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.xml" ContentType="application/vnd.openxmlformats-officedocument.presentationml.notesSlide+xml"/>
  <Override PartName="/ppt/tags/tag39.xml" ContentType="application/vnd.openxmlformats-officedocument.presentationml.tags+xml"/>
  <Override PartName="/ppt/notesSlides/notesSlide2.xml" ContentType="application/vnd.openxmlformats-officedocument.presentationml.notesSlide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84"/>
  </p:notesMasterIdLst>
  <p:sldIdLst>
    <p:sldId id="283" r:id="rId3"/>
    <p:sldId id="380" r:id="rId4"/>
    <p:sldId id="381" r:id="rId5"/>
    <p:sldId id="291" r:id="rId6"/>
    <p:sldId id="296" r:id="rId7"/>
    <p:sldId id="293" r:id="rId8"/>
    <p:sldId id="272" r:id="rId9"/>
    <p:sldId id="271" r:id="rId10"/>
    <p:sldId id="269" r:id="rId11"/>
    <p:sldId id="274" r:id="rId12"/>
    <p:sldId id="275" r:id="rId13"/>
    <p:sldId id="273" r:id="rId14"/>
    <p:sldId id="270" r:id="rId15"/>
    <p:sldId id="383" r:id="rId16"/>
    <p:sldId id="382" r:id="rId17"/>
    <p:sldId id="384" r:id="rId18"/>
    <p:sldId id="385" r:id="rId19"/>
    <p:sldId id="386" r:id="rId20"/>
    <p:sldId id="279" r:id="rId21"/>
    <p:sldId id="371" r:id="rId22"/>
    <p:sldId id="389" r:id="rId23"/>
    <p:sldId id="395" r:id="rId24"/>
    <p:sldId id="290" r:id="rId25"/>
    <p:sldId id="394" r:id="rId26"/>
    <p:sldId id="390" r:id="rId27"/>
    <p:sldId id="393" r:id="rId28"/>
    <p:sldId id="281" r:id="rId29"/>
    <p:sldId id="372" r:id="rId30"/>
    <p:sldId id="301" r:id="rId31"/>
    <p:sldId id="374" r:id="rId32"/>
    <p:sldId id="376" r:id="rId33"/>
    <p:sldId id="375" r:id="rId34"/>
    <p:sldId id="288" r:id="rId35"/>
    <p:sldId id="370" r:id="rId36"/>
    <p:sldId id="392" r:id="rId37"/>
    <p:sldId id="297" r:id="rId38"/>
    <p:sldId id="398" r:id="rId39"/>
    <p:sldId id="284" r:id="rId40"/>
    <p:sldId id="298" r:id="rId41"/>
    <p:sldId id="280" r:id="rId42"/>
    <p:sldId id="397" r:id="rId43"/>
    <p:sldId id="292" r:id="rId44"/>
    <p:sldId id="396" r:id="rId45"/>
    <p:sldId id="388" r:id="rId46"/>
    <p:sldId id="387" r:id="rId47"/>
    <p:sldId id="264" r:id="rId48"/>
    <p:sldId id="368" r:id="rId49"/>
    <p:sldId id="367" r:id="rId50"/>
    <p:sldId id="287" r:id="rId51"/>
    <p:sldId id="306" r:id="rId52"/>
    <p:sldId id="307" r:id="rId53"/>
    <p:sldId id="268" r:id="rId54"/>
    <p:sldId id="278" r:id="rId55"/>
    <p:sldId id="267" r:id="rId56"/>
    <p:sldId id="265" r:id="rId57"/>
    <p:sldId id="266" r:id="rId58"/>
    <p:sldId id="261" r:id="rId59"/>
    <p:sldId id="295" r:id="rId60"/>
    <p:sldId id="405" r:id="rId61"/>
    <p:sldId id="277" r:id="rId62"/>
    <p:sldId id="302" r:id="rId63"/>
    <p:sldId id="407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257" r:id="rId76"/>
    <p:sldId id="414" r:id="rId77"/>
    <p:sldId id="303" r:id="rId78"/>
    <p:sldId id="305" r:id="rId79"/>
    <p:sldId id="415" r:id="rId80"/>
    <p:sldId id="300" r:id="rId81"/>
    <p:sldId id="1723" r:id="rId82"/>
    <p:sldId id="1728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F2654462-DBEE-4DCC-82D6-0DD4208EE555}">
          <p14:sldIdLst>
            <p14:sldId id="283"/>
            <p14:sldId id="380"/>
            <p14:sldId id="381"/>
            <p14:sldId id="291"/>
          </p14:sldIdLst>
        </p14:section>
        <p14:section name="目录页" id="{B7640AF9-2A71-4E77-B359-738A38B36AF0}">
          <p14:sldIdLst>
            <p14:sldId id="296"/>
            <p14:sldId id="293"/>
          </p14:sldIdLst>
        </p14:section>
        <p14:section name="转场页2" id="{4B96ABC2-F203-4427-A9C2-95B630967679}">
          <p14:sldIdLst>
            <p14:sldId id="272"/>
            <p14:sldId id="271"/>
            <p14:sldId id="269"/>
            <p14:sldId id="274"/>
            <p14:sldId id="275"/>
            <p14:sldId id="273"/>
          </p14:sldIdLst>
        </p14:section>
        <p14:section name="转场页" id="{9C0733D3-D23D-4BE4-8AD3-FBD6649BE2CB}">
          <p14:sldIdLst>
            <p14:sldId id="270"/>
            <p14:sldId id="383"/>
            <p14:sldId id="382"/>
            <p14:sldId id="384"/>
            <p14:sldId id="385"/>
            <p14:sldId id="386"/>
          </p14:sldIdLst>
        </p14:section>
        <p14:section name="图文混排-拖动换图" id="{D34281CE-6739-4A7A-A671-11A10C9102BC}">
          <p14:sldIdLst>
            <p14:sldId id="279"/>
            <p14:sldId id="371"/>
            <p14:sldId id="389"/>
            <p14:sldId id="395"/>
            <p14:sldId id="290"/>
            <p14:sldId id="394"/>
            <p14:sldId id="390"/>
            <p14:sldId id="393"/>
            <p14:sldId id="281"/>
            <p14:sldId id="372"/>
            <p14:sldId id="301"/>
            <p14:sldId id="374"/>
            <p14:sldId id="376"/>
            <p14:sldId id="375"/>
            <p14:sldId id="288"/>
            <p14:sldId id="370"/>
            <p14:sldId id="392"/>
            <p14:sldId id="297"/>
            <p14:sldId id="398"/>
            <p14:sldId id="284"/>
            <p14:sldId id="298"/>
          </p14:sldIdLst>
        </p14:section>
        <p14:section name="样机页" id="{31C7670A-7E4D-4463-AC9B-3F1AEEC52F4C}">
          <p14:sldIdLst>
            <p14:sldId id="280"/>
            <p14:sldId id="397"/>
            <p14:sldId id="292"/>
            <p14:sldId id="396"/>
          </p14:sldIdLst>
        </p14:section>
        <p14:section name="高桥流" id="{72C73C08-AD5F-4324-9E74-F1CE9A4D01DB}">
          <p14:sldIdLst>
            <p14:sldId id="388"/>
            <p14:sldId id="387"/>
          </p14:sldIdLst>
        </p14:section>
        <p14:section name="图表-数据编辑" id="{99A29C99-1720-45A6-9AD9-A003C2B95324}">
          <p14:sldIdLst>
            <p14:sldId id="264"/>
            <p14:sldId id="368"/>
            <p14:sldId id="367"/>
            <p14:sldId id="287"/>
            <p14:sldId id="306"/>
            <p14:sldId id="307"/>
            <p14:sldId id="268"/>
            <p14:sldId id="278"/>
            <p14:sldId id="267"/>
            <p14:sldId id="265"/>
            <p14:sldId id="266"/>
            <p14:sldId id="261"/>
            <p14:sldId id="295"/>
            <p14:sldId id="405"/>
          </p14:sldIdLst>
        </p14:section>
        <p14:section name="尾页" id="{0DDEF65F-59A5-4ED9-8362-5C72F7EEFCAA}">
          <p14:sldIdLst>
            <p14:sldId id="277"/>
            <p14:sldId id="302"/>
            <p14:sldId id="407"/>
          </p14:sldIdLst>
        </p14:section>
        <p14:section name="附带常用ICON" id="{A1E870C8-8FBE-47C2-9758-88A1B074E308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校徽" id="{E16511B6-04D2-4115-892C-177BD0FE91EB}">
          <p14:sldIdLst>
            <p14:sldId id="257"/>
            <p14:sldId id="414"/>
            <p14:sldId id="303"/>
            <p14:sldId id="305"/>
            <p14:sldId id="415"/>
            <p14:sldId id="300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pos="1118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  <p15:guide id="4" pos="2479" userDrawn="1">
          <p15:clr>
            <a:srgbClr val="A4A3A4"/>
          </p15:clr>
        </p15:guide>
        <p15:guide id="5" pos="4770" userDrawn="1">
          <p15:clr>
            <a:srgbClr val="A4A3A4"/>
          </p15:clr>
        </p15:guide>
        <p15:guide id="6" pos="6562" userDrawn="1">
          <p15:clr>
            <a:srgbClr val="A4A3A4"/>
          </p15:clr>
        </p15:guide>
        <p15:guide id="7" orient="horz" pos="35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24D93"/>
    <a:srgbClr val="070707"/>
    <a:srgbClr val="999999"/>
    <a:srgbClr val="787878"/>
    <a:srgbClr val="8C8C8C"/>
    <a:srgbClr val="2D74B4"/>
    <a:srgbClr val="0A4177"/>
    <a:srgbClr val="B6302D"/>
    <a:srgbClr val="0D5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9" autoAdjust="0"/>
    <p:restoredTop sz="87065" autoAdjust="0"/>
  </p:normalViewPr>
  <p:slideViewPr>
    <p:cSldViewPr snapToGrid="0">
      <p:cViewPr>
        <p:scale>
          <a:sx n="75" d="100"/>
          <a:sy n="75" d="100"/>
        </p:scale>
        <p:origin x="1416" y="840"/>
      </p:cViewPr>
      <p:guideLst>
        <p:guide pos="1118"/>
        <p:guide orient="horz" pos="867"/>
        <p:guide pos="2479"/>
        <p:guide pos="4770"/>
        <p:guide pos="6562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44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33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37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方正悠黑简体 505L" panose="02000400000000000000" pitchFamily="2" charset="-122"/>
                    <a:ea typeface="方正悠黑简体 505L" panose="02000400000000000000" pitchFamily="2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12</c:v>
                </c:pt>
                <c:pt idx="1">
                  <c:v>23</c:v>
                </c:pt>
                <c:pt idx="2">
                  <c:v>14</c:v>
                </c:pt>
                <c:pt idx="3">
                  <c:v>21</c:v>
                </c:pt>
                <c:pt idx="4">
                  <c:v>16</c:v>
                </c:pt>
                <c:pt idx="5">
                  <c:v>19</c:v>
                </c:pt>
                <c:pt idx="6">
                  <c:v>30</c:v>
                </c:pt>
                <c:pt idx="7">
                  <c:v>27</c:v>
                </c:pt>
                <c:pt idx="8">
                  <c:v>11</c:v>
                </c:pt>
                <c:pt idx="9">
                  <c:v>36</c:v>
                </c:pt>
                <c:pt idx="10">
                  <c:v>24</c:v>
                </c:pt>
                <c:pt idx="1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6-4D59-AF19-ACBDB2FE66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0365904"/>
        <c:axId val="470362296"/>
      </c:barChart>
      <c:catAx>
        <c:axId val="47036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124D93">
                <a:alpha val="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悠黑简体 505L" panose="02000400000000000000" pitchFamily="2" charset="-122"/>
                <a:ea typeface="方正悠黑简体 505L" panose="02000400000000000000" pitchFamily="2" charset="-122"/>
                <a:cs typeface="+mn-cs"/>
              </a:defRPr>
            </a:pPr>
            <a:endParaRPr lang="zh-CN"/>
          </a:p>
        </c:txPr>
        <c:crossAx val="470362296"/>
        <c:crosses val="autoZero"/>
        <c:auto val="1"/>
        <c:lblAlgn val="ctr"/>
        <c:lblOffset val="100"/>
        <c:noMultiLvlLbl val="0"/>
      </c:catAx>
      <c:valAx>
        <c:axId val="4703622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7036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方正悠黑简体 505L" panose="02000400000000000000" pitchFamily="2" charset="-122"/>
          <a:ea typeface="方正悠黑简体 505L" panose="02000400000000000000" pitchFamily="2" charset="-122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2.7</c:v>
                </c:pt>
                <c:pt idx="5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31-4A09-A6DF-CCCA58A204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3.1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31-4A09-A6DF-CCCA58A204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3079664"/>
        <c:axId val="703080976"/>
      </c:barChart>
      <c:catAx>
        <c:axId val="703079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03080976"/>
        <c:crosses val="autoZero"/>
        <c:auto val="1"/>
        <c:lblAlgn val="ctr"/>
        <c:lblOffset val="100"/>
        <c:noMultiLvlLbl val="0"/>
      </c:catAx>
      <c:valAx>
        <c:axId val="703080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07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2.7</c:v>
                </c:pt>
                <c:pt idx="5">
                  <c:v>3.9</c:v>
                </c:pt>
                <c:pt idx="6">
                  <c:v>2.9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31-4A09-A6DF-CCCA58A204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3.1</c:v>
                </c:pt>
                <c:pt idx="5">
                  <c:v>4</c:v>
                </c:pt>
                <c:pt idx="6">
                  <c:v>4.2</c:v>
                </c:pt>
                <c:pt idx="7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31-4A09-A6DF-CCCA58A204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703079664"/>
        <c:axId val="703080976"/>
      </c:barChart>
      <c:catAx>
        <c:axId val="70307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03080976"/>
        <c:crosses val="autoZero"/>
        <c:auto val="1"/>
        <c:lblAlgn val="ctr"/>
        <c:lblOffset val="100"/>
        <c:noMultiLvlLbl val="0"/>
      </c:catAx>
      <c:valAx>
        <c:axId val="70308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07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数据</c:v>
                </c:pt>
              </c:strCache>
            </c:strRef>
          </c:tx>
          <c:spPr>
            <a:gradFill flip="none" rotWithShape="1">
              <a:gsLst>
                <a:gs pos="1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</c:spPr>
          <c:dPt>
            <c:idx val="0"/>
            <c:bubble3D val="0"/>
            <c:spPr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3A-460F-861C-94AB67BD700D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3A-460F-861C-94AB67BD700D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3A-460F-861C-94AB67BD7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66%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0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FB3A-460F-861C-94AB67BD7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Lit>
              <c:formatCode>General</c:formatCode>
              <c:ptCount val="1"/>
              <c:pt idx="0">
                <c:v>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FB3A-460F-861C-94AB67BD7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4209896"/>
        <c:axId val="544211864"/>
      </c:lineChart>
      <c:catAx>
        <c:axId val="544209896"/>
        <c:scaling>
          <c:orientation val="minMax"/>
        </c:scaling>
        <c:delete val="1"/>
        <c:axPos val="b"/>
        <c:majorTickMark val="none"/>
        <c:minorTickMark val="none"/>
        <c:tickLblPos val="nextTo"/>
        <c:crossAx val="544211864"/>
        <c:crosses val="autoZero"/>
        <c:auto val="1"/>
        <c:lblAlgn val="ctr"/>
        <c:lblOffset val="100"/>
        <c:noMultiLvlLbl val="0"/>
      </c:catAx>
      <c:valAx>
        <c:axId val="544211864"/>
        <c:scaling>
          <c:orientation val="minMax"/>
          <c:max val="2"/>
        </c:scaling>
        <c:delete val="1"/>
        <c:axPos val="l"/>
        <c:numFmt formatCode="General" sourceLinked="1"/>
        <c:majorTickMark val="none"/>
        <c:minorTickMark val="none"/>
        <c:tickLblPos val="nextTo"/>
        <c:crossAx val="544209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数据</c:v>
                </c:pt>
              </c:strCache>
            </c:strRef>
          </c:tx>
          <c:spPr>
            <a:gradFill flip="none" rotWithShape="1">
              <a:gsLst>
                <a:gs pos="1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</c:spPr>
          <c:dPt>
            <c:idx val="0"/>
            <c:bubble3D val="0"/>
            <c:spPr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0C-4080-9C4F-3D604294C03A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0C-4080-9C4F-3D604294C03A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0C-4080-9C4F-3D604294C0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78%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0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60C-4080-9C4F-3D604294C0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Lit>
              <c:formatCode>General</c:formatCode>
              <c:ptCount val="1"/>
              <c:pt idx="0">
                <c:v>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460C-4080-9C4F-3D604294C0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4209896"/>
        <c:axId val="544211864"/>
      </c:lineChart>
      <c:catAx>
        <c:axId val="544209896"/>
        <c:scaling>
          <c:orientation val="minMax"/>
        </c:scaling>
        <c:delete val="1"/>
        <c:axPos val="b"/>
        <c:majorTickMark val="none"/>
        <c:minorTickMark val="none"/>
        <c:tickLblPos val="nextTo"/>
        <c:crossAx val="544211864"/>
        <c:crosses val="autoZero"/>
        <c:auto val="1"/>
        <c:lblAlgn val="ctr"/>
        <c:lblOffset val="100"/>
        <c:noMultiLvlLbl val="0"/>
      </c:catAx>
      <c:valAx>
        <c:axId val="544211864"/>
        <c:scaling>
          <c:orientation val="minMax"/>
          <c:max val="2"/>
        </c:scaling>
        <c:delete val="1"/>
        <c:axPos val="l"/>
        <c:numFmt formatCode="General" sourceLinked="1"/>
        <c:majorTickMark val="none"/>
        <c:minorTickMark val="none"/>
        <c:tickLblPos val="nextTo"/>
        <c:crossAx val="544209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数据</c:v>
                </c:pt>
              </c:strCache>
            </c:strRef>
          </c:tx>
          <c:spPr>
            <a:gradFill flip="none" rotWithShape="1">
              <a:gsLst>
                <a:gs pos="1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</c:spPr>
          <c:dPt>
            <c:idx val="0"/>
            <c:bubble3D val="0"/>
            <c:spPr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C7-4892-AD3B-66C07CACF5AB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C7-4892-AD3B-66C07CACF5AB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56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C7-4892-AD3B-66C07CACF5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56%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0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CEC7-4892-AD3B-66C07CACF5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Lit>
              <c:formatCode>General</c:formatCode>
              <c:ptCount val="1"/>
              <c:pt idx="0">
                <c:v>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CEC7-4892-AD3B-66C07CACF5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4209896"/>
        <c:axId val="544211864"/>
      </c:lineChart>
      <c:catAx>
        <c:axId val="544209896"/>
        <c:scaling>
          <c:orientation val="minMax"/>
        </c:scaling>
        <c:delete val="1"/>
        <c:axPos val="b"/>
        <c:majorTickMark val="none"/>
        <c:minorTickMark val="none"/>
        <c:tickLblPos val="nextTo"/>
        <c:crossAx val="544211864"/>
        <c:crosses val="autoZero"/>
        <c:auto val="1"/>
        <c:lblAlgn val="ctr"/>
        <c:lblOffset val="100"/>
        <c:noMultiLvlLbl val="0"/>
      </c:catAx>
      <c:valAx>
        <c:axId val="544211864"/>
        <c:scaling>
          <c:orientation val="minMax"/>
          <c:max val="2"/>
        </c:scaling>
        <c:delete val="1"/>
        <c:axPos val="l"/>
        <c:numFmt formatCode="General" sourceLinked="1"/>
        <c:majorTickMark val="none"/>
        <c:minorTickMark val="none"/>
        <c:tickLblPos val="nextTo"/>
        <c:crossAx val="544209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数据</c:v>
                </c:pt>
              </c:strCache>
            </c:strRef>
          </c:tx>
          <c:spPr>
            <a:gradFill flip="none" rotWithShape="1">
              <a:gsLst>
                <a:gs pos="1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</c:spPr>
          <c:dPt>
            <c:idx val="0"/>
            <c:bubble3D val="0"/>
            <c:spPr>
              <a:gradFill flip="none" rotWithShape="1">
                <a:gsLst>
                  <a:gs pos="1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F9-422E-B3E1-A64239D12B52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F9-422E-B3E1-A64239D12B52}"/>
              </c:ext>
            </c:extLst>
          </c:dPt>
          <c:val>
            <c:numRef>
              <c:f>Sheet1!$A$2:$A$3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F9-422E-B3E1-A64239D12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78%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6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E3F9-422E-B3E1-A64239D12B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200" b="0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Lit>
              <c:formatCode>General</c:formatCode>
              <c:ptCount val="1"/>
              <c:pt idx="0">
                <c:v>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E3F9-422E-B3E1-A64239D12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4209896"/>
        <c:axId val="544211864"/>
      </c:lineChart>
      <c:catAx>
        <c:axId val="544209896"/>
        <c:scaling>
          <c:orientation val="minMax"/>
        </c:scaling>
        <c:delete val="1"/>
        <c:axPos val="b"/>
        <c:majorTickMark val="none"/>
        <c:minorTickMark val="none"/>
        <c:tickLblPos val="nextTo"/>
        <c:crossAx val="544211864"/>
        <c:crosses val="autoZero"/>
        <c:auto val="1"/>
        <c:lblAlgn val="ctr"/>
        <c:lblOffset val="100"/>
        <c:noMultiLvlLbl val="0"/>
      </c:catAx>
      <c:valAx>
        <c:axId val="544211864"/>
        <c:scaling>
          <c:orientation val="minMax"/>
          <c:max val="2"/>
        </c:scaling>
        <c:delete val="1"/>
        <c:axPos val="l"/>
        <c:numFmt formatCode="General" sourceLinked="1"/>
        <c:majorTickMark val="none"/>
        <c:minorTickMark val="none"/>
        <c:tickLblPos val="nextTo"/>
        <c:crossAx val="544209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6350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>
              <a:glow rad="12700">
                <a:schemeClr val="accent1">
                  <a:lumMod val="40000"/>
                  <a:lumOff val="60000"/>
                  <a:alpha val="40000"/>
                </a:schemeClr>
              </a:glow>
            </a:effectLst>
          </c:spPr>
          <c:marker>
            <c:symbol val="circle"/>
            <c:size val="10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>
                <a:glow rad="127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c:spPr>
          </c:marker>
          <c:dPt>
            <c:idx val="11"/>
            <c:marker>
              <c:symbol val="circle"/>
              <c:size val="10"/>
              <c:spPr>
                <a:solidFill>
                  <a:schemeClr val="accent1">
                    <a:lumMod val="60000"/>
                    <a:lumOff val="40000"/>
                  </a:schemeClr>
                </a:solidFill>
                <a:ln w="9525">
                  <a:noFill/>
                </a:ln>
                <a:effectLst>
                  <a:glow rad="12700">
                    <a:schemeClr val="accent1">
                      <a:lumMod val="40000"/>
                      <a:lumOff val="60000"/>
                      <a:alpha val="40000"/>
                    </a:schemeClr>
                  </a:glow>
                </a:effectLst>
              </c:spPr>
            </c:marker>
            <c:bubble3D val="0"/>
            <c:spPr>
              <a:ln w="63500" cap="rnd">
                <a:solidFill>
                  <a:schemeClr val="accent1">
                    <a:lumMod val="60000"/>
                    <a:lumOff val="40000"/>
                  </a:schemeClr>
                </a:solidFill>
                <a:round/>
              </a:ln>
              <a:effectLst>
                <a:glow rad="12700">
                  <a:schemeClr val="accent1">
                    <a:lumMod val="40000"/>
                    <a:lumOff val="60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8BD5-478B-B4DB-6064A17C5E21}"/>
              </c:ext>
            </c:extLst>
          </c:dPt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1.2</c:v>
                </c:pt>
                <c:pt idx="1">
                  <c:v>1.6</c:v>
                </c:pt>
                <c:pt idx="2">
                  <c:v>2.7</c:v>
                </c:pt>
                <c:pt idx="3">
                  <c:v>3.1</c:v>
                </c:pt>
                <c:pt idx="4">
                  <c:v>2.7</c:v>
                </c:pt>
                <c:pt idx="5">
                  <c:v>3.4</c:v>
                </c:pt>
                <c:pt idx="6">
                  <c:v>1.7</c:v>
                </c:pt>
                <c:pt idx="7">
                  <c:v>1</c:v>
                </c:pt>
                <c:pt idx="8">
                  <c:v>4.4000000000000004</c:v>
                </c:pt>
                <c:pt idx="9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8BD5-478B-B4DB-6064A17C5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12700" cap="flat" cmpd="sng" algn="ctr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round/>
            </a:ln>
            <a:effectLst/>
          </c:spPr>
        </c:dropLines>
        <c:marker val="1"/>
        <c:smooth val="0"/>
        <c:axId val="703079664"/>
        <c:axId val="703080976"/>
      </c:lineChart>
      <c:catAx>
        <c:axId val="703079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03080976"/>
        <c:crosses val="autoZero"/>
        <c:auto val="1"/>
        <c:lblAlgn val="ctr"/>
        <c:lblOffset val="100"/>
        <c:noMultiLvlLbl val="0"/>
      </c:catAx>
      <c:valAx>
        <c:axId val="70308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07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底图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alphaModFix amt="3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7B-4AB8-B934-B1C2BDCBA7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改这里就行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4"/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7B-4AB8-B934-B1C2BDCBA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8066200"/>
        <c:axId val="1578068824"/>
      </c:barChart>
      <c:catAx>
        <c:axId val="1578066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78068824"/>
        <c:crosses val="autoZero"/>
        <c:auto val="1"/>
        <c:lblAlgn val="ctr"/>
        <c:lblOffset val="100"/>
        <c:noMultiLvlLbl val="0"/>
      </c:catAx>
      <c:valAx>
        <c:axId val="1578068824"/>
        <c:scaling>
          <c:orientation val="minMax"/>
          <c:max val="7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578066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BD5-478B-B4DB-6064A17C5E21}"/>
              </c:ext>
            </c:extLst>
          </c:dPt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2.7</c:v>
                </c:pt>
                <c:pt idx="5">
                  <c:v>3.9</c:v>
                </c:pt>
                <c:pt idx="6">
                  <c:v>2.9</c:v>
                </c:pt>
                <c:pt idx="7">
                  <c:v>4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  <c:pt idx="12">
                  <c:v>3.1</c:v>
                </c:pt>
                <c:pt idx="13">
                  <c:v>4</c:v>
                </c:pt>
                <c:pt idx="14">
                  <c:v>4.2</c:v>
                </c:pt>
                <c:pt idx="1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D5-478B-B4DB-6064A17C5E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1-8BD5-478B-B4DB-6064A17C5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03079664"/>
        <c:axId val="703080976"/>
      </c:barChart>
      <c:catAx>
        <c:axId val="703079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03080976"/>
        <c:crosses val="autoZero"/>
        <c:auto val="1"/>
        <c:lblAlgn val="ctr"/>
        <c:lblOffset val="100"/>
        <c:noMultiLvlLbl val="0"/>
      </c:catAx>
      <c:valAx>
        <c:axId val="70308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0307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改这里的数据就行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</c:v>
                </c:pt>
                <c:pt idx="1">
                  <c:v>16</c:v>
                </c:pt>
                <c:pt idx="2">
                  <c:v>17</c:v>
                </c:pt>
                <c:pt idx="3">
                  <c:v>15</c:v>
                </c:pt>
                <c:pt idx="4">
                  <c:v>19</c:v>
                </c:pt>
                <c:pt idx="5">
                  <c:v>18</c:v>
                </c:pt>
                <c:pt idx="6">
                  <c:v>20</c:v>
                </c:pt>
                <c:pt idx="7">
                  <c:v>20</c:v>
                </c:pt>
                <c:pt idx="8">
                  <c:v>22</c:v>
                </c:pt>
                <c:pt idx="9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45-4E4E-B13D-A917C669C8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2940376"/>
        <c:axId val="1202943656"/>
      </c:area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折线图</c:v>
                </c:pt>
              </c:strCache>
            </c:strRef>
          </c:tx>
          <c:spPr>
            <a:ln w="50800" cap="rnd">
              <a:solidFill>
                <a:schemeClr val="accent1">
                  <a:lumMod val="60000"/>
                  <a:lumOff val="40000"/>
                  <a:alpha val="40000"/>
                </a:schemeClr>
              </a:solidFill>
              <a:round/>
            </a:ln>
            <a:effectLst>
              <a:glow rad="25400">
                <a:schemeClr val="accent1">
                  <a:lumMod val="60000"/>
                  <a:lumOff val="40000"/>
                  <a:alpha val="40000"/>
                </a:schemeClr>
              </a:glow>
            </a:effectLst>
          </c:spPr>
          <c:marker>
            <c:symbol val="circle"/>
            <c:size val="10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>
                <a:glow rad="25400">
                  <a:schemeClr val="accent1">
                    <a:lumMod val="60000"/>
                    <a:lumOff val="40000"/>
                    <a:alpha val="40000"/>
                  </a:schemeClr>
                </a:glow>
              </a:effectLst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12</c:v>
                </c:pt>
                <c:pt idx="1">
                  <c:v>16</c:v>
                </c:pt>
                <c:pt idx="2">
                  <c:v>17</c:v>
                </c:pt>
                <c:pt idx="3">
                  <c:v>15</c:v>
                </c:pt>
                <c:pt idx="4">
                  <c:v>19</c:v>
                </c:pt>
                <c:pt idx="5">
                  <c:v>18</c:v>
                </c:pt>
                <c:pt idx="6">
                  <c:v>20</c:v>
                </c:pt>
                <c:pt idx="7">
                  <c:v>20</c:v>
                </c:pt>
                <c:pt idx="8">
                  <c:v>22</c:v>
                </c:pt>
                <c:pt idx="9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352-BE98-210A4C29F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2940376"/>
        <c:axId val="1202943656"/>
      </c:lineChart>
      <c:catAx>
        <c:axId val="1202940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202943656"/>
        <c:crosses val="autoZero"/>
        <c:auto val="1"/>
        <c:lblAlgn val="ctr"/>
        <c:lblOffset val="100"/>
        <c:noMultiLvlLbl val="0"/>
      </c:catAx>
      <c:valAx>
        <c:axId val="1202943656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202940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改这里的数据就行</c:v>
                </c:pt>
              </c:strCache>
            </c:strRef>
          </c:tx>
          <c:spPr>
            <a:gradFill>
              <a:gsLst>
                <a:gs pos="1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</c:v>
                </c:pt>
                <c:pt idx="1">
                  <c:v>16</c:v>
                </c:pt>
                <c:pt idx="2">
                  <c:v>17</c:v>
                </c:pt>
                <c:pt idx="3">
                  <c:v>11</c:v>
                </c:pt>
                <c:pt idx="4">
                  <c:v>6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75-4846-B9E9-A2FB9DBBE8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这里的数据也要改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9</c:v>
                </c:pt>
                <c:pt idx="3">
                  <c:v>17</c:v>
                </c:pt>
                <c:pt idx="4">
                  <c:v>19</c:v>
                </c:pt>
                <c:pt idx="5">
                  <c:v>18</c:v>
                </c:pt>
                <c:pt idx="6">
                  <c:v>20</c:v>
                </c:pt>
                <c:pt idx="7">
                  <c:v>20</c:v>
                </c:pt>
                <c:pt idx="8">
                  <c:v>22</c:v>
                </c:pt>
                <c:pt idx="9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75-4846-B9E9-A2FB9DBBE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2940376"/>
        <c:axId val="1202943656"/>
      </c:area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折线图</c:v>
                </c:pt>
              </c:strCache>
            </c:strRef>
          </c:tx>
          <c:spPr>
            <a:ln w="50800" cap="rnd">
              <a:solidFill>
                <a:schemeClr val="bg1">
                  <a:lumMod val="50000"/>
                </a:schemeClr>
              </a:solidFill>
              <a:round/>
            </a:ln>
            <a:effectLst>
              <a:glow rad="25400">
                <a:schemeClr val="bg1">
                  <a:lumMod val="50000"/>
                  <a:alpha val="40000"/>
                </a:schemeClr>
              </a:glow>
            </a:effectLst>
          </c:spPr>
          <c:marker>
            <c:symbol val="circle"/>
            <c:size val="10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glow rad="25400">
                  <a:schemeClr val="bg1">
                    <a:lumMod val="50000"/>
                    <a:alpha val="40000"/>
                  </a:schemeClr>
                </a:glow>
              </a:effectLst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12</c:v>
                </c:pt>
                <c:pt idx="1">
                  <c:v>16</c:v>
                </c:pt>
                <c:pt idx="2">
                  <c:v>17</c:v>
                </c:pt>
                <c:pt idx="3">
                  <c:v>11</c:v>
                </c:pt>
                <c:pt idx="4">
                  <c:v>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75-4846-B9E9-A2FB9DBBE8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折线图2</c:v>
                </c:pt>
              </c:strCache>
            </c:strRef>
          </c:tx>
          <c:spPr>
            <a:ln w="5080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>
              <a:glow rad="254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noFill/>
              </a:ln>
              <a:effectLst>
                <a:glow rad="254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9</c:v>
                </c:pt>
                <c:pt idx="3">
                  <c:v>17</c:v>
                </c:pt>
                <c:pt idx="4">
                  <c:v>19</c:v>
                </c:pt>
                <c:pt idx="5">
                  <c:v>18</c:v>
                </c:pt>
                <c:pt idx="6">
                  <c:v>20</c:v>
                </c:pt>
                <c:pt idx="7">
                  <c:v>20</c:v>
                </c:pt>
                <c:pt idx="8">
                  <c:v>22</c:v>
                </c:pt>
                <c:pt idx="9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75-4846-B9E9-A2FB9DBBE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2940376"/>
        <c:axId val="1202943656"/>
      </c:lineChart>
      <c:catAx>
        <c:axId val="1202940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202943656"/>
        <c:crosses val="autoZero"/>
        <c:auto val="1"/>
        <c:lblAlgn val="ctr"/>
        <c:lblOffset val="100"/>
        <c:noMultiLvlLbl val="0"/>
      </c:catAx>
      <c:valAx>
        <c:axId val="1202943656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202940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tx1">
                    <a:lumMod val="50000"/>
                    <a:lumOff val="50000"/>
                    <a:alpha val="50000"/>
                  </a:schemeClr>
                </a:gs>
                <a:gs pos="50000">
                  <a:schemeClr val="tx1">
                    <a:lumMod val="50000"/>
                    <a:lumOff val="50000"/>
                    <a:alpha val="50000"/>
                  </a:schemeClr>
                </a:gs>
                <a:gs pos="100000">
                  <a:schemeClr val="tx1">
                    <a:lumMod val="50000"/>
                    <a:lumOff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</c:v>
                </c:pt>
                <c:pt idx="1">
                  <c:v>22</c:v>
                </c:pt>
                <c:pt idx="2">
                  <c:v>28</c:v>
                </c:pt>
                <c:pt idx="3">
                  <c:v>33</c:v>
                </c:pt>
                <c:pt idx="4">
                  <c:v>24</c:v>
                </c:pt>
                <c:pt idx="5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7E-4750-8F4F-8E28B2F7E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60000"/>
                    <a:lumOff val="40000"/>
                    <a:alpha val="50000"/>
                  </a:schemeClr>
                </a:gs>
                <a:gs pos="60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accent1">
                    <a:lumMod val="40000"/>
                    <a:lumOff val="60000"/>
                    <a:alpha val="5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33</c:v>
                </c:pt>
                <c:pt idx="1">
                  <c:v>22</c:v>
                </c:pt>
                <c:pt idx="2">
                  <c:v>24</c:v>
                </c:pt>
                <c:pt idx="3">
                  <c:v>21</c:v>
                </c:pt>
                <c:pt idx="4">
                  <c:v>28</c:v>
                </c:pt>
                <c:pt idx="5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7E-4750-8F4F-8E28B2F7E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902400"/>
        <c:axId val="944898136"/>
      </c:radarChart>
      <c:catAx>
        <c:axId val="94490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944898136"/>
        <c:crosses val="autoZero"/>
        <c:auto val="1"/>
        <c:lblAlgn val="ctr"/>
        <c:lblOffset val="100"/>
        <c:noMultiLvlLbl val="0"/>
      </c:catAx>
      <c:valAx>
        <c:axId val="94489813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44902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改这里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6.1</c:v>
                </c:pt>
                <c:pt idx="1">
                  <c:v>7.8</c:v>
                </c:pt>
                <c:pt idx="2">
                  <c:v>3.5</c:v>
                </c:pt>
                <c:pt idx="3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60-4494-827E-F60D34895D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3.9000000000000004</c:v>
                </c:pt>
                <c:pt idx="1">
                  <c:v>2.2000000000000002</c:v>
                </c:pt>
                <c:pt idx="2">
                  <c:v>6.5</c:v>
                </c:pt>
                <c:pt idx="3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60-4494-827E-F60D34895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207246928"/>
        <c:axId val="1207253816"/>
      </c:barChart>
      <c:catAx>
        <c:axId val="1207246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7253816"/>
        <c:crosses val="autoZero"/>
        <c:auto val="1"/>
        <c:lblAlgn val="ctr"/>
        <c:lblOffset val="100"/>
        <c:noMultiLvlLbl val="0"/>
      </c:catAx>
      <c:valAx>
        <c:axId val="120725381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20724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</c:v>
                </c:pt>
              </c:strCache>
            </c:strRef>
          </c:tx>
          <c:spPr>
            <a:gradFill flip="none" rotWithShape="1">
              <a:gsLst>
                <a:gs pos="80000">
                  <a:schemeClr val="accent1"/>
                </a:gs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5000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c:spPr>
          <c:invertIfNegative val="0"/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1.6</c:v>
                </c:pt>
                <c:pt idx="4">
                  <c:v>4.8</c:v>
                </c:pt>
                <c:pt idx="5">
                  <c:v>3.2</c:v>
                </c:pt>
                <c:pt idx="6">
                  <c:v>2.6</c:v>
                </c:pt>
                <c:pt idx="7">
                  <c:v>1.8</c:v>
                </c:pt>
              </c:numCache>
            </c:numRef>
          </c:yVal>
          <c:bubbleSize>
            <c:numRef>
              <c:f>Sheet1!$C$2:$C$9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8</c:v>
                </c:pt>
                <c:pt idx="3">
                  <c:v>5</c:v>
                </c:pt>
                <c:pt idx="4">
                  <c:v>11</c:v>
                </c:pt>
                <c:pt idx="5">
                  <c:v>9</c:v>
                </c:pt>
                <c:pt idx="6">
                  <c:v>6</c:v>
                </c:pt>
                <c:pt idx="7">
                  <c:v>3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21D-4241-BAEF-8CD55BE057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752932032"/>
        <c:axId val="752933344"/>
      </c:bubbleChart>
      <c:valAx>
        <c:axId val="752932032"/>
        <c:scaling>
          <c:orientation val="minMax"/>
          <c:max val="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52933344"/>
        <c:crosses val="autoZero"/>
        <c:crossBetween val="midCat"/>
      </c:valAx>
      <c:valAx>
        <c:axId val="7529333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52932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</c:v>
                </c:pt>
              </c:strCache>
            </c:strRef>
          </c:tx>
          <c:spPr>
            <a:ln w="63500" cap="rnd">
              <a:solidFill>
                <a:schemeClr val="accent1">
                  <a:lumMod val="60000"/>
                  <a:lumOff val="40000"/>
                  <a:alpha val="80000"/>
                </a:schemeClr>
              </a:solidFill>
              <a:round/>
            </a:ln>
            <a:effectLst/>
          </c:spPr>
          <c:marker>
            <c:symbol val="circle"/>
            <c:size val="20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  <c:pt idx="3">
                  <c:v>1.6</c:v>
                </c:pt>
                <c:pt idx="4">
                  <c:v>4.8</c:v>
                </c:pt>
                <c:pt idx="5">
                  <c:v>3.2</c:v>
                </c:pt>
                <c:pt idx="6">
                  <c:v>2.6</c:v>
                </c:pt>
                <c:pt idx="7">
                  <c:v>1.8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A3F-433F-B7FA-C567B94E2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932032"/>
        <c:axId val="752933344"/>
      </c:scatterChart>
      <c:valAx>
        <c:axId val="752932032"/>
        <c:scaling>
          <c:orientation val="minMax"/>
          <c:max val="9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>
                    <a:lumMod val="10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52933344"/>
        <c:crosses val="autoZero"/>
        <c:crossBetween val="midCat"/>
      </c:valAx>
      <c:valAx>
        <c:axId val="7529333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52932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4FC14-2834-43AB-ADC1-A63950CF8E1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31128-38C6-48F5-BD73-ED947983E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6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31128-38C6-48F5-BD73-ED947983EB4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9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31128-38C6-48F5-BD73-ED947983EB4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1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31128-38C6-48F5-BD73-ED947983EB4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8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31128-38C6-48F5-BD73-ED947983EB4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04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31128-38C6-48F5-BD73-ED947983EB4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1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31128-38C6-48F5-BD73-ED947983EB4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15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0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混排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3F4E569-D0E7-419C-9E75-433D10FA05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2066353 w 12192000"/>
              <a:gd name="connsiteY1" fmla="*/ 3174412 h 3429000"/>
              <a:gd name="connsiteX2" fmla="*/ 12192000 w 12192000"/>
              <a:gd name="connsiteY2" fmla="*/ 3370402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3370402 h 3429000"/>
              <a:gd name="connsiteX6" fmla="*/ 125647 w 12192000"/>
              <a:gd name="connsiteY6" fmla="*/ 3174412 h 3429000"/>
              <a:gd name="connsiteX7" fmla="*/ 6096000 w 12192000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581281" y="0"/>
                  <a:pt x="10772461" y="1259200"/>
                  <a:pt x="12066353" y="3174412"/>
                </a:cubicBezTo>
                <a:lnTo>
                  <a:pt x="12192000" y="3370402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3370402"/>
                </a:lnTo>
                <a:lnTo>
                  <a:pt x="125647" y="3174412"/>
                </a:lnTo>
                <a:cubicBezTo>
                  <a:pt x="1419539" y="1259200"/>
                  <a:pt x="3610719" y="0"/>
                  <a:pt x="6096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3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混排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551BCAF-4310-4C51-AB8D-8A9B854040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32182" cy="6858000"/>
          </a:xfrm>
          <a:custGeom>
            <a:avLst/>
            <a:gdLst>
              <a:gd name="connsiteX0" fmla="*/ 533787 w 6032182"/>
              <a:gd name="connsiteY0" fmla="*/ 0 h 6858000"/>
              <a:gd name="connsiteX1" fmla="*/ 2863028 w 6032182"/>
              <a:gd name="connsiteY1" fmla="*/ 0 h 6858000"/>
              <a:gd name="connsiteX2" fmla="*/ 3877213 w 6032182"/>
              <a:gd name="connsiteY2" fmla="*/ 369133 h 6858000"/>
              <a:gd name="connsiteX3" fmla="*/ 4075614 w 6032182"/>
              <a:gd name="connsiteY3" fmla="*/ 794606 h 6858000"/>
              <a:gd name="connsiteX4" fmla="*/ 3081005 w 6032182"/>
              <a:gd name="connsiteY4" fmla="*/ 3527273 h 6858000"/>
              <a:gd name="connsiteX5" fmla="*/ 5813673 w 6032182"/>
              <a:gd name="connsiteY5" fmla="*/ 4521883 h 6858000"/>
              <a:gd name="connsiteX6" fmla="*/ 6012073 w 6032182"/>
              <a:gd name="connsiteY6" fmla="*/ 4947355 h 6858000"/>
              <a:gd name="connsiteX7" fmla="*/ 5316655 w 6032182"/>
              <a:gd name="connsiteY7" fmla="*/ 6858000 h 6858000"/>
              <a:gd name="connsiteX8" fmla="*/ 1745253 w 6032182"/>
              <a:gd name="connsiteY8" fmla="*/ 6858000 h 6858000"/>
              <a:gd name="connsiteX9" fmla="*/ 1710882 w 6032182"/>
              <a:gd name="connsiteY9" fmla="*/ 6831868 h 6858000"/>
              <a:gd name="connsiteX10" fmla="*/ 1624978 w 6032182"/>
              <a:gd name="connsiteY10" fmla="*/ 6475103 h 6858000"/>
              <a:gd name="connsiteX11" fmla="*/ 2619588 w 6032182"/>
              <a:gd name="connsiteY11" fmla="*/ 3742435 h 6858000"/>
              <a:gd name="connsiteX12" fmla="*/ 0 w 6032182"/>
              <a:gd name="connsiteY12" fmla="*/ 2788983 h 6858000"/>
              <a:gd name="connsiteX13" fmla="*/ 0 w 6032182"/>
              <a:gd name="connsiteY13" fmla="*/ 14665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32182" h="6858000">
                <a:moveTo>
                  <a:pt x="533787" y="0"/>
                </a:moveTo>
                <a:lnTo>
                  <a:pt x="2863028" y="0"/>
                </a:lnTo>
                <a:lnTo>
                  <a:pt x="3877213" y="369133"/>
                </a:lnTo>
                <a:cubicBezTo>
                  <a:pt x="4049491" y="431837"/>
                  <a:pt x="4138318" y="622328"/>
                  <a:pt x="4075614" y="794606"/>
                </a:cubicBezTo>
                <a:lnTo>
                  <a:pt x="3081005" y="3527273"/>
                </a:lnTo>
                <a:lnTo>
                  <a:pt x="5813673" y="4521883"/>
                </a:lnTo>
                <a:cubicBezTo>
                  <a:pt x="5985950" y="4584587"/>
                  <a:pt x="6074777" y="4775077"/>
                  <a:pt x="6012073" y="4947355"/>
                </a:cubicBezTo>
                <a:lnTo>
                  <a:pt x="5316655" y="6858000"/>
                </a:lnTo>
                <a:lnTo>
                  <a:pt x="1745253" y="6858000"/>
                </a:lnTo>
                <a:lnTo>
                  <a:pt x="1710882" y="6831868"/>
                </a:lnTo>
                <a:cubicBezTo>
                  <a:pt x="1616159" y="6743764"/>
                  <a:pt x="1577950" y="6604311"/>
                  <a:pt x="1624978" y="6475103"/>
                </a:cubicBezTo>
                <a:lnTo>
                  <a:pt x="2619588" y="3742435"/>
                </a:lnTo>
                <a:lnTo>
                  <a:pt x="0" y="2788983"/>
                </a:lnTo>
                <a:lnTo>
                  <a:pt x="0" y="1466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06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混排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7292E58-E0D3-4BCF-B714-E231452A3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03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样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033A8A4-B8AB-4414-BE81-D62982F62E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785" y="2085345"/>
            <a:ext cx="5264033" cy="2984601"/>
          </a:xfrm>
          <a:custGeom>
            <a:avLst/>
            <a:gdLst>
              <a:gd name="connsiteX0" fmla="*/ 0 w 5264033"/>
              <a:gd name="connsiteY0" fmla="*/ 0 h 2984601"/>
              <a:gd name="connsiteX1" fmla="*/ 5264033 w 5264033"/>
              <a:gd name="connsiteY1" fmla="*/ 0 h 2984601"/>
              <a:gd name="connsiteX2" fmla="*/ 5264033 w 5264033"/>
              <a:gd name="connsiteY2" fmla="*/ 2984601 h 2984601"/>
              <a:gd name="connsiteX3" fmla="*/ 0 w 5264033"/>
              <a:gd name="connsiteY3" fmla="*/ 2984601 h 298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4033" h="2984601">
                <a:moveTo>
                  <a:pt x="0" y="0"/>
                </a:moveTo>
                <a:lnTo>
                  <a:pt x="5264033" y="0"/>
                </a:lnTo>
                <a:lnTo>
                  <a:pt x="5264033" y="2984601"/>
                </a:lnTo>
                <a:lnTo>
                  <a:pt x="0" y="29846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034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样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9B58E60A-4585-43D8-94A1-1BD38523C5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7408" y="1201198"/>
            <a:ext cx="2164346" cy="4455604"/>
          </a:xfrm>
          <a:custGeom>
            <a:avLst/>
            <a:gdLst>
              <a:gd name="connsiteX0" fmla="*/ 360732 w 2164346"/>
              <a:gd name="connsiteY0" fmla="*/ 0 h 4455604"/>
              <a:gd name="connsiteX1" fmla="*/ 1803614 w 2164346"/>
              <a:gd name="connsiteY1" fmla="*/ 0 h 4455604"/>
              <a:gd name="connsiteX2" fmla="*/ 2164346 w 2164346"/>
              <a:gd name="connsiteY2" fmla="*/ 360732 h 4455604"/>
              <a:gd name="connsiteX3" fmla="*/ 2164346 w 2164346"/>
              <a:gd name="connsiteY3" fmla="*/ 4094872 h 4455604"/>
              <a:gd name="connsiteX4" fmla="*/ 1803614 w 2164346"/>
              <a:gd name="connsiteY4" fmla="*/ 4455604 h 4455604"/>
              <a:gd name="connsiteX5" fmla="*/ 360732 w 2164346"/>
              <a:gd name="connsiteY5" fmla="*/ 4455604 h 4455604"/>
              <a:gd name="connsiteX6" fmla="*/ 0 w 2164346"/>
              <a:gd name="connsiteY6" fmla="*/ 4094872 h 4455604"/>
              <a:gd name="connsiteX7" fmla="*/ 0 w 2164346"/>
              <a:gd name="connsiteY7" fmla="*/ 360732 h 4455604"/>
              <a:gd name="connsiteX8" fmla="*/ 360732 w 2164346"/>
              <a:gd name="connsiteY8" fmla="*/ 0 h 445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4346" h="4455604">
                <a:moveTo>
                  <a:pt x="360732" y="0"/>
                </a:moveTo>
                <a:lnTo>
                  <a:pt x="1803614" y="0"/>
                </a:lnTo>
                <a:cubicBezTo>
                  <a:pt x="2002841" y="0"/>
                  <a:pt x="2164346" y="161505"/>
                  <a:pt x="2164346" y="360732"/>
                </a:cubicBezTo>
                <a:lnTo>
                  <a:pt x="2164346" y="4094872"/>
                </a:lnTo>
                <a:cubicBezTo>
                  <a:pt x="2164346" y="4294099"/>
                  <a:pt x="2002841" y="4455604"/>
                  <a:pt x="1803614" y="4455604"/>
                </a:cubicBezTo>
                <a:lnTo>
                  <a:pt x="360732" y="4455604"/>
                </a:lnTo>
                <a:cubicBezTo>
                  <a:pt x="161505" y="4455604"/>
                  <a:pt x="0" y="4294099"/>
                  <a:pt x="0" y="4094872"/>
                </a:cubicBezTo>
                <a:lnTo>
                  <a:pt x="0" y="360732"/>
                </a:lnTo>
                <a:cubicBezTo>
                  <a:pt x="0" y="161505"/>
                  <a:pt x="161505" y="0"/>
                  <a:pt x="360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11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0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62351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00CA7C6-96DD-4C5B-B97E-FA2C61E092D5}"/>
              </a:ext>
            </a:extLst>
          </p:cNvPr>
          <p:cNvGrpSpPr/>
          <p:nvPr/>
        </p:nvGrpSpPr>
        <p:grpSpPr>
          <a:xfrm>
            <a:off x="818080" y="341060"/>
            <a:ext cx="2439448" cy="588212"/>
            <a:chOff x="588168" y="2086295"/>
            <a:chExt cx="11007443" cy="2654172"/>
          </a:xfrm>
          <a:solidFill>
            <a:schemeClr val="tx2">
              <a:lumMod val="50000"/>
              <a:lumOff val="50000"/>
            </a:schemeClr>
          </a:solidFill>
        </p:grpSpPr>
        <p:grpSp>
          <p:nvGrpSpPr>
            <p:cNvPr id="5" name="TONGJI">
              <a:extLst>
                <a:ext uri="{FF2B5EF4-FFF2-40B4-BE49-F238E27FC236}">
                  <a16:creationId xmlns:a16="http://schemas.microsoft.com/office/drawing/2014/main" id="{D988B7A2-6E60-4830-82BC-74F66B90D626}"/>
                </a:ext>
              </a:extLst>
            </p:cNvPr>
            <p:cNvGrpSpPr/>
            <p:nvPr/>
          </p:nvGrpSpPr>
          <p:grpSpPr>
            <a:xfrm>
              <a:off x="4054540" y="4179271"/>
              <a:ext cx="7541071" cy="561196"/>
              <a:chOff x="4054540" y="4179271"/>
              <a:chExt cx="7541071" cy="561196"/>
            </a:xfrm>
            <a:grpFill/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D0F65BFC-97B6-4F65-8A57-6FB8F0D348F5}"/>
                  </a:ext>
                </a:extLst>
              </p:cNvPr>
              <p:cNvSpPr/>
              <p:nvPr/>
            </p:nvSpPr>
            <p:spPr>
              <a:xfrm>
                <a:off x="4054540" y="4191876"/>
                <a:ext cx="438434" cy="548043"/>
              </a:xfrm>
              <a:custGeom>
                <a:avLst/>
                <a:gdLst>
                  <a:gd name="connsiteX0" fmla="*/ 429118 w 438434"/>
                  <a:gd name="connsiteY0" fmla="*/ 548 h 548042"/>
                  <a:gd name="connsiteX1" fmla="*/ 220313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18377 w 438434"/>
                  <a:gd name="connsiteY8" fmla="*/ 41651 h 548042"/>
                  <a:gd name="connsiteX9" fmla="*/ 177566 w 438434"/>
                  <a:gd name="connsiteY9" fmla="*/ 41651 h 548042"/>
                  <a:gd name="connsiteX10" fmla="*/ 177566 w 438434"/>
                  <a:gd name="connsiteY10" fmla="*/ 455972 h 548042"/>
                  <a:gd name="connsiteX11" fmla="*/ 168797 w 438434"/>
                  <a:gd name="connsiteY11" fmla="*/ 512420 h 548042"/>
                  <a:gd name="connsiteX12" fmla="*/ 127146 w 438434"/>
                  <a:gd name="connsiteY12" fmla="*/ 531054 h 548042"/>
                  <a:gd name="connsiteX13" fmla="*/ 105224 w 438434"/>
                  <a:gd name="connsiteY13" fmla="*/ 531054 h 548042"/>
                  <a:gd name="connsiteX14" fmla="*/ 105224 w 438434"/>
                  <a:gd name="connsiteY14" fmla="*/ 552975 h 548042"/>
                  <a:gd name="connsiteX15" fmla="*/ 220861 w 438434"/>
                  <a:gd name="connsiteY15" fmla="*/ 552975 h 548042"/>
                  <a:gd name="connsiteX16" fmla="*/ 330470 w 438434"/>
                  <a:gd name="connsiteY16" fmla="*/ 552975 h 548042"/>
                  <a:gd name="connsiteX17" fmla="*/ 330470 w 438434"/>
                  <a:gd name="connsiteY17" fmla="*/ 531054 h 548042"/>
                  <a:gd name="connsiteX18" fmla="*/ 310740 w 438434"/>
                  <a:gd name="connsiteY18" fmla="*/ 531054 h 548042"/>
                  <a:gd name="connsiteX19" fmla="*/ 269089 w 438434"/>
                  <a:gd name="connsiteY19" fmla="*/ 515160 h 548042"/>
                  <a:gd name="connsiteX20" fmla="*/ 258128 w 438434"/>
                  <a:gd name="connsiteY20" fmla="*/ 455972 h 548042"/>
                  <a:gd name="connsiteX21" fmla="*/ 258128 w 438434"/>
                  <a:gd name="connsiteY21" fmla="*/ 41651 h 548042"/>
                  <a:gd name="connsiteX22" fmla="*/ 327182 w 438434"/>
                  <a:gd name="connsiteY22" fmla="*/ 41651 h 548042"/>
                  <a:gd name="connsiteX23" fmla="*/ 376506 w 438434"/>
                  <a:gd name="connsiteY23" fmla="*/ 53708 h 548042"/>
                  <a:gd name="connsiteX24" fmla="*/ 408292 w 438434"/>
                  <a:gd name="connsiteY24" fmla="*/ 87139 h 548042"/>
                  <a:gd name="connsiteX25" fmla="*/ 419253 w 438434"/>
                  <a:gd name="connsiteY25" fmla="*/ 132626 h 548042"/>
                  <a:gd name="connsiteX26" fmla="*/ 419253 w 438434"/>
                  <a:gd name="connsiteY26" fmla="*/ 136463 h 548042"/>
                  <a:gd name="connsiteX27" fmla="*/ 440078 w 438434"/>
                  <a:gd name="connsiteY27" fmla="*/ 136463 h 548042"/>
                  <a:gd name="connsiteX28" fmla="*/ 432954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29118" y="548"/>
                    </a:moveTo>
                    <a:lnTo>
                      <a:pt x="220313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18377" y="41651"/>
                    </a:lnTo>
                    <a:cubicBezTo>
                      <a:pt x="118377" y="41651"/>
                      <a:pt x="170990" y="41651"/>
                      <a:pt x="177566" y="41651"/>
                    </a:cubicBezTo>
                    <a:cubicBezTo>
                      <a:pt x="177566" y="48776"/>
                      <a:pt x="177566" y="455972"/>
                      <a:pt x="177566" y="455972"/>
                    </a:cubicBezTo>
                    <a:cubicBezTo>
                      <a:pt x="177566" y="486662"/>
                      <a:pt x="175374" y="504199"/>
                      <a:pt x="168797" y="512420"/>
                    </a:cubicBezTo>
                    <a:cubicBezTo>
                      <a:pt x="162769" y="524477"/>
                      <a:pt x="146876" y="531054"/>
                      <a:pt x="127146" y="531054"/>
                    </a:cubicBezTo>
                    <a:lnTo>
                      <a:pt x="105224" y="531054"/>
                    </a:lnTo>
                    <a:lnTo>
                      <a:pt x="105224" y="552975"/>
                    </a:lnTo>
                    <a:lnTo>
                      <a:pt x="220861" y="552975"/>
                    </a:lnTo>
                    <a:lnTo>
                      <a:pt x="330470" y="552975"/>
                    </a:lnTo>
                    <a:lnTo>
                      <a:pt x="330470" y="531054"/>
                    </a:lnTo>
                    <a:lnTo>
                      <a:pt x="310740" y="531054"/>
                    </a:lnTo>
                    <a:cubicBezTo>
                      <a:pt x="289915" y="531054"/>
                      <a:pt x="277310" y="526121"/>
                      <a:pt x="269089" y="515160"/>
                    </a:cubicBezTo>
                    <a:cubicBezTo>
                      <a:pt x="263061" y="509132"/>
                      <a:pt x="258128" y="490498"/>
                      <a:pt x="258128" y="455972"/>
                    </a:cubicBezTo>
                    <a:cubicBezTo>
                      <a:pt x="258128" y="455972"/>
                      <a:pt x="258128" y="48776"/>
                      <a:pt x="258128" y="41651"/>
                    </a:cubicBezTo>
                    <a:cubicBezTo>
                      <a:pt x="264157" y="41651"/>
                      <a:pt x="327182" y="41651"/>
                      <a:pt x="327182" y="41651"/>
                    </a:cubicBezTo>
                    <a:cubicBezTo>
                      <a:pt x="346911" y="41651"/>
                      <a:pt x="365545" y="46584"/>
                      <a:pt x="376506" y="53708"/>
                    </a:cubicBezTo>
                    <a:cubicBezTo>
                      <a:pt x="390207" y="60833"/>
                      <a:pt x="400072" y="69601"/>
                      <a:pt x="408292" y="87139"/>
                    </a:cubicBezTo>
                    <a:cubicBezTo>
                      <a:pt x="412128" y="93167"/>
                      <a:pt x="417061" y="107965"/>
                      <a:pt x="419253" y="132626"/>
                    </a:cubicBezTo>
                    <a:lnTo>
                      <a:pt x="419253" y="136463"/>
                    </a:lnTo>
                    <a:lnTo>
                      <a:pt x="440078" y="136463"/>
                    </a:lnTo>
                    <a:lnTo>
                      <a:pt x="432954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5F6B36DD-5D9F-485E-9C44-9AE2BDF08CD2}"/>
                  </a:ext>
                </a:extLst>
              </p:cNvPr>
              <p:cNvSpPr/>
              <p:nvPr/>
            </p:nvSpPr>
            <p:spPr>
              <a:xfrm>
                <a:off x="4519280" y="4180367"/>
                <a:ext cx="493239" cy="548043"/>
              </a:xfrm>
              <a:custGeom>
                <a:avLst/>
                <a:gdLst>
                  <a:gd name="connsiteX0" fmla="*/ 255936 w 493238"/>
                  <a:gd name="connsiteY0" fmla="*/ 543110 h 548042"/>
                  <a:gd name="connsiteX1" fmla="*/ 253744 w 493238"/>
                  <a:gd name="connsiteY1" fmla="*/ 543110 h 548042"/>
                  <a:gd name="connsiteX2" fmla="*/ 146876 w 493238"/>
                  <a:gd name="connsiteY2" fmla="*/ 487758 h 548042"/>
                  <a:gd name="connsiteX3" fmla="*/ 94263 w 493238"/>
                  <a:gd name="connsiteY3" fmla="*/ 284982 h 548042"/>
                  <a:gd name="connsiteX4" fmla="*/ 146876 w 493238"/>
                  <a:gd name="connsiteY4" fmla="*/ 89331 h 548042"/>
                  <a:gd name="connsiteX5" fmla="*/ 253744 w 493238"/>
                  <a:gd name="connsiteY5" fmla="*/ 36719 h 548042"/>
                  <a:gd name="connsiteX6" fmla="*/ 255936 w 493238"/>
                  <a:gd name="connsiteY6" fmla="*/ 36719 h 548042"/>
                  <a:gd name="connsiteX7" fmla="*/ 367737 w 493238"/>
                  <a:gd name="connsiteY7" fmla="*/ 89331 h 548042"/>
                  <a:gd name="connsiteX8" fmla="*/ 418157 w 493238"/>
                  <a:gd name="connsiteY8" fmla="*/ 297039 h 548042"/>
                  <a:gd name="connsiteX9" fmla="*/ 372669 w 493238"/>
                  <a:gd name="connsiteY9" fmla="*/ 482826 h 548042"/>
                  <a:gd name="connsiteX10" fmla="*/ 255936 w 493238"/>
                  <a:gd name="connsiteY10" fmla="*/ 543110 h 548042"/>
                  <a:gd name="connsiteX11" fmla="*/ 260868 w 493238"/>
                  <a:gd name="connsiteY11" fmla="*/ 0 h 548042"/>
                  <a:gd name="connsiteX12" fmla="*/ 255936 w 493238"/>
                  <a:gd name="connsiteY12" fmla="*/ 0 h 548042"/>
                  <a:gd name="connsiteX13" fmla="*/ 84946 w 493238"/>
                  <a:gd name="connsiteY13" fmla="*/ 72342 h 548042"/>
                  <a:gd name="connsiteX14" fmla="*/ 0 w 493238"/>
                  <a:gd name="connsiteY14" fmla="*/ 287723 h 548042"/>
                  <a:gd name="connsiteX15" fmla="*/ 73986 w 493238"/>
                  <a:gd name="connsiteY15" fmla="*/ 498171 h 548042"/>
                  <a:gd name="connsiteX16" fmla="*/ 255936 w 493238"/>
                  <a:gd name="connsiteY16" fmla="*/ 578185 h 548042"/>
                  <a:gd name="connsiteX17" fmla="*/ 436790 w 493238"/>
                  <a:gd name="connsiteY17" fmla="*/ 495979 h 548042"/>
                  <a:gd name="connsiteX18" fmla="*/ 511872 w 493238"/>
                  <a:gd name="connsiteY18" fmla="*/ 285530 h 548042"/>
                  <a:gd name="connsiteX19" fmla="*/ 437886 w 493238"/>
                  <a:gd name="connsiteY19" fmla="*/ 82755 h 548042"/>
                  <a:gd name="connsiteX20" fmla="*/ 260868 w 493238"/>
                  <a:gd name="connsiteY20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238" h="548042">
                    <a:moveTo>
                      <a:pt x="255936" y="543110"/>
                    </a:moveTo>
                    <a:cubicBezTo>
                      <a:pt x="254840" y="543110"/>
                      <a:pt x="254840" y="543110"/>
                      <a:pt x="253744" y="543110"/>
                    </a:cubicBezTo>
                    <a:cubicBezTo>
                      <a:pt x="210448" y="543110"/>
                      <a:pt x="174825" y="524477"/>
                      <a:pt x="146876" y="487758"/>
                    </a:cubicBezTo>
                    <a:cubicBezTo>
                      <a:pt x="112349" y="441174"/>
                      <a:pt x="94263" y="372121"/>
                      <a:pt x="94263" y="284982"/>
                    </a:cubicBezTo>
                    <a:cubicBezTo>
                      <a:pt x="94263" y="200036"/>
                      <a:pt x="112897" y="134819"/>
                      <a:pt x="146876" y="89331"/>
                    </a:cubicBezTo>
                    <a:cubicBezTo>
                      <a:pt x="171537" y="54804"/>
                      <a:pt x="207160" y="36719"/>
                      <a:pt x="253744" y="36719"/>
                    </a:cubicBezTo>
                    <a:cubicBezTo>
                      <a:pt x="254840" y="36719"/>
                      <a:pt x="254840" y="36719"/>
                      <a:pt x="255936" y="36719"/>
                    </a:cubicBezTo>
                    <a:cubicBezTo>
                      <a:pt x="301424" y="37815"/>
                      <a:pt x="340882" y="56449"/>
                      <a:pt x="367737" y="89331"/>
                    </a:cubicBezTo>
                    <a:cubicBezTo>
                      <a:pt x="401167" y="137559"/>
                      <a:pt x="418157" y="207160"/>
                      <a:pt x="418157" y="297039"/>
                    </a:cubicBezTo>
                    <a:cubicBezTo>
                      <a:pt x="418157" y="380890"/>
                      <a:pt x="403359" y="443367"/>
                      <a:pt x="372669" y="482826"/>
                    </a:cubicBezTo>
                    <a:cubicBezTo>
                      <a:pt x="339786" y="522285"/>
                      <a:pt x="301424" y="542014"/>
                      <a:pt x="255936" y="543110"/>
                    </a:cubicBezTo>
                    <a:moveTo>
                      <a:pt x="260868" y="0"/>
                    </a:moveTo>
                    <a:cubicBezTo>
                      <a:pt x="259772" y="0"/>
                      <a:pt x="257032" y="0"/>
                      <a:pt x="255936" y="0"/>
                    </a:cubicBezTo>
                    <a:cubicBezTo>
                      <a:pt x="190719" y="1096"/>
                      <a:pt x="135366" y="24662"/>
                      <a:pt x="84946" y="72342"/>
                    </a:cubicBezTo>
                    <a:cubicBezTo>
                      <a:pt x="28498" y="127694"/>
                      <a:pt x="0" y="200036"/>
                      <a:pt x="0" y="287723"/>
                    </a:cubicBezTo>
                    <a:cubicBezTo>
                      <a:pt x="0" y="374861"/>
                      <a:pt x="24662" y="442819"/>
                      <a:pt x="73986" y="498171"/>
                    </a:cubicBezTo>
                    <a:cubicBezTo>
                      <a:pt x="124406" y="552427"/>
                      <a:pt x="184690" y="578185"/>
                      <a:pt x="255936" y="578185"/>
                    </a:cubicBezTo>
                    <a:cubicBezTo>
                      <a:pt x="327181" y="578185"/>
                      <a:pt x="386370" y="551331"/>
                      <a:pt x="436790" y="495979"/>
                    </a:cubicBezTo>
                    <a:cubicBezTo>
                      <a:pt x="487210" y="441723"/>
                      <a:pt x="511872" y="373217"/>
                      <a:pt x="511872" y="285530"/>
                    </a:cubicBezTo>
                    <a:cubicBezTo>
                      <a:pt x="511872" y="205516"/>
                      <a:pt x="487210" y="137011"/>
                      <a:pt x="437886" y="82755"/>
                    </a:cubicBezTo>
                    <a:cubicBezTo>
                      <a:pt x="388562" y="27950"/>
                      <a:pt x="329922" y="0"/>
                      <a:pt x="260868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B7E17C4-1478-4D83-9767-4975F0E1530E}"/>
                  </a:ext>
                </a:extLst>
              </p:cNvPr>
              <p:cNvSpPr/>
              <p:nvPr/>
            </p:nvSpPr>
            <p:spPr>
              <a:xfrm>
                <a:off x="5044853" y="4191876"/>
                <a:ext cx="548043" cy="548043"/>
              </a:xfrm>
              <a:custGeom>
                <a:avLst/>
                <a:gdLst>
                  <a:gd name="connsiteX0" fmla="*/ 380890 w 548042"/>
                  <a:gd name="connsiteY0" fmla="*/ 548 h 548042"/>
                  <a:gd name="connsiteX1" fmla="*/ 380890 w 548042"/>
                  <a:gd name="connsiteY1" fmla="*/ 22470 h 548042"/>
                  <a:gd name="connsiteX2" fmla="*/ 402811 w 548042"/>
                  <a:gd name="connsiteY2" fmla="*/ 22470 h 548042"/>
                  <a:gd name="connsiteX3" fmla="*/ 444463 w 548042"/>
                  <a:gd name="connsiteY3" fmla="*/ 38363 h 548042"/>
                  <a:gd name="connsiteX4" fmla="*/ 453231 w 548042"/>
                  <a:gd name="connsiteY4" fmla="*/ 99744 h 548042"/>
                  <a:gd name="connsiteX5" fmla="*/ 453231 w 548042"/>
                  <a:gd name="connsiteY5" fmla="*/ 403360 h 548042"/>
                  <a:gd name="connsiteX6" fmla="*/ 283338 w 548042"/>
                  <a:gd name="connsiteY6" fmla="*/ 183046 h 548042"/>
                  <a:gd name="connsiteX7" fmla="*/ 144135 w 548042"/>
                  <a:gd name="connsiteY7" fmla="*/ 1096 h 548042"/>
                  <a:gd name="connsiteX8" fmla="*/ 0 w 548042"/>
                  <a:gd name="connsiteY8" fmla="*/ 0 h 548042"/>
                  <a:gd name="connsiteX9" fmla="*/ 0 w 548042"/>
                  <a:gd name="connsiteY9" fmla="*/ 21922 h 548042"/>
                  <a:gd name="connsiteX10" fmla="*/ 34527 w 548042"/>
                  <a:gd name="connsiteY10" fmla="*/ 26854 h 548042"/>
                  <a:gd name="connsiteX11" fmla="*/ 66313 w 548042"/>
                  <a:gd name="connsiteY11" fmla="*/ 41651 h 548042"/>
                  <a:gd name="connsiteX12" fmla="*/ 100840 w 548042"/>
                  <a:gd name="connsiteY12" fmla="*/ 77274 h 548042"/>
                  <a:gd name="connsiteX13" fmla="*/ 99744 w 548042"/>
                  <a:gd name="connsiteY13" fmla="*/ 455972 h 548042"/>
                  <a:gd name="connsiteX14" fmla="*/ 90975 w 548042"/>
                  <a:gd name="connsiteY14" fmla="*/ 512420 h 548042"/>
                  <a:gd name="connsiteX15" fmla="*/ 46584 w 548042"/>
                  <a:gd name="connsiteY15" fmla="*/ 531054 h 548042"/>
                  <a:gd name="connsiteX16" fmla="*/ 26854 w 548042"/>
                  <a:gd name="connsiteY16" fmla="*/ 531054 h 548042"/>
                  <a:gd name="connsiteX17" fmla="*/ 26854 w 548042"/>
                  <a:gd name="connsiteY17" fmla="*/ 552975 h 548042"/>
                  <a:gd name="connsiteX18" fmla="*/ 213737 w 548042"/>
                  <a:gd name="connsiteY18" fmla="*/ 552975 h 548042"/>
                  <a:gd name="connsiteX19" fmla="*/ 213737 w 548042"/>
                  <a:gd name="connsiteY19" fmla="*/ 531054 h 548042"/>
                  <a:gd name="connsiteX20" fmla="*/ 191815 w 548042"/>
                  <a:gd name="connsiteY20" fmla="*/ 531054 h 548042"/>
                  <a:gd name="connsiteX21" fmla="*/ 150164 w 548042"/>
                  <a:gd name="connsiteY21" fmla="*/ 515160 h 548042"/>
                  <a:gd name="connsiteX22" fmla="*/ 140299 w 548042"/>
                  <a:gd name="connsiteY22" fmla="*/ 455972 h 548042"/>
                  <a:gd name="connsiteX23" fmla="*/ 140299 w 548042"/>
                  <a:gd name="connsiteY23" fmla="*/ 129886 h 548042"/>
                  <a:gd name="connsiteX24" fmla="*/ 282790 w 548042"/>
                  <a:gd name="connsiteY24" fmla="*/ 315673 h 548042"/>
                  <a:gd name="connsiteX25" fmla="*/ 474605 w 548042"/>
                  <a:gd name="connsiteY25" fmla="*/ 561744 h 548042"/>
                  <a:gd name="connsiteX26" fmla="*/ 490498 w 548042"/>
                  <a:gd name="connsiteY26" fmla="*/ 562840 h 548042"/>
                  <a:gd name="connsiteX27" fmla="*/ 494335 w 548042"/>
                  <a:gd name="connsiteY27" fmla="*/ 562840 h 548042"/>
                  <a:gd name="connsiteX28" fmla="*/ 494335 w 548042"/>
                  <a:gd name="connsiteY28" fmla="*/ 99196 h 548042"/>
                  <a:gd name="connsiteX29" fmla="*/ 501459 w 548042"/>
                  <a:gd name="connsiteY29" fmla="*/ 42747 h 548042"/>
                  <a:gd name="connsiteX30" fmla="*/ 544755 w 548042"/>
                  <a:gd name="connsiteY30" fmla="*/ 21922 h 548042"/>
                  <a:gd name="connsiteX31" fmla="*/ 566677 w 548042"/>
                  <a:gd name="connsiteY31" fmla="*/ 21922 h 548042"/>
                  <a:gd name="connsiteX32" fmla="*/ 566677 w 548042"/>
                  <a:gd name="connsiteY32" fmla="*/ 0 h 548042"/>
                  <a:gd name="connsiteX33" fmla="*/ 562840 w 548042"/>
                  <a:gd name="connsiteY33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48042" h="548042">
                    <a:moveTo>
                      <a:pt x="380890" y="548"/>
                    </a:moveTo>
                    <a:lnTo>
                      <a:pt x="380890" y="22470"/>
                    </a:lnTo>
                    <a:lnTo>
                      <a:pt x="402811" y="22470"/>
                    </a:lnTo>
                    <a:cubicBezTo>
                      <a:pt x="419801" y="22470"/>
                      <a:pt x="436242" y="28498"/>
                      <a:pt x="444463" y="38363"/>
                    </a:cubicBezTo>
                    <a:cubicBezTo>
                      <a:pt x="450491" y="47132"/>
                      <a:pt x="453231" y="65217"/>
                      <a:pt x="453231" y="99744"/>
                    </a:cubicBezTo>
                    <a:cubicBezTo>
                      <a:pt x="453231" y="99744"/>
                      <a:pt x="453231" y="383630"/>
                      <a:pt x="453231" y="403360"/>
                    </a:cubicBezTo>
                    <a:cubicBezTo>
                      <a:pt x="447203" y="394591"/>
                      <a:pt x="363352" y="285531"/>
                      <a:pt x="283338" y="183046"/>
                    </a:cubicBezTo>
                    <a:cubicBezTo>
                      <a:pt x="212093" y="89879"/>
                      <a:pt x="144135" y="1096"/>
                      <a:pt x="144135" y="1096"/>
                    </a:cubicBezTo>
                    <a:lnTo>
                      <a:pt x="0" y="0"/>
                    </a:lnTo>
                    <a:lnTo>
                      <a:pt x="0" y="21922"/>
                    </a:lnTo>
                    <a:lnTo>
                      <a:pt x="34527" y="26854"/>
                    </a:lnTo>
                    <a:lnTo>
                      <a:pt x="66313" y="41651"/>
                    </a:lnTo>
                    <a:lnTo>
                      <a:pt x="100840" y="77274"/>
                    </a:lnTo>
                    <a:lnTo>
                      <a:pt x="99744" y="455972"/>
                    </a:lnTo>
                    <a:cubicBezTo>
                      <a:pt x="99744" y="486662"/>
                      <a:pt x="97552" y="504199"/>
                      <a:pt x="90975" y="512420"/>
                    </a:cubicBezTo>
                    <a:cubicBezTo>
                      <a:pt x="82206" y="524477"/>
                      <a:pt x="67409" y="531054"/>
                      <a:pt x="46584" y="531054"/>
                    </a:cubicBezTo>
                    <a:lnTo>
                      <a:pt x="26854" y="531054"/>
                    </a:lnTo>
                    <a:lnTo>
                      <a:pt x="26854" y="552975"/>
                    </a:lnTo>
                    <a:lnTo>
                      <a:pt x="213737" y="552975"/>
                    </a:lnTo>
                    <a:lnTo>
                      <a:pt x="213737" y="531054"/>
                    </a:lnTo>
                    <a:lnTo>
                      <a:pt x="191815" y="531054"/>
                    </a:lnTo>
                    <a:cubicBezTo>
                      <a:pt x="172085" y="531054"/>
                      <a:pt x="158384" y="526121"/>
                      <a:pt x="150164" y="515160"/>
                    </a:cubicBezTo>
                    <a:cubicBezTo>
                      <a:pt x="145231" y="509132"/>
                      <a:pt x="140299" y="490498"/>
                      <a:pt x="140299" y="455972"/>
                    </a:cubicBezTo>
                    <a:cubicBezTo>
                      <a:pt x="140299" y="455972"/>
                      <a:pt x="140299" y="149616"/>
                      <a:pt x="140299" y="129886"/>
                    </a:cubicBezTo>
                    <a:cubicBezTo>
                      <a:pt x="145231" y="137011"/>
                      <a:pt x="211545" y="221958"/>
                      <a:pt x="282790" y="315673"/>
                    </a:cubicBezTo>
                    <a:cubicBezTo>
                      <a:pt x="373765" y="432406"/>
                      <a:pt x="474605" y="561744"/>
                      <a:pt x="474605" y="561744"/>
                    </a:cubicBezTo>
                    <a:lnTo>
                      <a:pt x="490498" y="562840"/>
                    </a:lnTo>
                    <a:lnTo>
                      <a:pt x="494335" y="562840"/>
                    </a:lnTo>
                    <a:lnTo>
                      <a:pt x="494335" y="99196"/>
                    </a:lnTo>
                    <a:cubicBezTo>
                      <a:pt x="494335" y="60833"/>
                      <a:pt x="498171" y="47680"/>
                      <a:pt x="501459" y="42747"/>
                    </a:cubicBezTo>
                    <a:cubicBezTo>
                      <a:pt x="508584" y="29046"/>
                      <a:pt x="525025" y="21922"/>
                      <a:pt x="544755" y="21922"/>
                    </a:cubicBezTo>
                    <a:lnTo>
                      <a:pt x="566677" y="21922"/>
                    </a:lnTo>
                    <a:lnTo>
                      <a:pt x="566677" y="0"/>
                    </a:lnTo>
                    <a:lnTo>
                      <a:pt x="56284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ADF379A-605D-4C78-87BC-6AEF8EC61B97}"/>
                  </a:ext>
                </a:extLst>
              </p:cNvPr>
              <p:cNvSpPr/>
              <p:nvPr/>
            </p:nvSpPr>
            <p:spPr>
              <a:xfrm>
                <a:off x="5643316" y="4180367"/>
                <a:ext cx="493239" cy="548043"/>
              </a:xfrm>
              <a:custGeom>
                <a:avLst/>
                <a:gdLst>
                  <a:gd name="connsiteX0" fmla="*/ 324989 w 493238"/>
                  <a:gd name="connsiteY0" fmla="*/ 283886 h 548042"/>
                  <a:gd name="connsiteX1" fmla="*/ 371573 w 493238"/>
                  <a:gd name="connsiteY1" fmla="*/ 288819 h 548042"/>
                  <a:gd name="connsiteX2" fmla="*/ 388563 w 493238"/>
                  <a:gd name="connsiteY2" fmla="*/ 307452 h 548042"/>
                  <a:gd name="connsiteX3" fmla="*/ 392399 w 493238"/>
                  <a:gd name="connsiteY3" fmla="*/ 358968 h 548042"/>
                  <a:gd name="connsiteX4" fmla="*/ 392399 w 493238"/>
                  <a:gd name="connsiteY4" fmla="*/ 517353 h 548042"/>
                  <a:gd name="connsiteX5" fmla="*/ 343075 w 493238"/>
                  <a:gd name="connsiteY5" fmla="*/ 535986 h 548042"/>
                  <a:gd name="connsiteX6" fmla="*/ 290463 w 493238"/>
                  <a:gd name="connsiteY6" fmla="*/ 543110 h 548042"/>
                  <a:gd name="connsiteX7" fmla="*/ 266897 w 493238"/>
                  <a:gd name="connsiteY7" fmla="*/ 540918 h 548042"/>
                  <a:gd name="connsiteX8" fmla="*/ 196748 w 493238"/>
                  <a:gd name="connsiteY8" fmla="*/ 514064 h 548042"/>
                  <a:gd name="connsiteX9" fmla="*/ 122762 w 493238"/>
                  <a:gd name="connsiteY9" fmla="*/ 421993 h 548042"/>
                  <a:gd name="connsiteX10" fmla="*/ 95908 w 493238"/>
                  <a:gd name="connsiteY10" fmla="*/ 280598 h 548042"/>
                  <a:gd name="connsiteX11" fmla="*/ 137559 w 493238"/>
                  <a:gd name="connsiteY11" fmla="*/ 117281 h 548042"/>
                  <a:gd name="connsiteX12" fmla="*/ 266897 w 493238"/>
                  <a:gd name="connsiteY12" fmla="*/ 38363 h 548042"/>
                  <a:gd name="connsiteX13" fmla="*/ 283886 w 493238"/>
                  <a:gd name="connsiteY13" fmla="*/ 37267 h 548042"/>
                  <a:gd name="connsiteX14" fmla="*/ 400620 w 493238"/>
                  <a:gd name="connsiteY14" fmla="*/ 82755 h 548042"/>
                  <a:gd name="connsiteX15" fmla="*/ 451040 w 493238"/>
                  <a:gd name="connsiteY15" fmla="*/ 178662 h 548042"/>
                  <a:gd name="connsiteX16" fmla="*/ 451040 w 493238"/>
                  <a:gd name="connsiteY16" fmla="*/ 180854 h 548042"/>
                  <a:gd name="connsiteX17" fmla="*/ 471865 w 493238"/>
                  <a:gd name="connsiteY17" fmla="*/ 180854 h 548042"/>
                  <a:gd name="connsiteX18" fmla="*/ 457068 w 493238"/>
                  <a:gd name="connsiteY18" fmla="*/ 0 h 548042"/>
                  <a:gd name="connsiteX19" fmla="*/ 453232 w 493238"/>
                  <a:gd name="connsiteY19" fmla="*/ 0 h 548042"/>
                  <a:gd name="connsiteX20" fmla="*/ 436242 w 493238"/>
                  <a:gd name="connsiteY20" fmla="*/ 0 h 548042"/>
                  <a:gd name="connsiteX21" fmla="*/ 436242 w 493238"/>
                  <a:gd name="connsiteY21" fmla="*/ 3836 h 548042"/>
                  <a:gd name="connsiteX22" fmla="*/ 431310 w 493238"/>
                  <a:gd name="connsiteY22" fmla="*/ 27402 h 548042"/>
                  <a:gd name="connsiteX23" fmla="*/ 421445 w 493238"/>
                  <a:gd name="connsiteY23" fmla="*/ 34527 h 548042"/>
                  <a:gd name="connsiteX24" fmla="*/ 394591 w 493238"/>
                  <a:gd name="connsiteY24" fmla="*/ 27402 h 548042"/>
                  <a:gd name="connsiteX25" fmla="*/ 339239 w 493238"/>
                  <a:gd name="connsiteY25" fmla="*/ 8769 h 548042"/>
                  <a:gd name="connsiteX26" fmla="*/ 329374 w 493238"/>
                  <a:gd name="connsiteY26" fmla="*/ 4932 h 548042"/>
                  <a:gd name="connsiteX27" fmla="*/ 276762 w 493238"/>
                  <a:gd name="connsiteY27" fmla="*/ 0 h 548042"/>
                  <a:gd name="connsiteX28" fmla="*/ 266897 w 493238"/>
                  <a:gd name="connsiteY28" fmla="*/ 0 h 548042"/>
                  <a:gd name="connsiteX29" fmla="*/ 141395 w 493238"/>
                  <a:gd name="connsiteY29" fmla="*/ 35623 h 548042"/>
                  <a:gd name="connsiteX30" fmla="*/ 33431 w 493238"/>
                  <a:gd name="connsiteY30" fmla="*/ 157288 h 548042"/>
                  <a:gd name="connsiteX31" fmla="*/ 0 w 493238"/>
                  <a:gd name="connsiteY31" fmla="*/ 297587 h 548042"/>
                  <a:gd name="connsiteX32" fmla="*/ 59189 w 493238"/>
                  <a:gd name="connsiteY32" fmla="*/ 475701 h 548042"/>
                  <a:gd name="connsiteX33" fmla="*/ 266897 w 493238"/>
                  <a:gd name="connsiteY33" fmla="*/ 577637 h 548042"/>
                  <a:gd name="connsiteX34" fmla="*/ 288819 w 493238"/>
                  <a:gd name="connsiteY34" fmla="*/ 577637 h 548042"/>
                  <a:gd name="connsiteX35" fmla="*/ 384726 w 493238"/>
                  <a:gd name="connsiteY35" fmla="*/ 565580 h 548042"/>
                  <a:gd name="connsiteX36" fmla="*/ 471865 w 493238"/>
                  <a:gd name="connsiteY36" fmla="*/ 531054 h 548042"/>
                  <a:gd name="connsiteX37" fmla="*/ 474057 w 493238"/>
                  <a:gd name="connsiteY37" fmla="*/ 529958 h 548042"/>
                  <a:gd name="connsiteX38" fmla="*/ 474057 w 493238"/>
                  <a:gd name="connsiteY38" fmla="*/ 358968 h 548042"/>
                  <a:gd name="connsiteX39" fmla="*/ 480086 w 493238"/>
                  <a:gd name="connsiteY39" fmla="*/ 301424 h 548042"/>
                  <a:gd name="connsiteX40" fmla="*/ 519545 w 493238"/>
                  <a:gd name="connsiteY40" fmla="*/ 284434 h 548042"/>
                  <a:gd name="connsiteX41" fmla="*/ 531602 w 493238"/>
                  <a:gd name="connsiteY41" fmla="*/ 284434 h 548042"/>
                  <a:gd name="connsiteX42" fmla="*/ 531602 w 493238"/>
                  <a:gd name="connsiteY42" fmla="*/ 262513 h 548042"/>
                  <a:gd name="connsiteX43" fmla="*/ 323894 w 493238"/>
                  <a:gd name="connsiteY43" fmla="*/ 262513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93238" h="548042">
                    <a:moveTo>
                      <a:pt x="324989" y="283886"/>
                    </a:moveTo>
                    <a:lnTo>
                      <a:pt x="371573" y="288819"/>
                    </a:lnTo>
                    <a:lnTo>
                      <a:pt x="388563" y="307452"/>
                    </a:lnTo>
                    <a:cubicBezTo>
                      <a:pt x="388563" y="311288"/>
                      <a:pt x="392399" y="358968"/>
                      <a:pt x="392399" y="358968"/>
                    </a:cubicBezTo>
                    <a:lnTo>
                      <a:pt x="392399" y="517353"/>
                    </a:lnTo>
                    <a:cubicBezTo>
                      <a:pt x="377602" y="524477"/>
                      <a:pt x="361708" y="531054"/>
                      <a:pt x="343075" y="535986"/>
                    </a:cubicBezTo>
                    <a:cubicBezTo>
                      <a:pt x="328278" y="540918"/>
                      <a:pt x="309644" y="543110"/>
                      <a:pt x="290463" y="543110"/>
                    </a:cubicBezTo>
                    <a:cubicBezTo>
                      <a:pt x="283339" y="543110"/>
                      <a:pt x="274570" y="542014"/>
                      <a:pt x="266897" y="540918"/>
                    </a:cubicBezTo>
                    <a:cubicBezTo>
                      <a:pt x="242235" y="537082"/>
                      <a:pt x="218669" y="528861"/>
                      <a:pt x="196748" y="514064"/>
                    </a:cubicBezTo>
                    <a:cubicBezTo>
                      <a:pt x="167153" y="495431"/>
                      <a:pt x="141395" y="463644"/>
                      <a:pt x="122762" y="421993"/>
                    </a:cubicBezTo>
                    <a:cubicBezTo>
                      <a:pt x="104128" y="377602"/>
                      <a:pt x="95908" y="332114"/>
                      <a:pt x="95908" y="280598"/>
                    </a:cubicBezTo>
                    <a:cubicBezTo>
                      <a:pt x="95908" y="218121"/>
                      <a:pt x="109609" y="163865"/>
                      <a:pt x="137559" y="117281"/>
                    </a:cubicBezTo>
                    <a:cubicBezTo>
                      <a:pt x="168249" y="67957"/>
                      <a:pt x="211545" y="42199"/>
                      <a:pt x="266897" y="38363"/>
                    </a:cubicBezTo>
                    <a:cubicBezTo>
                      <a:pt x="271829" y="37267"/>
                      <a:pt x="277858" y="37267"/>
                      <a:pt x="283886" y="37267"/>
                    </a:cubicBezTo>
                    <a:cubicBezTo>
                      <a:pt x="333210" y="37267"/>
                      <a:pt x="371025" y="52064"/>
                      <a:pt x="400620" y="82755"/>
                    </a:cubicBezTo>
                    <a:cubicBezTo>
                      <a:pt x="420349" y="103580"/>
                      <a:pt x="436242" y="135915"/>
                      <a:pt x="451040" y="178662"/>
                    </a:cubicBezTo>
                    <a:lnTo>
                      <a:pt x="451040" y="180854"/>
                    </a:lnTo>
                    <a:lnTo>
                      <a:pt x="471865" y="180854"/>
                    </a:lnTo>
                    <a:lnTo>
                      <a:pt x="457068" y="0"/>
                    </a:lnTo>
                    <a:lnTo>
                      <a:pt x="453232" y="0"/>
                    </a:lnTo>
                    <a:lnTo>
                      <a:pt x="436242" y="0"/>
                    </a:lnTo>
                    <a:lnTo>
                      <a:pt x="436242" y="3836"/>
                    </a:lnTo>
                    <a:cubicBezTo>
                      <a:pt x="436242" y="19730"/>
                      <a:pt x="433502" y="25758"/>
                      <a:pt x="431310" y="27402"/>
                    </a:cubicBezTo>
                    <a:cubicBezTo>
                      <a:pt x="429118" y="33431"/>
                      <a:pt x="425281" y="34527"/>
                      <a:pt x="421445" y="34527"/>
                    </a:cubicBezTo>
                    <a:lnTo>
                      <a:pt x="394591" y="27402"/>
                    </a:lnTo>
                    <a:lnTo>
                      <a:pt x="339239" y="8769"/>
                    </a:lnTo>
                    <a:lnTo>
                      <a:pt x="329374" y="4932"/>
                    </a:lnTo>
                    <a:cubicBezTo>
                      <a:pt x="328278" y="4932"/>
                      <a:pt x="276762" y="0"/>
                      <a:pt x="276762" y="0"/>
                    </a:cubicBezTo>
                    <a:cubicBezTo>
                      <a:pt x="272926" y="0"/>
                      <a:pt x="269637" y="0"/>
                      <a:pt x="266897" y="0"/>
                    </a:cubicBezTo>
                    <a:cubicBezTo>
                      <a:pt x="220314" y="1096"/>
                      <a:pt x="178114" y="13701"/>
                      <a:pt x="141395" y="35623"/>
                    </a:cubicBezTo>
                    <a:cubicBezTo>
                      <a:pt x="93168" y="67409"/>
                      <a:pt x="57545" y="107965"/>
                      <a:pt x="33431" y="157288"/>
                    </a:cubicBezTo>
                    <a:cubicBezTo>
                      <a:pt x="11509" y="203872"/>
                      <a:pt x="0" y="251004"/>
                      <a:pt x="0" y="297587"/>
                    </a:cubicBezTo>
                    <a:cubicBezTo>
                      <a:pt x="0" y="363900"/>
                      <a:pt x="19730" y="423089"/>
                      <a:pt x="59189" y="475701"/>
                    </a:cubicBezTo>
                    <a:cubicBezTo>
                      <a:pt x="108513" y="538178"/>
                      <a:pt x="177018" y="572705"/>
                      <a:pt x="266897" y="577637"/>
                    </a:cubicBezTo>
                    <a:cubicBezTo>
                      <a:pt x="272926" y="577637"/>
                      <a:pt x="280598" y="577637"/>
                      <a:pt x="288819" y="577637"/>
                    </a:cubicBezTo>
                    <a:cubicBezTo>
                      <a:pt x="320605" y="577637"/>
                      <a:pt x="354036" y="573801"/>
                      <a:pt x="384726" y="565580"/>
                    </a:cubicBezTo>
                    <a:cubicBezTo>
                      <a:pt x="415417" y="558456"/>
                      <a:pt x="445011" y="544755"/>
                      <a:pt x="471865" y="531054"/>
                    </a:cubicBezTo>
                    <a:lnTo>
                      <a:pt x="474057" y="529958"/>
                    </a:lnTo>
                    <a:lnTo>
                      <a:pt x="474057" y="358968"/>
                    </a:lnTo>
                    <a:cubicBezTo>
                      <a:pt x="474057" y="330470"/>
                      <a:pt x="475154" y="310740"/>
                      <a:pt x="480086" y="301424"/>
                    </a:cubicBezTo>
                    <a:cubicBezTo>
                      <a:pt x="486114" y="290463"/>
                      <a:pt x="499815" y="284434"/>
                      <a:pt x="519545" y="284434"/>
                    </a:cubicBezTo>
                    <a:lnTo>
                      <a:pt x="531602" y="284434"/>
                    </a:lnTo>
                    <a:lnTo>
                      <a:pt x="531602" y="262513"/>
                    </a:lnTo>
                    <a:lnTo>
                      <a:pt x="323894" y="262513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20FF40FD-0662-4D1D-ACD4-8DE1A9E0536C}"/>
                  </a:ext>
                </a:extLst>
              </p:cNvPr>
              <p:cNvSpPr/>
              <p:nvPr/>
            </p:nvSpPr>
            <p:spPr>
              <a:xfrm>
                <a:off x="6194099" y="4192424"/>
                <a:ext cx="274021" cy="548043"/>
              </a:xfrm>
              <a:custGeom>
                <a:avLst/>
                <a:gdLst>
                  <a:gd name="connsiteX0" fmla="*/ 145231 w 274021"/>
                  <a:gd name="connsiteY0" fmla="*/ 0 h 548042"/>
                  <a:gd name="connsiteX1" fmla="*/ 61381 w 274021"/>
                  <a:gd name="connsiteY1" fmla="*/ 0 h 548042"/>
                  <a:gd name="connsiteX2" fmla="*/ 61381 w 274021"/>
                  <a:gd name="connsiteY2" fmla="*/ 21922 h 548042"/>
                  <a:gd name="connsiteX3" fmla="*/ 83302 w 274021"/>
                  <a:gd name="connsiteY3" fmla="*/ 21922 h 548042"/>
                  <a:gd name="connsiteX4" fmla="*/ 116733 w 274021"/>
                  <a:gd name="connsiteY4" fmla="*/ 31786 h 548042"/>
                  <a:gd name="connsiteX5" fmla="*/ 131530 w 274021"/>
                  <a:gd name="connsiteY5" fmla="*/ 47680 h 548042"/>
                  <a:gd name="connsiteX6" fmla="*/ 136463 w 274021"/>
                  <a:gd name="connsiteY6" fmla="*/ 99196 h 548042"/>
                  <a:gd name="connsiteX7" fmla="*/ 136463 w 274021"/>
                  <a:gd name="connsiteY7" fmla="*/ 472961 h 548042"/>
                  <a:gd name="connsiteX8" fmla="*/ 127694 w 274021"/>
                  <a:gd name="connsiteY8" fmla="*/ 517352 h 548042"/>
                  <a:gd name="connsiteX9" fmla="*/ 111801 w 274021"/>
                  <a:gd name="connsiteY9" fmla="*/ 531053 h 548042"/>
                  <a:gd name="connsiteX10" fmla="*/ 93167 w 274021"/>
                  <a:gd name="connsiteY10" fmla="*/ 511324 h 548042"/>
                  <a:gd name="connsiteX11" fmla="*/ 67409 w 274021"/>
                  <a:gd name="connsiteY11" fmla="*/ 463096 h 548042"/>
                  <a:gd name="connsiteX12" fmla="*/ 42747 w 274021"/>
                  <a:gd name="connsiteY12" fmla="*/ 454328 h 548042"/>
                  <a:gd name="connsiteX13" fmla="*/ 10961 w 274021"/>
                  <a:gd name="connsiteY13" fmla="*/ 466933 h 548042"/>
                  <a:gd name="connsiteX14" fmla="*/ 0 w 274021"/>
                  <a:gd name="connsiteY14" fmla="*/ 500363 h 548042"/>
                  <a:gd name="connsiteX15" fmla="*/ 21922 w 274021"/>
                  <a:gd name="connsiteY15" fmla="*/ 546947 h 548042"/>
                  <a:gd name="connsiteX16" fmla="*/ 81110 w 274021"/>
                  <a:gd name="connsiteY16" fmla="*/ 565580 h 548042"/>
                  <a:gd name="connsiteX17" fmla="*/ 145231 w 274021"/>
                  <a:gd name="connsiteY17" fmla="*/ 546947 h 548042"/>
                  <a:gd name="connsiteX18" fmla="*/ 157288 w 274021"/>
                  <a:gd name="connsiteY18" fmla="*/ 537082 h 548042"/>
                  <a:gd name="connsiteX19" fmla="*/ 202776 w 274021"/>
                  <a:gd name="connsiteY19" fmla="*/ 469673 h 548042"/>
                  <a:gd name="connsiteX20" fmla="*/ 214833 w 274021"/>
                  <a:gd name="connsiteY20" fmla="*/ 366641 h 548042"/>
                  <a:gd name="connsiteX21" fmla="*/ 214833 w 274021"/>
                  <a:gd name="connsiteY21" fmla="*/ 99744 h 548042"/>
                  <a:gd name="connsiteX22" fmla="*/ 223602 w 274021"/>
                  <a:gd name="connsiteY22" fmla="*/ 40555 h 548042"/>
                  <a:gd name="connsiteX23" fmla="*/ 267993 w 274021"/>
                  <a:gd name="connsiteY23" fmla="*/ 21922 h 548042"/>
                  <a:gd name="connsiteX24" fmla="*/ 289915 w 274021"/>
                  <a:gd name="connsiteY24" fmla="*/ 21922 h 548042"/>
                  <a:gd name="connsiteX25" fmla="*/ 289915 w 274021"/>
                  <a:gd name="connsiteY25" fmla="*/ 0 h 548042"/>
                  <a:gd name="connsiteX26" fmla="*/ 286078 w 274021"/>
                  <a:gd name="connsiteY26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4021" h="548042">
                    <a:moveTo>
                      <a:pt x="145231" y="0"/>
                    </a:moveTo>
                    <a:lnTo>
                      <a:pt x="61381" y="0"/>
                    </a:lnTo>
                    <a:lnTo>
                      <a:pt x="61381" y="21922"/>
                    </a:lnTo>
                    <a:lnTo>
                      <a:pt x="83302" y="21922"/>
                    </a:lnTo>
                    <a:cubicBezTo>
                      <a:pt x="97003" y="21922"/>
                      <a:pt x="107965" y="26854"/>
                      <a:pt x="116733" y="31786"/>
                    </a:cubicBezTo>
                    <a:cubicBezTo>
                      <a:pt x="122762" y="35623"/>
                      <a:pt x="127694" y="40555"/>
                      <a:pt x="131530" y="47680"/>
                    </a:cubicBezTo>
                    <a:cubicBezTo>
                      <a:pt x="131530" y="48776"/>
                      <a:pt x="136463" y="99196"/>
                      <a:pt x="136463" y="99196"/>
                    </a:cubicBezTo>
                    <a:lnTo>
                      <a:pt x="136463" y="472961"/>
                    </a:lnTo>
                    <a:cubicBezTo>
                      <a:pt x="136463" y="496527"/>
                      <a:pt x="132626" y="511324"/>
                      <a:pt x="127694" y="517352"/>
                    </a:cubicBezTo>
                    <a:cubicBezTo>
                      <a:pt x="122762" y="526121"/>
                      <a:pt x="116733" y="531053"/>
                      <a:pt x="111801" y="531053"/>
                    </a:cubicBezTo>
                    <a:cubicBezTo>
                      <a:pt x="103032" y="531053"/>
                      <a:pt x="98100" y="525025"/>
                      <a:pt x="93167" y="511324"/>
                    </a:cubicBezTo>
                    <a:cubicBezTo>
                      <a:pt x="81110" y="485566"/>
                      <a:pt x="74534" y="470769"/>
                      <a:pt x="67409" y="463096"/>
                    </a:cubicBezTo>
                    <a:cubicBezTo>
                      <a:pt x="66313" y="462000"/>
                      <a:pt x="42747" y="454328"/>
                      <a:pt x="42747" y="454328"/>
                    </a:cubicBezTo>
                    <a:cubicBezTo>
                      <a:pt x="29046" y="454328"/>
                      <a:pt x="18086" y="460356"/>
                      <a:pt x="10961" y="466933"/>
                    </a:cubicBezTo>
                    <a:cubicBezTo>
                      <a:pt x="3836" y="475701"/>
                      <a:pt x="0" y="485566"/>
                      <a:pt x="0" y="500363"/>
                    </a:cubicBezTo>
                    <a:cubicBezTo>
                      <a:pt x="0" y="520093"/>
                      <a:pt x="8768" y="533794"/>
                      <a:pt x="21922" y="546947"/>
                    </a:cubicBezTo>
                    <a:cubicBezTo>
                      <a:pt x="36719" y="559004"/>
                      <a:pt x="55352" y="565580"/>
                      <a:pt x="81110" y="565580"/>
                    </a:cubicBezTo>
                    <a:cubicBezTo>
                      <a:pt x="104676" y="565580"/>
                      <a:pt x="125502" y="559552"/>
                      <a:pt x="145231" y="546947"/>
                    </a:cubicBezTo>
                    <a:cubicBezTo>
                      <a:pt x="150164" y="544755"/>
                      <a:pt x="154000" y="540918"/>
                      <a:pt x="157288" y="537082"/>
                    </a:cubicBezTo>
                    <a:cubicBezTo>
                      <a:pt x="178114" y="518449"/>
                      <a:pt x="192911" y="496527"/>
                      <a:pt x="202776" y="469673"/>
                    </a:cubicBezTo>
                    <a:cubicBezTo>
                      <a:pt x="213737" y="438982"/>
                      <a:pt x="214833" y="402263"/>
                      <a:pt x="214833" y="366641"/>
                    </a:cubicBezTo>
                    <a:lnTo>
                      <a:pt x="214833" y="99744"/>
                    </a:lnTo>
                    <a:cubicBezTo>
                      <a:pt x="214833" y="63025"/>
                      <a:pt x="220861" y="45487"/>
                      <a:pt x="223602" y="40555"/>
                    </a:cubicBezTo>
                    <a:cubicBezTo>
                      <a:pt x="232370" y="28498"/>
                      <a:pt x="248263" y="21922"/>
                      <a:pt x="267993" y="21922"/>
                    </a:cubicBezTo>
                    <a:lnTo>
                      <a:pt x="289915" y="21922"/>
                    </a:lnTo>
                    <a:lnTo>
                      <a:pt x="289915" y="0"/>
                    </a:lnTo>
                    <a:lnTo>
                      <a:pt x="2860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A427C42-44F3-4BBB-BFBB-B20BE4EB280D}"/>
                  </a:ext>
                </a:extLst>
              </p:cNvPr>
              <p:cNvSpPr/>
              <p:nvPr/>
            </p:nvSpPr>
            <p:spPr>
              <a:xfrm>
                <a:off x="6500455" y="4192424"/>
                <a:ext cx="219217" cy="548043"/>
              </a:xfrm>
              <a:custGeom>
                <a:avLst/>
                <a:gdLst>
                  <a:gd name="connsiteX0" fmla="*/ 114541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2 w 219217"/>
                  <a:gd name="connsiteY3" fmla="*/ 21922 h 548042"/>
                  <a:gd name="connsiteX4" fmla="*/ 56449 w 219217"/>
                  <a:gd name="connsiteY4" fmla="*/ 31786 h 548042"/>
                  <a:gd name="connsiteX5" fmla="*/ 71246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3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29082 w 219217"/>
                  <a:gd name="connsiteY13" fmla="*/ 552975 h 548042"/>
                  <a:gd name="connsiteX14" fmla="*/ 229082 w 219217"/>
                  <a:gd name="connsiteY14" fmla="*/ 531053 h 548042"/>
                  <a:gd name="connsiteX15" fmla="*/ 207161 w 219217"/>
                  <a:gd name="connsiteY15" fmla="*/ 531053 h 548042"/>
                  <a:gd name="connsiteX16" fmla="*/ 173730 w 219217"/>
                  <a:gd name="connsiteY16" fmla="*/ 521189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7161 w 219217"/>
                  <a:gd name="connsiteY21" fmla="*/ 21922 h 548042"/>
                  <a:gd name="connsiteX22" fmla="*/ 229082 w 219217"/>
                  <a:gd name="connsiteY22" fmla="*/ 21922 h 548042"/>
                  <a:gd name="connsiteX23" fmla="*/ 229082 w 219217"/>
                  <a:gd name="connsiteY23" fmla="*/ 0 h 548042"/>
                  <a:gd name="connsiteX24" fmla="*/ 226890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4541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32883" y="21922"/>
                      <a:pt x="45488" y="26854"/>
                      <a:pt x="56449" y="31786"/>
                    </a:cubicBezTo>
                    <a:lnTo>
                      <a:pt x="71246" y="47680"/>
                    </a:lnTo>
                    <a:cubicBezTo>
                      <a:pt x="71246" y="48776"/>
                      <a:pt x="75082" y="99196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50" y="505844"/>
                      <a:pt x="66313" y="512420"/>
                    </a:cubicBezTo>
                    <a:cubicBezTo>
                      <a:pt x="57545" y="524477"/>
                      <a:pt x="41651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29082" y="552975"/>
                    </a:lnTo>
                    <a:lnTo>
                      <a:pt x="229082" y="531053"/>
                    </a:lnTo>
                    <a:lnTo>
                      <a:pt x="207161" y="531053"/>
                    </a:lnTo>
                    <a:cubicBezTo>
                      <a:pt x="195104" y="531053"/>
                      <a:pt x="185239" y="528861"/>
                      <a:pt x="173730" y="521189"/>
                    </a:cubicBezTo>
                    <a:cubicBezTo>
                      <a:pt x="167701" y="517352"/>
                      <a:pt x="161673" y="512420"/>
                      <a:pt x="158933" y="506391"/>
                    </a:cubicBezTo>
                    <a:cubicBezTo>
                      <a:pt x="157837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837" y="49324"/>
                      <a:pt x="163865" y="40555"/>
                    </a:cubicBezTo>
                    <a:cubicBezTo>
                      <a:pt x="172634" y="28498"/>
                      <a:pt x="188527" y="21922"/>
                      <a:pt x="207161" y="21922"/>
                    </a:cubicBezTo>
                    <a:lnTo>
                      <a:pt x="229082" y="21922"/>
                    </a:lnTo>
                    <a:lnTo>
                      <a:pt x="229082" y="0"/>
                    </a:lnTo>
                    <a:lnTo>
                      <a:pt x="22689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95249A5A-A721-4DB6-B7FD-0080A25F0524}"/>
                  </a:ext>
                </a:extLst>
              </p:cNvPr>
              <p:cNvSpPr/>
              <p:nvPr/>
            </p:nvSpPr>
            <p:spPr>
              <a:xfrm>
                <a:off x="6938889" y="4191876"/>
                <a:ext cx="1096086" cy="548043"/>
              </a:xfrm>
              <a:custGeom>
                <a:avLst/>
                <a:gdLst>
                  <a:gd name="connsiteX0" fmla="*/ 930029 w 1096085"/>
                  <a:gd name="connsiteY0" fmla="*/ 548 h 548042"/>
                  <a:gd name="connsiteX1" fmla="*/ 930029 w 1096085"/>
                  <a:gd name="connsiteY1" fmla="*/ 22470 h 548042"/>
                  <a:gd name="connsiteX2" fmla="*/ 951951 w 1096085"/>
                  <a:gd name="connsiteY2" fmla="*/ 22470 h 548042"/>
                  <a:gd name="connsiteX3" fmla="*/ 993602 w 1096085"/>
                  <a:gd name="connsiteY3" fmla="*/ 38363 h 548042"/>
                  <a:gd name="connsiteX4" fmla="*/ 1002371 w 1096085"/>
                  <a:gd name="connsiteY4" fmla="*/ 99744 h 548042"/>
                  <a:gd name="connsiteX5" fmla="*/ 1002371 w 1096085"/>
                  <a:gd name="connsiteY5" fmla="*/ 403360 h 548042"/>
                  <a:gd name="connsiteX6" fmla="*/ 832478 w 1096085"/>
                  <a:gd name="connsiteY6" fmla="*/ 183046 h 548042"/>
                  <a:gd name="connsiteX7" fmla="*/ 693274 w 1096085"/>
                  <a:gd name="connsiteY7" fmla="*/ 1096 h 548042"/>
                  <a:gd name="connsiteX8" fmla="*/ 556812 w 1096085"/>
                  <a:gd name="connsiteY8" fmla="*/ 0 h 548042"/>
                  <a:gd name="connsiteX9" fmla="*/ 552976 w 1096085"/>
                  <a:gd name="connsiteY9" fmla="*/ 0 h 548042"/>
                  <a:gd name="connsiteX10" fmla="*/ 367189 w 1096085"/>
                  <a:gd name="connsiteY10" fmla="*/ 0 h 548042"/>
                  <a:gd name="connsiteX11" fmla="*/ 367189 w 1096085"/>
                  <a:gd name="connsiteY11" fmla="*/ 21922 h 548042"/>
                  <a:gd name="connsiteX12" fmla="*/ 391851 w 1096085"/>
                  <a:gd name="connsiteY12" fmla="*/ 21922 h 548042"/>
                  <a:gd name="connsiteX13" fmla="*/ 431310 w 1096085"/>
                  <a:gd name="connsiteY13" fmla="*/ 40555 h 548042"/>
                  <a:gd name="connsiteX14" fmla="*/ 442271 w 1096085"/>
                  <a:gd name="connsiteY14" fmla="*/ 99744 h 548042"/>
                  <a:gd name="connsiteX15" fmla="*/ 442271 w 1096085"/>
                  <a:gd name="connsiteY15" fmla="*/ 322249 h 548042"/>
                  <a:gd name="connsiteX16" fmla="*/ 427474 w 1096085"/>
                  <a:gd name="connsiteY16" fmla="*/ 445011 h 548042"/>
                  <a:gd name="connsiteX17" fmla="*/ 373218 w 1096085"/>
                  <a:gd name="connsiteY17" fmla="*/ 501459 h 548042"/>
                  <a:gd name="connsiteX18" fmla="*/ 286078 w 1096085"/>
                  <a:gd name="connsiteY18" fmla="*/ 523381 h 548042"/>
                  <a:gd name="connsiteX19" fmla="*/ 278954 w 1096085"/>
                  <a:gd name="connsiteY19" fmla="*/ 523381 h 548042"/>
                  <a:gd name="connsiteX20" fmla="*/ 219765 w 1096085"/>
                  <a:gd name="connsiteY20" fmla="*/ 508584 h 548042"/>
                  <a:gd name="connsiteX21" fmla="*/ 179210 w 1096085"/>
                  <a:gd name="connsiteY21" fmla="*/ 472961 h 548042"/>
                  <a:gd name="connsiteX22" fmla="*/ 162221 w 1096085"/>
                  <a:gd name="connsiteY22" fmla="*/ 410484 h 548042"/>
                  <a:gd name="connsiteX23" fmla="*/ 155096 w 1096085"/>
                  <a:gd name="connsiteY23" fmla="*/ 339239 h 548042"/>
                  <a:gd name="connsiteX24" fmla="*/ 155096 w 1096085"/>
                  <a:gd name="connsiteY24" fmla="*/ 99196 h 548042"/>
                  <a:gd name="connsiteX25" fmla="*/ 163865 w 1096085"/>
                  <a:gd name="connsiteY25" fmla="*/ 42747 h 548042"/>
                  <a:gd name="connsiteX26" fmla="*/ 208256 w 1096085"/>
                  <a:gd name="connsiteY26" fmla="*/ 21922 h 548042"/>
                  <a:gd name="connsiteX27" fmla="*/ 230178 w 1096085"/>
                  <a:gd name="connsiteY27" fmla="*/ 21922 h 548042"/>
                  <a:gd name="connsiteX28" fmla="*/ 230178 w 1096085"/>
                  <a:gd name="connsiteY28" fmla="*/ 0 h 548042"/>
                  <a:gd name="connsiteX29" fmla="*/ 0 w 1096085"/>
                  <a:gd name="connsiteY29" fmla="*/ 0 h 548042"/>
                  <a:gd name="connsiteX30" fmla="*/ 0 w 1096085"/>
                  <a:gd name="connsiteY30" fmla="*/ 21922 h 548042"/>
                  <a:gd name="connsiteX31" fmla="*/ 21922 w 1096085"/>
                  <a:gd name="connsiteY31" fmla="*/ 21922 h 548042"/>
                  <a:gd name="connsiteX32" fmla="*/ 61381 w 1096085"/>
                  <a:gd name="connsiteY32" fmla="*/ 37815 h 548042"/>
                  <a:gd name="connsiteX33" fmla="*/ 75082 w 1096085"/>
                  <a:gd name="connsiteY33" fmla="*/ 99196 h 548042"/>
                  <a:gd name="connsiteX34" fmla="*/ 75082 w 1096085"/>
                  <a:gd name="connsiteY34" fmla="*/ 314577 h 548042"/>
                  <a:gd name="connsiteX35" fmla="*/ 87139 w 1096085"/>
                  <a:gd name="connsiteY35" fmla="*/ 449943 h 548042"/>
                  <a:gd name="connsiteX36" fmla="*/ 151260 w 1096085"/>
                  <a:gd name="connsiteY36" fmla="*/ 534890 h 548042"/>
                  <a:gd name="connsiteX37" fmla="*/ 278954 w 1096085"/>
                  <a:gd name="connsiteY37" fmla="*/ 565580 h 548042"/>
                  <a:gd name="connsiteX38" fmla="*/ 281146 w 1096085"/>
                  <a:gd name="connsiteY38" fmla="*/ 565580 h 548042"/>
                  <a:gd name="connsiteX39" fmla="*/ 405552 w 1096085"/>
                  <a:gd name="connsiteY39" fmla="*/ 532150 h 548042"/>
                  <a:gd name="connsiteX40" fmla="*/ 466933 w 1096085"/>
                  <a:gd name="connsiteY40" fmla="*/ 454876 h 548042"/>
                  <a:gd name="connsiteX41" fmla="*/ 483922 w 1096085"/>
                  <a:gd name="connsiteY41" fmla="*/ 324441 h 548042"/>
                  <a:gd name="connsiteX42" fmla="*/ 483922 w 1096085"/>
                  <a:gd name="connsiteY42" fmla="*/ 104128 h 548042"/>
                  <a:gd name="connsiteX43" fmla="*/ 489951 w 1096085"/>
                  <a:gd name="connsiteY43" fmla="*/ 47680 h 548042"/>
                  <a:gd name="connsiteX44" fmla="*/ 534342 w 1096085"/>
                  <a:gd name="connsiteY44" fmla="*/ 21922 h 548042"/>
                  <a:gd name="connsiteX45" fmla="*/ 552976 w 1096085"/>
                  <a:gd name="connsiteY45" fmla="*/ 21922 h 548042"/>
                  <a:gd name="connsiteX46" fmla="*/ 583666 w 1096085"/>
                  <a:gd name="connsiteY46" fmla="*/ 26854 h 548042"/>
                  <a:gd name="connsiteX47" fmla="*/ 615452 w 1096085"/>
                  <a:gd name="connsiteY47" fmla="*/ 41651 h 548042"/>
                  <a:gd name="connsiteX48" fmla="*/ 649979 w 1096085"/>
                  <a:gd name="connsiteY48" fmla="*/ 77274 h 548042"/>
                  <a:gd name="connsiteX49" fmla="*/ 649979 w 1096085"/>
                  <a:gd name="connsiteY49" fmla="*/ 455972 h 548042"/>
                  <a:gd name="connsiteX50" fmla="*/ 641211 w 1096085"/>
                  <a:gd name="connsiteY50" fmla="*/ 512420 h 548042"/>
                  <a:gd name="connsiteX51" fmla="*/ 596819 w 1096085"/>
                  <a:gd name="connsiteY51" fmla="*/ 531054 h 548042"/>
                  <a:gd name="connsiteX52" fmla="*/ 577090 w 1096085"/>
                  <a:gd name="connsiteY52" fmla="*/ 531054 h 548042"/>
                  <a:gd name="connsiteX53" fmla="*/ 577090 w 1096085"/>
                  <a:gd name="connsiteY53" fmla="*/ 552975 h 548042"/>
                  <a:gd name="connsiteX54" fmla="*/ 762876 w 1096085"/>
                  <a:gd name="connsiteY54" fmla="*/ 552975 h 548042"/>
                  <a:gd name="connsiteX55" fmla="*/ 762876 w 1096085"/>
                  <a:gd name="connsiteY55" fmla="*/ 531054 h 548042"/>
                  <a:gd name="connsiteX56" fmla="*/ 740954 w 1096085"/>
                  <a:gd name="connsiteY56" fmla="*/ 531054 h 548042"/>
                  <a:gd name="connsiteX57" fmla="*/ 700399 w 1096085"/>
                  <a:gd name="connsiteY57" fmla="*/ 515160 h 548042"/>
                  <a:gd name="connsiteX58" fmla="*/ 689439 w 1096085"/>
                  <a:gd name="connsiteY58" fmla="*/ 455972 h 548042"/>
                  <a:gd name="connsiteX59" fmla="*/ 689439 w 1096085"/>
                  <a:gd name="connsiteY59" fmla="*/ 129886 h 548042"/>
                  <a:gd name="connsiteX60" fmla="*/ 831929 w 1096085"/>
                  <a:gd name="connsiteY60" fmla="*/ 315673 h 548042"/>
                  <a:gd name="connsiteX61" fmla="*/ 1022648 w 1096085"/>
                  <a:gd name="connsiteY61" fmla="*/ 561744 h 548042"/>
                  <a:gd name="connsiteX62" fmla="*/ 1039638 w 1096085"/>
                  <a:gd name="connsiteY62" fmla="*/ 562840 h 548042"/>
                  <a:gd name="connsiteX63" fmla="*/ 1043474 w 1096085"/>
                  <a:gd name="connsiteY63" fmla="*/ 562840 h 548042"/>
                  <a:gd name="connsiteX64" fmla="*/ 1043474 w 1096085"/>
                  <a:gd name="connsiteY64" fmla="*/ 99196 h 548042"/>
                  <a:gd name="connsiteX65" fmla="*/ 1049502 w 1096085"/>
                  <a:gd name="connsiteY65" fmla="*/ 42747 h 548042"/>
                  <a:gd name="connsiteX66" fmla="*/ 1093894 w 1096085"/>
                  <a:gd name="connsiteY66" fmla="*/ 21922 h 548042"/>
                  <a:gd name="connsiteX67" fmla="*/ 1115816 w 1096085"/>
                  <a:gd name="connsiteY67" fmla="*/ 21922 h 548042"/>
                  <a:gd name="connsiteX68" fmla="*/ 1115816 w 1096085"/>
                  <a:gd name="connsiteY68" fmla="*/ 0 h 548042"/>
                  <a:gd name="connsiteX69" fmla="*/ 1111979 w 1096085"/>
                  <a:gd name="connsiteY69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096085" h="548042">
                    <a:moveTo>
                      <a:pt x="930029" y="548"/>
                    </a:moveTo>
                    <a:lnTo>
                      <a:pt x="930029" y="22470"/>
                    </a:lnTo>
                    <a:lnTo>
                      <a:pt x="951951" y="22470"/>
                    </a:lnTo>
                    <a:cubicBezTo>
                      <a:pt x="967844" y="22470"/>
                      <a:pt x="983737" y="28498"/>
                      <a:pt x="993602" y="38363"/>
                    </a:cubicBezTo>
                    <a:cubicBezTo>
                      <a:pt x="998535" y="47132"/>
                      <a:pt x="1002371" y="65217"/>
                      <a:pt x="1002371" y="99744"/>
                    </a:cubicBezTo>
                    <a:cubicBezTo>
                      <a:pt x="1002371" y="99744"/>
                      <a:pt x="1002371" y="383630"/>
                      <a:pt x="1002371" y="403360"/>
                    </a:cubicBezTo>
                    <a:cubicBezTo>
                      <a:pt x="995246" y="394591"/>
                      <a:pt x="911395" y="285531"/>
                      <a:pt x="832478" y="183046"/>
                    </a:cubicBezTo>
                    <a:cubicBezTo>
                      <a:pt x="760136" y="89879"/>
                      <a:pt x="693274" y="1096"/>
                      <a:pt x="693274" y="1096"/>
                    </a:cubicBezTo>
                    <a:lnTo>
                      <a:pt x="556812" y="0"/>
                    </a:lnTo>
                    <a:lnTo>
                      <a:pt x="552976" y="0"/>
                    </a:lnTo>
                    <a:lnTo>
                      <a:pt x="367189" y="0"/>
                    </a:lnTo>
                    <a:lnTo>
                      <a:pt x="367189" y="21922"/>
                    </a:lnTo>
                    <a:lnTo>
                      <a:pt x="391851" y="21922"/>
                    </a:lnTo>
                    <a:cubicBezTo>
                      <a:pt x="407744" y="21922"/>
                      <a:pt x="421445" y="27950"/>
                      <a:pt x="431310" y="40555"/>
                    </a:cubicBezTo>
                    <a:cubicBezTo>
                      <a:pt x="436242" y="46584"/>
                      <a:pt x="442271" y="65217"/>
                      <a:pt x="442271" y="99744"/>
                    </a:cubicBezTo>
                    <a:lnTo>
                      <a:pt x="442271" y="322249"/>
                    </a:lnTo>
                    <a:cubicBezTo>
                      <a:pt x="442271" y="379794"/>
                      <a:pt x="437338" y="420349"/>
                      <a:pt x="427474" y="445011"/>
                    </a:cubicBezTo>
                    <a:cubicBezTo>
                      <a:pt x="417609" y="468577"/>
                      <a:pt x="397879" y="488306"/>
                      <a:pt x="373218" y="501459"/>
                    </a:cubicBezTo>
                    <a:cubicBezTo>
                      <a:pt x="348555" y="516256"/>
                      <a:pt x="318961" y="523381"/>
                      <a:pt x="286078" y="523381"/>
                    </a:cubicBezTo>
                    <a:cubicBezTo>
                      <a:pt x="283886" y="523381"/>
                      <a:pt x="281146" y="523381"/>
                      <a:pt x="278954" y="523381"/>
                    </a:cubicBezTo>
                    <a:cubicBezTo>
                      <a:pt x="255388" y="522285"/>
                      <a:pt x="237303" y="517353"/>
                      <a:pt x="219765" y="508584"/>
                    </a:cubicBezTo>
                    <a:cubicBezTo>
                      <a:pt x="202776" y="498719"/>
                      <a:pt x="189075" y="487758"/>
                      <a:pt x="179210" y="472961"/>
                    </a:cubicBezTo>
                    <a:cubicBezTo>
                      <a:pt x="169345" y="458164"/>
                      <a:pt x="163317" y="436242"/>
                      <a:pt x="162221" y="410484"/>
                    </a:cubicBezTo>
                    <a:cubicBezTo>
                      <a:pt x="161125" y="410484"/>
                      <a:pt x="155096" y="339239"/>
                      <a:pt x="155096" y="339239"/>
                    </a:cubicBezTo>
                    <a:lnTo>
                      <a:pt x="155096" y="99196"/>
                    </a:lnTo>
                    <a:cubicBezTo>
                      <a:pt x="155096" y="63573"/>
                      <a:pt x="161125" y="46584"/>
                      <a:pt x="163865" y="42747"/>
                    </a:cubicBezTo>
                    <a:cubicBezTo>
                      <a:pt x="172634" y="29046"/>
                      <a:pt x="187431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2748" y="21922"/>
                      <a:pt x="55352" y="26854"/>
                      <a:pt x="61381" y="37815"/>
                    </a:cubicBezTo>
                    <a:cubicBezTo>
                      <a:pt x="67409" y="43844"/>
                      <a:pt x="75082" y="59737"/>
                      <a:pt x="75082" y="99196"/>
                    </a:cubicBezTo>
                    <a:lnTo>
                      <a:pt x="75082" y="314577"/>
                    </a:lnTo>
                    <a:cubicBezTo>
                      <a:pt x="75082" y="375957"/>
                      <a:pt x="80014" y="421445"/>
                      <a:pt x="87139" y="449943"/>
                    </a:cubicBezTo>
                    <a:cubicBezTo>
                      <a:pt x="101936" y="488306"/>
                      <a:pt x="122762" y="514064"/>
                      <a:pt x="151260" y="534890"/>
                    </a:cubicBezTo>
                    <a:cubicBezTo>
                      <a:pt x="179758" y="554620"/>
                      <a:pt x="222506" y="565580"/>
                      <a:pt x="278954" y="565580"/>
                    </a:cubicBezTo>
                    <a:cubicBezTo>
                      <a:pt x="278954" y="565580"/>
                      <a:pt x="280050" y="565580"/>
                      <a:pt x="281146" y="565580"/>
                    </a:cubicBezTo>
                    <a:cubicBezTo>
                      <a:pt x="333758" y="565580"/>
                      <a:pt x="374862" y="554620"/>
                      <a:pt x="405552" y="532150"/>
                    </a:cubicBezTo>
                    <a:cubicBezTo>
                      <a:pt x="437338" y="508584"/>
                      <a:pt x="458164" y="482826"/>
                      <a:pt x="466933" y="454876"/>
                    </a:cubicBezTo>
                    <a:cubicBezTo>
                      <a:pt x="477894" y="420349"/>
                      <a:pt x="483922" y="374861"/>
                      <a:pt x="483922" y="324441"/>
                    </a:cubicBezTo>
                    <a:lnTo>
                      <a:pt x="483922" y="104128"/>
                    </a:lnTo>
                    <a:cubicBezTo>
                      <a:pt x="483922" y="74534"/>
                      <a:pt x="485018" y="55900"/>
                      <a:pt x="489951" y="47680"/>
                    </a:cubicBezTo>
                    <a:cubicBezTo>
                      <a:pt x="502008" y="30690"/>
                      <a:pt x="515709" y="21922"/>
                      <a:pt x="534342" y="21922"/>
                    </a:cubicBezTo>
                    <a:lnTo>
                      <a:pt x="552976" y="21922"/>
                    </a:lnTo>
                    <a:lnTo>
                      <a:pt x="583666" y="26854"/>
                    </a:lnTo>
                    <a:lnTo>
                      <a:pt x="615452" y="41651"/>
                    </a:lnTo>
                    <a:lnTo>
                      <a:pt x="649979" y="77274"/>
                    </a:lnTo>
                    <a:lnTo>
                      <a:pt x="649979" y="455972"/>
                    </a:lnTo>
                    <a:cubicBezTo>
                      <a:pt x="649979" y="486662"/>
                      <a:pt x="646143" y="504199"/>
                      <a:pt x="641211" y="512420"/>
                    </a:cubicBezTo>
                    <a:cubicBezTo>
                      <a:pt x="631346" y="524477"/>
                      <a:pt x="617645" y="531054"/>
                      <a:pt x="596819" y="531054"/>
                    </a:cubicBezTo>
                    <a:lnTo>
                      <a:pt x="577090" y="531054"/>
                    </a:lnTo>
                    <a:lnTo>
                      <a:pt x="577090" y="552975"/>
                    </a:lnTo>
                    <a:lnTo>
                      <a:pt x="762876" y="552975"/>
                    </a:lnTo>
                    <a:lnTo>
                      <a:pt x="762876" y="531054"/>
                    </a:lnTo>
                    <a:lnTo>
                      <a:pt x="740954" y="531054"/>
                    </a:lnTo>
                    <a:cubicBezTo>
                      <a:pt x="721224" y="531054"/>
                      <a:pt x="709168" y="526121"/>
                      <a:pt x="700399" y="515160"/>
                    </a:cubicBezTo>
                    <a:cubicBezTo>
                      <a:pt x="694371" y="509132"/>
                      <a:pt x="689439" y="490498"/>
                      <a:pt x="689439" y="455972"/>
                    </a:cubicBezTo>
                    <a:cubicBezTo>
                      <a:pt x="689439" y="455972"/>
                      <a:pt x="689439" y="149616"/>
                      <a:pt x="689439" y="129886"/>
                    </a:cubicBezTo>
                    <a:cubicBezTo>
                      <a:pt x="694371" y="137011"/>
                      <a:pt x="759588" y="221958"/>
                      <a:pt x="831929" y="315673"/>
                    </a:cubicBezTo>
                    <a:cubicBezTo>
                      <a:pt x="922905" y="432406"/>
                      <a:pt x="1022648" y="561744"/>
                      <a:pt x="1022648" y="561744"/>
                    </a:cubicBezTo>
                    <a:lnTo>
                      <a:pt x="1039638" y="562840"/>
                    </a:lnTo>
                    <a:lnTo>
                      <a:pt x="1043474" y="562840"/>
                    </a:lnTo>
                    <a:lnTo>
                      <a:pt x="1043474" y="99196"/>
                    </a:lnTo>
                    <a:cubicBezTo>
                      <a:pt x="1043474" y="60833"/>
                      <a:pt x="1047311" y="47680"/>
                      <a:pt x="1049502" y="42747"/>
                    </a:cubicBezTo>
                    <a:cubicBezTo>
                      <a:pt x="1058271" y="29046"/>
                      <a:pt x="1073069" y="21922"/>
                      <a:pt x="1093894" y="21922"/>
                    </a:cubicBezTo>
                    <a:lnTo>
                      <a:pt x="1115816" y="21922"/>
                    </a:lnTo>
                    <a:lnTo>
                      <a:pt x="1115816" y="0"/>
                    </a:lnTo>
                    <a:lnTo>
                      <a:pt x="1111979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1B7939A1-9CF9-46A7-A2F1-FC88E9345104}"/>
                  </a:ext>
                </a:extLst>
              </p:cNvPr>
              <p:cNvSpPr/>
              <p:nvPr/>
            </p:nvSpPr>
            <p:spPr>
              <a:xfrm>
                <a:off x="8079367" y="4192424"/>
                <a:ext cx="219217" cy="548043"/>
              </a:xfrm>
              <a:custGeom>
                <a:avLst/>
                <a:gdLst>
                  <a:gd name="connsiteX0" fmla="*/ 112897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1 w 219217"/>
                  <a:gd name="connsiteY3" fmla="*/ 21922 h 548042"/>
                  <a:gd name="connsiteX4" fmla="*/ 55352 w 219217"/>
                  <a:gd name="connsiteY4" fmla="*/ 31786 h 548042"/>
                  <a:gd name="connsiteX5" fmla="*/ 67409 w 219217"/>
                  <a:gd name="connsiteY5" fmla="*/ 47680 h 548042"/>
                  <a:gd name="connsiteX6" fmla="*/ 72341 w 219217"/>
                  <a:gd name="connsiteY6" fmla="*/ 99196 h 548042"/>
                  <a:gd name="connsiteX7" fmla="*/ 72341 w 219217"/>
                  <a:gd name="connsiteY7" fmla="*/ 453231 h 548042"/>
                  <a:gd name="connsiteX8" fmla="*/ 65217 w 219217"/>
                  <a:gd name="connsiteY8" fmla="*/ 512420 h 548042"/>
                  <a:gd name="connsiteX9" fmla="*/ 21921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2897 w 219217"/>
                  <a:gd name="connsiteY12" fmla="*/ 552975 h 548042"/>
                  <a:gd name="connsiteX13" fmla="*/ 225793 w 219217"/>
                  <a:gd name="connsiteY13" fmla="*/ 552975 h 548042"/>
                  <a:gd name="connsiteX14" fmla="*/ 225793 w 219217"/>
                  <a:gd name="connsiteY14" fmla="*/ 531053 h 548042"/>
                  <a:gd name="connsiteX15" fmla="*/ 203872 w 219217"/>
                  <a:gd name="connsiteY15" fmla="*/ 531053 h 548042"/>
                  <a:gd name="connsiteX16" fmla="*/ 173182 w 219217"/>
                  <a:gd name="connsiteY16" fmla="*/ 522285 h 548042"/>
                  <a:gd name="connsiteX17" fmla="*/ 158384 w 219217"/>
                  <a:gd name="connsiteY17" fmla="*/ 506391 h 548042"/>
                  <a:gd name="connsiteX18" fmla="*/ 153452 w 219217"/>
                  <a:gd name="connsiteY18" fmla="*/ 453779 h 548042"/>
                  <a:gd name="connsiteX19" fmla="*/ 153452 w 219217"/>
                  <a:gd name="connsiteY19" fmla="*/ 99744 h 548042"/>
                  <a:gd name="connsiteX20" fmla="*/ 162220 w 219217"/>
                  <a:gd name="connsiteY20" fmla="*/ 40555 h 548042"/>
                  <a:gd name="connsiteX21" fmla="*/ 203872 w 219217"/>
                  <a:gd name="connsiteY21" fmla="*/ 21922 h 548042"/>
                  <a:gd name="connsiteX22" fmla="*/ 225793 w 219217"/>
                  <a:gd name="connsiteY22" fmla="*/ 21922 h 548042"/>
                  <a:gd name="connsiteX23" fmla="*/ 225793 w 219217"/>
                  <a:gd name="connsiteY23" fmla="*/ 0 h 548042"/>
                  <a:gd name="connsiteX24" fmla="*/ 221958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2897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1" y="21922"/>
                    </a:lnTo>
                    <a:cubicBezTo>
                      <a:pt x="32882" y="21922"/>
                      <a:pt x="43844" y="26854"/>
                      <a:pt x="55352" y="31786"/>
                    </a:cubicBezTo>
                    <a:lnTo>
                      <a:pt x="67409" y="47680"/>
                    </a:lnTo>
                    <a:cubicBezTo>
                      <a:pt x="72341" y="56448"/>
                      <a:pt x="72341" y="73438"/>
                      <a:pt x="72341" y="99196"/>
                    </a:cubicBezTo>
                    <a:lnTo>
                      <a:pt x="72341" y="453231"/>
                    </a:lnTo>
                    <a:cubicBezTo>
                      <a:pt x="72341" y="497623"/>
                      <a:pt x="67409" y="509680"/>
                      <a:pt x="65217" y="512420"/>
                    </a:cubicBezTo>
                    <a:cubicBezTo>
                      <a:pt x="54256" y="524477"/>
                      <a:pt x="40555" y="531053"/>
                      <a:pt x="21921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2897" y="552975"/>
                    </a:lnTo>
                    <a:lnTo>
                      <a:pt x="225793" y="552975"/>
                    </a:lnTo>
                    <a:lnTo>
                      <a:pt x="225793" y="531053"/>
                    </a:lnTo>
                    <a:lnTo>
                      <a:pt x="203872" y="531053"/>
                    </a:lnTo>
                    <a:cubicBezTo>
                      <a:pt x="191815" y="531053"/>
                      <a:pt x="180306" y="528861"/>
                      <a:pt x="173182" y="522285"/>
                    </a:cubicBezTo>
                    <a:cubicBezTo>
                      <a:pt x="164413" y="517352"/>
                      <a:pt x="159481" y="512420"/>
                      <a:pt x="158384" y="506391"/>
                    </a:cubicBezTo>
                    <a:cubicBezTo>
                      <a:pt x="153452" y="499267"/>
                      <a:pt x="153452" y="479538"/>
                      <a:pt x="153452" y="453779"/>
                    </a:cubicBezTo>
                    <a:lnTo>
                      <a:pt x="153452" y="99744"/>
                    </a:lnTo>
                    <a:cubicBezTo>
                      <a:pt x="153452" y="66313"/>
                      <a:pt x="155644" y="49324"/>
                      <a:pt x="162220" y="40555"/>
                    </a:cubicBezTo>
                    <a:cubicBezTo>
                      <a:pt x="172085" y="28498"/>
                      <a:pt x="185787" y="21922"/>
                      <a:pt x="203872" y="21922"/>
                    </a:cubicBezTo>
                    <a:lnTo>
                      <a:pt x="225793" y="21922"/>
                    </a:lnTo>
                    <a:lnTo>
                      <a:pt x="225793" y="0"/>
                    </a:lnTo>
                    <a:lnTo>
                      <a:pt x="22195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58152A54-13AC-4CE4-84EB-23170C30BF31}"/>
                  </a:ext>
                </a:extLst>
              </p:cNvPr>
              <p:cNvSpPr/>
              <p:nvPr/>
            </p:nvSpPr>
            <p:spPr>
              <a:xfrm>
                <a:off x="8325986" y="4192424"/>
                <a:ext cx="548043" cy="548043"/>
              </a:xfrm>
              <a:custGeom>
                <a:avLst/>
                <a:gdLst>
                  <a:gd name="connsiteX0" fmla="*/ 384178 w 548042"/>
                  <a:gd name="connsiteY0" fmla="*/ 0 h 548042"/>
                  <a:gd name="connsiteX1" fmla="*/ 384178 w 548042"/>
                  <a:gd name="connsiteY1" fmla="*/ 20826 h 548042"/>
                  <a:gd name="connsiteX2" fmla="*/ 394043 w 548042"/>
                  <a:gd name="connsiteY2" fmla="*/ 24662 h 548042"/>
                  <a:gd name="connsiteX3" fmla="*/ 429665 w 548042"/>
                  <a:gd name="connsiteY3" fmla="*/ 38363 h 548042"/>
                  <a:gd name="connsiteX4" fmla="*/ 439531 w 548042"/>
                  <a:gd name="connsiteY4" fmla="*/ 58093 h 548042"/>
                  <a:gd name="connsiteX5" fmla="*/ 420897 w 548042"/>
                  <a:gd name="connsiteY5" fmla="*/ 120569 h 548042"/>
                  <a:gd name="connsiteX6" fmla="*/ 303068 w 548042"/>
                  <a:gd name="connsiteY6" fmla="*/ 429117 h 548042"/>
                  <a:gd name="connsiteX7" fmla="*/ 274569 w 548042"/>
                  <a:gd name="connsiteY7" fmla="*/ 361708 h 548042"/>
                  <a:gd name="connsiteX8" fmla="*/ 174826 w 548042"/>
                  <a:gd name="connsiteY8" fmla="*/ 118377 h 548042"/>
                  <a:gd name="connsiteX9" fmla="*/ 156192 w 548042"/>
                  <a:gd name="connsiteY9" fmla="*/ 55900 h 548042"/>
                  <a:gd name="connsiteX10" fmla="*/ 167153 w 548042"/>
                  <a:gd name="connsiteY10" fmla="*/ 37267 h 548042"/>
                  <a:gd name="connsiteX11" fmla="*/ 211545 w 548042"/>
                  <a:gd name="connsiteY11" fmla="*/ 22470 h 548042"/>
                  <a:gd name="connsiteX12" fmla="*/ 215380 w 548042"/>
                  <a:gd name="connsiteY12" fmla="*/ 22470 h 548042"/>
                  <a:gd name="connsiteX13" fmla="*/ 215380 w 548042"/>
                  <a:gd name="connsiteY13" fmla="*/ 548 h 548042"/>
                  <a:gd name="connsiteX14" fmla="*/ 0 w 548042"/>
                  <a:gd name="connsiteY14" fmla="*/ 548 h 548042"/>
                  <a:gd name="connsiteX15" fmla="*/ 0 w 548042"/>
                  <a:gd name="connsiteY15" fmla="*/ 22470 h 548042"/>
                  <a:gd name="connsiteX16" fmla="*/ 7125 w 548042"/>
                  <a:gd name="connsiteY16" fmla="*/ 23566 h 548042"/>
                  <a:gd name="connsiteX17" fmla="*/ 36719 w 548042"/>
                  <a:gd name="connsiteY17" fmla="*/ 32335 h 548042"/>
                  <a:gd name="connsiteX18" fmla="*/ 58640 w 548042"/>
                  <a:gd name="connsiteY18" fmla="*/ 50968 h 548042"/>
                  <a:gd name="connsiteX19" fmla="*/ 79466 w 548042"/>
                  <a:gd name="connsiteY19" fmla="*/ 95359 h 548042"/>
                  <a:gd name="connsiteX20" fmla="*/ 271281 w 548042"/>
                  <a:gd name="connsiteY20" fmla="*/ 566128 h 548042"/>
                  <a:gd name="connsiteX21" fmla="*/ 273473 w 548042"/>
                  <a:gd name="connsiteY21" fmla="*/ 566128 h 548042"/>
                  <a:gd name="connsiteX22" fmla="*/ 290463 w 548042"/>
                  <a:gd name="connsiteY22" fmla="*/ 566128 h 548042"/>
                  <a:gd name="connsiteX23" fmla="*/ 471316 w 548042"/>
                  <a:gd name="connsiteY23" fmla="*/ 100292 h 548042"/>
                  <a:gd name="connsiteX24" fmla="*/ 504747 w 548042"/>
                  <a:gd name="connsiteY24" fmla="*/ 41103 h 548042"/>
                  <a:gd name="connsiteX25" fmla="*/ 545303 w 548042"/>
                  <a:gd name="connsiteY25" fmla="*/ 22470 h 548042"/>
                  <a:gd name="connsiteX26" fmla="*/ 549139 w 548042"/>
                  <a:gd name="connsiteY26" fmla="*/ 21374 h 548042"/>
                  <a:gd name="connsiteX27" fmla="*/ 549139 w 548042"/>
                  <a:gd name="connsiteY27" fmla="*/ 548 h 548042"/>
                  <a:gd name="connsiteX28" fmla="*/ 545303 w 548042"/>
                  <a:gd name="connsiteY28" fmla="*/ 548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8042" h="548042">
                    <a:moveTo>
                      <a:pt x="384178" y="0"/>
                    </a:moveTo>
                    <a:lnTo>
                      <a:pt x="384178" y="20826"/>
                    </a:lnTo>
                    <a:lnTo>
                      <a:pt x="394043" y="24662"/>
                    </a:lnTo>
                    <a:cubicBezTo>
                      <a:pt x="409936" y="26854"/>
                      <a:pt x="423637" y="31786"/>
                      <a:pt x="429665" y="38363"/>
                    </a:cubicBezTo>
                    <a:cubicBezTo>
                      <a:pt x="435694" y="47132"/>
                      <a:pt x="439531" y="53160"/>
                      <a:pt x="439531" y="58093"/>
                    </a:cubicBezTo>
                    <a:cubicBezTo>
                      <a:pt x="439531" y="69053"/>
                      <a:pt x="433502" y="89879"/>
                      <a:pt x="420897" y="120569"/>
                    </a:cubicBezTo>
                    <a:cubicBezTo>
                      <a:pt x="420897" y="120569"/>
                      <a:pt x="309096" y="413224"/>
                      <a:pt x="303068" y="429117"/>
                    </a:cubicBezTo>
                    <a:cubicBezTo>
                      <a:pt x="301971" y="424185"/>
                      <a:pt x="289367" y="397331"/>
                      <a:pt x="274569" y="361708"/>
                    </a:cubicBezTo>
                    <a:cubicBezTo>
                      <a:pt x="237850" y="269637"/>
                      <a:pt x="174826" y="118377"/>
                      <a:pt x="174826" y="118377"/>
                    </a:cubicBezTo>
                    <a:cubicBezTo>
                      <a:pt x="164961" y="92619"/>
                      <a:pt x="156192" y="70149"/>
                      <a:pt x="156192" y="55900"/>
                    </a:cubicBezTo>
                    <a:cubicBezTo>
                      <a:pt x="156192" y="48776"/>
                      <a:pt x="160028" y="42199"/>
                      <a:pt x="167153" y="37267"/>
                    </a:cubicBezTo>
                    <a:cubicBezTo>
                      <a:pt x="173182" y="30142"/>
                      <a:pt x="187978" y="25210"/>
                      <a:pt x="211545" y="22470"/>
                    </a:cubicBezTo>
                    <a:lnTo>
                      <a:pt x="215380" y="22470"/>
                    </a:lnTo>
                    <a:lnTo>
                      <a:pt x="215380" y="548"/>
                    </a:lnTo>
                    <a:lnTo>
                      <a:pt x="0" y="548"/>
                    </a:lnTo>
                    <a:lnTo>
                      <a:pt x="0" y="22470"/>
                    </a:lnTo>
                    <a:lnTo>
                      <a:pt x="7125" y="23566"/>
                    </a:lnTo>
                    <a:lnTo>
                      <a:pt x="36719" y="32335"/>
                    </a:lnTo>
                    <a:lnTo>
                      <a:pt x="58640" y="50968"/>
                    </a:lnTo>
                    <a:lnTo>
                      <a:pt x="79466" y="95359"/>
                    </a:lnTo>
                    <a:lnTo>
                      <a:pt x="271281" y="566128"/>
                    </a:lnTo>
                    <a:lnTo>
                      <a:pt x="273473" y="566128"/>
                    </a:lnTo>
                    <a:lnTo>
                      <a:pt x="290463" y="566128"/>
                    </a:lnTo>
                    <a:lnTo>
                      <a:pt x="471316" y="100292"/>
                    </a:lnTo>
                    <a:cubicBezTo>
                      <a:pt x="482278" y="73438"/>
                      <a:pt x="493239" y="53708"/>
                      <a:pt x="504747" y="41103"/>
                    </a:cubicBezTo>
                    <a:cubicBezTo>
                      <a:pt x="515709" y="32335"/>
                      <a:pt x="525573" y="27402"/>
                      <a:pt x="545303" y="22470"/>
                    </a:cubicBezTo>
                    <a:lnTo>
                      <a:pt x="549139" y="21374"/>
                    </a:lnTo>
                    <a:lnTo>
                      <a:pt x="549139" y="548"/>
                    </a:lnTo>
                    <a:lnTo>
                      <a:pt x="545303" y="548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C75F0630-7C34-4B08-A1A6-D76F9183D059}"/>
                  </a:ext>
                </a:extLst>
              </p:cNvPr>
              <p:cNvSpPr/>
              <p:nvPr/>
            </p:nvSpPr>
            <p:spPr>
              <a:xfrm>
                <a:off x="8895403" y="4191328"/>
                <a:ext cx="438434" cy="548043"/>
              </a:xfrm>
              <a:custGeom>
                <a:avLst/>
                <a:gdLst>
                  <a:gd name="connsiteX0" fmla="*/ 378149 w 438434"/>
                  <a:gd name="connsiteY0" fmla="*/ 486662 h 548042"/>
                  <a:gd name="connsiteX1" fmla="*/ 342527 w 438434"/>
                  <a:gd name="connsiteY1" fmla="*/ 510228 h 548042"/>
                  <a:gd name="connsiteX2" fmla="*/ 281146 w 438434"/>
                  <a:gd name="connsiteY2" fmla="*/ 517352 h 548042"/>
                  <a:gd name="connsiteX3" fmla="*/ 223602 w 438434"/>
                  <a:gd name="connsiteY3" fmla="*/ 517352 h 548042"/>
                  <a:gd name="connsiteX4" fmla="*/ 191815 w 438434"/>
                  <a:gd name="connsiteY4" fmla="*/ 517352 h 548042"/>
                  <a:gd name="connsiteX5" fmla="*/ 166057 w 438434"/>
                  <a:gd name="connsiteY5" fmla="*/ 512420 h 548042"/>
                  <a:gd name="connsiteX6" fmla="*/ 156192 w 438434"/>
                  <a:gd name="connsiteY6" fmla="*/ 502555 h 548042"/>
                  <a:gd name="connsiteX7" fmla="*/ 154000 w 438434"/>
                  <a:gd name="connsiteY7" fmla="*/ 459260 h 548042"/>
                  <a:gd name="connsiteX8" fmla="*/ 154000 w 438434"/>
                  <a:gd name="connsiteY8" fmla="*/ 282242 h 548042"/>
                  <a:gd name="connsiteX9" fmla="*/ 224149 w 438434"/>
                  <a:gd name="connsiteY9" fmla="*/ 282242 h 548042"/>
                  <a:gd name="connsiteX10" fmla="*/ 262512 w 438434"/>
                  <a:gd name="connsiteY10" fmla="*/ 282242 h 548042"/>
                  <a:gd name="connsiteX11" fmla="*/ 310740 w 438434"/>
                  <a:gd name="connsiteY11" fmla="*/ 292107 h 548042"/>
                  <a:gd name="connsiteX12" fmla="*/ 332662 w 438434"/>
                  <a:gd name="connsiteY12" fmla="*/ 312932 h 548042"/>
                  <a:gd name="connsiteX13" fmla="*/ 341431 w 438434"/>
                  <a:gd name="connsiteY13" fmla="*/ 361160 h 548042"/>
                  <a:gd name="connsiteX14" fmla="*/ 342527 w 438434"/>
                  <a:gd name="connsiteY14" fmla="*/ 363352 h 548042"/>
                  <a:gd name="connsiteX15" fmla="*/ 344719 w 438434"/>
                  <a:gd name="connsiteY15" fmla="*/ 363352 h 548042"/>
                  <a:gd name="connsiteX16" fmla="*/ 361708 w 438434"/>
                  <a:gd name="connsiteY16" fmla="*/ 363352 h 548042"/>
                  <a:gd name="connsiteX17" fmla="*/ 361708 w 438434"/>
                  <a:gd name="connsiteY17" fmla="*/ 169345 h 548042"/>
                  <a:gd name="connsiteX18" fmla="*/ 340883 w 438434"/>
                  <a:gd name="connsiteY18" fmla="*/ 169345 h 548042"/>
                  <a:gd name="connsiteX19" fmla="*/ 340883 w 438434"/>
                  <a:gd name="connsiteY19" fmla="*/ 171537 h 548042"/>
                  <a:gd name="connsiteX20" fmla="*/ 321153 w 438434"/>
                  <a:gd name="connsiteY20" fmla="*/ 234014 h 548042"/>
                  <a:gd name="connsiteX21" fmla="*/ 261964 w 438434"/>
                  <a:gd name="connsiteY21" fmla="*/ 247715 h 548042"/>
                  <a:gd name="connsiteX22" fmla="*/ 223602 w 438434"/>
                  <a:gd name="connsiteY22" fmla="*/ 247715 h 548042"/>
                  <a:gd name="connsiteX23" fmla="*/ 153452 w 438434"/>
                  <a:gd name="connsiteY23" fmla="*/ 247715 h 548042"/>
                  <a:gd name="connsiteX24" fmla="*/ 153452 w 438434"/>
                  <a:gd name="connsiteY24" fmla="*/ 37267 h 548042"/>
                  <a:gd name="connsiteX25" fmla="*/ 223602 w 438434"/>
                  <a:gd name="connsiteY25" fmla="*/ 37267 h 548042"/>
                  <a:gd name="connsiteX26" fmla="*/ 292655 w 438434"/>
                  <a:gd name="connsiteY26" fmla="*/ 37267 h 548042"/>
                  <a:gd name="connsiteX27" fmla="*/ 343075 w 438434"/>
                  <a:gd name="connsiteY27" fmla="*/ 44392 h 548042"/>
                  <a:gd name="connsiteX28" fmla="*/ 371573 w 438434"/>
                  <a:gd name="connsiteY28" fmla="*/ 67957 h 548042"/>
                  <a:gd name="connsiteX29" fmla="*/ 387466 w 438434"/>
                  <a:gd name="connsiteY29" fmla="*/ 125502 h 548042"/>
                  <a:gd name="connsiteX30" fmla="*/ 388562 w 438434"/>
                  <a:gd name="connsiteY30" fmla="*/ 129338 h 548042"/>
                  <a:gd name="connsiteX31" fmla="*/ 410484 w 438434"/>
                  <a:gd name="connsiteY31" fmla="*/ 129338 h 548042"/>
                  <a:gd name="connsiteX32" fmla="*/ 403360 w 438434"/>
                  <a:gd name="connsiteY32" fmla="*/ 0 h 548042"/>
                  <a:gd name="connsiteX33" fmla="*/ 401167 w 438434"/>
                  <a:gd name="connsiteY33" fmla="*/ 0 h 548042"/>
                  <a:gd name="connsiteX34" fmla="*/ 224149 w 438434"/>
                  <a:gd name="connsiteY34" fmla="*/ 0 h 548042"/>
                  <a:gd name="connsiteX35" fmla="*/ 548 w 438434"/>
                  <a:gd name="connsiteY35" fmla="*/ 0 h 548042"/>
                  <a:gd name="connsiteX36" fmla="*/ 548 w 438434"/>
                  <a:gd name="connsiteY36" fmla="*/ 21922 h 548042"/>
                  <a:gd name="connsiteX37" fmla="*/ 22470 w 438434"/>
                  <a:gd name="connsiteY37" fmla="*/ 21922 h 548042"/>
                  <a:gd name="connsiteX38" fmla="*/ 64121 w 438434"/>
                  <a:gd name="connsiteY38" fmla="*/ 37815 h 548042"/>
                  <a:gd name="connsiteX39" fmla="*/ 73985 w 438434"/>
                  <a:gd name="connsiteY39" fmla="*/ 99196 h 548042"/>
                  <a:gd name="connsiteX40" fmla="*/ 73985 w 438434"/>
                  <a:gd name="connsiteY40" fmla="*/ 453231 h 548042"/>
                  <a:gd name="connsiteX41" fmla="*/ 70149 w 438434"/>
                  <a:gd name="connsiteY41" fmla="*/ 503651 h 548042"/>
                  <a:gd name="connsiteX42" fmla="*/ 55352 w 438434"/>
                  <a:gd name="connsiteY42" fmla="*/ 520641 h 548042"/>
                  <a:gd name="connsiteX43" fmla="*/ 21921 w 438434"/>
                  <a:gd name="connsiteY43" fmla="*/ 530506 h 548042"/>
                  <a:gd name="connsiteX44" fmla="*/ 0 w 438434"/>
                  <a:gd name="connsiteY44" fmla="*/ 530506 h 548042"/>
                  <a:gd name="connsiteX45" fmla="*/ 0 w 438434"/>
                  <a:gd name="connsiteY45" fmla="*/ 552427 h 548042"/>
                  <a:gd name="connsiteX46" fmla="*/ 223602 w 438434"/>
                  <a:gd name="connsiteY46" fmla="*/ 552427 h 548042"/>
                  <a:gd name="connsiteX47" fmla="*/ 403360 w 438434"/>
                  <a:gd name="connsiteY47" fmla="*/ 552427 h 548042"/>
                  <a:gd name="connsiteX48" fmla="*/ 449943 w 438434"/>
                  <a:gd name="connsiteY48" fmla="*/ 409936 h 548042"/>
                  <a:gd name="connsiteX49" fmla="*/ 430213 w 438434"/>
                  <a:gd name="connsiteY49" fmla="*/ 409936 h 548042"/>
                  <a:gd name="connsiteX50" fmla="*/ 378149 w 438434"/>
                  <a:gd name="connsiteY50" fmla="*/ 486662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38434" h="548042">
                    <a:moveTo>
                      <a:pt x="378149" y="486662"/>
                    </a:moveTo>
                    <a:cubicBezTo>
                      <a:pt x="367189" y="498719"/>
                      <a:pt x="353488" y="507488"/>
                      <a:pt x="342527" y="510228"/>
                    </a:cubicBezTo>
                    <a:cubicBezTo>
                      <a:pt x="328826" y="515160"/>
                      <a:pt x="308000" y="517352"/>
                      <a:pt x="281146" y="517352"/>
                    </a:cubicBezTo>
                    <a:lnTo>
                      <a:pt x="223602" y="517352"/>
                    </a:lnTo>
                    <a:lnTo>
                      <a:pt x="191815" y="517352"/>
                    </a:lnTo>
                    <a:lnTo>
                      <a:pt x="166057" y="512420"/>
                    </a:lnTo>
                    <a:lnTo>
                      <a:pt x="156192" y="502555"/>
                    </a:lnTo>
                    <a:cubicBezTo>
                      <a:pt x="154000" y="497623"/>
                      <a:pt x="154000" y="481730"/>
                      <a:pt x="154000" y="459260"/>
                    </a:cubicBezTo>
                    <a:cubicBezTo>
                      <a:pt x="154000" y="459260"/>
                      <a:pt x="154000" y="289367"/>
                      <a:pt x="154000" y="282242"/>
                    </a:cubicBezTo>
                    <a:cubicBezTo>
                      <a:pt x="157837" y="282242"/>
                      <a:pt x="194555" y="282242"/>
                      <a:pt x="224149" y="282242"/>
                    </a:cubicBezTo>
                    <a:cubicBezTo>
                      <a:pt x="244975" y="282242"/>
                      <a:pt x="262512" y="282242"/>
                      <a:pt x="262512" y="282242"/>
                    </a:cubicBezTo>
                    <a:cubicBezTo>
                      <a:pt x="288270" y="282242"/>
                      <a:pt x="304164" y="288270"/>
                      <a:pt x="310740" y="292107"/>
                    </a:cubicBezTo>
                    <a:cubicBezTo>
                      <a:pt x="317865" y="295943"/>
                      <a:pt x="327729" y="301972"/>
                      <a:pt x="332662" y="312932"/>
                    </a:cubicBezTo>
                    <a:lnTo>
                      <a:pt x="341431" y="361160"/>
                    </a:lnTo>
                    <a:lnTo>
                      <a:pt x="342527" y="363352"/>
                    </a:lnTo>
                    <a:lnTo>
                      <a:pt x="344719" y="363352"/>
                    </a:lnTo>
                    <a:lnTo>
                      <a:pt x="361708" y="363352"/>
                    </a:lnTo>
                    <a:lnTo>
                      <a:pt x="361708" y="169345"/>
                    </a:lnTo>
                    <a:lnTo>
                      <a:pt x="340883" y="169345"/>
                    </a:lnTo>
                    <a:lnTo>
                      <a:pt x="340883" y="171537"/>
                    </a:lnTo>
                    <a:cubicBezTo>
                      <a:pt x="338690" y="201132"/>
                      <a:pt x="332114" y="223053"/>
                      <a:pt x="321153" y="234014"/>
                    </a:cubicBezTo>
                    <a:cubicBezTo>
                      <a:pt x="310193" y="242783"/>
                      <a:pt x="291558" y="247715"/>
                      <a:pt x="261964" y="247715"/>
                    </a:cubicBezTo>
                    <a:cubicBezTo>
                      <a:pt x="261964" y="247715"/>
                      <a:pt x="244975" y="247715"/>
                      <a:pt x="223602" y="247715"/>
                    </a:cubicBezTo>
                    <a:cubicBezTo>
                      <a:pt x="194007" y="247715"/>
                      <a:pt x="157288" y="247715"/>
                      <a:pt x="153452" y="247715"/>
                    </a:cubicBezTo>
                    <a:cubicBezTo>
                      <a:pt x="153452" y="240591"/>
                      <a:pt x="153452" y="44939"/>
                      <a:pt x="153452" y="37267"/>
                    </a:cubicBezTo>
                    <a:cubicBezTo>
                      <a:pt x="157288" y="37267"/>
                      <a:pt x="190171" y="37267"/>
                      <a:pt x="223602" y="37267"/>
                    </a:cubicBezTo>
                    <a:cubicBezTo>
                      <a:pt x="258128" y="37267"/>
                      <a:pt x="292655" y="37267"/>
                      <a:pt x="292655" y="37267"/>
                    </a:cubicBezTo>
                    <a:cubicBezTo>
                      <a:pt x="316221" y="37267"/>
                      <a:pt x="334306" y="39459"/>
                      <a:pt x="343075" y="44392"/>
                    </a:cubicBezTo>
                    <a:cubicBezTo>
                      <a:pt x="356776" y="49324"/>
                      <a:pt x="364997" y="56448"/>
                      <a:pt x="371573" y="67957"/>
                    </a:cubicBezTo>
                    <a:cubicBezTo>
                      <a:pt x="378698" y="78918"/>
                      <a:pt x="383630" y="103580"/>
                      <a:pt x="387466" y="125502"/>
                    </a:cubicBezTo>
                    <a:lnTo>
                      <a:pt x="388562" y="129338"/>
                    </a:lnTo>
                    <a:lnTo>
                      <a:pt x="410484" y="129338"/>
                    </a:lnTo>
                    <a:lnTo>
                      <a:pt x="403360" y="0"/>
                    </a:lnTo>
                    <a:lnTo>
                      <a:pt x="401167" y="0"/>
                    </a:lnTo>
                    <a:lnTo>
                      <a:pt x="224149" y="0"/>
                    </a:ln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41103" y="21922"/>
                      <a:pt x="56996" y="27950"/>
                      <a:pt x="64121" y="37815"/>
                    </a:cubicBezTo>
                    <a:cubicBezTo>
                      <a:pt x="66313" y="40007"/>
                      <a:pt x="73985" y="52612"/>
                      <a:pt x="73985" y="99196"/>
                    </a:cubicBezTo>
                    <a:lnTo>
                      <a:pt x="73985" y="453231"/>
                    </a:lnTo>
                    <a:cubicBezTo>
                      <a:pt x="73985" y="480085"/>
                      <a:pt x="72890" y="496527"/>
                      <a:pt x="70149" y="503651"/>
                    </a:cubicBezTo>
                    <a:cubicBezTo>
                      <a:pt x="67958" y="513516"/>
                      <a:pt x="61381" y="519545"/>
                      <a:pt x="55352" y="520641"/>
                    </a:cubicBezTo>
                    <a:cubicBezTo>
                      <a:pt x="45488" y="527765"/>
                      <a:pt x="34527" y="530506"/>
                      <a:pt x="21921" y="530506"/>
                    </a:cubicBezTo>
                    <a:lnTo>
                      <a:pt x="0" y="530506"/>
                    </a:lnTo>
                    <a:lnTo>
                      <a:pt x="0" y="552427"/>
                    </a:lnTo>
                    <a:lnTo>
                      <a:pt x="223602" y="552427"/>
                    </a:lnTo>
                    <a:lnTo>
                      <a:pt x="403360" y="552427"/>
                    </a:lnTo>
                    <a:lnTo>
                      <a:pt x="449943" y="409936"/>
                    </a:lnTo>
                    <a:lnTo>
                      <a:pt x="430213" y="409936"/>
                    </a:lnTo>
                    <a:cubicBezTo>
                      <a:pt x="411032" y="445011"/>
                      <a:pt x="394043" y="469673"/>
                      <a:pt x="378149" y="48666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E21330F2-B7EE-48AA-9DA4-E49E40F4AE2A}"/>
                  </a:ext>
                </a:extLst>
              </p:cNvPr>
              <p:cNvSpPr/>
              <p:nvPr/>
            </p:nvSpPr>
            <p:spPr>
              <a:xfrm>
                <a:off x="9367816" y="4191876"/>
                <a:ext cx="493239" cy="548043"/>
              </a:xfrm>
              <a:custGeom>
                <a:avLst/>
                <a:gdLst>
                  <a:gd name="connsiteX0" fmla="*/ 316221 w 493238"/>
                  <a:gd name="connsiteY0" fmla="*/ 150712 h 548042"/>
                  <a:gd name="connsiteX1" fmla="*/ 280599 w 493238"/>
                  <a:gd name="connsiteY1" fmla="*/ 234562 h 548042"/>
                  <a:gd name="connsiteX2" fmla="*/ 234015 w 493238"/>
                  <a:gd name="connsiteY2" fmla="*/ 259224 h 548042"/>
                  <a:gd name="connsiteX3" fmla="*/ 172634 w 493238"/>
                  <a:gd name="connsiteY3" fmla="*/ 267993 h 548042"/>
                  <a:gd name="connsiteX4" fmla="*/ 152904 w 493238"/>
                  <a:gd name="connsiteY4" fmla="*/ 267993 h 548042"/>
                  <a:gd name="connsiteX5" fmla="*/ 152904 w 493238"/>
                  <a:gd name="connsiteY5" fmla="*/ 47680 h 548042"/>
                  <a:gd name="connsiteX6" fmla="*/ 209353 w 493238"/>
                  <a:gd name="connsiteY6" fmla="*/ 40555 h 548042"/>
                  <a:gd name="connsiteX7" fmla="*/ 234015 w 493238"/>
                  <a:gd name="connsiteY7" fmla="*/ 43295 h 548042"/>
                  <a:gd name="connsiteX8" fmla="*/ 287175 w 493238"/>
                  <a:gd name="connsiteY8" fmla="*/ 71794 h 548042"/>
                  <a:gd name="connsiteX9" fmla="*/ 316221 w 493238"/>
                  <a:gd name="connsiteY9" fmla="*/ 150712 h 548042"/>
                  <a:gd name="connsiteX10" fmla="*/ 450491 w 493238"/>
                  <a:gd name="connsiteY10" fmla="*/ 509680 h 548042"/>
                  <a:gd name="connsiteX11" fmla="*/ 388015 w 493238"/>
                  <a:gd name="connsiteY11" fmla="*/ 439530 h 548042"/>
                  <a:gd name="connsiteX12" fmla="*/ 286078 w 493238"/>
                  <a:gd name="connsiteY12" fmla="*/ 287175 h 548042"/>
                  <a:gd name="connsiteX13" fmla="*/ 378150 w 493238"/>
                  <a:gd name="connsiteY13" fmla="*/ 234562 h 548042"/>
                  <a:gd name="connsiteX14" fmla="*/ 409936 w 493238"/>
                  <a:gd name="connsiteY14" fmla="*/ 145780 h 548042"/>
                  <a:gd name="connsiteX15" fmla="*/ 380342 w 493238"/>
                  <a:gd name="connsiteY15" fmla="*/ 60833 h 548042"/>
                  <a:gd name="connsiteX16" fmla="*/ 314028 w 493238"/>
                  <a:gd name="connsiteY16" fmla="*/ 12605 h 548042"/>
                  <a:gd name="connsiteX17" fmla="*/ 259773 w 493238"/>
                  <a:gd name="connsiteY17" fmla="*/ 3836 h 548042"/>
                  <a:gd name="connsiteX18" fmla="*/ 190719 w 493238"/>
                  <a:gd name="connsiteY18" fmla="*/ 0 h 548042"/>
                  <a:gd name="connsiteX19" fmla="*/ 3837 w 493238"/>
                  <a:gd name="connsiteY19" fmla="*/ 0 h 548042"/>
                  <a:gd name="connsiteX20" fmla="*/ 0 w 493238"/>
                  <a:gd name="connsiteY20" fmla="*/ 0 h 548042"/>
                  <a:gd name="connsiteX21" fmla="*/ 0 w 493238"/>
                  <a:gd name="connsiteY21" fmla="*/ 21922 h 548042"/>
                  <a:gd name="connsiteX22" fmla="*/ 21922 w 493238"/>
                  <a:gd name="connsiteY22" fmla="*/ 21922 h 548042"/>
                  <a:gd name="connsiteX23" fmla="*/ 63573 w 493238"/>
                  <a:gd name="connsiteY23" fmla="*/ 40555 h 548042"/>
                  <a:gd name="connsiteX24" fmla="*/ 72342 w 493238"/>
                  <a:gd name="connsiteY24" fmla="*/ 99744 h 548042"/>
                  <a:gd name="connsiteX25" fmla="*/ 72342 w 493238"/>
                  <a:gd name="connsiteY25" fmla="*/ 453780 h 548042"/>
                  <a:gd name="connsiteX26" fmla="*/ 66314 w 493238"/>
                  <a:gd name="connsiteY26" fmla="*/ 510228 h 548042"/>
                  <a:gd name="connsiteX27" fmla="*/ 21922 w 493238"/>
                  <a:gd name="connsiteY27" fmla="*/ 531054 h 548042"/>
                  <a:gd name="connsiteX28" fmla="*/ 0 w 493238"/>
                  <a:gd name="connsiteY28" fmla="*/ 531054 h 548042"/>
                  <a:gd name="connsiteX29" fmla="*/ 0 w 493238"/>
                  <a:gd name="connsiteY29" fmla="*/ 552975 h 548042"/>
                  <a:gd name="connsiteX30" fmla="*/ 227438 w 493238"/>
                  <a:gd name="connsiteY30" fmla="*/ 552975 h 548042"/>
                  <a:gd name="connsiteX31" fmla="*/ 227438 w 493238"/>
                  <a:gd name="connsiteY31" fmla="*/ 531054 h 548042"/>
                  <a:gd name="connsiteX32" fmla="*/ 205516 w 493238"/>
                  <a:gd name="connsiteY32" fmla="*/ 531054 h 548042"/>
                  <a:gd name="connsiteX33" fmla="*/ 163865 w 493238"/>
                  <a:gd name="connsiteY33" fmla="*/ 515160 h 548042"/>
                  <a:gd name="connsiteX34" fmla="*/ 152904 w 493238"/>
                  <a:gd name="connsiteY34" fmla="*/ 453780 h 548042"/>
                  <a:gd name="connsiteX35" fmla="*/ 152904 w 493238"/>
                  <a:gd name="connsiteY35" fmla="*/ 298683 h 548042"/>
                  <a:gd name="connsiteX36" fmla="*/ 206065 w 493238"/>
                  <a:gd name="connsiteY36" fmla="*/ 298683 h 548042"/>
                  <a:gd name="connsiteX37" fmla="*/ 260320 w 493238"/>
                  <a:gd name="connsiteY37" fmla="*/ 380890 h 548042"/>
                  <a:gd name="connsiteX38" fmla="*/ 375958 w 493238"/>
                  <a:gd name="connsiteY38" fmla="*/ 551879 h 548042"/>
                  <a:gd name="connsiteX39" fmla="*/ 520093 w 493238"/>
                  <a:gd name="connsiteY39" fmla="*/ 552975 h 548042"/>
                  <a:gd name="connsiteX40" fmla="*/ 520093 w 493238"/>
                  <a:gd name="connsiteY40" fmla="*/ 531054 h 548042"/>
                  <a:gd name="connsiteX41" fmla="*/ 517900 w 493238"/>
                  <a:gd name="connsiteY41" fmla="*/ 531054 h 548042"/>
                  <a:gd name="connsiteX42" fmla="*/ 450491 w 493238"/>
                  <a:gd name="connsiteY42" fmla="*/ 50968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3238" h="548042">
                    <a:moveTo>
                      <a:pt x="316221" y="150712"/>
                    </a:moveTo>
                    <a:cubicBezTo>
                      <a:pt x="316221" y="185239"/>
                      <a:pt x="304164" y="213189"/>
                      <a:pt x="280599" y="234562"/>
                    </a:cubicBezTo>
                    <a:cubicBezTo>
                      <a:pt x="268542" y="245523"/>
                      <a:pt x="252100" y="254292"/>
                      <a:pt x="234015" y="259224"/>
                    </a:cubicBezTo>
                    <a:cubicBezTo>
                      <a:pt x="217025" y="265253"/>
                      <a:pt x="195652" y="267993"/>
                      <a:pt x="172634" y="267993"/>
                    </a:cubicBezTo>
                    <a:cubicBezTo>
                      <a:pt x="172634" y="267993"/>
                      <a:pt x="156740" y="267993"/>
                      <a:pt x="152904" y="267993"/>
                    </a:cubicBezTo>
                    <a:cubicBezTo>
                      <a:pt x="152904" y="260869"/>
                      <a:pt x="152904" y="54256"/>
                      <a:pt x="152904" y="47680"/>
                    </a:cubicBezTo>
                    <a:cubicBezTo>
                      <a:pt x="157837" y="46584"/>
                      <a:pt x="209353" y="40555"/>
                      <a:pt x="209353" y="40555"/>
                    </a:cubicBezTo>
                    <a:cubicBezTo>
                      <a:pt x="218121" y="40555"/>
                      <a:pt x="226342" y="41651"/>
                      <a:pt x="234015" y="43295"/>
                    </a:cubicBezTo>
                    <a:cubicBezTo>
                      <a:pt x="255936" y="47132"/>
                      <a:pt x="274570" y="56997"/>
                      <a:pt x="287175" y="71794"/>
                    </a:cubicBezTo>
                    <a:cubicBezTo>
                      <a:pt x="306356" y="90427"/>
                      <a:pt x="316221" y="116185"/>
                      <a:pt x="316221" y="150712"/>
                    </a:cubicBezTo>
                    <a:moveTo>
                      <a:pt x="450491" y="509680"/>
                    </a:moveTo>
                    <a:cubicBezTo>
                      <a:pt x="433502" y="498719"/>
                      <a:pt x="412129" y="475153"/>
                      <a:pt x="388015" y="439530"/>
                    </a:cubicBezTo>
                    <a:cubicBezTo>
                      <a:pt x="388015" y="439530"/>
                      <a:pt x="291011" y="294299"/>
                      <a:pt x="286078" y="287175"/>
                    </a:cubicBezTo>
                    <a:cubicBezTo>
                      <a:pt x="327729" y="275118"/>
                      <a:pt x="358421" y="257580"/>
                      <a:pt x="378150" y="234562"/>
                    </a:cubicBezTo>
                    <a:cubicBezTo>
                      <a:pt x="400072" y="206064"/>
                      <a:pt x="409936" y="178114"/>
                      <a:pt x="409936" y="145780"/>
                    </a:cubicBezTo>
                    <a:cubicBezTo>
                      <a:pt x="409936" y="113445"/>
                      <a:pt x="401168" y="88235"/>
                      <a:pt x="380342" y="60833"/>
                    </a:cubicBezTo>
                    <a:cubicBezTo>
                      <a:pt x="361709" y="38911"/>
                      <a:pt x="340883" y="24114"/>
                      <a:pt x="314028" y="12605"/>
                    </a:cubicBezTo>
                    <a:cubicBezTo>
                      <a:pt x="299232" y="8769"/>
                      <a:pt x="280599" y="5481"/>
                      <a:pt x="259773" y="3836"/>
                    </a:cubicBezTo>
                    <a:cubicBezTo>
                      <a:pt x="240043" y="1096"/>
                      <a:pt x="216477" y="0"/>
                      <a:pt x="190719" y="0"/>
                    </a:cubicBezTo>
                    <a:lnTo>
                      <a:pt x="3837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0555" y="21922"/>
                      <a:pt x="55353" y="29046"/>
                      <a:pt x="63573" y="40555"/>
                    </a:cubicBezTo>
                    <a:cubicBezTo>
                      <a:pt x="72342" y="49324"/>
                      <a:pt x="72342" y="76178"/>
                      <a:pt x="72342" y="99744"/>
                    </a:cubicBezTo>
                    <a:lnTo>
                      <a:pt x="72342" y="453780"/>
                    </a:lnTo>
                    <a:cubicBezTo>
                      <a:pt x="72342" y="492143"/>
                      <a:pt x="68505" y="505296"/>
                      <a:pt x="66314" y="510228"/>
                    </a:cubicBezTo>
                    <a:cubicBezTo>
                      <a:pt x="57545" y="523929"/>
                      <a:pt x="42747" y="531054"/>
                      <a:pt x="21922" y="531054"/>
                    </a:cubicBezTo>
                    <a:lnTo>
                      <a:pt x="0" y="531054"/>
                    </a:lnTo>
                    <a:lnTo>
                      <a:pt x="0" y="552975"/>
                    </a:lnTo>
                    <a:lnTo>
                      <a:pt x="227438" y="552975"/>
                    </a:lnTo>
                    <a:lnTo>
                      <a:pt x="227438" y="531054"/>
                    </a:lnTo>
                    <a:lnTo>
                      <a:pt x="205516" y="531054"/>
                    </a:lnTo>
                    <a:cubicBezTo>
                      <a:pt x="184691" y="531054"/>
                      <a:pt x="172085" y="526121"/>
                      <a:pt x="163865" y="515160"/>
                    </a:cubicBezTo>
                    <a:cubicBezTo>
                      <a:pt x="156740" y="505296"/>
                      <a:pt x="152904" y="484470"/>
                      <a:pt x="152904" y="453780"/>
                    </a:cubicBezTo>
                    <a:cubicBezTo>
                      <a:pt x="152904" y="453780"/>
                      <a:pt x="152904" y="306356"/>
                      <a:pt x="152904" y="298683"/>
                    </a:cubicBezTo>
                    <a:cubicBezTo>
                      <a:pt x="156740" y="298683"/>
                      <a:pt x="206065" y="298683"/>
                      <a:pt x="206065" y="298683"/>
                    </a:cubicBezTo>
                    <a:lnTo>
                      <a:pt x="260320" y="380890"/>
                    </a:lnTo>
                    <a:lnTo>
                      <a:pt x="375958" y="551879"/>
                    </a:lnTo>
                    <a:lnTo>
                      <a:pt x="520093" y="552975"/>
                    </a:lnTo>
                    <a:lnTo>
                      <a:pt x="520093" y="531054"/>
                    </a:lnTo>
                    <a:lnTo>
                      <a:pt x="517900" y="531054"/>
                    </a:lnTo>
                    <a:cubicBezTo>
                      <a:pt x="488306" y="529410"/>
                      <a:pt x="464740" y="521737"/>
                      <a:pt x="450491" y="50968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30B061BF-7158-4057-A281-EA1F15223D6A}"/>
                  </a:ext>
                </a:extLst>
              </p:cNvPr>
              <p:cNvSpPr/>
              <p:nvPr/>
            </p:nvSpPr>
            <p:spPr>
              <a:xfrm>
                <a:off x="9922436" y="4179271"/>
                <a:ext cx="328826" cy="548043"/>
              </a:xfrm>
              <a:custGeom>
                <a:avLst/>
                <a:gdLst>
                  <a:gd name="connsiteX0" fmla="*/ 292655 w 328825"/>
                  <a:gd name="connsiteY0" fmla="*/ 308000 h 548042"/>
                  <a:gd name="connsiteX1" fmla="*/ 194555 w 328825"/>
                  <a:gd name="connsiteY1" fmla="*/ 242783 h 548042"/>
                  <a:gd name="connsiteX2" fmla="*/ 174825 w 328825"/>
                  <a:gd name="connsiteY2" fmla="*/ 231822 h 548042"/>
                  <a:gd name="connsiteX3" fmla="*/ 82754 w 328825"/>
                  <a:gd name="connsiteY3" fmla="*/ 165509 h 548042"/>
                  <a:gd name="connsiteX4" fmla="*/ 67957 w 328825"/>
                  <a:gd name="connsiteY4" fmla="*/ 120022 h 548042"/>
                  <a:gd name="connsiteX5" fmla="*/ 92619 w 328825"/>
                  <a:gd name="connsiteY5" fmla="*/ 65765 h 548042"/>
                  <a:gd name="connsiteX6" fmla="*/ 155095 w 328825"/>
                  <a:gd name="connsiteY6" fmla="*/ 40007 h 548042"/>
                  <a:gd name="connsiteX7" fmla="*/ 174825 w 328825"/>
                  <a:gd name="connsiteY7" fmla="*/ 42199 h 548042"/>
                  <a:gd name="connsiteX8" fmla="*/ 221409 w 328825"/>
                  <a:gd name="connsiteY8" fmla="*/ 59189 h 548042"/>
                  <a:gd name="connsiteX9" fmla="*/ 270733 w 328825"/>
                  <a:gd name="connsiteY9" fmla="*/ 109609 h 548042"/>
                  <a:gd name="connsiteX10" fmla="*/ 294299 w 328825"/>
                  <a:gd name="connsiteY10" fmla="*/ 194555 h 548042"/>
                  <a:gd name="connsiteX11" fmla="*/ 294299 w 328825"/>
                  <a:gd name="connsiteY11" fmla="*/ 198392 h 548042"/>
                  <a:gd name="connsiteX12" fmla="*/ 315125 w 328825"/>
                  <a:gd name="connsiteY12" fmla="*/ 198392 h 548042"/>
                  <a:gd name="connsiteX13" fmla="*/ 315125 w 328825"/>
                  <a:gd name="connsiteY13" fmla="*/ 548 h 548042"/>
                  <a:gd name="connsiteX14" fmla="*/ 311288 w 328825"/>
                  <a:gd name="connsiteY14" fmla="*/ 548 h 548042"/>
                  <a:gd name="connsiteX15" fmla="*/ 295395 w 328825"/>
                  <a:gd name="connsiteY15" fmla="*/ 548 h 548042"/>
                  <a:gd name="connsiteX16" fmla="*/ 294299 w 328825"/>
                  <a:gd name="connsiteY16" fmla="*/ 2740 h 548042"/>
                  <a:gd name="connsiteX17" fmla="*/ 287174 w 328825"/>
                  <a:gd name="connsiteY17" fmla="*/ 24662 h 548042"/>
                  <a:gd name="connsiteX18" fmla="*/ 272377 w 328825"/>
                  <a:gd name="connsiteY18" fmla="*/ 31787 h 548042"/>
                  <a:gd name="connsiteX19" fmla="*/ 243879 w 328825"/>
                  <a:gd name="connsiteY19" fmla="*/ 21922 h 548042"/>
                  <a:gd name="connsiteX20" fmla="*/ 174825 w 328825"/>
                  <a:gd name="connsiteY20" fmla="*/ 1096 h 548042"/>
                  <a:gd name="connsiteX21" fmla="*/ 155095 w 328825"/>
                  <a:gd name="connsiteY21" fmla="*/ 0 h 548042"/>
                  <a:gd name="connsiteX22" fmla="*/ 43295 w 328825"/>
                  <a:gd name="connsiteY22" fmla="*/ 43295 h 548042"/>
                  <a:gd name="connsiteX23" fmla="*/ 0 w 328825"/>
                  <a:gd name="connsiteY23" fmla="*/ 147972 h 548042"/>
                  <a:gd name="connsiteX24" fmla="*/ 13701 w 328825"/>
                  <a:gd name="connsiteY24" fmla="*/ 210448 h 548042"/>
                  <a:gd name="connsiteX25" fmla="*/ 56996 w 328825"/>
                  <a:gd name="connsiteY25" fmla="*/ 263061 h 548042"/>
                  <a:gd name="connsiteX26" fmla="*/ 146875 w 328825"/>
                  <a:gd name="connsiteY26" fmla="*/ 324441 h 548042"/>
                  <a:gd name="connsiteX27" fmla="*/ 154000 w 328825"/>
                  <a:gd name="connsiteY27" fmla="*/ 328278 h 548042"/>
                  <a:gd name="connsiteX28" fmla="*/ 174825 w 328825"/>
                  <a:gd name="connsiteY28" fmla="*/ 340335 h 548042"/>
                  <a:gd name="connsiteX29" fmla="*/ 232370 w 328825"/>
                  <a:gd name="connsiteY29" fmla="*/ 377054 h 548042"/>
                  <a:gd name="connsiteX30" fmla="*/ 264156 w 328825"/>
                  <a:gd name="connsiteY30" fmla="*/ 415417 h 548042"/>
                  <a:gd name="connsiteX31" fmla="*/ 275117 w 328825"/>
                  <a:gd name="connsiteY31" fmla="*/ 453780 h 548042"/>
                  <a:gd name="connsiteX32" fmla="*/ 248263 w 328825"/>
                  <a:gd name="connsiteY32" fmla="*/ 515160 h 548042"/>
                  <a:gd name="connsiteX33" fmla="*/ 175921 w 328825"/>
                  <a:gd name="connsiteY33" fmla="*/ 538726 h 548042"/>
                  <a:gd name="connsiteX34" fmla="*/ 174825 w 328825"/>
                  <a:gd name="connsiteY34" fmla="*/ 538726 h 548042"/>
                  <a:gd name="connsiteX35" fmla="*/ 103580 w 328825"/>
                  <a:gd name="connsiteY35" fmla="*/ 521737 h 548042"/>
                  <a:gd name="connsiteX36" fmla="*/ 53159 w 328825"/>
                  <a:gd name="connsiteY36" fmla="*/ 473509 h 548042"/>
                  <a:gd name="connsiteX37" fmla="*/ 26306 w 328825"/>
                  <a:gd name="connsiteY37" fmla="*/ 386370 h 548042"/>
                  <a:gd name="connsiteX38" fmla="*/ 25210 w 328825"/>
                  <a:gd name="connsiteY38" fmla="*/ 382534 h 548042"/>
                  <a:gd name="connsiteX39" fmla="*/ 5480 w 328825"/>
                  <a:gd name="connsiteY39" fmla="*/ 382534 h 548042"/>
                  <a:gd name="connsiteX40" fmla="*/ 5480 w 328825"/>
                  <a:gd name="connsiteY40" fmla="*/ 578185 h 548042"/>
                  <a:gd name="connsiteX41" fmla="*/ 25210 w 328825"/>
                  <a:gd name="connsiteY41" fmla="*/ 578185 h 548042"/>
                  <a:gd name="connsiteX42" fmla="*/ 26306 w 328825"/>
                  <a:gd name="connsiteY42" fmla="*/ 575993 h 548042"/>
                  <a:gd name="connsiteX43" fmla="*/ 33430 w 328825"/>
                  <a:gd name="connsiteY43" fmla="*/ 552427 h 548042"/>
                  <a:gd name="connsiteX44" fmla="*/ 45487 w 328825"/>
                  <a:gd name="connsiteY44" fmla="*/ 548591 h 548042"/>
                  <a:gd name="connsiteX45" fmla="*/ 90974 w 328825"/>
                  <a:gd name="connsiteY45" fmla="*/ 560648 h 548042"/>
                  <a:gd name="connsiteX46" fmla="*/ 140299 w 328825"/>
                  <a:gd name="connsiteY46" fmla="*/ 575445 h 548042"/>
                  <a:gd name="connsiteX47" fmla="*/ 174825 w 328825"/>
                  <a:gd name="connsiteY47" fmla="*/ 577637 h 548042"/>
                  <a:gd name="connsiteX48" fmla="*/ 183594 w 328825"/>
                  <a:gd name="connsiteY48" fmla="*/ 577637 h 548042"/>
                  <a:gd name="connsiteX49" fmla="*/ 303068 w 328825"/>
                  <a:gd name="connsiteY49" fmla="*/ 532150 h 548042"/>
                  <a:gd name="connsiteX50" fmla="*/ 351295 w 328825"/>
                  <a:gd name="connsiteY50" fmla="*/ 424185 h 548042"/>
                  <a:gd name="connsiteX51" fmla="*/ 336498 w 328825"/>
                  <a:gd name="connsiteY51" fmla="*/ 357872 h 548042"/>
                  <a:gd name="connsiteX52" fmla="*/ 292655 w 328825"/>
                  <a:gd name="connsiteY52" fmla="*/ 30800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28825" h="548042">
                    <a:moveTo>
                      <a:pt x="292655" y="308000"/>
                    </a:moveTo>
                    <a:cubicBezTo>
                      <a:pt x="274021" y="291011"/>
                      <a:pt x="240042" y="268541"/>
                      <a:pt x="194555" y="242783"/>
                    </a:cubicBezTo>
                    <a:cubicBezTo>
                      <a:pt x="187431" y="238947"/>
                      <a:pt x="180854" y="235659"/>
                      <a:pt x="174825" y="231822"/>
                    </a:cubicBezTo>
                    <a:cubicBezTo>
                      <a:pt x="130434" y="206064"/>
                      <a:pt x="97552" y="182498"/>
                      <a:pt x="82754" y="165509"/>
                    </a:cubicBezTo>
                    <a:cubicBezTo>
                      <a:pt x="72889" y="151808"/>
                      <a:pt x="67957" y="137011"/>
                      <a:pt x="67957" y="120022"/>
                    </a:cubicBezTo>
                    <a:cubicBezTo>
                      <a:pt x="67957" y="100292"/>
                      <a:pt x="75082" y="84399"/>
                      <a:pt x="92619" y="65765"/>
                    </a:cubicBezTo>
                    <a:cubicBezTo>
                      <a:pt x="108512" y="49872"/>
                      <a:pt x="130982" y="40007"/>
                      <a:pt x="155095" y="40007"/>
                    </a:cubicBezTo>
                    <a:cubicBezTo>
                      <a:pt x="161124" y="40007"/>
                      <a:pt x="168796" y="41103"/>
                      <a:pt x="174825" y="42199"/>
                    </a:cubicBezTo>
                    <a:cubicBezTo>
                      <a:pt x="190719" y="44392"/>
                      <a:pt x="206612" y="50968"/>
                      <a:pt x="221409" y="59189"/>
                    </a:cubicBezTo>
                    <a:cubicBezTo>
                      <a:pt x="243330" y="72890"/>
                      <a:pt x="260868" y="89879"/>
                      <a:pt x="270733" y="109609"/>
                    </a:cubicBezTo>
                    <a:cubicBezTo>
                      <a:pt x="281694" y="126598"/>
                      <a:pt x="289367" y="154000"/>
                      <a:pt x="294299" y="194555"/>
                    </a:cubicBezTo>
                    <a:lnTo>
                      <a:pt x="294299" y="198392"/>
                    </a:lnTo>
                    <a:lnTo>
                      <a:pt x="315125" y="198392"/>
                    </a:lnTo>
                    <a:lnTo>
                      <a:pt x="315125" y="548"/>
                    </a:lnTo>
                    <a:lnTo>
                      <a:pt x="311288" y="548"/>
                    </a:lnTo>
                    <a:lnTo>
                      <a:pt x="295395" y="548"/>
                    </a:lnTo>
                    <a:lnTo>
                      <a:pt x="294299" y="2740"/>
                    </a:lnTo>
                    <a:cubicBezTo>
                      <a:pt x="293202" y="9865"/>
                      <a:pt x="290462" y="23566"/>
                      <a:pt x="287174" y="24662"/>
                    </a:cubicBezTo>
                    <a:cubicBezTo>
                      <a:pt x="286078" y="25758"/>
                      <a:pt x="272377" y="31787"/>
                      <a:pt x="272377" y="31787"/>
                    </a:cubicBezTo>
                    <a:cubicBezTo>
                      <a:pt x="265253" y="31787"/>
                      <a:pt x="255387" y="29594"/>
                      <a:pt x="243879" y="21922"/>
                    </a:cubicBezTo>
                    <a:cubicBezTo>
                      <a:pt x="220313" y="10961"/>
                      <a:pt x="197295" y="3288"/>
                      <a:pt x="174825" y="1096"/>
                    </a:cubicBezTo>
                    <a:cubicBezTo>
                      <a:pt x="168796" y="0"/>
                      <a:pt x="161124" y="0"/>
                      <a:pt x="155095" y="0"/>
                    </a:cubicBezTo>
                    <a:cubicBezTo>
                      <a:pt x="111800" y="0"/>
                      <a:pt x="75082" y="13701"/>
                      <a:pt x="43295" y="43295"/>
                    </a:cubicBezTo>
                    <a:cubicBezTo>
                      <a:pt x="13701" y="73986"/>
                      <a:pt x="0" y="108512"/>
                      <a:pt x="0" y="147972"/>
                    </a:cubicBezTo>
                    <a:cubicBezTo>
                      <a:pt x="0" y="171537"/>
                      <a:pt x="4932" y="193459"/>
                      <a:pt x="13701" y="210448"/>
                    </a:cubicBezTo>
                    <a:cubicBezTo>
                      <a:pt x="23565" y="231274"/>
                      <a:pt x="38363" y="248812"/>
                      <a:pt x="56996" y="263061"/>
                    </a:cubicBezTo>
                    <a:cubicBezTo>
                      <a:pt x="75629" y="280050"/>
                      <a:pt x="105224" y="298683"/>
                      <a:pt x="146875" y="324441"/>
                    </a:cubicBezTo>
                    <a:lnTo>
                      <a:pt x="154000" y="328278"/>
                    </a:lnTo>
                    <a:cubicBezTo>
                      <a:pt x="161124" y="332114"/>
                      <a:pt x="168796" y="337046"/>
                      <a:pt x="174825" y="340335"/>
                    </a:cubicBezTo>
                    <a:cubicBezTo>
                      <a:pt x="205516" y="357324"/>
                      <a:pt x="224149" y="371025"/>
                      <a:pt x="232370" y="377054"/>
                    </a:cubicBezTo>
                    <a:cubicBezTo>
                      <a:pt x="247167" y="388014"/>
                      <a:pt x="257031" y="398975"/>
                      <a:pt x="264156" y="415417"/>
                    </a:cubicBezTo>
                    <a:cubicBezTo>
                      <a:pt x="270185" y="427474"/>
                      <a:pt x="275117" y="442271"/>
                      <a:pt x="275117" y="453780"/>
                    </a:cubicBezTo>
                    <a:cubicBezTo>
                      <a:pt x="275117" y="475701"/>
                      <a:pt x="266348" y="495431"/>
                      <a:pt x="248263" y="515160"/>
                    </a:cubicBezTo>
                    <a:cubicBezTo>
                      <a:pt x="231273" y="529958"/>
                      <a:pt x="206612" y="538726"/>
                      <a:pt x="175921" y="538726"/>
                    </a:cubicBezTo>
                    <a:cubicBezTo>
                      <a:pt x="175921" y="538726"/>
                      <a:pt x="175921" y="538726"/>
                      <a:pt x="174825" y="538726"/>
                    </a:cubicBezTo>
                    <a:cubicBezTo>
                      <a:pt x="146327" y="538726"/>
                      <a:pt x="122213" y="532698"/>
                      <a:pt x="103580" y="521737"/>
                    </a:cubicBezTo>
                    <a:cubicBezTo>
                      <a:pt x="82754" y="509680"/>
                      <a:pt x="63025" y="494883"/>
                      <a:pt x="53159" y="473509"/>
                    </a:cubicBezTo>
                    <a:cubicBezTo>
                      <a:pt x="42199" y="453780"/>
                      <a:pt x="32334" y="425281"/>
                      <a:pt x="26306" y="386370"/>
                    </a:cubicBezTo>
                    <a:lnTo>
                      <a:pt x="25210" y="382534"/>
                    </a:lnTo>
                    <a:lnTo>
                      <a:pt x="5480" y="382534"/>
                    </a:lnTo>
                    <a:lnTo>
                      <a:pt x="5480" y="578185"/>
                    </a:lnTo>
                    <a:lnTo>
                      <a:pt x="25210" y="578185"/>
                    </a:lnTo>
                    <a:lnTo>
                      <a:pt x="26306" y="575993"/>
                    </a:lnTo>
                    <a:cubicBezTo>
                      <a:pt x="28498" y="562292"/>
                      <a:pt x="30142" y="556264"/>
                      <a:pt x="33430" y="552427"/>
                    </a:cubicBezTo>
                    <a:cubicBezTo>
                      <a:pt x="35622" y="548591"/>
                      <a:pt x="38363" y="548591"/>
                      <a:pt x="45487" y="548591"/>
                    </a:cubicBezTo>
                    <a:cubicBezTo>
                      <a:pt x="47679" y="548591"/>
                      <a:pt x="64121" y="548591"/>
                      <a:pt x="90974" y="560648"/>
                    </a:cubicBezTo>
                    <a:lnTo>
                      <a:pt x="140299" y="575445"/>
                    </a:lnTo>
                    <a:cubicBezTo>
                      <a:pt x="140299" y="575445"/>
                      <a:pt x="162220" y="576541"/>
                      <a:pt x="174825" y="577637"/>
                    </a:cubicBezTo>
                    <a:cubicBezTo>
                      <a:pt x="179758" y="577637"/>
                      <a:pt x="183594" y="577637"/>
                      <a:pt x="183594" y="577637"/>
                    </a:cubicBezTo>
                    <a:cubicBezTo>
                      <a:pt x="232918" y="577637"/>
                      <a:pt x="270733" y="562840"/>
                      <a:pt x="303068" y="532150"/>
                    </a:cubicBezTo>
                    <a:cubicBezTo>
                      <a:pt x="333758" y="501459"/>
                      <a:pt x="351295" y="464740"/>
                      <a:pt x="351295" y="424185"/>
                    </a:cubicBezTo>
                    <a:cubicBezTo>
                      <a:pt x="351295" y="402263"/>
                      <a:pt x="346363" y="380890"/>
                      <a:pt x="336498" y="357872"/>
                    </a:cubicBezTo>
                    <a:cubicBezTo>
                      <a:pt x="326085" y="337594"/>
                      <a:pt x="311288" y="319509"/>
                      <a:pt x="292655" y="308000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A96873F6-4CF8-4293-ADF2-FF01581AB31D}"/>
                  </a:ext>
                </a:extLst>
              </p:cNvPr>
              <p:cNvSpPr/>
              <p:nvPr/>
            </p:nvSpPr>
            <p:spPr>
              <a:xfrm>
                <a:off x="10325247" y="4192424"/>
                <a:ext cx="219217" cy="548043"/>
              </a:xfrm>
              <a:custGeom>
                <a:avLst/>
                <a:gdLst>
                  <a:gd name="connsiteX0" fmla="*/ 115089 w 219217"/>
                  <a:gd name="connsiteY0" fmla="*/ 0 h 548042"/>
                  <a:gd name="connsiteX1" fmla="*/ 548 w 219217"/>
                  <a:gd name="connsiteY1" fmla="*/ 0 h 548042"/>
                  <a:gd name="connsiteX2" fmla="*/ 548 w 219217"/>
                  <a:gd name="connsiteY2" fmla="*/ 21922 h 548042"/>
                  <a:gd name="connsiteX3" fmla="*/ 22470 w 219217"/>
                  <a:gd name="connsiteY3" fmla="*/ 21922 h 548042"/>
                  <a:gd name="connsiteX4" fmla="*/ 56997 w 219217"/>
                  <a:gd name="connsiteY4" fmla="*/ 31786 h 548042"/>
                  <a:gd name="connsiteX5" fmla="*/ 69053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4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30178 w 219217"/>
                  <a:gd name="connsiteY13" fmla="*/ 552975 h 548042"/>
                  <a:gd name="connsiteX14" fmla="*/ 230178 w 219217"/>
                  <a:gd name="connsiteY14" fmla="*/ 531053 h 548042"/>
                  <a:gd name="connsiteX15" fmla="*/ 208256 w 219217"/>
                  <a:gd name="connsiteY15" fmla="*/ 531053 h 548042"/>
                  <a:gd name="connsiteX16" fmla="*/ 174826 w 219217"/>
                  <a:gd name="connsiteY16" fmla="*/ 522285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8256 w 219217"/>
                  <a:gd name="connsiteY21" fmla="*/ 21922 h 548042"/>
                  <a:gd name="connsiteX22" fmla="*/ 230178 w 219217"/>
                  <a:gd name="connsiteY22" fmla="*/ 21922 h 548042"/>
                  <a:gd name="connsiteX23" fmla="*/ 230178 w 219217"/>
                  <a:gd name="connsiteY23" fmla="*/ 0 h 548042"/>
                  <a:gd name="connsiteX24" fmla="*/ 226342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5089" y="0"/>
                    </a:move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33431" y="21922"/>
                      <a:pt x="46035" y="26854"/>
                      <a:pt x="56997" y="31786"/>
                    </a:cubicBezTo>
                    <a:lnTo>
                      <a:pt x="69053" y="47680"/>
                    </a:lnTo>
                    <a:cubicBezTo>
                      <a:pt x="72890" y="56448"/>
                      <a:pt x="75082" y="73438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49" y="505844"/>
                      <a:pt x="66314" y="512420"/>
                    </a:cubicBezTo>
                    <a:cubicBezTo>
                      <a:pt x="55352" y="524477"/>
                      <a:pt x="40555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30178" y="552975"/>
                    </a:lnTo>
                    <a:lnTo>
                      <a:pt x="230178" y="531053"/>
                    </a:lnTo>
                    <a:lnTo>
                      <a:pt x="208256" y="531053"/>
                    </a:lnTo>
                    <a:cubicBezTo>
                      <a:pt x="193459" y="531053"/>
                      <a:pt x="182498" y="528861"/>
                      <a:pt x="174826" y="522285"/>
                    </a:cubicBezTo>
                    <a:cubicBezTo>
                      <a:pt x="164961" y="517352"/>
                      <a:pt x="161125" y="512420"/>
                      <a:pt x="158933" y="506391"/>
                    </a:cubicBezTo>
                    <a:cubicBezTo>
                      <a:pt x="155096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288" y="49324"/>
                      <a:pt x="163865" y="40555"/>
                    </a:cubicBezTo>
                    <a:cubicBezTo>
                      <a:pt x="172634" y="28498"/>
                      <a:pt x="188527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226342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5C48AB3-4372-457C-8549-8C55479286DB}"/>
                  </a:ext>
                </a:extLst>
              </p:cNvPr>
              <p:cNvSpPr/>
              <p:nvPr/>
            </p:nvSpPr>
            <p:spPr>
              <a:xfrm>
                <a:off x="10589952" y="4191876"/>
                <a:ext cx="438434" cy="548043"/>
              </a:xfrm>
              <a:custGeom>
                <a:avLst/>
                <a:gdLst>
                  <a:gd name="connsiteX0" fmla="*/ 431858 w 438434"/>
                  <a:gd name="connsiteY0" fmla="*/ 548 h 548042"/>
                  <a:gd name="connsiteX1" fmla="*/ 220314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20569 w 438434"/>
                  <a:gd name="connsiteY8" fmla="*/ 41651 h 548042"/>
                  <a:gd name="connsiteX9" fmla="*/ 177018 w 438434"/>
                  <a:gd name="connsiteY9" fmla="*/ 41651 h 548042"/>
                  <a:gd name="connsiteX10" fmla="*/ 177018 w 438434"/>
                  <a:gd name="connsiteY10" fmla="*/ 455972 h 548042"/>
                  <a:gd name="connsiteX11" fmla="*/ 168250 w 438434"/>
                  <a:gd name="connsiteY11" fmla="*/ 512420 h 548042"/>
                  <a:gd name="connsiteX12" fmla="*/ 127694 w 438434"/>
                  <a:gd name="connsiteY12" fmla="*/ 531054 h 548042"/>
                  <a:gd name="connsiteX13" fmla="*/ 105772 w 438434"/>
                  <a:gd name="connsiteY13" fmla="*/ 531054 h 548042"/>
                  <a:gd name="connsiteX14" fmla="*/ 105772 w 438434"/>
                  <a:gd name="connsiteY14" fmla="*/ 552975 h 548042"/>
                  <a:gd name="connsiteX15" fmla="*/ 220314 w 438434"/>
                  <a:gd name="connsiteY15" fmla="*/ 552975 h 548042"/>
                  <a:gd name="connsiteX16" fmla="*/ 329922 w 438434"/>
                  <a:gd name="connsiteY16" fmla="*/ 552975 h 548042"/>
                  <a:gd name="connsiteX17" fmla="*/ 329922 w 438434"/>
                  <a:gd name="connsiteY17" fmla="*/ 531054 h 548042"/>
                  <a:gd name="connsiteX18" fmla="*/ 310193 w 438434"/>
                  <a:gd name="connsiteY18" fmla="*/ 531054 h 548042"/>
                  <a:gd name="connsiteX19" fmla="*/ 268541 w 438434"/>
                  <a:gd name="connsiteY19" fmla="*/ 515160 h 548042"/>
                  <a:gd name="connsiteX20" fmla="*/ 257580 w 438434"/>
                  <a:gd name="connsiteY20" fmla="*/ 455972 h 548042"/>
                  <a:gd name="connsiteX21" fmla="*/ 257580 w 438434"/>
                  <a:gd name="connsiteY21" fmla="*/ 41651 h 548042"/>
                  <a:gd name="connsiteX22" fmla="*/ 326634 w 438434"/>
                  <a:gd name="connsiteY22" fmla="*/ 41651 h 548042"/>
                  <a:gd name="connsiteX23" fmla="*/ 375958 w 438434"/>
                  <a:gd name="connsiteY23" fmla="*/ 53708 h 548042"/>
                  <a:gd name="connsiteX24" fmla="*/ 407744 w 438434"/>
                  <a:gd name="connsiteY24" fmla="*/ 87139 h 548042"/>
                  <a:gd name="connsiteX25" fmla="*/ 418705 w 438434"/>
                  <a:gd name="connsiteY25" fmla="*/ 132626 h 548042"/>
                  <a:gd name="connsiteX26" fmla="*/ 418705 w 438434"/>
                  <a:gd name="connsiteY26" fmla="*/ 136463 h 548042"/>
                  <a:gd name="connsiteX27" fmla="*/ 439531 w 438434"/>
                  <a:gd name="connsiteY27" fmla="*/ 136463 h 548042"/>
                  <a:gd name="connsiteX28" fmla="*/ 434598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31858" y="548"/>
                    </a:moveTo>
                    <a:lnTo>
                      <a:pt x="220314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20569" y="41651"/>
                    </a:lnTo>
                    <a:cubicBezTo>
                      <a:pt x="120569" y="41651"/>
                      <a:pt x="170989" y="41651"/>
                      <a:pt x="177018" y="41651"/>
                    </a:cubicBezTo>
                    <a:cubicBezTo>
                      <a:pt x="177018" y="48776"/>
                      <a:pt x="177018" y="455972"/>
                      <a:pt x="177018" y="455972"/>
                    </a:cubicBezTo>
                    <a:cubicBezTo>
                      <a:pt x="177018" y="486662"/>
                      <a:pt x="174826" y="504199"/>
                      <a:pt x="168250" y="512420"/>
                    </a:cubicBezTo>
                    <a:cubicBezTo>
                      <a:pt x="162221" y="524477"/>
                      <a:pt x="147424" y="531054"/>
                      <a:pt x="127694" y="531054"/>
                    </a:cubicBezTo>
                    <a:lnTo>
                      <a:pt x="105772" y="531054"/>
                    </a:lnTo>
                    <a:lnTo>
                      <a:pt x="105772" y="552975"/>
                    </a:lnTo>
                    <a:lnTo>
                      <a:pt x="220314" y="552975"/>
                    </a:lnTo>
                    <a:lnTo>
                      <a:pt x="329922" y="552975"/>
                    </a:lnTo>
                    <a:lnTo>
                      <a:pt x="329922" y="531054"/>
                    </a:lnTo>
                    <a:lnTo>
                      <a:pt x="310193" y="531054"/>
                    </a:lnTo>
                    <a:cubicBezTo>
                      <a:pt x="289367" y="531054"/>
                      <a:pt x="276762" y="526121"/>
                      <a:pt x="268541" y="515160"/>
                    </a:cubicBezTo>
                    <a:cubicBezTo>
                      <a:pt x="263609" y="509132"/>
                      <a:pt x="257580" y="490498"/>
                      <a:pt x="257580" y="455972"/>
                    </a:cubicBezTo>
                    <a:cubicBezTo>
                      <a:pt x="257580" y="455972"/>
                      <a:pt x="257580" y="48776"/>
                      <a:pt x="257580" y="41651"/>
                    </a:cubicBezTo>
                    <a:cubicBezTo>
                      <a:pt x="263609" y="41651"/>
                      <a:pt x="326634" y="41651"/>
                      <a:pt x="326634" y="41651"/>
                    </a:cubicBezTo>
                    <a:cubicBezTo>
                      <a:pt x="347459" y="41651"/>
                      <a:pt x="363353" y="45488"/>
                      <a:pt x="375958" y="53708"/>
                    </a:cubicBezTo>
                    <a:cubicBezTo>
                      <a:pt x="391850" y="62477"/>
                      <a:pt x="401716" y="72342"/>
                      <a:pt x="407744" y="87139"/>
                    </a:cubicBezTo>
                    <a:cubicBezTo>
                      <a:pt x="411580" y="93167"/>
                      <a:pt x="416513" y="107965"/>
                      <a:pt x="418705" y="132626"/>
                    </a:cubicBezTo>
                    <a:lnTo>
                      <a:pt x="418705" y="136463"/>
                    </a:lnTo>
                    <a:lnTo>
                      <a:pt x="439531" y="136463"/>
                    </a:lnTo>
                    <a:lnTo>
                      <a:pt x="43459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84D61EEE-C33C-439E-B8C3-D3327E55C9CC}"/>
                  </a:ext>
                </a:extLst>
              </p:cNvPr>
              <p:cNvSpPr/>
              <p:nvPr/>
            </p:nvSpPr>
            <p:spPr>
              <a:xfrm>
                <a:off x="11047568" y="4191876"/>
                <a:ext cx="548043" cy="548043"/>
              </a:xfrm>
              <a:custGeom>
                <a:avLst/>
                <a:gdLst>
                  <a:gd name="connsiteX0" fmla="*/ 548591 w 548042"/>
                  <a:gd name="connsiteY0" fmla="*/ 548 h 548042"/>
                  <a:gd name="connsiteX1" fmla="*/ 365545 w 548042"/>
                  <a:gd name="connsiteY1" fmla="*/ 548 h 548042"/>
                  <a:gd name="connsiteX2" fmla="*/ 365545 w 548042"/>
                  <a:gd name="connsiteY2" fmla="*/ 22470 h 548042"/>
                  <a:gd name="connsiteX3" fmla="*/ 398975 w 548042"/>
                  <a:gd name="connsiteY3" fmla="*/ 27402 h 548042"/>
                  <a:gd name="connsiteX4" fmla="*/ 412676 w 548042"/>
                  <a:gd name="connsiteY4" fmla="*/ 41103 h 548042"/>
                  <a:gd name="connsiteX5" fmla="*/ 417608 w 548042"/>
                  <a:gd name="connsiteY5" fmla="*/ 58093 h 548042"/>
                  <a:gd name="connsiteX6" fmla="*/ 396783 w 548042"/>
                  <a:gd name="connsiteY6" fmla="*/ 113445 h 548042"/>
                  <a:gd name="connsiteX7" fmla="*/ 297039 w 548042"/>
                  <a:gd name="connsiteY7" fmla="*/ 276762 h 548042"/>
                  <a:gd name="connsiteX8" fmla="*/ 277310 w 548042"/>
                  <a:gd name="connsiteY8" fmla="*/ 243331 h 548042"/>
                  <a:gd name="connsiteX9" fmla="*/ 192363 w 548042"/>
                  <a:gd name="connsiteY9" fmla="*/ 105772 h 548042"/>
                  <a:gd name="connsiteX10" fmla="*/ 168796 w 548042"/>
                  <a:gd name="connsiteY10" fmla="*/ 55352 h 548042"/>
                  <a:gd name="connsiteX11" fmla="*/ 183594 w 548042"/>
                  <a:gd name="connsiteY11" fmla="*/ 31787 h 548042"/>
                  <a:gd name="connsiteX12" fmla="*/ 214284 w 548042"/>
                  <a:gd name="connsiteY12" fmla="*/ 21922 h 548042"/>
                  <a:gd name="connsiteX13" fmla="*/ 230178 w 548042"/>
                  <a:gd name="connsiteY13" fmla="*/ 21922 h 548042"/>
                  <a:gd name="connsiteX14" fmla="*/ 230178 w 548042"/>
                  <a:gd name="connsiteY14" fmla="*/ 0 h 548042"/>
                  <a:gd name="connsiteX15" fmla="*/ 0 w 548042"/>
                  <a:gd name="connsiteY15" fmla="*/ 0 h 548042"/>
                  <a:gd name="connsiteX16" fmla="*/ 0 w 548042"/>
                  <a:gd name="connsiteY16" fmla="*/ 21922 h 548042"/>
                  <a:gd name="connsiteX17" fmla="*/ 3836 w 548042"/>
                  <a:gd name="connsiteY17" fmla="*/ 21922 h 548042"/>
                  <a:gd name="connsiteX18" fmla="*/ 25758 w 548042"/>
                  <a:gd name="connsiteY18" fmla="*/ 26854 h 548042"/>
                  <a:gd name="connsiteX19" fmla="*/ 62477 w 548042"/>
                  <a:gd name="connsiteY19" fmla="*/ 50420 h 548042"/>
                  <a:gd name="connsiteX20" fmla="*/ 94263 w 548042"/>
                  <a:gd name="connsiteY20" fmla="*/ 99744 h 548042"/>
                  <a:gd name="connsiteX21" fmla="*/ 236754 w 548042"/>
                  <a:gd name="connsiteY21" fmla="*/ 329922 h 548042"/>
                  <a:gd name="connsiteX22" fmla="*/ 235658 w 548042"/>
                  <a:gd name="connsiteY22" fmla="*/ 456520 h 548042"/>
                  <a:gd name="connsiteX23" fmla="*/ 226890 w 548042"/>
                  <a:gd name="connsiteY23" fmla="*/ 512968 h 548042"/>
                  <a:gd name="connsiteX24" fmla="*/ 183594 w 548042"/>
                  <a:gd name="connsiteY24" fmla="*/ 531602 h 548042"/>
                  <a:gd name="connsiteX25" fmla="*/ 162769 w 548042"/>
                  <a:gd name="connsiteY25" fmla="*/ 531602 h 548042"/>
                  <a:gd name="connsiteX26" fmla="*/ 162769 w 548042"/>
                  <a:gd name="connsiteY26" fmla="*/ 553523 h 548042"/>
                  <a:gd name="connsiteX27" fmla="*/ 275666 w 548042"/>
                  <a:gd name="connsiteY27" fmla="*/ 553523 h 548042"/>
                  <a:gd name="connsiteX28" fmla="*/ 387466 w 548042"/>
                  <a:gd name="connsiteY28" fmla="*/ 553523 h 548042"/>
                  <a:gd name="connsiteX29" fmla="*/ 387466 w 548042"/>
                  <a:gd name="connsiteY29" fmla="*/ 531602 h 548042"/>
                  <a:gd name="connsiteX30" fmla="*/ 367736 w 548042"/>
                  <a:gd name="connsiteY30" fmla="*/ 531602 h 548042"/>
                  <a:gd name="connsiteX31" fmla="*/ 326085 w 548042"/>
                  <a:gd name="connsiteY31" fmla="*/ 515709 h 548042"/>
                  <a:gd name="connsiteX32" fmla="*/ 315125 w 548042"/>
                  <a:gd name="connsiteY32" fmla="*/ 456520 h 548042"/>
                  <a:gd name="connsiteX33" fmla="*/ 315125 w 548042"/>
                  <a:gd name="connsiteY33" fmla="*/ 317317 h 548042"/>
                  <a:gd name="connsiteX34" fmla="*/ 437886 w 548042"/>
                  <a:gd name="connsiteY34" fmla="*/ 114541 h 548042"/>
                  <a:gd name="connsiteX35" fmla="*/ 477345 w 548042"/>
                  <a:gd name="connsiteY35" fmla="*/ 59189 h 548042"/>
                  <a:gd name="connsiteX36" fmla="*/ 511872 w 548042"/>
                  <a:gd name="connsiteY36" fmla="*/ 32335 h 548042"/>
                  <a:gd name="connsiteX37" fmla="*/ 517900 w 548042"/>
                  <a:gd name="connsiteY37" fmla="*/ 30143 h 548042"/>
                  <a:gd name="connsiteX38" fmla="*/ 537630 w 548042"/>
                  <a:gd name="connsiteY38" fmla="*/ 23018 h 548042"/>
                  <a:gd name="connsiteX39" fmla="*/ 551331 w 548042"/>
                  <a:gd name="connsiteY39" fmla="*/ 23018 h 548042"/>
                  <a:gd name="connsiteX40" fmla="*/ 551331 w 548042"/>
                  <a:gd name="connsiteY40" fmla="*/ 1096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48042" h="548042">
                    <a:moveTo>
                      <a:pt x="548591" y="548"/>
                    </a:moveTo>
                    <a:lnTo>
                      <a:pt x="365545" y="548"/>
                    </a:lnTo>
                    <a:lnTo>
                      <a:pt x="365545" y="22470"/>
                    </a:lnTo>
                    <a:cubicBezTo>
                      <a:pt x="365545" y="22470"/>
                      <a:pt x="397331" y="27402"/>
                      <a:pt x="398975" y="27402"/>
                    </a:cubicBezTo>
                    <a:lnTo>
                      <a:pt x="412676" y="41103"/>
                    </a:lnTo>
                    <a:cubicBezTo>
                      <a:pt x="417608" y="44940"/>
                      <a:pt x="417608" y="52064"/>
                      <a:pt x="417608" y="58093"/>
                    </a:cubicBezTo>
                    <a:cubicBezTo>
                      <a:pt x="417608" y="70150"/>
                      <a:pt x="410484" y="89879"/>
                      <a:pt x="396783" y="113445"/>
                    </a:cubicBezTo>
                    <a:cubicBezTo>
                      <a:pt x="396783" y="113445"/>
                      <a:pt x="301971" y="266897"/>
                      <a:pt x="297039" y="276762"/>
                    </a:cubicBezTo>
                    <a:cubicBezTo>
                      <a:pt x="295943" y="274570"/>
                      <a:pt x="287174" y="260869"/>
                      <a:pt x="277310" y="243331"/>
                    </a:cubicBezTo>
                    <a:cubicBezTo>
                      <a:pt x="246619" y="194007"/>
                      <a:pt x="192363" y="105772"/>
                      <a:pt x="192363" y="105772"/>
                    </a:cubicBezTo>
                    <a:cubicBezTo>
                      <a:pt x="178662" y="82206"/>
                      <a:pt x="168796" y="65217"/>
                      <a:pt x="168796" y="55352"/>
                    </a:cubicBezTo>
                    <a:cubicBezTo>
                      <a:pt x="168796" y="45488"/>
                      <a:pt x="174825" y="36719"/>
                      <a:pt x="183594" y="31787"/>
                    </a:cubicBezTo>
                    <a:cubicBezTo>
                      <a:pt x="195651" y="25758"/>
                      <a:pt x="205516" y="21922"/>
                      <a:pt x="214284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3836" y="21922"/>
                    </a:lnTo>
                    <a:lnTo>
                      <a:pt x="25758" y="26854"/>
                    </a:lnTo>
                    <a:cubicBezTo>
                      <a:pt x="45487" y="36719"/>
                      <a:pt x="56448" y="43844"/>
                      <a:pt x="62477" y="50420"/>
                    </a:cubicBezTo>
                    <a:lnTo>
                      <a:pt x="94263" y="99744"/>
                    </a:lnTo>
                    <a:lnTo>
                      <a:pt x="236754" y="329922"/>
                    </a:lnTo>
                    <a:lnTo>
                      <a:pt x="235658" y="456520"/>
                    </a:lnTo>
                    <a:cubicBezTo>
                      <a:pt x="235658" y="487210"/>
                      <a:pt x="233466" y="504748"/>
                      <a:pt x="226890" y="512968"/>
                    </a:cubicBezTo>
                    <a:cubicBezTo>
                      <a:pt x="218121" y="525025"/>
                      <a:pt x="203323" y="531602"/>
                      <a:pt x="183594" y="531602"/>
                    </a:cubicBezTo>
                    <a:lnTo>
                      <a:pt x="162769" y="531602"/>
                    </a:lnTo>
                    <a:lnTo>
                      <a:pt x="162769" y="553523"/>
                    </a:lnTo>
                    <a:lnTo>
                      <a:pt x="275666" y="553523"/>
                    </a:lnTo>
                    <a:lnTo>
                      <a:pt x="387466" y="553523"/>
                    </a:lnTo>
                    <a:lnTo>
                      <a:pt x="387466" y="531602"/>
                    </a:lnTo>
                    <a:lnTo>
                      <a:pt x="367736" y="531602"/>
                    </a:lnTo>
                    <a:cubicBezTo>
                      <a:pt x="346910" y="531602"/>
                      <a:pt x="334306" y="526669"/>
                      <a:pt x="326085" y="515709"/>
                    </a:cubicBezTo>
                    <a:cubicBezTo>
                      <a:pt x="320057" y="509680"/>
                      <a:pt x="315125" y="491047"/>
                      <a:pt x="315125" y="456520"/>
                    </a:cubicBezTo>
                    <a:lnTo>
                      <a:pt x="315125" y="317317"/>
                    </a:lnTo>
                    <a:lnTo>
                      <a:pt x="437886" y="114541"/>
                    </a:lnTo>
                    <a:cubicBezTo>
                      <a:pt x="454875" y="86043"/>
                      <a:pt x="466384" y="67957"/>
                      <a:pt x="477345" y="59189"/>
                    </a:cubicBezTo>
                    <a:cubicBezTo>
                      <a:pt x="486114" y="47132"/>
                      <a:pt x="497075" y="39459"/>
                      <a:pt x="511872" y="32335"/>
                    </a:cubicBezTo>
                    <a:lnTo>
                      <a:pt x="517900" y="30143"/>
                    </a:lnTo>
                    <a:lnTo>
                      <a:pt x="537630" y="23018"/>
                    </a:lnTo>
                    <a:lnTo>
                      <a:pt x="551331" y="23018"/>
                    </a:lnTo>
                    <a:lnTo>
                      <a:pt x="551331" y="1096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学">
              <a:extLst>
                <a:ext uri="{FF2B5EF4-FFF2-40B4-BE49-F238E27FC236}">
                  <a16:creationId xmlns:a16="http://schemas.microsoft.com/office/drawing/2014/main" id="{4EF22004-4328-4FB5-B118-22ED12BD8CA3}"/>
                </a:ext>
              </a:extLst>
            </p:cNvPr>
            <p:cNvGrpSpPr/>
            <p:nvPr/>
          </p:nvGrpSpPr>
          <p:grpSpPr>
            <a:xfrm>
              <a:off x="10388985" y="2134857"/>
              <a:ext cx="1205694" cy="1687788"/>
              <a:chOff x="10388985" y="2134857"/>
              <a:chExt cx="1205694" cy="1687788"/>
            </a:xfrm>
            <a:grpFill/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3EC3B079-2A82-4DF5-8B31-C166DD7978E3}"/>
                  </a:ext>
                </a:extLst>
              </p:cNvPr>
              <p:cNvSpPr/>
              <p:nvPr/>
            </p:nvSpPr>
            <p:spPr>
              <a:xfrm>
                <a:off x="10652292" y="2945776"/>
                <a:ext cx="712456" cy="876869"/>
              </a:xfrm>
              <a:custGeom>
                <a:avLst/>
                <a:gdLst>
                  <a:gd name="connsiteX0" fmla="*/ 101525 w 712455"/>
                  <a:gd name="connsiteY0" fmla="*/ 221808 h 876868"/>
                  <a:gd name="connsiteX1" fmla="*/ 193048 w 712455"/>
                  <a:gd name="connsiteY1" fmla="*/ 216875 h 876868"/>
                  <a:gd name="connsiteX2" fmla="*/ 311426 w 712455"/>
                  <a:gd name="connsiteY2" fmla="*/ 192213 h 876868"/>
                  <a:gd name="connsiteX3" fmla="*/ 390343 w 712455"/>
                  <a:gd name="connsiteY3" fmla="*/ 159879 h 876868"/>
                  <a:gd name="connsiteX4" fmla="*/ 383219 w 712455"/>
                  <a:gd name="connsiteY4" fmla="*/ 298534 h 876868"/>
                  <a:gd name="connsiteX5" fmla="*/ 109198 w 712455"/>
                  <a:gd name="connsiteY5" fmla="*/ 357722 h 876868"/>
                  <a:gd name="connsiteX6" fmla="*/ 20414 w 712455"/>
                  <a:gd name="connsiteY6" fmla="*/ 416911 h 876868"/>
                  <a:gd name="connsiteX7" fmla="*/ 13290 w 712455"/>
                  <a:gd name="connsiteY7" fmla="*/ 468975 h 876868"/>
                  <a:gd name="connsiteX8" fmla="*/ 85084 w 712455"/>
                  <a:gd name="connsiteY8" fmla="*/ 493637 h 876868"/>
                  <a:gd name="connsiteX9" fmla="*/ 183732 w 712455"/>
                  <a:gd name="connsiteY9" fmla="*/ 476100 h 876868"/>
                  <a:gd name="connsiteX10" fmla="*/ 371710 w 712455"/>
                  <a:gd name="connsiteY10" fmla="*/ 441573 h 876868"/>
                  <a:gd name="connsiteX11" fmla="*/ 423774 w 712455"/>
                  <a:gd name="connsiteY11" fmla="*/ 520491 h 876868"/>
                  <a:gd name="connsiteX12" fmla="*/ 312521 w 712455"/>
                  <a:gd name="connsiteY12" fmla="*/ 718335 h 876868"/>
                  <a:gd name="connsiteX13" fmla="*/ 127283 w 712455"/>
                  <a:gd name="connsiteY13" fmla="*/ 742997 h 876868"/>
                  <a:gd name="connsiteX14" fmla="*/ 132215 w 712455"/>
                  <a:gd name="connsiteY14" fmla="*/ 814790 h 876868"/>
                  <a:gd name="connsiteX15" fmla="*/ 191404 w 712455"/>
                  <a:gd name="connsiteY15" fmla="*/ 913986 h 876868"/>
                  <a:gd name="connsiteX16" fmla="*/ 290051 w 712455"/>
                  <a:gd name="connsiteY16" fmla="*/ 889324 h 876868"/>
                  <a:gd name="connsiteX17" fmla="*/ 487895 w 712455"/>
                  <a:gd name="connsiteY17" fmla="*/ 706278 h 876868"/>
                  <a:gd name="connsiteX18" fmla="*/ 532287 w 712455"/>
                  <a:gd name="connsiteY18" fmla="*/ 468975 h 876868"/>
                  <a:gd name="connsiteX19" fmla="*/ 604080 w 712455"/>
                  <a:gd name="connsiteY19" fmla="*/ 449246 h 876868"/>
                  <a:gd name="connsiteX20" fmla="*/ 737254 w 712455"/>
                  <a:gd name="connsiteY20" fmla="*/ 426776 h 876868"/>
                  <a:gd name="connsiteX21" fmla="*/ 702728 w 712455"/>
                  <a:gd name="connsiteY21" fmla="*/ 317715 h 876868"/>
                  <a:gd name="connsiteX22" fmla="*/ 554208 w 712455"/>
                  <a:gd name="connsiteY22" fmla="*/ 317715 h 876868"/>
                  <a:gd name="connsiteX23" fmla="*/ 516942 w 712455"/>
                  <a:gd name="connsiteY23" fmla="*/ 248662 h 876868"/>
                  <a:gd name="connsiteX24" fmla="*/ 630386 w 712455"/>
                  <a:gd name="connsiteY24" fmla="*/ 93018 h 876868"/>
                  <a:gd name="connsiteX25" fmla="*/ 571198 w 712455"/>
                  <a:gd name="connsiteY25" fmla="*/ 1495 h 876868"/>
                  <a:gd name="connsiteX26" fmla="*/ 420486 w 712455"/>
                  <a:gd name="connsiteY26" fmla="*/ 33829 h 876868"/>
                  <a:gd name="connsiteX27" fmla="*/ 138792 w 712455"/>
                  <a:gd name="connsiteY27" fmla="*/ 63423 h 876868"/>
                  <a:gd name="connsiteX28" fmla="*/ 91660 w 712455"/>
                  <a:gd name="connsiteY28" fmla="*/ 130285 h 876868"/>
                  <a:gd name="connsiteX29" fmla="*/ 101525 w 712455"/>
                  <a:gd name="connsiteY29" fmla="*/ 221808 h 87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2455" h="876868">
                    <a:moveTo>
                      <a:pt x="101525" y="221808"/>
                    </a:moveTo>
                    <a:cubicBezTo>
                      <a:pt x="103717" y="241537"/>
                      <a:pt x="158521" y="226740"/>
                      <a:pt x="193048" y="216875"/>
                    </a:cubicBezTo>
                    <a:cubicBezTo>
                      <a:pt x="227574" y="204270"/>
                      <a:pt x="279639" y="209203"/>
                      <a:pt x="311426" y="192213"/>
                    </a:cubicBezTo>
                    <a:cubicBezTo>
                      <a:pt x="341020" y="177416"/>
                      <a:pt x="370614" y="135217"/>
                      <a:pt x="390343" y="159879"/>
                    </a:cubicBezTo>
                    <a:cubicBezTo>
                      <a:pt x="407881" y="184541"/>
                      <a:pt x="402949" y="276064"/>
                      <a:pt x="383219" y="298534"/>
                    </a:cubicBezTo>
                    <a:cubicBezTo>
                      <a:pt x="328963" y="352790"/>
                      <a:pt x="212778" y="333060"/>
                      <a:pt x="109198" y="357722"/>
                    </a:cubicBezTo>
                    <a:cubicBezTo>
                      <a:pt x="74671" y="365395"/>
                      <a:pt x="50009" y="402114"/>
                      <a:pt x="20414" y="416911"/>
                    </a:cubicBezTo>
                    <a:cubicBezTo>
                      <a:pt x="-9180" y="429516"/>
                      <a:pt x="-2055" y="454178"/>
                      <a:pt x="13290" y="468975"/>
                    </a:cubicBezTo>
                    <a:cubicBezTo>
                      <a:pt x="28087" y="486512"/>
                      <a:pt x="57682" y="481580"/>
                      <a:pt x="85084" y="493637"/>
                    </a:cubicBezTo>
                    <a:cubicBezTo>
                      <a:pt x="114678" y="503502"/>
                      <a:pt x="137148" y="490897"/>
                      <a:pt x="183732" y="476100"/>
                    </a:cubicBezTo>
                    <a:cubicBezTo>
                      <a:pt x="247852" y="458562"/>
                      <a:pt x="339376" y="436641"/>
                      <a:pt x="371710" y="441573"/>
                    </a:cubicBezTo>
                    <a:cubicBezTo>
                      <a:pt x="406237" y="449246"/>
                      <a:pt x="440763" y="446505"/>
                      <a:pt x="423774" y="520491"/>
                    </a:cubicBezTo>
                    <a:cubicBezTo>
                      <a:pt x="408977" y="594477"/>
                      <a:pt x="379382" y="676135"/>
                      <a:pt x="312521" y="718335"/>
                    </a:cubicBezTo>
                    <a:cubicBezTo>
                      <a:pt x="245660" y="760534"/>
                      <a:pt x="164002" y="760534"/>
                      <a:pt x="127283" y="742997"/>
                    </a:cubicBezTo>
                    <a:cubicBezTo>
                      <a:pt x="90016" y="723267"/>
                      <a:pt x="109745" y="777523"/>
                      <a:pt x="132215" y="814790"/>
                    </a:cubicBezTo>
                    <a:cubicBezTo>
                      <a:pt x="151945" y="849317"/>
                      <a:pt x="164550" y="906313"/>
                      <a:pt x="191404" y="913986"/>
                    </a:cubicBezTo>
                    <a:cubicBezTo>
                      <a:pt x="220998" y="921659"/>
                      <a:pt x="238536" y="928783"/>
                      <a:pt x="290051" y="889324"/>
                    </a:cubicBezTo>
                    <a:cubicBezTo>
                      <a:pt x="342116" y="852057"/>
                      <a:pt x="455560" y="755601"/>
                      <a:pt x="487895" y="706278"/>
                    </a:cubicBezTo>
                    <a:cubicBezTo>
                      <a:pt x="559689" y="585160"/>
                      <a:pt x="517490" y="483772"/>
                      <a:pt x="532287" y="468975"/>
                    </a:cubicBezTo>
                    <a:cubicBezTo>
                      <a:pt x="547083" y="454178"/>
                      <a:pt x="579419" y="451438"/>
                      <a:pt x="604080" y="449246"/>
                    </a:cubicBezTo>
                    <a:cubicBezTo>
                      <a:pt x="626550" y="449246"/>
                      <a:pt x="712593" y="464043"/>
                      <a:pt x="737254" y="426776"/>
                    </a:cubicBezTo>
                    <a:cubicBezTo>
                      <a:pt x="761916" y="389509"/>
                      <a:pt x="774522" y="345117"/>
                      <a:pt x="702728" y="317715"/>
                    </a:cubicBezTo>
                    <a:cubicBezTo>
                      <a:pt x="655597" y="300178"/>
                      <a:pt x="638607" y="330320"/>
                      <a:pt x="554208" y="317715"/>
                    </a:cubicBezTo>
                    <a:cubicBezTo>
                      <a:pt x="526806" y="312783"/>
                      <a:pt x="502144" y="258527"/>
                      <a:pt x="516942" y="248662"/>
                    </a:cubicBezTo>
                    <a:cubicBezTo>
                      <a:pt x="531738" y="236057"/>
                      <a:pt x="633127" y="117680"/>
                      <a:pt x="630386" y="93018"/>
                    </a:cubicBezTo>
                    <a:cubicBezTo>
                      <a:pt x="627646" y="68356"/>
                      <a:pt x="585995" y="9167"/>
                      <a:pt x="571198" y="1495"/>
                    </a:cubicBezTo>
                    <a:cubicBezTo>
                      <a:pt x="553661" y="-8370"/>
                      <a:pt x="450080" y="33829"/>
                      <a:pt x="420486" y="33829"/>
                    </a:cubicBezTo>
                    <a:cubicBezTo>
                      <a:pt x="390892" y="33829"/>
                      <a:pt x="176059" y="41502"/>
                      <a:pt x="138792" y="63423"/>
                    </a:cubicBezTo>
                    <a:cubicBezTo>
                      <a:pt x="101525" y="88085"/>
                      <a:pt x="86728" y="100690"/>
                      <a:pt x="91660" y="130285"/>
                    </a:cubicBezTo>
                    <a:cubicBezTo>
                      <a:pt x="93853" y="157687"/>
                      <a:pt x="98785" y="204818"/>
                      <a:pt x="101525" y="22180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CAFC8FCC-C39C-4645-881C-4C95BBCDDB5C}"/>
                  </a:ext>
                </a:extLst>
              </p:cNvPr>
              <p:cNvSpPr/>
              <p:nvPr/>
            </p:nvSpPr>
            <p:spPr>
              <a:xfrm>
                <a:off x="10388985" y="2134857"/>
                <a:ext cx="1205694" cy="931673"/>
              </a:xfrm>
              <a:custGeom>
                <a:avLst/>
                <a:gdLst>
                  <a:gd name="connsiteX0" fmla="*/ 599394 w 1205694"/>
                  <a:gd name="connsiteY0" fmla="*/ 360278 h 931672"/>
                  <a:gd name="connsiteX1" fmla="*/ 567059 w 1205694"/>
                  <a:gd name="connsiteY1" fmla="*/ 387681 h 931672"/>
                  <a:gd name="connsiteX2" fmla="*/ 586789 w 1205694"/>
                  <a:gd name="connsiteY2" fmla="*/ 405218 h 931672"/>
                  <a:gd name="connsiteX3" fmla="*/ 611451 w 1205694"/>
                  <a:gd name="connsiteY3" fmla="*/ 377816 h 931672"/>
                  <a:gd name="connsiteX4" fmla="*/ 599394 w 1205694"/>
                  <a:gd name="connsiteY4" fmla="*/ 360278 h 931672"/>
                  <a:gd name="connsiteX5" fmla="*/ 310575 w 1205694"/>
                  <a:gd name="connsiteY5" fmla="*/ 48442 h 931672"/>
                  <a:gd name="connsiteX6" fmla="*/ 345102 w 1205694"/>
                  <a:gd name="connsiteY6" fmla="*/ 196962 h 931672"/>
                  <a:gd name="connsiteX7" fmla="*/ 297971 w 1205694"/>
                  <a:gd name="connsiteY7" fmla="*/ 558122 h 931672"/>
                  <a:gd name="connsiteX8" fmla="*/ 362092 w 1205694"/>
                  <a:gd name="connsiteY8" fmla="*/ 587716 h 931672"/>
                  <a:gd name="connsiteX9" fmla="*/ 645977 w 1205694"/>
                  <a:gd name="connsiteY9" fmla="*/ 580044 h 931672"/>
                  <a:gd name="connsiteX10" fmla="*/ 749558 w 1205694"/>
                  <a:gd name="connsiteY10" fmla="*/ 396997 h 931672"/>
                  <a:gd name="connsiteX11" fmla="*/ 796689 w 1205694"/>
                  <a:gd name="connsiteY11" fmla="*/ 253410 h 931672"/>
                  <a:gd name="connsiteX12" fmla="*/ 848754 w 1205694"/>
                  <a:gd name="connsiteY12" fmla="*/ 233680 h 931672"/>
                  <a:gd name="connsiteX13" fmla="*/ 900818 w 1205694"/>
                  <a:gd name="connsiteY13" fmla="*/ 216143 h 931672"/>
                  <a:gd name="connsiteX14" fmla="*/ 920547 w 1205694"/>
                  <a:gd name="connsiteY14" fmla="*/ 134485 h 931672"/>
                  <a:gd name="connsiteX15" fmla="*/ 858618 w 1205694"/>
                  <a:gd name="connsiteY15" fmla="*/ 147090 h 931672"/>
                  <a:gd name="connsiteX16" fmla="*/ 752298 w 1205694"/>
                  <a:gd name="connsiteY16" fmla="*/ 191481 h 931672"/>
                  <a:gd name="connsiteX17" fmla="*/ 742434 w 1205694"/>
                  <a:gd name="connsiteY17" fmla="*/ 312599 h 931672"/>
                  <a:gd name="connsiteX18" fmla="*/ 557195 w 1205694"/>
                  <a:gd name="connsiteY18" fmla="*/ 518115 h 931672"/>
                  <a:gd name="connsiteX19" fmla="*/ 505131 w 1205694"/>
                  <a:gd name="connsiteY19" fmla="*/ 449061 h 931672"/>
                  <a:gd name="connsiteX20" fmla="*/ 564320 w 1205694"/>
                  <a:gd name="connsiteY20" fmla="*/ 278620 h 931672"/>
                  <a:gd name="connsiteX21" fmla="*/ 596106 w 1205694"/>
                  <a:gd name="connsiteY21" fmla="*/ 241353 h 931672"/>
                  <a:gd name="connsiteX22" fmla="*/ 551714 w 1205694"/>
                  <a:gd name="connsiteY22" fmla="*/ 211759 h 931672"/>
                  <a:gd name="connsiteX23" fmla="*/ 487593 w 1205694"/>
                  <a:gd name="connsiteY23" fmla="*/ 330684 h 931672"/>
                  <a:gd name="connsiteX24" fmla="*/ 445394 w 1205694"/>
                  <a:gd name="connsiteY24" fmla="*/ 481396 h 931672"/>
                  <a:gd name="connsiteX25" fmla="*/ 403195 w 1205694"/>
                  <a:gd name="connsiteY25" fmla="*/ 501125 h 931672"/>
                  <a:gd name="connsiteX26" fmla="*/ 380725 w 1205694"/>
                  <a:gd name="connsiteY26" fmla="*/ 397545 h 931672"/>
                  <a:gd name="connsiteX27" fmla="*/ 405387 w 1205694"/>
                  <a:gd name="connsiteY27" fmla="*/ 276428 h 931672"/>
                  <a:gd name="connsiteX28" fmla="*/ 377984 w 1205694"/>
                  <a:gd name="connsiteY28" fmla="*/ 217239 h 931672"/>
                  <a:gd name="connsiteX29" fmla="*/ 405387 w 1205694"/>
                  <a:gd name="connsiteY29" fmla="*/ 138321 h 931672"/>
                  <a:gd name="connsiteX30" fmla="*/ 462384 w 1205694"/>
                  <a:gd name="connsiteY30" fmla="*/ 59403 h 931672"/>
                  <a:gd name="connsiteX31" fmla="*/ 509515 w 1205694"/>
                  <a:gd name="connsiteY31" fmla="*/ 84065 h 931672"/>
                  <a:gd name="connsiteX32" fmla="*/ 576377 w 1205694"/>
                  <a:gd name="connsiteY32" fmla="*/ 113659 h 931672"/>
                  <a:gd name="connsiteX33" fmla="*/ 658034 w 1205694"/>
                  <a:gd name="connsiteY33" fmla="*/ 69268 h 931672"/>
                  <a:gd name="connsiteX34" fmla="*/ 729828 w 1205694"/>
                  <a:gd name="connsiteY34" fmla="*/ 108727 h 931672"/>
                  <a:gd name="connsiteX35" fmla="*/ 967131 w 1205694"/>
                  <a:gd name="connsiteY35" fmla="*/ 214 h 931672"/>
                  <a:gd name="connsiteX36" fmla="*/ 1068519 w 1205694"/>
                  <a:gd name="connsiteY36" fmla="*/ 84065 h 931672"/>
                  <a:gd name="connsiteX37" fmla="*/ 1019195 w 1205694"/>
                  <a:gd name="connsiteY37" fmla="*/ 252314 h 931672"/>
                  <a:gd name="connsiteX38" fmla="*/ 922739 w 1205694"/>
                  <a:gd name="connsiteY38" fmla="*/ 376172 h 931672"/>
                  <a:gd name="connsiteX39" fmla="*/ 893145 w 1205694"/>
                  <a:gd name="connsiteY39" fmla="*/ 435360 h 931672"/>
                  <a:gd name="connsiteX40" fmla="*/ 801622 w 1205694"/>
                  <a:gd name="connsiteY40" fmla="*/ 440293 h 931672"/>
                  <a:gd name="connsiteX41" fmla="*/ 727636 w 1205694"/>
                  <a:gd name="connsiteY41" fmla="*/ 561410 h 931672"/>
                  <a:gd name="connsiteX42" fmla="*/ 1043857 w 1205694"/>
                  <a:gd name="connsiteY42" fmla="*/ 538940 h 931672"/>
                  <a:gd name="connsiteX43" fmla="*/ 1162234 w 1205694"/>
                  <a:gd name="connsiteY43" fmla="*/ 558670 h 931672"/>
                  <a:gd name="connsiteX44" fmla="*/ 1236220 w 1205694"/>
                  <a:gd name="connsiteY44" fmla="*/ 576207 h 931672"/>
                  <a:gd name="connsiteX45" fmla="*/ 1174291 w 1205694"/>
                  <a:gd name="connsiteY45" fmla="*/ 702257 h 931672"/>
                  <a:gd name="connsiteX46" fmla="*/ 1013715 w 1205694"/>
                  <a:gd name="connsiteY46" fmla="*/ 746649 h 931672"/>
                  <a:gd name="connsiteX47" fmla="*/ 993985 w 1205694"/>
                  <a:gd name="connsiteY47" fmla="*/ 687460 h 931672"/>
                  <a:gd name="connsiteX48" fmla="*/ 959458 w 1205694"/>
                  <a:gd name="connsiteY48" fmla="*/ 657866 h 931672"/>
                  <a:gd name="connsiteX49" fmla="*/ 680504 w 1205694"/>
                  <a:gd name="connsiteY49" fmla="*/ 675403 h 931672"/>
                  <a:gd name="connsiteX50" fmla="*/ 331949 w 1205694"/>
                  <a:gd name="connsiteY50" fmla="*/ 707738 h 931672"/>
                  <a:gd name="connsiteX51" fmla="*/ 156575 w 1205694"/>
                  <a:gd name="connsiteY51" fmla="*/ 749937 h 931672"/>
                  <a:gd name="connsiteX52" fmla="*/ 129173 w 1205694"/>
                  <a:gd name="connsiteY52" fmla="*/ 836528 h 931672"/>
                  <a:gd name="connsiteX53" fmla="*/ 47515 w 1205694"/>
                  <a:gd name="connsiteY53" fmla="*/ 932983 h 931672"/>
                  <a:gd name="connsiteX54" fmla="*/ 383 w 1205694"/>
                  <a:gd name="connsiteY54" fmla="*/ 890784 h 931672"/>
                  <a:gd name="connsiteX55" fmla="*/ 17921 w 1205694"/>
                  <a:gd name="connsiteY55" fmla="*/ 776791 h 931672"/>
                  <a:gd name="connsiteX56" fmla="*/ 35458 w 1205694"/>
                  <a:gd name="connsiteY56" fmla="*/ 551545 h 931672"/>
                  <a:gd name="connsiteX57" fmla="*/ 102319 w 1205694"/>
                  <a:gd name="connsiteY57" fmla="*/ 499481 h 931672"/>
                  <a:gd name="connsiteX58" fmla="*/ 223437 w 1205694"/>
                  <a:gd name="connsiteY58" fmla="*/ 531816 h 931672"/>
                  <a:gd name="connsiteX59" fmla="*/ 228369 w 1205694"/>
                  <a:gd name="connsiteY59" fmla="*/ 415631 h 931672"/>
                  <a:gd name="connsiteX60" fmla="*/ 226177 w 1205694"/>
                  <a:gd name="connsiteY60" fmla="*/ 170656 h 931672"/>
                  <a:gd name="connsiteX61" fmla="*/ 310575 w 1205694"/>
                  <a:gd name="connsiteY61" fmla="*/ 48442 h 93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205694" h="931672">
                    <a:moveTo>
                      <a:pt x="599394" y="360278"/>
                    </a:moveTo>
                    <a:cubicBezTo>
                      <a:pt x="579665" y="363019"/>
                      <a:pt x="564867" y="375076"/>
                      <a:pt x="567059" y="387681"/>
                    </a:cubicBezTo>
                    <a:cubicBezTo>
                      <a:pt x="569252" y="400285"/>
                      <a:pt x="571992" y="410150"/>
                      <a:pt x="586789" y="405218"/>
                    </a:cubicBezTo>
                    <a:cubicBezTo>
                      <a:pt x="601586" y="400285"/>
                      <a:pt x="601586" y="395353"/>
                      <a:pt x="611451" y="377816"/>
                    </a:cubicBezTo>
                    <a:cubicBezTo>
                      <a:pt x="621863" y="362471"/>
                      <a:pt x="609259" y="360278"/>
                      <a:pt x="599394" y="360278"/>
                    </a:cubicBezTo>
                    <a:moveTo>
                      <a:pt x="310575" y="48442"/>
                    </a:moveTo>
                    <a:cubicBezTo>
                      <a:pt x="345102" y="70912"/>
                      <a:pt x="362639" y="105438"/>
                      <a:pt x="345102" y="196962"/>
                    </a:cubicBezTo>
                    <a:cubicBezTo>
                      <a:pt x="328113" y="288485"/>
                      <a:pt x="285914" y="545517"/>
                      <a:pt x="297971" y="558122"/>
                    </a:cubicBezTo>
                    <a:cubicBezTo>
                      <a:pt x="310575" y="572919"/>
                      <a:pt x="320440" y="587716"/>
                      <a:pt x="362092" y="587716"/>
                    </a:cubicBezTo>
                    <a:cubicBezTo>
                      <a:pt x="404291" y="584976"/>
                      <a:pt x="628988" y="600321"/>
                      <a:pt x="645977" y="580044"/>
                    </a:cubicBezTo>
                    <a:cubicBezTo>
                      <a:pt x="663515" y="557574"/>
                      <a:pt x="724896" y="451253"/>
                      <a:pt x="749558" y="396997"/>
                    </a:cubicBezTo>
                    <a:cubicBezTo>
                      <a:pt x="776960" y="342741"/>
                      <a:pt x="772027" y="287937"/>
                      <a:pt x="796689" y="253410"/>
                    </a:cubicBezTo>
                    <a:cubicBezTo>
                      <a:pt x="819159" y="218883"/>
                      <a:pt x="829024" y="216143"/>
                      <a:pt x="848754" y="233680"/>
                    </a:cubicBezTo>
                    <a:cubicBezTo>
                      <a:pt x="871223" y="251218"/>
                      <a:pt x="883280" y="243545"/>
                      <a:pt x="900818" y="216143"/>
                    </a:cubicBezTo>
                    <a:cubicBezTo>
                      <a:pt x="918355" y="188741"/>
                      <a:pt x="938084" y="152022"/>
                      <a:pt x="920547" y="134485"/>
                    </a:cubicBezTo>
                    <a:cubicBezTo>
                      <a:pt x="903010" y="116947"/>
                      <a:pt x="890953" y="136677"/>
                      <a:pt x="858618" y="147090"/>
                    </a:cubicBezTo>
                    <a:cubicBezTo>
                      <a:pt x="826284" y="154762"/>
                      <a:pt x="769287" y="166819"/>
                      <a:pt x="752298" y="191481"/>
                    </a:cubicBezTo>
                    <a:cubicBezTo>
                      <a:pt x="715031" y="248478"/>
                      <a:pt x="754491" y="292869"/>
                      <a:pt x="742434" y="312599"/>
                    </a:cubicBezTo>
                    <a:cubicBezTo>
                      <a:pt x="719964" y="352058"/>
                      <a:pt x="593914" y="513182"/>
                      <a:pt x="557195" y="518115"/>
                    </a:cubicBezTo>
                    <a:cubicBezTo>
                      <a:pt x="519928" y="523047"/>
                      <a:pt x="505131" y="495645"/>
                      <a:pt x="505131" y="449061"/>
                    </a:cubicBezTo>
                    <a:cubicBezTo>
                      <a:pt x="505131" y="399737"/>
                      <a:pt x="539657" y="300542"/>
                      <a:pt x="564320" y="278620"/>
                    </a:cubicBezTo>
                    <a:cubicBezTo>
                      <a:pt x="586241" y="258890"/>
                      <a:pt x="596106" y="258890"/>
                      <a:pt x="596106" y="241353"/>
                    </a:cubicBezTo>
                    <a:cubicBezTo>
                      <a:pt x="596106" y="221624"/>
                      <a:pt x="571444" y="206826"/>
                      <a:pt x="551714" y="211759"/>
                    </a:cubicBezTo>
                    <a:cubicBezTo>
                      <a:pt x="531984" y="213951"/>
                      <a:pt x="497458" y="298350"/>
                      <a:pt x="487593" y="330684"/>
                    </a:cubicBezTo>
                    <a:cubicBezTo>
                      <a:pt x="479920" y="365211"/>
                      <a:pt x="460191" y="466599"/>
                      <a:pt x="445394" y="481396"/>
                    </a:cubicBezTo>
                    <a:cubicBezTo>
                      <a:pt x="430597" y="496193"/>
                      <a:pt x="415800" y="510990"/>
                      <a:pt x="403195" y="501125"/>
                    </a:cubicBezTo>
                    <a:cubicBezTo>
                      <a:pt x="391138" y="491261"/>
                      <a:pt x="396070" y="466599"/>
                      <a:pt x="380725" y="397545"/>
                    </a:cubicBezTo>
                    <a:cubicBezTo>
                      <a:pt x="373600" y="358086"/>
                      <a:pt x="378533" y="328492"/>
                      <a:pt x="405387" y="276428"/>
                    </a:cubicBezTo>
                    <a:cubicBezTo>
                      <a:pt x="422924" y="241901"/>
                      <a:pt x="393330" y="229296"/>
                      <a:pt x="377984" y="217239"/>
                    </a:cubicBezTo>
                    <a:cubicBezTo>
                      <a:pt x="360995" y="204634"/>
                      <a:pt x="363188" y="192577"/>
                      <a:pt x="405387" y="138321"/>
                    </a:cubicBezTo>
                    <a:cubicBezTo>
                      <a:pt x="447586" y="84065"/>
                      <a:pt x="425116" y="69268"/>
                      <a:pt x="462384" y="59403"/>
                    </a:cubicBezTo>
                    <a:cubicBezTo>
                      <a:pt x="499650" y="46798"/>
                      <a:pt x="506775" y="67075"/>
                      <a:pt x="509515" y="84065"/>
                    </a:cubicBezTo>
                    <a:cubicBezTo>
                      <a:pt x="514447" y="101602"/>
                      <a:pt x="539109" y="118591"/>
                      <a:pt x="576377" y="113659"/>
                    </a:cubicBezTo>
                    <a:cubicBezTo>
                      <a:pt x="610903" y="105986"/>
                      <a:pt x="635564" y="66527"/>
                      <a:pt x="658034" y="69268"/>
                    </a:cubicBezTo>
                    <a:cubicBezTo>
                      <a:pt x="680504" y="72008"/>
                      <a:pt x="670091" y="128456"/>
                      <a:pt x="729828" y="108727"/>
                    </a:cubicBezTo>
                    <a:cubicBezTo>
                      <a:pt x="769287" y="96122"/>
                      <a:pt x="907942" y="-5266"/>
                      <a:pt x="967131" y="214"/>
                    </a:cubicBezTo>
                    <a:cubicBezTo>
                      <a:pt x="1026319" y="7339"/>
                      <a:pt x="1055914" y="42414"/>
                      <a:pt x="1068519" y="84065"/>
                    </a:cubicBezTo>
                    <a:cubicBezTo>
                      <a:pt x="1081124" y="123524"/>
                      <a:pt x="1090989" y="150926"/>
                      <a:pt x="1019195" y="252314"/>
                    </a:cubicBezTo>
                    <a:cubicBezTo>
                      <a:pt x="947401" y="356442"/>
                      <a:pt x="932605" y="346029"/>
                      <a:pt x="922739" y="376172"/>
                    </a:cubicBezTo>
                    <a:cubicBezTo>
                      <a:pt x="912875" y="403574"/>
                      <a:pt x="920547" y="413439"/>
                      <a:pt x="893145" y="435360"/>
                    </a:cubicBezTo>
                    <a:cubicBezTo>
                      <a:pt x="868483" y="457830"/>
                      <a:pt x="829024" y="425495"/>
                      <a:pt x="801622" y="440293"/>
                    </a:cubicBezTo>
                    <a:cubicBezTo>
                      <a:pt x="772027" y="455090"/>
                      <a:pt x="722704" y="554286"/>
                      <a:pt x="727636" y="561410"/>
                    </a:cubicBezTo>
                    <a:cubicBezTo>
                      <a:pt x="732568" y="569083"/>
                      <a:pt x="994533" y="558670"/>
                      <a:pt x="1043857" y="538940"/>
                    </a:cubicBezTo>
                    <a:cubicBezTo>
                      <a:pt x="1090989" y="521403"/>
                      <a:pt x="1130448" y="561410"/>
                      <a:pt x="1162234" y="558670"/>
                    </a:cubicBezTo>
                    <a:cubicBezTo>
                      <a:pt x="1194569" y="558670"/>
                      <a:pt x="1226356" y="548805"/>
                      <a:pt x="1236220" y="576207"/>
                    </a:cubicBezTo>
                    <a:cubicBezTo>
                      <a:pt x="1246085" y="603609"/>
                      <a:pt x="1201693" y="680335"/>
                      <a:pt x="1174291" y="702257"/>
                    </a:cubicBezTo>
                    <a:cubicBezTo>
                      <a:pt x="1149629" y="724727"/>
                      <a:pt x="1036185" y="751581"/>
                      <a:pt x="1013715" y="746649"/>
                    </a:cubicBezTo>
                    <a:cubicBezTo>
                      <a:pt x="991245" y="738976"/>
                      <a:pt x="989053" y="741716"/>
                      <a:pt x="993985" y="687460"/>
                    </a:cubicBezTo>
                    <a:cubicBezTo>
                      <a:pt x="996177" y="667730"/>
                      <a:pt x="976447" y="657866"/>
                      <a:pt x="959458" y="657866"/>
                    </a:cubicBezTo>
                    <a:cubicBezTo>
                      <a:pt x="941921" y="657866"/>
                      <a:pt x="766548" y="640328"/>
                      <a:pt x="680504" y="675403"/>
                    </a:cubicBezTo>
                    <a:cubicBezTo>
                      <a:pt x="643238" y="690200"/>
                      <a:pt x="391686" y="692940"/>
                      <a:pt x="331949" y="707738"/>
                    </a:cubicBezTo>
                    <a:cubicBezTo>
                      <a:pt x="270020" y="722535"/>
                      <a:pt x="163700" y="732399"/>
                      <a:pt x="156575" y="749937"/>
                    </a:cubicBezTo>
                    <a:cubicBezTo>
                      <a:pt x="146710" y="764734"/>
                      <a:pt x="143971" y="804193"/>
                      <a:pt x="129173" y="836528"/>
                    </a:cubicBezTo>
                    <a:cubicBezTo>
                      <a:pt x="111636" y="868862"/>
                      <a:pt x="84782" y="932983"/>
                      <a:pt x="47515" y="932983"/>
                    </a:cubicBezTo>
                    <a:cubicBezTo>
                      <a:pt x="27785" y="932983"/>
                      <a:pt x="5315" y="923118"/>
                      <a:pt x="383" y="890784"/>
                    </a:cubicBezTo>
                    <a:cubicBezTo>
                      <a:pt x="-2357" y="868314"/>
                      <a:pt x="10248" y="833787"/>
                      <a:pt x="17921" y="776791"/>
                    </a:cubicBezTo>
                    <a:cubicBezTo>
                      <a:pt x="37650" y="643069"/>
                      <a:pt x="12988" y="591552"/>
                      <a:pt x="35458" y="551545"/>
                    </a:cubicBezTo>
                    <a:cubicBezTo>
                      <a:pt x="57928" y="512086"/>
                      <a:pt x="74917" y="494549"/>
                      <a:pt x="102319" y="499481"/>
                    </a:cubicBezTo>
                    <a:cubicBezTo>
                      <a:pt x="129721" y="504414"/>
                      <a:pt x="188910" y="551545"/>
                      <a:pt x="223437" y="531816"/>
                    </a:cubicBezTo>
                    <a:cubicBezTo>
                      <a:pt x="238233" y="521951"/>
                      <a:pt x="236042" y="457830"/>
                      <a:pt x="228369" y="415631"/>
                    </a:cubicBezTo>
                    <a:cubicBezTo>
                      <a:pt x="223437" y="373431"/>
                      <a:pt x="221244" y="230392"/>
                      <a:pt x="226177" y="170656"/>
                    </a:cubicBezTo>
                    <a:cubicBezTo>
                      <a:pt x="231109" y="110371"/>
                      <a:pt x="265636" y="21588"/>
                      <a:pt x="310575" y="4844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大">
              <a:extLst>
                <a:ext uri="{FF2B5EF4-FFF2-40B4-BE49-F238E27FC236}">
                  <a16:creationId xmlns:a16="http://schemas.microsoft.com/office/drawing/2014/main" id="{B824D229-F8D6-4A29-BED2-9D37FF9F9358}"/>
                </a:ext>
              </a:extLst>
            </p:cNvPr>
            <p:cNvGrpSpPr/>
            <p:nvPr/>
          </p:nvGrpSpPr>
          <p:grpSpPr>
            <a:xfrm>
              <a:off x="8510833" y="2290838"/>
              <a:ext cx="1002432" cy="1370107"/>
              <a:chOff x="8510833" y="2290838"/>
              <a:chExt cx="1002432" cy="1370107"/>
            </a:xfrm>
            <a:grpFill/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29323C63-CE61-4557-A125-D2AC045394B2}"/>
                  </a:ext>
                </a:extLst>
              </p:cNvPr>
              <p:cNvSpPr/>
              <p:nvPr/>
            </p:nvSpPr>
            <p:spPr>
              <a:xfrm>
                <a:off x="8510833" y="2290838"/>
                <a:ext cx="931673" cy="1370107"/>
              </a:xfrm>
              <a:custGeom>
                <a:avLst/>
                <a:gdLst>
                  <a:gd name="connsiteX0" fmla="*/ 367032 w 931672"/>
                  <a:gd name="connsiteY0" fmla="*/ 599436 h 1370107"/>
                  <a:gd name="connsiteX1" fmla="*/ 431702 w 931672"/>
                  <a:gd name="connsiteY1" fmla="*/ 409813 h 1370107"/>
                  <a:gd name="connsiteX2" fmla="*/ 573645 w 931672"/>
                  <a:gd name="connsiteY2" fmla="*/ 60710 h 1370107"/>
                  <a:gd name="connsiteX3" fmla="*/ 698051 w 931672"/>
                  <a:gd name="connsiteY3" fmla="*/ 5906 h 1370107"/>
                  <a:gd name="connsiteX4" fmla="*/ 698051 w 931672"/>
                  <a:gd name="connsiteY4" fmla="*/ 173059 h 1370107"/>
                  <a:gd name="connsiteX5" fmla="*/ 593374 w 931672"/>
                  <a:gd name="connsiteY5" fmla="*/ 517230 h 1370107"/>
                  <a:gd name="connsiteX6" fmla="*/ 627901 w 931672"/>
                  <a:gd name="connsiteY6" fmla="*/ 616974 h 1370107"/>
                  <a:gd name="connsiteX7" fmla="*/ 864108 w 931672"/>
                  <a:gd name="connsiteY7" fmla="*/ 581899 h 1370107"/>
                  <a:gd name="connsiteX8" fmla="*/ 933709 w 931672"/>
                  <a:gd name="connsiteY8" fmla="*/ 624098 h 1370107"/>
                  <a:gd name="connsiteX9" fmla="*/ 878905 w 931672"/>
                  <a:gd name="connsiteY9" fmla="*/ 741379 h 1370107"/>
                  <a:gd name="connsiteX10" fmla="*/ 570357 w 931672"/>
                  <a:gd name="connsiteY10" fmla="*/ 766589 h 1370107"/>
                  <a:gd name="connsiteX11" fmla="*/ 490891 w 931672"/>
                  <a:gd name="connsiteY11" fmla="*/ 998412 h 1370107"/>
                  <a:gd name="connsiteX12" fmla="*/ 344015 w 931672"/>
                  <a:gd name="connsiteY12" fmla="*/ 1210504 h 1370107"/>
                  <a:gd name="connsiteX13" fmla="*/ 211936 w 931672"/>
                  <a:gd name="connsiteY13" fmla="*/ 1369985 h 1370107"/>
                  <a:gd name="connsiteX14" fmla="*/ 129730 w 931672"/>
                  <a:gd name="connsiteY14" fmla="*/ 1315180 h 1370107"/>
                  <a:gd name="connsiteX15" fmla="*/ 234406 w 931672"/>
                  <a:gd name="connsiteY15" fmla="*/ 1070753 h 1370107"/>
                  <a:gd name="connsiteX16" fmla="*/ 339082 w 931672"/>
                  <a:gd name="connsiteY16" fmla="*/ 791251 h 1370107"/>
                  <a:gd name="connsiteX17" fmla="*/ 276606 w 931672"/>
                  <a:gd name="connsiteY17" fmla="*/ 793991 h 1370107"/>
                  <a:gd name="connsiteX18" fmla="*/ 72734 w 931672"/>
                  <a:gd name="connsiteY18" fmla="*/ 846604 h 1370107"/>
                  <a:gd name="connsiteX19" fmla="*/ 392 w 931672"/>
                  <a:gd name="connsiteY19" fmla="*/ 801664 h 1370107"/>
                  <a:gd name="connsiteX20" fmla="*/ 92463 w 931672"/>
                  <a:gd name="connsiteY20" fmla="*/ 656981 h 1370107"/>
                  <a:gd name="connsiteX21" fmla="*/ 266740 w 931672"/>
                  <a:gd name="connsiteY21" fmla="*/ 609849 h 1370107"/>
                  <a:gd name="connsiteX22" fmla="*/ 367032 w 931672"/>
                  <a:gd name="connsiteY22" fmla="*/ 599436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31672" h="1370107">
                    <a:moveTo>
                      <a:pt x="367032" y="599436"/>
                    </a:moveTo>
                    <a:cubicBezTo>
                      <a:pt x="409232" y="596696"/>
                      <a:pt x="407040" y="559429"/>
                      <a:pt x="431702" y="409813"/>
                    </a:cubicBezTo>
                    <a:cubicBezTo>
                      <a:pt x="459104" y="262938"/>
                      <a:pt x="531445" y="110582"/>
                      <a:pt x="573645" y="60710"/>
                    </a:cubicBezTo>
                    <a:cubicBezTo>
                      <a:pt x="618585" y="10838"/>
                      <a:pt x="678321" y="-11632"/>
                      <a:pt x="698051" y="5906"/>
                    </a:cubicBezTo>
                    <a:cubicBezTo>
                      <a:pt x="715588" y="25635"/>
                      <a:pt x="730385" y="63450"/>
                      <a:pt x="698051" y="173059"/>
                    </a:cubicBezTo>
                    <a:cubicBezTo>
                      <a:pt x="663524" y="280475"/>
                      <a:pt x="598307" y="477223"/>
                      <a:pt x="593374" y="517230"/>
                    </a:cubicBezTo>
                    <a:cubicBezTo>
                      <a:pt x="585702" y="559429"/>
                      <a:pt x="556108" y="616974"/>
                      <a:pt x="627901" y="616974"/>
                    </a:cubicBezTo>
                    <a:cubicBezTo>
                      <a:pt x="700243" y="616974"/>
                      <a:pt x="814783" y="599436"/>
                      <a:pt x="864108" y="581899"/>
                    </a:cubicBezTo>
                    <a:cubicBezTo>
                      <a:pt x="911239" y="562169"/>
                      <a:pt x="948506" y="576967"/>
                      <a:pt x="933709" y="624098"/>
                    </a:cubicBezTo>
                    <a:cubicBezTo>
                      <a:pt x="918912" y="673970"/>
                      <a:pt x="901374" y="726582"/>
                      <a:pt x="878905" y="741379"/>
                    </a:cubicBezTo>
                    <a:cubicBezTo>
                      <a:pt x="836706" y="773714"/>
                      <a:pt x="585154" y="746312"/>
                      <a:pt x="570357" y="766589"/>
                    </a:cubicBezTo>
                    <a:cubicBezTo>
                      <a:pt x="555559" y="786319"/>
                      <a:pt x="518293" y="938675"/>
                      <a:pt x="490891" y="998412"/>
                    </a:cubicBezTo>
                    <a:cubicBezTo>
                      <a:pt x="463488" y="1060888"/>
                      <a:pt x="428961" y="1138162"/>
                      <a:pt x="344015" y="1210504"/>
                    </a:cubicBezTo>
                    <a:cubicBezTo>
                      <a:pt x="259616" y="1282846"/>
                      <a:pt x="232214" y="1355187"/>
                      <a:pt x="211936" y="1369985"/>
                    </a:cubicBezTo>
                    <a:cubicBezTo>
                      <a:pt x="192207" y="1387522"/>
                      <a:pt x="110001" y="1387522"/>
                      <a:pt x="129730" y="1315180"/>
                    </a:cubicBezTo>
                    <a:cubicBezTo>
                      <a:pt x="137403" y="1280106"/>
                      <a:pt x="202072" y="1140355"/>
                      <a:pt x="234406" y="1070753"/>
                    </a:cubicBezTo>
                    <a:cubicBezTo>
                      <a:pt x="264001" y="1003344"/>
                      <a:pt x="341274" y="811529"/>
                      <a:pt x="339082" y="791251"/>
                    </a:cubicBezTo>
                    <a:cubicBezTo>
                      <a:pt x="336342" y="771522"/>
                      <a:pt x="299076" y="776454"/>
                      <a:pt x="276606" y="793991"/>
                    </a:cubicBezTo>
                    <a:cubicBezTo>
                      <a:pt x="251944" y="811529"/>
                      <a:pt x="117673" y="856468"/>
                      <a:pt x="72734" y="846604"/>
                    </a:cubicBezTo>
                    <a:cubicBezTo>
                      <a:pt x="30534" y="836739"/>
                      <a:pt x="3132" y="849344"/>
                      <a:pt x="392" y="801664"/>
                    </a:cubicBezTo>
                    <a:cubicBezTo>
                      <a:pt x="-4541" y="761657"/>
                      <a:pt x="37659" y="679450"/>
                      <a:pt x="92463" y="656981"/>
                    </a:cubicBezTo>
                    <a:cubicBezTo>
                      <a:pt x="149459" y="637251"/>
                      <a:pt x="189467" y="614781"/>
                      <a:pt x="266740" y="609849"/>
                    </a:cubicBezTo>
                    <a:cubicBezTo>
                      <a:pt x="341823" y="604369"/>
                      <a:pt x="336891" y="601628"/>
                      <a:pt x="367032" y="599436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8D0DF45A-DFD9-4C21-A477-063FD9230E9F}"/>
                  </a:ext>
                </a:extLst>
              </p:cNvPr>
              <p:cNvSpPr/>
              <p:nvPr/>
            </p:nvSpPr>
            <p:spPr>
              <a:xfrm>
                <a:off x="9239244" y="3264879"/>
                <a:ext cx="274021" cy="328826"/>
              </a:xfrm>
              <a:custGeom>
                <a:avLst/>
                <a:gdLst>
                  <a:gd name="connsiteX0" fmla="*/ 21703 w 274021"/>
                  <a:gd name="connsiteY0" fmla="*/ 6832 h 328825"/>
                  <a:gd name="connsiteX1" fmla="*/ 210778 w 274021"/>
                  <a:gd name="connsiteY1" fmla="*/ 59444 h 328825"/>
                  <a:gd name="connsiteX2" fmla="*/ 297917 w 274021"/>
                  <a:gd name="connsiteY2" fmla="*/ 196455 h 328825"/>
                  <a:gd name="connsiteX3" fmla="*/ 255718 w 274021"/>
                  <a:gd name="connsiteY3" fmla="*/ 333466 h 328825"/>
                  <a:gd name="connsiteX4" fmla="*/ 69383 w 274021"/>
                  <a:gd name="connsiteY4" fmla="*/ 221117 h 328825"/>
                  <a:gd name="connsiteX5" fmla="*/ 1974 w 274021"/>
                  <a:gd name="connsiteY5" fmla="*/ 116441 h 328825"/>
                  <a:gd name="connsiteX6" fmla="*/ 21703 w 274021"/>
                  <a:gd name="connsiteY6" fmla="*/ 6832 h 328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021" h="328825">
                    <a:moveTo>
                      <a:pt x="21703" y="6832"/>
                    </a:moveTo>
                    <a:cubicBezTo>
                      <a:pt x="66643" y="-12897"/>
                      <a:pt x="126380" y="11765"/>
                      <a:pt x="210778" y="59444"/>
                    </a:cubicBezTo>
                    <a:cubicBezTo>
                      <a:pt x="295177" y="109316"/>
                      <a:pt x="297917" y="109316"/>
                      <a:pt x="297917" y="196455"/>
                    </a:cubicBezTo>
                    <a:cubicBezTo>
                      <a:pt x="295725" y="283594"/>
                      <a:pt x="292984" y="331274"/>
                      <a:pt x="255718" y="333466"/>
                    </a:cubicBezTo>
                    <a:cubicBezTo>
                      <a:pt x="218451" y="333466"/>
                      <a:pt x="98978" y="261124"/>
                      <a:pt x="69383" y="221117"/>
                    </a:cubicBezTo>
                    <a:cubicBezTo>
                      <a:pt x="41981" y="181110"/>
                      <a:pt x="1974" y="146035"/>
                      <a:pt x="1974" y="116441"/>
                    </a:cubicBezTo>
                    <a:cubicBezTo>
                      <a:pt x="1426" y="84106"/>
                      <a:pt x="-8439" y="19437"/>
                      <a:pt x="21703" y="683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济">
              <a:extLst>
                <a:ext uri="{FF2B5EF4-FFF2-40B4-BE49-F238E27FC236}">
                  <a16:creationId xmlns:a16="http://schemas.microsoft.com/office/drawing/2014/main" id="{2C91A3A4-7E5D-4A93-B6B6-3BA04F614B12}"/>
                </a:ext>
              </a:extLst>
            </p:cNvPr>
            <p:cNvGrpSpPr/>
            <p:nvPr/>
          </p:nvGrpSpPr>
          <p:grpSpPr>
            <a:xfrm>
              <a:off x="6045749" y="2175307"/>
              <a:ext cx="1860675" cy="1635602"/>
              <a:chOff x="6045749" y="2175307"/>
              <a:chExt cx="1860675" cy="1635602"/>
            </a:xfrm>
            <a:grpFill/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ED1121FF-8AA6-4F49-ACB0-3F524FEB3E08}"/>
                  </a:ext>
                </a:extLst>
              </p:cNvPr>
              <p:cNvSpPr/>
              <p:nvPr/>
            </p:nvSpPr>
            <p:spPr>
              <a:xfrm>
                <a:off x="6389249" y="2290167"/>
                <a:ext cx="109609" cy="219217"/>
              </a:xfrm>
              <a:custGeom>
                <a:avLst/>
                <a:gdLst>
                  <a:gd name="connsiteX0" fmla="*/ 25164 w 109608"/>
                  <a:gd name="connsiteY0" fmla="*/ 32335 h 219217"/>
                  <a:gd name="connsiteX1" fmla="*/ 79420 w 109608"/>
                  <a:gd name="connsiteY1" fmla="*/ 0 h 219217"/>
                  <a:gd name="connsiteX2" fmla="*/ 156146 w 109608"/>
                  <a:gd name="connsiteY2" fmla="*/ 205516 h 219217"/>
                  <a:gd name="connsiteX3" fmla="*/ 126552 w 109608"/>
                  <a:gd name="connsiteY3" fmla="*/ 227986 h 219217"/>
                  <a:gd name="connsiteX4" fmla="*/ 42701 w 109608"/>
                  <a:gd name="connsiteY4" fmla="*/ 180854 h 219217"/>
                  <a:gd name="connsiteX5" fmla="*/ 25164 w 109608"/>
                  <a:gd name="connsiteY5" fmla="*/ 32335 h 21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08" h="219217">
                    <a:moveTo>
                      <a:pt x="25164" y="32335"/>
                    </a:moveTo>
                    <a:cubicBezTo>
                      <a:pt x="52566" y="12605"/>
                      <a:pt x="64623" y="7673"/>
                      <a:pt x="79420" y="0"/>
                    </a:cubicBezTo>
                    <a:cubicBezTo>
                      <a:pt x="116687" y="0"/>
                      <a:pt x="131484" y="140847"/>
                      <a:pt x="156146" y="205516"/>
                    </a:cubicBezTo>
                    <a:cubicBezTo>
                      <a:pt x="146281" y="213189"/>
                      <a:pt x="136416" y="220313"/>
                      <a:pt x="126552" y="227986"/>
                    </a:cubicBezTo>
                    <a:cubicBezTo>
                      <a:pt x="96958" y="205516"/>
                      <a:pt x="72295" y="200584"/>
                      <a:pt x="42701" y="180854"/>
                    </a:cubicBezTo>
                    <a:cubicBezTo>
                      <a:pt x="-9363" y="106320"/>
                      <a:pt x="-12103" y="59189"/>
                      <a:pt x="25164" y="3233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F08A115C-9EFE-4801-9A5E-73BFF94E258C}"/>
                  </a:ext>
                </a:extLst>
              </p:cNvPr>
              <p:cNvSpPr/>
              <p:nvPr/>
            </p:nvSpPr>
            <p:spPr>
              <a:xfrm>
                <a:off x="6267796" y="2519406"/>
                <a:ext cx="164413" cy="274021"/>
              </a:xfrm>
              <a:custGeom>
                <a:avLst/>
                <a:gdLst>
                  <a:gd name="connsiteX0" fmla="*/ 124147 w 164412"/>
                  <a:gd name="connsiteY0" fmla="*/ 5871 h 274021"/>
                  <a:gd name="connsiteX1" fmla="*/ 101677 w 164412"/>
                  <a:gd name="connsiteY1" fmla="*/ 238242 h 274021"/>
                  <a:gd name="connsiteX2" fmla="*/ 15086 w 164412"/>
                  <a:gd name="connsiteY2" fmla="*/ 220704 h 274021"/>
                  <a:gd name="connsiteX3" fmla="*/ 64410 w 164412"/>
                  <a:gd name="connsiteY3" fmla="*/ 126989 h 274021"/>
                  <a:gd name="connsiteX4" fmla="*/ 124147 w 164412"/>
                  <a:gd name="connsiteY4" fmla="*/ 5871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412" h="274021">
                    <a:moveTo>
                      <a:pt x="124147" y="5871"/>
                    </a:moveTo>
                    <a:cubicBezTo>
                      <a:pt x="200873" y="94654"/>
                      <a:pt x="188268" y="179053"/>
                      <a:pt x="101677" y="238242"/>
                    </a:cubicBezTo>
                    <a:cubicBezTo>
                      <a:pt x="-26565" y="324832"/>
                      <a:pt x="-4643" y="243174"/>
                      <a:pt x="15086" y="220704"/>
                    </a:cubicBezTo>
                    <a:cubicBezTo>
                      <a:pt x="34815" y="198234"/>
                      <a:pt x="67150" y="134113"/>
                      <a:pt x="64410" y="126989"/>
                    </a:cubicBezTo>
                    <a:cubicBezTo>
                      <a:pt x="89620" y="65060"/>
                      <a:pt x="97293" y="-23723"/>
                      <a:pt x="124147" y="5871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8A4CD399-DADB-430F-BA5C-93C835D8F3B5}"/>
                  </a:ext>
                </a:extLst>
              </p:cNvPr>
              <p:cNvSpPr/>
              <p:nvPr/>
            </p:nvSpPr>
            <p:spPr>
              <a:xfrm>
                <a:off x="6045749" y="2824432"/>
                <a:ext cx="219217" cy="986477"/>
              </a:xfrm>
              <a:custGeom>
                <a:avLst/>
                <a:gdLst>
                  <a:gd name="connsiteX0" fmla="*/ 190549 w 219217"/>
                  <a:gd name="connsiteY0" fmla="*/ 14874 h 986477"/>
                  <a:gd name="connsiteX1" fmla="*/ 242613 w 219217"/>
                  <a:gd name="connsiteY1" fmla="*/ 44468 h 986477"/>
                  <a:gd name="connsiteX2" fmla="*/ 260151 w 219217"/>
                  <a:gd name="connsiteY2" fmla="*/ 400696 h 986477"/>
                  <a:gd name="connsiteX3" fmla="*/ 196030 w 219217"/>
                  <a:gd name="connsiteY3" fmla="*/ 566205 h 986477"/>
                  <a:gd name="connsiteX4" fmla="*/ 143965 w 219217"/>
                  <a:gd name="connsiteY4" fmla="*/ 902703 h 986477"/>
                  <a:gd name="connsiteX5" fmla="*/ 72172 w 219217"/>
                  <a:gd name="connsiteY5" fmla="*/ 1031494 h 986477"/>
                  <a:gd name="connsiteX6" fmla="*/ 378 w 219217"/>
                  <a:gd name="connsiteY6" fmla="*/ 796383 h 986477"/>
                  <a:gd name="connsiteX7" fmla="*/ 121496 w 219217"/>
                  <a:gd name="connsiteY7" fmla="*/ 433031 h 986477"/>
                  <a:gd name="connsiteX8" fmla="*/ 190549 w 219217"/>
                  <a:gd name="connsiteY8" fmla="*/ 14874 h 98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217" h="986477">
                    <a:moveTo>
                      <a:pt x="190549" y="14874"/>
                    </a:moveTo>
                    <a:cubicBezTo>
                      <a:pt x="208086" y="-14720"/>
                      <a:pt x="244805" y="2269"/>
                      <a:pt x="242613" y="44468"/>
                    </a:cubicBezTo>
                    <a:cubicBezTo>
                      <a:pt x="230556" y="232447"/>
                      <a:pt x="267275" y="363429"/>
                      <a:pt x="260151" y="400696"/>
                    </a:cubicBezTo>
                    <a:cubicBezTo>
                      <a:pt x="240421" y="457693"/>
                      <a:pt x="215759" y="509757"/>
                      <a:pt x="196030" y="566205"/>
                    </a:cubicBezTo>
                    <a:cubicBezTo>
                      <a:pt x="178492" y="677458"/>
                      <a:pt x="161503" y="788711"/>
                      <a:pt x="143965" y="902703"/>
                    </a:cubicBezTo>
                    <a:cubicBezTo>
                      <a:pt x="129168" y="1013956"/>
                      <a:pt x="104506" y="1028753"/>
                      <a:pt x="72172" y="1031494"/>
                    </a:cubicBezTo>
                    <a:cubicBezTo>
                      <a:pt x="39837" y="1033686"/>
                      <a:pt x="-4554" y="865985"/>
                      <a:pt x="378" y="796383"/>
                    </a:cubicBezTo>
                    <a:cubicBezTo>
                      <a:pt x="42577" y="675266"/>
                      <a:pt x="82037" y="554148"/>
                      <a:pt x="121496" y="433031"/>
                    </a:cubicBezTo>
                    <a:cubicBezTo>
                      <a:pt x="163695" y="291636"/>
                      <a:pt x="173560" y="47208"/>
                      <a:pt x="190549" y="148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9DDB1C09-C39E-42A7-9F87-88F2799CDBB8}"/>
                  </a:ext>
                </a:extLst>
              </p:cNvPr>
              <p:cNvSpPr/>
              <p:nvPr/>
            </p:nvSpPr>
            <p:spPr>
              <a:xfrm>
                <a:off x="7358381" y="2682299"/>
                <a:ext cx="548043" cy="383630"/>
              </a:xfrm>
              <a:custGeom>
                <a:avLst/>
                <a:gdLst>
                  <a:gd name="connsiteX0" fmla="*/ 94025 w 548042"/>
                  <a:gd name="connsiteY0" fmla="*/ 28217 h 383630"/>
                  <a:gd name="connsiteX1" fmla="*/ 195413 w 548042"/>
                  <a:gd name="connsiteY1" fmla="*/ 5747 h 383630"/>
                  <a:gd name="connsiteX2" fmla="*/ 212950 w 548042"/>
                  <a:gd name="connsiteY2" fmla="*/ 79733 h 383630"/>
                  <a:gd name="connsiteX3" fmla="*/ 180616 w 548042"/>
                  <a:gd name="connsiteY3" fmla="*/ 146594 h 383630"/>
                  <a:gd name="connsiteX4" fmla="*/ 212950 w 548042"/>
                  <a:gd name="connsiteY4" fmla="*/ 195918 h 383630"/>
                  <a:gd name="connsiteX5" fmla="*/ 457378 w 548042"/>
                  <a:gd name="connsiteY5" fmla="*/ 284701 h 383630"/>
                  <a:gd name="connsiteX6" fmla="*/ 534104 w 548042"/>
                  <a:gd name="connsiteY6" fmla="*/ 294566 h 383630"/>
                  <a:gd name="connsiteX7" fmla="*/ 536844 w 548042"/>
                  <a:gd name="connsiteY7" fmla="*/ 373484 h 383630"/>
                  <a:gd name="connsiteX8" fmla="*/ 403121 w 548042"/>
                  <a:gd name="connsiteY8" fmla="*/ 398146 h 383630"/>
                  <a:gd name="connsiteX9" fmla="*/ 136224 w 548042"/>
                  <a:gd name="connsiteY9" fmla="*/ 274288 h 383630"/>
                  <a:gd name="connsiteX10" fmla="*/ 10175 w 548042"/>
                  <a:gd name="connsiteY10" fmla="*/ 197562 h 383630"/>
                  <a:gd name="connsiteX11" fmla="*/ 17299 w 548042"/>
                  <a:gd name="connsiteY11" fmla="*/ 113712 h 383630"/>
                  <a:gd name="connsiteX12" fmla="*/ 94025 w 548042"/>
                  <a:gd name="connsiteY12" fmla="*/ 28217 h 3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8042" h="383630">
                    <a:moveTo>
                      <a:pt x="94025" y="28217"/>
                    </a:moveTo>
                    <a:cubicBezTo>
                      <a:pt x="126359" y="13420"/>
                      <a:pt x="165819" y="-11242"/>
                      <a:pt x="195413" y="5747"/>
                    </a:cubicBezTo>
                    <a:cubicBezTo>
                      <a:pt x="220075" y="18352"/>
                      <a:pt x="222815" y="52879"/>
                      <a:pt x="212950" y="79733"/>
                    </a:cubicBezTo>
                    <a:cubicBezTo>
                      <a:pt x="205826" y="104395"/>
                      <a:pt x="183356" y="121932"/>
                      <a:pt x="180616" y="146594"/>
                    </a:cubicBezTo>
                    <a:cubicBezTo>
                      <a:pt x="178424" y="166324"/>
                      <a:pt x="195413" y="183861"/>
                      <a:pt x="212950" y="195918"/>
                    </a:cubicBezTo>
                    <a:cubicBezTo>
                      <a:pt x="282003" y="240310"/>
                      <a:pt x="373527" y="257847"/>
                      <a:pt x="457378" y="284701"/>
                    </a:cubicBezTo>
                    <a:cubicBezTo>
                      <a:pt x="484780" y="292374"/>
                      <a:pt x="511634" y="281961"/>
                      <a:pt x="534104" y="294566"/>
                    </a:cubicBezTo>
                    <a:cubicBezTo>
                      <a:pt x="566438" y="329092"/>
                      <a:pt x="558765" y="363619"/>
                      <a:pt x="536844" y="373484"/>
                    </a:cubicBezTo>
                    <a:cubicBezTo>
                      <a:pt x="517114" y="383349"/>
                      <a:pt x="452993" y="403078"/>
                      <a:pt x="403121" y="398146"/>
                    </a:cubicBezTo>
                    <a:cubicBezTo>
                      <a:pt x="353798" y="393213"/>
                      <a:pt x="232680" y="326352"/>
                      <a:pt x="136224" y="274288"/>
                    </a:cubicBezTo>
                    <a:cubicBezTo>
                      <a:pt x="77036" y="239761"/>
                      <a:pt x="24972" y="222224"/>
                      <a:pt x="10175" y="197562"/>
                    </a:cubicBezTo>
                    <a:cubicBezTo>
                      <a:pt x="-9555" y="165228"/>
                      <a:pt x="3050" y="143306"/>
                      <a:pt x="17299" y="113712"/>
                    </a:cubicBezTo>
                    <a:cubicBezTo>
                      <a:pt x="44153" y="52879"/>
                      <a:pt x="61691" y="43014"/>
                      <a:pt x="94025" y="28217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FACF3F0-979C-4C95-91CB-0FAB060F3D89}"/>
                  </a:ext>
                </a:extLst>
              </p:cNvPr>
              <p:cNvSpPr/>
              <p:nvPr/>
            </p:nvSpPr>
            <p:spPr>
              <a:xfrm>
                <a:off x="6713677" y="3126810"/>
                <a:ext cx="712456" cy="657651"/>
              </a:xfrm>
              <a:custGeom>
                <a:avLst/>
                <a:gdLst>
                  <a:gd name="connsiteX0" fmla="*/ 165476 w 712455"/>
                  <a:gd name="connsiteY0" fmla="*/ 16659 h 657651"/>
                  <a:gd name="connsiteX1" fmla="*/ 190138 w 712455"/>
                  <a:gd name="connsiteY1" fmla="*/ 172303 h 657651"/>
                  <a:gd name="connsiteX2" fmla="*/ 303582 w 712455"/>
                  <a:gd name="connsiteY2" fmla="*/ 113115 h 657651"/>
                  <a:gd name="connsiteX3" fmla="*/ 370444 w 712455"/>
                  <a:gd name="connsiteY3" fmla="*/ 88453 h 657651"/>
                  <a:gd name="connsiteX4" fmla="*/ 387981 w 712455"/>
                  <a:gd name="connsiteY4" fmla="*/ 179976 h 657651"/>
                  <a:gd name="connsiteX5" fmla="*/ 392914 w 712455"/>
                  <a:gd name="connsiteY5" fmla="*/ 246837 h 657651"/>
                  <a:gd name="connsiteX6" fmla="*/ 548558 w 712455"/>
                  <a:gd name="connsiteY6" fmla="*/ 31456 h 657651"/>
                  <a:gd name="connsiteX7" fmla="*/ 664743 w 712455"/>
                  <a:gd name="connsiteY7" fmla="*/ 21592 h 657651"/>
                  <a:gd name="connsiteX8" fmla="*/ 738729 w 712455"/>
                  <a:gd name="connsiteY8" fmla="*/ 278624 h 657651"/>
                  <a:gd name="connsiteX9" fmla="*/ 605006 w 712455"/>
                  <a:gd name="connsiteY9" fmla="*/ 580047 h 657651"/>
                  <a:gd name="connsiteX10" fmla="*/ 491561 w 712455"/>
                  <a:gd name="connsiteY10" fmla="*/ 673763 h 657651"/>
                  <a:gd name="connsiteX11" fmla="*/ 521156 w 712455"/>
                  <a:gd name="connsiteY11" fmla="*/ 611834 h 657651"/>
                  <a:gd name="connsiteX12" fmla="*/ 612679 w 712455"/>
                  <a:gd name="connsiteY12" fmla="*/ 394261 h 657651"/>
                  <a:gd name="connsiteX13" fmla="*/ 632408 w 712455"/>
                  <a:gd name="connsiteY13" fmla="*/ 270403 h 657651"/>
                  <a:gd name="connsiteX14" fmla="*/ 578152 w 712455"/>
                  <a:gd name="connsiteY14" fmla="*/ 159150 h 657651"/>
                  <a:gd name="connsiteX15" fmla="*/ 489369 w 712455"/>
                  <a:gd name="connsiteY15" fmla="*/ 223271 h 657651"/>
                  <a:gd name="connsiteX16" fmla="*/ 417575 w 712455"/>
                  <a:gd name="connsiteY16" fmla="*/ 297257 h 657651"/>
                  <a:gd name="connsiteX17" fmla="*/ 345782 w 712455"/>
                  <a:gd name="connsiteY17" fmla="*/ 401385 h 657651"/>
                  <a:gd name="connsiteX18" fmla="*/ 254259 w 712455"/>
                  <a:gd name="connsiteY18" fmla="*/ 426047 h 657651"/>
                  <a:gd name="connsiteX19" fmla="*/ 254259 w 712455"/>
                  <a:gd name="connsiteY19" fmla="*/ 285200 h 657651"/>
                  <a:gd name="connsiteX20" fmla="*/ 155611 w 712455"/>
                  <a:gd name="connsiteY20" fmla="*/ 262730 h 657651"/>
                  <a:gd name="connsiteX21" fmla="*/ 103547 w 712455"/>
                  <a:gd name="connsiteY21" fmla="*/ 485236 h 657651"/>
                  <a:gd name="connsiteX22" fmla="*/ 7091 w 712455"/>
                  <a:gd name="connsiteY22" fmla="*/ 534560 h 657651"/>
                  <a:gd name="connsiteX23" fmla="*/ 7091 w 712455"/>
                  <a:gd name="connsiteY23" fmla="*/ 339456 h 657651"/>
                  <a:gd name="connsiteX24" fmla="*/ 36686 w 712455"/>
                  <a:gd name="connsiteY24" fmla="*/ 225464 h 657651"/>
                  <a:gd name="connsiteX25" fmla="*/ 64088 w 712455"/>
                  <a:gd name="connsiteY25" fmla="*/ 86809 h 657651"/>
                  <a:gd name="connsiteX26" fmla="*/ 165476 w 712455"/>
                  <a:gd name="connsiteY26" fmla="*/ 16659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2455" h="657651">
                    <a:moveTo>
                      <a:pt x="165476" y="16659"/>
                    </a:moveTo>
                    <a:cubicBezTo>
                      <a:pt x="190138" y="75848"/>
                      <a:pt x="123276" y="184908"/>
                      <a:pt x="190138" y="172303"/>
                    </a:cubicBezTo>
                    <a:cubicBezTo>
                      <a:pt x="212608" y="170111"/>
                      <a:pt x="247134" y="147641"/>
                      <a:pt x="303582" y="113115"/>
                    </a:cubicBezTo>
                    <a:cubicBezTo>
                      <a:pt x="330985" y="95577"/>
                      <a:pt x="350714" y="68723"/>
                      <a:pt x="370444" y="88453"/>
                    </a:cubicBezTo>
                    <a:cubicBezTo>
                      <a:pt x="392914" y="105990"/>
                      <a:pt x="387981" y="145449"/>
                      <a:pt x="387981" y="179976"/>
                    </a:cubicBezTo>
                    <a:cubicBezTo>
                      <a:pt x="385789" y="212311"/>
                      <a:pt x="390173" y="239165"/>
                      <a:pt x="392914" y="246837"/>
                    </a:cubicBezTo>
                    <a:cubicBezTo>
                      <a:pt x="464707" y="204638"/>
                      <a:pt x="504166" y="51734"/>
                      <a:pt x="548558" y="31456"/>
                    </a:cubicBezTo>
                    <a:cubicBezTo>
                      <a:pt x="602814" y="8987"/>
                      <a:pt x="630216" y="-878"/>
                      <a:pt x="664743" y="21592"/>
                    </a:cubicBezTo>
                    <a:cubicBezTo>
                      <a:pt x="699270" y="41321"/>
                      <a:pt x="763390" y="179976"/>
                      <a:pt x="738729" y="278624"/>
                    </a:cubicBezTo>
                    <a:cubicBezTo>
                      <a:pt x="704202" y="412346"/>
                      <a:pt x="696530" y="412346"/>
                      <a:pt x="605006" y="580047"/>
                    </a:cubicBezTo>
                    <a:cubicBezTo>
                      <a:pt x="526088" y="725827"/>
                      <a:pt x="506359" y="706097"/>
                      <a:pt x="491561" y="673763"/>
                    </a:cubicBezTo>
                    <a:cubicBezTo>
                      <a:pt x="489369" y="663898"/>
                      <a:pt x="506359" y="644168"/>
                      <a:pt x="521156" y="611834"/>
                    </a:cubicBezTo>
                    <a:cubicBezTo>
                      <a:pt x="552942" y="540040"/>
                      <a:pt x="607746" y="431528"/>
                      <a:pt x="612679" y="394261"/>
                    </a:cubicBezTo>
                    <a:cubicBezTo>
                      <a:pt x="622543" y="340005"/>
                      <a:pt x="630216" y="310410"/>
                      <a:pt x="632408" y="270403"/>
                    </a:cubicBezTo>
                    <a:cubicBezTo>
                      <a:pt x="630216" y="240809"/>
                      <a:pt x="630216" y="176140"/>
                      <a:pt x="578152" y="159150"/>
                    </a:cubicBezTo>
                    <a:cubicBezTo>
                      <a:pt x="545818" y="146545"/>
                      <a:pt x="523896" y="183812"/>
                      <a:pt x="489369" y="223271"/>
                    </a:cubicBezTo>
                    <a:cubicBezTo>
                      <a:pt x="469639" y="250673"/>
                      <a:pt x="437305" y="270403"/>
                      <a:pt x="417575" y="297257"/>
                    </a:cubicBezTo>
                    <a:cubicBezTo>
                      <a:pt x="383049" y="346581"/>
                      <a:pt x="363319" y="388780"/>
                      <a:pt x="345782" y="401385"/>
                    </a:cubicBezTo>
                    <a:cubicBezTo>
                      <a:pt x="313447" y="428787"/>
                      <a:pt x="264123" y="458382"/>
                      <a:pt x="254259" y="426047"/>
                    </a:cubicBezTo>
                    <a:cubicBezTo>
                      <a:pt x="244394" y="396453"/>
                      <a:pt x="269056" y="324659"/>
                      <a:pt x="254259" y="285200"/>
                    </a:cubicBezTo>
                    <a:cubicBezTo>
                      <a:pt x="239462" y="250673"/>
                      <a:pt x="200002" y="235876"/>
                      <a:pt x="155611" y="262730"/>
                    </a:cubicBezTo>
                    <a:cubicBezTo>
                      <a:pt x="98615" y="297257"/>
                      <a:pt x="113411" y="430980"/>
                      <a:pt x="103547" y="485236"/>
                    </a:cubicBezTo>
                    <a:cubicBezTo>
                      <a:pt x="78885" y="596489"/>
                      <a:pt x="24629" y="599229"/>
                      <a:pt x="7091" y="534560"/>
                    </a:cubicBezTo>
                    <a:cubicBezTo>
                      <a:pt x="-7706" y="475371"/>
                      <a:pt x="4899" y="398645"/>
                      <a:pt x="7091" y="339456"/>
                    </a:cubicBezTo>
                    <a:cubicBezTo>
                      <a:pt x="7091" y="314795"/>
                      <a:pt x="29561" y="260538"/>
                      <a:pt x="36686" y="225464"/>
                    </a:cubicBezTo>
                    <a:cubicBezTo>
                      <a:pt x="48743" y="186004"/>
                      <a:pt x="51483" y="121335"/>
                      <a:pt x="64088" y="86809"/>
                    </a:cubicBezTo>
                    <a:cubicBezTo>
                      <a:pt x="88750" y="23784"/>
                      <a:pt x="147938" y="-27732"/>
                      <a:pt x="165476" y="16659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98C0056-8B73-4D61-9E55-81F9E152F115}"/>
                  </a:ext>
                </a:extLst>
              </p:cNvPr>
              <p:cNvSpPr/>
              <p:nvPr/>
            </p:nvSpPr>
            <p:spPr>
              <a:xfrm>
                <a:off x="6423904" y="2175307"/>
                <a:ext cx="986477" cy="1096086"/>
              </a:xfrm>
              <a:custGeom>
                <a:avLst/>
                <a:gdLst>
                  <a:gd name="connsiteX0" fmla="*/ 195477 w 986477"/>
                  <a:gd name="connsiteY0" fmla="*/ 901301 h 1096085"/>
                  <a:gd name="connsiteX1" fmla="*/ 230004 w 986477"/>
                  <a:gd name="connsiteY1" fmla="*/ 896369 h 1096085"/>
                  <a:gd name="connsiteX2" fmla="*/ 274395 w 986477"/>
                  <a:gd name="connsiteY2" fmla="*/ 844305 h 1096085"/>
                  <a:gd name="connsiteX3" fmla="*/ 225071 w 986477"/>
                  <a:gd name="connsiteY3" fmla="*/ 831700 h 1096085"/>
                  <a:gd name="connsiteX4" fmla="*/ 195477 w 986477"/>
                  <a:gd name="connsiteY4" fmla="*/ 901301 h 1096085"/>
                  <a:gd name="connsiteX5" fmla="*/ 581299 w 986477"/>
                  <a:gd name="connsiteY5" fmla="*/ 26077 h 1096085"/>
                  <a:gd name="connsiteX6" fmla="*/ 759413 w 986477"/>
                  <a:gd name="connsiteY6" fmla="*/ 63344 h 1096085"/>
                  <a:gd name="connsiteX7" fmla="*/ 734751 w 986477"/>
                  <a:gd name="connsiteY7" fmla="*/ 142262 h 1096085"/>
                  <a:gd name="connsiteX8" fmla="*/ 789007 w 986477"/>
                  <a:gd name="connsiteY8" fmla="*/ 196518 h 1096085"/>
                  <a:gd name="connsiteX9" fmla="*/ 877790 w 986477"/>
                  <a:gd name="connsiteY9" fmla="*/ 211315 h 1096085"/>
                  <a:gd name="connsiteX10" fmla="*/ 850388 w 986477"/>
                  <a:gd name="connsiteY10" fmla="*/ 278176 h 1096085"/>
                  <a:gd name="connsiteX11" fmla="*/ 647612 w 986477"/>
                  <a:gd name="connsiteY11" fmla="*/ 498490 h 1096085"/>
                  <a:gd name="connsiteX12" fmla="*/ 704609 w 986477"/>
                  <a:gd name="connsiteY12" fmla="*/ 518219 h 1096085"/>
                  <a:gd name="connsiteX13" fmla="*/ 996168 w 986477"/>
                  <a:gd name="connsiteY13" fmla="*/ 387237 h 1096085"/>
                  <a:gd name="connsiteX14" fmla="*/ 981370 w 986477"/>
                  <a:gd name="connsiteY14" fmla="*/ 463963 h 1096085"/>
                  <a:gd name="connsiteX15" fmla="*/ 870118 w 986477"/>
                  <a:gd name="connsiteY15" fmla="*/ 516027 h 1096085"/>
                  <a:gd name="connsiteX16" fmla="*/ 877790 w 986477"/>
                  <a:gd name="connsiteY16" fmla="*/ 731408 h 1096085"/>
                  <a:gd name="connsiteX17" fmla="*/ 941911 w 986477"/>
                  <a:gd name="connsiteY17" fmla="*/ 765935 h 1096085"/>
                  <a:gd name="connsiteX18" fmla="*/ 958901 w 986477"/>
                  <a:gd name="connsiteY18" fmla="*/ 795529 h 1096085"/>
                  <a:gd name="connsiteX19" fmla="*/ 855320 w 986477"/>
                  <a:gd name="connsiteY19" fmla="*/ 877187 h 1096085"/>
                  <a:gd name="connsiteX20" fmla="*/ 796132 w 986477"/>
                  <a:gd name="connsiteY20" fmla="*/ 708938 h 1096085"/>
                  <a:gd name="connsiteX21" fmla="*/ 796132 w 986477"/>
                  <a:gd name="connsiteY21" fmla="*/ 538497 h 1096085"/>
                  <a:gd name="connsiteX22" fmla="*/ 692552 w 986477"/>
                  <a:gd name="connsiteY22" fmla="*/ 560966 h 1096085"/>
                  <a:gd name="connsiteX23" fmla="*/ 650352 w 986477"/>
                  <a:gd name="connsiteY23" fmla="*/ 691949 h 1096085"/>
                  <a:gd name="connsiteX24" fmla="*/ 465114 w 986477"/>
                  <a:gd name="connsiteY24" fmla="*/ 872255 h 1096085"/>
                  <a:gd name="connsiteX25" fmla="*/ 484844 w 986477"/>
                  <a:gd name="connsiteY25" fmla="*/ 775799 h 1096085"/>
                  <a:gd name="connsiteX26" fmla="*/ 571434 w 986477"/>
                  <a:gd name="connsiteY26" fmla="*/ 701813 h 1096085"/>
                  <a:gd name="connsiteX27" fmla="*/ 576367 w 986477"/>
                  <a:gd name="connsiteY27" fmla="*/ 630020 h 1096085"/>
                  <a:gd name="connsiteX28" fmla="*/ 425655 w 986477"/>
                  <a:gd name="connsiteY28" fmla="*/ 716611 h 1096085"/>
                  <a:gd name="connsiteX29" fmla="*/ 334132 w 986477"/>
                  <a:gd name="connsiteY29" fmla="*/ 906782 h 1096085"/>
                  <a:gd name="connsiteX30" fmla="*/ 178487 w 986477"/>
                  <a:gd name="connsiteY30" fmla="*/ 1099693 h 1096085"/>
                  <a:gd name="connsiteX31" fmla="*/ 32708 w 986477"/>
                  <a:gd name="connsiteY31" fmla="*/ 1139152 h 1096085"/>
                  <a:gd name="connsiteX32" fmla="*/ 22843 w 986477"/>
                  <a:gd name="connsiteY32" fmla="*/ 983507 h 1096085"/>
                  <a:gd name="connsiteX33" fmla="*/ 126423 w 986477"/>
                  <a:gd name="connsiteY33" fmla="*/ 839920 h 1096085"/>
                  <a:gd name="connsiteX34" fmla="*/ 274943 w 986477"/>
                  <a:gd name="connsiteY34" fmla="*/ 594945 h 1096085"/>
                  <a:gd name="connsiteX35" fmla="*/ 348929 w 986477"/>
                  <a:gd name="connsiteY35" fmla="*/ 463963 h 1096085"/>
                  <a:gd name="connsiteX36" fmla="*/ 415790 w 986477"/>
                  <a:gd name="connsiteY36" fmla="*/ 624539 h 1096085"/>
                  <a:gd name="connsiteX37" fmla="*/ 519370 w 986477"/>
                  <a:gd name="connsiteY37" fmla="*/ 594945 h 1096085"/>
                  <a:gd name="connsiteX38" fmla="*/ 692552 w 986477"/>
                  <a:gd name="connsiteY38" fmla="*/ 258447 h 1096085"/>
                  <a:gd name="connsiteX39" fmla="*/ 534168 w 986477"/>
                  <a:gd name="connsiteY39" fmla="*/ 273244 h 1096085"/>
                  <a:gd name="connsiteX40" fmla="*/ 306730 w 986477"/>
                  <a:gd name="connsiteY40" fmla="*/ 342297 h 1096085"/>
                  <a:gd name="connsiteX41" fmla="*/ 581299 w 986477"/>
                  <a:gd name="connsiteY41" fmla="*/ 26077 h 109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86477" h="1096085">
                    <a:moveTo>
                      <a:pt x="195477" y="901301"/>
                    </a:moveTo>
                    <a:cubicBezTo>
                      <a:pt x="200409" y="921031"/>
                      <a:pt x="213014" y="928703"/>
                      <a:pt x="230004" y="896369"/>
                    </a:cubicBezTo>
                    <a:cubicBezTo>
                      <a:pt x="242061" y="871707"/>
                      <a:pt x="262338" y="878831"/>
                      <a:pt x="274395" y="844305"/>
                    </a:cubicBezTo>
                    <a:cubicBezTo>
                      <a:pt x="294124" y="792241"/>
                      <a:pt x="237128" y="816903"/>
                      <a:pt x="225071" y="831700"/>
                    </a:cubicBezTo>
                    <a:cubicBezTo>
                      <a:pt x="208082" y="859102"/>
                      <a:pt x="190544" y="881571"/>
                      <a:pt x="195477" y="901301"/>
                    </a:cubicBezTo>
                    <a:moveTo>
                      <a:pt x="581299" y="26077"/>
                    </a:moveTo>
                    <a:cubicBezTo>
                      <a:pt x="645420" y="-13382"/>
                      <a:pt x="754481" y="-13382"/>
                      <a:pt x="759413" y="63344"/>
                    </a:cubicBezTo>
                    <a:cubicBezTo>
                      <a:pt x="757221" y="90746"/>
                      <a:pt x="739684" y="115408"/>
                      <a:pt x="734751" y="142262"/>
                    </a:cubicBezTo>
                    <a:cubicBezTo>
                      <a:pt x="734751" y="161991"/>
                      <a:pt x="754481" y="184461"/>
                      <a:pt x="789007" y="196518"/>
                    </a:cubicBezTo>
                    <a:cubicBezTo>
                      <a:pt x="818602" y="209123"/>
                      <a:pt x="860801" y="186653"/>
                      <a:pt x="877790" y="211315"/>
                    </a:cubicBezTo>
                    <a:cubicBezTo>
                      <a:pt x="895328" y="235977"/>
                      <a:pt x="907385" y="240909"/>
                      <a:pt x="850388" y="278176"/>
                    </a:cubicBezTo>
                    <a:cubicBezTo>
                      <a:pt x="667342" y="397102"/>
                      <a:pt x="637748" y="480952"/>
                      <a:pt x="647612" y="498490"/>
                    </a:cubicBezTo>
                    <a:cubicBezTo>
                      <a:pt x="657477" y="516027"/>
                      <a:pt x="675015" y="533016"/>
                      <a:pt x="704609" y="518219"/>
                    </a:cubicBezTo>
                    <a:cubicBezTo>
                      <a:pt x="734203" y="505614"/>
                      <a:pt x="978630" y="384497"/>
                      <a:pt x="996168" y="387237"/>
                    </a:cubicBezTo>
                    <a:cubicBezTo>
                      <a:pt x="1013705" y="392169"/>
                      <a:pt x="1008772" y="441493"/>
                      <a:pt x="981370" y="463963"/>
                    </a:cubicBezTo>
                    <a:cubicBezTo>
                      <a:pt x="953968" y="486433"/>
                      <a:pt x="889847" y="491365"/>
                      <a:pt x="870118" y="516027"/>
                    </a:cubicBezTo>
                    <a:cubicBezTo>
                      <a:pt x="855320" y="533564"/>
                      <a:pt x="867925" y="701265"/>
                      <a:pt x="877790" y="731408"/>
                    </a:cubicBezTo>
                    <a:cubicBezTo>
                      <a:pt x="890395" y="761002"/>
                      <a:pt x="922182" y="756070"/>
                      <a:pt x="941911" y="765935"/>
                    </a:cubicBezTo>
                    <a:cubicBezTo>
                      <a:pt x="949036" y="770867"/>
                      <a:pt x="964381" y="775799"/>
                      <a:pt x="958901" y="795529"/>
                    </a:cubicBezTo>
                    <a:cubicBezTo>
                      <a:pt x="934239" y="854717"/>
                      <a:pt x="949036" y="956105"/>
                      <a:pt x="855320" y="877187"/>
                    </a:cubicBezTo>
                    <a:cubicBezTo>
                      <a:pt x="830659" y="857458"/>
                      <a:pt x="801064" y="778539"/>
                      <a:pt x="796132" y="708938"/>
                    </a:cubicBezTo>
                    <a:cubicBezTo>
                      <a:pt x="793940" y="637144"/>
                      <a:pt x="798872" y="582888"/>
                      <a:pt x="796132" y="538497"/>
                    </a:cubicBezTo>
                    <a:cubicBezTo>
                      <a:pt x="793940" y="520959"/>
                      <a:pt x="719406" y="523700"/>
                      <a:pt x="692552" y="560966"/>
                    </a:cubicBezTo>
                    <a:cubicBezTo>
                      <a:pt x="667890" y="590561"/>
                      <a:pt x="667890" y="644817"/>
                      <a:pt x="650352" y="691949"/>
                    </a:cubicBezTo>
                    <a:cubicBezTo>
                      <a:pt x="603221" y="805942"/>
                      <a:pt x="529235" y="927059"/>
                      <a:pt x="465114" y="872255"/>
                    </a:cubicBezTo>
                    <a:cubicBezTo>
                      <a:pt x="442644" y="852525"/>
                      <a:pt x="462374" y="800461"/>
                      <a:pt x="484844" y="775799"/>
                    </a:cubicBezTo>
                    <a:cubicBezTo>
                      <a:pt x="512246" y="748397"/>
                      <a:pt x="548965" y="743465"/>
                      <a:pt x="571434" y="701813"/>
                    </a:cubicBezTo>
                    <a:cubicBezTo>
                      <a:pt x="584039" y="677152"/>
                      <a:pt x="588972" y="649749"/>
                      <a:pt x="576367" y="630020"/>
                    </a:cubicBezTo>
                    <a:cubicBezTo>
                      <a:pt x="514438" y="659614"/>
                      <a:pt x="462922" y="674411"/>
                      <a:pt x="425655" y="716611"/>
                    </a:cubicBezTo>
                    <a:cubicBezTo>
                      <a:pt x="378523" y="768675"/>
                      <a:pt x="371399" y="842660"/>
                      <a:pt x="334132" y="906782"/>
                    </a:cubicBezTo>
                    <a:cubicBezTo>
                      <a:pt x="277135" y="1005429"/>
                      <a:pt x="208082" y="1077223"/>
                      <a:pt x="178487" y="1099693"/>
                    </a:cubicBezTo>
                    <a:cubicBezTo>
                      <a:pt x="148893" y="1122162"/>
                      <a:pt x="84772" y="1166554"/>
                      <a:pt x="32708" y="1139152"/>
                    </a:cubicBezTo>
                    <a:cubicBezTo>
                      <a:pt x="-11684" y="1114490"/>
                      <a:pt x="-6751" y="1055301"/>
                      <a:pt x="22843" y="983507"/>
                    </a:cubicBezTo>
                    <a:cubicBezTo>
                      <a:pt x="45313" y="934184"/>
                      <a:pt x="69975" y="874447"/>
                      <a:pt x="126423" y="839920"/>
                    </a:cubicBezTo>
                    <a:cubicBezTo>
                      <a:pt x="405377" y="679344"/>
                      <a:pt x="272203" y="661806"/>
                      <a:pt x="274943" y="594945"/>
                    </a:cubicBezTo>
                    <a:cubicBezTo>
                      <a:pt x="257954" y="530824"/>
                      <a:pt x="324267" y="444233"/>
                      <a:pt x="348929" y="463963"/>
                    </a:cubicBezTo>
                    <a:cubicBezTo>
                      <a:pt x="388388" y="496297"/>
                      <a:pt x="410858" y="614675"/>
                      <a:pt x="415790" y="624539"/>
                    </a:cubicBezTo>
                    <a:cubicBezTo>
                      <a:pt x="430587" y="656874"/>
                      <a:pt x="514438" y="629472"/>
                      <a:pt x="519370" y="594945"/>
                    </a:cubicBezTo>
                    <a:cubicBezTo>
                      <a:pt x="536907" y="434369"/>
                      <a:pt x="741875" y="283109"/>
                      <a:pt x="692552" y="258447"/>
                    </a:cubicBezTo>
                    <a:cubicBezTo>
                      <a:pt x="679947" y="250774"/>
                      <a:pt x="623498" y="238717"/>
                      <a:pt x="534168" y="273244"/>
                    </a:cubicBezTo>
                    <a:cubicBezTo>
                      <a:pt x="460181" y="300646"/>
                      <a:pt x="346189" y="402034"/>
                      <a:pt x="306730" y="342297"/>
                    </a:cubicBezTo>
                    <a:cubicBezTo>
                      <a:pt x="267270" y="283109"/>
                      <a:pt x="511698" y="65536"/>
                      <a:pt x="581299" y="2607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同">
              <a:extLst>
                <a:ext uri="{FF2B5EF4-FFF2-40B4-BE49-F238E27FC236}">
                  <a16:creationId xmlns:a16="http://schemas.microsoft.com/office/drawing/2014/main" id="{F8062801-5FA3-4F66-A9E9-81A961171E85}"/>
                </a:ext>
              </a:extLst>
            </p:cNvPr>
            <p:cNvGrpSpPr/>
            <p:nvPr/>
          </p:nvGrpSpPr>
          <p:grpSpPr>
            <a:xfrm>
              <a:off x="4161196" y="2332210"/>
              <a:ext cx="1096086" cy="1370107"/>
              <a:chOff x="4161196" y="2332210"/>
              <a:chExt cx="1096086" cy="1370107"/>
            </a:xfrm>
            <a:grpFill/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2E2FEB6-7236-43AC-A7E3-AD2BC531AA28}"/>
                  </a:ext>
                </a:extLst>
              </p:cNvPr>
              <p:cNvSpPr/>
              <p:nvPr/>
            </p:nvSpPr>
            <p:spPr>
              <a:xfrm>
                <a:off x="4161196" y="2332210"/>
                <a:ext cx="1096086" cy="1370107"/>
              </a:xfrm>
              <a:custGeom>
                <a:avLst/>
                <a:gdLst>
                  <a:gd name="connsiteX0" fmla="*/ 119686 w 1096085"/>
                  <a:gd name="connsiteY0" fmla="*/ 64278 h 1370107"/>
                  <a:gd name="connsiteX1" fmla="*/ 206825 w 1096085"/>
                  <a:gd name="connsiteY1" fmla="*/ 17146 h 1370107"/>
                  <a:gd name="connsiteX2" fmla="*/ 321365 w 1096085"/>
                  <a:gd name="connsiteY2" fmla="*/ 57153 h 1370107"/>
                  <a:gd name="connsiteX3" fmla="*/ 602512 w 1096085"/>
                  <a:gd name="connsiteY3" fmla="*/ 76883 h 1370107"/>
                  <a:gd name="connsiteX4" fmla="*/ 756512 w 1096085"/>
                  <a:gd name="connsiteY4" fmla="*/ 64278 h 1370107"/>
                  <a:gd name="connsiteX5" fmla="*/ 940654 w 1096085"/>
                  <a:gd name="connsiteY5" fmla="*/ 4541 h 1370107"/>
                  <a:gd name="connsiteX6" fmla="*/ 1107259 w 1096085"/>
                  <a:gd name="connsiteY6" fmla="*/ 373922 h 1370107"/>
                  <a:gd name="connsiteX7" fmla="*/ 1097394 w 1096085"/>
                  <a:gd name="connsiteY7" fmla="*/ 880313 h 1370107"/>
                  <a:gd name="connsiteX8" fmla="*/ 903387 w 1096085"/>
                  <a:gd name="connsiteY8" fmla="*/ 1279289 h 1370107"/>
                  <a:gd name="connsiteX9" fmla="*/ 838718 w 1096085"/>
                  <a:gd name="connsiteY9" fmla="*/ 1346698 h 1370107"/>
                  <a:gd name="connsiteX10" fmla="*/ 791586 w 1096085"/>
                  <a:gd name="connsiteY10" fmla="*/ 1266684 h 1370107"/>
                  <a:gd name="connsiteX11" fmla="*/ 833786 w 1096085"/>
                  <a:gd name="connsiteY11" fmla="*/ 1081993 h 1370107"/>
                  <a:gd name="connsiteX12" fmla="*/ 908319 w 1096085"/>
                  <a:gd name="connsiteY12" fmla="*/ 1086926 h 1370107"/>
                  <a:gd name="connsiteX13" fmla="*/ 970248 w 1096085"/>
                  <a:gd name="connsiteY13" fmla="*/ 784954 h 1370107"/>
                  <a:gd name="connsiteX14" fmla="*/ 952711 w 1096085"/>
                  <a:gd name="connsiteY14" fmla="*/ 308705 h 1370107"/>
                  <a:gd name="connsiteX15" fmla="*/ 845842 w 1096085"/>
                  <a:gd name="connsiteY15" fmla="*/ 201288 h 1370107"/>
                  <a:gd name="connsiteX16" fmla="*/ 743906 w 1096085"/>
                  <a:gd name="connsiteY16" fmla="*/ 191424 h 1370107"/>
                  <a:gd name="connsiteX17" fmla="*/ 440291 w 1096085"/>
                  <a:gd name="connsiteY17" fmla="*/ 241295 h 1370107"/>
                  <a:gd name="connsiteX18" fmla="*/ 293415 w 1096085"/>
                  <a:gd name="connsiteY18" fmla="*/ 256093 h 1370107"/>
                  <a:gd name="connsiteX19" fmla="*/ 233679 w 1096085"/>
                  <a:gd name="connsiteY19" fmla="*/ 318569 h 1370107"/>
                  <a:gd name="connsiteX20" fmla="*/ 196412 w 1096085"/>
                  <a:gd name="connsiteY20" fmla="*/ 443523 h 1370107"/>
                  <a:gd name="connsiteX21" fmla="*/ 146540 w 1096085"/>
                  <a:gd name="connsiteY21" fmla="*/ 922513 h 1370107"/>
                  <a:gd name="connsiteX22" fmla="*/ 114205 w 1096085"/>
                  <a:gd name="connsiteY22" fmla="*/ 1366427 h 1370107"/>
                  <a:gd name="connsiteX23" fmla="*/ 12269 w 1096085"/>
                  <a:gd name="connsiteY23" fmla="*/ 1296826 h 1370107"/>
                  <a:gd name="connsiteX24" fmla="*/ 12269 w 1096085"/>
                  <a:gd name="connsiteY24" fmla="*/ 897851 h 1370107"/>
                  <a:gd name="connsiteX25" fmla="*/ 12269 w 1096085"/>
                  <a:gd name="connsiteY25" fmla="*/ 693431 h 1370107"/>
                  <a:gd name="connsiteX26" fmla="*/ 119686 w 1096085"/>
                  <a:gd name="connsiteY26" fmla="*/ 64278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96085" h="1370107">
                    <a:moveTo>
                      <a:pt x="119686" y="64278"/>
                    </a:moveTo>
                    <a:cubicBezTo>
                      <a:pt x="137223" y="36875"/>
                      <a:pt x="171750" y="24270"/>
                      <a:pt x="206825" y="17146"/>
                    </a:cubicBezTo>
                    <a:cubicBezTo>
                      <a:pt x="241351" y="9473"/>
                      <a:pt x="273686" y="67018"/>
                      <a:pt x="321365" y="57153"/>
                    </a:cubicBezTo>
                    <a:cubicBezTo>
                      <a:pt x="410697" y="42356"/>
                      <a:pt x="532910" y="67018"/>
                      <a:pt x="602512" y="76883"/>
                    </a:cubicBezTo>
                    <a:cubicBezTo>
                      <a:pt x="657316" y="84555"/>
                      <a:pt x="704448" y="84555"/>
                      <a:pt x="756512" y="64278"/>
                    </a:cubicBezTo>
                    <a:cubicBezTo>
                      <a:pt x="826113" y="36875"/>
                      <a:pt x="840910" y="-15737"/>
                      <a:pt x="940654" y="4541"/>
                    </a:cubicBezTo>
                    <a:cubicBezTo>
                      <a:pt x="1047522" y="27011"/>
                      <a:pt x="1089722" y="194164"/>
                      <a:pt x="1107259" y="373922"/>
                    </a:cubicBezTo>
                    <a:cubicBezTo>
                      <a:pt x="1129729" y="568477"/>
                      <a:pt x="1119864" y="780570"/>
                      <a:pt x="1097394" y="880313"/>
                    </a:cubicBezTo>
                    <a:cubicBezTo>
                      <a:pt x="1042590" y="1112136"/>
                      <a:pt x="982853" y="1142278"/>
                      <a:pt x="903387" y="1279289"/>
                    </a:cubicBezTo>
                    <a:cubicBezTo>
                      <a:pt x="878725" y="1321488"/>
                      <a:pt x="866120" y="1351630"/>
                      <a:pt x="838718" y="1346698"/>
                    </a:cubicBezTo>
                    <a:cubicBezTo>
                      <a:pt x="814056" y="1341765"/>
                      <a:pt x="801451" y="1286961"/>
                      <a:pt x="791586" y="1266684"/>
                    </a:cubicBezTo>
                    <a:cubicBezTo>
                      <a:pt x="731850" y="1141730"/>
                      <a:pt x="771857" y="1104463"/>
                      <a:pt x="833786" y="1081993"/>
                    </a:cubicBezTo>
                    <a:cubicBezTo>
                      <a:pt x="851323" y="1074321"/>
                      <a:pt x="880917" y="1129125"/>
                      <a:pt x="908319" y="1086926"/>
                    </a:cubicBezTo>
                    <a:cubicBezTo>
                      <a:pt x="985594" y="967452"/>
                      <a:pt x="965316" y="949915"/>
                      <a:pt x="970248" y="784954"/>
                    </a:cubicBezTo>
                    <a:cubicBezTo>
                      <a:pt x="975181" y="540527"/>
                      <a:pt x="975181" y="348712"/>
                      <a:pt x="952711" y="308705"/>
                    </a:cubicBezTo>
                    <a:cubicBezTo>
                      <a:pt x="928049" y="271438"/>
                      <a:pt x="890782" y="208961"/>
                      <a:pt x="845842" y="201288"/>
                    </a:cubicBezTo>
                    <a:cubicBezTo>
                      <a:pt x="835978" y="198548"/>
                      <a:pt x="776241" y="181559"/>
                      <a:pt x="743906" y="191424"/>
                    </a:cubicBezTo>
                    <a:cubicBezTo>
                      <a:pt x="651835" y="213893"/>
                      <a:pt x="544967" y="223758"/>
                      <a:pt x="440291" y="241295"/>
                    </a:cubicBezTo>
                    <a:cubicBezTo>
                      <a:pt x="385487" y="251160"/>
                      <a:pt x="330682" y="246228"/>
                      <a:pt x="293415" y="256093"/>
                    </a:cubicBezTo>
                    <a:cubicBezTo>
                      <a:pt x="258888" y="268698"/>
                      <a:pt x="238611" y="296100"/>
                      <a:pt x="233679" y="318569"/>
                    </a:cubicBezTo>
                    <a:cubicBezTo>
                      <a:pt x="223814" y="353644"/>
                      <a:pt x="204084" y="405708"/>
                      <a:pt x="196412" y="443523"/>
                    </a:cubicBezTo>
                    <a:cubicBezTo>
                      <a:pt x="169009" y="605744"/>
                      <a:pt x="181615" y="755360"/>
                      <a:pt x="146540" y="922513"/>
                    </a:cubicBezTo>
                    <a:cubicBezTo>
                      <a:pt x="121878" y="1047466"/>
                      <a:pt x="156405" y="1246954"/>
                      <a:pt x="114205" y="1366427"/>
                    </a:cubicBezTo>
                    <a:cubicBezTo>
                      <a:pt x="101600" y="1403694"/>
                      <a:pt x="34739" y="1351630"/>
                      <a:pt x="12269" y="1296826"/>
                    </a:cubicBezTo>
                    <a:cubicBezTo>
                      <a:pt x="-7460" y="1249694"/>
                      <a:pt x="-336" y="1072128"/>
                      <a:pt x="12269" y="897851"/>
                    </a:cubicBezTo>
                    <a:cubicBezTo>
                      <a:pt x="4597" y="1017324"/>
                      <a:pt x="12269" y="693431"/>
                      <a:pt x="12269" y="693431"/>
                    </a:cubicBezTo>
                    <a:cubicBezTo>
                      <a:pt x="12269" y="693431"/>
                      <a:pt x="25422" y="211153"/>
                      <a:pt x="119686" y="6427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381075B3-359F-4397-ADCC-0F02E4762682}"/>
                  </a:ext>
                </a:extLst>
              </p:cNvPr>
              <p:cNvSpPr/>
              <p:nvPr/>
            </p:nvSpPr>
            <p:spPr>
              <a:xfrm>
                <a:off x="4557825" y="2714786"/>
                <a:ext cx="219217" cy="109609"/>
              </a:xfrm>
              <a:custGeom>
                <a:avLst/>
                <a:gdLst>
                  <a:gd name="connsiteX0" fmla="*/ 24480 w 219217"/>
                  <a:gd name="connsiteY0" fmla="*/ 30805 h 109608"/>
                  <a:gd name="connsiteX1" fmla="*/ 228352 w 219217"/>
                  <a:gd name="connsiteY1" fmla="*/ 30805 h 109608"/>
                  <a:gd name="connsiteX2" fmla="*/ 213555 w 219217"/>
                  <a:gd name="connsiteY2" fmla="*/ 133289 h 109608"/>
                  <a:gd name="connsiteX3" fmla="*/ 9683 w 219217"/>
                  <a:gd name="connsiteY3" fmla="*/ 98214 h 109608"/>
                  <a:gd name="connsiteX4" fmla="*/ 24480 w 219217"/>
                  <a:gd name="connsiteY4" fmla="*/ 30805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17" h="109608">
                    <a:moveTo>
                      <a:pt x="24480" y="30805"/>
                    </a:moveTo>
                    <a:cubicBezTo>
                      <a:pt x="44210" y="6143"/>
                      <a:pt x="198758" y="-23999"/>
                      <a:pt x="228352" y="30805"/>
                    </a:cubicBezTo>
                    <a:cubicBezTo>
                      <a:pt x="245890" y="60947"/>
                      <a:pt x="231093" y="113011"/>
                      <a:pt x="213555" y="133289"/>
                    </a:cubicBezTo>
                    <a:cubicBezTo>
                      <a:pt x="168616" y="180969"/>
                      <a:pt x="27220" y="113559"/>
                      <a:pt x="9683" y="98214"/>
                    </a:cubicBezTo>
                    <a:cubicBezTo>
                      <a:pt x="-10595" y="85609"/>
                      <a:pt x="4203" y="55467"/>
                      <a:pt x="24480" y="3080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925115A2-9212-4FA7-955B-FBBBCCF02091}"/>
                  </a:ext>
                </a:extLst>
              </p:cNvPr>
              <p:cNvSpPr/>
              <p:nvPr/>
            </p:nvSpPr>
            <p:spPr>
              <a:xfrm>
                <a:off x="4443112" y="3020160"/>
                <a:ext cx="438434" cy="274021"/>
              </a:xfrm>
              <a:custGeom>
                <a:avLst/>
                <a:gdLst>
                  <a:gd name="connsiteX0" fmla="*/ 4374 w 438434"/>
                  <a:gd name="connsiteY0" fmla="*/ 77274 h 274021"/>
                  <a:gd name="connsiteX1" fmla="*/ 71783 w 438434"/>
                  <a:gd name="connsiteY1" fmla="*/ 9865 h 274021"/>
                  <a:gd name="connsiteX2" fmla="*/ 285520 w 438434"/>
                  <a:gd name="connsiteY2" fmla="*/ 0 h 274021"/>
                  <a:gd name="connsiteX3" fmla="*/ 402253 w 438434"/>
                  <a:gd name="connsiteY3" fmla="*/ 87139 h 274021"/>
                  <a:gd name="connsiteX4" fmla="*/ 471855 w 438434"/>
                  <a:gd name="connsiteY4" fmla="*/ 167153 h 274021"/>
                  <a:gd name="connsiteX5" fmla="*/ 287712 w 438434"/>
                  <a:gd name="connsiteY5" fmla="*/ 301972 h 274021"/>
                  <a:gd name="connsiteX6" fmla="*/ 230716 w 438434"/>
                  <a:gd name="connsiteY6" fmla="*/ 189623 h 274021"/>
                  <a:gd name="connsiteX7" fmla="*/ 213179 w 438434"/>
                  <a:gd name="connsiteY7" fmla="*/ 169893 h 274021"/>
                  <a:gd name="connsiteX8" fmla="*/ 195641 w 438434"/>
                  <a:gd name="connsiteY8" fmla="*/ 187431 h 274021"/>
                  <a:gd name="connsiteX9" fmla="*/ 178104 w 438434"/>
                  <a:gd name="connsiteY9" fmla="*/ 301972 h 274021"/>
                  <a:gd name="connsiteX10" fmla="*/ 16431 w 438434"/>
                  <a:gd name="connsiteY10" fmla="*/ 212093 h 274021"/>
                  <a:gd name="connsiteX11" fmla="*/ 4374 w 438434"/>
                  <a:gd name="connsiteY11" fmla="*/ 77274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434" h="274021">
                    <a:moveTo>
                      <a:pt x="4374" y="77274"/>
                    </a:moveTo>
                    <a:cubicBezTo>
                      <a:pt x="12047" y="40007"/>
                      <a:pt x="81648" y="22470"/>
                      <a:pt x="71783" y="9865"/>
                    </a:cubicBezTo>
                    <a:cubicBezTo>
                      <a:pt x="173719" y="19729"/>
                      <a:pt x="210986" y="2192"/>
                      <a:pt x="285520" y="0"/>
                    </a:cubicBezTo>
                    <a:cubicBezTo>
                      <a:pt x="300317" y="4932"/>
                      <a:pt x="360054" y="54804"/>
                      <a:pt x="402253" y="87139"/>
                    </a:cubicBezTo>
                    <a:cubicBezTo>
                      <a:pt x="447193" y="119473"/>
                      <a:pt x="486652" y="124406"/>
                      <a:pt x="471855" y="167153"/>
                    </a:cubicBezTo>
                    <a:cubicBezTo>
                      <a:pt x="446645" y="247167"/>
                      <a:pt x="352381" y="284434"/>
                      <a:pt x="287712" y="301972"/>
                    </a:cubicBezTo>
                    <a:cubicBezTo>
                      <a:pt x="270175" y="282242"/>
                      <a:pt x="235648" y="187431"/>
                      <a:pt x="230716" y="189623"/>
                    </a:cubicBezTo>
                    <a:cubicBezTo>
                      <a:pt x="228524" y="184690"/>
                      <a:pt x="218111" y="174826"/>
                      <a:pt x="213179" y="169893"/>
                    </a:cubicBezTo>
                    <a:cubicBezTo>
                      <a:pt x="205506" y="177566"/>
                      <a:pt x="200573" y="182498"/>
                      <a:pt x="195641" y="187431"/>
                    </a:cubicBezTo>
                    <a:cubicBezTo>
                      <a:pt x="195641" y="209900"/>
                      <a:pt x="223043" y="279502"/>
                      <a:pt x="178104" y="301972"/>
                    </a:cubicBezTo>
                    <a:cubicBezTo>
                      <a:pt x="83840" y="344171"/>
                      <a:pt x="36161" y="252100"/>
                      <a:pt x="16431" y="212093"/>
                    </a:cubicBezTo>
                    <a:cubicBezTo>
                      <a:pt x="-2750" y="169345"/>
                      <a:pt x="-2750" y="114541"/>
                      <a:pt x="4374" y="772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0" name="logo">
              <a:extLst>
                <a:ext uri="{FF2B5EF4-FFF2-40B4-BE49-F238E27FC236}">
                  <a16:creationId xmlns:a16="http://schemas.microsoft.com/office/drawing/2014/main" id="{95D808C5-EC5A-4487-AD6C-E068422F516E}"/>
                </a:ext>
              </a:extLst>
            </p:cNvPr>
            <p:cNvGrpSpPr/>
            <p:nvPr/>
          </p:nvGrpSpPr>
          <p:grpSpPr>
            <a:xfrm>
              <a:off x="588168" y="2086295"/>
              <a:ext cx="2630606" cy="2630606"/>
              <a:chOff x="588168" y="2086295"/>
              <a:chExt cx="2630606" cy="2630606"/>
            </a:xfrm>
            <a:grpFill/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F3038F97-58BB-4CFF-AE49-B775F9BDB79F}"/>
                  </a:ext>
                </a:extLst>
              </p:cNvPr>
              <p:cNvSpPr/>
              <p:nvPr/>
            </p:nvSpPr>
            <p:spPr>
              <a:xfrm>
                <a:off x="1554368" y="2642558"/>
                <a:ext cx="109609" cy="109609"/>
              </a:xfrm>
              <a:custGeom>
                <a:avLst/>
                <a:gdLst>
                  <a:gd name="connsiteX0" fmla="*/ 43295 w 109608"/>
                  <a:gd name="connsiteY0" fmla="*/ 13701 h 109608"/>
                  <a:gd name="connsiteX1" fmla="*/ 27950 w 109608"/>
                  <a:gd name="connsiteY1" fmla="*/ 46584 h 109608"/>
                  <a:gd name="connsiteX2" fmla="*/ 0 w 109608"/>
                  <a:gd name="connsiteY2" fmla="*/ 74534 h 109608"/>
                  <a:gd name="connsiteX3" fmla="*/ 10961 w 109608"/>
                  <a:gd name="connsiteY3" fmla="*/ 98100 h 109608"/>
                  <a:gd name="connsiteX4" fmla="*/ 53160 w 109608"/>
                  <a:gd name="connsiteY4" fmla="*/ 55900 h 109608"/>
                  <a:gd name="connsiteX5" fmla="*/ 96456 w 109608"/>
                  <a:gd name="connsiteY5" fmla="*/ 156740 h 109608"/>
                  <a:gd name="connsiteX6" fmla="*/ 135915 w 109608"/>
                  <a:gd name="connsiteY6" fmla="*/ 138655 h 109608"/>
                  <a:gd name="connsiteX7" fmla="*/ 76178 w 109608"/>
                  <a:gd name="connsiteY7" fmla="*/ 0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608" h="109608">
                    <a:moveTo>
                      <a:pt x="43295" y="13701"/>
                    </a:moveTo>
                    <a:cubicBezTo>
                      <a:pt x="42199" y="23566"/>
                      <a:pt x="37267" y="35075"/>
                      <a:pt x="27950" y="46584"/>
                    </a:cubicBezTo>
                    <a:cubicBezTo>
                      <a:pt x="18633" y="58641"/>
                      <a:pt x="9317" y="67409"/>
                      <a:pt x="0" y="74534"/>
                    </a:cubicBezTo>
                    <a:lnTo>
                      <a:pt x="10961" y="98100"/>
                    </a:lnTo>
                    <a:cubicBezTo>
                      <a:pt x="28498" y="86043"/>
                      <a:pt x="42747" y="70698"/>
                      <a:pt x="53160" y="55900"/>
                    </a:cubicBezTo>
                    <a:lnTo>
                      <a:pt x="96456" y="156740"/>
                    </a:lnTo>
                    <a:lnTo>
                      <a:pt x="135915" y="138655"/>
                    </a:lnTo>
                    <a:lnTo>
                      <a:pt x="761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6A98E561-F9C0-4C62-8278-B753B0D3D33D}"/>
                  </a:ext>
                </a:extLst>
              </p:cNvPr>
              <p:cNvSpPr/>
              <p:nvPr/>
            </p:nvSpPr>
            <p:spPr>
              <a:xfrm>
                <a:off x="1722661" y="2599708"/>
                <a:ext cx="109609" cy="109609"/>
              </a:xfrm>
              <a:custGeom>
                <a:avLst/>
                <a:gdLst>
                  <a:gd name="connsiteX0" fmla="*/ 97508 w 109608"/>
                  <a:gd name="connsiteY0" fmla="*/ 70800 h 109608"/>
                  <a:gd name="connsiteX1" fmla="*/ 54760 w 109608"/>
                  <a:gd name="connsiteY1" fmla="*/ 76281 h 109608"/>
                  <a:gd name="connsiteX2" fmla="*/ 42703 w 109608"/>
                  <a:gd name="connsiteY2" fmla="*/ 56551 h 109608"/>
                  <a:gd name="connsiteX3" fmla="*/ 47088 w 109608"/>
                  <a:gd name="connsiteY3" fmla="*/ 35178 h 109608"/>
                  <a:gd name="connsiteX4" fmla="*/ 89287 w 109608"/>
                  <a:gd name="connsiteY4" fmla="*/ 29149 h 109608"/>
                  <a:gd name="connsiteX5" fmla="*/ 102988 w 109608"/>
                  <a:gd name="connsiteY5" fmla="*/ 49975 h 109608"/>
                  <a:gd name="connsiteX6" fmla="*/ 97508 w 109608"/>
                  <a:gd name="connsiteY6" fmla="*/ 70800 h 109608"/>
                  <a:gd name="connsiteX7" fmla="*/ 123814 w 109608"/>
                  <a:gd name="connsiteY7" fmla="*/ 10516 h 109608"/>
                  <a:gd name="connsiteX8" fmla="*/ 15849 w 109608"/>
                  <a:gd name="connsiteY8" fmla="*/ 22573 h 109608"/>
                  <a:gd name="connsiteX9" fmla="*/ 504 w 109608"/>
                  <a:gd name="connsiteY9" fmla="*/ 62032 h 109608"/>
                  <a:gd name="connsiteX10" fmla="*/ 25166 w 109608"/>
                  <a:gd name="connsiteY10" fmla="*/ 94914 h 109608"/>
                  <a:gd name="connsiteX11" fmla="*/ 72846 w 109608"/>
                  <a:gd name="connsiteY11" fmla="*/ 102039 h 109608"/>
                  <a:gd name="connsiteX12" fmla="*/ 111209 w 109608"/>
                  <a:gd name="connsiteY12" fmla="*/ 83405 h 109608"/>
                  <a:gd name="connsiteX13" fmla="*/ 105180 w 109608"/>
                  <a:gd name="connsiteY13" fmla="*/ 119576 h 109608"/>
                  <a:gd name="connsiteX14" fmla="*/ 56404 w 109608"/>
                  <a:gd name="connsiteY14" fmla="*/ 117384 h 109608"/>
                  <a:gd name="connsiteX15" fmla="*/ 14753 w 109608"/>
                  <a:gd name="connsiteY15" fmla="*/ 126701 h 109608"/>
                  <a:gd name="connsiteX16" fmla="*/ 39963 w 109608"/>
                  <a:gd name="connsiteY16" fmla="*/ 150815 h 109608"/>
                  <a:gd name="connsiteX17" fmla="*/ 140803 w 109608"/>
                  <a:gd name="connsiteY17" fmla="*/ 127249 h 109608"/>
                  <a:gd name="connsiteX18" fmla="*/ 155052 w 109608"/>
                  <a:gd name="connsiteY18" fmla="*/ 64224 h 109608"/>
                  <a:gd name="connsiteX19" fmla="*/ 123814 w 109608"/>
                  <a:gd name="connsiteY19" fmla="*/ 10516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08" h="109608">
                    <a:moveTo>
                      <a:pt x="97508" y="70800"/>
                    </a:moveTo>
                    <a:cubicBezTo>
                      <a:pt x="86547" y="80665"/>
                      <a:pt x="67913" y="83953"/>
                      <a:pt x="54760" y="76281"/>
                    </a:cubicBezTo>
                    <a:cubicBezTo>
                      <a:pt x="48732" y="72993"/>
                      <a:pt x="44895" y="66416"/>
                      <a:pt x="42703" y="56551"/>
                    </a:cubicBezTo>
                    <a:cubicBezTo>
                      <a:pt x="42155" y="47235"/>
                      <a:pt x="42703" y="39562"/>
                      <a:pt x="47088" y="35178"/>
                    </a:cubicBezTo>
                    <a:cubicBezTo>
                      <a:pt x="56404" y="23121"/>
                      <a:pt x="76682" y="22025"/>
                      <a:pt x="89287" y="29149"/>
                    </a:cubicBezTo>
                    <a:cubicBezTo>
                      <a:pt x="97508" y="34081"/>
                      <a:pt x="100796" y="40658"/>
                      <a:pt x="102988" y="49975"/>
                    </a:cubicBezTo>
                    <a:cubicBezTo>
                      <a:pt x="103536" y="58743"/>
                      <a:pt x="101344" y="64772"/>
                      <a:pt x="97508" y="70800"/>
                    </a:cubicBezTo>
                    <a:moveTo>
                      <a:pt x="123814" y="10516"/>
                    </a:moveTo>
                    <a:cubicBezTo>
                      <a:pt x="92027" y="-7570"/>
                      <a:pt x="42703" y="-1541"/>
                      <a:pt x="15849" y="22573"/>
                    </a:cubicBezTo>
                    <a:cubicBezTo>
                      <a:pt x="3244" y="34081"/>
                      <a:pt x="-1688" y="47235"/>
                      <a:pt x="504" y="62032"/>
                    </a:cubicBezTo>
                    <a:cubicBezTo>
                      <a:pt x="2696" y="77377"/>
                      <a:pt x="11465" y="88338"/>
                      <a:pt x="25166" y="94914"/>
                    </a:cubicBezTo>
                    <a:cubicBezTo>
                      <a:pt x="39415" y="102039"/>
                      <a:pt x="54760" y="104231"/>
                      <a:pt x="72846" y="102039"/>
                    </a:cubicBezTo>
                    <a:cubicBezTo>
                      <a:pt x="88739" y="99299"/>
                      <a:pt x="101892" y="92722"/>
                      <a:pt x="111209" y="83405"/>
                    </a:cubicBezTo>
                    <a:cubicBezTo>
                      <a:pt x="112305" y="100943"/>
                      <a:pt x="110661" y="113000"/>
                      <a:pt x="105180" y="119576"/>
                    </a:cubicBezTo>
                    <a:cubicBezTo>
                      <a:pt x="92027" y="131085"/>
                      <a:pt x="64077" y="139306"/>
                      <a:pt x="56404" y="117384"/>
                    </a:cubicBezTo>
                    <a:lnTo>
                      <a:pt x="14753" y="126701"/>
                    </a:lnTo>
                    <a:cubicBezTo>
                      <a:pt x="19685" y="138758"/>
                      <a:pt x="28454" y="147526"/>
                      <a:pt x="39963" y="150815"/>
                    </a:cubicBezTo>
                    <a:cubicBezTo>
                      <a:pt x="70105" y="164516"/>
                      <a:pt x="119429" y="149171"/>
                      <a:pt x="140803" y="127249"/>
                    </a:cubicBezTo>
                    <a:cubicBezTo>
                      <a:pt x="153408" y="113000"/>
                      <a:pt x="158340" y="91626"/>
                      <a:pt x="155052" y="64224"/>
                    </a:cubicBezTo>
                    <a:cubicBezTo>
                      <a:pt x="150668" y="38466"/>
                      <a:pt x="140255" y="19832"/>
                      <a:pt x="123814" y="10516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641F0F8-A513-42A2-A5B6-750BB4BB3AF8}"/>
                  </a:ext>
                </a:extLst>
              </p:cNvPr>
              <p:cNvSpPr/>
              <p:nvPr/>
            </p:nvSpPr>
            <p:spPr>
              <a:xfrm>
                <a:off x="1912869" y="2595439"/>
                <a:ext cx="109609" cy="109609"/>
              </a:xfrm>
              <a:custGeom>
                <a:avLst/>
                <a:gdLst>
                  <a:gd name="connsiteX0" fmla="*/ 101855 w 109608"/>
                  <a:gd name="connsiteY0" fmla="*/ 80550 h 109608"/>
                  <a:gd name="connsiteX1" fmla="*/ 93086 w 109608"/>
                  <a:gd name="connsiteY1" fmla="*/ 117817 h 109608"/>
                  <a:gd name="connsiteX2" fmla="*/ 54723 w 109608"/>
                  <a:gd name="connsiteY2" fmla="*/ 124941 h 109608"/>
                  <a:gd name="connsiteX3" fmla="*/ 45955 w 109608"/>
                  <a:gd name="connsiteY3" fmla="*/ 74521 h 109608"/>
                  <a:gd name="connsiteX4" fmla="*/ 54723 w 109608"/>
                  <a:gd name="connsiteY4" fmla="*/ 36706 h 109608"/>
                  <a:gd name="connsiteX5" fmla="*/ 93086 w 109608"/>
                  <a:gd name="connsiteY5" fmla="*/ 29582 h 109608"/>
                  <a:gd name="connsiteX6" fmla="*/ 101855 w 109608"/>
                  <a:gd name="connsiteY6" fmla="*/ 80550 h 109608"/>
                  <a:gd name="connsiteX7" fmla="*/ 30061 w 109608"/>
                  <a:gd name="connsiteY7" fmla="*/ 9852 h 109608"/>
                  <a:gd name="connsiteX8" fmla="*/ 1015 w 109608"/>
                  <a:gd name="connsiteY8" fmla="*/ 69041 h 109608"/>
                  <a:gd name="connsiteX9" fmla="*/ 15264 w 109608"/>
                  <a:gd name="connsiteY9" fmla="*/ 131518 h 109608"/>
                  <a:gd name="connsiteX10" fmla="*/ 118296 w 109608"/>
                  <a:gd name="connsiteY10" fmla="*/ 144123 h 109608"/>
                  <a:gd name="connsiteX11" fmla="*/ 147343 w 109608"/>
                  <a:gd name="connsiteY11" fmla="*/ 86578 h 109608"/>
                  <a:gd name="connsiteX12" fmla="*/ 131997 w 109608"/>
                  <a:gd name="connsiteY12" fmla="*/ 22457 h 109608"/>
                  <a:gd name="connsiteX13" fmla="*/ 30061 w 109608"/>
                  <a:gd name="connsiteY13" fmla="*/ 9852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608" h="109608">
                    <a:moveTo>
                      <a:pt x="101855" y="80550"/>
                    </a:moveTo>
                    <a:cubicBezTo>
                      <a:pt x="99663" y="98635"/>
                      <a:pt x="96923" y="110692"/>
                      <a:pt x="93086" y="117817"/>
                    </a:cubicBezTo>
                    <a:cubicBezTo>
                      <a:pt x="87606" y="130422"/>
                      <a:pt x="65136" y="135354"/>
                      <a:pt x="54723" y="124941"/>
                    </a:cubicBezTo>
                    <a:cubicBezTo>
                      <a:pt x="40474" y="115624"/>
                      <a:pt x="43762" y="88222"/>
                      <a:pt x="45955" y="74521"/>
                    </a:cubicBezTo>
                    <a:cubicBezTo>
                      <a:pt x="48147" y="56436"/>
                      <a:pt x="50887" y="44379"/>
                      <a:pt x="54723" y="36706"/>
                    </a:cubicBezTo>
                    <a:cubicBezTo>
                      <a:pt x="60752" y="23005"/>
                      <a:pt x="82125" y="18621"/>
                      <a:pt x="93086" y="29582"/>
                    </a:cubicBezTo>
                    <a:cubicBezTo>
                      <a:pt x="106787" y="39447"/>
                      <a:pt x="103499" y="67397"/>
                      <a:pt x="101855" y="80550"/>
                    </a:cubicBezTo>
                    <a:moveTo>
                      <a:pt x="30061" y="9852"/>
                    </a:moveTo>
                    <a:cubicBezTo>
                      <a:pt x="14716" y="21361"/>
                      <a:pt x="4303" y="40543"/>
                      <a:pt x="1015" y="69041"/>
                    </a:cubicBezTo>
                    <a:cubicBezTo>
                      <a:pt x="-1725" y="89318"/>
                      <a:pt x="467" y="116721"/>
                      <a:pt x="15264" y="131518"/>
                    </a:cubicBezTo>
                    <a:cubicBezTo>
                      <a:pt x="38282" y="156180"/>
                      <a:pt x="89798" y="163304"/>
                      <a:pt x="118296" y="144123"/>
                    </a:cubicBezTo>
                    <a:cubicBezTo>
                      <a:pt x="134190" y="134258"/>
                      <a:pt x="144054" y="114528"/>
                      <a:pt x="147343" y="86578"/>
                    </a:cubicBezTo>
                    <a:cubicBezTo>
                      <a:pt x="150631" y="56984"/>
                      <a:pt x="146246" y="36158"/>
                      <a:pt x="131997" y="22457"/>
                    </a:cubicBezTo>
                    <a:cubicBezTo>
                      <a:pt x="110624" y="-1657"/>
                      <a:pt x="56915" y="-7137"/>
                      <a:pt x="30061" y="985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16C027E2-7C1A-47C4-8540-6377FDE1A178}"/>
                  </a:ext>
                </a:extLst>
              </p:cNvPr>
              <p:cNvSpPr/>
              <p:nvPr/>
            </p:nvSpPr>
            <p:spPr>
              <a:xfrm>
                <a:off x="2099670" y="2621185"/>
                <a:ext cx="164413" cy="164413"/>
              </a:xfrm>
              <a:custGeom>
                <a:avLst/>
                <a:gdLst>
                  <a:gd name="connsiteX0" fmla="*/ 25758 w 164412"/>
                  <a:gd name="connsiteY0" fmla="*/ 0 h 164412"/>
                  <a:gd name="connsiteX1" fmla="*/ 15893 w 164412"/>
                  <a:gd name="connsiteY1" fmla="*/ 24662 h 164412"/>
                  <a:gd name="connsiteX2" fmla="*/ 107964 w 164412"/>
                  <a:gd name="connsiteY2" fmla="*/ 61381 h 164412"/>
                  <a:gd name="connsiteX3" fmla="*/ 41103 w 164412"/>
                  <a:gd name="connsiteY3" fmla="*/ 97004 h 164412"/>
                  <a:gd name="connsiteX4" fmla="*/ 0 w 164412"/>
                  <a:gd name="connsiteY4" fmla="*/ 150164 h 164412"/>
                  <a:gd name="connsiteX5" fmla="*/ 38363 w 164412"/>
                  <a:gd name="connsiteY5" fmla="*/ 164961 h 164412"/>
                  <a:gd name="connsiteX6" fmla="*/ 64669 w 164412"/>
                  <a:gd name="connsiteY6" fmla="*/ 126598 h 164412"/>
                  <a:gd name="connsiteX7" fmla="*/ 109061 w 164412"/>
                  <a:gd name="connsiteY7" fmla="*/ 92619 h 164412"/>
                  <a:gd name="connsiteX8" fmla="*/ 157288 w 164412"/>
                  <a:gd name="connsiteY8" fmla="*/ 73986 h 164412"/>
                  <a:gd name="connsiteX9" fmla="*/ 164413 w 164412"/>
                  <a:gd name="connsiteY9" fmla="*/ 54804 h 16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412" h="164412">
                    <a:moveTo>
                      <a:pt x="25758" y="0"/>
                    </a:moveTo>
                    <a:lnTo>
                      <a:pt x="15893" y="24662"/>
                    </a:lnTo>
                    <a:lnTo>
                      <a:pt x="107964" y="61381"/>
                    </a:lnTo>
                    <a:cubicBezTo>
                      <a:pt x="82206" y="70149"/>
                      <a:pt x="60833" y="82206"/>
                      <a:pt x="41103" y="97004"/>
                    </a:cubicBezTo>
                    <a:cubicBezTo>
                      <a:pt x="21374" y="112897"/>
                      <a:pt x="8221" y="130982"/>
                      <a:pt x="0" y="150164"/>
                    </a:cubicBezTo>
                    <a:lnTo>
                      <a:pt x="38363" y="164961"/>
                    </a:lnTo>
                    <a:cubicBezTo>
                      <a:pt x="43295" y="152904"/>
                      <a:pt x="52612" y="140847"/>
                      <a:pt x="64669" y="126598"/>
                    </a:cubicBezTo>
                    <a:cubicBezTo>
                      <a:pt x="77274" y="113445"/>
                      <a:pt x="92071" y="101936"/>
                      <a:pt x="109061" y="92619"/>
                    </a:cubicBezTo>
                    <a:cubicBezTo>
                      <a:pt x="127146" y="83302"/>
                      <a:pt x="143039" y="76726"/>
                      <a:pt x="157288" y="73986"/>
                    </a:cubicBezTo>
                    <a:lnTo>
                      <a:pt x="164413" y="54804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7E46060C-EE83-4F75-A514-65DD2AD811A1}"/>
                  </a:ext>
                </a:extLst>
              </p:cNvPr>
              <p:cNvSpPr/>
              <p:nvPr/>
            </p:nvSpPr>
            <p:spPr>
              <a:xfrm>
                <a:off x="924966" y="2187642"/>
                <a:ext cx="1972955" cy="657651"/>
              </a:xfrm>
              <a:custGeom>
                <a:avLst/>
                <a:gdLst>
                  <a:gd name="connsiteX0" fmla="*/ 1869075 w 1972954"/>
                  <a:gd name="connsiteY0" fmla="*/ 542055 h 657651"/>
                  <a:gd name="connsiteX1" fmla="*/ 1835096 w 1972954"/>
                  <a:gd name="connsiteY1" fmla="*/ 506981 h 657651"/>
                  <a:gd name="connsiteX2" fmla="*/ 1820847 w 1972954"/>
                  <a:gd name="connsiteY2" fmla="*/ 506981 h 657651"/>
                  <a:gd name="connsiteX3" fmla="*/ 1809886 w 1972954"/>
                  <a:gd name="connsiteY3" fmla="*/ 518489 h 657651"/>
                  <a:gd name="connsiteX4" fmla="*/ 1819751 w 1972954"/>
                  <a:gd name="connsiteY4" fmla="*/ 530546 h 657651"/>
                  <a:gd name="connsiteX5" fmla="*/ 1835644 w 1972954"/>
                  <a:gd name="connsiteY5" fmla="*/ 543699 h 657651"/>
                  <a:gd name="connsiteX6" fmla="*/ 1847701 w 1972954"/>
                  <a:gd name="connsiteY6" fmla="*/ 550824 h 657651"/>
                  <a:gd name="connsiteX7" fmla="*/ 1829068 w 1972954"/>
                  <a:gd name="connsiteY7" fmla="*/ 564525 h 657651"/>
                  <a:gd name="connsiteX8" fmla="*/ 1791253 w 1972954"/>
                  <a:gd name="connsiteY8" fmla="*/ 534383 h 657651"/>
                  <a:gd name="connsiteX9" fmla="*/ 1774812 w 1972954"/>
                  <a:gd name="connsiteY9" fmla="*/ 528354 h 657651"/>
                  <a:gd name="connsiteX10" fmla="*/ 1766043 w 1972954"/>
                  <a:gd name="connsiteY10" fmla="*/ 532190 h 657651"/>
                  <a:gd name="connsiteX11" fmla="*/ 1770975 w 1972954"/>
                  <a:gd name="connsiteY11" fmla="*/ 544247 h 657651"/>
                  <a:gd name="connsiteX12" fmla="*/ 1784676 w 1972954"/>
                  <a:gd name="connsiteY12" fmla="*/ 556304 h 657651"/>
                  <a:gd name="connsiteX13" fmla="*/ 1808790 w 1972954"/>
                  <a:gd name="connsiteY13" fmla="*/ 578226 h 657651"/>
                  <a:gd name="connsiteX14" fmla="*/ 1803310 w 1972954"/>
                  <a:gd name="connsiteY14" fmla="*/ 593023 h 657651"/>
                  <a:gd name="connsiteX15" fmla="*/ 1764399 w 1972954"/>
                  <a:gd name="connsiteY15" fmla="*/ 598504 h 657651"/>
                  <a:gd name="connsiteX16" fmla="*/ 1742477 w 1972954"/>
                  <a:gd name="connsiteY16" fmla="*/ 576582 h 657651"/>
                  <a:gd name="connsiteX17" fmla="*/ 1733160 w 1972954"/>
                  <a:gd name="connsiteY17" fmla="*/ 584803 h 657651"/>
                  <a:gd name="connsiteX18" fmla="*/ 1726584 w 1972954"/>
                  <a:gd name="connsiteY18" fmla="*/ 603436 h 657651"/>
                  <a:gd name="connsiteX19" fmla="*/ 1740285 w 1972954"/>
                  <a:gd name="connsiteY19" fmla="*/ 614397 h 657651"/>
                  <a:gd name="connsiteX20" fmla="*/ 1785772 w 1972954"/>
                  <a:gd name="connsiteY20" fmla="*/ 621521 h 657651"/>
                  <a:gd name="connsiteX21" fmla="*/ 1822491 w 1972954"/>
                  <a:gd name="connsiteY21" fmla="*/ 602888 h 657651"/>
                  <a:gd name="connsiteX22" fmla="*/ 1832356 w 1972954"/>
                  <a:gd name="connsiteY22" fmla="*/ 610013 h 657651"/>
                  <a:gd name="connsiteX23" fmla="*/ 1849345 w 1972954"/>
                  <a:gd name="connsiteY23" fmla="*/ 625906 h 657651"/>
                  <a:gd name="connsiteX24" fmla="*/ 1860854 w 1972954"/>
                  <a:gd name="connsiteY24" fmla="*/ 608916 h 657651"/>
                  <a:gd name="connsiteX25" fmla="*/ 1844961 w 1972954"/>
                  <a:gd name="connsiteY25" fmla="*/ 588639 h 657651"/>
                  <a:gd name="connsiteX26" fmla="*/ 1850990 w 1972954"/>
                  <a:gd name="connsiteY26" fmla="*/ 576582 h 657651"/>
                  <a:gd name="connsiteX27" fmla="*/ 1883872 w 1972954"/>
                  <a:gd name="connsiteY27" fmla="*/ 576034 h 657651"/>
                  <a:gd name="connsiteX28" fmla="*/ 1889353 w 1972954"/>
                  <a:gd name="connsiteY28" fmla="*/ 557948 h 657651"/>
                  <a:gd name="connsiteX29" fmla="*/ 1869075 w 1972954"/>
                  <a:gd name="connsiteY29" fmla="*/ 542055 h 657651"/>
                  <a:gd name="connsiteX30" fmla="*/ 2012662 w 1972954"/>
                  <a:gd name="connsiteY30" fmla="*/ 491087 h 657651"/>
                  <a:gd name="connsiteX31" fmla="*/ 1973203 w 1972954"/>
                  <a:gd name="connsiteY31" fmla="*/ 470810 h 657651"/>
                  <a:gd name="connsiteX32" fmla="*/ 1970463 w 1972954"/>
                  <a:gd name="connsiteY32" fmla="*/ 456561 h 657651"/>
                  <a:gd name="connsiteX33" fmla="*/ 1956214 w 1972954"/>
                  <a:gd name="connsiteY33" fmla="*/ 449984 h 657651"/>
                  <a:gd name="connsiteX34" fmla="*/ 1953474 w 1972954"/>
                  <a:gd name="connsiteY34" fmla="*/ 438475 h 657651"/>
                  <a:gd name="connsiteX35" fmla="*/ 1951281 w 1972954"/>
                  <a:gd name="connsiteY35" fmla="*/ 429158 h 657651"/>
                  <a:gd name="connsiteX36" fmla="*/ 1934292 w 1972954"/>
                  <a:gd name="connsiteY36" fmla="*/ 429706 h 657651"/>
                  <a:gd name="connsiteX37" fmla="*/ 1921139 w 1972954"/>
                  <a:gd name="connsiteY37" fmla="*/ 434639 h 657651"/>
                  <a:gd name="connsiteX38" fmla="*/ 1916207 w 1972954"/>
                  <a:gd name="connsiteY38" fmla="*/ 443956 h 657651"/>
                  <a:gd name="connsiteX39" fmla="*/ 1896477 w 1972954"/>
                  <a:gd name="connsiteY39" fmla="*/ 454916 h 657651"/>
                  <a:gd name="connsiteX40" fmla="*/ 1884968 w 1972954"/>
                  <a:gd name="connsiteY40" fmla="*/ 469166 h 657651"/>
                  <a:gd name="connsiteX41" fmla="*/ 1892641 w 1972954"/>
                  <a:gd name="connsiteY41" fmla="*/ 471906 h 657651"/>
                  <a:gd name="connsiteX42" fmla="*/ 1917303 w 1972954"/>
                  <a:gd name="connsiteY42" fmla="*/ 462589 h 657651"/>
                  <a:gd name="connsiteX43" fmla="*/ 1939224 w 1972954"/>
                  <a:gd name="connsiteY43" fmla="*/ 457657 h 657651"/>
                  <a:gd name="connsiteX44" fmla="*/ 1940321 w 1972954"/>
                  <a:gd name="connsiteY44" fmla="*/ 466973 h 657651"/>
                  <a:gd name="connsiteX45" fmla="*/ 1931552 w 1972954"/>
                  <a:gd name="connsiteY45" fmla="*/ 466425 h 657651"/>
                  <a:gd name="connsiteX46" fmla="*/ 1902506 w 1972954"/>
                  <a:gd name="connsiteY46" fmla="*/ 476290 h 657651"/>
                  <a:gd name="connsiteX47" fmla="*/ 1897573 w 1972954"/>
                  <a:gd name="connsiteY47" fmla="*/ 490539 h 657651"/>
                  <a:gd name="connsiteX48" fmla="*/ 1945253 w 1972954"/>
                  <a:gd name="connsiteY48" fmla="*/ 494375 h 657651"/>
                  <a:gd name="connsiteX49" fmla="*/ 1962242 w 1972954"/>
                  <a:gd name="connsiteY49" fmla="*/ 482867 h 657651"/>
                  <a:gd name="connsiteX50" fmla="*/ 1980328 w 1972954"/>
                  <a:gd name="connsiteY50" fmla="*/ 492183 h 657651"/>
                  <a:gd name="connsiteX51" fmla="*/ 1987452 w 1972954"/>
                  <a:gd name="connsiteY51" fmla="*/ 499308 h 657651"/>
                  <a:gd name="connsiteX52" fmla="*/ 1974299 w 1972954"/>
                  <a:gd name="connsiteY52" fmla="*/ 504788 h 657651"/>
                  <a:gd name="connsiteX53" fmla="*/ 1967175 w 1972954"/>
                  <a:gd name="connsiteY53" fmla="*/ 499308 h 657651"/>
                  <a:gd name="connsiteX54" fmla="*/ 1960050 w 1972954"/>
                  <a:gd name="connsiteY54" fmla="*/ 494375 h 657651"/>
                  <a:gd name="connsiteX55" fmla="*/ 1935936 w 1972954"/>
                  <a:gd name="connsiteY55" fmla="*/ 503692 h 657651"/>
                  <a:gd name="connsiteX56" fmla="*/ 1899766 w 1972954"/>
                  <a:gd name="connsiteY56" fmla="*/ 508625 h 657651"/>
                  <a:gd name="connsiteX57" fmla="*/ 1869075 w 1972954"/>
                  <a:gd name="connsiteY57" fmla="*/ 470810 h 657651"/>
                  <a:gd name="connsiteX58" fmla="*/ 1866335 w 1972954"/>
                  <a:gd name="connsiteY58" fmla="*/ 459301 h 657651"/>
                  <a:gd name="connsiteX59" fmla="*/ 1920043 w 1972954"/>
                  <a:gd name="connsiteY59" fmla="*/ 428062 h 657651"/>
                  <a:gd name="connsiteX60" fmla="*/ 1935936 w 1972954"/>
                  <a:gd name="connsiteY60" fmla="*/ 407237 h 657651"/>
                  <a:gd name="connsiteX61" fmla="*/ 1910726 w 1972954"/>
                  <a:gd name="connsiteY61" fmla="*/ 409429 h 657651"/>
                  <a:gd name="connsiteX62" fmla="*/ 1878392 w 1972954"/>
                  <a:gd name="connsiteY62" fmla="*/ 435735 h 657651"/>
                  <a:gd name="connsiteX63" fmla="*/ 1862499 w 1972954"/>
                  <a:gd name="connsiteY63" fmla="*/ 447244 h 657651"/>
                  <a:gd name="connsiteX64" fmla="*/ 1853182 w 1972954"/>
                  <a:gd name="connsiteY64" fmla="*/ 426966 h 657651"/>
                  <a:gd name="connsiteX65" fmla="*/ 1840577 w 1972954"/>
                  <a:gd name="connsiteY65" fmla="*/ 423678 h 657651"/>
                  <a:gd name="connsiteX66" fmla="*/ 1807694 w 1972954"/>
                  <a:gd name="connsiteY66" fmla="*/ 445052 h 657651"/>
                  <a:gd name="connsiteX67" fmla="*/ 1790705 w 1972954"/>
                  <a:gd name="connsiteY67" fmla="*/ 454368 h 657651"/>
                  <a:gd name="connsiteX68" fmla="*/ 1789609 w 1972954"/>
                  <a:gd name="connsiteY68" fmla="*/ 465877 h 657651"/>
                  <a:gd name="connsiteX69" fmla="*/ 1810982 w 1972954"/>
                  <a:gd name="connsiteY69" fmla="*/ 465877 h 657651"/>
                  <a:gd name="connsiteX70" fmla="*/ 1826328 w 1972954"/>
                  <a:gd name="connsiteY70" fmla="*/ 459849 h 657651"/>
                  <a:gd name="connsiteX71" fmla="*/ 1849894 w 1972954"/>
                  <a:gd name="connsiteY71" fmla="*/ 480126 h 657651"/>
                  <a:gd name="connsiteX72" fmla="*/ 1890997 w 1972954"/>
                  <a:gd name="connsiteY72" fmla="*/ 523970 h 657651"/>
                  <a:gd name="connsiteX73" fmla="*/ 1923331 w 1972954"/>
                  <a:gd name="connsiteY73" fmla="*/ 560141 h 657651"/>
                  <a:gd name="connsiteX74" fmla="*/ 1922783 w 1972954"/>
                  <a:gd name="connsiteY74" fmla="*/ 567265 h 657651"/>
                  <a:gd name="connsiteX75" fmla="*/ 1916755 w 1972954"/>
                  <a:gd name="connsiteY75" fmla="*/ 575486 h 657651"/>
                  <a:gd name="connsiteX76" fmla="*/ 1940321 w 1972954"/>
                  <a:gd name="connsiteY76" fmla="*/ 593571 h 657651"/>
                  <a:gd name="connsiteX77" fmla="*/ 1963886 w 1972954"/>
                  <a:gd name="connsiteY77" fmla="*/ 588091 h 657651"/>
                  <a:gd name="connsiteX78" fmla="*/ 1958406 w 1972954"/>
                  <a:gd name="connsiteY78" fmla="*/ 576582 h 657651"/>
                  <a:gd name="connsiteX79" fmla="*/ 1947445 w 1972954"/>
                  <a:gd name="connsiteY79" fmla="*/ 557948 h 657651"/>
                  <a:gd name="connsiteX80" fmla="*/ 1911822 w 1972954"/>
                  <a:gd name="connsiteY80" fmla="*/ 518489 h 657651"/>
                  <a:gd name="connsiteX81" fmla="*/ 1935388 w 1972954"/>
                  <a:gd name="connsiteY81" fmla="*/ 515749 h 657651"/>
                  <a:gd name="connsiteX82" fmla="*/ 1946897 w 1972954"/>
                  <a:gd name="connsiteY82" fmla="*/ 527258 h 657651"/>
                  <a:gd name="connsiteX83" fmla="*/ 1956762 w 1972954"/>
                  <a:gd name="connsiteY83" fmla="*/ 525066 h 657651"/>
                  <a:gd name="connsiteX84" fmla="*/ 1984164 w 1972954"/>
                  <a:gd name="connsiteY84" fmla="*/ 525066 h 657651"/>
                  <a:gd name="connsiteX85" fmla="*/ 2012114 w 1972954"/>
                  <a:gd name="connsiteY85" fmla="*/ 513557 h 657651"/>
                  <a:gd name="connsiteX86" fmla="*/ 2012662 w 1972954"/>
                  <a:gd name="connsiteY86" fmla="*/ 491087 h 657651"/>
                  <a:gd name="connsiteX87" fmla="*/ 1364876 w 1972954"/>
                  <a:gd name="connsiteY87" fmla="*/ 237891 h 657651"/>
                  <a:gd name="connsiteX88" fmla="*/ 1352819 w 1972954"/>
                  <a:gd name="connsiteY88" fmla="*/ 252689 h 657651"/>
                  <a:gd name="connsiteX89" fmla="*/ 1355011 w 1972954"/>
                  <a:gd name="connsiteY89" fmla="*/ 273514 h 657651"/>
                  <a:gd name="connsiteX90" fmla="*/ 1372548 w 1972954"/>
                  <a:gd name="connsiteY90" fmla="*/ 306397 h 657651"/>
                  <a:gd name="connsiteX91" fmla="*/ 1390634 w 1972954"/>
                  <a:gd name="connsiteY91" fmla="*/ 289407 h 657651"/>
                  <a:gd name="connsiteX92" fmla="*/ 1388441 w 1972954"/>
                  <a:gd name="connsiteY92" fmla="*/ 262005 h 657651"/>
                  <a:gd name="connsiteX93" fmla="*/ 1364876 w 1972954"/>
                  <a:gd name="connsiteY93" fmla="*/ 237891 h 657651"/>
                  <a:gd name="connsiteX94" fmla="*/ 1416392 w 1972954"/>
                  <a:gd name="connsiteY94" fmla="*/ 87728 h 657651"/>
                  <a:gd name="connsiteX95" fmla="*/ 1365424 w 1972954"/>
                  <a:gd name="connsiteY95" fmla="*/ 126639 h 657651"/>
                  <a:gd name="connsiteX96" fmla="*/ 1340762 w 1972954"/>
                  <a:gd name="connsiteY96" fmla="*/ 149657 h 657651"/>
                  <a:gd name="connsiteX97" fmla="*/ 1325416 w 1972954"/>
                  <a:gd name="connsiteY97" fmla="*/ 143080 h 657651"/>
                  <a:gd name="connsiteX98" fmla="*/ 1295274 w 1972954"/>
                  <a:gd name="connsiteY98" fmla="*/ 135955 h 657651"/>
                  <a:gd name="connsiteX99" fmla="*/ 1270612 w 1972954"/>
                  <a:gd name="connsiteY99" fmla="*/ 149109 h 657651"/>
                  <a:gd name="connsiteX100" fmla="*/ 1276093 w 1972954"/>
                  <a:gd name="connsiteY100" fmla="*/ 161713 h 657651"/>
                  <a:gd name="connsiteX101" fmla="*/ 1311167 w 1972954"/>
                  <a:gd name="connsiteY101" fmla="*/ 171030 h 657651"/>
                  <a:gd name="connsiteX102" fmla="*/ 1320484 w 1972954"/>
                  <a:gd name="connsiteY102" fmla="*/ 175963 h 657651"/>
                  <a:gd name="connsiteX103" fmla="*/ 1281025 w 1972954"/>
                  <a:gd name="connsiteY103" fmla="*/ 208297 h 657651"/>
                  <a:gd name="connsiteX104" fmla="*/ 1245402 w 1972954"/>
                  <a:gd name="connsiteY104" fmla="*/ 235151 h 657651"/>
                  <a:gd name="connsiteX105" fmla="*/ 1252527 w 1972954"/>
                  <a:gd name="connsiteY105" fmla="*/ 249948 h 657651"/>
                  <a:gd name="connsiteX106" fmla="*/ 1285409 w 1972954"/>
                  <a:gd name="connsiteY106" fmla="*/ 237891 h 657651"/>
                  <a:gd name="connsiteX107" fmla="*/ 1324868 w 1972954"/>
                  <a:gd name="connsiteY107" fmla="*/ 219258 h 657651"/>
                  <a:gd name="connsiteX108" fmla="*/ 1355559 w 1972954"/>
                  <a:gd name="connsiteY108" fmla="*/ 191856 h 657651"/>
                  <a:gd name="connsiteX109" fmla="*/ 1403787 w 1972954"/>
                  <a:gd name="connsiteY109" fmla="*/ 214874 h 657651"/>
                  <a:gd name="connsiteX110" fmla="*/ 1421324 w 1972954"/>
                  <a:gd name="connsiteY110" fmla="*/ 201721 h 657651"/>
                  <a:gd name="connsiteX111" fmla="*/ 1415295 w 1972954"/>
                  <a:gd name="connsiteY111" fmla="*/ 189664 h 657651"/>
                  <a:gd name="connsiteX112" fmla="*/ 1377481 w 1972954"/>
                  <a:gd name="connsiteY112" fmla="*/ 174318 h 657651"/>
                  <a:gd name="connsiteX113" fmla="*/ 1380221 w 1972954"/>
                  <a:gd name="connsiteY113" fmla="*/ 157329 h 657651"/>
                  <a:gd name="connsiteX114" fmla="*/ 1424612 w 1972954"/>
                  <a:gd name="connsiteY114" fmla="*/ 115130 h 657651"/>
                  <a:gd name="connsiteX115" fmla="*/ 1438861 w 1972954"/>
                  <a:gd name="connsiteY115" fmla="*/ 91016 h 657651"/>
                  <a:gd name="connsiteX116" fmla="*/ 1416392 w 1972954"/>
                  <a:gd name="connsiteY116" fmla="*/ 87728 h 657651"/>
                  <a:gd name="connsiteX117" fmla="*/ 781758 w 1972954"/>
                  <a:gd name="connsiteY117" fmla="*/ 137600 h 657651"/>
                  <a:gd name="connsiteX118" fmla="*/ 765317 w 1972954"/>
                  <a:gd name="connsiteY118" fmla="*/ 146916 h 657651"/>
                  <a:gd name="connsiteX119" fmla="*/ 753808 w 1972954"/>
                  <a:gd name="connsiteY119" fmla="*/ 191308 h 657651"/>
                  <a:gd name="connsiteX120" fmla="*/ 748327 w 1972954"/>
                  <a:gd name="connsiteY120" fmla="*/ 180347 h 657651"/>
                  <a:gd name="connsiteX121" fmla="*/ 739558 w 1972954"/>
                  <a:gd name="connsiteY121" fmla="*/ 167742 h 657651"/>
                  <a:gd name="connsiteX122" fmla="*/ 731338 w 1972954"/>
                  <a:gd name="connsiteY122" fmla="*/ 175963 h 657651"/>
                  <a:gd name="connsiteX123" fmla="*/ 717089 w 1972954"/>
                  <a:gd name="connsiteY123" fmla="*/ 192952 h 657651"/>
                  <a:gd name="connsiteX124" fmla="*/ 702840 w 1972954"/>
                  <a:gd name="connsiteY124" fmla="*/ 169386 h 657651"/>
                  <a:gd name="connsiteX125" fmla="*/ 691331 w 1972954"/>
                  <a:gd name="connsiteY125" fmla="*/ 187471 h 657651"/>
                  <a:gd name="connsiteX126" fmla="*/ 696263 w 1972954"/>
                  <a:gd name="connsiteY126" fmla="*/ 211037 h 657651"/>
                  <a:gd name="connsiteX127" fmla="*/ 698455 w 1972954"/>
                  <a:gd name="connsiteY127" fmla="*/ 230767 h 657651"/>
                  <a:gd name="connsiteX128" fmla="*/ 711060 w 1972954"/>
                  <a:gd name="connsiteY128" fmla="*/ 263101 h 657651"/>
                  <a:gd name="connsiteX129" fmla="*/ 722569 w 1972954"/>
                  <a:gd name="connsiteY129" fmla="*/ 248852 h 657651"/>
                  <a:gd name="connsiteX130" fmla="*/ 717089 w 1972954"/>
                  <a:gd name="connsiteY130" fmla="*/ 209393 h 657651"/>
                  <a:gd name="connsiteX131" fmla="*/ 734078 w 1972954"/>
                  <a:gd name="connsiteY131" fmla="*/ 207201 h 657651"/>
                  <a:gd name="connsiteX132" fmla="*/ 743395 w 1972954"/>
                  <a:gd name="connsiteY132" fmla="*/ 229123 h 657651"/>
                  <a:gd name="connsiteX133" fmla="*/ 757096 w 1972954"/>
                  <a:gd name="connsiteY133" fmla="*/ 219806 h 657651"/>
                  <a:gd name="connsiteX134" fmla="*/ 761480 w 1972954"/>
                  <a:gd name="connsiteY134" fmla="*/ 197884 h 657651"/>
                  <a:gd name="connsiteX135" fmla="*/ 767509 w 1972954"/>
                  <a:gd name="connsiteY135" fmla="*/ 182539 h 657651"/>
                  <a:gd name="connsiteX136" fmla="*/ 776825 w 1972954"/>
                  <a:gd name="connsiteY136" fmla="*/ 166646 h 657651"/>
                  <a:gd name="connsiteX137" fmla="*/ 792719 w 1972954"/>
                  <a:gd name="connsiteY137" fmla="*/ 180895 h 657651"/>
                  <a:gd name="connsiteX138" fmla="*/ 797651 w 1972954"/>
                  <a:gd name="connsiteY138" fmla="*/ 201721 h 657651"/>
                  <a:gd name="connsiteX139" fmla="*/ 797651 w 1972954"/>
                  <a:gd name="connsiteY139" fmla="*/ 241728 h 657651"/>
                  <a:gd name="connsiteX140" fmla="*/ 797103 w 1972954"/>
                  <a:gd name="connsiteY140" fmla="*/ 253785 h 657651"/>
                  <a:gd name="connsiteX141" fmla="*/ 809160 w 1972954"/>
                  <a:gd name="connsiteY141" fmla="*/ 230767 h 657651"/>
                  <a:gd name="connsiteX142" fmla="*/ 809708 w 1972954"/>
                  <a:gd name="connsiteY142" fmla="*/ 174318 h 657651"/>
                  <a:gd name="connsiteX143" fmla="*/ 781758 w 1972954"/>
                  <a:gd name="connsiteY143" fmla="*/ 137600 h 657651"/>
                  <a:gd name="connsiteX144" fmla="*/ 852455 w 1972954"/>
                  <a:gd name="connsiteY144" fmla="*/ 78411 h 657651"/>
                  <a:gd name="connsiteX145" fmla="*/ 840398 w 1972954"/>
                  <a:gd name="connsiteY145" fmla="*/ 81151 h 657651"/>
                  <a:gd name="connsiteX146" fmla="*/ 796007 w 1972954"/>
                  <a:gd name="connsiteY146" fmla="*/ 83343 h 657651"/>
                  <a:gd name="connsiteX147" fmla="*/ 787786 w 1972954"/>
                  <a:gd name="connsiteY147" fmla="*/ 77315 h 657651"/>
                  <a:gd name="connsiteX148" fmla="*/ 788334 w 1972954"/>
                  <a:gd name="connsiteY148" fmla="*/ 64710 h 657651"/>
                  <a:gd name="connsiteX149" fmla="*/ 781210 w 1972954"/>
                  <a:gd name="connsiteY149" fmla="*/ 53749 h 657651"/>
                  <a:gd name="connsiteX150" fmla="*/ 766413 w 1972954"/>
                  <a:gd name="connsiteY150" fmla="*/ 64710 h 657651"/>
                  <a:gd name="connsiteX151" fmla="*/ 759836 w 1972954"/>
                  <a:gd name="connsiteY151" fmla="*/ 83343 h 657651"/>
                  <a:gd name="connsiteX152" fmla="*/ 763124 w 1972954"/>
                  <a:gd name="connsiteY152" fmla="*/ 95948 h 657651"/>
                  <a:gd name="connsiteX153" fmla="*/ 788334 w 1972954"/>
                  <a:gd name="connsiteY153" fmla="*/ 99785 h 657651"/>
                  <a:gd name="connsiteX154" fmla="*/ 838206 w 1972954"/>
                  <a:gd name="connsiteY154" fmla="*/ 102525 h 657651"/>
                  <a:gd name="connsiteX155" fmla="*/ 858484 w 1972954"/>
                  <a:gd name="connsiteY155" fmla="*/ 90468 h 657651"/>
                  <a:gd name="connsiteX156" fmla="*/ 852455 w 1972954"/>
                  <a:gd name="connsiteY156" fmla="*/ 78411 h 657651"/>
                  <a:gd name="connsiteX157" fmla="*/ 617345 w 1972954"/>
                  <a:gd name="connsiteY157" fmla="*/ 248852 h 657651"/>
                  <a:gd name="connsiteX158" fmla="*/ 617345 w 1972954"/>
                  <a:gd name="connsiteY158" fmla="*/ 219258 h 657651"/>
                  <a:gd name="connsiteX159" fmla="*/ 591039 w 1972954"/>
                  <a:gd name="connsiteY159" fmla="*/ 163358 h 657651"/>
                  <a:gd name="connsiteX160" fmla="*/ 581174 w 1972954"/>
                  <a:gd name="connsiteY160" fmla="*/ 162810 h 657651"/>
                  <a:gd name="connsiteX161" fmla="*/ 597067 w 1972954"/>
                  <a:gd name="connsiteY161" fmla="*/ 233507 h 657651"/>
                  <a:gd name="connsiteX162" fmla="*/ 602000 w 1972954"/>
                  <a:gd name="connsiteY162" fmla="*/ 297628 h 657651"/>
                  <a:gd name="connsiteX163" fmla="*/ 628306 w 1972954"/>
                  <a:gd name="connsiteY163" fmla="*/ 330511 h 657651"/>
                  <a:gd name="connsiteX164" fmla="*/ 631046 w 1972954"/>
                  <a:gd name="connsiteY164" fmla="*/ 306397 h 657651"/>
                  <a:gd name="connsiteX165" fmla="*/ 617345 w 1972954"/>
                  <a:gd name="connsiteY165" fmla="*/ 248852 h 657651"/>
                  <a:gd name="connsiteX166" fmla="*/ 597067 w 1972954"/>
                  <a:gd name="connsiteY166" fmla="*/ 140888 h 657651"/>
                  <a:gd name="connsiteX167" fmla="*/ 585558 w 1972954"/>
                  <a:gd name="connsiteY167" fmla="*/ 102525 h 657651"/>
                  <a:gd name="connsiteX168" fmla="*/ 583366 w 1972954"/>
                  <a:gd name="connsiteY168" fmla="*/ 126091 h 657651"/>
                  <a:gd name="connsiteX169" fmla="*/ 582818 w 1972954"/>
                  <a:gd name="connsiteY169" fmla="*/ 144176 h 657651"/>
                  <a:gd name="connsiteX170" fmla="*/ 597067 w 1972954"/>
                  <a:gd name="connsiteY170" fmla="*/ 140888 h 657651"/>
                  <a:gd name="connsiteX171" fmla="*/ 700647 w 1972954"/>
                  <a:gd name="connsiteY171" fmla="*/ 108005 h 657651"/>
                  <a:gd name="connsiteX172" fmla="*/ 703936 w 1972954"/>
                  <a:gd name="connsiteY172" fmla="*/ 119514 h 657651"/>
                  <a:gd name="connsiteX173" fmla="*/ 695715 w 1972954"/>
                  <a:gd name="connsiteY173" fmla="*/ 136504 h 657651"/>
                  <a:gd name="connsiteX174" fmla="*/ 698455 w 1972954"/>
                  <a:gd name="connsiteY174" fmla="*/ 154041 h 657651"/>
                  <a:gd name="connsiteX175" fmla="*/ 715993 w 1972954"/>
                  <a:gd name="connsiteY175" fmla="*/ 112938 h 657651"/>
                  <a:gd name="connsiteX176" fmla="*/ 714897 w 1972954"/>
                  <a:gd name="connsiteY176" fmla="*/ 89372 h 657651"/>
                  <a:gd name="connsiteX177" fmla="*/ 729694 w 1972954"/>
                  <a:gd name="connsiteY177" fmla="*/ 79507 h 657651"/>
                  <a:gd name="connsiteX178" fmla="*/ 741203 w 1972954"/>
                  <a:gd name="connsiteY178" fmla="*/ 106909 h 657651"/>
                  <a:gd name="connsiteX179" fmla="*/ 760932 w 1972954"/>
                  <a:gd name="connsiteY179" fmla="*/ 128831 h 657651"/>
                  <a:gd name="connsiteX180" fmla="*/ 772441 w 1972954"/>
                  <a:gd name="connsiteY180" fmla="*/ 109101 h 657651"/>
                  <a:gd name="connsiteX181" fmla="*/ 767509 w 1972954"/>
                  <a:gd name="connsiteY181" fmla="*/ 105265 h 657651"/>
                  <a:gd name="connsiteX182" fmla="*/ 755452 w 1972954"/>
                  <a:gd name="connsiteY182" fmla="*/ 104717 h 657651"/>
                  <a:gd name="connsiteX183" fmla="*/ 740107 w 1972954"/>
                  <a:gd name="connsiteY183" fmla="*/ 70738 h 657651"/>
                  <a:gd name="connsiteX184" fmla="*/ 754356 w 1972954"/>
                  <a:gd name="connsiteY184" fmla="*/ 55941 h 657651"/>
                  <a:gd name="connsiteX185" fmla="*/ 751616 w 1972954"/>
                  <a:gd name="connsiteY185" fmla="*/ 42788 h 657651"/>
                  <a:gd name="connsiteX186" fmla="*/ 713801 w 1972954"/>
                  <a:gd name="connsiteY186" fmla="*/ 82247 h 657651"/>
                  <a:gd name="connsiteX187" fmla="*/ 703936 w 1972954"/>
                  <a:gd name="connsiteY187" fmla="*/ 82247 h 657651"/>
                  <a:gd name="connsiteX188" fmla="*/ 721473 w 1972954"/>
                  <a:gd name="connsiteY188" fmla="*/ 35116 h 657651"/>
                  <a:gd name="connsiteX189" fmla="*/ 721473 w 1972954"/>
                  <a:gd name="connsiteY189" fmla="*/ 22511 h 657651"/>
                  <a:gd name="connsiteX190" fmla="*/ 706676 w 1972954"/>
                  <a:gd name="connsiteY190" fmla="*/ 25799 h 657651"/>
                  <a:gd name="connsiteX191" fmla="*/ 694619 w 1972954"/>
                  <a:gd name="connsiteY191" fmla="*/ 20866 h 657651"/>
                  <a:gd name="connsiteX192" fmla="*/ 693523 w 1972954"/>
                  <a:gd name="connsiteY192" fmla="*/ 6069 h 657651"/>
                  <a:gd name="connsiteX193" fmla="*/ 662833 w 1972954"/>
                  <a:gd name="connsiteY193" fmla="*/ 11550 h 657651"/>
                  <a:gd name="connsiteX194" fmla="*/ 640911 w 1972954"/>
                  <a:gd name="connsiteY194" fmla="*/ 80055 h 657651"/>
                  <a:gd name="connsiteX195" fmla="*/ 671601 w 1972954"/>
                  <a:gd name="connsiteY195" fmla="*/ 53749 h 657651"/>
                  <a:gd name="connsiteX196" fmla="*/ 695715 w 1972954"/>
                  <a:gd name="connsiteY196" fmla="*/ 41692 h 657651"/>
                  <a:gd name="connsiteX197" fmla="*/ 690235 w 1972954"/>
                  <a:gd name="connsiteY197" fmla="*/ 106909 h 657651"/>
                  <a:gd name="connsiteX198" fmla="*/ 674889 w 1972954"/>
                  <a:gd name="connsiteY198" fmla="*/ 117870 h 657651"/>
                  <a:gd name="connsiteX199" fmla="*/ 654612 w 1972954"/>
                  <a:gd name="connsiteY199" fmla="*/ 96496 h 657651"/>
                  <a:gd name="connsiteX200" fmla="*/ 651324 w 1972954"/>
                  <a:gd name="connsiteY200" fmla="*/ 121706 h 657651"/>
                  <a:gd name="connsiteX201" fmla="*/ 644199 w 1972954"/>
                  <a:gd name="connsiteY201" fmla="*/ 170482 h 657651"/>
                  <a:gd name="connsiteX202" fmla="*/ 637075 w 1972954"/>
                  <a:gd name="connsiteY202" fmla="*/ 199528 h 657651"/>
                  <a:gd name="connsiteX203" fmla="*/ 648583 w 1972954"/>
                  <a:gd name="connsiteY203" fmla="*/ 224190 h 657651"/>
                  <a:gd name="connsiteX204" fmla="*/ 669409 w 1972954"/>
                  <a:gd name="connsiteY204" fmla="*/ 208297 h 657651"/>
                  <a:gd name="connsiteX205" fmla="*/ 681466 w 1972954"/>
                  <a:gd name="connsiteY205" fmla="*/ 168290 h 657651"/>
                  <a:gd name="connsiteX206" fmla="*/ 683658 w 1972954"/>
                  <a:gd name="connsiteY206" fmla="*/ 132119 h 657651"/>
                  <a:gd name="connsiteX207" fmla="*/ 700647 w 1972954"/>
                  <a:gd name="connsiteY207" fmla="*/ 108005 h 657651"/>
                  <a:gd name="connsiteX208" fmla="*/ 604740 w 1972954"/>
                  <a:gd name="connsiteY208" fmla="*/ 93208 h 657651"/>
                  <a:gd name="connsiteX209" fmla="*/ 608028 w 1972954"/>
                  <a:gd name="connsiteY209" fmla="*/ 88276 h 657651"/>
                  <a:gd name="connsiteX210" fmla="*/ 583366 w 1972954"/>
                  <a:gd name="connsiteY210" fmla="*/ 60326 h 657651"/>
                  <a:gd name="connsiteX211" fmla="*/ 576790 w 1972954"/>
                  <a:gd name="connsiteY211" fmla="*/ 69094 h 657651"/>
                  <a:gd name="connsiteX212" fmla="*/ 588847 w 1972954"/>
                  <a:gd name="connsiteY212" fmla="*/ 91016 h 657651"/>
                  <a:gd name="connsiteX213" fmla="*/ 604740 w 1972954"/>
                  <a:gd name="connsiteY213" fmla="*/ 93208 h 657651"/>
                  <a:gd name="connsiteX214" fmla="*/ 154797 w 1972954"/>
                  <a:gd name="connsiteY214" fmla="*/ 517941 h 657651"/>
                  <a:gd name="connsiteX215" fmla="*/ 130683 w 1972954"/>
                  <a:gd name="connsiteY215" fmla="*/ 522874 h 657651"/>
                  <a:gd name="connsiteX216" fmla="*/ 107117 w 1972954"/>
                  <a:gd name="connsiteY216" fmla="*/ 550824 h 657651"/>
                  <a:gd name="connsiteX217" fmla="*/ 107665 w 1972954"/>
                  <a:gd name="connsiteY217" fmla="*/ 566169 h 657651"/>
                  <a:gd name="connsiteX218" fmla="*/ 125750 w 1972954"/>
                  <a:gd name="connsiteY218" fmla="*/ 580418 h 657651"/>
                  <a:gd name="connsiteX219" fmla="*/ 155893 w 1972954"/>
                  <a:gd name="connsiteY219" fmla="*/ 570553 h 657651"/>
                  <a:gd name="connsiteX220" fmla="*/ 143288 w 1972954"/>
                  <a:gd name="connsiteY220" fmla="*/ 555756 h 657651"/>
                  <a:gd name="connsiteX221" fmla="*/ 143288 w 1972954"/>
                  <a:gd name="connsiteY221" fmla="*/ 550824 h 657651"/>
                  <a:gd name="connsiteX222" fmla="*/ 148220 w 1972954"/>
                  <a:gd name="connsiteY222" fmla="*/ 550824 h 657651"/>
                  <a:gd name="connsiteX223" fmla="*/ 169046 w 1972954"/>
                  <a:gd name="connsiteY223" fmla="*/ 556304 h 657651"/>
                  <a:gd name="connsiteX224" fmla="*/ 172882 w 1972954"/>
                  <a:gd name="connsiteY224" fmla="*/ 517941 h 657651"/>
                  <a:gd name="connsiteX225" fmla="*/ 154797 w 1972954"/>
                  <a:gd name="connsiteY225" fmla="*/ 517941 h 657651"/>
                  <a:gd name="connsiteX226" fmla="*/ 113693 w 1972954"/>
                  <a:gd name="connsiteY226" fmla="*/ 497116 h 657651"/>
                  <a:gd name="connsiteX227" fmla="*/ 102185 w 1972954"/>
                  <a:gd name="connsiteY227" fmla="*/ 483963 h 657651"/>
                  <a:gd name="connsiteX228" fmla="*/ 78619 w 1972954"/>
                  <a:gd name="connsiteY228" fmla="*/ 509173 h 657651"/>
                  <a:gd name="connsiteX229" fmla="*/ 85195 w 1972954"/>
                  <a:gd name="connsiteY229" fmla="*/ 519037 h 657651"/>
                  <a:gd name="connsiteX230" fmla="*/ 113693 w 1972954"/>
                  <a:gd name="connsiteY230" fmla="*/ 497116 h 657651"/>
                  <a:gd name="connsiteX231" fmla="*/ 215081 w 1972954"/>
                  <a:gd name="connsiteY231" fmla="*/ 476838 h 657651"/>
                  <a:gd name="connsiteX232" fmla="*/ 152056 w 1972954"/>
                  <a:gd name="connsiteY232" fmla="*/ 417650 h 657651"/>
                  <a:gd name="connsiteX233" fmla="*/ 86839 w 1972954"/>
                  <a:gd name="connsiteY233" fmla="*/ 396824 h 657651"/>
                  <a:gd name="connsiteX234" fmla="*/ 74234 w 1972954"/>
                  <a:gd name="connsiteY234" fmla="*/ 427514 h 657651"/>
                  <a:gd name="connsiteX235" fmla="*/ 57245 w 1972954"/>
                  <a:gd name="connsiteY235" fmla="*/ 447792 h 657651"/>
                  <a:gd name="connsiteX236" fmla="*/ 22170 w 1972954"/>
                  <a:gd name="connsiteY236" fmla="*/ 481222 h 657651"/>
                  <a:gd name="connsiteX237" fmla="*/ 4085 w 1972954"/>
                  <a:gd name="connsiteY237" fmla="*/ 490539 h 657651"/>
                  <a:gd name="connsiteX238" fmla="*/ 797 w 1972954"/>
                  <a:gd name="connsiteY238" fmla="*/ 508077 h 657651"/>
                  <a:gd name="connsiteX239" fmla="*/ 67110 w 1972954"/>
                  <a:gd name="connsiteY239" fmla="*/ 592475 h 657651"/>
                  <a:gd name="connsiteX240" fmla="*/ 95060 w 1972954"/>
                  <a:gd name="connsiteY240" fmla="*/ 618781 h 657651"/>
                  <a:gd name="connsiteX241" fmla="*/ 142740 w 1972954"/>
                  <a:gd name="connsiteY241" fmla="*/ 660981 h 657651"/>
                  <a:gd name="connsiteX242" fmla="*/ 163565 w 1972954"/>
                  <a:gd name="connsiteY242" fmla="*/ 656048 h 657651"/>
                  <a:gd name="connsiteX243" fmla="*/ 111501 w 1972954"/>
                  <a:gd name="connsiteY243" fmla="*/ 601792 h 657651"/>
                  <a:gd name="connsiteX244" fmla="*/ 57245 w 1972954"/>
                  <a:gd name="connsiteY244" fmla="*/ 540959 h 657651"/>
                  <a:gd name="connsiteX245" fmla="*/ 44640 w 1972954"/>
                  <a:gd name="connsiteY245" fmla="*/ 522326 h 657651"/>
                  <a:gd name="connsiteX246" fmla="*/ 44640 w 1972954"/>
                  <a:gd name="connsiteY246" fmla="*/ 506981 h 657651"/>
                  <a:gd name="connsiteX247" fmla="*/ 58889 w 1972954"/>
                  <a:gd name="connsiteY247" fmla="*/ 487799 h 657651"/>
                  <a:gd name="connsiteX248" fmla="*/ 88484 w 1972954"/>
                  <a:gd name="connsiteY248" fmla="*/ 443407 h 657651"/>
                  <a:gd name="connsiteX249" fmla="*/ 101088 w 1972954"/>
                  <a:gd name="connsiteY249" fmla="*/ 431351 h 657651"/>
                  <a:gd name="connsiteX250" fmla="*/ 126298 w 1972954"/>
                  <a:gd name="connsiteY250" fmla="*/ 429706 h 657651"/>
                  <a:gd name="connsiteX251" fmla="*/ 188775 w 1972954"/>
                  <a:gd name="connsiteY251" fmla="*/ 482867 h 657651"/>
                  <a:gd name="connsiteX252" fmla="*/ 219466 w 1972954"/>
                  <a:gd name="connsiteY252" fmla="*/ 523970 h 657651"/>
                  <a:gd name="connsiteX253" fmla="*/ 210149 w 1972954"/>
                  <a:gd name="connsiteY253" fmla="*/ 533287 h 657651"/>
                  <a:gd name="connsiteX254" fmla="*/ 227686 w 1972954"/>
                  <a:gd name="connsiteY254" fmla="*/ 560141 h 657651"/>
                  <a:gd name="connsiteX255" fmla="*/ 243580 w 1972954"/>
                  <a:gd name="connsiteY255" fmla="*/ 562881 h 657651"/>
                  <a:gd name="connsiteX256" fmla="*/ 243032 w 1972954"/>
                  <a:gd name="connsiteY256" fmla="*/ 546988 h 657651"/>
                  <a:gd name="connsiteX257" fmla="*/ 215081 w 1972954"/>
                  <a:gd name="connsiteY257" fmla="*/ 476838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1972954" h="657651">
                    <a:moveTo>
                      <a:pt x="1869075" y="542055"/>
                    </a:moveTo>
                    <a:cubicBezTo>
                      <a:pt x="1866335" y="538219"/>
                      <a:pt x="1841673" y="509721"/>
                      <a:pt x="1835096" y="506981"/>
                    </a:cubicBezTo>
                    <a:cubicBezTo>
                      <a:pt x="1827972" y="504240"/>
                      <a:pt x="1825232" y="504240"/>
                      <a:pt x="1820847" y="506981"/>
                    </a:cubicBezTo>
                    <a:cubicBezTo>
                      <a:pt x="1817559" y="510817"/>
                      <a:pt x="1811531" y="516297"/>
                      <a:pt x="1809886" y="518489"/>
                    </a:cubicBezTo>
                    <a:cubicBezTo>
                      <a:pt x="1807694" y="521230"/>
                      <a:pt x="1815367" y="527258"/>
                      <a:pt x="1819751" y="530546"/>
                    </a:cubicBezTo>
                    <a:cubicBezTo>
                      <a:pt x="1824683" y="534383"/>
                      <a:pt x="1829616" y="542055"/>
                      <a:pt x="1835644" y="543699"/>
                    </a:cubicBezTo>
                    <a:cubicBezTo>
                      <a:pt x="1840577" y="546440"/>
                      <a:pt x="1849894" y="545892"/>
                      <a:pt x="1847701" y="550824"/>
                    </a:cubicBezTo>
                    <a:cubicBezTo>
                      <a:pt x="1847153" y="555756"/>
                      <a:pt x="1833452" y="565073"/>
                      <a:pt x="1829068" y="564525"/>
                    </a:cubicBezTo>
                    <a:cubicBezTo>
                      <a:pt x="1815915" y="563429"/>
                      <a:pt x="1805502" y="545892"/>
                      <a:pt x="1791253" y="534383"/>
                    </a:cubicBezTo>
                    <a:cubicBezTo>
                      <a:pt x="1787417" y="530546"/>
                      <a:pt x="1779744" y="530546"/>
                      <a:pt x="1774812" y="528354"/>
                    </a:cubicBezTo>
                    <a:cubicBezTo>
                      <a:pt x="1769879" y="525614"/>
                      <a:pt x="1767687" y="529450"/>
                      <a:pt x="1766043" y="532190"/>
                    </a:cubicBezTo>
                    <a:cubicBezTo>
                      <a:pt x="1766043" y="536027"/>
                      <a:pt x="1769879" y="539863"/>
                      <a:pt x="1770975" y="544247"/>
                    </a:cubicBezTo>
                    <a:cubicBezTo>
                      <a:pt x="1773168" y="550276"/>
                      <a:pt x="1777552" y="551920"/>
                      <a:pt x="1784676" y="556304"/>
                    </a:cubicBezTo>
                    <a:cubicBezTo>
                      <a:pt x="1793993" y="562881"/>
                      <a:pt x="1806050" y="573842"/>
                      <a:pt x="1808790" y="578226"/>
                    </a:cubicBezTo>
                    <a:cubicBezTo>
                      <a:pt x="1810982" y="583158"/>
                      <a:pt x="1815367" y="587543"/>
                      <a:pt x="1803310" y="593023"/>
                    </a:cubicBezTo>
                    <a:cubicBezTo>
                      <a:pt x="1791801" y="598504"/>
                      <a:pt x="1778100" y="602888"/>
                      <a:pt x="1764399" y="598504"/>
                    </a:cubicBezTo>
                    <a:cubicBezTo>
                      <a:pt x="1752342" y="593571"/>
                      <a:pt x="1744121" y="583707"/>
                      <a:pt x="1742477" y="576582"/>
                    </a:cubicBezTo>
                    <a:cubicBezTo>
                      <a:pt x="1740285" y="570005"/>
                      <a:pt x="1735901" y="578774"/>
                      <a:pt x="1733160" y="584803"/>
                    </a:cubicBezTo>
                    <a:cubicBezTo>
                      <a:pt x="1730968" y="591379"/>
                      <a:pt x="1724392" y="599052"/>
                      <a:pt x="1726584" y="603436"/>
                    </a:cubicBezTo>
                    <a:cubicBezTo>
                      <a:pt x="1728776" y="608368"/>
                      <a:pt x="1729324" y="611657"/>
                      <a:pt x="1740285" y="614397"/>
                    </a:cubicBezTo>
                    <a:cubicBezTo>
                      <a:pt x="1751246" y="617685"/>
                      <a:pt x="1775908" y="622618"/>
                      <a:pt x="1785772" y="621521"/>
                    </a:cubicBezTo>
                    <a:cubicBezTo>
                      <a:pt x="1809338" y="618781"/>
                      <a:pt x="1818655" y="601792"/>
                      <a:pt x="1822491" y="602888"/>
                    </a:cubicBezTo>
                    <a:cubicBezTo>
                      <a:pt x="1825232" y="602888"/>
                      <a:pt x="1829616" y="607820"/>
                      <a:pt x="1832356" y="610013"/>
                    </a:cubicBezTo>
                    <a:cubicBezTo>
                      <a:pt x="1834548" y="612753"/>
                      <a:pt x="1841673" y="625906"/>
                      <a:pt x="1849345" y="625906"/>
                    </a:cubicBezTo>
                    <a:cubicBezTo>
                      <a:pt x="1857566" y="625358"/>
                      <a:pt x="1864691" y="622069"/>
                      <a:pt x="1860854" y="608916"/>
                    </a:cubicBezTo>
                    <a:cubicBezTo>
                      <a:pt x="1858114" y="601792"/>
                      <a:pt x="1852634" y="601792"/>
                      <a:pt x="1844961" y="588639"/>
                    </a:cubicBezTo>
                    <a:cubicBezTo>
                      <a:pt x="1843865" y="585351"/>
                      <a:pt x="1848249" y="576034"/>
                      <a:pt x="1850990" y="576582"/>
                    </a:cubicBezTo>
                    <a:cubicBezTo>
                      <a:pt x="1853730" y="577678"/>
                      <a:pt x="1881132" y="578774"/>
                      <a:pt x="1883872" y="576034"/>
                    </a:cubicBezTo>
                    <a:cubicBezTo>
                      <a:pt x="1886612" y="573294"/>
                      <a:pt x="1890449" y="560689"/>
                      <a:pt x="1889353" y="557948"/>
                    </a:cubicBezTo>
                    <a:cubicBezTo>
                      <a:pt x="1888805" y="556304"/>
                      <a:pt x="1871815" y="545892"/>
                      <a:pt x="1869075" y="542055"/>
                    </a:cubicBezTo>
                    <a:moveTo>
                      <a:pt x="2012662" y="491087"/>
                    </a:moveTo>
                    <a:cubicBezTo>
                      <a:pt x="2007182" y="482867"/>
                      <a:pt x="1979232" y="474098"/>
                      <a:pt x="1973203" y="470810"/>
                    </a:cubicBezTo>
                    <a:cubicBezTo>
                      <a:pt x="1963886" y="464781"/>
                      <a:pt x="1972655" y="459849"/>
                      <a:pt x="1970463" y="456561"/>
                    </a:cubicBezTo>
                    <a:cubicBezTo>
                      <a:pt x="1968271" y="453272"/>
                      <a:pt x="1961146" y="454368"/>
                      <a:pt x="1956214" y="449984"/>
                    </a:cubicBezTo>
                    <a:cubicBezTo>
                      <a:pt x="1951281" y="446148"/>
                      <a:pt x="1951281" y="440667"/>
                      <a:pt x="1953474" y="438475"/>
                    </a:cubicBezTo>
                    <a:cubicBezTo>
                      <a:pt x="1955666" y="436283"/>
                      <a:pt x="1956762" y="432995"/>
                      <a:pt x="1951281" y="429158"/>
                    </a:cubicBezTo>
                    <a:cubicBezTo>
                      <a:pt x="1946349" y="425322"/>
                      <a:pt x="1946349" y="429706"/>
                      <a:pt x="1934292" y="429706"/>
                    </a:cubicBezTo>
                    <a:cubicBezTo>
                      <a:pt x="1922783" y="429706"/>
                      <a:pt x="1921139" y="430803"/>
                      <a:pt x="1921139" y="434639"/>
                    </a:cubicBezTo>
                    <a:cubicBezTo>
                      <a:pt x="1921139" y="438475"/>
                      <a:pt x="1922235" y="443407"/>
                      <a:pt x="1916207" y="443956"/>
                    </a:cubicBezTo>
                    <a:cubicBezTo>
                      <a:pt x="1906342" y="446148"/>
                      <a:pt x="1901410" y="448888"/>
                      <a:pt x="1896477" y="454916"/>
                    </a:cubicBezTo>
                    <a:cubicBezTo>
                      <a:pt x="1889353" y="464233"/>
                      <a:pt x="1884968" y="466425"/>
                      <a:pt x="1884968" y="469166"/>
                    </a:cubicBezTo>
                    <a:cubicBezTo>
                      <a:pt x="1884968" y="471358"/>
                      <a:pt x="1888805" y="471906"/>
                      <a:pt x="1892641" y="471906"/>
                    </a:cubicBezTo>
                    <a:cubicBezTo>
                      <a:pt x="1895381" y="472454"/>
                      <a:pt x="1911274" y="464781"/>
                      <a:pt x="1917303" y="462589"/>
                    </a:cubicBezTo>
                    <a:cubicBezTo>
                      <a:pt x="1922235" y="459849"/>
                      <a:pt x="1936484" y="456013"/>
                      <a:pt x="1939224" y="457657"/>
                    </a:cubicBezTo>
                    <a:cubicBezTo>
                      <a:pt x="1941965" y="460397"/>
                      <a:pt x="1943061" y="465329"/>
                      <a:pt x="1940321" y="466973"/>
                    </a:cubicBezTo>
                    <a:cubicBezTo>
                      <a:pt x="1937032" y="469166"/>
                      <a:pt x="1936484" y="467521"/>
                      <a:pt x="1931552" y="466425"/>
                    </a:cubicBezTo>
                    <a:cubicBezTo>
                      <a:pt x="1926072" y="465329"/>
                      <a:pt x="1908534" y="471906"/>
                      <a:pt x="1902506" y="476290"/>
                    </a:cubicBezTo>
                    <a:cubicBezTo>
                      <a:pt x="1895929" y="481222"/>
                      <a:pt x="1893737" y="486155"/>
                      <a:pt x="1897573" y="490539"/>
                    </a:cubicBezTo>
                    <a:cubicBezTo>
                      <a:pt x="1902506" y="495472"/>
                      <a:pt x="1936484" y="495472"/>
                      <a:pt x="1945253" y="494375"/>
                    </a:cubicBezTo>
                    <a:cubicBezTo>
                      <a:pt x="1949089" y="493279"/>
                      <a:pt x="1950734" y="483415"/>
                      <a:pt x="1962242" y="482867"/>
                    </a:cubicBezTo>
                    <a:cubicBezTo>
                      <a:pt x="1968271" y="482867"/>
                      <a:pt x="1975943" y="488347"/>
                      <a:pt x="1980328" y="492183"/>
                    </a:cubicBezTo>
                    <a:cubicBezTo>
                      <a:pt x="1985260" y="495472"/>
                      <a:pt x="1988548" y="494924"/>
                      <a:pt x="1987452" y="499308"/>
                    </a:cubicBezTo>
                    <a:cubicBezTo>
                      <a:pt x="1987452" y="503144"/>
                      <a:pt x="1980328" y="503692"/>
                      <a:pt x="1974299" y="504788"/>
                    </a:cubicBezTo>
                    <a:cubicBezTo>
                      <a:pt x="1969367" y="505884"/>
                      <a:pt x="1967175" y="504240"/>
                      <a:pt x="1967175" y="499308"/>
                    </a:cubicBezTo>
                    <a:cubicBezTo>
                      <a:pt x="1967175" y="494375"/>
                      <a:pt x="1966627" y="493827"/>
                      <a:pt x="1960050" y="494375"/>
                    </a:cubicBezTo>
                    <a:cubicBezTo>
                      <a:pt x="1952926" y="494375"/>
                      <a:pt x="1945253" y="500952"/>
                      <a:pt x="1935936" y="503692"/>
                    </a:cubicBezTo>
                    <a:cubicBezTo>
                      <a:pt x="1924975" y="505884"/>
                      <a:pt x="1904150" y="508625"/>
                      <a:pt x="1899766" y="508625"/>
                    </a:cubicBezTo>
                    <a:cubicBezTo>
                      <a:pt x="1894833" y="508625"/>
                      <a:pt x="1873459" y="476290"/>
                      <a:pt x="1869075" y="470810"/>
                    </a:cubicBezTo>
                    <a:cubicBezTo>
                      <a:pt x="1864691" y="465329"/>
                      <a:pt x="1865787" y="462041"/>
                      <a:pt x="1866335" y="459301"/>
                    </a:cubicBezTo>
                    <a:cubicBezTo>
                      <a:pt x="1866335" y="456013"/>
                      <a:pt x="1905794" y="434091"/>
                      <a:pt x="1920043" y="428062"/>
                    </a:cubicBezTo>
                    <a:cubicBezTo>
                      <a:pt x="1934292" y="419842"/>
                      <a:pt x="1936484" y="414909"/>
                      <a:pt x="1935936" y="407237"/>
                    </a:cubicBezTo>
                    <a:cubicBezTo>
                      <a:pt x="1934840" y="398468"/>
                      <a:pt x="1918399" y="403400"/>
                      <a:pt x="1910726" y="409429"/>
                    </a:cubicBezTo>
                    <a:cubicBezTo>
                      <a:pt x="1901958" y="414909"/>
                      <a:pt x="1883324" y="429706"/>
                      <a:pt x="1878392" y="435735"/>
                    </a:cubicBezTo>
                    <a:cubicBezTo>
                      <a:pt x="1872911" y="440667"/>
                      <a:pt x="1865787" y="447792"/>
                      <a:pt x="1862499" y="447244"/>
                    </a:cubicBezTo>
                    <a:cubicBezTo>
                      <a:pt x="1856470" y="443956"/>
                      <a:pt x="1856470" y="431351"/>
                      <a:pt x="1853182" y="426966"/>
                    </a:cubicBezTo>
                    <a:cubicBezTo>
                      <a:pt x="1852086" y="422034"/>
                      <a:pt x="1847701" y="422034"/>
                      <a:pt x="1840577" y="423678"/>
                    </a:cubicBezTo>
                    <a:cubicBezTo>
                      <a:pt x="1833452" y="424226"/>
                      <a:pt x="1827424" y="433543"/>
                      <a:pt x="1807694" y="445052"/>
                    </a:cubicBezTo>
                    <a:cubicBezTo>
                      <a:pt x="1798926" y="449984"/>
                      <a:pt x="1793445" y="451628"/>
                      <a:pt x="1790705" y="454368"/>
                    </a:cubicBezTo>
                    <a:cubicBezTo>
                      <a:pt x="1786869" y="457657"/>
                      <a:pt x="1787417" y="462589"/>
                      <a:pt x="1789609" y="465877"/>
                    </a:cubicBezTo>
                    <a:cubicBezTo>
                      <a:pt x="1793445" y="470810"/>
                      <a:pt x="1804954" y="466973"/>
                      <a:pt x="1810982" y="465877"/>
                    </a:cubicBezTo>
                    <a:cubicBezTo>
                      <a:pt x="1817011" y="464781"/>
                      <a:pt x="1822491" y="460945"/>
                      <a:pt x="1826328" y="459849"/>
                    </a:cubicBezTo>
                    <a:cubicBezTo>
                      <a:pt x="1829068" y="459849"/>
                      <a:pt x="1841125" y="473550"/>
                      <a:pt x="1849894" y="480126"/>
                    </a:cubicBezTo>
                    <a:cubicBezTo>
                      <a:pt x="1858114" y="486155"/>
                      <a:pt x="1885516" y="520134"/>
                      <a:pt x="1890997" y="523970"/>
                    </a:cubicBezTo>
                    <a:cubicBezTo>
                      <a:pt x="1905246" y="532190"/>
                      <a:pt x="1921139" y="556852"/>
                      <a:pt x="1923331" y="560141"/>
                    </a:cubicBezTo>
                    <a:cubicBezTo>
                      <a:pt x="1925523" y="561237"/>
                      <a:pt x="1926072" y="565621"/>
                      <a:pt x="1922783" y="567265"/>
                    </a:cubicBezTo>
                    <a:cubicBezTo>
                      <a:pt x="1914563" y="572198"/>
                      <a:pt x="1916207" y="572198"/>
                      <a:pt x="1916755" y="575486"/>
                    </a:cubicBezTo>
                    <a:cubicBezTo>
                      <a:pt x="1918947" y="579322"/>
                      <a:pt x="1934840" y="591379"/>
                      <a:pt x="1940321" y="593571"/>
                    </a:cubicBezTo>
                    <a:cubicBezTo>
                      <a:pt x="1946349" y="594119"/>
                      <a:pt x="1961146" y="593023"/>
                      <a:pt x="1963886" y="588091"/>
                    </a:cubicBezTo>
                    <a:cubicBezTo>
                      <a:pt x="1966627" y="584255"/>
                      <a:pt x="1961146" y="579870"/>
                      <a:pt x="1958406" y="576582"/>
                    </a:cubicBezTo>
                    <a:cubicBezTo>
                      <a:pt x="1954570" y="571650"/>
                      <a:pt x="1955666" y="562333"/>
                      <a:pt x="1947445" y="557948"/>
                    </a:cubicBezTo>
                    <a:cubicBezTo>
                      <a:pt x="1940321" y="554112"/>
                      <a:pt x="1911274" y="519037"/>
                      <a:pt x="1911822" y="518489"/>
                    </a:cubicBezTo>
                    <a:cubicBezTo>
                      <a:pt x="1911822" y="516297"/>
                      <a:pt x="1930456" y="513009"/>
                      <a:pt x="1935388" y="515749"/>
                    </a:cubicBezTo>
                    <a:cubicBezTo>
                      <a:pt x="1940321" y="517941"/>
                      <a:pt x="1940321" y="525614"/>
                      <a:pt x="1946897" y="527258"/>
                    </a:cubicBezTo>
                    <a:cubicBezTo>
                      <a:pt x="1952378" y="527806"/>
                      <a:pt x="1952378" y="526162"/>
                      <a:pt x="1956762" y="525066"/>
                    </a:cubicBezTo>
                    <a:cubicBezTo>
                      <a:pt x="1962790" y="522874"/>
                      <a:pt x="1962790" y="525614"/>
                      <a:pt x="1984164" y="525066"/>
                    </a:cubicBezTo>
                    <a:cubicBezTo>
                      <a:pt x="2004990" y="523970"/>
                      <a:pt x="2007730" y="520134"/>
                      <a:pt x="2012114" y="513557"/>
                    </a:cubicBezTo>
                    <a:cubicBezTo>
                      <a:pt x="2016499" y="508625"/>
                      <a:pt x="2018143" y="500404"/>
                      <a:pt x="2012662" y="491087"/>
                    </a:cubicBezTo>
                    <a:close/>
                    <a:moveTo>
                      <a:pt x="1364876" y="237891"/>
                    </a:moveTo>
                    <a:cubicBezTo>
                      <a:pt x="1359943" y="237891"/>
                      <a:pt x="1355559" y="247756"/>
                      <a:pt x="1352819" y="252689"/>
                    </a:cubicBezTo>
                    <a:cubicBezTo>
                      <a:pt x="1350626" y="256525"/>
                      <a:pt x="1353367" y="264746"/>
                      <a:pt x="1355011" y="273514"/>
                    </a:cubicBezTo>
                    <a:cubicBezTo>
                      <a:pt x="1355559" y="281735"/>
                      <a:pt x="1367068" y="302560"/>
                      <a:pt x="1372548" y="306397"/>
                    </a:cubicBezTo>
                    <a:cubicBezTo>
                      <a:pt x="1378577" y="309137"/>
                      <a:pt x="1383509" y="301464"/>
                      <a:pt x="1390634" y="289407"/>
                    </a:cubicBezTo>
                    <a:cubicBezTo>
                      <a:pt x="1398306" y="276254"/>
                      <a:pt x="1398306" y="276254"/>
                      <a:pt x="1388441" y="262005"/>
                    </a:cubicBezTo>
                    <a:cubicBezTo>
                      <a:pt x="1379673" y="248304"/>
                      <a:pt x="1373644" y="238988"/>
                      <a:pt x="1364876" y="237891"/>
                    </a:cubicBezTo>
                    <a:close/>
                    <a:moveTo>
                      <a:pt x="1416392" y="87728"/>
                    </a:moveTo>
                    <a:cubicBezTo>
                      <a:pt x="1406527" y="91016"/>
                      <a:pt x="1382961" y="107457"/>
                      <a:pt x="1365424" y="126639"/>
                    </a:cubicBezTo>
                    <a:cubicBezTo>
                      <a:pt x="1350078" y="146916"/>
                      <a:pt x="1346790" y="153493"/>
                      <a:pt x="1340762" y="149657"/>
                    </a:cubicBezTo>
                    <a:cubicBezTo>
                      <a:pt x="1335829" y="147464"/>
                      <a:pt x="1336925" y="149109"/>
                      <a:pt x="1325416" y="143080"/>
                    </a:cubicBezTo>
                    <a:cubicBezTo>
                      <a:pt x="1313360" y="137600"/>
                      <a:pt x="1306235" y="137600"/>
                      <a:pt x="1295274" y="135955"/>
                    </a:cubicBezTo>
                    <a:cubicBezTo>
                      <a:pt x="1285409" y="133763"/>
                      <a:pt x="1273352" y="143080"/>
                      <a:pt x="1270612" y="149109"/>
                    </a:cubicBezTo>
                    <a:cubicBezTo>
                      <a:pt x="1266228" y="156233"/>
                      <a:pt x="1270612" y="156233"/>
                      <a:pt x="1276093" y="161713"/>
                    </a:cubicBezTo>
                    <a:cubicBezTo>
                      <a:pt x="1282121" y="166646"/>
                      <a:pt x="1305687" y="171030"/>
                      <a:pt x="1311167" y="171030"/>
                    </a:cubicBezTo>
                    <a:cubicBezTo>
                      <a:pt x="1316100" y="170482"/>
                      <a:pt x="1322128" y="172126"/>
                      <a:pt x="1320484" y="175963"/>
                    </a:cubicBezTo>
                    <a:cubicBezTo>
                      <a:pt x="1319936" y="178703"/>
                      <a:pt x="1291438" y="200625"/>
                      <a:pt x="1281025" y="208297"/>
                    </a:cubicBezTo>
                    <a:cubicBezTo>
                      <a:pt x="1271160" y="215422"/>
                      <a:pt x="1250335" y="230219"/>
                      <a:pt x="1245402" y="235151"/>
                    </a:cubicBezTo>
                    <a:cubicBezTo>
                      <a:pt x="1237182" y="243920"/>
                      <a:pt x="1248142" y="251044"/>
                      <a:pt x="1252527" y="249948"/>
                    </a:cubicBezTo>
                    <a:cubicBezTo>
                      <a:pt x="1257459" y="249948"/>
                      <a:pt x="1267872" y="241180"/>
                      <a:pt x="1285409" y="237891"/>
                    </a:cubicBezTo>
                    <a:cubicBezTo>
                      <a:pt x="1304043" y="234055"/>
                      <a:pt x="1317196" y="225286"/>
                      <a:pt x="1324868" y="219258"/>
                    </a:cubicBezTo>
                    <a:cubicBezTo>
                      <a:pt x="1334185" y="212681"/>
                      <a:pt x="1352271" y="193500"/>
                      <a:pt x="1355559" y="191856"/>
                    </a:cubicBezTo>
                    <a:cubicBezTo>
                      <a:pt x="1360491" y="189664"/>
                      <a:pt x="1395018" y="215422"/>
                      <a:pt x="1403787" y="214874"/>
                    </a:cubicBezTo>
                    <a:cubicBezTo>
                      <a:pt x="1408719" y="213778"/>
                      <a:pt x="1415844" y="206653"/>
                      <a:pt x="1421324" y="201721"/>
                    </a:cubicBezTo>
                    <a:cubicBezTo>
                      <a:pt x="1427901" y="196240"/>
                      <a:pt x="1424612" y="190212"/>
                      <a:pt x="1415295" y="189664"/>
                    </a:cubicBezTo>
                    <a:cubicBezTo>
                      <a:pt x="1406527" y="187471"/>
                      <a:pt x="1387893" y="180895"/>
                      <a:pt x="1377481" y="174318"/>
                    </a:cubicBezTo>
                    <a:cubicBezTo>
                      <a:pt x="1366520" y="168838"/>
                      <a:pt x="1375288" y="163358"/>
                      <a:pt x="1380221" y="157329"/>
                    </a:cubicBezTo>
                    <a:cubicBezTo>
                      <a:pt x="1385153" y="151849"/>
                      <a:pt x="1410911" y="128283"/>
                      <a:pt x="1424612" y="115130"/>
                    </a:cubicBezTo>
                    <a:cubicBezTo>
                      <a:pt x="1438861" y="102525"/>
                      <a:pt x="1439957" y="94304"/>
                      <a:pt x="1438861" y="91016"/>
                    </a:cubicBezTo>
                    <a:cubicBezTo>
                      <a:pt x="1437765" y="85536"/>
                      <a:pt x="1426256" y="83891"/>
                      <a:pt x="1416392" y="87728"/>
                    </a:cubicBezTo>
                    <a:close/>
                    <a:moveTo>
                      <a:pt x="781758" y="137600"/>
                    </a:moveTo>
                    <a:cubicBezTo>
                      <a:pt x="775729" y="136504"/>
                      <a:pt x="771893" y="140340"/>
                      <a:pt x="765317" y="146916"/>
                    </a:cubicBezTo>
                    <a:cubicBezTo>
                      <a:pt x="758740" y="152397"/>
                      <a:pt x="762576" y="179799"/>
                      <a:pt x="753808" y="191308"/>
                    </a:cubicBezTo>
                    <a:cubicBezTo>
                      <a:pt x="753260" y="190212"/>
                      <a:pt x="750519" y="186375"/>
                      <a:pt x="748327" y="180347"/>
                    </a:cubicBezTo>
                    <a:cubicBezTo>
                      <a:pt x="746135" y="175415"/>
                      <a:pt x="744491" y="168838"/>
                      <a:pt x="739558" y="167742"/>
                    </a:cubicBezTo>
                    <a:cubicBezTo>
                      <a:pt x="734626" y="165550"/>
                      <a:pt x="734078" y="171030"/>
                      <a:pt x="731338" y="175963"/>
                    </a:cubicBezTo>
                    <a:cubicBezTo>
                      <a:pt x="724761" y="185279"/>
                      <a:pt x="719829" y="191308"/>
                      <a:pt x="717089" y="192952"/>
                    </a:cubicBezTo>
                    <a:cubicBezTo>
                      <a:pt x="706128" y="198980"/>
                      <a:pt x="710512" y="177607"/>
                      <a:pt x="702840" y="169386"/>
                    </a:cubicBezTo>
                    <a:cubicBezTo>
                      <a:pt x="696811" y="163358"/>
                      <a:pt x="690783" y="175963"/>
                      <a:pt x="691331" y="187471"/>
                    </a:cubicBezTo>
                    <a:cubicBezTo>
                      <a:pt x="691331" y="194048"/>
                      <a:pt x="695167" y="204461"/>
                      <a:pt x="696263" y="211037"/>
                    </a:cubicBezTo>
                    <a:cubicBezTo>
                      <a:pt x="696811" y="216518"/>
                      <a:pt x="696811" y="226931"/>
                      <a:pt x="698455" y="230767"/>
                    </a:cubicBezTo>
                    <a:cubicBezTo>
                      <a:pt x="701744" y="241728"/>
                      <a:pt x="705032" y="254333"/>
                      <a:pt x="711060" y="263101"/>
                    </a:cubicBezTo>
                    <a:cubicBezTo>
                      <a:pt x="717637" y="271870"/>
                      <a:pt x="726405" y="268034"/>
                      <a:pt x="722569" y="248852"/>
                    </a:cubicBezTo>
                    <a:cubicBezTo>
                      <a:pt x="722021" y="239536"/>
                      <a:pt x="710512" y="218710"/>
                      <a:pt x="717089" y="209393"/>
                    </a:cubicBezTo>
                    <a:cubicBezTo>
                      <a:pt x="722569" y="202817"/>
                      <a:pt x="729694" y="202817"/>
                      <a:pt x="734078" y="207201"/>
                    </a:cubicBezTo>
                    <a:cubicBezTo>
                      <a:pt x="739558" y="212133"/>
                      <a:pt x="739558" y="225286"/>
                      <a:pt x="743395" y="229123"/>
                    </a:cubicBezTo>
                    <a:cubicBezTo>
                      <a:pt x="747231" y="234055"/>
                      <a:pt x="752712" y="225286"/>
                      <a:pt x="757096" y="219806"/>
                    </a:cubicBezTo>
                    <a:cubicBezTo>
                      <a:pt x="758192" y="216518"/>
                      <a:pt x="758192" y="208297"/>
                      <a:pt x="761480" y="197884"/>
                    </a:cubicBezTo>
                    <a:cubicBezTo>
                      <a:pt x="762028" y="192404"/>
                      <a:pt x="766413" y="188020"/>
                      <a:pt x="767509" y="182539"/>
                    </a:cubicBezTo>
                    <a:cubicBezTo>
                      <a:pt x="770797" y="173770"/>
                      <a:pt x="771345" y="166646"/>
                      <a:pt x="776825" y="166646"/>
                    </a:cubicBezTo>
                    <a:cubicBezTo>
                      <a:pt x="786142" y="165550"/>
                      <a:pt x="790527" y="175963"/>
                      <a:pt x="792719" y="180895"/>
                    </a:cubicBezTo>
                    <a:cubicBezTo>
                      <a:pt x="794911" y="187471"/>
                      <a:pt x="795459" y="192404"/>
                      <a:pt x="797651" y="201721"/>
                    </a:cubicBezTo>
                    <a:cubicBezTo>
                      <a:pt x="799843" y="207749"/>
                      <a:pt x="797651" y="228575"/>
                      <a:pt x="797651" y="241728"/>
                    </a:cubicBezTo>
                    <a:cubicBezTo>
                      <a:pt x="797103" y="248304"/>
                      <a:pt x="795459" y="251593"/>
                      <a:pt x="797103" y="253785"/>
                    </a:cubicBezTo>
                    <a:cubicBezTo>
                      <a:pt x="802035" y="257621"/>
                      <a:pt x="805324" y="259265"/>
                      <a:pt x="809160" y="230767"/>
                    </a:cubicBezTo>
                    <a:cubicBezTo>
                      <a:pt x="811900" y="197884"/>
                      <a:pt x="814092" y="197884"/>
                      <a:pt x="809708" y="174318"/>
                    </a:cubicBezTo>
                    <a:cubicBezTo>
                      <a:pt x="808612" y="156233"/>
                      <a:pt x="789978" y="139244"/>
                      <a:pt x="781758" y="137600"/>
                    </a:cubicBezTo>
                    <a:close/>
                    <a:moveTo>
                      <a:pt x="852455" y="78411"/>
                    </a:moveTo>
                    <a:cubicBezTo>
                      <a:pt x="849167" y="77315"/>
                      <a:pt x="845331" y="79507"/>
                      <a:pt x="840398" y="81151"/>
                    </a:cubicBezTo>
                    <a:cubicBezTo>
                      <a:pt x="825601" y="81699"/>
                      <a:pt x="809708" y="86084"/>
                      <a:pt x="796007" y="83343"/>
                    </a:cubicBezTo>
                    <a:cubicBezTo>
                      <a:pt x="791075" y="82247"/>
                      <a:pt x="788882" y="80055"/>
                      <a:pt x="787786" y="77315"/>
                    </a:cubicBezTo>
                    <a:cubicBezTo>
                      <a:pt x="785594" y="74027"/>
                      <a:pt x="788334" y="69094"/>
                      <a:pt x="788334" y="64710"/>
                    </a:cubicBezTo>
                    <a:cubicBezTo>
                      <a:pt x="787786" y="59778"/>
                      <a:pt x="785046" y="53749"/>
                      <a:pt x="781210" y="53749"/>
                    </a:cubicBezTo>
                    <a:cubicBezTo>
                      <a:pt x="774633" y="53201"/>
                      <a:pt x="769701" y="59778"/>
                      <a:pt x="766413" y="64710"/>
                    </a:cubicBezTo>
                    <a:cubicBezTo>
                      <a:pt x="761480" y="67998"/>
                      <a:pt x="759836" y="70738"/>
                      <a:pt x="759836" y="83343"/>
                    </a:cubicBezTo>
                    <a:cubicBezTo>
                      <a:pt x="758740" y="88824"/>
                      <a:pt x="758740" y="92660"/>
                      <a:pt x="763124" y="95948"/>
                    </a:cubicBezTo>
                    <a:cubicBezTo>
                      <a:pt x="766961" y="98689"/>
                      <a:pt x="776277" y="98689"/>
                      <a:pt x="788334" y="99785"/>
                    </a:cubicBezTo>
                    <a:cubicBezTo>
                      <a:pt x="806968" y="102525"/>
                      <a:pt x="830534" y="105265"/>
                      <a:pt x="838206" y="102525"/>
                    </a:cubicBezTo>
                    <a:cubicBezTo>
                      <a:pt x="846975" y="99785"/>
                      <a:pt x="855744" y="93208"/>
                      <a:pt x="858484" y="90468"/>
                    </a:cubicBezTo>
                    <a:cubicBezTo>
                      <a:pt x="860676" y="86632"/>
                      <a:pt x="860128" y="81151"/>
                      <a:pt x="852455" y="78411"/>
                    </a:cubicBezTo>
                    <a:close/>
                    <a:moveTo>
                      <a:pt x="617345" y="248852"/>
                    </a:moveTo>
                    <a:cubicBezTo>
                      <a:pt x="617345" y="239536"/>
                      <a:pt x="617345" y="229123"/>
                      <a:pt x="617345" y="219258"/>
                    </a:cubicBezTo>
                    <a:cubicBezTo>
                      <a:pt x="615701" y="212681"/>
                      <a:pt x="602000" y="194596"/>
                      <a:pt x="591039" y="163358"/>
                    </a:cubicBezTo>
                    <a:cubicBezTo>
                      <a:pt x="588847" y="156781"/>
                      <a:pt x="581722" y="156781"/>
                      <a:pt x="581174" y="162810"/>
                    </a:cubicBezTo>
                    <a:cubicBezTo>
                      <a:pt x="581174" y="168290"/>
                      <a:pt x="595423" y="207749"/>
                      <a:pt x="597067" y="233507"/>
                    </a:cubicBezTo>
                    <a:cubicBezTo>
                      <a:pt x="598711" y="254881"/>
                      <a:pt x="599808" y="276254"/>
                      <a:pt x="602000" y="297628"/>
                    </a:cubicBezTo>
                    <a:cubicBezTo>
                      <a:pt x="605288" y="309685"/>
                      <a:pt x="623373" y="333251"/>
                      <a:pt x="628306" y="330511"/>
                    </a:cubicBezTo>
                    <a:cubicBezTo>
                      <a:pt x="632690" y="328319"/>
                      <a:pt x="635430" y="325030"/>
                      <a:pt x="631046" y="306397"/>
                    </a:cubicBezTo>
                    <a:cubicBezTo>
                      <a:pt x="626662" y="287763"/>
                      <a:pt x="622277" y="269130"/>
                      <a:pt x="617345" y="248852"/>
                    </a:cubicBezTo>
                    <a:close/>
                    <a:moveTo>
                      <a:pt x="597067" y="140888"/>
                    </a:moveTo>
                    <a:cubicBezTo>
                      <a:pt x="606932" y="126091"/>
                      <a:pt x="603096" y="111842"/>
                      <a:pt x="585558" y="102525"/>
                    </a:cubicBezTo>
                    <a:cubicBezTo>
                      <a:pt x="579530" y="99785"/>
                      <a:pt x="583366" y="114034"/>
                      <a:pt x="583366" y="126091"/>
                    </a:cubicBezTo>
                    <a:cubicBezTo>
                      <a:pt x="583914" y="126639"/>
                      <a:pt x="583366" y="139244"/>
                      <a:pt x="582818" y="144176"/>
                    </a:cubicBezTo>
                    <a:cubicBezTo>
                      <a:pt x="581174" y="149109"/>
                      <a:pt x="583366" y="162810"/>
                      <a:pt x="597067" y="140888"/>
                    </a:cubicBezTo>
                    <a:close/>
                    <a:moveTo>
                      <a:pt x="700647" y="108005"/>
                    </a:moveTo>
                    <a:cubicBezTo>
                      <a:pt x="703388" y="110197"/>
                      <a:pt x="703936" y="114582"/>
                      <a:pt x="703936" y="119514"/>
                    </a:cubicBezTo>
                    <a:cubicBezTo>
                      <a:pt x="703388" y="128283"/>
                      <a:pt x="697359" y="131023"/>
                      <a:pt x="695715" y="136504"/>
                    </a:cubicBezTo>
                    <a:cubicBezTo>
                      <a:pt x="692427" y="142532"/>
                      <a:pt x="693523" y="151849"/>
                      <a:pt x="698455" y="154041"/>
                    </a:cubicBezTo>
                    <a:cubicBezTo>
                      <a:pt x="712704" y="158973"/>
                      <a:pt x="715993" y="133763"/>
                      <a:pt x="715993" y="112938"/>
                    </a:cubicBezTo>
                    <a:cubicBezTo>
                      <a:pt x="715993" y="104717"/>
                      <a:pt x="712704" y="95948"/>
                      <a:pt x="714897" y="89372"/>
                    </a:cubicBezTo>
                    <a:cubicBezTo>
                      <a:pt x="715993" y="82247"/>
                      <a:pt x="727502" y="76767"/>
                      <a:pt x="729694" y="79507"/>
                    </a:cubicBezTo>
                    <a:cubicBezTo>
                      <a:pt x="732434" y="86084"/>
                      <a:pt x="735174" y="95400"/>
                      <a:pt x="741203" y="106909"/>
                    </a:cubicBezTo>
                    <a:cubicBezTo>
                      <a:pt x="746135" y="116774"/>
                      <a:pt x="756000" y="127187"/>
                      <a:pt x="760932" y="128831"/>
                    </a:cubicBezTo>
                    <a:cubicBezTo>
                      <a:pt x="781210" y="135407"/>
                      <a:pt x="772441" y="120610"/>
                      <a:pt x="772441" y="109101"/>
                    </a:cubicBezTo>
                    <a:cubicBezTo>
                      <a:pt x="771893" y="105265"/>
                      <a:pt x="768605" y="106361"/>
                      <a:pt x="767509" y="105265"/>
                    </a:cubicBezTo>
                    <a:cubicBezTo>
                      <a:pt x="763672" y="105265"/>
                      <a:pt x="758740" y="108005"/>
                      <a:pt x="755452" y="104717"/>
                    </a:cubicBezTo>
                    <a:cubicBezTo>
                      <a:pt x="751616" y="100881"/>
                      <a:pt x="739558" y="74575"/>
                      <a:pt x="740107" y="70738"/>
                    </a:cubicBezTo>
                    <a:cubicBezTo>
                      <a:pt x="741203" y="65806"/>
                      <a:pt x="751616" y="60874"/>
                      <a:pt x="754356" y="55941"/>
                    </a:cubicBezTo>
                    <a:cubicBezTo>
                      <a:pt x="757644" y="50461"/>
                      <a:pt x="754356" y="41692"/>
                      <a:pt x="751616" y="42788"/>
                    </a:cubicBezTo>
                    <a:cubicBezTo>
                      <a:pt x="748875" y="43884"/>
                      <a:pt x="718185" y="78959"/>
                      <a:pt x="713801" y="82247"/>
                    </a:cubicBezTo>
                    <a:cubicBezTo>
                      <a:pt x="710512" y="86084"/>
                      <a:pt x="706676" y="84987"/>
                      <a:pt x="703936" y="82247"/>
                    </a:cubicBezTo>
                    <a:cubicBezTo>
                      <a:pt x="701196" y="80055"/>
                      <a:pt x="700099" y="65258"/>
                      <a:pt x="721473" y="35116"/>
                    </a:cubicBezTo>
                    <a:cubicBezTo>
                      <a:pt x="728050" y="25799"/>
                      <a:pt x="726405" y="25251"/>
                      <a:pt x="721473" y="22511"/>
                    </a:cubicBezTo>
                    <a:cubicBezTo>
                      <a:pt x="718185" y="19222"/>
                      <a:pt x="712156" y="25799"/>
                      <a:pt x="706676" y="25799"/>
                    </a:cubicBezTo>
                    <a:cubicBezTo>
                      <a:pt x="700099" y="25799"/>
                      <a:pt x="695167" y="23607"/>
                      <a:pt x="694619" y="20866"/>
                    </a:cubicBezTo>
                    <a:cubicBezTo>
                      <a:pt x="693523" y="15934"/>
                      <a:pt x="694619" y="11002"/>
                      <a:pt x="693523" y="6069"/>
                    </a:cubicBezTo>
                    <a:cubicBezTo>
                      <a:pt x="688043" y="-5440"/>
                      <a:pt x="671601" y="1137"/>
                      <a:pt x="662833" y="11550"/>
                    </a:cubicBezTo>
                    <a:cubicBezTo>
                      <a:pt x="654612" y="23059"/>
                      <a:pt x="629950" y="72382"/>
                      <a:pt x="640911" y="80055"/>
                    </a:cubicBezTo>
                    <a:cubicBezTo>
                      <a:pt x="650228" y="86632"/>
                      <a:pt x="662284" y="63066"/>
                      <a:pt x="671601" y="53749"/>
                    </a:cubicBezTo>
                    <a:cubicBezTo>
                      <a:pt x="683658" y="42240"/>
                      <a:pt x="692975" y="41692"/>
                      <a:pt x="695715" y="41692"/>
                    </a:cubicBezTo>
                    <a:cubicBezTo>
                      <a:pt x="705032" y="42240"/>
                      <a:pt x="683110" y="79507"/>
                      <a:pt x="690235" y="106909"/>
                    </a:cubicBezTo>
                    <a:cubicBezTo>
                      <a:pt x="692427" y="112390"/>
                      <a:pt x="679274" y="121706"/>
                      <a:pt x="674889" y="117870"/>
                    </a:cubicBezTo>
                    <a:cubicBezTo>
                      <a:pt x="674341" y="116774"/>
                      <a:pt x="662833" y="99237"/>
                      <a:pt x="654612" y="96496"/>
                    </a:cubicBezTo>
                    <a:cubicBezTo>
                      <a:pt x="649679" y="95948"/>
                      <a:pt x="643651" y="113486"/>
                      <a:pt x="651324" y="121706"/>
                    </a:cubicBezTo>
                    <a:cubicBezTo>
                      <a:pt x="655160" y="133215"/>
                      <a:pt x="676534" y="127187"/>
                      <a:pt x="644199" y="170482"/>
                    </a:cubicBezTo>
                    <a:cubicBezTo>
                      <a:pt x="637075" y="178703"/>
                      <a:pt x="637075" y="191308"/>
                      <a:pt x="637075" y="199528"/>
                    </a:cubicBezTo>
                    <a:cubicBezTo>
                      <a:pt x="637075" y="212681"/>
                      <a:pt x="639815" y="223094"/>
                      <a:pt x="648583" y="224190"/>
                    </a:cubicBezTo>
                    <a:cubicBezTo>
                      <a:pt x="658448" y="224738"/>
                      <a:pt x="665573" y="213229"/>
                      <a:pt x="669409" y="208297"/>
                    </a:cubicBezTo>
                    <a:cubicBezTo>
                      <a:pt x="672697" y="203365"/>
                      <a:pt x="678726" y="186923"/>
                      <a:pt x="681466" y="168290"/>
                    </a:cubicBezTo>
                    <a:cubicBezTo>
                      <a:pt x="683658" y="155685"/>
                      <a:pt x="679274" y="143080"/>
                      <a:pt x="683658" y="132119"/>
                    </a:cubicBezTo>
                    <a:cubicBezTo>
                      <a:pt x="685302" y="122254"/>
                      <a:pt x="691879" y="116774"/>
                      <a:pt x="700647" y="108005"/>
                    </a:cubicBezTo>
                    <a:close/>
                    <a:moveTo>
                      <a:pt x="604740" y="93208"/>
                    </a:moveTo>
                    <a:cubicBezTo>
                      <a:pt x="606932" y="91016"/>
                      <a:pt x="607480" y="90468"/>
                      <a:pt x="608028" y="88276"/>
                    </a:cubicBezTo>
                    <a:cubicBezTo>
                      <a:pt x="599808" y="78959"/>
                      <a:pt x="588847" y="58133"/>
                      <a:pt x="583366" y="60326"/>
                    </a:cubicBezTo>
                    <a:cubicBezTo>
                      <a:pt x="581174" y="63066"/>
                      <a:pt x="578982" y="64162"/>
                      <a:pt x="576790" y="69094"/>
                    </a:cubicBezTo>
                    <a:cubicBezTo>
                      <a:pt x="572953" y="75123"/>
                      <a:pt x="575146" y="83343"/>
                      <a:pt x="588847" y="91016"/>
                    </a:cubicBezTo>
                    <a:cubicBezTo>
                      <a:pt x="593779" y="93208"/>
                      <a:pt x="598711" y="92660"/>
                      <a:pt x="604740" y="93208"/>
                    </a:cubicBezTo>
                    <a:close/>
                    <a:moveTo>
                      <a:pt x="154797" y="517941"/>
                    </a:moveTo>
                    <a:cubicBezTo>
                      <a:pt x="145480" y="518489"/>
                      <a:pt x="132875" y="520682"/>
                      <a:pt x="130683" y="522874"/>
                    </a:cubicBezTo>
                    <a:cubicBezTo>
                      <a:pt x="121914" y="532190"/>
                      <a:pt x="119722" y="538219"/>
                      <a:pt x="107117" y="550824"/>
                    </a:cubicBezTo>
                    <a:cubicBezTo>
                      <a:pt x="109857" y="550824"/>
                      <a:pt x="104377" y="560689"/>
                      <a:pt x="107665" y="566169"/>
                    </a:cubicBezTo>
                    <a:cubicBezTo>
                      <a:pt x="111501" y="572198"/>
                      <a:pt x="118626" y="577678"/>
                      <a:pt x="125750" y="580418"/>
                    </a:cubicBezTo>
                    <a:cubicBezTo>
                      <a:pt x="132875" y="582610"/>
                      <a:pt x="149864" y="586995"/>
                      <a:pt x="155893" y="570553"/>
                    </a:cubicBezTo>
                    <a:cubicBezTo>
                      <a:pt x="158633" y="561785"/>
                      <a:pt x="146576" y="557400"/>
                      <a:pt x="143288" y="555756"/>
                    </a:cubicBezTo>
                    <a:cubicBezTo>
                      <a:pt x="143288" y="553564"/>
                      <a:pt x="143288" y="552468"/>
                      <a:pt x="143288" y="550824"/>
                    </a:cubicBezTo>
                    <a:cubicBezTo>
                      <a:pt x="144932" y="550824"/>
                      <a:pt x="147124" y="550824"/>
                      <a:pt x="148220" y="550824"/>
                    </a:cubicBezTo>
                    <a:cubicBezTo>
                      <a:pt x="148220" y="549728"/>
                      <a:pt x="164113" y="556304"/>
                      <a:pt x="169046" y="556304"/>
                    </a:cubicBezTo>
                    <a:cubicBezTo>
                      <a:pt x="173978" y="546440"/>
                      <a:pt x="180555" y="529998"/>
                      <a:pt x="172882" y="517941"/>
                    </a:cubicBezTo>
                    <a:cubicBezTo>
                      <a:pt x="168498" y="511365"/>
                      <a:pt x="164113" y="515749"/>
                      <a:pt x="154797" y="517941"/>
                    </a:cubicBezTo>
                    <a:close/>
                    <a:moveTo>
                      <a:pt x="113693" y="497116"/>
                    </a:moveTo>
                    <a:cubicBezTo>
                      <a:pt x="112597" y="492183"/>
                      <a:pt x="107665" y="485059"/>
                      <a:pt x="102185" y="483963"/>
                    </a:cubicBezTo>
                    <a:cubicBezTo>
                      <a:pt x="91224" y="481222"/>
                      <a:pt x="77523" y="504788"/>
                      <a:pt x="78619" y="509173"/>
                    </a:cubicBezTo>
                    <a:cubicBezTo>
                      <a:pt x="79167" y="514653"/>
                      <a:pt x="81359" y="520682"/>
                      <a:pt x="85195" y="519037"/>
                    </a:cubicBezTo>
                    <a:cubicBezTo>
                      <a:pt x="89032" y="518489"/>
                      <a:pt x="114241" y="508625"/>
                      <a:pt x="113693" y="497116"/>
                    </a:cubicBezTo>
                    <a:close/>
                    <a:moveTo>
                      <a:pt x="215081" y="476838"/>
                    </a:moveTo>
                    <a:cubicBezTo>
                      <a:pt x="204121" y="462589"/>
                      <a:pt x="179459" y="437927"/>
                      <a:pt x="152056" y="417650"/>
                    </a:cubicBezTo>
                    <a:cubicBezTo>
                      <a:pt x="127943" y="400660"/>
                      <a:pt x="102185" y="386411"/>
                      <a:pt x="86839" y="396824"/>
                    </a:cubicBezTo>
                    <a:cubicBezTo>
                      <a:pt x="72590" y="407785"/>
                      <a:pt x="77523" y="415457"/>
                      <a:pt x="74234" y="427514"/>
                    </a:cubicBezTo>
                    <a:cubicBezTo>
                      <a:pt x="69850" y="435735"/>
                      <a:pt x="64918" y="442859"/>
                      <a:pt x="57245" y="447792"/>
                    </a:cubicBezTo>
                    <a:cubicBezTo>
                      <a:pt x="48476" y="454916"/>
                      <a:pt x="30391" y="468617"/>
                      <a:pt x="22170" y="481222"/>
                    </a:cubicBezTo>
                    <a:cubicBezTo>
                      <a:pt x="18334" y="487799"/>
                      <a:pt x="6825" y="485059"/>
                      <a:pt x="4085" y="490539"/>
                    </a:cubicBezTo>
                    <a:cubicBezTo>
                      <a:pt x="1345" y="496568"/>
                      <a:pt x="-1396" y="502048"/>
                      <a:pt x="797" y="508077"/>
                    </a:cubicBezTo>
                    <a:cubicBezTo>
                      <a:pt x="7921" y="536027"/>
                      <a:pt x="67110" y="592475"/>
                      <a:pt x="67110" y="592475"/>
                    </a:cubicBezTo>
                    <a:cubicBezTo>
                      <a:pt x="67110" y="592475"/>
                      <a:pt x="96704" y="619877"/>
                      <a:pt x="95060" y="618781"/>
                    </a:cubicBezTo>
                    <a:cubicBezTo>
                      <a:pt x="115338" y="639607"/>
                      <a:pt x="134519" y="658240"/>
                      <a:pt x="142740" y="660981"/>
                    </a:cubicBezTo>
                    <a:cubicBezTo>
                      <a:pt x="152056" y="664269"/>
                      <a:pt x="166306" y="661529"/>
                      <a:pt x="163565" y="656048"/>
                    </a:cubicBezTo>
                    <a:cubicBezTo>
                      <a:pt x="153701" y="637415"/>
                      <a:pt x="124106" y="618233"/>
                      <a:pt x="111501" y="601792"/>
                    </a:cubicBezTo>
                    <a:cubicBezTo>
                      <a:pt x="94512" y="578226"/>
                      <a:pt x="73686" y="562333"/>
                      <a:pt x="57245" y="540959"/>
                    </a:cubicBezTo>
                    <a:cubicBezTo>
                      <a:pt x="53409" y="536027"/>
                      <a:pt x="48476" y="527258"/>
                      <a:pt x="44640" y="522326"/>
                    </a:cubicBezTo>
                    <a:cubicBezTo>
                      <a:pt x="43544" y="519037"/>
                      <a:pt x="41900" y="513557"/>
                      <a:pt x="44640" y="506981"/>
                    </a:cubicBezTo>
                    <a:cubicBezTo>
                      <a:pt x="47928" y="501500"/>
                      <a:pt x="53957" y="494924"/>
                      <a:pt x="58889" y="487799"/>
                    </a:cubicBezTo>
                    <a:cubicBezTo>
                      <a:pt x="69850" y="471906"/>
                      <a:pt x="80811" y="457657"/>
                      <a:pt x="88484" y="443407"/>
                    </a:cubicBezTo>
                    <a:cubicBezTo>
                      <a:pt x="91224" y="437927"/>
                      <a:pt x="99992" y="431899"/>
                      <a:pt x="101088" y="431351"/>
                    </a:cubicBezTo>
                    <a:cubicBezTo>
                      <a:pt x="107117" y="426418"/>
                      <a:pt x="119174" y="428610"/>
                      <a:pt x="126298" y="429706"/>
                    </a:cubicBezTo>
                    <a:cubicBezTo>
                      <a:pt x="133423" y="431899"/>
                      <a:pt x="158633" y="453272"/>
                      <a:pt x="188775" y="482867"/>
                    </a:cubicBezTo>
                    <a:cubicBezTo>
                      <a:pt x="207957" y="501500"/>
                      <a:pt x="212889" y="500404"/>
                      <a:pt x="219466" y="523970"/>
                    </a:cubicBezTo>
                    <a:cubicBezTo>
                      <a:pt x="221658" y="532739"/>
                      <a:pt x="210697" y="529998"/>
                      <a:pt x="210149" y="533287"/>
                    </a:cubicBezTo>
                    <a:cubicBezTo>
                      <a:pt x="206313" y="544247"/>
                      <a:pt x="206313" y="553564"/>
                      <a:pt x="227686" y="560141"/>
                    </a:cubicBezTo>
                    <a:cubicBezTo>
                      <a:pt x="231523" y="560689"/>
                      <a:pt x="240291" y="565621"/>
                      <a:pt x="243580" y="562881"/>
                    </a:cubicBezTo>
                    <a:cubicBezTo>
                      <a:pt x="247416" y="560141"/>
                      <a:pt x="245772" y="555756"/>
                      <a:pt x="243032" y="546988"/>
                    </a:cubicBezTo>
                    <a:cubicBezTo>
                      <a:pt x="234263" y="521230"/>
                      <a:pt x="238647" y="509721"/>
                      <a:pt x="215081" y="476838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BEE2472-DA33-4463-B1E3-4A76FB110D9D}"/>
                  </a:ext>
                </a:extLst>
              </p:cNvPr>
              <p:cNvSpPr/>
              <p:nvPr/>
            </p:nvSpPr>
            <p:spPr>
              <a:xfrm>
                <a:off x="1157339" y="2768680"/>
                <a:ext cx="1479716" cy="1424911"/>
              </a:xfrm>
              <a:custGeom>
                <a:avLst/>
                <a:gdLst>
                  <a:gd name="connsiteX0" fmla="*/ 1409264 w 1479715"/>
                  <a:gd name="connsiteY0" fmla="*/ 456449 h 1424911"/>
                  <a:gd name="connsiteX1" fmla="*/ 1373641 w 1479715"/>
                  <a:gd name="connsiteY1" fmla="*/ 508513 h 1424911"/>
                  <a:gd name="connsiteX2" fmla="*/ 1338018 w 1479715"/>
                  <a:gd name="connsiteY2" fmla="*/ 564413 h 1424911"/>
                  <a:gd name="connsiteX3" fmla="*/ 1331442 w 1479715"/>
                  <a:gd name="connsiteY3" fmla="*/ 568249 h 1424911"/>
                  <a:gd name="connsiteX4" fmla="*/ 1322673 w 1479715"/>
                  <a:gd name="connsiteY4" fmla="*/ 537011 h 1424911"/>
                  <a:gd name="connsiteX5" fmla="*/ 1341306 w 1479715"/>
                  <a:gd name="connsiteY5" fmla="*/ 492619 h 1424911"/>
                  <a:gd name="connsiteX6" fmla="*/ 1376929 w 1479715"/>
                  <a:gd name="connsiteY6" fmla="*/ 444392 h 1424911"/>
                  <a:gd name="connsiteX7" fmla="*/ 1409264 w 1479715"/>
                  <a:gd name="connsiteY7" fmla="*/ 456449 h 1424911"/>
                  <a:gd name="connsiteX8" fmla="*/ 1390082 w 1479715"/>
                  <a:gd name="connsiteY8" fmla="*/ 905296 h 1424911"/>
                  <a:gd name="connsiteX9" fmla="*/ 1353911 w 1479715"/>
                  <a:gd name="connsiteY9" fmla="*/ 1084506 h 1424911"/>
                  <a:gd name="connsiteX10" fmla="*/ 1305683 w 1479715"/>
                  <a:gd name="connsiteY10" fmla="*/ 1146983 h 1424911"/>
                  <a:gd name="connsiteX11" fmla="*/ 1294723 w 1479715"/>
                  <a:gd name="connsiteY11" fmla="*/ 1123417 h 1424911"/>
                  <a:gd name="connsiteX12" fmla="*/ 1352267 w 1479715"/>
                  <a:gd name="connsiteY12" fmla="*/ 884470 h 1424911"/>
                  <a:gd name="connsiteX13" fmla="*/ 1353363 w 1479715"/>
                  <a:gd name="connsiteY13" fmla="*/ 737046 h 1424911"/>
                  <a:gd name="connsiteX14" fmla="*/ 1390082 w 1479715"/>
                  <a:gd name="connsiteY14" fmla="*/ 905296 h 1424911"/>
                  <a:gd name="connsiteX15" fmla="*/ 1224025 w 1479715"/>
                  <a:gd name="connsiteY15" fmla="*/ 1162328 h 1424911"/>
                  <a:gd name="connsiteX16" fmla="*/ 1145655 w 1479715"/>
                  <a:gd name="connsiteY16" fmla="*/ 1224805 h 1424911"/>
                  <a:gd name="connsiteX17" fmla="*/ 1065641 w 1479715"/>
                  <a:gd name="connsiteY17" fmla="*/ 1255495 h 1424911"/>
                  <a:gd name="connsiteX18" fmla="*/ 1059612 w 1479715"/>
                  <a:gd name="connsiteY18" fmla="*/ 1254947 h 1424911"/>
                  <a:gd name="connsiteX19" fmla="*/ 1051392 w 1479715"/>
                  <a:gd name="connsiteY19" fmla="*/ 1225353 h 1424911"/>
                  <a:gd name="connsiteX20" fmla="*/ 1059612 w 1479715"/>
                  <a:gd name="connsiteY20" fmla="*/ 1179317 h 1424911"/>
                  <a:gd name="connsiteX21" fmla="*/ 1065641 w 1479715"/>
                  <a:gd name="connsiteY21" fmla="*/ 1157943 h 1424911"/>
                  <a:gd name="connsiteX22" fmla="*/ 1083178 w 1479715"/>
                  <a:gd name="connsiteY22" fmla="*/ 1096015 h 1424911"/>
                  <a:gd name="connsiteX23" fmla="*/ 1110032 w 1479715"/>
                  <a:gd name="connsiteY23" fmla="*/ 991338 h 1424911"/>
                  <a:gd name="connsiteX24" fmla="*/ 1127022 w 1479715"/>
                  <a:gd name="connsiteY24" fmla="*/ 971061 h 1424911"/>
                  <a:gd name="connsiteX25" fmla="*/ 1145655 w 1479715"/>
                  <a:gd name="connsiteY25" fmla="*/ 962292 h 1424911"/>
                  <a:gd name="connsiteX26" fmla="*/ 1212516 w 1479715"/>
                  <a:gd name="connsiteY26" fmla="*/ 951331 h 1424911"/>
                  <a:gd name="connsiteX27" fmla="*/ 1265676 w 1479715"/>
                  <a:gd name="connsiteY27" fmla="*/ 1066968 h 1424911"/>
                  <a:gd name="connsiteX28" fmla="*/ 1224025 w 1479715"/>
                  <a:gd name="connsiteY28" fmla="*/ 1162328 h 1424911"/>
                  <a:gd name="connsiteX29" fmla="*/ 1040431 w 1479715"/>
                  <a:gd name="connsiteY29" fmla="*/ 1086698 h 1424911"/>
                  <a:gd name="connsiteX30" fmla="*/ 1012481 w 1479715"/>
                  <a:gd name="connsiteY30" fmla="*/ 1048883 h 1424911"/>
                  <a:gd name="connsiteX31" fmla="*/ 1015221 w 1479715"/>
                  <a:gd name="connsiteY31" fmla="*/ 982570 h 1424911"/>
                  <a:gd name="connsiteX32" fmla="*/ 1040431 w 1479715"/>
                  <a:gd name="connsiteY32" fmla="*/ 968321 h 1424911"/>
                  <a:gd name="connsiteX33" fmla="*/ 1065641 w 1479715"/>
                  <a:gd name="connsiteY33" fmla="*/ 971609 h 1424911"/>
                  <a:gd name="connsiteX34" fmla="*/ 1074957 w 1479715"/>
                  <a:gd name="connsiteY34" fmla="*/ 1013260 h 1424911"/>
                  <a:gd name="connsiteX35" fmla="*/ 1065641 w 1479715"/>
                  <a:gd name="connsiteY35" fmla="*/ 1057652 h 1424911"/>
                  <a:gd name="connsiteX36" fmla="*/ 1040431 w 1479715"/>
                  <a:gd name="connsiteY36" fmla="*/ 1086698 h 1424911"/>
                  <a:gd name="connsiteX37" fmla="*/ 1038239 w 1479715"/>
                  <a:gd name="connsiteY37" fmla="*/ 1173289 h 1424911"/>
                  <a:gd name="connsiteX38" fmla="*/ 993299 w 1479715"/>
                  <a:gd name="connsiteY38" fmla="*/ 1286733 h 1424911"/>
                  <a:gd name="connsiteX39" fmla="*/ 980146 w 1479715"/>
                  <a:gd name="connsiteY39" fmla="*/ 1286185 h 1424911"/>
                  <a:gd name="connsiteX40" fmla="*/ 926438 w 1479715"/>
                  <a:gd name="connsiteY40" fmla="*/ 1251111 h 1424911"/>
                  <a:gd name="connsiteX41" fmla="*/ 950004 w 1479715"/>
                  <a:gd name="connsiteY41" fmla="*/ 1190826 h 1424911"/>
                  <a:gd name="connsiteX42" fmla="*/ 986722 w 1479715"/>
                  <a:gd name="connsiteY42" fmla="*/ 1165616 h 1424911"/>
                  <a:gd name="connsiteX43" fmla="*/ 1017413 w 1479715"/>
                  <a:gd name="connsiteY43" fmla="*/ 1143146 h 1424911"/>
                  <a:gd name="connsiteX44" fmla="*/ 1040979 w 1479715"/>
                  <a:gd name="connsiteY44" fmla="*/ 1143146 h 1424911"/>
                  <a:gd name="connsiteX45" fmla="*/ 1042623 w 1479715"/>
                  <a:gd name="connsiteY45" fmla="*/ 1159039 h 1424911"/>
                  <a:gd name="connsiteX46" fmla="*/ 1038239 w 1479715"/>
                  <a:gd name="connsiteY46" fmla="*/ 1173289 h 1424911"/>
                  <a:gd name="connsiteX47" fmla="*/ 975214 w 1479715"/>
                  <a:gd name="connsiteY47" fmla="*/ 806100 h 1424911"/>
                  <a:gd name="connsiteX48" fmla="*/ 992751 w 1479715"/>
                  <a:gd name="connsiteY48" fmla="*/ 722797 h 1424911"/>
                  <a:gd name="connsiteX49" fmla="*/ 1016865 w 1479715"/>
                  <a:gd name="connsiteY49" fmla="*/ 651552 h 1424911"/>
                  <a:gd name="connsiteX50" fmla="*/ 1040431 w 1479715"/>
                  <a:gd name="connsiteY50" fmla="*/ 653744 h 1424911"/>
                  <a:gd name="connsiteX51" fmla="*/ 1123185 w 1479715"/>
                  <a:gd name="connsiteY51" fmla="*/ 699231 h 1424911"/>
                  <a:gd name="connsiteX52" fmla="*/ 1146203 w 1479715"/>
                  <a:gd name="connsiteY52" fmla="*/ 694299 h 1424911"/>
                  <a:gd name="connsiteX53" fmla="*/ 1127570 w 1479715"/>
                  <a:gd name="connsiteY53" fmla="*/ 801715 h 1424911"/>
                  <a:gd name="connsiteX54" fmla="*/ 1110580 w 1479715"/>
                  <a:gd name="connsiteY54" fmla="*/ 894335 h 1424911"/>
                  <a:gd name="connsiteX55" fmla="*/ 1099619 w 1479715"/>
                  <a:gd name="connsiteY55" fmla="*/ 915160 h 1424911"/>
                  <a:gd name="connsiteX56" fmla="*/ 1040431 w 1479715"/>
                  <a:gd name="connsiteY56" fmla="*/ 918449 h 1424911"/>
                  <a:gd name="connsiteX57" fmla="*/ 975214 w 1479715"/>
                  <a:gd name="connsiteY57" fmla="*/ 806100 h 1424911"/>
                  <a:gd name="connsiteX58" fmla="*/ 1096879 w 1479715"/>
                  <a:gd name="connsiteY58" fmla="*/ 509061 h 1424911"/>
                  <a:gd name="connsiteX59" fmla="*/ 1145655 w 1479715"/>
                  <a:gd name="connsiteY59" fmla="*/ 460833 h 1424911"/>
                  <a:gd name="connsiteX60" fmla="*/ 1188950 w 1479715"/>
                  <a:gd name="connsiteY60" fmla="*/ 429046 h 1424911"/>
                  <a:gd name="connsiteX61" fmla="*/ 1212516 w 1479715"/>
                  <a:gd name="connsiteY61" fmla="*/ 461929 h 1424911"/>
                  <a:gd name="connsiteX62" fmla="*/ 1179086 w 1479715"/>
                  <a:gd name="connsiteY62" fmla="*/ 573730 h 1424911"/>
                  <a:gd name="connsiteX63" fmla="*/ 1153876 w 1479715"/>
                  <a:gd name="connsiteY63" fmla="*/ 654292 h 1424911"/>
                  <a:gd name="connsiteX64" fmla="*/ 1110032 w 1479715"/>
                  <a:gd name="connsiteY64" fmla="*/ 649360 h 1424911"/>
                  <a:gd name="connsiteX65" fmla="*/ 1076054 w 1479715"/>
                  <a:gd name="connsiteY65" fmla="*/ 585787 h 1424911"/>
                  <a:gd name="connsiteX66" fmla="*/ 1096879 w 1479715"/>
                  <a:gd name="connsiteY66" fmla="*/ 509061 h 1424911"/>
                  <a:gd name="connsiteX67" fmla="*/ 893007 w 1479715"/>
                  <a:gd name="connsiteY67" fmla="*/ 1274676 h 1424911"/>
                  <a:gd name="connsiteX68" fmla="*/ 872730 w 1479715"/>
                  <a:gd name="connsiteY68" fmla="*/ 1298242 h 1424911"/>
                  <a:gd name="connsiteX69" fmla="*/ 862317 w 1479715"/>
                  <a:gd name="connsiteY69" fmla="*/ 1301531 h 1424911"/>
                  <a:gd name="connsiteX70" fmla="*/ 838751 w 1479715"/>
                  <a:gd name="connsiteY70" fmla="*/ 1290570 h 1424911"/>
                  <a:gd name="connsiteX71" fmla="*/ 862317 w 1479715"/>
                  <a:gd name="connsiteY71" fmla="*/ 1262072 h 1424911"/>
                  <a:gd name="connsiteX72" fmla="*/ 877114 w 1479715"/>
                  <a:gd name="connsiteY72" fmla="*/ 1257139 h 1424911"/>
                  <a:gd name="connsiteX73" fmla="*/ 893007 w 1479715"/>
                  <a:gd name="connsiteY73" fmla="*/ 1274676 h 1424911"/>
                  <a:gd name="connsiteX74" fmla="*/ 671050 w 1479715"/>
                  <a:gd name="connsiteY74" fmla="*/ 1286185 h 1424911"/>
                  <a:gd name="connsiteX75" fmla="*/ 680915 w 1479715"/>
                  <a:gd name="connsiteY75" fmla="*/ 1202883 h 1424911"/>
                  <a:gd name="connsiteX76" fmla="*/ 690231 w 1479715"/>
                  <a:gd name="connsiteY76" fmla="*/ 1171096 h 1424911"/>
                  <a:gd name="connsiteX77" fmla="*/ 715441 w 1479715"/>
                  <a:gd name="connsiteY77" fmla="*/ 1084506 h 1424911"/>
                  <a:gd name="connsiteX78" fmla="*/ 739007 w 1479715"/>
                  <a:gd name="connsiteY78" fmla="*/ 1023673 h 1424911"/>
                  <a:gd name="connsiteX79" fmla="*/ 762025 w 1479715"/>
                  <a:gd name="connsiteY79" fmla="*/ 1026413 h 1424911"/>
                  <a:gd name="connsiteX80" fmla="*/ 788879 w 1479715"/>
                  <a:gd name="connsiteY80" fmla="*/ 1044498 h 1424911"/>
                  <a:gd name="connsiteX81" fmla="*/ 829982 w 1479715"/>
                  <a:gd name="connsiteY81" fmla="*/ 1108071 h 1424911"/>
                  <a:gd name="connsiteX82" fmla="*/ 863961 w 1479715"/>
                  <a:gd name="connsiteY82" fmla="*/ 1199047 h 1424911"/>
                  <a:gd name="connsiteX83" fmla="*/ 790523 w 1479715"/>
                  <a:gd name="connsiteY83" fmla="*/ 1281253 h 1424911"/>
                  <a:gd name="connsiteX84" fmla="*/ 671050 w 1479715"/>
                  <a:gd name="connsiteY84" fmla="*/ 1286185 h 1424911"/>
                  <a:gd name="connsiteX85" fmla="*/ 659541 w 1479715"/>
                  <a:gd name="connsiteY85" fmla="*/ 987502 h 1424911"/>
                  <a:gd name="connsiteX86" fmla="*/ 697356 w 1479715"/>
                  <a:gd name="connsiteY86" fmla="*/ 1003395 h 1424911"/>
                  <a:gd name="connsiteX87" fmla="*/ 699548 w 1479715"/>
                  <a:gd name="connsiteY87" fmla="*/ 1042306 h 1424911"/>
                  <a:gd name="connsiteX88" fmla="*/ 683655 w 1479715"/>
                  <a:gd name="connsiteY88" fmla="*/ 1096563 h 1424911"/>
                  <a:gd name="connsiteX89" fmla="*/ 680915 w 1479715"/>
                  <a:gd name="connsiteY89" fmla="*/ 1097111 h 1424911"/>
                  <a:gd name="connsiteX90" fmla="*/ 663925 w 1479715"/>
                  <a:gd name="connsiteY90" fmla="*/ 1040114 h 1424911"/>
                  <a:gd name="connsiteX91" fmla="*/ 659541 w 1479715"/>
                  <a:gd name="connsiteY91" fmla="*/ 987502 h 1424911"/>
                  <a:gd name="connsiteX92" fmla="*/ 647484 w 1479715"/>
                  <a:gd name="connsiteY92" fmla="*/ 1209459 h 1424911"/>
                  <a:gd name="connsiteX93" fmla="*/ 615149 w 1479715"/>
                  <a:gd name="connsiteY93" fmla="*/ 1272484 h 1424911"/>
                  <a:gd name="connsiteX94" fmla="*/ 577334 w 1479715"/>
                  <a:gd name="connsiteY94" fmla="*/ 1223708 h 1424911"/>
                  <a:gd name="connsiteX95" fmla="*/ 551028 w 1479715"/>
                  <a:gd name="connsiteY95" fmla="*/ 1157395 h 1424911"/>
                  <a:gd name="connsiteX96" fmla="*/ 547740 w 1479715"/>
                  <a:gd name="connsiteY96" fmla="*/ 1123965 h 1424911"/>
                  <a:gd name="connsiteX97" fmla="*/ 583911 w 1479715"/>
                  <a:gd name="connsiteY97" fmla="*/ 1128897 h 1424911"/>
                  <a:gd name="connsiteX98" fmla="*/ 637619 w 1479715"/>
                  <a:gd name="connsiteY98" fmla="*/ 1157943 h 1424911"/>
                  <a:gd name="connsiteX99" fmla="*/ 647484 w 1479715"/>
                  <a:gd name="connsiteY99" fmla="*/ 1209459 h 1424911"/>
                  <a:gd name="connsiteX100" fmla="*/ 544452 w 1479715"/>
                  <a:gd name="connsiteY100" fmla="*/ 1269196 h 1424911"/>
                  <a:gd name="connsiteX101" fmla="*/ 463890 w 1479715"/>
                  <a:gd name="connsiteY101" fmla="*/ 1265360 h 1424911"/>
                  <a:gd name="connsiteX102" fmla="*/ 447996 w 1479715"/>
                  <a:gd name="connsiteY102" fmla="*/ 1236313 h 1424911"/>
                  <a:gd name="connsiteX103" fmla="*/ 463890 w 1479715"/>
                  <a:gd name="connsiteY103" fmla="*/ 1204527 h 1424911"/>
                  <a:gd name="connsiteX104" fmla="*/ 496772 w 1479715"/>
                  <a:gd name="connsiteY104" fmla="*/ 1171096 h 1424911"/>
                  <a:gd name="connsiteX105" fmla="*/ 505541 w 1479715"/>
                  <a:gd name="connsiteY105" fmla="*/ 1168904 h 1424911"/>
                  <a:gd name="connsiteX106" fmla="*/ 546096 w 1479715"/>
                  <a:gd name="connsiteY106" fmla="*/ 1254947 h 1424911"/>
                  <a:gd name="connsiteX107" fmla="*/ 544452 w 1479715"/>
                  <a:gd name="connsiteY107" fmla="*/ 1269196 h 1424911"/>
                  <a:gd name="connsiteX108" fmla="*/ 403057 w 1479715"/>
                  <a:gd name="connsiteY108" fmla="*/ 1206171 h 1424911"/>
                  <a:gd name="connsiteX109" fmla="*/ 389904 w 1479715"/>
                  <a:gd name="connsiteY109" fmla="*/ 1214392 h 1424911"/>
                  <a:gd name="connsiteX110" fmla="*/ 344964 w 1479715"/>
                  <a:gd name="connsiteY110" fmla="*/ 1196854 h 1424911"/>
                  <a:gd name="connsiteX111" fmla="*/ 313178 w 1479715"/>
                  <a:gd name="connsiteY111" fmla="*/ 1171096 h 1424911"/>
                  <a:gd name="connsiteX112" fmla="*/ 341128 w 1479715"/>
                  <a:gd name="connsiteY112" fmla="*/ 1080121 h 1424911"/>
                  <a:gd name="connsiteX113" fmla="*/ 383875 w 1479715"/>
                  <a:gd name="connsiteY113" fmla="*/ 1068612 h 1424911"/>
                  <a:gd name="connsiteX114" fmla="*/ 364146 w 1479715"/>
                  <a:gd name="connsiteY114" fmla="*/ 1009424 h 1424911"/>
                  <a:gd name="connsiteX115" fmla="*/ 402509 w 1479715"/>
                  <a:gd name="connsiteY115" fmla="*/ 1001203 h 1424911"/>
                  <a:gd name="connsiteX116" fmla="*/ 464986 w 1479715"/>
                  <a:gd name="connsiteY116" fmla="*/ 1036278 h 1424911"/>
                  <a:gd name="connsiteX117" fmla="*/ 481975 w 1479715"/>
                  <a:gd name="connsiteY117" fmla="*/ 1110812 h 1424911"/>
                  <a:gd name="connsiteX118" fmla="*/ 403057 w 1479715"/>
                  <a:gd name="connsiteY118" fmla="*/ 1206171 h 1424911"/>
                  <a:gd name="connsiteX119" fmla="*/ 300025 w 1479715"/>
                  <a:gd name="connsiteY119" fmla="*/ 1103139 h 1424911"/>
                  <a:gd name="connsiteX120" fmla="*/ 278651 w 1479715"/>
                  <a:gd name="connsiteY120" fmla="*/ 1144790 h 1424911"/>
                  <a:gd name="connsiteX121" fmla="*/ 256729 w 1479715"/>
                  <a:gd name="connsiteY121" fmla="*/ 1136570 h 1424911"/>
                  <a:gd name="connsiteX122" fmla="*/ 213982 w 1479715"/>
                  <a:gd name="connsiteY122" fmla="*/ 1086150 h 1424911"/>
                  <a:gd name="connsiteX123" fmla="*/ 220010 w 1479715"/>
                  <a:gd name="connsiteY123" fmla="*/ 1051075 h 1424911"/>
                  <a:gd name="connsiteX124" fmla="*/ 257825 w 1479715"/>
                  <a:gd name="connsiteY124" fmla="*/ 1053267 h 1424911"/>
                  <a:gd name="connsiteX125" fmla="*/ 304409 w 1479715"/>
                  <a:gd name="connsiteY125" fmla="*/ 1060392 h 1424911"/>
                  <a:gd name="connsiteX126" fmla="*/ 300025 w 1479715"/>
                  <a:gd name="connsiteY126" fmla="*/ 1103139 h 1424911"/>
                  <a:gd name="connsiteX127" fmla="*/ 229875 w 1479715"/>
                  <a:gd name="connsiteY127" fmla="*/ 731018 h 1424911"/>
                  <a:gd name="connsiteX128" fmla="*/ 245220 w 1479715"/>
                  <a:gd name="connsiteY128" fmla="*/ 651552 h 1424911"/>
                  <a:gd name="connsiteX129" fmla="*/ 264402 w 1479715"/>
                  <a:gd name="connsiteY129" fmla="*/ 636755 h 1424911"/>
                  <a:gd name="connsiteX130" fmla="*/ 300025 w 1479715"/>
                  <a:gd name="connsiteY130" fmla="*/ 644427 h 1424911"/>
                  <a:gd name="connsiteX131" fmla="*/ 358665 w 1479715"/>
                  <a:gd name="connsiteY131" fmla="*/ 704164 h 1424911"/>
                  <a:gd name="connsiteX132" fmla="*/ 403057 w 1479715"/>
                  <a:gd name="connsiteY132" fmla="*/ 709096 h 1424911"/>
                  <a:gd name="connsiteX133" fmla="*/ 415114 w 1479715"/>
                  <a:gd name="connsiteY133" fmla="*/ 711288 h 1424911"/>
                  <a:gd name="connsiteX134" fmla="*/ 403057 w 1479715"/>
                  <a:gd name="connsiteY134" fmla="*/ 764997 h 1424911"/>
                  <a:gd name="connsiteX135" fmla="*/ 382231 w 1479715"/>
                  <a:gd name="connsiteY135" fmla="*/ 833502 h 1424911"/>
                  <a:gd name="connsiteX136" fmla="*/ 342224 w 1479715"/>
                  <a:gd name="connsiteY136" fmla="*/ 950235 h 1424911"/>
                  <a:gd name="connsiteX137" fmla="*/ 261662 w 1479715"/>
                  <a:gd name="connsiteY137" fmla="*/ 885566 h 1424911"/>
                  <a:gd name="connsiteX138" fmla="*/ 229875 w 1479715"/>
                  <a:gd name="connsiteY138" fmla="*/ 731018 h 1424911"/>
                  <a:gd name="connsiteX139" fmla="*/ 328523 w 1479715"/>
                  <a:gd name="connsiteY139" fmla="*/ 532626 h 1424911"/>
                  <a:gd name="connsiteX140" fmla="*/ 463890 w 1479715"/>
                  <a:gd name="connsiteY140" fmla="*/ 463573 h 1424911"/>
                  <a:gd name="connsiteX141" fmla="*/ 490196 w 1479715"/>
                  <a:gd name="connsiteY141" fmla="*/ 469053 h 1424911"/>
                  <a:gd name="connsiteX142" fmla="*/ 463342 w 1479715"/>
                  <a:gd name="connsiteY142" fmla="*/ 564961 h 1424911"/>
                  <a:gd name="connsiteX143" fmla="*/ 443612 w 1479715"/>
                  <a:gd name="connsiteY143" fmla="*/ 621957 h 1424911"/>
                  <a:gd name="connsiteX144" fmla="*/ 412922 w 1479715"/>
                  <a:gd name="connsiteY144" fmla="*/ 676214 h 1424911"/>
                  <a:gd name="connsiteX145" fmla="*/ 343320 w 1479715"/>
                  <a:gd name="connsiteY145" fmla="*/ 630178 h 1424911"/>
                  <a:gd name="connsiteX146" fmla="*/ 328523 w 1479715"/>
                  <a:gd name="connsiteY146" fmla="*/ 532626 h 1424911"/>
                  <a:gd name="connsiteX147" fmla="*/ 576786 w 1479715"/>
                  <a:gd name="connsiteY147" fmla="*/ 717317 h 1424911"/>
                  <a:gd name="connsiteX148" fmla="*/ 597064 w 1479715"/>
                  <a:gd name="connsiteY148" fmla="*/ 642783 h 1424911"/>
                  <a:gd name="connsiteX149" fmla="*/ 597612 w 1479715"/>
                  <a:gd name="connsiteY149" fmla="*/ 642235 h 1424911"/>
                  <a:gd name="connsiteX150" fmla="*/ 604189 w 1479715"/>
                  <a:gd name="connsiteY150" fmla="*/ 638399 h 1424911"/>
                  <a:gd name="connsiteX151" fmla="*/ 689135 w 1479715"/>
                  <a:gd name="connsiteY151" fmla="*/ 703068 h 1424911"/>
                  <a:gd name="connsiteX152" fmla="*/ 748872 w 1479715"/>
                  <a:gd name="connsiteY152" fmla="*/ 710740 h 1424911"/>
                  <a:gd name="connsiteX153" fmla="*/ 761477 w 1479715"/>
                  <a:gd name="connsiteY153" fmla="*/ 717865 h 1424911"/>
                  <a:gd name="connsiteX154" fmla="*/ 753804 w 1479715"/>
                  <a:gd name="connsiteY154" fmla="*/ 771573 h 1424911"/>
                  <a:gd name="connsiteX155" fmla="*/ 749420 w 1479715"/>
                  <a:gd name="connsiteY155" fmla="*/ 796235 h 1424911"/>
                  <a:gd name="connsiteX156" fmla="*/ 712153 w 1479715"/>
                  <a:gd name="connsiteY156" fmla="*/ 935986 h 1424911"/>
                  <a:gd name="connsiteX157" fmla="*/ 688587 w 1479715"/>
                  <a:gd name="connsiteY157" fmla="*/ 927765 h 1424911"/>
                  <a:gd name="connsiteX158" fmla="*/ 576786 w 1479715"/>
                  <a:gd name="connsiteY158" fmla="*/ 717317 h 1424911"/>
                  <a:gd name="connsiteX159" fmla="*/ 677626 w 1479715"/>
                  <a:gd name="connsiteY159" fmla="*/ 493167 h 1424911"/>
                  <a:gd name="connsiteX160" fmla="*/ 749968 w 1479715"/>
                  <a:gd name="connsiteY160" fmla="*/ 436171 h 1424911"/>
                  <a:gd name="connsiteX161" fmla="*/ 846424 w 1479715"/>
                  <a:gd name="connsiteY161" fmla="*/ 429046 h 1424911"/>
                  <a:gd name="connsiteX162" fmla="*/ 830530 w 1479715"/>
                  <a:gd name="connsiteY162" fmla="*/ 509061 h 1424911"/>
                  <a:gd name="connsiteX163" fmla="*/ 776822 w 1479715"/>
                  <a:gd name="connsiteY163" fmla="*/ 672925 h 1424911"/>
                  <a:gd name="connsiteX164" fmla="*/ 701740 w 1479715"/>
                  <a:gd name="connsiteY164" fmla="*/ 647167 h 1424911"/>
                  <a:gd name="connsiteX165" fmla="*/ 677626 w 1479715"/>
                  <a:gd name="connsiteY165" fmla="*/ 493167 h 1424911"/>
                  <a:gd name="connsiteX166" fmla="*/ 1467904 w 1479715"/>
                  <a:gd name="connsiteY166" fmla="*/ 311217 h 1424911"/>
                  <a:gd name="connsiteX167" fmla="*/ 1268965 w 1479715"/>
                  <a:gd name="connsiteY167" fmla="*/ 90904 h 1424911"/>
                  <a:gd name="connsiteX168" fmla="*/ 1155520 w 1479715"/>
                  <a:gd name="connsiteY168" fmla="*/ 16370 h 1424911"/>
                  <a:gd name="connsiteX169" fmla="*/ 1110580 w 1479715"/>
                  <a:gd name="connsiteY169" fmla="*/ 2121 h 1424911"/>
                  <a:gd name="connsiteX170" fmla="*/ 1110580 w 1479715"/>
                  <a:gd name="connsiteY170" fmla="*/ 19658 h 1424911"/>
                  <a:gd name="connsiteX171" fmla="*/ 1146203 w 1479715"/>
                  <a:gd name="connsiteY171" fmla="*/ 38292 h 1424911"/>
                  <a:gd name="connsiteX172" fmla="*/ 1340210 w 1479715"/>
                  <a:gd name="connsiteY172" fmla="*/ 258057 h 1424911"/>
                  <a:gd name="connsiteX173" fmla="*/ 1397207 w 1479715"/>
                  <a:gd name="connsiteY173" fmla="*/ 384655 h 1424911"/>
                  <a:gd name="connsiteX174" fmla="*/ 1287050 w 1479715"/>
                  <a:gd name="connsiteY174" fmla="*/ 518377 h 1424911"/>
                  <a:gd name="connsiteX175" fmla="*/ 1273897 w 1479715"/>
                  <a:gd name="connsiteY175" fmla="*/ 1000107 h 1424911"/>
                  <a:gd name="connsiteX176" fmla="*/ 1232794 w 1479715"/>
                  <a:gd name="connsiteY176" fmla="*/ 906392 h 1424911"/>
                  <a:gd name="connsiteX177" fmla="*/ 1145655 w 1479715"/>
                  <a:gd name="connsiteY177" fmla="*/ 909132 h 1424911"/>
                  <a:gd name="connsiteX178" fmla="*/ 1144011 w 1479715"/>
                  <a:gd name="connsiteY178" fmla="*/ 909132 h 1424911"/>
                  <a:gd name="connsiteX179" fmla="*/ 1179634 w 1479715"/>
                  <a:gd name="connsiteY179" fmla="*/ 701972 h 1424911"/>
                  <a:gd name="connsiteX180" fmla="*/ 1212516 w 1479715"/>
                  <a:gd name="connsiteY180" fmla="*/ 657032 h 1424911"/>
                  <a:gd name="connsiteX181" fmla="*/ 1198267 w 1479715"/>
                  <a:gd name="connsiteY181" fmla="*/ 623054 h 1424911"/>
                  <a:gd name="connsiteX182" fmla="*/ 1262388 w 1479715"/>
                  <a:gd name="connsiteY182" fmla="*/ 437267 h 1424911"/>
                  <a:gd name="connsiteX183" fmla="*/ 1264032 w 1479715"/>
                  <a:gd name="connsiteY183" fmla="*/ 394520 h 1424911"/>
                  <a:gd name="connsiteX184" fmla="*/ 1207036 w 1479715"/>
                  <a:gd name="connsiteY184" fmla="*/ 397260 h 1424911"/>
                  <a:gd name="connsiteX185" fmla="*/ 1165933 w 1479715"/>
                  <a:gd name="connsiteY185" fmla="*/ 413701 h 1424911"/>
                  <a:gd name="connsiteX186" fmla="*/ 1145655 w 1479715"/>
                  <a:gd name="connsiteY186" fmla="*/ 380819 h 1424911"/>
                  <a:gd name="connsiteX187" fmla="*/ 1064545 w 1479715"/>
                  <a:gd name="connsiteY187" fmla="*/ 327110 h 1424911"/>
                  <a:gd name="connsiteX188" fmla="*/ 1026182 w 1479715"/>
                  <a:gd name="connsiteY188" fmla="*/ 335331 h 1424911"/>
                  <a:gd name="connsiteX189" fmla="*/ 1040431 w 1479715"/>
                  <a:gd name="connsiteY189" fmla="*/ 386847 h 1424911"/>
                  <a:gd name="connsiteX190" fmla="*/ 1110032 w 1479715"/>
                  <a:gd name="connsiteY190" fmla="*/ 408221 h 1424911"/>
                  <a:gd name="connsiteX191" fmla="*/ 1141819 w 1479715"/>
                  <a:gd name="connsiteY191" fmla="*/ 425758 h 1424911"/>
                  <a:gd name="connsiteX192" fmla="*/ 1110032 w 1479715"/>
                  <a:gd name="connsiteY192" fmla="*/ 443296 h 1424911"/>
                  <a:gd name="connsiteX193" fmla="*/ 1010836 w 1479715"/>
                  <a:gd name="connsiteY193" fmla="*/ 523310 h 1424911"/>
                  <a:gd name="connsiteX194" fmla="*/ 888623 w 1479715"/>
                  <a:gd name="connsiteY194" fmla="*/ 772121 h 1424911"/>
                  <a:gd name="connsiteX195" fmla="*/ 904516 w 1479715"/>
                  <a:gd name="connsiteY195" fmla="*/ 1009424 h 1424911"/>
                  <a:gd name="connsiteX196" fmla="*/ 960964 w 1479715"/>
                  <a:gd name="connsiteY196" fmla="*/ 1119580 h 1424911"/>
                  <a:gd name="connsiteX197" fmla="*/ 908352 w 1479715"/>
                  <a:gd name="connsiteY197" fmla="*/ 1177673 h 1424911"/>
                  <a:gd name="connsiteX198" fmla="*/ 872730 w 1479715"/>
                  <a:gd name="connsiteY198" fmla="*/ 1048883 h 1424911"/>
                  <a:gd name="connsiteX199" fmla="*/ 857932 w 1479715"/>
                  <a:gd name="connsiteY199" fmla="*/ 1031345 h 1424911"/>
                  <a:gd name="connsiteX200" fmla="*/ 755448 w 1479715"/>
                  <a:gd name="connsiteY200" fmla="*/ 960100 h 1424911"/>
                  <a:gd name="connsiteX201" fmla="*/ 752160 w 1479715"/>
                  <a:gd name="connsiteY201" fmla="*/ 948043 h 1424911"/>
                  <a:gd name="connsiteX202" fmla="*/ 752160 w 1479715"/>
                  <a:gd name="connsiteY202" fmla="*/ 936534 h 1424911"/>
                  <a:gd name="connsiteX203" fmla="*/ 796552 w 1479715"/>
                  <a:gd name="connsiteY203" fmla="*/ 739239 h 1424911"/>
                  <a:gd name="connsiteX204" fmla="*/ 802032 w 1479715"/>
                  <a:gd name="connsiteY204" fmla="*/ 712385 h 1424911"/>
                  <a:gd name="connsiteX205" fmla="*/ 827242 w 1479715"/>
                  <a:gd name="connsiteY205" fmla="*/ 674570 h 1424911"/>
                  <a:gd name="connsiteX206" fmla="*/ 821214 w 1479715"/>
                  <a:gd name="connsiteY206" fmla="*/ 642783 h 1424911"/>
                  <a:gd name="connsiteX207" fmla="*/ 863961 w 1479715"/>
                  <a:gd name="connsiteY207" fmla="*/ 505772 h 1424911"/>
                  <a:gd name="connsiteX208" fmla="*/ 864509 w 1479715"/>
                  <a:gd name="connsiteY208" fmla="*/ 504676 h 1424911"/>
                  <a:gd name="connsiteX209" fmla="*/ 886431 w 1479715"/>
                  <a:gd name="connsiteY209" fmla="*/ 446584 h 1424911"/>
                  <a:gd name="connsiteX210" fmla="*/ 931370 w 1479715"/>
                  <a:gd name="connsiteY210" fmla="*/ 421922 h 1424911"/>
                  <a:gd name="connsiteX211" fmla="*/ 938495 w 1479715"/>
                  <a:gd name="connsiteY211" fmla="*/ 393972 h 1424911"/>
                  <a:gd name="connsiteX212" fmla="*/ 914929 w 1479715"/>
                  <a:gd name="connsiteY212" fmla="*/ 385203 h 1424911"/>
                  <a:gd name="connsiteX213" fmla="*/ 793811 w 1479715"/>
                  <a:gd name="connsiteY213" fmla="*/ 390683 h 1424911"/>
                  <a:gd name="connsiteX214" fmla="*/ 714893 w 1479715"/>
                  <a:gd name="connsiteY214" fmla="*/ 403288 h 1424911"/>
                  <a:gd name="connsiteX215" fmla="*/ 655705 w 1479715"/>
                  <a:gd name="connsiteY215" fmla="*/ 336975 h 1424911"/>
                  <a:gd name="connsiteX216" fmla="*/ 598708 w 1479715"/>
                  <a:gd name="connsiteY216" fmla="*/ 327658 h 1424911"/>
                  <a:gd name="connsiteX217" fmla="*/ 598160 w 1479715"/>
                  <a:gd name="connsiteY217" fmla="*/ 381915 h 1424911"/>
                  <a:gd name="connsiteX218" fmla="*/ 644196 w 1479715"/>
                  <a:gd name="connsiteY218" fmla="*/ 393424 h 1424911"/>
                  <a:gd name="connsiteX219" fmla="*/ 669406 w 1479715"/>
                  <a:gd name="connsiteY219" fmla="*/ 430690 h 1424911"/>
                  <a:gd name="connsiteX220" fmla="*/ 609121 w 1479715"/>
                  <a:gd name="connsiteY220" fmla="*/ 510705 h 1424911"/>
                  <a:gd name="connsiteX221" fmla="*/ 507733 w 1479715"/>
                  <a:gd name="connsiteY221" fmla="*/ 834598 h 1424911"/>
                  <a:gd name="connsiteX222" fmla="*/ 576238 w 1479715"/>
                  <a:gd name="connsiteY222" fmla="*/ 980926 h 1424911"/>
                  <a:gd name="connsiteX223" fmla="*/ 594324 w 1479715"/>
                  <a:gd name="connsiteY223" fmla="*/ 1054911 h 1424911"/>
                  <a:gd name="connsiteX224" fmla="*/ 541164 w 1479715"/>
                  <a:gd name="connsiteY224" fmla="*/ 1077381 h 1424911"/>
                  <a:gd name="connsiteX225" fmla="*/ 504445 w 1479715"/>
                  <a:gd name="connsiteY225" fmla="*/ 1032990 h 1424911"/>
                  <a:gd name="connsiteX226" fmla="*/ 495676 w 1479715"/>
                  <a:gd name="connsiteY226" fmla="*/ 996271 h 1424911"/>
                  <a:gd name="connsiteX227" fmla="*/ 495676 w 1479715"/>
                  <a:gd name="connsiteY227" fmla="*/ 995723 h 1424911"/>
                  <a:gd name="connsiteX228" fmla="*/ 401961 w 1479715"/>
                  <a:gd name="connsiteY228" fmla="*/ 969417 h 1424911"/>
                  <a:gd name="connsiteX229" fmla="*/ 381135 w 1479715"/>
                  <a:gd name="connsiteY229" fmla="*/ 966676 h 1424911"/>
                  <a:gd name="connsiteX230" fmla="*/ 401961 w 1479715"/>
                  <a:gd name="connsiteY230" fmla="*/ 861452 h 1424911"/>
                  <a:gd name="connsiteX231" fmla="*/ 444708 w 1479715"/>
                  <a:gd name="connsiteY231" fmla="*/ 709096 h 1424911"/>
                  <a:gd name="connsiteX232" fmla="*/ 462793 w 1479715"/>
                  <a:gd name="connsiteY232" fmla="*/ 703616 h 1424911"/>
                  <a:gd name="connsiteX233" fmla="*/ 471562 w 1479715"/>
                  <a:gd name="connsiteY233" fmla="*/ 698683 h 1424911"/>
                  <a:gd name="connsiteX234" fmla="*/ 474302 w 1479715"/>
                  <a:gd name="connsiteY234" fmla="*/ 670733 h 1424911"/>
                  <a:gd name="connsiteX235" fmla="*/ 462793 w 1479715"/>
                  <a:gd name="connsiteY235" fmla="*/ 662513 h 1424911"/>
                  <a:gd name="connsiteX236" fmla="*/ 460053 w 1479715"/>
                  <a:gd name="connsiteY236" fmla="*/ 655936 h 1424911"/>
                  <a:gd name="connsiteX237" fmla="*/ 462793 w 1479715"/>
                  <a:gd name="connsiteY237" fmla="*/ 644427 h 1424911"/>
                  <a:gd name="connsiteX238" fmla="*/ 496772 w 1479715"/>
                  <a:gd name="connsiteY238" fmla="*/ 541395 h 1424911"/>
                  <a:gd name="connsiteX239" fmla="*/ 513761 w 1479715"/>
                  <a:gd name="connsiteY239" fmla="*/ 492071 h 1424911"/>
                  <a:gd name="connsiteX240" fmla="*/ 538971 w 1479715"/>
                  <a:gd name="connsiteY240" fmla="*/ 487139 h 1424911"/>
                  <a:gd name="connsiteX241" fmla="*/ 549932 w 1479715"/>
                  <a:gd name="connsiteY241" fmla="*/ 483851 h 1424911"/>
                  <a:gd name="connsiteX242" fmla="*/ 545000 w 1479715"/>
                  <a:gd name="connsiteY242" fmla="*/ 446036 h 1424911"/>
                  <a:gd name="connsiteX243" fmla="*/ 495128 w 1479715"/>
                  <a:gd name="connsiteY243" fmla="*/ 438363 h 1424911"/>
                  <a:gd name="connsiteX244" fmla="*/ 462245 w 1479715"/>
                  <a:gd name="connsiteY244" fmla="*/ 438363 h 1424911"/>
                  <a:gd name="connsiteX245" fmla="*/ 401413 w 1479715"/>
                  <a:gd name="connsiteY245" fmla="*/ 437267 h 1424911"/>
                  <a:gd name="connsiteX246" fmla="*/ 359213 w 1479715"/>
                  <a:gd name="connsiteY246" fmla="*/ 374242 h 1424911"/>
                  <a:gd name="connsiteX247" fmla="*/ 311534 w 1479715"/>
                  <a:gd name="connsiteY247" fmla="*/ 407673 h 1424911"/>
                  <a:gd name="connsiteX248" fmla="*/ 352637 w 1479715"/>
                  <a:gd name="connsiteY248" fmla="*/ 454804 h 1424911"/>
                  <a:gd name="connsiteX249" fmla="*/ 194252 w 1479715"/>
                  <a:gd name="connsiteY249" fmla="*/ 617025 h 1424911"/>
                  <a:gd name="connsiteX250" fmla="*/ 152053 w 1479715"/>
                  <a:gd name="connsiteY250" fmla="*/ 821445 h 1424911"/>
                  <a:gd name="connsiteX251" fmla="*/ 211790 w 1479715"/>
                  <a:gd name="connsiteY251" fmla="*/ 957360 h 1424911"/>
                  <a:gd name="connsiteX252" fmla="*/ 253989 w 1479715"/>
                  <a:gd name="connsiteY252" fmla="*/ 987502 h 1424911"/>
                  <a:gd name="connsiteX253" fmla="*/ 254537 w 1479715"/>
                  <a:gd name="connsiteY253" fmla="*/ 987502 h 1424911"/>
                  <a:gd name="connsiteX254" fmla="*/ 292900 w 1479715"/>
                  <a:gd name="connsiteY254" fmla="*/ 1012164 h 1424911"/>
                  <a:gd name="connsiteX255" fmla="*/ 254537 w 1479715"/>
                  <a:gd name="connsiteY255" fmla="*/ 1017644 h 1424911"/>
                  <a:gd name="connsiteX256" fmla="*/ 225491 w 1479715"/>
                  <a:gd name="connsiteY256" fmla="*/ 1020385 h 1424911"/>
                  <a:gd name="connsiteX257" fmla="*/ 175619 w 1479715"/>
                  <a:gd name="connsiteY257" fmla="*/ 1035730 h 1424911"/>
                  <a:gd name="connsiteX258" fmla="*/ 83548 w 1479715"/>
                  <a:gd name="connsiteY258" fmla="*/ 921189 h 1424911"/>
                  <a:gd name="connsiteX259" fmla="*/ 123007 w 1479715"/>
                  <a:gd name="connsiteY259" fmla="*/ 695943 h 1424911"/>
                  <a:gd name="connsiteX260" fmla="*/ 108758 w 1479715"/>
                  <a:gd name="connsiteY260" fmla="*/ 414797 h 1424911"/>
                  <a:gd name="connsiteX261" fmla="*/ 179455 w 1479715"/>
                  <a:gd name="connsiteY261" fmla="*/ 369858 h 1424911"/>
                  <a:gd name="connsiteX262" fmla="*/ 253441 w 1479715"/>
                  <a:gd name="connsiteY262" fmla="*/ 400548 h 1424911"/>
                  <a:gd name="connsiteX263" fmla="*/ 253989 w 1479715"/>
                  <a:gd name="connsiteY263" fmla="*/ 401096 h 1424911"/>
                  <a:gd name="connsiteX264" fmla="*/ 263854 w 1479715"/>
                  <a:gd name="connsiteY264" fmla="*/ 402192 h 1424911"/>
                  <a:gd name="connsiteX265" fmla="*/ 253989 w 1479715"/>
                  <a:gd name="connsiteY265" fmla="*/ 335331 h 1424911"/>
                  <a:gd name="connsiteX266" fmla="*/ 253441 w 1479715"/>
                  <a:gd name="connsiteY266" fmla="*/ 334783 h 1424911"/>
                  <a:gd name="connsiteX267" fmla="*/ 244124 w 1479715"/>
                  <a:gd name="connsiteY267" fmla="*/ 324918 h 1424911"/>
                  <a:gd name="connsiteX268" fmla="*/ 166302 w 1479715"/>
                  <a:gd name="connsiteY268" fmla="*/ 285459 h 1424911"/>
                  <a:gd name="connsiteX269" fmla="*/ 209050 w 1479715"/>
                  <a:gd name="connsiteY269" fmla="*/ 240520 h 1424911"/>
                  <a:gd name="connsiteX270" fmla="*/ 215078 w 1479715"/>
                  <a:gd name="connsiteY270" fmla="*/ 152833 h 1424911"/>
                  <a:gd name="connsiteX271" fmla="*/ 126295 w 1479715"/>
                  <a:gd name="connsiteY271" fmla="*/ 125431 h 1424911"/>
                  <a:gd name="connsiteX272" fmla="*/ 149861 w 1479715"/>
                  <a:gd name="connsiteY272" fmla="*/ 197772 h 1424911"/>
                  <a:gd name="connsiteX273" fmla="*/ 71491 w 1479715"/>
                  <a:gd name="connsiteY273" fmla="*/ 287651 h 1424911"/>
                  <a:gd name="connsiteX274" fmla="*/ 16686 w 1479715"/>
                  <a:gd name="connsiteY274" fmla="*/ 444392 h 1424911"/>
                  <a:gd name="connsiteX275" fmla="*/ 20523 w 1479715"/>
                  <a:gd name="connsiteY275" fmla="*/ 771573 h 1424911"/>
                  <a:gd name="connsiteX276" fmla="*/ 22715 w 1479715"/>
                  <a:gd name="connsiteY276" fmla="*/ 1016000 h 1424911"/>
                  <a:gd name="connsiteX277" fmla="*/ 232615 w 1479715"/>
                  <a:gd name="connsiteY277" fmla="*/ 1284541 h 1424911"/>
                  <a:gd name="connsiteX278" fmla="*/ 217818 w 1479715"/>
                  <a:gd name="connsiteY278" fmla="*/ 1323452 h 1424911"/>
                  <a:gd name="connsiteX279" fmla="*/ 237548 w 1479715"/>
                  <a:gd name="connsiteY279" fmla="*/ 1345374 h 1424911"/>
                  <a:gd name="connsiteX280" fmla="*/ 254537 w 1479715"/>
                  <a:gd name="connsiteY280" fmla="*/ 1325097 h 1424911"/>
                  <a:gd name="connsiteX281" fmla="*/ 266046 w 1479715"/>
                  <a:gd name="connsiteY281" fmla="*/ 1300435 h 1424911"/>
                  <a:gd name="connsiteX282" fmla="*/ 401413 w 1479715"/>
                  <a:gd name="connsiteY282" fmla="*/ 1375516 h 1424911"/>
                  <a:gd name="connsiteX283" fmla="*/ 544452 w 1479715"/>
                  <a:gd name="connsiteY283" fmla="*/ 1405659 h 1424911"/>
                  <a:gd name="connsiteX284" fmla="*/ 580623 w 1479715"/>
                  <a:gd name="connsiteY284" fmla="*/ 1421552 h 1424911"/>
                  <a:gd name="connsiteX285" fmla="*/ 573498 w 1479715"/>
                  <a:gd name="connsiteY285" fmla="*/ 1445666 h 1424911"/>
                  <a:gd name="connsiteX286" fmla="*/ 566922 w 1479715"/>
                  <a:gd name="connsiteY286" fmla="*/ 1468684 h 1424911"/>
                  <a:gd name="connsiteX287" fmla="*/ 599804 w 1479715"/>
                  <a:gd name="connsiteY287" fmla="*/ 1470876 h 1424911"/>
                  <a:gd name="connsiteX288" fmla="*/ 611313 w 1479715"/>
                  <a:gd name="connsiteY288" fmla="*/ 1437445 h 1424911"/>
                  <a:gd name="connsiteX289" fmla="*/ 620630 w 1479715"/>
                  <a:gd name="connsiteY289" fmla="*/ 1412235 h 1424911"/>
                  <a:gd name="connsiteX290" fmla="*/ 863961 w 1479715"/>
                  <a:gd name="connsiteY290" fmla="*/ 1415523 h 1424911"/>
                  <a:gd name="connsiteX291" fmla="*/ 957676 w 1479715"/>
                  <a:gd name="connsiteY291" fmla="*/ 1415523 h 1424911"/>
                  <a:gd name="connsiteX292" fmla="*/ 951648 w 1479715"/>
                  <a:gd name="connsiteY292" fmla="*/ 1440185 h 1424911"/>
                  <a:gd name="connsiteX293" fmla="*/ 949456 w 1479715"/>
                  <a:gd name="connsiteY293" fmla="*/ 1463751 h 1424911"/>
                  <a:gd name="connsiteX294" fmla="*/ 980146 w 1479715"/>
                  <a:gd name="connsiteY294" fmla="*/ 1462107 h 1424911"/>
                  <a:gd name="connsiteX295" fmla="*/ 997135 w 1479715"/>
                  <a:gd name="connsiteY295" fmla="*/ 1405659 h 1424911"/>
                  <a:gd name="connsiteX296" fmla="*/ 1029470 w 1479715"/>
                  <a:gd name="connsiteY296" fmla="*/ 1397438 h 1424911"/>
                  <a:gd name="connsiteX297" fmla="*/ 1210872 w 1479715"/>
                  <a:gd name="connsiteY297" fmla="*/ 1311943 h 1424911"/>
                  <a:gd name="connsiteX298" fmla="*/ 1408168 w 1479715"/>
                  <a:gd name="connsiteY298" fmla="*/ 1114100 h 1424911"/>
                  <a:gd name="connsiteX299" fmla="*/ 1461876 w 1479715"/>
                  <a:gd name="connsiteY299" fmla="*/ 972705 h 1424911"/>
                  <a:gd name="connsiteX300" fmla="*/ 1444338 w 1479715"/>
                  <a:gd name="connsiteY300" fmla="*/ 832406 h 1424911"/>
                  <a:gd name="connsiteX301" fmla="*/ 1391178 w 1479715"/>
                  <a:gd name="connsiteY301" fmla="*/ 644427 h 1424911"/>
                  <a:gd name="connsiteX302" fmla="*/ 1388986 w 1479715"/>
                  <a:gd name="connsiteY302" fmla="*/ 533723 h 1424911"/>
                  <a:gd name="connsiteX303" fmla="*/ 1425157 w 1479715"/>
                  <a:gd name="connsiteY303" fmla="*/ 521117 h 1424911"/>
                  <a:gd name="connsiteX304" fmla="*/ 1443790 w 1479715"/>
                  <a:gd name="connsiteY304" fmla="*/ 637851 h 1424911"/>
                  <a:gd name="connsiteX305" fmla="*/ 1470096 w 1479715"/>
                  <a:gd name="connsiteY305" fmla="*/ 695395 h 1424911"/>
                  <a:gd name="connsiteX306" fmla="*/ 1492018 w 1479715"/>
                  <a:gd name="connsiteY306" fmla="*/ 554548 h 1424911"/>
                  <a:gd name="connsiteX307" fmla="*/ 1510652 w 1479715"/>
                  <a:gd name="connsiteY307" fmla="*/ 470150 h 1424911"/>
                  <a:gd name="connsiteX308" fmla="*/ 1467904 w 1479715"/>
                  <a:gd name="connsiteY308" fmla="*/ 311217 h 142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</a:cxnLst>
                <a:rect l="l" t="t" r="r" b="b"/>
                <a:pathLst>
                  <a:path w="1479715" h="1424911">
                    <a:moveTo>
                      <a:pt x="1409264" y="456449"/>
                    </a:moveTo>
                    <a:cubicBezTo>
                      <a:pt x="1407072" y="480014"/>
                      <a:pt x="1387890" y="499196"/>
                      <a:pt x="1373641" y="508513"/>
                    </a:cubicBezTo>
                    <a:cubicBezTo>
                      <a:pt x="1339114" y="533723"/>
                      <a:pt x="1345143" y="555096"/>
                      <a:pt x="1338018" y="564413"/>
                    </a:cubicBezTo>
                    <a:cubicBezTo>
                      <a:pt x="1336374" y="566605"/>
                      <a:pt x="1334182" y="569345"/>
                      <a:pt x="1331442" y="568249"/>
                    </a:cubicBezTo>
                    <a:cubicBezTo>
                      <a:pt x="1324865" y="566605"/>
                      <a:pt x="1322673" y="550712"/>
                      <a:pt x="1322673" y="537011"/>
                    </a:cubicBezTo>
                    <a:cubicBezTo>
                      <a:pt x="1322673" y="523858"/>
                      <a:pt x="1334182" y="504128"/>
                      <a:pt x="1341306" y="492619"/>
                    </a:cubicBezTo>
                    <a:cubicBezTo>
                      <a:pt x="1352815" y="473986"/>
                      <a:pt x="1366516" y="454804"/>
                      <a:pt x="1376929" y="444392"/>
                    </a:cubicBezTo>
                    <a:cubicBezTo>
                      <a:pt x="1400495" y="423018"/>
                      <a:pt x="1409812" y="444392"/>
                      <a:pt x="1409264" y="456449"/>
                    </a:cubicBezTo>
                    <a:moveTo>
                      <a:pt x="1390082" y="905296"/>
                    </a:moveTo>
                    <a:cubicBezTo>
                      <a:pt x="1388438" y="990242"/>
                      <a:pt x="1387890" y="1031345"/>
                      <a:pt x="1353911" y="1084506"/>
                    </a:cubicBezTo>
                    <a:cubicBezTo>
                      <a:pt x="1339114" y="1106975"/>
                      <a:pt x="1322125" y="1126157"/>
                      <a:pt x="1305683" y="1146983"/>
                    </a:cubicBezTo>
                    <a:cubicBezTo>
                      <a:pt x="1266772" y="1177673"/>
                      <a:pt x="1275541" y="1155203"/>
                      <a:pt x="1294723" y="1123417"/>
                    </a:cubicBezTo>
                    <a:cubicBezTo>
                      <a:pt x="1349527" y="1058748"/>
                      <a:pt x="1353911" y="965032"/>
                      <a:pt x="1352267" y="884470"/>
                    </a:cubicBezTo>
                    <a:cubicBezTo>
                      <a:pt x="1348979" y="806100"/>
                      <a:pt x="1344047" y="722797"/>
                      <a:pt x="1353363" y="737046"/>
                    </a:cubicBezTo>
                    <a:cubicBezTo>
                      <a:pt x="1364324" y="750747"/>
                      <a:pt x="1390082" y="853780"/>
                      <a:pt x="1390082" y="905296"/>
                    </a:cubicBezTo>
                    <a:close/>
                    <a:moveTo>
                      <a:pt x="1224025" y="1162328"/>
                    </a:moveTo>
                    <a:cubicBezTo>
                      <a:pt x="1212516" y="1176029"/>
                      <a:pt x="1181278" y="1203979"/>
                      <a:pt x="1145655" y="1224805"/>
                    </a:cubicBezTo>
                    <a:cubicBezTo>
                      <a:pt x="1125925" y="1234669"/>
                      <a:pt x="1087014" y="1253851"/>
                      <a:pt x="1065641" y="1255495"/>
                    </a:cubicBezTo>
                    <a:cubicBezTo>
                      <a:pt x="1062901" y="1255495"/>
                      <a:pt x="1060708" y="1255495"/>
                      <a:pt x="1059612" y="1254947"/>
                    </a:cubicBezTo>
                    <a:cubicBezTo>
                      <a:pt x="1053036" y="1252755"/>
                      <a:pt x="1050295" y="1245082"/>
                      <a:pt x="1051392" y="1225353"/>
                    </a:cubicBezTo>
                    <a:cubicBezTo>
                      <a:pt x="1051392" y="1210556"/>
                      <a:pt x="1054680" y="1194662"/>
                      <a:pt x="1059612" y="1179317"/>
                    </a:cubicBezTo>
                    <a:cubicBezTo>
                      <a:pt x="1060708" y="1172193"/>
                      <a:pt x="1063449" y="1165068"/>
                      <a:pt x="1065641" y="1157943"/>
                    </a:cubicBezTo>
                    <a:cubicBezTo>
                      <a:pt x="1071669" y="1134378"/>
                      <a:pt x="1079890" y="1113004"/>
                      <a:pt x="1083178" y="1096015"/>
                    </a:cubicBezTo>
                    <a:cubicBezTo>
                      <a:pt x="1089207" y="1071353"/>
                      <a:pt x="1095235" y="1021481"/>
                      <a:pt x="1110032" y="991338"/>
                    </a:cubicBezTo>
                    <a:cubicBezTo>
                      <a:pt x="1114417" y="982570"/>
                      <a:pt x="1119897" y="975445"/>
                      <a:pt x="1127022" y="971061"/>
                    </a:cubicBezTo>
                    <a:cubicBezTo>
                      <a:pt x="1131954" y="968321"/>
                      <a:pt x="1137982" y="965580"/>
                      <a:pt x="1145655" y="962292"/>
                    </a:cubicBezTo>
                    <a:cubicBezTo>
                      <a:pt x="1165933" y="955167"/>
                      <a:pt x="1193883" y="951331"/>
                      <a:pt x="1212516" y="951331"/>
                    </a:cubicBezTo>
                    <a:cubicBezTo>
                      <a:pt x="1237726" y="951331"/>
                      <a:pt x="1265676" y="1046691"/>
                      <a:pt x="1265676" y="1066968"/>
                    </a:cubicBezTo>
                    <a:cubicBezTo>
                      <a:pt x="1265676" y="1086698"/>
                      <a:pt x="1240466" y="1144790"/>
                      <a:pt x="1224025" y="1162328"/>
                    </a:cubicBezTo>
                    <a:close/>
                    <a:moveTo>
                      <a:pt x="1040431" y="1086698"/>
                    </a:moveTo>
                    <a:cubicBezTo>
                      <a:pt x="1033854" y="1086150"/>
                      <a:pt x="1026182" y="1075189"/>
                      <a:pt x="1012481" y="1048883"/>
                    </a:cubicBezTo>
                    <a:cubicBezTo>
                      <a:pt x="1001520" y="1029153"/>
                      <a:pt x="995491" y="1000107"/>
                      <a:pt x="1015221" y="982570"/>
                    </a:cubicBezTo>
                    <a:cubicBezTo>
                      <a:pt x="1024537" y="973801"/>
                      <a:pt x="1033306" y="968869"/>
                      <a:pt x="1040431" y="968321"/>
                    </a:cubicBezTo>
                    <a:cubicBezTo>
                      <a:pt x="1049748" y="966676"/>
                      <a:pt x="1057420" y="968869"/>
                      <a:pt x="1065641" y="971609"/>
                    </a:cubicBezTo>
                    <a:cubicBezTo>
                      <a:pt x="1076602" y="975445"/>
                      <a:pt x="1082630" y="983118"/>
                      <a:pt x="1074957" y="1013260"/>
                    </a:cubicBezTo>
                    <a:cubicBezTo>
                      <a:pt x="1071121" y="1032442"/>
                      <a:pt x="1068381" y="1046691"/>
                      <a:pt x="1065641" y="1057652"/>
                    </a:cubicBezTo>
                    <a:cubicBezTo>
                      <a:pt x="1061804" y="1065872"/>
                      <a:pt x="1051392" y="1087794"/>
                      <a:pt x="1040431" y="1086698"/>
                    </a:cubicBezTo>
                    <a:close/>
                    <a:moveTo>
                      <a:pt x="1038239" y="1173289"/>
                    </a:moveTo>
                    <a:cubicBezTo>
                      <a:pt x="1023989" y="1212748"/>
                      <a:pt x="1014673" y="1284541"/>
                      <a:pt x="993299" y="1286733"/>
                    </a:cubicBezTo>
                    <a:cubicBezTo>
                      <a:pt x="988915" y="1286733"/>
                      <a:pt x="984530" y="1286733"/>
                      <a:pt x="980146" y="1286185"/>
                    </a:cubicBezTo>
                    <a:cubicBezTo>
                      <a:pt x="957676" y="1282349"/>
                      <a:pt x="928630" y="1269196"/>
                      <a:pt x="926438" y="1251111"/>
                    </a:cubicBezTo>
                    <a:cubicBezTo>
                      <a:pt x="921505" y="1229737"/>
                      <a:pt x="921505" y="1208363"/>
                      <a:pt x="950004" y="1190826"/>
                    </a:cubicBezTo>
                    <a:cubicBezTo>
                      <a:pt x="962061" y="1182605"/>
                      <a:pt x="974666" y="1174385"/>
                      <a:pt x="986722" y="1165616"/>
                    </a:cubicBezTo>
                    <a:cubicBezTo>
                      <a:pt x="997683" y="1156847"/>
                      <a:pt x="1007000" y="1149723"/>
                      <a:pt x="1017413" y="1143146"/>
                    </a:cubicBezTo>
                    <a:cubicBezTo>
                      <a:pt x="1024537" y="1138214"/>
                      <a:pt x="1036046" y="1136022"/>
                      <a:pt x="1040979" y="1143146"/>
                    </a:cubicBezTo>
                    <a:cubicBezTo>
                      <a:pt x="1043171" y="1146434"/>
                      <a:pt x="1043719" y="1151367"/>
                      <a:pt x="1042623" y="1159039"/>
                    </a:cubicBezTo>
                    <a:cubicBezTo>
                      <a:pt x="1040979" y="1163424"/>
                      <a:pt x="1039335" y="1168356"/>
                      <a:pt x="1038239" y="1173289"/>
                    </a:cubicBezTo>
                    <a:close/>
                    <a:moveTo>
                      <a:pt x="975214" y="806100"/>
                    </a:moveTo>
                    <a:cubicBezTo>
                      <a:pt x="979050" y="778150"/>
                      <a:pt x="985626" y="750199"/>
                      <a:pt x="992751" y="722797"/>
                    </a:cubicBezTo>
                    <a:cubicBezTo>
                      <a:pt x="1001520" y="688271"/>
                      <a:pt x="1011933" y="660320"/>
                      <a:pt x="1016865" y="651552"/>
                    </a:cubicBezTo>
                    <a:cubicBezTo>
                      <a:pt x="1025086" y="635658"/>
                      <a:pt x="1031114" y="644975"/>
                      <a:pt x="1040431" y="653744"/>
                    </a:cubicBezTo>
                    <a:cubicBezTo>
                      <a:pt x="1055776" y="665801"/>
                      <a:pt x="1110580" y="701972"/>
                      <a:pt x="1123185" y="699231"/>
                    </a:cubicBezTo>
                    <a:cubicBezTo>
                      <a:pt x="1132502" y="698683"/>
                      <a:pt x="1144011" y="695943"/>
                      <a:pt x="1146203" y="694299"/>
                    </a:cubicBezTo>
                    <a:cubicBezTo>
                      <a:pt x="1146203" y="724990"/>
                      <a:pt x="1134146" y="770477"/>
                      <a:pt x="1127570" y="801715"/>
                    </a:cubicBezTo>
                    <a:cubicBezTo>
                      <a:pt x="1120993" y="823637"/>
                      <a:pt x="1118253" y="867481"/>
                      <a:pt x="1110580" y="894335"/>
                    </a:cubicBezTo>
                    <a:cubicBezTo>
                      <a:pt x="1107840" y="904200"/>
                      <a:pt x="1104552" y="911872"/>
                      <a:pt x="1099619" y="915160"/>
                    </a:cubicBezTo>
                    <a:cubicBezTo>
                      <a:pt x="1085918" y="923929"/>
                      <a:pt x="1056872" y="922285"/>
                      <a:pt x="1040431" y="918449"/>
                    </a:cubicBezTo>
                    <a:cubicBezTo>
                      <a:pt x="985078" y="910776"/>
                      <a:pt x="969733" y="856520"/>
                      <a:pt x="975214" y="806100"/>
                    </a:cubicBezTo>
                    <a:close/>
                    <a:moveTo>
                      <a:pt x="1096879" y="509061"/>
                    </a:moveTo>
                    <a:cubicBezTo>
                      <a:pt x="1110580" y="490427"/>
                      <a:pt x="1127570" y="475082"/>
                      <a:pt x="1145655" y="460833"/>
                    </a:cubicBezTo>
                    <a:cubicBezTo>
                      <a:pt x="1161000" y="447132"/>
                      <a:pt x="1176893" y="436171"/>
                      <a:pt x="1188950" y="429046"/>
                    </a:cubicBezTo>
                    <a:cubicBezTo>
                      <a:pt x="1216353" y="413701"/>
                      <a:pt x="1218545" y="444392"/>
                      <a:pt x="1212516" y="461929"/>
                    </a:cubicBezTo>
                    <a:cubicBezTo>
                      <a:pt x="1207036" y="480014"/>
                      <a:pt x="1185662" y="545231"/>
                      <a:pt x="1179086" y="573730"/>
                    </a:cubicBezTo>
                    <a:cubicBezTo>
                      <a:pt x="1173605" y="603872"/>
                      <a:pt x="1164836" y="648812"/>
                      <a:pt x="1153876" y="654292"/>
                    </a:cubicBezTo>
                    <a:cubicBezTo>
                      <a:pt x="1140175" y="660868"/>
                      <a:pt x="1122637" y="657032"/>
                      <a:pt x="1110032" y="649360"/>
                    </a:cubicBezTo>
                    <a:cubicBezTo>
                      <a:pt x="1093043" y="639495"/>
                      <a:pt x="1078246" y="618669"/>
                      <a:pt x="1076054" y="585787"/>
                    </a:cubicBezTo>
                    <a:cubicBezTo>
                      <a:pt x="1073313" y="541395"/>
                      <a:pt x="1081534" y="534271"/>
                      <a:pt x="1096879" y="509061"/>
                    </a:cubicBezTo>
                    <a:close/>
                    <a:moveTo>
                      <a:pt x="893007" y="1274676"/>
                    </a:moveTo>
                    <a:cubicBezTo>
                      <a:pt x="889719" y="1290570"/>
                      <a:pt x="888075" y="1292214"/>
                      <a:pt x="872730" y="1298242"/>
                    </a:cubicBezTo>
                    <a:cubicBezTo>
                      <a:pt x="869441" y="1299338"/>
                      <a:pt x="865605" y="1300435"/>
                      <a:pt x="862317" y="1301531"/>
                    </a:cubicBezTo>
                    <a:cubicBezTo>
                      <a:pt x="843135" y="1307559"/>
                      <a:pt x="832722" y="1302079"/>
                      <a:pt x="838751" y="1290570"/>
                    </a:cubicBezTo>
                    <a:cubicBezTo>
                      <a:pt x="843135" y="1281801"/>
                      <a:pt x="852452" y="1269196"/>
                      <a:pt x="862317" y="1262072"/>
                    </a:cubicBezTo>
                    <a:cubicBezTo>
                      <a:pt x="866153" y="1259331"/>
                      <a:pt x="872181" y="1257687"/>
                      <a:pt x="877114" y="1257139"/>
                    </a:cubicBezTo>
                    <a:cubicBezTo>
                      <a:pt x="886431" y="1256043"/>
                      <a:pt x="896295" y="1259331"/>
                      <a:pt x="893007" y="1274676"/>
                    </a:cubicBezTo>
                    <a:close/>
                    <a:moveTo>
                      <a:pt x="671050" y="1286185"/>
                    </a:moveTo>
                    <a:cubicBezTo>
                      <a:pt x="657349" y="1264264"/>
                      <a:pt x="668310" y="1237410"/>
                      <a:pt x="680915" y="1202883"/>
                    </a:cubicBezTo>
                    <a:cubicBezTo>
                      <a:pt x="684751" y="1192470"/>
                      <a:pt x="687491" y="1181509"/>
                      <a:pt x="690231" y="1171096"/>
                    </a:cubicBezTo>
                    <a:cubicBezTo>
                      <a:pt x="703932" y="1119580"/>
                      <a:pt x="708317" y="1121225"/>
                      <a:pt x="715441" y="1084506"/>
                    </a:cubicBezTo>
                    <a:cubicBezTo>
                      <a:pt x="722566" y="1046691"/>
                      <a:pt x="726950" y="1029701"/>
                      <a:pt x="739007" y="1023673"/>
                    </a:cubicBezTo>
                    <a:cubicBezTo>
                      <a:pt x="747776" y="1018741"/>
                      <a:pt x="754352" y="1022029"/>
                      <a:pt x="762025" y="1026413"/>
                    </a:cubicBezTo>
                    <a:cubicBezTo>
                      <a:pt x="770246" y="1031345"/>
                      <a:pt x="778466" y="1038470"/>
                      <a:pt x="788879" y="1044498"/>
                    </a:cubicBezTo>
                    <a:cubicBezTo>
                      <a:pt x="810253" y="1056007"/>
                      <a:pt x="826694" y="1063132"/>
                      <a:pt x="829982" y="1108071"/>
                    </a:cubicBezTo>
                    <a:cubicBezTo>
                      <a:pt x="833819" y="1149175"/>
                      <a:pt x="857932" y="1180961"/>
                      <a:pt x="863961" y="1199047"/>
                    </a:cubicBezTo>
                    <a:cubicBezTo>
                      <a:pt x="872730" y="1225353"/>
                      <a:pt x="810253" y="1273032"/>
                      <a:pt x="790523" y="1281253"/>
                    </a:cubicBezTo>
                    <a:cubicBezTo>
                      <a:pt x="762573" y="1293858"/>
                      <a:pt x="688587" y="1313587"/>
                      <a:pt x="671050" y="1286185"/>
                    </a:cubicBezTo>
                    <a:close/>
                    <a:moveTo>
                      <a:pt x="659541" y="987502"/>
                    </a:moveTo>
                    <a:cubicBezTo>
                      <a:pt x="661733" y="973253"/>
                      <a:pt x="692972" y="999011"/>
                      <a:pt x="697356" y="1003395"/>
                    </a:cubicBezTo>
                    <a:cubicBezTo>
                      <a:pt x="709413" y="1010520"/>
                      <a:pt x="706125" y="1017644"/>
                      <a:pt x="699548" y="1042306"/>
                    </a:cubicBezTo>
                    <a:cubicBezTo>
                      <a:pt x="696260" y="1057652"/>
                      <a:pt x="694068" y="1092726"/>
                      <a:pt x="683655" y="1096563"/>
                    </a:cubicBezTo>
                    <a:cubicBezTo>
                      <a:pt x="683107" y="1096563"/>
                      <a:pt x="682011" y="1097111"/>
                      <a:pt x="680915" y="1097111"/>
                    </a:cubicBezTo>
                    <a:cubicBezTo>
                      <a:pt x="668858" y="1096563"/>
                      <a:pt x="666117" y="1059296"/>
                      <a:pt x="663925" y="1040114"/>
                    </a:cubicBezTo>
                    <a:cubicBezTo>
                      <a:pt x="661185" y="1020385"/>
                      <a:pt x="654608" y="1018192"/>
                      <a:pt x="659541" y="987502"/>
                    </a:cubicBezTo>
                    <a:close/>
                    <a:moveTo>
                      <a:pt x="647484" y="1209459"/>
                    </a:moveTo>
                    <a:cubicBezTo>
                      <a:pt x="637619" y="1247274"/>
                      <a:pt x="629399" y="1270292"/>
                      <a:pt x="615149" y="1272484"/>
                    </a:cubicBezTo>
                    <a:cubicBezTo>
                      <a:pt x="589939" y="1277965"/>
                      <a:pt x="582267" y="1239602"/>
                      <a:pt x="577334" y="1223708"/>
                    </a:cubicBezTo>
                    <a:cubicBezTo>
                      <a:pt x="566374" y="1188086"/>
                      <a:pt x="558153" y="1176029"/>
                      <a:pt x="551028" y="1157395"/>
                    </a:cubicBezTo>
                    <a:cubicBezTo>
                      <a:pt x="545000" y="1142598"/>
                      <a:pt x="536779" y="1137118"/>
                      <a:pt x="547740" y="1123965"/>
                    </a:cubicBezTo>
                    <a:cubicBezTo>
                      <a:pt x="557605" y="1112456"/>
                      <a:pt x="559797" y="1117388"/>
                      <a:pt x="583911" y="1128897"/>
                    </a:cubicBezTo>
                    <a:cubicBezTo>
                      <a:pt x="603640" y="1138762"/>
                      <a:pt x="618986" y="1148627"/>
                      <a:pt x="637619" y="1157943"/>
                    </a:cubicBezTo>
                    <a:cubicBezTo>
                      <a:pt x="651320" y="1163424"/>
                      <a:pt x="656801" y="1173289"/>
                      <a:pt x="647484" y="1209459"/>
                    </a:cubicBezTo>
                    <a:close/>
                    <a:moveTo>
                      <a:pt x="544452" y="1269196"/>
                    </a:moveTo>
                    <a:cubicBezTo>
                      <a:pt x="535683" y="1274676"/>
                      <a:pt x="479783" y="1269744"/>
                      <a:pt x="463890" y="1265360"/>
                    </a:cubicBezTo>
                    <a:cubicBezTo>
                      <a:pt x="450188" y="1262620"/>
                      <a:pt x="440872" y="1256591"/>
                      <a:pt x="447996" y="1236313"/>
                    </a:cubicBezTo>
                    <a:cubicBezTo>
                      <a:pt x="450737" y="1226997"/>
                      <a:pt x="457313" y="1215488"/>
                      <a:pt x="463890" y="1204527"/>
                    </a:cubicBezTo>
                    <a:cubicBezTo>
                      <a:pt x="474850" y="1189730"/>
                      <a:pt x="487455" y="1176577"/>
                      <a:pt x="496772" y="1171096"/>
                    </a:cubicBezTo>
                    <a:cubicBezTo>
                      <a:pt x="499512" y="1168904"/>
                      <a:pt x="503349" y="1168356"/>
                      <a:pt x="505541" y="1168904"/>
                    </a:cubicBezTo>
                    <a:cubicBezTo>
                      <a:pt x="508829" y="1168904"/>
                      <a:pt x="540068" y="1242890"/>
                      <a:pt x="546096" y="1254947"/>
                    </a:cubicBezTo>
                    <a:cubicBezTo>
                      <a:pt x="548836" y="1260427"/>
                      <a:pt x="549384" y="1264812"/>
                      <a:pt x="544452" y="1269196"/>
                    </a:cubicBezTo>
                    <a:close/>
                    <a:moveTo>
                      <a:pt x="403057" y="1206171"/>
                    </a:moveTo>
                    <a:cubicBezTo>
                      <a:pt x="398672" y="1209459"/>
                      <a:pt x="393740" y="1212748"/>
                      <a:pt x="389904" y="1214392"/>
                    </a:cubicBezTo>
                    <a:cubicBezTo>
                      <a:pt x="365242" y="1223708"/>
                      <a:pt x="360857" y="1206171"/>
                      <a:pt x="344964" y="1196854"/>
                    </a:cubicBezTo>
                    <a:cubicBezTo>
                      <a:pt x="329071" y="1185894"/>
                      <a:pt x="311534" y="1188086"/>
                      <a:pt x="313178" y="1171096"/>
                    </a:cubicBezTo>
                    <a:cubicBezTo>
                      <a:pt x="314274" y="1159588"/>
                      <a:pt x="327427" y="1120128"/>
                      <a:pt x="341128" y="1080121"/>
                    </a:cubicBezTo>
                    <a:cubicBezTo>
                      <a:pt x="344416" y="1068064"/>
                      <a:pt x="374010" y="1091630"/>
                      <a:pt x="383875" y="1068612"/>
                    </a:cubicBezTo>
                    <a:cubicBezTo>
                      <a:pt x="388808" y="1056007"/>
                      <a:pt x="360857" y="1018741"/>
                      <a:pt x="364146" y="1009424"/>
                    </a:cubicBezTo>
                    <a:cubicBezTo>
                      <a:pt x="366886" y="1000107"/>
                      <a:pt x="385519" y="999559"/>
                      <a:pt x="402509" y="1001203"/>
                    </a:cubicBezTo>
                    <a:cubicBezTo>
                      <a:pt x="434295" y="1003395"/>
                      <a:pt x="450188" y="1002847"/>
                      <a:pt x="464986" y="1036278"/>
                    </a:cubicBezTo>
                    <a:cubicBezTo>
                      <a:pt x="475946" y="1060940"/>
                      <a:pt x="485263" y="1096563"/>
                      <a:pt x="481975" y="1110812"/>
                    </a:cubicBezTo>
                    <a:cubicBezTo>
                      <a:pt x="474850" y="1137666"/>
                      <a:pt x="423882" y="1190278"/>
                      <a:pt x="403057" y="1206171"/>
                    </a:cubicBezTo>
                    <a:close/>
                    <a:moveTo>
                      <a:pt x="300025" y="1103139"/>
                    </a:moveTo>
                    <a:cubicBezTo>
                      <a:pt x="296188" y="1123417"/>
                      <a:pt x="285776" y="1146983"/>
                      <a:pt x="278651" y="1144790"/>
                    </a:cubicBezTo>
                    <a:cubicBezTo>
                      <a:pt x="271526" y="1143694"/>
                      <a:pt x="263854" y="1140954"/>
                      <a:pt x="256729" y="1136570"/>
                    </a:cubicBezTo>
                    <a:cubicBezTo>
                      <a:pt x="239740" y="1127253"/>
                      <a:pt x="220558" y="1104783"/>
                      <a:pt x="213982" y="1086150"/>
                    </a:cubicBezTo>
                    <a:cubicBezTo>
                      <a:pt x="208501" y="1068064"/>
                      <a:pt x="192608" y="1058200"/>
                      <a:pt x="220010" y="1051075"/>
                    </a:cubicBezTo>
                    <a:cubicBezTo>
                      <a:pt x="231519" y="1049431"/>
                      <a:pt x="246316" y="1051623"/>
                      <a:pt x="257825" y="1053267"/>
                    </a:cubicBezTo>
                    <a:cubicBezTo>
                      <a:pt x="279747" y="1056007"/>
                      <a:pt x="302765" y="1060392"/>
                      <a:pt x="304409" y="1060392"/>
                    </a:cubicBezTo>
                    <a:cubicBezTo>
                      <a:pt x="314822" y="1065872"/>
                      <a:pt x="303861" y="1081765"/>
                      <a:pt x="300025" y="1103139"/>
                    </a:cubicBezTo>
                    <a:close/>
                    <a:moveTo>
                      <a:pt x="229875" y="731018"/>
                    </a:moveTo>
                    <a:cubicBezTo>
                      <a:pt x="237000" y="684434"/>
                      <a:pt x="235356" y="663609"/>
                      <a:pt x="245220" y="651552"/>
                    </a:cubicBezTo>
                    <a:cubicBezTo>
                      <a:pt x="249057" y="646619"/>
                      <a:pt x="258921" y="640043"/>
                      <a:pt x="264402" y="636755"/>
                    </a:cubicBezTo>
                    <a:cubicBezTo>
                      <a:pt x="274815" y="630726"/>
                      <a:pt x="287420" y="627438"/>
                      <a:pt x="300025" y="644427"/>
                    </a:cubicBezTo>
                    <a:cubicBezTo>
                      <a:pt x="327427" y="680050"/>
                      <a:pt x="339484" y="694847"/>
                      <a:pt x="358665" y="704164"/>
                    </a:cubicBezTo>
                    <a:cubicBezTo>
                      <a:pt x="369626" y="710192"/>
                      <a:pt x="389356" y="709096"/>
                      <a:pt x="403057" y="709096"/>
                    </a:cubicBezTo>
                    <a:cubicBezTo>
                      <a:pt x="410181" y="709096"/>
                      <a:pt x="416758" y="709096"/>
                      <a:pt x="415114" y="711288"/>
                    </a:cubicBezTo>
                    <a:cubicBezTo>
                      <a:pt x="412922" y="717865"/>
                      <a:pt x="409633" y="739239"/>
                      <a:pt x="403057" y="764997"/>
                    </a:cubicBezTo>
                    <a:cubicBezTo>
                      <a:pt x="397576" y="788014"/>
                      <a:pt x="389904" y="812676"/>
                      <a:pt x="382231" y="833502"/>
                    </a:cubicBezTo>
                    <a:cubicBezTo>
                      <a:pt x="364694" y="878441"/>
                      <a:pt x="355377" y="948043"/>
                      <a:pt x="342224" y="950235"/>
                    </a:cubicBezTo>
                    <a:cubicBezTo>
                      <a:pt x="330167" y="951879"/>
                      <a:pt x="293996" y="933246"/>
                      <a:pt x="261662" y="885566"/>
                    </a:cubicBezTo>
                    <a:cubicBezTo>
                      <a:pt x="231519" y="840627"/>
                      <a:pt x="221107" y="783630"/>
                      <a:pt x="229875" y="731018"/>
                    </a:cubicBezTo>
                    <a:close/>
                    <a:moveTo>
                      <a:pt x="328523" y="532626"/>
                    </a:moveTo>
                    <a:cubicBezTo>
                      <a:pt x="353733" y="489331"/>
                      <a:pt x="416210" y="465217"/>
                      <a:pt x="463890" y="463573"/>
                    </a:cubicBezTo>
                    <a:cubicBezTo>
                      <a:pt x="479783" y="462477"/>
                      <a:pt x="490196" y="463573"/>
                      <a:pt x="490196" y="469053"/>
                    </a:cubicBezTo>
                    <a:cubicBezTo>
                      <a:pt x="489099" y="500292"/>
                      <a:pt x="472658" y="535367"/>
                      <a:pt x="463342" y="564961"/>
                    </a:cubicBezTo>
                    <a:cubicBezTo>
                      <a:pt x="457861" y="581950"/>
                      <a:pt x="450188" y="601132"/>
                      <a:pt x="443612" y="621957"/>
                    </a:cubicBezTo>
                    <a:cubicBezTo>
                      <a:pt x="431555" y="659772"/>
                      <a:pt x="445804" y="671829"/>
                      <a:pt x="412922" y="676214"/>
                    </a:cubicBezTo>
                    <a:cubicBezTo>
                      <a:pt x="376203" y="676214"/>
                      <a:pt x="360309" y="664705"/>
                      <a:pt x="343320" y="630178"/>
                    </a:cubicBezTo>
                    <a:cubicBezTo>
                      <a:pt x="330167" y="601680"/>
                      <a:pt x="297285" y="590719"/>
                      <a:pt x="328523" y="532626"/>
                    </a:cubicBezTo>
                    <a:close/>
                    <a:moveTo>
                      <a:pt x="576786" y="717317"/>
                    </a:moveTo>
                    <a:cubicBezTo>
                      <a:pt x="579527" y="693203"/>
                      <a:pt x="583363" y="656484"/>
                      <a:pt x="597064" y="642783"/>
                    </a:cubicBezTo>
                    <a:cubicBezTo>
                      <a:pt x="597612" y="642235"/>
                      <a:pt x="597612" y="642235"/>
                      <a:pt x="597612" y="642235"/>
                    </a:cubicBezTo>
                    <a:cubicBezTo>
                      <a:pt x="599804" y="640043"/>
                      <a:pt x="600900" y="639495"/>
                      <a:pt x="604189" y="638399"/>
                    </a:cubicBezTo>
                    <a:cubicBezTo>
                      <a:pt x="621178" y="634562"/>
                      <a:pt x="668310" y="687175"/>
                      <a:pt x="689135" y="703068"/>
                    </a:cubicBezTo>
                    <a:cubicBezTo>
                      <a:pt x="705028" y="710740"/>
                      <a:pt x="732979" y="708000"/>
                      <a:pt x="748872" y="710740"/>
                    </a:cubicBezTo>
                    <a:cubicBezTo>
                      <a:pt x="753256" y="711288"/>
                      <a:pt x="761477" y="712385"/>
                      <a:pt x="761477" y="717865"/>
                    </a:cubicBezTo>
                    <a:cubicBezTo>
                      <a:pt x="761477" y="722249"/>
                      <a:pt x="758737" y="744171"/>
                      <a:pt x="753804" y="771573"/>
                    </a:cubicBezTo>
                    <a:cubicBezTo>
                      <a:pt x="752160" y="779794"/>
                      <a:pt x="751064" y="788014"/>
                      <a:pt x="749420" y="796235"/>
                    </a:cubicBezTo>
                    <a:cubicBezTo>
                      <a:pt x="737911" y="858712"/>
                      <a:pt x="721470" y="935986"/>
                      <a:pt x="712153" y="935986"/>
                    </a:cubicBezTo>
                    <a:cubicBezTo>
                      <a:pt x="706673" y="935986"/>
                      <a:pt x="697904" y="932698"/>
                      <a:pt x="688587" y="927765"/>
                    </a:cubicBezTo>
                    <a:cubicBezTo>
                      <a:pt x="619534" y="889950"/>
                      <a:pt x="567470" y="796235"/>
                      <a:pt x="576786" y="717317"/>
                    </a:cubicBezTo>
                    <a:close/>
                    <a:moveTo>
                      <a:pt x="677626" y="493167"/>
                    </a:moveTo>
                    <a:cubicBezTo>
                      <a:pt x="697904" y="467409"/>
                      <a:pt x="719826" y="449324"/>
                      <a:pt x="749968" y="436171"/>
                    </a:cubicBezTo>
                    <a:cubicBezTo>
                      <a:pt x="765861" y="429046"/>
                      <a:pt x="842587" y="399452"/>
                      <a:pt x="846424" y="429046"/>
                    </a:cubicBezTo>
                    <a:cubicBezTo>
                      <a:pt x="846424" y="429046"/>
                      <a:pt x="851904" y="450968"/>
                      <a:pt x="830530" y="509061"/>
                    </a:cubicBezTo>
                    <a:cubicBezTo>
                      <a:pt x="809157" y="568797"/>
                      <a:pt x="791071" y="666897"/>
                      <a:pt x="776822" y="672925"/>
                    </a:cubicBezTo>
                    <a:cubicBezTo>
                      <a:pt x="755448" y="681146"/>
                      <a:pt x="711057" y="664157"/>
                      <a:pt x="701740" y="647167"/>
                    </a:cubicBezTo>
                    <a:cubicBezTo>
                      <a:pt x="672146" y="602228"/>
                      <a:pt x="638167" y="543587"/>
                      <a:pt x="677626" y="493167"/>
                    </a:cubicBezTo>
                    <a:close/>
                    <a:moveTo>
                      <a:pt x="1467904" y="311217"/>
                    </a:moveTo>
                    <a:cubicBezTo>
                      <a:pt x="1415840" y="233395"/>
                      <a:pt x="1341854" y="152833"/>
                      <a:pt x="1268965" y="90904"/>
                    </a:cubicBezTo>
                    <a:cubicBezTo>
                      <a:pt x="1231698" y="59117"/>
                      <a:pt x="1192787" y="32263"/>
                      <a:pt x="1155520" y="16370"/>
                    </a:cubicBezTo>
                    <a:cubicBezTo>
                      <a:pt x="1141271" y="10342"/>
                      <a:pt x="1125925" y="4861"/>
                      <a:pt x="1110580" y="2121"/>
                    </a:cubicBezTo>
                    <a:cubicBezTo>
                      <a:pt x="1082630" y="-3908"/>
                      <a:pt x="1081534" y="3217"/>
                      <a:pt x="1110580" y="19658"/>
                    </a:cubicBezTo>
                    <a:cubicBezTo>
                      <a:pt x="1122089" y="26235"/>
                      <a:pt x="1134694" y="31715"/>
                      <a:pt x="1146203" y="38292"/>
                    </a:cubicBezTo>
                    <a:cubicBezTo>
                      <a:pt x="1222929" y="83779"/>
                      <a:pt x="1293079" y="180235"/>
                      <a:pt x="1340210" y="258057"/>
                    </a:cubicBezTo>
                    <a:cubicBezTo>
                      <a:pt x="1385150" y="331495"/>
                      <a:pt x="1397207" y="384655"/>
                      <a:pt x="1397207" y="384655"/>
                    </a:cubicBezTo>
                    <a:cubicBezTo>
                      <a:pt x="1344047" y="408769"/>
                      <a:pt x="1301299" y="461929"/>
                      <a:pt x="1287050" y="518377"/>
                    </a:cubicBezTo>
                    <a:cubicBezTo>
                      <a:pt x="1263484" y="612093"/>
                      <a:pt x="1273897" y="1000107"/>
                      <a:pt x="1273897" y="1000107"/>
                    </a:cubicBezTo>
                    <a:cubicBezTo>
                      <a:pt x="1272253" y="992982"/>
                      <a:pt x="1247043" y="912968"/>
                      <a:pt x="1232794" y="906392"/>
                    </a:cubicBezTo>
                    <a:cubicBezTo>
                      <a:pt x="1219093" y="900911"/>
                      <a:pt x="1175249" y="915160"/>
                      <a:pt x="1145655" y="909132"/>
                    </a:cubicBezTo>
                    <a:lnTo>
                      <a:pt x="1144011" y="909132"/>
                    </a:lnTo>
                    <a:cubicBezTo>
                      <a:pt x="1128118" y="904200"/>
                      <a:pt x="1165933" y="756228"/>
                      <a:pt x="1179634" y="701972"/>
                    </a:cubicBezTo>
                    <a:cubicBezTo>
                      <a:pt x="1182922" y="689915"/>
                      <a:pt x="1209776" y="695395"/>
                      <a:pt x="1212516" y="657032"/>
                    </a:cubicBezTo>
                    <a:cubicBezTo>
                      <a:pt x="1212516" y="644427"/>
                      <a:pt x="1195527" y="634014"/>
                      <a:pt x="1198267" y="623054"/>
                    </a:cubicBezTo>
                    <a:cubicBezTo>
                      <a:pt x="1226217" y="523310"/>
                      <a:pt x="1253071" y="440007"/>
                      <a:pt x="1262388" y="437267"/>
                    </a:cubicBezTo>
                    <a:cubicBezTo>
                      <a:pt x="1346787" y="410413"/>
                      <a:pt x="1264032" y="394520"/>
                      <a:pt x="1264032" y="394520"/>
                    </a:cubicBezTo>
                    <a:cubicBezTo>
                      <a:pt x="1264032" y="394520"/>
                      <a:pt x="1237726" y="387943"/>
                      <a:pt x="1207036" y="397260"/>
                    </a:cubicBezTo>
                    <a:cubicBezTo>
                      <a:pt x="1199911" y="398356"/>
                      <a:pt x="1184566" y="404384"/>
                      <a:pt x="1165933" y="413701"/>
                    </a:cubicBezTo>
                    <a:cubicBezTo>
                      <a:pt x="1162644" y="404932"/>
                      <a:pt x="1154972" y="392876"/>
                      <a:pt x="1145655" y="380819"/>
                    </a:cubicBezTo>
                    <a:cubicBezTo>
                      <a:pt x="1128118" y="358897"/>
                      <a:pt x="1096879" y="330947"/>
                      <a:pt x="1064545" y="327110"/>
                    </a:cubicBezTo>
                    <a:cubicBezTo>
                      <a:pt x="1054680" y="326014"/>
                      <a:pt x="1033854" y="327658"/>
                      <a:pt x="1026182" y="335331"/>
                    </a:cubicBezTo>
                    <a:cubicBezTo>
                      <a:pt x="998231" y="364925"/>
                      <a:pt x="1015221" y="379722"/>
                      <a:pt x="1040431" y="386847"/>
                    </a:cubicBezTo>
                    <a:cubicBezTo>
                      <a:pt x="1062901" y="396712"/>
                      <a:pt x="1088659" y="394520"/>
                      <a:pt x="1110032" y="408221"/>
                    </a:cubicBezTo>
                    <a:cubicBezTo>
                      <a:pt x="1120993" y="414797"/>
                      <a:pt x="1130858" y="422470"/>
                      <a:pt x="1141819" y="425758"/>
                    </a:cubicBezTo>
                    <a:cubicBezTo>
                      <a:pt x="1131954" y="431238"/>
                      <a:pt x="1120993" y="437267"/>
                      <a:pt x="1110032" y="443296"/>
                    </a:cubicBezTo>
                    <a:cubicBezTo>
                      <a:pt x="1077150" y="463573"/>
                      <a:pt x="1032758" y="489879"/>
                      <a:pt x="1010836" y="523310"/>
                    </a:cubicBezTo>
                    <a:cubicBezTo>
                      <a:pt x="965897" y="601680"/>
                      <a:pt x="913833" y="687175"/>
                      <a:pt x="888623" y="772121"/>
                    </a:cubicBezTo>
                    <a:cubicBezTo>
                      <a:pt x="860673" y="867481"/>
                      <a:pt x="887527" y="982570"/>
                      <a:pt x="904516" y="1009424"/>
                    </a:cubicBezTo>
                    <a:cubicBezTo>
                      <a:pt x="921505" y="1037374"/>
                      <a:pt x="973021" y="1081217"/>
                      <a:pt x="960964" y="1119580"/>
                    </a:cubicBezTo>
                    <a:cubicBezTo>
                      <a:pt x="955484" y="1138762"/>
                      <a:pt x="921505" y="1179865"/>
                      <a:pt x="908352" y="1177673"/>
                    </a:cubicBezTo>
                    <a:cubicBezTo>
                      <a:pt x="894103" y="1175481"/>
                      <a:pt x="882594" y="1076833"/>
                      <a:pt x="872730" y="1048883"/>
                    </a:cubicBezTo>
                    <a:cubicBezTo>
                      <a:pt x="869441" y="1042854"/>
                      <a:pt x="862865" y="1036278"/>
                      <a:pt x="857932" y="1031345"/>
                    </a:cubicBezTo>
                    <a:cubicBezTo>
                      <a:pt x="826146" y="1000655"/>
                      <a:pt x="755448" y="960100"/>
                      <a:pt x="755448" y="960100"/>
                    </a:cubicBezTo>
                    <a:cubicBezTo>
                      <a:pt x="753256" y="957360"/>
                      <a:pt x="752160" y="952975"/>
                      <a:pt x="752160" y="948043"/>
                    </a:cubicBezTo>
                    <a:cubicBezTo>
                      <a:pt x="752160" y="945303"/>
                      <a:pt x="752160" y="941466"/>
                      <a:pt x="752160" y="936534"/>
                    </a:cubicBezTo>
                    <a:cubicBezTo>
                      <a:pt x="755448" y="886114"/>
                      <a:pt x="789975" y="778698"/>
                      <a:pt x="796552" y="739239"/>
                    </a:cubicBezTo>
                    <a:cubicBezTo>
                      <a:pt x="797648" y="732662"/>
                      <a:pt x="799292" y="723345"/>
                      <a:pt x="802032" y="712385"/>
                    </a:cubicBezTo>
                    <a:cubicBezTo>
                      <a:pt x="805320" y="700876"/>
                      <a:pt x="833819" y="710192"/>
                      <a:pt x="827242" y="674570"/>
                    </a:cubicBezTo>
                    <a:cubicBezTo>
                      <a:pt x="826694" y="666349"/>
                      <a:pt x="820117" y="647167"/>
                      <a:pt x="821214" y="642783"/>
                    </a:cubicBezTo>
                    <a:cubicBezTo>
                      <a:pt x="835463" y="596747"/>
                      <a:pt x="850808" y="544683"/>
                      <a:pt x="863961" y="505772"/>
                    </a:cubicBezTo>
                    <a:cubicBezTo>
                      <a:pt x="863961" y="505772"/>
                      <a:pt x="863961" y="505224"/>
                      <a:pt x="864509" y="504676"/>
                    </a:cubicBezTo>
                    <a:cubicBezTo>
                      <a:pt x="875470" y="473986"/>
                      <a:pt x="883142" y="450420"/>
                      <a:pt x="886431" y="446584"/>
                    </a:cubicBezTo>
                    <a:cubicBezTo>
                      <a:pt x="893555" y="433431"/>
                      <a:pt x="922601" y="423018"/>
                      <a:pt x="931370" y="421922"/>
                    </a:cubicBezTo>
                    <a:cubicBezTo>
                      <a:pt x="953292" y="419730"/>
                      <a:pt x="950552" y="407125"/>
                      <a:pt x="938495" y="393972"/>
                    </a:cubicBezTo>
                    <a:cubicBezTo>
                      <a:pt x="935754" y="390683"/>
                      <a:pt x="926986" y="387943"/>
                      <a:pt x="914929" y="385203"/>
                    </a:cubicBezTo>
                    <a:cubicBezTo>
                      <a:pt x="876018" y="377530"/>
                      <a:pt x="830530" y="375338"/>
                      <a:pt x="793811" y="390683"/>
                    </a:cubicBezTo>
                    <a:cubicBezTo>
                      <a:pt x="769149" y="400000"/>
                      <a:pt x="740651" y="401096"/>
                      <a:pt x="714893" y="403288"/>
                    </a:cubicBezTo>
                    <a:cubicBezTo>
                      <a:pt x="701192" y="406577"/>
                      <a:pt x="669406" y="347388"/>
                      <a:pt x="655705" y="336975"/>
                    </a:cubicBezTo>
                    <a:cubicBezTo>
                      <a:pt x="644744" y="328206"/>
                      <a:pt x="614601" y="312861"/>
                      <a:pt x="598708" y="327658"/>
                    </a:cubicBezTo>
                    <a:cubicBezTo>
                      <a:pt x="586651" y="339167"/>
                      <a:pt x="582267" y="371502"/>
                      <a:pt x="598160" y="381915"/>
                    </a:cubicBezTo>
                    <a:cubicBezTo>
                      <a:pt x="608573" y="389039"/>
                      <a:pt x="626658" y="388491"/>
                      <a:pt x="644196" y="393424"/>
                    </a:cubicBezTo>
                    <a:cubicBezTo>
                      <a:pt x="667213" y="400548"/>
                      <a:pt x="674886" y="420826"/>
                      <a:pt x="669406" y="430690"/>
                    </a:cubicBezTo>
                    <a:cubicBezTo>
                      <a:pt x="650772" y="463573"/>
                      <a:pt x="627754" y="484399"/>
                      <a:pt x="609121" y="510705"/>
                    </a:cubicBezTo>
                    <a:cubicBezTo>
                      <a:pt x="546096" y="597296"/>
                      <a:pt x="475946" y="726634"/>
                      <a:pt x="507733" y="834598"/>
                    </a:cubicBezTo>
                    <a:cubicBezTo>
                      <a:pt x="525818" y="887758"/>
                      <a:pt x="545548" y="933794"/>
                      <a:pt x="576238" y="980926"/>
                    </a:cubicBezTo>
                    <a:cubicBezTo>
                      <a:pt x="585555" y="996271"/>
                      <a:pt x="594324" y="1034634"/>
                      <a:pt x="594324" y="1054911"/>
                    </a:cubicBezTo>
                    <a:cubicBezTo>
                      <a:pt x="594324" y="1077929"/>
                      <a:pt x="557057" y="1075737"/>
                      <a:pt x="541164" y="1077381"/>
                    </a:cubicBezTo>
                    <a:cubicBezTo>
                      <a:pt x="520338" y="1079025"/>
                      <a:pt x="511569" y="1078477"/>
                      <a:pt x="504445" y="1032990"/>
                    </a:cubicBezTo>
                    <a:cubicBezTo>
                      <a:pt x="501705" y="1016000"/>
                      <a:pt x="498416" y="1003943"/>
                      <a:pt x="495676" y="996271"/>
                    </a:cubicBezTo>
                    <a:cubicBezTo>
                      <a:pt x="495676" y="995723"/>
                      <a:pt x="495676" y="995723"/>
                      <a:pt x="495676" y="995723"/>
                    </a:cubicBezTo>
                    <a:cubicBezTo>
                      <a:pt x="480331" y="957360"/>
                      <a:pt x="433747" y="969417"/>
                      <a:pt x="401961" y="969417"/>
                    </a:cubicBezTo>
                    <a:cubicBezTo>
                      <a:pt x="392644" y="969417"/>
                      <a:pt x="383875" y="968869"/>
                      <a:pt x="381135" y="966676"/>
                    </a:cubicBezTo>
                    <a:cubicBezTo>
                      <a:pt x="374559" y="963936"/>
                      <a:pt x="387164" y="916805"/>
                      <a:pt x="401961" y="861452"/>
                    </a:cubicBezTo>
                    <a:cubicBezTo>
                      <a:pt x="416758" y="806648"/>
                      <a:pt x="437035" y="741979"/>
                      <a:pt x="444708" y="709096"/>
                    </a:cubicBezTo>
                    <a:cubicBezTo>
                      <a:pt x="446900" y="704164"/>
                      <a:pt x="455669" y="705808"/>
                      <a:pt x="462793" y="703616"/>
                    </a:cubicBezTo>
                    <a:cubicBezTo>
                      <a:pt x="466082" y="703068"/>
                      <a:pt x="468822" y="701424"/>
                      <a:pt x="471562" y="698683"/>
                    </a:cubicBezTo>
                    <a:cubicBezTo>
                      <a:pt x="472658" y="694847"/>
                      <a:pt x="474850" y="679502"/>
                      <a:pt x="474302" y="670733"/>
                    </a:cubicBezTo>
                    <a:cubicBezTo>
                      <a:pt x="473754" y="665253"/>
                      <a:pt x="467726" y="664157"/>
                      <a:pt x="462793" y="662513"/>
                    </a:cubicBezTo>
                    <a:cubicBezTo>
                      <a:pt x="461149" y="661417"/>
                      <a:pt x="458957" y="659224"/>
                      <a:pt x="460053" y="655936"/>
                    </a:cubicBezTo>
                    <a:cubicBezTo>
                      <a:pt x="460601" y="652100"/>
                      <a:pt x="461697" y="648264"/>
                      <a:pt x="462793" y="644427"/>
                    </a:cubicBezTo>
                    <a:cubicBezTo>
                      <a:pt x="473754" y="609900"/>
                      <a:pt x="485263" y="575922"/>
                      <a:pt x="496772" y="541395"/>
                    </a:cubicBezTo>
                    <a:cubicBezTo>
                      <a:pt x="505541" y="513993"/>
                      <a:pt x="512665" y="494811"/>
                      <a:pt x="513761" y="492071"/>
                    </a:cubicBezTo>
                    <a:cubicBezTo>
                      <a:pt x="514858" y="485495"/>
                      <a:pt x="528559" y="487687"/>
                      <a:pt x="538971" y="487139"/>
                    </a:cubicBezTo>
                    <a:cubicBezTo>
                      <a:pt x="543356" y="487139"/>
                      <a:pt x="546644" y="486591"/>
                      <a:pt x="549932" y="483851"/>
                    </a:cubicBezTo>
                    <a:cubicBezTo>
                      <a:pt x="559249" y="477822"/>
                      <a:pt x="561441" y="456449"/>
                      <a:pt x="545000" y="446036"/>
                    </a:cubicBezTo>
                    <a:cubicBezTo>
                      <a:pt x="532395" y="437815"/>
                      <a:pt x="509377" y="438363"/>
                      <a:pt x="495128" y="438363"/>
                    </a:cubicBezTo>
                    <a:cubicBezTo>
                      <a:pt x="485263" y="438363"/>
                      <a:pt x="473754" y="438363"/>
                      <a:pt x="462245" y="438363"/>
                    </a:cubicBezTo>
                    <a:cubicBezTo>
                      <a:pt x="438131" y="438363"/>
                      <a:pt x="413470" y="438363"/>
                      <a:pt x="401413" y="437267"/>
                    </a:cubicBezTo>
                    <a:cubicBezTo>
                      <a:pt x="368530" y="426306"/>
                      <a:pt x="384971" y="390135"/>
                      <a:pt x="359213" y="374242"/>
                    </a:cubicBezTo>
                    <a:cubicBezTo>
                      <a:pt x="305505" y="341908"/>
                      <a:pt x="293996" y="386299"/>
                      <a:pt x="311534" y="407673"/>
                    </a:cubicBezTo>
                    <a:cubicBezTo>
                      <a:pt x="332907" y="433431"/>
                      <a:pt x="349349" y="419182"/>
                      <a:pt x="352637" y="454804"/>
                    </a:cubicBezTo>
                    <a:cubicBezTo>
                      <a:pt x="354829" y="467409"/>
                      <a:pt x="215078" y="585787"/>
                      <a:pt x="194252" y="617025"/>
                    </a:cubicBezTo>
                    <a:cubicBezTo>
                      <a:pt x="172331" y="651004"/>
                      <a:pt x="142736" y="768833"/>
                      <a:pt x="152053" y="821445"/>
                    </a:cubicBezTo>
                    <a:cubicBezTo>
                      <a:pt x="161370" y="875153"/>
                      <a:pt x="166302" y="910228"/>
                      <a:pt x="211790" y="957360"/>
                    </a:cubicBezTo>
                    <a:cubicBezTo>
                      <a:pt x="223847" y="969965"/>
                      <a:pt x="239740" y="980377"/>
                      <a:pt x="253989" y="987502"/>
                    </a:cubicBezTo>
                    <a:lnTo>
                      <a:pt x="254537" y="987502"/>
                    </a:lnTo>
                    <a:cubicBezTo>
                      <a:pt x="274815" y="999011"/>
                      <a:pt x="292900" y="1006135"/>
                      <a:pt x="292900" y="1012164"/>
                    </a:cubicBezTo>
                    <a:cubicBezTo>
                      <a:pt x="292900" y="1016000"/>
                      <a:pt x="275911" y="1017096"/>
                      <a:pt x="254537" y="1017644"/>
                    </a:cubicBezTo>
                    <a:cubicBezTo>
                      <a:pt x="245768" y="1017644"/>
                      <a:pt x="234260" y="1018192"/>
                      <a:pt x="225491" y="1020385"/>
                    </a:cubicBezTo>
                    <a:cubicBezTo>
                      <a:pt x="204117" y="1023125"/>
                      <a:pt x="187128" y="1033538"/>
                      <a:pt x="175619" y="1035730"/>
                    </a:cubicBezTo>
                    <a:cubicBezTo>
                      <a:pt x="161918" y="1036826"/>
                      <a:pt x="99989" y="982022"/>
                      <a:pt x="83548" y="921189"/>
                    </a:cubicBezTo>
                    <a:cubicBezTo>
                      <a:pt x="67654" y="860356"/>
                      <a:pt x="116978" y="733210"/>
                      <a:pt x="123007" y="695943"/>
                    </a:cubicBezTo>
                    <a:cubicBezTo>
                      <a:pt x="128487" y="658128"/>
                      <a:pt x="108758" y="435075"/>
                      <a:pt x="108758" y="414797"/>
                    </a:cubicBezTo>
                    <a:cubicBezTo>
                      <a:pt x="108758" y="395616"/>
                      <a:pt x="133420" y="372050"/>
                      <a:pt x="179455" y="369858"/>
                    </a:cubicBezTo>
                    <a:cubicBezTo>
                      <a:pt x="215078" y="367666"/>
                      <a:pt x="238644" y="392876"/>
                      <a:pt x="253441" y="400548"/>
                    </a:cubicBezTo>
                    <a:lnTo>
                      <a:pt x="253989" y="401096"/>
                    </a:lnTo>
                    <a:cubicBezTo>
                      <a:pt x="258921" y="402192"/>
                      <a:pt x="261114" y="403836"/>
                      <a:pt x="263854" y="402192"/>
                    </a:cubicBezTo>
                    <a:cubicBezTo>
                      <a:pt x="276459" y="399452"/>
                      <a:pt x="279199" y="368762"/>
                      <a:pt x="253989" y="335331"/>
                    </a:cubicBezTo>
                    <a:cubicBezTo>
                      <a:pt x="253989" y="335331"/>
                      <a:pt x="253441" y="335331"/>
                      <a:pt x="253441" y="334783"/>
                    </a:cubicBezTo>
                    <a:cubicBezTo>
                      <a:pt x="250701" y="332043"/>
                      <a:pt x="247961" y="328755"/>
                      <a:pt x="244124" y="324918"/>
                    </a:cubicBezTo>
                    <a:cubicBezTo>
                      <a:pt x="209050" y="287103"/>
                      <a:pt x="175619" y="301352"/>
                      <a:pt x="166302" y="285459"/>
                    </a:cubicBezTo>
                    <a:cubicBezTo>
                      <a:pt x="156437" y="269566"/>
                      <a:pt x="184388" y="266278"/>
                      <a:pt x="209050" y="240520"/>
                    </a:cubicBezTo>
                    <a:cubicBezTo>
                      <a:pt x="234260" y="214762"/>
                      <a:pt x="232615" y="183523"/>
                      <a:pt x="215078" y="152833"/>
                    </a:cubicBezTo>
                    <a:cubicBezTo>
                      <a:pt x="196993" y="120498"/>
                      <a:pt x="123007" y="105701"/>
                      <a:pt x="126295" y="125431"/>
                    </a:cubicBezTo>
                    <a:cubicBezTo>
                      <a:pt x="130131" y="145160"/>
                      <a:pt x="155889" y="162149"/>
                      <a:pt x="149861" y="197772"/>
                    </a:cubicBezTo>
                    <a:cubicBezTo>
                      <a:pt x="142736" y="246000"/>
                      <a:pt x="107114" y="252577"/>
                      <a:pt x="71491" y="287651"/>
                    </a:cubicBezTo>
                    <a:cubicBezTo>
                      <a:pt x="36416" y="323274"/>
                      <a:pt x="793" y="332591"/>
                      <a:pt x="16686" y="444392"/>
                    </a:cubicBezTo>
                    <a:cubicBezTo>
                      <a:pt x="29291" y="528790"/>
                      <a:pt x="34772" y="677858"/>
                      <a:pt x="20523" y="771573"/>
                    </a:cubicBezTo>
                    <a:cubicBezTo>
                      <a:pt x="6822" y="866933"/>
                      <a:pt x="-18936" y="924477"/>
                      <a:pt x="22715" y="1016000"/>
                    </a:cubicBezTo>
                    <a:cubicBezTo>
                      <a:pt x="64914" y="1108071"/>
                      <a:pt x="232615" y="1284541"/>
                      <a:pt x="232615" y="1284541"/>
                    </a:cubicBezTo>
                    <a:cubicBezTo>
                      <a:pt x="232615" y="1284541"/>
                      <a:pt x="225491" y="1305367"/>
                      <a:pt x="217818" y="1323452"/>
                    </a:cubicBezTo>
                    <a:cubicBezTo>
                      <a:pt x="210694" y="1340990"/>
                      <a:pt x="227135" y="1345374"/>
                      <a:pt x="237548" y="1345374"/>
                    </a:cubicBezTo>
                    <a:cubicBezTo>
                      <a:pt x="243028" y="1345374"/>
                      <a:pt x="251249" y="1330577"/>
                      <a:pt x="254537" y="1325097"/>
                    </a:cubicBezTo>
                    <a:cubicBezTo>
                      <a:pt x="260566" y="1313040"/>
                      <a:pt x="266046" y="1300435"/>
                      <a:pt x="266046" y="1300435"/>
                    </a:cubicBezTo>
                    <a:cubicBezTo>
                      <a:pt x="286872" y="1317424"/>
                      <a:pt x="346060" y="1351951"/>
                      <a:pt x="401413" y="1375516"/>
                    </a:cubicBezTo>
                    <a:cubicBezTo>
                      <a:pt x="449640" y="1396890"/>
                      <a:pt x="492388" y="1400726"/>
                      <a:pt x="544452" y="1405659"/>
                    </a:cubicBezTo>
                    <a:cubicBezTo>
                      <a:pt x="572402" y="1408399"/>
                      <a:pt x="585555" y="1410591"/>
                      <a:pt x="580623" y="1421552"/>
                    </a:cubicBezTo>
                    <a:cubicBezTo>
                      <a:pt x="577334" y="1429773"/>
                      <a:pt x="577334" y="1438541"/>
                      <a:pt x="573498" y="1445666"/>
                    </a:cubicBezTo>
                    <a:cubicBezTo>
                      <a:pt x="571306" y="1454983"/>
                      <a:pt x="566922" y="1468684"/>
                      <a:pt x="566922" y="1468684"/>
                    </a:cubicBezTo>
                    <a:cubicBezTo>
                      <a:pt x="576238" y="1476904"/>
                      <a:pt x="591036" y="1482933"/>
                      <a:pt x="599804" y="1470876"/>
                    </a:cubicBezTo>
                    <a:cubicBezTo>
                      <a:pt x="603640" y="1465395"/>
                      <a:pt x="609121" y="1453339"/>
                      <a:pt x="611313" y="1437445"/>
                    </a:cubicBezTo>
                    <a:cubicBezTo>
                      <a:pt x="615149" y="1418812"/>
                      <a:pt x="620630" y="1412235"/>
                      <a:pt x="620630" y="1412235"/>
                    </a:cubicBezTo>
                    <a:cubicBezTo>
                      <a:pt x="702288" y="1418264"/>
                      <a:pt x="782302" y="1415523"/>
                      <a:pt x="863961" y="1415523"/>
                    </a:cubicBezTo>
                    <a:cubicBezTo>
                      <a:pt x="913833" y="1415523"/>
                      <a:pt x="957676" y="1415523"/>
                      <a:pt x="957676" y="1415523"/>
                    </a:cubicBezTo>
                    <a:cubicBezTo>
                      <a:pt x="957676" y="1415523"/>
                      <a:pt x="957128" y="1426484"/>
                      <a:pt x="951648" y="1440185"/>
                    </a:cubicBezTo>
                    <a:cubicBezTo>
                      <a:pt x="945619" y="1452790"/>
                      <a:pt x="949456" y="1449502"/>
                      <a:pt x="949456" y="1463751"/>
                    </a:cubicBezTo>
                    <a:cubicBezTo>
                      <a:pt x="949456" y="1463751"/>
                      <a:pt x="967541" y="1471424"/>
                      <a:pt x="980146" y="1462107"/>
                    </a:cubicBezTo>
                    <a:cubicBezTo>
                      <a:pt x="994395" y="1450598"/>
                      <a:pt x="990011" y="1421552"/>
                      <a:pt x="997135" y="1405659"/>
                    </a:cubicBezTo>
                    <a:cubicBezTo>
                      <a:pt x="998231" y="1404015"/>
                      <a:pt x="1009740" y="1402371"/>
                      <a:pt x="1029470" y="1397438"/>
                    </a:cubicBezTo>
                    <a:cubicBezTo>
                      <a:pt x="1094687" y="1383189"/>
                      <a:pt x="1156068" y="1348662"/>
                      <a:pt x="1210872" y="1311943"/>
                    </a:cubicBezTo>
                    <a:cubicBezTo>
                      <a:pt x="1274993" y="1267552"/>
                      <a:pt x="1369256" y="1180413"/>
                      <a:pt x="1408168" y="1114100"/>
                    </a:cubicBezTo>
                    <a:cubicBezTo>
                      <a:pt x="1441598" y="1057103"/>
                      <a:pt x="1453107" y="996819"/>
                      <a:pt x="1461876" y="972705"/>
                    </a:cubicBezTo>
                    <a:cubicBezTo>
                      <a:pt x="1473933" y="938726"/>
                      <a:pt x="1464068" y="891594"/>
                      <a:pt x="1444338" y="832406"/>
                    </a:cubicBezTo>
                    <a:cubicBezTo>
                      <a:pt x="1425705" y="773217"/>
                      <a:pt x="1403235" y="693751"/>
                      <a:pt x="1391178" y="644427"/>
                    </a:cubicBezTo>
                    <a:cubicBezTo>
                      <a:pt x="1379669" y="594555"/>
                      <a:pt x="1375285" y="555096"/>
                      <a:pt x="1388986" y="533723"/>
                    </a:cubicBezTo>
                    <a:cubicBezTo>
                      <a:pt x="1403235" y="512349"/>
                      <a:pt x="1404879" y="510157"/>
                      <a:pt x="1425157" y="521117"/>
                    </a:cubicBezTo>
                    <a:cubicBezTo>
                      <a:pt x="1443790" y="530434"/>
                      <a:pt x="1451463" y="551808"/>
                      <a:pt x="1443790" y="637851"/>
                    </a:cubicBezTo>
                    <a:cubicBezTo>
                      <a:pt x="1435022" y="730470"/>
                      <a:pt x="1445434" y="750747"/>
                      <a:pt x="1470096" y="695395"/>
                    </a:cubicBezTo>
                    <a:cubicBezTo>
                      <a:pt x="1492018" y="643879"/>
                      <a:pt x="1488730" y="589623"/>
                      <a:pt x="1492018" y="554548"/>
                    </a:cubicBezTo>
                    <a:cubicBezTo>
                      <a:pt x="1495854" y="518925"/>
                      <a:pt x="1502979" y="486591"/>
                      <a:pt x="1510652" y="470150"/>
                    </a:cubicBezTo>
                    <a:cubicBezTo>
                      <a:pt x="1521613" y="452612"/>
                      <a:pt x="1498595" y="358897"/>
                      <a:pt x="1467904" y="31121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46961811-C605-4A50-9944-7434F2D8FFB7}"/>
                  </a:ext>
                </a:extLst>
              </p:cNvPr>
              <p:cNvSpPr/>
              <p:nvPr/>
            </p:nvSpPr>
            <p:spPr>
              <a:xfrm>
                <a:off x="694488" y="3372552"/>
                <a:ext cx="2411389" cy="1205694"/>
              </a:xfrm>
              <a:custGeom>
                <a:avLst/>
                <a:gdLst>
                  <a:gd name="connsiteX0" fmla="*/ 2412485 w 2411388"/>
                  <a:gd name="connsiteY0" fmla="*/ 70698 h 1205694"/>
                  <a:gd name="connsiteX1" fmla="*/ 2411937 w 2411388"/>
                  <a:gd name="connsiteY1" fmla="*/ 76726 h 1205694"/>
                  <a:gd name="connsiteX2" fmla="*/ 2383987 w 2411388"/>
                  <a:gd name="connsiteY2" fmla="*/ 94811 h 1205694"/>
                  <a:gd name="connsiteX3" fmla="*/ 2337951 w 2411388"/>
                  <a:gd name="connsiteY3" fmla="*/ 92071 h 1205694"/>
                  <a:gd name="connsiteX4" fmla="*/ 2271638 w 2411388"/>
                  <a:gd name="connsiteY4" fmla="*/ 42199 h 1205694"/>
                  <a:gd name="connsiteX5" fmla="*/ 2242044 w 2411388"/>
                  <a:gd name="connsiteY5" fmla="*/ 3288 h 1205694"/>
                  <a:gd name="connsiteX6" fmla="*/ 2243688 w 2411388"/>
                  <a:gd name="connsiteY6" fmla="*/ 0 h 1205694"/>
                  <a:gd name="connsiteX7" fmla="*/ 2237659 w 2411388"/>
                  <a:gd name="connsiteY7" fmla="*/ 0 h 1205694"/>
                  <a:gd name="connsiteX8" fmla="*/ 2232727 w 2411388"/>
                  <a:gd name="connsiteY8" fmla="*/ 63573 h 1205694"/>
                  <a:gd name="connsiteX9" fmla="*/ 2238756 w 2411388"/>
                  <a:gd name="connsiteY9" fmla="*/ 64121 h 1205694"/>
                  <a:gd name="connsiteX10" fmla="*/ 2239852 w 2411388"/>
                  <a:gd name="connsiteY10" fmla="*/ 52612 h 1205694"/>
                  <a:gd name="connsiteX11" fmla="*/ 2261773 w 2411388"/>
                  <a:gd name="connsiteY11" fmla="*/ 49872 h 1205694"/>
                  <a:gd name="connsiteX12" fmla="*/ 2271638 w 2411388"/>
                  <a:gd name="connsiteY12" fmla="*/ 56448 h 1205694"/>
                  <a:gd name="connsiteX13" fmla="*/ 2325894 w 2411388"/>
                  <a:gd name="connsiteY13" fmla="*/ 96456 h 1205694"/>
                  <a:gd name="connsiteX14" fmla="*/ 2263418 w 2411388"/>
                  <a:gd name="connsiteY14" fmla="*/ 129886 h 1205694"/>
                  <a:gd name="connsiteX15" fmla="*/ 2236563 w 2411388"/>
                  <a:gd name="connsiteY15" fmla="*/ 130982 h 1205694"/>
                  <a:gd name="connsiteX16" fmla="*/ 2234371 w 2411388"/>
                  <a:gd name="connsiteY16" fmla="*/ 119473 h 1205694"/>
                  <a:gd name="connsiteX17" fmla="*/ 2234371 w 2411388"/>
                  <a:gd name="connsiteY17" fmla="*/ 114541 h 1205694"/>
                  <a:gd name="connsiteX18" fmla="*/ 2229439 w 2411388"/>
                  <a:gd name="connsiteY18" fmla="*/ 114541 h 1205694"/>
                  <a:gd name="connsiteX19" fmla="*/ 2223958 w 2411388"/>
                  <a:gd name="connsiteY19" fmla="*/ 192911 h 1205694"/>
                  <a:gd name="connsiteX20" fmla="*/ 2228891 w 2411388"/>
                  <a:gd name="connsiteY20" fmla="*/ 192911 h 1205694"/>
                  <a:gd name="connsiteX21" fmla="*/ 2230535 w 2411388"/>
                  <a:gd name="connsiteY21" fmla="*/ 185239 h 1205694"/>
                  <a:gd name="connsiteX22" fmla="*/ 2257937 w 2411388"/>
                  <a:gd name="connsiteY22" fmla="*/ 161673 h 1205694"/>
                  <a:gd name="connsiteX23" fmla="*/ 2338499 w 2411388"/>
                  <a:gd name="connsiteY23" fmla="*/ 116733 h 1205694"/>
                  <a:gd name="connsiteX24" fmla="*/ 2381795 w 2411388"/>
                  <a:gd name="connsiteY24" fmla="*/ 119473 h 1205694"/>
                  <a:gd name="connsiteX25" fmla="*/ 2407553 w 2411388"/>
                  <a:gd name="connsiteY25" fmla="*/ 140847 h 1205694"/>
                  <a:gd name="connsiteX26" fmla="*/ 2407553 w 2411388"/>
                  <a:gd name="connsiteY26" fmla="*/ 147424 h 1205694"/>
                  <a:gd name="connsiteX27" fmla="*/ 2412485 w 2411388"/>
                  <a:gd name="connsiteY27" fmla="*/ 147424 h 1205694"/>
                  <a:gd name="connsiteX28" fmla="*/ 2417966 w 2411388"/>
                  <a:gd name="connsiteY28" fmla="*/ 69601 h 1205694"/>
                  <a:gd name="connsiteX29" fmla="*/ 2370834 w 2411388"/>
                  <a:gd name="connsiteY29" fmla="*/ 325538 h 1205694"/>
                  <a:gd name="connsiteX30" fmla="*/ 2361517 w 2411388"/>
                  <a:gd name="connsiteY30" fmla="*/ 338691 h 1205694"/>
                  <a:gd name="connsiteX31" fmla="*/ 2340143 w 2411388"/>
                  <a:gd name="connsiteY31" fmla="*/ 336498 h 1205694"/>
                  <a:gd name="connsiteX32" fmla="*/ 2203681 w 2411388"/>
                  <a:gd name="connsiteY32" fmla="*/ 300876 h 1205694"/>
                  <a:gd name="connsiteX33" fmla="*/ 2210257 w 2411388"/>
                  <a:gd name="connsiteY33" fmla="*/ 275666 h 1205694"/>
                  <a:gd name="connsiteX34" fmla="*/ 2219026 w 2411388"/>
                  <a:gd name="connsiteY34" fmla="*/ 258676 h 1205694"/>
                  <a:gd name="connsiteX35" fmla="*/ 2249716 w 2411388"/>
                  <a:gd name="connsiteY35" fmla="*/ 251552 h 1205694"/>
                  <a:gd name="connsiteX36" fmla="*/ 2251908 w 2411388"/>
                  <a:gd name="connsiteY36" fmla="*/ 246619 h 1205694"/>
                  <a:gd name="connsiteX37" fmla="*/ 2209709 w 2411388"/>
                  <a:gd name="connsiteY37" fmla="*/ 237303 h 1205694"/>
                  <a:gd name="connsiteX38" fmla="*/ 2170250 w 2411388"/>
                  <a:gd name="connsiteY38" fmla="*/ 383082 h 1205694"/>
                  <a:gd name="connsiteX39" fmla="*/ 2211353 w 2411388"/>
                  <a:gd name="connsiteY39" fmla="*/ 395687 h 1205694"/>
                  <a:gd name="connsiteX40" fmla="*/ 2213546 w 2411388"/>
                  <a:gd name="connsiteY40" fmla="*/ 390207 h 1205694"/>
                  <a:gd name="connsiteX41" fmla="*/ 2196008 w 2411388"/>
                  <a:gd name="connsiteY41" fmla="*/ 380342 h 1205694"/>
                  <a:gd name="connsiteX42" fmla="*/ 2189432 w 2411388"/>
                  <a:gd name="connsiteY42" fmla="*/ 366093 h 1205694"/>
                  <a:gd name="connsiteX43" fmla="*/ 2197652 w 2411388"/>
                  <a:gd name="connsiteY43" fmla="*/ 324989 h 1205694"/>
                  <a:gd name="connsiteX44" fmla="*/ 2333567 w 2411388"/>
                  <a:gd name="connsiteY44" fmla="*/ 361708 h 1205694"/>
                  <a:gd name="connsiteX45" fmla="*/ 2354393 w 2411388"/>
                  <a:gd name="connsiteY45" fmla="*/ 388014 h 1205694"/>
                  <a:gd name="connsiteX46" fmla="*/ 2352200 w 2411388"/>
                  <a:gd name="connsiteY46" fmla="*/ 394591 h 1205694"/>
                  <a:gd name="connsiteX47" fmla="*/ 2358229 w 2411388"/>
                  <a:gd name="connsiteY47" fmla="*/ 395139 h 1205694"/>
                  <a:gd name="connsiteX48" fmla="*/ 2377959 w 2411388"/>
                  <a:gd name="connsiteY48" fmla="*/ 320057 h 1205694"/>
                  <a:gd name="connsiteX49" fmla="*/ 2373026 w 2411388"/>
                  <a:gd name="connsiteY49" fmla="*/ 318961 h 1205694"/>
                  <a:gd name="connsiteX50" fmla="*/ 2370834 w 2411388"/>
                  <a:gd name="connsiteY50" fmla="*/ 325538 h 1205694"/>
                  <a:gd name="connsiteX51" fmla="*/ 2306165 w 2411388"/>
                  <a:gd name="connsiteY51" fmla="*/ 515708 h 1205694"/>
                  <a:gd name="connsiteX52" fmla="*/ 2273282 w 2411388"/>
                  <a:gd name="connsiteY52" fmla="*/ 520641 h 1205694"/>
                  <a:gd name="connsiteX53" fmla="*/ 2167510 w 2411388"/>
                  <a:gd name="connsiteY53" fmla="*/ 466933 h 1205694"/>
                  <a:gd name="connsiteX54" fmla="*/ 2149425 w 2411388"/>
                  <a:gd name="connsiteY54" fmla="*/ 454328 h 1205694"/>
                  <a:gd name="connsiteX55" fmla="*/ 2154357 w 2411388"/>
                  <a:gd name="connsiteY55" fmla="*/ 430762 h 1205694"/>
                  <a:gd name="connsiteX56" fmla="*/ 2149425 w 2411388"/>
                  <a:gd name="connsiteY56" fmla="*/ 428570 h 1205694"/>
                  <a:gd name="connsiteX57" fmla="*/ 2113802 w 2411388"/>
                  <a:gd name="connsiteY57" fmla="*/ 499267 h 1205694"/>
                  <a:gd name="connsiteX58" fmla="*/ 2118186 w 2411388"/>
                  <a:gd name="connsiteY58" fmla="*/ 501459 h 1205694"/>
                  <a:gd name="connsiteX59" fmla="*/ 2120926 w 2411388"/>
                  <a:gd name="connsiteY59" fmla="*/ 495431 h 1205694"/>
                  <a:gd name="connsiteX60" fmla="*/ 2154357 w 2411388"/>
                  <a:gd name="connsiteY60" fmla="*/ 490498 h 1205694"/>
                  <a:gd name="connsiteX61" fmla="*/ 2261225 w 2411388"/>
                  <a:gd name="connsiteY61" fmla="*/ 544207 h 1205694"/>
                  <a:gd name="connsiteX62" fmla="*/ 2276570 w 2411388"/>
                  <a:gd name="connsiteY62" fmla="*/ 574349 h 1205694"/>
                  <a:gd name="connsiteX63" fmla="*/ 2273282 w 2411388"/>
                  <a:gd name="connsiteY63" fmla="*/ 580925 h 1205694"/>
                  <a:gd name="connsiteX64" fmla="*/ 2278215 w 2411388"/>
                  <a:gd name="connsiteY64" fmla="*/ 582570 h 1205694"/>
                  <a:gd name="connsiteX65" fmla="*/ 2314385 w 2411388"/>
                  <a:gd name="connsiteY65" fmla="*/ 511872 h 1205694"/>
                  <a:gd name="connsiteX66" fmla="*/ 2309453 w 2411388"/>
                  <a:gd name="connsiteY66" fmla="*/ 510776 h 1205694"/>
                  <a:gd name="connsiteX67" fmla="*/ 2306165 w 2411388"/>
                  <a:gd name="connsiteY67" fmla="*/ 515708 h 1205694"/>
                  <a:gd name="connsiteX68" fmla="*/ 2152165 w 2411388"/>
                  <a:gd name="connsiteY68" fmla="*/ 630249 h 1205694"/>
                  <a:gd name="connsiteX69" fmla="*/ 2069410 w 2411388"/>
                  <a:gd name="connsiteY69" fmla="*/ 663680 h 1205694"/>
                  <a:gd name="connsiteX70" fmla="*/ 2053517 w 2411388"/>
                  <a:gd name="connsiteY70" fmla="*/ 660392 h 1205694"/>
                  <a:gd name="connsiteX71" fmla="*/ 2068862 w 2411388"/>
                  <a:gd name="connsiteY71" fmla="*/ 600655 h 1205694"/>
                  <a:gd name="connsiteX72" fmla="*/ 2122022 w 2411388"/>
                  <a:gd name="connsiteY72" fmla="*/ 605587 h 1205694"/>
                  <a:gd name="connsiteX73" fmla="*/ 2125311 w 2411388"/>
                  <a:gd name="connsiteY73" fmla="*/ 602299 h 1205694"/>
                  <a:gd name="connsiteX74" fmla="*/ 2072150 w 2411388"/>
                  <a:gd name="connsiteY74" fmla="*/ 565580 h 1205694"/>
                  <a:gd name="connsiteX75" fmla="*/ 2069410 w 2411388"/>
                  <a:gd name="connsiteY75" fmla="*/ 569417 h 1205694"/>
                  <a:gd name="connsiteX76" fmla="*/ 2073247 w 2411388"/>
                  <a:gd name="connsiteY76" fmla="*/ 583666 h 1205694"/>
                  <a:gd name="connsiteX77" fmla="*/ 2063930 w 2411388"/>
                  <a:gd name="connsiteY77" fmla="*/ 590242 h 1205694"/>
                  <a:gd name="connsiteX78" fmla="*/ 2029403 w 2411388"/>
                  <a:gd name="connsiteY78" fmla="*/ 651075 h 1205694"/>
                  <a:gd name="connsiteX79" fmla="*/ 2091880 w 2411388"/>
                  <a:gd name="connsiteY79" fmla="*/ 688890 h 1205694"/>
                  <a:gd name="connsiteX80" fmla="*/ 2128051 w 2411388"/>
                  <a:gd name="connsiteY80" fmla="*/ 673545 h 1205694"/>
                  <a:gd name="connsiteX81" fmla="*/ 2158741 w 2411388"/>
                  <a:gd name="connsiteY81" fmla="*/ 659296 h 1205694"/>
                  <a:gd name="connsiteX82" fmla="*/ 2188884 w 2411388"/>
                  <a:gd name="connsiteY82" fmla="*/ 662036 h 1205694"/>
                  <a:gd name="connsiteX83" fmla="*/ 2171894 w 2411388"/>
                  <a:gd name="connsiteY83" fmla="*/ 727801 h 1205694"/>
                  <a:gd name="connsiteX84" fmla="*/ 2148328 w 2411388"/>
                  <a:gd name="connsiteY84" fmla="*/ 733829 h 1205694"/>
                  <a:gd name="connsiteX85" fmla="*/ 2118186 w 2411388"/>
                  <a:gd name="connsiteY85" fmla="*/ 724513 h 1205694"/>
                  <a:gd name="connsiteX86" fmla="*/ 2115446 w 2411388"/>
                  <a:gd name="connsiteY86" fmla="*/ 727801 h 1205694"/>
                  <a:gd name="connsiteX87" fmla="*/ 2166962 w 2411388"/>
                  <a:gd name="connsiteY87" fmla="*/ 764520 h 1205694"/>
                  <a:gd name="connsiteX88" fmla="*/ 2169702 w 2411388"/>
                  <a:gd name="connsiteY88" fmla="*/ 760683 h 1205694"/>
                  <a:gd name="connsiteX89" fmla="*/ 2164770 w 2411388"/>
                  <a:gd name="connsiteY89" fmla="*/ 753559 h 1205694"/>
                  <a:gd name="connsiteX90" fmla="*/ 2165866 w 2411388"/>
                  <a:gd name="connsiteY90" fmla="*/ 748079 h 1205694"/>
                  <a:gd name="connsiteX91" fmla="*/ 2178471 w 2411388"/>
                  <a:gd name="connsiteY91" fmla="*/ 736570 h 1205694"/>
                  <a:gd name="connsiteX92" fmla="*/ 2214094 w 2411388"/>
                  <a:gd name="connsiteY92" fmla="*/ 670804 h 1205694"/>
                  <a:gd name="connsiteX93" fmla="*/ 2152165 w 2411388"/>
                  <a:gd name="connsiteY93" fmla="*/ 630249 h 1205694"/>
                  <a:gd name="connsiteX94" fmla="*/ 1951581 w 2411388"/>
                  <a:gd name="connsiteY94" fmla="*/ 851111 h 1205694"/>
                  <a:gd name="connsiteX95" fmla="*/ 1938428 w 2411388"/>
                  <a:gd name="connsiteY95" fmla="*/ 836862 h 1205694"/>
                  <a:gd name="connsiteX96" fmla="*/ 1898969 w 2411388"/>
                  <a:gd name="connsiteY96" fmla="*/ 795210 h 1205694"/>
                  <a:gd name="connsiteX97" fmla="*/ 1967474 w 2411388"/>
                  <a:gd name="connsiteY97" fmla="*/ 779317 h 1205694"/>
                  <a:gd name="connsiteX98" fmla="*/ 1978435 w 2411388"/>
                  <a:gd name="connsiteY98" fmla="*/ 809459 h 1205694"/>
                  <a:gd name="connsiteX99" fmla="*/ 1951581 w 2411388"/>
                  <a:gd name="connsiteY99" fmla="*/ 851111 h 1205694"/>
                  <a:gd name="connsiteX100" fmla="*/ 1971310 w 2411388"/>
                  <a:gd name="connsiteY100" fmla="*/ 843438 h 1205694"/>
                  <a:gd name="connsiteX101" fmla="*/ 2075987 w 2411388"/>
                  <a:gd name="connsiteY101" fmla="*/ 862072 h 1205694"/>
                  <a:gd name="connsiteX102" fmla="*/ 2111610 w 2411388"/>
                  <a:gd name="connsiteY102" fmla="*/ 828093 h 1205694"/>
                  <a:gd name="connsiteX103" fmla="*/ 2107773 w 2411388"/>
                  <a:gd name="connsiteY103" fmla="*/ 824805 h 1205694"/>
                  <a:gd name="connsiteX104" fmla="*/ 2085851 w 2411388"/>
                  <a:gd name="connsiteY104" fmla="*/ 835765 h 1205694"/>
                  <a:gd name="connsiteX105" fmla="*/ 2052969 w 2411388"/>
                  <a:gd name="connsiteY105" fmla="*/ 834669 h 1205694"/>
                  <a:gd name="connsiteX106" fmla="*/ 1987752 w 2411388"/>
                  <a:gd name="connsiteY106" fmla="*/ 823161 h 1205694"/>
                  <a:gd name="connsiteX107" fmla="*/ 1987752 w 2411388"/>
                  <a:gd name="connsiteY107" fmla="*/ 757395 h 1205694"/>
                  <a:gd name="connsiteX108" fmla="*/ 1900065 w 2411388"/>
                  <a:gd name="connsiteY108" fmla="*/ 777125 h 1205694"/>
                  <a:gd name="connsiteX109" fmla="*/ 1851837 w 2411388"/>
                  <a:gd name="connsiteY109" fmla="*/ 823161 h 1205694"/>
                  <a:gd name="connsiteX110" fmla="*/ 1855673 w 2411388"/>
                  <a:gd name="connsiteY110" fmla="*/ 826449 h 1205694"/>
                  <a:gd name="connsiteX111" fmla="*/ 1860606 w 2411388"/>
                  <a:gd name="connsiteY111" fmla="*/ 822064 h 1205694"/>
                  <a:gd name="connsiteX112" fmla="*/ 1875403 w 2411388"/>
                  <a:gd name="connsiteY112" fmla="*/ 816036 h 1205694"/>
                  <a:gd name="connsiteX113" fmla="*/ 1893488 w 2411388"/>
                  <a:gd name="connsiteY113" fmla="*/ 828641 h 1205694"/>
                  <a:gd name="connsiteX114" fmla="*/ 1938428 w 2411388"/>
                  <a:gd name="connsiteY114" fmla="*/ 875773 h 1205694"/>
                  <a:gd name="connsiteX115" fmla="*/ 1975695 w 2411388"/>
                  <a:gd name="connsiteY115" fmla="*/ 914136 h 1205694"/>
                  <a:gd name="connsiteX116" fmla="*/ 1976243 w 2411388"/>
                  <a:gd name="connsiteY116" fmla="*/ 953047 h 1205694"/>
                  <a:gd name="connsiteX117" fmla="*/ 1979531 w 2411388"/>
                  <a:gd name="connsiteY117" fmla="*/ 956335 h 1205694"/>
                  <a:gd name="connsiteX118" fmla="*/ 2036528 w 2411388"/>
                  <a:gd name="connsiteY118" fmla="*/ 901530 h 1205694"/>
                  <a:gd name="connsiteX119" fmla="*/ 2032691 w 2411388"/>
                  <a:gd name="connsiteY119" fmla="*/ 897694 h 1205694"/>
                  <a:gd name="connsiteX120" fmla="*/ 1994328 w 2411388"/>
                  <a:gd name="connsiteY120" fmla="*/ 897146 h 1205694"/>
                  <a:gd name="connsiteX121" fmla="*/ 1957609 w 2411388"/>
                  <a:gd name="connsiteY121" fmla="*/ 858783 h 1205694"/>
                  <a:gd name="connsiteX122" fmla="*/ 1971310 w 2411388"/>
                  <a:gd name="connsiteY122" fmla="*/ 843438 h 1205694"/>
                  <a:gd name="connsiteX123" fmla="*/ 1882528 w 2411388"/>
                  <a:gd name="connsiteY123" fmla="*/ 966748 h 1205694"/>
                  <a:gd name="connsiteX124" fmla="*/ 1876499 w 2411388"/>
                  <a:gd name="connsiteY124" fmla="*/ 1012783 h 1205694"/>
                  <a:gd name="connsiteX125" fmla="*/ 1832108 w 2411388"/>
                  <a:gd name="connsiteY125" fmla="*/ 1042926 h 1205694"/>
                  <a:gd name="connsiteX126" fmla="*/ 1807446 w 2411388"/>
                  <a:gd name="connsiteY126" fmla="*/ 1033609 h 1205694"/>
                  <a:gd name="connsiteX127" fmla="*/ 1774563 w 2411388"/>
                  <a:gd name="connsiteY127" fmla="*/ 983189 h 1205694"/>
                  <a:gd name="connsiteX128" fmla="*/ 1808542 w 2411388"/>
                  <a:gd name="connsiteY128" fmla="*/ 961267 h 1205694"/>
                  <a:gd name="connsiteX129" fmla="*/ 1848001 w 2411388"/>
                  <a:gd name="connsiteY129" fmla="*/ 968392 h 1205694"/>
                  <a:gd name="connsiteX130" fmla="*/ 1851289 w 2411388"/>
                  <a:gd name="connsiteY130" fmla="*/ 965652 h 1205694"/>
                  <a:gd name="connsiteX131" fmla="*/ 1816214 w 2411388"/>
                  <a:gd name="connsiteY131" fmla="*/ 911943 h 1205694"/>
                  <a:gd name="connsiteX132" fmla="*/ 1811830 w 2411388"/>
                  <a:gd name="connsiteY132" fmla="*/ 915232 h 1205694"/>
                  <a:gd name="connsiteX133" fmla="*/ 1802513 w 2411388"/>
                  <a:gd name="connsiteY133" fmla="*/ 954143 h 1205694"/>
                  <a:gd name="connsiteX134" fmla="*/ 1769083 w 2411388"/>
                  <a:gd name="connsiteY134" fmla="*/ 975516 h 1205694"/>
                  <a:gd name="connsiteX135" fmla="*/ 1729624 w 2411388"/>
                  <a:gd name="connsiteY135" fmla="*/ 914684 h 1205694"/>
                  <a:gd name="connsiteX136" fmla="*/ 1771823 w 2411388"/>
                  <a:gd name="connsiteY136" fmla="*/ 887281 h 1205694"/>
                  <a:gd name="connsiteX137" fmla="*/ 1788812 w 2411388"/>
                  <a:gd name="connsiteY137" fmla="*/ 877965 h 1205694"/>
                  <a:gd name="connsiteX138" fmla="*/ 1802513 w 2411388"/>
                  <a:gd name="connsiteY138" fmla="*/ 880157 h 1205694"/>
                  <a:gd name="connsiteX139" fmla="*/ 1818406 w 2411388"/>
                  <a:gd name="connsiteY139" fmla="*/ 893310 h 1205694"/>
                  <a:gd name="connsiteX140" fmla="*/ 1823339 w 2411388"/>
                  <a:gd name="connsiteY140" fmla="*/ 890570 h 1205694"/>
                  <a:gd name="connsiteX141" fmla="*/ 1799773 w 2411388"/>
                  <a:gd name="connsiteY141" fmla="*/ 857687 h 1205694"/>
                  <a:gd name="connsiteX142" fmla="*/ 1680300 w 2411388"/>
                  <a:gd name="connsiteY142" fmla="*/ 934413 h 1205694"/>
                  <a:gd name="connsiteX143" fmla="*/ 1683040 w 2411388"/>
                  <a:gd name="connsiteY143" fmla="*/ 939346 h 1205694"/>
                  <a:gd name="connsiteX144" fmla="*/ 1704414 w 2411388"/>
                  <a:gd name="connsiteY144" fmla="*/ 931125 h 1205694"/>
                  <a:gd name="connsiteX145" fmla="*/ 1719759 w 2411388"/>
                  <a:gd name="connsiteY145" fmla="*/ 948114 h 1205694"/>
                  <a:gd name="connsiteX146" fmla="*/ 1785524 w 2411388"/>
                  <a:gd name="connsiteY146" fmla="*/ 1047310 h 1205694"/>
                  <a:gd name="connsiteX147" fmla="*/ 1792100 w 2411388"/>
                  <a:gd name="connsiteY147" fmla="*/ 1071972 h 1205694"/>
                  <a:gd name="connsiteX148" fmla="*/ 1783332 w 2411388"/>
                  <a:gd name="connsiteY148" fmla="*/ 1081289 h 1205694"/>
                  <a:gd name="connsiteX149" fmla="*/ 1777851 w 2411388"/>
                  <a:gd name="connsiteY149" fmla="*/ 1084577 h 1205694"/>
                  <a:gd name="connsiteX150" fmla="*/ 1780592 w 2411388"/>
                  <a:gd name="connsiteY150" fmla="*/ 1088413 h 1205694"/>
                  <a:gd name="connsiteX151" fmla="*/ 1900065 w 2411388"/>
                  <a:gd name="connsiteY151" fmla="*/ 1012235 h 1205694"/>
                  <a:gd name="connsiteX152" fmla="*/ 1887460 w 2411388"/>
                  <a:gd name="connsiteY152" fmla="*/ 964555 h 1205694"/>
                  <a:gd name="connsiteX153" fmla="*/ 1882528 w 2411388"/>
                  <a:gd name="connsiteY153" fmla="*/ 966748 h 1205694"/>
                  <a:gd name="connsiteX154" fmla="*/ 1596997 w 2411388"/>
                  <a:gd name="connsiteY154" fmla="*/ 972776 h 1205694"/>
                  <a:gd name="connsiteX155" fmla="*/ 1599189 w 2411388"/>
                  <a:gd name="connsiteY155" fmla="*/ 977709 h 1205694"/>
                  <a:gd name="connsiteX156" fmla="*/ 1610150 w 2411388"/>
                  <a:gd name="connsiteY156" fmla="*/ 976064 h 1205694"/>
                  <a:gd name="connsiteX157" fmla="*/ 1622207 w 2411388"/>
                  <a:gd name="connsiteY157" fmla="*/ 1005659 h 1205694"/>
                  <a:gd name="connsiteX158" fmla="*/ 1616179 w 2411388"/>
                  <a:gd name="connsiteY158" fmla="*/ 1119652 h 1205694"/>
                  <a:gd name="connsiteX159" fmla="*/ 1536164 w 2411388"/>
                  <a:gd name="connsiteY159" fmla="*/ 1032513 h 1205694"/>
                  <a:gd name="connsiteX160" fmla="*/ 1538357 w 2411388"/>
                  <a:gd name="connsiteY160" fmla="*/ 997438 h 1205694"/>
                  <a:gd name="connsiteX161" fmla="*/ 1537809 w 2411388"/>
                  <a:gd name="connsiteY161" fmla="*/ 992506 h 1205694"/>
                  <a:gd name="connsiteX162" fmla="*/ 1466015 w 2411388"/>
                  <a:gd name="connsiteY162" fmla="*/ 1017168 h 1205694"/>
                  <a:gd name="connsiteX163" fmla="*/ 1467111 w 2411388"/>
                  <a:gd name="connsiteY163" fmla="*/ 1022100 h 1205694"/>
                  <a:gd name="connsiteX164" fmla="*/ 1502734 w 2411388"/>
                  <a:gd name="connsiteY164" fmla="*/ 1034157 h 1205694"/>
                  <a:gd name="connsiteX165" fmla="*/ 1620015 w 2411388"/>
                  <a:gd name="connsiteY165" fmla="*/ 1162947 h 1205694"/>
                  <a:gd name="connsiteX166" fmla="*/ 1624947 w 2411388"/>
                  <a:gd name="connsiteY166" fmla="*/ 1160755 h 1205694"/>
                  <a:gd name="connsiteX167" fmla="*/ 1634812 w 2411388"/>
                  <a:gd name="connsiteY167" fmla="*/ 991958 h 1205694"/>
                  <a:gd name="connsiteX168" fmla="*/ 1651802 w 2411388"/>
                  <a:gd name="connsiteY168" fmla="*/ 958527 h 1205694"/>
                  <a:gd name="connsiteX169" fmla="*/ 1650705 w 2411388"/>
                  <a:gd name="connsiteY169" fmla="*/ 953595 h 1205694"/>
                  <a:gd name="connsiteX170" fmla="*/ 1596997 w 2411388"/>
                  <a:gd name="connsiteY170" fmla="*/ 972776 h 1205694"/>
                  <a:gd name="connsiteX171" fmla="*/ 1416691 w 2411388"/>
                  <a:gd name="connsiteY171" fmla="*/ 1179388 h 1205694"/>
                  <a:gd name="connsiteX172" fmla="*/ 1393673 w 2411388"/>
                  <a:gd name="connsiteY172" fmla="*/ 1062107 h 1205694"/>
                  <a:gd name="connsiteX173" fmla="*/ 1393125 w 2411388"/>
                  <a:gd name="connsiteY173" fmla="*/ 1040185 h 1205694"/>
                  <a:gd name="connsiteX174" fmla="*/ 1407922 w 2411388"/>
                  <a:gd name="connsiteY174" fmla="*/ 1030869 h 1205694"/>
                  <a:gd name="connsiteX175" fmla="*/ 1414499 w 2411388"/>
                  <a:gd name="connsiteY175" fmla="*/ 1030321 h 1205694"/>
                  <a:gd name="connsiteX176" fmla="*/ 1413951 w 2411388"/>
                  <a:gd name="connsiteY176" fmla="*/ 1025936 h 1205694"/>
                  <a:gd name="connsiteX177" fmla="*/ 1336129 w 2411388"/>
                  <a:gd name="connsiteY177" fmla="*/ 1040733 h 1205694"/>
                  <a:gd name="connsiteX178" fmla="*/ 1336677 w 2411388"/>
                  <a:gd name="connsiteY178" fmla="*/ 1045666 h 1205694"/>
                  <a:gd name="connsiteX179" fmla="*/ 1367367 w 2411388"/>
                  <a:gd name="connsiteY179" fmla="*/ 1067588 h 1205694"/>
                  <a:gd name="connsiteX180" fmla="*/ 1390385 w 2411388"/>
                  <a:gd name="connsiteY180" fmla="*/ 1184869 h 1205694"/>
                  <a:gd name="connsiteX181" fmla="*/ 1376136 w 2411388"/>
                  <a:gd name="connsiteY181" fmla="*/ 1215559 h 1205694"/>
                  <a:gd name="connsiteX182" fmla="*/ 1370107 w 2411388"/>
                  <a:gd name="connsiteY182" fmla="*/ 1216107 h 1205694"/>
                  <a:gd name="connsiteX183" fmla="*/ 1371203 w 2411388"/>
                  <a:gd name="connsiteY183" fmla="*/ 1220492 h 1205694"/>
                  <a:gd name="connsiteX184" fmla="*/ 1448478 w 2411388"/>
                  <a:gd name="connsiteY184" fmla="*/ 1205694 h 1205694"/>
                  <a:gd name="connsiteX185" fmla="*/ 1447381 w 2411388"/>
                  <a:gd name="connsiteY185" fmla="*/ 1200762 h 1205694"/>
                  <a:gd name="connsiteX186" fmla="*/ 1416691 w 2411388"/>
                  <a:gd name="connsiteY186" fmla="*/ 1179388 h 1205694"/>
                  <a:gd name="connsiteX187" fmla="*/ 1233645 w 2411388"/>
                  <a:gd name="connsiteY187" fmla="*/ 1050598 h 1205694"/>
                  <a:gd name="connsiteX188" fmla="*/ 1240221 w 2411388"/>
                  <a:gd name="connsiteY188" fmla="*/ 1050598 h 1205694"/>
                  <a:gd name="connsiteX189" fmla="*/ 1255018 w 2411388"/>
                  <a:gd name="connsiteY189" fmla="*/ 1057175 h 1205694"/>
                  <a:gd name="connsiteX190" fmla="*/ 1257759 w 2411388"/>
                  <a:gd name="connsiteY190" fmla="*/ 1077452 h 1205694"/>
                  <a:gd name="connsiteX191" fmla="*/ 1254470 w 2411388"/>
                  <a:gd name="connsiteY191" fmla="*/ 1184869 h 1205694"/>
                  <a:gd name="connsiteX192" fmla="*/ 1147602 w 2411388"/>
                  <a:gd name="connsiteY192" fmla="*/ 1041830 h 1205694"/>
                  <a:gd name="connsiteX193" fmla="*/ 1098278 w 2411388"/>
                  <a:gd name="connsiteY193" fmla="*/ 1039637 h 1205694"/>
                  <a:gd name="connsiteX194" fmla="*/ 1098278 w 2411388"/>
                  <a:gd name="connsiteY194" fmla="*/ 1045666 h 1205694"/>
                  <a:gd name="connsiteX195" fmla="*/ 1133901 w 2411388"/>
                  <a:gd name="connsiteY195" fmla="*/ 1066492 h 1205694"/>
                  <a:gd name="connsiteX196" fmla="*/ 1128969 w 2411388"/>
                  <a:gd name="connsiteY196" fmla="*/ 1194185 h 1205694"/>
                  <a:gd name="connsiteX197" fmla="*/ 1125680 w 2411388"/>
                  <a:gd name="connsiteY197" fmla="*/ 1213915 h 1205694"/>
                  <a:gd name="connsiteX198" fmla="*/ 1108143 w 2411388"/>
                  <a:gd name="connsiteY198" fmla="*/ 1220492 h 1205694"/>
                  <a:gd name="connsiteX199" fmla="*/ 1101566 w 2411388"/>
                  <a:gd name="connsiteY199" fmla="*/ 1220492 h 1205694"/>
                  <a:gd name="connsiteX200" fmla="*/ 1101566 w 2411388"/>
                  <a:gd name="connsiteY200" fmla="*/ 1225424 h 1205694"/>
                  <a:gd name="connsiteX201" fmla="*/ 1165687 w 2411388"/>
                  <a:gd name="connsiteY201" fmla="*/ 1227616 h 1205694"/>
                  <a:gd name="connsiteX202" fmla="*/ 1165687 w 2411388"/>
                  <a:gd name="connsiteY202" fmla="*/ 1222684 h 1205694"/>
                  <a:gd name="connsiteX203" fmla="*/ 1159111 w 2411388"/>
                  <a:gd name="connsiteY203" fmla="*/ 1222684 h 1205694"/>
                  <a:gd name="connsiteX204" fmla="*/ 1144314 w 2411388"/>
                  <a:gd name="connsiteY204" fmla="*/ 1216107 h 1205694"/>
                  <a:gd name="connsiteX205" fmla="*/ 1141025 w 2411388"/>
                  <a:gd name="connsiteY205" fmla="*/ 1194734 h 1205694"/>
                  <a:gd name="connsiteX206" fmla="*/ 1144862 w 2411388"/>
                  <a:gd name="connsiteY206" fmla="*/ 1081837 h 1205694"/>
                  <a:gd name="connsiteX207" fmla="*/ 1259403 w 2411388"/>
                  <a:gd name="connsiteY207" fmla="*/ 1234193 h 1205694"/>
                  <a:gd name="connsiteX208" fmla="*/ 1264335 w 2411388"/>
                  <a:gd name="connsiteY208" fmla="*/ 1234193 h 1205694"/>
                  <a:gd name="connsiteX209" fmla="*/ 1270364 w 2411388"/>
                  <a:gd name="connsiteY209" fmla="*/ 1079096 h 1205694"/>
                  <a:gd name="connsiteX210" fmla="*/ 1273652 w 2411388"/>
                  <a:gd name="connsiteY210" fmla="*/ 1058819 h 1205694"/>
                  <a:gd name="connsiteX211" fmla="*/ 1296670 w 2411388"/>
                  <a:gd name="connsiteY211" fmla="*/ 1052790 h 1205694"/>
                  <a:gd name="connsiteX212" fmla="*/ 1297218 w 2411388"/>
                  <a:gd name="connsiteY212" fmla="*/ 1047858 h 1205694"/>
                  <a:gd name="connsiteX213" fmla="*/ 1233645 w 2411388"/>
                  <a:gd name="connsiteY213" fmla="*/ 1044570 h 1205694"/>
                  <a:gd name="connsiteX214" fmla="*/ 1233645 w 2411388"/>
                  <a:gd name="connsiteY214" fmla="*/ 1050598 h 1205694"/>
                  <a:gd name="connsiteX215" fmla="*/ 1002371 w 2411388"/>
                  <a:gd name="connsiteY215" fmla="*/ 1029773 h 1205694"/>
                  <a:gd name="connsiteX216" fmla="*/ 1008947 w 2411388"/>
                  <a:gd name="connsiteY216" fmla="*/ 1031965 h 1205694"/>
                  <a:gd name="connsiteX217" fmla="*/ 1023196 w 2411388"/>
                  <a:gd name="connsiteY217" fmla="*/ 1041282 h 1205694"/>
                  <a:gd name="connsiteX218" fmla="*/ 1021004 w 2411388"/>
                  <a:gd name="connsiteY218" fmla="*/ 1063203 h 1205694"/>
                  <a:gd name="connsiteX219" fmla="*/ 1002919 w 2411388"/>
                  <a:gd name="connsiteY219" fmla="*/ 1135545 h 1205694"/>
                  <a:gd name="connsiteX220" fmla="*/ 988121 w 2411388"/>
                  <a:gd name="connsiteY220" fmla="*/ 1175004 h 1205694"/>
                  <a:gd name="connsiteX221" fmla="*/ 931125 w 2411388"/>
                  <a:gd name="connsiteY221" fmla="*/ 1189253 h 1205694"/>
                  <a:gd name="connsiteX222" fmla="*/ 899339 w 2411388"/>
                  <a:gd name="connsiteY222" fmla="*/ 1116363 h 1205694"/>
                  <a:gd name="connsiteX223" fmla="*/ 919616 w 2411388"/>
                  <a:gd name="connsiteY223" fmla="*/ 1038541 h 1205694"/>
                  <a:gd name="connsiteX224" fmla="*/ 927837 w 2411388"/>
                  <a:gd name="connsiteY224" fmla="*/ 1019908 h 1205694"/>
                  <a:gd name="connsiteX225" fmla="*/ 945374 w 2411388"/>
                  <a:gd name="connsiteY225" fmla="*/ 1016620 h 1205694"/>
                  <a:gd name="connsiteX226" fmla="*/ 952499 w 2411388"/>
                  <a:gd name="connsiteY226" fmla="*/ 1018812 h 1205694"/>
                  <a:gd name="connsiteX227" fmla="*/ 953047 w 2411388"/>
                  <a:gd name="connsiteY227" fmla="*/ 1013879 h 1205694"/>
                  <a:gd name="connsiteX228" fmla="*/ 875773 w 2411388"/>
                  <a:gd name="connsiteY228" fmla="*/ 994698 h 1205694"/>
                  <a:gd name="connsiteX229" fmla="*/ 874677 w 2411388"/>
                  <a:gd name="connsiteY229" fmla="*/ 999082 h 1205694"/>
                  <a:gd name="connsiteX230" fmla="*/ 894954 w 2411388"/>
                  <a:gd name="connsiteY230" fmla="*/ 1010591 h 1205694"/>
                  <a:gd name="connsiteX231" fmla="*/ 894406 w 2411388"/>
                  <a:gd name="connsiteY231" fmla="*/ 1031965 h 1205694"/>
                  <a:gd name="connsiteX232" fmla="*/ 876321 w 2411388"/>
                  <a:gd name="connsiteY232" fmla="*/ 1101018 h 1205694"/>
                  <a:gd name="connsiteX233" fmla="*/ 870292 w 2411388"/>
                  <a:gd name="connsiteY233" fmla="*/ 1146506 h 1205694"/>
                  <a:gd name="connsiteX234" fmla="*/ 999630 w 2411388"/>
                  <a:gd name="connsiteY234" fmla="*/ 1179936 h 1205694"/>
                  <a:gd name="connsiteX235" fmla="*/ 1014428 w 2411388"/>
                  <a:gd name="connsiteY235" fmla="*/ 1139929 h 1205694"/>
                  <a:gd name="connsiteX236" fmla="*/ 1033061 w 2411388"/>
                  <a:gd name="connsiteY236" fmla="*/ 1067588 h 1205694"/>
                  <a:gd name="connsiteX237" fmla="*/ 1040186 w 2411388"/>
                  <a:gd name="connsiteY237" fmla="*/ 1048954 h 1205694"/>
                  <a:gd name="connsiteX238" fmla="*/ 1058271 w 2411388"/>
                  <a:gd name="connsiteY238" fmla="*/ 1044022 h 1205694"/>
                  <a:gd name="connsiteX239" fmla="*/ 1065395 w 2411388"/>
                  <a:gd name="connsiteY239" fmla="*/ 1046214 h 1205694"/>
                  <a:gd name="connsiteX240" fmla="*/ 1066492 w 2411388"/>
                  <a:gd name="connsiteY240" fmla="*/ 1041282 h 1205694"/>
                  <a:gd name="connsiteX241" fmla="*/ 1002371 w 2411388"/>
                  <a:gd name="connsiteY241" fmla="*/ 1025388 h 1205694"/>
                  <a:gd name="connsiteX242" fmla="*/ 1002371 w 2411388"/>
                  <a:gd name="connsiteY242" fmla="*/ 1029773 h 1205694"/>
                  <a:gd name="connsiteX243" fmla="*/ 654911 w 2411388"/>
                  <a:gd name="connsiteY243" fmla="*/ 887281 h 1205694"/>
                  <a:gd name="connsiteX244" fmla="*/ 660392 w 2411388"/>
                  <a:gd name="connsiteY244" fmla="*/ 891118 h 1205694"/>
                  <a:gd name="connsiteX245" fmla="*/ 669708 w 2411388"/>
                  <a:gd name="connsiteY245" fmla="*/ 899886 h 1205694"/>
                  <a:gd name="connsiteX246" fmla="*/ 671901 w 2411388"/>
                  <a:gd name="connsiteY246" fmla="*/ 908107 h 1205694"/>
                  <a:gd name="connsiteX247" fmla="*/ 664776 w 2411388"/>
                  <a:gd name="connsiteY247" fmla="*/ 925096 h 1205694"/>
                  <a:gd name="connsiteX248" fmla="*/ 604491 w 2411388"/>
                  <a:gd name="connsiteY248" fmla="*/ 1027580 h 1205694"/>
                  <a:gd name="connsiteX249" fmla="*/ 591886 w 2411388"/>
                  <a:gd name="connsiteY249" fmla="*/ 1043474 h 1205694"/>
                  <a:gd name="connsiteX250" fmla="*/ 573801 w 2411388"/>
                  <a:gd name="connsiteY250" fmla="*/ 1041282 h 1205694"/>
                  <a:gd name="connsiteX251" fmla="*/ 568321 w 2411388"/>
                  <a:gd name="connsiteY251" fmla="*/ 1037445 h 1205694"/>
                  <a:gd name="connsiteX252" fmla="*/ 565580 w 2411388"/>
                  <a:gd name="connsiteY252" fmla="*/ 1041830 h 1205694"/>
                  <a:gd name="connsiteX253" fmla="*/ 634086 w 2411388"/>
                  <a:gd name="connsiteY253" fmla="*/ 1081289 h 1205694"/>
                  <a:gd name="connsiteX254" fmla="*/ 636826 w 2411388"/>
                  <a:gd name="connsiteY254" fmla="*/ 1076904 h 1205694"/>
                  <a:gd name="connsiteX255" fmla="*/ 631345 w 2411388"/>
                  <a:gd name="connsiteY255" fmla="*/ 1074164 h 1205694"/>
                  <a:gd name="connsiteX256" fmla="*/ 622029 w 2411388"/>
                  <a:gd name="connsiteY256" fmla="*/ 1064847 h 1205694"/>
                  <a:gd name="connsiteX257" fmla="*/ 619837 w 2411388"/>
                  <a:gd name="connsiteY257" fmla="*/ 1057723 h 1205694"/>
                  <a:gd name="connsiteX258" fmla="*/ 626961 w 2411388"/>
                  <a:gd name="connsiteY258" fmla="*/ 1040185 h 1205694"/>
                  <a:gd name="connsiteX259" fmla="*/ 687246 w 2411388"/>
                  <a:gd name="connsiteY259" fmla="*/ 938249 h 1205694"/>
                  <a:gd name="connsiteX260" fmla="*/ 699851 w 2411388"/>
                  <a:gd name="connsiteY260" fmla="*/ 921808 h 1205694"/>
                  <a:gd name="connsiteX261" fmla="*/ 717936 w 2411388"/>
                  <a:gd name="connsiteY261" fmla="*/ 924548 h 1205694"/>
                  <a:gd name="connsiteX262" fmla="*/ 723417 w 2411388"/>
                  <a:gd name="connsiteY262" fmla="*/ 927289 h 1205694"/>
                  <a:gd name="connsiteX263" fmla="*/ 725609 w 2411388"/>
                  <a:gd name="connsiteY263" fmla="*/ 923452 h 1205694"/>
                  <a:gd name="connsiteX264" fmla="*/ 657652 w 2411388"/>
                  <a:gd name="connsiteY264" fmla="*/ 884541 h 1205694"/>
                  <a:gd name="connsiteX265" fmla="*/ 654911 w 2411388"/>
                  <a:gd name="connsiteY265" fmla="*/ 887281 h 1205694"/>
                  <a:gd name="connsiteX266" fmla="*/ 590790 w 2411388"/>
                  <a:gd name="connsiteY266" fmla="*/ 851659 h 1205694"/>
                  <a:gd name="connsiteX267" fmla="*/ 607232 w 2411388"/>
                  <a:gd name="connsiteY267" fmla="*/ 857687 h 1205694"/>
                  <a:gd name="connsiteX268" fmla="*/ 612712 w 2411388"/>
                  <a:gd name="connsiteY268" fmla="*/ 860975 h 1205694"/>
                  <a:gd name="connsiteX269" fmla="*/ 616000 w 2411388"/>
                  <a:gd name="connsiteY269" fmla="*/ 857687 h 1205694"/>
                  <a:gd name="connsiteX270" fmla="*/ 555168 w 2411388"/>
                  <a:gd name="connsiteY270" fmla="*/ 807267 h 1205694"/>
                  <a:gd name="connsiteX271" fmla="*/ 551331 w 2411388"/>
                  <a:gd name="connsiteY271" fmla="*/ 811651 h 1205694"/>
                  <a:gd name="connsiteX272" fmla="*/ 556812 w 2411388"/>
                  <a:gd name="connsiteY272" fmla="*/ 816036 h 1205694"/>
                  <a:gd name="connsiteX273" fmla="*/ 565032 w 2411388"/>
                  <a:gd name="connsiteY273" fmla="*/ 825901 h 1205694"/>
                  <a:gd name="connsiteX274" fmla="*/ 565580 w 2411388"/>
                  <a:gd name="connsiteY274" fmla="*/ 834669 h 1205694"/>
                  <a:gd name="connsiteX275" fmla="*/ 555716 w 2411388"/>
                  <a:gd name="connsiteY275" fmla="*/ 849467 h 1205694"/>
                  <a:gd name="connsiteX276" fmla="*/ 475701 w 2411388"/>
                  <a:gd name="connsiteY276" fmla="*/ 947566 h 1205694"/>
                  <a:gd name="connsiteX277" fmla="*/ 463096 w 2411388"/>
                  <a:gd name="connsiteY277" fmla="*/ 957431 h 1205694"/>
                  <a:gd name="connsiteX278" fmla="*/ 454876 w 2411388"/>
                  <a:gd name="connsiteY278" fmla="*/ 956883 h 1205694"/>
                  <a:gd name="connsiteX279" fmla="*/ 453780 w 2411388"/>
                  <a:gd name="connsiteY279" fmla="*/ 945922 h 1205694"/>
                  <a:gd name="connsiteX280" fmla="*/ 455972 w 2411388"/>
                  <a:gd name="connsiteY280" fmla="*/ 928933 h 1205694"/>
                  <a:gd name="connsiteX281" fmla="*/ 452683 w 2411388"/>
                  <a:gd name="connsiteY281" fmla="*/ 921808 h 1205694"/>
                  <a:gd name="connsiteX282" fmla="*/ 441175 w 2411388"/>
                  <a:gd name="connsiteY282" fmla="*/ 917972 h 1205694"/>
                  <a:gd name="connsiteX283" fmla="*/ 432406 w 2411388"/>
                  <a:gd name="connsiteY283" fmla="*/ 924000 h 1205694"/>
                  <a:gd name="connsiteX284" fmla="*/ 429118 w 2411388"/>
                  <a:gd name="connsiteY284" fmla="*/ 939894 h 1205694"/>
                  <a:gd name="connsiteX285" fmla="*/ 441175 w 2411388"/>
                  <a:gd name="connsiteY285" fmla="*/ 957431 h 1205694"/>
                  <a:gd name="connsiteX286" fmla="*/ 467481 w 2411388"/>
                  <a:gd name="connsiteY286" fmla="*/ 966748 h 1205694"/>
                  <a:gd name="connsiteX287" fmla="*/ 493787 w 2411388"/>
                  <a:gd name="connsiteY287" fmla="*/ 959623 h 1205694"/>
                  <a:gd name="connsiteX288" fmla="*/ 518997 w 2411388"/>
                  <a:gd name="connsiteY288" fmla="*/ 936057 h 1205694"/>
                  <a:gd name="connsiteX289" fmla="*/ 575445 w 2411388"/>
                  <a:gd name="connsiteY289" fmla="*/ 867004 h 1205694"/>
                  <a:gd name="connsiteX290" fmla="*/ 590790 w 2411388"/>
                  <a:gd name="connsiteY290" fmla="*/ 851659 h 1205694"/>
                  <a:gd name="connsiteX291" fmla="*/ 433502 w 2411388"/>
                  <a:gd name="connsiteY291" fmla="*/ 825353 h 1205694"/>
                  <a:gd name="connsiteX292" fmla="*/ 436790 w 2411388"/>
                  <a:gd name="connsiteY292" fmla="*/ 822612 h 1205694"/>
                  <a:gd name="connsiteX293" fmla="*/ 391303 w 2411388"/>
                  <a:gd name="connsiteY293" fmla="*/ 766712 h 1205694"/>
                  <a:gd name="connsiteX294" fmla="*/ 386918 w 2411388"/>
                  <a:gd name="connsiteY294" fmla="*/ 771096 h 1205694"/>
                  <a:gd name="connsiteX295" fmla="*/ 394043 w 2411388"/>
                  <a:gd name="connsiteY295" fmla="*/ 783701 h 1205694"/>
                  <a:gd name="connsiteX296" fmla="*/ 394043 w 2411388"/>
                  <a:gd name="connsiteY296" fmla="*/ 793018 h 1205694"/>
                  <a:gd name="connsiteX297" fmla="*/ 381438 w 2411388"/>
                  <a:gd name="connsiteY297" fmla="*/ 806171 h 1205694"/>
                  <a:gd name="connsiteX298" fmla="*/ 340335 w 2411388"/>
                  <a:gd name="connsiteY298" fmla="*/ 841246 h 1205694"/>
                  <a:gd name="connsiteX299" fmla="*/ 322797 w 2411388"/>
                  <a:gd name="connsiteY299" fmla="*/ 831929 h 1205694"/>
                  <a:gd name="connsiteX300" fmla="*/ 307452 w 2411388"/>
                  <a:gd name="connsiteY300" fmla="*/ 818228 h 1205694"/>
                  <a:gd name="connsiteX301" fmla="*/ 293203 w 2411388"/>
                  <a:gd name="connsiteY301" fmla="*/ 785345 h 1205694"/>
                  <a:gd name="connsiteX302" fmla="*/ 301424 w 2411388"/>
                  <a:gd name="connsiteY302" fmla="*/ 744242 h 1205694"/>
                  <a:gd name="connsiteX303" fmla="*/ 331018 w 2411388"/>
                  <a:gd name="connsiteY303" fmla="*/ 705331 h 1205694"/>
                  <a:gd name="connsiteX304" fmla="*/ 384726 w 2411388"/>
                  <a:gd name="connsiteY304" fmla="*/ 681217 h 1205694"/>
                  <a:gd name="connsiteX305" fmla="*/ 440627 w 2411388"/>
                  <a:gd name="connsiteY305" fmla="*/ 704783 h 1205694"/>
                  <a:gd name="connsiteX306" fmla="*/ 455424 w 2411388"/>
                  <a:gd name="connsiteY306" fmla="*/ 746982 h 1205694"/>
                  <a:gd name="connsiteX307" fmla="*/ 442819 w 2411388"/>
                  <a:gd name="connsiteY307" fmla="*/ 782605 h 1205694"/>
                  <a:gd name="connsiteX308" fmla="*/ 445559 w 2411388"/>
                  <a:gd name="connsiteY308" fmla="*/ 786442 h 1205694"/>
                  <a:gd name="connsiteX309" fmla="*/ 487758 w 2411388"/>
                  <a:gd name="connsiteY309" fmla="*/ 744790 h 1205694"/>
                  <a:gd name="connsiteX310" fmla="*/ 483374 w 2411388"/>
                  <a:gd name="connsiteY310" fmla="*/ 741502 h 1205694"/>
                  <a:gd name="connsiteX311" fmla="*/ 475153 w 2411388"/>
                  <a:gd name="connsiteY311" fmla="*/ 746434 h 1205694"/>
                  <a:gd name="connsiteX312" fmla="*/ 470221 w 2411388"/>
                  <a:gd name="connsiteY312" fmla="*/ 744790 h 1205694"/>
                  <a:gd name="connsiteX313" fmla="*/ 465288 w 2411388"/>
                  <a:gd name="connsiteY313" fmla="*/ 733829 h 1205694"/>
                  <a:gd name="connsiteX314" fmla="*/ 455972 w 2411388"/>
                  <a:gd name="connsiteY314" fmla="*/ 711908 h 1205694"/>
                  <a:gd name="connsiteX315" fmla="*/ 445011 w 2411388"/>
                  <a:gd name="connsiteY315" fmla="*/ 696563 h 1205694"/>
                  <a:gd name="connsiteX316" fmla="*/ 405552 w 2411388"/>
                  <a:gd name="connsiteY316" fmla="*/ 667516 h 1205694"/>
                  <a:gd name="connsiteX317" fmla="*/ 274021 w 2411388"/>
                  <a:gd name="connsiteY317" fmla="*/ 739858 h 1205694"/>
                  <a:gd name="connsiteX318" fmla="*/ 300876 w 2411388"/>
                  <a:gd name="connsiteY318" fmla="*/ 824256 h 1205694"/>
                  <a:gd name="connsiteX319" fmla="*/ 324989 w 2411388"/>
                  <a:gd name="connsiteY319" fmla="*/ 847822 h 1205694"/>
                  <a:gd name="connsiteX320" fmla="*/ 354036 w 2411388"/>
                  <a:gd name="connsiteY320" fmla="*/ 862619 h 1205694"/>
                  <a:gd name="connsiteX321" fmla="*/ 397331 w 2411388"/>
                  <a:gd name="connsiteY321" fmla="*/ 826997 h 1205694"/>
                  <a:gd name="connsiteX322" fmla="*/ 414320 w 2411388"/>
                  <a:gd name="connsiteY322" fmla="*/ 815488 h 1205694"/>
                  <a:gd name="connsiteX323" fmla="*/ 429118 w 2411388"/>
                  <a:gd name="connsiteY323" fmla="*/ 822612 h 1205694"/>
                  <a:gd name="connsiteX324" fmla="*/ 433502 w 2411388"/>
                  <a:gd name="connsiteY324" fmla="*/ 825353 h 1205694"/>
                  <a:gd name="connsiteX325" fmla="*/ 330470 w 2411388"/>
                  <a:gd name="connsiteY325" fmla="*/ 578733 h 1205694"/>
                  <a:gd name="connsiteX326" fmla="*/ 344719 w 2411388"/>
                  <a:gd name="connsiteY326" fmla="*/ 590790 h 1205694"/>
                  <a:gd name="connsiteX327" fmla="*/ 347459 w 2411388"/>
                  <a:gd name="connsiteY327" fmla="*/ 596271 h 1205694"/>
                  <a:gd name="connsiteX328" fmla="*/ 352392 w 2411388"/>
                  <a:gd name="connsiteY328" fmla="*/ 595175 h 1205694"/>
                  <a:gd name="connsiteX329" fmla="*/ 323345 w 2411388"/>
                  <a:gd name="connsiteY329" fmla="*/ 537630 h 1205694"/>
                  <a:gd name="connsiteX330" fmla="*/ 318413 w 2411388"/>
                  <a:gd name="connsiteY330" fmla="*/ 539822 h 1205694"/>
                  <a:gd name="connsiteX331" fmla="*/ 323893 w 2411388"/>
                  <a:gd name="connsiteY331" fmla="*/ 562840 h 1205694"/>
                  <a:gd name="connsiteX332" fmla="*/ 306356 w 2411388"/>
                  <a:gd name="connsiteY332" fmla="*/ 575445 h 1205694"/>
                  <a:gd name="connsiteX333" fmla="*/ 210997 w 2411388"/>
                  <a:gd name="connsiteY333" fmla="*/ 623673 h 1205694"/>
                  <a:gd name="connsiteX334" fmla="*/ 283338 w 2411388"/>
                  <a:gd name="connsiteY334" fmla="*/ 459808 h 1205694"/>
                  <a:gd name="connsiteX335" fmla="*/ 260868 w 2411388"/>
                  <a:gd name="connsiteY335" fmla="*/ 414869 h 1205694"/>
                  <a:gd name="connsiteX336" fmla="*/ 255936 w 2411388"/>
                  <a:gd name="connsiteY336" fmla="*/ 417061 h 1205694"/>
                  <a:gd name="connsiteX337" fmla="*/ 255388 w 2411388"/>
                  <a:gd name="connsiteY337" fmla="*/ 458712 h 1205694"/>
                  <a:gd name="connsiteX338" fmla="*/ 141943 w 2411388"/>
                  <a:gd name="connsiteY338" fmla="*/ 516256 h 1205694"/>
                  <a:gd name="connsiteX339" fmla="*/ 121666 w 2411388"/>
                  <a:gd name="connsiteY339" fmla="*/ 522833 h 1205694"/>
                  <a:gd name="connsiteX340" fmla="*/ 105772 w 2411388"/>
                  <a:gd name="connsiteY340" fmla="*/ 505295 h 1205694"/>
                  <a:gd name="connsiteX341" fmla="*/ 100840 w 2411388"/>
                  <a:gd name="connsiteY341" fmla="*/ 508036 h 1205694"/>
                  <a:gd name="connsiteX342" fmla="*/ 130434 w 2411388"/>
                  <a:gd name="connsiteY342" fmla="*/ 565032 h 1205694"/>
                  <a:gd name="connsiteX343" fmla="*/ 135367 w 2411388"/>
                  <a:gd name="connsiteY343" fmla="*/ 562292 h 1205694"/>
                  <a:gd name="connsiteX344" fmla="*/ 131530 w 2411388"/>
                  <a:gd name="connsiteY344" fmla="*/ 556812 h 1205694"/>
                  <a:gd name="connsiteX345" fmla="*/ 129338 w 2411388"/>
                  <a:gd name="connsiteY345" fmla="*/ 539274 h 1205694"/>
                  <a:gd name="connsiteX346" fmla="*/ 147424 w 2411388"/>
                  <a:gd name="connsiteY346" fmla="*/ 527217 h 1205694"/>
                  <a:gd name="connsiteX347" fmla="*/ 248263 w 2411388"/>
                  <a:gd name="connsiteY347" fmla="*/ 475701 h 1205694"/>
                  <a:gd name="connsiteX348" fmla="*/ 170989 w 2411388"/>
                  <a:gd name="connsiteY348" fmla="*/ 651623 h 1205694"/>
                  <a:gd name="connsiteX349" fmla="*/ 173730 w 2411388"/>
                  <a:gd name="connsiteY349" fmla="*/ 655459 h 1205694"/>
                  <a:gd name="connsiteX350" fmla="*/ 311836 w 2411388"/>
                  <a:gd name="connsiteY350" fmla="*/ 584762 h 1205694"/>
                  <a:gd name="connsiteX351" fmla="*/ 330470 w 2411388"/>
                  <a:gd name="connsiteY351" fmla="*/ 578733 h 1205694"/>
                  <a:gd name="connsiteX352" fmla="*/ 35623 w 2411388"/>
                  <a:gd name="connsiteY352" fmla="*/ 105224 h 1205694"/>
                  <a:gd name="connsiteX353" fmla="*/ 175922 w 2411388"/>
                  <a:gd name="connsiteY353" fmla="*/ 95359 h 1205694"/>
                  <a:gd name="connsiteX354" fmla="*/ 178114 w 2411388"/>
                  <a:gd name="connsiteY354" fmla="*/ 121666 h 1205694"/>
                  <a:gd name="connsiteX355" fmla="*/ 175922 w 2411388"/>
                  <a:gd name="connsiteY355" fmla="*/ 140299 h 1205694"/>
                  <a:gd name="connsiteX356" fmla="*/ 164413 w 2411388"/>
                  <a:gd name="connsiteY356" fmla="*/ 151808 h 1205694"/>
                  <a:gd name="connsiteX357" fmla="*/ 148520 w 2411388"/>
                  <a:gd name="connsiteY357" fmla="*/ 157288 h 1205694"/>
                  <a:gd name="connsiteX358" fmla="*/ 149616 w 2411388"/>
                  <a:gd name="connsiteY358" fmla="*/ 161673 h 1205694"/>
                  <a:gd name="connsiteX359" fmla="*/ 191815 w 2411388"/>
                  <a:gd name="connsiteY359" fmla="*/ 157288 h 1205694"/>
                  <a:gd name="connsiteX360" fmla="*/ 180854 w 2411388"/>
                  <a:gd name="connsiteY360" fmla="*/ 7673 h 1205694"/>
                  <a:gd name="connsiteX361" fmla="*/ 138107 w 2411388"/>
                  <a:gd name="connsiteY361" fmla="*/ 8221 h 1205694"/>
                  <a:gd name="connsiteX362" fmla="*/ 138107 w 2411388"/>
                  <a:gd name="connsiteY362" fmla="*/ 13701 h 1205694"/>
                  <a:gd name="connsiteX363" fmla="*/ 158932 w 2411388"/>
                  <a:gd name="connsiteY363" fmla="*/ 17537 h 1205694"/>
                  <a:gd name="connsiteX364" fmla="*/ 168797 w 2411388"/>
                  <a:gd name="connsiteY364" fmla="*/ 29594 h 1205694"/>
                  <a:gd name="connsiteX365" fmla="*/ 172634 w 2411388"/>
                  <a:gd name="connsiteY365" fmla="*/ 47680 h 1205694"/>
                  <a:gd name="connsiteX366" fmla="*/ 173182 w 2411388"/>
                  <a:gd name="connsiteY366" fmla="*/ 69053 h 1205694"/>
                  <a:gd name="connsiteX367" fmla="*/ 33431 w 2411388"/>
                  <a:gd name="connsiteY367" fmla="*/ 78918 h 1205694"/>
                  <a:gd name="connsiteX368" fmla="*/ 12605 w 2411388"/>
                  <a:gd name="connsiteY368" fmla="*/ 76726 h 1205694"/>
                  <a:gd name="connsiteX369" fmla="*/ 5480 w 2411388"/>
                  <a:gd name="connsiteY369" fmla="*/ 61381 h 1205694"/>
                  <a:gd name="connsiteX370" fmla="*/ 4384 w 2411388"/>
                  <a:gd name="connsiteY370" fmla="*/ 54804 h 1205694"/>
                  <a:gd name="connsiteX371" fmla="*/ 0 w 2411388"/>
                  <a:gd name="connsiteY371" fmla="*/ 55352 h 1205694"/>
                  <a:gd name="connsiteX372" fmla="*/ 6028 w 2411388"/>
                  <a:gd name="connsiteY372" fmla="*/ 133174 h 1205694"/>
                  <a:gd name="connsiteX373" fmla="*/ 10961 w 2411388"/>
                  <a:gd name="connsiteY373" fmla="*/ 132626 h 1205694"/>
                  <a:gd name="connsiteX374" fmla="*/ 10961 w 2411388"/>
                  <a:gd name="connsiteY374" fmla="*/ 127146 h 1205694"/>
                  <a:gd name="connsiteX375" fmla="*/ 14249 w 2411388"/>
                  <a:gd name="connsiteY375" fmla="*/ 109609 h 1205694"/>
                  <a:gd name="connsiteX376" fmla="*/ 35623 w 2411388"/>
                  <a:gd name="connsiteY376" fmla="*/ 105224 h 1205694"/>
                  <a:gd name="connsiteX377" fmla="*/ 78918 w 2411388"/>
                  <a:gd name="connsiteY377" fmla="*/ 373765 h 1205694"/>
                  <a:gd name="connsiteX378" fmla="*/ 48228 w 2411388"/>
                  <a:gd name="connsiteY378" fmla="*/ 338142 h 1205694"/>
                  <a:gd name="connsiteX379" fmla="*/ 55352 w 2411388"/>
                  <a:gd name="connsiteY379" fmla="*/ 294299 h 1205694"/>
                  <a:gd name="connsiteX380" fmla="*/ 214833 w 2411388"/>
                  <a:gd name="connsiteY380" fmla="*/ 292107 h 1205694"/>
                  <a:gd name="connsiteX381" fmla="*/ 78918 w 2411388"/>
                  <a:gd name="connsiteY381" fmla="*/ 373765 h 1205694"/>
                  <a:gd name="connsiteX382" fmla="*/ 185787 w 2411388"/>
                  <a:gd name="connsiteY382" fmla="*/ 238399 h 1205694"/>
                  <a:gd name="connsiteX383" fmla="*/ 48228 w 2411388"/>
                  <a:gd name="connsiteY383" fmla="*/ 271281 h 1205694"/>
                  <a:gd name="connsiteX384" fmla="*/ 38911 w 2411388"/>
                  <a:gd name="connsiteY384" fmla="*/ 339787 h 1205694"/>
                  <a:gd name="connsiteX385" fmla="*/ 215381 w 2411388"/>
                  <a:gd name="connsiteY385" fmla="*/ 360064 h 1205694"/>
                  <a:gd name="connsiteX386" fmla="*/ 185787 w 2411388"/>
                  <a:gd name="connsiteY386" fmla="*/ 238399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</a:cxnLst>
                <a:rect l="l" t="t" r="r" b="b"/>
                <a:pathLst>
                  <a:path w="2411388" h="1205694">
                    <a:moveTo>
                      <a:pt x="2412485" y="70698"/>
                    </a:moveTo>
                    <a:lnTo>
                      <a:pt x="2411937" y="76726"/>
                    </a:lnTo>
                    <a:cubicBezTo>
                      <a:pt x="2408649" y="95908"/>
                      <a:pt x="2402072" y="95908"/>
                      <a:pt x="2383987" y="94811"/>
                    </a:cubicBezTo>
                    <a:lnTo>
                      <a:pt x="2337951" y="92071"/>
                    </a:lnTo>
                    <a:lnTo>
                      <a:pt x="2271638" y="42199"/>
                    </a:lnTo>
                    <a:cubicBezTo>
                      <a:pt x="2259581" y="33979"/>
                      <a:pt x="2242044" y="19730"/>
                      <a:pt x="2242044" y="3288"/>
                    </a:cubicBezTo>
                    <a:lnTo>
                      <a:pt x="2243688" y="0"/>
                    </a:lnTo>
                    <a:lnTo>
                      <a:pt x="2237659" y="0"/>
                    </a:lnTo>
                    <a:lnTo>
                      <a:pt x="2232727" y="63573"/>
                    </a:lnTo>
                    <a:lnTo>
                      <a:pt x="2238756" y="64121"/>
                    </a:lnTo>
                    <a:cubicBezTo>
                      <a:pt x="2238756" y="59189"/>
                      <a:pt x="2239304" y="55900"/>
                      <a:pt x="2239852" y="52612"/>
                    </a:cubicBezTo>
                    <a:cubicBezTo>
                      <a:pt x="2248620" y="47132"/>
                      <a:pt x="2250812" y="43295"/>
                      <a:pt x="2261773" y="49872"/>
                    </a:cubicBezTo>
                    <a:cubicBezTo>
                      <a:pt x="2264513" y="51516"/>
                      <a:pt x="2267802" y="53708"/>
                      <a:pt x="2271638" y="56448"/>
                    </a:cubicBezTo>
                    <a:lnTo>
                      <a:pt x="2325894" y="96456"/>
                    </a:lnTo>
                    <a:lnTo>
                      <a:pt x="2263418" y="129886"/>
                    </a:lnTo>
                    <a:cubicBezTo>
                      <a:pt x="2254649" y="134271"/>
                      <a:pt x="2243688" y="142491"/>
                      <a:pt x="2236563" y="130982"/>
                    </a:cubicBezTo>
                    <a:cubicBezTo>
                      <a:pt x="2234371" y="127146"/>
                      <a:pt x="2233823" y="122762"/>
                      <a:pt x="2234371" y="119473"/>
                    </a:cubicBezTo>
                    <a:lnTo>
                      <a:pt x="2234371" y="114541"/>
                    </a:lnTo>
                    <a:lnTo>
                      <a:pt x="2229439" y="114541"/>
                    </a:lnTo>
                    <a:lnTo>
                      <a:pt x="2223958" y="192911"/>
                    </a:lnTo>
                    <a:lnTo>
                      <a:pt x="2228891" y="192911"/>
                    </a:lnTo>
                    <a:cubicBezTo>
                      <a:pt x="2228891" y="189623"/>
                      <a:pt x="2229439" y="187431"/>
                      <a:pt x="2230535" y="185239"/>
                    </a:cubicBezTo>
                    <a:cubicBezTo>
                      <a:pt x="2238756" y="172086"/>
                      <a:pt x="2243688" y="168797"/>
                      <a:pt x="2257937" y="161673"/>
                    </a:cubicBezTo>
                    <a:lnTo>
                      <a:pt x="2338499" y="116733"/>
                    </a:lnTo>
                    <a:lnTo>
                      <a:pt x="2381795" y="119473"/>
                    </a:lnTo>
                    <a:cubicBezTo>
                      <a:pt x="2396592" y="121666"/>
                      <a:pt x="2408649" y="122214"/>
                      <a:pt x="2407553" y="140847"/>
                    </a:cubicBezTo>
                    <a:lnTo>
                      <a:pt x="2407553" y="147424"/>
                    </a:lnTo>
                    <a:lnTo>
                      <a:pt x="2412485" y="147424"/>
                    </a:lnTo>
                    <a:lnTo>
                      <a:pt x="2417966" y="69601"/>
                    </a:lnTo>
                    <a:moveTo>
                      <a:pt x="2370834" y="325538"/>
                    </a:moveTo>
                    <a:cubicBezTo>
                      <a:pt x="2369738" y="332114"/>
                      <a:pt x="2365902" y="337046"/>
                      <a:pt x="2361517" y="338691"/>
                    </a:cubicBezTo>
                    <a:cubicBezTo>
                      <a:pt x="2358229" y="340883"/>
                      <a:pt x="2351652" y="340883"/>
                      <a:pt x="2340143" y="336498"/>
                    </a:cubicBezTo>
                    <a:lnTo>
                      <a:pt x="2203681" y="300876"/>
                    </a:lnTo>
                    <a:lnTo>
                      <a:pt x="2210257" y="275666"/>
                    </a:lnTo>
                    <a:cubicBezTo>
                      <a:pt x="2212997" y="267993"/>
                      <a:pt x="2215190" y="263061"/>
                      <a:pt x="2219026" y="258676"/>
                    </a:cubicBezTo>
                    <a:cubicBezTo>
                      <a:pt x="2226151" y="249908"/>
                      <a:pt x="2239852" y="249360"/>
                      <a:pt x="2249716" y="251552"/>
                    </a:cubicBezTo>
                    <a:lnTo>
                      <a:pt x="2251908" y="246619"/>
                    </a:lnTo>
                    <a:lnTo>
                      <a:pt x="2209709" y="237303"/>
                    </a:lnTo>
                    <a:lnTo>
                      <a:pt x="2170250" y="383082"/>
                    </a:lnTo>
                    <a:lnTo>
                      <a:pt x="2211353" y="395687"/>
                    </a:lnTo>
                    <a:lnTo>
                      <a:pt x="2213546" y="390207"/>
                    </a:lnTo>
                    <a:cubicBezTo>
                      <a:pt x="2205325" y="387466"/>
                      <a:pt x="2199296" y="384726"/>
                      <a:pt x="2196008" y="380342"/>
                    </a:cubicBezTo>
                    <a:cubicBezTo>
                      <a:pt x="2192172" y="375409"/>
                      <a:pt x="2189432" y="371025"/>
                      <a:pt x="2189432" y="366093"/>
                    </a:cubicBezTo>
                    <a:cubicBezTo>
                      <a:pt x="2189432" y="352940"/>
                      <a:pt x="2194364" y="338142"/>
                      <a:pt x="2197652" y="324989"/>
                    </a:cubicBezTo>
                    <a:lnTo>
                      <a:pt x="2333567" y="361708"/>
                    </a:lnTo>
                    <a:cubicBezTo>
                      <a:pt x="2348912" y="365545"/>
                      <a:pt x="2359325" y="369929"/>
                      <a:pt x="2354393" y="388014"/>
                    </a:cubicBezTo>
                    <a:lnTo>
                      <a:pt x="2352200" y="394591"/>
                    </a:lnTo>
                    <a:lnTo>
                      <a:pt x="2358229" y="395139"/>
                    </a:lnTo>
                    <a:lnTo>
                      <a:pt x="2377959" y="320057"/>
                    </a:lnTo>
                    <a:lnTo>
                      <a:pt x="2373026" y="318961"/>
                    </a:lnTo>
                    <a:lnTo>
                      <a:pt x="2370834" y="325538"/>
                    </a:lnTo>
                    <a:close/>
                    <a:moveTo>
                      <a:pt x="2306165" y="515708"/>
                    </a:moveTo>
                    <a:cubicBezTo>
                      <a:pt x="2297944" y="532150"/>
                      <a:pt x="2286435" y="528313"/>
                      <a:pt x="2273282" y="520641"/>
                    </a:cubicBezTo>
                    <a:lnTo>
                      <a:pt x="2167510" y="466933"/>
                    </a:lnTo>
                    <a:cubicBezTo>
                      <a:pt x="2156549" y="461452"/>
                      <a:pt x="2151617" y="457616"/>
                      <a:pt x="2149425" y="454328"/>
                    </a:cubicBezTo>
                    <a:cubicBezTo>
                      <a:pt x="2145588" y="445559"/>
                      <a:pt x="2151069" y="438434"/>
                      <a:pt x="2154357" y="430762"/>
                    </a:cubicBezTo>
                    <a:lnTo>
                      <a:pt x="2149425" y="428570"/>
                    </a:lnTo>
                    <a:lnTo>
                      <a:pt x="2113802" y="499267"/>
                    </a:lnTo>
                    <a:lnTo>
                      <a:pt x="2118186" y="501459"/>
                    </a:lnTo>
                    <a:lnTo>
                      <a:pt x="2120926" y="495431"/>
                    </a:lnTo>
                    <a:cubicBezTo>
                      <a:pt x="2130791" y="478989"/>
                      <a:pt x="2140108" y="482278"/>
                      <a:pt x="2154357" y="490498"/>
                    </a:cubicBezTo>
                    <a:lnTo>
                      <a:pt x="2261225" y="544207"/>
                    </a:lnTo>
                    <a:cubicBezTo>
                      <a:pt x="2275474" y="550783"/>
                      <a:pt x="2284791" y="557908"/>
                      <a:pt x="2276570" y="574349"/>
                    </a:cubicBezTo>
                    <a:lnTo>
                      <a:pt x="2273282" y="580925"/>
                    </a:lnTo>
                    <a:lnTo>
                      <a:pt x="2278215" y="582570"/>
                    </a:lnTo>
                    <a:lnTo>
                      <a:pt x="2314385" y="511872"/>
                    </a:lnTo>
                    <a:lnTo>
                      <a:pt x="2309453" y="510776"/>
                    </a:lnTo>
                    <a:lnTo>
                      <a:pt x="2306165" y="515708"/>
                    </a:lnTo>
                    <a:close/>
                    <a:moveTo>
                      <a:pt x="2152165" y="630249"/>
                    </a:moveTo>
                    <a:cubicBezTo>
                      <a:pt x="2124763" y="637922"/>
                      <a:pt x="2097360" y="661488"/>
                      <a:pt x="2069410" y="663680"/>
                    </a:cubicBezTo>
                    <a:cubicBezTo>
                      <a:pt x="2063930" y="664776"/>
                      <a:pt x="2057901" y="663132"/>
                      <a:pt x="2053517" y="660392"/>
                    </a:cubicBezTo>
                    <a:cubicBezTo>
                      <a:pt x="2030499" y="640114"/>
                      <a:pt x="2046392" y="611068"/>
                      <a:pt x="2068862" y="600655"/>
                    </a:cubicBezTo>
                    <a:cubicBezTo>
                      <a:pt x="2087496" y="592434"/>
                      <a:pt x="2103937" y="596271"/>
                      <a:pt x="2122022" y="605587"/>
                    </a:cubicBezTo>
                    <a:lnTo>
                      <a:pt x="2125311" y="602299"/>
                    </a:lnTo>
                    <a:lnTo>
                      <a:pt x="2072150" y="565580"/>
                    </a:lnTo>
                    <a:lnTo>
                      <a:pt x="2069410" y="569417"/>
                    </a:lnTo>
                    <a:cubicBezTo>
                      <a:pt x="2073794" y="573801"/>
                      <a:pt x="2075439" y="577637"/>
                      <a:pt x="2073247" y="583666"/>
                    </a:cubicBezTo>
                    <a:cubicBezTo>
                      <a:pt x="2071054" y="585858"/>
                      <a:pt x="2068862" y="586954"/>
                      <a:pt x="2063930" y="590242"/>
                    </a:cubicBezTo>
                    <a:cubicBezTo>
                      <a:pt x="2043652" y="601751"/>
                      <a:pt x="2025019" y="626961"/>
                      <a:pt x="2029403" y="651075"/>
                    </a:cubicBezTo>
                    <a:cubicBezTo>
                      <a:pt x="2033787" y="683409"/>
                      <a:pt x="2062834" y="697659"/>
                      <a:pt x="2091880" y="688890"/>
                    </a:cubicBezTo>
                    <a:cubicBezTo>
                      <a:pt x="2100101" y="686698"/>
                      <a:pt x="2112158" y="680669"/>
                      <a:pt x="2128051" y="673545"/>
                    </a:cubicBezTo>
                    <a:cubicBezTo>
                      <a:pt x="2143944" y="665324"/>
                      <a:pt x="2154357" y="660940"/>
                      <a:pt x="2158741" y="659296"/>
                    </a:cubicBezTo>
                    <a:cubicBezTo>
                      <a:pt x="2168058" y="656007"/>
                      <a:pt x="2180663" y="655459"/>
                      <a:pt x="2188884" y="662036"/>
                    </a:cubicBezTo>
                    <a:cubicBezTo>
                      <a:pt x="2216286" y="679573"/>
                      <a:pt x="2193816" y="716292"/>
                      <a:pt x="2171894" y="727801"/>
                    </a:cubicBezTo>
                    <a:cubicBezTo>
                      <a:pt x="2163126" y="731637"/>
                      <a:pt x="2156001" y="733829"/>
                      <a:pt x="2148328" y="733829"/>
                    </a:cubicBezTo>
                    <a:cubicBezTo>
                      <a:pt x="2139560" y="732185"/>
                      <a:pt x="2130243" y="729993"/>
                      <a:pt x="2118186" y="724513"/>
                    </a:cubicBezTo>
                    <a:lnTo>
                      <a:pt x="2115446" y="727801"/>
                    </a:lnTo>
                    <a:lnTo>
                      <a:pt x="2166962" y="764520"/>
                    </a:lnTo>
                    <a:lnTo>
                      <a:pt x="2169702" y="760683"/>
                    </a:lnTo>
                    <a:cubicBezTo>
                      <a:pt x="2166962" y="757943"/>
                      <a:pt x="2164770" y="755203"/>
                      <a:pt x="2164770" y="753559"/>
                    </a:cubicBezTo>
                    <a:cubicBezTo>
                      <a:pt x="2164222" y="751367"/>
                      <a:pt x="2164770" y="750271"/>
                      <a:pt x="2165866" y="748079"/>
                    </a:cubicBezTo>
                    <a:cubicBezTo>
                      <a:pt x="2166414" y="745886"/>
                      <a:pt x="2171346" y="742050"/>
                      <a:pt x="2178471" y="736570"/>
                    </a:cubicBezTo>
                    <a:cubicBezTo>
                      <a:pt x="2199296" y="721225"/>
                      <a:pt x="2217930" y="699303"/>
                      <a:pt x="2214094" y="670804"/>
                    </a:cubicBezTo>
                    <a:cubicBezTo>
                      <a:pt x="2209709" y="636826"/>
                      <a:pt x="2184499" y="622577"/>
                      <a:pt x="2152165" y="630249"/>
                    </a:cubicBezTo>
                    <a:close/>
                    <a:moveTo>
                      <a:pt x="1951581" y="851111"/>
                    </a:moveTo>
                    <a:lnTo>
                      <a:pt x="1938428" y="836862"/>
                    </a:lnTo>
                    <a:lnTo>
                      <a:pt x="1898969" y="795210"/>
                    </a:lnTo>
                    <a:cubicBezTo>
                      <a:pt x="1914314" y="771096"/>
                      <a:pt x="1944456" y="754107"/>
                      <a:pt x="1967474" y="779317"/>
                    </a:cubicBezTo>
                    <a:cubicBezTo>
                      <a:pt x="1976243" y="788086"/>
                      <a:pt x="1980079" y="797950"/>
                      <a:pt x="1978435" y="809459"/>
                    </a:cubicBezTo>
                    <a:cubicBezTo>
                      <a:pt x="1975147" y="829189"/>
                      <a:pt x="1963638" y="838506"/>
                      <a:pt x="1951581" y="851111"/>
                    </a:cubicBezTo>
                    <a:close/>
                    <a:moveTo>
                      <a:pt x="1971310" y="843438"/>
                    </a:moveTo>
                    <a:lnTo>
                      <a:pt x="2075987" y="862072"/>
                    </a:lnTo>
                    <a:lnTo>
                      <a:pt x="2111610" y="828093"/>
                    </a:lnTo>
                    <a:lnTo>
                      <a:pt x="2107773" y="824805"/>
                    </a:lnTo>
                    <a:cubicBezTo>
                      <a:pt x="2100101" y="830833"/>
                      <a:pt x="2092428" y="834669"/>
                      <a:pt x="2085851" y="835765"/>
                    </a:cubicBezTo>
                    <a:cubicBezTo>
                      <a:pt x="2078727" y="837958"/>
                      <a:pt x="2067218" y="837410"/>
                      <a:pt x="2052969" y="834669"/>
                    </a:cubicBezTo>
                    <a:lnTo>
                      <a:pt x="1987752" y="823161"/>
                    </a:lnTo>
                    <a:cubicBezTo>
                      <a:pt x="2002001" y="802883"/>
                      <a:pt x="2008577" y="776577"/>
                      <a:pt x="1987752" y="757395"/>
                    </a:cubicBezTo>
                    <a:cubicBezTo>
                      <a:pt x="1958157" y="727801"/>
                      <a:pt x="1924179" y="752463"/>
                      <a:pt x="1900065" y="777125"/>
                    </a:cubicBezTo>
                    <a:lnTo>
                      <a:pt x="1851837" y="823161"/>
                    </a:lnTo>
                    <a:lnTo>
                      <a:pt x="1855673" y="826449"/>
                    </a:lnTo>
                    <a:lnTo>
                      <a:pt x="1860606" y="822064"/>
                    </a:lnTo>
                    <a:cubicBezTo>
                      <a:pt x="1864990" y="817132"/>
                      <a:pt x="1870471" y="814392"/>
                      <a:pt x="1875403" y="816036"/>
                    </a:cubicBezTo>
                    <a:cubicBezTo>
                      <a:pt x="1879239" y="816036"/>
                      <a:pt x="1886364" y="820968"/>
                      <a:pt x="1893488" y="828641"/>
                    </a:cubicBezTo>
                    <a:lnTo>
                      <a:pt x="1938428" y="875773"/>
                    </a:lnTo>
                    <a:lnTo>
                      <a:pt x="1975695" y="914136"/>
                    </a:lnTo>
                    <a:cubicBezTo>
                      <a:pt x="1991040" y="931125"/>
                      <a:pt x="1992136" y="937153"/>
                      <a:pt x="1976243" y="953047"/>
                    </a:cubicBezTo>
                    <a:lnTo>
                      <a:pt x="1979531" y="956335"/>
                    </a:lnTo>
                    <a:lnTo>
                      <a:pt x="2036528" y="901530"/>
                    </a:lnTo>
                    <a:lnTo>
                      <a:pt x="2032691" y="897694"/>
                    </a:lnTo>
                    <a:cubicBezTo>
                      <a:pt x="2019538" y="914136"/>
                      <a:pt x="2009125" y="911943"/>
                      <a:pt x="1994328" y="897146"/>
                    </a:cubicBezTo>
                    <a:lnTo>
                      <a:pt x="1957609" y="858783"/>
                    </a:lnTo>
                    <a:cubicBezTo>
                      <a:pt x="1961994" y="852755"/>
                      <a:pt x="1966926" y="848370"/>
                      <a:pt x="1971310" y="843438"/>
                    </a:cubicBezTo>
                    <a:close/>
                    <a:moveTo>
                      <a:pt x="1882528" y="966748"/>
                    </a:moveTo>
                    <a:cubicBezTo>
                      <a:pt x="1884720" y="980997"/>
                      <a:pt x="1885268" y="1000178"/>
                      <a:pt x="1876499" y="1012783"/>
                    </a:cubicBezTo>
                    <a:cubicBezTo>
                      <a:pt x="1863346" y="1023744"/>
                      <a:pt x="1846905" y="1033061"/>
                      <a:pt x="1832108" y="1042926"/>
                    </a:cubicBezTo>
                    <a:cubicBezTo>
                      <a:pt x="1818406" y="1050598"/>
                      <a:pt x="1815118" y="1045666"/>
                      <a:pt x="1807446" y="1033609"/>
                    </a:cubicBezTo>
                    <a:lnTo>
                      <a:pt x="1774563" y="983189"/>
                    </a:lnTo>
                    <a:lnTo>
                      <a:pt x="1808542" y="961267"/>
                    </a:lnTo>
                    <a:cubicBezTo>
                      <a:pt x="1828819" y="949210"/>
                      <a:pt x="1833752" y="954143"/>
                      <a:pt x="1848001" y="968392"/>
                    </a:cubicBezTo>
                    <a:lnTo>
                      <a:pt x="1851289" y="965652"/>
                    </a:lnTo>
                    <a:lnTo>
                      <a:pt x="1816214" y="911943"/>
                    </a:lnTo>
                    <a:lnTo>
                      <a:pt x="1811830" y="915232"/>
                    </a:lnTo>
                    <a:cubicBezTo>
                      <a:pt x="1823887" y="934413"/>
                      <a:pt x="1818406" y="941538"/>
                      <a:pt x="1802513" y="954143"/>
                    </a:cubicBezTo>
                    <a:lnTo>
                      <a:pt x="1769083" y="975516"/>
                    </a:lnTo>
                    <a:lnTo>
                      <a:pt x="1729624" y="914684"/>
                    </a:lnTo>
                    <a:lnTo>
                      <a:pt x="1771823" y="887281"/>
                    </a:lnTo>
                    <a:cubicBezTo>
                      <a:pt x="1779495" y="881801"/>
                      <a:pt x="1785524" y="879061"/>
                      <a:pt x="1788812" y="877965"/>
                    </a:cubicBezTo>
                    <a:cubicBezTo>
                      <a:pt x="1793744" y="877417"/>
                      <a:pt x="1798129" y="877965"/>
                      <a:pt x="1802513" y="880157"/>
                    </a:cubicBezTo>
                    <a:cubicBezTo>
                      <a:pt x="1806350" y="882349"/>
                      <a:pt x="1811830" y="886185"/>
                      <a:pt x="1818406" y="893310"/>
                    </a:cubicBezTo>
                    <a:lnTo>
                      <a:pt x="1823339" y="890570"/>
                    </a:lnTo>
                    <a:lnTo>
                      <a:pt x="1799773" y="857687"/>
                    </a:lnTo>
                    <a:lnTo>
                      <a:pt x="1680300" y="934413"/>
                    </a:lnTo>
                    <a:lnTo>
                      <a:pt x="1683040" y="939346"/>
                    </a:lnTo>
                    <a:cubicBezTo>
                      <a:pt x="1689616" y="936057"/>
                      <a:pt x="1697289" y="929481"/>
                      <a:pt x="1704414" y="931125"/>
                    </a:cubicBezTo>
                    <a:cubicBezTo>
                      <a:pt x="1708250" y="932769"/>
                      <a:pt x="1713182" y="937153"/>
                      <a:pt x="1719759" y="948114"/>
                    </a:cubicBezTo>
                    <a:lnTo>
                      <a:pt x="1785524" y="1047310"/>
                    </a:lnTo>
                    <a:cubicBezTo>
                      <a:pt x="1790456" y="1055531"/>
                      <a:pt x="1795937" y="1062655"/>
                      <a:pt x="1792100" y="1071972"/>
                    </a:cubicBezTo>
                    <a:cubicBezTo>
                      <a:pt x="1789908" y="1075260"/>
                      <a:pt x="1787168" y="1078000"/>
                      <a:pt x="1783332" y="1081289"/>
                    </a:cubicBezTo>
                    <a:lnTo>
                      <a:pt x="1777851" y="1084577"/>
                    </a:lnTo>
                    <a:lnTo>
                      <a:pt x="1780592" y="1088413"/>
                    </a:lnTo>
                    <a:lnTo>
                      <a:pt x="1900065" y="1012235"/>
                    </a:lnTo>
                    <a:lnTo>
                      <a:pt x="1887460" y="964555"/>
                    </a:lnTo>
                    <a:lnTo>
                      <a:pt x="1882528" y="966748"/>
                    </a:lnTo>
                    <a:close/>
                    <a:moveTo>
                      <a:pt x="1596997" y="972776"/>
                    </a:moveTo>
                    <a:lnTo>
                      <a:pt x="1599189" y="977709"/>
                    </a:lnTo>
                    <a:cubicBezTo>
                      <a:pt x="1603026" y="976064"/>
                      <a:pt x="1605766" y="975516"/>
                      <a:pt x="1610150" y="976064"/>
                    </a:cubicBezTo>
                    <a:cubicBezTo>
                      <a:pt x="1623851" y="977709"/>
                      <a:pt x="1623303" y="988121"/>
                      <a:pt x="1622207" y="1005659"/>
                    </a:cubicBezTo>
                    <a:lnTo>
                      <a:pt x="1616179" y="1119652"/>
                    </a:lnTo>
                    <a:lnTo>
                      <a:pt x="1536164" y="1032513"/>
                    </a:lnTo>
                    <a:cubicBezTo>
                      <a:pt x="1520271" y="1016620"/>
                      <a:pt x="1515339" y="1007851"/>
                      <a:pt x="1538357" y="997438"/>
                    </a:cubicBezTo>
                    <a:lnTo>
                      <a:pt x="1537809" y="992506"/>
                    </a:lnTo>
                    <a:lnTo>
                      <a:pt x="1466015" y="1017168"/>
                    </a:lnTo>
                    <a:lnTo>
                      <a:pt x="1467111" y="1022100"/>
                    </a:lnTo>
                    <a:cubicBezTo>
                      <a:pt x="1483552" y="1016071"/>
                      <a:pt x="1492321" y="1022648"/>
                      <a:pt x="1502734" y="1034157"/>
                    </a:cubicBezTo>
                    <a:lnTo>
                      <a:pt x="1620015" y="1162947"/>
                    </a:lnTo>
                    <a:lnTo>
                      <a:pt x="1624947" y="1160755"/>
                    </a:lnTo>
                    <a:lnTo>
                      <a:pt x="1634812" y="991958"/>
                    </a:lnTo>
                    <a:cubicBezTo>
                      <a:pt x="1634812" y="977160"/>
                      <a:pt x="1637552" y="965652"/>
                      <a:pt x="1651802" y="958527"/>
                    </a:cubicBezTo>
                    <a:lnTo>
                      <a:pt x="1650705" y="953595"/>
                    </a:lnTo>
                    <a:lnTo>
                      <a:pt x="1596997" y="972776"/>
                    </a:lnTo>
                    <a:close/>
                    <a:moveTo>
                      <a:pt x="1416691" y="1179388"/>
                    </a:moveTo>
                    <a:lnTo>
                      <a:pt x="1393673" y="1062107"/>
                    </a:lnTo>
                    <a:cubicBezTo>
                      <a:pt x="1390933" y="1051146"/>
                      <a:pt x="1390933" y="1044022"/>
                      <a:pt x="1393125" y="1040185"/>
                    </a:cubicBezTo>
                    <a:cubicBezTo>
                      <a:pt x="1395865" y="1035253"/>
                      <a:pt x="1400250" y="1033061"/>
                      <a:pt x="1407922" y="1030869"/>
                    </a:cubicBezTo>
                    <a:lnTo>
                      <a:pt x="1414499" y="1030321"/>
                    </a:lnTo>
                    <a:lnTo>
                      <a:pt x="1413951" y="1025936"/>
                    </a:lnTo>
                    <a:lnTo>
                      <a:pt x="1336129" y="1040733"/>
                    </a:lnTo>
                    <a:lnTo>
                      <a:pt x="1336677" y="1045666"/>
                    </a:lnTo>
                    <a:cubicBezTo>
                      <a:pt x="1359695" y="1043474"/>
                      <a:pt x="1361887" y="1043474"/>
                      <a:pt x="1367367" y="1067588"/>
                    </a:cubicBezTo>
                    <a:lnTo>
                      <a:pt x="1390385" y="1184869"/>
                    </a:lnTo>
                    <a:cubicBezTo>
                      <a:pt x="1394769" y="1201310"/>
                      <a:pt x="1394221" y="1210627"/>
                      <a:pt x="1376136" y="1215559"/>
                    </a:cubicBezTo>
                    <a:lnTo>
                      <a:pt x="1370107" y="1216107"/>
                    </a:lnTo>
                    <a:lnTo>
                      <a:pt x="1371203" y="1220492"/>
                    </a:lnTo>
                    <a:lnTo>
                      <a:pt x="1448478" y="1205694"/>
                    </a:lnTo>
                    <a:lnTo>
                      <a:pt x="1447381" y="1200762"/>
                    </a:lnTo>
                    <a:cubicBezTo>
                      <a:pt x="1423268" y="1203502"/>
                      <a:pt x="1422171" y="1201858"/>
                      <a:pt x="1416691" y="1179388"/>
                    </a:cubicBezTo>
                    <a:close/>
                    <a:moveTo>
                      <a:pt x="1233645" y="1050598"/>
                    </a:moveTo>
                    <a:lnTo>
                      <a:pt x="1240221" y="1050598"/>
                    </a:lnTo>
                    <a:cubicBezTo>
                      <a:pt x="1247346" y="1050598"/>
                      <a:pt x="1251730" y="1053338"/>
                      <a:pt x="1255018" y="1057175"/>
                    </a:cubicBezTo>
                    <a:cubicBezTo>
                      <a:pt x="1257211" y="1059915"/>
                      <a:pt x="1257759" y="1066492"/>
                      <a:pt x="1257759" y="1077452"/>
                    </a:cubicBezTo>
                    <a:lnTo>
                      <a:pt x="1254470" y="1184869"/>
                    </a:lnTo>
                    <a:lnTo>
                      <a:pt x="1147602" y="1041830"/>
                    </a:lnTo>
                    <a:lnTo>
                      <a:pt x="1098278" y="1039637"/>
                    </a:lnTo>
                    <a:lnTo>
                      <a:pt x="1098278" y="1045666"/>
                    </a:lnTo>
                    <a:cubicBezTo>
                      <a:pt x="1115267" y="1045666"/>
                      <a:pt x="1124036" y="1053887"/>
                      <a:pt x="1133901" y="1066492"/>
                    </a:cubicBezTo>
                    <a:lnTo>
                      <a:pt x="1128969" y="1194185"/>
                    </a:lnTo>
                    <a:cubicBezTo>
                      <a:pt x="1128969" y="1204050"/>
                      <a:pt x="1126776" y="1211175"/>
                      <a:pt x="1125680" y="1213915"/>
                    </a:cubicBezTo>
                    <a:cubicBezTo>
                      <a:pt x="1121844" y="1218847"/>
                      <a:pt x="1115815" y="1220492"/>
                      <a:pt x="1108143" y="1220492"/>
                    </a:cubicBezTo>
                    <a:lnTo>
                      <a:pt x="1101566" y="1220492"/>
                    </a:lnTo>
                    <a:lnTo>
                      <a:pt x="1101566" y="1225424"/>
                    </a:lnTo>
                    <a:lnTo>
                      <a:pt x="1165687" y="1227616"/>
                    </a:lnTo>
                    <a:lnTo>
                      <a:pt x="1165687" y="1222684"/>
                    </a:lnTo>
                    <a:lnTo>
                      <a:pt x="1159111" y="1222684"/>
                    </a:lnTo>
                    <a:cubicBezTo>
                      <a:pt x="1152534" y="1222684"/>
                      <a:pt x="1147054" y="1219943"/>
                      <a:pt x="1144314" y="1216107"/>
                    </a:cubicBezTo>
                    <a:cubicBezTo>
                      <a:pt x="1141025" y="1213367"/>
                      <a:pt x="1140477" y="1206242"/>
                      <a:pt x="1141025" y="1194734"/>
                    </a:cubicBezTo>
                    <a:lnTo>
                      <a:pt x="1144862" y="1081837"/>
                    </a:lnTo>
                    <a:lnTo>
                      <a:pt x="1259403" y="1234193"/>
                    </a:lnTo>
                    <a:lnTo>
                      <a:pt x="1264335" y="1234193"/>
                    </a:lnTo>
                    <a:lnTo>
                      <a:pt x="1270364" y="1079096"/>
                    </a:lnTo>
                    <a:cubicBezTo>
                      <a:pt x="1270364" y="1068136"/>
                      <a:pt x="1270912" y="1062107"/>
                      <a:pt x="1273652" y="1058819"/>
                    </a:cubicBezTo>
                    <a:cubicBezTo>
                      <a:pt x="1277488" y="1051694"/>
                      <a:pt x="1288997" y="1052790"/>
                      <a:pt x="1296670" y="1052790"/>
                    </a:cubicBezTo>
                    <a:lnTo>
                      <a:pt x="1297218" y="1047858"/>
                    </a:lnTo>
                    <a:lnTo>
                      <a:pt x="1233645" y="1044570"/>
                    </a:lnTo>
                    <a:lnTo>
                      <a:pt x="1233645" y="1050598"/>
                    </a:lnTo>
                    <a:close/>
                    <a:moveTo>
                      <a:pt x="1002371" y="1029773"/>
                    </a:moveTo>
                    <a:lnTo>
                      <a:pt x="1008947" y="1031965"/>
                    </a:lnTo>
                    <a:cubicBezTo>
                      <a:pt x="1015524" y="1034157"/>
                      <a:pt x="1020456" y="1036897"/>
                      <a:pt x="1023196" y="1041282"/>
                    </a:cubicBezTo>
                    <a:cubicBezTo>
                      <a:pt x="1025388" y="1044570"/>
                      <a:pt x="1023744" y="1052790"/>
                      <a:pt x="1021004" y="1063203"/>
                    </a:cubicBezTo>
                    <a:lnTo>
                      <a:pt x="1002919" y="1135545"/>
                    </a:lnTo>
                    <a:cubicBezTo>
                      <a:pt x="997986" y="1154178"/>
                      <a:pt x="993602" y="1167879"/>
                      <a:pt x="988121" y="1175004"/>
                    </a:cubicBezTo>
                    <a:cubicBezTo>
                      <a:pt x="974968" y="1191445"/>
                      <a:pt x="949758" y="1193089"/>
                      <a:pt x="931125" y="1189253"/>
                    </a:cubicBezTo>
                    <a:cubicBezTo>
                      <a:pt x="892214" y="1181032"/>
                      <a:pt x="892762" y="1149246"/>
                      <a:pt x="899339" y="1116363"/>
                    </a:cubicBezTo>
                    <a:lnTo>
                      <a:pt x="919616" y="1038541"/>
                    </a:lnTo>
                    <a:cubicBezTo>
                      <a:pt x="922356" y="1027580"/>
                      <a:pt x="924000" y="1022648"/>
                      <a:pt x="927837" y="1019908"/>
                    </a:cubicBezTo>
                    <a:cubicBezTo>
                      <a:pt x="931673" y="1016071"/>
                      <a:pt x="938798" y="1014976"/>
                      <a:pt x="945374" y="1016620"/>
                    </a:cubicBezTo>
                    <a:lnTo>
                      <a:pt x="952499" y="1018812"/>
                    </a:lnTo>
                    <a:lnTo>
                      <a:pt x="953047" y="1013879"/>
                    </a:lnTo>
                    <a:lnTo>
                      <a:pt x="875773" y="994698"/>
                    </a:lnTo>
                    <a:lnTo>
                      <a:pt x="874677" y="999082"/>
                    </a:lnTo>
                    <a:cubicBezTo>
                      <a:pt x="882897" y="1001274"/>
                      <a:pt x="890022" y="1001822"/>
                      <a:pt x="894954" y="1010591"/>
                    </a:cubicBezTo>
                    <a:cubicBezTo>
                      <a:pt x="897146" y="1013879"/>
                      <a:pt x="897146" y="1021552"/>
                      <a:pt x="894406" y="1031965"/>
                    </a:cubicBezTo>
                    <a:lnTo>
                      <a:pt x="876321" y="1101018"/>
                    </a:lnTo>
                    <a:cubicBezTo>
                      <a:pt x="871388" y="1122940"/>
                      <a:pt x="869196" y="1137737"/>
                      <a:pt x="870292" y="1146506"/>
                    </a:cubicBezTo>
                    <a:cubicBezTo>
                      <a:pt x="876321" y="1202406"/>
                      <a:pt x="967296" y="1225424"/>
                      <a:pt x="999630" y="1179936"/>
                    </a:cubicBezTo>
                    <a:cubicBezTo>
                      <a:pt x="1005111" y="1171168"/>
                      <a:pt x="1011139" y="1156919"/>
                      <a:pt x="1014428" y="1139929"/>
                    </a:cubicBezTo>
                    <a:lnTo>
                      <a:pt x="1033061" y="1067588"/>
                    </a:lnTo>
                    <a:cubicBezTo>
                      <a:pt x="1035253" y="1057723"/>
                      <a:pt x="1037445" y="1051694"/>
                      <a:pt x="1040186" y="1048954"/>
                    </a:cubicBezTo>
                    <a:cubicBezTo>
                      <a:pt x="1045118" y="1044022"/>
                      <a:pt x="1051694" y="1042378"/>
                      <a:pt x="1058271" y="1044022"/>
                    </a:cubicBezTo>
                    <a:lnTo>
                      <a:pt x="1065395" y="1046214"/>
                    </a:lnTo>
                    <a:lnTo>
                      <a:pt x="1066492" y="1041282"/>
                    </a:lnTo>
                    <a:lnTo>
                      <a:pt x="1002371" y="1025388"/>
                    </a:lnTo>
                    <a:lnTo>
                      <a:pt x="1002371" y="1029773"/>
                    </a:lnTo>
                    <a:close/>
                    <a:moveTo>
                      <a:pt x="654911" y="887281"/>
                    </a:moveTo>
                    <a:lnTo>
                      <a:pt x="660392" y="891118"/>
                    </a:lnTo>
                    <a:cubicBezTo>
                      <a:pt x="664228" y="893310"/>
                      <a:pt x="666968" y="895502"/>
                      <a:pt x="669708" y="899886"/>
                    </a:cubicBezTo>
                    <a:cubicBezTo>
                      <a:pt x="670805" y="902627"/>
                      <a:pt x="671901" y="905367"/>
                      <a:pt x="671901" y="908107"/>
                    </a:cubicBezTo>
                    <a:cubicBezTo>
                      <a:pt x="671353" y="910847"/>
                      <a:pt x="668612" y="916876"/>
                      <a:pt x="664776" y="925096"/>
                    </a:cubicBezTo>
                    <a:lnTo>
                      <a:pt x="604491" y="1027580"/>
                    </a:lnTo>
                    <a:cubicBezTo>
                      <a:pt x="599011" y="1036897"/>
                      <a:pt x="595175" y="1042378"/>
                      <a:pt x="591886" y="1043474"/>
                    </a:cubicBezTo>
                    <a:cubicBezTo>
                      <a:pt x="585858" y="1046214"/>
                      <a:pt x="580377" y="1045118"/>
                      <a:pt x="573801" y="1041282"/>
                    </a:cubicBezTo>
                    <a:lnTo>
                      <a:pt x="568321" y="1037445"/>
                    </a:lnTo>
                    <a:lnTo>
                      <a:pt x="565580" y="1041830"/>
                    </a:lnTo>
                    <a:lnTo>
                      <a:pt x="634086" y="1081289"/>
                    </a:lnTo>
                    <a:lnTo>
                      <a:pt x="636826" y="1076904"/>
                    </a:lnTo>
                    <a:lnTo>
                      <a:pt x="631345" y="1074164"/>
                    </a:lnTo>
                    <a:cubicBezTo>
                      <a:pt x="627509" y="1071424"/>
                      <a:pt x="624769" y="1068136"/>
                      <a:pt x="622029" y="1064847"/>
                    </a:cubicBezTo>
                    <a:cubicBezTo>
                      <a:pt x="619837" y="1062107"/>
                      <a:pt x="619837" y="1058819"/>
                      <a:pt x="619837" y="1057723"/>
                    </a:cubicBezTo>
                    <a:cubicBezTo>
                      <a:pt x="619837" y="1053887"/>
                      <a:pt x="622577" y="1048406"/>
                      <a:pt x="626961" y="1040185"/>
                    </a:cubicBezTo>
                    <a:lnTo>
                      <a:pt x="687246" y="938249"/>
                    </a:lnTo>
                    <a:cubicBezTo>
                      <a:pt x="692726" y="928933"/>
                      <a:pt x="696563" y="922904"/>
                      <a:pt x="699851" y="921808"/>
                    </a:cubicBezTo>
                    <a:cubicBezTo>
                      <a:pt x="704783" y="919616"/>
                      <a:pt x="711360" y="920164"/>
                      <a:pt x="717936" y="924548"/>
                    </a:cubicBezTo>
                    <a:lnTo>
                      <a:pt x="723417" y="927289"/>
                    </a:lnTo>
                    <a:lnTo>
                      <a:pt x="725609" y="923452"/>
                    </a:lnTo>
                    <a:lnTo>
                      <a:pt x="657652" y="884541"/>
                    </a:lnTo>
                    <a:lnTo>
                      <a:pt x="654911" y="887281"/>
                    </a:lnTo>
                    <a:close/>
                    <a:moveTo>
                      <a:pt x="590790" y="851659"/>
                    </a:moveTo>
                    <a:cubicBezTo>
                      <a:pt x="596271" y="851111"/>
                      <a:pt x="602299" y="852755"/>
                      <a:pt x="607232" y="857687"/>
                    </a:cubicBezTo>
                    <a:lnTo>
                      <a:pt x="612712" y="860975"/>
                    </a:lnTo>
                    <a:lnTo>
                      <a:pt x="616000" y="857687"/>
                    </a:lnTo>
                    <a:lnTo>
                      <a:pt x="555168" y="807267"/>
                    </a:lnTo>
                    <a:lnTo>
                      <a:pt x="551331" y="811651"/>
                    </a:lnTo>
                    <a:lnTo>
                      <a:pt x="556812" y="816036"/>
                    </a:lnTo>
                    <a:cubicBezTo>
                      <a:pt x="560100" y="818776"/>
                      <a:pt x="562840" y="822612"/>
                      <a:pt x="565032" y="825901"/>
                    </a:cubicBezTo>
                    <a:cubicBezTo>
                      <a:pt x="565580" y="829189"/>
                      <a:pt x="565580" y="831929"/>
                      <a:pt x="565580" y="834669"/>
                    </a:cubicBezTo>
                    <a:cubicBezTo>
                      <a:pt x="565032" y="837410"/>
                      <a:pt x="560648" y="841794"/>
                      <a:pt x="555716" y="849467"/>
                    </a:cubicBezTo>
                    <a:lnTo>
                      <a:pt x="475701" y="947566"/>
                    </a:lnTo>
                    <a:cubicBezTo>
                      <a:pt x="470769" y="954143"/>
                      <a:pt x="466933" y="956883"/>
                      <a:pt x="463096" y="957431"/>
                    </a:cubicBezTo>
                    <a:cubicBezTo>
                      <a:pt x="459808" y="958527"/>
                      <a:pt x="457068" y="958527"/>
                      <a:pt x="454876" y="956883"/>
                    </a:cubicBezTo>
                    <a:cubicBezTo>
                      <a:pt x="452683" y="954691"/>
                      <a:pt x="452135" y="950854"/>
                      <a:pt x="453780" y="945922"/>
                    </a:cubicBezTo>
                    <a:cubicBezTo>
                      <a:pt x="455972" y="937701"/>
                      <a:pt x="457068" y="931673"/>
                      <a:pt x="455972" y="928933"/>
                    </a:cubicBezTo>
                    <a:cubicBezTo>
                      <a:pt x="455972" y="925644"/>
                      <a:pt x="453780" y="923452"/>
                      <a:pt x="452683" y="921808"/>
                    </a:cubicBezTo>
                    <a:cubicBezTo>
                      <a:pt x="449395" y="919068"/>
                      <a:pt x="446107" y="917972"/>
                      <a:pt x="441175" y="917972"/>
                    </a:cubicBezTo>
                    <a:cubicBezTo>
                      <a:pt x="438434" y="919068"/>
                      <a:pt x="435146" y="921260"/>
                      <a:pt x="432406" y="924000"/>
                    </a:cubicBezTo>
                    <a:cubicBezTo>
                      <a:pt x="429118" y="928385"/>
                      <a:pt x="427473" y="933865"/>
                      <a:pt x="429118" y="939894"/>
                    </a:cubicBezTo>
                    <a:cubicBezTo>
                      <a:pt x="429666" y="945922"/>
                      <a:pt x="434598" y="951951"/>
                      <a:pt x="441175" y="957431"/>
                    </a:cubicBezTo>
                    <a:cubicBezTo>
                      <a:pt x="448299" y="964008"/>
                      <a:pt x="458164" y="968392"/>
                      <a:pt x="467481" y="966748"/>
                    </a:cubicBezTo>
                    <a:cubicBezTo>
                      <a:pt x="477345" y="966748"/>
                      <a:pt x="486114" y="964008"/>
                      <a:pt x="493787" y="959623"/>
                    </a:cubicBezTo>
                    <a:cubicBezTo>
                      <a:pt x="502555" y="954691"/>
                      <a:pt x="510776" y="947566"/>
                      <a:pt x="518997" y="936057"/>
                    </a:cubicBezTo>
                    <a:lnTo>
                      <a:pt x="575445" y="867004"/>
                    </a:lnTo>
                    <a:cubicBezTo>
                      <a:pt x="582022" y="857687"/>
                      <a:pt x="586954" y="852755"/>
                      <a:pt x="590790" y="851659"/>
                    </a:cubicBezTo>
                    <a:close/>
                    <a:moveTo>
                      <a:pt x="433502" y="825353"/>
                    </a:moveTo>
                    <a:lnTo>
                      <a:pt x="436790" y="822612"/>
                    </a:lnTo>
                    <a:lnTo>
                      <a:pt x="391303" y="766712"/>
                    </a:lnTo>
                    <a:lnTo>
                      <a:pt x="386918" y="771096"/>
                    </a:lnTo>
                    <a:cubicBezTo>
                      <a:pt x="391851" y="776577"/>
                      <a:pt x="394043" y="780961"/>
                      <a:pt x="394043" y="783701"/>
                    </a:cubicBezTo>
                    <a:cubicBezTo>
                      <a:pt x="395139" y="787538"/>
                      <a:pt x="395139" y="790278"/>
                      <a:pt x="394043" y="793018"/>
                    </a:cubicBezTo>
                    <a:cubicBezTo>
                      <a:pt x="391851" y="796306"/>
                      <a:pt x="388562" y="801239"/>
                      <a:pt x="381438" y="806171"/>
                    </a:cubicBezTo>
                    <a:lnTo>
                      <a:pt x="340335" y="841246"/>
                    </a:lnTo>
                    <a:cubicBezTo>
                      <a:pt x="334306" y="838506"/>
                      <a:pt x="328278" y="835217"/>
                      <a:pt x="322797" y="831929"/>
                    </a:cubicBezTo>
                    <a:cubicBezTo>
                      <a:pt x="316769" y="828093"/>
                      <a:pt x="311836" y="823161"/>
                      <a:pt x="307452" y="818228"/>
                    </a:cubicBezTo>
                    <a:cubicBezTo>
                      <a:pt x="300328" y="808911"/>
                      <a:pt x="295395" y="799047"/>
                      <a:pt x="293203" y="785345"/>
                    </a:cubicBezTo>
                    <a:cubicBezTo>
                      <a:pt x="291559" y="772740"/>
                      <a:pt x="294299" y="759039"/>
                      <a:pt x="301424" y="744242"/>
                    </a:cubicBezTo>
                    <a:cubicBezTo>
                      <a:pt x="307452" y="729993"/>
                      <a:pt x="318413" y="716840"/>
                      <a:pt x="331018" y="705331"/>
                    </a:cubicBezTo>
                    <a:cubicBezTo>
                      <a:pt x="348555" y="691082"/>
                      <a:pt x="366093" y="683958"/>
                      <a:pt x="384726" y="681217"/>
                    </a:cubicBezTo>
                    <a:cubicBezTo>
                      <a:pt x="406100" y="679025"/>
                      <a:pt x="424733" y="686698"/>
                      <a:pt x="440627" y="704783"/>
                    </a:cubicBezTo>
                    <a:cubicBezTo>
                      <a:pt x="452135" y="717388"/>
                      <a:pt x="456520" y="731637"/>
                      <a:pt x="455424" y="746982"/>
                    </a:cubicBezTo>
                    <a:cubicBezTo>
                      <a:pt x="454876" y="758491"/>
                      <a:pt x="450491" y="768904"/>
                      <a:pt x="442819" y="782605"/>
                    </a:cubicBezTo>
                    <a:lnTo>
                      <a:pt x="445559" y="786442"/>
                    </a:lnTo>
                    <a:lnTo>
                      <a:pt x="487758" y="744790"/>
                    </a:lnTo>
                    <a:lnTo>
                      <a:pt x="483374" y="741502"/>
                    </a:lnTo>
                    <a:cubicBezTo>
                      <a:pt x="480086" y="744790"/>
                      <a:pt x="476797" y="745338"/>
                      <a:pt x="475153" y="746434"/>
                    </a:cubicBezTo>
                    <a:cubicBezTo>
                      <a:pt x="472961" y="746434"/>
                      <a:pt x="471317" y="745886"/>
                      <a:pt x="470221" y="744790"/>
                    </a:cubicBezTo>
                    <a:cubicBezTo>
                      <a:pt x="469125" y="742598"/>
                      <a:pt x="466933" y="740406"/>
                      <a:pt x="465288" y="733829"/>
                    </a:cubicBezTo>
                    <a:cubicBezTo>
                      <a:pt x="461452" y="724513"/>
                      <a:pt x="458712" y="716840"/>
                      <a:pt x="455972" y="711908"/>
                    </a:cubicBezTo>
                    <a:cubicBezTo>
                      <a:pt x="452683" y="706975"/>
                      <a:pt x="449943" y="702591"/>
                      <a:pt x="445011" y="696563"/>
                    </a:cubicBezTo>
                    <a:cubicBezTo>
                      <a:pt x="432954" y="682313"/>
                      <a:pt x="419801" y="672997"/>
                      <a:pt x="405552" y="667516"/>
                    </a:cubicBezTo>
                    <a:cubicBezTo>
                      <a:pt x="349651" y="648335"/>
                      <a:pt x="286626" y="681217"/>
                      <a:pt x="274021" y="739858"/>
                    </a:cubicBezTo>
                    <a:cubicBezTo>
                      <a:pt x="268541" y="768904"/>
                      <a:pt x="277310" y="796854"/>
                      <a:pt x="300876" y="824256"/>
                    </a:cubicBezTo>
                    <a:cubicBezTo>
                      <a:pt x="308000" y="833573"/>
                      <a:pt x="316221" y="841246"/>
                      <a:pt x="324989" y="847822"/>
                    </a:cubicBezTo>
                    <a:cubicBezTo>
                      <a:pt x="333758" y="853303"/>
                      <a:pt x="343623" y="858783"/>
                      <a:pt x="354036" y="862619"/>
                    </a:cubicBezTo>
                    <a:lnTo>
                      <a:pt x="397331" y="826997"/>
                    </a:lnTo>
                    <a:cubicBezTo>
                      <a:pt x="404456" y="820420"/>
                      <a:pt x="409936" y="816036"/>
                      <a:pt x="414320" y="815488"/>
                    </a:cubicBezTo>
                    <a:cubicBezTo>
                      <a:pt x="419801" y="814940"/>
                      <a:pt x="424185" y="817680"/>
                      <a:pt x="429118" y="822612"/>
                    </a:cubicBezTo>
                    <a:lnTo>
                      <a:pt x="433502" y="825353"/>
                    </a:lnTo>
                    <a:close/>
                    <a:moveTo>
                      <a:pt x="330470" y="578733"/>
                    </a:moveTo>
                    <a:cubicBezTo>
                      <a:pt x="335950" y="579281"/>
                      <a:pt x="340335" y="583666"/>
                      <a:pt x="344719" y="590790"/>
                    </a:cubicBezTo>
                    <a:lnTo>
                      <a:pt x="347459" y="596271"/>
                    </a:lnTo>
                    <a:lnTo>
                      <a:pt x="352392" y="595175"/>
                    </a:lnTo>
                    <a:lnTo>
                      <a:pt x="323345" y="537630"/>
                    </a:lnTo>
                    <a:lnTo>
                      <a:pt x="318413" y="539822"/>
                    </a:lnTo>
                    <a:cubicBezTo>
                      <a:pt x="321701" y="546947"/>
                      <a:pt x="327182" y="554619"/>
                      <a:pt x="323893" y="562840"/>
                    </a:cubicBezTo>
                    <a:cubicBezTo>
                      <a:pt x="321701" y="566128"/>
                      <a:pt x="316769" y="569965"/>
                      <a:pt x="306356" y="575445"/>
                    </a:cubicBezTo>
                    <a:lnTo>
                      <a:pt x="210997" y="623673"/>
                    </a:lnTo>
                    <a:lnTo>
                      <a:pt x="283338" y="459808"/>
                    </a:lnTo>
                    <a:lnTo>
                      <a:pt x="260868" y="414869"/>
                    </a:lnTo>
                    <a:lnTo>
                      <a:pt x="255936" y="417061"/>
                    </a:lnTo>
                    <a:cubicBezTo>
                      <a:pt x="264705" y="429118"/>
                      <a:pt x="261965" y="446107"/>
                      <a:pt x="255388" y="458712"/>
                    </a:cubicBezTo>
                    <a:lnTo>
                      <a:pt x="141943" y="516256"/>
                    </a:lnTo>
                    <a:cubicBezTo>
                      <a:pt x="132626" y="521189"/>
                      <a:pt x="126050" y="522833"/>
                      <a:pt x="121666" y="522833"/>
                    </a:cubicBezTo>
                    <a:cubicBezTo>
                      <a:pt x="112897" y="521737"/>
                      <a:pt x="109609" y="511872"/>
                      <a:pt x="105772" y="505295"/>
                    </a:cubicBezTo>
                    <a:lnTo>
                      <a:pt x="100840" y="508036"/>
                    </a:lnTo>
                    <a:lnTo>
                      <a:pt x="130434" y="565032"/>
                    </a:lnTo>
                    <a:lnTo>
                      <a:pt x="135367" y="562292"/>
                    </a:lnTo>
                    <a:lnTo>
                      <a:pt x="131530" y="556812"/>
                    </a:lnTo>
                    <a:cubicBezTo>
                      <a:pt x="128790" y="550235"/>
                      <a:pt x="128242" y="544207"/>
                      <a:pt x="129338" y="539274"/>
                    </a:cubicBezTo>
                    <a:cubicBezTo>
                      <a:pt x="131530" y="536534"/>
                      <a:pt x="137559" y="532150"/>
                      <a:pt x="147424" y="527217"/>
                    </a:cubicBezTo>
                    <a:lnTo>
                      <a:pt x="248263" y="475701"/>
                    </a:lnTo>
                    <a:lnTo>
                      <a:pt x="170989" y="651623"/>
                    </a:lnTo>
                    <a:lnTo>
                      <a:pt x="173730" y="655459"/>
                    </a:lnTo>
                    <a:lnTo>
                      <a:pt x="311836" y="584762"/>
                    </a:lnTo>
                    <a:cubicBezTo>
                      <a:pt x="321153" y="580378"/>
                      <a:pt x="327730" y="578733"/>
                      <a:pt x="330470" y="578733"/>
                    </a:cubicBezTo>
                    <a:close/>
                    <a:moveTo>
                      <a:pt x="35623" y="105224"/>
                    </a:moveTo>
                    <a:lnTo>
                      <a:pt x="175922" y="95359"/>
                    </a:lnTo>
                    <a:lnTo>
                      <a:pt x="178114" y="121666"/>
                    </a:lnTo>
                    <a:cubicBezTo>
                      <a:pt x="178662" y="128790"/>
                      <a:pt x="178114" y="135915"/>
                      <a:pt x="175922" y="140299"/>
                    </a:cubicBezTo>
                    <a:cubicBezTo>
                      <a:pt x="173182" y="145231"/>
                      <a:pt x="170441" y="149068"/>
                      <a:pt x="164413" y="151808"/>
                    </a:cubicBezTo>
                    <a:cubicBezTo>
                      <a:pt x="161673" y="154548"/>
                      <a:pt x="156192" y="155644"/>
                      <a:pt x="148520" y="157288"/>
                    </a:cubicBezTo>
                    <a:lnTo>
                      <a:pt x="149616" y="161673"/>
                    </a:lnTo>
                    <a:lnTo>
                      <a:pt x="191815" y="157288"/>
                    </a:lnTo>
                    <a:lnTo>
                      <a:pt x="180854" y="7673"/>
                    </a:lnTo>
                    <a:lnTo>
                      <a:pt x="138107" y="8221"/>
                    </a:lnTo>
                    <a:lnTo>
                      <a:pt x="138107" y="13701"/>
                    </a:lnTo>
                    <a:cubicBezTo>
                      <a:pt x="146876" y="13701"/>
                      <a:pt x="152904" y="14797"/>
                      <a:pt x="158932" y="17537"/>
                    </a:cubicBezTo>
                    <a:cubicBezTo>
                      <a:pt x="163865" y="21374"/>
                      <a:pt x="167153" y="24662"/>
                      <a:pt x="168797" y="29594"/>
                    </a:cubicBezTo>
                    <a:cubicBezTo>
                      <a:pt x="170989" y="32335"/>
                      <a:pt x="171537" y="38911"/>
                      <a:pt x="172634" y="47680"/>
                    </a:cubicBezTo>
                    <a:lnTo>
                      <a:pt x="173182" y="69053"/>
                    </a:lnTo>
                    <a:lnTo>
                      <a:pt x="33431" y="78918"/>
                    </a:lnTo>
                    <a:cubicBezTo>
                      <a:pt x="22470" y="80014"/>
                      <a:pt x="15893" y="78918"/>
                      <a:pt x="12605" y="76726"/>
                    </a:cubicBezTo>
                    <a:cubicBezTo>
                      <a:pt x="7673" y="73986"/>
                      <a:pt x="5480" y="68505"/>
                      <a:pt x="5480" y="61381"/>
                    </a:cubicBezTo>
                    <a:lnTo>
                      <a:pt x="4384" y="54804"/>
                    </a:lnTo>
                    <a:lnTo>
                      <a:pt x="0" y="55352"/>
                    </a:lnTo>
                    <a:lnTo>
                      <a:pt x="6028" y="133174"/>
                    </a:lnTo>
                    <a:lnTo>
                      <a:pt x="10961" y="132626"/>
                    </a:lnTo>
                    <a:lnTo>
                      <a:pt x="10961" y="127146"/>
                    </a:lnTo>
                    <a:cubicBezTo>
                      <a:pt x="9865" y="118925"/>
                      <a:pt x="11509" y="113445"/>
                      <a:pt x="14249" y="109609"/>
                    </a:cubicBezTo>
                    <a:cubicBezTo>
                      <a:pt x="16989" y="106868"/>
                      <a:pt x="24662" y="106320"/>
                      <a:pt x="35623" y="105224"/>
                    </a:cubicBezTo>
                    <a:close/>
                    <a:moveTo>
                      <a:pt x="78918" y="373765"/>
                    </a:moveTo>
                    <a:cubicBezTo>
                      <a:pt x="63025" y="366093"/>
                      <a:pt x="52612" y="353488"/>
                      <a:pt x="48228" y="338142"/>
                    </a:cubicBezTo>
                    <a:cubicBezTo>
                      <a:pt x="44391" y="322249"/>
                      <a:pt x="46036" y="308000"/>
                      <a:pt x="55352" y="294299"/>
                    </a:cubicBezTo>
                    <a:cubicBezTo>
                      <a:pt x="82206" y="257032"/>
                      <a:pt x="197295" y="223601"/>
                      <a:pt x="214833" y="292107"/>
                    </a:cubicBezTo>
                    <a:cubicBezTo>
                      <a:pt x="232918" y="357872"/>
                      <a:pt x="122214" y="395687"/>
                      <a:pt x="78918" y="373765"/>
                    </a:cubicBezTo>
                    <a:close/>
                    <a:moveTo>
                      <a:pt x="185787" y="238399"/>
                    </a:moveTo>
                    <a:cubicBezTo>
                      <a:pt x="141395" y="211545"/>
                      <a:pt x="75082" y="225794"/>
                      <a:pt x="48228" y="271281"/>
                    </a:cubicBezTo>
                    <a:cubicBezTo>
                      <a:pt x="35623" y="292655"/>
                      <a:pt x="32335" y="315673"/>
                      <a:pt x="38911" y="339787"/>
                    </a:cubicBezTo>
                    <a:cubicBezTo>
                      <a:pt x="59737" y="424185"/>
                      <a:pt x="174278" y="425829"/>
                      <a:pt x="215381" y="360064"/>
                    </a:cubicBezTo>
                    <a:cubicBezTo>
                      <a:pt x="240591" y="317317"/>
                      <a:pt x="229630" y="266897"/>
                      <a:pt x="185787" y="238399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EF5F381B-C588-4C47-AD2C-16D9E8360149}"/>
                  </a:ext>
                </a:extLst>
              </p:cNvPr>
              <p:cNvSpPr/>
              <p:nvPr/>
            </p:nvSpPr>
            <p:spPr>
              <a:xfrm>
                <a:off x="588168" y="2086295"/>
                <a:ext cx="2630606" cy="2630606"/>
              </a:xfrm>
              <a:custGeom>
                <a:avLst/>
                <a:gdLst>
                  <a:gd name="connsiteX0" fmla="*/ 1320236 w 2630606"/>
                  <a:gd name="connsiteY0" fmla="*/ 54256 h 2630605"/>
                  <a:gd name="connsiteX1" fmla="*/ 2586215 w 2630606"/>
                  <a:gd name="connsiteY1" fmla="*/ 1320235 h 2630605"/>
                  <a:gd name="connsiteX2" fmla="*/ 1320236 w 2630606"/>
                  <a:gd name="connsiteY2" fmla="*/ 2586214 h 2630605"/>
                  <a:gd name="connsiteX3" fmla="*/ 54256 w 2630606"/>
                  <a:gd name="connsiteY3" fmla="*/ 1320235 h 2630605"/>
                  <a:gd name="connsiteX4" fmla="*/ 1320236 w 2630606"/>
                  <a:gd name="connsiteY4" fmla="*/ 54256 h 2630605"/>
                  <a:gd name="connsiteX5" fmla="*/ 1320236 w 2630606"/>
                  <a:gd name="connsiteY5" fmla="*/ 0 h 2630605"/>
                  <a:gd name="connsiteX6" fmla="*/ 2640471 w 2630606"/>
                  <a:gd name="connsiteY6" fmla="*/ 1320235 h 2630605"/>
                  <a:gd name="connsiteX7" fmla="*/ 1320236 w 2630606"/>
                  <a:gd name="connsiteY7" fmla="*/ 2641019 h 2630605"/>
                  <a:gd name="connsiteX8" fmla="*/ 0 w 2630606"/>
                  <a:gd name="connsiteY8" fmla="*/ 1320235 h 2630605"/>
                  <a:gd name="connsiteX9" fmla="*/ 1320236 w 2630606"/>
                  <a:gd name="connsiteY9" fmla="*/ 0 h 26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0606" h="2630605">
                    <a:moveTo>
                      <a:pt x="1320236" y="54256"/>
                    </a:moveTo>
                    <a:cubicBezTo>
                      <a:pt x="2017346" y="54256"/>
                      <a:pt x="2586215" y="623125"/>
                      <a:pt x="2586215" y="1320235"/>
                    </a:cubicBezTo>
                    <a:cubicBezTo>
                      <a:pt x="2586215" y="2017346"/>
                      <a:pt x="2017346" y="2586214"/>
                      <a:pt x="1320236" y="2586214"/>
                    </a:cubicBezTo>
                    <a:cubicBezTo>
                      <a:pt x="623125" y="2586214"/>
                      <a:pt x="54256" y="2017346"/>
                      <a:pt x="54256" y="1320235"/>
                    </a:cubicBezTo>
                    <a:cubicBezTo>
                      <a:pt x="54256" y="623125"/>
                      <a:pt x="623125" y="54256"/>
                      <a:pt x="1320236" y="54256"/>
                    </a:cubicBezTo>
                    <a:moveTo>
                      <a:pt x="1320236" y="0"/>
                    </a:moveTo>
                    <a:cubicBezTo>
                      <a:pt x="2047489" y="0"/>
                      <a:pt x="2640471" y="592982"/>
                      <a:pt x="2640471" y="1320235"/>
                    </a:cubicBezTo>
                    <a:cubicBezTo>
                      <a:pt x="2640471" y="2047488"/>
                      <a:pt x="2048036" y="2641019"/>
                      <a:pt x="1320236" y="2641019"/>
                    </a:cubicBezTo>
                    <a:cubicBezTo>
                      <a:pt x="592982" y="2641019"/>
                      <a:pt x="0" y="2048036"/>
                      <a:pt x="0" y="1320235"/>
                    </a:cubicBezTo>
                    <a:cubicBezTo>
                      <a:pt x="0" y="592434"/>
                      <a:pt x="592982" y="0"/>
                      <a:pt x="1320236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38F72894-F9C2-4D19-9822-C4988B4604F3}"/>
                  </a:ext>
                </a:extLst>
              </p:cNvPr>
              <p:cNvSpPr/>
              <p:nvPr/>
            </p:nvSpPr>
            <p:spPr>
              <a:xfrm>
                <a:off x="953713" y="2452936"/>
                <a:ext cx="1863346" cy="1863346"/>
              </a:xfrm>
              <a:custGeom>
                <a:avLst/>
                <a:gdLst>
                  <a:gd name="connsiteX0" fmla="*/ 954691 w 1863345"/>
                  <a:gd name="connsiteY0" fmla="*/ 36719 h 1863345"/>
                  <a:gd name="connsiteX1" fmla="*/ 1872663 w 1863345"/>
                  <a:gd name="connsiteY1" fmla="*/ 954691 h 1863345"/>
                  <a:gd name="connsiteX2" fmla="*/ 954691 w 1863345"/>
                  <a:gd name="connsiteY2" fmla="*/ 1872663 h 1863345"/>
                  <a:gd name="connsiteX3" fmla="*/ 37267 w 1863345"/>
                  <a:gd name="connsiteY3" fmla="*/ 954691 h 1863345"/>
                  <a:gd name="connsiteX4" fmla="*/ 954691 w 1863345"/>
                  <a:gd name="connsiteY4" fmla="*/ 36719 h 1863345"/>
                  <a:gd name="connsiteX5" fmla="*/ 954691 w 1863345"/>
                  <a:gd name="connsiteY5" fmla="*/ 0 h 1863345"/>
                  <a:gd name="connsiteX6" fmla="*/ 1909382 w 1863345"/>
                  <a:gd name="connsiteY6" fmla="*/ 954691 h 1863345"/>
                  <a:gd name="connsiteX7" fmla="*/ 954691 w 1863345"/>
                  <a:gd name="connsiteY7" fmla="*/ 1909381 h 1863345"/>
                  <a:gd name="connsiteX8" fmla="*/ 0 w 1863345"/>
                  <a:gd name="connsiteY8" fmla="*/ 954691 h 1863345"/>
                  <a:gd name="connsiteX9" fmla="*/ 954691 w 1863345"/>
                  <a:gd name="connsiteY9" fmla="*/ 0 h 186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345" h="1863345">
                    <a:moveTo>
                      <a:pt x="954691" y="36719"/>
                    </a:moveTo>
                    <a:cubicBezTo>
                      <a:pt x="1459987" y="36719"/>
                      <a:pt x="1872663" y="448847"/>
                      <a:pt x="1872663" y="954691"/>
                    </a:cubicBezTo>
                    <a:cubicBezTo>
                      <a:pt x="1872663" y="1460534"/>
                      <a:pt x="1460534" y="1872663"/>
                      <a:pt x="954691" y="1872663"/>
                    </a:cubicBezTo>
                    <a:cubicBezTo>
                      <a:pt x="448847" y="1872663"/>
                      <a:pt x="37267" y="1459986"/>
                      <a:pt x="37267" y="954691"/>
                    </a:cubicBezTo>
                    <a:cubicBezTo>
                      <a:pt x="37267" y="449395"/>
                      <a:pt x="449395" y="36719"/>
                      <a:pt x="954691" y="36719"/>
                    </a:cubicBezTo>
                    <a:moveTo>
                      <a:pt x="954691" y="0"/>
                    </a:moveTo>
                    <a:cubicBezTo>
                      <a:pt x="1480264" y="0"/>
                      <a:pt x="1909382" y="428570"/>
                      <a:pt x="1909382" y="954691"/>
                    </a:cubicBezTo>
                    <a:cubicBezTo>
                      <a:pt x="1909382" y="1480264"/>
                      <a:pt x="1480812" y="1909381"/>
                      <a:pt x="954691" y="1909381"/>
                    </a:cubicBezTo>
                    <a:cubicBezTo>
                      <a:pt x="429118" y="1909381"/>
                      <a:pt x="0" y="1480812"/>
                      <a:pt x="0" y="954691"/>
                    </a:cubicBezTo>
                    <a:cubicBezTo>
                      <a:pt x="548" y="428570"/>
                      <a:pt x="429118" y="0"/>
                      <a:pt x="954691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126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混排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7292E58-E0D3-4BCF-B714-E231452A3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523E896-1174-4041-AAD6-797CAF664FE1}"/>
              </a:ext>
            </a:extLst>
          </p:cNvPr>
          <p:cNvSpPr/>
          <p:nvPr/>
        </p:nvSpPr>
        <p:spPr>
          <a:xfrm>
            <a:off x="5007408" y="1201198"/>
            <a:ext cx="2164346" cy="4455604"/>
          </a:xfrm>
          <a:prstGeom prst="roundRect">
            <a:avLst/>
          </a:prstGeom>
          <a:solidFill>
            <a:schemeClr val="tx2">
              <a:alpha val="80000"/>
            </a:schemeClr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05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00CA7C6-96DD-4C5B-B97E-FA2C61E092D5}"/>
              </a:ext>
            </a:extLst>
          </p:cNvPr>
          <p:cNvGrpSpPr/>
          <p:nvPr/>
        </p:nvGrpSpPr>
        <p:grpSpPr>
          <a:xfrm>
            <a:off x="9034054" y="341060"/>
            <a:ext cx="2439448" cy="588212"/>
            <a:chOff x="588168" y="2086295"/>
            <a:chExt cx="11007443" cy="2654172"/>
          </a:xfrm>
          <a:solidFill>
            <a:schemeClr val="tx2">
              <a:lumMod val="50000"/>
              <a:lumOff val="50000"/>
            </a:schemeClr>
          </a:solidFill>
        </p:grpSpPr>
        <p:grpSp>
          <p:nvGrpSpPr>
            <p:cNvPr id="5" name="TONGJI">
              <a:extLst>
                <a:ext uri="{FF2B5EF4-FFF2-40B4-BE49-F238E27FC236}">
                  <a16:creationId xmlns:a16="http://schemas.microsoft.com/office/drawing/2014/main" id="{D988B7A2-6E60-4830-82BC-74F66B90D626}"/>
                </a:ext>
              </a:extLst>
            </p:cNvPr>
            <p:cNvGrpSpPr/>
            <p:nvPr/>
          </p:nvGrpSpPr>
          <p:grpSpPr>
            <a:xfrm>
              <a:off x="4054540" y="4179271"/>
              <a:ext cx="7541071" cy="561196"/>
              <a:chOff x="4054540" y="4179271"/>
              <a:chExt cx="7541071" cy="561196"/>
            </a:xfrm>
            <a:grpFill/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D0F65BFC-97B6-4F65-8A57-6FB8F0D348F5}"/>
                  </a:ext>
                </a:extLst>
              </p:cNvPr>
              <p:cNvSpPr/>
              <p:nvPr/>
            </p:nvSpPr>
            <p:spPr>
              <a:xfrm>
                <a:off x="4054540" y="4191876"/>
                <a:ext cx="438434" cy="548043"/>
              </a:xfrm>
              <a:custGeom>
                <a:avLst/>
                <a:gdLst>
                  <a:gd name="connsiteX0" fmla="*/ 429118 w 438434"/>
                  <a:gd name="connsiteY0" fmla="*/ 548 h 548042"/>
                  <a:gd name="connsiteX1" fmla="*/ 220313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18377 w 438434"/>
                  <a:gd name="connsiteY8" fmla="*/ 41651 h 548042"/>
                  <a:gd name="connsiteX9" fmla="*/ 177566 w 438434"/>
                  <a:gd name="connsiteY9" fmla="*/ 41651 h 548042"/>
                  <a:gd name="connsiteX10" fmla="*/ 177566 w 438434"/>
                  <a:gd name="connsiteY10" fmla="*/ 455972 h 548042"/>
                  <a:gd name="connsiteX11" fmla="*/ 168797 w 438434"/>
                  <a:gd name="connsiteY11" fmla="*/ 512420 h 548042"/>
                  <a:gd name="connsiteX12" fmla="*/ 127146 w 438434"/>
                  <a:gd name="connsiteY12" fmla="*/ 531054 h 548042"/>
                  <a:gd name="connsiteX13" fmla="*/ 105224 w 438434"/>
                  <a:gd name="connsiteY13" fmla="*/ 531054 h 548042"/>
                  <a:gd name="connsiteX14" fmla="*/ 105224 w 438434"/>
                  <a:gd name="connsiteY14" fmla="*/ 552975 h 548042"/>
                  <a:gd name="connsiteX15" fmla="*/ 220861 w 438434"/>
                  <a:gd name="connsiteY15" fmla="*/ 552975 h 548042"/>
                  <a:gd name="connsiteX16" fmla="*/ 330470 w 438434"/>
                  <a:gd name="connsiteY16" fmla="*/ 552975 h 548042"/>
                  <a:gd name="connsiteX17" fmla="*/ 330470 w 438434"/>
                  <a:gd name="connsiteY17" fmla="*/ 531054 h 548042"/>
                  <a:gd name="connsiteX18" fmla="*/ 310740 w 438434"/>
                  <a:gd name="connsiteY18" fmla="*/ 531054 h 548042"/>
                  <a:gd name="connsiteX19" fmla="*/ 269089 w 438434"/>
                  <a:gd name="connsiteY19" fmla="*/ 515160 h 548042"/>
                  <a:gd name="connsiteX20" fmla="*/ 258128 w 438434"/>
                  <a:gd name="connsiteY20" fmla="*/ 455972 h 548042"/>
                  <a:gd name="connsiteX21" fmla="*/ 258128 w 438434"/>
                  <a:gd name="connsiteY21" fmla="*/ 41651 h 548042"/>
                  <a:gd name="connsiteX22" fmla="*/ 327182 w 438434"/>
                  <a:gd name="connsiteY22" fmla="*/ 41651 h 548042"/>
                  <a:gd name="connsiteX23" fmla="*/ 376506 w 438434"/>
                  <a:gd name="connsiteY23" fmla="*/ 53708 h 548042"/>
                  <a:gd name="connsiteX24" fmla="*/ 408292 w 438434"/>
                  <a:gd name="connsiteY24" fmla="*/ 87139 h 548042"/>
                  <a:gd name="connsiteX25" fmla="*/ 419253 w 438434"/>
                  <a:gd name="connsiteY25" fmla="*/ 132626 h 548042"/>
                  <a:gd name="connsiteX26" fmla="*/ 419253 w 438434"/>
                  <a:gd name="connsiteY26" fmla="*/ 136463 h 548042"/>
                  <a:gd name="connsiteX27" fmla="*/ 440078 w 438434"/>
                  <a:gd name="connsiteY27" fmla="*/ 136463 h 548042"/>
                  <a:gd name="connsiteX28" fmla="*/ 432954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29118" y="548"/>
                    </a:moveTo>
                    <a:lnTo>
                      <a:pt x="220313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18377" y="41651"/>
                    </a:lnTo>
                    <a:cubicBezTo>
                      <a:pt x="118377" y="41651"/>
                      <a:pt x="170990" y="41651"/>
                      <a:pt x="177566" y="41651"/>
                    </a:cubicBezTo>
                    <a:cubicBezTo>
                      <a:pt x="177566" y="48776"/>
                      <a:pt x="177566" y="455972"/>
                      <a:pt x="177566" y="455972"/>
                    </a:cubicBezTo>
                    <a:cubicBezTo>
                      <a:pt x="177566" y="486662"/>
                      <a:pt x="175374" y="504199"/>
                      <a:pt x="168797" y="512420"/>
                    </a:cubicBezTo>
                    <a:cubicBezTo>
                      <a:pt x="162769" y="524477"/>
                      <a:pt x="146876" y="531054"/>
                      <a:pt x="127146" y="531054"/>
                    </a:cubicBezTo>
                    <a:lnTo>
                      <a:pt x="105224" y="531054"/>
                    </a:lnTo>
                    <a:lnTo>
                      <a:pt x="105224" y="552975"/>
                    </a:lnTo>
                    <a:lnTo>
                      <a:pt x="220861" y="552975"/>
                    </a:lnTo>
                    <a:lnTo>
                      <a:pt x="330470" y="552975"/>
                    </a:lnTo>
                    <a:lnTo>
                      <a:pt x="330470" y="531054"/>
                    </a:lnTo>
                    <a:lnTo>
                      <a:pt x="310740" y="531054"/>
                    </a:lnTo>
                    <a:cubicBezTo>
                      <a:pt x="289915" y="531054"/>
                      <a:pt x="277310" y="526121"/>
                      <a:pt x="269089" y="515160"/>
                    </a:cubicBezTo>
                    <a:cubicBezTo>
                      <a:pt x="263061" y="509132"/>
                      <a:pt x="258128" y="490498"/>
                      <a:pt x="258128" y="455972"/>
                    </a:cubicBezTo>
                    <a:cubicBezTo>
                      <a:pt x="258128" y="455972"/>
                      <a:pt x="258128" y="48776"/>
                      <a:pt x="258128" y="41651"/>
                    </a:cubicBezTo>
                    <a:cubicBezTo>
                      <a:pt x="264157" y="41651"/>
                      <a:pt x="327182" y="41651"/>
                      <a:pt x="327182" y="41651"/>
                    </a:cubicBezTo>
                    <a:cubicBezTo>
                      <a:pt x="346911" y="41651"/>
                      <a:pt x="365545" y="46584"/>
                      <a:pt x="376506" y="53708"/>
                    </a:cubicBezTo>
                    <a:cubicBezTo>
                      <a:pt x="390207" y="60833"/>
                      <a:pt x="400072" y="69601"/>
                      <a:pt x="408292" y="87139"/>
                    </a:cubicBezTo>
                    <a:cubicBezTo>
                      <a:pt x="412128" y="93167"/>
                      <a:pt x="417061" y="107965"/>
                      <a:pt x="419253" y="132626"/>
                    </a:cubicBezTo>
                    <a:lnTo>
                      <a:pt x="419253" y="136463"/>
                    </a:lnTo>
                    <a:lnTo>
                      <a:pt x="440078" y="136463"/>
                    </a:lnTo>
                    <a:lnTo>
                      <a:pt x="432954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5F6B36DD-5D9F-485E-9C44-9AE2BDF08CD2}"/>
                  </a:ext>
                </a:extLst>
              </p:cNvPr>
              <p:cNvSpPr/>
              <p:nvPr/>
            </p:nvSpPr>
            <p:spPr>
              <a:xfrm>
                <a:off x="4519280" y="4180367"/>
                <a:ext cx="493239" cy="548043"/>
              </a:xfrm>
              <a:custGeom>
                <a:avLst/>
                <a:gdLst>
                  <a:gd name="connsiteX0" fmla="*/ 255936 w 493238"/>
                  <a:gd name="connsiteY0" fmla="*/ 543110 h 548042"/>
                  <a:gd name="connsiteX1" fmla="*/ 253744 w 493238"/>
                  <a:gd name="connsiteY1" fmla="*/ 543110 h 548042"/>
                  <a:gd name="connsiteX2" fmla="*/ 146876 w 493238"/>
                  <a:gd name="connsiteY2" fmla="*/ 487758 h 548042"/>
                  <a:gd name="connsiteX3" fmla="*/ 94263 w 493238"/>
                  <a:gd name="connsiteY3" fmla="*/ 284982 h 548042"/>
                  <a:gd name="connsiteX4" fmla="*/ 146876 w 493238"/>
                  <a:gd name="connsiteY4" fmla="*/ 89331 h 548042"/>
                  <a:gd name="connsiteX5" fmla="*/ 253744 w 493238"/>
                  <a:gd name="connsiteY5" fmla="*/ 36719 h 548042"/>
                  <a:gd name="connsiteX6" fmla="*/ 255936 w 493238"/>
                  <a:gd name="connsiteY6" fmla="*/ 36719 h 548042"/>
                  <a:gd name="connsiteX7" fmla="*/ 367737 w 493238"/>
                  <a:gd name="connsiteY7" fmla="*/ 89331 h 548042"/>
                  <a:gd name="connsiteX8" fmla="*/ 418157 w 493238"/>
                  <a:gd name="connsiteY8" fmla="*/ 297039 h 548042"/>
                  <a:gd name="connsiteX9" fmla="*/ 372669 w 493238"/>
                  <a:gd name="connsiteY9" fmla="*/ 482826 h 548042"/>
                  <a:gd name="connsiteX10" fmla="*/ 255936 w 493238"/>
                  <a:gd name="connsiteY10" fmla="*/ 543110 h 548042"/>
                  <a:gd name="connsiteX11" fmla="*/ 260868 w 493238"/>
                  <a:gd name="connsiteY11" fmla="*/ 0 h 548042"/>
                  <a:gd name="connsiteX12" fmla="*/ 255936 w 493238"/>
                  <a:gd name="connsiteY12" fmla="*/ 0 h 548042"/>
                  <a:gd name="connsiteX13" fmla="*/ 84946 w 493238"/>
                  <a:gd name="connsiteY13" fmla="*/ 72342 h 548042"/>
                  <a:gd name="connsiteX14" fmla="*/ 0 w 493238"/>
                  <a:gd name="connsiteY14" fmla="*/ 287723 h 548042"/>
                  <a:gd name="connsiteX15" fmla="*/ 73986 w 493238"/>
                  <a:gd name="connsiteY15" fmla="*/ 498171 h 548042"/>
                  <a:gd name="connsiteX16" fmla="*/ 255936 w 493238"/>
                  <a:gd name="connsiteY16" fmla="*/ 578185 h 548042"/>
                  <a:gd name="connsiteX17" fmla="*/ 436790 w 493238"/>
                  <a:gd name="connsiteY17" fmla="*/ 495979 h 548042"/>
                  <a:gd name="connsiteX18" fmla="*/ 511872 w 493238"/>
                  <a:gd name="connsiteY18" fmla="*/ 285530 h 548042"/>
                  <a:gd name="connsiteX19" fmla="*/ 437886 w 493238"/>
                  <a:gd name="connsiteY19" fmla="*/ 82755 h 548042"/>
                  <a:gd name="connsiteX20" fmla="*/ 260868 w 493238"/>
                  <a:gd name="connsiteY20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238" h="548042">
                    <a:moveTo>
                      <a:pt x="255936" y="543110"/>
                    </a:moveTo>
                    <a:cubicBezTo>
                      <a:pt x="254840" y="543110"/>
                      <a:pt x="254840" y="543110"/>
                      <a:pt x="253744" y="543110"/>
                    </a:cubicBezTo>
                    <a:cubicBezTo>
                      <a:pt x="210448" y="543110"/>
                      <a:pt x="174825" y="524477"/>
                      <a:pt x="146876" y="487758"/>
                    </a:cubicBezTo>
                    <a:cubicBezTo>
                      <a:pt x="112349" y="441174"/>
                      <a:pt x="94263" y="372121"/>
                      <a:pt x="94263" y="284982"/>
                    </a:cubicBezTo>
                    <a:cubicBezTo>
                      <a:pt x="94263" y="200036"/>
                      <a:pt x="112897" y="134819"/>
                      <a:pt x="146876" y="89331"/>
                    </a:cubicBezTo>
                    <a:cubicBezTo>
                      <a:pt x="171537" y="54804"/>
                      <a:pt x="207160" y="36719"/>
                      <a:pt x="253744" y="36719"/>
                    </a:cubicBezTo>
                    <a:cubicBezTo>
                      <a:pt x="254840" y="36719"/>
                      <a:pt x="254840" y="36719"/>
                      <a:pt x="255936" y="36719"/>
                    </a:cubicBezTo>
                    <a:cubicBezTo>
                      <a:pt x="301424" y="37815"/>
                      <a:pt x="340882" y="56449"/>
                      <a:pt x="367737" y="89331"/>
                    </a:cubicBezTo>
                    <a:cubicBezTo>
                      <a:pt x="401167" y="137559"/>
                      <a:pt x="418157" y="207160"/>
                      <a:pt x="418157" y="297039"/>
                    </a:cubicBezTo>
                    <a:cubicBezTo>
                      <a:pt x="418157" y="380890"/>
                      <a:pt x="403359" y="443367"/>
                      <a:pt x="372669" y="482826"/>
                    </a:cubicBezTo>
                    <a:cubicBezTo>
                      <a:pt x="339786" y="522285"/>
                      <a:pt x="301424" y="542014"/>
                      <a:pt x="255936" y="543110"/>
                    </a:cubicBezTo>
                    <a:moveTo>
                      <a:pt x="260868" y="0"/>
                    </a:moveTo>
                    <a:cubicBezTo>
                      <a:pt x="259772" y="0"/>
                      <a:pt x="257032" y="0"/>
                      <a:pt x="255936" y="0"/>
                    </a:cubicBezTo>
                    <a:cubicBezTo>
                      <a:pt x="190719" y="1096"/>
                      <a:pt x="135366" y="24662"/>
                      <a:pt x="84946" y="72342"/>
                    </a:cubicBezTo>
                    <a:cubicBezTo>
                      <a:pt x="28498" y="127694"/>
                      <a:pt x="0" y="200036"/>
                      <a:pt x="0" y="287723"/>
                    </a:cubicBezTo>
                    <a:cubicBezTo>
                      <a:pt x="0" y="374861"/>
                      <a:pt x="24662" y="442819"/>
                      <a:pt x="73986" y="498171"/>
                    </a:cubicBezTo>
                    <a:cubicBezTo>
                      <a:pt x="124406" y="552427"/>
                      <a:pt x="184690" y="578185"/>
                      <a:pt x="255936" y="578185"/>
                    </a:cubicBezTo>
                    <a:cubicBezTo>
                      <a:pt x="327181" y="578185"/>
                      <a:pt x="386370" y="551331"/>
                      <a:pt x="436790" y="495979"/>
                    </a:cubicBezTo>
                    <a:cubicBezTo>
                      <a:pt x="487210" y="441723"/>
                      <a:pt x="511872" y="373217"/>
                      <a:pt x="511872" y="285530"/>
                    </a:cubicBezTo>
                    <a:cubicBezTo>
                      <a:pt x="511872" y="205516"/>
                      <a:pt x="487210" y="137011"/>
                      <a:pt x="437886" y="82755"/>
                    </a:cubicBezTo>
                    <a:cubicBezTo>
                      <a:pt x="388562" y="27950"/>
                      <a:pt x="329922" y="0"/>
                      <a:pt x="260868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B7E17C4-1478-4D83-9767-4975F0E1530E}"/>
                  </a:ext>
                </a:extLst>
              </p:cNvPr>
              <p:cNvSpPr/>
              <p:nvPr/>
            </p:nvSpPr>
            <p:spPr>
              <a:xfrm>
                <a:off x="5044853" y="4191876"/>
                <a:ext cx="548043" cy="548043"/>
              </a:xfrm>
              <a:custGeom>
                <a:avLst/>
                <a:gdLst>
                  <a:gd name="connsiteX0" fmla="*/ 380890 w 548042"/>
                  <a:gd name="connsiteY0" fmla="*/ 548 h 548042"/>
                  <a:gd name="connsiteX1" fmla="*/ 380890 w 548042"/>
                  <a:gd name="connsiteY1" fmla="*/ 22470 h 548042"/>
                  <a:gd name="connsiteX2" fmla="*/ 402811 w 548042"/>
                  <a:gd name="connsiteY2" fmla="*/ 22470 h 548042"/>
                  <a:gd name="connsiteX3" fmla="*/ 444463 w 548042"/>
                  <a:gd name="connsiteY3" fmla="*/ 38363 h 548042"/>
                  <a:gd name="connsiteX4" fmla="*/ 453231 w 548042"/>
                  <a:gd name="connsiteY4" fmla="*/ 99744 h 548042"/>
                  <a:gd name="connsiteX5" fmla="*/ 453231 w 548042"/>
                  <a:gd name="connsiteY5" fmla="*/ 403360 h 548042"/>
                  <a:gd name="connsiteX6" fmla="*/ 283338 w 548042"/>
                  <a:gd name="connsiteY6" fmla="*/ 183046 h 548042"/>
                  <a:gd name="connsiteX7" fmla="*/ 144135 w 548042"/>
                  <a:gd name="connsiteY7" fmla="*/ 1096 h 548042"/>
                  <a:gd name="connsiteX8" fmla="*/ 0 w 548042"/>
                  <a:gd name="connsiteY8" fmla="*/ 0 h 548042"/>
                  <a:gd name="connsiteX9" fmla="*/ 0 w 548042"/>
                  <a:gd name="connsiteY9" fmla="*/ 21922 h 548042"/>
                  <a:gd name="connsiteX10" fmla="*/ 34527 w 548042"/>
                  <a:gd name="connsiteY10" fmla="*/ 26854 h 548042"/>
                  <a:gd name="connsiteX11" fmla="*/ 66313 w 548042"/>
                  <a:gd name="connsiteY11" fmla="*/ 41651 h 548042"/>
                  <a:gd name="connsiteX12" fmla="*/ 100840 w 548042"/>
                  <a:gd name="connsiteY12" fmla="*/ 77274 h 548042"/>
                  <a:gd name="connsiteX13" fmla="*/ 99744 w 548042"/>
                  <a:gd name="connsiteY13" fmla="*/ 455972 h 548042"/>
                  <a:gd name="connsiteX14" fmla="*/ 90975 w 548042"/>
                  <a:gd name="connsiteY14" fmla="*/ 512420 h 548042"/>
                  <a:gd name="connsiteX15" fmla="*/ 46584 w 548042"/>
                  <a:gd name="connsiteY15" fmla="*/ 531054 h 548042"/>
                  <a:gd name="connsiteX16" fmla="*/ 26854 w 548042"/>
                  <a:gd name="connsiteY16" fmla="*/ 531054 h 548042"/>
                  <a:gd name="connsiteX17" fmla="*/ 26854 w 548042"/>
                  <a:gd name="connsiteY17" fmla="*/ 552975 h 548042"/>
                  <a:gd name="connsiteX18" fmla="*/ 213737 w 548042"/>
                  <a:gd name="connsiteY18" fmla="*/ 552975 h 548042"/>
                  <a:gd name="connsiteX19" fmla="*/ 213737 w 548042"/>
                  <a:gd name="connsiteY19" fmla="*/ 531054 h 548042"/>
                  <a:gd name="connsiteX20" fmla="*/ 191815 w 548042"/>
                  <a:gd name="connsiteY20" fmla="*/ 531054 h 548042"/>
                  <a:gd name="connsiteX21" fmla="*/ 150164 w 548042"/>
                  <a:gd name="connsiteY21" fmla="*/ 515160 h 548042"/>
                  <a:gd name="connsiteX22" fmla="*/ 140299 w 548042"/>
                  <a:gd name="connsiteY22" fmla="*/ 455972 h 548042"/>
                  <a:gd name="connsiteX23" fmla="*/ 140299 w 548042"/>
                  <a:gd name="connsiteY23" fmla="*/ 129886 h 548042"/>
                  <a:gd name="connsiteX24" fmla="*/ 282790 w 548042"/>
                  <a:gd name="connsiteY24" fmla="*/ 315673 h 548042"/>
                  <a:gd name="connsiteX25" fmla="*/ 474605 w 548042"/>
                  <a:gd name="connsiteY25" fmla="*/ 561744 h 548042"/>
                  <a:gd name="connsiteX26" fmla="*/ 490498 w 548042"/>
                  <a:gd name="connsiteY26" fmla="*/ 562840 h 548042"/>
                  <a:gd name="connsiteX27" fmla="*/ 494335 w 548042"/>
                  <a:gd name="connsiteY27" fmla="*/ 562840 h 548042"/>
                  <a:gd name="connsiteX28" fmla="*/ 494335 w 548042"/>
                  <a:gd name="connsiteY28" fmla="*/ 99196 h 548042"/>
                  <a:gd name="connsiteX29" fmla="*/ 501459 w 548042"/>
                  <a:gd name="connsiteY29" fmla="*/ 42747 h 548042"/>
                  <a:gd name="connsiteX30" fmla="*/ 544755 w 548042"/>
                  <a:gd name="connsiteY30" fmla="*/ 21922 h 548042"/>
                  <a:gd name="connsiteX31" fmla="*/ 566677 w 548042"/>
                  <a:gd name="connsiteY31" fmla="*/ 21922 h 548042"/>
                  <a:gd name="connsiteX32" fmla="*/ 566677 w 548042"/>
                  <a:gd name="connsiteY32" fmla="*/ 0 h 548042"/>
                  <a:gd name="connsiteX33" fmla="*/ 562840 w 548042"/>
                  <a:gd name="connsiteY33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48042" h="548042">
                    <a:moveTo>
                      <a:pt x="380890" y="548"/>
                    </a:moveTo>
                    <a:lnTo>
                      <a:pt x="380890" y="22470"/>
                    </a:lnTo>
                    <a:lnTo>
                      <a:pt x="402811" y="22470"/>
                    </a:lnTo>
                    <a:cubicBezTo>
                      <a:pt x="419801" y="22470"/>
                      <a:pt x="436242" y="28498"/>
                      <a:pt x="444463" y="38363"/>
                    </a:cubicBezTo>
                    <a:cubicBezTo>
                      <a:pt x="450491" y="47132"/>
                      <a:pt x="453231" y="65217"/>
                      <a:pt x="453231" y="99744"/>
                    </a:cubicBezTo>
                    <a:cubicBezTo>
                      <a:pt x="453231" y="99744"/>
                      <a:pt x="453231" y="383630"/>
                      <a:pt x="453231" y="403360"/>
                    </a:cubicBezTo>
                    <a:cubicBezTo>
                      <a:pt x="447203" y="394591"/>
                      <a:pt x="363352" y="285531"/>
                      <a:pt x="283338" y="183046"/>
                    </a:cubicBezTo>
                    <a:cubicBezTo>
                      <a:pt x="212093" y="89879"/>
                      <a:pt x="144135" y="1096"/>
                      <a:pt x="144135" y="1096"/>
                    </a:cubicBezTo>
                    <a:lnTo>
                      <a:pt x="0" y="0"/>
                    </a:lnTo>
                    <a:lnTo>
                      <a:pt x="0" y="21922"/>
                    </a:lnTo>
                    <a:lnTo>
                      <a:pt x="34527" y="26854"/>
                    </a:lnTo>
                    <a:lnTo>
                      <a:pt x="66313" y="41651"/>
                    </a:lnTo>
                    <a:lnTo>
                      <a:pt x="100840" y="77274"/>
                    </a:lnTo>
                    <a:lnTo>
                      <a:pt x="99744" y="455972"/>
                    </a:lnTo>
                    <a:cubicBezTo>
                      <a:pt x="99744" y="486662"/>
                      <a:pt x="97552" y="504199"/>
                      <a:pt x="90975" y="512420"/>
                    </a:cubicBezTo>
                    <a:cubicBezTo>
                      <a:pt x="82206" y="524477"/>
                      <a:pt x="67409" y="531054"/>
                      <a:pt x="46584" y="531054"/>
                    </a:cubicBezTo>
                    <a:lnTo>
                      <a:pt x="26854" y="531054"/>
                    </a:lnTo>
                    <a:lnTo>
                      <a:pt x="26854" y="552975"/>
                    </a:lnTo>
                    <a:lnTo>
                      <a:pt x="213737" y="552975"/>
                    </a:lnTo>
                    <a:lnTo>
                      <a:pt x="213737" y="531054"/>
                    </a:lnTo>
                    <a:lnTo>
                      <a:pt x="191815" y="531054"/>
                    </a:lnTo>
                    <a:cubicBezTo>
                      <a:pt x="172085" y="531054"/>
                      <a:pt x="158384" y="526121"/>
                      <a:pt x="150164" y="515160"/>
                    </a:cubicBezTo>
                    <a:cubicBezTo>
                      <a:pt x="145231" y="509132"/>
                      <a:pt x="140299" y="490498"/>
                      <a:pt x="140299" y="455972"/>
                    </a:cubicBezTo>
                    <a:cubicBezTo>
                      <a:pt x="140299" y="455972"/>
                      <a:pt x="140299" y="149616"/>
                      <a:pt x="140299" y="129886"/>
                    </a:cubicBezTo>
                    <a:cubicBezTo>
                      <a:pt x="145231" y="137011"/>
                      <a:pt x="211545" y="221958"/>
                      <a:pt x="282790" y="315673"/>
                    </a:cubicBezTo>
                    <a:cubicBezTo>
                      <a:pt x="373765" y="432406"/>
                      <a:pt x="474605" y="561744"/>
                      <a:pt x="474605" y="561744"/>
                    </a:cubicBezTo>
                    <a:lnTo>
                      <a:pt x="490498" y="562840"/>
                    </a:lnTo>
                    <a:lnTo>
                      <a:pt x="494335" y="562840"/>
                    </a:lnTo>
                    <a:lnTo>
                      <a:pt x="494335" y="99196"/>
                    </a:lnTo>
                    <a:cubicBezTo>
                      <a:pt x="494335" y="60833"/>
                      <a:pt x="498171" y="47680"/>
                      <a:pt x="501459" y="42747"/>
                    </a:cubicBezTo>
                    <a:cubicBezTo>
                      <a:pt x="508584" y="29046"/>
                      <a:pt x="525025" y="21922"/>
                      <a:pt x="544755" y="21922"/>
                    </a:cubicBezTo>
                    <a:lnTo>
                      <a:pt x="566677" y="21922"/>
                    </a:lnTo>
                    <a:lnTo>
                      <a:pt x="566677" y="0"/>
                    </a:lnTo>
                    <a:lnTo>
                      <a:pt x="56284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ADF379A-605D-4C78-87BC-6AEF8EC61B97}"/>
                  </a:ext>
                </a:extLst>
              </p:cNvPr>
              <p:cNvSpPr/>
              <p:nvPr/>
            </p:nvSpPr>
            <p:spPr>
              <a:xfrm>
                <a:off x="5643316" y="4180367"/>
                <a:ext cx="493239" cy="548043"/>
              </a:xfrm>
              <a:custGeom>
                <a:avLst/>
                <a:gdLst>
                  <a:gd name="connsiteX0" fmla="*/ 324989 w 493238"/>
                  <a:gd name="connsiteY0" fmla="*/ 283886 h 548042"/>
                  <a:gd name="connsiteX1" fmla="*/ 371573 w 493238"/>
                  <a:gd name="connsiteY1" fmla="*/ 288819 h 548042"/>
                  <a:gd name="connsiteX2" fmla="*/ 388563 w 493238"/>
                  <a:gd name="connsiteY2" fmla="*/ 307452 h 548042"/>
                  <a:gd name="connsiteX3" fmla="*/ 392399 w 493238"/>
                  <a:gd name="connsiteY3" fmla="*/ 358968 h 548042"/>
                  <a:gd name="connsiteX4" fmla="*/ 392399 w 493238"/>
                  <a:gd name="connsiteY4" fmla="*/ 517353 h 548042"/>
                  <a:gd name="connsiteX5" fmla="*/ 343075 w 493238"/>
                  <a:gd name="connsiteY5" fmla="*/ 535986 h 548042"/>
                  <a:gd name="connsiteX6" fmla="*/ 290463 w 493238"/>
                  <a:gd name="connsiteY6" fmla="*/ 543110 h 548042"/>
                  <a:gd name="connsiteX7" fmla="*/ 266897 w 493238"/>
                  <a:gd name="connsiteY7" fmla="*/ 540918 h 548042"/>
                  <a:gd name="connsiteX8" fmla="*/ 196748 w 493238"/>
                  <a:gd name="connsiteY8" fmla="*/ 514064 h 548042"/>
                  <a:gd name="connsiteX9" fmla="*/ 122762 w 493238"/>
                  <a:gd name="connsiteY9" fmla="*/ 421993 h 548042"/>
                  <a:gd name="connsiteX10" fmla="*/ 95908 w 493238"/>
                  <a:gd name="connsiteY10" fmla="*/ 280598 h 548042"/>
                  <a:gd name="connsiteX11" fmla="*/ 137559 w 493238"/>
                  <a:gd name="connsiteY11" fmla="*/ 117281 h 548042"/>
                  <a:gd name="connsiteX12" fmla="*/ 266897 w 493238"/>
                  <a:gd name="connsiteY12" fmla="*/ 38363 h 548042"/>
                  <a:gd name="connsiteX13" fmla="*/ 283886 w 493238"/>
                  <a:gd name="connsiteY13" fmla="*/ 37267 h 548042"/>
                  <a:gd name="connsiteX14" fmla="*/ 400620 w 493238"/>
                  <a:gd name="connsiteY14" fmla="*/ 82755 h 548042"/>
                  <a:gd name="connsiteX15" fmla="*/ 451040 w 493238"/>
                  <a:gd name="connsiteY15" fmla="*/ 178662 h 548042"/>
                  <a:gd name="connsiteX16" fmla="*/ 451040 w 493238"/>
                  <a:gd name="connsiteY16" fmla="*/ 180854 h 548042"/>
                  <a:gd name="connsiteX17" fmla="*/ 471865 w 493238"/>
                  <a:gd name="connsiteY17" fmla="*/ 180854 h 548042"/>
                  <a:gd name="connsiteX18" fmla="*/ 457068 w 493238"/>
                  <a:gd name="connsiteY18" fmla="*/ 0 h 548042"/>
                  <a:gd name="connsiteX19" fmla="*/ 453232 w 493238"/>
                  <a:gd name="connsiteY19" fmla="*/ 0 h 548042"/>
                  <a:gd name="connsiteX20" fmla="*/ 436242 w 493238"/>
                  <a:gd name="connsiteY20" fmla="*/ 0 h 548042"/>
                  <a:gd name="connsiteX21" fmla="*/ 436242 w 493238"/>
                  <a:gd name="connsiteY21" fmla="*/ 3836 h 548042"/>
                  <a:gd name="connsiteX22" fmla="*/ 431310 w 493238"/>
                  <a:gd name="connsiteY22" fmla="*/ 27402 h 548042"/>
                  <a:gd name="connsiteX23" fmla="*/ 421445 w 493238"/>
                  <a:gd name="connsiteY23" fmla="*/ 34527 h 548042"/>
                  <a:gd name="connsiteX24" fmla="*/ 394591 w 493238"/>
                  <a:gd name="connsiteY24" fmla="*/ 27402 h 548042"/>
                  <a:gd name="connsiteX25" fmla="*/ 339239 w 493238"/>
                  <a:gd name="connsiteY25" fmla="*/ 8769 h 548042"/>
                  <a:gd name="connsiteX26" fmla="*/ 329374 w 493238"/>
                  <a:gd name="connsiteY26" fmla="*/ 4932 h 548042"/>
                  <a:gd name="connsiteX27" fmla="*/ 276762 w 493238"/>
                  <a:gd name="connsiteY27" fmla="*/ 0 h 548042"/>
                  <a:gd name="connsiteX28" fmla="*/ 266897 w 493238"/>
                  <a:gd name="connsiteY28" fmla="*/ 0 h 548042"/>
                  <a:gd name="connsiteX29" fmla="*/ 141395 w 493238"/>
                  <a:gd name="connsiteY29" fmla="*/ 35623 h 548042"/>
                  <a:gd name="connsiteX30" fmla="*/ 33431 w 493238"/>
                  <a:gd name="connsiteY30" fmla="*/ 157288 h 548042"/>
                  <a:gd name="connsiteX31" fmla="*/ 0 w 493238"/>
                  <a:gd name="connsiteY31" fmla="*/ 297587 h 548042"/>
                  <a:gd name="connsiteX32" fmla="*/ 59189 w 493238"/>
                  <a:gd name="connsiteY32" fmla="*/ 475701 h 548042"/>
                  <a:gd name="connsiteX33" fmla="*/ 266897 w 493238"/>
                  <a:gd name="connsiteY33" fmla="*/ 577637 h 548042"/>
                  <a:gd name="connsiteX34" fmla="*/ 288819 w 493238"/>
                  <a:gd name="connsiteY34" fmla="*/ 577637 h 548042"/>
                  <a:gd name="connsiteX35" fmla="*/ 384726 w 493238"/>
                  <a:gd name="connsiteY35" fmla="*/ 565580 h 548042"/>
                  <a:gd name="connsiteX36" fmla="*/ 471865 w 493238"/>
                  <a:gd name="connsiteY36" fmla="*/ 531054 h 548042"/>
                  <a:gd name="connsiteX37" fmla="*/ 474057 w 493238"/>
                  <a:gd name="connsiteY37" fmla="*/ 529958 h 548042"/>
                  <a:gd name="connsiteX38" fmla="*/ 474057 w 493238"/>
                  <a:gd name="connsiteY38" fmla="*/ 358968 h 548042"/>
                  <a:gd name="connsiteX39" fmla="*/ 480086 w 493238"/>
                  <a:gd name="connsiteY39" fmla="*/ 301424 h 548042"/>
                  <a:gd name="connsiteX40" fmla="*/ 519545 w 493238"/>
                  <a:gd name="connsiteY40" fmla="*/ 284434 h 548042"/>
                  <a:gd name="connsiteX41" fmla="*/ 531602 w 493238"/>
                  <a:gd name="connsiteY41" fmla="*/ 284434 h 548042"/>
                  <a:gd name="connsiteX42" fmla="*/ 531602 w 493238"/>
                  <a:gd name="connsiteY42" fmla="*/ 262513 h 548042"/>
                  <a:gd name="connsiteX43" fmla="*/ 323894 w 493238"/>
                  <a:gd name="connsiteY43" fmla="*/ 262513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93238" h="548042">
                    <a:moveTo>
                      <a:pt x="324989" y="283886"/>
                    </a:moveTo>
                    <a:lnTo>
                      <a:pt x="371573" y="288819"/>
                    </a:lnTo>
                    <a:lnTo>
                      <a:pt x="388563" y="307452"/>
                    </a:lnTo>
                    <a:cubicBezTo>
                      <a:pt x="388563" y="311288"/>
                      <a:pt x="392399" y="358968"/>
                      <a:pt x="392399" y="358968"/>
                    </a:cubicBezTo>
                    <a:lnTo>
                      <a:pt x="392399" y="517353"/>
                    </a:lnTo>
                    <a:cubicBezTo>
                      <a:pt x="377602" y="524477"/>
                      <a:pt x="361708" y="531054"/>
                      <a:pt x="343075" y="535986"/>
                    </a:cubicBezTo>
                    <a:cubicBezTo>
                      <a:pt x="328278" y="540918"/>
                      <a:pt x="309644" y="543110"/>
                      <a:pt x="290463" y="543110"/>
                    </a:cubicBezTo>
                    <a:cubicBezTo>
                      <a:pt x="283339" y="543110"/>
                      <a:pt x="274570" y="542014"/>
                      <a:pt x="266897" y="540918"/>
                    </a:cubicBezTo>
                    <a:cubicBezTo>
                      <a:pt x="242235" y="537082"/>
                      <a:pt x="218669" y="528861"/>
                      <a:pt x="196748" y="514064"/>
                    </a:cubicBezTo>
                    <a:cubicBezTo>
                      <a:pt x="167153" y="495431"/>
                      <a:pt x="141395" y="463644"/>
                      <a:pt x="122762" y="421993"/>
                    </a:cubicBezTo>
                    <a:cubicBezTo>
                      <a:pt x="104128" y="377602"/>
                      <a:pt x="95908" y="332114"/>
                      <a:pt x="95908" y="280598"/>
                    </a:cubicBezTo>
                    <a:cubicBezTo>
                      <a:pt x="95908" y="218121"/>
                      <a:pt x="109609" y="163865"/>
                      <a:pt x="137559" y="117281"/>
                    </a:cubicBezTo>
                    <a:cubicBezTo>
                      <a:pt x="168249" y="67957"/>
                      <a:pt x="211545" y="42199"/>
                      <a:pt x="266897" y="38363"/>
                    </a:cubicBezTo>
                    <a:cubicBezTo>
                      <a:pt x="271829" y="37267"/>
                      <a:pt x="277858" y="37267"/>
                      <a:pt x="283886" y="37267"/>
                    </a:cubicBezTo>
                    <a:cubicBezTo>
                      <a:pt x="333210" y="37267"/>
                      <a:pt x="371025" y="52064"/>
                      <a:pt x="400620" y="82755"/>
                    </a:cubicBezTo>
                    <a:cubicBezTo>
                      <a:pt x="420349" y="103580"/>
                      <a:pt x="436242" y="135915"/>
                      <a:pt x="451040" y="178662"/>
                    </a:cubicBezTo>
                    <a:lnTo>
                      <a:pt x="451040" y="180854"/>
                    </a:lnTo>
                    <a:lnTo>
                      <a:pt x="471865" y="180854"/>
                    </a:lnTo>
                    <a:lnTo>
                      <a:pt x="457068" y="0"/>
                    </a:lnTo>
                    <a:lnTo>
                      <a:pt x="453232" y="0"/>
                    </a:lnTo>
                    <a:lnTo>
                      <a:pt x="436242" y="0"/>
                    </a:lnTo>
                    <a:lnTo>
                      <a:pt x="436242" y="3836"/>
                    </a:lnTo>
                    <a:cubicBezTo>
                      <a:pt x="436242" y="19730"/>
                      <a:pt x="433502" y="25758"/>
                      <a:pt x="431310" y="27402"/>
                    </a:cubicBezTo>
                    <a:cubicBezTo>
                      <a:pt x="429118" y="33431"/>
                      <a:pt x="425281" y="34527"/>
                      <a:pt x="421445" y="34527"/>
                    </a:cubicBezTo>
                    <a:lnTo>
                      <a:pt x="394591" y="27402"/>
                    </a:lnTo>
                    <a:lnTo>
                      <a:pt x="339239" y="8769"/>
                    </a:lnTo>
                    <a:lnTo>
                      <a:pt x="329374" y="4932"/>
                    </a:lnTo>
                    <a:cubicBezTo>
                      <a:pt x="328278" y="4932"/>
                      <a:pt x="276762" y="0"/>
                      <a:pt x="276762" y="0"/>
                    </a:cubicBezTo>
                    <a:cubicBezTo>
                      <a:pt x="272926" y="0"/>
                      <a:pt x="269637" y="0"/>
                      <a:pt x="266897" y="0"/>
                    </a:cubicBezTo>
                    <a:cubicBezTo>
                      <a:pt x="220314" y="1096"/>
                      <a:pt x="178114" y="13701"/>
                      <a:pt x="141395" y="35623"/>
                    </a:cubicBezTo>
                    <a:cubicBezTo>
                      <a:pt x="93168" y="67409"/>
                      <a:pt x="57545" y="107965"/>
                      <a:pt x="33431" y="157288"/>
                    </a:cubicBezTo>
                    <a:cubicBezTo>
                      <a:pt x="11509" y="203872"/>
                      <a:pt x="0" y="251004"/>
                      <a:pt x="0" y="297587"/>
                    </a:cubicBezTo>
                    <a:cubicBezTo>
                      <a:pt x="0" y="363900"/>
                      <a:pt x="19730" y="423089"/>
                      <a:pt x="59189" y="475701"/>
                    </a:cubicBezTo>
                    <a:cubicBezTo>
                      <a:pt x="108513" y="538178"/>
                      <a:pt x="177018" y="572705"/>
                      <a:pt x="266897" y="577637"/>
                    </a:cubicBezTo>
                    <a:cubicBezTo>
                      <a:pt x="272926" y="577637"/>
                      <a:pt x="280598" y="577637"/>
                      <a:pt x="288819" y="577637"/>
                    </a:cubicBezTo>
                    <a:cubicBezTo>
                      <a:pt x="320605" y="577637"/>
                      <a:pt x="354036" y="573801"/>
                      <a:pt x="384726" y="565580"/>
                    </a:cubicBezTo>
                    <a:cubicBezTo>
                      <a:pt x="415417" y="558456"/>
                      <a:pt x="445011" y="544755"/>
                      <a:pt x="471865" y="531054"/>
                    </a:cubicBezTo>
                    <a:lnTo>
                      <a:pt x="474057" y="529958"/>
                    </a:lnTo>
                    <a:lnTo>
                      <a:pt x="474057" y="358968"/>
                    </a:lnTo>
                    <a:cubicBezTo>
                      <a:pt x="474057" y="330470"/>
                      <a:pt x="475154" y="310740"/>
                      <a:pt x="480086" y="301424"/>
                    </a:cubicBezTo>
                    <a:cubicBezTo>
                      <a:pt x="486114" y="290463"/>
                      <a:pt x="499815" y="284434"/>
                      <a:pt x="519545" y="284434"/>
                    </a:cubicBezTo>
                    <a:lnTo>
                      <a:pt x="531602" y="284434"/>
                    </a:lnTo>
                    <a:lnTo>
                      <a:pt x="531602" y="262513"/>
                    </a:lnTo>
                    <a:lnTo>
                      <a:pt x="323894" y="262513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20FF40FD-0662-4D1D-ACD4-8DE1A9E0536C}"/>
                  </a:ext>
                </a:extLst>
              </p:cNvPr>
              <p:cNvSpPr/>
              <p:nvPr/>
            </p:nvSpPr>
            <p:spPr>
              <a:xfrm>
                <a:off x="6194099" y="4192424"/>
                <a:ext cx="274021" cy="548043"/>
              </a:xfrm>
              <a:custGeom>
                <a:avLst/>
                <a:gdLst>
                  <a:gd name="connsiteX0" fmla="*/ 145231 w 274021"/>
                  <a:gd name="connsiteY0" fmla="*/ 0 h 548042"/>
                  <a:gd name="connsiteX1" fmla="*/ 61381 w 274021"/>
                  <a:gd name="connsiteY1" fmla="*/ 0 h 548042"/>
                  <a:gd name="connsiteX2" fmla="*/ 61381 w 274021"/>
                  <a:gd name="connsiteY2" fmla="*/ 21922 h 548042"/>
                  <a:gd name="connsiteX3" fmla="*/ 83302 w 274021"/>
                  <a:gd name="connsiteY3" fmla="*/ 21922 h 548042"/>
                  <a:gd name="connsiteX4" fmla="*/ 116733 w 274021"/>
                  <a:gd name="connsiteY4" fmla="*/ 31786 h 548042"/>
                  <a:gd name="connsiteX5" fmla="*/ 131530 w 274021"/>
                  <a:gd name="connsiteY5" fmla="*/ 47680 h 548042"/>
                  <a:gd name="connsiteX6" fmla="*/ 136463 w 274021"/>
                  <a:gd name="connsiteY6" fmla="*/ 99196 h 548042"/>
                  <a:gd name="connsiteX7" fmla="*/ 136463 w 274021"/>
                  <a:gd name="connsiteY7" fmla="*/ 472961 h 548042"/>
                  <a:gd name="connsiteX8" fmla="*/ 127694 w 274021"/>
                  <a:gd name="connsiteY8" fmla="*/ 517352 h 548042"/>
                  <a:gd name="connsiteX9" fmla="*/ 111801 w 274021"/>
                  <a:gd name="connsiteY9" fmla="*/ 531053 h 548042"/>
                  <a:gd name="connsiteX10" fmla="*/ 93167 w 274021"/>
                  <a:gd name="connsiteY10" fmla="*/ 511324 h 548042"/>
                  <a:gd name="connsiteX11" fmla="*/ 67409 w 274021"/>
                  <a:gd name="connsiteY11" fmla="*/ 463096 h 548042"/>
                  <a:gd name="connsiteX12" fmla="*/ 42747 w 274021"/>
                  <a:gd name="connsiteY12" fmla="*/ 454328 h 548042"/>
                  <a:gd name="connsiteX13" fmla="*/ 10961 w 274021"/>
                  <a:gd name="connsiteY13" fmla="*/ 466933 h 548042"/>
                  <a:gd name="connsiteX14" fmla="*/ 0 w 274021"/>
                  <a:gd name="connsiteY14" fmla="*/ 500363 h 548042"/>
                  <a:gd name="connsiteX15" fmla="*/ 21922 w 274021"/>
                  <a:gd name="connsiteY15" fmla="*/ 546947 h 548042"/>
                  <a:gd name="connsiteX16" fmla="*/ 81110 w 274021"/>
                  <a:gd name="connsiteY16" fmla="*/ 565580 h 548042"/>
                  <a:gd name="connsiteX17" fmla="*/ 145231 w 274021"/>
                  <a:gd name="connsiteY17" fmla="*/ 546947 h 548042"/>
                  <a:gd name="connsiteX18" fmla="*/ 157288 w 274021"/>
                  <a:gd name="connsiteY18" fmla="*/ 537082 h 548042"/>
                  <a:gd name="connsiteX19" fmla="*/ 202776 w 274021"/>
                  <a:gd name="connsiteY19" fmla="*/ 469673 h 548042"/>
                  <a:gd name="connsiteX20" fmla="*/ 214833 w 274021"/>
                  <a:gd name="connsiteY20" fmla="*/ 366641 h 548042"/>
                  <a:gd name="connsiteX21" fmla="*/ 214833 w 274021"/>
                  <a:gd name="connsiteY21" fmla="*/ 99744 h 548042"/>
                  <a:gd name="connsiteX22" fmla="*/ 223602 w 274021"/>
                  <a:gd name="connsiteY22" fmla="*/ 40555 h 548042"/>
                  <a:gd name="connsiteX23" fmla="*/ 267993 w 274021"/>
                  <a:gd name="connsiteY23" fmla="*/ 21922 h 548042"/>
                  <a:gd name="connsiteX24" fmla="*/ 289915 w 274021"/>
                  <a:gd name="connsiteY24" fmla="*/ 21922 h 548042"/>
                  <a:gd name="connsiteX25" fmla="*/ 289915 w 274021"/>
                  <a:gd name="connsiteY25" fmla="*/ 0 h 548042"/>
                  <a:gd name="connsiteX26" fmla="*/ 286078 w 274021"/>
                  <a:gd name="connsiteY26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4021" h="548042">
                    <a:moveTo>
                      <a:pt x="145231" y="0"/>
                    </a:moveTo>
                    <a:lnTo>
                      <a:pt x="61381" y="0"/>
                    </a:lnTo>
                    <a:lnTo>
                      <a:pt x="61381" y="21922"/>
                    </a:lnTo>
                    <a:lnTo>
                      <a:pt x="83302" y="21922"/>
                    </a:lnTo>
                    <a:cubicBezTo>
                      <a:pt x="97003" y="21922"/>
                      <a:pt x="107965" y="26854"/>
                      <a:pt x="116733" y="31786"/>
                    </a:cubicBezTo>
                    <a:cubicBezTo>
                      <a:pt x="122762" y="35623"/>
                      <a:pt x="127694" y="40555"/>
                      <a:pt x="131530" y="47680"/>
                    </a:cubicBezTo>
                    <a:cubicBezTo>
                      <a:pt x="131530" y="48776"/>
                      <a:pt x="136463" y="99196"/>
                      <a:pt x="136463" y="99196"/>
                    </a:cubicBezTo>
                    <a:lnTo>
                      <a:pt x="136463" y="472961"/>
                    </a:lnTo>
                    <a:cubicBezTo>
                      <a:pt x="136463" y="496527"/>
                      <a:pt x="132626" y="511324"/>
                      <a:pt x="127694" y="517352"/>
                    </a:cubicBezTo>
                    <a:cubicBezTo>
                      <a:pt x="122762" y="526121"/>
                      <a:pt x="116733" y="531053"/>
                      <a:pt x="111801" y="531053"/>
                    </a:cubicBezTo>
                    <a:cubicBezTo>
                      <a:pt x="103032" y="531053"/>
                      <a:pt x="98100" y="525025"/>
                      <a:pt x="93167" y="511324"/>
                    </a:cubicBezTo>
                    <a:cubicBezTo>
                      <a:pt x="81110" y="485566"/>
                      <a:pt x="74534" y="470769"/>
                      <a:pt x="67409" y="463096"/>
                    </a:cubicBezTo>
                    <a:cubicBezTo>
                      <a:pt x="66313" y="462000"/>
                      <a:pt x="42747" y="454328"/>
                      <a:pt x="42747" y="454328"/>
                    </a:cubicBezTo>
                    <a:cubicBezTo>
                      <a:pt x="29046" y="454328"/>
                      <a:pt x="18086" y="460356"/>
                      <a:pt x="10961" y="466933"/>
                    </a:cubicBezTo>
                    <a:cubicBezTo>
                      <a:pt x="3836" y="475701"/>
                      <a:pt x="0" y="485566"/>
                      <a:pt x="0" y="500363"/>
                    </a:cubicBezTo>
                    <a:cubicBezTo>
                      <a:pt x="0" y="520093"/>
                      <a:pt x="8768" y="533794"/>
                      <a:pt x="21922" y="546947"/>
                    </a:cubicBezTo>
                    <a:cubicBezTo>
                      <a:pt x="36719" y="559004"/>
                      <a:pt x="55352" y="565580"/>
                      <a:pt x="81110" y="565580"/>
                    </a:cubicBezTo>
                    <a:cubicBezTo>
                      <a:pt x="104676" y="565580"/>
                      <a:pt x="125502" y="559552"/>
                      <a:pt x="145231" y="546947"/>
                    </a:cubicBezTo>
                    <a:cubicBezTo>
                      <a:pt x="150164" y="544755"/>
                      <a:pt x="154000" y="540918"/>
                      <a:pt x="157288" y="537082"/>
                    </a:cubicBezTo>
                    <a:cubicBezTo>
                      <a:pt x="178114" y="518449"/>
                      <a:pt x="192911" y="496527"/>
                      <a:pt x="202776" y="469673"/>
                    </a:cubicBezTo>
                    <a:cubicBezTo>
                      <a:pt x="213737" y="438982"/>
                      <a:pt x="214833" y="402263"/>
                      <a:pt x="214833" y="366641"/>
                    </a:cubicBezTo>
                    <a:lnTo>
                      <a:pt x="214833" y="99744"/>
                    </a:lnTo>
                    <a:cubicBezTo>
                      <a:pt x="214833" y="63025"/>
                      <a:pt x="220861" y="45487"/>
                      <a:pt x="223602" y="40555"/>
                    </a:cubicBezTo>
                    <a:cubicBezTo>
                      <a:pt x="232370" y="28498"/>
                      <a:pt x="248263" y="21922"/>
                      <a:pt x="267993" y="21922"/>
                    </a:cubicBezTo>
                    <a:lnTo>
                      <a:pt x="289915" y="21922"/>
                    </a:lnTo>
                    <a:lnTo>
                      <a:pt x="289915" y="0"/>
                    </a:lnTo>
                    <a:lnTo>
                      <a:pt x="2860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A427C42-44F3-4BBB-BFBB-B20BE4EB280D}"/>
                  </a:ext>
                </a:extLst>
              </p:cNvPr>
              <p:cNvSpPr/>
              <p:nvPr/>
            </p:nvSpPr>
            <p:spPr>
              <a:xfrm>
                <a:off x="6500455" y="4192424"/>
                <a:ext cx="219217" cy="548043"/>
              </a:xfrm>
              <a:custGeom>
                <a:avLst/>
                <a:gdLst>
                  <a:gd name="connsiteX0" fmla="*/ 114541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2 w 219217"/>
                  <a:gd name="connsiteY3" fmla="*/ 21922 h 548042"/>
                  <a:gd name="connsiteX4" fmla="*/ 56449 w 219217"/>
                  <a:gd name="connsiteY4" fmla="*/ 31786 h 548042"/>
                  <a:gd name="connsiteX5" fmla="*/ 71246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3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29082 w 219217"/>
                  <a:gd name="connsiteY13" fmla="*/ 552975 h 548042"/>
                  <a:gd name="connsiteX14" fmla="*/ 229082 w 219217"/>
                  <a:gd name="connsiteY14" fmla="*/ 531053 h 548042"/>
                  <a:gd name="connsiteX15" fmla="*/ 207161 w 219217"/>
                  <a:gd name="connsiteY15" fmla="*/ 531053 h 548042"/>
                  <a:gd name="connsiteX16" fmla="*/ 173730 w 219217"/>
                  <a:gd name="connsiteY16" fmla="*/ 521189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7161 w 219217"/>
                  <a:gd name="connsiteY21" fmla="*/ 21922 h 548042"/>
                  <a:gd name="connsiteX22" fmla="*/ 229082 w 219217"/>
                  <a:gd name="connsiteY22" fmla="*/ 21922 h 548042"/>
                  <a:gd name="connsiteX23" fmla="*/ 229082 w 219217"/>
                  <a:gd name="connsiteY23" fmla="*/ 0 h 548042"/>
                  <a:gd name="connsiteX24" fmla="*/ 226890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4541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32883" y="21922"/>
                      <a:pt x="45488" y="26854"/>
                      <a:pt x="56449" y="31786"/>
                    </a:cubicBezTo>
                    <a:lnTo>
                      <a:pt x="71246" y="47680"/>
                    </a:lnTo>
                    <a:cubicBezTo>
                      <a:pt x="71246" y="48776"/>
                      <a:pt x="75082" y="99196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50" y="505844"/>
                      <a:pt x="66313" y="512420"/>
                    </a:cubicBezTo>
                    <a:cubicBezTo>
                      <a:pt x="57545" y="524477"/>
                      <a:pt x="41651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29082" y="552975"/>
                    </a:lnTo>
                    <a:lnTo>
                      <a:pt x="229082" y="531053"/>
                    </a:lnTo>
                    <a:lnTo>
                      <a:pt x="207161" y="531053"/>
                    </a:lnTo>
                    <a:cubicBezTo>
                      <a:pt x="195104" y="531053"/>
                      <a:pt x="185239" y="528861"/>
                      <a:pt x="173730" y="521189"/>
                    </a:cubicBezTo>
                    <a:cubicBezTo>
                      <a:pt x="167701" y="517352"/>
                      <a:pt x="161673" y="512420"/>
                      <a:pt x="158933" y="506391"/>
                    </a:cubicBezTo>
                    <a:cubicBezTo>
                      <a:pt x="157837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837" y="49324"/>
                      <a:pt x="163865" y="40555"/>
                    </a:cubicBezTo>
                    <a:cubicBezTo>
                      <a:pt x="172634" y="28498"/>
                      <a:pt x="188527" y="21922"/>
                      <a:pt x="207161" y="21922"/>
                    </a:cubicBezTo>
                    <a:lnTo>
                      <a:pt x="229082" y="21922"/>
                    </a:lnTo>
                    <a:lnTo>
                      <a:pt x="229082" y="0"/>
                    </a:lnTo>
                    <a:lnTo>
                      <a:pt x="22689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95249A5A-A721-4DB6-B7FD-0080A25F0524}"/>
                  </a:ext>
                </a:extLst>
              </p:cNvPr>
              <p:cNvSpPr/>
              <p:nvPr/>
            </p:nvSpPr>
            <p:spPr>
              <a:xfrm>
                <a:off x="6938889" y="4191876"/>
                <a:ext cx="1096086" cy="548043"/>
              </a:xfrm>
              <a:custGeom>
                <a:avLst/>
                <a:gdLst>
                  <a:gd name="connsiteX0" fmla="*/ 930029 w 1096085"/>
                  <a:gd name="connsiteY0" fmla="*/ 548 h 548042"/>
                  <a:gd name="connsiteX1" fmla="*/ 930029 w 1096085"/>
                  <a:gd name="connsiteY1" fmla="*/ 22470 h 548042"/>
                  <a:gd name="connsiteX2" fmla="*/ 951951 w 1096085"/>
                  <a:gd name="connsiteY2" fmla="*/ 22470 h 548042"/>
                  <a:gd name="connsiteX3" fmla="*/ 993602 w 1096085"/>
                  <a:gd name="connsiteY3" fmla="*/ 38363 h 548042"/>
                  <a:gd name="connsiteX4" fmla="*/ 1002371 w 1096085"/>
                  <a:gd name="connsiteY4" fmla="*/ 99744 h 548042"/>
                  <a:gd name="connsiteX5" fmla="*/ 1002371 w 1096085"/>
                  <a:gd name="connsiteY5" fmla="*/ 403360 h 548042"/>
                  <a:gd name="connsiteX6" fmla="*/ 832478 w 1096085"/>
                  <a:gd name="connsiteY6" fmla="*/ 183046 h 548042"/>
                  <a:gd name="connsiteX7" fmla="*/ 693274 w 1096085"/>
                  <a:gd name="connsiteY7" fmla="*/ 1096 h 548042"/>
                  <a:gd name="connsiteX8" fmla="*/ 556812 w 1096085"/>
                  <a:gd name="connsiteY8" fmla="*/ 0 h 548042"/>
                  <a:gd name="connsiteX9" fmla="*/ 552976 w 1096085"/>
                  <a:gd name="connsiteY9" fmla="*/ 0 h 548042"/>
                  <a:gd name="connsiteX10" fmla="*/ 367189 w 1096085"/>
                  <a:gd name="connsiteY10" fmla="*/ 0 h 548042"/>
                  <a:gd name="connsiteX11" fmla="*/ 367189 w 1096085"/>
                  <a:gd name="connsiteY11" fmla="*/ 21922 h 548042"/>
                  <a:gd name="connsiteX12" fmla="*/ 391851 w 1096085"/>
                  <a:gd name="connsiteY12" fmla="*/ 21922 h 548042"/>
                  <a:gd name="connsiteX13" fmla="*/ 431310 w 1096085"/>
                  <a:gd name="connsiteY13" fmla="*/ 40555 h 548042"/>
                  <a:gd name="connsiteX14" fmla="*/ 442271 w 1096085"/>
                  <a:gd name="connsiteY14" fmla="*/ 99744 h 548042"/>
                  <a:gd name="connsiteX15" fmla="*/ 442271 w 1096085"/>
                  <a:gd name="connsiteY15" fmla="*/ 322249 h 548042"/>
                  <a:gd name="connsiteX16" fmla="*/ 427474 w 1096085"/>
                  <a:gd name="connsiteY16" fmla="*/ 445011 h 548042"/>
                  <a:gd name="connsiteX17" fmla="*/ 373218 w 1096085"/>
                  <a:gd name="connsiteY17" fmla="*/ 501459 h 548042"/>
                  <a:gd name="connsiteX18" fmla="*/ 286078 w 1096085"/>
                  <a:gd name="connsiteY18" fmla="*/ 523381 h 548042"/>
                  <a:gd name="connsiteX19" fmla="*/ 278954 w 1096085"/>
                  <a:gd name="connsiteY19" fmla="*/ 523381 h 548042"/>
                  <a:gd name="connsiteX20" fmla="*/ 219765 w 1096085"/>
                  <a:gd name="connsiteY20" fmla="*/ 508584 h 548042"/>
                  <a:gd name="connsiteX21" fmla="*/ 179210 w 1096085"/>
                  <a:gd name="connsiteY21" fmla="*/ 472961 h 548042"/>
                  <a:gd name="connsiteX22" fmla="*/ 162221 w 1096085"/>
                  <a:gd name="connsiteY22" fmla="*/ 410484 h 548042"/>
                  <a:gd name="connsiteX23" fmla="*/ 155096 w 1096085"/>
                  <a:gd name="connsiteY23" fmla="*/ 339239 h 548042"/>
                  <a:gd name="connsiteX24" fmla="*/ 155096 w 1096085"/>
                  <a:gd name="connsiteY24" fmla="*/ 99196 h 548042"/>
                  <a:gd name="connsiteX25" fmla="*/ 163865 w 1096085"/>
                  <a:gd name="connsiteY25" fmla="*/ 42747 h 548042"/>
                  <a:gd name="connsiteX26" fmla="*/ 208256 w 1096085"/>
                  <a:gd name="connsiteY26" fmla="*/ 21922 h 548042"/>
                  <a:gd name="connsiteX27" fmla="*/ 230178 w 1096085"/>
                  <a:gd name="connsiteY27" fmla="*/ 21922 h 548042"/>
                  <a:gd name="connsiteX28" fmla="*/ 230178 w 1096085"/>
                  <a:gd name="connsiteY28" fmla="*/ 0 h 548042"/>
                  <a:gd name="connsiteX29" fmla="*/ 0 w 1096085"/>
                  <a:gd name="connsiteY29" fmla="*/ 0 h 548042"/>
                  <a:gd name="connsiteX30" fmla="*/ 0 w 1096085"/>
                  <a:gd name="connsiteY30" fmla="*/ 21922 h 548042"/>
                  <a:gd name="connsiteX31" fmla="*/ 21922 w 1096085"/>
                  <a:gd name="connsiteY31" fmla="*/ 21922 h 548042"/>
                  <a:gd name="connsiteX32" fmla="*/ 61381 w 1096085"/>
                  <a:gd name="connsiteY32" fmla="*/ 37815 h 548042"/>
                  <a:gd name="connsiteX33" fmla="*/ 75082 w 1096085"/>
                  <a:gd name="connsiteY33" fmla="*/ 99196 h 548042"/>
                  <a:gd name="connsiteX34" fmla="*/ 75082 w 1096085"/>
                  <a:gd name="connsiteY34" fmla="*/ 314577 h 548042"/>
                  <a:gd name="connsiteX35" fmla="*/ 87139 w 1096085"/>
                  <a:gd name="connsiteY35" fmla="*/ 449943 h 548042"/>
                  <a:gd name="connsiteX36" fmla="*/ 151260 w 1096085"/>
                  <a:gd name="connsiteY36" fmla="*/ 534890 h 548042"/>
                  <a:gd name="connsiteX37" fmla="*/ 278954 w 1096085"/>
                  <a:gd name="connsiteY37" fmla="*/ 565580 h 548042"/>
                  <a:gd name="connsiteX38" fmla="*/ 281146 w 1096085"/>
                  <a:gd name="connsiteY38" fmla="*/ 565580 h 548042"/>
                  <a:gd name="connsiteX39" fmla="*/ 405552 w 1096085"/>
                  <a:gd name="connsiteY39" fmla="*/ 532150 h 548042"/>
                  <a:gd name="connsiteX40" fmla="*/ 466933 w 1096085"/>
                  <a:gd name="connsiteY40" fmla="*/ 454876 h 548042"/>
                  <a:gd name="connsiteX41" fmla="*/ 483922 w 1096085"/>
                  <a:gd name="connsiteY41" fmla="*/ 324441 h 548042"/>
                  <a:gd name="connsiteX42" fmla="*/ 483922 w 1096085"/>
                  <a:gd name="connsiteY42" fmla="*/ 104128 h 548042"/>
                  <a:gd name="connsiteX43" fmla="*/ 489951 w 1096085"/>
                  <a:gd name="connsiteY43" fmla="*/ 47680 h 548042"/>
                  <a:gd name="connsiteX44" fmla="*/ 534342 w 1096085"/>
                  <a:gd name="connsiteY44" fmla="*/ 21922 h 548042"/>
                  <a:gd name="connsiteX45" fmla="*/ 552976 w 1096085"/>
                  <a:gd name="connsiteY45" fmla="*/ 21922 h 548042"/>
                  <a:gd name="connsiteX46" fmla="*/ 583666 w 1096085"/>
                  <a:gd name="connsiteY46" fmla="*/ 26854 h 548042"/>
                  <a:gd name="connsiteX47" fmla="*/ 615452 w 1096085"/>
                  <a:gd name="connsiteY47" fmla="*/ 41651 h 548042"/>
                  <a:gd name="connsiteX48" fmla="*/ 649979 w 1096085"/>
                  <a:gd name="connsiteY48" fmla="*/ 77274 h 548042"/>
                  <a:gd name="connsiteX49" fmla="*/ 649979 w 1096085"/>
                  <a:gd name="connsiteY49" fmla="*/ 455972 h 548042"/>
                  <a:gd name="connsiteX50" fmla="*/ 641211 w 1096085"/>
                  <a:gd name="connsiteY50" fmla="*/ 512420 h 548042"/>
                  <a:gd name="connsiteX51" fmla="*/ 596819 w 1096085"/>
                  <a:gd name="connsiteY51" fmla="*/ 531054 h 548042"/>
                  <a:gd name="connsiteX52" fmla="*/ 577090 w 1096085"/>
                  <a:gd name="connsiteY52" fmla="*/ 531054 h 548042"/>
                  <a:gd name="connsiteX53" fmla="*/ 577090 w 1096085"/>
                  <a:gd name="connsiteY53" fmla="*/ 552975 h 548042"/>
                  <a:gd name="connsiteX54" fmla="*/ 762876 w 1096085"/>
                  <a:gd name="connsiteY54" fmla="*/ 552975 h 548042"/>
                  <a:gd name="connsiteX55" fmla="*/ 762876 w 1096085"/>
                  <a:gd name="connsiteY55" fmla="*/ 531054 h 548042"/>
                  <a:gd name="connsiteX56" fmla="*/ 740954 w 1096085"/>
                  <a:gd name="connsiteY56" fmla="*/ 531054 h 548042"/>
                  <a:gd name="connsiteX57" fmla="*/ 700399 w 1096085"/>
                  <a:gd name="connsiteY57" fmla="*/ 515160 h 548042"/>
                  <a:gd name="connsiteX58" fmla="*/ 689439 w 1096085"/>
                  <a:gd name="connsiteY58" fmla="*/ 455972 h 548042"/>
                  <a:gd name="connsiteX59" fmla="*/ 689439 w 1096085"/>
                  <a:gd name="connsiteY59" fmla="*/ 129886 h 548042"/>
                  <a:gd name="connsiteX60" fmla="*/ 831929 w 1096085"/>
                  <a:gd name="connsiteY60" fmla="*/ 315673 h 548042"/>
                  <a:gd name="connsiteX61" fmla="*/ 1022648 w 1096085"/>
                  <a:gd name="connsiteY61" fmla="*/ 561744 h 548042"/>
                  <a:gd name="connsiteX62" fmla="*/ 1039638 w 1096085"/>
                  <a:gd name="connsiteY62" fmla="*/ 562840 h 548042"/>
                  <a:gd name="connsiteX63" fmla="*/ 1043474 w 1096085"/>
                  <a:gd name="connsiteY63" fmla="*/ 562840 h 548042"/>
                  <a:gd name="connsiteX64" fmla="*/ 1043474 w 1096085"/>
                  <a:gd name="connsiteY64" fmla="*/ 99196 h 548042"/>
                  <a:gd name="connsiteX65" fmla="*/ 1049502 w 1096085"/>
                  <a:gd name="connsiteY65" fmla="*/ 42747 h 548042"/>
                  <a:gd name="connsiteX66" fmla="*/ 1093894 w 1096085"/>
                  <a:gd name="connsiteY66" fmla="*/ 21922 h 548042"/>
                  <a:gd name="connsiteX67" fmla="*/ 1115816 w 1096085"/>
                  <a:gd name="connsiteY67" fmla="*/ 21922 h 548042"/>
                  <a:gd name="connsiteX68" fmla="*/ 1115816 w 1096085"/>
                  <a:gd name="connsiteY68" fmla="*/ 0 h 548042"/>
                  <a:gd name="connsiteX69" fmla="*/ 1111979 w 1096085"/>
                  <a:gd name="connsiteY69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096085" h="548042">
                    <a:moveTo>
                      <a:pt x="930029" y="548"/>
                    </a:moveTo>
                    <a:lnTo>
                      <a:pt x="930029" y="22470"/>
                    </a:lnTo>
                    <a:lnTo>
                      <a:pt x="951951" y="22470"/>
                    </a:lnTo>
                    <a:cubicBezTo>
                      <a:pt x="967844" y="22470"/>
                      <a:pt x="983737" y="28498"/>
                      <a:pt x="993602" y="38363"/>
                    </a:cubicBezTo>
                    <a:cubicBezTo>
                      <a:pt x="998535" y="47132"/>
                      <a:pt x="1002371" y="65217"/>
                      <a:pt x="1002371" y="99744"/>
                    </a:cubicBezTo>
                    <a:cubicBezTo>
                      <a:pt x="1002371" y="99744"/>
                      <a:pt x="1002371" y="383630"/>
                      <a:pt x="1002371" y="403360"/>
                    </a:cubicBezTo>
                    <a:cubicBezTo>
                      <a:pt x="995246" y="394591"/>
                      <a:pt x="911395" y="285531"/>
                      <a:pt x="832478" y="183046"/>
                    </a:cubicBezTo>
                    <a:cubicBezTo>
                      <a:pt x="760136" y="89879"/>
                      <a:pt x="693274" y="1096"/>
                      <a:pt x="693274" y="1096"/>
                    </a:cubicBezTo>
                    <a:lnTo>
                      <a:pt x="556812" y="0"/>
                    </a:lnTo>
                    <a:lnTo>
                      <a:pt x="552976" y="0"/>
                    </a:lnTo>
                    <a:lnTo>
                      <a:pt x="367189" y="0"/>
                    </a:lnTo>
                    <a:lnTo>
                      <a:pt x="367189" y="21922"/>
                    </a:lnTo>
                    <a:lnTo>
                      <a:pt x="391851" y="21922"/>
                    </a:lnTo>
                    <a:cubicBezTo>
                      <a:pt x="407744" y="21922"/>
                      <a:pt x="421445" y="27950"/>
                      <a:pt x="431310" y="40555"/>
                    </a:cubicBezTo>
                    <a:cubicBezTo>
                      <a:pt x="436242" y="46584"/>
                      <a:pt x="442271" y="65217"/>
                      <a:pt x="442271" y="99744"/>
                    </a:cubicBezTo>
                    <a:lnTo>
                      <a:pt x="442271" y="322249"/>
                    </a:lnTo>
                    <a:cubicBezTo>
                      <a:pt x="442271" y="379794"/>
                      <a:pt x="437338" y="420349"/>
                      <a:pt x="427474" y="445011"/>
                    </a:cubicBezTo>
                    <a:cubicBezTo>
                      <a:pt x="417609" y="468577"/>
                      <a:pt x="397879" y="488306"/>
                      <a:pt x="373218" y="501459"/>
                    </a:cubicBezTo>
                    <a:cubicBezTo>
                      <a:pt x="348555" y="516256"/>
                      <a:pt x="318961" y="523381"/>
                      <a:pt x="286078" y="523381"/>
                    </a:cubicBezTo>
                    <a:cubicBezTo>
                      <a:pt x="283886" y="523381"/>
                      <a:pt x="281146" y="523381"/>
                      <a:pt x="278954" y="523381"/>
                    </a:cubicBezTo>
                    <a:cubicBezTo>
                      <a:pt x="255388" y="522285"/>
                      <a:pt x="237303" y="517353"/>
                      <a:pt x="219765" y="508584"/>
                    </a:cubicBezTo>
                    <a:cubicBezTo>
                      <a:pt x="202776" y="498719"/>
                      <a:pt x="189075" y="487758"/>
                      <a:pt x="179210" y="472961"/>
                    </a:cubicBezTo>
                    <a:cubicBezTo>
                      <a:pt x="169345" y="458164"/>
                      <a:pt x="163317" y="436242"/>
                      <a:pt x="162221" y="410484"/>
                    </a:cubicBezTo>
                    <a:cubicBezTo>
                      <a:pt x="161125" y="410484"/>
                      <a:pt x="155096" y="339239"/>
                      <a:pt x="155096" y="339239"/>
                    </a:cubicBezTo>
                    <a:lnTo>
                      <a:pt x="155096" y="99196"/>
                    </a:lnTo>
                    <a:cubicBezTo>
                      <a:pt x="155096" y="63573"/>
                      <a:pt x="161125" y="46584"/>
                      <a:pt x="163865" y="42747"/>
                    </a:cubicBezTo>
                    <a:cubicBezTo>
                      <a:pt x="172634" y="29046"/>
                      <a:pt x="187431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2748" y="21922"/>
                      <a:pt x="55352" y="26854"/>
                      <a:pt x="61381" y="37815"/>
                    </a:cubicBezTo>
                    <a:cubicBezTo>
                      <a:pt x="67409" y="43844"/>
                      <a:pt x="75082" y="59737"/>
                      <a:pt x="75082" y="99196"/>
                    </a:cubicBezTo>
                    <a:lnTo>
                      <a:pt x="75082" y="314577"/>
                    </a:lnTo>
                    <a:cubicBezTo>
                      <a:pt x="75082" y="375957"/>
                      <a:pt x="80014" y="421445"/>
                      <a:pt x="87139" y="449943"/>
                    </a:cubicBezTo>
                    <a:cubicBezTo>
                      <a:pt x="101936" y="488306"/>
                      <a:pt x="122762" y="514064"/>
                      <a:pt x="151260" y="534890"/>
                    </a:cubicBezTo>
                    <a:cubicBezTo>
                      <a:pt x="179758" y="554620"/>
                      <a:pt x="222506" y="565580"/>
                      <a:pt x="278954" y="565580"/>
                    </a:cubicBezTo>
                    <a:cubicBezTo>
                      <a:pt x="278954" y="565580"/>
                      <a:pt x="280050" y="565580"/>
                      <a:pt x="281146" y="565580"/>
                    </a:cubicBezTo>
                    <a:cubicBezTo>
                      <a:pt x="333758" y="565580"/>
                      <a:pt x="374862" y="554620"/>
                      <a:pt x="405552" y="532150"/>
                    </a:cubicBezTo>
                    <a:cubicBezTo>
                      <a:pt x="437338" y="508584"/>
                      <a:pt x="458164" y="482826"/>
                      <a:pt x="466933" y="454876"/>
                    </a:cubicBezTo>
                    <a:cubicBezTo>
                      <a:pt x="477894" y="420349"/>
                      <a:pt x="483922" y="374861"/>
                      <a:pt x="483922" y="324441"/>
                    </a:cubicBezTo>
                    <a:lnTo>
                      <a:pt x="483922" y="104128"/>
                    </a:lnTo>
                    <a:cubicBezTo>
                      <a:pt x="483922" y="74534"/>
                      <a:pt x="485018" y="55900"/>
                      <a:pt x="489951" y="47680"/>
                    </a:cubicBezTo>
                    <a:cubicBezTo>
                      <a:pt x="502008" y="30690"/>
                      <a:pt x="515709" y="21922"/>
                      <a:pt x="534342" y="21922"/>
                    </a:cubicBezTo>
                    <a:lnTo>
                      <a:pt x="552976" y="21922"/>
                    </a:lnTo>
                    <a:lnTo>
                      <a:pt x="583666" y="26854"/>
                    </a:lnTo>
                    <a:lnTo>
                      <a:pt x="615452" y="41651"/>
                    </a:lnTo>
                    <a:lnTo>
                      <a:pt x="649979" y="77274"/>
                    </a:lnTo>
                    <a:lnTo>
                      <a:pt x="649979" y="455972"/>
                    </a:lnTo>
                    <a:cubicBezTo>
                      <a:pt x="649979" y="486662"/>
                      <a:pt x="646143" y="504199"/>
                      <a:pt x="641211" y="512420"/>
                    </a:cubicBezTo>
                    <a:cubicBezTo>
                      <a:pt x="631346" y="524477"/>
                      <a:pt x="617645" y="531054"/>
                      <a:pt x="596819" y="531054"/>
                    </a:cubicBezTo>
                    <a:lnTo>
                      <a:pt x="577090" y="531054"/>
                    </a:lnTo>
                    <a:lnTo>
                      <a:pt x="577090" y="552975"/>
                    </a:lnTo>
                    <a:lnTo>
                      <a:pt x="762876" y="552975"/>
                    </a:lnTo>
                    <a:lnTo>
                      <a:pt x="762876" y="531054"/>
                    </a:lnTo>
                    <a:lnTo>
                      <a:pt x="740954" y="531054"/>
                    </a:lnTo>
                    <a:cubicBezTo>
                      <a:pt x="721224" y="531054"/>
                      <a:pt x="709168" y="526121"/>
                      <a:pt x="700399" y="515160"/>
                    </a:cubicBezTo>
                    <a:cubicBezTo>
                      <a:pt x="694371" y="509132"/>
                      <a:pt x="689439" y="490498"/>
                      <a:pt x="689439" y="455972"/>
                    </a:cubicBezTo>
                    <a:cubicBezTo>
                      <a:pt x="689439" y="455972"/>
                      <a:pt x="689439" y="149616"/>
                      <a:pt x="689439" y="129886"/>
                    </a:cubicBezTo>
                    <a:cubicBezTo>
                      <a:pt x="694371" y="137011"/>
                      <a:pt x="759588" y="221958"/>
                      <a:pt x="831929" y="315673"/>
                    </a:cubicBezTo>
                    <a:cubicBezTo>
                      <a:pt x="922905" y="432406"/>
                      <a:pt x="1022648" y="561744"/>
                      <a:pt x="1022648" y="561744"/>
                    </a:cubicBezTo>
                    <a:lnTo>
                      <a:pt x="1039638" y="562840"/>
                    </a:lnTo>
                    <a:lnTo>
                      <a:pt x="1043474" y="562840"/>
                    </a:lnTo>
                    <a:lnTo>
                      <a:pt x="1043474" y="99196"/>
                    </a:lnTo>
                    <a:cubicBezTo>
                      <a:pt x="1043474" y="60833"/>
                      <a:pt x="1047311" y="47680"/>
                      <a:pt x="1049502" y="42747"/>
                    </a:cubicBezTo>
                    <a:cubicBezTo>
                      <a:pt x="1058271" y="29046"/>
                      <a:pt x="1073069" y="21922"/>
                      <a:pt x="1093894" y="21922"/>
                    </a:cubicBezTo>
                    <a:lnTo>
                      <a:pt x="1115816" y="21922"/>
                    </a:lnTo>
                    <a:lnTo>
                      <a:pt x="1115816" y="0"/>
                    </a:lnTo>
                    <a:lnTo>
                      <a:pt x="1111979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1B7939A1-9CF9-46A7-A2F1-FC88E9345104}"/>
                  </a:ext>
                </a:extLst>
              </p:cNvPr>
              <p:cNvSpPr/>
              <p:nvPr/>
            </p:nvSpPr>
            <p:spPr>
              <a:xfrm>
                <a:off x="8079367" y="4192424"/>
                <a:ext cx="219217" cy="548043"/>
              </a:xfrm>
              <a:custGeom>
                <a:avLst/>
                <a:gdLst>
                  <a:gd name="connsiteX0" fmla="*/ 112897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1 w 219217"/>
                  <a:gd name="connsiteY3" fmla="*/ 21922 h 548042"/>
                  <a:gd name="connsiteX4" fmla="*/ 55352 w 219217"/>
                  <a:gd name="connsiteY4" fmla="*/ 31786 h 548042"/>
                  <a:gd name="connsiteX5" fmla="*/ 67409 w 219217"/>
                  <a:gd name="connsiteY5" fmla="*/ 47680 h 548042"/>
                  <a:gd name="connsiteX6" fmla="*/ 72341 w 219217"/>
                  <a:gd name="connsiteY6" fmla="*/ 99196 h 548042"/>
                  <a:gd name="connsiteX7" fmla="*/ 72341 w 219217"/>
                  <a:gd name="connsiteY7" fmla="*/ 453231 h 548042"/>
                  <a:gd name="connsiteX8" fmla="*/ 65217 w 219217"/>
                  <a:gd name="connsiteY8" fmla="*/ 512420 h 548042"/>
                  <a:gd name="connsiteX9" fmla="*/ 21921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2897 w 219217"/>
                  <a:gd name="connsiteY12" fmla="*/ 552975 h 548042"/>
                  <a:gd name="connsiteX13" fmla="*/ 225793 w 219217"/>
                  <a:gd name="connsiteY13" fmla="*/ 552975 h 548042"/>
                  <a:gd name="connsiteX14" fmla="*/ 225793 w 219217"/>
                  <a:gd name="connsiteY14" fmla="*/ 531053 h 548042"/>
                  <a:gd name="connsiteX15" fmla="*/ 203872 w 219217"/>
                  <a:gd name="connsiteY15" fmla="*/ 531053 h 548042"/>
                  <a:gd name="connsiteX16" fmla="*/ 173182 w 219217"/>
                  <a:gd name="connsiteY16" fmla="*/ 522285 h 548042"/>
                  <a:gd name="connsiteX17" fmla="*/ 158384 w 219217"/>
                  <a:gd name="connsiteY17" fmla="*/ 506391 h 548042"/>
                  <a:gd name="connsiteX18" fmla="*/ 153452 w 219217"/>
                  <a:gd name="connsiteY18" fmla="*/ 453779 h 548042"/>
                  <a:gd name="connsiteX19" fmla="*/ 153452 w 219217"/>
                  <a:gd name="connsiteY19" fmla="*/ 99744 h 548042"/>
                  <a:gd name="connsiteX20" fmla="*/ 162220 w 219217"/>
                  <a:gd name="connsiteY20" fmla="*/ 40555 h 548042"/>
                  <a:gd name="connsiteX21" fmla="*/ 203872 w 219217"/>
                  <a:gd name="connsiteY21" fmla="*/ 21922 h 548042"/>
                  <a:gd name="connsiteX22" fmla="*/ 225793 w 219217"/>
                  <a:gd name="connsiteY22" fmla="*/ 21922 h 548042"/>
                  <a:gd name="connsiteX23" fmla="*/ 225793 w 219217"/>
                  <a:gd name="connsiteY23" fmla="*/ 0 h 548042"/>
                  <a:gd name="connsiteX24" fmla="*/ 221958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2897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1" y="21922"/>
                    </a:lnTo>
                    <a:cubicBezTo>
                      <a:pt x="32882" y="21922"/>
                      <a:pt x="43844" y="26854"/>
                      <a:pt x="55352" y="31786"/>
                    </a:cubicBezTo>
                    <a:lnTo>
                      <a:pt x="67409" y="47680"/>
                    </a:lnTo>
                    <a:cubicBezTo>
                      <a:pt x="72341" y="56448"/>
                      <a:pt x="72341" y="73438"/>
                      <a:pt x="72341" y="99196"/>
                    </a:cubicBezTo>
                    <a:lnTo>
                      <a:pt x="72341" y="453231"/>
                    </a:lnTo>
                    <a:cubicBezTo>
                      <a:pt x="72341" y="497623"/>
                      <a:pt x="67409" y="509680"/>
                      <a:pt x="65217" y="512420"/>
                    </a:cubicBezTo>
                    <a:cubicBezTo>
                      <a:pt x="54256" y="524477"/>
                      <a:pt x="40555" y="531053"/>
                      <a:pt x="21921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2897" y="552975"/>
                    </a:lnTo>
                    <a:lnTo>
                      <a:pt x="225793" y="552975"/>
                    </a:lnTo>
                    <a:lnTo>
                      <a:pt x="225793" y="531053"/>
                    </a:lnTo>
                    <a:lnTo>
                      <a:pt x="203872" y="531053"/>
                    </a:lnTo>
                    <a:cubicBezTo>
                      <a:pt x="191815" y="531053"/>
                      <a:pt x="180306" y="528861"/>
                      <a:pt x="173182" y="522285"/>
                    </a:cubicBezTo>
                    <a:cubicBezTo>
                      <a:pt x="164413" y="517352"/>
                      <a:pt x="159481" y="512420"/>
                      <a:pt x="158384" y="506391"/>
                    </a:cubicBezTo>
                    <a:cubicBezTo>
                      <a:pt x="153452" y="499267"/>
                      <a:pt x="153452" y="479538"/>
                      <a:pt x="153452" y="453779"/>
                    </a:cubicBezTo>
                    <a:lnTo>
                      <a:pt x="153452" y="99744"/>
                    </a:lnTo>
                    <a:cubicBezTo>
                      <a:pt x="153452" y="66313"/>
                      <a:pt x="155644" y="49324"/>
                      <a:pt x="162220" y="40555"/>
                    </a:cubicBezTo>
                    <a:cubicBezTo>
                      <a:pt x="172085" y="28498"/>
                      <a:pt x="185787" y="21922"/>
                      <a:pt x="203872" y="21922"/>
                    </a:cubicBezTo>
                    <a:lnTo>
                      <a:pt x="225793" y="21922"/>
                    </a:lnTo>
                    <a:lnTo>
                      <a:pt x="225793" y="0"/>
                    </a:lnTo>
                    <a:lnTo>
                      <a:pt x="22195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58152A54-13AC-4CE4-84EB-23170C30BF31}"/>
                  </a:ext>
                </a:extLst>
              </p:cNvPr>
              <p:cNvSpPr/>
              <p:nvPr/>
            </p:nvSpPr>
            <p:spPr>
              <a:xfrm>
                <a:off x="8325986" y="4192424"/>
                <a:ext cx="548043" cy="548043"/>
              </a:xfrm>
              <a:custGeom>
                <a:avLst/>
                <a:gdLst>
                  <a:gd name="connsiteX0" fmla="*/ 384178 w 548042"/>
                  <a:gd name="connsiteY0" fmla="*/ 0 h 548042"/>
                  <a:gd name="connsiteX1" fmla="*/ 384178 w 548042"/>
                  <a:gd name="connsiteY1" fmla="*/ 20826 h 548042"/>
                  <a:gd name="connsiteX2" fmla="*/ 394043 w 548042"/>
                  <a:gd name="connsiteY2" fmla="*/ 24662 h 548042"/>
                  <a:gd name="connsiteX3" fmla="*/ 429665 w 548042"/>
                  <a:gd name="connsiteY3" fmla="*/ 38363 h 548042"/>
                  <a:gd name="connsiteX4" fmla="*/ 439531 w 548042"/>
                  <a:gd name="connsiteY4" fmla="*/ 58093 h 548042"/>
                  <a:gd name="connsiteX5" fmla="*/ 420897 w 548042"/>
                  <a:gd name="connsiteY5" fmla="*/ 120569 h 548042"/>
                  <a:gd name="connsiteX6" fmla="*/ 303068 w 548042"/>
                  <a:gd name="connsiteY6" fmla="*/ 429117 h 548042"/>
                  <a:gd name="connsiteX7" fmla="*/ 274569 w 548042"/>
                  <a:gd name="connsiteY7" fmla="*/ 361708 h 548042"/>
                  <a:gd name="connsiteX8" fmla="*/ 174826 w 548042"/>
                  <a:gd name="connsiteY8" fmla="*/ 118377 h 548042"/>
                  <a:gd name="connsiteX9" fmla="*/ 156192 w 548042"/>
                  <a:gd name="connsiteY9" fmla="*/ 55900 h 548042"/>
                  <a:gd name="connsiteX10" fmla="*/ 167153 w 548042"/>
                  <a:gd name="connsiteY10" fmla="*/ 37267 h 548042"/>
                  <a:gd name="connsiteX11" fmla="*/ 211545 w 548042"/>
                  <a:gd name="connsiteY11" fmla="*/ 22470 h 548042"/>
                  <a:gd name="connsiteX12" fmla="*/ 215380 w 548042"/>
                  <a:gd name="connsiteY12" fmla="*/ 22470 h 548042"/>
                  <a:gd name="connsiteX13" fmla="*/ 215380 w 548042"/>
                  <a:gd name="connsiteY13" fmla="*/ 548 h 548042"/>
                  <a:gd name="connsiteX14" fmla="*/ 0 w 548042"/>
                  <a:gd name="connsiteY14" fmla="*/ 548 h 548042"/>
                  <a:gd name="connsiteX15" fmla="*/ 0 w 548042"/>
                  <a:gd name="connsiteY15" fmla="*/ 22470 h 548042"/>
                  <a:gd name="connsiteX16" fmla="*/ 7125 w 548042"/>
                  <a:gd name="connsiteY16" fmla="*/ 23566 h 548042"/>
                  <a:gd name="connsiteX17" fmla="*/ 36719 w 548042"/>
                  <a:gd name="connsiteY17" fmla="*/ 32335 h 548042"/>
                  <a:gd name="connsiteX18" fmla="*/ 58640 w 548042"/>
                  <a:gd name="connsiteY18" fmla="*/ 50968 h 548042"/>
                  <a:gd name="connsiteX19" fmla="*/ 79466 w 548042"/>
                  <a:gd name="connsiteY19" fmla="*/ 95359 h 548042"/>
                  <a:gd name="connsiteX20" fmla="*/ 271281 w 548042"/>
                  <a:gd name="connsiteY20" fmla="*/ 566128 h 548042"/>
                  <a:gd name="connsiteX21" fmla="*/ 273473 w 548042"/>
                  <a:gd name="connsiteY21" fmla="*/ 566128 h 548042"/>
                  <a:gd name="connsiteX22" fmla="*/ 290463 w 548042"/>
                  <a:gd name="connsiteY22" fmla="*/ 566128 h 548042"/>
                  <a:gd name="connsiteX23" fmla="*/ 471316 w 548042"/>
                  <a:gd name="connsiteY23" fmla="*/ 100292 h 548042"/>
                  <a:gd name="connsiteX24" fmla="*/ 504747 w 548042"/>
                  <a:gd name="connsiteY24" fmla="*/ 41103 h 548042"/>
                  <a:gd name="connsiteX25" fmla="*/ 545303 w 548042"/>
                  <a:gd name="connsiteY25" fmla="*/ 22470 h 548042"/>
                  <a:gd name="connsiteX26" fmla="*/ 549139 w 548042"/>
                  <a:gd name="connsiteY26" fmla="*/ 21374 h 548042"/>
                  <a:gd name="connsiteX27" fmla="*/ 549139 w 548042"/>
                  <a:gd name="connsiteY27" fmla="*/ 548 h 548042"/>
                  <a:gd name="connsiteX28" fmla="*/ 545303 w 548042"/>
                  <a:gd name="connsiteY28" fmla="*/ 548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8042" h="548042">
                    <a:moveTo>
                      <a:pt x="384178" y="0"/>
                    </a:moveTo>
                    <a:lnTo>
                      <a:pt x="384178" y="20826"/>
                    </a:lnTo>
                    <a:lnTo>
                      <a:pt x="394043" y="24662"/>
                    </a:lnTo>
                    <a:cubicBezTo>
                      <a:pt x="409936" y="26854"/>
                      <a:pt x="423637" y="31786"/>
                      <a:pt x="429665" y="38363"/>
                    </a:cubicBezTo>
                    <a:cubicBezTo>
                      <a:pt x="435694" y="47132"/>
                      <a:pt x="439531" y="53160"/>
                      <a:pt x="439531" y="58093"/>
                    </a:cubicBezTo>
                    <a:cubicBezTo>
                      <a:pt x="439531" y="69053"/>
                      <a:pt x="433502" y="89879"/>
                      <a:pt x="420897" y="120569"/>
                    </a:cubicBezTo>
                    <a:cubicBezTo>
                      <a:pt x="420897" y="120569"/>
                      <a:pt x="309096" y="413224"/>
                      <a:pt x="303068" y="429117"/>
                    </a:cubicBezTo>
                    <a:cubicBezTo>
                      <a:pt x="301971" y="424185"/>
                      <a:pt x="289367" y="397331"/>
                      <a:pt x="274569" y="361708"/>
                    </a:cubicBezTo>
                    <a:cubicBezTo>
                      <a:pt x="237850" y="269637"/>
                      <a:pt x="174826" y="118377"/>
                      <a:pt x="174826" y="118377"/>
                    </a:cubicBezTo>
                    <a:cubicBezTo>
                      <a:pt x="164961" y="92619"/>
                      <a:pt x="156192" y="70149"/>
                      <a:pt x="156192" y="55900"/>
                    </a:cubicBezTo>
                    <a:cubicBezTo>
                      <a:pt x="156192" y="48776"/>
                      <a:pt x="160028" y="42199"/>
                      <a:pt x="167153" y="37267"/>
                    </a:cubicBezTo>
                    <a:cubicBezTo>
                      <a:pt x="173182" y="30142"/>
                      <a:pt x="187978" y="25210"/>
                      <a:pt x="211545" y="22470"/>
                    </a:cubicBezTo>
                    <a:lnTo>
                      <a:pt x="215380" y="22470"/>
                    </a:lnTo>
                    <a:lnTo>
                      <a:pt x="215380" y="548"/>
                    </a:lnTo>
                    <a:lnTo>
                      <a:pt x="0" y="548"/>
                    </a:lnTo>
                    <a:lnTo>
                      <a:pt x="0" y="22470"/>
                    </a:lnTo>
                    <a:lnTo>
                      <a:pt x="7125" y="23566"/>
                    </a:lnTo>
                    <a:lnTo>
                      <a:pt x="36719" y="32335"/>
                    </a:lnTo>
                    <a:lnTo>
                      <a:pt x="58640" y="50968"/>
                    </a:lnTo>
                    <a:lnTo>
                      <a:pt x="79466" y="95359"/>
                    </a:lnTo>
                    <a:lnTo>
                      <a:pt x="271281" y="566128"/>
                    </a:lnTo>
                    <a:lnTo>
                      <a:pt x="273473" y="566128"/>
                    </a:lnTo>
                    <a:lnTo>
                      <a:pt x="290463" y="566128"/>
                    </a:lnTo>
                    <a:lnTo>
                      <a:pt x="471316" y="100292"/>
                    </a:lnTo>
                    <a:cubicBezTo>
                      <a:pt x="482278" y="73438"/>
                      <a:pt x="493239" y="53708"/>
                      <a:pt x="504747" y="41103"/>
                    </a:cubicBezTo>
                    <a:cubicBezTo>
                      <a:pt x="515709" y="32335"/>
                      <a:pt x="525573" y="27402"/>
                      <a:pt x="545303" y="22470"/>
                    </a:cubicBezTo>
                    <a:lnTo>
                      <a:pt x="549139" y="21374"/>
                    </a:lnTo>
                    <a:lnTo>
                      <a:pt x="549139" y="548"/>
                    </a:lnTo>
                    <a:lnTo>
                      <a:pt x="545303" y="548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C75F0630-7C34-4B08-A1A6-D76F9183D059}"/>
                  </a:ext>
                </a:extLst>
              </p:cNvPr>
              <p:cNvSpPr/>
              <p:nvPr/>
            </p:nvSpPr>
            <p:spPr>
              <a:xfrm>
                <a:off x="8895403" y="4191328"/>
                <a:ext cx="438434" cy="548043"/>
              </a:xfrm>
              <a:custGeom>
                <a:avLst/>
                <a:gdLst>
                  <a:gd name="connsiteX0" fmla="*/ 378149 w 438434"/>
                  <a:gd name="connsiteY0" fmla="*/ 486662 h 548042"/>
                  <a:gd name="connsiteX1" fmla="*/ 342527 w 438434"/>
                  <a:gd name="connsiteY1" fmla="*/ 510228 h 548042"/>
                  <a:gd name="connsiteX2" fmla="*/ 281146 w 438434"/>
                  <a:gd name="connsiteY2" fmla="*/ 517352 h 548042"/>
                  <a:gd name="connsiteX3" fmla="*/ 223602 w 438434"/>
                  <a:gd name="connsiteY3" fmla="*/ 517352 h 548042"/>
                  <a:gd name="connsiteX4" fmla="*/ 191815 w 438434"/>
                  <a:gd name="connsiteY4" fmla="*/ 517352 h 548042"/>
                  <a:gd name="connsiteX5" fmla="*/ 166057 w 438434"/>
                  <a:gd name="connsiteY5" fmla="*/ 512420 h 548042"/>
                  <a:gd name="connsiteX6" fmla="*/ 156192 w 438434"/>
                  <a:gd name="connsiteY6" fmla="*/ 502555 h 548042"/>
                  <a:gd name="connsiteX7" fmla="*/ 154000 w 438434"/>
                  <a:gd name="connsiteY7" fmla="*/ 459260 h 548042"/>
                  <a:gd name="connsiteX8" fmla="*/ 154000 w 438434"/>
                  <a:gd name="connsiteY8" fmla="*/ 282242 h 548042"/>
                  <a:gd name="connsiteX9" fmla="*/ 224149 w 438434"/>
                  <a:gd name="connsiteY9" fmla="*/ 282242 h 548042"/>
                  <a:gd name="connsiteX10" fmla="*/ 262512 w 438434"/>
                  <a:gd name="connsiteY10" fmla="*/ 282242 h 548042"/>
                  <a:gd name="connsiteX11" fmla="*/ 310740 w 438434"/>
                  <a:gd name="connsiteY11" fmla="*/ 292107 h 548042"/>
                  <a:gd name="connsiteX12" fmla="*/ 332662 w 438434"/>
                  <a:gd name="connsiteY12" fmla="*/ 312932 h 548042"/>
                  <a:gd name="connsiteX13" fmla="*/ 341431 w 438434"/>
                  <a:gd name="connsiteY13" fmla="*/ 361160 h 548042"/>
                  <a:gd name="connsiteX14" fmla="*/ 342527 w 438434"/>
                  <a:gd name="connsiteY14" fmla="*/ 363352 h 548042"/>
                  <a:gd name="connsiteX15" fmla="*/ 344719 w 438434"/>
                  <a:gd name="connsiteY15" fmla="*/ 363352 h 548042"/>
                  <a:gd name="connsiteX16" fmla="*/ 361708 w 438434"/>
                  <a:gd name="connsiteY16" fmla="*/ 363352 h 548042"/>
                  <a:gd name="connsiteX17" fmla="*/ 361708 w 438434"/>
                  <a:gd name="connsiteY17" fmla="*/ 169345 h 548042"/>
                  <a:gd name="connsiteX18" fmla="*/ 340883 w 438434"/>
                  <a:gd name="connsiteY18" fmla="*/ 169345 h 548042"/>
                  <a:gd name="connsiteX19" fmla="*/ 340883 w 438434"/>
                  <a:gd name="connsiteY19" fmla="*/ 171537 h 548042"/>
                  <a:gd name="connsiteX20" fmla="*/ 321153 w 438434"/>
                  <a:gd name="connsiteY20" fmla="*/ 234014 h 548042"/>
                  <a:gd name="connsiteX21" fmla="*/ 261964 w 438434"/>
                  <a:gd name="connsiteY21" fmla="*/ 247715 h 548042"/>
                  <a:gd name="connsiteX22" fmla="*/ 223602 w 438434"/>
                  <a:gd name="connsiteY22" fmla="*/ 247715 h 548042"/>
                  <a:gd name="connsiteX23" fmla="*/ 153452 w 438434"/>
                  <a:gd name="connsiteY23" fmla="*/ 247715 h 548042"/>
                  <a:gd name="connsiteX24" fmla="*/ 153452 w 438434"/>
                  <a:gd name="connsiteY24" fmla="*/ 37267 h 548042"/>
                  <a:gd name="connsiteX25" fmla="*/ 223602 w 438434"/>
                  <a:gd name="connsiteY25" fmla="*/ 37267 h 548042"/>
                  <a:gd name="connsiteX26" fmla="*/ 292655 w 438434"/>
                  <a:gd name="connsiteY26" fmla="*/ 37267 h 548042"/>
                  <a:gd name="connsiteX27" fmla="*/ 343075 w 438434"/>
                  <a:gd name="connsiteY27" fmla="*/ 44392 h 548042"/>
                  <a:gd name="connsiteX28" fmla="*/ 371573 w 438434"/>
                  <a:gd name="connsiteY28" fmla="*/ 67957 h 548042"/>
                  <a:gd name="connsiteX29" fmla="*/ 387466 w 438434"/>
                  <a:gd name="connsiteY29" fmla="*/ 125502 h 548042"/>
                  <a:gd name="connsiteX30" fmla="*/ 388562 w 438434"/>
                  <a:gd name="connsiteY30" fmla="*/ 129338 h 548042"/>
                  <a:gd name="connsiteX31" fmla="*/ 410484 w 438434"/>
                  <a:gd name="connsiteY31" fmla="*/ 129338 h 548042"/>
                  <a:gd name="connsiteX32" fmla="*/ 403360 w 438434"/>
                  <a:gd name="connsiteY32" fmla="*/ 0 h 548042"/>
                  <a:gd name="connsiteX33" fmla="*/ 401167 w 438434"/>
                  <a:gd name="connsiteY33" fmla="*/ 0 h 548042"/>
                  <a:gd name="connsiteX34" fmla="*/ 224149 w 438434"/>
                  <a:gd name="connsiteY34" fmla="*/ 0 h 548042"/>
                  <a:gd name="connsiteX35" fmla="*/ 548 w 438434"/>
                  <a:gd name="connsiteY35" fmla="*/ 0 h 548042"/>
                  <a:gd name="connsiteX36" fmla="*/ 548 w 438434"/>
                  <a:gd name="connsiteY36" fmla="*/ 21922 h 548042"/>
                  <a:gd name="connsiteX37" fmla="*/ 22470 w 438434"/>
                  <a:gd name="connsiteY37" fmla="*/ 21922 h 548042"/>
                  <a:gd name="connsiteX38" fmla="*/ 64121 w 438434"/>
                  <a:gd name="connsiteY38" fmla="*/ 37815 h 548042"/>
                  <a:gd name="connsiteX39" fmla="*/ 73985 w 438434"/>
                  <a:gd name="connsiteY39" fmla="*/ 99196 h 548042"/>
                  <a:gd name="connsiteX40" fmla="*/ 73985 w 438434"/>
                  <a:gd name="connsiteY40" fmla="*/ 453231 h 548042"/>
                  <a:gd name="connsiteX41" fmla="*/ 70149 w 438434"/>
                  <a:gd name="connsiteY41" fmla="*/ 503651 h 548042"/>
                  <a:gd name="connsiteX42" fmla="*/ 55352 w 438434"/>
                  <a:gd name="connsiteY42" fmla="*/ 520641 h 548042"/>
                  <a:gd name="connsiteX43" fmla="*/ 21921 w 438434"/>
                  <a:gd name="connsiteY43" fmla="*/ 530506 h 548042"/>
                  <a:gd name="connsiteX44" fmla="*/ 0 w 438434"/>
                  <a:gd name="connsiteY44" fmla="*/ 530506 h 548042"/>
                  <a:gd name="connsiteX45" fmla="*/ 0 w 438434"/>
                  <a:gd name="connsiteY45" fmla="*/ 552427 h 548042"/>
                  <a:gd name="connsiteX46" fmla="*/ 223602 w 438434"/>
                  <a:gd name="connsiteY46" fmla="*/ 552427 h 548042"/>
                  <a:gd name="connsiteX47" fmla="*/ 403360 w 438434"/>
                  <a:gd name="connsiteY47" fmla="*/ 552427 h 548042"/>
                  <a:gd name="connsiteX48" fmla="*/ 449943 w 438434"/>
                  <a:gd name="connsiteY48" fmla="*/ 409936 h 548042"/>
                  <a:gd name="connsiteX49" fmla="*/ 430213 w 438434"/>
                  <a:gd name="connsiteY49" fmla="*/ 409936 h 548042"/>
                  <a:gd name="connsiteX50" fmla="*/ 378149 w 438434"/>
                  <a:gd name="connsiteY50" fmla="*/ 486662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38434" h="548042">
                    <a:moveTo>
                      <a:pt x="378149" y="486662"/>
                    </a:moveTo>
                    <a:cubicBezTo>
                      <a:pt x="367189" y="498719"/>
                      <a:pt x="353488" y="507488"/>
                      <a:pt x="342527" y="510228"/>
                    </a:cubicBezTo>
                    <a:cubicBezTo>
                      <a:pt x="328826" y="515160"/>
                      <a:pt x="308000" y="517352"/>
                      <a:pt x="281146" y="517352"/>
                    </a:cubicBezTo>
                    <a:lnTo>
                      <a:pt x="223602" y="517352"/>
                    </a:lnTo>
                    <a:lnTo>
                      <a:pt x="191815" y="517352"/>
                    </a:lnTo>
                    <a:lnTo>
                      <a:pt x="166057" y="512420"/>
                    </a:lnTo>
                    <a:lnTo>
                      <a:pt x="156192" y="502555"/>
                    </a:lnTo>
                    <a:cubicBezTo>
                      <a:pt x="154000" y="497623"/>
                      <a:pt x="154000" y="481730"/>
                      <a:pt x="154000" y="459260"/>
                    </a:cubicBezTo>
                    <a:cubicBezTo>
                      <a:pt x="154000" y="459260"/>
                      <a:pt x="154000" y="289367"/>
                      <a:pt x="154000" y="282242"/>
                    </a:cubicBezTo>
                    <a:cubicBezTo>
                      <a:pt x="157837" y="282242"/>
                      <a:pt x="194555" y="282242"/>
                      <a:pt x="224149" y="282242"/>
                    </a:cubicBezTo>
                    <a:cubicBezTo>
                      <a:pt x="244975" y="282242"/>
                      <a:pt x="262512" y="282242"/>
                      <a:pt x="262512" y="282242"/>
                    </a:cubicBezTo>
                    <a:cubicBezTo>
                      <a:pt x="288270" y="282242"/>
                      <a:pt x="304164" y="288270"/>
                      <a:pt x="310740" y="292107"/>
                    </a:cubicBezTo>
                    <a:cubicBezTo>
                      <a:pt x="317865" y="295943"/>
                      <a:pt x="327729" y="301972"/>
                      <a:pt x="332662" y="312932"/>
                    </a:cubicBezTo>
                    <a:lnTo>
                      <a:pt x="341431" y="361160"/>
                    </a:lnTo>
                    <a:lnTo>
                      <a:pt x="342527" y="363352"/>
                    </a:lnTo>
                    <a:lnTo>
                      <a:pt x="344719" y="363352"/>
                    </a:lnTo>
                    <a:lnTo>
                      <a:pt x="361708" y="363352"/>
                    </a:lnTo>
                    <a:lnTo>
                      <a:pt x="361708" y="169345"/>
                    </a:lnTo>
                    <a:lnTo>
                      <a:pt x="340883" y="169345"/>
                    </a:lnTo>
                    <a:lnTo>
                      <a:pt x="340883" y="171537"/>
                    </a:lnTo>
                    <a:cubicBezTo>
                      <a:pt x="338690" y="201132"/>
                      <a:pt x="332114" y="223053"/>
                      <a:pt x="321153" y="234014"/>
                    </a:cubicBezTo>
                    <a:cubicBezTo>
                      <a:pt x="310193" y="242783"/>
                      <a:pt x="291558" y="247715"/>
                      <a:pt x="261964" y="247715"/>
                    </a:cubicBezTo>
                    <a:cubicBezTo>
                      <a:pt x="261964" y="247715"/>
                      <a:pt x="244975" y="247715"/>
                      <a:pt x="223602" y="247715"/>
                    </a:cubicBezTo>
                    <a:cubicBezTo>
                      <a:pt x="194007" y="247715"/>
                      <a:pt x="157288" y="247715"/>
                      <a:pt x="153452" y="247715"/>
                    </a:cubicBezTo>
                    <a:cubicBezTo>
                      <a:pt x="153452" y="240591"/>
                      <a:pt x="153452" y="44939"/>
                      <a:pt x="153452" y="37267"/>
                    </a:cubicBezTo>
                    <a:cubicBezTo>
                      <a:pt x="157288" y="37267"/>
                      <a:pt x="190171" y="37267"/>
                      <a:pt x="223602" y="37267"/>
                    </a:cubicBezTo>
                    <a:cubicBezTo>
                      <a:pt x="258128" y="37267"/>
                      <a:pt x="292655" y="37267"/>
                      <a:pt x="292655" y="37267"/>
                    </a:cubicBezTo>
                    <a:cubicBezTo>
                      <a:pt x="316221" y="37267"/>
                      <a:pt x="334306" y="39459"/>
                      <a:pt x="343075" y="44392"/>
                    </a:cubicBezTo>
                    <a:cubicBezTo>
                      <a:pt x="356776" y="49324"/>
                      <a:pt x="364997" y="56448"/>
                      <a:pt x="371573" y="67957"/>
                    </a:cubicBezTo>
                    <a:cubicBezTo>
                      <a:pt x="378698" y="78918"/>
                      <a:pt x="383630" y="103580"/>
                      <a:pt x="387466" y="125502"/>
                    </a:cubicBezTo>
                    <a:lnTo>
                      <a:pt x="388562" y="129338"/>
                    </a:lnTo>
                    <a:lnTo>
                      <a:pt x="410484" y="129338"/>
                    </a:lnTo>
                    <a:lnTo>
                      <a:pt x="403360" y="0"/>
                    </a:lnTo>
                    <a:lnTo>
                      <a:pt x="401167" y="0"/>
                    </a:lnTo>
                    <a:lnTo>
                      <a:pt x="224149" y="0"/>
                    </a:ln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41103" y="21922"/>
                      <a:pt x="56996" y="27950"/>
                      <a:pt x="64121" y="37815"/>
                    </a:cubicBezTo>
                    <a:cubicBezTo>
                      <a:pt x="66313" y="40007"/>
                      <a:pt x="73985" y="52612"/>
                      <a:pt x="73985" y="99196"/>
                    </a:cubicBezTo>
                    <a:lnTo>
                      <a:pt x="73985" y="453231"/>
                    </a:lnTo>
                    <a:cubicBezTo>
                      <a:pt x="73985" y="480085"/>
                      <a:pt x="72890" y="496527"/>
                      <a:pt x="70149" y="503651"/>
                    </a:cubicBezTo>
                    <a:cubicBezTo>
                      <a:pt x="67958" y="513516"/>
                      <a:pt x="61381" y="519545"/>
                      <a:pt x="55352" y="520641"/>
                    </a:cubicBezTo>
                    <a:cubicBezTo>
                      <a:pt x="45488" y="527765"/>
                      <a:pt x="34527" y="530506"/>
                      <a:pt x="21921" y="530506"/>
                    </a:cubicBezTo>
                    <a:lnTo>
                      <a:pt x="0" y="530506"/>
                    </a:lnTo>
                    <a:lnTo>
                      <a:pt x="0" y="552427"/>
                    </a:lnTo>
                    <a:lnTo>
                      <a:pt x="223602" y="552427"/>
                    </a:lnTo>
                    <a:lnTo>
                      <a:pt x="403360" y="552427"/>
                    </a:lnTo>
                    <a:lnTo>
                      <a:pt x="449943" y="409936"/>
                    </a:lnTo>
                    <a:lnTo>
                      <a:pt x="430213" y="409936"/>
                    </a:lnTo>
                    <a:cubicBezTo>
                      <a:pt x="411032" y="445011"/>
                      <a:pt x="394043" y="469673"/>
                      <a:pt x="378149" y="48666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E21330F2-B7EE-48AA-9DA4-E49E40F4AE2A}"/>
                  </a:ext>
                </a:extLst>
              </p:cNvPr>
              <p:cNvSpPr/>
              <p:nvPr/>
            </p:nvSpPr>
            <p:spPr>
              <a:xfrm>
                <a:off x="9367816" y="4191876"/>
                <a:ext cx="493239" cy="548043"/>
              </a:xfrm>
              <a:custGeom>
                <a:avLst/>
                <a:gdLst>
                  <a:gd name="connsiteX0" fmla="*/ 316221 w 493238"/>
                  <a:gd name="connsiteY0" fmla="*/ 150712 h 548042"/>
                  <a:gd name="connsiteX1" fmla="*/ 280599 w 493238"/>
                  <a:gd name="connsiteY1" fmla="*/ 234562 h 548042"/>
                  <a:gd name="connsiteX2" fmla="*/ 234015 w 493238"/>
                  <a:gd name="connsiteY2" fmla="*/ 259224 h 548042"/>
                  <a:gd name="connsiteX3" fmla="*/ 172634 w 493238"/>
                  <a:gd name="connsiteY3" fmla="*/ 267993 h 548042"/>
                  <a:gd name="connsiteX4" fmla="*/ 152904 w 493238"/>
                  <a:gd name="connsiteY4" fmla="*/ 267993 h 548042"/>
                  <a:gd name="connsiteX5" fmla="*/ 152904 w 493238"/>
                  <a:gd name="connsiteY5" fmla="*/ 47680 h 548042"/>
                  <a:gd name="connsiteX6" fmla="*/ 209353 w 493238"/>
                  <a:gd name="connsiteY6" fmla="*/ 40555 h 548042"/>
                  <a:gd name="connsiteX7" fmla="*/ 234015 w 493238"/>
                  <a:gd name="connsiteY7" fmla="*/ 43295 h 548042"/>
                  <a:gd name="connsiteX8" fmla="*/ 287175 w 493238"/>
                  <a:gd name="connsiteY8" fmla="*/ 71794 h 548042"/>
                  <a:gd name="connsiteX9" fmla="*/ 316221 w 493238"/>
                  <a:gd name="connsiteY9" fmla="*/ 150712 h 548042"/>
                  <a:gd name="connsiteX10" fmla="*/ 450491 w 493238"/>
                  <a:gd name="connsiteY10" fmla="*/ 509680 h 548042"/>
                  <a:gd name="connsiteX11" fmla="*/ 388015 w 493238"/>
                  <a:gd name="connsiteY11" fmla="*/ 439530 h 548042"/>
                  <a:gd name="connsiteX12" fmla="*/ 286078 w 493238"/>
                  <a:gd name="connsiteY12" fmla="*/ 287175 h 548042"/>
                  <a:gd name="connsiteX13" fmla="*/ 378150 w 493238"/>
                  <a:gd name="connsiteY13" fmla="*/ 234562 h 548042"/>
                  <a:gd name="connsiteX14" fmla="*/ 409936 w 493238"/>
                  <a:gd name="connsiteY14" fmla="*/ 145780 h 548042"/>
                  <a:gd name="connsiteX15" fmla="*/ 380342 w 493238"/>
                  <a:gd name="connsiteY15" fmla="*/ 60833 h 548042"/>
                  <a:gd name="connsiteX16" fmla="*/ 314028 w 493238"/>
                  <a:gd name="connsiteY16" fmla="*/ 12605 h 548042"/>
                  <a:gd name="connsiteX17" fmla="*/ 259773 w 493238"/>
                  <a:gd name="connsiteY17" fmla="*/ 3836 h 548042"/>
                  <a:gd name="connsiteX18" fmla="*/ 190719 w 493238"/>
                  <a:gd name="connsiteY18" fmla="*/ 0 h 548042"/>
                  <a:gd name="connsiteX19" fmla="*/ 3837 w 493238"/>
                  <a:gd name="connsiteY19" fmla="*/ 0 h 548042"/>
                  <a:gd name="connsiteX20" fmla="*/ 0 w 493238"/>
                  <a:gd name="connsiteY20" fmla="*/ 0 h 548042"/>
                  <a:gd name="connsiteX21" fmla="*/ 0 w 493238"/>
                  <a:gd name="connsiteY21" fmla="*/ 21922 h 548042"/>
                  <a:gd name="connsiteX22" fmla="*/ 21922 w 493238"/>
                  <a:gd name="connsiteY22" fmla="*/ 21922 h 548042"/>
                  <a:gd name="connsiteX23" fmla="*/ 63573 w 493238"/>
                  <a:gd name="connsiteY23" fmla="*/ 40555 h 548042"/>
                  <a:gd name="connsiteX24" fmla="*/ 72342 w 493238"/>
                  <a:gd name="connsiteY24" fmla="*/ 99744 h 548042"/>
                  <a:gd name="connsiteX25" fmla="*/ 72342 w 493238"/>
                  <a:gd name="connsiteY25" fmla="*/ 453780 h 548042"/>
                  <a:gd name="connsiteX26" fmla="*/ 66314 w 493238"/>
                  <a:gd name="connsiteY26" fmla="*/ 510228 h 548042"/>
                  <a:gd name="connsiteX27" fmla="*/ 21922 w 493238"/>
                  <a:gd name="connsiteY27" fmla="*/ 531054 h 548042"/>
                  <a:gd name="connsiteX28" fmla="*/ 0 w 493238"/>
                  <a:gd name="connsiteY28" fmla="*/ 531054 h 548042"/>
                  <a:gd name="connsiteX29" fmla="*/ 0 w 493238"/>
                  <a:gd name="connsiteY29" fmla="*/ 552975 h 548042"/>
                  <a:gd name="connsiteX30" fmla="*/ 227438 w 493238"/>
                  <a:gd name="connsiteY30" fmla="*/ 552975 h 548042"/>
                  <a:gd name="connsiteX31" fmla="*/ 227438 w 493238"/>
                  <a:gd name="connsiteY31" fmla="*/ 531054 h 548042"/>
                  <a:gd name="connsiteX32" fmla="*/ 205516 w 493238"/>
                  <a:gd name="connsiteY32" fmla="*/ 531054 h 548042"/>
                  <a:gd name="connsiteX33" fmla="*/ 163865 w 493238"/>
                  <a:gd name="connsiteY33" fmla="*/ 515160 h 548042"/>
                  <a:gd name="connsiteX34" fmla="*/ 152904 w 493238"/>
                  <a:gd name="connsiteY34" fmla="*/ 453780 h 548042"/>
                  <a:gd name="connsiteX35" fmla="*/ 152904 w 493238"/>
                  <a:gd name="connsiteY35" fmla="*/ 298683 h 548042"/>
                  <a:gd name="connsiteX36" fmla="*/ 206065 w 493238"/>
                  <a:gd name="connsiteY36" fmla="*/ 298683 h 548042"/>
                  <a:gd name="connsiteX37" fmla="*/ 260320 w 493238"/>
                  <a:gd name="connsiteY37" fmla="*/ 380890 h 548042"/>
                  <a:gd name="connsiteX38" fmla="*/ 375958 w 493238"/>
                  <a:gd name="connsiteY38" fmla="*/ 551879 h 548042"/>
                  <a:gd name="connsiteX39" fmla="*/ 520093 w 493238"/>
                  <a:gd name="connsiteY39" fmla="*/ 552975 h 548042"/>
                  <a:gd name="connsiteX40" fmla="*/ 520093 w 493238"/>
                  <a:gd name="connsiteY40" fmla="*/ 531054 h 548042"/>
                  <a:gd name="connsiteX41" fmla="*/ 517900 w 493238"/>
                  <a:gd name="connsiteY41" fmla="*/ 531054 h 548042"/>
                  <a:gd name="connsiteX42" fmla="*/ 450491 w 493238"/>
                  <a:gd name="connsiteY42" fmla="*/ 50968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3238" h="548042">
                    <a:moveTo>
                      <a:pt x="316221" y="150712"/>
                    </a:moveTo>
                    <a:cubicBezTo>
                      <a:pt x="316221" y="185239"/>
                      <a:pt x="304164" y="213189"/>
                      <a:pt x="280599" y="234562"/>
                    </a:cubicBezTo>
                    <a:cubicBezTo>
                      <a:pt x="268542" y="245523"/>
                      <a:pt x="252100" y="254292"/>
                      <a:pt x="234015" y="259224"/>
                    </a:cubicBezTo>
                    <a:cubicBezTo>
                      <a:pt x="217025" y="265253"/>
                      <a:pt x="195652" y="267993"/>
                      <a:pt x="172634" y="267993"/>
                    </a:cubicBezTo>
                    <a:cubicBezTo>
                      <a:pt x="172634" y="267993"/>
                      <a:pt x="156740" y="267993"/>
                      <a:pt x="152904" y="267993"/>
                    </a:cubicBezTo>
                    <a:cubicBezTo>
                      <a:pt x="152904" y="260869"/>
                      <a:pt x="152904" y="54256"/>
                      <a:pt x="152904" y="47680"/>
                    </a:cubicBezTo>
                    <a:cubicBezTo>
                      <a:pt x="157837" y="46584"/>
                      <a:pt x="209353" y="40555"/>
                      <a:pt x="209353" y="40555"/>
                    </a:cubicBezTo>
                    <a:cubicBezTo>
                      <a:pt x="218121" y="40555"/>
                      <a:pt x="226342" y="41651"/>
                      <a:pt x="234015" y="43295"/>
                    </a:cubicBezTo>
                    <a:cubicBezTo>
                      <a:pt x="255936" y="47132"/>
                      <a:pt x="274570" y="56997"/>
                      <a:pt x="287175" y="71794"/>
                    </a:cubicBezTo>
                    <a:cubicBezTo>
                      <a:pt x="306356" y="90427"/>
                      <a:pt x="316221" y="116185"/>
                      <a:pt x="316221" y="150712"/>
                    </a:cubicBezTo>
                    <a:moveTo>
                      <a:pt x="450491" y="509680"/>
                    </a:moveTo>
                    <a:cubicBezTo>
                      <a:pt x="433502" y="498719"/>
                      <a:pt x="412129" y="475153"/>
                      <a:pt x="388015" y="439530"/>
                    </a:cubicBezTo>
                    <a:cubicBezTo>
                      <a:pt x="388015" y="439530"/>
                      <a:pt x="291011" y="294299"/>
                      <a:pt x="286078" y="287175"/>
                    </a:cubicBezTo>
                    <a:cubicBezTo>
                      <a:pt x="327729" y="275118"/>
                      <a:pt x="358421" y="257580"/>
                      <a:pt x="378150" y="234562"/>
                    </a:cubicBezTo>
                    <a:cubicBezTo>
                      <a:pt x="400072" y="206064"/>
                      <a:pt x="409936" y="178114"/>
                      <a:pt x="409936" y="145780"/>
                    </a:cubicBezTo>
                    <a:cubicBezTo>
                      <a:pt x="409936" y="113445"/>
                      <a:pt x="401168" y="88235"/>
                      <a:pt x="380342" y="60833"/>
                    </a:cubicBezTo>
                    <a:cubicBezTo>
                      <a:pt x="361709" y="38911"/>
                      <a:pt x="340883" y="24114"/>
                      <a:pt x="314028" y="12605"/>
                    </a:cubicBezTo>
                    <a:cubicBezTo>
                      <a:pt x="299232" y="8769"/>
                      <a:pt x="280599" y="5481"/>
                      <a:pt x="259773" y="3836"/>
                    </a:cubicBezTo>
                    <a:cubicBezTo>
                      <a:pt x="240043" y="1096"/>
                      <a:pt x="216477" y="0"/>
                      <a:pt x="190719" y="0"/>
                    </a:cubicBezTo>
                    <a:lnTo>
                      <a:pt x="3837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0555" y="21922"/>
                      <a:pt x="55353" y="29046"/>
                      <a:pt x="63573" y="40555"/>
                    </a:cubicBezTo>
                    <a:cubicBezTo>
                      <a:pt x="72342" y="49324"/>
                      <a:pt x="72342" y="76178"/>
                      <a:pt x="72342" y="99744"/>
                    </a:cubicBezTo>
                    <a:lnTo>
                      <a:pt x="72342" y="453780"/>
                    </a:lnTo>
                    <a:cubicBezTo>
                      <a:pt x="72342" y="492143"/>
                      <a:pt x="68505" y="505296"/>
                      <a:pt x="66314" y="510228"/>
                    </a:cubicBezTo>
                    <a:cubicBezTo>
                      <a:pt x="57545" y="523929"/>
                      <a:pt x="42747" y="531054"/>
                      <a:pt x="21922" y="531054"/>
                    </a:cubicBezTo>
                    <a:lnTo>
                      <a:pt x="0" y="531054"/>
                    </a:lnTo>
                    <a:lnTo>
                      <a:pt x="0" y="552975"/>
                    </a:lnTo>
                    <a:lnTo>
                      <a:pt x="227438" y="552975"/>
                    </a:lnTo>
                    <a:lnTo>
                      <a:pt x="227438" y="531054"/>
                    </a:lnTo>
                    <a:lnTo>
                      <a:pt x="205516" y="531054"/>
                    </a:lnTo>
                    <a:cubicBezTo>
                      <a:pt x="184691" y="531054"/>
                      <a:pt x="172085" y="526121"/>
                      <a:pt x="163865" y="515160"/>
                    </a:cubicBezTo>
                    <a:cubicBezTo>
                      <a:pt x="156740" y="505296"/>
                      <a:pt x="152904" y="484470"/>
                      <a:pt x="152904" y="453780"/>
                    </a:cubicBezTo>
                    <a:cubicBezTo>
                      <a:pt x="152904" y="453780"/>
                      <a:pt x="152904" y="306356"/>
                      <a:pt x="152904" y="298683"/>
                    </a:cubicBezTo>
                    <a:cubicBezTo>
                      <a:pt x="156740" y="298683"/>
                      <a:pt x="206065" y="298683"/>
                      <a:pt x="206065" y="298683"/>
                    </a:cubicBezTo>
                    <a:lnTo>
                      <a:pt x="260320" y="380890"/>
                    </a:lnTo>
                    <a:lnTo>
                      <a:pt x="375958" y="551879"/>
                    </a:lnTo>
                    <a:lnTo>
                      <a:pt x="520093" y="552975"/>
                    </a:lnTo>
                    <a:lnTo>
                      <a:pt x="520093" y="531054"/>
                    </a:lnTo>
                    <a:lnTo>
                      <a:pt x="517900" y="531054"/>
                    </a:lnTo>
                    <a:cubicBezTo>
                      <a:pt x="488306" y="529410"/>
                      <a:pt x="464740" y="521737"/>
                      <a:pt x="450491" y="50968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30B061BF-7158-4057-A281-EA1F15223D6A}"/>
                  </a:ext>
                </a:extLst>
              </p:cNvPr>
              <p:cNvSpPr/>
              <p:nvPr/>
            </p:nvSpPr>
            <p:spPr>
              <a:xfrm>
                <a:off x="9922436" y="4179271"/>
                <a:ext cx="328826" cy="548043"/>
              </a:xfrm>
              <a:custGeom>
                <a:avLst/>
                <a:gdLst>
                  <a:gd name="connsiteX0" fmla="*/ 292655 w 328825"/>
                  <a:gd name="connsiteY0" fmla="*/ 308000 h 548042"/>
                  <a:gd name="connsiteX1" fmla="*/ 194555 w 328825"/>
                  <a:gd name="connsiteY1" fmla="*/ 242783 h 548042"/>
                  <a:gd name="connsiteX2" fmla="*/ 174825 w 328825"/>
                  <a:gd name="connsiteY2" fmla="*/ 231822 h 548042"/>
                  <a:gd name="connsiteX3" fmla="*/ 82754 w 328825"/>
                  <a:gd name="connsiteY3" fmla="*/ 165509 h 548042"/>
                  <a:gd name="connsiteX4" fmla="*/ 67957 w 328825"/>
                  <a:gd name="connsiteY4" fmla="*/ 120022 h 548042"/>
                  <a:gd name="connsiteX5" fmla="*/ 92619 w 328825"/>
                  <a:gd name="connsiteY5" fmla="*/ 65765 h 548042"/>
                  <a:gd name="connsiteX6" fmla="*/ 155095 w 328825"/>
                  <a:gd name="connsiteY6" fmla="*/ 40007 h 548042"/>
                  <a:gd name="connsiteX7" fmla="*/ 174825 w 328825"/>
                  <a:gd name="connsiteY7" fmla="*/ 42199 h 548042"/>
                  <a:gd name="connsiteX8" fmla="*/ 221409 w 328825"/>
                  <a:gd name="connsiteY8" fmla="*/ 59189 h 548042"/>
                  <a:gd name="connsiteX9" fmla="*/ 270733 w 328825"/>
                  <a:gd name="connsiteY9" fmla="*/ 109609 h 548042"/>
                  <a:gd name="connsiteX10" fmla="*/ 294299 w 328825"/>
                  <a:gd name="connsiteY10" fmla="*/ 194555 h 548042"/>
                  <a:gd name="connsiteX11" fmla="*/ 294299 w 328825"/>
                  <a:gd name="connsiteY11" fmla="*/ 198392 h 548042"/>
                  <a:gd name="connsiteX12" fmla="*/ 315125 w 328825"/>
                  <a:gd name="connsiteY12" fmla="*/ 198392 h 548042"/>
                  <a:gd name="connsiteX13" fmla="*/ 315125 w 328825"/>
                  <a:gd name="connsiteY13" fmla="*/ 548 h 548042"/>
                  <a:gd name="connsiteX14" fmla="*/ 311288 w 328825"/>
                  <a:gd name="connsiteY14" fmla="*/ 548 h 548042"/>
                  <a:gd name="connsiteX15" fmla="*/ 295395 w 328825"/>
                  <a:gd name="connsiteY15" fmla="*/ 548 h 548042"/>
                  <a:gd name="connsiteX16" fmla="*/ 294299 w 328825"/>
                  <a:gd name="connsiteY16" fmla="*/ 2740 h 548042"/>
                  <a:gd name="connsiteX17" fmla="*/ 287174 w 328825"/>
                  <a:gd name="connsiteY17" fmla="*/ 24662 h 548042"/>
                  <a:gd name="connsiteX18" fmla="*/ 272377 w 328825"/>
                  <a:gd name="connsiteY18" fmla="*/ 31787 h 548042"/>
                  <a:gd name="connsiteX19" fmla="*/ 243879 w 328825"/>
                  <a:gd name="connsiteY19" fmla="*/ 21922 h 548042"/>
                  <a:gd name="connsiteX20" fmla="*/ 174825 w 328825"/>
                  <a:gd name="connsiteY20" fmla="*/ 1096 h 548042"/>
                  <a:gd name="connsiteX21" fmla="*/ 155095 w 328825"/>
                  <a:gd name="connsiteY21" fmla="*/ 0 h 548042"/>
                  <a:gd name="connsiteX22" fmla="*/ 43295 w 328825"/>
                  <a:gd name="connsiteY22" fmla="*/ 43295 h 548042"/>
                  <a:gd name="connsiteX23" fmla="*/ 0 w 328825"/>
                  <a:gd name="connsiteY23" fmla="*/ 147972 h 548042"/>
                  <a:gd name="connsiteX24" fmla="*/ 13701 w 328825"/>
                  <a:gd name="connsiteY24" fmla="*/ 210448 h 548042"/>
                  <a:gd name="connsiteX25" fmla="*/ 56996 w 328825"/>
                  <a:gd name="connsiteY25" fmla="*/ 263061 h 548042"/>
                  <a:gd name="connsiteX26" fmla="*/ 146875 w 328825"/>
                  <a:gd name="connsiteY26" fmla="*/ 324441 h 548042"/>
                  <a:gd name="connsiteX27" fmla="*/ 154000 w 328825"/>
                  <a:gd name="connsiteY27" fmla="*/ 328278 h 548042"/>
                  <a:gd name="connsiteX28" fmla="*/ 174825 w 328825"/>
                  <a:gd name="connsiteY28" fmla="*/ 340335 h 548042"/>
                  <a:gd name="connsiteX29" fmla="*/ 232370 w 328825"/>
                  <a:gd name="connsiteY29" fmla="*/ 377054 h 548042"/>
                  <a:gd name="connsiteX30" fmla="*/ 264156 w 328825"/>
                  <a:gd name="connsiteY30" fmla="*/ 415417 h 548042"/>
                  <a:gd name="connsiteX31" fmla="*/ 275117 w 328825"/>
                  <a:gd name="connsiteY31" fmla="*/ 453780 h 548042"/>
                  <a:gd name="connsiteX32" fmla="*/ 248263 w 328825"/>
                  <a:gd name="connsiteY32" fmla="*/ 515160 h 548042"/>
                  <a:gd name="connsiteX33" fmla="*/ 175921 w 328825"/>
                  <a:gd name="connsiteY33" fmla="*/ 538726 h 548042"/>
                  <a:gd name="connsiteX34" fmla="*/ 174825 w 328825"/>
                  <a:gd name="connsiteY34" fmla="*/ 538726 h 548042"/>
                  <a:gd name="connsiteX35" fmla="*/ 103580 w 328825"/>
                  <a:gd name="connsiteY35" fmla="*/ 521737 h 548042"/>
                  <a:gd name="connsiteX36" fmla="*/ 53159 w 328825"/>
                  <a:gd name="connsiteY36" fmla="*/ 473509 h 548042"/>
                  <a:gd name="connsiteX37" fmla="*/ 26306 w 328825"/>
                  <a:gd name="connsiteY37" fmla="*/ 386370 h 548042"/>
                  <a:gd name="connsiteX38" fmla="*/ 25210 w 328825"/>
                  <a:gd name="connsiteY38" fmla="*/ 382534 h 548042"/>
                  <a:gd name="connsiteX39" fmla="*/ 5480 w 328825"/>
                  <a:gd name="connsiteY39" fmla="*/ 382534 h 548042"/>
                  <a:gd name="connsiteX40" fmla="*/ 5480 w 328825"/>
                  <a:gd name="connsiteY40" fmla="*/ 578185 h 548042"/>
                  <a:gd name="connsiteX41" fmla="*/ 25210 w 328825"/>
                  <a:gd name="connsiteY41" fmla="*/ 578185 h 548042"/>
                  <a:gd name="connsiteX42" fmla="*/ 26306 w 328825"/>
                  <a:gd name="connsiteY42" fmla="*/ 575993 h 548042"/>
                  <a:gd name="connsiteX43" fmla="*/ 33430 w 328825"/>
                  <a:gd name="connsiteY43" fmla="*/ 552427 h 548042"/>
                  <a:gd name="connsiteX44" fmla="*/ 45487 w 328825"/>
                  <a:gd name="connsiteY44" fmla="*/ 548591 h 548042"/>
                  <a:gd name="connsiteX45" fmla="*/ 90974 w 328825"/>
                  <a:gd name="connsiteY45" fmla="*/ 560648 h 548042"/>
                  <a:gd name="connsiteX46" fmla="*/ 140299 w 328825"/>
                  <a:gd name="connsiteY46" fmla="*/ 575445 h 548042"/>
                  <a:gd name="connsiteX47" fmla="*/ 174825 w 328825"/>
                  <a:gd name="connsiteY47" fmla="*/ 577637 h 548042"/>
                  <a:gd name="connsiteX48" fmla="*/ 183594 w 328825"/>
                  <a:gd name="connsiteY48" fmla="*/ 577637 h 548042"/>
                  <a:gd name="connsiteX49" fmla="*/ 303068 w 328825"/>
                  <a:gd name="connsiteY49" fmla="*/ 532150 h 548042"/>
                  <a:gd name="connsiteX50" fmla="*/ 351295 w 328825"/>
                  <a:gd name="connsiteY50" fmla="*/ 424185 h 548042"/>
                  <a:gd name="connsiteX51" fmla="*/ 336498 w 328825"/>
                  <a:gd name="connsiteY51" fmla="*/ 357872 h 548042"/>
                  <a:gd name="connsiteX52" fmla="*/ 292655 w 328825"/>
                  <a:gd name="connsiteY52" fmla="*/ 30800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28825" h="548042">
                    <a:moveTo>
                      <a:pt x="292655" y="308000"/>
                    </a:moveTo>
                    <a:cubicBezTo>
                      <a:pt x="274021" y="291011"/>
                      <a:pt x="240042" y="268541"/>
                      <a:pt x="194555" y="242783"/>
                    </a:cubicBezTo>
                    <a:cubicBezTo>
                      <a:pt x="187431" y="238947"/>
                      <a:pt x="180854" y="235659"/>
                      <a:pt x="174825" y="231822"/>
                    </a:cubicBezTo>
                    <a:cubicBezTo>
                      <a:pt x="130434" y="206064"/>
                      <a:pt x="97552" y="182498"/>
                      <a:pt x="82754" y="165509"/>
                    </a:cubicBezTo>
                    <a:cubicBezTo>
                      <a:pt x="72889" y="151808"/>
                      <a:pt x="67957" y="137011"/>
                      <a:pt x="67957" y="120022"/>
                    </a:cubicBezTo>
                    <a:cubicBezTo>
                      <a:pt x="67957" y="100292"/>
                      <a:pt x="75082" y="84399"/>
                      <a:pt x="92619" y="65765"/>
                    </a:cubicBezTo>
                    <a:cubicBezTo>
                      <a:pt x="108512" y="49872"/>
                      <a:pt x="130982" y="40007"/>
                      <a:pt x="155095" y="40007"/>
                    </a:cubicBezTo>
                    <a:cubicBezTo>
                      <a:pt x="161124" y="40007"/>
                      <a:pt x="168796" y="41103"/>
                      <a:pt x="174825" y="42199"/>
                    </a:cubicBezTo>
                    <a:cubicBezTo>
                      <a:pt x="190719" y="44392"/>
                      <a:pt x="206612" y="50968"/>
                      <a:pt x="221409" y="59189"/>
                    </a:cubicBezTo>
                    <a:cubicBezTo>
                      <a:pt x="243330" y="72890"/>
                      <a:pt x="260868" y="89879"/>
                      <a:pt x="270733" y="109609"/>
                    </a:cubicBezTo>
                    <a:cubicBezTo>
                      <a:pt x="281694" y="126598"/>
                      <a:pt x="289367" y="154000"/>
                      <a:pt x="294299" y="194555"/>
                    </a:cubicBezTo>
                    <a:lnTo>
                      <a:pt x="294299" y="198392"/>
                    </a:lnTo>
                    <a:lnTo>
                      <a:pt x="315125" y="198392"/>
                    </a:lnTo>
                    <a:lnTo>
                      <a:pt x="315125" y="548"/>
                    </a:lnTo>
                    <a:lnTo>
                      <a:pt x="311288" y="548"/>
                    </a:lnTo>
                    <a:lnTo>
                      <a:pt x="295395" y="548"/>
                    </a:lnTo>
                    <a:lnTo>
                      <a:pt x="294299" y="2740"/>
                    </a:lnTo>
                    <a:cubicBezTo>
                      <a:pt x="293202" y="9865"/>
                      <a:pt x="290462" y="23566"/>
                      <a:pt x="287174" y="24662"/>
                    </a:cubicBezTo>
                    <a:cubicBezTo>
                      <a:pt x="286078" y="25758"/>
                      <a:pt x="272377" y="31787"/>
                      <a:pt x="272377" y="31787"/>
                    </a:cubicBezTo>
                    <a:cubicBezTo>
                      <a:pt x="265253" y="31787"/>
                      <a:pt x="255387" y="29594"/>
                      <a:pt x="243879" y="21922"/>
                    </a:cubicBezTo>
                    <a:cubicBezTo>
                      <a:pt x="220313" y="10961"/>
                      <a:pt x="197295" y="3288"/>
                      <a:pt x="174825" y="1096"/>
                    </a:cubicBezTo>
                    <a:cubicBezTo>
                      <a:pt x="168796" y="0"/>
                      <a:pt x="161124" y="0"/>
                      <a:pt x="155095" y="0"/>
                    </a:cubicBezTo>
                    <a:cubicBezTo>
                      <a:pt x="111800" y="0"/>
                      <a:pt x="75082" y="13701"/>
                      <a:pt x="43295" y="43295"/>
                    </a:cubicBezTo>
                    <a:cubicBezTo>
                      <a:pt x="13701" y="73986"/>
                      <a:pt x="0" y="108512"/>
                      <a:pt x="0" y="147972"/>
                    </a:cubicBezTo>
                    <a:cubicBezTo>
                      <a:pt x="0" y="171537"/>
                      <a:pt x="4932" y="193459"/>
                      <a:pt x="13701" y="210448"/>
                    </a:cubicBezTo>
                    <a:cubicBezTo>
                      <a:pt x="23565" y="231274"/>
                      <a:pt x="38363" y="248812"/>
                      <a:pt x="56996" y="263061"/>
                    </a:cubicBezTo>
                    <a:cubicBezTo>
                      <a:pt x="75629" y="280050"/>
                      <a:pt x="105224" y="298683"/>
                      <a:pt x="146875" y="324441"/>
                    </a:cubicBezTo>
                    <a:lnTo>
                      <a:pt x="154000" y="328278"/>
                    </a:lnTo>
                    <a:cubicBezTo>
                      <a:pt x="161124" y="332114"/>
                      <a:pt x="168796" y="337046"/>
                      <a:pt x="174825" y="340335"/>
                    </a:cubicBezTo>
                    <a:cubicBezTo>
                      <a:pt x="205516" y="357324"/>
                      <a:pt x="224149" y="371025"/>
                      <a:pt x="232370" y="377054"/>
                    </a:cubicBezTo>
                    <a:cubicBezTo>
                      <a:pt x="247167" y="388014"/>
                      <a:pt x="257031" y="398975"/>
                      <a:pt x="264156" y="415417"/>
                    </a:cubicBezTo>
                    <a:cubicBezTo>
                      <a:pt x="270185" y="427474"/>
                      <a:pt x="275117" y="442271"/>
                      <a:pt x="275117" y="453780"/>
                    </a:cubicBezTo>
                    <a:cubicBezTo>
                      <a:pt x="275117" y="475701"/>
                      <a:pt x="266348" y="495431"/>
                      <a:pt x="248263" y="515160"/>
                    </a:cubicBezTo>
                    <a:cubicBezTo>
                      <a:pt x="231273" y="529958"/>
                      <a:pt x="206612" y="538726"/>
                      <a:pt x="175921" y="538726"/>
                    </a:cubicBezTo>
                    <a:cubicBezTo>
                      <a:pt x="175921" y="538726"/>
                      <a:pt x="175921" y="538726"/>
                      <a:pt x="174825" y="538726"/>
                    </a:cubicBezTo>
                    <a:cubicBezTo>
                      <a:pt x="146327" y="538726"/>
                      <a:pt x="122213" y="532698"/>
                      <a:pt x="103580" y="521737"/>
                    </a:cubicBezTo>
                    <a:cubicBezTo>
                      <a:pt x="82754" y="509680"/>
                      <a:pt x="63025" y="494883"/>
                      <a:pt x="53159" y="473509"/>
                    </a:cubicBezTo>
                    <a:cubicBezTo>
                      <a:pt x="42199" y="453780"/>
                      <a:pt x="32334" y="425281"/>
                      <a:pt x="26306" y="386370"/>
                    </a:cubicBezTo>
                    <a:lnTo>
                      <a:pt x="25210" y="382534"/>
                    </a:lnTo>
                    <a:lnTo>
                      <a:pt x="5480" y="382534"/>
                    </a:lnTo>
                    <a:lnTo>
                      <a:pt x="5480" y="578185"/>
                    </a:lnTo>
                    <a:lnTo>
                      <a:pt x="25210" y="578185"/>
                    </a:lnTo>
                    <a:lnTo>
                      <a:pt x="26306" y="575993"/>
                    </a:lnTo>
                    <a:cubicBezTo>
                      <a:pt x="28498" y="562292"/>
                      <a:pt x="30142" y="556264"/>
                      <a:pt x="33430" y="552427"/>
                    </a:cubicBezTo>
                    <a:cubicBezTo>
                      <a:pt x="35622" y="548591"/>
                      <a:pt x="38363" y="548591"/>
                      <a:pt x="45487" y="548591"/>
                    </a:cubicBezTo>
                    <a:cubicBezTo>
                      <a:pt x="47679" y="548591"/>
                      <a:pt x="64121" y="548591"/>
                      <a:pt x="90974" y="560648"/>
                    </a:cubicBezTo>
                    <a:lnTo>
                      <a:pt x="140299" y="575445"/>
                    </a:lnTo>
                    <a:cubicBezTo>
                      <a:pt x="140299" y="575445"/>
                      <a:pt x="162220" y="576541"/>
                      <a:pt x="174825" y="577637"/>
                    </a:cubicBezTo>
                    <a:cubicBezTo>
                      <a:pt x="179758" y="577637"/>
                      <a:pt x="183594" y="577637"/>
                      <a:pt x="183594" y="577637"/>
                    </a:cubicBezTo>
                    <a:cubicBezTo>
                      <a:pt x="232918" y="577637"/>
                      <a:pt x="270733" y="562840"/>
                      <a:pt x="303068" y="532150"/>
                    </a:cubicBezTo>
                    <a:cubicBezTo>
                      <a:pt x="333758" y="501459"/>
                      <a:pt x="351295" y="464740"/>
                      <a:pt x="351295" y="424185"/>
                    </a:cubicBezTo>
                    <a:cubicBezTo>
                      <a:pt x="351295" y="402263"/>
                      <a:pt x="346363" y="380890"/>
                      <a:pt x="336498" y="357872"/>
                    </a:cubicBezTo>
                    <a:cubicBezTo>
                      <a:pt x="326085" y="337594"/>
                      <a:pt x="311288" y="319509"/>
                      <a:pt x="292655" y="308000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A96873F6-4CF8-4293-ADF2-FF01581AB31D}"/>
                  </a:ext>
                </a:extLst>
              </p:cNvPr>
              <p:cNvSpPr/>
              <p:nvPr/>
            </p:nvSpPr>
            <p:spPr>
              <a:xfrm>
                <a:off x="10325247" y="4192424"/>
                <a:ext cx="219217" cy="548043"/>
              </a:xfrm>
              <a:custGeom>
                <a:avLst/>
                <a:gdLst>
                  <a:gd name="connsiteX0" fmla="*/ 115089 w 219217"/>
                  <a:gd name="connsiteY0" fmla="*/ 0 h 548042"/>
                  <a:gd name="connsiteX1" fmla="*/ 548 w 219217"/>
                  <a:gd name="connsiteY1" fmla="*/ 0 h 548042"/>
                  <a:gd name="connsiteX2" fmla="*/ 548 w 219217"/>
                  <a:gd name="connsiteY2" fmla="*/ 21922 h 548042"/>
                  <a:gd name="connsiteX3" fmla="*/ 22470 w 219217"/>
                  <a:gd name="connsiteY3" fmla="*/ 21922 h 548042"/>
                  <a:gd name="connsiteX4" fmla="*/ 56997 w 219217"/>
                  <a:gd name="connsiteY4" fmla="*/ 31786 h 548042"/>
                  <a:gd name="connsiteX5" fmla="*/ 69053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4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30178 w 219217"/>
                  <a:gd name="connsiteY13" fmla="*/ 552975 h 548042"/>
                  <a:gd name="connsiteX14" fmla="*/ 230178 w 219217"/>
                  <a:gd name="connsiteY14" fmla="*/ 531053 h 548042"/>
                  <a:gd name="connsiteX15" fmla="*/ 208256 w 219217"/>
                  <a:gd name="connsiteY15" fmla="*/ 531053 h 548042"/>
                  <a:gd name="connsiteX16" fmla="*/ 174826 w 219217"/>
                  <a:gd name="connsiteY16" fmla="*/ 522285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8256 w 219217"/>
                  <a:gd name="connsiteY21" fmla="*/ 21922 h 548042"/>
                  <a:gd name="connsiteX22" fmla="*/ 230178 w 219217"/>
                  <a:gd name="connsiteY22" fmla="*/ 21922 h 548042"/>
                  <a:gd name="connsiteX23" fmla="*/ 230178 w 219217"/>
                  <a:gd name="connsiteY23" fmla="*/ 0 h 548042"/>
                  <a:gd name="connsiteX24" fmla="*/ 226342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5089" y="0"/>
                    </a:move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33431" y="21922"/>
                      <a:pt x="46035" y="26854"/>
                      <a:pt x="56997" y="31786"/>
                    </a:cubicBezTo>
                    <a:lnTo>
                      <a:pt x="69053" y="47680"/>
                    </a:lnTo>
                    <a:cubicBezTo>
                      <a:pt x="72890" y="56448"/>
                      <a:pt x="75082" y="73438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49" y="505844"/>
                      <a:pt x="66314" y="512420"/>
                    </a:cubicBezTo>
                    <a:cubicBezTo>
                      <a:pt x="55352" y="524477"/>
                      <a:pt x="40555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30178" y="552975"/>
                    </a:lnTo>
                    <a:lnTo>
                      <a:pt x="230178" y="531053"/>
                    </a:lnTo>
                    <a:lnTo>
                      <a:pt x="208256" y="531053"/>
                    </a:lnTo>
                    <a:cubicBezTo>
                      <a:pt x="193459" y="531053"/>
                      <a:pt x="182498" y="528861"/>
                      <a:pt x="174826" y="522285"/>
                    </a:cubicBezTo>
                    <a:cubicBezTo>
                      <a:pt x="164961" y="517352"/>
                      <a:pt x="161125" y="512420"/>
                      <a:pt x="158933" y="506391"/>
                    </a:cubicBezTo>
                    <a:cubicBezTo>
                      <a:pt x="155096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288" y="49324"/>
                      <a:pt x="163865" y="40555"/>
                    </a:cubicBezTo>
                    <a:cubicBezTo>
                      <a:pt x="172634" y="28498"/>
                      <a:pt x="188527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226342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5C48AB3-4372-457C-8549-8C55479286DB}"/>
                  </a:ext>
                </a:extLst>
              </p:cNvPr>
              <p:cNvSpPr/>
              <p:nvPr/>
            </p:nvSpPr>
            <p:spPr>
              <a:xfrm>
                <a:off x="10589952" y="4191876"/>
                <a:ext cx="438434" cy="548043"/>
              </a:xfrm>
              <a:custGeom>
                <a:avLst/>
                <a:gdLst>
                  <a:gd name="connsiteX0" fmla="*/ 431858 w 438434"/>
                  <a:gd name="connsiteY0" fmla="*/ 548 h 548042"/>
                  <a:gd name="connsiteX1" fmla="*/ 220314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20569 w 438434"/>
                  <a:gd name="connsiteY8" fmla="*/ 41651 h 548042"/>
                  <a:gd name="connsiteX9" fmla="*/ 177018 w 438434"/>
                  <a:gd name="connsiteY9" fmla="*/ 41651 h 548042"/>
                  <a:gd name="connsiteX10" fmla="*/ 177018 w 438434"/>
                  <a:gd name="connsiteY10" fmla="*/ 455972 h 548042"/>
                  <a:gd name="connsiteX11" fmla="*/ 168250 w 438434"/>
                  <a:gd name="connsiteY11" fmla="*/ 512420 h 548042"/>
                  <a:gd name="connsiteX12" fmla="*/ 127694 w 438434"/>
                  <a:gd name="connsiteY12" fmla="*/ 531054 h 548042"/>
                  <a:gd name="connsiteX13" fmla="*/ 105772 w 438434"/>
                  <a:gd name="connsiteY13" fmla="*/ 531054 h 548042"/>
                  <a:gd name="connsiteX14" fmla="*/ 105772 w 438434"/>
                  <a:gd name="connsiteY14" fmla="*/ 552975 h 548042"/>
                  <a:gd name="connsiteX15" fmla="*/ 220314 w 438434"/>
                  <a:gd name="connsiteY15" fmla="*/ 552975 h 548042"/>
                  <a:gd name="connsiteX16" fmla="*/ 329922 w 438434"/>
                  <a:gd name="connsiteY16" fmla="*/ 552975 h 548042"/>
                  <a:gd name="connsiteX17" fmla="*/ 329922 w 438434"/>
                  <a:gd name="connsiteY17" fmla="*/ 531054 h 548042"/>
                  <a:gd name="connsiteX18" fmla="*/ 310193 w 438434"/>
                  <a:gd name="connsiteY18" fmla="*/ 531054 h 548042"/>
                  <a:gd name="connsiteX19" fmla="*/ 268541 w 438434"/>
                  <a:gd name="connsiteY19" fmla="*/ 515160 h 548042"/>
                  <a:gd name="connsiteX20" fmla="*/ 257580 w 438434"/>
                  <a:gd name="connsiteY20" fmla="*/ 455972 h 548042"/>
                  <a:gd name="connsiteX21" fmla="*/ 257580 w 438434"/>
                  <a:gd name="connsiteY21" fmla="*/ 41651 h 548042"/>
                  <a:gd name="connsiteX22" fmla="*/ 326634 w 438434"/>
                  <a:gd name="connsiteY22" fmla="*/ 41651 h 548042"/>
                  <a:gd name="connsiteX23" fmla="*/ 375958 w 438434"/>
                  <a:gd name="connsiteY23" fmla="*/ 53708 h 548042"/>
                  <a:gd name="connsiteX24" fmla="*/ 407744 w 438434"/>
                  <a:gd name="connsiteY24" fmla="*/ 87139 h 548042"/>
                  <a:gd name="connsiteX25" fmla="*/ 418705 w 438434"/>
                  <a:gd name="connsiteY25" fmla="*/ 132626 h 548042"/>
                  <a:gd name="connsiteX26" fmla="*/ 418705 w 438434"/>
                  <a:gd name="connsiteY26" fmla="*/ 136463 h 548042"/>
                  <a:gd name="connsiteX27" fmla="*/ 439531 w 438434"/>
                  <a:gd name="connsiteY27" fmla="*/ 136463 h 548042"/>
                  <a:gd name="connsiteX28" fmla="*/ 434598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31858" y="548"/>
                    </a:moveTo>
                    <a:lnTo>
                      <a:pt x="220314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20569" y="41651"/>
                    </a:lnTo>
                    <a:cubicBezTo>
                      <a:pt x="120569" y="41651"/>
                      <a:pt x="170989" y="41651"/>
                      <a:pt x="177018" y="41651"/>
                    </a:cubicBezTo>
                    <a:cubicBezTo>
                      <a:pt x="177018" y="48776"/>
                      <a:pt x="177018" y="455972"/>
                      <a:pt x="177018" y="455972"/>
                    </a:cubicBezTo>
                    <a:cubicBezTo>
                      <a:pt x="177018" y="486662"/>
                      <a:pt x="174826" y="504199"/>
                      <a:pt x="168250" y="512420"/>
                    </a:cubicBezTo>
                    <a:cubicBezTo>
                      <a:pt x="162221" y="524477"/>
                      <a:pt x="147424" y="531054"/>
                      <a:pt x="127694" y="531054"/>
                    </a:cubicBezTo>
                    <a:lnTo>
                      <a:pt x="105772" y="531054"/>
                    </a:lnTo>
                    <a:lnTo>
                      <a:pt x="105772" y="552975"/>
                    </a:lnTo>
                    <a:lnTo>
                      <a:pt x="220314" y="552975"/>
                    </a:lnTo>
                    <a:lnTo>
                      <a:pt x="329922" y="552975"/>
                    </a:lnTo>
                    <a:lnTo>
                      <a:pt x="329922" y="531054"/>
                    </a:lnTo>
                    <a:lnTo>
                      <a:pt x="310193" y="531054"/>
                    </a:lnTo>
                    <a:cubicBezTo>
                      <a:pt x="289367" y="531054"/>
                      <a:pt x="276762" y="526121"/>
                      <a:pt x="268541" y="515160"/>
                    </a:cubicBezTo>
                    <a:cubicBezTo>
                      <a:pt x="263609" y="509132"/>
                      <a:pt x="257580" y="490498"/>
                      <a:pt x="257580" y="455972"/>
                    </a:cubicBezTo>
                    <a:cubicBezTo>
                      <a:pt x="257580" y="455972"/>
                      <a:pt x="257580" y="48776"/>
                      <a:pt x="257580" y="41651"/>
                    </a:cubicBezTo>
                    <a:cubicBezTo>
                      <a:pt x="263609" y="41651"/>
                      <a:pt x="326634" y="41651"/>
                      <a:pt x="326634" y="41651"/>
                    </a:cubicBezTo>
                    <a:cubicBezTo>
                      <a:pt x="347459" y="41651"/>
                      <a:pt x="363353" y="45488"/>
                      <a:pt x="375958" y="53708"/>
                    </a:cubicBezTo>
                    <a:cubicBezTo>
                      <a:pt x="391850" y="62477"/>
                      <a:pt x="401716" y="72342"/>
                      <a:pt x="407744" y="87139"/>
                    </a:cubicBezTo>
                    <a:cubicBezTo>
                      <a:pt x="411580" y="93167"/>
                      <a:pt x="416513" y="107965"/>
                      <a:pt x="418705" y="132626"/>
                    </a:cubicBezTo>
                    <a:lnTo>
                      <a:pt x="418705" y="136463"/>
                    </a:lnTo>
                    <a:lnTo>
                      <a:pt x="439531" y="136463"/>
                    </a:lnTo>
                    <a:lnTo>
                      <a:pt x="43459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84D61EEE-C33C-439E-B8C3-D3327E55C9CC}"/>
                  </a:ext>
                </a:extLst>
              </p:cNvPr>
              <p:cNvSpPr/>
              <p:nvPr/>
            </p:nvSpPr>
            <p:spPr>
              <a:xfrm>
                <a:off x="11047568" y="4191876"/>
                <a:ext cx="548043" cy="548043"/>
              </a:xfrm>
              <a:custGeom>
                <a:avLst/>
                <a:gdLst>
                  <a:gd name="connsiteX0" fmla="*/ 548591 w 548042"/>
                  <a:gd name="connsiteY0" fmla="*/ 548 h 548042"/>
                  <a:gd name="connsiteX1" fmla="*/ 365545 w 548042"/>
                  <a:gd name="connsiteY1" fmla="*/ 548 h 548042"/>
                  <a:gd name="connsiteX2" fmla="*/ 365545 w 548042"/>
                  <a:gd name="connsiteY2" fmla="*/ 22470 h 548042"/>
                  <a:gd name="connsiteX3" fmla="*/ 398975 w 548042"/>
                  <a:gd name="connsiteY3" fmla="*/ 27402 h 548042"/>
                  <a:gd name="connsiteX4" fmla="*/ 412676 w 548042"/>
                  <a:gd name="connsiteY4" fmla="*/ 41103 h 548042"/>
                  <a:gd name="connsiteX5" fmla="*/ 417608 w 548042"/>
                  <a:gd name="connsiteY5" fmla="*/ 58093 h 548042"/>
                  <a:gd name="connsiteX6" fmla="*/ 396783 w 548042"/>
                  <a:gd name="connsiteY6" fmla="*/ 113445 h 548042"/>
                  <a:gd name="connsiteX7" fmla="*/ 297039 w 548042"/>
                  <a:gd name="connsiteY7" fmla="*/ 276762 h 548042"/>
                  <a:gd name="connsiteX8" fmla="*/ 277310 w 548042"/>
                  <a:gd name="connsiteY8" fmla="*/ 243331 h 548042"/>
                  <a:gd name="connsiteX9" fmla="*/ 192363 w 548042"/>
                  <a:gd name="connsiteY9" fmla="*/ 105772 h 548042"/>
                  <a:gd name="connsiteX10" fmla="*/ 168796 w 548042"/>
                  <a:gd name="connsiteY10" fmla="*/ 55352 h 548042"/>
                  <a:gd name="connsiteX11" fmla="*/ 183594 w 548042"/>
                  <a:gd name="connsiteY11" fmla="*/ 31787 h 548042"/>
                  <a:gd name="connsiteX12" fmla="*/ 214284 w 548042"/>
                  <a:gd name="connsiteY12" fmla="*/ 21922 h 548042"/>
                  <a:gd name="connsiteX13" fmla="*/ 230178 w 548042"/>
                  <a:gd name="connsiteY13" fmla="*/ 21922 h 548042"/>
                  <a:gd name="connsiteX14" fmla="*/ 230178 w 548042"/>
                  <a:gd name="connsiteY14" fmla="*/ 0 h 548042"/>
                  <a:gd name="connsiteX15" fmla="*/ 0 w 548042"/>
                  <a:gd name="connsiteY15" fmla="*/ 0 h 548042"/>
                  <a:gd name="connsiteX16" fmla="*/ 0 w 548042"/>
                  <a:gd name="connsiteY16" fmla="*/ 21922 h 548042"/>
                  <a:gd name="connsiteX17" fmla="*/ 3836 w 548042"/>
                  <a:gd name="connsiteY17" fmla="*/ 21922 h 548042"/>
                  <a:gd name="connsiteX18" fmla="*/ 25758 w 548042"/>
                  <a:gd name="connsiteY18" fmla="*/ 26854 h 548042"/>
                  <a:gd name="connsiteX19" fmla="*/ 62477 w 548042"/>
                  <a:gd name="connsiteY19" fmla="*/ 50420 h 548042"/>
                  <a:gd name="connsiteX20" fmla="*/ 94263 w 548042"/>
                  <a:gd name="connsiteY20" fmla="*/ 99744 h 548042"/>
                  <a:gd name="connsiteX21" fmla="*/ 236754 w 548042"/>
                  <a:gd name="connsiteY21" fmla="*/ 329922 h 548042"/>
                  <a:gd name="connsiteX22" fmla="*/ 235658 w 548042"/>
                  <a:gd name="connsiteY22" fmla="*/ 456520 h 548042"/>
                  <a:gd name="connsiteX23" fmla="*/ 226890 w 548042"/>
                  <a:gd name="connsiteY23" fmla="*/ 512968 h 548042"/>
                  <a:gd name="connsiteX24" fmla="*/ 183594 w 548042"/>
                  <a:gd name="connsiteY24" fmla="*/ 531602 h 548042"/>
                  <a:gd name="connsiteX25" fmla="*/ 162769 w 548042"/>
                  <a:gd name="connsiteY25" fmla="*/ 531602 h 548042"/>
                  <a:gd name="connsiteX26" fmla="*/ 162769 w 548042"/>
                  <a:gd name="connsiteY26" fmla="*/ 553523 h 548042"/>
                  <a:gd name="connsiteX27" fmla="*/ 275666 w 548042"/>
                  <a:gd name="connsiteY27" fmla="*/ 553523 h 548042"/>
                  <a:gd name="connsiteX28" fmla="*/ 387466 w 548042"/>
                  <a:gd name="connsiteY28" fmla="*/ 553523 h 548042"/>
                  <a:gd name="connsiteX29" fmla="*/ 387466 w 548042"/>
                  <a:gd name="connsiteY29" fmla="*/ 531602 h 548042"/>
                  <a:gd name="connsiteX30" fmla="*/ 367736 w 548042"/>
                  <a:gd name="connsiteY30" fmla="*/ 531602 h 548042"/>
                  <a:gd name="connsiteX31" fmla="*/ 326085 w 548042"/>
                  <a:gd name="connsiteY31" fmla="*/ 515709 h 548042"/>
                  <a:gd name="connsiteX32" fmla="*/ 315125 w 548042"/>
                  <a:gd name="connsiteY32" fmla="*/ 456520 h 548042"/>
                  <a:gd name="connsiteX33" fmla="*/ 315125 w 548042"/>
                  <a:gd name="connsiteY33" fmla="*/ 317317 h 548042"/>
                  <a:gd name="connsiteX34" fmla="*/ 437886 w 548042"/>
                  <a:gd name="connsiteY34" fmla="*/ 114541 h 548042"/>
                  <a:gd name="connsiteX35" fmla="*/ 477345 w 548042"/>
                  <a:gd name="connsiteY35" fmla="*/ 59189 h 548042"/>
                  <a:gd name="connsiteX36" fmla="*/ 511872 w 548042"/>
                  <a:gd name="connsiteY36" fmla="*/ 32335 h 548042"/>
                  <a:gd name="connsiteX37" fmla="*/ 517900 w 548042"/>
                  <a:gd name="connsiteY37" fmla="*/ 30143 h 548042"/>
                  <a:gd name="connsiteX38" fmla="*/ 537630 w 548042"/>
                  <a:gd name="connsiteY38" fmla="*/ 23018 h 548042"/>
                  <a:gd name="connsiteX39" fmla="*/ 551331 w 548042"/>
                  <a:gd name="connsiteY39" fmla="*/ 23018 h 548042"/>
                  <a:gd name="connsiteX40" fmla="*/ 551331 w 548042"/>
                  <a:gd name="connsiteY40" fmla="*/ 1096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48042" h="548042">
                    <a:moveTo>
                      <a:pt x="548591" y="548"/>
                    </a:moveTo>
                    <a:lnTo>
                      <a:pt x="365545" y="548"/>
                    </a:lnTo>
                    <a:lnTo>
                      <a:pt x="365545" y="22470"/>
                    </a:lnTo>
                    <a:cubicBezTo>
                      <a:pt x="365545" y="22470"/>
                      <a:pt x="397331" y="27402"/>
                      <a:pt x="398975" y="27402"/>
                    </a:cubicBezTo>
                    <a:lnTo>
                      <a:pt x="412676" y="41103"/>
                    </a:lnTo>
                    <a:cubicBezTo>
                      <a:pt x="417608" y="44940"/>
                      <a:pt x="417608" y="52064"/>
                      <a:pt x="417608" y="58093"/>
                    </a:cubicBezTo>
                    <a:cubicBezTo>
                      <a:pt x="417608" y="70150"/>
                      <a:pt x="410484" y="89879"/>
                      <a:pt x="396783" y="113445"/>
                    </a:cubicBezTo>
                    <a:cubicBezTo>
                      <a:pt x="396783" y="113445"/>
                      <a:pt x="301971" y="266897"/>
                      <a:pt x="297039" y="276762"/>
                    </a:cubicBezTo>
                    <a:cubicBezTo>
                      <a:pt x="295943" y="274570"/>
                      <a:pt x="287174" y="260869"/>
                      <a:pt x="277310" y="243331"/>
                    </a:cubicBezTo>
                    <a:cubicBezTo>
                      <a:pt x="246619" y="194007"/>
                      <a:pt x="192363" y="105772"/>
                      <a:pt x="192363" y="105772"/>
                    </a:cubicBezTo>
                    <a:cubicBezTo>
                      <a:pt x="178662" y="82206"/>
                      <a:pt x="168796" y="65217"/>
                      <a:pt x="168796" y="55352"/>
                    </a:cubicBezTo>
                    <a:cubicBezTo>
                      <a:pt x="168796" y="45488"/>
                      <a:pt x="174825" y="36719"/>
                      <a:pt x="183594" y="31787"/>
                    </a:cubicBezTo>
                    <a:cubicBezTo>
                      <a:pt x="195651" y="25758"/>
                      <a:pt x="205516" y="21922"/>
                      <a:pt x="214284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3836" y="21922"/>
                    </a:lnTo>
                    <a:lnTo>
                      <a:pt x="25758" y="26854"/>
                    </a:lnTo>
                    <a:cubicBezTo>
                      <a:pt x="45487" y="36719"/>
                      <a:pt x="56448" y="43844"/>
                      <a:pt x="62477" y="50420"/>
                    </a:cubicBezTo>
                    <a:lnTo>
                      <a:pt x="94263" y="99744"/>
                    </a:lnTo>
                    <a:lnTo>
                      <a:pt x="236754" y="329922"/>
                    </a:lnTo>
                    <a:lnTo>
                      <a:pt x="235658" y="456520"/>
                    </a:lnTo>
                    <a:cubicBezTo>
                      <a:pt x="235658" y="487210"/>
                      <a:pt x="233466" y="504748"/>
                      <a:pt x="226890" y="512968"/>
                    </a:cubicBezTo>
                    <a:cubicBezTo>
                      <a:pt x="218121" y="525025"/>
                      <a:pt x="203323" y="531602"/>
                      <a:pt x="183594" y="531602"/>
                    </a:cubicBezTo>
                    <a:lnTo>
                      <a:pt x="162769" y="531602"/>
                    </a:lnTo>
                    <a:lnTo>
                      <a:pt x="162769" y="553523"/>
                    </a:lnTo>
                    <a:lnTo>
                      <a:pt x="275666" y="553523"/>
                    </a:lnTo>
                    <a:lnTo>
                      <a:pt x="387466" y="553523"/>
                    </a:lnTo>
                    <a:lnTo>
                      <a:pt x="387466" y="531602"/>
                    </a:lnTo>
                    <a:lnTo>
                      <a:pt x="367736" y="531602"/>
                    </a:lnTo>
                    <a:cubicBezTo>
                      <a:pt x="346910" y="531602"/>
                      <a:pt x="334306" y="526669"/>
                      <a:pt x="326085" y="515709"/>
                    </a:cubicBezTo>
                    <a:cubicBezTo>
                      <a:pt x="320057" y="509680"/>
                      <a:pt x="315125" y="491047"/>
                      <a:pt x="315125" y="456520"/>
                    </a:cubicBezTo>
                    <a:lnTo>
                      <a:pt x="315125" y="317317"/>
                    </a:lnTo>
                    <a:lnTo>
                      <a:pt x="437886" y="114541"/>
                    </a:lnTo>
                    <a:cubicBezTo>
                      <a:pt x="454875" y="86043"/>
                      <a:pt x="466384" y="67957"/>
                      <a:pt x="477345" y="59189"/>
                    </a:cubicBezTo>
                    <a:cubicBezTo>
                      <a:pt x="486114" y="47132"/>
                      <a:pt x="497075" y="39459"/>
                      <a:pt x="511872" y="32335"/>
                    </a:cubicBezTo>
                    <a:lnTo>
                      <a:pt x="517900" y="30143"/>
                    </a:lnTo>
                    <a:lnTo>
                      <a:pt x="537630" y="23018"/>
                    </a:lnTo>
                    <a:lnTo>
                      <a:pt x="551331" y="23018"/>
                    </a:lnTo>
                    <a:lnTo>
                      <a:pt x="551331" y="1096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学">
              <a:extLst>
                <a:ext uri="{FF2B5EF4-FFF2-40B4-BE49-F238E27FC236}">
                  <a16:creationId xmlns:a16="http://schemas.microsoft.com/office/drawing/2014/main" id="{4EF22004-4328-4FB5-B118-22ED12BD8CA3}"/>
                </a:ext>
              </a:extLst>
            </p:cNvPr>
            <p:cNvGrpSpPr/>
            <p:nvPr/>
          </p:nvGrpSpPr>
          <p:grpSpPr>
            <a:xfrm>
              <a:off x="10388985" y="2134857"/>
              <a:ext cx="1205694" cy="1687788"/>
              <a:chOff x="10388985" y="2134857"/>
              <a:chExt cx="1205694" cy="1687788"/>
            </a:xfrm>
            <a:grpFill/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3EC3B079-2A82-4DF5-8B31-C166DD7978E3}"/>
                  </a:ext>
                </a:extLst>
              </p:cNvPr>
              <p:cNvSpPr/>
              <p:nvPr/>
            </p:nvSpPr>
            <p:spPr>
              <a:xfrm>
                <a:off x="10652292" y="2945776"/>
                <a:ext cx="712456" cy="876869"/>
              </a:xfrm>
              <a:custGeom>
                <a:avLst/>
                <a:gdLst>
                  <a:gd name="connsiteX0" fmla="*/ 101525 w 712455"/>
                  <a:gd name="connsiteY0" fmla="*/ 221808 h 876868"/>
                  <a:gd name="connsiteX1" fmla="*/ 193048 w 712455"/>
                  <a:gd name="connsiteY1" fmla="*/ 216875 h 876868"/>
                  <a:gd name="connsiteX2" fmla="*/ 311426 w 712455"/>
                  <a:gd name="connsiteY2" fmla="*/ 192213 h 876868"/>
                  <a:gd name="connsiteX3" fmla="*/ 390343 w 712455"/>
                  <a:gd name="connsiteY3" fmla="*/ 159879 h 876868"/>
                  <a:gd name="connsiteX4" fmla="*/ 383219 w 712455"/>
                  <a:gd name="connsiteY4" fmla="*/ 298534 h 876868"/>
                  <a:gd name="connsiteX5" fmla="*/ 109198 w 712455"/>
                  <a:gd name="connsiteY5" fmla="*/ 357722 h 876868"/>
                  <a:gd name="connsiteX6" fmla="*/ 20414 w 712455"/>
                  <a:gd name="connsiteY6" fmla="*/ 416911 h 876868"/>
                  <a:gd name="connsiteX7" fmla="*/ 13290 w 712455"/>
                  <a:gd name="connsiteY7" fmla="*/ 468975 h 876868"/>
                  <a:gd name="connsiteX8" fmla="*/ 85084 w 712455"/>
                  <a:gd name="connsiteY8" fmla="*/ 493637 h 876868"/>
                  <a:gd name="connsiteX9" fmla="*/ 183732 w 712455"/>
                  <a:gd name="connsiteY9" fmla="*/ 476100 h 876868"/>
                  <a:gd name="connsiteX10" fmla="*/ 371710 w 712455"/>
                  <a:gd name="connsiteY10" fmla="*/ 441573 h 876868"/>
                  <a:gd name="connsiteX11" fmla="*/ 423774 w 712455"/>
                  <a:gd name="connsiteY11" fmla="*/ 520491 h 876868"/>
                  <a:gd name="connsiteX12" fmla="*/ 312521 w 712455"/>
                  <a:gd name="connsiteY12" fmla="*/ 718335 h 876868"/>
                  <a:gd name="connsiteX13" fmla="*/ 127283 w 712455"/>
                  <a:gd name="connsiteY13" fmla="*/ 742997 h 876868"/>
                  <a:gd name="connsiteX14" fmla="*/ 132215 w 712455"/>
                  <a:gd name="connsiteY14" fmla="*/ 814790 h 876868"/>
                  <a:gd name="connsiteX15" fmla="*/ 191404 w 712455"/>
                  <a:gd name="connsiteY15" fmla="*/ 913986 h 876868"/>
                  <a:gd name="connsiteX16" fmla="*/ 290051 w 712455"/>
                  <a:gd name="connsiteY16" fmla="*/ 889324 h 876868"/>
                  <a:gd name="connsiteX17" fmla="*/ 487895 w 712455"/>
                  <a:gd name="connsiteY17" fmla="*/ 706278 h 876868"/>
                  <a:gd name="connsiteX18" fmla="*/ 532287 w 712455"/>
                  <a:gd name="connsiteY18" fmla="*/ 468975 h 876868"/>
                  <a:gd name="connsiteX19" fmla="*/ 604080 w 712455"/>
                  <a:gd name="connsiteY19" fmla="*/ 449246 h 876868"/>
                  <a:gd name="connsiteX20" fmla="*/ 737254 w 712455"/>
                  <a:gd name="connsiteY20" fmla="*/ 426776 h 876868"/>
                  <a:gd name="connsiteX21" fmla="*/ 702728 w 712455"/>
                  <a:gd name="connsiteY21" fmla="*/ 317715 h 876868"/>
                  <a:gd name="connsiteX22" fmla="*/ 554208 w 712455"/>
                  <a:gd name="connsiteY22" fmla="*/ 317715 h 876868"/>
                  <a:gd name="connsiteX23" fmla="*/ 516942 w 712455"/>
                  <a:gd name="connsiteY23" fmla="*/ 248662 h 876868"/>
                  <a:gd name="connsiteX24" fmla="*/ 630386 w 712455"/>
                  <a:gd name="connsiteY24" fmla="*/ 93018 h 876868"/>
                  <a:gd name="connsiteX25" fmla="*/ 571198 w 712455"/>
                  <a:gd name="connsiteY25" fmla="*/ 1495 h 876868"/>
                  <a:gd name="connsiteX26" fmla="*/ 420486 w 712455"/>
                  <a:gd name="connsiteY26" fmla="*/ 33829 h 876868"/>
                  <a:gd name="connsiteX27" fmla="*/ 138792 w 712455"/>
                  <a:gd name="connsiteY27" fmla="*/ 63423 h 876868"/>
                  <a:gd name="connsiteX28" fmla="*/ 91660 w 712455"/>
                  <a:gd name="connsiteY28" fmla="*/ 130285 h 876868"/>
                  <a:gd name="connsiteX29" fmla="*/ 101525 w 712455"/>
                  <a:gd name="connsiteY29" fmla="*/ 221808 h 87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2455" h="876868">
                    <a:moveTo>
                      <a:pt x="101525" y="221808"/>
                    </a:moveTo>
                    <a:cubicBezTo>
                      <a:pt x="103717" y="241537"/>
                      <a:pt x="158521" y="226740"/>
                      <a:pt x="193048" y="216875"/>
                    </a:cubicBezTo>
                    <a:cubicBezTo>
                      <a:pt x="227574" y="204270"/>
                      <a:pt x="279639" y="209203"/>
                      <a:pt x="311426" y="192213"/>
                    </a:cubicBezTo>
                    <a:cubicBezTo>
                      <a:pt x="341020" y="177416"/>
                      <a:pt x="370614" y="135217"/>
                      <a:pt x="390343" y="159879"/>
                    </a:cubicBezTo>
                    <a:cubicBezTo>
                      <a:pt x="407881" y="184541"/>
                      <a:pt x="402949" y="276064"/>
                      <a:pt x="383219" y="298534"/>
                    </a:cubicBezTo>
                    <a:cubicBezTo>
                      <a:pt x="328963" y="352790"/>
                      <a:pt x="212778" y="333060"/>
                      <a:pt x="109198" y="357722"/>
                    </a:cubicBezTo>
                    <a:cubicBezTo>
                      <a:pt x="74671" y="365395"/>
                      <a:pt x="50009" y="402114"/>
                      <a:pt x="20414" y="416911"/>
                    </a:cubicBezTo>
                    <a:cubicBezTo>
                      <a:pt x="-9180" y="429516"/>
                      <a:pt x="-2055" y="454178"/>
                      <a:pt x="13290" y="468975"/>
                    </a:cubicBezTo>
                    <a:cubicBezTo>
                      <a:pt x="28087" y="486512"/>
                      <a:pt x="57682" y="481580"/>
                      <a:pt x="85084" y="493637"/>
                    </a:cubicBezTo>
                    <a:cubicBezTo>
                      <a:pt x="114678" y="503502"/>
                      <a:pt x="137148" y="490897"/>
                      <a:pt x="183732" y="476100"/>
                    </a:cubicBezTo>
                    <a:cubicBezTo>
                      <a:pt x="247852" y="458562"/>
                      <a:pt x="339376" y="436641"/>
                      <a:pt x="371710" y="441573"/>
                    </a:cubicBezTo>
                    <a:cubicBezTo>
                      <a:pt x="406237" y="449246"/>
                      <a:pt x="440763" y="446505"/>
                      <a:pt x="423774" y="520491"/>
                    </a:cubicBezTo>
                    <a:cubicBezTo>
                      <a:pt x="408977" y="594477"/>
                      <a:pt x="379382" y="676135"/>
                      <a:pt x="312521" y="718335"/>
                    </a:cubicBezTo>
                    <a:cubicBezTo>
                      <a:pt x="245660" y="760534"/>
                      <a:pt x="164002" y="760534"/>
                      <a:pt x="127283" y="742997"/>
                    </a:cubicBezTo>
                    <a:cubicBezTo>
                      <a:pt x="90016" y="723267"/>
                      <a:pt x="109745" y="777523"/>
                      <a:pt x="132215" y="814790"/>
                    </a:cubicBezTo>
                    <a:cubicBezTo>
                      <a:pt x="151945" y="849317"/>
                      <a:pt x="164550" y="906313"/>
                      <a:pt x="191404" y="913986"/>
                    </a:cubicBezTo>
                    <a:cubicBezTo>
                      <a:pt x="220998" y="921659"/>
                      <a:pt x="238536" y="928783"/>
                      <a:pt x="290051" y="889324"/>
                    </a:cubicBezTo>
                    <a:cubicBezTo>
                      <a:pt x="342116" y="852057"/>
                      <a:pt x="455560" y="755601"/>
                      <a:pt x="487895" y="706278"/>
                    </a:cubicBezTo>
                    <a:cubicBezTo>
                      <a:pt x="559689" y="585160"/>
                      <a:pt x="517490" y="483772"/>
                      <a:pt x="532287" y="468975"/>
                    </a:cubicBezTo>
                    <a:cubicBezTo>
                      <a:pt x="547083" y="454178"/>
                      <a:pt x="579419" y="451438"/>
                      <a:pt x="604080" y="449246"/>
                    </a:cubicBezTo>
                    <a:cubicBezTo>
                      <a:pt x="626550" y="449246"/>
                      <a:pt x="712593" y="464043"/>
                      <a:pt x="737254" y="426776"/>
                    </a:cubicBezTo>
                    <a:cubicBezTo>
                      <a:pt x="761916" y="389509"/>
                      <a:pt x="774522" y="345117"/>
                      <a:pt x="702728" y="317715"/>
                    </a:cubicBezTo>
                    <a:cubicBezTo>
                      <a:pt x="655597" y="300178"/>
                      <a:pt x="638607" y="330320"/>
                      <a:pt x="554208" y="317715"/>
                    </a:cubicBezTo>
                    <a:cubicBezTo>
                      <a:pt x="526806" y="312783"/>
                      <a:pt x="502144" y="258527"/>
                      <a:pt x="516942" y="248662"/>
                    </a:cubicBezTo>
                    <a:cubicBezTo>
                      <a:pt x="531738" y="236057"/>
                      <a:pt x="633127" y="117680"/>
                      <a:pt x="630386" y="93018"/>
                    </a:cubicBezTo>
                    <a:cubicBezTo>
                      <a:pt x="627646" y="68356"/>
                      <a:pt x="585995" y="9167"/>
                      <a:pt x="571198" y="1495"/>
                    </a:cubicBezTo>
                    <a:cubicBezTo>
                      <a:pt x="553661" y="-8370"/>
                      <a:pt x="450080" y="33829"/>
                      <a:pt x="420486" y="33829"/>
                    </a:cubicBezTo>
                    <a:cubicBezTo>
                      <a:pt x="390892" y="33829"/>
                      <a:pt x="176059" y="41502"/>
                      <a:pt x="138792" y="63423"/>
                    </a:cubicBezTo>
                    <a:cubicBezTo>
                      <a:pt x="101525" y="88085"/>
                      <a:pt x="86728" y="100690"/>
                      <a:pt x="91660" y="130285"/>
                    </a:cubicBezTo>
                    <a:cubicBezTo>
                      <a:pt x="93853" y="157687"/>
                      <a:pt x="98785" y="204818"/>
                      <a:pt x="101525" y="22180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CAFC8FCC-C39C-4645-881C-4C95BBCDDB5C}"/>
                  </a:ext>
                </a:extLst>
              </p:cNvPr>
              <p:cNvSpPr/>
              <p:nvPr/>
            </p:nvSpPr>
            <p:spPr>
              <a:xfrm>
                <a:off x="10388985" y="2134857"/>
                <a:ext cx="1205694" cy="931673"/>
              </a:xfrm>
              <a:custGeom>
                <a:avLst/>
                <a:gdLst>
                  <a:gd name="connsiteX0" fmla="*/ 599394 w 1205694"/>
                  <a:gd name="connsiteY0" fmla="*/ 360278 h 931672"/>
                  <a:gd name="connsiteX1" fmla="*/ 567059 w 1205694"/>
                  <a:gd name="connsiteY1" fmla="*/ 387681 h 931672"/>
                  <a:gd name="connsiteX2" fmla="*/ 586789 w 1205694"/>
                  <a:gd name="connsiteY2" fmla="*/ 405218 h 931672"/>
                  <a:gd name="connsiteX3" fmla="*/ 611451 w 1205694"/>
                  <a:gd name="connsiteY3" fmla="*/ 377816 h 931672"/>
                  <a:gd name="connsiteX4" fmla="*/ 599394 w 1205694"/>
                  <a:gd name="connsiteY4" fmla="*/ 360278 h 931672"/>
                  <a:gd name="connsiteX5" fmla="*/ 310575 w 1205694"/>
                  <a:gd name="connsiteY5" fmla="*/ 48442 h 931672"/>
                  <a:gd name="connsiteX6" fmla="*/ 345102 w 1205694"/>
                  <a:gd name="connsiteY6" fmla="*/ 196962 h 931672"/>
                  <a:gd name="connsiteX7" fmla="*/ 297971 w 1205694"/>
                  <a:gd name="connsiteY7" fmla="*/ 558122 h 931672"/>
                  <a:gd name="connsiteX8" fmla="*/ 362092 w 1205694"/>
                  <a:gd name="connsiteY8" fmla="*/ 587716 h 931672"/>
                  <a:gd name="connsiteX9" fmla="*/ 645977 w 1205694"/>
                  <a:gd name="connsiteY9" fmla="*/ 580044 h 931672"/>
                  <a:gd name="connsiteX10" fmla="*/ 749558 w 1205694"/>
                  <a:gd name="connsiteY10" fmla="*/ 396997 h 931672"/>
                  <a:gd name="connsiteX11" fmla="*/ 796689 w 1205694"/>
                  <a:gd name="connsiteY11" fmla="*/ 253410 h 931672"/>
                  <a:gd name="connsiteX12" fmla="*/ 848754 w 1205694"/>
                  <a:gd name="connsiteY12" fmla="*/ 233680 h 931672"/>
                  <a:gd name="connsiteX13" fmla="*/ 900818 w 1205694"/>
                  <a:gd name="connsiteY13" fmla="*/ 216143 h 931672"/>
                  <a:gd name="connsiteX14" fmla="*/ 920547 w 1205694"/>
                  <a:gd name="connsiteY14" fmla="*/ 134485 h 931672"/>
                  <a:gd name="connsiteX15" fmla="*/ 858618 w 1205694"/>
                  <a:gd name="connsiteY15" fmla="*/ 147090 h 931672"/>
                  <a:gd name="connsiteX16" fmla="*/ 752298 w 1205694"/>
                  <a:gd name="connsiteY16" fmla="*/ 191481 h 931672"/>
                  <a:gd name="connsiteX17" fmla="*/ 742434 w 1205694"/>
                  <a:gd name="connsiteY17" fmla="*/ 312599 h 931672"/>
                  <a:gd name="connsiteX18" fmla="*/ 557195 w 1205694"/>
                  <a:gd name="connsiteY18" fmla="*/ 518115 h 931672"/>
                  <a:gd name="connsiteX19" fmla="*/ 505131 w 1205694"/>
                  <a:gd name="connsiteY19" fmla="*/ 449061 h 931672"/>
                  <a:gd name="connsiteX20" fmla="*/ 564320 w 1205694"/>
                  <a:gd name="connsiteY20" fmla="*/ 278620 h 931672"/>
                  <a:gd name="connsiteX21" fmla="*/ 596106 w 1205694"/>
                  <a:gd name="connsiteY21" fmla="*/ 241353 h 931672"/>
                  <a:gd name="connsiteX22" fmla="*/ 551714 w 1205694"/>
                  <a:gd name="connsiteY22" fmla="*/ 211759 h 931672"/>
                  <a:gd name="connsiteX23" fmla="*/ 487593 w 1205694"/>
                  <a:gd name="connsiteY23" fmla="*/ 330684 h 931672"/>
                  <a:gd name="connsiteX24" fmla="*/ 445394 w 1205694"/>
                  <a:gd name="connsiteY24" fmla="*/ 481396 h 931672"/>
                  <a:gd name="connsiteX25" fmla="*/ 403195 w 1205694"/>
                  <a:gd name="connsiteY25" fmla="*/ 501125 h 931672"/>
                  <a:gd name="connsiteX26" fmla="*/ 380725 w 1205694"/>
                  <a:gd name="connsiteY26" fmla="*/ 397545 h 931672"/>
                  <a:gd name="connsiteX27" fmla="*/ 405387 w 1205694"/>
                  <a:gd name="connsiteY27" fmla="*/ 276428 h 931672"/>
                  <a:gd name="connsiteX28" fmla="*/ 377984 w 1205694"/>
                  <a:gd name="connsiteY28" fmla="*/ 217239 h 931672"/>
                  <a:gd name="connsiteX29" fmla="*/ 405387 w 1205694"/>
                  <a:gd name="connsiteY29" fmla="*/ 138321 h 931672"/>
                  <a:gd name="connsiteX30" fmla="*/ 462384 w 1205694"/>
                  <a:gd name="connsiteY30" fmla="*/ 59403 h 931672"/>
                  <a:gd name="connsiteX31" fmla="*/ 509515 w 1205694"/>
                  <a:gd name="connsiteY31" fmla="*/ 84065 h 931672"/>
                  <a:gd name="connsiteX32" fmla="*/ 576377 w 1205694"/>
                  <a:gd name="connsiteY32" fmla="*/ 113659 h 931672"/>
                  <a:gd name="connsiteX33" fmla="*/ 658034 w 1205694"/>
                  <a:gd name="connsiteY33" fmla="*/ 69268 h 931672"/>
                  <a:gd name="connsiteX34" fmla="*/ 729828 w 1205694"/>
                  <a:gd name="connsiteY34" fmla="*/ 108727 h 931672"/>
                  <a:gd name="connsiteX35" fmla="*/ 967131 w 1205694"/>
                  <a:gd name="connsiteY35" fmla="*/ 214 h 931672"/>
                  <a:gd name="connsiteX36" fmla="*/ 1068519 w 1205694"/>
                  <a:gd name="connsiteY36" fmla="*/ 84065 h 931672"/>
                  <a:gd name="connsiteX37" fmla="*/ 1019195 w 1205694"/>
                  <a:gd name="connsiteY37" fmla="*/ 252314 h 931672"/>
                  <a:gd name="connsiteX38" fmla="*/ 922739 w 1205694"/>
                  <a:gd name="connsiteY38" fmla="*/ 376172 h 931672"/>
                  <a:gd name="connsiteX39" fmla="*/ 893145 w 1205694"/>
                  <a:gd name="connsiteY39" fmla="*/ 435360 h 931672"/>
                  <a:gd name="connsiteX40" fmla="*/ 801622 w 1205694"/>
                  <a:gd name="connsiteY40" fmla="*/ 440293 h 931672"/>
                  <a:gd name="connsiteX41" fmla="*/ 727636 w 1205694"/>
                  <a:gd name="connsiteY41" fmla="*/ 561410 h 931672"/>
                  <a:gd name="connsiteX42" fmla="*/ 1043857 w 1205694"/>
                  <a:gd name="connsiteY42" fmla="*/ 538940 h 931672"/>
                  <a:gd name="connsiteX43" fmla="*/ 1162234 w 1205694"/>
                  <a:gd name="connsiteY43" fmla="*/ 558670 h 931672"/>
                  <a:gd name="connsiteX44" fmla="*/ 1236220 w 1205694"/>
                  <a:gd name="connsiteY44" fmla="*/ 576207 h 931672"/>
                  <a:gd name="connsiteX45" fmla="*/ 1174291 w 1205694"/>
                  <a:gd name="connsiteY45" fmla="*/ 702257 h 931672"/>
                  <a:gd name="connsiteX46" fmla="*/ 1013715 w 1205694"/>
                  <a:gd name="connsiteY46" fmla="*/ 746649 h 931672"/>
                  <a:gd name="connsiteX47" fmla="*/ 993985 w 1205694"/>
                  <a:gd name="connsiteY47" fmla="*/ 687460 h 931672"/>
                  <a:gd name="connsiteX48" fmla="*/ 959458 w 1205694"/>
                  <a:gd name="connsiteY48" fmla="*/ 657866 h 931672"/>
                  <a:gd name="connsiteX49" fmla="*/ 680504 w 1205694"/>
                  <a:gd name="connsiteY49" fmla="*/ 675403 h 931672"/>
                  <a:gd name="connsiteX50" fmla="*/ 331949 w 1205694"/>
                  <a:gd name="connsiteY50" fmla="*/ 707738 h 931672"/>
                  <a:gd name="connsiteX51" fmla="*/ 156575 w 1205694"/>
                  <a:gd name="connsiteY51" fmla="*/ 749937 h 931672"/>
                  <a:gd name="connsiteX52" fmla="*/ 129173 w 1205694"/>
                  <a:gd name="connsiteY52" fmla="*/ 836528 h 931672"/>
                  <a:gd name="connsiteX53" fmla="*/ 47515 w 1205694"/>
                  <a:gd name="connsiteY53" fmla="*/ 932983 h 931672"/>
                  <a:gd name="connsiteX54" fmla="*/ 383 w 1205694"/>
                  <a:gd name="connsiteY54" fmla="*/ 890784 h 931672"/>
                  <a:gd name="connsiteX55" fmla="*/ 17921 w 1205694"/>
                  <a:gd name="connsiteY55" fmla="*/ 776791 h 931672"/>
                  <a:gd name="connsiteX56" fmla="*/ 35458 w 1205694"/>
                  <a:gd name="connsiteY56" fmla="*/ 551545 h 931672"/>
                  <a:gd name="connsiteX57" fmla="*/ 102319 w 1205694"/>
                  <a:gd name="connsiteY57" fmla="*/ 499481 h 931672"/>
                  <a:gd name="connsiteX58" fmla="*/ 223437 w 1205694"/>
                  <a:gd name="connsiteY58" fmla="*/ 531816 h 931672"/>
                  <a:gd name="connsiteX59" fmla="*/ 228369 w 1205694"/>
                  <a:gd name="connsiteY59" fmla="*/ 415631 h 931672"/>
                  <a:gd name="connsiteX60" fmla="*/ 226177 w 1205694"/>
                  <a:gd name="connsiteY60" fmla="*/ 170656 h 931672"/>
                  <a:gd name="connsiteX61" fmla="*/ 310575 w 1205694"/>
                  <a:gd name="connsiteY61" fmla="*/ 48442 h 93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205694" h="931672">
                    <a:moveTo>
                      <a:pt x="599394" y="360278"/>
                    </a:moveTo>
                    <a:cubicBezTo>
                      <a:pt x="579665" y="363019"/>
                      <a:pt x="564867" y="375076"/>
                      <a:pt x="567059" y="387681"/>
                    </a:cubicBezTo>
                    <a:cubicBezTo>
                      <a:pt x="569252" y="400285"/>
                      <a:pt x="571992" y="410150"/>
                      <a:pt x="586789" y="405218"/>
                    </a:cubicBezTo>
                    <a:cubicBezTo>
                      <a:pt x="601586" y="400285"/>
                      <a:pt x="601586" y="395353"/>
                      <a:pt x="611451" y="377816"/>
                    </a:cubicBezTo>
                    <a:cubicBezTo>
                      <a:pt x="621863" y="362471"/>
                      <a:pt x="609259" y="360278"/>
                      <a:pt x="599394" y="360278"/>
                    </a:cubicBezTo>
                    <a:moveTo>
                      <a:pt x="310575" y="48442"/>
                    </a:moveTo>
                    <a:cubicBezTo>
                      <a:pt x="345102" y="70912"/>
                      <a:pt x="362639" y="105438"/>
                      <a:pt x="345102" y="196962"/>
                    </a:cubicBezTo>
                    <a:cubicBezTo>
                      <a:pt x="328113" y="288485"/>
                      <a:pt x="285914" y="545517"/>
                      <a:pt x="297971" y="558122"/>
                    </a:cubicBezTo>
                    <a:cubicBezTo>
                      <a:pt x="310575" y="572919"/>
                      <a:pt x="320440" y="587716"/>
                      <a:pt x="362092" y="587716"/>
                    </a:cubicBezTo>
                    <a:cubicBezTo>
                      <a:pt x="404291" y="584976"/>
                      <a:pt x="628988" y="600321"/>
                      <a:pt x="645977" y="580044"/>
                    </a:cubicBezTo>
                    <a:cubicBezTo>
                      <a:pt x="663515" y="557574"/>
                      <a:pt x="724896" y="451253"/>
                      <a:pt x="749558" y="396997"/>
                    </a:cubicBezTo>
                    <a:cubicBezTo>
                      <a:pt x="776960" y="342741"/>
                      <a:pt x="772027" y="287937"/>
                      <a:pt x="796689" y="253410"/>
                    </a:cubicBezTo>
                    <a:cubicBezTo>
                      <a:pt x="819159" y="218883"/>
                      <a:pt x="829024" y="216143"/>
                      <a:pt x="848754" y="233680"/>
                    </a:cubicBezTo>
                    <a:cubicBezTo>
                      <a:pt x="871223" y="251218"/>
                      <a:pt x="883280" y="243545"/>
                      <a:pt x="900818" y="216143"/>
                    </a:cubicBezTo>
                    <a:cubicBezTo>
                      <a:pt x="918355" y="188741"/>
                      <a:pt x="938084" y="152022"/>
                      <a:pt x="920547" y="134485"/>
                    </a:cubicBezTo>
                    <a:cubicBezTo>
                      <a:pt x="903010" y="116947"/>
                      <a:pt x="890953" y="136677"/>
                      <a:pt x="858618" y="147090"/>
                    </a:cubicBezTo>
                    <a:cubicBezTo>
                      <a:pt x="826284" y="154762"/>
                      <a:pt x="769287" y="166819"/>
                      <a:pt x="752298" y="191481"/>
                    </a:cubicBezTo>
                    <a:cubicBezTo>
                      <a:pt x="715031" y="248478"/>
                      <a:pt x="754491" y="292869"/>
                      <a:pt x="742434" y="312599"/>
                    </a:cubicBezTo>
                    <a:cubicBezTo>
                      <a:pt x="719964" y="352058"/>
                      <a:pt x="593914" y="513182"/>
                      <a:pt x="557195" y="518115"/>
                    </a:cubicBezTo>
                    <a:cubicBezTo>
                      <a:pt x="519928" y="523047"/>
                      <a:pt x="505131" y="495645"/>
                      <a:pt x="505131" y="449061"/>
                    </a:cubicBezTo>
                    <a:cubicBezTo>
                      <a:pt x="505131" y="399737"/>
                      <a:pt x="539657" y="300542"/>
                      <a:pt x="564320" y="278620"/>
                    </a:cubicBezTo>
                    <a:cubicBezTo>
                      <a:pt x="586241" y="258890"/>
                      <a:pt x="596106" y="258890"/>
                      <a:pt x="596106" y="241353"/>
                    </a:cubicBezTo>
                    <a:cubicBezTo>
                      <a:pt x="596106" y="221624"/>
                      <a:pt x="571444" y="206826"/>
                      <a:pt x="551714" y="211759"/>
                    </a:cubicBezTo>
                    <a:cubicBezTo>
                      <a:pt x="531984" y="213951"/>
                      <a:pt x="497458" y="298350"/>
                      <a:pt x="487593" y="330684"/>
                    </a:cubicBezTo>
                    <a:cubicBezTo>
                      <a:pt x="479920" y="365211"/>
                      <a:pt x="460191" y="466599"/>
                      <a:pt x="445394" y="481396"/>
                    </a:cubicBezTo>
                    <a:cubicBezTo>
                      <a:pt x="430597" y="496193"/>
                      <a:pt x="415800" y="510990"/>
                      <a:pt x="403195" y="501125"/>
                    </a:cubicBezTo>
                    <a:cubicBezTo>
                      <a:pt x="391138" y="491261"/>
                      <a:pt x="396070" y="466599"/>
                      <a:pt x="380725" y="397545"/>
                    </a:cubicBezTo>
                    <a:cubicBezTo>
                      <a:pt x="373600" y="358086"/>
                      <a:pt x="378533" y="328492"/>
                      <a:pt x="405387" y="276428"/>
                    </a:cubicBezTo>
                    <a:cubicBezTo>
                      <a:pt x="422924" y="241901"/>
                      <a:pt x="393330" y="229296"/>
                      <a:pt x="377984" y="217239"/>
                    </a:cubicBezTo>
                    <a:cubicBezTo>
                      <a:pt x="360995" y="204634"/>
                      <a:pt x="363188" y="192577"/>
                      <a:pt x="405387" y="138321"/>
                    </a:cubicBezTo>
                    <a:cubicBezTo>
                      <a:pt x="447586" y="84065"/>
                      <a:pt x="425116" y="69268"/>
                      <a:pt x="462384" y="59403"/>
                    </a:cubicBezTo>
                    <a:cubicBezTo>
                      <a:pt x="499650" y="46798"/>
                      <a:pt x="506775" y="67075"/>
                      <a:pt x="509515" y="84065"/>
                    </a:cubicBezTo>
                    <a:cubicBezTo>
                      <a:pt x="514447" y="101602"/>
                      <a:pt x="539109" y="118591"/>
                      <a:pt x="576377" y="113659"/>
                    </a:cubicBezTo>
                    <a:cubicBezTo>
                      <a:pt x="610903" y="105986"/>
                      <a:pt x="635564" y="66527"/>
                      <a:pt x="658034" y="69268"/>
                    </a:cubicBezTo>
                    <a:cubicBezTo>
                      <a:pt x="680504" y="72008"/>
                      <a:pt x="670091" y="128456"/>
                      <a:pt x="729828" y="108727"/>
                    </a:cubicBezTo>
                    <a:cubicBezTo>
                      <a:pt x="769287" y="96122"/>
                      <a:pt x="907942" y="-5266"/>
                      <a:pt x="967131" y="214"/>
                    </a:cubicBezTo>
                    <a:cubicBezTo>
                      <a:pt x="1026319" y="7339"/>
                      <a:pt x="1055914" y="42414"/>
                      <a:pt x="1068519" y="84065"/>
                    </a:cubicBezTo>
                    <a:cubicBezTo>
                      <a:pt x="1081124" y="123524"/>
                      <a:pt x="1090989" y="150926"/>
                      <a:pt x="1019195" y="252314"/>
                    </a:cubicBezTo>
                    <a:cubicBezTo>
                      <a:pt x="947401" y="356442"/>
                      <a:pt x="932605" y="346029"/>
                      <a:pt x="922739" y="376172"/>
                    </a:cubicBezTo>
                    <a:cubicBezTo>
                      <a:pt x="912875" y="403574"/>
                      <a:pt x="920547" y="413439"/>
                      <a:pt x="893145" y="435360"/>
                    </a:cubicBezTo>
                    <a:cubicBezTo>
                      <a:pt x="868483" y="457830"/>
                      <a:pt x="829024" y="425495"/>
                      <a:pt x="801622" y="440293"/>
                    </a:cubicBezTo>
                    <a:cubicBezTo>
                      <a:pt x="772027" y="455090"/>
                      <a:pt x="722704" y="554286"/>
                      <a:pt x="727636" y="561410"/>
                    </a:cubicBezTo>
                    <a:cubicBezTo>
                      <a:pt x="732568" y="569083"/>
                      <a:pt x="994533" y="558670"/>
                      <a:pt x="1043857" y="538940"/>
                    </a:cubicBezTo>
                    <a:cubicBezTo>
                      <a:pt x="1090989" y="521403"/>
                      <a:pt x="1130448" y="561410"/>
                      <a:pt x="1162234" y="558670"/>
                    </a:cubicBezTo>
                    <a:cubicBezTo>
                      <a:pt x="1194569" y="558670"/>
                      <a:pt x="1226356" y="548805"/>
                      <a:pt x="1236220" y="576207"/>
                    </a:cubicBezTo>
                    <a:cubicBezTo>
                      <a:pt x="1246085" y="603609"/>
                      <a:pt x="1201693" y="680335"/>
                      <a:pt x="1174291" y="702257"/>
                    </a:cubicBezTo>
                    <a:cubicBezTo>
                      <a:pt x="1149629" y="724727"/>
                      <a:pt x="1036185" y="751581"/>
                      <a:pt x="1013715" y="746649"/>
                    </a:cubicBezTo>
                    <a:cubicBezTo>
                      <a:pt x="991245" y="738976"/>
                      <a:pt x="989053" y="741716"/>
                      <a:pt x="993985" y="687460"/>
                    </a:cubicBezTo>
                    <a:cubicBezTo>
                      <a:pt x="996177" y="667730"/>
                      <a:pt x="976447" y="657866"/>
                      <a:pt x="959458" y="657866"/>
                    </a:cubicBezTo>
                    <a:cubicBezTo>
                      <a:pt x="941921" y="657866"/>
                      <a:pt x="766548" y="640328"/>
                      <a:pt x="680504" y="675403"/>
                    </a:cubicBezTo>
                    <a:cubicBezTo>
                      <a:pt x="643238" y="690200"/>
                      <a:pt x="391686" y="692940"/>
                      <a:pt x="331949" y="707738"/>
                    </a:cubicBezTo>
                    <a:cubicBezTo>
                      <a:pt x="270020" y="722535"/>
                      <a:pt x="163700" y="732399"/>
                      <a:pt x="156575" y="749937"/>
                    </a:cubicBezTo>
                    <a:cubicBezTo>
                      <a:pt x="146710" y="764734"/>
                      <a:pt x="143971" y="804193"/>
                      <a:pt x="129173" y="836528"/>
                    </a:cubicBezTo>
                    <a:cubicBezTo>
                      <a:pt x="111636" y="868862"/>
                      <a:pt x="84782" y="932983"/>
                      <a:pt x="47515" y="932983"/>
                    </a:cubicBezTo>
                    <a:cubicBezTo>
                      <a:pt x="27785" y="932983"/>
                      <a:pt x="5315" y="923118"/>
                      <a:pt x="383" y="890784"/>
                    </a:cubicBezTo>
                    <a:cubicBezTo>
                      <a:pt x="-2357" y="868314"/>
                      <a:pt x="10248" y="833787"/>
                      <a:pt x="17921" y="776791"/>
                    </a:cubicBezTo>
                    <a:cubicBezTo>
                      <a:pt x="37650" y="643069"/>
                      <a:pt x="12988" y="591552"/>
                      <a:pt x="35458" y="551545"/>
                    </a:cubicBezTo>
                    <a:cubicBezTo>
                      <a:pt x="57928" y="512086"/>
                      <a:pt x="74917" y="494549"/>
                      <a:pt x="102319" y="499481"/>
                    </a:cubicBezTo>
                    <a:cubicBezTo>
                      <a:pt x="129721" y="504414"/>
                      <a:pt x="188910" y="551545"/>
                      <a:pt x="223437" y="531816"/>
                    </a:cubicBezTo>
                    <a:cubicBezTo>
                      <a:pt x="238233" y="521951"/>
                      <a:pt x="236042" y="457830"/>
                      <a:pt x="228369" y="415631"/>
                    </a:cubicBezTo>
                    <a:cubicBezTo>
                      <a:pt x="223437" y="373431"/>
                      <a:pt x="221244" y="230392"/>
                      <a:pt x="226177" y="170656"/>
                    </a:cubicBezTo>
                    <a:cubicBezTo>
                      <a:pt x="231109" y="110371"/>
                      <a:pt x="265636" y="21588"/>
                      <a:pt x="310575" y="4844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大">
              <a:extLst>
                <a:ext uri="{FF2B5EF4-FFF2-40B4-BE49-F238E27FC236}">
                  <a16:creationId xmlns:a16="http://schemas.microsoft.com/office/drawing/2014/main" id="{B824D229-F8D6-4A29-BED2-9D37FF9F9358}"/>
                </a:ext>
              </a:extLst>
            </p:cNvPr>
            <p:cNvGrpSpPr/>
            <p:nvPr/>
          </p:nvGrpSpPr>
          <p:grpSpPr>
            <a:xfrm>
              <a:off x="8510833" y="2290838"/>
              <a:ext cx="1002432" cy="1370107"/>
              <a:chOff x="8510833" y="2290838"/>
              <a:chExt cx="1002432" cy="1370107"/>
            </a:xfrm>
            <a:grpFill/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29323C63-CE61-4557-A125-D2AC045394B2}"/>
                  </a:ext>
                </a:extLst>
              </p:cNvPr>
              <p:cNvSpPr/>
              <p:nvPr/>
            </p:nvSpPr>
            <p:spPr>
              <a:xfrm>
                <a:off x="8510833" y="2290838"/>
                <a:ext cx="931673" cy="1370107"/>
              </a:xfrm>
              <a:custGeom>
                <a:avLst/>
                <a:gdLst>
                  <a:gd name="connsiteX0" fmla="*/ 367032 w 931672"/>
                  <a:gd name="connsiteY0" fmla="*/ 599436 h 1370107"/>
                  <a:gd name="connsiteX1" fmla="*/ 431702 w 931672"/>
                  <a:gd name="connsiteY1" fmla="*/ 409813 h 1370107"/>
                  <a:gd name="connsiteX2" fmla="*/ 573645 w 931672"/>
                  <a:gd name="connsiteY2" fmla="*/ 60710 h 1370107"/>
                  <a:gd name="connsiteX3" fmla="*/ 698051 w 931672"/>
                  <a:gd name="connsiteY3" fmla="*/ 5906 h 1370107"/>
                  <a:gd name="connsiteX4" fmla="*/ 698051 w 931672"/>
                  <a:gd name="connsiteY4" fmla="*/ 173059 h 1370107"/>
                  <a:gd name="connsiteX5" fmla="*/ 593374 w 931672"/>
                  <a:gd name="connsiteY5" fmla="*/ 517230 h 1370107"/>
                  <a:gd name="connsiteX6" fmla="*/ 627901 w 931672"/>
                  <a:gd name="connsiteY6" fmla="*/ 616974 h 1370107"/>
                  <a:gd name="connsiteX7" fmla="*/ 864108 w 931672"/>
                  <a:gd name="connsiteY7" fmla="*/ 581899 h 1370107"/>
                  <a:gd name="connsiteX8" fmla="*/ 933709 w 931672"/>
                  <a:gd name="connsiteY8" fmla="*/ 624098 h 1370107"/>
                  <a:gd name="connsiteX9" fmla="*/ 878905 w 931672"/>
                  <a:gd name="connsiteY9" fmla="*/ 741379 h 1370107"/>
                  <a:gd name="connsiteX10" fmla="*/ 570357 w 931672"/>
                  <a:gd name="connsiteY10" fmla="*/ 766589 h 1370107"/>
                  <a:gd name="connsiteX11" fmla="*/ 490891 w 931672"/>
                  <a:gd name="connsiteY11" fmla="*/ 998412 h 1370107"/>
                  <a:gd name="connsiteX12" fmla="*/ 344015 w 931672"/>
                  <a:gd name="connsiteY12" fmla="*/ 1210504 h 1370107"/>
                  <a:gd name="connsiteX13" fmla="*/ 211936 w 931672"/>
                  <a:gd name="connsiteY13" fmla="*/ 1369985 h 1370107"/>
                  <a:gd name="connsiteX14" fmla="*/ 129730 w 931672"/>
                  <a:gd name="connsiteY14" fmla="*/ 1315180 h 1370107"/>
                  <a:gd name="connsiteX15" fmla="*/ 234406 w 931672"/>
                  <a:gd name="connsiteY15" fmla="*/ 1070753 h 1370107"/>
                  <a:gd name="connsiteX16" fmla="*/ 339082 w 931672"/>
                  <a:gd name="connsiteY16" fmla="*/ 791251 h 1370107"/>
                  <a:gd name="connsiteX17" fmla="*/ 276606 w 931672"/>
                  <a:gd name="connsiteY17" fmla="*/ 793991 h 1370107"/>
                  <a:gd name="connsiteX18" fmla="*/ 72734 w 931672"/>
                  <a:gd name="connsiteY18" fmla="*/ 846604 h 1370107"/>
                  <a:gd name="connsiteX19" fmla="*/ 392 w 931672"/>
                  <a:gd name="connsiteY19" fmla="*/ 801664 h 1370107"/>
                  <a:gd name="connsiteX20" fmla="*/ 92463 w 931672"/>
                  <a:gd name="connsiteY20" fmla="*/ 656981 h 1370107"/>
                  <a:gd name="connsiteX21" fmla="*/ 266740 w 931672"/>
                  <a:gd name="connsiteY21" fmla="*/ 609849 h 1370107"/>
                  <a:gd name="connsiteX22" fmla="*/ 367032 w 931672"/>
                  <a:gd name="connsiteY22" fmla="*/ 599436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31672" h="1370107">
                    <a:moveTo>
                      <a:pt x="367032" y="599436"/>
                    </a:moveTo>
                    <a:cubicBezTo>
                      <a:pt x="409232" y="596696"/>
                      <a:pt x="407040" y="559429"/>
                      <a:pt x="431702" y="409813"/>
                    </a:cubicBezTo>
                    <a:cubicBezTo>
                      <a:pt x="459104" y="262938"/>
                      <a:pt x="531445" y="110582"/>
                      <a:pt x="573645" y="60710"/>
                    </a:cubicBezTo>
                    <a:cubicBezTo>
                      <a:pt x="618585" y="10838"/>
                      <a:pt x="678321" y="-11632"/>
                      <a:pt x="698051" y="5906"/>
                    </a:cubicBezTo>
                    <a:cubicBezTo>
                      <a:pt x="715588" y="25635"/>
                      <a:pt x="730385" y="63450"/>
                      <a:pt x="698051" y="173059"/>
                    </a:cubicBezTo>
                    <a:cubicBezTo>
                      <a:pt x="663524" y="280475"/>
                      <a:pt x="598307" y="477223"/>
                      <a:pt x="593374" y="517230"/>
                    </a:cubicBezTo>
                    <a:cubicBezTo>
                      <a:pt x="585702" y="559429"/>
                      <a:pt x="556108" y="616974"/>
                      <a:pt x="627901" y="616974"/>
                    </a:cubicBezTo>
                    <a:cubicBezTo>
                      <a:pt x="700243" y="616974"/>
                      <a:pt x="814783" y="599436"/>
                      <a:pt x="864108" y="581899"/>
                    </a:cubicBezTo>
                    <a:cubicBezTo>
                      <a:pt x="911239" y="562169"/>
                      <a:pt x="948506" y="576967"/>
                      <a:pt x="933709" y="624098"/>
                    </a:cubicBezTo>
                    <a:cubicBezTo>
                      <a:pt x="918912" y="673970"/>
                      <a:pt x="901374" y="726582"/>
                      <a:pt x="878905" y="741379"/>
                    </a:cubicBezTo>
                    <a:cubicBezTo>
                      <a:pt x="836706" y="773714"/>
                      <a:pt x="585154" y="746312"/>
                      <a:pt x="570357" y="766589"/>
                    </a:cubicBezTo>
                    <a:cubicBezTo>
                      <a:pt x="555559" y="786319"/>
                      <a:pt x="518293" y="938675"/>
                      <a:pt x="490891" y="998412"/>
                    </a:cubicBezTo>
                    <a:cubicBezTo>
                      <a:pt x="463488" y="1060888"/>
                      <a:pt x="428961" y="1138162"/>
                      <a:pt x="344015" y="1210504"/>
                    </a:cubicBezTo>
                    <a:cubicBezTo>
                      <a:pt x="259616" y="1282846"/>
                      <a:pt x="232214" y="1355187"/>
                      <a:pt x="211936" y="1369985"/>
                    </a:cubicBezTo>
                    <a:cubicBezTo>
                      <a:pt x="192207" y="1387522"/>
                      <a:pt x="110001" y="1387522"/>
                      <a:pt x="129730" y="1315180"/>
                    </a:cubicBezTo>
                    <a:cubicBezTo>
                      <a:pt x="137403" y="1280106"/>
                      <a:pt x="202072" y="1140355"/>
                      <a:pt x="234406" y="1070753"/>
                    </a:cubicBezTo>
                    <a:cubicBezTo>
                      <a:pt x="264001" y="1003344"/>
                      <a:pt x="341274" y="811529"/>
                      <a:pt x="339082" y="791251"/>
                    </a:cubicBezTo>
                    <a:cubicBezTo>
                      <a:pt x="336342" y="771522"/>
                      <a:pt x="299076" y="776454"/>
                      <a:pt x="276606" y="793991"/>
                    </a:cubicBezTo>
                    <a:cubicBezTo>
                      <a:pt x="251944" y="811529"/>
                      <a:pt x="117673" y="856468"/>
                      <a:pt x="72734" y="846604"/>
                    </a:cubicBezTo>
                    <a:cubicBezTo>
                      <a:pt x="30534" y="836739"/>
                      <a:pt x="3132" y="849344"/>
                      <a:pt x="392" y="801664"/>
                    </a:cubicBezTo>
                    <a:cubicBezTo>
                      <a:pt x="-4541" y="761657"/>
                      <a:pt x="37659" y="679450"/>
                      <a:pt x="92463" y="656981"/>
                    </a:cubicBezTo>
                    <a:cubicBezTo>
                      <a:pt x="149459" y="637251"/>
                      <a:pt x="189467" y="614781"/>
                      <a:pt x="266740" y="609849"/>
                    </a:cubicBezTo>
                    <a:cubicBezTo>
                      <a:pt x="341823" y="604369"/>
                      <a:pt x="336891" y="601628"/>
                      <a:pt x="367032" y="599436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8D0DF45A-DFD9-4C21-A477-063FD9230E9F}"/>
                  </a:ext>
                </a:extLst>
              </p:cNvPr>
              <p:cNvSpPr/>
              <p:nvPr/>
            </p:nvSpPr>
            <p:spPr>
              <a:xfrm>
                <a:off x="9239244" y="3264879"/>
                <a:ext cx="274021" cy="328826"/>
              </a:xfrm>
              <a:custGeom>
                <a:avLst/>
                <a:gdLst>
                  <a:gd name="connsiteX0" fmla="*/ 21703 w 274021"/>
                  <a:gd name="connsiteY0" fmla="*/ 6832 h 328825"/>
                  <a:gd name="connsiteX1" fmla="*/ 210778 w 274021"/>
                  <a:gd name="connsiteY1" fmla="*/ 59444 h 328825"/>
                  <a:gd name="connsiteX2" fmla="*/ 297917 w 274021"/>
                  <a:gd name="connsiteY2" fmla="*/ 196455 h 328825"/>
                  <a:gd name="connsiteX3" fmla="*/ 255718 w 274021"/>
                  <a:gd name="connsiteY3" fmla="*/ 333466 h 328825"/>
                  <a:gd name="connsiteX4" fmla="*/ 69383 w 274021"/>
                  <a:gd name="connsiteY4" fmla="*/ 221117 h 328825"/>
                  <a:gd name="connsiteX5" fmla="*/ 1974 w 274021"/>
                  <a:gd name="connsiteY5" fmla="*/ 116441 h 328825"/>
                  <a:gd name="connsiteX6" fmla="*/ 21703 w 274021"/>
                  <a:gd name="connsiteY6" fmla="*/ 6832 h 328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021" h="328825">
                    <a:moveTo>
                      <a:pt x="21703" y="6832"/>
                    </a:moveTo>
                    <a:cubicBezTo>
                      <a:pt x="66643" y="-12897"/>
                      <a:pt x="126380" y="11765"/>
                      <a:pt x="210778" y="59444"/>
                    </a:cubicBezTo>
                    <a:cubicBezTo>
                      <a:pt x="295177" y="109316"/>
                      <a:pt x="297917" y="109316"/>
                      <a:pt x="297917" y="196455"/>
                    </a:cubicBezTo>
                    <a:cubicBezTo>
                      <a:pt x="295725" y="283594"/>
                      <a:pt x="292984" y="331274"/>
                      <a:pt x="255718" y="333466"/>
                    </a:cubicBezTo>
                    <a:cubicBezTo>
                      <a:pt x="218451" y="333466"/>
                      <a:pt x="98978" y="261124"/>
                      <a:pt x="69383" y="221117"/>
                    </a:cubicBezTo>
                    <a:cubicBezTo>
                      <a:pt x="41981" y="181110"/>
                      <a:pt x="1974" y="146035"/>
                      <a:pt x="1974" y="116441"/>
                    </a:cubicBezTo>
                    <a:cubicBezTo>
                      <a:pt x="1426" y="84106"/>
                      <a:pt x="-8439" y="19437"/>
                      <a:pt x="21703" y="683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济">
              <a:extLst>
                <a:ext uri="{FF2B5EF4-FFF2-40B4-BE49-F238E27FC236}">
                  <a16:creationId xmlns:a16="http://schemas.microsoft.com/office/drawing/2014/main" id="{2C91A3A4-7E5D-4A93-B6B6-3BA04F614B12}"/>
                </a:ext>
              </a:extLst>
            </p:cNvPr>
            <p:cNvGrpSpPr/>
            <p:nvPr/>
          </p:nvGrpSpPr>
          <p:grpSpPr>
            <a:xfrm>
              <a:off x="6045749" y="2175307"/>
              <a:ext cx="1860675" cy="1635602"/>
              <a:chOff x="6045749" y="2175307"/>
              <a:chExt cx="1860675" cy="1635602"/>
            </a:xfrm>
            <a:grpFill/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ED1121FF-8AA6-4F49-ACB0-3F524FEB3E08}"/>
                  </a:ext>
                </a:extLst>
              </p:cNvPr>
              <p:cNvSpPr/>
              <p:nvPr/>
            </p:nvSpPr>
            <p:spPr>
              <a:xfrm>
                <a:off x="6389249" y="2290167"/>
                <a:ext cx="109609" cy="219217"/>
              </a:xfrm>
              <a:custGeom>
                <a:avLst/>
                <a:gdLst>
                  <a:gd name="connsiteX0" fmla="*/ 25164 w 109608"/>
                  <a:gd name="connsiteY0" fmla="*/ 32335 h 219217"/>
                  <a:gd name="connsiteX1" fmla="*/ 79420 w 109608"/>
                  <a:gd name="connsiteY1" fmla="*/ 0 h 219217"/>
                  <a:gd name="connsiteX2" fmla="*/ 156146 w 109608"/>
                  <a:gd name="connsiteY2" fmla="*/ 205516 h 219217"/>
                  <a:gd name="connsiteX3" fmla="*/ 126552 w 109608"/>
                  <a:gd name="connsiteY3" fmla="*/ 227986 h 219217"/>
                  <a:gd name="connsiteX4" fmla="*/ 42701 w 109608"/>
                  <a:gd name="connsiteY4" fmla="*/ 180854 h 219217"/>
                  <a:gd name="connsiteX5" fmla="*/ 25164 w 109608"/>
                  <a:gd name="connsiteY5" fmla="*/ 32335 h 21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08" h="219217">
                    <a:moveTo>
                      <a:pt x="25164" y="32335"/>
                    </a:moveTo>
                    <a:cubicBezTo>
                      <a:pt x="52566" y="12605"/>
                      <a:pt x="64623" y="7673"/>
                      <a:pt x="79420" y="0"/>
                    </a:cubicBezTo>
                    <a:cubicBezTo>
                      <a:pt x="116687" y="0"/>
                      <a:pt x="131484" y="140847"/>
                      <a:pt x="156146" y="205516"/>
                    </a:cubicBezTo>
                    <a:cubicBezTo>
                      <a:pt x="146281" y="213189"/>
                      <a:pt x="136416" y="220313"/>
                      <a:pt x="126552" y="227986"/>
                    </a:cubicBezTo>
                    <a:cubicBezTo>
                      <a:pt x="96958" y="205516"/>
                      <a:pt x="72295" y="200584"/>
                      <a:pt x="42701" y="180854"/>
                    </a:cubicBezTo>
                    <a:cubicBezTo>
                      <a:pt x="-9363" y="106320"/>
                      <a:pt x="-12103" y="59189"/>
                      <a:pt x="25164" y="3233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F08A115C-9EFE-4801-9A5E-73BFF94E258C}"/>
                  </a:ext>
                </a:extLst>
              </p:cNvPr>
              <p:cNvSpPr/>
              <p:nvPr/>
            </p:nvSpPr>
            <p:spPr>
              <a:xfrm>
                <a:off x="6267796" y="2519406"/>
                <a:ext cx="164413" cy="274021"/>
              </a:xfrm>
              <a:custGeom>
                <a:avLst/>
                <a:gdLst>
                  <a:gd name="connsiteX0" fmla="*/ 124147 w 164412"/>
                  <a:gd name="connsiteY0" fmla="*/ 5871 h 274021"/>
                  <a:gd name="connsiteX1" fmla="*/ 101677 w 164412"/>
                  <a:gd name="connsiteY1" fmla="*/ 238242 h 274021"/>
                  <a:gd name="connsiteX2" fmla="*/ 15086 w 164412"/>
                  <a:gd name="connsiteY2" fmla="*/ 220704 h 274021"/>
                  <a:gd name="connsiteX3" fmla="*/ 64410 w 164412"/>
                  <a:gd name="connsiteY3" fmla="*/ 126989 h 274021"/>
                  <a:gd name="connsiteX4" fmla="*/ 124147 w 164412"/>
                  <a:gd name="connsiteY4" fmla="*/ 5871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412" h="274021">
                    <a:moveTo>
                      <a:pt x="124147" y="5871"/>
                    </a:moveTo>
                    <a:cubicBezTo>
                      <a:pt x="200873" y="94654"/>
                      <a:pt x="188268" y="179053"/>
                      <a:pt x="101677" y="238242"/>
                    </a:cubicBezTo>
                    <a:cubicBezTo>
                      <a:pt x="-26565" y="324832"/>
                      <a:pt x="-4643" y="243174"/>
                      <a:pt x="15086" y="220704"/>
                    </a:cubicBezTo>
                    <a:cubicBezTo>
                      <a:pt x="34815" y="198234"/>
                      <a:pt x="67150" y="134113"/>
                      <a:pt x="64410" y="126989"/>
                    </a:cubicBezTo>
                    <a:cubicBezTo>
                      <a:pt x="89620" y="65060"/>
                      <a:pt x="97293" y="-23723"/>
                      <a:pt x="124147" y="5871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8A4CD399-DADB-430F-BA5C-93C835D8F3B5}"/>
                  </a:ext>
                </a:extLst>
              </p:cNvPr>
              <p:cNvSpPr/>
              <p:nvPr/>
            </p:nvSpPr>
            <p:spPr>
              <a:xfrm>
                <a:off x="6045749" y="2824432"/>
                <a:ext cx="219217" cy="986477"/>
              </a:xfrm>
              <a:custGeom>
                <a:avLst/>
                <a:gdLst>
                  <a:gd name="connsiteX0" fmla="*/ 190549 w 219217"/>
                  <a:gd name="connsiteY0" fmla="*/ 14874 h 986477"/>
                  <a:gd name="connsiteX1" fmla="*/ 242613 w 219217"/>
                  <a:gd name="connsiteY1" fmla="*/ 44468 h 986477"/>
                  <a:gd name="connsiteX2" fmla="*/ 260151 w 219217"/>
                  <a:gd name="connsiteY2" fmla="*/ 400696 h 986477"/>
                  <a:gd name="connsiteX3" fmla="*/ 196030 w 219217"/>
                  <a:gd name="connsiteY3" fmla="*/ 566205 h 986477"/>
                  <a:gd name="connsiteX4" fmla="*/ 143965 w 219217"/>
                  <a:gd name="connsiteY4" fmla="*/ 902703 h 986477"/>
                  <a:gd name="connsiteX5" fmla="*/ 72172 w 219217"/>
                  <a:gd name="connsiteY5" fmla="*/ 1031494 h 986477"/>
                  <a:gd name="connsiteX6" fmla="*/ 378 w 219217"/>
                  <a:gd name="connsiteY6" fmla="*/ 796383 h 986477"/>
                  <a:gd name="connsiteX7" fmla="*/ 121496 w 219217"/>
                  <a:gd name="connsiteY7" fmla="*/ 433031 h 986477"/>
                  <a:gd name="connsiteX8" fmla="*/ 190549 w 219217"/>
                  <a:gd name="connsiteY8" fmla="*/ 14874 h 98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217" h="986477">
                    <a:moveTo>
                      <a:pt x="190549" y="14874"/>
                    </a:moveTo>
                    <a:cubicBezTo>
                      <a:pt x="208086" y="-14720"/>
                      <a:pt x="244805" y="2269"/>
                      <a:pt x="242613" y="44468"/>
                    </a:cubicBezTo>
                    <a:cubicBezTo>
                      <a:pt x="230556" y="232447"/>
                      <a:pt x="267275" y="363429"/>
                      <a:pt x="260151" y="400696"/>
                    </a:cubicBezTo>
                    <a:cubicBezTo>
                      <a:pt x="240421" y="457693"/>
                      <a:pt x="215759" y="509757"/>
                      <a:pt x="196030" y="566205"/>
                    </a:cubicBezTo>
                    <a:cubicBezTo>
                      <a:pt x="178492" y="677458"/>
                      <a:pt x="161503" y="788711"/>
                      <a:pt x="143965" y="902703"/>
                    </a:cubicBezTo>
                    <a:cubicBezTo>
                      <a:pt x="129168" y="1013956"/>
                      <a:pt x="104506" y="1028753"/>
                      <a:pt x="72172" y="1031494"/>
                    </a:cubicBezTo>
                    <a:cubicBezTo>
                      <a:pt x="39837" y="1033686"/>
                      <a:pt x="-4554" y="865985"/>
                      <a:pt x="378" y="796383"/>
                    </a:cubicBezTo>
                    <a:cubicBezTo>
                      <a:pt x="42577" y="675266"/>
                      <a:pt x="82037" y="554148"/>
                      <a:pt x="121496" y="433031"/>
                    </a:cubicBezTo>
                    <a:cubicBezTo>
                      <a:pt x="163695" y="291636"/>
                      <a:pt x="173560" y="47208"/>
                      <a:pt x="190549" y="148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9DDB1C09-C39E-42A7-9F87-88F2799CDBB8}"/>
                  </a:ext>
                </a:extLst>
              </p:cNvPr>
              <p:cNvSpPr/>
              <p:nvPr/>
            </p:nvSpPr>
            <p:spPr>
              <a:xfrm>
                <a:off x="7358381" y="2682299"/>
                <a:ext cx="548043" cy="383630"/>
              </a:xfrm>
              <a:custGeom>
                <a:avLst/>
                <a:gdLst>
                  <a:gd name="connsiteX0" fmla="*/ 94025 w 548042"/>
                  <a:gd name="connsiteY0" fmla="*/ 28217 h 383630"/>
                  <a:gd name="connsiteX1" fmla="*/ 195413 w 548042"/>
                  <a:gd name="connsiteY1" fmla="*/ 5747 h 383630"/>
                  <a:gd name="connsiteX2" fmla="*/ 212950 w 548042"/>
                  <a:gd name="connsiteY2" fmla="*/ 79733 h 383630"/>
                  <a:gd name="connsiteX3" fmla="*/ 180616 w 548042"/>
                  <a:gd name="connsiteY3" fmla="*/ 146594 h 383630"/>
                  <a:gd name="connsiteX4" fmla="*/ 212950 w 548042"/>
                  <a:gd name="connsiteY4" fmla="*/ 195918 h 383630"/>
                  <a:gd name="connsiteX5" fmla="*/ 457378 w 548042"/>
                  <a:gd name="connsiteY5" fmla="*/ 284701 h 383630"/>
                  <a:gd name="connsiteX6" fmla="*/ 534104 w 548042"/>
                  <a:gd name="connsiteY6" fmla="*/ 294566 h 383630"/>
                  <a:gd name="connsiteX7" fmla="*/ 536844 w 548042"/>
                  <a:gd name="connsiteY7" fmla="*/ 373484 h 383630"/>
                  <a:gd name="connsiteX8" fmla="*/ 403121 w 548042"/>
                  <a:gd name="connsiteY8" fmla="*/ 398146 h 383630"/>
                  <a:gd name="connsiteX9" fmla="*/ 136224 w 548042"/>
                  <a:gd name="connsiteY9" fmla="*/ 274288 h 383630"/>
                  <a:gd name="connsiteX10" fmla="*/ 10175 w 548042"/>
                  <a:gd name="connsiteY10" fmla="*/ 197562 h 383630"/>
                  <a:gd name="connsiteX11" fmla="*/ 17299 w 548042"/>
                  <a:gd name="connsiteY11" fmla="*/ 113712 h 383630"/>
                  <a:gd name="connsiteX12" fmla="*/ 94025 w 548042"/>
                  <a:gd name="connsiteY12" fmla="*/ 28217 h 3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8042" h="383630">
                    <a:moveTo>
                      <a:pt x="94025" y="28217"/>
                    </a:moveTo>
                    <a:cubicBezTo>
                      <a:pt x="126359" y="13420"/>
                      <a:pt x="165819" y="-11242"/>
                      <a:pt x="195413" y="5747"/>
                    </a:cubicBezTo>
                    <a:cubicBezTo>
                      <a:pt x="220075" y="18352"/>
                      <a:pt x="222815" y="52879"/>
                      <a:pt x="212950" y="79733"/>
                    </a:cubicBezTo>
                    <a:cubicBezTo>
                      <a:pt x="205826" y="104395"/>
                      <a:pt x="183356" y="121932"/>
                      <a:pt x="180616" y="146594"/>
                    </a:cubicBezTo>
                    <a:cubicBezTo>
                      <a:pt x="178424" y="166324"/>
                      <a:pt x="195413" y="183861"/>
                      <a:pt x="212950" y="195918"/>
                    </a:cubicBezTo>
                    <a:cubicBezTo>
                      <a:pt x="282003" y="240310"/>
                      <a:pt x="373527" y="257847"/>
                      <a:pt x="457378" y="284701"/>
                    </a:cubicBezTo>
                    <a:cubicBezTo>
                      <a:pt x="484780" y="292374"/>
                      <a:pt x="511634" y="281961"/>
                      <a:pt x="534104" y="294566"/>
                    </a:cubicBezTo>
                    <a:cubicBezTo>
                      <a:pt x="566438" y="329092"/>
                      <a:pt x="558765" y="363619"/>
                      <a:pt x="536844" y="373484"/>
                    </a:cubicBezTo>
                    <a:cubicBezTo>
                      <a:pt x="517114" y="383349"/>
                      <a:pt x="452993" y="403078"/>
                      <a:pt x="403121" y="398146"/>
                    </a:cubicBezTo>
                    <a:cubicBezTo>
                      <a:pt x="353798" y="393213"/>
                      <a:pt x="232680" y="326352"/>
                      <a:pt x="136224" y="274288"/>
                    </a:cubicBezTo>
                    <a:cubicBezTo>
                      <a:pt x="77036" y="239761"/>
                      <a:pt x="24972" y="222224"/>
                      <a:pt x="10175" y="197562"/>
                    </a:cubicBezTo>
                    <a:cubicBezTo>
                      <a:pt x="-9555" y="165228"/>
                      <a:pt x="3050" y="143306"/>
                      <a:pt x="17299" y="113712"/>
                    </a:cubicBezTo>
                    <a:cubicBezTo>
                      <a:pt x="44153" y="52879"/>
                      <a:pt x="61691" y="43014"/>
                      <a:pt x="94025" y="28217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FACF3F0-979C-4C95-91CB-0FAB060F3D89}"/>
                  </a:ext>
                </a:extLst>
              </p:cNvPr>
              <p:cNvSpPr/>
              <p:nvPr/>
            </p:nvSpPr>
            <p:spPr>
              <a:xfrm>
                <a:off x="6713677" y="3126810"/>
                <a:ext cx="712456" cy="657651"/>
              </a:xfrm>
              <a:custGeom>
                <a:avLst/>
                <a:gdLst>
                  <a:gd name="connsiteX0" fmla="*/ 165476 w 712455"/>
                  <a:gd name="connsiteY0" fmla="*/ 16659 h 657651"/>
                  <a:gd name="connsiteX1" fmla="*/ 190138 w 712455"/>
                  <a:gd name="connsiteY1" fmla="*/ 172303 h 657651"/>
                  <a:gd name="connsiteX2" fmla="*/ 303582 w 712455"/>
                  <a:gd name="connsiteY2" fmla="*/ 113115 h 657651"/>
                  <a:gd name="connsiteX3" fmla="*/ 370444 w 712455"/>
                  <a:gd name="connsiteY3" fmla="*/ 88453 h 657651"/>
                  <a:gd name="connsiteX4" fmla="*/ 387981 w 712455"/>
                  <a:gd name="connsiteY4" fmla="*/ 179976 h 657651"/>
                  <a:gd name="connsiteX5" fmla="*/ 392914 w 712455"/>
                  <a:gd name="connsiteY5" fmla="*/ 246837 h 657651"/>
                  <a:gd name="connsiteX6" fmla="*/ 548558 w 712455"/>
                  <a:gd name="connsiteY6" fmla="*/ 31456 h 657651"/>
                  <a:gd name="connsiteX7" fmla="*/ 664743 w 712455"/>
                  <a:gd name="connsiteY7" fmla="*/ 21592 h 657651"/>
                  <a:gd name="connsiteX8" fmla="*/ 738729 w 712455"/>
                  <a:gd name="connsiteY8" fmla="*/ 278624 h 657651"/>
                  <a:gd name="connsiteX9" fmla="*/ 605006 w 712455"/>
                  <a:gd name="connsiteY9" fmla="*/ 580047 h 657651"/>
                  <a:gd name="connsiteX10" fmla="*/ 491561 w 712455"/>
                  <a:gd name="connsiteY10" fmla="*/ 673763 h 657651"/>
                  <a:gd name="connsiteX11" fmla="*/ 521156 w 712455"/>
                  <a:gd name="connsiteY11" fmla="*/ 611834 h 657651"/>
                  <a:gd name="connsiteX12" fmla="*/ 612679 w 712455"/>
                  <a:gd name="connsiteY12" fmla="*/ 394261 h 657651"/>
                  <a:gd name="connsiteX13" fmla="*/ 632408 w 712455"/>
                  <a:gd name="connsiteY13" fmla="*/ 270403 h 657651"/>
                  <a:gd name="connsiteX14" fmla="*/ 578152 w 712455"/>
                  <a:gd name="connsiteY14" fmla="*/ 159150 h 657651"/>
                  <a:gd name="connsiteX15" fmla="*/ 489369 w 712455"/>
                  <a:gd name="connsiteY15" fmla="*/ 223271 h 657651"/>
                  <a:gd name="connsiteX16" fmla="*/ 417575 w 712455"/>
                  <a:gd name="connsiteY16" fmla="*/ 297257 h 657651"/>
                  <a:gd name="connsiteX17" fmla="*/ 345782 w 712455"/>
                  <a:gd name="connsiteY17" fmla="*/ 401385 h 657651"/>
                  <a:gd name="connsiteX18" fmla="*/ 254259 w 712455"/>
                  <a:gd name="connsiteY18" fmla="*/ 426047 h 657651"/>
                  <a:gd name="connsiteX19" fmla="*/ 254259 w 712455"/>
                  <a:gd name="connsiteY19" fmla="*/ 285200 h 657651"/>
                  <a:gd name="connsiteX20" fmla="*/ 155611 w 712455"/>
                  <a:gd name="connsiteY20" fmla="*/ 262730 h 657651"/>
                  <a:gd name="connsiteX21" fmla="*/ 103547 w 712455"/>
                  <a:gd name="connsiteY21" fmla="*/ 485236 h 657651"/>
                  <a:gd name="connsiteX22" fmla="*/ 7091 w 712455"/>
                  <a:gd name="connsiteY22" fmla="*/ 534560 h 657651"/>
                  <a:gd name="connsiteX23" fmla="*/ 7091 w 712455"/>
                  <a:gd name="connsiteY23" fmla="*/ 339456 h 657651"/>
                  <a:gd name="connsiteX24" fmla="*/ 36686 w 712455"/>
                  <a:gd name="connsiteY24" fmla="*/ 225464 h 657651"/>
                  <a:gd name="connsiteX25" fmla="*/ 64088 w 712455"/>
                  <a:gd name="connsiteY25" fmla="*/ 86809 h 657651"/>
                  <a:gd name="connsiteX26" fmla="*/ 165476 w 712455"/>
                  <a:gd name="connsiteY26" fmla="*/ 16659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2455" h="657651">
                    <a:moveTo>
                      <a:pt x="165476" y="16659"/>
                    </a:moveTo>
                    <a:cubicBezTo>
                      <a:pt x="190138" y="75848"/>
                      <a:pt x="123276" y="184908"/>
                      <a:pt x="190138" y="172303"/>
                    </a:cubicBezTo>
                    <a:cubicBezTo>
                      <a:pt x="212608" y="170111"/>
                      <a:pt x="247134" y="147641"/>
                      <a:pt x="303582" y="113115"/>
                    </a:cubicBezTo>
                    <a:cubicBezTo>
                      <a:pt x="330985" y="95577"/>
                      <a:pt x="350714" y="68723"/>
                      <a:pt x="370444" y="88453"/>
                    </a:cubicBezTo>
                    <a:cubicBezTo>
                      <a:pt x="392914" y="105990"/>
                      <a:pt x="387981" y="145449"/>
                      <a:pt x="387981" y="179976"/>
                    </a:cubicBezTo>
                    <a:cubicBezTo>
                      <a:pt x="385789" y="212311"/>
                      <a:pt x="390173" y="239165"/>
                      <a:pt x="392914" y="246837"/>
                    </a:cubicBezTo>
                    <a:cubicBezTo>
                      <a:pt x="464707" y="204638"/>
                      <a:pt x="504166" y="51734"/>
                      <a:pt x="548558" y="31456"/>
                    </a:cubicBezTo>
                    <a:cubicBezTo>
                      <a:pt x="602814" y="8987"/>
                      <a:pt x="630216" y="-878"/>
                      <a:pt x="664743" y="21592"/>
                    </a:cubicBezTo>
                    <a:cubicBezTo>
                      <a:pt x="699270" y="41321"/>
                      <a:pt x="763390" y="179976"/>
                      <a:pt x="738729" y="278624"/>
                    </a:cubicBezTo>
                    <a:cubicBezTo>
                      <a:pt x="704202" y="412346"/>
                      <a:pt x="696530" y="412346"/>
                      <a:pt x="605006" y="580047"/>
                    </a:cubicBezTo>
                    <a:cubicBezTo>
                      <a:pt x="526088" y="725827"/>
                      <a:pt x="506359" y="706097"/>
                      <a:pt x="491561" y="673763"/>
                    </a:cubicBezTo>
                    <a:cubicBezTo>
                      <a:pt x="489369" y="663898"/>
                      <a:pt x="506359" y="644168"/>
                      <a:pt x="521156" y="611834"/>
                    </a:cubicBezTo>
                    <a:cubicBezTo>
                      <a:pt x="552942" y="540040"/>
                      <a:pt x="607746" y="431528"/>
                      <a:pt x="612679" y="394261"/>
                    </a:cubicBezTo>
                    <a:cubicBezTo>
                      <a:pt x="622543" y="340005"/>
                      <a:pt x="630216" y="310410"/>
                      <a:pt x="632408" y="270403"/>
                    </a:cubicBezTo>
                    <a:cubicBezTo>
                      <a:pt x="630216" y="240809"/>
                      <a:pt x="630216" y="176140"/>
                      <a:pt x="578152" y="159150"/>
                    </a:cubicBezTo>
                    <a:cubicBezTo>
                      <a:pt x="545818" y="146545"/>
                      <a:pt x="523896" y="183812"/>
                      <a:pt x="489369" y="223271"/>
                    </a:cubicBezTo>
                    <a:cubicBezTo>
                      <a:pt x="469639" y="250673"/>
                      <a:pt x="437305" y="270403"/>
                      <a:pt x="417575" y="297257"/>
                    </a:cubicBezTo>
                    <a:cubicBezTo>
                      <a:pt x="383049" y="346581"/>
                      <a:pt x="363319" y="388780"/>
                      <a:pt x="345782" y="401385"/>
                    </a:cubicBezTo>
                    <a:cubicBezTo>
                      <a:pt x="313447" y="428787"/>
                      <a:pt x="264123" y="458382"/>
                      <a:pt x="254259" y="426047"/>
                    </a:cubicBezTo>
                    <a:cubicBezTo>
                      <a:pt x="244394" y="396453"/>
                      <a:pt x="269056" y="324659"/>
                      <a:pt x="254259" y="285200"/>
                    </a:cubicBezTo>
                    <a:cubicBezTo>
                      <a:pt x="239462" y="250673"/>
                      <a:pt x="200002" y="235876"/>
                      <a:pt x="155611" y="262730"/>
                    </a:cubicBezTo>
                    <a:cubicBezTo>
                      <a:pt x="98615" y="297257"/>
                      <a:pt x="113411" y="430980"/>
                      <a:pt x="103547" y="485236"/>
                    </a:cubicBezTo>
                    <a:cubicBezTo>
                      <a:pt x="78885" y="596489"/>
                      <a:pt x="24629" y="599229"/>
                      <a:pt x="7091" y="534560"/>
                    </a:cubicBezTo>
                    <a:cubicBezTo>
                      <a:pt x="-7706" y="475371"/>
                      <a:pt x="4899" y="398645"/>
                      <a:pt x="7091" y="339456"/>
                    </a:cubicBezTo>
                    <a:cubicBezTo>
                      <a:pt x="7091" y="314795"/>
                      <a:pt x="29561" y="260538"/>
                      <a:pt x="36686" y="225464"/>
                    </a:cubicBezTo>
                    <a:cubicBezTo>
                      <a:pt x="48743" y="186004"/>
                      <a:pt x="51483" y="121335"/>
                      <a:pt x="64088" y="86809"/>
                    </a:cubicBezTo>
                    <a:cubicBezTo>
                      <a:pt x="88750" y="23784"/>
                      <a:pt x="147938" y="-27732"/>
                      <a:pt x="165476" y="16659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98C0056-8B73-4D61-9E55-81F9E152F115}"/>
                  </a:ext>
                </a:extLst>
              </p:cNvPr>
              <p:cNvSpPr/>
              <p:nvPr/>
            </p:nvSpPr>
            <p:spPr>
              <a:xfrm>
                <a:off x="6423904" y="2175307"/>
                <a:ext cx="986477" cy="1096086"/>
              </a:xfrm>
              <a:custGeom>
                <a:avLst/>
                <a:gdLst>
                  <a:gd name="connsiteX0" fmla="*/ 195477 w 986477"/>
                  <a:gd name="connsiteY0" fmla="*/ 901301 h 1096085"/>
                  <a:gd name="connsiteX1" fmla="*/ 230004 w 986477"/>
                  <a:gd name="connsiteY1" fmla="*/ 896369 h 1096085"/>
                  <a:gd name="connsiteX2" fmla="*/ 274395 w 986477"/>
                  <a:gd name="connsiteY2" fmla="*/ 844305 h 1096085"/>
                  <a:gd name="connsiteX3" fmla="*/ 225071 w 986477"/>
                  <a:gd name="connsiteY3" fmla="*/ 831700 h 1096085"/>
                  <a:gd name="connsiteX4" fmla="*/ 195477 w 986477"/>
                  <a:gd name="connsiteY4" fmla="*/ 901301 h 1096085"/>
                  <a:gd name="connsiteX5" fmla="*/ 581299 w 986477"/>
                  <a:gd name="connsiteY5" fmla="*/ 26077 h 1096085"/>
                  <a:gd name="connsiteX6" fmla="*/ 759413 w 986477"/>
                  <a:gd name="connsiteY6" fmla="*/ 63344 h 1096085"/>
                  <a:gd name="connsiteX7" fmla="*/ 734751 w 986477"/>
                  <a:gd name="connsiteY7" fmla="*/ 142262 h 1096085"/>
                  <a:gd name="connsiteX8" fmla="*/ 789007 w 986477"/>
                  <a:gd name="connsiteY8" fmla="*/ 196518 h 1096085"/>
                  <a:gd name="connsiteX9" fmla="*/ 877790 w 986477"/>
                  <a:gd name="connsiteY9" fmla="*/ 211315 h 1096085"/>
                  <a:gd name="connsiteX10" fmla="*/ 850388 w 986477"/>
                  <a:gd name="connsiteY10" fmla="*/ 278176 h 1096085"/>
                  <a:gd name="connsiteX11" fmla="*/ 647612 w 986477"/>
                  <a:gd name="connsiteY11" fmla="*/ 498490 h 1096085"/>
                  <a:gd name="connsiteX12" fmla="*/ 704609 w 986477"/>
                  <a:gd name="connsiteY12" fmla="*/ 518219 h 1096085"/>
                  <a:gd name="connsiteX13" fmla="*/ 996168 w 986477"/>
                  <a:gd name="connsiteY13" fmla="*/ 387237 h 1096085"/>
                  <a:gd name="connsiteX14" fmla="*/ 981370 w 986477"/>
                  <a:gd name="connsiteY14" fmla="*/ 463963 h 1096085"/>
                  <a:gd name="connsiteX15" fmla="*/ 870118 w 986477"/>
                  <a:gd name="connsiteY15" fmla="*/ 516027 h 1096085"/>
                  <a:gd name="connsiteX16" fmla="*/ 877790 w 986477"/>
                  <a:gd name="connsiteY16" fmla="*/ 731408 h 1096085"/>
                  <a:gd name="connsiteX17" fmla="*/ 941911 w 986477"/>
                  <a:gd name="connsiteY17" fmla="*/ 765935 h 1096085"/>
                  <a:gd name="connsiteX18" fmla="*/ 958901 w 986477"/>
                  <a:gd name="connsiteY18" fmla="*/ 795529 h 1096085"/>
                  <a:gd name="connsiteX19" fmla="*/ 855320 w 986477"/>
                  <a:gd name="connsiteY19" fmla="*/ 877187 h 1096085"/>
                  <a:gd name="connsiteX20" fmla="*/ 796132 w 986477"/>
                  <a:gd name="connsiteY20" fmla="*/ 708938 h 1096085"/>
                  <a:gd name="connsiteX21" fmla="*/ 796132 w 986477"/>
                  <a:gd name="connsiteY21" fmla="*/ 538497 h 1096085"/>
                  <a:gd name="connsiteX22" fmla="*/ 692552 w 986477"/>
                  <a:gd name="connsiteY22" fmla="*/ 560966 h 1096085"/>
                  <a:gd name="connsiteX23" fmla="*/ 650352 w 986477"/>
                  <a:gd name="connsiteY23" fmla="*/ 691949 h 1096085"/>
                  <a:gd name="connsiteX24" fmla="*/ 465114 w 986477"/>
                  <a:gd name="connsiteY24" fmla="*/ 872255 h 1096085"/>
                  <a:gd name="connsiteX25" fmla="*/ 484844 w 986477"/>
                  <a:gd name="connsiteY25" fmla="*/ 775799 h 1096085"/>
                  <a:gd name="connsiteX26" fmla="*/ 571434 w 986477"/>
                  <a:gd name="connsiteY26" fmla="*/ 701813 h 1096085"/>
                  <a:gd name="connsiteX27" fmla="*/ 576367 w 986477"/>
                  <a:gd name="connsiteY27" fmla="*/ 630020 h 1096085"/>
                  <a:gd name="connsiteX28" fmla="*/ 425655 w 986477"/>
                  <a:gd name="connsiteY28" fmla="*/ 716611 h 1096085"/>
                  <a:gd name="connsiteX29" fmla="*/ 334132 w 986477"/>
                  <a:gd name="connsiteY29" fmla="*/ 906782 h 1096085"/>
                  <a:gd name="connsiteX30" fmla="*/ 178487 w 986477"/>
                  <a:gd name="connsiteY30" fmla="*/ 1099693 h 1096085"/>
                  <a:gd name="connsiteX31" fmla="*/ 32708 w 986477"/>
                  <a:gd name="connsiteY31" fmla="*/ 1139152 h 1096085"/>
                  <a:gd name="connsiteX32" fmla="*/ 22843 w 986477"/>
                  <a:gd name="connsiteY32" fmla="*/ 983507 h 1096085"/>
                  <a:gd name="connsiteX33" fmla="*/ 126423 w 986477"/>
                  <a:gd name="connsiteY33" fmla="*/ 839920 h 1096085"/>
                  <a:gd name="connsiteX34" fmla="*/ 274943 w 986477"/>
                  <a:gd name="connsiteY34" fmla="*/ 594945 h 1096085"/>
                  <a:gd name="connsiteX35" fmla="*/ 348929 w 986477"/>
                  <a:gd name="connsiteY35" fmla="*/ 463963 h 1096085"/>
                  <a:gd name="connsiteX36" fmla="*/ 415790 w 986477"/>
                  <a:gd name="connsiteY36" fmla="*/ 624539 h 1096085"/>
                  <a:gd name="connsiteX37" fmla="*/ 519370 w 986477"/>
                  <a:gd name="connsiteY37" fmla="*/ 594945 h 1096085"/>
                  <a:gd name="connsiteX38" fmla="*/ 692552 w 986477"/>
                  <a:gd name="connsiteY38" fmla="*/ 258447 h 1096085"/>
                  <a:gd name="connsiteX39" fmla="*/ 534168 w 986477"/>
                  <a:gd name="connsiteY39" fmla="*/ 273244 h 1096085"/>
                  <a:gd name="connsiteX40" fmla="*/ 306730 w 986477"/>
                  <a:gd name="connsiteY40" fmla="*/ 342297 h 1096085"/>
                  <a:gd name="connsiteX41" fmla="*/ 581299 w 986477"/>
                  <a:gd name="connsiteY41" fmla="*/ 26077 h 109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86477" h="1096085">
                    <a:moveTo>
                      <a:pt x="195477" y="901301"/>
                    </a:moveTo>
                    <a:cubicBezTo>
                      <a:pt x="200409" y="921031"/>
                      <a:pt x="213014" y="928703"/>
                      <a:pt x="230004" y="896369"/>
                    </a:cubicBezTo>
                    <a:cubicBezTo>
                      <a:pt x="242061" y="871707"/>
                      <a:pt x="262338" y="878831"/>
                      <a:pt x="274395" y="844305"/>
                    </a:cubicBezTo>
                    <a:cubicBezTo>
                      <a:pt x="294124" y="792241"/>
                      <a:pt x="237128" y="816903"/>
                      <a:pt x="225071" y="831700"/>
                    </a:cubicBezTo>
                    <a:cubicBezTo>
                      <a:pt x="208082" y="859102"/>
                      <a:pt x="190544" y="881571"/>
                      <a:pt x="195477" y="901301"/>
                    </a:cubicBezTo>
                    <a:moveTo>
                      <a:pt x="581299" y="26077"/>
                    </a:moveTo>
                    <a:cubicBezTo>
                      <a:pt x="645420" y="-13382"/>
                      <a:pt x="754481" y="-13382"/>
                      <a:pt x="759413" y="63344"/>
                    </a:cubicBezTo>
                    <a:cubicBezTo>
                      <a:pt x="757221" y="90746"/>
                      <a:pt x="739684" y="115408"/>
                      <a:pt x="734751" y="142262"/>
                    </a:cubicBezTo>
                    <a:cubicBezTo>
                      <a:pt x="734751" y="161991"/>
                      <a:pt x="754481" y="184461"/>
                      <a:pt x="789007" y="196518"/>
                    </a:cubicBezTo>
                    <a:cubicBezTo>
                      <a:pt x="818602" y="209123"/>
                      <a:pt x="860801" y="186653"/>
                      <a:pt x="877790" y="211315"/>
                    </a:cubicBezTo>
                    <a:cubicBezTo>
                      <a:pt x="895328" y="235977"/>
                      <a:pt x="907385" y="240909"/>
                      <a:pt x="850388" y="278176"/>
                    </a:cubicBezTo>
                    <a:cubicBezTo>
                      <a:pt x="667342" y="397102"/>
                      <a:pt x="637748" y="480952"/>
                      <a:pt x="647612" y="498490"/>
                    </a:cubicBezTo>
                    <a:cubicBezTo>
                      <a:pt x="657477" y="516027"/>
                      <a:pt x="675015" y="533016"/>
                      <a:pt x="704609" y="518219"/>
                    </a:cubicBezTo>
                    <a:cubicBezTo>
                      <a:pt x="734203" y="505614"/>
                      <a:pt x="978630" y="384497"/>
                      <a:pt x="996168" y="387237"/>
                    </a:cubicBezTo>
                    <a:cubicBezTo>
                      <a:pt x="1013705" y="392169"/>
                      <a:pt x="1008772" y="441493"/>
                      <a:pt x="981370" y="463963"/>
                    </a:cubicBezTo>
                    <a:cubicBezTo>
                      <a:pt x="953968" y="486433"/>
                      <a:pt x="889847" y="491365"/>
                      <a:pt x="870118" y="516027"/>
                    </a:cubicBezTo>
                    <a:cubicBezTo>
                      <a:pt x="855320" y="533564"/>
                      <a:pt x="867925" y="701265"/>
                      <a:pt x="877790" y="731408"/>
                    </a:cubicBezTo>
                    <a:cubicBezTo>
                      <a:pt x="890395" y="761002"/>
                      <a:pt x="922182" y="756070"/>
                      <a:pt x="941911" y="765935"/>
                    </a:cubicBezTo>
                    <a:cubicBezTo>
                      <a:pt x="949036" y="770867"/>
                      <a:pt x="964381" y="775799"/>
                      <a:pt x="958901" y="795529"/>
                    </a:cubicBezTo>
                    <a:cubicBezTo>
                      <a:pt x="934239" y="854717"/>
                      <a:pt x="949036" y="956105"/>
                      <a:pt x="855320" y="877187"/>
                    </a:cubicBezTo>
                    <a:cubicBezTo>
                      <a:pt x="830659" y="857458"/>
                      <a:pt x="801064" y="778539"/>
                      <a:pt x="796132" y="708938"/>
                    </a:cubicBezTo>
                    <a:cubicBezTo>
                      <a:pt x="793940" y="637144"/>
                      <a:pt x="798872" y="582888"/>
                      <a:pt x="796132" y="538497"/>
                    </a:cubicBezTo>
                    <a:cubicBezTo>
                      <a:pt x="793940" y="520959"/>
                      <a:pt x="719406" y="523700"/>
                      <a:pt x="692552" y="560966"/>
                    </a:cubicBezTo>
                    <a:cubicBezTo>
                      <a:pt x="667890" y="590561"/>
                      <a:pt x="667890" y="644817"/>
                      <a:pt x="650352" y="691949"/>
                    </a:cubicBezTo>
                    <a:cubicBezTo>
                      <a:pt x="603221" y="805942"/>
                      <a:pt x="529235" y="927059"/>
                      <a:pt x="465114" y="872255"/>
                    </a:cubicBezTo>
                    <a:cubicBezTo>
                      <a:pt x="442644" y="852525"/>
                      <a:pt x="462374" y="800461"/>
                      <a:pt x="484844" y="775799"/>
                    </a:cubicBezTo>
                    <a:cubicBezTo>
                      <a:pt x="512246" y="748397"/>
                      <a:pt x="548965" y="743465"/>
                      <a:pt x="571434" y="701813"/>
                    </a:cubicBezTo>
                    <a:cubicBezTo>
                      <a:pt x="584039" y="677152"/>
                      <a:pt x="588972" y="649749"/>
                      <a:pt x="576367" y="630020"/>
                    </a:cubicBezTo>
                    <a:cubicBezTo>
                      <a:pt x="514438" y="659614"/>
                      <a:pt x="462922" y="674411"/>
                      <a:pt x="425655" y="716611"/>
                    </a:cubicBezTo>
                    <a:cubicBezTo>
                      <a:pt x="378523" y="768675"/>
                      <a:pt x="371399" y="842660"/>
                      <a:pt x="334132" y="906782"/>
                    </a:cubicBezTo>
                    <a:cubicBezTo>
                      <a:pt x="277135" y="1005429"/>
                      <a:pt x="208082" y="1077223"/>
                      <a:pt x="178487" y="1099693"/>
                    </a:cubicBezTo>
                    <a:cubicBezTo>
                      <a:pt x="148893" y="1122162"/>
                      <a:pt x="84772" y="1166554"/>
                      <a:pt x="32708" y="1139152"/>
                    </a:cubicBezTo>
                    <a:cubicBezTo>
                      <a:pt x="-11684" y="1114490"/>
                      <a:pt x="-6751" y="1055301"/>
                      <a:pt x="22843" y="983507"/>
                    </a:cubicBezTo>
                    <a:cubicBezTo>
                      <a:pt x="45313" y="934184"/>
                      <a:pt x="69975" y="874447"/>
                      <a:pt x="126423" y="839920"/>
                    </a:cubicBezTo>
                    <a:cubicBezTo>
                      <a:pt x="405377" y="679344"/>
                      <a:pt x="272203" y="661806"/>
                      <a:pt x="274943" y="594945"/>
                    </a:cubicBezTo>
                    <a:cubicBezTo>
                      <a:pt x="257954" y="530824"/>
                      <a:pt x="324267" y="444233"/>
                      <a:pt x="348929" y="463963"/>
                    </a:cubicBezTo>
                    <a:cubicBezTo>
                      <a:pt x="388388" y="496297"/>
                      <a:pt x="410858" y="614675"/>
                      <a:pt x="415790" y="624539"/>
                    </a:cubicBezTo>
                    <a:cubicBezTo>
                      <a:pt x="430587" y="656874"/>
                      <a:pt x="514438" y="629472"/>
                      <a:pt x="519370" y="594945"/>
                    </a:cubicBezTo>
                    <a:cubicBezTo>
                      <a:pt x="536907" y="434369"/>
                      <a:pt x="741875" y="283109"/>
                      <a:pt x="692552" y="258447"/>
                    </a:cubicBezTo>
                    <a:cubicBezTo>
                      <a:pt x="679947" y="250774"/>
                      <a:pt x="623498" y="238717"/>
                      <a:pt x="534168" y="273244"/>
                    </a:cubicBezTo>
                    <a:cubicBezTo>
                      <a:pt x="460181" y="300646"/>
                      <a:pt x="346189" y="402034"/>
                      <a:pt x="306730" y="342297"/>
                    </a:cubicBezTo>
                    <a:cubicBezTo>
                      <a:pt x="267270" y="283109"/>
                      <a:pt x="511698" y="65536"/>
                      <a:pt x="581299" y="2607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同">
              <a:extLst>
                <a:ext uri="{FF2B5EF4-FFF2-40B4-BE49-F238E27FC236}">
                  <a16:creationId xmlns:a16="http://schemas.microsoft.com/office/drawing/2014/main" id="{F8062801-5FA3-4F66-A9E9-81A961171E85}"/>
                </a:ext>
              </a:extLst>
            </p:cNvPr>
            <p:cNvGrpSpPr/>
            <p:nvPr/>
          </p:nvGrpSpPr>
          <p:grpSpPr>
            <a:xfrm>
              <a:off x="4161196" y="2332210"/>
              <a:ext cx="1096086" cy="1370107"/>
              <a:chOff x="4161196" y="2332210"/>
              <a:chExt cx="1096086" cy="1370107"/>
            </a:xfrm>
            <a:grpFill/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2E2FEB6-7236-43AC-A7E3-AD2BC531AA28}"/>
                  </a:ext>
                </a:extLst>
              </p:cNvPr>
              <p:cNvSpPr/>
              <p:nvPr/>
            </p:nvSpPr>
            <p:spPr>
              <a:xfrm>
                <a:off x="4161196" y="2332210"/>
                <a:ext cx="1096086" cy="1370107"/>
              </a:xfrm>
              <a:custGeom>
                <a:avLst/>
                <a:gdLst>
                  <a:gd name="connsiteX0" fmla="*/ 119686 w 1096085"/>
                  <a:gd name="connsiteY0" fmla="*/ 64278 h 1370107"/>
                  <a:gd name="connsiteX1" fmla="*/ 206825 w 1096085"/>
                  <a:gd name="connsiteY1" fmla="*/ 17146 h 1370107"/>
                  <a:gd name="connsiteX2" fmla="*/ 321365 w 1096085"/>
                  <a:gd name="connsiteY2" fmla="*/ 57153 h 1370107"/>
                  <a:gd name="connsiteX3" fmla="*/ 602512 w 1096085"/>
                  <a:gd name="connsiteY3" fmla="*/ 76883 h 1370107"/>
                  <a:gd name="connsiteX4" fmla="*/ 756512 w 1096085"/>
                  <a:gd name="connsiteY4" fmla="*/ 64278 h 1370107"/>
                  <a:gd name="connsiteX5" fmla="*/ 940654 w 1096085"/>
                  <a:gd name="connsiteY5" fmla="*/ 4541 h 1370107"/>
                  <a:gd name="connsiteX6" fmla="*/ 1107259 w 1096085"/>
                  <a:gd name="connsiteY6" fmla="*/ 373922 h 1370107"/>
                  <a:gd name="connsiteX7" fmla="*/ 1097394 w 1096085"/>
                  <a:gd name="connsiteY7" fmla="*/ 880313 h 1370107"/>
                  <a:gd name="connsiteX8" fmla="*/ 903387 w 1096085"/>
                  <a:gd name="connsiteY8" fmla="*/ 1279289 h 1370107"/>
                  <a:gd name="connsiteX9" fmla="*/ 838718 w 1096085"/>
                  <a:gd name="connsiteY9" fmla="*/ 1346698 h 1370107"/>
                  <a:gd name="connsiteX10" fmla="*/ 791586 w 1096085"/>
                  <a:gd name="connsiteY10" fmla="*/ 1266684 h 1370107"/>
                  <a:gd name="connsiteX11" fmla="*/ 833786 w 1096085"/>
                  <a:gd name="connsiteY11" fmla="*/ 1081993 h 1370107"/>
                  <a:gd name="connsiteX12" fmla="*/ 908319 w 1096085"/>
                  <a:gd name="connsiteY12" fmla="*/ 1086926 h 1370107"/>
                  <a:gd name="connsiteX13" fmla="*/ 970248 w 1096085"/>
                  <a:gd name="connsiteY13" fmla="*/ 784954 h 1370107"/>
                  <a:gd name="connsiteX14" fmla="*/ 952711 w 1096085"/>
                  <a:gd name="connsiteY14" fmla="*/ 308705 h 1370107"/>
                  <a:gd name="connsiteX15" fmla="*/ 845842 w 1096085"/>
                  <a:gd name="connsiteY15" fmla="*/ 201288 h 1370107"/>
                  <a:gd name="connsiteX16" fmla="*/ 743906 w 1096085"/>
                  <a:gd name="connsiteY16" fmla="*/ 191424 h 1370107"/>
                  <a:gd name="connsiteX17" fmla="*/ 440291 w 1096085"/>
                  <a:gd name="connsiteY17" fmla="*/ 241295 h 1370107"/>
                  <a:gd name="connsiteX18" fmla="*/ 293415 w 1096085"/>
                  <a:gd name="connsiteY18" fmla="*/ 256093 h 1370107"/>
                  <a:gd name="connsiteX19" fmla="*/ 233679 w 1096085"/>
                  <a:gd name="connsiteY19" fmla="*/ 318569 h 1370107"/>
                  <a:gd name="connsiteX20" fmla="*/ 196412 w 1096085"/>
                  <a:gd name="connsiteY20" fmla="*/ 443523 h 1370107"/>
                  <a:gd name="connsiteX21" fmla="*/ 146540 w 1096085"/>
                  <a:gd name="connsiteY21" fmla="*/ 922513 h 1370107"/>
                  <a:gd name="connsiteX22" fmla="*/ 114205 w 1096085"/>
                  <a:gd name="connsiteY22" fmla="*/ 1366427 h 1370107"/>
                  <a:gd name="connsiteX23" fmla="*/ 12269 w 1096085"/>
                  <a:gd name="connsiteY23" fmla="*/ 1296826 h 1370107"/>
                  <a:gd name="connsiteX24" fmla="*/ 12269 w 1096085"/>
                  <a:gd name="connsiteY24" fmla="*/ 897851 h 1370107"/>
                  <a:gd name="connsiteX25" fmla="*/ 12269 w 1096085"/>
                  <a:gd name="connsiteY25" fmla="*/ 693431 h 1370107"/>
                  <a:gd name="connsiteX26" fmla="*/ 119686 w 1096085"/>
                  <a:gd name="connsiteY26" fmla="*/ 64278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96085" h="1370107">
                    <a:moveTo>
                      <a:pt x="119686" y="64278"/>
                    </a:moveTo>
                    <a:cubicBezTo>
                      <a:pt x="137223" y="36875"/>
                      <a:pt x="171750" y="24270"/>
                      <a:pt x="206825" y="17146"/>
                    </a:cubicBezTo>
                    <a:cubicBezTo>
                      <a:pt x="241351" y="9473"/>
                      <a:pt x="273686" y="67018"/>
                      <a:pt x="321365" y="57153"/>
                    </a:cubicBezTo>
                    <a:cubicBezTo>
                      <a:pt x="410697" y="42356"/>
                      <a:pt x="532910" y="67018"/>
                      <a:pt x="602512" y="76883"/>
                    </a:cubicBezTo>
                    <a:cubicBezTo>
                      <a:pt x="657316" y="84555"/>
                      <a:pt x="704448" y="84555"/>
                      <a:pt x="756512" y="64278"/>
                    </a:cubicBezTo>
                    <a:cubicBezTo>
                      <a:pt x="826113" y="36875"/>
                      <a:pt x="840910" y="-15737"/>
                      <a:pt x="940654" y="4541"/>
                    </a:cubicBezTo>
                    <a:cubicBezTo>
                      <a:pt x="1047522" y="27011"/>
                      <a:pt x="1089722" y="194164"/>
                      <a:pt x="1107259" y="373922"/>
                    </a:cubicBezTo>
                    <a:cubicBezTo>
                      <a:pt x="1129729" y="568477"/>
                      <a:pt x="1119864" y="780570"/>
                      <a:pt x="1097394" y="880313"/>
                    </a:cubicBezTo>
                    <a:cubicBezTo>
                      <a:pt x="1042590" y="1112136"/>
                      <a:pt x="982853" y="1142278"/>
                      <a:pt x="903387" y="1279289"/>
                    </a:cubicBezTo>
                    <a:cubicBezTo>
                      <a:pt x="878725" y="1321488"/>
                      <a:pt x="866120" y="1351630"/>
                      <a:pt x="838718" y="1346698"/>
                    </a:cubicBezTo>
                    <a:cubicBezTo>
                      <a:pt x="814056" y="1341765"/>
                      <a:pt x="801451" y="1286961"/>
                      <a:pt x="791586" y="1266684"/>
                    </a:cubicBezTo>
                    <a:cubicBezTo>
                      <a:pt x="731850" y="1141730"/>
                      <a:pt x="771857" y="1104463"/>
                      <a:pt x="833786" y="1081993"/>
                    </a:cubicBezTo>
                    <a:cubicBezTo>
                      <a:pt x="851323" y="1074321"/>
                      <a:pt x="880917" y="1129125"/>
                      <a:pt x="908319" y="1086926"/>
                    </a:cubicBezTo>
                    <a:cubicBezTo>
                      <a:pt x="985594" y="967452"/>
                      <a:pt x="965316" y="949915"/>
                      <a:pt x="970248" y="784954"/>
                    </a:cubicBezTo>
                    <a:cubicBezTo>
                      <a:pt x="975181" y="540527"/>
                      <a:pt x="975181" y="348712"/>
                      <a:pt x="952711" y="308705"/>
                    </a:cubicBezTo>
                    <a:cubicBezTo>
                      <a:pt x="928049" y="271438"/>
                      <a:pt x="890782" y="208961"/>
                      <a:pt x="845842" y="201288"/>
                    </a:cubicBezTo>
                    <a:cubicBezTo>
                      <a:pt x="835978" y="198548"/>
                      <a:pt x="776241" y="181559"/>
                      <a:pt x="743906" y="191424"/>
                    </a:cubicBezTo>
                    <a:cubicBezTo>
                      <a:pt x="651835" y="213893"/>
                      <a:pt x="544967" y="223758"/>
                      <a:pt x="440291" y="241295"/>
                    </a:cubicBezTo>
                    <a:cubicBezTo>
                      <a:pt x="385487" y="251160"/>
                      <a:pt x="330682" y="246228"/>
                      <a:pt x="293415" y="256093"/>
                    </a:cubicBezTo>
                    <a:cubicBezTo>
                      <a:pt x="258888" y="268698"/>
                      <a:pt x="238611" y="296100"/>
                      <a:pt x="233679" y="318569"/>
                    </a:cubicBezTo>
                    <a:cubicBezTo>
                      <a:pt x="223814" y="353644"/>
                      <a:pt x="204084" y="405708"/>
                      <a:pt x="196412" y="443523"/>
                    </a:cubicBezTo>
                    <a:cubicBezTo>
                      <a:pt x="169009" y="605744"/>
                      <a:pt x="181615" y="755360"/>
                      <a:pt x="146540" y="922513"/>
                    </a:cubicBezTo>
                    <a:cubicBezTo>
                      <a:pt x="121878" y="1047466"/>
                      <a:pt x="156405" y="1246954"/>
                      <a:pt x="114205" y="1366427"/>
                    </a:cubicBezTo>
                    <a:cubicBezTo>
                      <a:pt x="101600" y="1403694"/>
                      <a:pt x="34739" y="1351630"/>
                      <a:pt x="12269" y="1296826"/>
                    </a:cubicBezTo>
                    <a:cubicBezTo>
                      <a:pt x="-7460" y="1249694"/>
                      <a:pt x="-336" y="1072128"/>
                      <a:pt x="12269" y="897851"/>
                    </a:cubicBezTo>
                    <a:cubicBezTo>
                      <a:pt x="4597" y="1017324"/>
                      <a:pt x="12269" y="693431"/>
                      <a:pt x="12269" y="693431"/>
                    </a:cubicBezTo>
                    <a:cubicBezTo>
                      <a:pt x="12269" y="693431"/>
                      <a:pt x="25422" y="211153"/>
                      <a:pt x="119686" y="6427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381075B3-359F-4397-ADCC-0F02E4762682}"/>
                  </a:ext>
                </a:extLst>
              </p:cNvPr>
              <p:cNvSpPr/>
              <p:nvPr/>
            </p:nvSpPr>
            <p:spPr>
              <a:xfrm>
                <a:off x="4557825" y="2714786"/>
                <a:ext cx="219217" cy="109609"/>
              </a:xfrm>
              <a:custGeom>
                <a:avLst/>
                <a:gdLst>
                  <a:gd name="connsiteX0" fmla="*/ 24480 w 219217"/>
                  <a:gd name="connsiteY0" fmla="*/ 30805 h 109608"/>
                  <a:gd name="connsiteX1" fmla="*/ 228352 w 219217"/>
                  <a:gd name="connsiteY1" fmla="*/ 30805 h 109608"/>
                  <a:gd name="connsiteX2" fmla="*/ 213555 w 219217"/>
                  <a:gd name="connsiteY2" fmla="*/ 133289 h 109608"/>
                  <a:gd name="connsiteX3" fmla="*/ 9683 w 219217"/>
                  <a:gd name="connsiteY3" fmla="*/ 98214 h 109608"/>
                  <a:gd name="connsiteX4" fmla="*/ 24480 w 219217"/>
                  <a:gd name="connsiteY4" fmla="*/ 30805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17" h="109608">
                    <a:moveTo>
                      <a:pt x="24480" y="30805"/>
                    </a:moveTo>
                    <a:cubicBezTo>
                      <a:pt x="44210" y="6143"/>
                      <a:pt x="198758" y="-23999"/>
                      <a:pt x="228352" y="30805"/>
                    </a:cubicBezTo>
                    <a:cubicBezTo>
                      <a:pt x="245890" y="60947"/>
                      <a:pt x="231093" y="113011"/>
                      <a:pt x="213555" y="133289"/>
                    </a:cubicBezTo>
                    <a:cubicBezTo>
                      <a:pt x="168616" y="180969"/>
                      <a:pt x="27220" y="113559"/>
                      <a:pt x="9683" y="98214"/>
                    </a:cubicBezTo>
                    <a:cubicBezTo>
                      <a:pt x="-10595" y="85609"/>
                      <a:pt x="4203" y="55467"/>
                      <a:pt x="24480" y="3080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925115A2-9212-4FA7-955B-FBBBCCF02091}"/>
                  </a:ext>
                </a:extLst>
              </p:cNvPr>
              <p:cNvSpPr/>
              <p:nvPr/>
            </p:nvSpPr>
            <p:spPr>
              <a:xfrm>
                <a:off x="4443112" y="3020160"/>
                <a:ext cx="438434" cy="274021"/>
              </a:xfrm>
              <a:custGeom>
                <a:avLst/>
                <a:gdLst>
                  <a:gd name="connsiteX0" fmla="*/ 4374 w 438434"/>
                  <a:gd name="connsiteY0" fmla="*/ 77274 h 274021"/>
                  <a:gd name="connsiteX1" fmla="*/ 71783 w 438434"/>
                  <a:gd name="connsiteY1" fmla="*/ 9865 h 274021"/>
                  <a:gd name="connsiteX2" fmla="*/ 285520 w 438434"/>
                  <a:gd name="connsiteY2" fmla="*/ 0 h 274021"/>
                  <a:gd name="connsiteX3" fmla="*/ 402253 w 438434"/>
                  <a:gd name="connsiteY3" fmla="*/ 87139 h 274021"/>
                  <a:gd name="connsiteX4" fmla="*/ 471855 w 438434"/>
                  <a:gd name="connsiteY4" fmla="*/ 167153 h 274021"/>
                  <a:gd name="connsiteX5" fmla="*/ 287712 w 438434"/>
                  <a:gd name="connsiteY5" fmla="*/ 301972 h 274021"/>
                  <a:gd name="connsiteX6" fmla="*/ 230716 w 438434"/>
                  <a:gd name="connsiteY6" fmla="*/ 189623 h 274021"/>
                  <a:gd name="connsiteX7" fmla="*/ 213179 w 438434"/>
                  <a:gd name="connsiteY7" fmla="*/ 169893 h 274021"/>
                  <a:gd name="connsiteX8" fmla="*/ 195641 w 438434"/>
                  <a:gd name="connsiteY8" fmla="*/ 187431 h 274021"/>
                  <a:gd name="connsiteX9" fmla="*/ 178104 w 438434"/>
                  <a:gd name="connsiteY9" fmla="*/ 301972 h 274021"/>
                  <a:gd name="connsiteX10" fmla="*/ 16431 w 438434"/>
                  <a:gd name="connsiteY10" fmla="*/ 212093 h 274021"/>
                  <a:gd name="connsiteX11" fmla="*/ 4374 w 438434"/>
                  <a:gd name="connsiteY11" fmla="*/ 77274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434" h="274021">
                    <a:moveTo>
                      <a:pt x="4374" y="77274"/>
                    </a:moveTo>
                    <a:cubicBezTo>
                      <a:pt x="12047" y="40007"/>
                      <a:pt x="81648" y="22470"/>
                      <a:pt x="71783" y="9865"/>
                    </a:cubicBezTo>
                    <a:cubicBezTo>
                      <a:pt x="173719" y="19729"/>
                      <a:pt x="210986" y="2192"/>
                      <a:pt x="285520" y="0"/>
                    </a:cubicBezTo>
                    <a:cubicBezTo>
                      <a:pt x="300317" y="4932"/>
                      <a:pt x="360054" y="54804"/>
                      <a:pt x="402253" y="87139"/>
                    </a:cubicBezTo>
                    <a:cubicBezTo>
                      <a:pt x="447193" y="119473"/>
                      <a:pt x="486652" y="124406"/>
                      <a:pt x="471855" y="167153"/>
                    </a:cubicBezTo>
                    <a:cubicBezTo>
                      <a:pt x="446645" y="247167"/>
                      <a:pt x="352381" y="284434"/>
                      <a:pt x="287712" y="301972"/>
                    </a:cubicBezTo>
                    <a:cubicBezTo>
                      <a:pt x="270175" y="282242"/>
                      <a:pt x="235648" y="187431"/>
                      <a:pt x="230716" y="189623"/>
                    </a:cubicBezTo>
                    <a:cubicBezTo>
                      <a:pt x="228524" y="184690"/>
                      <a:pt x="218111" y="174826"/>
                      <a:pt x="213179" y="169893"/>
                    </a:cubicBezTo>
                    <a:cubicBezTo>
                      <a:pt x="205506" y="177566"/>
                      <a:pt x="200573" y="182498"/>
                      <a:pt x="195641" y="187431"/>
                    </a:cubicBezTo>
                    <a:cubicBezTo>
                      <a:pt x="195641" y="209900"/>
                      <a:pt x="223043" y="279502"/>
                      <a:pt x="178104" y="301972"/>
                    </a:cubicBezTo>
                    <a:cubicBezTo>
                      <a:pt x="83840" y="344171"/>
                      <a:pt x="36161" y="252100"/>
                      <a:pt x="16431" y="212093"/>
                    </a:cubicBezTo>
                    <a:cubicBezTo>
                      <a:pt x="-2750" y="169345"/>
                      <a:pt x="-2750" y="114541"/>
                      <a:pt x="4374" y="772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0" name="logo">
              <a:extLst>
                <a:ext uri="{FF2B5EF4-FFF2-40B4-BE49-F238E27FC236}">
                  <a16:creationId xmlns:a16="http://schemas.microsoft.com/office/drawing/2014/main" id="{95D808C5-EC5A-4487-AD6C-E068422F516E}"/>
                </a:ext>
              </a:extLst>
            </p:cNvPr>
            <p:cNvGrpSpPr/>
            <p:nvPr/>
          </p:nvGrpSpPr>
          <p:grpSpPr>
            <a:xfrm>
              <a:off x="588168" y="2086295"/>
              <a:ext cx="2630606" cy="2630606"/>
              <a:chOff x="588168" y="2086295"/>
              <a:chExt cx="2630606" cy="2630606"/>
            </a:xfrm>
            <a:grpFill/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F3038F97-58BB-4CFF-AE49-B775F9BDB79F}"/>
                  </a:ext>
                </a:extLst>
              </p:cNvPr>
              <p:cNvSpPr/>
              <p:nvPr/>
            </p:nvSpPr>
            <p:spPr>
              <a:xfrm>
                <a:off x="1554368" y="2642558"/>
                <a:ext cx="109609" cy="109609"/>
              </a:xfrm>
              <a:custGeom>
                <a:avLst/>
                <a:gdLst>
                  <a:gd name="connsiteX0" fmla="*/ 43295 w 109608"/>
                  <a:gd name="connsiteY0" fmla="*/ 13701 h 109608"/>
                  <a:gd name="connsiteX1" fmla="*/ 27950 w 109608"/>
                  <a:gd name="connsiteY1" fmla="*/ 46584 h 109608"/>
                  <a:gd name="connsiteX2" fmla="*/ 0 w 109608"/>
                  <a:gd name="connsiteY2" fmla="*/ 74534 h 109608"/>
                  <a:gd name="connsiteX3" fmla="*/ 10961 w 109608"/>
                  <a:gd name="connsiteY3" fmla="*/ 98100 h 109608"/>
                  <a:gd name="connsiteX4" fmla="*/ 53160 w 109608"/>
                  <a:gd name="connsiteY4" fmla="*/ 55900 h 109608"/>
                  <a:gd name="connsiteX5" fmla="*/ 96456 w 109608"/>
                  <a:gd name="connsiteY5" fmla="*/ 156740 h 109608"/>
                  <a:gd name="connsiteX6" fmla="*/ 135915 w 109608"/>
                  <a:gd name="connsiteY6" fmla="*/ 138655 h 109608"/>
                  <a:gd name="connsiteX7" fmla="*/ 76178 w 109608"/>
                  <a:gd name="connsiteY7" fmla="*/ 0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608" h="109608">
                    <a:moveTo>
                      <a:pt x="43295" y="13701"/>
                    </a:moveTo>
                    <a:cubicBezTo>
                      <a:pt x="42199" y="23566"/>
                      <a:pt x="37267" y="35075"/>
                      <a:pt x="27950" y="46584"/>
                    </a:cubicBezTo>
                    <a:cubicBezTo>
                      <a:pt x="18633" y="58641"/>
                      <a:pt x="9317" y="67409"/>
                      <a:pt x="0" y="74534"/>
                    </a:cubicBezTo>
                    <a:lnTo>
                      <a:pt x="10961" y="98100"/>
                    </a:lnTo>
                    <a:cubicBezTo>
                      <a:pt x="28498" y="86043"/>
                      <a:pt x="42747" y="70698"/>
                      <a:pt x="53160" y="55900"/>
                    </a:cubicBezTo>
                    <a:lnTo>
                      <a:pt x="96456" y="156740"/>
                    </a:lnTo>
                    <a:lnTo>
                      <a:pt x="135915" y="138655"/>
                    </a:lnTo>
                    <a:lnTo>
                      <a:pt x="761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6A98E561-F9C0-4C62-8278-B753B0D3D33D}"/>
                  </a:ext>
                </a:extLst>
              </p:cNvPr>
              <p:cNvSpPr/>
              <p:nvPr/>
            </p:nvSpPr>
            <p:spPr>
              <a:xfrm>
                <a:off x="1722661" y="2599708"/>
                <a:ext cx="109609" cy="109609"/>
              </a:xfrm>
              <a:custGeom>
                <a:avLst/>
                <a:gdLst>
                  <a:gd name="connsiteX0" fmla="*/ 97508 w 109608"/>
                  <a:gd name="connsiteY0" fmla="*/ 70800 h 109608"/>
                  <a:gd name="connsiteX1" fmla="*/ 54760 w 109608"/>
                  <a:gd name="connsiteY1" fmla="*/ 76281 h 109608"/>
                  <a:gd name="connsiteX2" fmla="*/ 42703 w 109608"/>
                  <a:gd name="connsiteY2" fmla="*/ 56551 h 109608"/>
                  <a:gd name="connsiteX3" fmla="*/ 47088 w 109608"/>
                  <a:gd name="connsiteY3" fmla="*/ 35178 h 109608"/>
                  <a:gd name="connsiteX4" fmla="*/ 89287 w 109608"/>
                  <a:gd name="connsiteY4" fmla="*/ 29149 h 109608"/>
                  <a:gd name="connsiteX5" fmla="*/ 102988 w 109608"/>
                  <a:gd name="connsiteY5" fmla="*/ 49975 h 109608"/>
                  <a:gd name="connsiteX6" fmla="*/ 97508 w 109608"/>
                  <a:gd name="connsiteY6" fmla="*/ 70800 h 109608"/>
                  <a:gd name="connsiteX7" fmla="*/ 123814 w 109608"/>
                  <a:gd name="connsiteY7" fmla="*/ 10516 h 109608"/>
                  <a:gd name="connsiteX8" fmla="*/ 15849 w 109608"/>
                  <a:gd name="connsiteY8" fmla="*/ 22573 h 109608"/>
                  <a:gd name="connsiteX9" fmla="*/ 504 w 109608"/>
                  <a:gd name="connsiteY9" fmla="*/ 62032 h 109608"/>
                  <a:gd name="connsiteX10" fmla="*/ 25166 w 109608"/>
                  <a:gd name="connsiteY10" fmla="*/ 94914 h 109608"/>
                  <a:gd name="connsiteX11" fmla="*/ 72846 w 109608"/>
                  <a:gd name="connsiteY11" fmla="*/ 102039 h 109608"/>
                  <a:gd name="connsiteX12" fmla="*/ 111209 w 109608"/>
                  <a:gd name="connsiteY12" fmla="*/ 83405 h 109608"/>
                  <a:gd name="connsiteX13" fmla="*/ 105180 w 109608"/>
                  <a:gd name="connsiteY13" fmla="*/ 119576 h 109608"/>
                  <a:gd name="connsiteX14" fmla="*/ 56404 w 109608"/>
                  <a:gd name="connsiteY14" fmla="*/ 117384 h 109608"/>
                  <a:gd name="connsiteX15" fmla="*/ 14753 w 109608"/>
                  <a:gd name="connsiteY15" fmla="*/ 126701 h 109608"/>
                  <a:gd name="connsiteX16" fmla="*/ 39963 w 109608"/>
                  <a:gd name="connsiteY16" fmla="*/ 150815 h 109608"/>
                  <a:gd name="connsiteX17" fmla="*/ 140803 w 109608"/>
                  <a:gd name="connsiteY17" fmla="*/ 127249 h 109608"/>
                  <a:gd name="connsiteX18" fmla="*/ 155052 w 109608"/>
                  <a:gd name="connsiteY18" fmla="*/ 64224 h 109608"/>
                  <a:gd name="connsiteX19" fmla="*/ 123814 w 109608"/>
                  <a:gd name="connsiteY19" fmla="*/ 10516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08" h="109608">
                    <a:moveTo>
                      <a:pt x="97508" y="70800"/>
                    </a:moveTo>
                    <a:cubicBezTo>
                      <a:pt x="86547" y="80665"/>
                      <a:pt x="67913" y="83953"/>
                      <a:pt x="54760" y="76281"/>
                    </a:cubicBezTo>
                    <a:cubicBezTo>
                      <a:pt x="48732" y="72993"/>
                      <a:pt x="44895" y="66416"/>
                      <a:pt x="42703" y="56551"/>
                    </a:cubicBezTo>
                    <a:cubicBezTo>
                      <a:pt x="42155" y="47235"/>
                      <a:pt x="42703" y="39562"/>
                      <a:pt x="47088" y="35178"/>
                    </a:cubicBezTo>
                    <a:cubicBezTo>
                      <a:pt x="56404" y="23121"/>
                      <a:pt x="76682" y="22025"/>
                      <a:pt x="89287" y="29149"/>
                    </a:cubicBezTo>
                    <a:cubicBezTo>
                      <a:pt x="97508" y="34081"/>
                      <a:pt x="100796" y="40658"/>
                      <a:pt x="102988" y="49975"/>
                    </a:cubicBezTo>
                    <a:cubicBezTo>
                      <a:pt x="103536" y="58743"/>
                      <a:pt x="101344" y="64772"/>
                      <a:pt x="97508" y="70800"/>
                    </a:cubicBezTo>
                    <a:moveTo>
                      <a:pt x="123814" y="10516"/>
                    </a:moveTo>
                    <a:cubicBezTo>
                      <a:pt x="92027" y="-7570"/>
                      <a:pt x="42703" y="-1541"/>
                      <a:pt x="15849" y="22573"/>
                    </a:cubicBezTo>
                    <a:cubicBezTo>
                      <a:pt x="3244" y="34081"/>
                      <a:pt x="-1688" y="47235"/>
                      <a:pt x="504" y="62032"/>
                    </a:cubicBezTo>
                    <a:cubicBezTo>
                      <a:pt x="2696" y="77377"/>
                      <a:pt x="11465" y="88338"/>
                      <a:pt x="25166" y="94914"/>
                    </a:cubicBezTo>
                    <a:cubicBezTo>
                      <a:pt x="39415" y="102039"/>
                      <a:pt x="54760" y="104231"/>
                      <a:pt x="72846" y="102039"/>
                    </a:cubicBezTo>
                    <a:cubicBezTo>
                      <a:pt x="88739" y="99299"/>
                      <a:pt x="101892" y="92722"/>
                      <a:pt x="111209" y="83405"/>
                    </a:cubicBezTo>
                    <a:cubicBezTo>
                      <a:pt x="112305" y="100943"/>
                      <a:pt x="110661" y="113000"/>
                      <a:pt x="105180" y="119576"/>
                    </a:cubicBezTo>
                    <a:cubicBezTo>
                      <a:pt x="92027" y="131085"/>
                      <a:pt x="64077" y="139306"/>
                      <a:pt x="56404" y="117384"/>
                    </a:cubicBezTo>
                    <a:lnTo>
                      <a:pt x="14753" y="126701"/>
                    </a:lnTo>
                    <a:cubicBezTo>
                      <a:pt x="19685" y="138758"/>
                      <a:pt x="28454" y="147526"/>
                      <a:pt x="39963" y="150815"/>
                    </a:cubicBezTo>
                    <a:cubicBezTo>
                      <a:pt x="70105" y="164516"/>
                      <a:pt x="119429" y="149171"/>
                      <a:pt x="140803" y="127249"/>
                    </a:cubicBezTo>
                    <a:cubicBezTo>
                      <a:pt x="153408" y="113000"/>
                      <a:pt x="158340" y="91626"/>
                      <a:pt x="155052" y="64224"/>
                    </a:cubicBezTo>
                    <a:cubicBezTo>
                      <a:pt x="150668" y="38466"/>
                      <a:pt x="140255" y="19832"/>
                      <a:pt x="123814" y="10516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5641F0F8-A513-42A2-A5B6-750BB4BB3AF8}"/>
                  </a:ext>
                </a:extLst>
              </p:cNvPr>
              <p:cNvSpPr/>
              <p:nvPr/>
            </p:nvSpPr>
            <p:spPr>
              <a:xfrm>
                <a:off x="1912869" y="2595439"/>
                <a:ext cx="109609" cy="109609"/>
              </a:xfrm>
              <a:custGeom>
                <a:avLst/>
                <a:gdLst>
                  <a:gd name="connsiteX0" fmla="*/ 101855 w 109608"/>
                  <a:gd name="connsiteY0" fmla="*/ 80550 h 109608"/>
                  <a:gd name="connsiteX1" fmla="*/ 93086 w 109608"/>
                  <a:gd name="connsiteY1" fmla="*/ 117817 h 109608"/>
                  <a:gd name="connsiteX2" fmla="*/ 54723 w 109608"/>
                  <a:gd name="connsiteY2" fmla="*/ 124941 h 109608"/>
                  <a:gd name="connsiteX3" fmla="*/ 45955 w 109608"/>
                  <a:gd name="connsiteY3" fmla="*/ 74521 h 109608"/>
                  <a:gd name="connsiteX4" fmla="*/ 54723 w 109608"/>
                  <a:gd name="connsiteY4" fmla="*/ 36706 h 109608"/>
                  <a:gd name="connsiteX5" fmla="*/ 93086 w 109608"/>
                  <a:gd name="connsiteY5" fmla="*/ 29582 h 109608"/>
                  <a:gd name="connsiteX6" fmla="*/ 101855 w 109608"/>
                  <a:gd name="connsiteY6" fmla="*/ 80550 h 109608"/>
                  <a:gd name="connsiteX7" fmla="*/ 30061 w 109608"/>
                  <a:gd name="connsiteY7" fmla="*/ 9852 h 109608"/>
                  <a:gd name="connsiteX8" fmla="*/ 1015 w 109608"/>
                  <a:gd name="connsiteY8" fmla="*/ 69041 h 109608"/>
                  <a:gd name="connsiteX9" fmla="*/ 15264 w 109608"/>
                  <a:gd name="connsiteY9" fmla="*/ 131518 h 109608"/>
                  <a:gd name="connsiteX10" fmla="*/ 118296 w 109608"/>
                  <a:gd name="connsiteY10" fmla="*/ 144123 h 109608"/>
                  <a:gd name="connsiteX11" fmla="*/ 147343 w 109608"/>
                  <a:gd name="connsiteY11" fmla="*/ 86578 h 109608"/>
                  <a:gd name="connsiteX12" fmla="*/ 131997 w 109608"/>
                  <a:gd name="connsiteY12" fmla="*/ 22457 h 109608"/>
                  <a:gd name="connsiteX13" fmla="*/ 30061 w 109608"/>
                  <a:gd name="connsiteY13" fmla="*/ 9852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608" h="109608">
                    <a:moveTo>
                      <a:pt x="101855" y="80550"/>
                    </a:moveTo>
                    <a:cubicBezTo>
                      <a:pt x="99663" y="98635"/>
                      <a:pt x="96923" y="110692"/>
                      <a:pt x="93086" y="117817"/>
                    </a:cubicBezTo>
                    <a:cubicBezTo>
                      <a:pt x="87606" y="130422"/>
                      <a:pt x="65136" y="135354"/>
                      <a:pt x="54723" y="124941"/>
                    </a:cubicBezTo>
                    <a:cubicBezTo>
                      <a:pt x="40474" y="115624"/>
                      <a:pt x="43762" y="88222"/>
                      <a:pt x="45955" y="74521"/>
                    </a:cubicBezTo>
                    <a:cubicBezTo>
                      <a:pt x="48147" y="56436"/>
                      <a:pt x="50887" y="44379"/>
                      <a:pt x="54723" y="36706"/>
                    </a:cubicBezTo>
                    <a:cubicBezTo>
                      <a:pt x="60752" y="23005"/>
                      <a:pt x="82125" y="18621"/>
                      <a:pt x="93086" y="29582"/>
                    </a:cubicBezTo>
                    <a:cubicBezTo>
                      <a:pt x="106787" y="39447"/>
                      <a:pt x="103499" y="67397"/>
                      <a:pt x="101855" y="80550"/>
                    </a:cubicBezTo>
                    <a:moveTo>
                      <a:pt x="30061" y="9852"/>
                    </a:moveTo>
                    <a:cubicBezTo>
                      <a:pt x="14716" y="21361"/>
                      <a:pt x="4303" y="40543"/>
                      <a:pt x="1015" y="69041"/>
                    </a:cubicBezTo>
                    <a:cubicBezTo>
                      <a:pt x="-1725" y="89318"/>
                      <a:pt x="467" y="116721"/>
                      <a:pt x="15264" y="131518"/>
                    </a:cubicBezTo>
                    <a:cubicBezTo>
                      <a:pt x="38282" y="156180"/>
                      <a:pt x="89798" y="163304"/>
                      <a:pt x="118296" y="144123"/>
                    </a:cubicBezTo>
                    <a:cubicBezTo>
                      <a:pt x="134190" y="134258"/>
                      <a:pt x="144054" y="114528"/>
                      <a:pt x="147343" y="86578"/>
                    </a:cubicBezTo>
                    <a:cubicBezTo>
                      <a:pt x="150631" y="56984"/>
                      <a:pt x="146246" y="36158"/>
                      <a:pt x="131997" y="22457"/>
                    </a:cubicBezTo>
                    <a:cubicBezTo>
                      <a:pt x="110624" y="-1657"/>
                      <a:pt x="56915" y="-7137"/>
                      <a:pt x="30061" y="985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16C027E2-7C1A-47C4-8540-6377FDE1A178}"/>
                  </a:ext>
                </a:extLst>
              </p:cNvPr>
              <p:cNvSpPr/>
              <p:nvPr/>
            </p:nvSpPr>
            <p:spPr>
              <a:xfrm>
                <a:off x="2099670" y="2621185"/>
                <a:ext cx="164413" cy="164413"/>
              </a:xfrm>
              <a:custGeom>
                <a:avLst/>
                <a:gdLst>
                  <a:gd name="connsiteX0" fmla="*/ 25758 w 164412"/>
                  <a:gd name="connsiteY0" fmla="*/ 0 h 164412"/>
                  <a:gd name="connsiteX1" fmla="*/ 15893 w 164412"/>
                  <a:gd name="connsiteY1" fmla="*/ 24662 h 164412"/>
                  <a:gd name="connsiteX2" fmla="*/ 107964 w 164412"/>
                  <a:gd name="connsiteY2" fmla="*/ 61381 h 164412"/>
                  <a:gd name="connsiteX3" fmla="*/ 41103 w 164412"/>
                  <a:gd name="connsiteY3" fmla="*/ 97004 h 164412"/>
                  <a:gd name="connsiteX4" fmla="*/ 0 w 164412"/>
                  <a:gd name="connsiteY4" fmla="*/ 150164 h 164412"/>
                  <a:gd name="connsiteX5" fmla="*/ 38363 w 164412"/>
                  <a:gd name="connsiteY5" fmla="*/ 164961 h 164412"/>
                  <a:gd name="connsiteX6" fmla="*/ 64669 w 164412"/>
                  <a:gd name="connsiteY6" fmla="*/ 126598 h 164412"/>
                  <a:gd name="connsiteX7" fmla="*/ 109061 w 164412"/>
                  <a:gd name="connsiteY7" fmla="*/ 92619 h 164412"/>
                  <a:gd name="connsiteX8" fmla="*/ 157288 w 164412"/>
                  <a:gd name="connsiteY8" fmla="*/ 73986 h 164412"/>
                  <a:gd name="connsiteX9" fmla="*/ 164413 w 164412"/>
                  <a:gd name="connsiteY9" fmla="*/ 54804 h 16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412" h="164412">
                    <a:moveTo>
                      <a:pt x="25758" y="0"/>
                    </a:moveTo>
                    <a:lnTo>
                      <a:pt x="15893" y="24662"/>
                    </a:lnTo>
                    <a:lnTo>
                      <a:pt x="107964" y="61381"/>
                    </a:lnTo>
                    <a:cubicBezTo>
                      <a:pt x="82206" y="70149"/>
                      <a:pt x="60833" y="82206"/>
                      <a:pt x="41103" y="97004"/>
                    </a:cubicBezTo>
                    <a:cubicBezTo>
                      <a:pt x="21374" y="112897"/>
                      <a:pt x="8221" y="130982"/>
                      <a:pt x="0" y="150164"/>
                    </a:cubicBezTo>
                    <a:lnTo>
                      <a:pt x="38363" y="164961"/>
                    </a:lnTo>
                    <a:cubicBezTo>
                      <a:pt x="43295" y="152904"/>
                      <a:pt x="52612" y="140847"/>
                      <a:pt x="64669" y="126598"/>
                    </a:cubicBezTo>
                    <a:cubicBezTo>
                      <a:pt x="77274" y="113445"/>
                      <a:pt x="92071" y="101936"/>
                      <a:pt x="109061" y="92619"/>
                    </a:cubicBezTo>
                    <a:cubicBezTo>
                      <a:pt x="127146" y="83302"/>
                      <a:pt x="143039" y="76726"/>
                      <a:pt x="157288" y="73986"/>
                    </a:cubicBezTo>
                    <a:lnTo>
                      <a:pt x="164413" y="54804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7E46060C-EE83-4F75-A514-65DD2AD811A1}"/>
                  </a:ext>
                </a:extLst>
              </p:cNvPr>
              <p:cNvSpPr/>
              <p:nvPr/>
            </p:nvSpPr>
            <p:spPr>
              <a:xfrm>
                <a:off x="924966" y="2187642"/>
                <a:ext cx="1972955" cy="657651"/>
              </a:xfrm>
              <a:custGeom>
                <a:avLst/>
                <a:gdLst>
                  <a:gd name="connsiteX0" fmla="*/ 1869075 w 1972954"/>
                  <a:gd name="connsiteY0" fmla="*/ 542055 h 657651"/>
                  <a:gd name="connsiteX1" fmla="*/ 1835096 w 1972954"/>
                  <a:gd name="connsiteY1" fmla="*/ 506981 h 657651"/>
                  <a:gd name="connsiteX2" fmla="*/ 1820847 w 1972954"/>
                  <a:gd name="connsiteY2" fmla="*/ 506981 h 657651"/>
                  <a:gd name="connsiteX3" fmla="*/ 1809886 w 1972954"/>
                  <a:gd name="connsiteY3" fmla="*/ 518489 h 657651"/>
                  <a:gd name="connsiteX4" fmla="*/ 1819751 w 1972954"/>
                  <a:gd name="connsiteY4" fmla="*/ 530546 h 657651"/>
                  <a:gd name="connsiteX5" fmla="*/ 1835644 w 1972954"/>
                  <a:gd name="connsiteY5" fmla="*/ 543699 h 657651"/>
                  <a:gd name="connsiteX6" fmla="*/ 1847701 w 1972954"/>
                  <a:gd name="connsiteY6" fmla="*/ 550824 h 657651"/>
                  <a:gd name="connsiteX7" fmla="*/ 1829068 w 1972954"/>
                  <a:gd name="connsiteY7" fmla="*/ 564525 h 657651"/>
                  <a:gd name="connsiteX8" fmla="*/ 1791253 w 1972954"/>
                  <a:gd name="connsiteY8" fmla="*/ 534383 h 657651"/>
                  <a:gd name="connsiteX9" fmla="*/ 1774812 w 1972954"/>
                  <a:gd name="connsiteY9" fmla="*/ 528354 h 657651"/>
                  <a:gd name="connsiteX10" fmla="*/ 1766043 w 1972954"/>
                  <a:gd name="connsiteY10" fmla="*/ 532190 h 657651"/>
                  <a:gd name="connsiteX11" fmla="*/ 1770975 w 1972954"/>
                  <a:gd name="connsiteY11" fmla="*/ 544247 h 657651"/>
                  <a:gd name="connsiteX12" fmla="*/ 1784676 w 1972954"/>
                  <a:gd name="connsiteY12" fmla="*/ 556304 h 657651"/>
                  <a:gd name="connsiteX13" fmla="*/ 1808790 w 1972954"/>
                  <a:gd name="connsiteY13" fmla="*/ 578226 h 657651"/>
                  <a:gd name="connsiteX14" fmla="*/ 1803310 w 1972954"/>
                  <a:gd name="connsiteY14" fmla="*/ 593023 h 657651"/>
                  <a:gd name="connsiteX15" fmla="*/ 1764399 w 1972954"/>
                  <a:gd name="connsiteY15" fmla="*/ 598504 h 657651"/>
                  <a:gd name="connsiteX16" fmla="*/ 1742477 w 1972954"/>
                  <a:gd name="connsiteY16" fmla="*/ 576582 h 657651"/>
                  <a:gd name="connsiteX17" fmla="*/ 1733160 w 1972954"/>
                  <a:gd name="connsiteY17" fmla="*/ 584803 h 657651"/>
                  <a:gd name="connsiteX18" fmla="*/ 1726584 w 1972954"/>
                  <a:gd name="connsiteY18" fmla="*/ 603436 h 657651"/>
                  <a:gd name="connsiteX19" fmla="*/ 1740285 w 1972954"/>
                  <a:gd name="connsiteY19" fmla="*/ 614397 h 657651"/>
                  <a:gd name="connsiteX20" fmla="*/ 1785772 w 1972954"/>
                  <a:gd name="connsiteY20" fmla="*/ 621521 h 657651"/>
                  <a:gd name="connsiteX21" fmla="*/ 1822491 w 1972954"/>
                  <a:gd name="connsiteY21" fmla="*/ 602888 h 657651"/>
                  <a:gd name="connsiteX22" fmla="*/ 1832356 w 1972954"/>
                  <a:gd name="connsiteY22" fmla="*/ 610013 h 657651"/>
                  <a:gd name="connsiteX23" fmla="*/ 1849345 w 1972954"/>
                  <a:gd name="connsiteY23" fmla="*/ 625906 h 657651"/>
                  <a:gd name="connsiteX24" fmla="*/ 1860854 w 1972954"/>
                  <a:gd name="connsiteY24" fmla="*/ 608916 h 657651"/>
                  <a:gd name="connsiteX25" fmla="*/ 1844961 w 1972954"/>
                  <a:gd name="connsiteY25" fmla="*/ 588639 h 657651"/>
                  <a:gd name="connsiteX26" fmla="*/ 1850990 w 1972954"/>
                  <a:gd name="connsiteY26" fmla="*/ 576582 h 657651"/>
                  <a:gd name="connsiteX27" fmla="*/ 1883872 w 1972954"/>
                  <a:gd name="connsiteY27" fmla="*/ 576034 h 657651"/>
                  <a:gd name="connsiteX28" fmla="*/ 1889353 w 1972954"/>
                  <a:gd name="connsiteY28" fmla="*/ 557948 h 657651"/>
                  <a:gd name="connsiteX29" fmla="*/ 1869075 w 1972954"/>
                  <a:gd name="connsiteY29" fmla="*/ 542055 h 657651"/>
                  <a:gd name="connsiteX30" fmla="*/ 2012662 w 1972954"/>
                  <a:gd name="connsiteY30" fmla="*/ 491087 h 657651"/>
                  <a:gd name="connsiteX31" fmla="*/ 1973203 w 1972954"/>
                  <a:gd name="connsiteY31" fmla="*/ 470810 h 657651"/>
                  <a:gd name="connsiteX32" fmla="*/ 1970463 w 1972954"/>
                  <a:gd name="connsiteY32" fmla="*/ 456561 h 657651"/>
                  <a:gd name="connsiteX33" fmla="*/ 1956214 w 1972954"/>
                  <a:gd name="connsiteY33" fmla="*/ 449984 h 657651"/>
                  <a:gd name="connsiteX34" fmla="*/ 1953474 w 1972954"/>
                  <a:gd name="connsiteY34" fmla="*/ 438475 h 657651"/>
                  <a:gd name="connsiteX35" fmla="*/ 1951281 w 1972954"/>
                  <a:gd name="connsiteY35" fmla="*/ 429158 h 657651"/>
                  <a:gd name="connsiteX36" fmla="*/ 1934292 w 1972954"/>
                  <a:gd name="connsiteY36" fmla="*/ 429706 h 657651"/>
                  <a:gd name="connsiteX37" fmla="*/ 1921139 w 1972954"/>
                  <a:gd name="connsiteY37" fmla="*/ 434639 h 657651"/>
                  <a:gd name="connsiteX38" fmla="*/ 1916207 w 1972954"/>
                  <a:gd name="connsiteY38" fmla="*/ 443956 h 657651"/>
                  <a:gd name="connsiteX39" fmla="*/ 1896477 w 1972954"/>
                  <a:gd name="connsiteY39" fmla="*/ 454916 h 657651"/>
                  <a:gd name="connsiteX40" fmla="*/ 1884968 w 1972954"/>
                  <a:gd name="connsiteY40" fmla="*/ 469166 h 657651"/>
                  <a:gd name="connsiteX41" fmla="*/ 1892641 w 1972954"/>
                  <a:gd name="connsiteY41" fmla="*/ 471906 h 657651"/>
                  <a:gd name="connsiteX42" fmla="*/ 1917303 w 1972954"/>
                  <a:gd name="connsiteY42" fmla="*/ 462589 h 657651"/>
                  <a:gd name="connsiteX43" fmla="*/ 1939224 w 1972954"/>
                  <a:gd name="connsiteY43" fmla="*/ 457657 h 657651"/>
                  <a:gd name="connsiteX44" fmla="*/ 1940321 w 1972954"/>
                  <a:gd name="connsiteY44" fmla="*/ 466973 h 657651"/>
                  <a:gd name="connsiteX45" fmla="*/ 1931552 w 1972954"/>
                  <a:gd name="connsiteY45" fmla="*/ 466425 h 657651"/>
                  <a:gd name="connsiteX46" fmla="*/ 1902506 w 1972954"/>
                  <a:gd name="connsiteY46" fmla="*/ 476290 h 657651"/>
                  <a:gd name="connsiteX47" fmla="*/ 1897573 w 1972954"/>
                  <a:gd name="connsiteY47" fmla="*/ 490539 h 657651"/>
                  <a:gd name="connsiteX48" fmla="*/ 1945253 w 1972954"/>
                  <a:gd name="connsiteY48" fmla="*/ 494375 h 657651"/>
                  <a:gd name="connsiteX49" fmla="*/ 1962242 w 1972954"/>
                  <a:gd name="connsiteY49" fmla="*/ 482867 h 657651"/>
                  <a:gd name="connsiteX50" fmla="*/ 1980328 w 1972954"/>
                  <a:gd name="connsiteY50" fmla="*/ 492183 h 657651"/>
                  <a:gd name="connsiteX51" fmla="*/ 1987452 w 1972954"/>
                  <a:gd name="connsiteY51" fmla="*/ 499308 h 657651"/>
                  <a:gd name="connsiteX52" fmla="*/ 1974299 w 1972954"/>
                  <a:gd name="connsiteY52" fmla="*/ 504788 h 657651"/>
                  <a:gd name="connsiteX53" fmla="*/ 1967175 w 1972954"/>
                  <a:gd name="connsiteY53" fmla="*/ 499308 h 657651"/>
                  <a:gd name="connsiteX54" fmla="*/ 1960050 w 1972954"/>
                  <a:gd name="connsiteY54" fmla="*/ 494375 h 657651"/>
                  <a:gd name="connsiteX55" fmla="*/ 1935936 w 1972954"/>
                  <a:gd name="connsiteY55" fmla="*/ 503692 h 657651"/>
                  <a:gd name="connsiteX56" fmla="*/ 1899766 w 1972954"/>
                  <a:gd name="connsiteY56" fmla="*/ 508625 h 657651"/>
                  <a:gd name="connsiteX57" fmla="*/ 1869075 w 1972954"/>
                  <a:gd name="connsiteY57" fmla="*/ 470810 h 657651"/>
                  <a:gd name="connsiteX58" fmla="*/ 1866335 w 1972954"/>
                  <a:gd name="connsiteY58" fmla="*/ 459301 h 657651"/>
                  <a:gd name="connsiteX59" fmla="*/ 1920043 w 1972954"/>
                  <a:gd name="connsiteY59" fmla="*/ 428062 h 657651"/>
                  <a:gd name="connsiteX60" fmla="*/ 1935936 w 1972954"/>
                  <a:gd name="connsiteY60" fmla="*/ 407237 h 657651"/>
                  <a:gd name="connsiteX61" fmla="*/ 1910726 w 1972954"/>
                  <a:gd name="connsiteY61" fmla="*/ 409429 h 657651"/>
                  <a:gd name="connsiteX62" fmla="*/ 1878392 w 1972954"/>
                  <a:gd name="connsiteY62" fmla="*/ 435735 h 657651"/>
                  <a:gd name="connsiteX63" fmla="*/ 1862499 w 1972954"/>
                  <a:gd name="connsiteY63" fmla="*/ 447244 h 657651"/>
                  <a:gd name="connsiteX64" fmla="*/ 1853182 w 1972954"/>
                  <a:gd name="connsiteY64" fmla="*/ 426966 h 657651"/>
                  <a:gd name="connsiteX65" fmla="*/ 1840577 w 1972954"/>
                  <a:gd name="connsiteY65" fmla="*/ 423678 h 657651"/>
                  <a:gd name="connsiteX66" fmla="*/ 1807694 w 1972954"/>
                  <a:gd name="connsiteY66" fmla="*/ 445052 h 657651"/>
                  <a:gd name="connsiteX67" fmla="*/ 1790705 w 1972954"/>
                  <a:gd name="connsiteY67" fmla="*/ 454368 h 657651"/>
                  <a:gd name="connsiteX68" fmla="*/ 1789609 w 1972954"/>
                  <a:gd name="connsiteY68" fmla="*/ 465877 h 657651"/>
                  <a:gd name="connsiteX69" fmla="*/ 1810982 w 1972954"/>
                  <a:gd name="connsiteY69" fmla="*/ 465877 h 657651"/>
                  <a:gd name="connsiteX70" fmla="*/ 1826328 w 1972954"/>
                  <a:gd name="connsiteY70" fmla="*/ 459849 h 657651"/>
                  <a:gd name="connsiteX71" fmla="*/ 1849894 w 1972954"/>
                  <a:gd name="connsiteY71" fmla="*/ 480126 h 657651"/>
                  <a:gd name="connsiteX72" fmla="*/ 1890997 w 1972954"/>
                  <a:gd name="connsiteY72" fmla="*/ 523970 h 657651"/>
                  <a:gd name="connsiteX73" fmla="*/ 1923331 w 1972954"/>
                  <a:gd name="connsiteY73" fmla="*/ 560141 h 657651"/>
                  <a:gd name="connsiteX74" fmla="*/ 1922783 w 1972954"/>
                  <a:gd name="connsiteY74" fmla="*/ 567265 h 657651"/>
                  <a:gd name="connsiteX75" fmla="*/ 1916755 w 1972954"/>
                  <a:gd name="connsiteY75" fmla="*/ 575486 h 657651"/>
                  <a:gd name="connsiteX76" fmla="*/ 1940321 w 1972954"/>
                  <a:gd name="connsiteY76" fmla="*/ 593571 h 657651"/>
                  <a:gd name="connsiteX77" fmla="*/ 1963886 w 1972954"/>
                  <a:gd name="connsiteY77" fmla="*/ 588091 h 657651"/>
                  <a:gd name="connsiteX78" fmla="*/ 1958406 w 1972954"/>
                  <a:gd name="connsiteY78" fmla="*/ 576582 h 657651"/>
                  <a:gd name="connsiteX79" fmla="*/ 1947445 w 1972954"/>
                  <a:gd name="connsiteY79" fmla="*/ 557948 h 657651"/>
                  <a:gd name="connsiteX80" fmla="*/ 1911822 w 1972954"/>
                  <a:gd name="connsiteY80" fmla="*/ 518489 h 657651"/>
                  <a:gd name="connsiteX81" fmla="*/ 1935388 w 1972954"/>
                  <a:gd name="connsiteY81" fmla="*/ 515749 h 657651"/>
                  <a:gd name="connsiteX82" fmla="*/ 1946897 w 1972954"/>
                  <a:gd name="connsiteY82" fmla="*/ 527258 h 657651"/>
                  <a:gd name="connsiteX83" fmla="*/ 1956762 w 1972954"/>
                  <a:gd name="connsiteY83" fmla="*/ 525066 h 657651"/>
                  <a:gd name="connsiteX84" fmla="*/ 1984164 w 1972954"/>
                  <a:gd name="connsiteY84" fmla="*/ 525066 h 657651"/>
                  <a:gd name="connsiteX85" fmla="*/ 2012114 w 1972954"/>
                  <a:gd name="connsiteY85" fmla="*/ 513557 h 657651"/>
                  <a:gd name="connsiteX86" fmla="*/ 2012662 w 1972954"/>
                  <a:gd name="connsiteY86" fmla="*/ 491087 h 657651"/>
                  <a:gd name="connsiteX87" fmla="*/ 1364876 w 1972954"/>
                  <a:gd name="connsiteY87" fmla="*/ 237891 h 657651"/>
                  <a:gd name="connsiteX88" fmla="*/ 1352819 w 1972954"/>
                  <a:gd name="connsiteY88" fmla="*/ 252689 h 657651"/>
                  <a:gd name="connsiteX89" fmla="*/ 1355011 w 1972954"/>
                  <a:gd name="connsiteY89" fmla="*/ 273514 h 657651"/>
                  <a:gd name="connsiteX90" fmla="*/ 1372548 w 1972954"/>
                  <a:gd name="connsiteY90" fmla="*/ 306397 h 657651"/>
                  <a:gd name="connsiteX91" fmla="*/ 1390634 w 1972954"/>
                  <a:gd name="connsiteY91" fmla="*/ 289407 h 657651"/>
                  <a:gd name="connsiteX92" fmla="*/ 1388441 w 1972954"/>
                  <a:gd name="connsiteY92" fmla="*/ 262005 h 657651"/>
                  <a:gd name="connsiteX93" fmla="*/ 1364876 w 1972954"/>
                  <a:gd name="connsiteY93" fmla="*/ 237891 h 657651"/>
                  <a:gd name="connsiteX94" fmla="*/ 1416392 w 1972954"/>
                  <a:gd name="connsiteY94" fmla="*/ 87728 h 657651"/>
                  <a:gd name="connsiteX95" fmla="*/ 1365424 w 1972954"/>
                  <a:gd name="connsiteY95" fmla="*/ 126639 h 657651"/>
                  <a:gd name="connsiteX96" fmla="*/ 1340762 w 1972954"/>
                  <a:gd name="connsiteY96" fmla="*/ 149657 h 657651"/>
                  <a:gd name="connsiteX97" fmla="*/ 1325416 w 1972954"/>
                  <a:gd name="connsiteY97" fmla="*/ 143080 h 657651"/>
                  <a:gd name="connsiteX98" fmla="*/ 1295274 w 1972954"/>
                  <a:gd name="connsiteY98" fmla="*/ 135955 h 657651"/>
                  <a:gd name="connsiteX99" fmla="*/ 1270612 w 1972954"/>
                  <a:gd name="connsiteY99" fmla="*/ 149109 h 657651"/>
                  <a:gd name="connsiteX100" fmla="*/ 1276093 w 1972954"/>
                  <a:gd name="connsiteY100" fmla="*/ 161713 h 657651"/>
                  <a:gd name="connsiteX101" fmla="*/ 1311167 w 1972954"/>
                  <a:gd name="connsiteY101" fmla="*/ 171030 h 657651"/>
                  <a:gd name="connsiteX102" fmla="*/ 1320484 w 1972954"/>
                  <a:gd name="connsiteY102" fmla="*/ 175963 h 657651"/>
                  <a:gd name="connsiteX103" fmla="*/ 1281025 w 1972954"/>
                  <a:gd name="connsiteY103" fmla="*/ 208297 h 657651"/>
                  <a:gd name="connsiteX104" fmla="*/ 1245402 w 1972954"/>
                  <a:gd name="connsiteY104" fmla="*/ 235151 h 657651"/>
                  <a:gd name="connsiteX105" fmla="*/ 1252527 w 1972954"/>
                  <a:gd name="connsiteY105" fmla="*/ 249948 h 657651"/>
                  <a:gd name="connsiteX106" fmla="*/ 1285409 w 1972954"/>
                  <a:gd name="connsiteY106" fmla="*/ 237891 h 657651"/>
                  <a:gd name="connsiteX107" fmla="*/ 1324868 w 1972954"/>
                  <a:gd name="connsiteY107" fmla="*/ 219258 h 657651"/>
                  <a:gd name="connsiteX108" fmla="*/ 1355559 w 1972954"/>
                  <a:gd name="connsiteY108" fmla="*/ 191856 h 657651"/>
                  <a:gd name="connsiteX109" fmla="*/ 1403787 w 1972954"/>
                  <a:gd name="connsiteY109" fmla="*/ 214874 h 657651"/>
                  <a:gd name="connsiteX110" fmla="*/ 1421324 w 1972954"/>
                  <a:gd name="connsiteY110" fmla="*/ 201721 h 657651"/>
                  <a:gd name="connsiteX111" fmla="*/ 1415295 w 1972954"/>
                  <a:gd name="connsiteY111" fmla="*/ 189664 h 657651"/>
                  <a:gd name="connsiteX112" fmla="*/ 1377481 w 1972954"/>
                  <a:gd name="connsiteY112" fmla="*/ 174318 h 657651"/>
                  <a:gd name="connsiteX113" fmla="*/ 1380221 w 1972954"/>
                  <a:gd name="connsiteY113" fmla="*/ 157329 h 657651"/>
                  <a:gd name="connsiteX114" fmla="*/ 1424612 w 1972954"/>
                  <a:gd name="connsiteY114" fmla="*/ 115130 h 657651"/>
                  <a:gd name="connsiteX115" fmla="*/ 1438861 w 1972954"/>
                  <a:gd name="connsiteY115" fmla="*/ 91016 h 657651"/>
                  <a:gd name="connsiteX116" fmla="*/ 1416392 w 1972954"/>
                  <a:gd name="connsiteY116" fmla="*/ 87728 h 657651"/>
                  <a:gd name="connsiteX117" fmla="*/ 781758 w 1972954"/>
                  <a:gd name="connsiteY117" fmla="*/ 137600 h 657651"/>
                  <a:gd name="connsiteX118" fmla="*/ 765317 w 1972954"/>
                  <a:gd name="connsiteY118" fmla="*/ 146916 h 657651"/>
                  <a:gd name="connsiteX119" fmla="*/ 753808 w 1972954"/>
                  <a:gd name="connsiteY119" fmla="*/ 191308 h 657651"/>
                  <a:gd name="connsiteX120" fmla="*/ 748327 w 1972954"/>
                  <a:gd name="connsiteY120" fmla="*/ 180347 h 657651"/>
                  <a:gd name="connsiteX121" fmla="*/ 739558 w 1972954"/>
                  <a:gd name="connsiteY121" fmla="*/ 167742 h 657651"/>
                  <a:gd name="connsiteX122" fmla="*/ 731338 w 1972954"/>
                  <a:gd name="connsiteY122" fmla="*/ 175963 h 657651"/>
                  <a:gd name="connsiteX123" fmla="*/ 717089 w 1972954"/>
                  <a:gd name="connsiteY123" fmla="*/ 192952 h 657651"/>
                  <a:gd name="connsiteX124" fmla="*/ 702840 w 1972954"/>
                  <a:gd name="connsiteY124" fmla="*/ 169386 h 657651"/>
                  <a:gd name="connsiteX125" fmla="*/ 691331 w 1972954"/>
                  <a:gd name="connsiteY125" fmla="*/ 187471 h 657651"/>
                  <a:gd name="connsiteX126" fmla="*/ 696263 w 1972954"/>
                  <a:gd name="connsiteY126" fmla="*/ 211037 h 657651"/>
                  <a:gd name="connsiteX127" fmla="*/ 698455 w 1972954"/>
                  <a:gd name="connsiteY127" fmla="*/ 230767 h 657651"/>
                  <a:gd name="connsiteX128" fmla="*/ 711060 w 1972954"/>
                  <a:gd name="connsiteY128" fmla="*/ 263101 h 657651"/>
                  <a:gd name="connsiteX129" fmla="*/ 722569 w 1972954"/>
                  <a:gd name="connsiteY129" fmla="*/ 248852 h 657651"/>
                  <a:gd name="connsiteX130" fmla="*/ 717089 w 1972954"/>
                  <a:gd name="connsiteY130" fmla="*/ 209393 h 657651"/>
                  <a:gd name="connsiteX131" fmla="*/ 734078 w 1972954"/>
                  <a:gd name="connsiteY131" fmla="*/ 207201 h 657651"/>
                  <a:gd name="connsiteX132" fmla="*/ 743395 w 1972954"/>
                  <a:gd name="connsiteY132" fmla="*/ 229123 h 657651"/>
                  <a:gd name="connsiteX133" fmla="*/ 757096 w 1972954"/>
                  <a:gd name="connsiteY133" fmla="*/ 219806 h 657651"/>
                  <a:gd name="connsiteX134" fmla="*/ 761480 w 1972954"/>
                  <a:gd name="connsiteY134" fmla="*/ 197884 h 657651"/>
                  <a:gd name="connsiteX135" fmla="*/ 767509 w 1972954"/>
                  <a:gd name="connsiteY135" fmla="*/ 182539 h 657651"/>
                  <a:gd name="connsiteX136" fmla="*/ 776825 w 1972954"/>
                  <a:gd name="connsiteY136" fmla="*/ 166646 h 657651"/>
                  <a:gd name="connsiteX137" fmla="*/ 792719 w 1972954"/>
                  <a:gd name="connsiteY137" fmla="*/ 180895 h 657651"/>
                  <a:gd name="connsiteX138" fmla="*/ 797651 w 1972954"/>
                  <a:gd name="connsiteY138" fmla="*/ 201721 h 657651"/>
                  <a:gd name="connsiteX139" fmla="*/ 797651 w 1972954"/>
                  <a:gd name="connsiteY139" fmla="*/ 241728 h 657651"/>
                  <a:gd name="connsiteX140" fmla="*/ 797103 w 1972954"/>
                  <a:gd name="connsiteY140" fmla="*/ 253785 h 657651"/>
                  <a:gd name="connsiteX141" fmla="*/ 809160 w 1972954"/>
                  <a:gd name="connsiteY141" fmla="*/ 230767 h 657651"/>
                  <a:gd name="connsiteX142" fmla="*/ 809708 w 1972954"/>
                  <a:gd name="connsiteY142" fmla="*/ 174318 h 657651"/>
                  <a:gd name="connsiteX143" fmla="*/ 781758 w 1972954"/>
                  <a:gd name="connsiteY143" fmla="*/ 137600 h 657651"/>
                  <a:gd name="connsiteX144" fmla="*/ 852455 w 1972954"/>
                  <a:gd name="connsiteY144" fmla="*/ 78411 h 657651"/>
                  <a:gd name="connsiteX145" fmla="*/ 840398 w 1972954"/>
                  <a:gd name="connsiteY145" fmla="*/ 81151 h 657651"/>
                  <a:gd name="connsiteX146" fmla="*/ 796007 w 1972954"/>
                  <a:gd name="connsiteY146" fmla="*/ 83343 h 657651"/>
                  <a:gd name="connsiteX147" fmla="*/ 787786 w 1972954"/>
                  <a:gd name="connsiteY147" fmla="*/ 77315 h 657651"/>
                  <a:gd name="connsiteX148" fmla="*/ 788334 w 1972954"/>
                  <a:gd name="connsiteY148" fmla="*/ 64710 h 657651"/>
                  <a:gd name="connsiteX149" fmla="*/ 781210 w 1972954"/>
                  <a:gd name="connsiteY149" fmla="*/ 53749 h 657651"/>
                  <a:gd name="connsiteX150" fmla="*/ 766413 w 1972954"/>
                  <a:gd name="connsiteY150" fmla="*/ 64710 h 657651"/>
                  <a:gd name="connsiteX151" fmla="*/ 759836 w 1972954"/>
                  <a:gd name="connsiteY151" fmla="*/ 83343 h 657651"/>
                  <a:gd name="connsiteX152" fmla="*/ 763124 w 1972954"/>
                  <a:gd name="connsiteY152" fmla="*/ 95948 h 657651"/>
                  <a:gd name="connsiteX153" fmla="*/ 788334 w 1972954"/>
                  <a:gd name="connsiteY153" fmla="*/ 99785 h 657651"/>
                  <a:gd name="connsiteX154" fmla="*/ 838206 w 1972954"/>
                  <a:gd name="connsiteY154" fmla="*/ 102525 h 657651"/>
                  <a:gd name="connsiteX155" fmla="*/ 858484 w 1972954"/>
                  <a:gd name="connsiteY155" fmla="*/ 90468 h 657651"/>
                  <a:gd name="connsiteX156" fmla="*/ 852455 w 1972954"/>
                  <a:gd name="connsiteY156" fmla="*/ 78411 h 657651"/>
                  <a:gd name="connsiteX157" fmla="*/ 617345 w 1972954"/>
                  <a:gd name="connsiteY157" fmla="*/ 248852 h 657651"/>
                  <a:gd name="connsiteX158" fmla="*/ 617345 w 1972954"/>
                  <a:gd name="connsiteY158" fmla="*/ 219258 h 657651"/>
                  <a:gd name="connsiteX159" fmla="*/ 591039 w 1972954"/>
                  <a:gd name="connsiteY159" fmla="*/ 163358 h 657651"/>
                  <a:gd name="connsiteX160" fmla="*/ 581174 w 1972954"/>
                  <a:gd name="connsiteY160" fmla="*/ 162810 h 657651"/>
                  <a:gd name="connsiteX161" fmla="*/ 597067 w 1972954"/>
                  <a:gd name="connsiteY161" fmla="*/ 233507 h 657651"/>
                  <a:gd name="connsiteX162" fmla="*/ 602000 w 1972954"/>
                  <a:gd name="connsiteY162" fmla="*/ 297628 h 657651"/>
                  <a:gd name="connsiteX163" fmla="*/ 628306 w 1972954"/>
                  <a:gd name="connsiteY163" fmla="*/ 330511 h 657651"/>
                  <a:gd name="connsiteX164" fmla="*/ 631046 w 1972954"/>
                  <a:gd name="connsiteY164" fmla="*/ 306397 h 657651"/>
                  <a:gd name="connsiteX165" fmla="*/ 617345 w 1972954"/>
                  <a:gd name="connsiteY165" fmla="*/ 248852 h 657651"/>
                  <a:gd name="connsiteX166" fmla="*/ 597067 w 1972954"/>
                  <a:gd name="connsiteY166" fmla="*/ 140888 h 657651"/>
                  <a:gd name="connsiteX167" fmla="*/ 585558 w 1972954"/>
                  <a:gd name="connsiteY167" fmla="*/ 102525 h 657651"/>
                  <a:gd name="connsiteX168" fmla="*/ 583366 w 1972954"/>
                  <a:gd name="connsiteY168" fmla="*/ 126091 h 657651"/>
                  <a:gd name="connsiteX169" fmla="*/ 582818 w 1972954"/>
                  <a:gd name="connsiteY169" fmla="*/ 144176 h 657651"/>
                  <a:gd name="connsiteX170" fmla="*/ 597067 w 1972954"/>
                  <a:gd name="connsiteY170" fmla="*/ 140888 h 657651"/>
                  <a:gd name="connsiteX171" fmla="*/ 700647 w 1972954"/>
                  <a:gd name="connsiteY171" fmla="*/ 108005 h 657651"/>
                  <a:gd name="connsiteX172" fmla="*/ 703936 w 1972954"/>
                  <a:gd name="connsiteY172" fmla="*/ 119514 h 657651"/>
                  <a:gd name="connsiteX173" fmla="*/ 695715 w 1972954"/>
                  <a:gd name="connsiteY173" fmla="*/ 136504 h 657651"/>
                  <a:gd name="connsiteX174" fmla="*/ 698455 w 1972954"/>
                  <a:gd name="connsiteY174" fmla="*/ 154041 h 657651"/>
                  <a:gd name="connsiteX175" fmla="*/ 715993 w 1972954"/>
                  <a:gd name="connsiteY175" fmla="*/ 112938 h 657651"/>
                  <a:gd name="connsiteX176" fmla="*/ 714897 w 1972954"/>
                  <a:gd name="connsiteY176" fmla="*/ 89372 h 657651"/>
                  <a:gd name="connsiteX177" fmla="*/ 729694 w 1972954"/>
                  <a:gd name="connsiteY177" fmla="*/ 79507 h 657651"/>
                  <a:gd name="connsiteX178" fmla="*/ 741203 w 1972954"/>
                  <a:gd name="connsiteY178" fmla="*/ 106909 h 657651"/>
                  <a:gd name="connsiteX179" fmla="*/ 760932 w 1972954"/>
                  <a:gd name="connsiteY179" fmla="*/ 128831 h 657651"/>
                  <a:gd name="connsiteX180" fmla="*/ 772441 w 1972954"/>
                  <a:gd name="connsiteY180" fmla="*/ 109101 h 657651"/>
                  <a:gd name="connsiteX181" fmla="*/ 767509 w 1972954"/>
                  <a:gd name="connsiteY181" fmla="*/ 105265 h 657651"/>
                  <a:gd name="connsiteX182" fmla="*/ 755452 w 1972954"/>
                  <a:gd name="connsiteY182" fmla="*/ 104717 h 657651"/>
                  <a:gd name="connsiteX183" fmla="*/ 740107 w 1972954"/>
                  <a:gd name="connsiteY183" fmla="*/ 70738 h 657651"/>
                  <a:gd name="connsiteX184" fmla="*/ 754356 w 1972954"/>
                  <a:gd name="connsiteY184" fmla="*/ 55941 h 657651"/>
                  <a:gd name="connsiteX185" fmla="*/ 751616 w 1972954"/>
                  <a:gd name="connsiteY185" fmla="*/ 42788 h 657651"/>
                  <a:gd name="connsiteX186" fmla="*/ 713801 w 1972954"/>
                  <a:gd name="connsiteY186" fmla="*/ 82247 h 657651"/>
                  <a:gd name="connsiteX187" fmla="*/ 703936 w 1972954"/>
                  <a:gd name="connsiteY187" fmla="*/ 82247 h 657651"/>
                  <a:gd name="connsiteX188" fmla="*/ 721473 w 1972954"/>
                  <a:gd name="connsiteY188" fmla="*/ 35116 h 657651"/>
                  <a:gd name="connsiteX189" fmla="*/ 721473 w 1972954"/>
                  <a:gd name="connsiteY189" fmla="*/ 22511 h 657651"/>
                  <a:gd name="connsiteX190" fmla="*/ 706676 w 1972954"/>
                  <a:gd name="connsiteY190" fmla="*/ 25799 h 657651"/>
                  <a:gd name="connsiteX191" fmla="*/ 694619 w 1972954"/>
                  <a:gd name="connsiteY191" fmla="*/ 20866 h 657651"/>
                  <a:gd name="connsiteX192" fmla="*/ 693523 w 1972954"/>
                  <a:gd name="connsiteY192" fmla="*/ 6069 h 657651"/>
                  <a:gd name="connsiteX193" fmla="*/ 662833 w 1972954"/>
                  <a:gd name="connsiteY193" fmla="*/ 11550 h 657651"/>
                  <a:gd name="connsiteX194" fmla="*/ 640911 w 1972954"/>
                  <a:gd name="connsiteY194" fmla="*/ 80055 h 657651"/>
                  <a:gd name="connsiteX195" fmla="*/ 671601 w 1972954"/>
                  <a:gd name="connsiteY195" fmla="*/ 53749 h 657651"/>
                  <a:gd name="connsiteX196" fmla="*/ 695715 w 1972954"/>
                  <a:gd name="connsiteY196" fmla="*/ 41692 h 657651"/>
                  <a:gd name="connsiteX197" fmla="*/ 690235 w 1972954"/>
                  <a:gd name="connsiteY197" fmla="*/ 106909 h 657651"/>
                  <a:gd name="connsiteX198" fmla="*/ 674889 w 1972954"/>
                  <a:gd name="connsiteY198" fmla="*/ 117870 h 657651"/>
                  <a:gd name="connsiteX199" fmla="*/ 654612 w 1972954"/>
                  <a:gd name="connsiteY199" fmla="*/ 96496 h 657651"/>
                  <a:gd name="connsiteX200" fmla="*/ 651324 w 1972954"/>
                  <a:gd name="connsiteY200" fmla="*/ 121706 h 657651"/>
                  <a:gd name="connsiteX201" fmla="*/ 644199 w 1972954"/>
                  <a:gd name="connsiteY201" fmla="*/ 170482 h 657651"/>
                  <a:gd name="connsiteX202" fmla="*/ 637075 w 1972954"/>
                  <a:gd name="connsiteY202" fmla="*/ 199528 h 657651"/>
                  <a:gd name="connsiteX203" fmla="*/ 648583 w 1972954"/>
                  <a:gd name="connsiteY203" fmla="*/ 224190 h 657651"/>
                  <a:gd name="connsiteX204" fmla="*/ 669409 w 1972954"/>
                  <a:gd name="connsiteY204" fmla="*/ 208297 h 657651"/>
                  <a:gd name="connsiteX205" fmla="*/ 681466 w 1972954"/>
                  <a:gd name="connsiteY205" fmla="*/ 168290 h 657651"/>
                  <a:gd name="connsiteX206" fmla="*/ 683658 w 1972954"/>
                  <a:gd name="connsiteY206" fmla="*/ 132119 h 657651"/>
                  <a:gd name="connsiteX207" fmla="*/ 700647 w 1972954"/>
                  <a:gd name="connsiteY207" fmla="*/ 108005 h 657651"/>
                  <a:gd name="connsiteX208" fmla="*/ 604740 w 1972954"/>
                  <a:gd name="connsiteY208" fmla="*/ 93208 h 657651"/>
                  <a:gd name="connsiteX209" fmla="*/ 608028 w 1972954"/>
                  <a:gd name="connsiteY209" fmla="*/ 88276 h 657651"/>
                  <a:gd name="connsiteX210" fmla="*/ 583366 w 1972954"/>
                  <a:gd name="connsiteY210" fmla="*/ 60326 h 657651"/>
                  <a:gd name="connsiteX211" fmla="*/ 576790 w 1972954"/>
                  <a:gd name="connsiteY211" fmla="*/ 69094 h 657651"/>
                  <a:gd name="connsiteX212" fmla="*/ 588847 w 1972954"/>
                  <a:gd name="connsiteY212" fmla="*/ 91016 h 657651"/>
                  <a:gd name="connsiteX213" fmla="*/ 604740 w 1972954"/>
                  <a:gd name="connsiteY213" fmla="*/ 93208 h 657651"/>
                  <a:gd name="connsiteX214" fmla="*/ 154797 w 1972954"/>
                  <a:gd name="connsiteY214" fmla="*/ 517941 h 657651"/>
                  <a:gd name="connsiteX215" fmla="*/ 130683 w 1972954"/>
                  <a:gd name="connsiteY215" fmla="*/ 522874 h 657651"/>
                  <a:gd name="connsiteX216" fmla="*/ 107117 w 1972954"/>
                  <a:gd name="connsiteY216" fmla="*/ 550824 h 657651"/>
                  <a:gd name="connsiteX217" fmla="*/ 107665 w 1972954"/>
                  <a:gd name="connsiteY217" fmla="*/ 566169 h 657651"/>
                  <a:gd name="connsiteX218" fmla="*/ 125750 w 1972954"/>
                  <a:gd name="connsiteY218" fmla="*/ 580418 h 657651"/>
                  <a:gd name="connsiteX219" fmla="*/ 155893 w 1972954"/>
                  <a:gd name="connsiteY219" fmla="*/ 570553 h 657651"/>
                  <a:gd name="connsiteX220" fmla="*/ 143288 w 1972954"/>
                  <a:gd name="connsiteY220" fmla="*/ 555756 h 657651"/>
                  <a:gd name="connsiteX221" fmla="*/ 143288 w 1972954"/>
                  <a:gd name="connsiteY221" fmla="*/ 550824 h 657651"/>
                  <a:gd name="connsiteX222" fmla="*/ 148220 w 1972954"/>
                  <a:gd name="connsiteY222" fmla="*/ 550824 h 657651"/>
                  <a:gd name="connsiteX223" fmla="*/ 169046 w 1972954"/>
                  <a:gd name="connsiteY223" fmla="*/ 556304 h 657651"/>
                  <a:gd name="connsiteX224" fmla="*/ 172882 w 1972954"/>
                  <a:gd name="connsiteY224" fmla="*/ 517941 h 657651"/>
                  <a:gd name="connsiteX225" fmla="*/ 154797 w 1972954"/>
                  <a:gd name="connsiteY225" fmla="*/ 517941 h 657651"/>
                  <a:gd name="connsiteX226" fmla="*/ 113693 w 1972954"/>
                  <a:gd name="connsiteY226" fmla="*/ 497116 h 657651"/>
                  <a:gd name="connsiteX227" fmla="*/ 102185 w 1972954"/>
                  <a:gd name="connsiteY227" fmla="*/ 483963 h 657651"/>
                  <a:gd name="connsiteX228" fmla="*/ 78619 w 1972954"/>
                  <a:gd name="connsiteY228" fmla="*/ 509173 h 657651"/>
                  <a:gd name="connsiteX229" fmla="*/ 85195 w 1972954"/>
                  <a:gd name="connsiteY229" fmla="*/ 519037 h 657651"/>
                  <a:gd name="connsiteX230" fmla="*/ 113693 w 1972954"/>
                  <a:gd name="connsiteY230" fmla="*/ 497116 h 657651"/>
                  <a:gd name="connsiteX231" fmla="*/ 215081 w 1972954"/>
                  <a:gd name="connsiteY231" fmla="*/ 476838 h 657651"/>
                  <a:gd name="connsiteX232" fmla="*/ 152056 w 1972954"/>
                  <a:gd name="connsiteY232" fmla="*/ 417650 h 657651"/>
                  <a:gd name="connsiteX233" fmla="*/ 86839 w 1972954"/>
                  <a:gd name="connsiteY233" fmla="*/ 396824 h 657651"/>
                  <a:gd name="connsiteX234" fmla="*/ 74234 w 1972954"/>
                  <a:gd name="connsiteY234" fmla="*/ 427514 h 657651"/>
                  <a:gd name="connsiteX235" fmla="*/ 57245 w 1972954"/>
                  <a:gd name="connsiteY235" fmla="*/ 447792 h 657651"/>
                  <a:gd name="connsiteX236" fmla="*/ 22170 w 1972954"/>
                  <a:gd name="connsiteY236" fmla="*/ 481222 h 657651"/>
                  <a:gd name="connsiteX237" fmla="*/ 4085 w 1972954"/>
                  <a:gd name="connsiteY237" fmla="*/ 490539 h 657651"/>
                  <a:gd name="connsiteX238" fmla="*/ 797 w 1972954"/>
                  <a:gd name="connsiteY238" fmla="*/ 508077 h 657651"/>
                  <a:gd name="connsiteX239" fmla="*/ 67110 w 1972954"/>
                  <a:gd name="connsiteY239" fmla="*/ 592475 h 657651"/>
                  <a:gd name="connsiteX240" fmla="*/ 95060 w 1972954"/>
                  <a:gd name="connsiteY240" fmla="*/ 618781 h 657651"/>
                  <a:gd name="connsiteX241" fmla="*/ 142740 w 1972954"/>
                  <a:gd name="connsiteY241" fmla="*/ 660981 h 657651"/>
                  <a:gd name="connsiteX242" fmla="*/ 163565 w 1972954"/>
                  <a:gd name="connsiteY242" fmla="*/ 656048 h 657651"/>
                  <a:gd name="connsiteX243" fmla="*/ 111501 w 1972954"/>
                  <a:gd name="connsiteY243" fmla="*/ 601792 h 657651"/>
                  <a:gd name="connsiteX244" fmla="*/ 57245 w 1972954"/>
                  <a:gd name="connsiteY244" fmla="*/ 540959 h 657651"/>
                  <a:gd name="connsiteX245" fmla="*/ 44640 w 1972954"/>
                  <a:gd name="connsiteY245" fmla="*/ 522326 h 657651"/>
                  <a:gd name="connsiteX246" fmla="*/ 44640 w 1972954"/>
                  <a:gd name="connsiteY246" fmla="*/ 506981 h 657651"/>
                  <a:gd name="connsiteX247" fmla="*/ 58889 w 1972954"/>
                  <a:gd name="connsiteY247" fmla="*/ 487799 h 657651"/>
                  <a:gd name="connsiteX248" fmla="*/ 88484 w 1972954"/>
                  <a:gd name="connsiteY248" fmla="*/ 443407 h 657651"/>
                  <a:gd name="connsiteX249" fmla="*/ 101088 w 1972954"/>
                  <a:gd name="connsiteY249" fmla="*/ 431351 h 657651"/>
                  <a:gd name="connsiteX250" fmla="*/ 126298 w 1972954"/>
                  <a:gd name="connsiteY250" fmla="*/ 429706 h 657651"/>
                  <a:gd name="connsiteX251" fmla="*/ 188775 w 1972954"/>
                  <a:gd name="connsiteY251" fmla="*/ 482867 h 657651"/>
                  <a:gd name="connsiteX252" fmla="*/ 219466 w 1972954"/>
                  <a:gd name="connsiteY252" fmla="*/ 523970 h 657651"/>
                  <a:gd name="connsiteX253" fmla="*/ 210149 w 1972954"/>
                  <a:gd name="connsiteY253" fmla="*/ 533287 h 657651"/>
                  <a:gd name="connsiteX254" fmla="*/ 227686 w 1972954"/>
                  <a:gd name="connsiteY254" fmla="*/ 560141 h 657651"/>
                  <a:gd name="connsiteX255" fmla="*/ 243580 w 1972954"/>
                  <a:gd name="connsiteY255" fmla="*/ 562881 h 657651"/>
                  <a:gd name="connsiteX256" fmla="*/ 243032 w 1972954"/>
                  <a:gd name="connsiteY256" fmla="*/ 546988 h 657651"/>
                  <a:gd name="connsiteX257" fmla="*/ 215081 w 1972954"/>
                  <a:gd name="connsiteY257" fmla="*/ 476838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1972954" h="657651">
                    <a:moveTo>
                      <a:pt x="1869075" y="542055"/>
                    </a:moveTo>
                    <a:cubicBezTo>
                      <a:pt x="1866335" y="538219"/>
                      <a:pt x="1841673" y="509721"/>
                      <a:pt x="1835096" y="506981"/>
                    </a:cubicBezTo>
                    <a:cubicBezTo>
                      <a:pt x="1827972" y="504240"/>
                      <a:pt x="1825232" y="504240"/>
                      <a:pt x="1820847" y="506981"/>
                    </a:cubicBezTo>
                    <a:cubicBezTo>
                      <a:pt x="1817559" y="510817"/>
                      <a:pt x="1811531" y="516297"/>
                      <a:pt x="1809886" y="518489"/>
                    </a:cubicBezTo>
                    <a:cubicBezTo>
                      <a:pt x="1807694" y="521230"/>
                      <a:pt x="1815367" y="527258"/>
                      <a:pt x="1819751" y="530546"/>
                    </a:cubicBezTo>
                    <a:cubicBezTo>
                      <a:pt x="1824683" y="534383"/>
                      <a:pt x="1829616" y="542055"/>
                      <a:pt x="1835644" y="543699"/>
                    </a:cubicBezTo>
                    <a:cubicBezTo>
                      <a:pt x="1840577" y="546440"/>
                      <a:pt x="1849894" y="545892"/>
                      <a:pt x="1847701" y="550824"/>
                    </a:cubicBezTo>
                    <a:cubicBezTo>
                      <a:pt x="1847153" y="555756"/>
                      <a:pt x="1833452" y="565073"/>
                      <a:pt x="1829068" y="564525"/>
                    </a:cubicBezTo>
                    <a:cubicBezTo>
                      <a:pt x="1815915" y="563429"/>
                      <a:pt x="1805502" y="545892"/>
                      <a:pt x="1791253" y="534383"/>
                    </a:cubicBezTo>
                    <a:cubicBezTo>
                      <a:pt x="1787417" y="530546"/>
                      <a:pt x="1779744" y="530546"/>
                      <a:pt x="1774812" y="528354"/>
                    </a:cubicBezTo>
                    <a:cubicBezTo>
                      <a:pt x="1769879" y="525614"/>
                      <a:pt x="1767687" y="529450"/>
                      <a:pt x="1766043" y="532190"/>
                    </a:cubicBezTo>
                    <a:cubicBezTo>
                      <a:pt x="1766043" y="536027"/>
                      <a:pt x="1769879" y="539863"/>
                      <a:pt x="1770975" y="544247"/>
                    </a:cubicBezTo>
                    <a:cubicBezTo>
                      <a:pt x="1773168" y="550276"/>
                      <a:pt x="1777552" y="551920"/>
                      <a:pt x="1784676" y="556304"/>
                    </a:cubicBezTo>
                    <a:cubicBezTo>
                      <a:pt x="1793993" y="562881"/>
                      <a:pt x="1806050" y="573842"/>
                      <a:pt x="1808790" y="578226"/>
                    </a:cubicBezTo>
                    <a:cubicBezTo>
                      <a:pt x="1810982" y="583158"/>
                      <a:pt x="1815367" y="587543"/>
                      <a:pt x="1803310" y="593023"/>
                    </a:cubicBezTo>
                    <a:cubicBezTo>
                      <a:pt x="1791801" y="598504"/>
                      <a:pt x="1778100" y="602888"/>
                      <a:pt x="1764399" y="598504"/>
                    </a:cubicBezTo>
                    <a:cubicBezTo>
                      <a:pt x="1752342" y="593571"/>
                      <a:pt x="1744121" y="583707"/>
                      <a:pt x="1742477" y="576582"/>
                    </a:cubicBezTo>
                    <a:cubicBezTo>
                      <a:pt x="1740285" y="570005"/>
                      <a:pt x="1735901" y="578774"/>
                      <a:pt x="1733160" y="584803"/>
                    </a:cubicBezTo>
                    <a:cubicBezTo>
                      <a:pt x="1730968" y="591379"/>
                      <a:pt x="1724392" y="599052"/>
                      <a:pt x="1726584" y="603436"/>
                    </a:cubicBezTo>
                    <a:cubicBezTo>
                      <a:pt x="1728776" y="608368"/>
                      <a:pt x="1729324" y="611657"/>
                      <a:pt x="1740285" y="614397"/>
                    </a:cubicBezTo>
                    <a:cubicBezTo>
                      <a:pt x="1751246" y="617685"/>
                      <a:pt x="1775908" y="622618"/>
                      <a:pt x="1785772" y="621521"/>
                    </a:cubicBezTo>
                    <a:cubicBezTo>
                      <a:pt x="1809338" y="618781"/>
                      <a:pt x="1818655" y="601792"/>
                      <a:pt x="1822491" y="602888"/>
                    </a:cubicBezTo>
                    <a:cubicBezTo>
                      <a:pt x="1825232" y="602888"/>
                      <a:pt x="1829616" y="607820"/>
                      <a:pt x="1832356" y="610013"/>
                    </a:cubicBezTo>
                    <a:cubicBezTo>
                      <a:pt x="1834548" y="612753"/>
                      <a:pt x="1841673" y="625906"/>
                      <a:pt x="1849345" y="625906"/>
                    </a:cubicBezTo>
                    <a:cubicBezTo>
                      <a:pt x="1857566" y="625358"/>
                      <a:pt x="1864691" y="622069"/>
                      <a:pt x="1860854" y="608916"/>
                    </a:cubicBezTo>
                    <a:cubicBezTo>
                      <a:pt x="1858114" y="601792"/>
                      <a:pt x="1852634" y="601792"/>
                      <a:pt x="1844961" y="588639"/>
                    </a:cubicBezTo>
                    <a:cubicBezTo>
                      <a:pt x="1843865" y="585351"/>
                      <a:pt x="1848249" y="576034"/>
                      <a:pt x="1850990" y="576582"/>
                    </a:cubicBezTo>
                    <a:cubicBezTo>
                      <a:pt x="1853730" y="577678"/>
                      <a:pt x="1881132" y="578774"/>
                      <a:pt x="1883872" y="576034"/>
                    </a:cubicBezTo>
                    <a:cubicBezTo>
                      <a:pt x="1886612" y="573294"/>
                      <a:pt x="1890449" y="560689"/>
                      <a:pt x="1889353" y="557948"/>
                    </a:cubicBezTo>
                    <a:cubicBezTo>
                      <a:pt x="1888805" y="556304"/>
                      <a:pt x="1871815" y="545892"/>
                      <a:pt x="1869075" y="542055"/>
                    </a:cubicBezTo>
                    <a:moveTo>
                      <a:pt x="2012662" y="491087"/>
                    </a:moveTo>
                    <a:cubicBezTo>
                      <a:pt x="2007182" y="482867"/>
                      <a:pt x="1979232" y="474098"/>
                      <a:pt x="1973203" y="470810"/>
                    </a:cubicBezTo>
                    <a:cubicBezTo>
                      <a:pt x="1963886" y="464781"/>
                      <a:pt x="1972655" y="459849"/>
                      <a:pt x="1970463" y="456561"/>
                    </a:cubicBezTo>
                    <a:cubicBezTo>
                      <a:pt x="1968271" y="453272"/>
                      <a:pt x="1961146" y="454368"/>
                      <a:pt x="1956214" y="449984"/>
                    </a:cubicBezTo>
                    <a:cubicBezTo>
                      <a:pt x="1951281" y="446148"/>
                      <a:pt x="1951281" y="440667"/>
                      <a:pt x="1953474" y="438475"/>
                    </a:cubicBezTo>
                    <a:cubicBezTo>
                      <a:pt x="1955666" y="436283"/>
                      <a:pt x="1956762" y="432995"/>
                      <a:pt x="1951281" y="429158"/>
                    </a:cubicBezTo>
                    <a:cubicBezTo>
                      <a:pt x="1946349" y="425322"/>
                      <a:pt x="1946349" y="429706"/>
                      <a:pt x="1934292" y="429706"/>
                    </a:cubicBezTo>
                    <a:cubicBezTo>
                      <a:pt x="1922783" y="429706"/>
                      <a:pt x="1921139" y="430803"/>
                      <a:pt x="1921139" y="434639"/>
                    </a:cubicBezTo>
                    <a:cubicBezTo>
                      <a:pt x="1921139" y="438475"/>
                      <a:pt x="1922235" y="443407"/>
                      <a:pt x="1916207" y="443956"/>
                    </a:cubicBezTo>
                    <a:cubicBezTo>
                      <a:pt x="1906342" y="446148"/>
                      <a:pt x="1901410" y="448888"/>
                      <a:pt x="1896477" y="454916"/>
                    </a:cubicBezTo>
                    <a:cubicBezTo>
                      <a:pt x="1889353" y="464233"/>
                      <a:pt x="1884968" y="466425"/>
                      <a:pt x="1884968" y="469166"/>
                    </a:cubicBezTo>
                    <a:cubicBezTo>
                      <a:pt x="1884968" y="471358"/>
                      <a:pt x="1888805" y="471906"/>
                      <a:pt x="1892641" y="471906"/>
                    </a:cubicBezTo>
                    <a:cubicBezTo>
                      <a:pt x="1895381" y="472454"/>
                      <a:pt x="1911274" y="464781"/>
                      <a:pt x="1917303" y="462589"/>
                    </a:cubicBezTo>
                    <a:cubicBezTo>
                      <a:pt x="1922235" y="459849"/>
                      <a:pt x="1936484" y="456013"/>
                      <a:pt x="1939224" y="457657"/>
                    </a:cubicBezTo>
                    <a:cubicBezTo>
                      <a:pt x="1941965" y="460397"/>
                      <a:pt x="1943061" y="465329"/>
                      <a:pt x="1940321" y="466973"/>
                    </a:cubicBezTo>
                    <a:cubicBezTo>
                      <a:pt x="1937032" y="469166"/>
                      <a:pt x="1936484" y="467521"/>
                      <a:pt x="1931552" y="466425"/>
                    </a:cubicBezTo>
                    <a:cubicBezTo>
                      <a:pt x="1926072" y="465329"/>
                      <a:pt x="1908534" y="471906"/>
                      <a:pt x="1902506" y="476290"/>
                    </a:cubicBezTo>
                    <a:cubicBezTo>
                      <a:pt x="1895929" y="481222"/>
                      <a:pt x="1893737" y="486155"/>
                      <a:pt x="1897573" y="490539"/>
                    </a:cubicBezTo>
                    <a:cubicBezTo>
                      <a:pt x="1902506" y="495472"/>
                      <a:pt x="1936484" y="495472"/>
                      <a:pt x="1945253" y="494375"/>
                    </a:cubicBezTo>
                    <a:cubicBezTo>
                      <a:pt x="1949089" y="493279"/>
                      <a:pt x="1950734" y="483415"/>
                      <a:pt x="1962242" y="482867"/>
                    </a:cubicBezTo>
                    <a:cubicBezTo>
                      <a:pt x="1968271" y="482867"/>
                      <a:pt x="1975943" y="488347"/>
                      <a:pt x="1980328" y="492183"/>
                    </a:cubicBezTo>
                    <a:cubicBezTo>
                      <a:pt x="1985260" y="495472"/>
                      <a:pt x="1988548" y="494924"/>
                      <a:pt x="1987452" y="499308"/>
                    </a:cubicBezTo>
                    <a:cubicBezTo>
                      <a:pt x="1987452" y="503144"/>
                      <a:pt x="1980328" y="503692"/>
                      <a:pt x="1974299" y="504788"/>
                    </a:cubicBezTo>
                    <a:cubicBezTo>
                      <a:pt x="1969367" y="505884"/>
                      <a:pt x="1967175" y="504240"/>
                      <a:pt x="1967175" y="499308"/>
                    </a:cubicBezTo>
                    <a:cubicBezTo>
                      <a:pt x="1967175" y="494375"/>
                      <a:pt x="1966627" y="493827"/>
                      <a:pt x="1960050" y="494375"/>
                    </a:cubicBezTo>
                    <a:cubicBezTo>
                      <a:pt x="1952926" y="494375"/>
                      <a:pt x="1945253" y="500952"/>
                      <a:pt x="1935936" y="503692"/>
                    </a:cubicBezTo>
                    <a:cubicBezTo>
                      <a:pt x="1924975" y="505884"/>
                      <a:pt x="1904150" y="508625"/>
                      <a:pt x="1899766" y="508625"/>
                    </a:cubicBezTo>
                    <a:cubicBezTo>
                      <a:pt x="1894833" y="508625"/>
                      <a:pt x="1873459" y="476290"/>
                      <a:pt x="1869075" y="470810"/>
                    </a:cubicBezTo>
                    <a:cubicBezTo>
                      <a:pt x="1864691" y="465329"/>
                      <a:pt x="1865787" y="462041"/>
                      <a:pt x="1866335" y="459301"/>
                    </a:cubicBezTo>
                    <a:cubicBezTo>
                      <a:pt x="1866335" y="456013"/>
                      <a:pt x="1905794" y="434091"/>
                      <a:pt x="1920043" y="428062"/>
                    </a:cubicBezTo>
                    <a:cubicBezTo>
                      <a:pt x="1934292" y="419842"/>
                      <a:pt x="1936484" y="414909"/>
                      <a:pt x="1935936" y="407237"/>
                    </a:cubicBezTo>
                    <a:cubicBezTo>
                      <a:pt x="1934840" y="398468"/>
                      <a:pt x="1918399" y="403400"/>
                      <a:pt x="1910726" y="409429"/>
                    </a:cubicBezTo>
                    <a:cubicBezTo>
                      <a:pt x="1901958" y="414909"/>
                      <a:pt x="1883324" y="429706"/>
                      <a:pt x="1878392" y="435735"/>
                    </a:cubicBezTo>
                    <a:cubicBezTo>
                      <a:pt x="1872911" y="440667"/>
                      <a:pt x="1865787" y="447792"/>
                      <a:pt x="1862499" y="447244"/>
                    </a:cubicBezTo>
                    <a:cubicBezTo>
                      <a:pt x="1856470" y="443956"/>
                      <a:pt x="1856470" y="431351"/>
                      <a:pt x="1853182" y="426966"/>
                    </a:cubicBezTo>
                    <a:cubicBezTo>
                      <a:pt x="1852086" y="422034"/>
                      <a:pt x="1847701" y="422034"/>
                      <a:pt x="1840577" y="423678"/>
                    </a:cubicBezTo>
                    <a:cubicBezTo>
                      <a:pt x="1833452" y="424226"/>
                      <a:pt x="1827424" y="433543"/>
                      <a:pt x="1807694" y="445052"/>
                    </a:cubicBezTo>
                    <a:cubicBezTo>
                      <a:pt x="1798926" y="449984"/>
                      <a:pt x="1793445" y="451628"/>
                      <a:pt x="1790705" y="454368"/>
                    </a:cubicBezTo>
                    <a:cubicBezTo>
                      <a:pt x="1786869" y="457657"/>
                      <a:pt x="1787417" y="462589"/>
                      <a:pt x="1789609" y="465877"/>
                    </a:cubicBezTo>
                    <a:cubicBezTo>
                      <a:pt x="1793445" y="470810"/>
                      <a:pt x="1804954" y="466973"/>
                      <a:pt x="1810982" y="465877"/>
                    </a:cubicBezTo>
                    <a:cubicBezTo>
                      <a:pt x="1817011" y="464781"/>
                      <a:pt x="1822491" y="460945"/>
                      <a:pt x="1826328" y="459849"/>
                    </a:cubicBezTo>
                    <a:cubicBezTo>
                      <a:pt x="1829068" y="459849"/>
                      <a:pt x="1841125" y="473550"/>
                      <a:pt x="1849894" y="480126"/>
                    </a:cubicBezTo>
                    <a:cubicBezTo>
                      <a:pt x="1858114" y="486155"/>
                      <a:pt x="1885516" y="520134"/>
                      <a:pt x="1890997" y="523970"/>
                    </a:cubicBezTo>
                    <a:cubicBezTo>
                      <a:pt x="1905246" y="532190"/>
                      <a:pt x="1921139" y="556852"/>
                      <a:pt x="1923331" y="560141"/>
                    </a:cubicBezTo>
                    <a:cubicBezTo>
                      <a:pt x="1925523" y="561237"/>
                      <a:pt x="1926072" y="565621"/>
                      <a:pt x="1922783" y="567265"/>
                    </a:cubicBezTo>
                    <a:cubicBezTo>
                      <a:pt x="1914563" y="572198"/>
                      <a:pt x="1916207" y="572198"/>
                      <a:pt x="1916755" y="575486"/>
                    </a:cubicBezTo>
                    <a:cubicBezTo>
                      <a:pt x="1918947" y="579322"/>
                      <a:pt x="1934840" y="591379"/>
                      <a:pt x="1940321" y="593571"/>
                    </a:cubicBezTo>
                    <a:cubicBezTo>
                      <a:pt x="1946349" y="594119"/>
                      <a:pt x="1961146" y="593023"/>
                      <a:pt x="1963886" y="588091"/>
                    </a:cubicBezTo>
                    <a:cubicBezTo>
                      <a:pt x="1966627" y="584255"/>
                      <a:pt x="1961146" y="579870"/>
                      <a:pt x="1958406" y="576582"/>
                    </a:cubicBezTo>
                    <a:cubicBezTo>
                      <a:pt x="1954570" y="571650"/>
                      <a:pt x="1955666" y="562333"/>
                      <a:pt x="1947445" y="557948"/>
                    </a:cubicBezTo>
                    <a:cubicBezTo>
                      <a:pt x="1940321" y="554112"/>
                      <a:pt x="1911274" y="519037"/>
                      <a:pt x="1911822" y="518489"/>
                    </a:cubicBezTo>
                    <a:cubicBezTo>
                      <a:pt x="1911822" y="516297"/>
                      <a:pt x="1930456" y="513009"/>
                      <a:pt x="1935388" y="515749"/>
                    </a:cubicBezTo>
                    <a:cubicBezTo>
                      <a:pt x="1940321" y="517941"/>
                      <a:pt x="1940321" y="525614"/>
                      <a:pt x="1946897" y="527258"/>
                    </a:cubicBezTo>
                    <a:cubicBezTo>
                      <a:pt x="1952378" y="527806"/>
                      <a:pt x="1952378" y="526162"/>
                      <a:pt x="1956762" y="525066"/>
                    </a:cubicBezTo>
                    <a:cubicBezTo>
                      <a:pt x="1962790" y="522874"/>
                      <a:pt x="1962790" y="525614"/>
                      <a:pt x="1984164" y="525066"/>
                    </a:cubicBezTo>
                    <a:cubicBezTo>
                      <a:pt x="2004990" y="523970"/>
                      <a:pt x="2007730" y="520134"/>
                      <a:pt x="2012114" y="513557"/>
                    </a:cubicBezTo>
                    <a:cubicBezTo>
                      <a:pt x="2016499" y="508625"/>
                      <a:pt x="2018143" y="500404"/>
                      <a:pt x="2012662" y="491087"/>
                    </a:cubicBezTo>
                    <a:close/>
                    <a:moveTo>
                      <a:pt x="1364876" y="237891"/>
                    </a:moveTo>
                    <a:cubicBezTo>
                      <a:pt x="1359943" y="237891"/>
                      <a:pt x="1355559" y="247756"/>
                      <a:pt x="1352819" y="252689"/>
                    </a:cubicBezTo>
                    <a:cubicBezTo>
                      <a:pt x="1350626" y="256525"/>
                      <a:pt x="1353367" y="264746"/>
                      <a:pt x="1355011" y="273514"/>
                    </a:cubicBezTo>
                    <a:cubicBezTo>
                      <a:pt x="1355559" y="281735"/>
                      <a:pt x="1367068" y="302560"/>
                      <a:pt x="1372548" y="306397"/>
                    </a:cubicBezTo>
                    <a:cubicBezTo>
                      <a:pt x="1378577" y="309137"/>
                      <a:pt x="1383509" y="301464"/>
                      <a:pt x="1390634" y="289407"/>
                    </a:cubicBezTo>
                    <a:cubicBezTo>
                      <a:pt x="1398306" y="276254"/>
                      <a:pt x="1398306" y="276254"/>
                      <a:pt x="1388441" y="262005"/>
                    </a:cubicBezTo>
                    <a:cubicBezTo>
                      <a:pt x="1379673" y="248304"/>
                      <a:pt x="1373644" y="238988"/>
                      <a:pt x="1364876" y="237891"/>
                    </a:cubicBezTo>
                    <a:close/>
                    <a:moveTo>
                      <a:pt x="1416392" y="87728"/>
                    </a:moveTo>
                    <a:cubicBezTo>
                      <a:pt x="1406527" y="91016"/>
                      <a:pt x="1382961" y="107457"/>
                      <a:pt x="1365424" y="126639"/>
                    </a:cubicBezTo>
                    <a:cubicBezTo>
                      <a:pt x="1350078" y="146916"/>
                      <a:pt x="1346790" y="153493"/>
                      <a:pt x="1340762" y="149657"/>
                    </a:cubicBezTo>
                    <a:cubicBezTo>
                      <a:pt x="1335829" y="147464"/>
                      <a:pt x="1336925" y="149109"/>
                      <a:pt x="1325416" y="143080"/>
                    </a:cubicBezTo>
                    <a:cubicBezTo>
                      <a:pt x="1313360" y="137600"/>
                      <a:pt x="1306235" y="137600"/>
                      <a:pt x="1295274" y="135955"/>
                    </a:cubicBezTo>
                    <a:cubicBezTo>
                      <a:pt x="1285409" y="133763"/>
                      <a:pt x="1273352" y="143080"/>
                      <a:pt x="1270612" y="149109"/>
                    </a:cubicBezTo>
                    <a:cubicBezTo>
                      <a:pt x="1266228" y="156233"/>
                      <a:pt x="1270612" y="156233"/>
                      <a:pt x="1276093" y="161713"/>
                    </a:cubicBezTo>
                    <a:cubicBezTo>
                      <a:pt x="1282121" y="166646"/>
                      <a:pt x="1305687" y="171030"/>
                      <a:pt x="1311167" y="171030"/>
                    </a:cubicBezTo>
                    <a:cubicBezTo>
                      <a:pt x="1316100" y="170482"/>
                      <a:pt x="1322128" y="172126"/>
                      <a:pt x="1320484" y="175963"/>
                    </a:cubicBezTo>
                    <a:cubicBezTo>
                      <a:pt x="1319936" y="178703"/>
                      <a:pt x="1291438" y="200625"/>
                      <a:pt x="1281025" y="208297"/>
                    </a:cubicBezTo>
                    <a:cubicBezTo>
                      <a:pt x="1271160" y="215422"/>
                      <a:pt x="1250335" y="230219"/>
                      <a:pt x="1245402" y="235151"/>
                    </a:cubicBezTo>
                    <a:cubicBezTo>
                      <a:pt x="1237182" y="243920"/>
                      <a:pt x="1248142" y="251044"/>
                      <a:pt x="1252527" y="249948"/>
                    </a:cubicBezTo>
                    <a:cubicBezTo>
                      <a:pt x="1257459" y="249948"/>
                      <a:pt x="1267872" y="241180"/>
                      <a:pt x="1285409" y="237891"/>
                    </a:cubicBezTo>
                    <a:cubicBezTo>
                      <a:pt x="1304043" y="234055"/>
                      <a:pt x="1317196" y="225286"/>
                      <a:pt x="1324868" y="219258"/>
                    </a:cubicBezTo>
                    <a:cubicBezTo>
                      <a:pt x="1334185" y="212681"/>
                      <a:pt x="1352271" y="193500"/>
                      <a:pt x="1355559" y="191856"/>
                    </a:cubicBezTo>
                    <a:cubicBezTo>
                      <a:pt x="1360491" y="189664"/>
                      <a:pt x="1395018" y="215422"/>
                      <a:pt x="1403787" y="214874"/>
                    </a:cubicBezTo>
                    <a:cubicBezTo>
                      <a:pt x="1408719" y="213778"/>
                      <a:pt x="1415844" y="206653"/>
                      <a:pt x="1421324" y="201721"/>
                    </a:cubicBezTo>
                    <a:cubicBezTo>
                      <a:pt x="1427901" y="196240"/>
                      <a:pt x="1424612" y="190212"/>
                      <a:pt x="1415295" y="189664"/>
                    </a:cubicBezTo>
                    <a:cubicBezTo>
                      <a:pt x="1406527" y="187471"/>
                      <a:pt x="1387893" y="180895"/>
                      <a:pt x="1377481" y="174318"/>
                    </a:cubicBezTo>
                    <a:cubicBezTo>
                      <a:pt x="1366520" y="168838"/>
                      <a:pt x="1375288" y="163358"/>
                      <a:pt x="1380221" y="157329"/>
                    </a:cubicBezTo>
                    <a:cubicBezTo>
                      <a:pt x="1385153" y="151849"/>
                      <a:pt x="1410911" y="128283"/>
                      <a:pt x="1424612" y="115130"/>
                    </a:cubicBezTo>
                    <a:cubicBezTo>
                      <a:pt x="1438861" y="102525"/>
                      <a:pt x="1439957" y="94304"/>
                      <a:pt x="1438861" y="91016"/>
                    </a:cubicBezTo>
                    <a:cubicBezTo>
                      <a:pt x="1437765" y="85536"/>
                      <a:pt x="1426256" y="83891"/>
                      <a:pt x="1416392" y="87728"/>
                    </a:cubicBezTo>
                    <a:close/>
                    <a:moveTo>
                      <a:pt x="781758" y="137600"/>
                    </a:moveTo>
                    <a:cubicBezTo>
                      <a:pt x="775729" y="136504"/>
                      <a:pt x="771893" y="140340"/>
                      <a:pt x="765317" y="146916"/>
                    </a:cubicBezTo>
                    <a:cubicBezTo>
                      <a:pt x="758740" y="152397"/>
                      <a:pt x="762576" y="179799"/>
                      <a:pt x="753808" y="191308"/>
                    </a:cubicBezTo>
                    <a:cubicBezTo>
                      <a:pt x="753260" y="190212"/>
                      <a:pt x="750519" y="186375"/>
                      <a:pt x="748327" y="180347"/>
                    </a:cubicBezTo>
                    <a:cubicBezTo>
                      <a:pt x="746135" y="175415"/>
                      <a:pt x="744491" y="168838"/>
                      <a:pt x="739558" y="167742"/>
                    </a:cubicBezTo>
                    <a:cubicBezTo>
                      <a:pt x="734626" y="165550"/>
                      <a:pt x="734078" y="171030"/>
                      <a:pt x="731338" y="175963"/>
                    </a:cubicBezTo>
                    <a:cubicBezTo>
                      <a:pt x="724761" y="185279"/>
                      <a:pt x="719829" y="191308"/>
                      <a:pt x="717089" y="192952"/>
                    </a:cubicBezTo>
                    <a:cubicBezTo>
                      <a:pt x="706128" y="198980"/>
                      <a:pt x="710512" y="177607"/>
                      <a:pt x="702840" y="169386"/>
                    </a:cubicBezTo>
                    <a:cubicBezTo>
                      <a:pt x="696811" y="163358"/>
                      <a:pt x="690783" y="175963"/>
                      <a:pt x="691331" y="187471"/>
                    </a:cubicBezTo>
                    <a:cubicBezTo>
                      <a:pt x="691331" y="194048"/>
                      <a:pt x="695167" y="204461"/>
                      <a:pt x="696263" y="211037"/>
                    </a:cubicBezTo>
                    <a:cubicBezTo>
                      <a:pt x="696811" y="216518"/>
                      <a:pt x="696811" y="226931"/>
                      <a:pt x="698455" y="230767"/>
                    </a:cubicBezTo>
                    <a:cubicBezTo>
                      <a:pt x="701744" y="241728"/>
                      <a:pt x="705032" y="254333"/>
                      <a:pt x="711060" y="263101"/>
                    </a:cubicBezTo>
                    <a:cubicBezTo>
                      <a:pt x="717637" y="271870"/>
                      <a:pt x="726405" y="268034"/>
                      <a:pt x="722569" y="248852"/>
                    </a:cubicBezTo>
                    <a:cubicBezTo>
                      <a:pt x="722021" y="239536"/>
                      <a:pt x="710512" y="218710"/>
                      <a:pt x="717089" y="209393"/>
                    </a:cubicBezTo>
                    <a:cubicBezTo>
                      <a:pt x="722569" y="202817"/>
                      <a:pt x="729694" y="202817"/>
                      <a:pt x="734078" y="207201"/>
                    </a:cubicBezTo>
                    <a:cubicBezTo>
                      <a:pt x="739558" y="212133"/>
                      <a:pt x="739558" y="225286"/>
                      <a:pt x="743395" y="229123"/>
                    </a:cubicBezTo>
                    <a:cubicBezTo>
                      <a:pt x="747231" y="234055"/>
                      <a:pt x="752712" y="225286"/>
                      <a:pt x="757096" y="219806"/>
                    </a:cubicBezTo>
                    <a:cubicBezTo>
                      <a:pt x="758192" y="216518"/>
                      <a:pt x="758192" y="208297"/>
                      <a:pt x="761480" y="197884"/>
                    </a:cubicBezTo>
                    <a:cubicBezTo>
                      <a:pt x="762028" y="192404"/>
                      <a:pt x="766413" y="188020"/>
                      <a:pt x="767509" y="182539"/>
                    </a:cubicBezTo>
                    <a:cubicBezTo>
                      <a:pt x="770797" y="173770"/>
                      <a:pt x="771345" y="166646"/>
                      <a:pt x="776825" y="166646"/>
                    </a:cubicBezTo>
                    <a:cubicBezTo>
                      <a:pt x="786142" y="165550"/>
                      <a:pt x="790527" y="175963"/>
                      <a:pt x="792719" y="180895"/>
                    </a:cubicBezTo>
                    <a:cubicBezTo>
                      <a:pt x="794911" y="187471"/>
                      <a:pt x="795459" y="192404"/>
                      <a:pt x="797651" y="201721"/>
                    </a:cubicBezTo>
                    <a:cubicBezTo>
                      <a:pt x="799843" y="207749"/>
                      <a:pt x="797651" y="228575"/>
                      <a:pt x="797651" y="241728"/>
                    </a:cubicBezTo>
                    <a:cubicBezTo>
                      <a:pt x="797103" y="248304"/>
                      <a:pt x="795459" y="251593"/>
                      <a:pt x="797103" y="253785"/>
                    </a:cubicBezTo>
                    <a:cubicBezTo>
                      <a:pt x="802035" y="257621"/>
                      <a:pt x="805324" y="259265"/>
                      <a:pt x="809160" y="230767"/>
                    </a:cubicBezTo>
                    <a:cubicBezTo>
                      <a:pt x="811900" y="197884"/>
                      <a:pt x="814092" y="197884"/>
                      <a:pt x="809708" y="174318"/>
                    </a:cubicBezTo>
                    <a:cubicBezTo>
                      <a:pt x="808612" y="156233"/>
                      <a:pt x="789978" y="139244"/>
                      <a:pt x="781758" y="137600"/>
                    </a:cubicBezTo>
                    <a:close/>
                    <a:moveTo>
                      <a:pt x="852455" y="78411"/>
                    </a:moveTo>
                    <a:cubicBezTo>
                      <a:pt x="849167" y="77315"/>
                      <a:pt x="845331" y="79507"/>
                      <a:pt x="840398" y="81151"/>
                    </a:cubicBezTo>
                    <a:cubicBezTo>
                      <a:pt x="825601" y="81699"/>
                      <a:pt x="809708" y="86084"/>
                      <a:pt x="796007" y="83343"/>
                    </a:cubicBezTo>
                    <a:cubicBezTo>
                      <a:pt x="791075" y="82247"/>
                      <a:pt x="788882" y="80055"/>
                      <a:pt x="787786" y="77315"/>
                    </a:cubicBezTo>
                    <a:cubicBezTo>
                      <a:pt x="785594" y="74027"/>
                      <a:pt x="788334" y="69094"/>
                      <a:pt x="788334" y="64710"/>
                    </a:cubicBezTo>
                    <a:cubicBezTo>
                      <a:pt x="787786" y="59778"/>
                      <a:pt x="785046" y="53749"/>
                      <a:pt x="781210" y="53749"/>
                    </a:cubicBezTo>
                    <a:cubicBezTo>
                      <a:pt x="774633" y="53201"/>
                      <a:pt x="769701" y="59778"/>
                      <a:pt x="766413" y="64710"/>
                    </a:cubicBezTo>
                    <a:cubicBezTo>
                      <a:pt x="761480" y="67998"/>
                      <a:pt x="759836" y="70738"/>
                      <a:pt x="759836" y="83343"/>
                    </a:cubicBezTo>
                    <a:cubicBezTo>
                      <a:pt x="758740" y="88824"/>
                      <a:pt x="758740" y="92660"/>
                      <a:pt x="763124" y="95948"/>
                    </a:cubicBezTo>
                    <a:cubicBezTo>
                      <a:pt x="766961" y="98689"/>
                      <a:pt x="776277" y="98689"/>
                      <a:pt x="788334" y="99785"/>
                    </a:cubicBezTo>
                    <a:cubicBezTo>
                      <a:pt x="806968" y="102525"/>
                      <a:pt x="830534" y="105265"/>
                      <a:pt x="838206" y="102525"/>
                    </a:cubicBezTo>
                    <a:cubicBezTo>
                      <a:pt x="846975" y="99785"/>
                      <a:pt x="855744" y="93208"/>
                      <a:pt x="858484" y="90468"/>
                    </a:cubicBezTo>
                    <a:cubicBezTo>
                      <a:pt x="860676" y="86632"/>
                      <a:pt x="860128" y="81151"/>
                      <a:pt x="852455" y="78411"/>
                    </a:cubicBezTo>
                    <a:close/>
                    <a:moveTo>
                      <a:pt x="617345" y="248852"/>
                    </a:moveTo>
                    <a:cubicBezTo>
                      <a:pt x="617345" y="239536"/>
                      <a:pt x="617345" y="229123"/>
                      <a:pt x="617345" y="219258"/>
                    </a:cubicBezTo>
                    <a:cubicBezTo>
                      <a:pt x="615701" y="212681"/>
                      <a:pt x="602000" y="194596"/>
                      <a:pt x="591039" y="163358"/>
                    </a:cubicBezTo>
                    <a:cubicBezTo>
                      <a:pt x="588847" y="156781"/>
                      <a:pt x="581722" y="156781"/>
                      <a:pt x="581174" y="162810"/>
                    </a:cubicBezTo>
                    <a:cubicBezTo>
                      <a:pt x="581174" y="168290"/>
                      <a:pt x="595423" y="207749"/>
                      <a:pt x="597067" y="233507"/>
                    </a:cubicBezTo>
                    <a:cubicBezTo>
                      <a:pt x="598711" y="254881"/>
                      <a:pt x="599808" y="276254"/>
                      <a:pt x="602000" y="297628"/>
                    </a:cubicBezTo>
                    <a:cubicBezTo>
                      <a:pt x="605288" y="309685"/>
                      <a:pt x="623373" y="333251"/>
                      <a:pt x="628306" y="330511"/>
                    </a:cubicBezTo>
                    <a:cubicBezTo>
                      <a:pt x="632690" y="328319"/>
                      <a:pt x="635430" y="325030"/>
                      <a:pt x="631046" y="306397"/>
                    </a:cubicBezTo>
                    <a:cubicBezTo>
                      <a:pt x="626662" y="287763"/>
                      <a:pt x="622277" y="269130"/>
                      <a:pt x="617345" y="248852"/>
                    </a:cubicBezTo>
                    <a:close/>
                    <a:moveTo>
                      <a:pt x="597067" y="140888"/>
                    </a:moveTo>
                    <a:cubicBezTo>
                      <a:pt x="606932" y="126091"/>
                      <a:pt x="603096" y="111842"/>
                      <a:pt x="585558" y="102525"/>
                    </a:cubicBezTo>
                    <a:cubicBezTo>
                      <a:pt x="579530" y="99785"/>
                      <a:pt x="583366" y="114034"/>
                      <a:pt x="583366" y="126091"/>
                    </a:cubicBezTo>
                    <a:cubicBezTo>
                      <a:pt x="583914" y="126639"/>
                      <a:pt x="583366" y="139244"/>
                      <a:pt x="582818" y="144176"/>
                    </a:cubicBezTo>
                    <a:cubicBezTo>
                      <a:pt x="581174" y="149109"/>
                      <a:pt x="583366" y="162810"/>
                      <a:pt x="597067" y="140888"/>
                    </a:cubicBezTo>
                    <a:close/>
                    <a:moveTo>
                      <a:pt x="700647" y="108005"/>
                    </a:moveTo>
                    <a:cubicBezTo>
                      <a:pt x="703388" y="110197"/>
                      <a:pt x="703936" y="114582"/>
                      <a:pt x="703936" y="119514"/>
                    </a:cubicBezTo>
                    <a:cubicBezTo>
                      <a:pt x="703388" y="128283"/>
                      <a:pt x="697359" y="131023"/>
                      <a:pt x="695715" y="136504"/>
                    </a:cubicBezTo>
                    <a:cubicBezTo>
                      <a:pt x="692427" y="142532"/>
                      <a:pt x="693523" y="151849"/>
                      <a:pt x="698455" y="154041"/>
                    </a:cubicBezTo>
                    <a:cubicBezTo>
                      <a:pt x="712704" y="158973"/>
                      <a:pt x="715993" y="133763"/>
                      <a:pt x="715993" y="112938"/>
                    </a:cubicBezTo>
                    <a:cubicBezTo>
                      <a:pt x="715993" y="104717"/>
                      <a:pt x="712704" y="95948"/>
                      <a:pt x="714897" y="89372"/>
                    </a:cubicBezTo>
                    <a:cubicBezTo>
                      <a:pt x="715993" y="82247"/>
                      <a:pt x="727502" y="76767"/>
                      <a:pt x="729694" y="79507"/>
                    </a:cubicBezTo>
                    <a:cubicBezTo>
                      <a:pt x="732434" y="86084"/>
                      <a:pt x="735174" y="95400"/>
                      <a:pt x="741203" y="106909"/>
                    </a:cubicBezTo>
                    <a:cubicBezTo>
                      <a:pt x="746135" y="116774"/>
                      <a:pt x="756000" y="127187"/>
                      <a:pt x="760932" y="128831"/>
                    </a:cubicBezTo>
                    <a:cubicBezTo>
                      <a:pt x="781210" y="135407"/>
                      <a:pt x="772441" y="120610"/>
                      <a:pt x="772441" y="109101"/>
                    </a:cubicBezTo>
                    <a:cubicBezTo>
                      <a:pt x="771893" y="105265"/>
                      <a:pt x="768605" y="106361"/>
                      <a:pt x="767509" y="105265"/>
                    </a:cubicBezTo>
                    <a:cubicBezTo>
                      <a:pt x="763672" y="105265"/>
                      <a:pt x="758740" y="108005"/>
                      <a:pt x="755452" y="104717"/>
                    </a:cubicBezTo>
                    <a:cubicBezTo>
                      <a:pt x="751616" y="100881"/>
                      <a:pt x="739558" y="74575"/>
                      <a:pt x="740107" y="70738"/>
                    </a:cubicBezTo>
                    <a:cubicBezTo>
                      <a:pt x="741203" y="65806"/>
                      <a:pt x="751616" y="60874"/>
                      <a:pt x="754356" y="55941"/>
                    </a:cubicBezTo>
                    <a:cubicBezTo>
                      <a:pt x="757644" y="50461"/>
                      <a:pt x="754356" y="41692"/>
                      <a:pt x="751616" y="42788"/>
                    </a:cubicBezTo>
                    <a:cubicBezTo>
                      <a:pt x="748875" y="43884"/>
                      <a:pt x="718185" y="78959"/>
                      <a:pt x="713801" y="82247"/>
                    </a:cubicBezTo>
                    <a:cubicBezTo>
                      <a:pt x="710512" y="86084"/>
                      <a:pt x="706676" y="84987"/>
                      <a:pt x="703936" y="82247"/>
                    </a:cubicBezTo>
                    <a:cubicBezTo>
                      <a:pt x="701196" y="80055"/>
                      <a:pt x="700099" y="65258"/>
                      <a:pt x="721473" y="35116"/>
                    </a:cubicBezTo>
                    <a:cubicBezTo>
                      <a:pt x="728050" y="25799"/>
                      <a:pt x="726405" y="25251"/>
                      <a:pt x="721473" y="22511"/>
                    </a:cubicBezTo>
                    <a:cubicBezTo>
                      <a:pt x="718185" y="19222"/>
                      <a:pt x="712156" y="25799"/>
                      <a:pt x="706676" y="25799"/>
                    </a:cubicBezTo>
                    <a:cubicBezTo>
                      <a:pt x="700099" y="25799"/>
                      <a:pt x="695167" y="23607"/>
                      <a:pt x="694619" y="20866"/>
                    </a:cubicBezTo>
                    <a:cubicBezTo>
                      <a:pt x="693523" y="15934"/>
                      <a:pt x="694619" y="11002"/>
                      <a:pt x="693523" y="6069"/>
                    </a:cubicBezTo>
                    <a:cubicBezTo>
                      <a:pt x="688043" y="-5440"/>
                      <a:pt x="671601" y="1137"/>
                      <a:pt x="662833" y="11550"/>
                    </a:cubicBezTo>
                    <a:cubicBezTo>
                      <a:pt x="654612" y="23059"/>
                      <a:pt x="629950" y="72382"/>
                      <a:pt x="640911" y="80055"/>
                    </a:cubicBezTo>
                    <a:cubicBezTo>
                      <a:pt x="650228" y="86632"/>
                      <a:pt x="662284" y="63066"/>
                      <a:pt x="671601" y="53749"/>
                    </a:cubicBezTo>
                    <a:cubicBezTo>
                      <a:pt x="683658" y="42240"/>
                      <a:pt x="692975" y="41692"/>
                      <a:pt x="695715" y="41692"/>
                    </a:cubicBezTo>
                    <a:cubicBezTo>
                      <a:pt x="705032" y="42240"/>
                      <a:pt x="683110" y="79507"/>
                      <a:pt x="690235" y="106909"/>
                    </a:cubicBezTo>
                    <a:cubicBezTo>
                      <a:pt x="692427" y="112390"/>
                      <a:pt x="679274" y="121706"/>
                      <a:pt x="674889" y="117870"/>
                    </a:cubicBezTo>
                    <a:cubicBezTo>
                      <a:pt x="674341" y="116774"/>
                      <a:pt x="662833" y="99237"/>
                      <a:pt x="654612" y="96496"/>
                    </a:cubicBezTo>
                    <a:cubicBezTo>
                      <a:pt x="649679" y="95948"/>
                      <a:pt x="643651" y="113486"/>
                      <a:pt x="651324" y="121706"/>
                    </a:cubicBezTo>
                    <a:cubicBezTo>
                      <a:pt x="655160" y="133215"/>
                      <a:pt x="676534" y="127187"/>
                      <a:pt x="644199" y="170482"/>
                    </a:cubicBezTo>
                    <a:cubicBezTo>
                      <a:pt x="637075" y="178703"/>
                      <a:pt x="637075" y="191308"/>
                      <a:pt x="637075" y="199528"/>
                    </a:cubicBezTo>
                    <a:cubicBezTo>
                      <a:pt x="637075" y="212681"/>
                      <a:pt x="639815" y="223094"/>
                      <a:pt x="648583" y="224190"/>
                    </a:cubicBezTo>
                    <a:cubicBezTo>
                      <a:pt x="658448" y="224738"/>
                      <a:pt x="665573" y="213229"/>
                      <a:pt x="669409" y="208297"/>
                    </a:cubicBezTo>
                    <a:cubicBezTo>
                      <a:pt x="672697" y="203365"/>
                      <a:pt x="678726" y="186923"/>
                      <a:pt x="681466" y="168290"/>
                    </a:cubicBezTo>
                    <a:cubicBezTo>
                      <a:pt x="683658" y="155685"/>
                      <a:pt x="679274" y="143080"/>
                      <a:pt x="683658" y="132119"/>
                    </a:cubicBezTo>
                    <a:cubicBezTo>
                      <a:pt x="685302" y="122254"/>
                      <a:pt x="691879" y="116774"/>
                      <a:pt x="700647" y="108005"/>
                    </a:cubicBezTo>
                    <a:close/>
                    <a:moveTo>
                      <a:pt x="604740" y="93208"/>
                    </a:moveTo>
                    <a:cubicBezTo>
                      <a:pt x="606932" y="91016"/>
                      <a:pt x="607480" y="90468"/>
                      <a:pt x="608028" y="88276"/>
                    </a:cubicBezTo>
                    <a:cubicBezTo>
                      <a:pt x="599808" y="78959"/>
                      <a:pt x="588847" y="58133"/>
                      <a:pt x="583366" y="60326"/>
                    </a:cubicBezTo>
                    <a:cubicBezTo>
                      <a:pt x="581174" y="63066"/>
                      <a:pt x="578982" y="64162"/>
                      <a:pt x="576790" y="69094"/>
                    </a:cubicBezTo>
                    <a:cubicBezTo>
                      <a:pt x="572953" y="75123"/>
                      <a:pt x="575146" y="83343"/>
                      <a:pt x="588847" y="91016"/>
                    </a:cubicBezTo>
                    <a:cubicBezTo>
                      <a:pt x="593779" y="93208"/>
                      <a:pt x="598711" y="92660"/>
                      <a:pt x="604740" y="93208"/>
                    </a:cubicBezTo>
                    <a:close/>
                    <a:moveTo>
                      <a:pt x="154797" y="517941"/>
                    </a:moveTo>
                    <a:cubicBezTo>
                      <a:pt x="145480" y="518489"/>
                      <a:pt x="132875" y="520682"/>
                      <a:pt x="130683" y="522874"/>
                    </a:cubicBezTo>
                    <a:cubicBezTo>
                      <a:pt x="121914" y="532190"/>
                      <a:pt x="119722" y="538219"/>
                      <a:pt x="107117" y="550824"/>
                    </a:cubicBezTo>
                    <a:cubicBezTo>
                      <a:pt x="109857" y="550824"/>
                      <a:pt x="104377" y="560689"/>
                      <a:pt x="107665" y="566169"/>
                    </a:cubicBezTo>
                    <a:cubicBezTo>
                      <a:pt x="111501" y="572198"/>
                      <a:pt x="118626" y="577678"/>
                      <a:pt x="125750" y="580418"/>
                    </a:cubicBezTo>
                    <a:cubicBezTo>
                      <a:pt x="132875" y="582610"/>
                      <a:pt x="149864" y="586995"/>
                      <a:pt x="155893" y="570553"/>
                    </a:cubicBezTo>
                    <a:cubicBezTo>
                      <a:pt x="158633" y="561785"/>
                      <a:pt x="146576" y="557400"/>
                      <a:pt x="143288" y="555756"/>
                    </a:cubicBezTo>
                    <a:cubicBezTo>
                      <a:pt x="143288" y="553564"/>
                      <a:pt x="143288" y="552468"/>
                      <a:pt x="143288" y="550824"/>
                    </a:cubicBezTo>
                    <a:cubicBezTo>
                      <a:pt x="144932" y="550824"/>
                      <a:pt x="147124" y="550824"/>
                      <a:pt x="148220" y="550824"/>
                    </a:cubicBezTo>
                    <a:cubicBezTo>
                      <a:pt x="148220" y="549728"/>
                      <a:pt x="164113" y="556304"/>
                      <a:pt x="169046" y="556304"/>
                    </a:cubicBezTo>
                    <a:cubicBezTo>
                      <a:pt x="173978" y="546440"/>
                      <a:pt x="180555" y="529998"/>
                      <a:pt x="172882" y="517941"/>
                    </a:cubicBezTo>
                    <a:cubicBezTo>
                      <a:pt x="168498" y="511365"/>
                      <a:pt x="164113" y="515749"/>
                      <a:pt x="154797" y="517941"/>
                    </a:cubicBezTo>
                    <a:close/>
                    <a:moveTo>
                      <a:pt x="113693" y="497116"/>
                    </a:moveTo>
                    <a:cubicBezTo>
                      <a:pt x="112597" y="492183"/>
                      <a:pt x="107665" y="485059"/>
                      <a:pt x="102185" y="483963"/>
                    </a:cubicBezTo>
                    <a:cubicBezTo>
                      <a:pt x="91224" y="481222"/>
                      <a:pt x="77523" y="504788"/>
                      <a:pt x="78619" y="509173"/>
                    </a:cubicBezTo>
                    <a:cubicBezTo>
                      <a:pt x="79167" y="514653"/>
                      <a:pt x="81359" y="520682"/>
                      <a:pt x="85195" y="519037"/>
                    </a:cubicBezTo>
                    <a:cubicBezTo>
                      <a:pt x="89032" y="518489"/>
                      <a:pt x="114241" y="508625"/>
                      <a:pt x="113693" y="497116"/>
                    </a:cubicBezTo>
                    <a:close/>
                    <a:moveTo>
                      <a:pt x="215081" y="476838"/>
                    </a:moveTo>
                    <a:cubicBezTo>
                      <a:pt x="204121" y="462589"/>
                      <a:pt x="179459" y="437927"/>
                      <a:pt x="152056" y="417650"/>
                    </a:cubicBezTo>
                    <a:cubicBezTo>
                      <a:pt x="127943" y="400660"/>
                      <a:pt x="102185" y="386411"/>
                      <a:pt x="86839" y="396824"/>
                    </a:cubicBezTo>
                    <a:cubicBezTo>
                      <a:pt x="72590" y="407785"/>
                      <a:pt x="77523" y="415457"/>
                      <a:pt x="74234" y="427514"/>
                    </a:cubicBezTo>
                    <a:cubicBezTo>
                      <a:pt x="69850" y="435735"/>
                      <a:pt x="64918" y="442859"/>
                      <a:pt x="57245" y="447792"/>
                    </a:cubicBezTo>
                    <a:cubicBezTo>
                      <a:pt x="48476" y="454916"/>
                      <a:pt x="30391" y="468617"/>
                      <a:pt x="22170" y="481222"/>
                    </a:cubicBezTo>
                    <a:cubicBezTo>
                      <a:pt x="18334" y="487799"/>
                      <a:pt x="6825" y="485059"/>
                      <a:pt x="4085" y="490539"/>
                    </a:cubicBezTo>
                    <a:cubicBezTo>
                      <a:pt x="1345" y="496568"/>
                      <a:pt x="-1396" y="502048"/>
                      <a:pt x="797" y="508077"/>
                    </a:cubicBezTo>
                    <a:cubicBezTo>
                      <a:pt x="7921" y="536027"/>
                      <a:pt x="67110" y="592475"/>
                      <a:pt x="67110" y="592475"/>
                    </a:cubicBezTo>
                    <a:cubicBezTo>
                      <a:pt x="67110" y="592475"/>
                      <a:pt x="96704" y="619877"/>
                      <a:pt x="95060" y="618781"/>
                    </a:cubicBezTo>
                    <a:cubicBezTo>
                      <a:pt x="115338" y="639607"/>
                      <a:pt x="134519" y="658240"/>
                      <a:pt x="142740" y="660981"/>
                    </a:cubicBezTo>
                    <a:cubicBezTo>
                      <a:pt x="152056" y="664269"/>
                      <a:pt x="166306" y="661529"/>
                      <a:pt x="163565" y="656048"/>
                    </a:cubicBezTo>
                    <a:cubicBezTo>
                      <a:pt x="153701" y="637415"/>
                      <a:pt x="124106" y="618233"/>
                      <a:pt x="111501" y="601792"/>
                    </a:cubicBezTo>
                    <a:cubicBezTo>
                      <a:pt x="94512" y="578226"/>
                      <a:pt x="73686" y="562333"/>
                      <a:pt x="57245" y="540959"/>
                    </a:cubicBezTo>
                    <a:cubicBezTo>
                      <a:pt x="53409" y="536027"/>
                      <a:pt x="48476" y="527258"/>
                      <a:pt x="44640" y="522326"/>
                    </a:cubicBezTo>
                    <a:cubicBezTo>
                      <a:pt x="43544" y="519037"/>
                      <a:pt x="41900" y="513557"/>
                      <a:pt x="44640" y="506981"/>
                    </a:cubicBezTo>
                    <a:cubicBezTo>
                      <a:pt x="47928" y="501500"/>
                      <a:pt x="53957" y="494924"/>
                      <a:pt x="58889" y="487799"/>
                    </a:cubicBezTo>
                    <a:cubicBezTo>
                      <a:pt x="69850" y="471906"/>
                      <a:pt x="80811" y="457657"/>
                      <a:pt x="88484" y="443407"/>
                    </a:cubicBezTo>
                    <a:cubicBezTo>
                      <a:pt x="91224" y="437927"/>
                      <a:pt x="99992" y="431899"/>
                      <a:pt x="101088" y="431351"/>
                    </a:cubicBezTo>
                    <a:cubicBezTo>
                      <a:pt x="107117" y="426418"/>
                      <a:pt x="119174" y="428610"/>
                      <a:pt x="126298" y="429706"/>
                    </a:cubicBezTo>
                    <a:cubicBezTo>
                      <a:pt x="133423" y="431899"/>
                      <a:pt x="158633" y="453272"/>
                      <a:pt x="188775" y="482867"/>
                    </a:cubicBezTo>
                    <a:cubicBezTo>
                      <a:pt x="207957" y="501500"/>
                      <a:pt x="212889" y="500404"/>
                      <a:pt x="219466" y="523970"/>
                    </a:cubicBezTo>
                    <a:cubicBezTo>
                      <a:pt x="221658" y="532739"/>
                      <a:pt x="210697" y="529998"/>
                      <a:pt x="210149" y="533287"/>
                    </a:cubicBezTo>
                    <a:cubicBezTo>
                      <a:pt x="206313" y="544247"/>
                      <a:pt x="206313" y="553564"/>
                      <a:pt x="227686" y="560141"/>
                    </a:cubicBezTo>
                    <a:cubicBezTo>
                      <a:pt x="231523" y="560689"/>
                      <a:pt x="240291" y="565621"/>
                      <a:pt x="243580" y="562881"/>
                    </a:cubicBezTo>
                    <a:cubicBezTo>
                      <a:pt x="247416" y="560141"/>
                      <a:pt x="245772" y="555756"/>
                      <a:pt x="243032" y="546988"/>
                    </a:cubicBezTo>
                    <a:cubicBezTo>
                      <a:pt x="234263" y="521230"/>
                      <a:pt x="238647" y="509721"/>
                      <a:pt x="215081" y="476838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BEE2472-DA33-4463-B1E3-4A76FB110D9D}"/>
                  </a:ext>
                </a:extLst>
              </p:cNvPr>
              <p:cNvSpPr/>
              <p:nvPr/>
            </p:nvSpPr>
            <p:spPr>
              <a:xfrm>
                <a:off x="1157339" y="2768680"/>
                <a:ext cx="1479716" cy="1424911"/>
              </a:xfrm>
              <a:custGeom>
                <a:avLst/>
                <a:gdLst>
                  <a:gd name="connsiteX0" fmla="*/ 1409264 w 1479715"/>
                  <a:gd name="connsiteY0" fmla="*/ 456449 h 1424911"/>
                  <a:gd name="connsiteX1" fmla="*/ 1373641 w 1479715"/>
                  <a:gd name="connsiteY1" fmla="*/ 508513 h 1424911"/>
                  <a:gd name="connsiteX2" fmla="*/ 1338018 w 1479715"/>
                  <a:gd name="connsiteY2" fmla="*/ 564413 h 1424911"/>
                  <a:gd name="connsiteX3" fmla="*/ 1331442 w 1479715"/>
                  <a:gd name="connsiteY3" fmla="*/ 568249 h 1424911"/>
                  <a:gd name="connsiteX4" fmla="*/ 1322673 w 1479715"/>
                  <a:gd name="connsiteY4" fmla="*/ 537011 h 1424911"/>
                  <a:gd name="connsiteX5" fmla="*/ 1341306 w 1479715"/>
                  <a:gd name="connsiteY5" fmla="*/ 492619 h 1424911"/>
                  <a:gd name="connsiteX6" fmla="*/ 1376929 w 1479715"/>
                  <a:gd name="connsiteY6" fmla="*/ 444392 h 1424911"/>
                  <a:gd name="connsiteX7" fmla="*/ 1409264 w 1479715"/>
                  <a:gd name="connsiteY7" fmla="*/ 456449 h 1424911"/>
                  <a:gd name="connsiteX8" fmla="*/ 1390082 w 1479715"/>
                  <a:gd name="connsiteY8" fmla="*/ 905296 h 1424911"/>
                  <a:gd name="connsiteX9" fmla="*/ 1353911 w 1479715"/>
                  <a:gd name="connsiteY9" fmla="*/ 1084506 h 1424911"/>
                  <a:gd name="connsiteX10" fmla="*/ 1305683 w 1479715"/>
                  <a:gd name="connsiteY10" fmla="*/ 1146983 h 1424911"/>
                  <a:gd name="connsiteX11" fmla="*/ 1294723 w 1479715"/>
                  <a:gd name="connsiteY11" fmla="*/ 1123417 h 1424911"/>
                  <a:gd name="connsiteX12" fmla="*/ 1352267 w 1479715"/>
                  <a:gd name="connsiteY12" fmla="*/ 884470 h 1424911"/>
                  <a:gd name="connsiteX13" fmla="*/ 1353363 w 1479715"/>
                  <a:gd name="connsiteY13" fmla="*/ 737046 h 1424911"/>
                  <a:gd name="connsiteX14" fmla="*/ 1390082 w 1479715"/>
                  <a:gd name="connsiteY14" fmla="*/ 905296 h 1424911"/>
                  <a:gd name="connsiteX15" fmla="*/ 1224025 w 1479715"/>
                  <a:gd name="connsiteY15" fmla="*/ 1162328 h 1424911"/>
                  <a:gd name="connsiteX16" fmla="*/ 1145655 w 1479715"/>
                  <a:gd name="connsiteY16" fmla="*/ 1224805 h 1424911"/>
                  <a:gd name="connsiteX17" fmla="*/ 1065641 w 1479715"/>
                  <a:gd name="connsiteY17" fmla="*/ 1255495 h 1424911"/>
                  <a:gd name="connsiteX18" fmla="*/ 1059612 w 1479715"/>
                  <a:gd name="connsiteY18" fmla="*/ 1254947 h 1424911"/>
                  <a:gd name="connsiteX19" fmla="*/ 1051392 w 1479715"/>
                  <a:gd name="connsiteY19" fmla="*/ 1225353 h 1424911"/>
                  <a:gd name="connsiteX20" fmla="*/ 1059612 w 1479715"/>
                  <a:gd name="connsiteY20" fmla="*/ 1179317 h 1424911"/>
                  <a:gd name="connsiteX21" fmla="*/ 1065641 w 1479715"/>
                  <a:gd name="connsiteY21" fmla="*/ 1157943 h 1424911"/>
                  <a:gd name="connsiteX22" fmla="*/ 1083178 w 1479715"/>
                  <a:gd name="connsiteY22" fmla="*/ 1096015 h 1424911"/>
                  <a:gd name="connsiteX23" fmla="*/ 1110032 w 1479715"/>
                  <a:gd name="connsiteY23" fmla="*/ 991338 h 1424911"/>
                  <a:gd name="connsiteX24" fmla="*/ 1127022 w 1479715"/>
                  <a:gd name="connsiteY24" fmla="*/ 971061 h 1424911"/>
                  <a:gd name="connsiteX25" fmla="*/ 1145655 w 1479715"/>
                  <a:gd name="connsiteY25" fmla="*/ 962292 h 1424911"/>
                  <a:gd name="connsiteX26" fmla="*/ 1212516 w 1479715"/>
                  <a:gd name="connsiteY26" fmla="*/ 951331 h 1424911"/>
                  <a:gd name="connsiteX27" fmla="*/ 1265676 w 1479715"/>
                  <a:gd name="connsiteY27" fmla="*/ 1066968 h 1424911"/>
                  <a:gd name="connsiteX28" fmla="*/ 1224025 w 1479715"/>
                  <a:gd name="connsiteY28" fmla="*/ 1162328 h 1424911"/>
                  <a:gd name="connsiteX29" fmla="*/ 1040431 w 1479715"/>
                  <a:gd name="connsiteY29" fmla="*/ 1086698 h 1424911"/>
                  <a:gd name="connsiteX30" fmla="*/ 1012481 w 1479715"/>
                  <a:gd name="connsiteY30" fmla="*/ 1048883 h 1424911"/>
                  <a:gd name="connsiteX31" fmla="*/ 1015221 w 1479715"/>
                  <a:gd name="connsiteY31" fmla="*/ 982570 h 1424911"/>
                  <a:gd name="connsiteX32" fmla="*/ 1040431 w 1479715"/>
                  <a:gd name="connsiteY32" fmla="*/ 968321 h 1424911"/>
                  <a:gd name="connsiteX33" fmla="*/ 1065641 w 1479715"/>
                  <a:gd name="connsiteY33" fmla="*/ 971609 h 1424911"/>
                  <a:gd name="connsiteX34" fmla="*/ 1074957 w 1479715"/>
                  <a:gd name="connsiteY34" fmla="*/ 1013260 h 1424911"/>
                  <a:gd name="connsiteX35" fmla="*/ 1065641 w 1479715"/>
                  <a:gd name="connsiteY35" fmla="*/ 1057652 h 1424911"/>
                  <a:gd name="connsiteX36" fmla="*/ 1040431 w 1479715"/>
                  <a:gd name="connsiteY36" fmla="*/ 1086698 h 1424911"/>
                  <a:gd name="connsiteX37" fmla="*/ 1038239 w 1479715"/>
                  <a:gd name="connsiteY37" fmla="*/ 1173289 h 1424911"/>
                  <a:gd name="connsiteX38" fmla="*/ 993299 w 1479715"/>
                  <a:gd name="connsiteY38" fmla="*/ 1286733 h 1424911"/>
                  <a:gd name="connsiteX39" fmla="*/ 980146 w 1479715"/>
                  <a:gd name="connsiteY39" fmla="*/ 1286185 h 1424911"/>
                  <a:gd name="connsiteX40" fmla="*/ 926438 w 1479715"/>
                  <a:gd name="connsiteY40" fmla="*/ 1251111 h 1424911"/>
                  <a:gd name="connsiteX41" fmla="*/ 950004 w 1479715"/>
                  <a:gd name="connsiteY41" fmla="*/ 1190826 h 1424911"/>
                  <a:gd name="connsiteX42" fmla="*/ 986722 w 1479715"/>
                  <a:gd name="connsiteY42" fmla="*/ 1165616 h 1424911"/>
                  <a:gd name="connsiteX43" fmla="*/ 1017413 w 1479715"/>
                  <a:gd name="connsiteY43" fmla="*/ 1143146 h 1424911"/>
                  <a:gd name="connsiteX44" fmla="*/ 1040979 w 1479715"/>
                  <a:gd name="connsiteY44" fmla="*/ 1143146 h 1424911"/>
                  <a:gd name="connsiteX45" fmla="*/ 1042623 w 1479715"/>
                  <a:gd name="connsiteY45" fmla="*/ 1159039 h 1424911"/>
                  <a:gd name="connsiteX46" fmla="*/ 1038239 w 1479715"/>
                  <a:gd name="connsiteY46" fmla="*/ 1173289 h 1424911"/>
                  <a:gd name="connsiteX47" fmla="*/ 975214 w 1479715"/>
                  <a:gd name="connsiteY47" fmla="*/ 806100 h 1424911"/>
                  <a:gd name="connsiteX48" fmla="*/ 992751 w 1479715"/>
                  <a:gd name="connsiteY48" fmla="*/ 722797 h 1424911"/>
                  <a:gd name="connsiteX49" fmla="*/ 1016865 w 1479715"/>
                  <a:gd name="connsiteY49" fmla="*/ 651552 h 1424911"/>
                  <a:gd name="connsiteX50" fmla="*/ 1040431 w 1479715"/>
                  <a:gd name="connsiteY50" fmla="*/ 653744 h 1424911"/>
                  <a:gd name="connsiteX51" fmla="*/ 1123185 w 1479715"/>
                  <a:gd name="connsiteY51" fmla="*/ 699231 h 1424911"/>
                  <a:gd name="connsiteX52" fmla="*/ 1146203 w 1479715"/>
                  <a:gd name="connsiteY52" fmla="*/ 694299 h 1424911"/>
                  <a:gd name="connsiteX53" fmla="*/ 1127570 w 1479715"/>
                  <a:gd name="connsiteY53" fmla="*/ 801715 h 1424911"/>
                  <a:gd name="connsiteX54" fmla="*/ 1110580 w 1479715"/>
                  <a:gd name="connsiteY54" fmla="*/ 894335 h 1424911"/>
                  <a:gd name="connsiteX55" fmla="*/ 1099619 w 1479715"/>
                  <a:gd name="connsiteY55" fmla="*/ 915160 h 1424911"/>
                  <a:gd name="connsiteX56" fmla="*/ 1040431 w 1479715"/>
                  <a:gd name="connsiteY56" fmla="*/ 918449 h 1424911"/>
                  <a:gd name="connsiteX57" fmla="*/ 975214 w 1479715"/>
                  <a:gd name="connsiteY57" fmla="*/ 806100 h 1424911"/>
                  <a:gd name="connsiteX58" fmla="*/ 1096879 w 1479715"/>
                  <a:gd name="connsiteY58" fmla="*/ 509061 h 1424911"/>
                  <a:gd name="connsiteX59" fmla="*/ 1145655 w 1479715"/>
                  <a:gd name="connsiteY59" fmla="*/ 460833 h 1424911"/>
                  <a:gd name="connsiteX60" fmla="*/ 1188950 w 1479715"/>
                  <a:gd name="connsiteY60" fmla="*/ 429046 h 1424911"/>
                  <a:gd name="connsiteX61" fmla="*/ 1212516 w 1479715"/>
                  <a:gd name="connsiteY61" fmla="*/ 461929 h 1424911"/>
                  <a:gd name="connsiteX62" fmla="*/ 1179086 w 1479715"/>
                  <a:gd name="connsiteY62" fmla="*/ 573730 h 1424911"/>
                  <a:gd name="connsiteX63" fmla="*/ 1153876 w 1479715"/>
                  <a:gd name="connsiteY63" fmla="*/ 654292 h 1424911"/>
                  <a:gd name="connsiteX64" fmla="*/ 1110032 w 1479715"/>
                  <a:gd name="connsiteY64" fmla="*/ 649360 h 1424911"/>
                  <a:gd name="connsiteX65" fmla="*/ 1076054 w 1479715"/>
                  <a:gd name="connsiteY65" fmla="*/ 585787 h 1424911"/>
                  <a:gd name="connsiteX66" fmla="*/ 1096879 w 1479715"/>
                  <a:gd name="connsiteY66" fmla="*/ 509061 h 1424911"/>
                  <a:gd name="connsiteX67" fmla="*/ 893007 w 1479715"/>
                  <a:gd name="connsiteY67" fmla="*/ 1274676 h 1424911"/>
                  <a:gd name="connsiteX68" fmla="*/ 872730 w 1479715"/>
                  <a:gd name="connsiteY68" fmla="*/ 1298242 h 1424911"/>
                  <a:gd name="connsiteX69" fmla="*/ 862317 w 1479715"/>
                  <a:gd name="connsiteY69" fmla="*/ 1301531 h 1424911"/>
                  <a:gd name="connsiteX70" fmla="*/ 838751 w 1479715"/>
                  <a:gd name="connsiteY70" fmla="*/ 1290570 h 1424911"/>
                  <a:gd name="connsiteX71" fmla="*/ 862317 w 1479715"/>
                  <a:gd name="connsiteY71" fmla="*/ 1262072 h 1424911"/>
                  <a:gd name="connsiteX72" fmla="*/ 877114 w 1479715"/>
                  <a:gd name="connsiteY72" fmla="*/ 1257139 h 1424911"/>
                  <a:gd name="connsiteX73" fmla="*/ 893007 w 1479715"/>
                  <a:gd name="connsiteY73" fmla="*/ 1274676 h 1424911"/>
                  <a:gd name="connsiteX74" fmla="*/ 671050 w 1479715"/>
                  <a:gd name="connsiteY74" fmla="*/ 1286185 h 1424911"/>
                  <a:gd name="connsiteX75" fmla="*/ 680915 w 1479715"/>
                  <a:gd name="connsiteY75" fmla="*/ 1202883 h 1424911"/>
                  <a:gd name="connsiteX76" fmla="*/ 690231 w 1479715"/>
                  <a:gd name="connsiteY76" fmla="*/ 1171096 h 1424911"/>
                  <a:gd name="connsiteX77" fmla="*/ 715441 w 1479715"/>
                  <a:gd name="connsiteY77" fmla="*/ 1084506 h 1424911"/>
                  <a:gd name="connsiteX78" fmla="*/ 739007 w 1479715"/>
                  <a:gd name="connsiteY78" fmla="*/ 1023673 h 1424911"/>
                  <a:gd name="connsiteX79" fmla="*/ 762025 w 1479715"/>
                  <a:gd name="connsiteY79" fmla="*/ 1026413 h 1424911"/>
                  <a:gd name="connsiteX80" fmla="*/ 788879 w 1479715"/>
                  <a:gd name="connsiteY80" fmla="*/ 1044498 h 1424911"/>
                  <a:gd name="connsiteX81" fmla="*/ 829982 w 1479715"/>
                  <a:gd name="connsiteY81" fmla="*/ 1108071 h 1424911"/>
                  <a:gd name="connsiteX82" fmla="*/ 863961 w 1479715"/>
                  <a:gd name="connsiteY82" fmla="*/ 1199047 h 1424911"/>
                  <a:gd name="connsiteX83" fmla="*/ 790523 w 1479715"/>
                  <a:gd name="connsiteY83" fmla="*/ 1281253 h 1424911"/>
                  <a:gd name="connsiteX84" fmla="*/ 671050 w 1479715"/>
                  <a:gd name="connsiteY84" fmla="*/ 1286185 h 1424911"/>
                  <a:gd name="connsiteX85" fmla="*/ 659541 w 1479715"/>
                  <a:gd name="connsiteY85" fmla="*/ 987502 h 1424911"/>
                  <a:gd name="connsiteX86" fmla="*/ 697356 w 1479715"/>
                  <a:gd name="connsiteY86" fmla="*/ 1003395 h 1424911"/>
                  <a:gd name="connsiteX87" fmla="*/ 699548 w 1479715"/>
                  <a:gd name="connsiteY87" fmla="*/ 1042306 h 1424911"/>
                  <a:gd name="connsiteX88" fmla="*/ 683655 w 1479715"/>
                  <a:gd name="connsiteY88" fmla="*/ 1096563 h 1424911"/>
                  <a:gd name="connsiteX89" fmla="*/ 680915 w 1479715"/>
                  <a:gd name="connsiteY89" fmla="*/ 1097111 h 1424911"/>
                  <a:gd name="connsiteX90" fmla="*/ 663925 w 1479715"/>
                  <a:gd name="connsiteY90" fmla="*/ 1040114 h 1424911"/>
                  <a:gd name="connsiteX91" fmla="*/ 659541 w 1479715"/>
                  <a:gd name="connsiteY91" fmla="*/ 987502 h 1424911"/>
                  <a:gd name="connsiteX92" fmla="*/ 647484 w 1479715"/>
                  <a:gd name="connsiteY92" fmla="*/ 1209459 h 1424911"/>
                  <a:gd name="connsiteX93" fmla="*/ 615149 w 1479715"/>
                  <a:gd name="connsiteY93" fmla="*/ 1272484 h 1424911"/>
                  <a:gd name="connsiteX94" fmla="*/ 577334 w 1479715"/>
                  <a:gd name="connsiteY94" fmla="*/ 1223708 h 1424911"/>
                  <a:gd name="connsiteX95" fmla="*/ 551028 w 1479715"/>
                  <a:gd name="connsiteY95" fmla="*/ 1157395 h 1424911"/>
                  <a:gd name="connsiteX96" fmla="*/ 547740 w 1479715"/>
                  <a:gd name="connsiteY96" fmla="*/ 1123965 h 1424911"/>
                  <a:gd name="connsiteX97" fmla="*/ 583911 w 1479715"/>
                  <a:gd name="connsiteY97" fmla="*/ 1128897 h 1424911"/>
                  <a:gd name="connsiteX98" fmla="*/ 637619 w 1479715"/>
                  <a:gd name="connsiteY98" fmla="*/ 1157943 h 1424911"/>
                  <a:gd name="connsiteX99" fmla="*/ 647484 w 1479715"/>
                  <a:gd name="connsiteY99" fmla="*/ 1209459 h 1424911"/>
                  <a:gd name="connsiteX100" fmla="*/ 544452 w 1479715"/>
                  <a:gd name="connsiteY100" fmla="*/ 1269196 h 1424911"/>
                  <a:gd name="connsiteX101" fmla="*/ 463890 w 1479715"/>
                  <a:gd name="connsiteY101" fmla="*/ 1265360 h 1424911"/>
                  <a:gd name="connsiteX102" fmla="*/ 447996 w 1479715"/>
                  <a:gd name="connsiteY102" fmla="*/ 1236313 h 1424911"/>
                  <a:gd name="connsiteX103" fmla="*/ 463890 w 1479715"/>
                  <a:gd name="connsiteY103" fmla="*/ 1204527 h 1424911"/>
                  <a:gd name="connsiteX104" fmla="*/ 496772 w 1479715"/>
                  <a:gd name="connsiteY104" fmla="*/ 1171096 h 1424911"/>
                  <a:gd name="connsiteX105" fmla="*/ 505541 w 1479715"/>
                  <a:gd name="connsiteY105" fmla="*/ 1168904 h 1424911"/>
                  <a:gd name="connsiteX106" fmla="*/ 546096 w 1479715"/>
                  <a:gd name="connsiteY106" fmla="*/ 1254947 h 1424911"/>
                  <a:gd name="connsiteX107" fmla="*/ 544452 w 1479715"/>
                  <a:gd name="connsiteY107" fmla="*/ 1269196 h 1424911"/>
                  <a:gd name="connsiteX108" fmla="*/ 403057 w 1479715"/>
                  <a:gd name="connsiteY108" fmla="*/ 1206171 h 1424911"/>
                  <a:gd name="connsiteX109" fmla="*/ 389904 w 1479715"/>
                  <a:gd name="connsiteY109" fmla="*/ 1214392 h 1424911"/>
                  <a:gd name="connsiteX110" fmla="*/ 344964 w 1479715"/>
                  <a:gd name="connsiteY110" fmla="*/ 1196854 h 1424911"/>
                  <a:gd name="connsiteX111" fmla="*/ 313178 w 1479715"/>
                  <a:gd name="connsiteY111" fmla="*/ 1171096 h 1424911"/>
                  <a:gd name="connsiteX112" fmla="*/ 341128 w 1479715"/>
                  <a:gd name="connsiteY112" fmla="*/ 1080121 h 1424911"/>
                  <a:gd name="connsiteX113" fmla="*/ 383875 w 1479715"/>
                  <a:gd name="connsiteY113" fmla="*/ 1068612 h 1424911"/>
                  <a:gd name="connsiteX114" fmla="*/ 364146 w 1479715"/>
                  <a:gd name="connsiteY114" fmla="*/ 1009424 h 1424911"/>
                  <a:gd name="connsiteX115" fmla="*/ 402509 w 1479715"/>
                  <a:gd name="connsiteY115" fmla="*/ 1001203 h 1424911"/>
                  <a:gd name="connsiteX116" fmla="*/ 464986 w 1479715"/>
                  <a:gd name="connsiteY116" fmla="*/ 1036278 h 1424911"/>
                  <a:gd name="connsiteX117" fmla="*/ 481975 w 1479715"/>
                  <a:gd name="connsiteY117" fmla="*/ 1110812 h 1424911"/>
                  <a:gd name="connsiteX118" fmla="*/ 403057 w 1479715"/>
                  <a:gd name="connsiteY118" fmla="*/ 1206171 h 1424911"/>
                  <a:gd name="connsiteX119" fmla="*/ 300025 w 1479715"/>
                  <a:gd name="connsiteY119" fmla="*/ 1103139 h 1424911"/>
                  <a:gd name="connsiteX120" fmla="*/ 278651 w 1479715"/>
                  <a:gd name="connsiteY120" fmla="*/ 1144790 h 1424911"/>
                  <a:gd name="connsiteX121" fmla="*/ 256729 w 1479715"/>
                  <a:gd name="connsiteY121" fmla="*/ 1136570 h 1424911"/>
                  <a:gd name="connsiteX122" fmla="*/ 213982 w 1479715"/>
                  <a:gd name="connsiteY122" fmla="*/ 1086150 h 1424911"/>
                  <a:gd name="connsiteX123" fmla="*/ 220010 w 1479715"/>
                  <a:gd name="connsiteY123" fmla="*/ 1051075 h 1424911"/>
                  <a:gd name="connsiteX124" fmla="*/ 257825 w 1479715"/>
                  <a:gd name="connsiteY124" fmla="*/ 1053267 h 1424911"/>
                  <a:gd name="connsiteX125" fmla="*/ 304409 w 1479715"/>
                  <a:gd name="connsiteY125" fmla="*/ 1060392 h 1424911"/>
                  <a:gd name="connsiteX126" fmla="*/ 300025 w 1479715"/>
                  <a:gd name="connsiteY126" fmla="*/ 1103139 h 1424911"/>
                  <a:gd name="connsiteX127" fmla="*/ 229875 w 1479715"/>
                  <a:gd name="connsiteY127" fmla="*/ 731018 h 1424911"/>
                  <a:gd name="connsiteX128" fmla="*/ 245220 w 1479715"/>
                  <a:gd name="connsiteY128" fmla="*/ 651552 h 1424911"/>
                  <a:gd name="connsiteX129" fmla="*/ 264402 w 1479715"/>
                  <a:gd name="connsiteY129" fmla="*/ 636755 h 1424911"/>
                  <a:gd name="connsiteX130" fmla="*/ 300025 w 1479715"/>
                  <a:gd name="connsiteY130" fmla="*/ 644427 h 1424911"/>
                  <a:gd name="connsiteX131" fmla="*/ 358665 w 1479715"/>
                  <a:gd name="connsiteY131" fmla="*/ 704164 h 1424911"/>
                  <a:gd name="connsiteX132" fmla="*/ 403057 w 1479715"/>
                  <a:gd name="connsiteY132" fmla="*/ 709096 h 1424911"/>
                  <a:gd name="connsiteX133" fmla="*/ 415114 w 1479715"/>
                  <a:gd name="connsiteY133" fmla="*/ 711288 h 1424911"/>
                  <a:gd name="connsiteX134" fmla="*/ 403057 w 1479715"/>
                  <a:gd name="connsiteY134" fmla="*/ 764997 h 1424911"/>
                  <a:gd name="connsiteX135" fmla="*/ 382231 w 1479715"/>
                  <a:gd name="connsiteY135" fmla="*/ 833502 h 1424911"/>
                  <a:gd name="connsiteX136" fmla="*/ 342224 w 1479715"/>
                  <a:gd name="connsiteY136" fmla="*/ 950235 h 1424911"/>
                  <a:gd name="connsiteX137" fmla="*/ 261662 w 1479715"/>
                  <a:gd name="connsiteY137" fmla="*/ 885566 h 1424911"/>
                  <a:gd name="connsiteX138" fmla="*/ 229875 w 1479715"/>
                  <a:gd name="connsiteY138" fmla="*/ 731018 h 1424911"/>
                  <a:gd name="connsiteX139" fmla="*/ 328523 w 1479715"/>
                  <a:gd name="connsiteY139" fmla="*/ 532626 h 1424911"/>
                  <a:gd name="connsiteX140" fmla="*/ 463890 w 1479715"/>
                  <a:gd name="connsiteY140" fmla="*/ 463573 h 1424911"/>
                  <a:gd name="connsiteX141" fmla="*/ 490196 w 1479715"/>
                  <a:gd name="connsiteY141" fmla="*/ 469053 h 1424911"/>
                  <a:gd name="connsiteX142" fmla="*/ 463342 w 1479715"/>
                  <a:gd name="connsiteY142" fmla="*/ 564961 h 1424911"/>
                  <a:gd name="connsiteX143" fmla="*/ 443612 w 1479715"/>
                  <a:gd name="connsiteY143" fmla="*/ 621957 h 1424911"/>
                  <a:gd name="connsiteX144" fmla="*/ 412922 w 1479715"/>
                  <a:gd name="connsiteY144" fmla="*/ 676214 h 1424911"/>
                  <a:gd name="connsiteX145" fmla="*/ 343320 w 1479715"/>
                  <a:gd name="connsiteY145" fmla="*/ 630178 h 1424911"/>
                  <a:gd name="connsiteX146" fmla="*/ 328523 w 1479715"/>
                  <a:gd name="connsiteY146" fmla="*/ 532626 h 1424911"/>
                  <a:gd name="connsiteX147" fmla="*/ 576786 w 1479715"/>
                  <a:gd name="connsiteY147" fmla="*/ 717317 h 1424911"/>
                  <a:gd name="connsiteX148" fmla="*/ 597064 w 1479715"/>
                  <a:gd name="connsiteY148" fmla="*/ 642783 h 1424911"/>
                  <a:gd name="connsiteX149" fmla="*/ 597612 w 1479715"/>
                  <a:gd name="connsiteY149" fmla="*/ 642235 h 1424911"/>
                  <a:gd name="connsiteX150" fmla="*/ 604189 w 1479715"/>
                  <a:gd name="connsiteY150" fmla="*/ 638399 h 1424911"/>
                  <a:gd name="connsiteX151" fmla="*/ 689135 w 1479715"/>
                  <a:gd name="connsiteY151" fmla="*/ 703068 h 1424911"/>
                  <a:gd name="connsiteX152" fmla="*/ 748872 w 1479715"/>
                  <a:gd name="connsiteY152" fmla="*/ 710740 h 1424911"/>
                  <a:gd name="connsiteX153" fmla="*/ 761477 w 1479715"/>
                  <a:gd name="connsiteY153" fmla="*/ 717865 h 1424911"/>
                  <a:gd name="connsiteX154" fmla="*/ 753804 w 1479715"/>
                  <a:gd name="connsiteY154" fmla="*/ 771573 h 1424911"/>
                  <a:gd name="connsiteX155" fmla="*/ 749420 w 1479715"/>
                  <a:gd name="connsiteY155" fmla="*/ 796235 h 1424911"/>
                  <a:gd name="connsiteX156" fmla="*/ 712153 w 1479715"/>
                  <a:gd name="connsiteY156" fmla="*/ 935986 h 1424911"/>
                  <a:gd name="connsiteX157" fmla="*/ 688587 w 1479715"/>
                  <a:gd name="connsiteY157" fmla="*/ 927765 h 1424911"/>
                  <a:gd name="connsiteX158" fmla="*/ 576786 w 1479715"/>
                  <a:gd name="connsiteY158" fmla="*/ 717317 h 1424911"/>
                  <a:gd name="connsiteX159" fmla="*/ 677626 w 1479715"/>
                  <a:gd name="connsiteY159" fmla="*/ 493167 h 1424911"/>
                  <a:gd name="connsiteX160" fmla="*/ 749968 w 1479715"/>
                  <a:gd name="connsiteY160" fmla="*/ 436171 h 1424911"/>
                  <a:gd name="connsiteX161" fmla="*/ 846424 w 1479715"/>
                  <a:gd name="connsiteY161" fmla="*/ 429046 h 1424911"/>
                  <a:gd name="connsiteX162" fmla="*/ 830530 w 1479715"/>
                  <a:gd name="connsiteY162" fmla="*/ 509061 h 1424911"/>
                  <a:gd name="connsiteX163" fmla="*/ 776822 w 1479715"/>
                  <a:gd name="connsiteY163" fmla="*/ 672925 h 1424911"/>
                  <a:gd name="connsiteX164" fmla="*/ 701740 w 1479715"/>
                  <a:gd name="connsiteY164" fmla="*/ 647167 h 1424911"/>
                  <a:gd name="connsiteX165" fmla="*/ 677626 w 1479715"/>
                  <a:gd name="connsiteY165" fmla="*/ 493167 h 1424911"/>
                  <a:gd name="connsiteX166" fmla="*/ 1467904 w 1479715"/>
                  <a:gd name="connsiteY166" fmla="*/ 311217 h 1424911"/>
                  <a:gd name="connsiteX167" fmla="*/ 1268965 w 1479715"/>
                  <a:gd name="connsiteY167" fmla="*/ 90904 h 1424911"/>
                  <a:gd name="connsiteX168" fmla="*/ 1155520 w 1479715"/>
                  <a:gd name="connsiteY168" fmla="*/ 16370 h 1424911"/>
                  <a:gd name="connsiteX169" fmla="*/ 1110580 w 1479715"/>
                  <a:gd name="connsiteY169" fmla="*/ 2121 h 1424911"/>
                  <a:gd name="connsiteX170" fmla="*/ 1110580 w 1479715"/>
                  <a:gd name="connsiteY170" fmla="*/ 19658 h 1424911"/>
                  <a:gd name="connsiteX171" fmla="*/ 1146203 w 1479715"/>
                  <a:gd name="connsiteY171" fmla="*/ 38292 h 1424911"/>
                  <a:gd name="connsiteX172" fmla="*/ 1340210 w 1479715"/>
                  <a:gd name="connsiteY172" fmla="*/ 258057 h 1424911"/>
                  <a:gd name="connsiteX173" fmla="*/ 1397207 w 1479715"/>
                  <a:gd name="connsiteY173" fmla="*/ 384655 h 1424911"/>
                  <a:gd name="connsiteX174" fmla="*/ 1287050 w 1479715"/>
                  <a:gd name="connsiteY174" fmla="*/ 518377 h 1424911"/>
                  <a:gd name="connsiteX175" fmla="*/ 1273897 w 1479715"/>
                  <a:gd name="connsiteY175" fmla="*/ 1000107 h 1424911"/>
                  <a:gd name="connsiteX176" fmla="*/ 1232794 w 1479715"/>
                  <a:gd name="connsiteY176" fmla="*/ 906392 h 1424911"/>
                  <a:gd name="connsiteX177" fmla="*/ 1145655 w 1479715"/>
                  <a:gd name="connsiteY177" fmla="*/ 909132 h 1424911"/>
                  <a:gd name="connsiteX178" fmla="*/ 1144011 w 1479715"/>
                  <a:gd name="connsiteY178" fmla="*/ 909132 h 1424911"/>
                  <a:gd name="connsiteX179" fmla="*/ 1179634 w 1479715"/>
                  <a:gd name="connsiteY179" fmla="*/ 701972 h 1424911"/>
                  <a:gd name="connsiteX180" fmla="*/ 1212516 w 1479715"/>
                  <a:gd name="connsiteY180" fmla="*/ 657032 h 1424911"/>
                  <a:gd name="connsiteX181" fmla="*/ 1198267 w 1479715"/>
                  <a:gd name="connsiteY181" fmla="*/ 623054 h 1424911"/>
                  <a:gd name="connsiteX182" fmla="*/ 1262388 w 1479715"/>
                  <a:gd name="connsiteY182" fmla="*/ 437267 h 1424911"/>
                  <a:gd name="connsiteX183" fmla="*/ 1264032 w 1479715"/>
                  <a:gd name="connsiteY183" fmla="*/ 394520 h 1424911"/>
                  <a:gd name="connsiteX184" fmla="*/ 1207036 w 1479715"/>
                  <a:gd name="connsiteY184" fmla="*/ 397260 h 1424911"/>
                  <a:gd name="connsiteX185" fmla="*/ 1165933 w 1479715"/>
                  <a:gd name="connsiteY185" fmla="*/ 413701 h 1424911"/>
                  <a:gd name="connsiteX186" fmla="*/ 1145655 w 1479715"/>
                  <a:gd name="connsiteY186" fmla="*/ 380819 h 1424911"/>
                  <a:gd name="connsiteX187" fmla="*/ 1064545 w 1479715"/>
                  <a:gd name="connsiteY187" fmla="*/ 327110 h 1424911"/>
                  <a:gd name="connsiteX188" fmla="*/ 1026182 w 1479715"/>
                  <a:gd name="connsiteY188" fmla="*/ 335331 h 1424911"/>
                  <a:gd name="connsiteX189" fmla="*/ 1040431 w 1479715"/>
                  <a:gd name="connsiteY189" fmla="*/ 386847 h 1424911"/>
                  <a:gd name="connsiteX190" fmla="*/ 1110032 w 1479715"/>
                  <a:gd name="connsiteY190" fmla="*/ 408221 h 1424911"/>
                  <a:gd name="connsiteX191" fmla="*/ 1141819 w 1479715"/>
                  <a:gd name="connsiteY191" fmla="*/ 425758 h 1424911"/>
                  <a:gd name="connsiteX192" fmla="*/ 1110032 w 1479715"/>
                  <a:gd name="connsiteY192" fmla="*/ 443296 h 1424911"/>
                  <a:gd name="connsiteX193" fmla="*/ 1010836 w 1479715"/>
                  <a:gd name="connsiteY193" fmla="*/ 523310 h 1424911"/>
                  <a:gd name="connsiteX194" fmla="*/ 888623 w 1479715"/>
                  <a:gd name="connsiteY194" fmla="*/ 772121 h 1424911"/>
                  <a:gd name="connsiteX195" fmla="*/ 904516 w 1479715"/>
                  <a:gd name="connsiteY195" fmla="*/ 1009424 h 1424911"/>
                  <a:gd name="connsiteX196" fmla="*/ 960964 w 1479715"/>
                  <a:gd name="connsiteY196" fmla="*/ 1119580 h 1424911"/>
                  <a:gd name="connsiteX197" fmla="*/ 908352 w 1479715"/>
                  <a:gd name="connsiteY197" fmla="*/ 1177673 h 1424911"/>
                  <a:gd name="connsiteX198" fmla="*/ 872730 w 1479715"/>
                  <a:gd name="connsiteY198" fmla="*/ 1048883 h 1424911"/>
                  <a:gd name="connsiteX199" fmla="*/ 857932 w 1479715"/>
                  <a:gd name="connsiteY199" fmla="*/ 1031345 h 1424911"/>
                  <a:gd name="connsiteX200" fmla="*/ 755448 w 1479715"/>
                  <a:gd name="connsiteY200" fmla="*/ 960100 h 1424911"/>
                  <a:gd name="connsiteX201" fmla="*/ 752160 w 1479715"/>
                  <a:gd name="connsiteY201" fmla="*/ 948043 h 1424911"/>
                  <a:gd name="connsiteX202" fmla="*/ 752160 w 1479715"/>
                  <a:gd name="connsiteY202" fmla="*/ 936534 h 1424911"/>
                  <a:gd name="connsiteX203" fmla="*/ 796552 w 1479715"/>
                  <a:gd name="connsiteY203" fmla="*/ 739239 h 1424911"/>
                  <a:gd name="connsiteX204" fmla="*/ 802032 w 1479715"/>
                  <a:gd name="connsiteY204" fmla="*/ 712385 h 1424911"/>
                  <a:gd name="connsiteX205" fmla="*/ 827242 w 1479715"/>
                  <a:gd name="connsiteY205" fmla="*/ 674570 h 1424911"/>
                  <a:gd name="connsiteX206" fmla="*/ 821214 w 1479715"/>
                  <a:gd name="connsiteY206" fmla="*/ 642783 h 1424911"/>
                  <a:gd name="connsiteX207" fmla="*/ 863961 w 1479715"/>
                  <a:gd name="connsiteY207" fmla="*/ 505772 h 1424911"/>
                  <a:gd name="connsiteX208" fmla="*/ 864509 w 1479715"/>
                  <a:gd name="connsiteY208" fmla="*/ 504676 h 1424911"/>
                  <a:gd name="connsiteX209" fmla="*/ 886431 w 1479715"/>
                  <a:gd name="connsiteY209" fmla="*/ 446584 h 1424911"/>
                  <a:gd name="connsiteX210" fmla="*/ 931370 w 1479715"/>
                  <a:gd name="connsiteY210" fmla="*/ 421922 h 1424911"/>
                  <a:gd name="connsiteX211" fmla="*/ 938495 w 1479715"/>
                  <a:gd name="connsiteY211" fmla="*/ 393972 h 1424911"/>
                  <a:gd name="connsiteX212" fmla="*/ 914929 w 1479715"/>
                  <a:gd name="connsiteY212" fmla="*/ 385203 h 1424911"/>
                  <a:gd name="connsiteX213" fmla="*/ 793811 w 1479715"/>
                  <a:gd name="connsiteY213" fmla="*/ 390683 h 1424911"/>
                  <a:gd name="connsiteX214" fmla="*/ 714893 w 1479715"/>
                  <a:gd name="connsiteY214" fmla="*/ 403288 h 1424911"/>
                  <a:gd name="connsiteX215" fmla="*/ 655705 w 1479715"/>
                  <a:gd name="connsiteY215" fmla="*/ 336975 h 1424911"/>
                  <a:gd name="connsiteX216" fmla="*/ 598708 w 1479715"/>
                  <a:gd name="connsiteY216" fmla="*/ 327658 h 1424911"/>
                  <a:gd name="connsiteX217" fmla="*/ 598160 w 1479715"/>
                  <a:gd name="connsiteY217" fmla="*/ 381915 h 1424911"/>
                  <a:gd name="connsiteX218" fmla="*/ 644196 w 1479715"/>
                  <a:gd name="connsiteY218" fmla="*/ 393424 h 1424911"/>
                  <a:gd name="connsiteX219" fmla="*/ 669406 w 1479715"/>
                  <a:gd name="connsiteY219" fmla="*/ 430690 h 1424911"/>
                  <a:gd name="connsiteX220" fmla="*/ 609121 w 1479715"/>
                  <a:gd name="connsiteY220" fmla="*/ 510705 h 1424911"/>
                  <a:gd name="connsiteX221" fmla="*/ 507733 w 1479715"/>
                  <a:gd name="connsiteY221" fmla="*/ 834598 h 1424911"/>
                  <a:gd name="connsiteX222" fmla="*/ 576238 w 1479715"/>
                  <a:gd name="connsiteY222" fmla="*/ 980926 h 1424911"/>
                  <a:gd name="connsiteX223" fmla="*/ 594324 w 1479715"/>
                  <a:gd name="connsiteY223" fmla="*/ 1054911 h 1424911"/>
                  <a:gd name="connsiteX224" fmla="*/ 541164 w 1479715"/>
                  <a:gd name="connsiteY224" fmla="*/ 1077381 h 1424911"/>
                  <a:gd name="connsiteX225" fmla="*/ 504445 w 1479715"/>
                  <a:gd name="connsiteY225" fmla="*/ 1032990 h 1424911"/>
                  <a:gd name="connsiteX226" fmla="*/ 495676 w 1479715"/>
                  <a:gd name="connsiteY226" fmla="*/ 996271 h 1424911"/>
                  <a:gd name="connsiteX227" fmla="*/ 495676 w 1479715"/>
                  <a:gd name="connsiteY227" fmla="*/ 995723 h 1424911"/>
                  <a:gd name="connsiteX228" fmla="*/ 401961 w 1479715"/>
                  <a:gd name="connsiteY228" fmla="*/ 969417 h 1424911"/>
                  <a:gd name="connsiteX229" fmla="*/ 381135 w 1479715"/>
                  <a:gd name="connsiteY229" fmla="*/ 966676 h 1424911"/>
                  <a:gd name="connsiteX230" fmla="*/ 401961 w 1479715"/>
                  <a:gd name="connsiteY230" fmla="*/ 861452 h 1424911"/>
                  <a:gd name="connsiteX231" fmla="*/ 444708 w 1479715"/>
                  <a:gd name="connsiteY231" fmla="*/ 709096 h 1424911"/>
                  <a:gd name="connsiteX232" fmla="*/ 462793 w 1479715"/>
                  <a:gd name="connsiteY232" fmla="*/ 703616 h 1424911"/>
                  <a:gd name="connsiteX233" fmla="*/ 471562 w 1479715"/>
                  <a:gd name="connsiteY233" fmla="*/ 698683 h 1424911"/>
                  <a:gd name="connsiteX234" fmla="*/ 474302 w 1479715"/>
                  <a:gd name="connsiteY234" fmla="*/ 670733 h 1424911"/>
                  <a:gd name="connsiteX235" fmla="*/ 462793 w 1479715"/>
                  <a:gd name="connsiteY235" fmla="*/ 662513 h 1424911"/>
                  <a:gd name="connsiteX236" fmla="*/ 460053 w 1479715"/>
                  <a:gd name="connsiteY236" fmla="*/ 655936 h 1424911"/>
                  <a:gd name="connsiteX237" fmla="*/ 462793 w 1479715"/>
                  <a:gd name="connsiteY237" fmla="*/ 644427 h 1424911"/>
                  <a:gd name="connsiteX238" fmla="*/ 496772 w 1479715"/>
                  <a:gd name="connsiteY238" fmla="*/ 541395 h 1424911"/>
                  <a:gd name="connsiteX239" fmla="*/ 513761 w 1479715"/>
                  <a:gd name="connsiteY239" fmla="*/ 492071 h 1424911"/>
                  <a:gd name="connsiteX240" fmla="*/ 538971 w 1479715"/>
                  <a:gd name="connsiteY240" fmla="*/ 487139 h 1424911"/>
                  <a:gd name="connsiteX241" fmla="*/ 549932 w 1479715"/>
                  <a:gd name="connsiteY241" fmla="*/ 483851 h 1424911"/>
                  <a:gd name="connsiteX242" fmla="*/ 545000 w 1479715"/>
                  <a:gd name="connsiteY242" fmla="*/ 446036 h 1424911"/>
                  <a:gd name="connsiteX243" fmla="*/ 495128 w 1479715"/>
                  <a:gd name="connsiteY243" fmla="*/ 438363 h 1424911"/>
                  <a:gd name="connsiteX244" fmla="*/ 462245 w 1479715"/>
                  <a:gd name="connsiteY244" fmla="*/ 438363 h 1424911"/>
                  <a:gd name="connsiteX245" fmla="*/ 401413 w 1479715"/>
                  <a:gd name="connsiteY245" fmla="*/ 437267 h 1424911"/>
                  <a:gd name="connsiteX246" fmla="*/ 359213 w 1479715"/>
                  <a:gd name="connsiteY246" fmla="*/ 374242 h 1424911"/>
                  <a:gd name="connsiteX247" fmla="*/ 311534 w 1479715"/>
                  <a:gd name="connsiteY247" fmla="*/ 407673 h 1424911"/>
                  <a:gd name="connsiteX248" fmla="*/ 352637 w 1479715"/>
                  <a:gd name="connsiteY248" fmla="*/ 454804 h 1424911"/>
                  <a:gd name="connsiteX249" fmla="*/ 194252 w 1479715"/>
                  <a:gd name="connsiteY249" fmla="*/ 617025 h 1424911"/>
                  <a:gd name="connsiteX250" fmla="*/ 152053 w 1479715"/>
                  <a:gd name="connsiteY250" fmla="*/ 821445 h 1424911"/>
                  <a:gd name="connsiteX251" fmla="*/ 211790 w 1479715"/>
                  <a:gd name="connsiteY251" fmla="*/ 957360 h 1424911"/>
                  <a:gd name="connsiteX252" fmla="*/ 253989 w 1479715"/>
                  <a:gd name="connsiteY252" fmla="*/ 987502 h 1424911"/>
                  <a:gd name="connsiteX253" fmla="*/ 254537 w 1479715"/>
                  <a:gd name="connsiteY253" fmla="*/ 987502 h 1424911"/>
                  <a:gd name="connsiteX254" fmla="*/ 292900 w 1479715"/>
                  <a:gd name="connsiteY254" fmla="*/ 1012164 h 1424911"/>
                  <a:gd name="connsiteX255" fmla="*/ 254537 w 1479715"/>
                  <a:gd name="connsiteY255" fmla="*/ 1017644 h 1424911"/>
                  <a:gd name="connsiteX256" fmla="*/ 225491 w 1479715"/>
                  <a:gd name="connsiteY256" fmla="*/ 1020385 h 1424911"/>
                  <a:gd name="connsiteX257" fmla="*/ 175619 w 1479715"/>
                  <a:gd name="connsiteY257" fmla="*/ 1035730 h 1424911"/>
                  <a:gd name="connsiteX258" fmla="*/ 83548 w 1479715"/>
                  <a:gd name="connsiteY258" fmla="*/ 921189 h 1424911"/>
                  <a:gd name="connsiteX259" fmla="*/ 123007 w 1479715"/>
                  <a:gd name="connsiteY259" fmla="*/ 695943 h 1424911"/>
                  <a:gd name="connsiteX260" fmla="*/ 108758 w 1479715"/>
                  <a:gd name="connsiteY260" fmla="*/ 414797 h 1424911"/>
                  <a:gd name="connsiteX261" fmla="*/ 179455 w 1479715"/>
                  <a:gd name="connsiteY261" fmla="*/ 369858 h 1424911"/>
                  <a:gd name="connsiteX262" fmla="*/ 253441 w 1479715"/>
                  <a:gd name="connsiteY262" fmla="*/ 400548 h 1424911"/>
                  <a:gd name="connsiteX263" fmla="*/ 253989 w 1479715"/>
                  <a:gd name="connsiteY263" fmla="*/ 401096 h 1424911"/>
                  <a:gd name="connsiteX264" fmla="*/ 263854 w 1479715"/>
                  <a:gd name="connsiteY264" fmla="*/ 402192 h 1424911"/>
                  <a:gd name="connsiteX265" fmla="*/ 253989 w 1479715"/>
                  <a:gd name="connsiteY265" fmla="*/ 335331 h 1424911"/>
                  <a:gd name="connsiteX266" fmla="*/ 253441 w 1479715"/>
                  <a:gd name="connsiteY266" fmla="*/ 334783 h 1424911"/>
                  <a:gd name="connsiteX267" fmla="*/ 244124 w 1479715"/>
                  <a:gd name="connsiteY267" fmla="*/ 324918 h 1424911"/>
                  <a:gd name="connsiteX268" fmla="*/ 166302 w 1479715"/>
                  <a:gd name="connsiteY268" fmla="*/ 285459 h 1424911"/>
                  <a:gd name="connsiteX269" fmla="*/ 209050 w 1479715"/>
                  <a:gd name="connsiteY269" fmla="*/ 240520 h 1424911"/>
                  <a:gd name="connsiteX270" fmla="*/ 215078 w 1479715"/>
                  <a:gd name="connsiteY270" fmla="*/ 152833 h 1424911"/>
                  <a:gd name="connsiteX271" fmla="*/ 126295 w 1479715"/>
                  <a:gd name="connsiteY271" fmla="*/ 125431 h 1424911"/>
                  <a:gd name="connsiteX272" fmla="*/ 149861 w 1479715"/>
                  <a:gd name="connsiteY272" fmla="*/ 197772 h 1424911"/>
                  <a:gd name="connsiteX273" fmla="*/ 71491 w 1479715"/>
                  <a:gd name="connsiteY273" fmla="*/ 287651 h 1424911"/>
                  <a:gd name="connsiteX274" fmla="*/ 16686 w 1479715"/>
                  <a:gd name="connsiteY274" fmla="*/ 444392 h 1424911"/>
                  <a:gd name="connsiteX275" fmla="*/ 20523 w 1479715"/>
                  <a:gd name="connsiteY275" fmla="*/ 771573 h 1424911"/>
                  <a:gd name="connsiteX276" fmla="*/ 22715 w 1479715"/>
                  <a:gd name="connsiteY276" fmla="*/ 1016000 h 1424911"/>
                  <a:gd name="connsiteX277" fmla="*/ 232615 w 1479715"/>
                  <a:gd name="connsiteY277" fmla="*/ 1284541 h 1424911"/>
                  <a:gd name="connsiteX278" fmla="*/ 217818 w 1479715"/>
                  <a:gd name="connsiteY278" fmla="*/ 1323452 h 1424911"/>
                  <a:gd name="connsiteX279" fmla="*/ 237548 w 1479715"/>
                  <a:gd name="connsiteY279" fmla="*/ 1345374 h 1424911"/>
                  <a:gd name="connsiteX280" fmla="*/ 254537 w 1479715"/>
                  <a:gd name="connsiteY280" fmla="*/ 1325097 h 1424911"/>
                  <a:gd name="connsiteX281" fmla="*/ 266046 w 1479715"/>
                  <a:gd name="connsiteY281" fmla="*/ 1300435 h 1424911"/>
                  <a:gd name="connsiteX282" fmla="*/ 401413 w 1479715"/>
                  <a:gd name="connsiteY282" fmla="*/ 1375516 h 1424911"/>
                  <a:gd name="connsiteX283" fmla="*/ 544452 w 1479715"/>
                  <a:gd name="connsiteY283" fmla="*/ 1405659 h 1424911"/>
                  <a:gd name="connsiteX284" fmla="*/ 580623 w 1479715"/>
                  <a:gd name="connsiteY284" fmla="*/ 1421552 h 1424911"/>
                  <a:gd name="connsiteX285" fmla="*/ 573498 w 1479715"/>
                  <a:gd name="connsiteY285" fmla="*/ 1445666 h 1424911"/>
                  <a:gd name="connsiteX286" fmla="*/ 566922 w 1479715"/>
                  <a:gd name="connsiteY286" fmla="*/ 1468684 h 1424911"/>
                  <a:gd name="connsiteX287" fmla="*/ 599804 w 1479715"/>
                  <a:gd name="connsiteY287" fmla="*/ 1470876 h 1424911"/>
                  <a:gd name="connsiteX288" fmla="*/ 611313 w 1479715"/>
                  <a:gd name="connsiteY288" fmla="*/ 1437445 h 1424911"/>
                  <a:gd name="connsiteX289" fmla="*/ 620630 w 1479715"/>
                  <a:gd name="connsiteY289" fmla="*/ 1412235 h 1424911"/>
                  <a:gd name="connsiteX290" fmla="*/ 863961 w 1479715"/>
                  <a:gd name="connsiteY290" fmla="*/ 1415523 h 1424911"/>
                  <a:gd name="connsiteX291" fmla="*/ 957676 w 1479715"/>
                  <a:gd name="connsiteY291" fmla="*/ 1415523 h 1424911"/>
                  <a:gd name="connsiteX292" fmla="*/ 951648 w 1479715"/>
                  <a:gd name="connsiteY292" fmla="*/ 1440185 h 1424911"/>
                  <a:gd name="connsiteX293" fmla="*/ 949456 w 1479715"/>
                  <a:gd name="connsiteY293" fmla="*/ 1463751 h 1424911"/>
                  <a:gd name="connsiteX294" fmla="*/ 980146 w 1479715"/>
                  <a:gd name="connsiteY294" fmla="*/ 1462107 h 1424911"/>
                  <a:gd name="connsiteX295" fmla="*/ 997135 w 1479715"/>
                  <a:gd name="connsiteY295" fmla="*/ 1405659 h 1424911"/>
                  <a:gd name="connsiteX296" fmla="*/ 1029470 w 1479715"/>
                  <a:gd name="connsiteY296" fmla="*/ 1397438 h 1424911"/>
                  <a:gd name="connsiteX297" fmla="*/ 1210872 w 1479715"/>
                  <a:gd name="connsiteY297" fmla="*/ 1311943 h 1424911"/>
                  <a:gd name="connsiteX298" fmla="*/ 1408168 w 1479715"/>
                  <a:gd name="connsiteY298" fmla="*/ 1114100 h 1424911"/>
                  <a:gd name="connsiteX299" fmla="*/ 1461876 w 1479715"/>
                  <a:gd name="connsiteY299" fmla="*/ 972705 h 1424911"/>
                  <a:gd name="connsiteX300" fmla="*/ 1444338 w 1479715"/>
                  <a:gd name="connsiteY300" fmla="*/ 832406 h 1424911"/>
                  <a:gd name="connsiteX301" fmla="*/ 1391178 w 1479715"/>
                  <a:gd name="connsiteY301" fmla="*/ 644427 h 1424911"/>
                  <a:gd name="connsiteX302" fmla="*/ 1388986 w 1479715"/>
                  <a:gd name="connsiteY302" fmla="*/ 533723 h 1424911"/>
                  <a:gd name="connsiteX303" fmla="*/ 1425157 w 1479715"/>
                  <a:gd name="connsiteY303" fmla="*/ 521117 h 1424911"/>
                  <a:gd name="connsiteX304" fmla="*/ 1443790 w 1479715"/>
                  <a:gd name="connsiteY304" fmla="*/ 637851 h 1424911"/>
                  <a:gd name="connsiteX305" fmla="*/ 1470096 w 1479715"/>
                  <a:gd name="connsiteY305" fmla="*/ 695395 h 1424911"/>
                  <a:gd name="connsiteX306" fmla="*/ 1492018 w 1479715"/>
                  <a:gd name="connsiteY306" fmla="*/ 554548 h 1424911"/>
                  <a:gd name="connsiteX307" fmla="*/ 1510652 w 1479715"/>
                  <a:gd name="connsiteY307" fmla="*/ 470150 h 1424911"/>
                  <a:gd name="connsiteX308" fmla="*/ 1467904 w 1479715"/>
                  <a:gd name="connsiteY308" fmla="*/ 311217 h 142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</a:cxnLst>
                <a:rect l="l" t="t" r="r" b="b"/>
                <a:pathLst>
                  <a:path w="1479715" h="1424911">
                    <a:moveTo>
                      <a:pt x="1409264" y="456449"/>
                    </a:moveTo>
                    <a:cubicBezTo>
                      <a:pt x="1407072" y="480014"/>
                      <a:pt x="1387890" y="499196"/>
                      <a:pt x="1373641" y="508513"/>
                    </a:cubicBezTo>
                    <a:cubicBezTo>
                      <a:pt x="1339114" y="533723"/>
                      <a:pt x="1345143" y="555096"/>
                      <a:pt x="1338018" y="564413"/>
                    </a:cubicBezTo>
                    <a:cubicBezTo>
                      <a:pt x="1336374" y="566605"/>
                      <a:pt x="1334182" y="569345"/>
                      <a:pt x="1331442" y="568249"/>
                    </a:cubicBezTo>
                    <a:cubicBezTo>
                      <a:pt x="1324865" y="566605"/>
                      <a:pt x="1322673" y="550712"/>
                      <a:pt x="1322673" y="537011"/>
                    </a:cubicBezTo>
                    <a:cubicBezTo>
                      <a:pt x="1322673" y="523858"/>
                      <a:pt x="1334182" y="504128"/>
                      <a:pt x="1341306" y="492619"/>
                    </a:cubicBezTo>
                    <a:cubicBezTo>
                      <a:pt x="1352815" y="473986"/>
                      <a:pt x="1366516" y="454804"/>
                      <a:pt x="1376929" y="444392"/>
                    </a:cubicBezTo>
                    <a:cubicBezTo>
                      <a:pt x="1400495" y="423018"/>
                      <a:pt x="1409812" y="444392"/>
                      <a:pt x="1409264" y="456449"/>
                    </a:cubicBezTo>
                    <a:moveTo>
                      <a:pt x="1390082" y="905296"/>
                    </a:moveTo>
                    <a:cubicBezTo>
                      <a:pt x="1388438" y="990242"/>
                      <a:pt x="1387890" y="1031345"/>
                      <a:pt x="1353911" y="1084506"/>
                    </a:cubicBezTo>
                    <a:cubicBezTo>
                      <a:pt x="1339114" y="1106975"/>
                      <a:pt x="1322125" y="1126157"/>
                      <a:pt x="1305683" y="1146983"/>
                    </a:cubicBezTo>
                    <a:cubicBezTo>
                      <a:pt x="1266772" y="1177673"/>
                      <a:pt x="1275541" y="1155203"/>
                      <a:pt x="1294723" y="1123417"/>
                    </a:cubicBezTo>
                    <a:cubicBezTo>
                      <a:pt x="1349527" y="1058748"/>
                      <a:pt x="1353911" y="965032"/>
                      <a:pt x="1352267" y="884470"/>
                    </a:cubicBezTo>
                    <a:cubicBezTo>
                      <a:pt x="1348979" y="806100"/>
                      <a:pt x="1344047" y="722797"/>
                      <a:pt x="1353363" y="737046"/>
                    </a:cubicBezTo>
                    <a:cubicBezTo>
                      <a:pt x="1364324" y="750747"/>
                      <a:pt x="1390082" y="853780"/>
                      <a:pt x="1390082" y="905296"/>
                    </a:cubicBezTo>
                    <a:close/>
                    <a:moveTo>
                      <a:pt x="1224025" y="1162328"/>
                    </a:moveTo>
                    <a:cubicBezTo>
                      <a:pt x="1212516" y="1176029"/>
                      <a:pt x="1181278" y="1203979"/>
                      <a:pt x="1145655" y="1224805"/>
                    </a:cubicBezTo>
                    <a:cubicBezTo>
                      <a:pt x="1125925" y="1234669"/>
                      <a:pt x="1087014" y="1253851"/>
                      <a:pt x="1065641" y="1255495"/>
                    </a:cubicBezTo>
                    <a:cubicBezTo>
                      <a:pt x="1062901" y="1255495"/>
                      <a:pt x="1060708" y="1255495"/>
                      <a:pt x="1059612" y="1254947"/>
                    </a:cubicBezTo>
                    <a:cubicBezTo>
                      <a:pt x="1053036" y="1252755"/>
                      <a:pt x="1050295" y="1245082"/>
                      <a:pt x="1051392" y="1225353"/>
                    </a:cubicBezTo>
                    <a:cubicBezTo>
                      <a:pt x="1051392" y="1210556"/>
                      <a:pt x="1054680" y="1194662"/>
                      <a:pt x="1059612" y="1179317"/>
                    </a:cubicBezTo>
                    <a:cubicBezTo>
                      <a:pt x="1060708" y="1172193"/>
                      <a:pt x="1063449" y="1165068"/>
                      <a:pt x="1065641" y="1157943"/>
                    </a:cubicBezTo>
                    <a:cubicBezTo>
                      <a:pt x="1071669" y="1134378"/>
                      <a:pt x="1079890" y="1113004"/>
                      <a:pt x="1083178" y="1096015"/>
                    </a:cubicBezTo>
                    <a:cubicBezTo>
                      <a:pt x="1089207" y="1071353"/>
                      <a:pt x="1095235" y="1021481"/>
                      <a:pt x="1110032" y="991338"/>
                    </a:cubicBezTo>
                    <a:cubicBezTo>
                      <a:pt x="1114417" y="982570"/>
                      <a:pt x="1119897" y="975445"/>
                      <a:pt x="1127022" y="971061"/>
                    </a:cubicBezTo>
                    <a:cubicBezTo>
                      <a:pt x="1131954" y="968321"/>
                      <a:pt x="1137982" y="965580"/>
                      <a:pt x="1145655" y="962292"/>
                    </a:cubicBezTo>
                    <a:cubicBezTo>
                      <a:pt x="1165933" y="955167"/>
                      <a:pt x="1193883" y="951331"/>
                      <a:pt x="1212516" y="951331"/>
                    </a:cubicBezTo>
                    <a:cubicBezTo>
                      <a:pt x="1237726" y="951331"/>
                      <a:pt x="1265676" y="1046691"/>
                      <a:pt x="1265676" y="1066968"/>
                    </a:cubicBezTo>
                    <a:cubicBezTo>
                      <a:pt x="1265676" y="1086698"/>
                      <a:pt x="1240466" y="1144790"/>
                      <a:pt x="1224025" y="1162328"/>
                    </a:cubicBezTo>
                    <a:close/>
                    <a:moveTo>
                      <a:pt x="1040431" y="1086698"/>
                    </a:moveTo>
                    <a:cubicBezTo>
                      <a:pt x="1033854" y="1086150"/>
                      <a:pt x="1026182" y="1075189"/>
                      <a:pt x="1012481" y="1048883"/>
                    </a:cubicBezTo>
                    <a:cubicBezTo>
                      <a:pt x="1001520" y="1029153"/>
                      <a:pt x="995491" y="1000107"/>
                      <a:pt x="1015221" y="982570"/>
                    </a:cubicBezTo>
                    <a:cubicBezTo>
                      <a:pt x="1024537" y="973801"/>
                      <a:pt x="1033306" y="968869"/>
                      <a:pt x="1040431" y="968321"/>
                    </a:cubicBezTo>
                    <a:cubicBezTo>
                      <a:pt x="1049748" y="966676"/>
                      <a:pt x="1057420" y="968869"/>
                      <a:pt x="1065641" y="971609"/>
                    </a:cubicBezTo>
                    <a:cubicBezTo>
                      <a:pt x="1076602" y="975445"/>
                      <a:pt x="1082630" y="983118"/>
                      <a:pt x="1074957" y="1013260"/>
                    </a:cubicBezTo>
                    <a:cubicBezTo>
                      <a:pt x="1071121" y="1032442"/>
                      <a:pt x="1068381" y="1046691"/>
                      <a:pt x="1065641" y="1057652"/>
                    </a:cubicBezTo>
                    <a:cubicBezTo>
                      <a:pt x="1061804" y="1065872"/>
                      <a:pt x="1051392" y="1087794"/>
                      <a:pt x="1040431" y="1086698"/>
                    </a:cubicBezTo>
                    <a:close/>
                    <a:moveTo>
                      <a:pt x="1038239" y="1173289"/>
                    </a:moveTo>
                    <a:cubicBezTo>
                      <a:pt x="1023989" y="1212748"/>
                      <a:pt x="1014673" y="1284541"/>
                      <a:pt x="993299" y="1286733"/>
                    </a:cubicBezTo>
                    <a:cubicBezTo>
                      <a:pt x="988915" y="1286733"/>
                      <a:pt x="984530" y="1286733"/>
                      <a:pt x="980146" y="1286185"/>
                    </a:cubicBezTo>
                    <a:cubicBezTo>
                      <a:pt x="957676" y="1282349"/>
                      <a:pt x="928630" y="1269196"/>
                      <a:pt x="926438" y="1251111"/>
                    </a:cubicBezTo>
                    <a:cubicBezTo>
                      <a:pt x="921505" y="1229737"/>
                      <a:pt x="921505" y="1208363"/>
                      <a:pt x="950004" y="1190826"/>
                    </a:cubicBezTo>
                    <a:cubicBezTo>
                      <a:pt x="962061" y="1182605"/>
                      <a:pt x="974666" y="1174385"/>
                      <a:pt x="986722" y="1165616"/>
                    </a:cubicBezTo>
                    <a:cubicBezTo>
                      <a:pt x="997683" y="1156847"/>
                      <a:pt x="1007000" y="1149723"/>
                      <a:pt x="1017413" y="1143146"/>
                    </a:cubicBezTo>
                    <a:cubicBezTo>
                      <a:pt x="1024537" y="1138214"/>
                      <a:pt x="1036046" y="1136022"/>
                      <a:pt x="1040979" y="1143146"/>
                    </a:cubicBezTo>
                    <a:cubicBezTo>
                      <a:pt x="1043171" y="1146434"/>
                      <a:pt x="1043719" y="1151367"/>
                      <a:pt x="1042623" y="1159039"/>
                    </a:cubicBezTo>
                    <a:cubicBezTo>
                      <a:pt x="1040979" y="1163424"/>
                      <a:pt x="1039335" y="1168356"/>
                      <a:pt x="1038239" y="1173289"/>
                    </a:cubicBezTo>
                    <a:close/>
                    <a:moveTo>
                      <a:pt x="975214" y="806100"/>
                    </a:moveTo>
                    <a:cubicBezTo>
                      <a:pt x="979050" y="778150"/>
                      <a:pt x="985626" y="750199"/>
                      <a:pt x="992751" y="722797"/>
                    </a:cubicBezTo>
                    <a:cubicBezTo>
                      <a:pt x="1001520" y="688271"/>
                      <a:pt x="1011933" y="660320"/>
                      <a:pt x="1016865" y="651552"/>
                    </a:cubicBezTo>
                    <a:cubicBezTo>
                      <a:pt x="1025086" y="635658"/>
                      <a:pt x="1031114" y="644975"/>
                      <a:pt x="1040431" y="653744"/>
                    </a:cubicBezTo>
                    <a:cubicBezTo>
                      <a:pt x="1055776" y="665801"/>
                      <a:pt x="1110580" y="701972"/>
                      <a:pt x="1123185" y="699231"/>
                    </a:cubicBezTo>
                    <a:cubicBezTo>
                      <a:pt x="1132502" y="698683"/>
                      <a:pt x="1144011" y="695943"/>
                      <a:pt x="1146203" y="694299"/>
                    </a:cubicBezTo>
                    <a:cubicBezTo>
                      <a:pt x="1146203" y="724990"/>
                      <a:pt x="1134146" y="770477"/>
                      <a:pt x="1127570" y="801715"/>
                    </a:cubicBezTo>
                    <a:cubicBezTo>
                      <a:pt x="1120993" y="823637"/>
                      <a:pt x="1118253" y="867481"/>
                      <a:pt x="1110580" y="894335"/>
                    </a:cubicBezTo>
                    <a:cubicBezTo>
                      <a:pt x="1107840" y="904200"/>
                      <a:pt x="1104552" y="911872"/>
                      <a:pt x="1099619" y="915160"/>
                    </a:cubicBezTo>
                    <a:cubicBezTo>
                      <a:pt x="1085918" y="923929"/>
                      <a:pt x="1056872" y="922285"/>
                      <a:pt x="1040431" y="918449"/>
                    </a:cubicBezTo>
                    <a:cubicBezTo>
                      <a:pt x="985078" y="910776"/>
                      <a:pt x="969733" y="856520"/>
                      <a:pt x="975214" y="806100"/>
                    </a:cubicBezTo>
                    <a:close/>
                    <a:moveTo>
                      <a:pt x="1096879" y="509061"/>
                    </a:moveTo>
                    <a:cubicBezTo>
                      <a:pt x="1110580" y="490427"/>
                      <a:pt x="1127570" y="475082"/>
                      <a:pt x="1145655" y="460833"/>
                    </a:cubicBezTo>
                    <a:cubicBezTo>
                      <a:pt x="1161000" y="447132"/>
                      <a:pt x="1176893" y="436171"/>
                      <a:pt x="1188950" y="429046"/>
                    </a:cubicBezTo>
                    <a:cubicBezTo>
                      <a:pt x="1216353" y="413701"/>
                      <a:pt x="1218545" y="444392"/>
                      <a:pt x="1212516" y="461929"/>
                    </a:cubicBezTo>
                    <a:cubicBezTo>
                      <a:pt x="1207036" y="480014"/>
                      <a:pt x="1185662" y="545231"/>
                      <a:pt x="1179086" y="573730"/>
                    </a:cubicBezTo>
                    <a:cubicBezTo>
                      <a:pt x="1173605" y="603872"/>
                      <a:pt x="1164836" y="648812"/>
                      <a:pt x="1153876" y="654292"/>
                    </a:cubicBezTo>
                    <a:cubicBezTo>
                      <a:pt x="1140175" y="660868"/>
                      <a:pt x="1122637" y="657032"/>
                      <a:pt x="1110032" y="649360"/>
                    </a:cubicBezTo>
                    <a:cubicBezTo>
                      <a:pt x="1093043" y="639495"/>
                      <a:pt x="1078246" y="618669"/>
                      <a:pt x="1076054" y="585787"/>
                    </a:cubicBezTo>
                    <a:cubicBezTo>
                      <a:pt x="1073313" y="541395"/>
                      <a:pt x="1081534" y="534271"/>
                      <a:pt x="1096879" y="509061"/>
                    </a:cubicBezTo>
                    <a:close/>
                    <a:moveTo>
                      <a:pt x="893007" y="1274676"/>
                    </a:moveTo>
                    <a:cubicBezTo>
                      <a:pt x="889719" y="1290570"/>
                      <a:pt x="888075" y="1292214"/>
                      <a:pt x="872730" y="1298242"/>
                    </a:cubicBezTo>
                    <a:cubicBezTo>
                      <a:pt x="869441" y="1299338"/>
                      <a:pt x="865605" y="1300435"/>
                      <a:pt x="862317" y="1301531"/>
                    </a:cubicBezTo>
                    <a:cubicBezTo>
                      <a:pt x="843135" y="1307559"/>
                      <a:pt x="832722" y="1302079"/>
                      <a:pt x="838751" y="1290570"/>
                    </a:cubicBezTo>
                    <a:cubicBezTo>
                      <a:pt x="843135" y="1281801"/>
                      <a:pt x="852452" y="1269196"/>
                      <a:pt x="862317" y="1262072"/>
                    </a:cubicBezTo>
                    <a:cubicBezTo>
                      <a:pt x="866153" y="1259331"/>
                      <a:pt x="872181" y="1257687"/>
                      <a:pt x="877114" y="1257139"/>
                    </a:cubicBezTo>
                    <a:cubicBezTo>
                      <a:pt x="886431" y="1256043"/>
                      <a:pt x="896295" y="1259331"/>
                      <a:pt x="893007" y="1274676"/>
                    </a:cubicBezTo>
                    <a:close/>
                    <a:moveTo>
                      <a:pt x="671050" y="1286185"/>
                    </a:moveTo>
                    <a:cubicBezTo>
                      <a:pt x="657349" y="1264264"/>
                      <a:pt x="668310" y="1237410"/>
                      <a:pt x="680915" y="1202883"/>
                    </a:cubicBezTo>
                    <a:cubicBezTo>
                      <a:pt x="684751" y="1192470"/>
                      <a:pt x="687491" y="1181509"/>
                      <a:pt x="690231" y="1171096"/>
                    </a:cubicBezTo>
                    <a:cubicBezTo>
                      <a:pt x="703932" y="1119580"/>
                      <a:pt x="708317" y="1121225"/>
                      <a:pt x="715441" y="1084506"/>
                    </a:cubicBezTo>
                    <a:cubicBezTo>
                      <a:pt x="722566" y="1046691"/>
                      <a:pt x="726950" y="1029701"/>
                      <a:pt x="739007" y="1023673"/>
                    </a:cubicBezTo>
                    <a:cubicBezTo>
                      <a:pt x="747776" y="1018741"/>
                      <a:pt x="754352" y="1022029"/>
                      <a:pt x="762025" y="1026413"/>
                    </a:cubicBezTo>
                    <a:cubicBezTo>
                      <a:pt x="770246" y="1031345"/>
                      <a:pt x="778466" y="1038470"/>
                      <a:pt x="788879" y="1044498"/>
                    </a:cubicBezTo>
                    <a:cubicBezTo>
                      <a:pt x="810253" y="1056007"/>
                      <a:pt x="826694" y="1063132"/>
                      <a:pt x="829982" y="1108071"/>
                    </a:cubicBezTo>
                    <a:cubicBezTo>
                      <a:pt x="833819" y="1149175"/>
                      <a:pt x="857932" y="1180961"/>
                      <a:pt x="863961" y="1199047"/>
                    </a:cubicBezTo>
                    <a:cubicBezTo>
                      <a:pt x="872730" y="1225353"/>
                      <a:pt x="810253" y="1273032"/>
                      <a:pt x="790523" y="1281253"/>
                    </a:cubicBezTo>
                    <a:cubicBezTo>
                      <a:pt x="762573" y="1293858"/>
                      <a:pt x="688587" y="1313587"/>
                      <a:pt x="671050" y="1286185"/>
                    </a:cubicBezTo>
                    <a:close/>
                    <a:moveTo>
                      <a:pt x="659541" y="987502"/>
                    </a:moveTo>
                    <a:cubicBezTo>
                      <a:pt x="661733" y="973253"/>
                      <a:pt x="692972" y="999011"/>
                      <a:pt x="697356" y="1003395"/>
                    </a:cubicBezTo>
                    <a:cubicBezTo>
                      <a:pt x="709413" y="1010520"/>
                      <a:pt x="706125" y="1017644"/>
                      <a:pt x="699548" y="1042306"/>
                    </a:cubicBezTo>
                    <a:cubicBezTo>
                      <a:pt x="696260" y="1057652"/>
                      <a:pt x="694068" y="1092726"/>
                      <a:pt x="683655" y="1096563"/>
                    </a:cubicBezTo>
                    <a:cubicBezTo>
                      <a:pt x="683107" y="1096563"/>
                      <a:pt x="682011" y="1097111"/>
                      <a:pt x="680915" y="1097111"/>
                    </a:cubicBezTo>
                    <a:cubicBezTo>
                      <a:pt x="668858" y="1096563"/>
                      <a:pt x="666117" y="1059296"/>
                      <a:pt x="663925" y="1040114"/>
                    </a:cubicBezTo>
                    <a:cubicBezTo>
                      <a:pt x="661185" y="1020385"/>
                      <a:pt x="654608" y="1018192"/>
                      <a:pt x="659541" y="987502"/>
                    </a:cubicBezTo>
                    <a:close/>
                    <a:moveTo>
                      <a:pt x="647484" y="1209459"/>
                    </a:moveTo>
                    <a:cubicBezTo>
                      <a:pt x="637619" y="1247274"/>
                      <a:pt x="629399" y="1270292"/>
                      <a:pt x="615149" y="1272484"/>
                    </a:cubicBezTo>
                    <a:cubicBezTo>
                      <a:pt x="589939" y="1277965"/>
                      <a:pt x="582267" y="1239602"/>
                      <a:pt x="577334" y="1223708"/>
                    </a:cubicBezTo>
                    <a:cubicBezTo>
                      <a:pt x="566374" y="1188086"/>
                      <a:pt x="558153" y="1176029"/>
                      <a:pt x="551028" y="1157395"/>
                    </a:cubicBezTo>
                    <a:cubicBezTo>
                      <a:pt x="545000" y="1142598"/>
                      <a:pt x="536779" y="1137118"/>
                      <a:pt x="547740" y="1123965"/>
                    </a:cubicBezTo>
                    <a:cubicBezTo>
                      <a:pt x="557605" y="1112456"/>
                      <a:pt x="559797" y="1117388"/>
                      <a:pt x="583911" y="1128897"/>
                    </a:cubicBezTo>
                    <a:cubicBezTo>
                      <a:pt x="603640" y="1138762"/>
                      <a:pt x="618986" y="1148627"/>
                      <a:pt x="637619" y="1157943"/>
                    </a:cubicBezTo>
                    <a:cubicBezTo>
                      <a:pt x="651320" y="1163424"/>
                      <a:pt x="656801" y="1173289"/>
                      <a:pt x="647484" y="1209459"/>
                    </a:cubicBezTo>
                    <a:close/>
                    <a:moveTo>
                      <a:pt x="544452" y="1269196"/>
                    </a:moveTo>
                    <a:cubicBezTo>
                      <a:pt x="535683" y="1274676"/>
                      <a:pt x="479783" y="1269744"/>
                      <a:pt x="463890" y="1265360"/>
                    </a:cubicBezTo>
                    <a:cubicBezTo>
                      <a:pt x="450188" y="1262620"/>
                      <a:pt x="440872" y="1256591"/>
                      <a:pt x="447996" y="1236313"/>
                    </a:cubicBezTo>
                    <a:cubicBezTo>
                      <a:pt x="450737" y="1226997"/>
                      <a:pt x="457313" y="1215488"/>
                      <a:pt x="463890" y="1204527"/>
                    </a:cubicBezTo>
                    <a:cubicBezTo>
                      <a:pt x="474850" y="1189730"/>
                      <a:pt x="487455" y="1176577"/>
                      <a:pt x="496772" y="1171096"/>
                    </a:cubicBezTo>
                    <a:cubicBezTo>
                      <a:pt x="499512" y="1168904"/>
                      <a:pt x="503349" y="1168356"/>
                      <a:pt x="505541" y="1168904"/>
                    </a:cubicBezTo>
                    <a:cubicBezTo>
                      <a:pt x="508829" y="1168904"/>
                      <a:pt x="540068" y="1242890"/>
                      <a:pt x="546096" y="1254947"/>
                    </a:cubicBezTo>
                    <a:cubicBezTo>
                      <a:pt x="548836" y="1260427"/>
                      <a:pt x="549384" y="1264812"/>
                      <a:pt x="544452" y="1269196"/>
                    </a:cubicBezTo>
                    <a:close/>
                    <a:moveTo>
                      <a:pt x="403057" y="1206171"/>
                    </a:moveTo>
                    <a:cubicBezTo>
                      <a:pt x="398672" y="1209459"/>
                      <a:pt x="393740" y="1212748"/>
                      <a:pt x="389904" y="1214392"/>
                    </a:cubicBezTo>
                    <a:cubicBezTo>
                      <a:pt x="365242" y="1223708"/>
                      <a:pt x="360857" y="1206171"/>
                      <a:pt x="344964" y="1196854"/>
                    </a:cubicBezTo>
                    <a:cubicBezTo>
                      <a:pt x="329071" y="1185894"/>
                      <a:pt x="311534" y="1188086"/>
                      <a:pt x="313178" y="1171096"/>
                    </a:cubicBezTo>
                    <a:cubicBezTo>
                      <a:pt x="314274" y="1159588"/>
                      <a:pt x="327427" y="1120128"/>
                      <a:pt x="341128" y="1080121"/>
                    </a:cubicBezTo>
                    <a:cubicBezTo>
                      <a:pt x="344416" y="1068064"/>
                      <a:pt x="374010" y="1091630"/>
                      <a:pt x="383875" y="1068612"/>
                    </a:cubicBezTo>
                    <a:cubicBezTo>
                      <a:pt x="388808" y="1056007"/>
                      <a:pt x="360857" y="1018741"/>
                      <a:pt x="364146" y="1009424"/>
                    </a:cubicBezTo>
                    <a:cubicBezTo>
                      <a:pt x="366886" y="1000107"/>
                      <a:pt x="385519" y="999559"/>
                      <a:pt x="402509" y="1001203"/>
                    </a:cubicBezTo>
                    <a:cubicBezTo>
                      <a:pt x="434295" y="1003395"/>
                      <a:pt x="450188" y="1002847"/>
                      <a:pt x="464986" y="1036278"/>
                    </a:cubicBezTo>
                    <a:cubicBezTo>
                      <a:pt x="475946" y="1060940"/>
                      <a:pt x="485263" y="1096563"/>
                      <a:pt x="481975" y="1110812"/>
                    </a:cubicBezTo>
                    <a:cubicBezTo>
                      <a:pt x="474850" y="1137666"/>
                      <a:pt x="423882" y="1190278"/>
                      <a:pt x="403057" y="1206171"/>
                    </a:cubicBezTo>
                    <a:close/>
                    <a:moveTo>
                      <a:pt x="300025" y="1103139"/>
                    </a:moveTo>
                    <a:cubicBezTo>
                      <a:pt x="296188" y="1123417"/>
                      <a:pt x="285776" y="1146983"/>
                      <a:pt x="278651" y="1144790"/>
                    </a:cubicBezTo>
                    <a:cubicBezTo>
                      <a:pt x="271526" y="1143694"/>
                      <a:pt x="263854" y="1140954"/>
                      <a:pt x="256729" y="1136570"/>
                    </a:cubicBezTo>
                    <a:cubicBezTo>
                      <a:pt x="239740" y="1127253"/>
                      <a:pt x="220558" y="1104783"/>
                      <a:pt x="213982" y="1086150"/>
                    </a:cubicBezTo>
                    <a:cubicBezTo>
                      <a:pt x="208501" y="1068064"/>
                      <a:pt x="192608" y="1058200"/>
                      <a:pt x="220010" y="1051075"/>
                    </a:cubicBezTo>
                    <a:cubicBezTo>
                      <a:pt x="231519" y="1049431"/>
                      <a:pt x="246316" y="1051623"/>
                      <a:pt x="257825" y="1053267"/>
                    </a:cubicBezTo>
                    <a:cubicBezTo>
                      <a:pt x="279747" y="1056007"/>
                      <a:pt x="302765" y="1060392"/>
                      <a:pt x="304409" y="1060392"/>
                    </a:cubicBezTo>
                    <a:cubicBezTo>
                      <a:pt x="314822" y="1065872"/>
                      <a:pt x="303861" y="1081765"/>
                      <a:pt x="300025" y="1103139"/>
                    </a:cubicBezTo>
                    <a:close/>
                    <a:moveTo>
                      <a:pt x="229875" y="731018"/>
                    </a:moveTo>
                    <a:cubicBezTo>
                      <a:pt x="237000" y="684434"/>
                      <a:pt x="235356" y="663609"/>
                      <a:pt x="245220" y="651552"/>
                    </a:cubicBezTo>
                    <a:cubicBezTo>
                      <a:pt x="249057" y="646619"/>
                      <a:pt x="258921" y="640043"/>
                      <a:pt x="264402" y="636755"/>
                    </a:cubicBezTo>
                    <a:cubicBezTo>
                      <a:pt x="274815" y="630726"/>
                      <a:pt x="287420" y="627438"/>
                      <a:pt x="300025" y="644427"/>
                    </a:cubicBezTo>
                    <a:cubicBezTo>
                      <a:pt x="327427" y="680050"/>
                      <a:pt x="339484" y="694847"/>
                      <a:pt x="358665" y="704164"/>
                    </a:cubicBezTo>
                    <a:cubicBezTo>
                      <a:pt x="369626" y="710192"/>
                      <a:pt x="389356" y="709096"/>
                      <a:pt x="403057" y="709096"/>
                    </a:cubicBezTo>
                    <a:cubicBezTo>
                      <a:pt x="410181" y="709096"/>
                      <a:pt x="416758" y="709096"/>
                      <a:pt x="415114" y="711288"/>
                    </a:cubicBezTo>
                    <a:cubicBezTo>
                      <a:pt x="412922" y="717865"/>
                      <a:pt x="409633" y="739239"/>
                      <a:pt x="403057" y="764997"/>
                    </a:cubicBezTo>
                    <a:cubicBezTo>
                      <a:pt x="397576" y="788014"/>
                      <a:pt x="389904" y="812676"/>
                      <a:pt x="382231" y="833502"/>
                    </a:cubicBezTo>
                    <a:cubicBezTo>
                      <a:pt x="364694" y="878441"/>
                      <a:pt x="355377" y="948043"/>
                      <a:pt x="342224" y="950235"/>
                    </a:cubicBezTo>
                    <a:cubicBezTo>
                      <a:pt x="330167" y="951879"/>
                      <a:pt x="293996" y="933246"/>
                      <a:pt x="261662" y="885566"/>
                    </a:cubicBezTo>
                    <a:cubicBezTo>
                      <a:pt x="231519" y="840627"/>
                      <a:pt x="221107" y="783630"/>
                      <a:pt x="229875" y="731018"/>
                    </a:cubicBezTo>
                    <a:close/>
                    <a:moveTo>
                      <a:pt x="328523" y="532626"/>
                    </a:moveTo>
                    <a:cubicBezTo>
                      <a:pt x="353733" y="489331"/>
                      <a:pt x="416210" y="465217"/>
                      <a:pt x="463890" y="463573"/>
                    </a:cubicBezTo>
                    <a:cubicBezTo>
                      <a:pt x="479783" y="462477"/>
                      <a:pt x="490196" y="463573"/>
                      <a:pt x="490196" y="469053"/>
                    </a:cubicBezTo>
                    <a:cubicBezTo>
                      <a:pt x="489099" y="500292"/>
                      <a:pt x="472658" y="535367"/>
                      <a:pt x="463342" y="564961"/>
                    </a:cubicBezTo>
                    <a:cubicBezTo>
                      <a:pt x="457861" y="581950"/>
                      <a:pt x="450188" y="601132"/>
                      <a:pt x="443612" y="621957"/>
                    </a:cubicBezTo>
                    <a:cubicBezTo>
                      <a:pt x="431555" y="659772"/>
                      <a:pt x="445804" y="671829"/>
                      <a:pt x="412922" y="676214"/>
                    </a:cubicBezTo>
                    <a:cubicBezTo>
                      <a:pt x="376203" y="676214"/>
                      <a:pt x="360309" y="664705"/>
                      <a:pt x="343320" y="630178"/>
                    </a:cubicBezTo>
                    <a:cubicBezTo>
                      <a:pt x="330167" y="601680"/>
                      <a:pt x="297285" y="590719"/>
                      <a:pt x="328523" y="532626"/>
                    </a:cubicBezTo>
                    <a:close/>
                    <a:moveTo>
                      <a:pt x="576786" y="717317"/>
                    </a:moveTo>
                    <a:cubicBezTo>
                      <a:pt x="579527" y="693203"/>
                      <a:pt x="583363" y="656484"/>
                      <a:pt x="597064" y="642783"/>
                    </a:cubicBezTo>
                    <a:cubicBezTo>
                      <a:pt x="597612" y="642235"/>
                      <a:pt x="597612" y="642235"/>
                      <a:pt x="597612" y="642235"/>
                    </a:cubicBezTo>
                    <a:cubicBezTo>
                      <a:pt x="599804" y="640043"/>
                      <a:pt x="600900" y="639495"/>
                      <a:pt x="604189" y="638399"/>
                    </a:cubicBezTo>
                    <a:cubicBezTo>
                      <a:pt x="621178" y="634562"/>
                      <a:pt x="668310" y="687175"/>
                      <a:pt x="689135" y="703068"/>
                    </a:cubicBezTo>
                    <a:cubicBezTo>
                      <a:pt x="705028" y="710740"/>
                      <a:pt x="732979" y="708000"/>
                      <a:pt x="748872" y="710740"/>
                    </a:cubicBezTo>
                    <a:cubicBezTo>
                      <a:pt x="753256" y="711288"/>
                      <a:pt x="761477" y="712385"/>
                      <a:pt x="761477" y="717865"/>
                    </a:cubicBezTo>
                    <a:cubicBezTo>
                      <a:pt x="761477" y="722249"/>
                      <a:pt x="758737" y="744171"/>
                      <a:pt x="753804" y="771573"/>
                    </a:cubicBezTo>
                    <a:cubicBezTo>
                      <a:pt x="752160" y="779794"/>
                      <a:pt x="751064" y="788014"/>
                      <a:pt x="749420" y="796235"/>
                    </a:cubicBezTo>
                    <a:cubicBezTo>
                      <a:pt x="737911" y="858712"/>
                      <a:pt x="721470" y="935986"/>
                      <a:pt x="712153" y="935986"/>
                    </a:cubicBezTo>
                    <a:cubicBezTo>
                      <a:pt x="706673" y="935986"/>
                      <a:pt x="697904" y="932698"/>
                      <a:pt x="688587" y="927765"/>
                    </a:cubicBezTo>
                    <a:cubicBezTo>
                      <a:pt x="619534" y="889950"/>
                      <a:pt x="567470" y="796235"/>
                      <a:pt x="576786" y="717317"/>
                    </a:cubicBezTo>
                    <a:close/>
                    <a:moveTo>
                      <a:pt x="677626" y="493167"/>
                    </a:moveTo>
                    <a:cubicBezTo>
                      <a:pt x="697904" y="467409"/>
                      <a:pt x="719826" y="449324"/>
                      <a:pt x="749968" y="436171"/>
                    </a:cubicBezTo>
                    <a:cubicBezTo>
                      <a:pt x="765861" y="429046"/>
                      <a:pt x="842587" y="399452"/>
                      <a:pt x="846424" y="429046"/>
                    </a:cubicBezTo>
                    <a:cubicBezTo>
                      <a:pt x="846424" y="429046"/>
                      <a:pt x="851904" y="450968"/>
                      <a:pt x="830530" y="509061"/>
                    </a:cubicBezTo>
                    <a:cubicBezTo>
                      <a:pt x="809157" y="568797"/>
                      <a:pt x="791071" y="666897"/>
                      <a:pt x="776822" y="672925"/>
                    </a:cubicBezTo>
                    <a:cubicBezTo>
                      <a:pt x="755448" y="681146"/>
                      <a:pt x="711057" y="664157"/>
                      <a:pt x="701740" y="647167"/>
                    </a:cubicBezTo>
                    <a:cubicBezTo>
                      <a:pt x="672146" y="602228"/>
                      <a:pt x="638167" y="543587"/>
                      <a:pt x="677626" y="493167"/>
                    </a:cubicBezTo>
                    <a:close/>
                    <a:moveTo>
                      <a:pt x="1467904" y="311217"/>
                    </a:moveTo>
                    <a:cubicBezTo>
                      <a:pt x="1415840" y="233395"/>
                      <a:pt x="1341854" y="152833"/>
                      <a:pt x="1268965" y="90904"/>
                    </a:cubicBezTo>
                    <a:cubicBezTo>
                      <a:pt x="1231698" y="59117"/>
                      <a:pt x="1192787" y="32263"/>
                      <a:pt x="1155520" y="16370"/>
                    </a:cubicBezTo>
                    <a:cubicBezTo>
                      <a:pt x="1141271" y="10342"/>
                      <a:pt x="1125925" y="4861"/>
                      <a:pt x="1110580" y="2121"/>
                    </a:cubicBezTo>
                    <a:cubicBezTo>
                      <a:pt x="1082630" y="-3908"/>
                      <a:pt x="1081534" y="3217"/>
                      <a:pt x="1110580" y="19658"/>
                    </a:cubicBezTo>
                    <a:cubicBezTo>
                      <a:pt x="1122089" y="26235"/>
                      <a:pt x="1134694" y="31715"/>
                      <a:pt x="1146203" y="38292"/>
                    </a:cubicBezTo>
                    <a:cubicBezTo>
                      <a:pt x="1222929" y="83779"/>
                      <a:pt x="1293079" y="180235"/>
                      <a:pt x="1340210" y="258057"/>
                    </a:cubicBezTo>
                    <a:cubicBezTo>
                      <a:pt x="1385150" y="331495"/>
                      <a:pt x="1397207" y="384655"/>
                      <a:pt x="1397207" y="384655"/>
                    </a:cubicBezTo>
                    <a:cubicBezTo>
                      <a:pt x="1344047" y="408769"/>
                      <a:pt x="1301299" y="461929"/>
                      <a:pt x="1287050" y="518377"/>
                    </a:cubicBezTo>
                    <a:cubicBezTo>
                      <a:pt x="1263484" y="612093"/>
                      <a:pt x="1273897" y="1000107"/>
                      <a:pt x="1273897" y="1000107"/>
                    </a:cubicBezTo>
                    <a:cubicBezTo>
                      <a:pt x="1272253" y="992982"/>
                      <a:pt x="1247043" y="912968"/>
                      <a:pt x="1232794" y="906392"/>
                    </a:cubicBezTo>
                    <a:cubicBezTo>
                      <a:pt x="1219093" y="900911"/>
                      <a:pt x="1175249" y="915160"/>
                      <a:pt x="1145655" y="909132"/>
                    </a:cubicBezTo>
                    <a:lnTo>
                      <a:pt x="1144011" y="909132"/>
                    </a:lnTo>
                    <a:cubicBezTo>
                      <a:pt x="1128118" y="904200"/>
                      <a:pt x="1165933" y="756228"/>
                      <a:pt x="1179634" y="701972"/>
                    </a:cubicBezTo>
                    <a:cubicBezTo>
                      <a:pt x="1182922" y="689915"/>
                      <a:pt x="1209776" y="695395"/>
                      <a:pt x="1212516" y="657032"/>
                    </a:cubicBezTo>
                    <a:cubicBezTo>
                      <a:pt x="1212516" y="644427"/>
                      <a:pt x="1195527" y="634014"/>
                      <a:pt x="1198267" y="623054"/>
                    </a:cubicBezTo>
                    <a:cubicBezTo>
                      <a:pt x="1226217" y="523310"/>
                      <a:pt x="1253071" y="440007"/>
                      <a:pt x="1262388" y="437267"/>
                    </a:cubicBezTo>
                    <a:cubicBezTo>
                      <a:pt x="1346787" y="410413"/>
                      <a:pt x="1264032" y="394520"/>
                      <a:pt x="1264032" y="394520"/>
                    </a:cubicBezTo>
                    <a:cubicBezTo>
                      <a:pt x="1264032" y="394520"/>
                      <a:pt x="1237726" y="387943"/>
                      <a:pt x="1207036" y="397260"/>
                    </a:cubicBezTo>
                    <a:cubicBezTo>
                      <a:pt x="1199911" y="398356"/>
                      <a:pt x="1184566" y="404384"/>
                      <a:pt x="1165933" y="413701"/>
                    </a:cubicBezTo>
                    <a:cubicBezTo>
                      <a:pt x="1162644" y="404932"/>
                      <a:pt x="1154972" y="392876"/>
                      <a:pt x="1145655" y="380819"/>
                    </a:cubicBezTo>
                    <a:cubicBezTo>
                      <a:pt x="1128118" y="358897"/>
                      <a:pt x="1096879" y="330947"/>
                      <a:pt x="1064545" y="327110"/>
                    </a:cubicBezTo>
                    <a:cubicBezTo>
                      <a:pt x="1054680" y="326014"/>
                      <a:pt x="1033854" y="327658"/>
                      <a:pt x="1026182" y="335331"/>
                    </a:cubicBezTo>
                    <a:cubicBezTo>
                      <a:pt x="998231" y="364925"/>
                      <a:pt x="1015221" y="379722"/>
                      <a:pt x="1040431" y="386847"/>
                    </a:cubicBezTo>
                    <a:cubicBezTo>
                      <a:pt x="1062901" y="396712"/>
                      <a:pt x="1088659" y="394520"/>
                      <a:pt x="1110032" y="408221"/>
                    </a:cubicBezTo>
                    <a:cubicBezTo>
                      <a:pt x="1120993" y="414797"/>
                      <a:pt x="1130858" y="422470"/>
                      <a:pt x="1141819" y="425758"/>
                    </a:cubicBezTo>
                    <a:cubicBezTo>
                      <a:pt x="1131954" y="431238"/>
                      <a:pt x="1120993" y="437267"/>
                      <a:pt x="1110032" y="443296"/>
                    </a:cubicBezTo>
                    <a:cubicBezTo>
                      <a:pt x="1077150" y="463573"/>
                      <a:pt x="1032758" y="489879"/>
                      <a:pt x="1010836" y="523310"/>
                    </a:cubicBezTo>
                    <a:cubicBezTo>
                      <a:pt x="965897" y="601680"/>
                      <a:pt x="913833" y="687175"/>
                      <a:pt x="888623" y="772121"/>
                    </a:cubicBezTo>
                    <a:cubicBezTo>
                      <a:pt x="860673" y="867481"/>
                      <a:pt x="887527" y="982570"/>
                      <a:pt x="904516" y="1009424"/>
                    </a:cubicBezTo>
                    <a:cubicBezTo>
                      <a:pt x="921505" y="1037374"/>
                      <a:pt x="973021" y="1081217"/>
                      <a:pt x="960964" y="1119580"/>
                    </a:cubicBezTo>
                    <a:cubicBezTo>
                      <a:pt x="955484" y="1138762"/>
                      <a:pt x="921505" y="1179865"/>
                      <a:pt x="908352" y="1177673"/>
                    </a:cubicBezTo>
                    <a:cubicBezTo>
                      <a:pt x="894103" y="1175481"/>
                      <a:pt x="882594" y="1076833"/>
                      <a:pt x="872730" y="1048883"/>
                    </a:cubicBezTo>
                    <a:cubicBezTo>
                      <a:pt x="869441" y="1042854"/>
                      <a:pt x="862865" y="1036278"/>
                      <a:pt x="857932" y="1031345"/>
                    </a:cubicBezTo>
                    <a:cubicBezTo>
                      <a:pt x="826146" y="1000655"/>
                      <a:pt x="755448" y="960100"/>
                      <a:pt x="755448" y="960100"/>
                    </a:cubicBezTo>
                    <a:cubicBezTo>
                      <a:pt x="753256" y="957360"/>
                      <a:pt x="752160" y="952975"/>
                      <a:pt x="752160" y="948043"/>
                    </a:cubicBezTo>
                    <a:cubicBezTo>
                      <a:pt x="752160" y="945303"/>
                      <a:pt x="752160" y="941466"/>
                      <a:pt x="752160" y="936534"/>
                    </a:cubicBezTo>
                    <a:cubicBezTo>
                      <a:pt x="755448" y="886114"/>
                      <a:pt x="789975" y="778698"/>
                      <a:pt x="796552" y="739239"/>
                    </a:cubicBezTo>
                    <a:cubicBezTo>
                      <a:pt x="797648" y="732662"/>
                      <a:pt x="799292" y="723345"/>
                      <a:pt x="802032" y="712385"/>
                    </a:cubicBezTo>
                    <a:cubicBezTo>
                      <a:pt x="805320" y="700876"/>
                      <a:pt x="833819" y="710192"/>
                      <a:pt x="827242" y="674570"/>
                    </a:cubicBezTo>
                    <a:cubicBezTo>
                      <a:pt x="826694" y="666349"/>
                      <a:pt x="820117" y="647167"/>
                      <a:pt x="821214" y="642783"/>
                    </a:cubicBezTo>
                    <a:cubicBezTo>
                      <a:pt x="835463" y="596747"/>
                      <a:pt x="850808" y="544683"/>
                      <a:pt x="863961" y="505772"/>
                    </a:cubicBezTo>
                    <a:cubicBezTo>
                      <a:pt x="863961" y="505772"/>
                      <a:pt x="863961" y="505224"/>
                      <a:pt x="864509" y="504676"/>
                    </a:cubicBezTo>
                    <a:cubicBezTo>
                      <a:pt x="875470" y="473986"/>
                      <a:pt x="883142" y="450420"/>
                      <a:pt x="886431" y="446584"/>
                    </a:cubicBezTo>
                    <a:cubicBezTo>
                      <a:pt x="893555" y="433431"/>
                      <a:pt x="922601" y="423018"/>
                      <a:pt x="931370" y="421922"/>
                    </a:cubicBezTo>
                    <a:cubicBezTo>
                      <a:pt x="953292" y="419730"/>
                      <a:pt x="950552" y="407125"/>
                      <a:pt x="938495" y="393972"/>
                    </a:cubicBezTo>
                    <a:cubicBezTo>
                      <a:pt x="935754" y="390683"/>
                      <a:pt x="926986" y="387943"/>
                      <a:pt x="914929" y="385203"/>
                    </a:cubicBezTo>
                    <a:cubicBezTo>
                      <a:pt x="876018" y="377530"/>
                      <a:pt x="830530" y="375338"/>
                      <a:pt x="793811" y="390683"/>
                    </a:cubicBezTo>
                    <a:cubicBezTo>
                      <a:pt x="769149" y="400000"/>
                      <a:pt x="740651" y="401096"/>
                      <a:pt x="714893" y="403288"/>
                    </a:cubicBezTo>
                    <a:cubicBezTo>
                      <a:pt x="701192" y="406577"/>
                      <a:pt x="669406" y="347388"/>
                      <a:pt x="655705" y="336975"/>
                    </a:cubicBezTo>
                    <a:cubicBezTo>
                      <a:pt x="644744" y="328206"/>
                      <a:pt x="614601" y="312861"/>
                      <a:pt x="598708" y="327658"/>
                    </a:cubicBezTo>
                    <a:cubicBezTo>
                      <a:pt x="586651" y="339167"/>
                      <a:pt x="582267" y="371502"/>
                      <a:pt x="598160" y="381915"/>
                    </a:cubicBezTo>
                    <a:cubicBezTo>
                      <a:pt x="608573" y="389039"/>
                      <a:pt x="626658" y="388491"/>
                      <a:pt x="644196" y="393424"/>
                    </a:cubicBezTo>
                    <a:cubicBezTo>
                      <a:pt x="667213" y="400548"/>
                      <a:pt x="674886" y="420826"/>
                      <a:pt x="669406" y="430690"/>
                    </a:cubicBezTo>
                    <a:cubicBezTo>
                      <a:pt x="650772" y="463573"/>
                      <a:pt x="627754" y="484399"/>
                      <a:pt x="609121" y="510705"/>
                    </a:cubicBezTo>
                    <a:cubicBezTo>
                      <a:pt x="546096" y="597296"/>
                      <a:pt x="475946" y="726634"/>
                      <a:pt x="507733" y="834598"/>
                    </a:cubicBezTo>
                    <a:cubicBezTo>
                      <a:pt x="525818" y="887758"/>
                      <a:pt x="545548" y="933794"/>
                      <a:pt x="576238" y="980926"/>
                    </a:cubicBezTo>
                    <a:cubicBezTo>
                      <a:pt x="585555" y="996271"/>
                      <a:pt x="594324" y="1034634"/>
                      <a:pt x="594324" y="1054911"/>
                    </a:cubicBezTo>
                    <a:cubicBezTo>
                      <a:pt x="594324" y="1077929"/>
                      <a:pt x="557057" y="1075737"/>
                      <a:pt x="541164" y="1077381"/>
                    </a:cubicBezTo>
                    <a:cubicBezTo>
                      <a:pt x="520338" y="1079025"/>
                      <a:pt x="511569" y="1078477"/>
                      <a:pt x="504445" y="1032990"/>
                    </a:cubicBezTo>
                    <a:cubicBezTo>
                      <a:pt x="501705" y="1016000"/>
                      <a:pt x="498416" y="1003943"/>
                      <a:pt x="495676" y="996271"/>
                    </a:cubicBezTo>
                    <a:cubicBezTo>
                      <a:pt x="495676" y="995723"/>
                      <a:pt x="495676" y="995723"/>
                      <a:pt x="495676" y="995723"/>
                    </a:cubicBezTo>
                    <a:cubicBezTo>
                      <a:pt x="480331" y="957360"/>
                      <a:pt x="433747" y="969417"/>
                      <a:pt x="401961" y="969417"/>
                    </a:cubicBezTo>
                    <a:cubicBezTo>
                      <a:pt x="392644" y="969417"/>
                      <a:pt x="383875" y="968869"/>
                      <a:pt x="381135" y="966676"/>
                    </a:cubicBezTo>
                    <a:cubicBezTo>
                      <a:pt x="374559" y="963936"/>
                      <a:pt x="387164" y="916805"/>
                      <a:pt x="401961" y="861452"/>
                    </a:cubicBezTo>
                    <a:cubicBezTo>
                      <a:pt x="416758" y="806648"/>
                      <a:pt x="437035" y="741979"/>
                      <a:pt x="444708" y="709096"/>
                    </a:cubicBezTo>
                    <a:cubicBezTo>
                      <a:pt x="446900" y="704164"/>
                      <a:pt x="455669" y="705808"/>
                      <a:pt x="462793" y="703616"/>
                    </a:cubicBezTo>
                    <a:cubicBezTo>
                      <a:pt x="466082" y="703068"/>
                      <a:pt x="468822" y="701424"/>
                      <a:pt x="471562" y="698683"/>
                    </a:cubicBezTo>
                    <a:cubicBezTo>
                      <a:pt x="472658" y="694847"/>
                      <a:pt x="474850" y="679502"/>
                      <a:pt x="474302" y="670733"/>
                    </a:cubicBezTo>
                    <a:cubicBezTo>
                      <a:pt x="473754" y="665253"/>
                      <a:pt x="467726" y="664157"/>
                      <a:pt x="462793" y="662513"/>
                    </a:cubicBezTo>
                    <a:cubicBezTo>
                      <a:pt x="461149" y="661417"/>
                      <a:pt x="458957" y="659224"/>
                      <a:pt x="460053" y="655936"/>
                    </a:cubicBezTo>
                    <a:cubicBezTo>
                      <a:pt x="460601" y="652100"/>
                      <a:pt x="461697" y="648264"/>
                      <a:pt x="462793" y="644427"/>
                    </a:cubicBezTo>
                    <a:cubicBezTo>
                      <a:pt x="473754" y="609900"/>
                      <a:pt x="485263" y="575922"/>
                      <a:pt x="496772" y="541395"/>
                    </a:cubicBezTo>
                    <a:cubicBezTo>
                      <a:pt x="505541" y="513993"/>
                      <a:pt x="512665" y="494811"/>
                      <a:pt x="513761" y="492071"/>
                    </a:cubicBezTo>
                    <a:cubicBezTo>
                      <a:pt x="514858" y="485495"/>
                      <a:pt x="528559" y="487687"/>
                      <a:pt x="538971" y="487139"/>
                    </a:cubicBezTo>
                    <a:cubicBezTo>
                      <a:pt x="543356" y="487139"/>
                      <a:pt x="546644" y="486591"/>
                      <a:pt x="549932" y="483851"/>
                    </a:cubicBezTo>
                    <a:cubicBezTo>
                      <a:pt x="559249" y="477822"/>
                      <a:pt x="561441" y="456449"/>
                      <a:pt x="545000" y="446036"/>
                    </a:cubicBezTo>
                    <a:cubicBezTo>
                      <a:pt x="532395" y="437815"/>
                      <a:pt x="509377" y="438363"/>
                      <a:pt x="495128" y="438363"/>
                    </a:cubicBezTo>
                    <a:cubicBezTo>
                      <a:pt x="485263" y="438363"/>
                      <a:pt x="473754" y="438363"/>
                      <a:pt x="462245" y="438363"/>
                    </a:cubicBezTo>
                    <a:cubicBezTo>
                      <a:pt x="438131" y="438363"/>
                      <a:pt x="413470" y="438363"/>
                      <a:pt x="401413" y="437267"/>
                    </a:cubicBezTo>
                    <a:cubicBezTo>
                      <a:pt x="368530" y="426306"/>
                      <a:pt x="384971" y="390135"/>
                      <a:pt x="359213" y="374242"/>
                    </a:cubicBezTo>
                    <a:cubicBezTo>
                      <a:pt x="305505" y="341908"/>
                      <a:pt x="293996" y="386299"/>
                      <a:pt x="311534" y="407673"/>
                    </a:cubicBezTo>
                    <a:cubicBezTo>
                      <a:pt x="332907" y="433431"/>
                      <a:pt x="349349" y="419182"/>
                      <a:pt x="352637" y="454804"/>
                    </a:cubicBezTo>
                    <a:cubicBezTo>
                      <a:pt x="354829" y="467409"/>
                      <a:pt x="215078" y="585787"/>
                      <a:pt x="194252" y="617025"/>
                    </a:cubicBezTo>
                    <a:cubicBezTo>
                      <a:pt x="172331" y="651004"/>
                      <a:pt x="142736" y="768833"/>
                      <a:pt x="152053" y="821445"/>
                    </a:cubicBezTo>
                    <a:cubicBezTo>
                      <a:pt x="161370" y="875153"/>
                      <a:pt x="166302" y="910228"/>
                      <a:pt x="211790" y="957360"/>
                    </a:cubicBezTo>
                    <a:cubicBezTo>
                      <a:pt x="223847" y="969965"/>
                      <a:pt x="239740" y="980377"/>
                      <a:pt x="253989" y="987502"/>
                    </a:cubicBezTo>
                    <a:lnTo>
                      <a:pt x="254537" y="987502"/>
                    </a:lnTo>
                    <a:cubicBezTo>
                      <a:pt x="274815" y="999011"/>
                      <a:pt x="292900" y="1006135"/>
                      <a:pt x="292900" y="1012164"/>
                    </a:cubicBezTo>
                    <a:cubicBezTo>
                      <a:pt x="292900" y="1016000"/>
                      <a:pt x="275911" y="1017096"/>
                      <a:pt x="254537" y="1017644"/>
                    </a:cubicBezTo>
                    <a:cubicBezTo>
                      <a:pt x="245768" y="1017644"/>
                      <a:pt x="234260" y="1018192"/>
                      <a:pt x="225491" y="1020385"/>
                    </a:cubicBezTo>
                    <a:cubicBezTo>
                      <a:pt x="204117" y="1023125"/>
                      <a:pt x="187128" y="1033538"/>
                      <a:pt x="175619" y="1035730"/>
                    </a:cubicBezTo>
                    <a:cubicBezTo>
                      <a:pt x="161918" y="1036826"/>
                      <a:pt x="99989" y="982022"/>
                      <a:pt x="83548" y="921189"/>
                    </a:cubicBezTo>
                    <a:cubicBezTo>
                      <a:pt x="67654" y="860356"/>
                      <a:pt x="116978" y="733210"/>
                      <a:pt x="123007" y="695943"/>
                    </a:cubicBezTo>
                    <a:cubicBezTo>
                      <a:pt x="128487" y="658128"/>
                      <a:pt x="108758" y="435075"/>
                      <a:pt x="108758" y="414797"/>
                    </a:cubicBezTo>
                    <a:cubicBezTo>
                      <a:pt x="108758" y="395616"/>
                      <a:pt x="133420" y="372050"/>
                      <a:pt x="179455" y="369858"/>
                    </a:cubicBezTo>
                    <a:cubicBezTo>
                      <a:pt x="215078" y="367666"/>
                      <a:pt x="238644" y="392876"/>
                      <a:pt x="253441" y="400548"/>
                    </a:cubicBezTo>
                    <a:lnTo>
                      <a:pt x="253989" y="401096"/>
                    </a:lnTo>
                    <a:cubicBezTo>
                      <a:pt x="258921" y="402192"/>
                      <a:pt x="261114" y="403836"/>
                      <a:pt x="263854" y="402192"/>
                    </a:cubicBezTo>
                    <a:cubicBezTo>
                      <a:pt x="276459" y="399452"/>
                      <a:pt x="279199" y="368762"/>
                      <a:pt x="253989" y="335331"/>
                    </a:cubicBezTo>
                    <a:cubicBezTo>
                      <a:pt x="253989" y="335331"/>
                      <a:pt x="253441" y="335331"/>
                      <a:pt x="253441" y="334783"/>
                    </a:cubicBezTo>
                    <a:cubicBezTo>
                      <a:pt x="250701" y="332043"/>
                      <a:pt x="247961" y="328755"/>
                      <a:pt x="244124" y="324918"/>
                    </a:cubicBezTo>
                    <a:cubicBezTo>
                      <a:pt x="209050" y="287103"/>
                      <a:pt x="175619" y="301352"/>
                      <a:pt x="166302" y="285459"/>
                    </a:cubicBezTo>
                    <a:cubicBezTo>
                      <a:pt x="156437" y="269566"/>
                      <a:pt x="184388" y="266278"/>
                      <a:pt x="209050" y="240520"/>
                    </a:cubicBezTo>
                    <a:cubicBezTo>
                      <a:pt x="234260" y="214762"/>
                      <a:pt x="232615" y="183523"/>
                      <a:pt x="215078" y="152833"/>
                    </a:cubicBezTo>
                    <a:cubicBezTo>
                      <a:pt x="196993" y="120498"/>
                      <a:pt x="123007" y="105701"/>
                      <a:pt x="126295" y="125431"/>
                    </a:cubicBezTo>
                    <a:cubicBezTo>
                      <a:pt x="130131" y="145160"/>
                      <a:pt x="155889" y="162149"/>
                      <a:pt x="149861" y="197772"/>
                    </a:cubicBezTo>
                    <a:cubicBezTo>
                      <a:pt x="142736" y="246000"/>
                      <a:pt x="107114" y="252577"/>
                      <a:pt x="71491" y="287651"/>
                    </a:cubicBezTo>
                    <a:cubicBezTo>
                      <a:pt x="36416" y="323274"/>
                      <a:pt x="793" y="332591"/>
                      <a:pt x="16686" y="444392"/>
                    </a:cubicBezTo>
                    <a:cubicBezTo>
                      <a:pt x="29291" y="528790"/>
                      <a:pt x="34772" y="677858"/>
                      <a:pt x="20523" y="771573"/>
                    </a:cubicBezTo>
                    <a:cubicBezTo>
                      <a:pt x="6822" y="866933"/>
                      <a:pt x="-18936" y="924477"/>
                      <a:pt x="22715" y="1016000"/>
                    </a:cubicBezTo>
                    <a:cubicBezTo>
                      <a:pt x="64914" y="1108071"/>
                      <a:pt x="232615" y="1284541"/>
                      <a:pt x="232615" y="1284541"/>
                    </a:cubicBezTo>
                    <a:cubicBezTo>
                      <a:pt x="232615" y="1284541"/>
                      <a:pt x="225491" y="1305367"/>
                      <a:pt x="217818" y="1323452"/>
                    </a:cubicBezTo>
                    <a:cubicBezTo>
                      <a:pt x="210694" y="1340990"/>
                      <a:pt x="227135" y="1345374"/>
                      <a:pt x="237548" y="1345374"/>
                    </a:cubicBezTo>
                    <a:cubicBezTo>
                      <a:pt x="243028" y="1345374"/>
                      <a:pt x="251249" y="1330577"/>
                      <a:pt x="254537" y="1325097"/>
                    </a:cubicBezTo>
                    <a:cubicBezTo>
                      <a:pt x="260566" y="1313040"/>
                      <a:pt x="266046" y="1300435"/>
                      <a:pt x="266046" y="1300435"/>
                    </a:cubicBezTo>
                    <a:cubicBezTo>
                      <a:pt x="286872" y="1317424"/>
                      <a:pt x="346060" y="1351951"/>
                      <a:pt x="401413" y="1375516"/>
                    </a:cubicBezTo>
                    <a:cubicBezTo>
                      <a:pt x="449640" y="1396890"/>
                      <a:pt x="492388" y="1400726"/>
                      <a:pt x="544452" y="1405659"/>
                    </a:cubicBezTo>
                    <a:cubicBezTo>
                      <a:pt x="572402" y="1408399"/>
                      <a:pt x="585555" y="1410591"/>
                      <a:pt x="580623" y="1421552"/>
                    </a:cubicBezTo>
                    <a:cubicBezTo>
                      <a:pt x="577334" y="1429773"/>
                      <a:pt x="577334" y="1438541"/>
                      <a:pt x="573498" y="1445666"/>
                    </a:cubicBezTo>
                    <a:cubicBezTo>
                      <a:pt x="571306" y="1454983"/>
                      <a:pt x="566922" y="1468684"/>
                      <a:pt x="566922" y="1468684"/>
                    </a:cubicBezTo>
                    <a:cubicBezTo>
                      <a:pt x="576238" y="1476904"/>
                      <a:pt x="591036" y="1482933"/>
                      <a:pt x="599804" y="1470876"/>
                    </a:cubicBezTo>
                    <a:cubicBezTo>
                      <a:pt x="603640" y="1465395"/>
                      <a:pt x="609121" y="1453339"/>
                      <a:pt x="611313" y="1437445"/>
                    </a:cubicBezTo>
                    <a:cubicBezTo>
                      <a:pt x="615149" y="1418812"/>
                      <a:pt x="620630" y="1412235"/>
                      <a:pt x="620630" y="1412235"/>
                    </a:cubicBezTo>
                    <a:cubicBezTo>
                      <a:pt x="702288" y="1418264"/>
                      <a:pt x="782302" y="1415523"/>
                      <a:pt x="863961" y="1415523"/>
                    </a:cubicBezTo>
                    <a:cubicBezTo>
                      <a:pt x="913833" y="1415523"/>
                      <a:pt x="957676" y="1415523"/>
                      <a:pt x="957676" y="1415523"/>
                    </a:cubicBezTo>
                    <a:cubicBezTo>
                      <a:pt x="957676" y="1415523"/>
                      <a:pt x="957128" y="1426484"/>
                      <a:pt x="951648" y="1440185"/>
                    </a:cubicBezTo>
                    <a:cubicBezTo>
                      <a:pt x="945619" y="1452790"/>
                      <a:pt x="949456" y="1449502"/>
                      <a:pt x="949456" y="1463751"/>
                    </a:cubicBezTo>
                    <a:cubicBezTo>
                      <a:pt x="949456" y="1463751"/>
                      <a:pt x="967541" y="1471424"/>
                      <a:pt x="980146" y="1462107"/>
                    </a:cubicBezTo>
                    <a:cubicBezTo>
                      <a:pt x="994395" y="1450598"/>
                      <a:pt x="990011" y="1421552"/>
                      <a:pt x="997135" y="1405659"/>
                    </a:cubicBezTo>
                    <a:cubicBezTo>
                      <a:pt x="998231" y="1404015"/>
                      <a:pt x="1009740" y="1402371"/>
                      <a:pt x="1029470" y="1397438"/>
                    </a:cubicBezTo>
                    <a:cubicBezTo>
                      <a:pt x="1094687" y="1383189"/>
                      <a:pt x="1156068" y="1348662"/>
                      <a:pt x="1210872" y="1311943"/>
                    </a:cubicBezTo>
                    <a:cubicBezTo>
                      <a:pt x="1274993" y="1267552"/>
                      <a:pt x="1369256" y="1180413"/>
                      <a:pt x="1408168" y="1114100"/>
                    </a:cubicBezTo>
                    <a:cubicBezTo>
                      <a:pt x="1441598" y="1057103"/>
                      <a:pt x="1453107" y="996819"/>
                      <a:pt x="1461876" y="972705"/>
                    </a:cubicBezTo>
                    <a:cubicBezTo>
                      <a:pt x="1473933" y="938726"/>
                      <a:pt x="1464068" y="891594"/>
                      <a:pt x="1444338" y="832406"/>
                    </a:cubicBezTo>
                    <a:cubicBezTo>
                      <a:pt x="1425705" y="773217"/>
                      <a:pt x="1403235" y="693751"/>
                      <a:pt x="1391178" y="644427"/>
                    </a:cubicBezTo>
                    <a:cubicBezTo>
                      <a:pt x="1379669" y="594555"/>
                      <a:pt x="1375285" y="555096"/>
                      <a:pt x="1388986" y="533723"/>
                    </a:cubicBezTo>
                    <a:cubicBezTo>
                      <a:pt x="1403235" y="512349"/>
                      <a:pt x="1404879" y="510157"/>
                      <a:pt x="1425157" y="521117"/>
                    </a:cubicBezTo>
                    <a:cubicBezTo>
                      <a:pt x="1443790" y="530434"/>
                      <a:pt x="1451463" y="551808"/>
                      <a:pt x="1443790" y="637851"/>
                    </a:cubicBezTo>
                    <a:cubicBezTo>
                      <a:pt x="1435022" y="730470"/>
                      <a:pt x="1445434" y="750747"/>
                      <a:pt x="1470096" y="695395"/>
                    </a:cubicBezTo>
                    <a:cubicBezTo>
                      <a:pt x="1492018" y="643879"/>
                      <a:pt x="1488730" y="589623"/>
                      <a:pt x="1492018" y="554548"/>
                    </a:cubicBezTo>
                    <a:cubicBezTo>
                      <a:pt x="1495854" y="518925"/>
                      <a:pt x="1502979" y="486591"/>
                      <a:pt x="1510652" y="470150"/>
                    </a:cubicBezTo>
                    <a:cubicBezTo>
                      <a:pt x="1521613" y="452612"/>
                      <a:pt x="1498595" y="358897"/>
                      <a:pt x="1467904" y="31121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46961811-C605-4A50-9944-7434F2D8FFB7}"/>
                  </a:ext>
                </a:extLst>
              </p:cNvPr>
              <p:cNvSpPr/>
              <p:nvPr/>
            </p:nvSpPr>
            <p:spPr>
              <a:xfrm>
                <a:off x="694488" y="3372552"/>
                <a:ext cx="2411389" cy="1205694"/>
              </a:xfrm>
              <a:custGeom>
                <a:avLst/>
                <a:gdLst>
                  <a:gd name="connsiteX0" fmla="*/ 2412485 w 2411388"/>
                  <a:gd name="connsiteY0" fmla="*/ 70698 h 1205694"/>
                  <a:gd name="connsiteX1" fmla="*/ 2411937 w 2411388"/>
                  <a:gd name="connsiteY1" fmla="*/ 76726 h 1205694"/>
                  <a:gd name="connsiteX2" fmla="*/ 2383987 w 2411388"/>
                  <a:gd name="connsiteY2" fmla="*/ 94811 h 1205694"/>
                  <a:gd name="connsiteX3" fmla="*/ 2337951 w 2411388"/>
                  <a:gd name="connsiteY3" fmla="*/ 92071 h 1205694"/>
                  <a:gd name="connsiteX4" fmla="*/ 2271638 w 2411388"/>
                  <a:gd name="connsiteY4" fmla="*/ 42199 h 1205694"/>
                  <a:gd name="connsiteX5" fmla="*/ 2242044 w 2411388"/>
                  <a:gd name="connsiteY5" fmla="*/ 3288 h 1205694"/>
                  <a:gd name="connsiteX6" fmla="*/ 2243688 w 2411388"/>
                  <a:gd name="connsiteY6" fmla="*/ 0 h 1205694"/>
                  <a:gd name="connsiteX7" fmla="*/ 2237659 w 2411388"/>
                  <a:gd name="connsiteY7" fmla="*/ 0 h 1205694"/>
                  <a:gd name="connsiteX8" fmla="*/ 2232727 w 2411388"/>
                  <a:gd name="connsiteY8" fmla="*/ 63573 h 1205694"/>
                  <a:gd name="connsiteX9" fmla="*/ 2238756 w 2411388"/>
                  <a:gd name="connsiteY9" fmla="*/ 64121 h 1205694"/>
                  <a:gd name="connsiteX10" fmla="*/ 2239852 w 2411388"/>
                  <a:gd name="connsiteY10" fmla="*/ 52612 h 1205694"/>
                  <a:gd name="connsiteX11" fmla="*/ 2261773 w 2411388"/>
                  <a:gd name="connsiteY11" fmla="*/ 49872 h 1205694"/>
                  <a:gd name="connsiteX12" fmla="*/ 2271638 w 2411388"/>
                  <a:gd name="connsiteY12" fmla="*/ 56448 h 1205694"/>
                  <a:gd name="connsiteX13" fmla="*/ 2325894 w 2411388"/>
                  <a:gd name="connsiteY13" fmla="*/ 96456 h 1205694"/>
                  <a:gd name="connsiteX14" fmla="*/ 2263418 w 2411388"/>
                  <a:gd name="connsiteY14" fmla="*/ 129886 h 1205694"/>
                  <a:gd name="connsiteX15" fmla="*/ 2236563 w 2411388"/>
                  <a:gd name="connsiteY15" fmla="*/ 130982 h 1205694"/>
                  <a:gd name="connsiteX16" fmla="*/ 2234371 w 2411388"/>
                  <a:gd name="connsiteY16" fmla="*/ 119473 h 1205694"/>
                  <a:gd name="connsiteX17" fmla="*/ 2234371 w 2411388"/>
                  <a:gd name="connsiteY17" fmla="*/ 114541 h 1205694"/>
                  <a:gd name="connsiteX18" fmla="*/ 2229439 w 2411388"/>
                  <a:gd name="connsiteY18" fmla="*/ 114541 h 1205694"/>
                  <a:gd name="connsiteX19" fmla="*/ 2223958 w 2411388"/>
                  <a:gd name="connsiteY19" fmla="*/ 192911 h 1205694"/>
                  <a:gd name="connsiteX20" fmla="*/ 2228891 w 2411388"/>
                  <a:gd name="connsiteY20" fmla="*/ 192911 h 1205694"/>
                  <a:gd name="connsiteX21" fmla="*/ 2230535 w 2411388"/>
                  <a:gd name="connsiteY21" fmla="*/ 185239 h 1205694"/>
                  <a:gd name="connsiteX22" fmla="*/ 2257937 w 2411388"/>
                  <a:gd name="connsiteY22" fmla="*/ 161673 h 1205694"/>
                  <a:gd name="connsiteX23" fmla="*/ 2338499 w 2411388"/>
                  <a:gd name="connsiteY23" fmla="*/ 116733 h 1205694"/>
                  <a:gd name="connsiteX24" fmla="*/ 2381795 w 2411388"/>
                  <a:gd name="connsiteY24" fmla="*/ 119473 h 1205694"/>
                  <a:gd name="connsiteX25" fmla="*/ 2407553 w 2411388"/>
                  <a:gd name="connsiteY25" fmla="*/ 140847 h 1205694"/>
                  <a:gd name="connsiteX26" fmla="*/ 2407553 w 2411388"/>
                  <a:gd name="connsiteY26" fmla="*/ 147424 h 1205694"/>
                  <a:gd name="connsiteX27" fmla="*/ 2412485 w 2411388"/>
                  <a:gd name="connsiteY27" fmla="*/ 147424 h 1205694"/>
                  <a:gd name="connsiteX28" fmla="*/ 2417966 w 2411388"/>
                  <a:gd name="connsiteY28" fmla="*/ 69601 h 1205694"/>
                  <a:gd name="connsiteX29" fmla="*/ 2370834 w 2411388"/>
                  <a:gd name="connsiteY29" fmla="*/ 325538 h 1205694"/>
                  <a:gd name="connsiteX30" fmla="*/ 2361517 w 2411388"/>
                  <a:gd name="connsiteY30" fmla="*/ 338691 h 1205694"/>
                  <a:gd name="connsiteX31" fmla="*/ 2340143 w 2411388"/>
                  <a:gd name="connsiteY31" fmla="*/ 336498 h 1205694"/>
                  <a:gd name="connsiteX32" fmla="*/ 2203681 w 2411388"/>
                  <a:gd name="connsiteY32" fmla="*/ 300876 h 1205694"/>
                  <a:gd name="connsiteX33" fmla="*/ 2210257 w 2411388"/>
                  <a:gd name="connsiteY33" fmla="*/ 275666 h 1205694"/>
                  <a:gd name="connsiteX34" fmla="*/ 2219026 w 2411388"/>
                  <a:gd name="connsiteY34" fmla="*/ 258676 h 1205694"/>
                  <a:gd name="connsiteX35" fmla="*/ 2249716 w 2411388"/>
                  <a:gd name="connsiteY35" fmla="*/ 251552 h 1205694"/>
                  <a:gd name="connsiteX36" fmla="*/ 2251908 w 2411388"/>
                  <a:gd name="connsiteY36" fmla="*/ 246619 h 1205694"/>
                  <a:gd name="connsiteX37" fmla="*/ 2209709 w 2411388"/>
                  <a:gd name="connsiteY37" fmla="*/ 237303 h 1205694"/>
                  <a:gd name="connsiteX38" fmla="*/ 2170250 w 2411388"/>
                  <a:gd name="connsiteY38" fmla="*/ 383082 h 1205694"/>
                  <a:gd name="connsiteX39" fmla="*/ 2211353 w 2411388"/>
                  <a:gd name="connsiteY39" fmla="*/ 395687 h 1205694"/>
                  <a:gd name="connsiteX40" fmla="*/ 2213546 w 2411388"/>
                  <a:gd name="connsiteY40" fmla="*/ 390207 h 1205694"/>
                  <a:gd name="connsiteX41" fmla="*/ 2196008 w 2411388"/>
                  <a:gd name="connsiteY41" fmla="*/ 380342 h 1205694"/>
                  <a:gd name="connsiteX42" fmla="*/ 2189432 w 2411388"/>
                  <a:gd name="connsiteY42" fmla="*/ 366093 h 1205694"/>
                  <a:gd name="connsiteX43" fmla="*/ 2197652 w 2411388"/>
                  <a:gd name="connsiteY43" fmla="*/ 324989 h 1205694"/>
                  <a:gd name="connsiteX44" fmla="*/ 2333567 w 2411388"/>
                  <a:gd name="connsiteY44" fmla="*/ 361708 h 1205694"/>
                  <a:gd name="connsiteX45" fmla="*/ 2354393 w 2411388"/>
                  <a:gd name="connsiteY45" fmla="*/ 388014 h 1205694"/>
                  <a:gd name="connsiteX46" fmla="*/ 2352200 w 2411388"/>
                  <a:gd name="connsiteY46" fmla="*/ 394591 h 1205694"/>
                  <a:gd name="connsiteX47" fmla="*/ 2358229 w 2411388"/>
                  <a:gd name="connsiteY47" fmla="*/ 395139 h 1205694"/>
                  <a:gd name="connsiteX48" fmla="*/ 2377959 w 2411388"/>
                  <a:gd name="connsiteY48" fmla="*/ 320057 h 1205694"/>
                  <a:gd name="connsiteX49" fmla="*/ 2373026 w 2411388"/>
                  <a:gd name="connsiteY49" fmla="*/ 318961 h 1205694"/>
                  <a:gd name="connsiteX50" fmla="*/ 2370834 w 2411388"/>
                  <a:gd name="connsiteY50" fmla="*/ 325538 h 1205694"/>
                  <a:gd name="connsiteX51" fmla="*/ 2306165 w 2411388"/>
                  <a:gd name="connsiteY51" fmla="*/ 515708 h 1205694"/>
                  <a:gd name="connsiteX52" fmla="*/ 2273282 w 2411388"/>
                  <a:gd name="connsiteY52" fmla="*/ 520641 h 1205694"/>
                  <a:gd name="connsiteX53" fmla="*/ 2167510 w 2411388"/>
                  <a:gd name="connsiteY53" fmla="*/ 466933 h 1205694"/>
                  <a:gd name="connsiteX54" fmla="*/ 2149425 w 2411388"/>
                  <a:gd name="connsiteY54" fmla="*/ 454328 h 1205694"/>
                  <a:gd name="connsiteX55" fmla="*/ 2154357 w 2411388"/>
                  <a:gd name="connsiteY55" fmla="*/ 430762 h 1205694"/>
                  <a:gd name="connsiteX56" fmla="*/ 2149425 w 2411388"/>
                  <a:gd name="connsiteY56" fmla="*/ 428570 h 1205694"/>
                  <a:gd name="connsiteX57" fmla="*/ 2113802 w 2411388"/>
                  <a:gd name="connsiteY57" fmla="*/ 499267 h 1205694"/>
                  <a:gd name="connsiteX58" fmla="*/ 2118186 w 2411388"/>
                  <a:gd name="connsiteY58" fmla="*/ 501459 h 1205694"/>
                  <a:gd name="connsiteX59" fmla="*/ 2120926 w 2411388"/>
                  <a:gd name="connsiteY59" fmla="*/ 495431 h 1205694"/>
                  <a:gd name="connsiteX60" fmla="*/ 2154357 w 2411388"/>
                  <a:gd name="connsiteY60" fmla="*/ 490498 h 1205694"/>
                  <a:gd name="connsiteX61" fmla="*/ 2261225 w 2411388"/>
                  <a:gd name="connsiteY61" fmla="*/ 544207 h 1205694"/>
                  <a:gd name="connsiteX62" fmla="*/ 2276570 w 2411388"/>
                  <a:gd name="connsiteY62" fmla="*/ 574349 h 1205694"/>
                  <a:gd name="connsiteX63" fmla="*/ 2273282 w 2411388"/>
                  <a:gd name="connsiteY63" fmla="*/ 580925 h 1205694"/>
                  <a:gd name="connsiteX64" fmla="*/ 2278215 w 2411388"/>
                  <a:gd name="connsiteY64" fmla="*/ 582570 h 1205694"/>
                  <a:gd name="connsiteX65" fmla="*/ 2314385 w 2411388"/>
                  <a:gd name="connsiteY65" fmla="*/ 511872 h 1205694"/>
                  <a:gd name="connsiteX66" fmla="*/ 2309453 w 2411388"/>
                  <a:gd name="connsiteY66" fmla="*/ 510776 h 1205694"/>
                  <a:gd name="connsiteX67" fmla="*/ 2306165 w 2411388"/>
                  <a:gd name="connsiteY67" fmla="*/ 515708 h 1205694"/>
                  <a:gd name="connsiteX68" fmla="*/ 2152165 w 2411388"/>
                  <a:gd name="connsiteY68" fmla="*/ 630249 h 1205694"/>
                  <a:gd name="connsiteX69" fmla="*/ 2069410 w 2411388"/>
                  <a:gd name="connsiteY69" fmla="*/ 663680 h 1205694"/>
                  <a:gd name="connsiteX70" fmla="*/ 2053517 w 2411388"/>
                  <a:gd name="connsiteY70" fmla="*/ 660392 h 1205694"/>
                  <a:gd name="connsiteX71" fmla="*/ 2068862 w 2411388"/>
                  <a:gd name="connsiteY71" fmla="*/ 600655 h 1205694"/>
                  <a:gd name="connsiteX72" fmla="*/ 2122022 w 2411388"/>
                  <a:gd name="connsiteY72" fmla="*/ 605587 h 1205694"/>
                  <a:gd name="connsiteX73" fmla="*/ 2125311 w 2411388"/>
                  <a:gd name="connsiteY73" fmla="*/ 602299 h 1205694"/>
                  <a:gd name="connsiteX74" fmla="*/ 2072150 w 2411388"/>
                  <a:gd name="connsiteY74" fmla="*/ 565580 h 1205694"/>
                  <a:gd name="connsiteX75" fmla="*/ 2069410 w 2411388"/>
                  <a:gd name="connsiteY75" fmla="*/ 569417 h 1205694"/>
                  <a:gd name="connsiteX76" fmla="*/ 2073247 w 2411388"/>
                  <a:gd name="connsiteY76" fmla="*/ 583666 h 1205694"/>
                  <a:gd name="connsiteX77" fmla="*/ 2063930 w 2411388"/>
                  <a:gd name="connsiteY77" fmla="*/ 590242 h 1205694"/>
                  <a:gd name="connsiteX78" fmla="*/ 2029403 w 2411388"/>
                  <a:gd name="connsiteY78" fmla="*/ 651075 h 1205694"/>
                  <a:gd name="connsiteX79" fmla="*/ 2091880 w 2411388"/>
                  <a:gd name="connsiteY79" fmla="*/ 688890 h 1205694"/>
                  <a:gd name="connsiteX80" fmla="*/ 2128051 w 2411388"/>
                  <a:gd name="connsiteY80" fmla="*/ 673545 h 1205694"/>
                  <a:gd name="connsiteX81" fmla="*/ 2158741 w 2411388"/>
                  <a:gd name="connsiteY81" fmla="*/ 659296 h 1205694"/>
                  <a:gd name="connsiteX82" fmla="*/ 2188884 w 2411388"/>
                  <a:gd name="connsiteY82" fmla="*/ 662036 h 1205694"/>
                  <a:gd name="connsiteX83" fmla="*/ 2171894 w 2411388"/>
                  <a:gd name="connsiteY83" fmla="*/ 727801 h 1205694"/>
                  <a:gd name="connsiteX84" fmla="*/ 2148328 w 2411388"/>
                  <a:gd name="connsiteY84" fmla="*/ 733829 h 1205694"/>
                  <a:gd name="connsiteX85" fmla="*/ 2118186 w 2411388"/>
                  <a:gd name="connsiteY85" fmla="*/ 724513 h 1205694"/>
                  <a:gd name="connsiteX86" fmla="*/ 2115446 w 2411388"/>
                  <a:gd name="connsiteY86" fmla="*/ 727801 h 1205694"/>
                  <a:gd name="connsiteX87" fmla="*/ 2166962 w 2411388"/>
                  <a:gd name="connsiteY87" fmla="*/ 764520 h 1205694"/>
                  <a:gd name="connsiteX88" fmla="*/ 2169702 w 2411388"/>
                  <a:gd name="connsiteY88" fmla="*/ 760683 h 1205694"/>
                  <a:gd name="connsiteX89" fmla="*/ 2164770 w 2411388"/>
                  <a:gd name="connsiteY89" fmla="*/ 753559 h 1205694"/>
                  <a:gd name="connsiteX90" fmla="*/ 2165866 w 2411388"/>
                  <a:gd name="connsiteY90" fmla="*/ 748079 h 1205694"/>
                  <a:gd name="connsiteX91" fmla="*/ 2178471 w 2411388"/>
                  <a:gd name="connsiteY91" fmla="*/ 736570 h 1205694"/>
                  <a:gd name="connsiteX92" fmla="*/ 2214094 w 2411388"/>
                  <a:gd name="connsiteY92" fmla="*/ 670804 h 1205694"/>
                  <a:gd name="connsiteX93" fmla="*/ 2152165 w 2411388"/>
                  <a:gd name="connsiteY93" fmla="*/ 630249 h 1205694"/>
                  <a:gd name="connsiteX94" fmla="*/ 1951581 w 2411388"/>
                  <a:gd name="connsiteY94" fmla="*/ 851111 h 1205694"/>
                  <a:gd name="connsiteX95" fmla="*/ 1938428 w 2411388"/>
                  <a:gd name="connsiteY95" fmla="*/ 836862 h 1205694"/>
                  <a:gd name="connsiteX96" fmla="*/ 1898969 w 2411388"/>
                  <a:gd name="connsiteY96" fmla="*/ 795210 h 1205694"/>
                  <a:gd name="connsiteX97" fmla="*/ 1967474 w 2411388"/>
                  <a:gd name="connsiteY97" fmla="*/ 779317 h 1205694"/>
                  <a:gd name="connsiteX98" fmla="*/ 1978435 w 2411388"/>
                  <a:gd name="connsiteY98" fmla="*/ 809459 h 1205694"/>
                  <a:gd name="connsiteX99" fmla="*/ 1951581 w 2411388"/>
                  <a:gd name="connsiteY99" fmla="*/ 851111 h 1205694"/>
                  <a:gd name="connsiteX100" fmla="*/ 1971310 w 2411388"/>
                  <a:gd name="connsiteY100" fmla="*/ 843438 h 1205694"/>
                  <a:gd name="connsiteX101" fmla="*/ 2075987 w 2411388"/>
                  <a:gd name="connsiteY101" fmla="*/ 862072 h 1205694"/>
                  <a:gd name="connsiteX102" fmla="*/ 2111610 w 2411388"/>
                  <a:gd name="connsiteY102" fmla="*/ 828093 h 1205694"/>
                  <a:gd name="connsiteX103" fmla="*/ 2107773 w 2411388"/>
                  <a:gd name="connsiteY103" fmla="*/ 824805 h 1205694"/>
                  <a:gd name="connsiteX104" fmla="*/ 2085851 w 2411388"/>
                  <a:gd name="connsiteY104" fmla="*/ 835765 h 1205694"/>
                  <a:gd name="connsiteX105" fmla="*/ 2052969 w 2411388"/>
                  <a:gd name="connsiteY105" fmla="*/ 834669 h 1205694"/>
                  <a:gd name="connsiteX106" fmla="*/ 1987752 w 2411388"/>
                  <a:gd name="connsiteY106" fmla="*/ 823161 h 1205694"/>
                  <a:gd name="connsiteX107" fmla="*/ 1987752 w 2411388"/>
                  <a:gd name="connsiteY107" fmla="*/ 757395 h 1205694"/>
                  <a:gd name="connsiteX108" fmla="*/ 1900065 w 2411388"/>
                  <a:gd name="connsiteY108" fmla="*/ 777125 h 1205694"/>
                  <a:gd name="connsiteX109" fmla="*/ 1851837 w 2411388"/>
                  <a:gd name="connsiteY109" fmla="*/ 823161 h 1205694"/>
                  <a:gd name="connsiteX110" fmla="*/ 1855673 w 2411388"/>
                  <a:gd name="connsiteY110" fmla="*/ 826449 h 1205694"/>
                  <a:gd name="connsiteX111" fmla="*/ 1860606 w 2411388"/>
                  <a:gd name="connsiteY111" fmla="*/ 822064 h 1205694"/>
                  <a:gd name="connsiteX112" fmla="*/ 1875403 w 2411388"/>
                  <a:gd name="connsiteY112" fmla="*/ 816036 h 1205694"/>
                  <a:gd name="connsiteX113" fmla="*/ 1893488 w 2411388"/>
                  <a:gd name="connsiteY113" fmla="*/ 828641 h 1205694"/>
                  <a:gd name="connsiteX114" fmla="*/ 1938428 w 2411388"/>
                  <a:gd name="connsiteY114" fmla="*/ 875773 h 1205694"/>
                  <a:gd name="connsiteX115" fmla="*/ 1975695 w 2411388"/>
                  <a:gd name="connsiteY115" fmla="*/ 914136 h 1205694"/>
                  <a:gd name="connsiteX116" fmla="*/ 1976243 w 2411388"/>
                  <a:gd name="connsiteY116" fmla="*/ 953047 h 1205694"/>
                  <a:gd name="connsiteX117" fmla="*/ 1979531 w 2411388"/>
                  <a:gd name="connsiteY117" fmla="*/ 956335 h 1205694"/>
                  <a:gd name="connsiteX118" fmla="*/ 2036528 w 2411388"/>
                  <a:gd name="connsiteY118" fmla="*/ 901530 h 1205694"/>
                  <a:gd name="connsiteX119" fmla="*/ 2032691 w 2411388"/>
                  <a:gd name="connsiteY119" fmla="*/ 897694 h 1205694"/>
                  <a:gd name="connsiteX120" fmla="*/ 1994328 w 2411388"/>
                  <a:gd name="connsiteY120" fmla="*/ 897146 h 1205694"/>
                  <a:gd name="connsiteX121" fmla="*/ 1957609 w 2411388"/>
                  <a:gd name="connsiteY121" fmla="*/ 858783 h 1205694"/>
                  <a:gd name="connsiteX122" fmla="*/ 1971310 w 2411388"/>
                  <a:gd name="connsiteY122" fmla="*/ 843438 h 1205694"/>
                  <a:gd name="connsiteX123" fmla="*/ 1882528 w 2411388"/>
                  <a:gd name="connsiteY123" fmla="*/ 966748 h 1205694"/>
                  <a:gd name="connsiteX124" fmla="*/ 1876499 w 2411388"/>
                  <a:gd name="connsiteY124" fmla="*/ 1012783 h 1205694"/>
                  <a:gd name="connsiteX125" fmla="*/ 1832108 w 2411388"/>
                  <a:gd name="connsiteY125" fmla="*/ 1042926 h 1205694"/>
                  <a:gd name="connsiteX126" fmla="*/ 1807446 w 2411388"/>
                  <a:gd name="connsiteY126" fmla="*/ 1033609 h 1205694"/>
                  <a:gd name="connsiteX127" fmla="*/ 1774563 w 2411388"/>
                  <a:gd name="connsiteY127" fmla="*/ 983189 h 1205694"/>
                  <a:gd name="connsiteX128" fmla="*/ 1808542 w 2411388"/>
                  <a:gd name="connsiteY128" fmla="*/ 961267 h 1205694"/>
                  <a:gd name="connsiteX129" fmla="*/ 1848001 w 2411388"/>
                  <a:gd name="connsiteY129" fmla="*/ 968392 h 1205694"/>
                  <a:gd name="connsiteX130" fmla="*/ 1851289 w 2411388"/>
                  <a:gd name="connsiteY130" fmla="*/ 965652 h 1205694"/>
                  <a:gd name="connsiteX131" fmla="*/ 1816214 w 2411388"/>
                  <a:gd name="connsiteY131" fmla="*/ 911943 h 1205694"/>
                  <a:gd name="connsiteX132" fmla="*/ 1811830 w 2411388"/>
                  <a:gd name="connsiteY132" fmla="*/ 915232 h 1205694"/>
                  <a:gd name="connsiteX133" fmla="*/ 1802513 w 2411388"/>
                  <a:gd name="connsiteY133" fmla="*/ 954143 h 1205694"/>
                  <a:gd name="connsiteX134" fmla="*/ 1769083 w 2411388"/>
                  <a:gd name="connsiteY134" fmla="*/ 975516 h 1205694"/>
                  <a:gd name="connsiteX135" fmla="*/ 1729624 w 2411388"/>
                  <a:gd name="connsiteY135" fmla="*/ 914684 h 1205694"/>
                  <a:gd name="connsiteX136" fmla="*/ 1771823 w 2411388"/>
                  <a:gd name="connsiteY136" fmla="*/ 887281 h 1205694"/>
                  <a:gd name="connsiteX137" fmla="*/ 1788812 w 2411388"/>
                  <a:gd name="connsiteY137" fmla="*/ 877965 h 1205694"/>
                  <a:gd name="connsiteX138" fmla="*/ 1802513 w 2411388"/>
                  <a:gd name="connsiteY138" fmla="*/ 880157 h 1205694"/>
                  <a:gd name="connsiteX139" fmla="*/ 1818406 w 2411388"/>
                  <a:gd name="connsiteY139" fmla="*/ 893310 h 1205694"/>
                  <a:gd name="connsiteX140" fmla="*/ 1823339 w 2411388"/>
                  <a:gd name="connsiteY140" fmla="*/ 890570 h 1205694"/>
                  <a:gd name="connsiteX141" fmla="*/ 1799773 w 2411388"/>
                  <a:gd name="connsiteY141" fmla="*/ 857687 h 1205694"/>
                  <a:gd name="connsiteX142" fmla="*/ 1680300 w 2411388"/>
                  <a:gd name="connsiteY142" fmla="*/ 934413 h 1205694"/>
                  <a:gd name="connsiteX143" fmla="*/ 1683040 w 2411388"/>
                  <a:gd name="connsiteY143" fmla="*/ 939346 h 1205694"/>
                  <a:gd name="connsiteX144" fmla="*/ 1704414 w 2411388"/>
                  <a:gd name="connsiteY144" fmla="*/ 931125 h 1205694"/>
                  <a:gd name="connsiteX145" fmla="*/ 1719759 w 2411388"/>
                  <a:gd name="connsiteY145" fmla="*/ 948114 h 1205694"/>
                  <a:gd name="connsiteX146" fmla="*/ 1785524 w 2411388"/>
                  <a:gd name="connsiteY146" fmla="*/ 1047310 h 1205694"/>
                  <a:gd name="connsiteX147" fmla="*/ 1792100 w 2411388"/>
                  <a:gd name="connsiteY147" fmla="*/ 1071972 h 1205694"/>
                  <a:gd name="connsiteX148" fmla="*/ 1783332 w 2411388"/>
                  <a:gd name="connsiteY148" fmla="*/ 1081289 h 1205694"/>
                  <a:gd name="connsiteX149" fmla="*/ 1777851 w 2411388"/>
                  <a:gd name="connsiteY149" fmla="*/ 1084577 h 1205694"/>
                  <a:gd name="connsiteX150" fmla="*/ 1780592 w 2411388"/>
                  <a:gd name="connsiteY150" fmla="*/ 1088413 h 1205694"/>
                  <a:gd name="connsiteX151" fmla="*/ 1900065 w 2411388"/>
                  <a:gd name="connsiteY151" fmla="*/ 1012235 h 1205694"/>
                  <a:gd name="connsiteX152" fmla="*/ 1887460 w 2411388"/>
                  <a:gd name="connsiteY152" fmla="*/ 964555 h 1205694"/>
                  <a:gd name="connsiteX153" fmla="*/ 1882528 w 2411388"/>
                  <a:gd name="connsiteY153" fmla="*/ 966748 h 1205694"/>
                  <a:gd name="connsiteX154" fmla="*/ 1596997 w 2411388"/>
                  <a:gd name="connsiteY154" fmla="*/ 972776 h 1205694"/>
                  <a:gd name="connsiteX155" fmla="*/ 1599189 w 2411388"/>
                  <a:gd name="connsiteY155" fmla="*/ 977709 h 1205694"/>
                  <a:gd name="connsiteX156" fmla="*/ 1610150 w 2411388"/>
                  <a:gd name="connsiteY156" fmla="*/ 976064 h 1205694"/>
                  <a:gd name="connsiteX157" fmla="*/ 1622207 w 2411388"/>
                  <a:gd name="connsiteY157" fmla="*/ 1005659 h 1205694"/>
                  <a:gd name="connsiteX158" fmla="*/ 1616179 w 2411388"/>
                  <a:gd name="connsiteY158" fmla="*/ 1119652 h 1205694"/>
                  <a:gd name="connsiteX159" fmla="*/ 1536164 w 2411388"/>
                  <a:gd name="connsiteY159" fmla="*/ 1032513 h 1205694"/>
                  <a:gd name="connsiteX160" fmla="*/ 1538357 w 2411388"/>
                  <a:gd name="connsiteY160" fmla="*/ 997438 h 1205694"/>
                  <a:gd name="connsiteX161" fmla="*/ 1537809 w 2411388"/>
                  <a:gd name="connsiteY161" fmla="*/ 992506 h 1205694"/>
                  <a:gd name="connsiteX162" fmla="*/ 1466015 w 2411388"/>
                  <a:gd name="connsiteY162" fmla="*/ 1017168 h 1205694"/>
                  <a:gd name="connsiteX163" fmla="*/ 1467111 w 2411388"/>
                  <a:gd name="connsiteY163" fmla="*/ 1022100 h 1205694"/>
                  <a:gd name="connsiteX164" fmla="*/ 1502734 w 2411388"/>
                  <a:gd name="connsiteY164" fmla="*/ 1034157 h 1205694"/>
                  <a:gd name="connsiteX165" fmla="*/ 1620015 w 2411388"/>
                  <a:gd name="connsiteY165" fmla="*/ 1162947 h 1205694"/>
                  <a:gd name="connsiteX166" fmla="*/ 1624947 w 2411388"/>
                  <a:gd name="connsiteY166" fmla="*/ 1160755 h 1205694"/>
                  <a:gd name="connsiteX167" fmla="*/ 1634812 w 2411388"/>
                  <a:gd name="connsiteY167" fmla="*/ 991958 h 1205694"/>
                  <a:gd name="connsiteX168" fmla="*/ 1651802 w 2411388"/>
                  <a:gd name="connsiteY168" fmla="*/ 958527 h 1205694"/>
                  <a:gd name="connsiteX169" fmla="*/ 1650705 w 2411388"/>
                  <a:gd name="connsiteY169" fmla="*/ 953595 h 1205694"/>
                  <a:gd name="connsiteX170" fmla="*/ 1596997 w 2411388"/>
                  <a:gd name="connsiteY170" fmla="*/ 972776 h 1205694"/>
                  <a:gd name="connsiteX171" fmla="*/ 1416691 w 2411388"/>
                  <a:gd name="connsiteY171" fmla="*/ 1179388 h 1205694"/>
                  <a:gd name="connsiteX172" fmla="*/ 1393673 w 2411388"/>
                  <a:gd name="connsiteY172" fmla="*/ 1062107 h 1205694"/>
                  <a:gd name="connsiteX173" fmla="*/ 1393125 w 2411388"/>
                  <a:gd name="connsiteY173" fmla="*/ 1040185 h 1205694"/>
                  <a:gd name="connsiteX174" fmla="*/ 1407922 w 2411388"/>
                  <a:gd name="connsiteY174" fmla="*/ 1030869 h 1205694"/>
                  <a:gd name="connsiteX175" fmla="*/ 1414499 w 2411388"/>
                  <a:gd name="connsiteY175" fmla="*/ 1030321 h 1205694"/>
                  <a:gd name="connsiteX176" fmla="*/ 1413951 w 2411388"/>
                  <a:gd name="connsiteY176" fmla="*/ 1025936 h 1205694"/>
                  <a:gd name="connsiteX177" fmla="*/ 1336129 w 2411388"/>
                  <a:gd name="connsiteY177" fmla="*/ 1040733 h 1205694"/>
                  <a:gd name="connsiteX178" fmla="*/ 1336677 w 2411388"/>
                  <a:gd name="connsiteY178" fmla="*/ 1045666 h 1205694"/>
                  <a:gd name="connsiteX179" fmla="*/ 1367367 w 2411388"/>
                  <a:gd name="connsiteY179" fmla="*/ 1067588 h 1205694"/>
                  <a:gd name="connsiteX180" fmla="*/ 1390385 w 2411388"/>
                  <a:gd name="connsiteY180" fmla="*/ 1184869 h 1205694"/>
                  <a:gd name="connsiteX181" fmla="*/ 1376136 w 2411388"/>
                  <a:gd name="connsiteY181" fmla="*/ 1215559 h 1205694"/>
                  <a:gd name="connsiteX182" fmla="*/ 1370107 w 2411388"/>
                  <a:gd name="connsiteY182" fmla="*/ 1216107 h 1205694"/>
                  <a:gd name="connsiteX183" fmla="*/ 1371203 w 2411388"/>
                  <a:gd name="connsiteY183" fmla="*/ 1220492 h 1205694"/>
                  <a:gd name="connsiteX184" fmla="*/ 1448478 w 2411388"/>
                  <a:gd name="connsiteY184" fmla="*/ 1205694 h 1205694"/>
                  <a:gd name="connsiteX185" fmla="*/ 1447381 w 2411388"/>
                  <a:gd name="connsiteY185" fmla="*/ 1200762 h 1205694"/>
                  <a:gd name="connsiteX186" fmla="*/ 1416691 w 2411388"/>
                  <a:gd name="connsiteY186" fmla="*/ 1179388 h 1205694"/>
                  <a:gd name="connsiteX187" fmla="*/ 1233645 w 2411388"/>
                  <a:gd name="connsiteY187" fmla="*/ 1050598 h 1205694"/>
                  <a:gd name="connsiteX188" fmla="*/ 1240221 w 2411388"/>
                  <a:gd name="connsiteY188" fmla="*/ 1050598 h 1205694"/>
                  <a:gd name="connsiteX189" fmla="*/ 1255018 w 2411388"/>
                  <a:gd name="connsiteY189" fmla="*/ 1057175 h 1205694"/>
                  <a:gd name="connsiteX190" fmla="*/ 1257759 w 2411388"/>
                  <a:gd name="connsiteY190" fmla="*/ 1077452 h 1205694"/>
                  <a:gd name="connsiteX191" fmla="*/ 1254470 w 2411388"/>
                  <a:gd name="connsiteY191" fmla="*/ 1184869 h 1205694"/>
                  <a:gd name="connsiteX192" fmla="*/ 1147602 w 2411388"/>
                  <a:gd name="connsiteY192" fmla="*/ 1041830 h 1205694"/>
                  <a:gd name="connsiteX193" fmla="*/ 1098278 w 2411388"/>
                  <a:gd name="connsiteY193" fmla="*/ 1039637 h 1205694"/>
                  <a:gd name="connsiteX194" fmla="*/ 1098278 w 2411388"/>
                  <a:gd name="connsiteY194" fmla="*/ 1045666 h 1205694"/>
                  <a:gd name="connsiteX195" fmla="*/ 1133901 w 2411388"/>
                  <a:gd name="connsiteY195" fmla="*/ 1066492 h 1205694"/>
                  <a:gd name="connsiteX196" fmla="*/ 1128969 w 2411388"/>
                  <a:gd name="connsiteY196" fmla="*/ 1194185 h 1205694"/>
                  <a:gd name="connsiteX197" fmla="*/ 1125680 w 2411388"/>
                  <a:gd name="connsiteY197" fmla="*/ 1213915 h 1205694"/>
                  <a:gd name="connsiteX198" fmla="*/ 1108143 w 2411388"/>
                  <a:gd name="connsiteY198" fmla="*/ 1220492 h 1205694"/>
                  <a:gd name="connsiteX199" fmla="*/ 1101566 w 2411388"/>
                  <a:gd name="connsiteY199" fmla="*/ 1220492 h 1205694"/>
                  <a:gd name="connsiteX200" fmla="*/ 1101566 w 2411388"/>
                  <a:gd name="connsiteY200" fmla="*/ 1225424 h 1205694"/>
                  <a:gd name="connsiteX201" fmla="*/ 1165687 w 2411388"/>
                  <a:gd name="connsiteY201" fmla="*/ 1227616 h 1205694"/>
                  <a:gd name="connsiteX202" fmla="*/ 1165687 w 2411388"/>
                  <a:gd name="connsiteY202" fmla="*/ 1222684 h 1205694"/>
                  <a:gd name="connsiteX203" fmla="*/ 1159111 w 2411388"/>
                  <a:gd name="connsiteY203" fmla="*/ 1222684 h 1205694"/>
                  <a:gd name="connsiteX204" fmla="*/ 1144314 w 2411388"/>
                  <a:gd name="connsiteY204" fmla="*/ 1216107 h 1205694"/>
                  <a:gd name="connsiteX205" fmla="*/ 1141025 w 2411388"/>
                  <a:gd name="connsiteY205" fmla="*/ 1194734 h 1205694"/>
                  <a:gd name="connsiteX206" fmla="*/ 1144862 w 2411388"/>
                  <a:gd name="connsiteY206" fmla="*/ 1081837 h 1205694"/>
                  <a:gd name="connsiteX207" fmla="*/ 1259403 w 2411388"/>
                  <a:gd name="connsiteY207" fmla="*/ 1234193 h 1205694"/>
                  <a:gd name="connsiteX208" fmla="*/ 1264335 w 2411388"/>
                  <a:gd name="connsiteY208" fmla="*/ 1234193 h 1205694"/>
                  <a:gd name="connsiteX209" fmla="*/ 1270364 w 2411388"/>
                  <a:gd name="connsiteY209" fmla="*/ 1079096 h 1205694"/>
                  <a:gd name="connsiteX210" fmla="*/ 1273652 w 2411388"/>
                  <a:gd name="connsiteY210" fmla="*/ 1058819 h 1205694"/>
                  <a:gd name="connsiteX211" fmla="*/ 1296670 w 2411388"/>
                  <a:gd name="connsiteY211" fmla="*/ 1052790 h 1205694"/>
                  <a:gd name="connsiteX212" fmla="*/ 1297218 w 2411388"/>
                  <a:gd name="connsiteY212" fmla="*/ 1047858 h 1205694"/>
                  <a:gd name="connsiteX213" fmla="*/ 1233645 w 2411388"/>
                  <a:gd name="connsiteY213" fmla="*/ 1044570 h 1205694"/>
                  <a:gd name="connsiteX214" fmla="*/ 1233645 w 2411388"/>
                  <a:gd name="connsiteY214" fmla="*/ 1050598 h 1205694"/>
                  <a:gd name="connsiteX215" fmla="*/ 1002371 w 2411388"/>
                  <a:gd name="connsiteY215" fmla="*/ 1029773 h 1205694"/>
                  <a:gd name="connsiteX216" fmla="*/ 1008947 w 2411388"/>
                  <a:gd name="connsiteY216" fmla="*/ 1031965 h 1205694"/>
                  <a:gd name="connsiteX217" fmla="*/ 1023196 w 2411388"/>
                  <a:gd name="connsiteY217" fmla="*/ 1041282 h 1205694"/>
                  <a:gd name="connsiteX218" fmla="*/ 1021004 w 2411388"/>
                  <a:gd name="connsiteY218" fmla="*/ 1063203 h 1205694"/>
                  <a:gd name="connsiteX219" fmla="*/ 1002919 w 2411388"/>
                  <a:gd name="connsiteY219" fmla="*/ 1135545 h 1205694"/>
                  <a:gd name="connsiteX220" fmla="*/ 988121 w 2411388"/>
                  <a:gd name="connsiteY220" fmla="*/ 1175004 h 1205694"/>
                  <a:gd name="connsiteX221" fmla="*/ 931125 w 2411388"/>
                  <a:gd name="connsiteY221" fmla="*/ 1189253 h 1205694"/>
                  <a:gd name="connsiteX222" fmla="*/ 899339 w 2411388"/>
                  <a:gd name="connsiteY222" fmla="*/ 1116363 h 1205694"/>
                  <a:gd name="connsiteX223" fmla="*/ 919616 w 2411388"/>
                  <a:gd name="connsiteY223" fmla="*/ 1038541 h 1205694"/>
                  <a:gd name="connsiteX224" fmla="*/ 927837 w 2411388"/>
                  <a:gd name="connsiteY224" fmla="*/ 1019908 h 1205694"/>
                  <a:gd name="connsiteX225" fmla="*/ 945374 w 2411388"/>
                  <a:gd name="connsiteY225" fmla="*/ 1016620 h 1205694"/>
                  <a:gd name="connsiteX226" fmla="*/ 952499 w 2411388"/>
                  <a:gd name="connsiteY226" fmla="*/ 1018812 h 1205694"/>
                  <a:gd name="connsiteX227" fmla="*/ 953047 w 2411388"/>
                  <a:gd name="connsiteY227" fmla="*/ 1013879 h 1205694"/>
                  <a:gd name="connsiteX228" fmla="*/ 875773 w 2411388"/>
                  <a:gd name="connsiteY228" fmla="*/ 994698 h 1205694"/>
                  <a:gd name="connsiteX229" fmla="*/ 874677 w 2411388"/>
                  <a:gd name="connsiteY229" fmla="*/ 999082 h 1205694"/>
                  <a:gd name="connsiteX230" fmla="*/ 894954 w 2411388"/>
                  <a:gd name="connsiteY230" fmla="*/ 1010591 h 1205694"/>
                  <a:gd name="connsiteX231" fmla="*/ 894406 w 2411388"/>
                  <a:gd name="connsiteY231" fmla="*/ 1031965 h 1205694"/>
                  <a:gd name="connsiteX232" fmla="*/ 876321 w 2411388"/>
                  <a:gd name="connsiteY232" fmla="*/ 1101018 h 1205694"/>
                  <a:gd name="connsiteX233" fmla="*/ 870292 w 2411388"/>
                  <a:gd name="connsiteY233" fmla="*/ 1146506 h 1205694"/>
                  <a:gd name="connsiteX234" fmla="*/ 999630 w 2411388"/>
                  <a:gd name="connsiteY234" fmla="*/ 1179936 h 1205694"/>
                  <a:gd name="connsiteX235" fmla="*/ 1014428 w 2411388"/>
                  <a:gd name="connsiteY235" fmla="*/ 1139929 h 1205694"/>
                  <a:gd name="connsiteX236" fmla="*/ 1033061 w 2411388"/>
                  <a:gd name="connsiteY236" fmla="*/ 1067588 h 1205694"/>
                  <a:gd name="connsiteX237" fmla="*/ 1040186 w 2411388"/>
                  <a:gd name="connsiteY237" fmla="*/ 1048954 h 1205694"/>
                  <a:gd name="connsiteX238" fmla="*/ 1058271 w 2411388"/>
                  <a:gd name="connsiteY238" fmla="*/ 1044022 h 1205694"/>
                  <a:gd name="connsiteX239" fmla="*/ 1065395 w 2411388"/>
                  <a:gd name="connsiteY239" fmla="*/ 1046214 h 1205694"/>
                  <a:gd name="connsiteX240" fmla="*/ 1066492 w 2411388"/>
                  <a:gd name="connsiteY240" fmla="*/ 1041282 h 1205694"/>
                  <a:gd name="connsiteX241" fmla="*/ 1002371 w 2411388"/>
                  <a:gd name="connsiteY241" fmla="*/ 1025388 h 1205694"/>
                  <a:gd name="connsiteX242" fmla="*/ 1002371 w 2411388"/>
                  <a:gd name="connsiteY242" fmla="*/ 1029773 h 1205694"/>
                  <a:gd name="connsiteX243" fmla="*/ 654911 w 2411388"/>
                  <a:gd name="connsiteY243" fmla="*/ 887281 h 1205694"/>
                  <a:gd name="connsiteX244" fmla="*/ 660392 w 2411388"/>
                  <a:gd name="connsiteY244" fmla="*/ 891118 h 1205694"/>
                  <a:gd name="connsiteX245" fmla="*/ 669708 w 2411388"/>
                  <a:gd name="connsiteY245" fmla="*/ 899886 h 1205694"/>
                  <a:gd name="connsiteX246" fmla="*/ 671901 w 2411388"/>
                  <a:gd name="connsiteY246" fmla="*/ 908107 h 1205694"/>
                  <a:gd name="connsiteX247" fmla="*/ 664776 w 2411388"/>
                  <a:gd name="connsiteY247" fmla="*/ 925096 h 1205694"/>
                  <a:gd name="connsiteX248" fmla="*/ 604491 w 2411388"/>
                  <a:gd name="connsiteY248" fmla="*/ 1027580 h 1205694"/>
                  <a:gd name="connsiteX249" fmla="*/ 591886 w 2411388"/>
                  <a:gd name="connsiteY249" fmla="*/ 1043474 h 1205694"/>
                  <a:gd name="connsiteX250" fmla="*/ 573801 w 2411388"/>
                  <a:gd name="connsiteY250" fmla="*/ 1041282 h 1205694"/>
                  <a:gd name="connsiteX251" fmla="*/ 568321 w 2411388"/>
                  <a:gd name="connsiteY251" fmla="*/ 1037445 h 1205694"/>
                  <a:gd name="connsiteX252" fmla="*/ 565580 w 2411388"/>
                  <a:gd name="connsiteY252" fmla="*/ 1041830 h 1205694"/>
                  <a:gd name="connsiteX253" fmla="*/ 634086 w 2411388"/>
                  <a:gd name="connsiteY253" fmla="*/ 1081289 h 1205694"/>
                  <a:gd name="connsiteX254" fmla="*/ 636826 w 2411388"/>
                  <a:gd name="connsiteY254" fmla="*/ 1076904 h 1205694"/>
                  <a:gd name="connsiteX255" fmla="*/ 631345 w 2411388"/>
                  <a:gd name="connsiteY255" fmla="*/ 1074164 h 1205694"/>
                  <a:gd name="connsiteX256" fmla="*/ 622029 w 2411388"/>
                  <a:gd name="connsiteY256" fmla="*/ 1064847 h 1205694"/>
                  <a:gd name="connsiteX257" fmla="*/ 619837 w 2411388"/>
                  <a:gd name="connsiteY257" fmla="*/ 1057723 h 1205694"/>
                  <a:gd name="connsiteX258" fmla="*/ 626961 w 2411388"/>
                  <a:gd name="connsiteY258" fmla="*/ 1040185 h 1205694"/>
                  <a:gd name="connsiteX259" fmla="*/ 687246 w 2411388"/>
                  <a:gd name="connsiteY259" fmla="*/ 938249 h 1205694"/>
                  <a:gd name="connsiteX260" fmla="*/ 699851 w 2411388"/>
                  <a:gd name="connsiteY260" fmla="*/ 921808 h 1205694"/>
                  <a:gd name="connsiteX261" fmla="*/ 717936 w 2411388"/>
                  <a:gd name="connsiteY261" fmla="*/ 924548 h 1205694"/>
                  <a:gd name="connsiteX262" fmla="*/ 723417 w 2411388"/>
                  <a:gd name="connsiteY262" fmla="*/ 927289 h 1205694"/>
                  <a:gd name="connsiteX263" fmla="*/ 725609 w 2411388"/>
                  <a:gd name="connsiteY263" fmla="*/ 923452 h 1205694"/>
                  <a:gd name="connsiteX264" fmla="*/ 657652 w 2411388"/>
                  <a:gd name="connsiteY264" fmla="*/ 884541 h 1205694"/>
                  <a:gd name="connsiteX265" fmla="*/ 654911 w 2411388"/>
                  <a:gd name="connsiteY265" fmla="*/ 887281 h 1205694"/>
                  <a:gd name="connsiteX266" fmla="*/ 590790 w 2411388"/>
                  <a:gd name="connsiteY266" fmla="*/ 851659 h 1205694"/>
                  <a:gd name="connsiteX267" fmla="*/ 607232 w 2411388"/>
                  <a:gd name="connsiteY267" fmla="*/ 857687 h 1205694"/>
                  <a:gd name="connsiteX268" fmla="*/ 612712 w 2411388"/>
                  <a:gd name="connsiteY268" fmla="*/ 860975 h 1205694"/>
                  <a:gd name="connsiteX269" fmla="*/ 616000 w 2411388"/>
                  <a:gd name="connsiteY269" fmla="*/ 857687 h 1205694"/>
                  <a:gd name="connsiteX270" fmla="*/ 555168 w 2411388"/>
                  <a:gd name="connsiteY270" fmla="*/ 807267 h 1205694"/>
                  <a:gd name="connsiteX271" fmla="*/ 551331 w 2411388"/>
                  <a:gd name="connsiteY271" fmla="*/ 811651 h 1205694"/>
                  <a:gd name="connsiteX272" fmla="*/ 556812 w 2411388"/>
                  <a:gd name="connsiteY272" fmla="*/ 816036 h 1205694"/>
                  <a:gd name="connsiteX273" fmla="*/ 565032 w 2411388"/>
                  <a:gd name="connsiteY273" fmla="*/ 825901 h 1205694"/>
                  <a:gd name="connsiteX274" fmla="*/ 565580 w 2411388"/>
                  <a:gd name="connsiteY274" fmla="*/ 834669 h 1205694"/>
                  <a:gd name="connsiteX275" fmla="*/ 555716 w 2411388"/>
                  <a:gd name="connsiteY275" fmla="*/ 849467 h 1205694"/>
                  <a:gd name="connsiteX276" fmla="*/ 475701 w 2411388"/>
                  <a:gd name="connsiteY276" fmla="*/ 947566 h 1205694"/>
                  <a:gd name="connsiteX277" fmla="*/ 463096 w 2411388"/>
                  <a:gd name="connsiteY277" fmla="*/ 957431 h 1205694"/>
                  <a:gd name="connsiteX278" fmla="*/ 454876 w 2411388"/>
                  <a:gd name="connsiteY278" fmla="*/ 956883 h 1205694"/>
                  <a:gd name="connsiteX279" fmla="*/ 453780 w 2411388"/>
                  <a:gd name="connsiteY279" fmla="*/ 945922 h 1205694"/>
                  <a:gd name="connsiteX280" fmla="*/ 455972 w 2411388"/>
                  <a:gd name="connsiteY280" fmla="*/ 928933 h 1205694"/>
                  <a:gd name="connsiteX281" fmla="*/ 452683 w 2411388"/>
                  <a:gd name="connsiteY281" fmla="*/ 921808 h 1205694"/>
                  <a:gd name="connsiteX282" fmla="*/ 441175 w 2411388"/>
                  <a:gd name="connsiteY282" fmla="*/ 917972 h 1205694"/>
                  <a:gd name="connsiteX283" fmla="*/ 432406 w 2411388"/>
                  <a:gd name="connsiteY283" fmla="*/ 924000 h 1205694"/>
                  <a:gd name="connsiteX284" fmla="*/ 429118 w 2411388"/>
                  <a:gd name="connsiteY284" fmla="*/ 939894 h 1205694"/>
                  <a:gd name="connsiteX285" fmla="*/ 441175 w 2411388"/>
                  <a:gd name="connsiteY285" fmla="*/ 957431 h 1205694"/>
                  <a:gd name="connsiteX286" fmla="*/ 467481 w 2411388"/>
                  <a:gd name="connsiteY286" fmla="*/ 966748 h 1205694"/>
                  <a:gd name="connsiteX287" fmla="*/ 493787 w 2411388"/>
                  <a:gd name="connsiteY287" fmla="*/ 959623 h 1205694"/>
                  <a:gd name="connsiteX288" fmla="*/ 518997 w 2411388"/>
                  <a:gd name="connsiteY288" fmla="*/ 936057 h 1205694"/>
                  <a:gd name="connsiteX289" fmla="*/ 575445 w 2411388"/>
                  <a:gd name="connsiteY289" fmla="*/ 867004 h 1205694"/>
                  <a:gd name="connsiteX290" fmla="*/ 590790 w 2411388"/>
                  <a:gd name="connsiteY290" fmla="*/ 851659 h 1205694"/>
                  <a:gd name="connsiteX291" fmla="*/ 433502 w 2411388"/>
                  <a:gd name="connsiteY291" fmla="*/ 825353 h 1205694"/>
                  <a:gd name="connsiteX292" fmla="*/ 436790 w 2411388"/>
                  <a:gd name="connsiteY292" fmla="*/ 822612 h 1205694"/>
                  <a:gd name="connsiteX293" fmla="*/ 391303 w 2411388"/>
                  <a:gd name="connsiteY293" fmla="*/ 766712 h 1205694"/>
                  <a:gd name="connsiteX294" fmla="*/ 386918 w 2411388"/>
                  <a:gd name="connsiteY294" fmla="*/ 771096 h 1205694"/>
                  <a:gd name="connsiteX295" fmla="*/ 394043 w 2411388"/>
                  <a:gd name="connsiteY295" fmla="*/ 783701 h 1205694"/>
                  <a:gd name="connsiteX296" fmla="*/ 394043 w 2411388"/>
                  <a:gd name="connsiteY296" fmla="*/ 793018 h 1205694"/>
                  <a:gd name="connsiteX297" fmla="*/ 381438 w 2411388"/>
                  <a:gd name="connsiteY297" fmla="*/ 806171 h 1205694"/>
                  <a:gd name="connsiteX298" fmla="*/ 340335 w 2411388"/>
                  <a:gd name="connsiteY298" fmla="*/ 841246 h 1205694"/>
                  <a:gd name="connsiteX299" fmla="*/ 322797 w 2411388"/>
                  <a:gd name="connsiteY299" fmla="*/ 831929 h 1205694"/>
                  <a:gd name="connsiteX300" fmla="*/ 307452 w 2411388"/>
                  <a:gd name="connsiteY300" fmla="*/ 818228 h 1205694"/>
                  <a:gd name="connsiteX301" fmla="*/ 293203 w 2411388"/>
                  <a:gd name="connsiteY301" fmla="*/ 785345 h 1205694"/>
                  <a:gd name="connsiteX302" fmla="*/ 301424 w 2411388"/>
                  <a:gd name="connsiteY302" fmla="*/ 744242 h 1205694"/>
                  <a:gd name="connsiteX303" fmla="*/ 331018 w 2411388"/>
                  <a:gd name="connsiteY303" fmla="*/ 705331 h 1205694"/>
                  <a:gd name="connsiteX304" fmla="*/ 384726 w 2411388"/>
                  <a:gd name="connsiteY304" fmla="*/ 681217 h 1205694"/>
                  <a:gd name="connsiteX305" fmla="*/ 440627 w 2411388"/>
                  <a:gd name="connsiteY305" fmla="*/ 704783 h 1205694"/>
                  <a:gd name="connsiteX306" fmla="*/ 455424 w 2411388"/>
                  <a:gd name="connsiteY306" fmla="*/ 746982 h 1205694"/>
                  <a:gd name="connsiteX307" fmla="*/ 442819 w 2411388"/>
                  <a:gd name="connsiteY307" fmla="*/ 782605 h 1205694"/>
                  <a:gd name="connsiteX308" fmla="*/ 445559 w 2411388"/>
                  <a:gd name="connsiteY308" fmla="*/ 786442 h 1205694"/>
                  <a:gd name="connsiteX309" fmla="*/ 487758 w 2411388"/>
                  <a:gd name="connsiteY309" fmla="*/ 744790 h 1205694"/>
                  <a:gd name="connsiteX310" fmla="*/ 483374 w 2411388"/>
                  <a:gd name="connsiteY310" fmla="*/ 741502 h 1205694"/>
                  <a:gd name="connsiteX311" fmla="*/ 475153 w 2411388"/>
                  <a:gd name="connsiteY311" fmla="*/ 746434 h 1205694"/>
                  <a:gd name="connsiteX312" fmla="*/ 470221 w 2411388"/>
                  <a:gd name="connsiteY312" fmla="*/ 744790 h 1205694"/>
                  <a:gd name="connsiteX313" fmla="*/ 465288 w 2411388"/>
                  <a:gd name="connsiteY313" fmla="*/ 733829 h 1205694"/>
                  <a:gd name="connsiteX314" fmla="*/ 455972 w 2411388"/>
                  <a:gd name="connsiteY314" fmla="*/ 711908 h 1205694"/>
                  <a:gd name="connsiteX315" fmla="*/ 445011 w 2411388"/>
                  <a:gd name="connsiteY315" fmla="*/ 696563 h 1205694"/>
                  <a:gd name="connsiteX316" fmla="*/ 405552 w 2411388"/>
                  <a:gd name="connsiteY316" fmla="*/ 667516 h 1205694"/>
                  <a:gd name="connsiteX317" fmla="*/ 274021 w 2411388"/>
                  <a:gd name="connsiteY317" fmla="*/ 739858 h 1205694"/>
                  <a:gd name="connsiteX318" fmla="*/ 300876 w 2411388"/>
                  <a:gd name="connsiteY318" fmla="*/ 824256 h 1205694"/>
                  <a:gd name="connsiteX319" fmla="*/ 324989 w 2411388"/>
                  <a:gd name="connsiteY319" fmla="*/ 847822 h 1205694"/>
                  <a:gd name="connsiteX320" fmla="*/ 354036 w 2411388"/>
                  <a:gd name="connsiteY320" fmla="*/ 862619 h 1205694"/>
                  <a:gd name="connsiteX321" fmla="*/ 397331 w 2411388"/>
                  <a:gd name="connsiteY321" fmla="*/ 826997 h 1205694"/>
                  <a:gd name="connsiteX322" fmla="*/ 414320 w 2411388"/>
                  <a:gd name="connsiteY322" fmla="*/ 815488 h 1205694"/>
                  <a:gd name="connsiteX323" fmla="*/ 429118 w 2411388"/>
                  <a:gd name="connsiteY323" fmla="*/ 822612 h 1205694"/>
                  <a:gd name="connsiteX324" fmla="*/ 433502 w 2411388"/>
                  <a:gd name="connsiteY324" fmla="*/ 825353 h 1205694"/>
                  <a:gd name="connsiteX325" fmla="*/ 330470 w 2411388"/>
                  <a:gd name="connsiteY325" fmla="*/ 578733 h 1205694"/>
                  <a:gd name="connsiteX326" fmla="*/ 344719 w 2411388"/>
                  <a:gd name="connsiteY326" fmla="*/ 590790 h 1205694"/>
                  <a:gd name="connsiteX327" fmla="*/ 347459 w 2411388"/>
                  <a:gd name="connsiteY327" fmla="*/ 596271 h 1205694"/>
                  <a:gd name="connsiteX328" fmla="*/ 352392 w 2411388"/>
                  <a:gd name="connsiteY328" fmla="*/ 595175 h 1205694"/>
                  <a:gd name="connsiteX329" fmla="*/ 323345 w 2411388"/>
                  <a:gd name="connsiteY329" fmla="*/ 537630 h 1205694"/>
                  <a:gd name="connsiteX330" fmla="*/ 318413 w 2411388"/>
                  <a:gd name="connsiteY330" fmla="*/ 539822 h 1205694"/>
                  <a:gd name="connsiteX331" fmla="*/ 323893 w 2411388"/>
                  <a:gd name="connsiteY331" fmla="*/ 562840 h 1205694"/>
                  <a:gd name="connsiteX332" fmla="*/ 306356 w 2411388"/>
                  <a:gd name="connsiteY332" fmla="*/ 575445 h 1205694"/>
                  <a:gd name="connsiteX333" fmla="*/ 210997 w 2411388"/>
                  <a:gd name="connsiteY333" fmla="*/ 623673 h 1205694"/>
                  <a:gd name="connsiteX334" fmla="*/ 283338 w 2411388"/>
                  <a:gd name="connsiteY334" fmla="*/ 459808 h 1205694"/>
                  <a:gd name="connsiteX335" fmla="*/ 260868 w 2411388"/>
                  <a:gd name="connsiteY335" fmla="*/ 414869 h 1205694"/>
                  <a:gd name="connsiteX336" fmla="*/ 255936 w 2411388"/>
                  <a:gd name="connsiteY336" fmla="*/ 417061 h 1205694"/>
                  <a:gd name="connsiteX337" fmla="*/ 255388 w 2411388"/>
                  <a:gd name="connsiteY337" fmla="*/ 458712 h 1205694"/>
                  <a:gd name="connsiteX338" fmla="*/ 141943 w 2411388"/>
                  <a:gd name="connsiteY338" fmla="*/ 516256 h 1205694"/>
                  <a:gd name="connsiteX339" fmla="*/ 121666 w 2411388"/>
                  <a:gd name="connsiteY339" fmla="*/ 522833 h 1205694"/>
                  <a:gd name="connsiteX340" fmla="*/ 105772 w 2411388"/>
                  <a:gd name="connsiteY340" fmla="*/ 505295 h 1205694"/>
                  <a:gd name="connsiteX341" fmla="*/ 100840 w 2411388"/>
                  <a:gd name="connsiteY341" fmla="*/ 508036 h 1205694"/>
                  <a:gd name="connsiteX342" fmla="*/ 130434 w 2411388"/>
                  <a:gd name="connsiteY342" fmla="*/ 565032 h 1205694"/>
                  <a:gd name="connsiteX343" fmla="*/ 135367 w 2411388"/>
                  <a:gd name="connsiteY343" fmla="*/ 562292 h 1205694"/>
                  <a:gd name="connsiteX344" fmla="*/ 131530 w 2411388"/>
                  <a:gd name="connsiteY344" fmla="*/ 556812 h 1205694"/>
                  <a:gd name="connsiteX345" fmla="*/ 129338 w 2411388"/>
                  <a:gd name="connsiteY345" fmla="*/ 539274 h 1205694"/>
                  <a:gd name="connsiteX346" fmla="*/ 147424 w 2411388"/>
                  <a:gd name="connsiteY346" fmla="*/ 527217 h 1205694"/>
                  <a:gd name="connsiteX347" fmla="*/ 248263 w 2411388"/>
                  <a:gd name="connsiteY347" fmla="*/ 475701 h 1205694"/>
                  <a:gd name="connsiteX348" fmla="*/ 170989 w 2411388"/>
                  <a:gd name="connsiteY348" fmla="*/ 651623 h 1205694"/>
                  <a:gd name="connsiteX349" fmla="*/ 173730 w 2411388"/>
                  <a:gd name="connsiteY349" fmla="*/ 655459 h 1205694"/>
                  <a:gd name="connsiteX350" fmla="*/ 311836 w 2411388"/>
                  <a:gd name="connsiteY350" fmla="*/ 584762 h 1205694"/>
                  <a:gd name="connsiteX351" fmla="*/ 330470 w 2411388"/>
                  <a:gd name="connsiteY351" fmla="*/ 578733 h 1205694"/>
                  <a:gd name="connsiteX352" fmla="*/ 35623 w 2411388"/>
                  <a:gd name="connsiteY352" fmla="*/ 105224 h 1205694"/>
                  <a:gd name="connsiteX353" fmla="*/ 175922 w 2411388"/>
                  <a:gd name="connsiteY353" fmla="*/ 95359 h 1205694"/>
                  <a:gd name="connsiteX354" fmla="*/ 178114 w 2411388"/>
                  <a:gd name="connsiteY354" fmla="*/ 121666 h 1205694"/>
                  <a:gd name="connsiteX355" fmla="*/ 175922 w 2411388"/>
                  <a:gd name="connsiteY355" fmla="*/ 140299 h 1205694"/>
                  <a:gd name="connsiteX356" fmla="*/ 164413 w 2411388"/>
                  <a:gd name="connsiteY356" fmla="*/ 151808 h 1205694"/>
                  <a:gd name="connsiteX357" fmla="*/ 148520 w 2411388"/>
                  <a:gd name="connsiteY357" fmla="*/ 157288 h 1205694"/>
                  <a:gd name="connsiteX358" fmla="*/ 149616 w 2411388"/>
                  <a:gd name="connsiteY358" fmla="*/ 161673 h 1205694"/>
                  <a:gd name="connsiteX359" fmla="*/ 191815 w 2411388"/>
                  <a:gd name="connsiteY359" fmla="*/ 157288 h 1205694"/>
                  <a:gd name="connsiteX360" fmla="*/ 180854 w 2411388"/>
                  <a:gd name="connsiteY360" fmla="*/ 7673 h 1205694"/>
                  <a:gd name="connsiteX361" fmla="*/ 138107 w 2411388"/>
                  <a:gd name="connsiteY361" fmla="*/ 8221 h 1205694"/>
                  <a:gd name="connsiteX362" fmla="*/ 138107 w 2411388"/>
                  <a:gd name="connsiteY362" fmla="*/ 13701 h 1205694"/>
                  <a:gd name="connsiteX363" fmla="*/ 158932 w 2411388"/>
                  <a:gd name="connsiteY363" fmla="*/ 17537 h 1205694"/>
                  <a:gd name="connsiteX364" fmla="*/ 168797 w 2411388"/>
                  <a:gd name="connsiteY364" fmla="*/ 29594 h 1205694"/>
                  <a:gd name="connsiteX365" fmla="*/ 172634 w 2411388"/>
                  <a:gd name="connsiteY365" fmla="*/ 47680 h 1205694"/>
                  <a:gd name="connsiteX366" fmla="*/ 173182 w 2411388"/>
                  <a:gd name="connsiteY366" fmla="*/ 69053 h 1205694"/>
                  <a:gd name="connsiteX367" fmla="*/ 33431 w 2411388"/>
                  <a:gd name="connsiteY367" fmla="*/ 78918 h 1205694"/>
                  <a:gd name="connsiteX368" fmla="*/ 12605 w 2411388"/>
                  <a:gd name="connsiteY368" fmla="*/ 76726 h 1205694"/>
                  <a:gd name="connsiteX369" fmla="*/ 5480 w 2411388"/>
                  <a:gd name="connsiteY369" fmla="*/ 61381 h 1205694"/>
                  <a:gd name="connsiteX370" fmla="*/ 4384 w 2411388"/>
                  <a:gd name="connsiteY370" fmla="*/ 54804 h 1205694"/>
                  <a:gd name="connsiteX371" fmla="*/ 0 w 2411388"/>
                  <a:gd name="connsiteY371" fmla="*/ 55352 h 1205694"/>
                  <a:gd name="connsiteX372" fmla="*/ 6028 w 2411388"/>
                  <a:gd name="connsiteY372" fmla="*/ 133174 h 1205694"/>
                  <a:gd name="connsiteX373" fmla="*/ 10961 w 2411388"/>
                  <a:gd name="connsiteY373" fmla="*/ 132626 h 1205694"/>
                  <a:gd name="connsiteX374" fmla="*/ 10961 w 2411388"/>
                  <a:gd name="connsiteY374" fmla="*/ 127146 h 1205694"/>
                  <a:gd name="connsiteX375" fmla="*/ 14249 w 2411388"/>
                  <a:gd name="connsiteY375" fmla="*/ 109609 h 1205694"/>
                  <a:gd name="connsiteX376" fmla="*/ 35623 w 2411388"/>
                  <a:gd name="connsiteY376" fmla="*/ 105224 h 1205694"/>
                  <a:gd name="connsiteX377" fmla="*/ 78918 w 2411388"/>
                  <a:gd name="connsiteY377" fmla="*/ 373765 h 1205694"/>
                  <a:gd name="connsiteX378" fmla="*/ 48228 w 2411388"/>
                  <a:gd name="connsiteY378" fmla="*/ 338142 h 1205694"/>
                  <a:gd name="connsiteX379" fmla="*/ 55352 w 2411388"/>
                  <a:gd name="connsiteY379" fmla="*/ 294299 h 1205694"/>
                  <a:gd name="connsiteX380" fmla="*/ 214833 w 2411388"/>
                  <a:gd name="connsiteY380" fmla="*/ 292107 h 1205694"/>
                  <a:gd name="connsiteX381" fmla="*/ 78918 w 2411388"/>
                  <a:gd name="connsiteY381" fmla="*/ 373765 h 1205694"/>
                  <a:gd name="connsiteX382" fmla="*/ 185787 w 2411388"/>
                  <a:gd name="connsiteY382" fmla="*/ 238399 h 1205694"/>
                  <a:gd name="connsiteX383" fmla="*/ 48228 w 2411388"/>
                  <a:gd name="connsiteY383" fmla="*/ 271281 h 1205694"/>
                  <a:gd name="connsiteX384" fmla="*/ 38911 w 2411388"/>
                  <a:gd name="connsiteY384" fmla="*/ 339787 h 1205694"/>
                  <a:gd name="connsiteX385" fmla="*/ 215381 w 2411388"/>
                  <a:gd name="connsiteY385" fmla="*/ 360064 h 1205694"/>
                  <a:gd name="connsiteX386" fmla="*/ 185787 w 2411388"/>
                  <a:gd name="connsiteY386" fmla="*/ 238399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</a:cxnLst>
                <a:rect l="l" t="t" r="r" b="b"/>
                <a:pathLst>
                  <a:path w="2411388" h="1205694">
                    <a:moveTo>
                      <a:pt x="2412485" y="70698"/>
                    </a:moveTo>
                    <a:lnTo>
                      <a:pt x="2411937" y="76726"/>
                    </a:lnTo>
                    <a:cubicBezTo>
                      <a:pt x="2408649" y="95908"/>
                      <a:pt x="2402072" y="95908"/>
                      <a:pt x="2383987" y="94811"/>
                    </a:cubicBezTo>
                    <a:lnTo>
                      <a:pt x="2337951" y="92071"/>
                    </a:lnTo>
                    <a:lnTo>
                      <a:pt x="2271638" y="42199"/>
                    </a:lnTo>
                    <a:cubicBezTo>
                      <a:pt x="2259581" y="33979"/>
                      <a:pt x="2242044" y="19730"/>
                      <a:pt x="2242044" y="3288"/>
                    </a:cubicBezTo>
                    <a:lnTo>
                      <a:pt x="2243688" y="0"/>
                    </a:lnTo>
                    <a:lnTo>
                      <a:pt x="2237659" y="0"/>
                    </a:lnTo>
                    <a:lnTo>
                      <a:pt x="2232727" y="63573"/>
                    </a:lnTo>
                    <a:lnTo>
                      <a:pt x="2238756" y="64121"/>
                    </a:lnTo>
                    <a:cubicBezTo>
                      <a:pt x="2238756" y="59189"/>
                      <a:pt x="2239304" y="55900"/>
                      <a:pt x="2239852" y="52612"/>
                    </a:cubicBezTo>
                    <a:cubicBezTo>
                      <a:pt x="2248620" y="47132"/>
                      <a:pt x="2250812" y="43295"/>
                      <a:pt x="2261773" y="49872"/>
                    </a:cubicBezTo>
                    <a:cubicBezTo>
                      <a:pt x="2264513" y="51516"/>
                      <a:pt x="2267802" y="53708"/>
                      <a:pt x="2271638" y="56448"/>
                    </a:cubicBezTo>
                    <a:lnTo>
                      <a:pt x="2325894" y="96456"/>
                    </a:lnTo>
                    <a:lnTo>
                      <a:pt x="2263418" y="129886"/>
                    </a:lnTo>
                    <a:cubicBezTo>
                      <a:pt x="2254649" y="134271"/>
                      <a:pt x="2243688" y="142491"/>
                      <a:pt x="2236563" y="130982"/>
                    </a:cubicBezTo>
                    <a:cubicBezTo>
                      <a:pt x="2234371" y="127146"/>
                      <a:pt x="2233823" y="122762"/>
                      <a:pt x="2234371" y="119473"/>
                    </a:cubicBezTo>
                    <a:lnTo>
                      <a:pt x="2234371" y="114541"/>
                    </a:lnTo>
                    <a:lnTo>
                      <a:pt x="2229439" y="114541"/>
                    </a:lnTo>
                    <a:lnTo>
                      <a:pt x="2223958" y="192911"/>
                    </a:lnTo>
                    <a:lnTo>
                      <a:pt x="2228891" y="192911"/>
                    </a:lnTo>
                    <a:cubicBezTo>
                      <a:pt x="2228891" y="189623"/>
                      <a:pt x="2229439" y="187431"/>
                      <a:pt x="2230535" y="185239"/>
                    </a:cubicBezTo>
                    <a:cubicBezTo>
                      <a:pt x="2238756" y="172086"/>
                      <a:pt x="2243688" y="168797"/>
                      <a:pt x="2257937" y="161673"/>
                    </a:cubicBezTo>
                    <a:lnTo>
                      <a:pt x="2338499" y="116733"/>
                    </a:lnTo>
                    <a:lnTo>
                      <a:pt x="2381795" y="119473"/>
                    </a:lnTo>
                    <a:cubicBezTo>
                      <a:pt x="2396592" y="121666"/>
                      <a:pt x="2408649" y="122214"/>
                      <a:pt x="2407553" y="140847"/>
                    </a:cubicBezTo>
                    <a:lnTo>
                      <a:pt x="2407553" y="147424"/>
                    </a:lnTo>
                    <a:lnTo>
                      <a:pt x="2412485" y="147424"/>
                    </a:lnTo>
                    <a:lnTo>
                      <a:pt x="2417966" y="69601"/>
                    </a:lnTo>
                    <a:moveTo>
                      <a:pt x="2370834" y="325538"/>
                    </a:moveTo>
                    <a:cubicBezTo>
                      <a:pt x="2369738" y="332114"/>
                      <a:pt x="2365902" y="337046"/>
                      <a:pt x="2361517" y="338691"/>
                    </a:cubicBezTo>
                    <a:cubicBezTo>
                      <a:pt x="2358229" y="340883"/>
                      <a:pt x="2351652" y="340883"/>
                      <a:pt x="2340143" y="336498"/>
                    </a:cubicBezTo>
                    <a:lnTo>
                      <a:pt x="2203681" y="300876"/>
                    </a:lnTo>
                    <a:lnTo>
                      <a:pt x="2210257" y="275666"/>
                    </a:lnTo>
                    <a:cubicBezTo>
                      <a:pt x="2212997" y="267993"/>
                      <a:pt x="2215190" y="263061"/>
                      <a:pt x="2219026" y="258676"/>
                    </a:cubicBezTo>
                    <a:cubicBezTo>
                      <a:pt x="2226151" y="249908"/>
                      <a:pt x="2239852" y="249360"/>
                      <a:pt x="2249716" y="251552"/>
                    </a:cubicBezTo>
                    <a:lnTo>
                      <a:pt x="2251908" y="246619"/>
                    </a:lnTo>
                    <a:lnTo>
                      <a:pt x="2209709" y="237303"/>
                    </a:lnTo>
                    <a:lnTo>
                      <a:pt x="2170250" y="383082"/>
                    </a:lnTo>
                    <a:lnTo>
                      <a:pt x="2211353" y="395687"/>
                    </a:lnTo>
                    <a:lnTo>
                      <a:pt x="2213546" y="390207"/>
                    </a:lnTo>
                    <a:cubicBezTo>
                      <a:pt x="2205325" y="387466"/>
                      <a:pt x="2199296" y="384726"/>
                      <a:pt x="2196008" y="380342"/>
                    </a:cubicBezTo>
                    <a:cubicBezTo>
                      <a:pt x="2192172" y="375409"/>
                      <a:pt x="2189432" y="371025"/>
                      <a:pt x="2189432" y="366093"/>
                    </a:cubicBezTo>
                    <a:cubicBezTo>
                      <a:pt x="2189432" y="352940"/>
                      <a:pt x="2194364" y="338142"/>
                      <a:pt x="2197652" y="324989"/>
                    </a:cubicBezTo>
                    <a:lnTo>
                      <a:pt x="2333567" y="361708"/>
                    </a:lnTo>
                    <a:cubicBezTo>
                      <a:pt x="2348912" y="365545"/>
                      <a:pt x="2359325" y="369929"/>
                      <a:pt x="2354393" y="388014"/>
                    </a:cubicBezTo>
                    <a:lnTo>
                      <a:pt x="2352200" y="394591"/>
                    </a:lnTo>
                    <a:lnTo>
                      <a:pt x="2358229" y="395139"/>
                    </a:lnTo>
                    <a:lnTo>
                      <a:pt x="2377959" y="320057"/>
                    </a:lnTo>
                    <a:lnTo>
                      <a:pt x="2373026" y="318961"/>
                    </a:lnTo>
                    <a:lnTo>
                      <a:pt x="2370834" y="325538"/>
                    </a:lnTo>
                    <a:close/>
                    <a:moveTo>
                      <a:pt x="2306165" y="515708"/>
                    </a:moveTo>
                    <a:cubicBezTo>
                      <a:pt x="2297944" y="532150"/>
                      <a:pt x="2286435" y="528313"/>
                      <a:pt x="2273282" y="520641"/>
                    </a:cubicBezTo>
                    <a:lnTo>
                      <a:pt x="2167510" y="466933"/>
                    </a:lnTo>
                    <a:cubicBezTo>
                      <a:pt x="2156549" y="461452"/>
                      <a:pt x="2151617" y="457616"/>
                      <a:pt x="2149425" y="454328"/>
                    </a:cubicBezTo>
                    <a:cubicBezTo>
                      <a:pt x="2145588" y="445559"/>
                      <a:pt x="2151069" y="438434"/>
                      <a:pt x="2154357" y="430762"/>
                    </a:cubicBezTo>
                    <a:lnTo>
                      <a:pt x="2149425" y="428570"/>
                    </a:lnTo>
                    <a:lnTo>
                      <a:pt x="2113802" y="499267"/>
                    </a:lnTo>
                    <a:lnTo>
                      <a:pt x="2118186" y="501459"/>
                    </a:lnTo>
                    <a:lnTo>
                      <a:pt x="2120926" y="495431"/>
                    </a:lnTo>
                    <a:cubicBezTo>
                      <a:pt x="2130791" y="478989"/>
                      <a:pt x="2140108" y="482278"/>
                      <a:pt x="2154357" y="490498"/>
                    </a:cubicBezTo>
                    <a:lnTo>
                      <a:pt x="2261225" y="544207"/>
                    </a:lnTo>
                    <a:cubicBezTo>
                      <a:pt x="2275474" y="550783"/>
                      <a:pt x="2284791" y="557908"/>
                      <a:pt x="2276570" y="574349"/>
                    </a:cubicBezTo>
                    <a:lnTo>
                      <a:pt x="2273282" y="580925"/>
                    </a:lnTo>
                    <a:lnTo>
                      <a:pt x="2278215" y="582570"/>
                    </a:lnTo>
                    <a:lnTo>
                      <a:pt x="2314385" y="511872"/>
                    </a:lnTo>
                    <a:lnTo>
                      <a:pt x="2309453" y="510776"/>
                    </a:lnTo>
                    <a:lnTo>
                      <a:pt x="2306165" y="515708"/>
                    </a:lnTo>
                    <a:close/>
                    <a:moveTo>
                      <a:pt x="2152165" y="630249"/>
                    </a:moveTo>
                    <a:cubicBezTo>
                      <a:pt x="2124763" y="637922"/>
                      <a:pt x="2097360" y="661488"/>
                      <a:pt x="2069410" y="663680"/>
                    </a:cubicBezTo>
                    <a:cubicBezTo>
                      <a:pt x="2063930" y="664776"/>
                      <a:pt x="2057901" y="663132"/>
                      <a:pt x="2053517" y="660392"/>
                    </a:cubicBezTo>
                    <a:cubicBezTo>
                      <a:pt x="2030499" y="640114"/>
                      <a:pt x="2046392" y="611068"/>
                      <a:pt x="2068862" y="600655"/>
                    </a:cubicBezTo>
                    <a:cubicBezTo>
                      <a:pt x="2087496" y="592434"/>
                      <a:pt x="2103937" y="596271"/>
                      <a:pt x="2122022" y="605587"/>
                    </a:cubicBezTo>
                    <a:lnTo>
                      <a:pt x="2125311" y="602299"/>
                    </a:lnTo>
                    <a:lnTo>
                      <a:pt x="2072150" y="565580"/>
                    </a:lnTo>
                    <a:lnTo>
                      <a:pt x="2069410" y="569417"/>
                    </a:lnTo>
                    <a:cubicBezTo>
                      <a:pt x="2073794" y="573801"/>
                      <a:pt x="2075439" y="577637"/>
                      <a:pt x="2073247" y="583666"/>
                    </a:cubicBezTo>
                    <a:cubicBezTo>
                      <a:pt x="2071054" y="585858"/>
                      <a:pt x="2068862" y="586954"/>
                      <a:pt x="2063930" y="590242"/>
                    </a:cubicBezTo>
                    <a:cubicBezTo>
                      <a:pt x="2043652" y="601751"/>
                      <a:pt x="2025019" y="626961"/>
                      <a:pt x="2029403" y="651075"/>
                    </a:cubicBezTo>
                    <a:cubicBezTo>
                      <a:pt x="2033787" y="683409"/>
                      <a:pt x="2062834" y="697659"/>
                      <a:pt x="2091880" y="688890"/>
                    </a:cubicBezTo>
                    <a:cubicBezTo>
                      <a:pt x="2100101" y="686698"/>
                      <a:pt x="2112158" y="680669"/>
                      <a:pt x="2128051" y="673545"/>
                    </a:cubicBezTo>
                    <a:cubicBezTo>
                      <a:pt x="2143944" y="665324"/>
                      <a:pt x="2154357" y="660940"/>
                      <a:pt x="2158741" y="659296"/>
                    </a:cubicBezTo>
                    <a:cubicBezTo>
                      <a:pt x="2168058" y="656007"/>
                      <a:pt x="2180663" y="655459"/>
                      <a:pt x="2188884" y="662036"/>
                    </a:cubicBezTo>
                    <a:cubicBezTo>
                      <a:pt x="2216286" y="679573"/>
                      <a:pt x="2193816" y="716292"/>
                      <a:pt x="2171894" y="727801"/>
                    </a:cubicBezTo>
                    <a:cubicBezTo>
                      <a:pt x="2163126" y="731637"/>
                      <a:pt x="2156001" y="733829"/>
                      <a:pt x="2148328" y="733829"/>
                    </a:cubicBezTo>
                    <a:cubicBezTo>
                      <a:pt x="2139560" y="732185"/>
                      <a:pt x="2130243" y="729993"/>
                      <a:pt x="2118186" y="724513"/>
                    </a:cubicBezTo>
                    <a:lnTo>
                      <a:pt x="2115446" y="727801"/>
                    </a:lnTo>
                    <a:lnTo>
                      <a:pt x="2166962" y="764520"/>
                    </a:lnTo>
                    <a:lnTo>
                      <a:pt x="2169702" y="760683"/>
                    </a:lnTo>
                    <a:cubicBezTo>
                      <a:pt x="2166962" y="757943"/>
                      <a:pt x="2164770" y="755203"/>
                      <a:pt x="2164770" y="753559"/>
                    </a:cubicBezTo>
                    <a:cubicBezTo>
                      <a:pt x="2164222" y="751367"/>
                      <a:pt x="2164770" y="750271"/>
                      <a:pt x="2165866" y="748079"/>
                    </a:cubicBezTo>
                    <a:cubicBezTo>
                      <a:pt x="2166414" y="745886"/>
                      <a:pt x="2171346" y="742050"/>
                      <a:pt x="2178471" y="736570"/>
                    </a:cubicBezTo>
                    <a:cubicBezTo>
                      <a:pt x="2199296" y="721225"/>
                      <a:pt x="2217930" y="699303"/>
                      <a:pt x="2214094" y="670804"/>
                    </a:cubicBezTo>
                    <a:cubicBezTo>
                      <a:pt x="2209709" y="636826"/>
                      <a:pt x="2184499" y="622577"/>
                      <a:pt x="2152165" y="630249"/>
                    </a:cubicBezTo>
                    <a:close/>
                    <a:moveTo>
                      <a:pt x="1951581" y="851111"/>
                    </a:moveTo>
                    <a:lnTo>
                      <a:pt x="1938428" y="836862"/>
                    </a:lnTo>
                    <a:lnTo>
                      <a:pt x="1898969" y="795210"/>
                    </a:lnTo>
                    <a:cubicBezTo>
                      <a:pt x="1914314" y="771096"/>
                      <a:pt x="1944456" y="754107"/>
                      <a:pt x="1967474" y="779317"/>
                    </a:cubicBezTo>
                    <a:cubicBezTo>
                      <a:pt x="1976243" y="788086"/>
                      <a:pt x="1980079" y="797950"/>
                      <a:pt x="1978435" y="809459"/>
                    </a:cubicBezTo>
                    <a:cubicBezTo>
                      <a:pt x="1975147" y="829189"/>
                      <a:pt x="1963638" y="838506"/>
                      <a:pt x="1951581" y="851111"/>
                    </a:cubicBezTo>
                    <a:close/>
                    <a:moveTo>
                      <a:pt x="1971310" y="843438"/>
                    </a:moveTo>
                    <a:lnTo>
                      <a:pt x="2075987" y="862072"/>
                    </a:lnTo>
                    <a:lnTo>
                      <a:pt x="2111610" y="828093"/>
                    </a:lnTo>
                    <a:lnTo>
                      <a:pt x="2107773" y="824805"/>
                    </a:lnTo>
                    <a:cubicBezTo>
                      <a:pt x="2100101" y="830833"/>
                      <a:pt x="2092428" y="834669"/>
                      <a:pt x="2085851" y="835765"/>
                    </a:cubicBezTo>
                    <a:cubicBezTo>
                      <a:pt x="2078727" y="837958"/>
                      <a:pt x="2067218" y="837410"/>
                      <a:pt x="2052969" y="834669"/>
                    </a:cubicBezTo>
                    <a:lnTo>
                      <a:pt x="1987752" y="823161"/>
                    </a:lnTo>
                    <a:cubicBezTo>
                      <a:pt x="2002001" y="802883"/>
                      <a:pt x="2008577" y="776577"/>
                      <a:pt x="1987752" y="757395"/>
                    </a:cubicBezTo>
                    <a:cubicBezTo>
                      <a:pt x="1958157" y="727801"/>
                      <a:pt x="1924179" y="752463"/>
                      <a:pt x="1900065" y="777125"/>
                    </a:cubicBezTo>
                    <a:lnTo>
                      <a:pt x="1851837" y="823161"/>
                    </a:lnTo>
                    <a:lnTo>
                      <a:pt x="1855673" y="826449"/>
                    </a:lnTo>
                    <a:lnTo>
                      <a:pt x="1860606" y="822064"/>
                    </a:lnTo>
                    <a:cubicBezTo>
                      <a:pt x="1864990" y="817132"/>
                      <a:pt x="1870471" y="814392"/>
                      <a:pt x="1875403" y="816036"/>
                    </a:cubicBezTo>
                    <a:cubicBezTo>
                      <a:pt x="1879239" y="816036"/>
                      <a:pt x="1886364" y="820968"/>
                      <a:pt x="1893488" y="828641"/>
                    </a:cubicBezTo>
                    <a:lnTo>
                      <a:pt x="1938428" y="875773"/>
                    </a:lnTo>
                    <a:lnTo>
                      <a:pt x="1975695" y="914136"/>
                    </a:lnTo>
                    <a:cubicBezTo>
                      <a:pt x="1991040" y="931125"/>
                      <a:pt x="1992136" y="937153"/>
                      <a:pt x="1976243" y="953047"/>
                    </a:cubicBezTo>
                    <a:lnTo>
                      <a:pt x="1979531" y="956335"/>
                    </a:lnTo>
                    <a:lnTo>
                      <a:pt x="2036528" y="901530"/>
                    </a:lnTo>
                    <a:lnTo>
                      <a:pt x="2032691" y="897694"/>
                    </a:lnTo>
                    <a:cubicBezTo>
                      <a:pt x="2019538" y="914136"/>
                      <a:pt x="2009125" y="911943"/>
                      <a:pt x="1994328" y="897146"/>
                    </a:cubicBezTo>
                    <a:lnTo>
                      <a:pt x="1957609" y="858783"/>
                    </a:lnTo>
                    <a:cubicBezTo>
                      <a:pt x="1961994" y="852755"/>
                      <a:pt x="1966926" y="848370"/>
                      <a:pt x="1971310" y="843438"/>
                    </a:cubicBezTo>
                    <a:close/>
                    <a:moveTo>
                      <a:pt x="1882528" y="966748"/>
                    </a:moveTo>
                    <a:cubicBezTo>
                      <a:pt x="1884720" y="980997"/>
                      <a:pt x="1885268" y="1000178"/>
                      <a:pt x="1876499" y="1012783"/>
                    </a:cubicBezTo>
                    <a:cubicBezTo>
                      <a:pt x="1863346" y="1023744"/>
                      <a:pt x="1846905" y="1033061"/>
                      <a:pt x="1832108" y="1042926"/>
                    </a:cubicBezTo>
                    <a:cubicBezTo>
                      <a:pt x="1818406" y="1050598"/>
                      <a:pt x="1815118" y="1045666"/>
                      <a:pt x="1807446" y="1033609"/>
                    </a:cubicBezTo>
                    <a:lnTo>
                      <a:pt x="1774563" y="983189"/>
                    </a:lnTo>
                    <a:lnTo>
                      <a:pt x="1808542" y="961267"/>
                    </a:lnTo>
                    <a:cubicBezTo>
                      <a:pt x="1828819" y="949210"/>
                      <a:pt x="1833752" y="954143"/>
                      <a:pt x="1848001" y="968392"/>
                    </a:cubicBezTo>
                    <a:lnTo>
                      <a:pt x="1851289" y="965652"/>
                    </a:lnTo>
                    <a:lnTo>
                      <a:pt x="1816214" y="911943"/>
                    </a:lnTo>
                    <a:lnTo>
                      <a:pt x="1811830" y="915232"/>
                    </a:lnTo>
                    <a:cubicBezTo>
                      <a:pt x="1823887" y="934413"/>
                      <a:pt x="1818406" y="941538"/>
                      <a:pt x="1802513" y="954143"/>
                    </a:cubicBezTo>
                    <a:lnTo>
                      <a:pt x="1769083" y="975516"/>
                    </a:lnTo>
                    <a:lnTo>
                      <a:pt x="1729624" y="914684"/>
                    </a:lnTo>
                    <a:lnTo>
                      <a:pt x="1771823" y="887281"/>
                    </a:lnTo>
                    <a:cubicBezTo>
                      <a:pt x="1779495" y="881801"/>
                      <a:pt x="1785524" y="879061"/>
                      <a:pt x="1788812" y="877965"/>
                    </a:cubicBezTo>
                    <a:cubicBezTo>
                      <a:pt x="1793744" y="877417"/>
                      <a:pt x="1798129" y="877965"/>
                      <a:pt x="1802513" y="880157"/>
                    </a:cubicBezTo>
                    <a:cubicBezTo>
                      <a:pt x="1806350" y="882349"/>
                      <a:pt x="1811830" y="886185"/>
                      <a:pt x="1818406" y="893310"/>
                    </a:cubicBezTo>
                    <a:lnTo>
                      <a:pt x="1823339" y="890570"/>
                    </a:lnTo>
                    <a:lnTo>
                      <a:pt x="1799773" y="857687"/>
                    </a:lnTo>
                    <a:lnTo>
                      <a:pt x="1680300" y="934413"/>
                    </a:lnTo>
                    <a:lnTo>
                      <a:pt x="1683040" y="939346"/>
                    </a:lnTo>
                    <a:cubicBezTo>
                      <a:pt x="1689616" y="936057"/>
                      <a:pt x="1697289" y="929481"/>
                      <a:pt x="1704414" y="931125"/>
                    </a:cubicBezTo>
                    <a:cubicBezTo>
                      <a:pt x="1708250" y="932769"/>
                      <a:pt x="1713182" y="937153"/>
                      <a:pt x="1719759" y="948114"/>
                    </a:cubicBezTo>
                    <a:lnTo>
                      <a:pt x="1785524" y="1047310"/>
                    </a:lnTo>
                    <a:cubicBezTo>
                      <a:pt x="1790456" y="1055531"/>
                      <a:pt x="1795937" y="1062655"/>
                      <a:pt x="1792100" y="1071972"/>
                    </a:cubicBezTo>
                    <a:cubicBezTo>
                      <a:pt x="1789908" y="1075260"/>
                      <a:pt x="1787168" y="1078000"/>
                      <a:pt x="1783332" y="1081289"/>
                    </a:cubicBezTo>
                    <a:lnTo>
                      <a:pt x="1777851" y="1084577"/>
                    </a:lnTo>
                    <a:lnTo>
                      <a:pt x="1780592" y="1088413"/>
                    </a:lnTo>
                    <a:lnTo>
                      <a:pt x="1900065" y="1012235"/>
                    </a:lnTo>
                    <a:lnTo>
                      <a:pt x="1887460" y="964555"/>
                    </a:lnTo>
                    <a:lnTo>
                      <a:pt x="1882528" y="966748"/>
                    </a:lnTo>
                    <a:close/>
                    <a:moveTo>
                      <a:pt x="1596997" y="972776"/>
                    </a:moveTo>
                    <a:lnTo>
                      <a:pt x="1599189" y="977709"/>
                    </a:lnTo>
                    <a:cubicBezTo>
                      <a:pt x="1603026" y="976064"/>
                      <a:pt x="1605766" y="975516"/>
                      <a:pt x="1610150" y="976064"/>
                    </a:cubicBezTo>
                    <a:cubicBezTo>
                      <a:pt x="1623851" y="977709"/>
                      <a:pt x="1623303" y="988121"/>
                      <a:pt x="1622207" y="1005659"/>
                    </a:cubicBezTo>
                    <a:lnTo>
                      <a:pt x="1616179" y="1119652"/>
                    </a:lnTo>
                    <a:lnTo>
                      <a:pt x="1536164" y="1032513"/>
                    </a:lnTo>
                    <a:cubicBezTo>
                      <a:pt x="1520271" y="1016620"/>
                      <a:pt x="1515339" y="1007851"/>
                      <a:pt x="1538357" y="997438"/>
                    </a:cubicBezTo>
                    <a:lnTo>
                      <a:pt x="1537809" y="992506"/>
                    </a:lnTo>
                    <a:lnTo>
                      <a:pt x="1466015" y="1017168"/>
                    </a:lnTo>
                    <a:lnTo>
                      <a:pt x="1467111" y="1022100"/>
                    </a:lnTo>
                    <a:cubicBezTo>
                      <a:pt x="1483552" y="1016071"/>
                      <a:pt x="1492321" y="1022648"/>
                      <a:pt x="1502734" y="1034157"/>
                    </a:cubicBezTo>
                    <a:lnTo>
                      <a:pt x="1620015" y="1162947"/>
                    </a:lnTo>
                    <a:lnTo>
                      <a:pt x="1624947" y="1160755"/>
                    </a:lnTo>
                    <a:lnTo>
                      <a:pt x="1634812" y="991958"/>
                    </a:lnTo>
                    <a:cubicBezTo>
                      <a:pt x="1634812" y="977160"/>
                      <a:pt x="1637552" y="965652"/>
                      <a:pt x="1651802" y="958527"/>
                    </a:cubicBezTo>
                    <a:lnTo>
                      <a:pt x="1650705" y="953595"/>
                    </a:lnTo>
                    <a:lnTo>
                      <a:pt x="1596997" y="972776"/>
                    </a:lnTo>
                    <a:close/>
                    <a:moveTo>
                      <a:pt x="1416691" y="1179388"/>
                    </a:moveTo>
                    <a:lnTo>
                      <a:pt x="1393673" y="1062107"/>
                    </a:lnTo>
                    <a:cubicBezTo>
                      <a:pt x="1390933" y="1051146"/>
                      <a:pt x="1390933" y="1044022"/>
                      <a:pt x="1393125" y="1040185"/>
                    </a:cubicBezTo>
                    <a:cubicBezTo>
                      <a:pt x="1395865" y="1035253"/>
                      <a:pt x="1400250" y="1033061"/>
                      <a:pt x="1407922" y="1030869"/>
                    </a:cubicBezTo>
                    <a:lnTo>
                      <a:pt x="1414499" y="1030321"/>
                    </a:lnTo>
                    <a:lnTo>
                      <a:pt x="1413951" y="1025936"/>
                    </a:lnTo>
                    <a:lnTo>
                      <a:pt x="1336129" y="1040733"/>
                    </a:lnTo>
                    <a:lnTo>
                      <a:pt x="1336677" y="1045666"/>
                    </a:lnTo>
                    <a:cubicBezTo>
                      <a:pt x="1359695" y="1043474"/>
                      <a:pt x="1361887" y="1043474"/>
                      <a:pt x="1367367" y="1067588"/>
                    </a:cubicBezTo>
                    <a:lnTo>
                      <a:pt x="1390385" y="1184869"/>
                    </a:lnTo>
                    <a:cubicBezTo>
                      <a:pt x="1394769" y="1201310"/>
                      <a:pt x="1394221" y="1210627"/>
                      <a:pt x="1376136" y="1215559"/>
                    </a:cubicBezTo>
                    <a:lnTo>
                      <a:pt x="1370107" y="1216107"/>
                    </a:lnTo>
                    <a:lnTo>
                      <a:pt x="1371203" y="1220492"/>
                    </a:lnTo>
                    <a:lnTo>
                      <a:pt x="1448478" y="1205694"/>
                    </a:lnTo>
                    <a:lnTo>
                      <a:pt x="1447381" y="1200762"/>
                    </a:lnTo>
                    <a:cubicBezTo>
                      <a:pt x="1423268" y="1203502"/>
                      <a:pt x="1422171" y="1201858"/>
                      <a:pt x="1416691" y="1179388"/>
                    </a:cubicBezTo>
                    <a:close/>
                    <a:moveTo>
                      <a:pt x="1233645" y="1050598"/>
                    </a:moveTo>
                    <a:lnTo>
                      <a:pt x="1240221" y="1050598"/>
                    </a:lnTo>
                    <a:cubicBezTo>
                      <a:pt x="1247346" y="1050598"/>
                      <a:pt x="1251730" y="1053338"/>
                      <a:pt x="1255018" y="1057175"/>
                    </a:cubicBezTo>
                    <a:cubicBezTo>
                      <a:pt x="1257211" y="1059915"/>
                      <a:pt x="1257759" y="1066492"/>
                      <a:pt x="1257759" y="1077452"/>
                    </a:cubicBezTo>
                    <a:lnTo>
                      <a:pt x="1254470" y="1184869"/>
                    </a:lnTo>
                    <a:lnTo>
                      <a:pt x="1147602" y="1041830"/>
                    </a:lnTo>
                    <a:lnTo>
                      <a:pt x="1098278" y="1039637"/>
                    </a:lnTo>
                    <a:lnTo>
                      <a:pt x="1098278" y="1045666"/>
                    </a:lnTo>
                    <a:cubicBezTo>
                      <a:pt x="1115267" y="1045666"/>
                      <a:pt x="1124036" y="1053887"/>
                      <a:pt x="1133901" y="1066492"/>
                    </a:cubicBezTo>
                    <a:lnTo>
                      <a:pt x="1128969" y="1194185"/>
                    </a:lnTo>
                    <a:cubicBezTo>
                      <a:pt x="1128969" y="1204050"/>
                      <a:pt x="1126776" y="1211175"/>
                      <a:pt x="1125680" y="1213915"/>
                    </a:cubicBezTo>
                    <a:cubicBezTo>
                      <a:pt x="1121844" y="1218847"/>
                      <a:pt x="1115815" y="1220492"/>
                      <a:pt x="1108143" y="1220492"/>
                    </a:cubicBezTo>
                    <a:lnTo>
                      <a:pt x="1101566" y="1220492"/>
                    </a:lnTo>
                    <a:lnTo>
                      <a:pt x="1101566" y="1225424"/>
                    </a:lnTo>
                    <a:lnTo>
                      <a:pt x="1165687" y="1227616"/>
                    </a:lnTo>
                    <a:lnTo>
                      <a:pt x="1165687" y="1222684"/>
                    </a:lnTo>
                    <a:lnTo>
                      <a:pt x="1159111" y="1222684"/>
                    </a:lnTo>
                    <a:cubicBezTo>
                      <a:pt x="1152534" y="1222684"/>
                      <a:pt x="1147054" y="1219943"/>
                      <a:pt x="1144314" y="1216107"/>
                    </a:cubicBezTo>
                    <a:cubicBezTo>
                      <a:pt x="1141025" y="1213367"/>
                      <a:pt x="1140477" y="1206242"/>
                      <a:pt x="1141025" y="1194734"/>
                    </a:cubicBezTo>
                    <a:lnTo>
                      <a:pt x="1144862" y="1081837"/>
                    </a:lnTo>
                    <a:lnTo>
                      <a:pt x="1259403" y="1234193"/>
                    </a:lnTo>
                    <a:lnTo>
                      <a:pt x="1264335" y="1234193"/>
                    </a:lnTo>
                    <a:lnTo>
                      <a:pt x="1270364" y="1079096"/>
                    </a:lnTo>
                    <a:cubicBezTo>
                      <a:pt x="1270364" y="1068136"/>
                      <a:pt x="1270912" y="1062107"/>
                      <a:pt x="1273652" y="1058819"/>
                    </a:cubicBezTo>
                    <a:cubicBezTo>
                      <a:pt x="1277488" y="1051694"/>
                      <a:pt x="1288997" y="1052790"/>
                      <a:pt x="1296670" y="1052790"/>
                    </a:cubicBezTo>
                    <a:lnTo>
                      <a:pt x="1297218" y="1047858"/>
                    </a:lnTo>
                    <a:lnTo>
                      <a:pt x="1233645" y="1044570"/>
                    </a:lnTo>
                    <a:lnTo>
                      <a:pt x="1233645" y="1050598"/>
                    </a:lnTo>
                    <a:close/>
                    <a:moveTo>
                      <a:pt x="1002371" y="1029773"/>
                    </a:moveTo>
                    <a:lnTo>
                      <a:pt x="1008947" y="1031965"/>
                    </a:lnTo>
                    <a:cubicBezTo>
                      <a:pt x="1015524" y="1034157"/>
                      <a:pt x="1020456" y="1036897"/>
                      <a:pt x="1023196" y="1041282"/>
                    </a:cubicBezTo>
                    <a:cubicBezTo>
                      <a:pt x="1025388" y="1044570"/>
                      <a:pt x="1023744" y="1052790"/>
                      <a:pt x="1021004" y="1063203"/>
                    </a:cubicBezTo>
                    <a:lnTo>
                      <a:pt x="1002919" y="1135545"/>
                    </a:lnTo>
                    <a:cubicBezTo>
                      <a:pt x="997986" y="1154178"/>
                      <a:pt x="993602" y="1167879"/>
                      <a:pt x="988121" y="1175004"/>
                    </a:cubicBezTo>
                    <a:cubicBezTo>
                      <a:pt x="974968" y="1191445"/>
                      <a:pt x="949758" y="1193089"/>
                      <a:pt x="931125" y="1189253"/>
                    </a:cubicBezTo>
                    <a:cubicBezTo>
                      <a:pt x="892214" y="1181032"/>
                      <a:pt x="892762" y="1149246"/>
                      <a:pt x="899339" y="1116363"/>
                    </a:cubicBezTo>
                    <a:lnTo>
                      <a:pt x="919616" y="1038541"/>
                    </a:lnTo>
                    <a:cubicBezTo>
                      <a:pt x="922356" y="1027580"/>
                      <a:pt x="924000" y="1022648"/>
                      <a:pt x="927837" y="1019908"/>
                    </a:cubicBezTo>
                    <a:cubicBezTo>
                      <a:pt x="931673" y="1016071"/>
                      <a:pt x="938798" y="1014976"/>
                      <a:pt x="945374" y="1016620"/>
                    </a:cubicBezTo>
                    <a:lnTo>
                      <a:pt x="952499" y="1018812"/>
                    </a:lnTo>
                    <a:lnTo>
                      <a:pt x="953047" y="1013879"/>
                    </a:lnTo>
                    <a:lnTo>
                      <a:pt x="875773" y="994698"/>
                    </a:lnTo>
                    <a:lnTo>
                      <a:pt x="874677" y="999082"/>
                    </a:lnTo>
                    <a:cubicBezTo>
                      <a:pt x="882897" y="1001274"/>
                      <a:pt x="890022" y="1001822"/>
                      <a:pt x="894954" y="1010591"/>
                    </a:cubicBezTo>
                    <a:cubicBezTo>
                      <a:pt x="897146" y="1013879"/>
                      <a:pt x="897146" y="1021552"/>
                      <a:pt x="894406" y="1031965"/>
                    </a:cubicBezTo>
                    <a:lnTo>
                      <a:pt x="876321" y="1101018"/>
                    </a:lnTo>
                    <a:cubicBezTo>
                      <a:pt x="871388" y="1122940"/>
                      <a:pt x="869196" y="1137737"/>
                      <a:pt x="870292" y="1146506"/>
                    </a:cubicBezTo>
                    <a:cubicBezTo>
                      <a:pt x="876321" y="1202406"/>
                      <a:pt x="967296" y="1225424"/>
                      <a:pt x="999630" y="1179936"/>
                    </a:cubicBezTo>
                    <a:cubicBezTo>
                      <a:pt x="1005111" y="1171168"/>
                      <a:pt x="1011139" y="1156919"/>
                      <a:pt x="1014428" y="1139929"/>
                    </a:cubicBezTo>
                    <a:lnTo>
                      <a:pt x="1033061" y="1067588"/>
                    </a:lnTo>
                    <a:cubicBezTo>
                      <a:pt x="1035253" y="1057723"/>
                      <a:pt x="1037445" y="1051694"/>
                      <a:pt x="1040186" y="1048954"/>
                    </a:cubicBezTo>
                    <a:cubicBezTo>
                      <a:pt x="1045118" y="1044022"/>
                      <a:pt x="1051694" y="1042378"/>
                      <a:pt x="1058271" y="1044022"/>
                    </a:cubicBezTo>
                    <a:lnTo>
                      <a:pt x="1065395" y="1046214"/>
                    </a:lnTo>
                    <a:lnTo>
                      <a:pt x="1066492" y="1041282"/>
                    </a:lnTo>
                    <a:lnTo>
                      <a:pt x="1002371" y="1025388"/>
                    </a:lnTo>
                    <a:lnTo>
                      <a:pt x="1002371" y="1029773"/>
                    </a:lnTo>
                    <a:close/>
                    <a:moveTo>
                      <a:pt x="654911" y="887281"/>
                    </a:moveTo>
                    <a:lnTo>
                      <a:pt x="660392" y="891118"/>
                    </a:lnTo>
                    <a:cubicBezTo>
                      <a:pt x="664228" y="893310"/>
                      <a:pt x="666968" y="895502"/>
                      <a:pt x="669708" y="899886"/>
                    </a:cubicBezTo>
                    <a:cubicBezTo>
                      <a:pt x="670805" y="902627"/>
                      <a:pt x="671901" y="905367"/>
                      <a:pt x="671901" y="908107"/>
                    </a:cubicBezTo>
                    <a:cubicBezTo>
                      <a:pt x="671353" y="910847"/>
                      <a:pt x="668612" y="916876"/>
                      <a:pt x="664776" y="925096"/>
                    </a:cubicBezTo>
                    <a:lnTo>
                      <a:pt x="604491" y="1027580"/>
                    </a:lnTo>
                    <a:cubicBezTo>
                      <a:pt x="599011" y="1036897"/>
                      <a:pt x="595175" y="1042378"/>
                      <a:pt x="591886" y="1043474"/>
                    </a:cubicBezTo>
                    <a:cubicBezTo>
                      <a:pt x="585858" y="1046214"/>
                      <a:pt x="580377" y="1045118"/>
                      <a:pt x="573801" y="1041282"/>
                    </a:cubicBezTo>
                    <a:lnTo>
                      <a:pt x="568321" y="1037445"/>
                    </a:lnTo>
                    <a:lnTo>
                      <a:pt x="565580" y="1041830"/>
                    </a:lnTo>
                    <a:lnTo>
                      <a:pt x="634086" y="1081289"/>
                    </a:lnTo>
                    <a:lnTo>
                      <a:pt x="636826" y="1076904"/>
                    </a:lnTo>
                    <a:lnTo>
                      <a:pt x="631345" y="1074164"/>
                    </a:lnTo>
                    <a:cubicBezTo>
                      <a:pt x="627509" y="1071424"/>
                      <a:pt x="624769" y="1068136"/>
                      <a:pt x="622029" y="1064847"/>
                    </a:cubicBezTo>
                    <a:cubicBezTo>
                      <a:pt x="619837" y="1062107"/>
                      <a:pt x="619837" y="1058819"/>
                      <a:pt x="619837" y="1057723"/>
                    </a:cubicBezTo>
                    <a:cubicBezTo>
                      <a:pt x="619837" y="1053887"/>
                      <a:pt x="622577" y="1048406"/>
                      <a:pt x="626961" y="1040185"/>
                    </a:cubicBezTo>
                    <a:lnTo>
                      <a:pt x="687246" y="938249"/>
                    </a:lnTo>
                    <a:cubicBezTo>
                      <a:pt x="692726" y="928933"/>
                      <a:pt x="696563" y="922904"/>
                      <a:pt x="699851" y="921808"/>
                    </a:cubicBezTo>
                    <a:cubicBezTo>
                      <a:pt x="704783" y="919616"/>
                      <a:pt x="711360" y="920164"/>
                      <a:pt x="717936" y="924548"/>
                    </a:cubicBezTo>
                    <a:lnTo>
                      <a:pt x="723417" y="927289"/>
                    </a:lnTo>
                    <a:lnTo>
                      <a:pt x="725609" y="923452"/>
                    </a:lnTo>
                    <a:lnTo>
                      <a:pt x="657652" y="884541"/>
                    </a:lnTo>
                    <a:lnTo>
                      <a:pt x="654911" y="887281"/>
                    </a:lnTo>
                    <a:close/>
                    <a:moveTo>
                      <a:pt x="590790" y="851659"/>
                    </a:moveTo>
                    <a:cubicBezTo>
                      <a:pt x="596271" y="851111"/>
                      <a:pt x="602299" y="852755"/>
                      <a:pt x="607232" y="857687"/>
                    </a:cubicBezTo>
                    <a:lnTo>
                      <a:pt x="612712" y="860975"/>
                    </a:lnTo>
                    <a:lnTo>
                      <a:pt x="616000" y="857687"/>
                    </a:lnTo>
                    <a:lnTo>
                      <a:pt x="555168" y="807267"/>
                    </a:lnTo>
                    <a:lnTo>
                      <a:pt x="551331" y="811651"/>
                    </a:lnTo>
                    <a:lnTo>
                      <a:pt x="556812" y="816036"/>
                    </a:lnTo>
                    <a:cubicBezTo>
                      <a:pt x="560100" y="818776"/>
                      <a:pt x="562840" y="822612"/>
                      <a:pt x="565032" y="825901"/>
                    </a:cubicBezTo>
                    <a:cubicBezTo>
                      <a:pt x="565580" y="829189"/>
                      <a:pt x="565580" y="831929"/>
                      <a:pt x="565580" y="834669"/>
                    </a:cubicBezTo>
                    <a:cubicBezTo>
                      <a:pt x="565032" y="837410"/>
                      <a:pt x="560648" y="841794"/>
                      <a:pt x="555716" y="849467"/>
                    </a:cubicBezTo>
                    <a:lnTo>
                      <a:pt x="475701" y="947566"/>
                    </a:lnTo>
                    <a:cubicBezTo>
                      <a:pt x="470769" y="954143"/>
                      <a:pt x="466933" y="956883"/>
                      <a:pt x="463096" y="957431"/>
                    </a:cubicBezTo>
                    <a:cubicBezTo>
                      <a:pt x="459808" y="958527"/>
                      <a:pt x="457068" y="958527"/>
                      <a:pt x="454876" y="956883"/>
                    </a:cubicBezTo>
                    <a:cubicBezTo>
                      <a:pt x="452683" y="954691"/>
                      <a:pt x="452135" y="950854"/>
                      <a:pt x="453780" y="945922"/>
                    </a:cubicBezTo>
                    <a:cubicBezTo>
                      <a:pt x="455972" y="937701"/>
                      <a:pt x="457068" y="931673"/>
                      <a:pt x="455972" y="928933"/>
                    </a:cubicBezTo>
                    <a:cubicBezTo>
                      <a:pt x="455972" y="925644"/>
                      <a:pt x="453780" y="923452"/>
                      <a:pt x="452683" y="921808"/>
                    </a:cubicBezTo>
                    <a:cubicBezTo>
                      <a:pt x="449395" y="919068"/>
                      <a:pt x="446107" y="917972"/>
                      <a:pt x="441175" y="917972"/>
                    </a:cubicBezTo>
                    <a:cubicBezTo>
                      <a:pt x="438434" y="919068"/>
                      <a:pt x="435146" y="921260"/>
                      <a:pt x="432406" y="924000"/>
                    </a:cubicBezTo>
                    <a:cubicBezTo>
                      <a:pt x="429118" y="928385"/>
                      <a:pt x="427473" y="933865"/>
                      <a:pt x="429118" y="939894"/>
                    </a:cubicBezTo>
                    <a:cubicBezTo>
                      <a:pt x="429666" y="945922"/>
                      <a:pt x="434598" y="951951"/>
                      <a:pt x="441175" y="957431"/>
                    </a:cubicBezTo>
                    <a:cubicBezTo>
                      <a:pt x="448299" y="964008"/>
                      <a:pt x="458164" y="968392"/>
                      <a:pt x="467481" y="966748"/>
                    </a:cubicBezTo>
                    <a:cubicBezTo>
                      <a:pt x="477345" y="966748"/>
                      <a:pt x="486114" y="964008"/>
                      <a:pt x="493787" y="959623"/>
                    </a:cubicBezTo>
                    <a:cubicBezTo>
                      <a:pt x="502555" y="954691"/>
                      <a:pt x="510776" y="947566"/>
                      <a:pt x="518997" y="936057"/>
                    </a:cubicBezTo>
                    <a:lnTo>
                      <a:pt x="575445" y="867004"/>
                    </a:lnTo>
                    <a:cubicBezTo>
                      <a:pt x="582022" y="857687"/>
                      <a:pt x="586954" y="852755"/>
                      <a:pt x="590790" y="851659"/>
                    </a:cubicBezTo>
                    <a:close/>
                    <a:moveTo>
                      <a:pt x="433502" y="825353"/>
                    </a:moveTo>
                    <a:lnTo>
                      <a:pt x="436790" y="822612"/>
                    </a:lnTo>
                    <a:lnTo>
                      <a:pt x="391303" y="766712"/>
                    </a:lnTo>
                    <a:lnTo>
                      <a:pt x="386918" y="771096"/>
                    </a:lnTo>
                    <a:cubicBezTo>
                      <a:pt x="391851" y="776577"/>
                      <a:pt x="394043" y="780961"/>
                      <a:pt x="394043" y="783701"/>
                    </a:cubicBezTo>
                    <a:cubicBezTo>
                      <a:pt x="395139" y="787538"/>
                      <a:pt x="395139" y="790278"/>
                      <a:pt x="394043" y="793018"/>
                    </a:cubicBezTo>
                    <a:cubicBezTo>
                      <a:pt x="391851" y="796306"/>
                      <a:pt x="388562" y="801239"/>
                      <a:pt x="381438" y="806171"/>
                    </a:cubicBezTo>
                    <a:lnTo>
                      <a:pt x="340335" y="841246"/>
                    </a:lnTo>
                    <a:cubicBezTo>
                      <a:pt x="334306" y="838506"/>
                      <a:pt x="328278" y="835217"/>
                      <a:pt x="322797" y="831929"/>
                    </a:cubicBezTo>
                    <a:cubicBezTo>
                      <a:pt x="316769" y="828093"/>
                      <a:pt x="311836" y="823161"/>
                      <a:pt x="307452" y="818228"/>
                    </a:cubicBezTo>
                    <a:cubicBezTo>
                      <a:pt x="300328" y="808911"/>
                      <a:pt x="295395" y="799047"/>
                      <a:pt x="293203" y="785345"/>
                    </a:cubicBezTo>
                    <a:cubicBezTo>
                      <a:pt x="291559" y="772740"/>
                      <a:pt x="294299" y="759039"/>
                      <a:pt x="301424" y="744242"/>
                    </a:cubicBezTo>
                    <a:cubicBezTo>
                      <a:pt x="307452" y="729993"/>
                      <a:pt x="318413" y="716840"/>
                      <a:pt x="331018" y="705331"/>
                    </a:cubicBezTo>
                    <a:cubicBezTo>
                      <a:pt x="348555" y="691082"/>
                      <a:pt x="366093" y="683958"/>
                      <a:pt x="384726" y="681217"/>
                    </a:cubicBezTo>
                    <a:cubicBezTo>
                      <a:pt x="406100" y="679025"/>
                      <a:pt x="424733" y="686698"/>
                      <a:pt x="440627" y="704783"/>
                    </a:cubicBezTo>
                    <a:cubicBezTo>
                      <a:pt x="452135" y="717388"/>
                      <a:pt x="456520" y="731637"/>
                      <a:pt x="455424" y="746982"/>
                    </a:cubicBezTo>
                    <a:cubicBezTo>
                      <a:pt x="454876" y="758491"/>
                      <a:pt x="450491" y="768904"/>
                      <a:pt x="442819" y="782605"/>
                    </a:cubicBezTo>
                    <a:lnTo>
                      <a:pt x="445559" y="786442"/>
                    </a:lnTo>
                    <a:lnTo>
                      <a:pt x="487758" y="744790"/>
                    </a:lnTo>
                    <a:lnTo>
                      <a:pt x="483374" y="741502"/>
                    </a:lnTo>
                    <a:cubicBezTo>
                      <a:pt x="480086" y="744790"/>
                      <a:pt x="476797" y="745338"/>
                      <a:pt x="475153" y="746434"/>
                    </a:cubicBezTo>
                    <a:cubicBezTo>
                      <a:pt x="472961" y="746434"/>
                      <a:pt x="471317" y="745886"/>
                      <a:pt x="470221" y="744790"/>
                    </a:cubicBezTo>
                    <a:cubicBezTo>
                      <a:pt x="469125" y="742598"/>
                      <a:pt x="466933" y="740406"/>
                      <a:pt x="465288" y="733829"/>
                    </a:cubicBezTo>
                    <a:cubicBezTo>
                      <a:pt x="461452" y="724513"/>
                      <a:pt x="458712" y="716840"/>
                      <a:pt x="455972" y="711908"/>
                    </a:cubicBezTo>
                    <a:cubicBezTo>
                      <a:pt x="452683" y="706975"/>
                      <a:pt x="449943" y="702591"/>
                      <a:pt x="445011" y="696563"/>
                    </a:cubicBezTo>
                    <a:cubicBezTo>
                      <a:pt x="432954" y="682313"/>
                      <a:pt x="419801" y="672997"/>
                      <a:pt x="405552" y="667516"/>
                    </a:cubicBezTo>
                    <a:cubicBezTo>
                      <a:pt x="349651" y="648335"/>
                      <a:pt x="286626" y="681217"/>
                      <a:pt x="274021" y="739858"/>
                    </a:cubicBezTo>
                    <a:cubicBezTo>
                      <a:pt x="268541" y="768904"/>
                      <a:pt x="277310" y="796854"/>
                      <a:pt x="300876" y="824256"/>
                    </a:cubicBezTo>
                    <a:cubicBezTo>
                      <a:pt x="308000" y="833573"/>
                      <a:pt x="316221" y="841246"/>
                      <a:pt x="324989" y="847822"/>
                    </a:cubicBezTo>
                    <a:cubicBezTo>
                      <a:pt x="333758" y="853303"/>
                      <a:pt x="343623" y="858783"/>
                      <a:pt x="354036" y="862619"/>
                    </a:cubicBezTo>
                    <a:lnTo>
                      <a:pt x="397331" y="826997"/>
                    </a:lnTo>
                    <a:cubicBezTo>
                      <a:pt x="404456" y="820420"/>
                      <a:pt x="409936" y="816036"/>
                      <a:pt x="414320" y="815488"/>
                    </a:cubicBezTo>
                    <a:cubicBezTo>
                      <a:pt x="419801" y="814940"/>
                      <a:pt x="424185" y="817680"/>
                      <a:pt x="429118" y="822612"/>
                    </a:cubicBezTo>
                    <a:lnTo>
                      <a:pt x="433502" y="825353"/>
                    </a:lnTo>
                    <a:close/>
                    <a:moveTo>
                      <a:pt x="330470" y="578733"/>
                    </a:moveTo>
                    <a:cubicBezTo>
                      <a:pt x="335950" y="579281"/>
                      <a:pt x="340335" y="583666"/>
                      <a:pt x="344719" y="590790"/>
                    </a:cubicBezTo>
                    <a:lnTo>
                      <a:pt x="347459" y="596271"/>
                    </a:lnTo>
                    <a:lnTo>
                      <a:pt x="352392" y="595175"/>
                    </a:lnTo>
                    <a:lnTo>
                      <a:pt x="323345" y="537630"/>
                    </a:lnTo>
                    <a:lnTo>
                      <a:pt x="318413" y="539822"/>
                    </a:lnTo>
                    <a:cubicBezTo>
                      <a:pt x="321701" y="546947"/>
                      <a:pt x="327182" y="554619"/>
                      <a:pt x="323893" y="562840"/>
                    </a:cubicBezTo>
                    <a:cubicBezTo>
                      <a:pt x="321701" y="566128"/>
                      <a:pt x="316769" y="569965"/>
                      <a:pt x="306356" y="575445"/>
                    </a:cubicBezTo>
                    <a:lnTo>
                      <a:pt x="210997" y="623673"/>
                    </a:lnTo>
                    <a:lnTo>
                      <a:pt x="283338" y="459808"/>
                    </a:lnTo>
                    <a:lnTo>
                      <a:pt x="260868" y="414869"/>
                    </a:lnTo>
                    <a:lnTo>
                      <a:pt x="255936" y="417061"/>
                    </a:lnTo>
                    <a:cubicBezTo>
                      <a:pt x="264705" y="429118"/>
                      <a:pt x="261965" y="446107"/>
                      <a:pt x="255388" y="458712"/>
                    </a:cubicBezTo>
                    <a:lnTo>
                      <a:pt x="141943" y="516256"/>
                    </a:lnTo>
                    <a:cubicBezTo>
                      <a:pt x="132626" y="521189"/>
                      <a:pt x="126050" y="522833"/>
                      <a:pt x="121666" y="522833"/>
                    </a:cubicBezTo>
                    <a:cubicBezTo>
                      <a:pt x="112897" y="521737"/>
                      <a:pt x="109609" y="511872"/>
                      <a:pt x="105772" y="505295"/>
                    </a:cubicBezTo>
                    <a:lnTo>
                      <a:pt x="100840" y="508036"/>
                    </a:lnTo>
                    <a:lnTo>
                      <a:pt x="130434" y="565032"/>
                    </a:lnTo>
                    <a:lnTo>
                      <a:pt x="135367" y="562292"/>
                    </a:lnTo>
                    <a:lnTo>
                      <a:pt x="131530" y="556812"/>
                    </a:lnTo>
                    <a:cubicBezTo>
                      <a:pt x="128790" y="550235"/>
                      <a:pt x="128242" y="544207"/>
                      <a:pt x="129338" y="539274"/>
                    </a:cubicBezTo>
                    <a:cubicBezTo>
                      <a:pt x="131530" y="536534"/>
                      <a:pt x="137559" y="532150"/>
                      <a:pt x="147424" y="527217"/>
                    </a:cubicBezTo>
                    <a:lnTo>
                      <a:pt x="248263" y="475701"/>
                    </a:lnTo>
                    <a:lnTo>
                      <a:pt x="170989" y="651623"/>
                    </a:lnTo>
                    <a:lnTo>
                      <a:pt x="173730" y="655459"/>
                    </a:lnTo>
                    <a:lnTo>
                      <a:pt x="311836" y="584762"/>
                    </a:lnTo>
                    <a:cubicBezTo>
                      <a:pt x="321153" y="580378"/>
                      <a:pt x="327730" y="578733"/>
                      <a:pt x="330470" y="578733"/>
                    </a:cubicBezTo>
                    <a:close/>
                    <a:moveTo>
                      <a:pt x="35623" y="105224"/>
                    </a:moveTo>
                    <a:lnTo>
                      <a:pt x="175922" y="95359"/>
                    </a:lnTo>
                    <a:lnTo>
                      <a:pt x="178114" y="121666"/>
                    </a:lnTo>
                    <a:cubicBezTo>
                      <a:pt x="178662" y="128790"/>
                      <a:pt x="178114" y="135915"/>
                      <a:pt x="175922" y="140299"/>
                    </a:cubicBezTo>
                    <a:cubicBezTo>
                      <a:pt x="173182" y="145231"/>
                      <a:pt x="170441" y="149068"/>
                      <a:pt x="164413" y="151808"/>
                    </a:cubicBezTo>
                    <a:cubicBezTo>
                      <a:pt x="161673" y="154548"/>
                      <a:pt x="156192" y="155644"/>
                      <a:pt x="148520" y="157288"/>
                    </a:cubicBezTo>
                    <a:lnTo>
                      <a:pt x="149616" y="161673"/>
                    </a:lnTo>
                    <a:lnTo>
                      <a:pt x="191815" y="157288"/>
                    </a:lnTo>
                    <a:lnTo>
                      <a:pt x="180854" y="7673"/>
                    </a:lnTo>
                    <a:lnTo>
                      <a:pt x="138107" y="8221"/>
                    </a:lnTo>
                    <a:lnTo>
                      <a:pt x="138107" y="13701"/>
                    </a:lnTo>
                    <a:cubicBezTo>
                      <a:pt x="146876" y="13701"/>
                      <a:pt x="152904" y="14797"/>
                      <a:pt x="158932" y="17537"/>
                    </a:cubicBezTo>
                    <a:cubicBezTo>
                      <a:pt x="163865" y="21374"/>
                      <a:pt x="167153" y="24662"/>
                      <a:pt x="168797" y="29594"/>
                    </a:cubicBezTo>
                    <a:cubicBezTo>
                      <a:pt x="170989" y="32335"/>
                      <a:pt x="171537" y="38911"/>
                      <a:pt x="172634" y="47680"/>
                    </a:cubicBezTo>
                    <a:lnTo>
                      <a:pt x="173182" y="69053"/>
                    </a:lnTo>
                    <a:lnTo>
                      <a:pt x="33431" y="78918"/>
                    </a:lnTo>
                    <a:cubicBezTo>
                      <a:pt x="22470" y="80014"/>
                      <a:pt x="15893" y="78918"/>
                      <a:pt x="12605" y="76726"/>
                    </a:cubicBezTo>
                    <a:cubicBezTo>
                      <a:pt x="7673" y="73986"/>
                      <a:pt x="5480" y="68505"/>
                      <a:pt x="5480" y="61381"/>
                    </a:cubicBezTo>
                    <a:lnTo>
                      <a:pt x="4384" y="54804"/>
                    </a:lnTo>
                    <a:lnTo>
                      <a:pt x="0" y="55352"/>
                    </a:lnTo>
                    <a:lnTo>
                      <a:pt x="6028" y="133174"/>
                    </a:lnTo>
                    <a:lnTo>
                      <a:pt x="10961" y="132626"/>
                    </a:lnTo>
                    <a:lnTo>
                      <a:pt x="10961" y="127146"/>
                    </a:lnTo>
                    <a:cubicBezTo>
                      <a:pt x="9865" y="118925"/>
                      <a:pt x="11509" y="113445"/>
                      <a:pt x="14249" y="109609"/>
                    </a:cubicBezTo>
                    <a:cubicBezTo>
                      <a:pt x="16989" y="106868"/>
                      <a:pt x="24662" y="106320"/>
                      <a:pt x="35623" y="105224"/>
                    </a:cubicBezTo>
                    <a:close/>
                    <a:moveTo>
                      <a:pt x="78918" y="373765"/>
                    </a:moveTo>
                    <a:cubicBezTo>
                      <a:pt x="63025" y="366093"/>
                      <a:pt x="52612" y="353488"/>
                      <a:pt x="48228" y="338142"/>
                    </a:cubicBezTo>
                    <a:cubicBezTo>
                      <a:pt x="44391" y="322249"/>
                      <a:pt x="46036" y="308000"/>
                      <a:pt x="55352" y="294299"/>
                    </a:cubicBezTo>
                    <a:cubicBezTo>
                      <a:pt x="82206" y="257032"/>
                      <a:pt x="197295" y="223601"/>
                      <a:pt x="214833" y="292107"/>
                    </a:cubicBezTo>
                    <a:cubicBezTo>
                      <a:pt x="232918" y="357872"/>
                      <a:pt x="122214" y="395687"/>
                      <a:pt x="78918" y="373765"/>
                    </a:cubicBezTo>
                    <a:close/>
                    <a:moveTo>
                      <a:pt x="185787" y="238399"/>
                    </a:moveTo>
                    <a:cubicBezTo>
                      <a:pt x="141395" y="211545"/>
                      <a:pt x="75082" y="225794"/>
                      <a:pt x="48228" y="271281"/>
                    </a:cubicBezTo>
                    <a:cubicBezTo>
                      <a:pt x="35623" y="292655"/>
                      <a:pt x="32335" y="315673"/>
                      <a:pt x="38911" y="339787"/>
                    </a:cubicBezTo>
                    <a:cubicBezTo>
                      <a:pt x="59737" y="424185"/>
                      <a:pt x="174278" y="425829"/>
                      <a:pt x="215381" y="360064"/>
                    </a:cubicBezTo>
                    <a:cubicBezTo>
                      <a:pt x="240591" y="317317"/>
                      <a:pt x="229630" y="266897"/>
                      <a:pt x="185787" y="238399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EF5F381B-C588-4C47-AD2C-16D9E8360149}"/>
                  </a:ext>
                </a:extLst>
              </p:cNvPr>
              <p:cNvSpPr/>
              <p:nvPr/>
            </p:nvSpPr>
            <p:spPr>
              <a:xfrm>
                <a:off x="588168" y="2086295"/>
                <a:ext cx="2630606" cy="2630606"/>
              </a:xfrm>
              <a:custGeom>
                <a:avLst/>
                <a:gdLst>
                  <a:gd name="connsiteX0" fmla="*/ 1320236 w 2630606"/>
                  <a:gd name="connsiteY0" fmla="*/ 54256 h 2630605"/>
                  <a:gd name="connsiteX1" fmla="*/ 2586215 w 2630606"/>
                  <a:gd name="connsiteY1" fmla="*/ 1320235 h 2630605"/>
                  <a:gd name="connsiteX2" fmla="*/ 1320236 w 2630606"/>
                  <a:gd name="connsiteY2" fmla="*/ 2586214 h 2630605"/>
                  <a:gd name="connsiteX3" fmla="*/ 54256 w 2630606"/>
                  <a:gd name="connsiteY3" fmla="*/ 1320235 h 2630605"/>
                  <a:gd name="connsiteX4" fmla="*/ 1320236 w 2630606"/>
                  <a:gd name="connsiteY4" fmla="*/ 54256 h 2630605"/>
                  <a:gd name="connsiteX5" fmla="*/ 1320236 w 2630606"/>
                  <a:gd name="connsiteY5" fmla="*/ 0 h 2630605"/>
                  <a:gd name="connsiteX6" fmla="*/ 2640471 w 2630606"/>
                  <a:gd name="connsiteY6" fmla="*/ 1320235 h 2630605"/>
                  <a:gd name="connsiteX7" fmla="*/ 1320236 w 2630606"/>
                  <a:gd name="connsiteY7" fmla="*/ 2641019 h 2630605"/>
                  <a:gd name="connsiteX8" fmla="*/ 0 w 2630606"/>
                  <a:gd name="connsiteY8" fmla="*/ 1320235 h 2630605"/>
                  <a:gd name="connsiteX9" fmla="*/ 1320236 w 2630606"/>
                  <a:gd name="connsiteY9" fmla="*/ 0 h 26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0606" h="2630605">
                    <a:moveTo>
                      <a:pt x="1320236" y="54256"/>
                    </a:moveTo>
                    <a:cubicBezTo>
                      <a:pt x="2017346" y="54256"/>
                      <a:pt x="2586215" y="623125"/>
                      <a:pt x="2586215" y="1320235"/>
                    </a:cubicBezTo>
                    <a:cubicBezTo>
                      <a:pt x="2586215" y="2017346"/>
                      <a:pt x="2017346" y="2586214"/>
                      <a:pt x="1320236" y="2586214"/>
                    </a:cubicBezTo>
                    <a:cubicBezTo>
                      <a:pt x="623125" y="2586214"/>
                      <a:pt x="54256" y="2017346"/>
                      <a:pt x="54256" y="1320235"/>
                    </a:cubicBezTo>
                    <a:cubicBezTo>
                      <a:pt x="54256" y="623125"/>
                      <a:pt x="623125" y="54256"/>
                      <a:pt x="1320236" y="54256"/>
                    </a:cubicBezTo>
                    <a:moveTo>
                      <a:pt x="1320236" y="0"/>
                    </a:moveTo>
                    <a:cubicBezTo>
                      <a:pt x="2047489" y="0"/>
                      <a:pt x="2640471" y="592982"/>
                      <a:pt x="2640471" y="1320235"/>
                    </a:cubicBezTo>
                    <a:cubicBezTo>
                      <a:pt x="2640471" y="2047488"/>
                      <a:pt x="2048036" y="2641019"/>
                      <a:pt x="1320236" y="2641019"/>
                    </a:cubicBezTo>
                    <a:cubicBezTo>
                      <a:pt x="592982" y="2641019"/>
                      <a:pt x="0" y="2048036"/>
                      <a:pt x="0" y="1320235"/>
                    </a:cubicBezTo>
                    <a:cubicBezTo>
                      <a:pt x="0" y="592434"/>
                      <a:pt x="592982" y="0"/>
                      <a:pt x="1320236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38F72894-F9C2-4D19-9822-C4988B4604F3}"/>
                  </a:ext>
                </a:extLst>
              </p:cNvPr>
              <p:cNvSpPr/>
              <p:nvPr/>
            </p:nvSpPr>
            <p:spPr>
              <a:xfrm>
                <a:off x="953713" y="2452936"/>
                <a:ext cx="1863346" cy="1863346"/>
              </a:xfrm>
              <a:custGeom>
                <a:avLst/>
                <a:gdLst>
                  <a:gd name="connsiteX0" fmla="*/ 954691 w 1863345"/>
                  <a:gd name="connsiteY0" fmla="*/ 36719 h 1863345"/>
                  <a:gd name="connsiteX1" fmla="*/ 1872663 w 1863345"/>
                  <a:gd name="connsiteY1" fmla="*/ 954691 h 1863345"/>
                  <a:gd name="connsiteX2" fmla="*/ 954691 w 1863345"/>
                  <a:gd name="connsiteY2" fmla="*/ 1872663 h 1863345"/>
                  <a:gd name="connsiteX3" fmla="*/ 37267 w 1863345"/>
                  <a:gd name="connsiteY3" fmla="*/ 954691 h 1863345"/>
                  <a:gd name="connsiteX4" fmla="*/ 954691 w 1863345"/>
                  <a:gd name="connsiteY4" fmla="*/ 36719 h 1863345"/>
                  <a:gd name="connsiteX5" fmla="*/ 954691 w 1863345"/>
                  <a:gd name="connsiteY5" fmla="*/ 0 h 1863345"/>
                  <a:gd name="connsiteX6" fmla="*/ 1909382 w 1863345"/>
                  <a:gd name="connsiteY6" fmla="*/ 954691 h 1863345"/>
                  <a:gd name="connsiteX7" fmla="*/ 954691 w 1863345"/>
                  <a:gd name="connsiteY7" fmla="*/ 1909381 h 1863345"/>
                  <a:gd name="connsiteX8" fmla="*/ 0 w 1863345"/>
                  <a:gd name="connsiteY8" fmla="*/ 954691 h 1863345"/>
                  <a:gd name="connsiteX9" fmla="*/ 954691 w 1863345"/>
                  <a:gd name="connsiteY9" fmla="*/ 0 h 186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345" h="1863345">
                    <a:moveTo>
                      <a:pt x="954691" y="36719"/>
                    </a:moveTo>
                    <a:cubicBezTo>
                      <a:pt x="1459987" y="36719"/>
                      <a:pt x="1872663" y="448847"/>
                      <a:pt x="1872663" y="954691"/>
                    </a:cubicBezTo>
                    <a:cubicBezTo>
                      <a:pt x="1872663" y="1460534"/>
                      <a:pt x="1460534" y="1872663"/>
                      <a:pt x="954691" y="1872663"/>
                    </a:cubicBezTo>
                    <a:cubicBezTo>
                      <a:pt x="448847" y="1872663"/>
                      <a:pt x="37267" y="1459986"/>
                      <a:pt x="37267" y="954691"/>
                    </a:cubicBezTo>
                    <a:cubicBezTo>
                      <a:pt x="37267" y="449395"/>
                      <a:pt x="449395" y="36719"/>
                      <a:pt x="954691" y="36719"/>
                    </a:cubicBezTo>
                    <a:moveTo>
                      <a:pt x="954691" y="0"/>
                    </a:moveTo>
                    <a:cubicBezTo>
                      <a:pt x="1480264" y="0"/>
                      <a:pt x="1909382" y="428570"/>
                      <a:pt x="1909382" y="954691"/>
                    </a:cubicBezTo>
                    <a:cubicBezTo>
                      <a:pt x="1909382" y="1480264"/>
                      <a:pt x="1480812" y="1909381"/>
                      <a:pt x="954691" y="1909381"/>
                    </a:cubicBezTo>
                    <a:cubicBezTo>
                      <a:pt x="429118" y="1909381"/>
                      <a:pt x="0" y="1480812"/>
                      <a:pt x="0" y="954691"/>
                    </a:cubicBezTo>
                    <a:cubicBezTo>
                      <a:pt x="548" y="428570"/>
                      <a:pt x="429118" y="0"/>
                      <a:pt x="954691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362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文混排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72530812-54E4-45CD-BFB9-BDE99DAA5C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1314" y="0"/>
            <a:ext cx="6620194" cy="6858000"/>
          </a:xfrm>
          <a:custGeom>
            <a:avLst/>
            <a:gdLst>
              <a:gd name="connsiteX0" fmla="*/ 537013 w 6620194"/>
              <a:gd name="connsiteY0" fmla="*/ 0 h 6858000"/>
              <a:gd name="connsiteX1" fmla="*/ 6113998 w 6620194"/>
              <a:gd name="connsiteY1" fmla="*/ 0 h 6858000"/>
              <a:gd name="connsiteX2" fmla="*/ 6175110 w 6620194"/>
              <a:gd name="connsiteY2" fmla="*/ 180610 h 6858000"/>
              <a:gd name="connsiteX3" fmla="*/ 6620194 w 6620194"/>
              <a:gd name="connsiteY3" fmla="*/ 3124567 h 6858000"/>
              <a:gd name="connsiteX4" fmla="*/ 6019465 w 6620194"/>
              <a:gd name="connsiteY4" fmla="*/ 6528519 h 6858000"/>
              <a:gd name="connsiteX5" fmla="*/ 5889555 w 6620194"/>
              <a:gd name="connsiteY5" fmla="*/ 6858000 h 6858000"/>
              <a:gd name="connsiteX6" fmla="*/ 0 w 6620194"/>
              <a:gd name="connsiteY6" fmla="*/ 6858000 h 6858000"/>
              <a:gd name="connsiteX7" fmla="*/ 48462 w 6620194"/>
              <a:gd name="connsiteY7" fmla="*/ 6816021 h 6858000"/>
              <a:gd name="connsiteX8" fmla="*/ 1670194 w 6620194"/>
              <a:gd name="connsiteY8" fmla="*/ 3151941 h 6858000"/>
              <a:gd name="connsiteX9" fmla="*/ 539855 w 6620194"/>
              <a:gd name="connsiteY9" fmla="*/ 32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0194" h="6858000">
                <a:moveTo>
                  <a:pt x="537013" y="0"/>
                </a:moveTo>
                <a:lnTo>
                  <a:pt x="6113998" y="0"/>
                </a:lnTo>
                <a:lnTo>
                  <a:pt x="6175110" y="180610"/>
                </a:lnTo>
                <a:cubicBezTo>
                  <a:pt x="6464368" y="1110605"/>
                  <a:pt x="6620194" y="2099389"/>
                  <a:pt x="6620194" y="3124567"/>
                </a:cubicBezTo>
                <a:cubicBezTo>
                  <a:pt x="6620194" y="4320609"/>
                  <a:pt x="6408098" y="5467113"/>
                  <a:pt x="6019465" y="6528519"/>
                </a:cubicBezTo>
                <a:lnTo>
                  <a:pt x="5889555" y="6858000"/>
                </a:lnTo>
                <a:lnTo>
                  <a:pt x="0" y="6858000"/>
                </a:lnTo>
                <a:lnTo>
                  <a:pt x="48462" y="6816021"/>
                </a:lnTo>
                <a:cubicBezTo>
                  <a:pt x="1044726" y="5910528"/>
                  <a:pt x="1670194" y="4604277"/>
                  <a:pt x="1670194" y="3151941"/>
                </a:cubicBezTo>
                <a:cubicBezTo>
                  <a:pt x="1670194" y="1955899"/>
                  <a:pt x="1246001" y="858933"/>
                  <a:pt x="539855" y="328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32317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混排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20A0B53-2A29-4DA7-BB5C-CBEABC1DD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6000" y="729337"/>
            <a:ext cx="5400000" cy="5400000"/>
          </a:xfrm>
          <a:custGeom>
            <a:avLst/>
            <a:gdLst>
              <a:gd name="connsiteX0" fmla="*/ 2700000 w 5400000"/>
              <a:gd name="connsiteY0" fmla="*/ 0 h 5400000"/>
              <a:gd name="connsiteX1" fmla="*/ 5400000 w 5400000"/>
              <a:gd name="connsiteY1" fmla="*/ 2700000 h 5400000"/>
              <a:gd name="connsiteX2" fmla="*/ 2700000 w 5400000"/>
              <a:gd name="connsiteY2" fmla="*/ 5400000 h 5400000"/>
              <a:gd name="connsiteX3" fmla="*/ 0 w 5400000"/>
              <a:gd name="connsiteY3" fmla="*/ 2700000 h 5400000"/>
              <a:gd name="connsiteX4" fmla="*/ 2700000 w 5400000"/>
              <a:gd name="connsiteY4" fmla="*/ 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0" h="5400000">
                <a:moveTo>
                  <a:pt x="2700000" y="0"/>
                </a:moveTo>
                <a:cubicBezTo>
                  <a:pt x="4191169" y="0"/>
                  <a:pt x="5400000" y="1208831"/>
                  <a:pt x="5400000" y="2700000"/>
                </a:cubicBezTo>
                <a:cubicBezTo>
                  <a:pt x="5400000" y="4191169"/>
                  <a:pt x="4191169" y="5400000"/>
                  <a:pt x="2700000" y="5400000"/>
                </a:cubicBezTo>
                <a:cubicBezTo>
                  <a:pt x="1208831" y="5400000"/>
                  <a:pt x="0" y="4191169"/>
                  <a:pt x="0" y="2700000"/>
                </a:cubicBezTo>
                <a:cubicBezTo>
                  <a:pt x="0" y="1208831"/>
                  <a:pt x="1208831" y="0"/>
                  <a:pt x="270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84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混排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C3A0F55E-8A62-4174-90F0-D4C1085EF2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25" y="909000"/>
            <a:ext cx="5040000" cy="5040000"/>
          </a:xfrm>
          <a:custGeom>
            <a:avLst/>
            <a:gdLst>
              <a:gd name="connsiteX0" fmla="*/ 2520000 w 5040000"/>
              <a:gd name="connsiteY0" fmla="*/ 1575000 h 5040000"/>
              <a:gd name="connsiteX1" fmla="*/ 1575000 w 5040000"/>
              <a:gd name="connsiteY1" fmla="*/ 2520000 h 5040000"/>
              <a:gd name="connsiteX2" fmla="*/ 2520000 w 5040000"/>
              <a:gd name="connsiteY2" fmla="*/ 3465000 h 5040000"/>
              <a:gd name="connsiteX3" fmla="*/ 3465000 w 5040000"/>
              <a:gd name="connsiteY3" fmla="*/ 2520000 h 5040000"/>
              <a:gd name="connsiteX4" fmla="*/ 2520000 w 5040000"/>
              <a:gd name="connsiteY4" fmla="*/ 1575000 h 5040000"/>
              <a:gd name="connsiteX5" fmla="*/ 2520000 w 5040000"/>
              <a:gd name="connsiteY5" fmla="*/ 0 h 5040000"/>
              <a:gd name="connsiteX6" fmla="*/ 5040000 w 5040000"/>
              <a:gd name="connsiteY6" fmla="*/ 2520000 h 5040000"/>
              <a:gd name="connsiteX7" fmla="*/ 2520000 w 5040000"/>
              <a:gd name="connsiteY7" fmla="*/ 5040000 h 5040000"/>
              <a:gd name="connsiteX8" fmla="*/ 0 w 5040000"/>
              <a:gd name="connsiteY8" fmla="*/ 2520000 h 5040000"/>
              <a:gd name="connsiteX9" fmla="*/ 2520000 w 5040000"/>
              <a:gd name="connsiteY9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0000" h="5040000">
                <a:moveTo>
                  <a:pt x="2520000" y="1575000"/>
                </a:moveTo>
                <a:cubicBezTo>
                  <a:pt x="1998091" y="1575000"/>
                  <a:pt x="1575000" y="1998091"/>
                  <a:pt x="1575000" y="2520000"/>
                </a:cubicBezTo>
                <a:cubicBezTo>
                  <a:pt x="1575000" y="3041910"/>
                  <a:pt x="1998091" y="3465000"/>
                  <a:pt x="2520000" y="3465000"/>
                </a:cubicBezTo>
                <a:cubicBezTo>
                  <a:pt x="3041910" y="3465000"/>
                  <a:pt x="3465000" y="3041910"/>
                  <a:pt x="3465000" y="2520000"/>
                </a:cubicBezTo>
                <a:cubicBezTo>
                  <a:pt x="3465000" y="1998091"/>
                  <a:pt x="3041910" y="1575000"/>
                  <a:pt x="2520000" y="1575000"/>
                </a:cubicBezTo>
                <a:close/>
                <a:moveTo>
                  <a:pt x="2520000" y="0"/>
                </a:moveTo>
                <a:cubicBezTo>
                  <a:pt x="3911758" y="0"/>
                  <a:pt x="5040000" y="1128243"/>
                  <a:pt x="5040000" y="2520000"/>
                </a:cubicBezTo>
                <a:cubicBezTo>
                  <a:pt x="5040000" y="3911758"/>
                  <a:pt x="3911758" y="5040000"/>
                  <a:pt x="2520000" y="5040000"/>
                </a:cubicBezTo>
                <a:cubicBezTo>
                  <a:pt x="1128243" y="5040000"/>
                  <a:pt x="0" y="3911758"/>
                  <a:pt x="0" y="2520000"/>
                </a:cubicBezTo>
                <a:cubicBezTo>
                  <a:pt x="0" y="1128243"/>
                  <a:pt x="1128243" y="0"/>
                  <a:pt x="252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39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混排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17010266-EA98-441B-A6C8-180E9D4CC2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5340" y="52122"/>
            <a:ext cx="6166661" cy="6805878"/>
          </a:xfrm>
          <a:custGeom>
            <a:avLst/>
            <a:gdLst>
              <a:gd name="connsiteX0" fmla="*/ 6166661 w 6166661"/>
              <a:gd name="connsiteY0" fmla="*/ 0 h 6805878"/>
              <a:gd name="connsiteX1" fmla="*/ 6166661 w 6166661"/>
              <a:gd name="connsiteY1" fmla="*/ 3708917 h 6805878"/>
              <a:gd name="connsiteX2" fmla="*/ 5978178 w 6166661"/>
              <a:gd name="connsiteY2" fmla="*/ 3757248 h 6805878"/>
              <a:gd name="connsiteX3" fmla="*/ 4621931 w 6166661"/>
              <a:gd name="connsiteY3" fmla="*/ 4590022 h 6805878"/>
              <a:gd name="connsiteX4" fmla="*/ 3670395 w 6166661"/>
              <a:gd name="connsiteY4" fmla="*/ 6611466 h 6805878"/>
              <a:gd name="connsiteX5" fmla="*/ 3657426 w 6166661"/>
              <a:gd name="connsiteY5" fmla="*/ 6805878 h 6805878"/>
              <a:gd name="connsiteX6" fmla="*/ 0 w 6166661"/>
              <a:gd name="connsiteY6" fmla="*/ 6805878 h 6805878"/>
              <a:gd name="connsiteX7" fmla="*/ 14212 w 6166661"/>
              <a:gd name="connsiteY7" fmla="*/ 6455194 h 6805878"/>
              <a:gd name="connsiteX8" fmla="*/ 944451 w 6166661"/>
              <a:gd name="connsiteY8" fmla="*/ 3402675 h 6805878"/>
              <a:gd name="connsiteX9" fmla="*/ 3443901 w 6166661"/>
              <a:gd name="connsiteY9" fmla="*/ 898426 h 6805878"/>
              <a:gd name="connsiteX10" fmla="*/ 6015333 w 6166661"/>
              <a:gd name="connsiteY10" fmla="*/ 15431 h 68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66661" h="6805878">
                <a:moveTo>
                  <a:pt x="6166661" y="0"/>
                </a:moveTo>
                <a:lnTo>
                  <a:pt x="6166661" y="3708917"/>
                </a:lnTo>
                <a:lnTo>
                  <a:pt x="5978178" y="3757248"/>
                </a:lnTo>
                <a:cubicBezTo>
                  <a:pt x="5465066" y="3915767"/>
                  <a:pt x="5012982" y="4193358"/>
                  <a:pt x="4621931" y="4590022"/>
                </a:cubicBezTo>
                <a:cubicBezTo>
                  <a:pt x="4074453" y="5145350"/>
                  <a:pt x="3757276" y="5819166"/>
                  <a:pt x="3670395" y="6611466"/>
                </a:cubicBezTo>
                <a:lnTo>
                  <a:pt x="3657426" y="6805878"/>
                </a:lnTo>
                <a:lnTo>
                  <a:pt x="0" y="6805878"/>
                </a:lnTo>
                <a:lnTo>
                  <a:pt x="14212" y="6455194"/>
                </a:lnTo>
                <a:cubicBezTo>
                  <a:pt x="93048" y="5339170"/>
                  <a:pt x="403128" y="4321664"/>
                  <a:pt x="944451" y="3402675"/>
                </a:cubicBezTo>
                <a:cubicBezTo>
                  <a:pt x="1563110" y="2352399"/>
                  <a:pt x="2396258" y="1517651"/>
                  <a:pt x="3443901" y="898426"/>
                </a:cubicBezTo>
                <a:cubicBezTo>
                  <a:pt x="4229633" y="434009"/>
                  <a:pt x="5086777" y="139678"/>
                  <a:pt x="6015333" y="154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58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文混排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10F0CD4-81EB-495B-A622-BBB132EF8F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49724"/>
            <a:ext cx="12192000" cy="2708276"/>
          </a:xfrm>
          <a:custGeom>
            <a:avLst/>
            <a:gdLst>
              <a:gd name="connsiteX0" fmla="*/ 0 w 12192000"/>
              <a:gd name="connsiteY0" fmla="*/ 0 h 2708276"/>
              <a:gd name="connsiteX1" fmla="*/ 9924000 w 12192000"/>
              <a:gd name="connsiteY1" fmla="*/ 0 h 2708276"/>
              <a:gd name="connsiteX2" fmla="*/ 9924000 w 12192000"/>
              <a:gd name="connsiteY2" fmla="*/ 1 h 2708276"/>
              <a:gd name="connsiteX3" fmla="*/ 11058000 w 12192000"/>
              <a:gd name="connsiteY3" fmla="*/ 1134001 h 2708276"/>
              <a:gd name="connsiteX4" fmla="*/ 12192000 w 12192000"/>
              <a:gd name="connsiteY4" fmla="*/ 1 h 2708276"/>
              <a:gd name="connsiteX5" fmla="*/ 12192000 w 12192000"/>
              <a:gd name="connsiteY5" fmla="*/ 2708276 h 2708276"/>
              <a:gd name="connsiteX6" fmla="*/ 0 w 12192000"/>
              <a:gd name="connsiteY6" fmla="*/ 2708276 h 270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708276">
                <a:moveTo>
                  <a:pt x="0" y="0"/>
                </a:moveTo>
                <a:lnTo>
                  <a:pt x="9924000" y="0"/>
                </a:lnTo>
                <a:lnTo>
                  <a:pt x="9924000" y="1"/>
                </a:lnTo>
                <a:cubicBezTo>
                  <a:pt x="9924000" y="626293"/>
                  <a:pt x="10431709" y="1134001"/>
                  <a:pt x="11058000" y="1134001"/>
                </a:cubicBezTo>
                <a:cubicBezTo>
                  <a:pt x="11684291" y="1134001"/>
                  <a:pt x="12192000" y="626293"/>
                  <a:pt x="12192000" y="1"/>
                </a:cubicBezTo>
                <a:lnTo>
                  <a:pt x="12192000" y="2708276"/>
                </a:lnTo>
                <a:lnTo>
                  <a:pt x="0" y="27082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D4E68-F11D-4361-8C3A-7B444C600E52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2F68-A850-446D-85C8-0E7954AA3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57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2" r:id="rId3"/>
    <p:sldLayoutId id="2147483649" r:id="rId4"/>
    <p:sldLayoutId id="2147483653" r:id="rId5"/>
    <p:sldLayoutId id="2147483661" r:id="rId6"/>
    <p:sldLayoutId id="2147483660" r:id="rId7"/>
    <p:sldLayoutId id="2147483659" r:id="rId8"/>
    <p:sldLayoutId id="2147483654" r:id="rId9"/>
    <p:sldLayoutId id="2147483656" r:id="rId10"/>
    <p:sldLayoutId id="2147483655" r:id="rId11"/>
    <p:sldLayoutId id="2147483663" r:id="rId12"/>
    <p:sldLayoutId id="2147483652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orient="horz" pos="346">
          <p15:clr>
            <a:srgbClr val="F26B43"/>
          </p15:clr>
        </p15:guide>
        <p15:guide id="7" pos="29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68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jp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0.xml"/><Relationship Id="rId5" Type="http://schemas.openxmlformats.org/officeDocument/2006/relationships/image" Target="../media/image29.png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10" Type="http://schemas.openxmlformats.org/officeDocument/2006/relationships/image" Target="../media/image4.jp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7" Type="http://schemas.openxmlformats.org/officeDocument/2006/relationships/chart" Target="../charts/chart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0.xml"/><Relationship Id="rId7" Type="http://schemas.openxmlformats.org/officeDocument/2006/relationships/image" Target="../media/image40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7FCBC7E0-87C7-4C24-B287-F74CD3506384}"/>
              </a:ext>
            </a:extLst>
          </p:cNvPr>
          <p:cNvSpPr txBox="1"/>
          <p:nvPr/>
        </p:nvSpPr>
        <p:spPr>
          <a:xfrm>
            <a:off x="10468900" y="423772"/>
            <a:ext cx="1954381" cy="63087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5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TONGJI</a:t>
            </a:r>
            <a:endParaRPr lang="zh-CN" altLang="en-US" sz="115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46E81766-CD8E-43FF-87B4-0951763B9FBA}"/>
              </a:ext>
            </a:extLst>
          </p:cNvPr>
          <p:cNvSpPr/>
          <p:nvPr/>
        </p:nvSpPr>
        <p:spPr>
          <a:xfrm>
            <a:off x="5107864" y="135411"/>
            <a:ext cx="6840537" cy="6587177"/>
          </a:xfrm>
          <a:custGeom>
            <a:avLst/>
            <a:gdLst>
              <a:gd name="connsiteX0" fmla="*/ 1409264 w 1479715"/>
              <a:gd name="connsiteY0" fmla="*/ 456449 h 1424911"/>
              <a:gd name="connsiteX1" fmla="*/ 1373641 w 1479715"/>
              <a:gd name="connsiteY1" fmla="*/ 508513 h 1424911"/>
              <a:gd name="connsiteX2" fmla="*/ 1338018 w 1479715"/>
              <a:gd name="connsiteY2" fmla="*/ 564413 h 1424911"/>
              <a:gd name="connsiteX3" fmla="*/ 1331442 w 1479715"/>
              <a:gd name="connsiteY3" fmla="*/ 568249 h 1424911"/>
              <a:gd name="connsiteX4" fmla="*/ 1322673 w 1479715"/>
              <a:gd name="connsiteY4" fmla="*/ 537011 h 1424911"/>
              <a:gd name="connsiteX5" fmla="*/ 1341306 w 1479715"/>
              <a:gd name="connsiteY5" fmla="*/ 492619 h 1424911"/>
              <a:gd name="connsiteX6" fmla="*/ 1376929 w 1479715"/>
              <a:gd name="connsiteY6" fmla="*/ 444392 h 1424911"/>
              <a:gd name="connsiteX7" fmla="*/ 1409264 w 1479715"/>
              <a:gd name="connsiteY7" fmla="*/ 456449 h 1424911"/>
              <a:gd name="connsiteX8" fmla="*/ 1390082 w 1479715"/>
              <a:gd name="connsiteY8" fmla="*/ 905296 h 1424911"/>
              <a:gd name="connsiteX9" fmla="*/ 1353911 w 1479715"/>
              <a:gd name="connsiteY9" fmla="*/ 1084506 h 1424911"/>
              <a:gd name="connsiteX10" fmla="*/ 1305683 w 1479715"/>
              <a:gd name="connsiteY10" fmla="*/ 1146983 h 1424911"/>
              <a:gd name="connsiteX11" fmla="*/ 1294723 w 1479715"/>
              <a:gd name="connsiteY11" fmla="*/ 1123417 h 1424911"/>
              <a:gd name="connsiteX12" fmla="*/ 1352267 w 1479715"/>
              <a:gd name="connsiteY12" fmla="*/ 884470 h 1424911"/>
              <a:gd name="connsiteX13" fmla="*/ 1353363 w 1479715"/>
              <a:gd name="connsiteY13" fmla="*/ 737046 h 1424911"/>
              <a:gd name="connsiteX14" fmla="*/ 1390082 w 1479715"/>
              <a:gd name="connsiteY14" fmla="*/ 905296 h 1424911"/>
              <a:gd name="connsiteX15" fmla="*/ 1224025 w 1479715"/>
              <a:gd name="connsiteY15" fmla="*/ 1162328 h 1424911"/>
              <a:gd name="connsiteX16" fmla="*/ 1145655 w 1479715"/>
              <a:gd name="connsiteY16" fmla="*/ 1224805 h 1424911"/>
              <a:gd name="connsiteX17" fmla="*/ 1065641 w 1479715"/>
              <a:gd name="connsiteY17" fmla="*/ 1255495 h 1424911"/>
              <a:gd name="connsiteX18" fmla="*/ 1059612 w 1479715"/>
              <a:gd name="connsiteY18" fmla="*/ 1254947 h 1424911"/>
              <a:gd name="connsiteX19" fmla="*/ 1051392 w 1479715"/>
              <a:gd name="connsiteY19" fmla="*/ 1225353 h 1424911"/>
              <a:gd name="connsiteX20" fmla="*/ 1059612 w 1479715"/>
              <a:gd name="connsiteY20" fmla="*/ 1179317 h 1424911"/>
              <a:gd name="connsiteX21" fmla="*/ 1065641 w 1479715"/>
              <a:gd name="connsiteY21" fmla="*/ 1157943 h 1424911"/>
              <a:gd name="connsiteX22" fmla="*/ 1083178 w 1479715"/>
              <a:gd name="connsiteY22" fmla="*/ 1096015 h 1424911"/>
              <a:gd name="connsiteX23" fmla="*/ 1110032 w 1479715"/>
              <a:gd name="connsiteY23" fmla="*/ 991338 h 1424911"/>
              <a:gd name="connsiteX24" fmla="*/ 1127022 w 1479715"/>
              <a:gd name="connsiteY24" fmla="*/ 971061 h 1424911"/>
              <a:gd name="connsiteX25" fmla="*/ 1145655 w 1479715"/>
              <a:gd name="connsiteY25" fmla="*/ 962292 h 1424911"/>
              <a:gd name="connsiteX26" fmla="*/ 1212516 w 1479715"/>
              <a:gd name="connsiteY26" fmla="*/ 951331 h 1424911"/>
              <a:gd name="connsiteX27" fmla="*/ 1265676 w 1479715"/>
              <a:gd name="connsiteY27" fmla="*/ 1066968 h 1424911"/>
              <a:gd name="connsiteX28" fmla="*/ 1224025 w 1479715"/>
              <a:gd name="connsiteY28" fmla="*/ 1162328 h 1424911"/>
              <a:gd name="connsiteX29" fmla="*/ 1040431 w 1479715"/>
              <a:gd name="connsiteY29" fmla="*/ 1086698 h 1424911"/>
              <a:gd name="connsiteX30" fmla="*/ 1012481 w 1479715"/>
              <a:gd name="connsiteY30" fmla="*/ 1048883 h 1424911"/>
              <a:gd name="connsiteX31" fmla="*/ 1015221 w 1479715"/>
              <a:gd name="connsiteY31" fmla="*/ 982570 h 1424911"/>
              <a:gd name="connsiteX32" fmla="*/ 1040431 w 1479715"/>
              <a:gd name="connsiteY32" fmla="*/ 968321 h 1424911"/>
              <a:gd name="connsiteX33" fmla="*/ 1065641 w 1479715"/>
              <a:gd name="connsiteY33" fmla="*/ 971609 h 1424911"/>
              <a:gd name="connsiteX34" fmla="*/ 1074957 w 1479715"/>
              <a:gd name="connsiteY34" fmla="*/ 1013260 h 1424911"/>
              <a:gd name="connsiteX35" fmla="*/ 1065641 w 1479715"/>
              <a:gd name="connsiteY35" fmla="*/ 1057652 h 1424911"/>
              <a:gd name="connsiteX36" fmla="*/ 1040431 w 1479715"/>
              <a:gd name="connsiteY36" fmla="*/ 1086698 h 1424911"/>
              <a:gd name="connsiteX37" fmla="*/ 1038239 w 1479715"/>
              <a:gd name="connsiteY37" fmla="*/ 1173289 h 1424911"/>
              <a:gd name="connsiteX38" fmla="*/ 993299 w 1479715"/>
              <a:gd name="connsiteY38" fmla="*/ 1286733 h 1424911"/>
              <a:gd name="connsiteX39" fmla="*/ 980146 w 1479715"/>
              <a:gd name="connsiteY39" fmla="*/ 1286185 h 1424911"/>
              <a:gd name="connsiteX40" fmla="*/ 926438 w 1479715"/>
              <a:gd name="connsiteY40" fmla="*/ 1251111 h 1424911"/>
              <a:gd name="connsiteX41" fmla="*/ 950004 w 1479715"/>
              <a:gd name="connsiteY41" fmla="*/ 1190826 h 1424911"/>
              <a:gd name="connsiteX42" fmla="*/ 986722 w 1479715"/>
              <a:gd name="connsiteY42" fmla="*/ 1165616 h 1424911"/>
              <a:gd name="connsiteX43" fmla="*/ 1017413 w 1479715"/>
              <a:gd name="connsiteY43" fmla="*/ 1143146 h 1424911"/>
              <a:gd name="connsiteX44" fmla="*/ 1040979 w 1479715"/>
              <a:gd name="connsiteY44" fmla="*/ 1143146 h 1424911"/>
              <a:gd name="connsiteX45" fmla="*/ 1042623 w 1479715"/>
              <a:gd name="connsiteY45" fmla="*/ 1159039 h 1424911"/>
              <a:gd name="connsiteX46" fmla="*/ 1038239 w 1479715"/>
              <a:gd name="connsiteY46" fmla="*/ 1173289 h 1424911"/>
              <a:gd name="connsiteX47" fmla="*/ 975214 w 1479715"/>
              <a:gd name="connsiteY47" fmla="*/ 806100 h 1424911"/>
              <a:gd name="connsiteX48" fmla="*/ 992751 w 1479715"/>
              <a:gd name="connsiteY48" fmla="*/ 722797 h 1424911"/>
              <a:gd name="connsiteX49" fmla="*/ 1016865 w 1479715"/>
              <a:gd name="connsiteY49" fmla="*/ 651552 h 1424911"/>
              <a:gd name="connsiteX50" fmla="*/ 1040431 w 1479715"/>
              <a:gd name="connsiteY50" fmla="*/ 653744 h 1424911"/>
              <a:gd name="connsiteX51" fmla="*/ 1123185 w 1479715"/>
              <a:gd name="connsiteY51" fmla="*/ 699231 h 1424911"/>
              <a:gd name="connsiteX52" fmla="*/ 1146203 w 1479715"/>
              <a:gd name="connsiteY52" fmla="*/ 694299 h 1424911"/>
              <a:gd name="connsiteX53" fmla="*/ 1127570 w 1479715"/>
              <a:gd name="connsiteY53" fmla="*/ 801715 h 1424911"/>
              <a:gd name="connsiteX54" fmla="*/ 1110580 w 1479715"/>
              <a:gd name="connsiteY54" fmla="*/ 894335 h 1424911"/>
              <a:gd name="connsiteX55" fmla="*/ 1099619 w 1479715"/>
              <a:gd name="connsiteY55" fmla="*/ 915160 h 1424911"/>
              <a:gd name="connsiteX56" fmla="*/ 1040431 w 1479715"/>
              <a:gd name="connsiteY56" fmla="*/ 918449 h 1424911"/>
              <a:gd name="connsiteX57" fmla="*/ 975214 w 1479715"/>
              <a:gd name="connsiteY57" fmla="*/ 806100 h 1424911"/>
              <a:gd name="connsiteX58" fmla="*/ 1096879 w 1479715"/>
              <a:gd name="connsiteY58" fmla="*/ 509061 h 1424911"/>
              <a:gd name="connsiteX59" fmla="*/ 1145655 w 1479715"/>
              <a:gd name="connsiteY59" fmla="*/ 460833 h 1424911"/>
              <a:gd name="connsiteX60" fmla="*/ 1188950 w 1479715"/>
              <a:gd name="connsiteY60" fmla="*/ 429046 h 1424911"/>
              <a:gd name="connsiteX61" fmla="*/ 1212516 w 1479715"/>
              <a:gd name="connsiteY61" fmla="*/ 461929 h 1424911"/>
              <a:gd name="connsiteX62" fmla="*/ 1179086 w 1479715"/>
              <a:gd name="connsiteY62" fmla="*/ 573730 h 1424911"/>
              <a:gd name="connsiteX63" fmla="*/ 1153876 w 1479715"/>
              <a:gd name="connsiteY63" fmla="*/ 654292 h 1424911"/>
              <a:gd name="connsiteX64" fmla="*/ 1110032 w 1479715"/>
              <a:gd name="connsiteY64" fmla="*/ 649360 h 1424911"/>
              <a:gd name="connsiteX65" fmla="*/ 1076054 w 1479715"/>
              <a:gd name="connsiteY65" fmla="*/ 585787 h 1424911"/>
              <a:gd name="connsiteX66" fmla="*/ 1096879 w 1479715"/>
              <a:gd name="connsiteY66" fmla="*/ 509061 h 1424911"/>
              <a:gd name="connsiteX67" fmla="*/ 893007 w 1479715"/>
              <a:gd name="connsiteY67" fmla="*/ 1274676 h 1424911"/>
              <a:gd name="connsiteX68" fmla="*/ 872730 w 1479715"/>
              <a:gd name="connsiteY68" fmla="*/ 1298242 h 1424911"/>
              <a:gd name="connsiteX69" fmla="*/ 862317 w 1479715"/>
              <a:gd name="connsiteY69" fmla="*/ 1301531 h 1424911"/>
              <a:gd name="connsiteX70" fmla="*/ 838751 w 1479715"/>
              <a:gd name="connsiteY70" fmla="*/ 1290570 h 1424911"/>
              <a:gd name="connsiteX71" fmla="*/ 862317 w 1479715"/>
              <a:gd name="connsiteY71" fmla="*/ 1262072 h 1424911"/>
              <a:gd name="connsiteX72" fmla="*/ 877114 w 1479715"/>
              <a:gd name="connsiteY72" fmla="*/ 1257139 h 1424911"/>
              <a:gd name="connsiteX73" fmla="*/ 893007 w 1479715"/>
              <a:gd name="connsiteY73" fmla="*/ 1274676 h 1424911"/>
              <a:gd name="connsiteX74" fmla="*/ 671050 w 1479715"/>
              <a:gd name="connsiteY74" fmla="*/ 1286185 h 1424911"/>
              <a:gd name="connsiteX75" fmla="*/ 680915 w 1479715"/>
              <a:gd name="connsiteY75" fmla="*/ 1202883 h 1424911"/>
              <a:gd name="connsiteX76" fmla="*/ 690231 w 1479715"/>
              <a:gd name="connsiteY76" fmla="*/ 1171096 h 1424911"/>
              <a:gd name="connsiteX77" fmla="*/ 715441 w 1479715"/>
              <a:gd name="connsiteY77" fmla="*/ 1084506 h 1424911"/>
              <a:gd name="connsiteX78" fmla="*/ 739007 w 1479715"/>
              <a:gd name="connsiteY78" fmla="*/ 1023673 h 1424911"/>
              <a:gd name="connsiteX79" fmla="*/ 762025 w 1479715"/>
              <a:gd name="connsiteY79" fmla="*/ 1026413 h 1424911"/>
              <a:gd name="connsiteX80" fmla="*/ 788879 w 1479715"/>
              <a:gd name="connsiteY80" fmla="*/ 1044498 h 1424911"/>
              <a:gd name="connsiteX81" fmla="*/ 829982 w 1479715"/>
              <a:gd name="connsiteY81" fmla="*/ 1108071 h 1424911"/>
              <a:gd name="connsiteX82" fmla="*/ 863961 w 1479715"/>
              <a:gd name="connsiteY82" fmla="*/ 1199047 h 1424911"/>
              <a:gd name="connsiteX83" fmla="*/ 790523 w 1479715"/>
              <a:gd name="connsiteY83" fmla="*/ 1281253 h 1424911"/>
              <a:gd name="connsiteX84" fmla="*/ 671050 w 1479715"/>
              <a:gd name="connsiteY84" fmla="*/ 1286185 h 1424911"/>
              <a:gd name="connsiteX85" fmla="*/ 659541 w 1479715"/>
              <a:gd name="connsiteY85" fmla="*/ 987502 h 1424911"/>
              <a:gd name="connsiteX86" fmla="*/ 697356 w 1479715"/>
              <a:gd name="connsiteY86" fmla="*/ 1003395 h 1424911"/>
              <a:gd name="connsiteX87" fmla="*/ 699548 w 1479715"/>
              <a:gd name="connsiteY87" fmla="*/ 1042306 h 1424911"/>
              <a:gd name="connsiteX88" fmla="*/ 683655 w 1479715"/>
              <a:gd name="connsiteY88" fmla="*/ 1096563 h 1424911"/>
              <a:gd name="connsiteX89" fmla="*/ 680915 w 1479715"/>
              <a:gd name="connsiteY89" fmla="*/ 1097111 h 1424911"/>
              <a:gd name="connsiteX90" fmla="*/ 663925 w 1479715"/>
              <a:gd name="connsiteY90" fmla="*/ 1040114 h 1424911"/>
              <a:gd name="connsiteX91" fmla="*/ 659541 w 1479715"/>
              <a:gd name="connsiteY91" fmla="*/ 987502 h 1424911"/>
              <a:gd name="connsiteX92" fmla="*/ 647484 w 1479715"/>
              <a:gd name="connsiteY92" fmla="*/ 1209459 h 1424911"/>
              <a:gd name="connsiteX93" fmla="*/ 615149 w 1479715"/>
              <a:gd name="connsiteY93" fmla="*/ 1272484 h 1424911"/>
              <a:gd name="connsiteX94" fmla="*/ 577334 w 1479715"/>
              <a:gd name="connsiteY94" fmla="*/ 1223708 h 1424911"/>
              <a:gd name="connsiteX95" fmla="*/ 551028 w 1479715"/>
              <a:gd name="connsiteY95" fmla="*/ 1157395 h 1424911"/>
              <a:gd name="connsiteX96" fmla="*/ 547740 w 1479715"/>
              <a:gd name="connsiteY96" fmla="*/ 1123965 h 1424911"/>
              <a:gd name="connsiteX97" fmla="*/ 583911 w 1479715"/>
              <a:gd name="connsiteY97" fmla="*/ 1128897 h 1424911"/>
              <a:gd name="connsiteX98" fmla="*/ 637619 w 1479715"/>
              <a:gd name="connsiteY98" fmla="*/ 1157943 h 1424911"/>
              <a:gd name="connsiteX99" fmla="*/ 647484 w 1479715"/>
              <a:gd name="connsiteY99" fmla="*/ 1209459 h 1424911"/>
              <a:gd name="connsiteX100" fmla="*/ 544452 w 1479715"/>
              <a:gd name="connsiteY100" fmla="*/ 1269196 h 1424911"/>
              <a:gd name="connsiteX101" fmla="*/ 463890 w 1479715"/>
              <a:gd name="connsiteY101" fmla="*/ 1265360 h 1424911"/>
              <a:gd name="connsiteX102" fmla="*/ 447996 w 1479715"/>
              <a:gd name="connsiteY102" fmla="*/ 1236313 h 1424911"/>
              <a:gd name="connsiteX103" fmla="*/ 463890 w 1479715"/>
              <a:gd name="connsiteY103" fmla="*/ 1204527 h 1424911"/>
              <a:gd name="connsiteX104" fmla="*/ 496772 w 1479715"/>
              <a:gd name="connsiteY104" fmla="*/ 1171096 h 1424911"/>
              <a:gd name="connsiteX105" fmla="*/ 505541 w 1479715"/>
              <a:gd name="connsiteY105" fmla="*/ 1168904 h 1424911"/>
              <a:gd name="connsiteX106" fmla="*/ 546096 w 1479715"/>
              <a:gd name="connsiteY106" fmla="*/ 1254947 h 1424911"/>
              <a:gd name="connsiteX107" fmla="*/ 544452 w 1479715"/>
              <a:gd name="connsiteY107" fmla="*/ 1269196 h 1424911"/>
              <a:gd name="connsiteX108" fmla="*/ 403057 w 1479715"/>
              <a:gd name="connsiteY108" fmla="*/ 1206171 h 1424911"/>
              <a:gd name="connsiteX109" fmla="*/ 389904 w 1479715"/>
              <a:gd name="connsiteY109" fmla="*/ 1214392 h 1424911"/>
              <a:gd name="connsiteX110" fmla="*/ 344964 w 1479715"/>
              <a:gd name="connsiteY110" fmla="*/ 1196854 h 1424911"/>
              <a:gd name="connsiteX111" fmla="*/ 313178 w 1479715"/>
              <a:gd name="connsiteY111" fmla="*/ 1171096 h 1424911"/>
              <a:gd name="connsiteX112" fmla="*/ 341128 w 1479715"/>
              <a:gd name="connsiteY112" fmla="*/ 1080121 h 1424911"/>
              <a:gd name="connsiteX113" fmla="*/ 383875 w 1479715"/>
              <a:gd name="connsiteY113" fmla="*/ 1068612 h 1424911"/>
              <a:gd name="connsiteX114" fmla="*/ 364146 w 1479715"/>
              <a:gd name="connsiteY114" fmla="*/ 1009424 h 1424911"/>
              <a:gd name="connsiteX115" fmla="*/ 402509 w 1479715"/>
              <a:gd name="connsiteY115" fmla="*/ 1001203 h 1424911"/>
              <a:gd name="connsiteX116" fmla="*/ 464986 w 1479715"/>
              <a:gd name="connsiteY116" fmla="*/ 1036278 h 1424911"/>
              <a:gd name="connsiteX117" fmla="*/ 481975 w 1479715"/>
              <a:gd name="connsiteY117" fmla="*/ 1110812 h 1424911"/>
              <a:gd name="connsiteX118" fmla="*/ 403057 w 1479715"/>
              <a:gd name="connsiteY118" fmla="*/ 1206171 h 1424911"/>
              <a:gd name="connsiteX119" fmla="*/ 300025 w 1479715"/>
              <a:gd name="connsiteY119" fmla="*/ 1103139 h 1424911"/>
              <a:gd name="connsiteX120" fmla="*/ 278651 w 1479715"/>
              <a:gd name="connsiteY120" fmla="*/ 1144790 h 1424911"/>
              <a:gd name="connsiteX121" fmla="*/ 256729 w 1479715"/>
              <a:gd name="connsiteY121" fmla="*/ 1136570 h 1424911"/>
              <a:gd name="connsiteX122" fmla="*/ 213982 w 1479715"/>
              <a:gd name="connsiteY122" fmla="*/ 1086150 h 1424911"/>
              <a:gd name="connsiteX123" fmla="*/ 220010 w 1479715"/>
              <a:gd name="connsiteY123" fmla="*/ 1051075 h 1424911"/>
              <a:gd name="connsiteX124" fmla="*/ 257825 w 1479715"/>
              <a:gd name="connsiteY124" fmla="*/ 1053267 h 1424911"/>
              <a:gd name="connsiteX125" fmla="*/ 304409 w 1479715"/>
              <a:gd name="connsiteY125" fmla="*/ 1060392 h 1424911"/>
              <a:gd name="connsiteX126" fmla="*/ 300025 w 1479715"/>
              <a:gd name="connsiteY126" fmla="*/ 1103139 h 1424911"/>
              <a:gd name="connsiteX127" fmla="*/ 229875 w 1479715"/>
              <a:gd name="connsiteY127" fmla="*/ 731018 h 1424911"/>
              <a:gd name="connsiteX128" fmla="*/ 245220 w 1479715"/>
              <a:gd name="connsiteY128" fmla="*/ 651552 h 1424911"/>
              <a:gd name="connsiteX129" fmla="*/ 264402 w 1479715"/>
              <a:gd name="connsiteY129" fmla="*/ 636755 h 1424911"/>
              <a:gd name="connsiteX130" fmla="*/ 300025 w 1479715"/>
              <a:gd name="connsiteY130" fmla="*/ 644427 h 1424911"/>
              <a:gd name="connsiteX131" fmla="*/ 358665 w 1479715"/>
              <a:gd name="connsiteY131" fmla="*/ 704164 h 1424911"/>
              <a:gd name="connsiteX132" fmla="*/ 403057 w 1479715"/>
              <a:gd name="connsiteY132" fmla="*/ 709096 h 1424911"/>
              <a:gd name="connsiteX133" fmla="*/ 415114 w 1479715"/>
              <a:gd name="connsiteY133" fmla="*/ 711288 h 1424911"/>
              <a:gd name="connsiteX134" fmla="*/ 403057 w 1479715"/>
              <a:gd name="connsiteY134" fmla="*/ 764997 h 1424911"/>
              <a:gd name="connsiteX135" fmla="*/ 382231 w 1479715"/>
              <a:gd name="connsiteY135" fmla="*/ 833502 h 1424911"/>
              <a:gd name="connsiteX136" fmla="*/ 342224 w 1479715"/>
              <a:gd name="connsiteY136" fmla="*/ 950235 h 1424911"/>
              <a:gd name="connsiteX137" fmla="*/ 261662 w 1479715"/>
              <a:gd name="connsiteY137" fmla="*/ 885566 h 1424911"/>
              <a:gd name="connsiteX138" fmla="*/ 229875 w 1479715"/>
              <a:gd name="connsiteY138" fmla="*/ 731018 h 1424911"/>
              <a:gd name="connsiteX139" fmla="*/ 328523 w 1479715"/>
              <a:gd name="connsiteY139" fmla="*/ 532626 h 1424911"/>
              <a:gd name="connsiteX140" fmla="*/ 463890 w 1479715"/>
              <a:gd name="connsiteY140" fmla="*/ 463573 h 1424911"/>
              <a:gd name="connsiteX141" fmla="*/ 490196 w 1479715"/>
              <a:gd name="connsiteY141" fmla="*/ 469053 h 1424911"/>
              <a:gd name="connsiteX142" fmla="*/ 463342 w 1479715"/>
              <a:gd name="connsiteY142" fmla="*/ 564961 h 1424911"/>
              <a:gd name="connsiteX143" fmla="*/ 443612 w 1479715"/>
              <a:gd name="connsiteY143" fmla="*/ 621957 h 1424911"/>
              <a:gd name="connsiteX144" fmla="*/ 412922 w 1479715"/>
              <a:gd name="connsiteY144" fmla="*/ 676214 h 1424911"/>
              <a:gd name="connsiteX145" fmla="*/ 343320 w 1479715"/>
              <a:gd name="connsiteY145" fmla="*/ 630178 h 1424911"/>
              <a:gd name="connsiteX146" fmla="*/ 328523 w 1479715"/>
              <a:gd name="connsiteY146" fmla="*/ 532626 h 1424911"/>
              <a:gd name="connsiteX147" fmla="*/ 576786 w 1479715"/>
              <a:gd name="connsiteY147" fmla="*/ 717317 h 1424911"/>
              <a:gd name="connsiteX148" fmla="*/ 597064 w 1479715"/>
              <a:gd name="connsiteY148" fmla="*/ 642783 h 1424911"/>
              <a:gd name="connsiteX149" fmla="*/ 597612 w 1479715"/>
              <a:gd name="connsiteY149" fmla="*/ 642235 h 1424911"/>
              <a:gd name="connsiteX150" fmla="*/ 604189 w 1479715"/>
              <a:gd name="connsiteY150" fmla="*/ 638399 h 1424911"/>
              <a:gd name="connsiteX151" fmla="*/ 689135 w 1479715"/>
              <a:gd name="connsiteY151" fmla="*/ 703068 h 1424911"/>
              <a:gd name="connsiteX152" fmla="*/ 748872 w 1479715"/>
              <a:gd name="connsiteY152" fmla="*/ 710740 h 1424911"/>
              <a:gd name="connsiteX153" fmla="*/ 761477 w 1479715"/>
              <a:gd name="connsiteY153" fmla="*/ 717865 h 1424911"/>
              <a:gd name="connsiteX154" fmla="*/ 753804 w 1479715"/>
              <a:gd name="connsiteY154" fmla="*/ 771573 h 1424911"/>
              <a:gd name="connsiteX155" fmla="*/ 749420 w 1479715"/>
              <a:gd name="connsiteY155" fmla="*/ 796235 h 1424911"/>
              <a:gd name="connsiteX156" fmla="*/ 712153 w 1479715"/>
              <a:gd name="connsiteY156" fmla="*/ 935986 h 1424911"/>
              <a:gd name="connsiteX157" fmla="*/ 688587 w 1479715"/>
              <a:gd name="connsiteY157" fmla="*/ 927765 h 1424911"/>
              <a:gd name="connsiteX158" fmla="*/ 576786 w 1479715"/>
              <a:gd name="connsiteY158" fmla="*/ 717317 h 1424911"/>
              <a:gd name="connsiteX159" fmla="*/ 677626 w 1479715"/>
              <a:gd name="connsiteY159" fmla="*/ 493167 h 1424911"/>
              <a:gd name="connsiteX160" fmla="*/ 749968 w 1479715"/>
              <a:gd name="connsiteY160" fmla="*/ 436171 h 1424911"/>
              <a:gd name="connsiteX161" fmla="*/ 846424 w 1479715"/>
              <a:gd name="connsiteY161" fmla="*/ 429046 h 1424911"/>
              <a:gd name="connsiteX162" fmla="*/ 830530 w 1479715"/>
              <a:gd name="connsiteY162" fmla="*/ 509061 h 1424911"/>
              <a:gd name="connsiteX163" fmla="*/ 776822 w 1479715"/>
              <a:gd name="connsiteY163" fmla="*/ 672925 h 1424911"/>
              <a:gd name="connsiteX164" fmla="*/ 701740 w 1479715"/>
              <a:gd name="connsiteY164" fmla="*/ 647167 h 1424911"/>
              <a:gd name="connsiteX165" fmla="*/ 677626 w 1479715"/>
              <a:gd name="connsiteY165" fmla="*/ 493167 h 1424911"/>
              <a:gd name="connsiteX166" fmla="*/ 1467904 w 1479715"/>
              <a:gd name="connsiteY166" fmla="*/ 311217 h 1424911"/>
              <a:gd name="connsiteX167" fmla="*/ 1268965 w 1479715"/>
              <a:gd name="connsiteY167" fmla="*/ 90904 h 1424911"/>
              <a:gd name="connsiteX168" fmla="*/ 1155520 w 1479715"/>
              <a:gd name="connsiteY168" fmla="*/ 16370 h 1424911"/>
              <a:gd name="connsiteX169" fmla="*/ 1110580 w 1479715"/>
              <a:gd name="connsiteY169" fmla="*/ 2121 h 1424911"/>
              <a:gd name="connsiteX170" fmla="*/ 1110580 w 1479715"/>
              <a:gd name="connsiteY170" fmla="*/ 19658 h 1424911"/>
              <a:gd name="connsiteX171" fmla="*/ 1146203 w 1479715"/>
              <a:gd name="connsiteY171" fmla="*/ 38292 h 1424911"/>
              <a:gd name="connsiteX172" fmla="*/ 1340210 w 1479715"/>
              <a:gd name="connsiteY172" fmla="*/ 258057 h 1424911"/>
              <a:gd name="connsiteX173" fmla="*/ 1397207 w 1479715"/>
              <a:gd name="connsiteY173" fmla="*/ 384655 h 1424911"/>
              <a:gd name="connsiteX174" fmla="*/ 1287050 w 1479715"/>
              <a:gd name="connsiteY174" fmla="*/ 518377 h 1424911"/>
              <a:gd name="connsiteX175" fmla="*/ 1273897 w 1479715"/>
              <a:gd name="connsiteY175" fmla="*/ 1000107 h 1424911"/>
              <a:gd name="connsiteX176" fmla="*/ 1232794 w 1479715"/>
              <a:gd name="connsiteY176" fmla="*/ 906392 h 1424911"/>
              <a:gd name="connsiteX177" fmla="*/ 1145655 w 1479715"/>
              <a:gd name="connsiteY177" fmla="*/ 909132 h 1424911"/>
              <a:gd name="connsiteX178" fmla="*/ 1144011 w 1479715"/>
              <a:gd name="connsiteY178" fmla="*/ 909132 h 1424911"/>
              <a:gd name="connsiteX179" fmla="*/ 1179634 w 1479715"/>
              <a:gd name="connsiteY179" fmla="*/ 701972 h 1424911"/>
              <a:gd name="connsiteX180" fmla="*/ 1212516 w 1479715"/>
              <a:gd name="connsiteY180" fmla="*/ 657032 h 1424911"/>
              <a:gd name="connsiteX181" fmla="*/ 1198267 w 1479715"/>
              <a:gd name="connsiteY181" fmla="*/ 623054 h 1424911"/>
              <a:gd name="connsiteX182" fmla="*/ 1262388 w 1479715"/>
              <a:gd name="connsiteY182" fmla="*/ 437267 h 1424911"/>
              <a:gd name="connsiteX183" fmla="*/ 1264032 w 1479715"/>
              <a:gd name="connsiteY183" fmla="*/ 394520 h 1424911"/>
              <a:gd name="connsiteX184" fmla="*/ 1207036 w 1479715"/>
              <a:gd name="connsiteY184" fmla="*/ 397260 h 1424911"/>
              <a:gd name="connsiteX185" fmla="*/ 1165933 w 1479715"/>
              <a:gd name="connsiteY185" fmla="*/ 413701 h 1424911"/>
              <a:gd name="connsiteX186" fmla="*/ 1145655 w 1479715"/>
              <a:gd name="connsiteY186" fmla="*/ 380819 h 1424911"/>
              <a:gd name="connsiteX187" fmla="*/ 1064545 w 1479715"/>
              <a:gd name="connsiteY187" fmla="*/ 327110 h 1424911"/>
              <a:gd name="connsiteX188" fmla="*/ 1026182 w 1479715"/>
              <a:gd name="connsiteY188" fmla="*/ 335331 h 1424911"/>
              <a:gd name="connsiteX189" fmla="*/ 1040431 w 1479715"/>
              <a:gd name="connsiteY189" fmla="*/ 386847 h 1424911"/>
              <a:gd name="connsiteX190" fmla="*/ 1110032 w 1479715"/>
              <a:gd name="connsiteY190" fmla="*/ 408221 h 1424911"/>
              <a:gd name="connsiteX191" fmla="*/ 1141819 w 1479715"/>
              <a:gd name="connsiteY191" fmla="*/ 425758 h 1424911"/>
              <a:gd name="connsiteX192" fmla="*/ 1110032 w 1479715"/>
              <a:gd name="connsiteY192" fmla="*/ 443296 h 1424911"/>
              <a:gd name="connsiteX193" fmla="*/ 1010836 w 1479715"/>
              <a:gd name="connsiteY193" fmla="*/ 523310 h 1424911"/>
              <a:gd name="connsiteX194" fmla="*/ 888623 w 1479715"/>
              <a:gd name="connsiteY194" fmla="*/ 772121 h 1424911"/>
              <a:gd name="connsiteX195" fmla="*/ 904516 w 1479715"/>
              <a:gd name="connsiteY195" fmla="*/ 1009424 h 1424911"/>
              <a:gd name="connsiteX196" fmla="*/ 960964 w 1479715"/>
              <a:gd name="connsiteY196" fmla="*/ 1119580 h 1424911"/>
              <a:gd name="connsiteX197" fmla="*/ 908352 w 1479715"/>
              <a:gd name="connsiteY197" fmla="*/ 1177673 h 1424911"/>
              <a:gd name="connsiteX198" fmla="*/ 872730 w 1479715"/>
              <a:gd name="connsiteY198" fmla="*/ 1048883 h 1424911"/>
              <a:gd name="connsiteX199" fmla="*/ 857932 w 1479715"/>
              <a:gd name="connsiteY199" fmla="*/ 1031345 h 1424911"/>
              <a:gd name="connsiteX200" fmla="*/ 755448 w 1479715"/>
              <a:gd name="connsiteY200" fmla="*/ 960100 h 1424911"/>
              <a:gd name="connsiteX201" fmla="*/ 752160 w 1479715"/>
              <a:gd name="connsiteY201" fmla="*/ 948043 h 1424911"/>
              <a:gd name="connsiteX202" fmla="*/ 752160 w 1479715"/>
              <a:gd name="connsiteY202" fmla="*/ 936534 h 1424911"/>
              <a:gd name="connsiteX203" fmla="*/ 796552 w 1479715"/>
              <a:gd name="connsiteY203" fmla="*/ 739239 h 1424911"/>
              <a:gd name="connsiteX204" fmla="*/ 802032 w 1479715"/>
              <a:gd name="connsiteY204" fmla="*/ 712385 h 1424911"/>
              <a:gd name="connsiteX205" fmla="*/ 827242 w 1479715"/>
              <a:gd name="connsiteY205" fmla="*/ 674570 h 1424911"/>
              <a:gd name="connsiteX206" fmla="*/ 821214 w 1479715"/>
              <a:gd name="connsiteY206" fmla="*/ 642783 h 1424911"/>
              <a:gd name="connsiteX207" fmla="*/ 863961 w 1479715"/>
              <a:gd name="connsiteY207" fmla="*/ 505772 h 1424911"/>
              <a:gd name="connsiteX208" fmla="*/ 864509 w 1479715"/>
              <a:gd name="connsiteY208" fmla="*/ 504676 h 1424911"/>
              <a:gd name="connsiteX209" fmla="*/ 886431 w 1479715"/>
              <a:gd name="connsiteY209" fmla="*/ 446584 h 1424911"/>
              <a:gd name="connsiteX210" fmla="*/ 931370 w 1479715"/>
              <a:gd name="connsiteY210" fmla="*/ 421922 h 1424911"/>
              <a:gd name="connsiteX211" fmla="*/ 938495 w 1479715"/>
              <a:gd name="connsiteY211" fmla="*/ 393972 h 1424911"/>
              <a:gd name="connsiteX212" fmla="*/ 914929 w 1479715"/>
              <a:gd name="connsiteY212" fmla="*/ 385203 h 1424911"/>
              <a:gd name="connsiteX213" fmla="*/ 793811 w 1479715"/>
              <a:gd name="connsiteY213" fmla="*/ 390683 h 1424911"/>
              <a:gd name="connsiteX214" fmla="*/ 714893 w 1479715"/>
              <a:gd name="connsiteY214" fmla="*/ 403288 h 1424911"/>
              <a:gd name="connsiteX215" fmla="*/ 655705 w 1479715"/>
              <a:gd name="connsiteY215" fmla="*/ 336975 h 1424911"/>
              <a:gd name="connsiteX216" fmla="*/ 598708 w 1479715"/>
              <a:gd name="connsiteY216" fmla="*/ 327658 h 1424911"/>
              <a:gd name="connsiteX217" fmla="*/ 598160 w 1479715"/>
              <a:gd name="connsiteY217" fmla="*/ 381915 h 1424911"/>
              <a:gd name="connsiteX218" fmla="*/ 644196 w 1479715"/>
              <a:gd name="connsiteY218" fmla="*/ 393424 h 1424911"/>
              <a:gd name="connsiteX219" fmla="*/ 669406 w 1479715"/>
              <a:gd name="connsiteY219" fmla="*/ 430690 h 1424911"/>
              <a:gd name="connsiteX220" fmla="*/ 609121 w 1479715"/>
              <a:gd name="connsiteY220" fmla="*/ 510705 h 1424911"/>
              <a:gd name="connsiteX221" fmla="*/ 507733 w 1479715"/>
              <a:gd name="connsiteY221" fmla="*/ 834598 h 1424911"/>
              <a:gd name="connsiteX222" fmla="*/ 576238 w 1479715"/>
              <a:gd name="connsiteY222" fmla="*/ 980926 h 1424911"/>
              <a:gd name="connsiteX223" fmla="*/ 594324 w 1479715"/>
              <a:gd name="connsiteY223" fmla="*/ 1054911 h 1424911"/>
              <a:gd name="connsiteX224" fmla="*/ 541164 w 1479715"/>
              <a:gd name="connsiteY224" fmla="*/ 1077381 h 1424911"/>
              <a:gd name="connsiteX225" fmla="*/ 504445 w 1479715"/>
              <a:gd name="connsiteY225" fmla="*/ 1032990 h 1424911"/>
              <a:gd name="connsiteX226" fmla="*/ 495676 w 1479715"/>
              <a:gd name="connsiteY226" fmla="*/ 996271 h 1424911"/>
              <a:gd name="connsiteX227" fmla="*/ 495676 w 1479715"/>
              <a:gd name="connsiteY227" fmla="*/ 995723 h 1424911"/>
              <a:gd name="connsiteX228" fmla="*/ 401961 w 1479715"/>
              <a:gd name="connsiteY228" fmla="*/ 969417 h 1424911"/>
              <a:gd name="connsiteX229" fmla="*/ 381135 w 1479715"/>
              <a:gd name="connsiteY229" fmla="*/ 966676 h 1424911"/>
              <a:gd name="connsiteX230" fmla="*/ 401961 w 1479715"/>
              <a:gd name="connsiteY230" fmla="*/ 861452 h 1424911"/>
              <a:gd name="connsiteX231" fmla="*/ 444708 w 1479715"/>
              <a:gd name="connsiteY231" fmla="*/ 709096 h 1424911"/>
              <a:gd name="connsiteX232" fmla="*/ 462793 w 1479715"/>
              <a:gd name="connsiteY232" fmla="*/ 703616 h 1424911"/>
              <a:gd name="connsiteX233" fmla="*/ 471562 w 1479715"/>
              <a:gd name="connsiteY233" fmla="*/ 698683 h 1424911"/>
              <a:gd name="connsiteX234" fmla="*/ 474302 w 1479715"/>
              <a:gd name="connsiteY234" fmla="*/ 670733 h 1424911"/>
              <a:gd name="connsiteX235" fmla="*/ 462793 w 1479715"/>
              <a:gd name="connsiteY235" fmla="*/ 662513 h 1424911"/>
              <a:gd name="connsiteX236" fmla="*/ 460053 w 1479715"/>
              <a:gd name="connsiteY236" fmla="*/ 655936 h 1424911"/>
              <a:gd name="connsiteX237" fmla="*/ 462793 w 1479715"/>
              <a:gd name="connsiteY237" fmla="*/ 644427 h 1424911"/>
              <a:gd name="connsiteX238" fmla="*/ 496772 w 1479715"/>
              <a:gd name="connsiteY238" fmla="*/ 541395 h 1424911"/>
              <a:gd name="connsiteX239" fmla="*/ 513761 w 1479715"/>
              <a:gd name="connsiteY239" fmla="*/ 492071 h 1424911"/>
              <a:gd name="connsiteX240" fmla="*/ 538971 w 1479715"/>
              <a:gd name="connsiteY240" fmla="*/ 487139 h 1424911"/>
              <a:gd name="connsiteX241" fmla="*/ 549932 w 1479715"/>
              <a:gd name="connsiteY241" fmla="*/ 483851 h 1424911"/>
              <a:gd name="connsiteX242" fmla="*/ 545000 w 1479715"/>
              <a:gd name="connsiteY242" fmla="*/ 446036 h 1424911"/>
              <a:gd name="connsiteX243" fmla="*/ 495128 w 1479715"/>
              <a:gd name="connsiteY243" fmla="*/ 438363 h 1424911"/>
              <a:gd name="connsiteX244" fmla="*/ 462245 w 1479715"/>
              <a:gd name="connsiteY244" fmla="*/ 438363 h 1424911"/>
              <a:gd name="connsiteX245" fmla="*/ 401413 w 1479715"/>
              <a:gd name="connsiteY245" fmla="*/ 437267 h 1424911"/>
              <a:gd name="connsiteX246" fmla="*/ 359213 w 1479715"/>
              <a:gd name="connsiteY246" fmla="*/ 374242 h 1424911"/>
              <a:gd name="connsiteX247" fmla="*/ 311534 w 1479715"/>
              <a:gd name="connsiteY247" fmla="*/ 407673 h 1424911"/>
              <a:gd name="connsiteX248" fmla="*/ 352637 w 1479715"/>
              <a:gd name="connsiteY248" fmla="*/ 454804 h 1424911"/>
              <a:gd name="connsiteX249" fmla="*/ 194252 w 1479715"/>
              <a:gd name="connsiteY249" fmla="*/ 617025 h 1424911"/>
              <a:gd name="connsiteX250" fmla="*/ 152053 w 1479715"/>
              <a:gd name="connsiteY250" fmla="*/ 821445 h 1424911"/>
              <a:gd name="connsiteX251" fmla="*/ 211790 w 1479715"/>
              <a:gd name="connsiteY251" fmla="*/ 957360 h 1424911"/>
              <a:gd name="connsiteX252" fmla="*/ 253989 w 1479715"/>
              <a:gd name="connsiteY252" fmla="*/ 987502 h 1424911"/>
              <a:gd name="connsiteX253" fmla="*/ 254537 w 1479715"/>
              <a:gd name="connsiteY253" fmla="*/ 987502 h 1424911"/>
              <a:gd name="connsiteX254" fmla="*/ 292900 w 1479715"/>
              <a:gd name="connsiteY254" fmla="*/ 1012164 h 1424911"/>
              <a:gd name="connsiteX255" fmla="*/ 254537 w 1479715"/>
              <a:gd name="connsiteY255" fmla="*/ 1017644 h 1424911"/>
              <a:gd name="connsiteX256" fmla="*/ 225491 w 1479715"/>
              <a:gd name="connsiteY256" fmla="*/ 1020385 h 1424911"/>
              <a:gd name="connsiteX257" fmla="*/ 175619 w 1479715"/>
              <a:gd name="connsiteY257" fmla="*/ 1035730 h 1424911"/>
              <a:gd name="connsiteX258" fmla="*/ 83548 w 1479715"/>
              <a:gd name="connsiteY258" fmla="*/ 921189 h 1424911"/>
              <a:gd name="connsiteX259" fmla="*/ 123007 w 1479715"/>
              <a:gd name="connsiteY259" fmla="*/ 695943 h 1424911"/>
              <a:gd name="connsiteX260" fmla="*/ 108758 w 1479715"/>
              <a:gd name="connsiteY260" fmla="*/ 414797 h 1424911"/>
              <a:gd name="connsiteX261" fmla="*/ 179455 w 1479715"/>
              <a:gd name="connsiteY261" fmla="*/ 369858 h 1424911"/>
              <a:gd name="connsiteX262" fmla="*/ 253441 w 1479715"/>
              <a:gd name="connsiteY262" fmla="*/ 400548 h 1424911"/>
              <a:gd name="connsiteX263" fmla="*/ 253989 w 1479715"/>
              <a:gd name="connsiteY263" fmla="*/ 401096 h 1424911"/>
              <a:gd name="connsiteX264" fmla="*/ 263854 w 1479715"/>
              <a:gd name="connsiteY264" fmla="*/ 402192 h 1424911"/>
              <a:gd name="connsiteX265" fmla="*/ 253989 w 1479715"/>
              <a:gd name="connsiteY265" fmla="*/ 335331 h 1424911"/>
              <a:gd name="connsiteX266" fmla="*/ 253441 w 1479715"/>
              <a:gd name="connsiteY266" fmla="*/ 334783 h 1424911"/>
              <a:gd name="connsiteX267" fmla="*/ 244124 w 1479715"/>
              <a:gd name="connsiteY267" fmla="*/ 324918 h 1424911"/>
              <a:gd name="connsiteX268" fmla="*/ 166302 w 1479715"/>
              <a:gd name="connsiteY268" fmla="*/ 285459 h 1424911"/>
              <a:gd name="connsiteX269" fmla="*/ 209050 w 1479715"/>
              <a:gd name="connsiteY269" fmla="*/ 240520 h 1424911"/>
              <a:gd name="connsiteX270" fmla="*/ 215078 w 1479715"/>
              <a:gd name="connsiteY270" fmla="*/ 152833 h 1424911"/>
              <a:gd name="connsiteX271" fmla="*/ 126295 w 1479715"/>
              <a:gd name="connsiteY271" fmla="*/ 125431 h 1424911"/>
              <a:gd name="connsiteX272" fmla="*/ 149861 w 1479715"/>
              <a:gd name="connsiteY272" fmla="*/ 197772 h 1424911"/>
              <a:gd name="connsiteX273" fmla="*/ 71491 w 1479715"/>
              <a:gd name="connsiteY273" fmla="*/ 287651 h 1424911"/>
              <a:gd name="connsiteX274" fmla="*/ 16686 w 1479715"/>
              <a:gd name="connsiteY274" fmla="*/ 444392 h 1424911"/>
              <a:gd name="connsiteX275" fmla="*/ 20523 w 1479715"/>
              <a:gd name="connsiteY275" fmla="*/ 771573 h 1424911"/>
              <a:gd name="connsiteX276" fmla="*/ 22715 w 1479715"/>
              <a:gd name="connsiteY276" fmla="*/ 1016000 h 1424911"/>
              <a:gd name="connsiteX277" fmla="*/ 232615 w 1479715"/>
              <a:gd name="connsiteY277" fmla="*/ 1284541 h 1424911"/>
              <a:gd name="connsiteX278" fmla="*/ 217818 w 1479715"/>
              <a:gd name="connsiteY278" fmla="*/ 1323452 h 1424911"/>
              <a:gd name="connsiteX279" fmla="*/ 237548 w 1479715"/>
              <a:gd name="connsiteY279" fmla="*/ 1345374 h 1424911"/>
              <a:gd name="connsiteX280" fmla="*/ 254537 w 1479715"/>
              <a:gd name="connsiteY280" fmla="*/ 1325097 h 1424911"/>
              <a:gd name="connsiteX281" fmla="*/ 266046 w 1479715"/>
              <a:gd name="connsiteY281" fmla="*/ 1300435 h 1424911"/>
              <a:gd name="connsiteX282" fmla="*/ 401413 w 1479715"/>
              <a:gd name="connsiteY282" fmla="*/ 1375516 h 1424911"/>
              <a:gd name="connsiteX283" fmla="*/ 544452 w 1479715"/>
              <a:gd name="connsiteY283" fmla="*/ 1405659 h 1424911"/>
              <a:gd name="connsiteX284" fmla="*/ 580623 w 1479715"/>
              <a:gd name="connsiteY284" fmla="*/ 1421552 h 1424911"/>
              <a:gd name="connsiteX285" fmla="*/ 573498 w 1479715"/>
              <a:gd name="connsiteY285" fmla="*/ 1445666 h 1424911"/>
              <a:gd name="connsiteX286" fmla="*/ 566922 w 1479715"/>
              <a:gd name="connsiteY286" fmla="*/ 1468684 h 1424911"/>
              <a:gd name="connsiteX287" fmla="*/ 599804 w 1479715"/>
              <a:gd name="connsiteY287" fmla="*/ 1470876 h 1424911"/>
              <a:gd name="connsiteX288" fmla="*/ 611313 w 1479715"/>
              <a:gd name="connsiteY288" fmla="*/ 1437445 h 1424911"/>
              <a:gd name="connsiteX289" fmla="*/ 620630 w 1479715"/>
              <a:gd name="connsiteY289" fmla="*/ 1412235 h 1424911"/>
              <a:gd name="connsiteX290" fmla="*/ 863961 w 1479715"/>
              <a:gd name="connsiteY290" fmla="*/ 1415523 h 1424911"/>
              <a:gd name="connsiteX291" fmla="*/ 957676 w 1479715"/>
              <a:gd name="connsiteY291" fmla="*/ 1415523 h 1424911"/>
              <a:gd name="connsiteX292" fmla="*/ 951648 w 1479715"/>
              <a:gd name="connsiteY292" fmla="*/ 1440185 h 1424911"/>
              <a:gd name="connsiteX293" fmla="*/ 949456 w 1479715"/>
              <a:gd name="connsiteY293" fmla="*/ 1463751 h 1424911"/>
              <a:gd name="connsiteX294" fmla="*/ 980146 w 1479715"/>
              <a:gd name="connsiteY294" fmla="*/ 1462107 h 1424911"/>
              <a:gd name="connsiteX295" fmla="*/ 997135 w 1479715"/>
              <a:gd name="connsiteY295" fmla="*/ 1405659 h 1424911"/>
              <a:gd name="connsiteX296" fmla="*/ 1029470 w 1479715"/>
              <a:gd name="connsiteY296" fmla="*/ 1397438 h 1424911"/>
              <a:gd name="connsiteX297" fmla="*/ 1210872 w 1479715"/>
              <a:gd name="connsiteY297" fmla="*/ 1311943 h 1424911"/>
              <a:gd name="connsiteX298" fmla="*/ 1408168 w 1479715"/>
              <a:gd name="connsiteY298" fmla="*/ 1114100 h 1424911"/>
              <a:gd name="connsiteX299" fmla="*/ 1461876 w 1479715"/>
              <a:gd name="connsiteY299" fmla="*/ 972705 h 1424911"/>
              <a:gd name="connsiteX300" fmla="*/ 1444338 w 1479715"/>
              <a:gd name="connsiteY300" fmla="*/ 832406 h 1424911"/>
              <a:gd name="connsiteX301" fmla="*/ 1391178 w 1479715"/>
              <a:gd name="connsiteY301" fmla="*/ 644427 h 1424911"/>
              <a:gd name="connsiteX302" fmla="*/ 1388986 w 1479715"/>
              <a:gd name="connsiteY302" fmla="*/ 533723 h 1424911"/>
              <a:gd name="connsiteX303" fmla="*/ 1425157 w 1479715"/>
              <a:gd name="connsiteY303" fmla="*/ 521117 h 1424911"/>
              <a:gd name="connsiteX304" fmla="*/ 1443790 w 1479715"/>
              <a:gd name="connsiteY304" fmla="*/ 637851 h 1424911"/>
              <a:gd name="connsiteX305" fmla="*/ 1470096 w 1479715"/>
              <a:gd name="connsiteY305" fmla="*/ 695395 h 1424911"/>
              <a:gd name="connsiteX306" fmla="*/ 1492018 w 1479715"/>
              <a:gd name="connsiteY306" fmla="*/ 554548 h 1424911"/>
              <a:gd name="connsiteX307" fmla="*/ 1510652 w 1479715"/>
              <a:gd name="connsiteY307" fmla="*/ 470150 h 1424911"/>
              <a:gd name="connsiteX308" fmla="*/ 1467904 w 1479715"/>
              <a:gd name="connsiteY308" fmla="*/ 311217 h 14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1479715" h="1424911">
                <a:moveTo>
                  <a:pt x="1409264" y="456449"/>
                </a:moveTo>
                <a:cubicBezTo>
                  <a:pt x="1407072" y="480014"/>
                  <a:pt x="1387890" y="499196"/>
                  <a:pt x="1373641" y="508513"/>
                </a:cubicBezTo>
                <a:cubicBezTo>
                  <a:pt x="1339114" y="533723"/>
                  <a:pt x="1345143" y="555096"/>
                  <a:pt x="1338018" y="564413"/>
                </a:cubicBezTo>
                <a:cubicBezTo>
                  <a:pt x="1336374" y="566605"/>
                  <a:pt x="1334182" y="569345"/>
                  <a:pt x="1331442" y="568249"/>
                </a:cubicBezTo>
                <a:cubicBezTo>
                  <a:pt x="1324865" y="566605"/>
                  <a:pt x="1322673" y="550712"/>
                  <a:pt x="1322673" y="537011"/>
                </a:cubicBezTo>
                <a:cubicBezTo>
                  <a:pt x="1322673" y="523858"/>
                  <a:pt x="1334182" y="504128"/>
                  <a:pt x="1341306" y="492619"/>
                </a:cubicBezTo>
                <a:cubicBezTo>
                  <a:pt x="1352815" y="473986"/>
                  <a:pt x="1366516" y="454804"/>
                  <a:pt x="1376929" y="444392"/>
                </a:cubicBezTo>
                <a:cubicBezTo>
                  <a:pt x="1400495" y="423018"/>
                  <a:pt x="1409812" y="444392"/>
                  <a:pt x="1409264" y="456449"/>
                </a:cubicBezTo>
                <a:moveTo>
                  <a:pt x="1390082" y="905296"/>
                </a:moveTo>
                <a:cubicBezTo>
                  <a:pt x="1388438" y="990242"/>
                  <a:pt x="1387890" y="1031345"/>
                  <a:pt x="1353911" y="1084506"/>
                </a:cubicBezTo>
                <a:cubicBezTo>
                  <a:pt x="1339114" y="1106975"/>
                  <a:pt x="1322125" y="1126157"/>
                  <a:pt x="1305683" y="1146983"/>
                </a:cubicBezTo>
                <a:cubicBezTo>
                  <a:pt x="1266772" y="1177673"/>
                  <a:pt x="1275541" y="1155203"/>
                  <a:pt x="1294723" y="1123417"/>
                </a:cubicBezTo>
                <a:cubicBezTo>
                  <a:pt x="1349527" y="1058748"/>
                  <a:pt x="1353911" y="965032"/>
                  <a:pt x="1352267" y="884470"/>
                </a:cubicBezTo>
                <a:cubicBezTo>
                  <a:pt x="1348979" y="806100"/>
                  <a:pt x="1344047" y="722797"/>
                  <a:pt x="1353363" y="737046"/>
                </a:cubicBezTo>
                <a:cubicBezTo>
                  <a:pt x="1364324" y="750747"/>
                  <a:pt x="1390082" y="853780"/>
                  <a:pt x="1390082" y="905296"/>
                </a:cubicBezTo>
                <a:close/>
                <a:moveTo>
                  <a:pt x="1224025" y="1162328"/>
                </a:moveTo>
                <a:cubicBezTo>
                  <a:pt x="1212516" y="1176029"/>
                  <a:pt x="1181278" y="1203979"/>
                  <a:pt x="1145655" y="1224805"/>
                </a:cubicBezTo>
                <a:cubicBezTo>
                  <a:pt x="1125925" y="1234669"/>
                  <a:pt x="1087014" y="1253851"/>
                  <a:pt x="1065641" y="1255495"/>
                </a:cubicBezTo>
                <a:cubicBezTo>
                  <a:pt x="1062901" y="1255495"/>
                  <a:pt x="1060708" y="1255495"/>
                  <a:pt x="1059612" y="1254947"/>
                </a:cubicBezTo>
                <a:cubicBezTo>
                  <a:pt x="1053036" y="1252755"/>
                  <a:pt x="1050295" y="1245082"/>
                  <a:pt x="1051392" y="1225353"/>
                </a:cubicBezTo>
                <a:cubicBezTo>
                  <a:pt x="1051392" y="1210556"/>
                  <a:pt x="1054680" y="1194662"/>
                  <a:pt x="1059612" y="1179317"/>
                </a:cubicBezTo>
                <a:cubicBezTo>
                  <a:pt x="1060708" y="1172193"/>
                  <a:pt x="1063449" y="1165068"/>
                  <a:pt x="1065641" y="1157943"/>
                </a:cubicBezTo>
                <a:cubicBezTo>
                  <a:pt x="1071669" y="1134378"/>
                  <a:pt x="1079890" y="1113004"/>
                  <a:pt x="1083178" y="1096015"/>
                </a:cubicBezTo>
                <a:cubicBezTo>
                  <a:pt x="1089207" y="1071353"/>
                  <a:pt x="1095235" y="1021481"/>
                  <a:pt x="1110032" y="991338"/>
                </a:cubicBezTo>
                <a:cubicBezTo>
                  <a:pt x="1114417" y="982570"/>
                  <a:pt x="1119897" y="975445"/>
                  <a:pt x="1127022" y="971061"/>
                </a:cubicBezTo>
                <a:cubicBezTo>
                  <a:pt x="1131954" y="968321"/>
                  <a:pt x="1137982" y="965580"/>
                  <a:pt x="1145655" y="962292"/>
                </a:cubicBezTo>
                <a:cubicBezTo>
                  <a:pt x="1165933" y="955167"/>
                  <a:pt x="1193883" y="951331"/>
                  <a:pt x="1212516" y="951331"/>
                </a:cubicBezTo>
                <a:cubicBezTo>
                  <a:pt x="1237726" y="951331"/>
                  <a:pt x="1265676" y="1046691"/>
                  <a:pt x="1265676" y="1066968"/>
                </a:cubicBezTo>
                <a:cubicBezTo>
                  <a:pt x="1265676" y="1086698"/>
                  <a:pt x="1240466" y="1144790"/>
                  <a:pt x="1224025" y="1162328"/>
                </a:cubicBezTo>
                <a:close/>
                <a:moveTo>
                  <a:pt x="1040431" y="1086698"/>
                </a:moveTo>
                <a:cubicBezTo>
                  <a:pt x="1033854" y="1086150"/>
                  <a:pt x="1026182" y="1075189"/>
                  <a:pt x="1012481" y="1048883"/>
                </a:cubicBezTo>
                <a:cubicBezTo>
                  <a:pt x="1001520" y="1029153"/>
                  <a:pt x="995491" y="1000107"/>
                  <a:pt x="1015221" y="982570"/>
                </a:cubicBezTo>
                <a:cubicBezTo>
                  <a:pt x="1024537" y="973801"/>
                  <a:pt x="1033306" y="968869"/>
                  <a:pt x="1040431" y="968321"/>
                </a:cubicBezTo>
                <a:cubicBezTo>
                  <a:pt x="1049748" y="966676"/>
                  <a:pt x="1057420" y="968869"/>
                  <a:pt x="1065641" y="971609"/>
                </a:cubicBezTo>
                <a:cubicBezTo>
                  <a:pt x="1076602" y="975445"/>
                  <a:pt x="1082630" y="983118"/>
                  <a:pt x="1074957" y="1013260"/>
                </a:cubicBezTo>
                <a:cubicBezTo>
                  <a:pt x="1071121" y="1032442"/>
                  <a:pt x="1068381" y="1046691"/>
                  <a:pt x="1065641" y="1057652"/>
                </a:cubicBezTo>
                <a:cubicBezTo>
                  <a:pt x="1061804" y="1065872"/>
                  <a:pt x="1051392" y="1087794"/>
                  <a:pt x="1040431" y="1086698"/>
                </a:cubicBezTo>
                <a:close/>
                <a:moveTo>
                  <a:pt x="1038239" y="1173289"/>
                </a:moveTo>
                <a:cubicBezTo>
                  <a:pt x="1023989" y="1212748"/>
                  <a:pt x="1014673" y="1284541"/>
                  <a:pt x="993299" y="1286733"/>
                </a:cubicBezTo>
                <a:cubicBezTo>
                  <a:pt x="988915" y="1286733"/>
                  <a:pt x="984530" y="1286733"/>
                  <a:pt x="980146" y="1286185"/>
                </a:cubicBezTo>
                <a:cubicBezTo>
                  <a:pt x="957676" y="1282349"/>
                  <a:pt x="928630" y="1269196"/>
                  <a:pt x="926438" y="1251111"/>
                </a:cubicBezTo>
                <a:cubicBezTo>
                  <a:pt x="921505" y="1229737"/>
                  <a:pt x="921505" y="1208363"/>
                  <a:pt x="950004" y="1190826"/>
                </a:cubicBezTo>
                <a:cubicBezTo>
                  <a:pt x="962061" y="1182605"/>
                  <a:pt x="974666" y="1174385"/>
                  <a:pt x="986722" y="1165616"/>
                </a:cubicBezTo>
                <a:cubicBezTo>
                  <a:pt x="997683" y="1156847"/>
                  <a:pt x="1007000" y="1149723"/>
                  <a:pt x="1017413" y="1143146"/>
                </a:cubicBezTo>
                <a:cubicBezTo>
                  <a:pt x="1024537" y="1138214"/>
                  <a:pt x="1036046" y="1136022"/>
                  <a:pt x="1040979" y="1143146"/>
                </a:cubicBezTo>
                <a:cubicBezTo>
                  <a:pt x="1043171" y="1146434"/>
                  <a:pt x="1043719" y="1151367"/>
                  <a:pt x="1042623" y="1159039"/>
                </a:cubicBezTo>
                <a:cubicBezTo>
                  <a:pt x="1040979" y="1163424"/>
                  <a:pt x="1039335" y="1168356"/>
                  <a:pt x="1038239" y="1173289"/>
                </a:cubicBezTo>
                <a:close/>
                <a:moveTo>
                  <a:pt x="975214" y="806100"/>
                </a:moveTo>
                <a:cubicBezTo>
                  <a:pt x="979050" y="778150"/>
                  <a:pt x="985626" y="750199"/>
                  <a:pt x="992751" y="722797"/>
                </a:cubicBezTo>
                <a:cubicBezTo>
                  <a:pt x="1001520" y="688271"/>
                  <a:pt x="1011933" y="660320"/>
                  <a:pt x="1016865" y="651552"/>
                </a:cubicBezTo>
                <a:cubicBezTo>
                  <a:pt x="1025086" y="635658"/>
                  <a:pt x="1031114" y="644975"/>
                  <a:pt x="1040431" y="653744"/>
                </a:cubicBezTo>
                <a:cubicBezTo>
                  <a:pt x="1055776" y="665801"/>
                  <a:pt x="1110580" y="701972"/>
                  <a:pt x="1123185" y="699231"/>
                </a:cubicBezTo>
                <a:cubicBezTo>
                  <a:pt x="1132502" y="698683"/>
                  <a:pt x="1144011" y="695943"/>
                  <a:pt x="1146203" y="694299"/>
                </a:cubicBezTo>
                <a:cubicBezTo>
                  <a:pt x="1146203" y="724990"/>
                  <a:pt x="1134146" y="770477"/>
                  <a:pt x="1127570" y="801715"/>
                </a:cubicBezTo>
                <a:cubicBezTo>
                  <a:pt x="1120993" y="823637"/>
                  <a:pt x="1118253" y="867481"/>
                  <a:pt x="1110580" y="894335"/>
                </a:cubicBezTo>
                <a:cubicBezTo>
                  <a:pt x="1107840" y="904200"/>
                  <a:pt x="1104552" y="911872"/>
                  <a:pt x="1099619" y="915160"/>
                </a:cubicBezTo>
                <a:cubicBezTo>
                  <a:pt x="1085918" y="923929"/>
                  <a:pt x="1056872" y="922285"/>
                  <a:pt x="1040431" y="918449"/>
                </a:cubicBezTo>
                <a:cubicBezTo>
                  <a:pt x="985078" y="910776"/>
                  <a:pt x="969733" y="856520"/>
                  <a:pt x="975214" y="806100"/>
                </a:cubicBezTo>
                <a:close/>
                <a:moveTo>
                  <a:pt x="1096879" y="509061"/>
                </a:moveTo>
                <a:cubicBezTo>
                  <a:pt x="1110580" y="490427"/>
                  <a:pt x="1127570" y="475082"/>
                  <a:pt x="1145655" y="460833"/>
                </a:cubicBezTo>
                <a:cubicBezTo>
                  <a:pt x="1161000" y="447132"/>
                  <a:pt x="1176893" y="436171"/>
                  <a:pt x="1188950" y="429046"/>
                </a:cubicBezTo>
                <a:cubicBezTo>
                  <a:pt x="1216353" y="413701"/>
                  <a:pt x="1218545" y="444392"/>
                  <a:pt x="1212516" y="461929"/>
                </a:cubicBezTo>
                <a:cubicBezTo>
                  <a:pt x="1207036" y="480014"/>
                  <a:pt x="1185662" y="545231"/>
                  <a:pt x="1179086" y="573730"/>
                </a:cubicBezTo>
                <a:cubicBezTo>
                  <a:pt x="1173605" y="603872"/>
                  <a:pt x="1164836" y="648812"/>
                  <a:pt x="1153876" y="654292"/>
                </a:cubicBezTo>
                <a:cubicBezTo>
                  <a:pt x="1140175" y="660868"/>
                  <a:pt x="1122637" y="657032"/>
                  <a:pt x="1110032" y="649360"/>
                </a:cubicBezTo>
                <a:cubicBezTo>
                  <a:pt x="1093043" y="639495"/>
                  <a:pt x="1078246" y="618669"/>
                  <a:pt x="1076054" y="585787"/>
                </a:cubicBezTo>
                <a:cubicBezTo>
                  <a:pt x="1073313" y="541395"/>
                  <a:pt x="1081534" y="534271"/>
                  <a:pt x="1096879" y="509061"/>
                </a:cubicBezTo>
                <a:close/>
                <a:moveTo>
                  <a:pt x="893007" y="1274676"/>
                </a:moveTo>
                <a:cubicBezTo>
                  <a:pt x="889719" y="1290570"/>
                  <a:pt x="888075" y="1292214"/>
                  <a:pt x="872730" y="1298242"/>
                </a:cubicBezTo>
                <a:cubicBezTo>
                  <a:pt x="869441" y="1299338"/>
                  <a:pt x="865605" y="1300435"/>
                  <a:pt x="862317" y="1301531"/>
                </a:cubicBezTo>
                <a:cubicBezTo>
                  <a:pt x="843135" y="1307559"/>
                  <a:pt x="832722" y="1302079"/>
                  <a:pt x="838751" y="1290570"/>
                </a:cubicBezTo>
                <a:cubicBezTo>
                  <a:pt x="843135" y="1281801"/>
                  <a:pt x="852452" y="1269196"/>
                  <a:pt x="862317" y="1262072"/>
                </a:cubicBezTo>
                <a:cubicBezTo>
                  <a:pt x="866153" y="1259331"/>
                  <a:pt x="872181" y="1257687"/>
                  <a:pt x="877114" y="1257139"/>
                </a:cubicBezTo>
                <a:cubicBezTo>
                  <a:pt x="886431" y="1256043"/>
                  <a:pt x="896295" y="1259331"/>
                  <a:pt x="893007" y="1274676"/>
                </a:cubicBezTo>
                <a:close/>
                <a:moveTo>
                  <a:pt x="671050" y="1286185"/>
                </a:moveTo>
                <a:cubicBezTo>
                  <a:pt x="657349" y="1264264"/>
                  <a:pt x="668310" y="1237410"/>
                  <a:pt x="680915" y="1202883"/>
                </a:cubicBezTo>
                <a:cubicBezTo>
                  <a:pt x="684751" y="1192470"/>
                  <a:pt x="687491" y="1181509"/>
                  <a:pt x="690231" y="1171096"/>
                </a:cubicBezTo>
                <a:cubicBezTo>
                  <a:pt x="703932" y="1119580"/>
                  <a:pt x="708317" y="1121225"/>
                  <a:pt x="715441" y="1084506"/>
                </a:cubicBezTo>
                <a:cubicBezTo>
                  <a:pt x="722566" y="1046691"/>
                  <a:pt x="726950" y="1029701"/>
                  <a:pt x="739007" y="1023673"/>
                </a:cubicBezTo>
                <a:cubicBezTo>
                  <a:pt x="747776" y="1018741"/>
                  <a:pt x="754352" y="1022029"/>
                  <a:pt x="762025" y="1026413"/>
                </a:cubicBezTo>
                <a:cubicBezTo>
                  <a:pt x="770246" y="1031345"/>
                  <a:pt x="778466" y="1038470"/>
                  <a:pt x="788879" y="1044498"/>
                </a:cubicBezTo>
                <a:cubicBezTo>
                  <a:pt x="810253" y="1056007"/>
                  <a:pt x="826694" y="1063132"/>
                  <a:pt x="829982" y="1108071"/>
                </a:cubicBezTo>
                <a:cubicBezTo>
                  <a:pt x="833819" y="1149175"/>
                  <a:pt x="857932" y="1180961"/>
                  <a:pt x="863961" y="1199047"/>
                </a:cubicBezTo>
                <a:cubicBezTo>
                  <a:pt x="872730" y="1225353"/>
                  <a:pt x="810253" y="1273032"/>
                  <a:pt x="790523" y="1281253"/>
                </a:cubicBezTo>
                <a:cubicBezTo>
                  <a:pt x="762573" y="1293858"/>
                  <a:pt x="688587" y="1313587"/>
                  <a:pt x="671050" y="1286185"/>
                </a:cubicBezTo>
                <a:close/>
                <a:moveTo>
                  <a:pt x="659541" y="987502"/>
                </a:moveTo>
                <a:cubicBezTo>
                  <a:pt x="661733" y="973253"/>
                  <a:pt x="692972" y="999011"/>
                  <a:pt x="697356" y="1003395"/>
                </a:cubicBezTo>
                <a:cubicBezTo>
                  <a:pt x="709413" y="1010520"/>
                  <a:pt x="706125" y="1017644"/>
                  <a:pt x="699548" y="1042306"/>
                </a:cubicBezTo>
                <a:cubicBezTo>
                  <a:pt x="696260" y="1057652"/>
                  <a:pt x="694068" y="1092726"/>
                  <a:pt x="683655" y="1096563"/>
                </a:cubicBezTo>
                <a:cubicBezTo>
                  <a:pt x="683107" y="1096563"/>
                  <a:pt x="682011" y="1097111"/>
                  <a:pt x="680915" y="1097111"/>
                </a:cubicBezTo>
                <a:cubicBezTo>
                  <a:pt x="668858" y="1096563"/>
                  <a:pt x="666117" y="1059296"/>
                  <a:pt x="663925" y="1040114"/>
                </a:cubicBezTo>
                <a:cubicBezTo>
                  <a:pt x="661185" y="1020385"/>
                  <a:pt x="654608" y="1018192"/>
                  <a:pt x="659541" y="987502"/>
                </a:cubicBezTo>
                <a:close/>
                <a:moveTo>
                  <a:pt x="647484" y="1209459"/>
                </a:moveTo>
                <a:cubicBezTo>
                  <a:pt x="637619" y="1247274"/>
                  <a:pt x="629399" y="1270292"/>
                  <a:pt x="615149" y="1272484"/>
                </a:cubicBezTo>
                <a:cubicBezTo>
                  <a:pt x="589939" y="1277965"/>
                  <a:pt x="582267" y="1239602"/>
                  <a:pt x="577334" y="1223708"/>
                </a:cubicBezTo>
                <a:cubicBezTo>
                  <a:pt x="566374" y="1188086"/>
                  <a:pt x="558153" y="1176029"/>
                  <a:pt x="551028" y="1157395"/>
                </a:cubicBezTo>
                <a:cubicBezTo>
                  <a:pt x="545000" y="1142598"/>
                  <a:pt x="536779" y="1137118"/>
                  <a:pt x="547740" y="1123965"/>
                </a:cubicBezTo>
                <a:cubicBezTo>
                  <a:pt x="557605" y="1112456"/>
                  <a:pt x="559797" y="1117388"/>
                  <a:pt x="583911" y="1128897"/>
                </a:cubicBezTo>
                <a:cubicBezTo>
                  <a:pt x="603640" y="1138762"/>
                  <a:pt x="618986" y="1148627"/>
                  <a:pt x="637619" y="1157943"/>
                </a:cubicBezTo>
                <a:cubicBezTo>
                  <a:pt x="651320" y="1163424"/>
                  <a:pt x="656801" y="1173289"/>
                  <a:pt x="647484" y="1209459"/>
                </a:cubicBezTo>
                <a:close/>
                <a:moveTo>
                  <a:pt x="544452" y="1269196"/>
                </a:moveTo>
                <a:cubicBezTo>
                  <a:pt x="535683" y="1274676"/>
                  <a:pt x="479783" y="1269744"/>
                  <a:pt x="463890" y="1265360"/>
                </a:cubicBezTo>
                <a:cubicBezTo>
                  <a:pt x="450188" y="1262620"/>
                  <a:pt x="440872" y="1256591"/>
                  <a:pt x="447996" y="1236313"/>
                </a:cubicBezTo>
                <a:cubicBezTo>
                  <a:pt x="450737" y="1226997"/>
                  <a:pt x="457313" y="1215488"/>
                  <a:pt x="463890" y="1204527"/>
                </a:cubicBezTo>
                <a:cubicBezTo>
                  <a:pt x="474850" y="1189730"/>
                  <a:pt x="487455" y="1176577"/>
                  <a:pt x="496772" y="1171096"/>
                </a:cubicBezTo>
                <a:cubicBezTo>
                  <a:pt x="499512" y="1168904"/>
                  <a:pt x="503349" y="1168356"/>
                  <a:pt x="505541" y="1168904"/>
                </a:cubicBezTo>
                <a:cubicBezTo>
                  <a:pt x="508829" y="1168904"/>
                  <a:pt x="540068" y="1242890"/>
                  <a:pt x="546096" y="1254947"/>
                </a:cubicBezTo>
                <a:cubicBezTo>
                  <a:pt x="548836" y="1260427"/>
                  <a:pt x="549384" y="1264812"/>
                  <a:pt x="544452" y="1269196"/>
                </a:cubicBezTo>
                <a:close/>
                <a:moveTo>
                  <a:pt x="403057" y="1206171"/>
                </a:moveTo>
                <a:cubicBezTo>
                  <a:pt x="398672" y="1209459"/>
                  <a:pt x="393740" y="1212748"/>
                  <a:pt x="389904" y="1214392"/>
                </a:cubicBezTo>
                <a:cubicBezTo>
                  <a:pt x="365242" y="1223708"/>
                  <a:pt x="360857" y="1206171"/>
                  <a:pt x="344964" y="1196854"/>
                </a:cubicBezTo>
                <a:cubicBezTo>
                  <a:pt x="329071" y="1185894"/>
                  <a:pt x="311534" y="1188086"/>
                  <a:pt x="313178" y="1171096"/>
                </a:cubicBezTo>
                <a:cubicBezTo>
                  <a:pt x="314274" y="1159588"/>
                  <a:pt x="327427" y="1120128"/>
                  <a:pt x="341128" y="1080121"/>
                </a:cubicBezTo>
                <a:cubicBezTo>
                  <a:pt x="344416" y="1068064"/>
                  <a:pt x="374010" y="1091630"/>
                  <a:pt x="383875" y="1068612"/>
                </a:cubicBezTo>
                <a:cubicBezTo>
                  <a:pt x="388808" y="1056007"/>
                  <a:pt x="360857" y="1018741"/>
                  <a:pt x="364146" y="1009424"/>
                </a:cubicBezTo>
                <a:cubicBezTo>
                  <a:pt x="366886" y="1000107"/>
                  <a:pt x="385519" y="999559"/>
                  <a:pt x="402509" y="1001203"/>
                </a:cubicBezTo>
                <a:cubicBezTo>
                  <a:pt x="434295" y="1003395"/>
                  <a:pt x="450188" y="1002847"/>
                  <a:pt x="464986" y="1036278"/>
                </a:cubicBezTo>
                <a:cubicBezTo>
                  <a:pt x="475946" y="1060940"/>
                  <a:pt x="485263" y="1096563"/>
                  <a:pt x="481975" y="1110812"/>
                </a:cubicBezTo>
                <a:cubicBezTo>
                  <a:pt x="474850" y="1137666"/>
                  <a:pt x="423882" y="1190278"/>
                  <a:pt x="403057" y="1206171"/>
                </a:cubicBezTo>
                <a:close/>
                <a:moveTo>
                  <a:pt x="300025" y="1103139"/>
                </a:moveTo>
                <a:cubicBezTo>
                  <a:pt x="296188" y="1123417"/>
                  <a:pt x="285776" y="1146983"/>
                  <a:pt x="278651" y="1144790"/>
                </a:cubicBezTo>
                <a:cubicBezTo>
                  <a:pt x="271526" y="1143694"/>
                  <a:pt x="263854" y="1140954"/>
                  <a:pt x="256729" y="1136570"/>
                </a:cubicBezTo>
                <a:cubicBezTo>
                  <a:pt x="239740" y="1127253"/>
                  <a:pt x="220558" y="1104783"/>
                  <a:pt x="213982" y="1086150"/>
                </a:cubicBezTo>
                <a:cubicBezTo>
                  <a:pt x="208501" y="1068064"/>
                  <a:pt x="192608" y="1058200"/>
                  <a:pt x="220010" y="1051075"/>
                </a:cubicBezTo>
                <a:cubicBezTo>
                  <a:pt x="231519" y="1049431"/>
                  <a:pt x="246316" y="1051623"/>
                  <a:pt x="257825" y="1053267"/>
                </a:cubicBezTo>
                <a:cubicBezTo>
                  <a:pt x="279747" y="1056007"/>
                  <a:pt x="302765" y="1060392"/>
                  <a:pt x="304409" y="1060392"/>
                </a:cubicBezTo>
                <a:cubicBezTo>
                  <a:pt x="314822" y="1065872"/>
                  <a:pt x="303861" y="1081765"/>
                  <a:pt x="300025" y="1103139"/>
                </a:cubicBezTo>
                <a:close/>
                <a:moveTo>
                  <a:pt x="229875" y="731018"/>
                </a:moveTo>
                <a:cubicBezTo>
                  <a:pt x="237000" y="684434"/>
                  <a:pt x="235356" y="663609"/>
                  <a:pt x="245220" y="651552"/>
                </a:cubicBezTo>
                <a:cubicBezTo>
                  <a:pt x="249057" y="646619"/>
                  <a:pt x="258921" y="640043"/>
                  <a:pt x="264402" y="636755"/>
                </a:cubicBezTo>
                <a:cubicBezTo>
                  <a:pt x="274815" y="630726"/>
                  <a:pt x="287420" y="627438"/>
                  <a:pt x="300025" y="644427"/>
                </a:cubicBezTo>
                <a:cubicBezTo>
                  <a:pt x="327427" y="680050"/>
                  <a:pt x="339484" y="694847"/>
                  <a:pt x="358665" y="704164"/>
                </a:cubicBezTo>
                <a:cubicBezTo>
                  <a:pt x="369626" y="710192"/>
                  <a:pt x="389356" y="709096"/>
                  <a:pt x="403057" y="709096"/>
                </a:cubicBezTo>
                <a:cubicBezTo>
                  <a:pt x="410181" y="709096"/>
                  <a:pt x="416758" y="709096"/>
                  <a:pt x="415114" y="711288"/>
                </a:cubicBezTo>
                <a:cubicBezTo>
                  <a:pt x="412922" y="717865"/>
                  <a:pt x="409633" y="739239"/>
                  <a:pt x="403057" y="764997"/>
                </a:cubicBezTo>
                <a:cubicBezTo>
                  <a:pt x="397576" y="788014"/>
                  <a:pt x="389904" y="812676"/>
                  <a:pt x="382231" y="833502"/>
                </a:cubicBezTo>
                <a:cubicBezTo>
                  <a:pt x="364694" y="878441"/>
                  <a:pt x="355377" y="948043"/>
                  <a:pt x="342224" y="950235"/>
                </a:cubicBezTo>
                <a:cubicBezTo>
                  <a:pt x="330167" y="951879"/>
                  <a:pt x="293996" y="933246"/>
                  <a:pt x="261662" y="885566"/>
                </a:cubicBezTo>
                <a:cubicBezTo>
                  <a:pt x="231519" y="840627"/>
                  <a:pt x="221107" y="783630"/>
                  <a:pt x="229875" y="731018"/>
                </a:cubicBezTo>
                <a:close/>
                <a:moveTo>
                  <a:pt x="328523" y="532626"/>
                </a:moveTo>
                <a:cubicBezTo>
                  <a:pt x="353733" y="489331"/>
                  <a:pt x="416210" y="465217"/>
                  <a:pt x="463890" y="463573"/>
                </a:cubicBezTo>
                <a:cubicBezTo>
                  <a:pt x="479783" y="462477"/>
                  <a:pt x="490196" y="463573"/>
                  <a:pt x="490196" y="469053"/>
                </a:cubicBezTo>
                <a:cubicBezTo>
                  <a:pt x="489099" y="500292"/>
                  <a:pt x="472658" y="535367"/>
                  <a:pt x="463342" y="564961"/>
                </a:cubicBezTo>
                <a:cubicBezTo>
                  <a:pt x="457861" y="581950"/>
                  <a:pt x="450188" y="601132"/>
                  <a:pt x="443612" y="621957"/>
                </a:cubicBezTo>
                <a:cubicBezTo>
                  <a:pt x="431555" y="659772"/>
                  <a:pt x="445804" y="671829"/>
                  <a:pt x="412922" y="676214"/>
                </a:cubicBezTo>
                <a:cubicBezTo>
                  <a:pt x="376203" y="676214"/>
                  <a:pt x="360309" y="664705"/>
                  <a:pt x="343320" y="630178"/>
                </a:cubicBezTo>
                <a:cubicBezTo>
                  <a:pt x="330167" y="601680"/>
                  <a:pt x="297285" y="590719"/>
                  <a:pt x="328523" y="532626"/>
                </a:cubicBezTo>
                <a:close/>
                <a:moveTo>
                  <a:pt x="576786" y="717317"/>
                </a:moveTo>
                <a:cubicBezTo>
                  <a:pt x="579527" y="693203"/>
                  <a:pt x="583363" y="656484"/>
                  <a:pt x="597064" y="642783"/>
                </a:cubicBezTo>
                <a:cubicBezTo>
                  <a:pt x="597612" y="642235"/>
                  <a:pt x="597612" y="642235"/>
                  <a:pt x="597612" y="642235"/>
                </a:cubicBezTo>
                <a:cubicBezTo>
                  <a:pt x="599804" y="640043"/>
                  <a:pt x="600900" y="639495"/>
                  <a:pt x="604189" y="638399"/>
                </a:cubicBezTo>
                <a:cubicBezTo>
                  <a:pt x="621178" y="634562"/>
                  <a:pt x="668310" y="687175"/>
                  <a:pt x="689135" y="703068"/>
                </a:cubicBezTo>
                <a:cubicBezTo>
                  <a:pt x="705028" y="710740"/>
                  <a:pt x="732979" y="708000"/>
                  <a:pt x="748872" y="710740"/>
                </a:cubicBezTo>
                <a:cubicBezTo>
                  <a:pt x="753256" y="711288"/>
                  <a:pt x="761477" y="712385"/>
                  <a:pt x="761477" y="717865"/>
                </a:cubicBezTo>
                <a:cubicBezTo>
                  <a:pt x="761477" y="722249"/>
                  <a:pt x="758737" y="744171"/>
                  <a:pt x="753804" y="771573"/>
                </a:cubicBezTo>
                <a:cubicBezTo>
                  <a:pt x="752160" y="779794"/>
                  <a:pt x="751064" y="788014"/>
                  <a:pt x="749420" y="796235"/>
                </a:cubicBezTo>
                <a:cubicBezTo>
                  <a:pt x="737911" y="858712"/>
                  <a:pt x="721470" y="935986"/>
                  <a:pt x="712153" y="935986"/>
                </a:cubicBezTo>
                <a:cubicBezTo>
                  <a:pt x="706673" y="935986"/>
                  <a:pt x="697904" y="932698"/>
                  <a:pt x="688587" y="927765"/>
                </a:cubicBezTo>
                <a:cubicBezTo>
                  <a:pt x="619534" y="889950"/>
                  <a:pt x="567470" y="796235"/>
                  <a:pt x="576786" y="717317"/>
                </a:cubicBezTo>
                <a:close/>
                <a:moveTo>
                  <a:pt x="677626" y="493167"/>
                </a:moveTo>
                <a:cubicBezTo>
                  <a:pt x="697904" y="467409"/>
                  <a:pt x="719826" y="449324"/>
                  <a:pt x="749968" y="436171"/>
                </a:cubicBezTo>
                <a:cubicBezTo>
                  <a:pt x="765861" y="429046"/>
                  <a:pt x="842587" y="399452"/>
                  <a:pt x="846424" y="429046"/>
                </a:cubicBezTo>
                <a:cubicBezTo>
                  <a:pt x="846424" y="429046"/>
                  <a:pt x="851904" y="450968"/>
                  <a:pt x="830530" y="509061"/>
                </a:cubicBezTo>
                <a:cubicBezTo>
                  <a:pt x="809157" y="568797"/>
                  <a:pt x="791071" y="666897"/>
                  <a:pt x="776822" y="672925"/>
                </a:cubicBezTo>
                <a:cubicBezTo>
                  <a:pt x="755448" y="681146"/>
                  <a:pt x="711057" y="664157"/>
                  <a:pt x="701740" y="647167"/>
                </a:cubicBezTo>
                <a:cubicBezTo>
                  <a:pt x="672146" y="602228"/>
                  <a:pt x="638167" y="543587"/>
                  <a:pt x="677626" y="493167"/>
                </a:cubicBezTo>
                <a:close/>
                <a:moveTo>
                  <a:pt x="1467904" y="311217"/>
                </a:moveTo>
                <a:cubicBezTo>
                  <a:pt x="1415840" y="233395"/>
                  <a:pt x="1341854" y="152833"/>
                  <a:pt x="1268965" y="90904"/>
                </a:cubicBezTo>
                <a:cubicBezTo>
                  <a:pt x="1231698" y="59117"/>
                  <a:pt x="1192787" y="32263"/>
                  <a:pt x="1155520" y="16370"/>
                </a:cubicBezTo>
                <a:cubicBezTo>
                  <a:pt x="1141271" y="10342"/>
                  <a:pt x="1125925" y="4861"/>
                  <a:pt x="1110580" y="2121"/>
                </a:cubicBezTo>
                <a:cubicBezTo>
                  <a:pt x="1082630" y="-3908"/>
                  <a:pt x="1081534" y="3217"/>
                  <a:pt x="1110580" y="19658"/>
                </a:cubicBezTo>
                <a:cubicBezTo>
                  <a:pt x="1122089" y="26235"/>
                  <a:pt x="1134694" y="31715"/>
                  <a:pt x="1146203" y="38292"/>
                </a:cubicBezTo>
                <a:cubicBezTo>
                  <a:pt x="1222929" y="83779"/>
                  <a:pt x="1293079" y="180235"/>
                  <a:pt x="1340210" y="258057"/>
                </a:cubicBezTo>
                <a:cubicBezTo>
                  <a:pt x="1385150" y="331495"/>
                  <a:pt x="1397207" y="384655"/>
                  <a:pt x="1397207" y="384655"/>
                </a:cubicBezTo>
                <a:cubicBezTo>
                  <a:pt x="1344047" y="408769"/>
                  <a:pt x="1301299" y="461929"/>
                  <a:pt x="1287050" y="518377"/>
                </a:cubicBezTo>
                <a:cubicBezTo>
                  <a:pt x="1263484" y="612093"/>
                  <a:pt x="1273897" y="1000107"/>
                  <a:pt x="1273897" y="1000107"/>
                </a:cubicBezTo>
                <a:cubicBezTo>
                  <a:pt x="1272253" y="992982"/>
                  <a:pt x="1247043" y="912968"/>
                  <a:pt x="1232794" y="906392"/>
                </a:cubicBezTo>
                <a:cubicBezTo>
                  <a:pt x="1219093" y="900911"/>
                  <a:pt x="1175249" y="915160"/>
                  <a:pt x="1145655" y="909132"/>
                </a:cubicBezTo>
                <a:lnTo>
                  <a:pt x="1144011" y="909132"/>
                </a:lnTo>
                <a:cubicBezTo>
                  <a:pt x="1128118" y="904200"/>
                  <a:pt x="1165933" y="756228"/>
                  <a:pt x="1179634" y="701972"/>
                </a:cubicBezTo>
                <a:cubicBezTo>
                  <a:pt x="1182922" y="689915"/>
                  <a:pt x="1209776" y="695395"/>
                  <a:pt x="1212516" y="657032"/>
                </a:cubicBezTo>
                <a:cubicBezTo>
                  <a:pt x="1212516" y="644427"/>
                  <a:pt x="1195527" y="634014"/>
                  <a:pt x="1198267" y="623054"/>
                </a:cubicBezTo>
                <a:cubicBezTo>
                  <a:pt x="1226217" y="523310"/>
                  <a:pt x="1253071" y="440007"/>
                  <a:pt x="1262388" y="437267"/>
                </a:cubicBezTo>
                <a:cubicBezTo>
                  <a:pt x="1346787" y="410413"/>
                  <a:pt x="1264032" y="394520"/>
                  <a:pt x="1264032" y="394520"/>
                </a:cubicBezTo>
                <a:cubicBezTo>
                  <a:pt x="1264032" y="394520"/>
                  <a:pt x="1237726" y="387943"/>
                  <a:pt x="1207036" y="397260"/>
                </a:cubicBezTo>
                <a:cubicBezTo>
                  <a:pt x="1199911" y="398356"/>
                  <a:pt x="1184566" y="404384"/>
                  <a:pt x="1165933" y="413701"/>
                </a:cubicBezTo>
                <a:cubicBezTo>
                  <a:pt x="1162644" y="404932"/>
                  <a:pt x="1154972" y="392876"/>
                  <a:pt x="1145655" y="380819"/>
                </a:cubicBezTo>
                <a:cubicBezTo>
                  <a:pt x="1128118" y="358897"/>
                  <a:pt x="1096879" y="330947"/>
                  <a:pt x="1064545" y="327110"/>
                </a:cubicBezTo>
                <a:cubicBezTo>
                  <a:pt x="1054680" y="326014"/>
                  <a:pt x="1033854" y="327658"/>
                  <a:pt x="1026182" y="335331"/>
                </a:cubicBezTo>
                <a:cubicBezTo>
                  <a:pt x="998231" y="364925"/>
                  <a:pt x="1015221" y="379722"/>
                  <a:pt x="1040431" y="386847"/>
                </a:cubicBezTo>
                <a:cubicBezTo>
                  <a:pt x="1062901" y="396712"/>
                  <a:pt x="1088659" y="394520"/>
                  <a:pt x="1110032" y="408221"/>
                </a:cubicBezTo>
                <a:cubicBezTo>
                  <a:pt x="1120993" y="414797"/>
                  <a:pt x="1130858" y="422470"/>
                  <a:pt x="1141819" y="425758"/>
                </a:cubicBezTo>
                <a:cubicBezTo>
                  <a:pt x="1131954" y="431238"/>
                  <a:pt x="1120993" y="437267"/>
                  <a:pt x="1110032" y="443296"/>
                </a:cubicBezTo>
                <a:cubicBezTo>
                  <a:pt x="1077150" y="463573"/>
                  <a:pt x="1032758" y="489879"/>
                  <a:pt x="1010836" y="523310"/>
                </a:cubicBezTo>
                <a:cubicBezTo>
                  <a:pt x="965897" y="601680"/>
                  <a:pt x="913833" y="687175"/>
                  <a:pt x="888623" y="772121"/>
                </a:cubicBezTo>
                <a:cubicBezTo>
                  <a:pt x="860673" y="867481"/>
                  <a:pt x="887527" y="982570"/>
                  <a:pt x="904516" y="1009424"/>
                </a:cubicBezTo>
                <a:cubicBezTo>
                  <a:pt x="921505" y="1037374"/>
                  <a:pt x="973021" y="1081217"/>
                  <a:pt x="960964" y="1119580"/>
                </a:cubicBezTo>
                <a:cubicBezTo>
                  <a:pt x="955484" y="1138762"/>
                  <a:pt x="921505" y="1179865"/>
                  <a:pt x="908352" y="1177673"/>
                </a:cubicBezTo>
                <a:cubicBezTo>
                  <a:pt x="894103" y="1175481"/>
                  <a:pt x="882594" y="1076833"/>
                  <a:pt x="872730" y="1048883"/>
                </a:cubicBezTo>
                <a:cubicBezTo>
                  <a:pt x="869441" y="1042854"/>
                  <a:pt x="862865" y="1036278"/>
                  <a:pt x="857932" y="1031345"/>
                </a:cubicBezTo>
                <a:cubicBezTo>
                  <a:pt x="826146" y="1000655"/>
                  <a:pt x="755448" y="960100"/>
                  <a:pt x="755448" y="960100"/>
                </a:cubicBezTo>
                <a:cubicBezTo>
                  <a:pt x="753256" y="957360"/>
                  <a:pt x="752160" y="952975"/>
                  <a:pt x="752160" y="948043"/>
                </a:cubicBezTo>
                <a:cubicBezTo>
                  <a:pt x="752160" y="945303"/>
                  <a:pt x="752160" y="941466"/>
                  <a:pt x="752160" y="936534"/>
                </a:cubicBezTo>
                <a:cubicBezTo>
                  <a:pt x="755448" y="886114"/>
                  <a:pt x="789975" y="778698"/>
                  <a:pt x="796552" y="739239"/>
                </a:cubicBezTo>
                <a:cubicBezTo>
                  <a:pt x="797648" y="732662"/>
                  <a:pt x="799292" y="723345"/>
                  <a:pt x="802032" y="712385"/>
                </a:cubicBezTo>
                <a:cubicBezTo>
                  <a:pt x="805320" y="700876"/>
                  <a:pt x="833819" y="710192"/>
                  <a:pt x="827242" y="674570"/>
                </a:cubicBezTo>
                <a:cubicBezTo>
                  <a:pt x="826694" y="666349"/>
                  <a:pt x="820117" y="647167"/>
                  <a:pt x="821214" y="642783"/>
                </a:cubicBezTo>
                <a:cubicBezTo>
                  <a:pt x="835463" y="596747"/>
                  <a:pt x="850808" y="544683"/>
                  <a:pt x="863961" y="505772"/>
                </a:cubicBezTo>
                <a:cubicBezTo>
                  <a:pt x="863961" y="505772"/>
                  <a:pt x="863961" y="505224"/>
                  <a:pt x="864509" y="504676"/>
                </a:cubicBezTo>
                <a:cubicBezTo>
                  <a:pt x="875470" y="473986"/>
                  <a:pt x="883142" y="450420"/>
                  <a:pt x="886431" y="446584"/>
                </a:cubicBezTo>
                <a:cubicBezTo>
                  <a:pt x="893555" y="433431"/>
                  <a:pt x="922601" y="423018"/>
                  <a:pt x="931370" y="421922"/>
                </a:cubicBezTo>
                <a:cubicBezTo>
                  <a:pt x="953292" y="419730"/>
                  <a:pt x="950552" y="407125"/>
                  <a:pt x="938495" y="393972"/>
                </a:cubicBezTo>
                <a:cubicBezTo>
                  <a:pt x="935754" y="390683"/>
                  <a:pt x="926986" y="387943"/>
                  <a:pt x="914929" y="385203"/>
                </a:cubicBezTo>
                <a:cubicBezTo>
                  <a:pt x="876018" y="377530"/>
                  <a:pt x="830530" y="375338"/>
                  <a:pt x="793811" y="390683"/>
                </a:cubicBezTo>
                <a:cubicBezTo>
                  <a:pt x="769149" y="400000"/>
                  <a:pt x="740651" y="401096"/>
                  <a:pt x="714893" y="403288"/>
                </a:cubicBezTo>
                <a:cubicBezTo>
                  <a:pt x="701192" y="406577"/>
                  <a:pt x="669406" y="347388"/>
                  <a:pt x="655705" y="336975"/>
                </a:cubicBezTo>
                <a:cubicBezTo>
                  <a:pt x="644744" y="328206"/>
                  <a:pt x="614601" y="312861"/>
                  <a:pt x="598708" y="327658"/>
                </a:cubicBezTo>
                <a:cubicBezTo>
                  <a:pt x="586651" y="339167"/>
                  <a:pt x="582267" y="371502"/>
                  <a:pt x="598160" y="381915"/>
                </a:cubicBezTo>
                <a:cubicBezTo>
                  <a:pt x="608573" y="389039"/>
                  <a:pt x="626658" y="388491"/>
                  <a:pt x="644196" y="393424"/>
                </a:cubicBezTo>
                <a:cubicBezTo>
                  <a:pt x="667213" y="400548"/>
                  <a:pt x="674886" y="420826"/>
                  <a:pt x="669406" y="430690"/>
                </a:cubicBezTo>
                <a:cubicBezTo>
                  <a:pt x="650772" y="463573"/>
                  <a:pt x="627754" y="484399"/>
                  <a:pt x="609121" y="510705"/>
                </a:cubicBezTo>
                <a:cubicBezTo>
                  <a:pt x="546096" y="597296"/>
                  <a:pt x="475946" y="726634"/>
                  <a:pt x="507733" y="834598"/>
                </a:cubicBezTo>
                <a:cubicBezTo>
                  <a:pt x="525818" y="887758"/>
                  <a:pt x="545548" y="933794"/>
                  <a:pt x="576238" y="980926"/>
                </a:cubicBezTo>
                <a:cubicBezTo>
                  <a:pt x="585555" y="996271"/>
                  <a:pt x="594324" y="1034634"/>
                  <a:pt x="594324" y="1054911"/>
                </a:cubicBezTo>
                <a:cubicBezTo>
                  <a:pt x="594324" y="1077929"/>
                  <a:pt x="557057" y="1075737"/>
                  <a:pt x="541164" y="1077381"/>
                </a:cubicBezTo>
                <a:cubicBezTo>
                  <a:pt x="520338" y="1079025"/>
                  <a:pt x="511569" y="1078477"/>
                  <a:pt x="504445" y="1032990"/>
                </a:cubicBezTo>
                <a:cubicBezTo>
                  <a:pt x="501705" y="1016000"/>
                  <a:pt x="498416" y="1003943"/>
                  <a:pt x="495676" y="996271"/>
                </a:cubicBezTo>
                <a:cubicBezTo>
                  <a:pt x="495676" y="995723"/>
                  <a:pt x="495676" y="995723"/>
                  <a:pt x="495676" y="995723"/>
                </a:cubicBezTo>
                <a:cubicBezTo>
                  <a:pt x="480331" y="957360"/>
                  <a:pt x="433747" y="969417"/>
                  <a:pt x="401961" y="969417"/>
                </a:cubicBezTo>
                <a:cubicBezTo>
                  <a:pt x="392644" y="969417"/>
                  <a:pt x="383875" y="968869"/>
                  <a:pt x="381135" y="966676"/>
                </a:cubicBezTo>
                <a:cubicBezTo>
                  <a:pt x="374559" y="963936"/>
                  <a:pt x="387164" y="916805"/>
                  <a:pt x="401961" y="861452"/>
                </a:cubicBezTo>
                <a:cubicBezTo>
                  <a:pt x="416758" y="806648"/>
                  <a:pt x="437035" y="741979"/>
                  <a:pt x="444708" y="709096"/>
                </a:cubicBezTo>
                <a:cubicBezTo>
                  <a:pt x="446900" y="704164"/>
                  <a:pt x="455669" y="705808"/>
                  <a:pt x="462793" y="703616"/>
                </a:cubicBezTo>
                <a:cubicBezTo>
                  <a:pt x="466082" y="703068"/>
                  <a:pt x="468822" y="701424"/>
                  <a:pt x="471562" y="698683"/>
                </a:cubicBezTo>
                <a:cubicBezTo>
                  <a:pt x="472658" y="694847"/>
                  <a:pt x="474850" y="679502"/>
                  <a:pt x="474302" y="670733"/>
                </a:cubicBezTo>
                <a:cubicBezTo>
                  <a:pt x="473754" y="665253"/>
                  <a:pt x="467726" y="664157"/>
                  <a:pt x="462793" y="662513"/>
                </a:cubicBezTo>
                <a:cubicBezTo>
                  <a:pt x="461149" y="661417"/>
                  <a:pt x="458957" y="659224"/>
                  <a:pt x="460053" y="655936"/>
                </a:cubicBezTo>
                <a:cubicBezTo>
                  <a:pt x="460601" y="652100"/>
                  <a:pt x="461697" y="648264"/>
                  <a:pt x="462793" y="644427"/>
                </a:cubicBezTo>
                <a:cubicBezTo>
                  <a:pt x="473754" y="609900"/>
                  <a:pt x="485263" y="575922"/>
                  <a:pt x="496772" y="541395"/>
                </a:cubicBezTo>
                <a:cubicBezTo>
                  <a:pt x="505541" y="513993"/>
                  <a:pt x="512665" y="494811"/>
                  <a:pt x="513761" y="492071"/>
                </a:cubicBezTo>
                <a:cubicBezTo>
                  <a:pt x="514858" y="485495"/>
                  <a:pt x="528559" y="487687"/>
                  <a:pt x="538971" y="487139"/>
                </a:cubicBezTo>
                <a:cubicBezTo>
                  <a:pt x="543356" y="487139"/>
                  <a:pt x="546644" y="486591"/>
                  <a:pt x="549932" y="483851"/>
                </a:cubicBezTo>
                <a:cubicBezTo>
                  <a:pt x="559249" y="477822"/>
                  <a:pt x="561441" y="456449"/>
                  <a:pt x="545000" y="446036"/>
                </a:cubicBezTo>
                <a:cubicBezTo>
                  <a:pt x="532395" y="437815"/>
                  <a:pt x="509377" y="438363"/>
                  <a:pt x="495128" y="438363"/>
                </a:cubicBezTo>
                <a:cubicBezTo>
                  <a:pt x="485263" y="438363"/>
                  <a:pt x="473754" y="438363"/>
                  <a:pt x="462245" y="438363"/>
                </a:cubicBezTo>
                <a:cubicBezTo>
                  <a:pt x="438131" y="438363"/>
                  <a:pt x="413470" y="438363"/>
                  <a:pt x="401413" y="437267"/>
                </a:cubicBezTo>
                <a:cubicBezTo>
                  <a:pt x="368530" y="426306"/>
                  <a:pt x="384971" y="390135"/>
                  <a:pt x="359213" y="374242"/>
                </a:cubicBezTo>
                <a:cubicBezTo>
                  <a:pt x="305505" y="341908"/>
                  <a:pt x="293996" y="386299"/>
                  <a:pt x="311534" y="407673"/>
                </a:cubicBezTo>
                <a:cubicBezTo>
                  <a:pt x="332907" y="433431"/>
                  <a:pt x="349349" y="419182"/>
                  <a:pt x="352637" y="454804"/>
                </a:cubicBezTo>
                <a:cubicBezTo>
                  <a:pt x="354829" y="467409"/>
                  <a:pt x="215078" y="585787"/>
                  <a:pt x="194252" y="617025"/>
                </a:cubicBezTo>
                <a:cubicBezTo>
                  <a:pt x="172331" y="651004"/>
                  <a:pt x="142736" y="768833"/>
                  <a:pt x="152053" y="821445"/>
                </a:cubicBezTo>
                <a:cubicBezTo>
                  <a:pt x="161370" y="875153"/>
                  <a:pt x="166302" y="910228"/>
                  <a:pt x="211790" y="957360"/>
                </a:cubicBezTo>
                <a:cubicBezTo>
                  <a:pt x="223847" y="969965"/>
                  <a:pt x="239740" y="980377"/>
                  <a:pt x="253989" y="987502"/>
                </a:cubicBezTo>
                <a:lnTo>
                  <a:pt x="254537" y="987502"/>
                </a:lnTo>
                <a:cubicBezTo>
                  <a:pt x="274815" y="999011"/>
                  <a:pt x="292900" y="1006135"/>
                  <a:pt x="292900" y="1012164"/>
                </a:cubicBezTo>
                <a:cubicBezTo>
                  <a:pt x="292900" y="1016000"/>
                  <a:pt x="275911" y="1017096"/>
                  <a:pt x="254537" y="1017644"/>
                </a:cubicBezTo>
                <a:cubicBezTo>
                  <a:pt x="245768" y="1017644"/>
                  <a:pt x="234260" y="1018192"/>
                  <a:pt x="225491" y="1020385"/>
                </a:cubicBezTo>
                <a:cubicBezTo>
                  <a:pt x="204117" y="1023125"/>
                  <a:pt x="187128" y="1033538"/>
                  <a:pt x="175619" y="1035730"/>
                </a:cubicBezTo>
                <a:cubicBezTo>
                  <a:pt x="161918" y="1036826"/>
                  <a:pt x="99989" y="982022"/>
                  <a:pt x="83548" y="921189"/>
                </a:cubicBezTo>
                <a:cubicBezTo>
                  <a:pt x="67654" y="860356"/>
                  <a:pt x="116978" y="733210"/>
                  <a:pt x="123007" y="695943"/>
                </a:cubicBezTo>
                <a:cubicBezTo>
                  <a:pt x="128487" y="658128"/>
                  <a:pt x="108758" y="435075"/>
                  <a:pt x="108758" y="414797"/>
                </a:cubicBezTo>
                <a:cubicBezTo>
                  <a:pt x="108758" y="395616"/>
                  <a:pt x="133420" y="372050"/>
                  <a:pt x="179455" y="369858"/>
                </a:cubicBezTo>
                <a:cubicBezTo>
                  <a:pt x="215078" y="367666"/>
                  <a:pt x="238644" y="392876"/>
                  <a:pt x="253441" y="400548"/>
                </a:cubicBezTo>
                <a:lnTo>
                  <a:pt x="253989" y="401096"/>
                </a:lnTo>
                <a:cubicBezTo>
                  <a:pt x="258921" y="402192"/>
                  <a:pt x="261114" y="403836"/>
                  <a:pt x="263854" y="402192"/>
                </a:cubicBezTo>
                <a:cubicBezTo>
                  <a:pt x="276459" y="399452"/>
                  <a:pt x="279199" y="368762"/>
                  <a:pt x="253989" y="335331"/>
                </a:cubicBezTo>
                <a:cubicBezTo>
                  <a:pt x="253989" y="335331"/>
                  <a:pt x="253441" y="335331"/>
                  <a:pt x="253441" y="334783"/>
                </a:cubicBezTo>
                <a:cubicBezTo>
                  <a:pt x="250701" y="332043"/>
                  <a:pt x="247961" y="328755"/>
                  <a:pt x="244124" y="324918"/>
                </a:cubicBezTo>
                <a:cubicBezTo>
                  <a:pt x="209050" y="287103"/>
                  <a:pt x="175619" y="301352"/>
                  <a:pt x="166302" y="285459"/>
                </a:cubicBezTo>
                <a:cubicBezTo>
                  <a:pt x="156437" y="269566"/>
                  <a:pt x="184388" y="266278"/>
                  <a:pt x="209050" y="240520"/>
                </a:cubicBezTo>
                <a:cubicBezTo>
                  <a:pt x="234260" y="214762"/>
                  <a:pt x="232615" y="183523"/>
                  <a:pt x="215078" y="152833"/>
                </a:cubicBezTo>
                <a:cubicBezTo>
                  <a:pt x="196993" y="120498"/>
                  <a:pt x="123007" y="105701"/>
                  <a:pt x="126295" y="125431"/>
                </a:cubicBezTo>
                <a:cubicBezTo>
                  <a:pt x="130131" y="145160"/>
                  <a:pt x="155889" y="162149"/>
                  <a:pt x="149861" y="197772"/>
                </a:cubicBezTo>
                <a:cubicBezTo>
                  <a:pt x="142736" y="246000"/>
                  <a:pt x="107114" y="252577"/>
                  <a:pt x="71491" y="287651"/>
                </a:cubicBezTo>
                <a:cubicBezTo>
                  <a:pt x="36416" y="323274"/>
                  <a:pt x="793" y="332591"/>
                  <a:pt x="16686" y="444392"/>
                </a:cubicBezTo>
                <a:cubicBezTo>
                  <a:pt x="29291" y="528790"/>
                  <a:pt x="34772" y="677858"/>
                  <a:pt x="20523" y="771573"/>
                </a:cubicBezTo>
                <a:cubicBezTo>
                  <a:pt x="6822" y="866933"/>
                  <a:pt x="-18936" y="924477"/>
                  <a:pt x="22715" y="1016000"/>
                </a:cubicBezTo>
                <a:cubicBezTo>
                  <a:pt x="64914" y="1108071"/>
                  <a:pt x="232615" y="1284541"/>
                  <a:pt x="232615" y="1284541"/>
                </a:cubicBezTo>
                <a:cubicBezTo>
                  <a:pt x="232615" y="1284541"/>
                  <a:pt x="225491" y="1305367"/>
                  <a:pt x="217818" y="1323452"/>
                </a:cubicBezTo>
                <a:cubicBezTo>
                  <a:pt x="210694" y="1340990"/>
                  <a:pt x="227135" y="1345374"/>
                  <a:pt x="237548" y="1345374"/>
                </a:cubicBezTo>
                <a:cubicBezTo>
                  <a:pt x="243028" y="1345374"/>
                  <a:pt x="251249" y="1330577"/>
                  <a:pt x="254537" y="1325097"/>
                </a:cubicBezTo>
                <a:cubicBezTo>
                  <a:pt x="260566" y="1313040"/>
                  <a:pt x="266046" y="1300435"/>
                  <a:pt x="266046" y="1300435"/>
                </a:cubicBezTo>
                <a:cubicBezTo>
                  <a:pt x="286872" y="1317424"/>
                  <a:pt x="346060" y="1351951"/>
                  <a:pt x="401413" y="1375516"/>
                </a:cubicBezTo>
                <a:cubicBezTo>
                  <a:pt x="449640" y="1396890"/>
                  <a:pt x="492388" y="1400726"/>
                  <a:pt x="544452" y="1405659"/>
                </a:cubicBezTo>
                <a:cubicBezTo>
                  <a:pt x="572402" y="1408399"/>
                  <a:pt x="585555" y="1410591"/>
                  <a:pt x="580623" y="1421552"/>
                </a:cubicBezTo>
                <a:cubicBezTo>
                  <a:pt x="577334" y="1429773"/>
                  <a:pt x="577334" y="1438541"/>
                  <a:pt x="573498" y="1445666"/>
                </a:cubicBezTo>
                <a:cubicBezTo>
                  <a:pt x="571306" y="1454983"/>
                  <a:pt x="566922" y="1468684"/>
                  <a:pt x="566922" y="1468684"/>
                </a:cubicBezTo>
                <a:cubicBezTo>
                  <a:pt x="576238" y="1476904"/>
                  <a:pt x="591036" y="1482933"/>
                  <a:pt x="599804" y="1470876"/>
                </a:cubicBezTo>
                <a:cubicBezTo>
                  <a:pt x="603640" y="1465395"/>
                  <a:pt x="609121" y="1453339"/>
                  <a:pt x="611313" y="1437445"/>
                </a:cubicBezTo>
                <a:cubicBezTo>
                  <a:pt x="615149" y="1418812"/>
                  <a:pt x="620630" y="1412235"/>
                  <a:pt x="620630" y="1412235"/>
                </a:cubicBezTo>
                <a:cubicBezTo>
                  <a:pt x="702288" y="1418264"/>
                  <a:pt x="782302" y="1415523"/>
                  <a:pt x="863961" y="1415523"/>
                </a:cubicBezTo>
                <a:cubicBezTo>
                  <a:pt x="913833" y="1415523"/>
                  <a:pt x="957676" y="1415523"/>
                  <a:pt x="957676" y="1415523"/>
                </a:cubicBezTo>
                <a:cubicBezTo>
                  <a:pt x="957676" y="1415523"/>
                  <a:pt x="957128" y="1426484"/>
                  <a:pt x="951648" y="1440185"/>
                </a:cubicBezTo>
                <a:cubicBezTo>
                  <a:pt x="945619" y="1452790"/>
                  <a:pt x="949456" y="1449502"/>
                  <a:pt x="949456" y="1463751"/>
                </a:cubicBezTo>
                <a:cubicBezTo>
                  <a:pt x="949456" y="1463751"/>
                  <a:pt x="967541" y="1471424"/>
                  <a:pt x="980146" y="1462107"/>
                </a:cubicBezTo>
                <a:cubicBezTo>
                  <a:pt x="994395" y="1450598"/>
                  <a:pt x="990011" y="1421552"/>
                  <a:pt x="997135" y="1405659"/>
                </a:cubicBezTo>
                <a:cubicBezTo>
                  <a:pt x="998231" y="1404015"/>
                  <a:pt x="1009740" y="1402371"/>
                  <a:pt x="1029470" y="1397438"/>
                </a:cubicBezTo>
                <a:cubicBezTo>
                  <a:pt x="1094687" y="1383189"/>
                  <a:pt x="1156068" y="1348662"/>
                  <a:pt x="1210872" y="1311943"/>
                </a:cubicBezTo>
                <a:cubicBezTo>
                  <a:pt x="1274993" y="1267552"/>
                  <a:pt x="1369256" y="1180413"/>
                  <a:pt x="1408168" y="1114100"/>
                </a:cubicBezTo>
                <a:cubicBezTo>
                  <a:pt x="1441598" y="1057103"/>
                  <a:pt x="1453107" y="996819"/>
                  <a:pt x="1461876" y="972705"/>
                </a:cubicBezTo>
                <a:cubicBezTo>
                  <a:pt x="1473933" y="938726"/>
                  <a:pt x="1464068" y="891594"/>
                  <a:pt x="1444338" y="832406"/>
                </a:cubicBezTo>
                <a:cubicBezTo>
                  <a:pt x="1425705" y="773217"/>
                  <a:pt x="1403235" y="693751"/>
                  <a:pt x="1391178" y="644427"/>
                </a:cubicBezTo>
                <a:cubicBezTo>
                  <a:pt x="1379669" y="594555"/>
                  <a:pt x="1375285" y="555096"/>
                  <a:pt x="1388986" y="533723"/>
                </a:cubicBezTo>
                <a:cubicBezTo>
                  <a:pt x="1403235" y="512349"/>
                  <a:pt x="1404879" y="510157"/>
                  <a:pt x="1425157" y="521117"/>
                </a:cubicBezTo>
                <a:cubicBezTo>
                  <a:pt x="1443790" y="530434"/>
                  <a:pt x="1451463" y="551808"/>
                  <a:pt x="1443790" y="637851"/>
                </a:cubicBezTo>
                <a:cubicBezTo>
                  <a:pt x="1435022" y="730470"/>
                  <a:pt x="1445434" y="750747"/>
                  <a:pt x="1470096" y="695395"/>
                </a:cubicBezTo>
                <a:cubicBezTo>
                  <a:pt x="1492018" y="643879"/>
                  <a:pt x="1488730" y="589623"/>
                  <a:pt x="1492018" y="554548"/>
                </a:cubicBezTo>
                <a:cubicBezTo>
                  <a:pt x="1495854" y="518925"/>
                  <a:pt x="1502979" y="486591"/>
                  <a:pt x="1510652" y="470150"/>
                </a:cubicBezTo>
                <a:cubicBezTo>
                  <a:pt x="1521613" y="452612"/>
                  <a:pt x="1498595" y="358897"/>
                  <a:pt x="1467904" y="311217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 w="547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16D3325-0BE4-407D-A53C-9CDDBBD97650}"/>
              </a:ext>
            </a:extLst>
          </p:cNvPr>
          <p:cNvGrpSpPr/>
          <p:nvPr/>
        </p:nvGrpSpPr>
        <p:grpSpPr>
          <a:xfrm>
            <a:off x="-3625035" y="-256500"/>
            <a:ext cx="7200000" cy="7200000"/>
            <a:chOff x="-3625035" y="-256500"/>
            <a:chExt cx="7200000" cy="7200000"/>
          </a:xfrm>
        </p:grpSpPr>
        <p:pic>
          <p:nvPicPr>
            <p:cNvPr id="22" name="图片 21" descr="图片包含 天空, 户外, 城市, 日落&#10;&#10;描述已自动生成">
              <a:extLst>
                <a:ext uri="{FF2B5EF4-FFF2-40B4-BE49-F238E27FC236}">
                  <a16:creationId xmlns:a16="http://schemas.microsoft.com/office/drawing/2014/main" id="{342FE246-6FE3-4575-8F07-01335102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84" t="4593" r="2266" b="10058"/>
            <a:stretch>
              <a:fillRect/>
            </a:stretch>
          </p:blipFill>
          <p:spPr>
            <a:xfrm>
              <a:off x="-3625035" y="-256500"/>
              <a:ext cx="7200000" cy="7200000"/>
            </a:xfrm>
            <a:custGeom>
              <a:avLst/>
              <a:gdLst>
                <a:gd name="connsiteX0" fmla="*/ 3600000 w 7200000"/>
                <a:gd name="connsiteY0" fmla="*/ 1440000 h 7200000"/>
                <a:gd name="connsiteX1" fmla="*/ 1440000 w 7200000"/>
                <a:gd name="connsiteY1" fmla="*/ 3600000 h 7200000"/>
                <a:gd name="connsiteX2" fmla="*/ 3600000 w 7200000"/>
                <a:gd name="connsiteY2" fmla="*/ 5760000 h 7200000"/>
                <a:gd name="connsiteX3" fmla="*/ 5760000 w 7200000"/>
                <a:gd name="connsiteY3" fmla="*/ 3600000 h 7200000"/>
                <a:gd name="connsiteX4" fmla="*/ 3600000 w 7200000"/>
                <a:gd name="connsiteY4" fmla="*/ 1440000 h 7200000"/>
                <a:gd name="connsiteX5" fmla="*/ 3600000 w 7200000"/>
                <a:gd name="connsiteY5" fmla="*/ 0 h 7200000"/>
                <a:gd name="connsiteX6" fmla="*/ 7200000 w 7200000"/>
                <a:gd name="connsiteY6" fmla="*/ 3600000 h 7200000"/>
                <a:gd name="connsiteX7" fmla="*/ 3600000 w 7200000"/>
                <a:gd name="connsiteY7" fmla="*/ 7200000 h 7200000"/>
                <a:gd name="connsiteX8" fmla="*/ 0 w 7200000"/>
                <a:gd name="connsiteY8" fmla="*/ 3600000 h 7200000"/>
                <a:gd name="connsiteX9" fmla="*/ 3600000 w 7200000"/>
                <a:gd name="connsiteY9" fmla="*/ 0 h 72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0000" h="7200000">
                  <a:moveTo>
                    <a:pt x="3600000" y="1440000"/>
                  </a:moveTo>
                  <a:cubicBezTo>
                    <a:pt x="2407064" y="1440000"/>
                    <a:pt x="1440000" y="2407064"/>
                    <a:pt x="1440000" y="3600000"/>
                  </a:cubicBezTo>
                  <a:cubicBezTo>
                    <a:pt x="1440000" y="4792936"/>
                    <a:pt x="2407064" y="5760000"/>
                    <a:pt x="3600000" y="5760000"/>
                  </a:cubicBezTo>
                  <a:cubicBezTo>
                    <a:pt x="4792936" y="5760000"/>
                    <a:pt x="5760000" y="4792936"/>
                    <a:pt x="5760000" y="3600000"/>
                  </a:cubicBezTo>
                  <a:cubicBezTo>
                    <a:pt x="5760000" y="2407064"/>
                    <a:pt x="4792936" y="1440000"/>
                    <a:pt x="3600000" y="1440000"/>
                  </a:cubicBezTo>
                  <a:close/>
                  <a:moveTo>
                    <a:pt x="3600000" y="0"/>
                  </a:moveTo>
                  <a:cubicBezTo>
                    <a:pt x="5588226" y="0"/>
                    <a:pt x="7200000" y="1611774"/>
                    <a:pt x="7200000" y="3600000"/>
                  </a:cubicBezTo>
                  <a:cubicBezTo>
                    <a:pt x="7200000" y="5588226"/>
                    <a:pt x="5588226" y="7200000"/>
                    <a:pt x="3600000" y="7200000"/>
                  </a:cubicBezTo>
                  <a:cubicBezTo>
                    <a:pt x="1611774" y="7200000"/>
                    <a:pt x="0" y="5588226"/>
                    <a:pt x="0" y="3600000"/>
                  </a:cubicBezTo>
                  <a:cubicBezTo>
                    <a:pt x="0" y="1611774"/>
                    <a:pt x="1611774" y="0"/>
                    <a:pt x="3600000" y="0"/>
                  </a:cubicBezTo>
                  <a:close/>
                </a:path>
              </a:pathLst>
            </a:custGeom>
          </p:spPr>
        </p:pic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71993F4E-81F8-4206-9373-39E3452730A5}"/>
                </a:ext>
              </a:extLst>
            </p:cNvPr>
            <p:cNvSpPr/>
            <p:nvPr/>
          </p:nvSpPr>
          <p:spPr>
            <a:xfrm>
              <a:off x="-3625035" y="-256500"/>
              <a:ext cx="7200000" cy="7200000"/>
            </a:xfrm>
            <a:custGeom>
              <a:avLst/>
              <a:gdLst>
                <a:gd name="connsiteX0" fmla="*/ 1800000 w 3600000"/>
                <a:gd name="connsiteY0" fmla="*/ 720000 h 3600000"/>
                <a:gd name="connsiteX1" fmla="*/ 720000 w 3600000"/>
                <a:gd name="connsiteY1" fmla="*/ 1800000 h 3600000"/>
                <a:gd name="connsiteX2" fmla="*/ 1800000 w 3600000"/>
                <a:gd name="connsiteY2" fmla="*/ 2880000 h 3600000"/>
                <a:gd name="connsiteX3" fmla="*/ 2880000 w 3600000"/>
                <a:gd name="connsiteY3" fmla="*/ 1800000 h 3600000"/>
                <a:gd name="connsiteX4" fmla="*/ 1800000 w 3600000"/>
                <a:gd name="connsiteY4" fmla="*/ 720000 h 3600000"/>
                <a:gd name="connsiteX5" fmla="*/ 1800000 w 3600000"/>
                <a:gd name="connsiteY5" fmla="*/ 0 h 3600000"/>
                <a:gd name="connsiteX6" fmla="*/ 3600000 w 3600000"/>
                <a:gd name="connsiteY6" fmla="*/ 1800000 h 3600000"/>
                <a:gd name="connsiteX7" fmla="*/ 1800000 w 3600000"/>
                <a:gd name="connsiteY7" fmla="*/ 3600000 h 3600000"/>
                <a:gd name="connsiteX8" fmla="*/ 0 w 3600000"/>
                <a:gd name="connsiteY8" fmla="*/ 1800000 h 3600000"/>
                <a:gd name="connsiteX9" fmla="*/ 1800000 w 3600000"/>
                <a:gd name="connsiteY9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0" h="3600000">
                  <a:moveTo>
                    <a:pt x="1800000" y="720000"/>
                  </a:moveTo>
                  <a:cubicBezTo>
                    <a:pt x="1203532" y="720000"/>
                    <a:pt x="720000" y="1203532"/>
                    <a:pt x="720000" y="1800000"/>
                  </a:cubicBezTo>
                  <a:cubicBezTo>
                    <a:pt x="720000" y="2396468"/>
                    <a:pt x="1203532" y="2880000"/>
                    <a:pt x="1800000" y="2880000"/>
                  </a:cubicBezTo>
                  <a:cubicBezTo>
                    <a:pt x="2396468" y="2880000"/>
                    <a:pt x="2880000" y="2396468"/>
                    <a:pt x="2880000" y="1800000"/>
                  </a:cubicBezTo>
                  <a:cubicBezTo>
                    <a:pt x="2880000" y="1203532"/>
                    <a:pt x="2396468" y="720000"/>
                    <a:pt x="1800000" y="720000"/>
                  </a:cubicBezTo>
                  <a:close/>
                  <a:moveTo>
                    <a:pt x="1800000" y="0"/>
                  </a:moveTo>
                  <a:cubicBezTo>
                    <a:pt x="2794113" y="0"/>
                    <a:pt x="3600000" y="805887"/>
                    <a:pt x="3600000" y="1800000"/>
                  </a:cubicBezTo>
                  <a:cubicBezTo>
                    <a:pt x="3600000" y="2794113"/>
                    <a:pt x="2794113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80000"/>
                    <a:lumOff val="20000"/>
                    <a:alpha val="50000"/>
                  </a:schemeClr>
                </a:gs>
              </a:gsLst>
              <a:lin ang="4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8DD4858-5A53-473D-8D6E-BAF486672482}"/>
              </a:ext>
            </a:extLst>
          </p:cNvPr>
          <p:cNvGrpSpPr/>
          <p:nvPr/>
        </p:nvGrpSpPr>
        <p:grpSpPr>
          <a:xfrm>
            <a:off x="4342626" y="1391293"/>
            <a:ext cx="7050152" cy="2037707"/>
            <a:chOff x="4342626" y="1391293"/>
            <a:chExt cx="7050152" cy="2037707"/>
          </a:xfrm>
        </p:grpSpPr>
        <p:sp>
          <p:nvSpPr>
            <p:cNvPr id="12" name="PA-文本框 18">
              <a:extLst>
                <a:ext uri="{FF2B5EF4-FFF2-40B4-BE49-F238E27FC236}">
                  <a16:creationId xmlns:a16="http://schemas.microsoft.com/office/drawing/2014/main" id="{59725162-12BF-4CF2-B323-74A34EA8E763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5523834" y="2126268"/>
              <a:ext cx="1297535" cy="1302732"/>
            </a:xfrm>
            <a:custGeom>
              <a:avLst/>
              <a:gdLst/>
              <a:ahLst/>
              <a:cxnLst/>
              <a:rect l="l" t="t" r="r" b="b"/>
              <a:pathLst>
                <a:path w="1904521" h="1912149">
                  <a:moveTo>
                    <a:pt x="950989" y="0"/>
                  </a:moveTo>
                  <a:cubicBezTo>
                    <a:pt x="1128528" y="2036"/>
                    <a:pt x="1288939" y="45688"/>
                    <a:pt x="1432224" y="130954"/>
                  </a:cubicBezTo>
                  <a:cubicBezTo>
                    <a:pt x="1575509" y="216220"/>
                    <a:pt x="1689541" y="330882"/>
                    <a:pt x="1774320" y="474938"/>
                  </a:cubicBezTo>
                  <a:cubicBezTo>
                    <a:pt x="1859100" y="618995"/>
                    <a:pt x="1902500" y="780226"/>
                    <a:pt x="1904521" y="958633"/>
                  </a:cubicBezTo>
                  <a:cubicBezTo>
                    <a:pt x="1902500" y="1136966"/>
                    <a:pt x="1859099" y="1297750"/>
                    <a:pt x="1774320" y="1440986"/>
                  </a:cubicBezTo>
                  <a:cubicBezTo>
                    <a:pt x="1689541" y="1584222"/>
                    <a:pt x="1575509" y="1698065"/>
                    <a:pt x="1432224" y="1782514"/>
                  </a:cubicBezTo>
                  <a:cubicBezTo>
                    <a:pt x="1288939" y="1866964"/>
                    <a:pt x="1128528" y="1910175"/>
                    <a:pt x="950989" y="1912149"/>
                  </a:cubicBezTo>
                  <a:cubicBezTo>
                    <a:pt x="773485" y="1910175"/>
                    <a:pt x="613294" y="1866964"/>
                    <a:pt x="470417" y="1782514"/>
                  </a:cubicBezTo>
                  <a:cubicBezTo>
                    <a:pt x="327540" y="1698065"/>
                    <a:pt x="213915" y="1584222"/>
                    <a:pt x="129543" y="1440986"/>
                  </a:cubicBezTo>
                  <a:cubicBezTo>
                    <a:pt x="45171" y="1297750"/>
                    <a:pt x="1990" y="1136966"/>
                    <a:pt x="0" y="958633"/>
                  </a:cubicBezTo>
                  <a:cubicBezTo>
                    <a:pt x="1990" y="780226"/>
                    <a:pt x="45171" y="618994"/>
                    <a:pt x="129543" y="474938"/>
                  </a:cubicBezTo>
                  <a:cubicBezTo>
                    <a:pt x="213915" y="330882"/>
                    <a:pt x="327540" y="216220"/>
                    <a:pt x="470417" y="130954"/>
                  </a:cubicBezTo>
                  <a:cubicBezTo>
                    <a:pt x="613294" y="45688"/>
                    <a:pt x="773485" y="2036"/>
                    <a:pt x="950989" y="0"/>
                  </a:cubicBezTo>
                  <a:close/>
                  <a:moveTo>
                    <a:pt x="950989" y="498144"/>
                  </a:moveTo>
                  <a:cubicBezTo>
                    <a:pt x="823044" y="501395"/>
                    <a:pt x="716407" y="546058"/>
                    <a:pt x="631076" y="632134"/>
                  </a:cubicBezTo>
                  <a:cubicBezTo>
                    <a:pt x="545745" y="718209"/>
                    <a:pt x="501437" y="826189"/>
                    <a:pt x="498151" y="956075"/>
                  </a:cubicBezTo>
                  <a:cubicBezTo>
                    <a:pt x="501437" y="1084841"/>
                    <a:pt x="545745" y="1192501"/>
                    <a:pt x="631076" y="1279056"/>
                  </a:cubicBezTo>
                  <a:cubicBezTo>
                    <a:pt x="716407" y="1365611"/>
                    <a:pt x="823045" y="1410594"/>
                    <a:pt x="950989" y="1414005"/>
                  </a:cubicBezTo>
                  <a:cubicBezTo>
                    <a:pt x="1080154" y="1410594"/>
                    <a:pt x="1187534" y="1365611"/>
                    <a:pt x="1273132" y="1279056"/>
                  </a:cubicBezTo>
                  <a:cubicBezTo>
                    <a:pt x="1358729" y="1192501"/>
                    <a:pt x="1403145" y="1084841"/>
                    <a:pt x="1406378" y="956075"/>
                  </a:cubicBezTo>
                  <a:cubicBezTo>
                    <a:pt x="1403145" y="826189"/>
                    <a:pt x="1358729" y="718209"/>
                    <a:pt x="1273132" y="632134"/>
                  </a:cubicBezTo>
                  <a:cubicBezTo>
                    <a:pt x="1187534" y="546058"/>
                    <a:pt x="1080154" y="501395"/>
                    <a:pt x="950989" y="498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13" name="PA-文本框 23">
              <a:extLst>
                <a:ext uri="{FF2B5EF4-FFF2-40B4-BE49-F238E27FC236}">
                  <a16:creationId xmlns:a16="http://schemas.microsoft.com/office/drawing/2014/main" id="{B4AF5075-2D5E-4352-B6BA-09BF09BC44C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342626" y="2126268"/>
              <a:ext cx="1023776" cy="1301000"/>
            </a:xfrm>
            <a:custGeom>
              <a:avLst/>
              <a:gdLst/>
              <a:ahLst/>
              <a:cxnLst/>
              <a:rect l="l" t="t" r="r" b="b"/>
              <a:pathLst>
                <a:path w="1502698" h="1909606">
                  <a:moveTo>
                    <a:pt x="0" y="0"/>
                  </a:moveTo>
                  <a:lnTo>
                    <a:pt x="1502698" y="0"/>
                  </a:lnTo>
                  <a:lnTo>
                    <a:pt x="1502698" y="498144"/>
                  </a:lnTo>
                  <a:lnTo>
                    <a:pt x="996610" y="498144"/>
                  </a:lnTo>
                  <a:lnTo>
                    <a:pt x="996610" y="1909606"/>
                  </a:lnTo>
                  <a:lnTo>
                    <a:pt x="495919" y="1909606"/>
                  </a:lnTo>
                  <a:lnTo>
                    <a:pt x="495919" y="498144"/>
                  </a:lnTo>
                  <a:lnTo>
                    <a:pt x="0" y="49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14" name="PA-文本框 17">
              <a:extLst>
                <a:ext uri="{FF2B5EF4-FFF2-40B4-BE49-F238E27FC236}">
                  <a16:creationId xmlns:a16="http://schemas.microsoft.com/office/drawing/2014/main" id="{B721D261-F66C-4FDC-8A0E-CB34B117EF8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8377542" y="2126268"/>
              <a:ext cx="1297537" cy="1301000"/>
            </a:xfrm>
            <a:custGeom>
              <a:avLst/>
              <a:gdLst/>
              <a:ahLst/>
              <a:cxnLst/>
              <a:rect l="l" t="t" r="r" b="b"/>
              <a:pathLst>
                <a:path w="1904524" h="1909606">
                  <a:moveTo>
                    <a:pt x="950989" y="0"/>
                  </a:moveTo>
                  <a:cubicBezTo>
                    <a:pt x="1082802" y="900"/>
                    <a:pt x="1205858" y="25786"/>
                    <a:pt x="1320155" y="74658"/>
                  </a:cubicBezTo>
                  <a:cubicBezTo>
                    <a:pt x="1434452" y="123531"/>
                    <a:pt x="1535224" y="190988"/>
                    <a:pt x="1622474" y="277030"/>
                  </a:cubicBezTo>
                  <a:lnTo>
                    <a:pt x="1268997" y="628813"/>
                  </a:lnTo>
                  <a:cubicBezTo>
                    <a:pt x="1228239" y="589848"/>
                    <a:pt x="1181280" y="558889"/>
                    <a:pt x="1128119" y="535937"/>
                  </a:cubicBezTo>
                  <a:cubicBezTo>
                    <a:pt x="1074959" y="512984"/>
                    <a:pt x="1015916" y="501242"/>
                    <a:pt x="950989" y="500708"/>
                  </a:cubicBezTo>
                  <a:cubicBezTo>
                    <a:pt x="827601" y="503229"/>
                    <a:pt x="722659" y="546226"/>
                    <a:pt x="636161" y="629700"/>
                  </a:cubicBezTo>
                  <a:cubicBezTo>
                    <a:pt x="549662" y="713173"/>
                    <a:pt x="504505" y="821996"/>
                    <a:pt x="500689" y="956167"/>
                  </a:cubicBezTo>
                  <a:cubicBezTo>
                    <a:pt x="504823" y="1089524"/>
                    <a:pt x="550616" y="1197694"/>
                    <a:pt x="638069" y="1280679"/>
                  </a:cubicBezTo>
                  <a:cubicBezTo>
                    <a:pt x="725521" y="1363663"/>
                    <a:pt x="829827" y="1406410"/>
                    <a:pt x="950989" y="1408919"/>
                  </a:cubicBezTo>
                  <a:cubicBezTo>
                    <a:pt x="1027098" y="1408229"/>
                    <a:pt x="1097485" y="1391140"/>
                    <a:pt x="1162146" y="1357652"/>
                  </a:cubicBezTo>
                  <a:cubicBezTo>
                    <a:pt x="1226808" y="1324164"/>
                    <a:pt x="1279386" y="1278417"/>
                    <a:pt x="1319879" y="1220411"/>
                  </a:cubicBezTo>
                  <a:lnTo>
                    <a:pt x="950989" y="1220411"/>
                  </a:lnTo>
                  <a:lnTo>
                    <a:pt x="950989" y="885025"/>
                  </a:lnTo>
                  <a:lnTo>
                    <a:pt x="1904524" y="885025"/>
                  </a:lnTo>
                  <a:lnTo>
                    <a:pt x="1904524" y="956167"/>
                  </a:lnTo>
                  <a:cubicBezTo>
                    <a:pt x="1902502" y="1133674"/>
                    <a:pt x="1859099" y="1294064"/>
                    <a:pt x="1774314" y="1437336"/>
                  </a:cubicBezTo>
                  <a:cubicBezTo>
                    <a:pt x="1689530" y="1580607"/>
                    <a:pt x="1575495" y="1694632"/>
                    <a:pt x="1432208" y="1779408"/>
                  </a:cubicBezTo>
                  <a:cubicBezTo>
                    <a:pt x="1288922" y="1864185"/>
                    <a:pt x="1128516" y="1907585"/>
                    <a:pt x="950989" y="1909606"/>
                  </a:cubicBezTo>
                  <a:cubicBezTo>
                    <a:pt x="773482" y="1907585"/>
                    <a:pt x="613290" y="1864185"/>
                    <a:pt x="470414" y="1779408"/>
                  </a:cubicBezTo>
                  <a:cubicBezTo>
                    <a:pt x="327537" y="1694632"/>
                    <a:pt x="213912" y="1580607"/>
                    <a:pt x="129541" y="1437336"/>
                  </a:cubicBezTo>
                  <a:cubicBezTo>
                    <a:pt x="45170" y="1294064"/>
                    <a:pt x="1990" y="1133674"/>
                    <a:pt x="0" y="956167"/>
                  </a:cubicBezTo>
                  <a:cubicBezTo>
                    <a:pt x="1990" y="777767"/>
                    <a:pt x="45170" y="616737"/>
                    <a:pt x="129541" y="473078"/>
                  </a:cubicBezTo>
                  <a:cubicBezTo>
                    <a:pt x="213912" y="329419"/>
                    <a:pt x="327537" y="215159"/>
                    <a:pt x="470414" y="130298"/>
                  </a:cubicBezTo>
                  <a:cubicBezTo>
                    <a:pt x="613290" y="45437"/>
                    <a:pt x="773482" y="2005"/>
                    <a:pt x="9509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15" name="PA-文本框 16">
              <a:extLst>
                <a:ext uri="{FF2B5EF4-FFF2-40B4-BE49-F238E27FC236}">
                  <a16:creationId xmlns:a16="http://schemas.microsoft.com/office/drawing/2014/main" id="{3E47FD90-E856-4C75-9E1D-4973ACE75D9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764424" y="2126268"/>
              <a:ext cx="876502" cy="1301040"/>
            </a:xfrm>
            <a:custGeom>
              <a:avLst/>
              <a:gdLst/>
              <a:ahLst/>
              <a:cxnLst/>
              <a:rect l="l" t="t" r="r" b="b"/>
              <a:pathLst>
                <a:path w="1286529" h="1909666">
                  <a:moveTo>
                    <a:pt x="785841" y="0"/>
                  </a:moveTo>
                  <a:lnTo>
                    <a:pt x="1286529" y="0"/>
                  </a:lnTo>
                  <a:lnTo>
                    <a:pt x="1286529" y="1258617"/>
                  </a:lnTo>
                  <a:cubicBezTo>
                    <a:pt x="1281806" y="1405184"/>
                    <a:pt x="1243806" y="1526633"/>
                    <a:pt x="1172528" y="1622964"/>
                  </a:cubicBezTo>
                  <a:cubicBezTo>
                    <a:pt x="1101249" y="1719295"/>
                    <a:pt x="1009771" y="1791180"/>
                    <a:pt x="898093" y="1838617"/>
                  </a:cubicBezTo>
                  <a:cubicBezTo>
                    <a:pt x="786416" y="1886055"/>
                    <a:pt x="667617" y="1909718"/>
                    <a:pt x="541696" y="1909606"/>
                  </a:cubicBezTo>
                  <a:cubicBezTo>
                    <a:pt x="518243" y="1910265"/>
                    <a:pt x="475009" y="1905559"/>
                    <a:pt x="411994" y="1895486"/>
                  </a:cubicBezTo>
                  <a:cubicBezTo>
                    <a:pt x="348980" y="1885414"/>
                    <a:pt x="279749" y="1866023"/>
                    <a:pt x="204302" y="1837312"/>
                  </a:cubicBezTo>
                  <a:cubicBezTo>
                    <a:pt x="128854" y="1808602"/>
                    <a:pt x="60754" y="1766619"/>
                    <a:pt x="0" y="1711363"/>
                  </a:cubicBezTo>
                  <a:cubicBezTo>
                    <a:pt x="30571" y="1680919"/>
                    <a:pt x="76242" y="1635059"/>
                    <a:pt x="137014" y="1573782"/>
                  </a:cubicBezTo>
                  <a:cubicBezTo>
                    <a:pt x="197786" y="1512505"/>
                    <a:pt x="273338" y="1435476"/>
                    <a:pt x="363674" y="1342694"/>
                  </a:cubicBezTo>
                  <a:cubicBezTo>
                    <a:pt x="382324" y="1362068"/>
                    <a:pt x="407332" y="1377458"/>
                    <a:pt x="438697" y="1388865"/>
                  </a:cubicBezTo>
                  <a:cubicBezTo>
                    <a:pt x="470064" y="1400272"/>
                    <a:pt x="510331" y="1406108"/>
                    <a:pt x="559498" y="1406372"/>
                  </a:cubicBezTo>
                  <a:cubicBezTo>
                    <a:pt x="625674" y="1405895"/>
                    <a:pt x="679611" y="1386471"/>
                    <a:pt x="721308" y="1348100"/>
                  </a:cubicBezTo>
                  <a:cubicBezTo>
                    <a:pt x="763006" y="1309729"/>
                    <a:pt x="784516" y="1255273"/>
                    <a:pt x="785841" y="1184731"/>
                  </a:cubicBezTo>
                  <a:lnTo>
                    <a:pt x="7858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16" name="PA-文本框 14">
              <a:extLst>
                <a:ext uri="{FF2B5EF4-FFF2-40B4-BE49-F238E27FC236}">
                  <a16:creationId xmlns:a16="http://schemas.microsoft.com/office/drawing/2014/main" id="{C64EA9D7-E515-4CB1-9952-E44FC439D0F5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043942" y="2128011"/>
              <a:ext cx="1094814" cy="1300989"/>
            </a:xfrm>
            <a:custGeom>
              <a:avLst/>
              <a:gdLst/>
              <a:ahLst/>
              <a:cxnLst/>
              <a:rect l="l" t="t" r="r" b="b"/>
              <a:pathLst>
                <a:path w="1606968" h="1909590">
                  <a:moveTo>
                    <a:pt x="0" y="0"/>
                  </a:moveTo>
                  <a:lnTo>
                    <a:pt x="203323" y="0"/>
                  </a:lnTo>
                  <a:lnTo>
                    <a:pt x="1106280" y="901328"/>
                  </a:lnTo>
                  <a:lnTo>
                    <a:pt x="1106280" y="0"/>
                  </a:lnTo>
                  <a:lnTo>
                    <a:pt x="1606968" y="0"/>
                  </a:lnTo>
                  <a:lnTo>
                    <a:pt x="1606968" y="1909590"/>
                  </a:lnTo>
                  <a:lnTo>
                    <a:pt x="1401099" y="1909590"/>
                  </a:lnTo>
                  <a:lnTo>
                    <a:pt x="500688" y="1005719"/>
                  </a:lnTo>
                  <a:lnTo>
                    <a:pt x="500688" y="1909590"/>
                  </a:lnTo>
                  <a:lnTo>
                    <a:pt x="0" y="1909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85660A3-34B5-40B8-9F3C-1BB9539D14F2}"/>
                </a:ext>
              </a:extLst>
            </p:cNvPr>
            <p:cNvSpPr/>
            <p:nvPr/>
          </p:nvSpPr>
          <p:spPr>
            <a:xfrm flipH="1">
              <a:off x="10932397" y="1391293"/>
              <a:ext cx="460381" cy="2034242"/>
            </a:xfrm>
            <a:custGeom>
              <a:avLst/>
              <a:gdLst>
                <a:gd name="connsiteX0" fmla="*/ 802719 w 819150"/>
                <a:gd name="connsiteY0" fmla="*/ 3436662 h 3619500"/>
                <a:gd name="connsiteX1" fmla="*/ 801957 w 819150"/>
                <a:gd name="connsiteY1" fmla="*/ 3596587 h 3619500"/>
                <a:gd name="connsiteX2" fmla="*/ 777477 w 819150"/>
                <a:gd name="connsiteY2" fmla="*/ 3622590 h 3619500"/>
                <a:gd name="connsiteX3" fmla="*/ 534780 w 819150"/>
                <a:gd name="connsiteY3" fmla="*/ 3620209 h 3619500"/>
                <a:gd name="connsiteX4" fmla="*/ 342661 w 819150"/>
                <a:gd name="connsiteY4" fmla="*/ 3622114 h 3619500"/>
                <a:gd name="connsiteX5" fmla="*/ 50625 w 819150"/>
                <a:gd name="connsiteY5" fmla="*/ 3626305 h 3619500"/>
                <a:gd name="connsiteX6" fmla="*/ 25574 w 819150"/>
                <a:gd name="connsiteY6" fmla="*/ 3600778 h 3619500"/>
                <a:gd name="connsiteX7" fmla="*/ 26050 w 819150"/>
                <a:gd name="connsiteY7" fmla="*/ 3417708 h 3619500"/>
                <a:gd name="connsiteX8" fmla="*/ 60340 w 819150"/>
                <a:gd name="connsiteY8" fmla="*/ 3395895 h 3619500"/>
                <a:gd name="connsiteX9" fmla="*/ 95011 w 819150"/>
                <a:gd name="connsiteY9" fmla="*/ 3395229 h 3619500"/>
                <a:gd name="connsiteX10" fmla="*/ 119395 w 819150"/>
                <a:gd name="connsiteY10" fmla="*/ 3370083 h 3619500"/>
                <a:gd name="connsiteX11" fmla="*/ 119967 w 819150"/>
                <a:gd name="connsiteY11" fmla="*/ 3202252 h 3619500"/>
                <a:gd name="connsiteX12" fmla="*/ 119681 w 819150"/>
                <a:gd name="connsiteY12" fmla="*/ 3065283 h 3619500"/>
                <a:gd name="connsiteX13" fmla="*/ 159876 w 819150"/>
                <a:gd name="connsiteY13" fmla="*/ 3020420 h 3619500"/>
                <a:gd name="connsiteX14" fmla="*/ 172068 w 819150"/>
                <a:gd name="connsiteY14" fmla="*/ 3005656 h 3619500"/>
                <a:gd name="connsiteX15" fmla="*/ 172735 w 819150"/>
                <a:gd name="connsiteY15" fmla="*/ 2959364 h 3619500"/>
                <a:gd name="connsiteX16" fmla="*/ 201024 w 819150"/>
                <a:gd name="connsiteY16" fmla="*/ 2924884 h 3619500"/>
                <a:gd name="connsiteX17" fmla="*/ 222075 w 819150"/>
                <a:gd name="connsiteY17" fmla="*/ 2900214 h 3619500"/>
                <a:gd name="connsiteX18" fmla="*/ 222551 w 819150"/>
                <a:gd name="connsiteY18" fmla="*/ 2871258 h 3619500"/>
                <a:gd name="connsiteX19" fmla="*/ 257222 w 819150"/>
                <a:gd name="connsiteY19" fmla="*/ 2834301 h 3619500"/>
                <a:gd name="connsiteX20" fmla="*/ 275986 w 819150"/>
                <a:gd name="connsiteY20" fmla="*/ 2830968 h 3619500"/>
                <a:gd name="connsiteX21" fmla="*/ 275986 w 819150"/>
                <a:gd name="connsiteY21" fmla="*/ 2805631 h 3619500"/>
                <a:gd name="connsiteX22" fmla="*/ 276653 w 819150"/>
                <a:gd name="connsiteY22" fmla="*/ 1487657 h 3619500"/>
                <a:gd name="connsiteX23" fmla="*/ 264366 w 819150"/>
                <a:gd name="connsiteY23" fmla="*/ 1464892 h 3619500"/>
                <a:gd name="connsiteX24" fmla="*/ 247697 w 819150"/>
                <a:gd name="connsiteY24" fmla="*/ 1438032 h 3619500"/>
                <a:gd name="connsiteX25" fmla="*/ 246459 w 819150"/>
                <a:gd name="connsiteY25" fmla="*/ 1389930 h 3619500"/>
                <a:gd name="connsiteX26" fmla="*/ 266652 w 819150"/>
                <a:gd name="connsiteY26" fmla="*/ 1348878 h 3619500"/>
                <a:gd name="connsiteX27" fmla="*/ 276843 w 819150"/>
                <a:gd name="connsiteY27" fmla="*/ 1326303 h 3619500"/>
                <a:gd name="connsiteX28" fmla="*/ 277415 w 819150"/>
                <a:gd name="connsiteY28" fmla="*/ 1268677 h 3619500"/>
                <a:gd name="connsiteX29" fmla="*/ 258174 w 819150"/>
                <a:gd name="connsiteY29" fmla="*/ 1248674 h 3619500"/>
                <a:gd name="connsiteX30" fmla="*/ 234171 w 819150"/>
                <a:gd name="connsiteY30" fmla="*/ 1246865 h 3619500"/>
                <a:gd name="connsiteX31" fmla="*/ 197500 w 819150"/>
                <a:gd name="connsiteY31" fmla="*/ 1179713 h 3619500"/>
                <a:gd name="connsiteX32" fmla="*/ 128825 w 819150"/>
                <a:gd name="connsiteY32" fmla="*/ 1101704 h 3619500"/>
                <a:gd name="connsiteX33" fmla="*/ 112918 w 819150"/>
                <a:gd name="connsiteY33" fmla="*/ 1045697 h 3619500"/>
                <a:gd name="connsiteX34" fmla="*/ 112442 w 819150"/>
                <a:gd name="connsiteY34" fmla="*/ 991023 h 3619500"/>
                <a:gd name="connsiteX35" fmla="*/ 50053 w 819150"/>
                <a:gd name="connsiteY35" fmla="*/ 990833 h 3619500"/>
                <a:gd name="connsiteX36" fmla="*/ 12429 w 819150"/>
                <a:gd name="connsiteY36" fmla="*/ 955304 h 3619500"/>
                <a:gd name="connsiteX37" fmla="*/ 142 w 819150"/>
                <a:gd name="connsiteY37" fmla="*/ 805381 h 3619500"/>
                <a:gd name="connsiteX38" fmla="*/ 85962 w 819150"/>
                <a:gd name="connsiteY38" fmla="*/ 720990 h 3619500"/>
                <a:gd name="connsiteX39" fmla="*/ 179307 w 819150"/>
                <a:gd name="connsiteY39" fmla="*/ 720894 h 3619500"/>
                <a:gd name="connsiteX40" fmla="*/ 184165 w 819150"/>
                <a:gd name="connsiteY40" fmla="*/ 649171 h 3619500"/>
                <a:gd name="connsiteX41" fmla="*/ 245411 w 819150"/>
                <a:gd name="connsiteY41" fmla="*/ 569542 h 3619500"/>
                <a:gd name="connsiteX42" fmla="*/ 259794 w 819150"/>
                <a:gd name="connsiteY42" fmla="*/ 535823 h 3619500"/>
                <a:gd name="connsiteX43" fmla="*/ 275129 w 819150"/>
                <a:gd name="connsiteY43" fmla="*/ 434287 h 3619500"/>
                <a:gd name="connsiteX44" fmla="*/ 282177 w 819150"/>
                <a:gd name="connsiteY44" fmla="*/ 411427 h 3619500"/>
                <a:gd name="connsiteX45" fmla="*/ 309895 w 819150"/>
                <a:gd name="connsiteY45" fmla="*/ 331703 h 3619500"/>
                <a:gd name="connsiteX46" fmla="*/ 314848 w 819150"/>
                <a:gd name="connsiteY46" fmla="*/ 303985 h 3619500"/>
                <a:gd name="connsiteX47" fmla="*/ 282463 w 819150"/>
                <a:gd name="connsiteY47" fmla="*/ 200639 h 3619500"/>
                <a:gd name="connsiteX48" fmla="*/ 322087 w 819150"/>
                <a:gd name="connsiteY48" fmla="*/ 194638 h 3619500"/>
                <a:gd name="connsiteX49" fmla="*/ 343042 w 819150"/>
                <a:gd name="connsiteY49" fmla="*/ 124820 h 3619500"/>
                <a:gd name="connsiteX50" fmla="*/ 343899 w 819150"/>
                <a:gd name="connsiteY50" fmla="*/ 110913 h 3619500"/>
                <a:gd name="connsiteX51" fmla="*/ 361140 w 819150"/>
                <a:gd name="connsiteY51" fmla="*/ 28522 h 3619500"/>
                <a:gd name="connsiteX52" fmla="*/ 468772 w 819150"/>
                <a:gd name="connsiteY52" fmla="*/ 36332 h 3619500"/>
                <a:gd name="connsiteX53" fmla="*/ 481536 w 819150"/>
                <a:gd name="connsiteY53" fmla="*/ 109294 h 3619500"/>
                <a:gd name="connsiteX54" fmla="*/ 488298 w 819150"/>
                <a:gd name="connsiteY54" fmla="*/ 130154 h 3619500"/>
                <a:gd name="connsiteX55" fmla="*/ 501633 w 819150"/>
                <a:gd name="connsiteY55" fmla="*/ 193876 h 3619500"/>
                <a:gd name="connsiteX56" fmla="*/ 542591 w 819150"/>
                <a:gd name="connsiteY56" fmla="*/ 200924 h 3619500"/>
                <a:gd name="connsiteX57" fmla="*/ 509825 w 819150"/>
                <a:gd name="connsiteY57" fmla="*/ 302080 h 3619500"/>
                <a:gd name="connsiteX58" fmla="*/ 515445 w 819150"/>
                <a:gd name="connsiteY58" fmla="*/ 333036 h 3619500"/>
                <a:gd name="connsiteX59" fmla="*/ 543162 w 819150"/>
                <a:gd name="connsiteY59" fmla="*/ 412856 h 3619500"/>
                <a:gd name="connsiteX60" fmla="*/ 552021 w 819150"/>
                <a:gd name="connsiteY60" fmla="*/ 434382 h 3619500"/>
                <a:gd name="connsiteX61" fmla="*/ 571737 w 819150"/>
                <a:gd name="connsiteY61" fmla="*/ 506010 h 3619500"/>
                <a:gd name="connsiteX62" fmla="*/ 565832 w 819150"/>
                <a:gd name="connsiteY62" fmla="*/ 526394 h 3619500"/>
                <a:gd name="connsiteX63" fmla="*/ 585072 w 819150"/>
                <a:gd name="connsiteY63" fmla="*/ 572399 h 3619500"/>
                <a:gd name="connsiteX64" fmla="*/ 640317 w 819150"/>
                <a:gd name="connsiteY64" fmla="*/ 650504 h 3619500"/>
                <a:gd name="connsiteX65" fmla="*/ 645461 w 819150"/>
                <a:gd name="connsiteY65" fmla="*/ 720894 h 3619500"/>
                <a:gd name="connsiteX66" fmla="*/ 694038 w 819150"/>
                <a:gd name="connsiteY66" fmla="*/ 720990 h 3619500"/>
                <a:gd name="connsiteX67" fmla="*/ 749760 w 819150"/>
                <a:gd name="connsiteY67" fmla="*/ 723561 h 3619500"/>
                <a:gd name="connsiteX68" fmla="*/ 822912 w 819150"/>
                <a:gd name="connsiteY68" fmla="*/ 807381 h 3619500"/>
                <a:gd name="connsiteX69" fmla="*/ 809386 w 819150"/>
                <a:gd name="connsiteY69" fmla="*/ 966830 h 3619500"/>
                <a:gd name="connsiteX70" fmla="*/ 784145 w 819150"/>
                <a:gd name="connsiteY70" fmla="*/ 990928 h 3619500"/>
                <a:gd name="connsiteX71" fmla="*/ 709564 w 819150"/>
                <a:gd name="connsiteY71" fmla="*/ 991023 h 3619500"/>
                <a:gd name="connsiteX72" fmla="*/ 709755 w 819150"/>
                <a:gd name="connsiteY72" fmla="*/ 1040458 h 3619500"/>
                <a:gd name="connsiteX73" fmla="*/ 671940 w 819150"/>
                <a:gd name="connsiteY73" fmla="*/ 1133613 h 3619500"/>
                <a:gd name="connsiteX74" fmla="*/ 623649 w 819150"/>
                <a:gd name="connsiteY74" fmla="*/ 1177904 h 3619500"/>
                <a:gd name="connsiteX75" fmla="*/ 585834 w 819150"/>
                <a:gd name="connsiteY75" fmla="*/ 1249627 h 3619500"/>
                <a:gd name="connsiteX76" fmla="*/ 546972 w 819150"/>
                <a:gd name="connsiteY76" fmla="*/ 1254390 h 3619500"/>
                <a:gd name="connsiteX77" fmla="*/ 551735 w 819150"/>
                <a:gd name="connsiteY77" fmla="*/ 1342782 h 3619500"/>
                <a:gd name="connsiteX78" fmla="*/ 558117 w 819150"/>
                <a:gd name="connsiteY78" fmla="*/ 1350497 h 3619500"/>
                <a:gd name="connsiteX79" fmla="*/ 576119 w 819150"/>
                <a:gd name="connsiteY79" fmla="*/ 1382882 h 3619500"/>
                <a:gd name="connsiteX80" fmla="*/ 575738 w 819150"/>
                <a:gd name="connsiteY80" fmla="*/ 1436889 h 3619500"/>
                <a:gd name="connsiteX81" fmla="*/ 558212 w 819150"/>
                <a:gd name="connsiteY81" fmla="*/ 1467559 h 3619500"/>
                <a:gd name="connsiteX82" fmla="*/ 551449 w 819150"/>
                <a:gd name="connsiteY82" fmla="*/ 1481085 h 3619500"/>
                <a:gd name="connsiteX83" fmla="*/ 550211 w 819150"/>
                <a:gd name="connsiteY83" fmla="*/ 1525471 h 3619500"/>
                <a:gd name="connsiteX84" fmla="*/ 550211 w 819150"/>
                <a:gd name="connsiteY84" fmla="*/ 2586842 h 3619500"/>
                <a:gd name="connsiteX85" fmla="*/ 550211 w 819150"/>
                <a:gd name="connsiteY85" fmla="*/ 2831349 h 3619500"/>
                <a:gd name="connsiteX86" fmla="*/ 554973 w 819150"/>
                <a:gd name="connsiteY86" fmla="*/ 2833444 h 3619500"/>
                <a:gd name="connsiteX87" fmla="*/ 597931 w 819150"/>
                <a:gd name="connsiteY87" fmla="*/ 2886879 h 3619500"/>
                <a:gd name="connsiteX88" fmla="*/ 598503 w 819150"/>
                <a:gd name="connsiteY88" fmla="*/ 2908120 h 3619500"/>
                <a:gd name="connsiteX89" fmla="*/ 616600 w 819150"/>
                <a:gd name="connsiteY89" fmla="*/ 2926503 h 3619500"/>
                <a:gd name="connsiteX90" fmla="*/ 652128 w 819150"/>
                <a:gd name="connsiteY90" fmla="*/ 2964127 h 3619500"/>
                <a:gd name="connsiteX91" fmla="*/ 652033 w 819150"/>
                <a:gd name="connsiteY91" fmla="*/ 3002703 h 3619500"/>
                <a:gd name="connsiteX92" fmla="*/ 670797 w 819150"/>
                <a:gd name="connsiteY92" fmla="*/ 3021182 h 3619500"/>
                <a:gd name="connsiteX93" fmla="*/ 701468 w 819150"/>
                <a:gd name="connsiteY93" fmla="*/ 3052519 h 3619500"/>
                <a:gd name="connsiteX94" fmla="*/ 701182 w 819150"/>
                <a:gd name="connsiteY94" fmla="*/ 3357414 h 3619500"/>
                <a:gd name="connsiteX95" fmla="*/ 738330 w 819150"/>
                <a:gd name="connsiteY95" fmla="*/ 3394657 h 3619500"/>
                <a:gd name="connsiteX96" fmla="*/ 763380 w 819150"/>
                <a:gd name="connsiteY96" fmla="*/ 3394847 h 3619500"/>
                <a:gd name="connsiteX97" fmla="*/ 802719 w 819150"/>
                <a:gd name="connsiteY97" fmla="*/ 3436662 h 36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819150" h="3619500">
                  <a:moveTo>
                    <a:pt x="802719" y="3436662"/>
                  </a:moveTo>
                  <a:cubicBezTo>
                    <a:pt x="802338" y="3490002"/>
                    <a:pt x="801290" y="3543342"/>
                    <a:pt x="801957" y="3596587"/>
                  </a:cubicBezTo>
                  <a:cubicBezTo>
                    <a:pt x="802242" y="3615161"/>
                    <a:pt x="794908" y="3622781"/>
                    <a:pt x="777477" y="3622590"/>
                  </a:cubicBezTo>
                  <a:cubicBezTo>
                    <a:pt x="696610" y="3621828"/>
                    <a:pt x="615648" y="3620400"/>
                    <a:pt x="534780" y="3620209"/>
                  </a:cubicBezTo>
                  <a:cubicBezTo>
                    <a:pt x="470772" y="3620114"/>
                    <a:pt x="406764" y="3621257"/>
                    <a:pt x="342661" y="3622114"/>
                  </a:cubicBezTo>
                  <a:cubicBezTo>
                    <a:pt x="245316" y="3623447"/>
                    <a:pt x="147970" y="3625162"/>
                    <a:pt x="50625" y="3626305"/>
                  </a:cubicBezTo>
                  <a:cubicBezTo>
                    <a:pt x="34527" y="3626496"/>
                    <a:pt x="24717" y="3622876"/>
                    <a:pt x="25574" y="3600778"/>
                  </a:cubicBezTo>
                  <a:cubicBezTo>
                    <a:pt x="27860" y="3539818"/>
                    <a:pt x="26145" y="3478763"/>
                    <a:pt x="26050" y="3417708"/>
                  </a:cubicBezTo>
                  <a:cubicBezTo>
                    <a:pt x="30432" y="3399324"/>
                    <a:pt x="45291" y="3397038"/>
                    <a:pt x="60340" y="3395895"/>
                  </a:cubicBezTo>
                  <a:cubicBezTo>
                    <a:pt x="71865" y="3395038"/>
                    <a:pt x="83486" y="3395133"/>
                    <a:pt x="95011" y="3395229"/>
                  </a:cubicBezTo>
                  <a:cubicBezTo>
                    <a:pt x="111966" y="3395229"/>
                    <a:pt x="119395" y="3386751"/>
                    <a:pt x="119395" y="3370083"/>
                  </a:cubicBezTo>
                  <a:cubicBezTo>
                    <a:pt x="119490" y="3314171"/>
                    <a:pt x="119967" y="3258164"/>
                    <a:pt x="119967" y="3202252"/>
                  </a:cubicBezTo>
                  <a:cubicBezTo>
                    <a:pt x="120062" y="3156627"/>
                    <a:pt x="119395" y="3110907"/>
                    <a:pt x="119681" y="3065283"/>
                  </a:cubicBezTo>
                  <a:cubicBezTo>
                    <a:pt x="119871" y="3031278"/>
                    <a:pt x="125586" y="3026039"/>
                    <a:pt x="159876" y="3020420"/>
                  </a:cubicBezTo>
                  <a:cubicBezTo>
                    <a:pt x="164829" y="3019658"/>
                    <a:pt x="171497" y="3011180"/>
                    <a:pt x="172068" y="3005656"/>
                  </a:cubicBezTo>
                  <a:cubicBezTo>
                    <a:pt x="173783" y="2990416"/>
                    <a:pt x="172449" y="2974795"/>
                    <a:pt x="172735" y="2959364"/>
                  </a:cubicBezTo>
                  <a:cubicBezTo>
                    <a:pt x="173116" y="2937838"/>
                    <a:pt x="180355" y="2927837"/>
                    <a:pt x="201024" y="2924884"/>
                  </a:cubicBezTo>
                  <a:cubicBezTo>
                    <a:pt x="216645" y="2922693"/>
                    <a:pt x="221598" y="2913835"/>
                    <a:pt x="222075" y="2900214"/>
                  </a:cubicBezTo>
                  <a:cubicBezTo>
                    <a:pt x="222456" y="2890594"/>
                    <a:pt x="221979" y="2880879"/>
                    <a:pt x="222551" y="2871258"/>
                  </a:cubicBezTo>
                  <a:cubicBezTo>
                    <a:pt x="224075" y="2844969"/>
                    <a:pt x="230742" y="2838016"/>
                    <a:pt x="257222" y="2834301"/>
                  </a:cubicBezTo>
                  <a:cubicBezTo>
                    <a:pt x="262842" y="2833539"/>
                    <a:pt x="268461" y="2832301"/>
                    <a:pt x="275986" y="2830968"/>
                  </a:cubicBezTo>
                  <a:cubicBezTo>
                    <a:pt x="275986" y="2822014"/>
                    <a:pt x="275986" y="2813822"/>
                    <a:pt x="275986" y="2805631"/>
                  </a:cubicBezTo>
                  <a:cubicBezTo>
                    <a:pt x="276177" y="2366338"/>
                    <a:pt x="276367" y="1926950"/>
                    <a:pt x="276653" y="1487657"/>
                  </a:cubicBezTo>
                  <a:cubicBezTo>
                    <a:pt x="276653" y="1477274"/>
                    <a:pt x="275129" y="1470893"/>
                    <a:pt x="264366" y="1464892"/>
                  </a:cubicBezTo>
                  <a:cubicBezTo>
                    <a:pt x="256174" y="1460320"/>
                    <a:pt x="249507" y="1447937"/>
                    <a:pt x="247697" y="1438032"/>
                  </a:cubicBezTo>
                  <a:cubicBezTo>
                    <a:pt x="244839" y="1422411"/>
                    <a:pt x="247125" y="1406028"/>
                    <a:pt x="246459" y="1389930"/>
                  </a:cubicBezTo>
                  <a:cubicBezTo>
                    <a:pt x="245697" y="1372404"/>
                    <a:pt x="247030" y="1357355"/>
                    <a:pt x="266652" y="1348878"/>
                  </a:cubicBezTo>
                  <a:cubicBezTo>
                    <a:pt x="272367" y="1346401"/>
                    <a:pt x="276272" y="1334304"/>
                    <a:pt x="276843" y="1326303"/>
                  </a:cubicBezTo>
                  <a:cubicBezTo>
                    <a:pt x="278272" y="1307158"/>
                    <a:pt x="276367" y="1287822"/>
                    <a:pt x="277415" y="1268677"/>
                  </a:cubicBezTo>
                  <a:cubicBezTo>
                    <a:pt x="278272" y="1253818"/>
                    <a:pt x="273605" y="1247151"/>
                    <a:pt x="258174" y="1248674"/>
                  </a:cubicBezTo>
                  <a:cubicBezTo>
                    <a:pt x="251316" y="1249341"/>
                    <a:pt x="244268" y="1247722"/>
                    <a:pt x="234171" y="1246865"/>
                  </a:cubicBezTo>
                  <a:cubicBezTo>
                    <a:pt x="241125" y="1213527"/>
                    <a:pt x="215788" y="1199049"/>
                    <a:pt x="197500" y="1179713"/>
                  </a:cubicBezTo>
                  <a:cubicBezTo>
                    <a:pt x="173688" y="1154568"/>
                    <a:pt x="148637" y="1129898"/>
                    <a:pt x="128825" y="1101704"/>
                  </a:cubicBezTo>
                  <a:cubicBezTo>
                    <a:pt x="118252" y="1086654"/>
                    <a:pt x="115871" y="1064842"/>
                    <a:pt x="112918" y="1045697"/>
                  </a:cubicBezTo>
                  <a:cubicBezTo>
                    <a:pt x="110442" y="1029409"/>
                    <a:pt x="112442" y="1012454"/>
                    <a:pt x="112442" y="991023"/>
                  </a:cubicBezTo>
                  <a:cubicBezTo>
                    <a:pt x="90439" y="991023"/>
                    <a:pt x="70246" y="991690"/>
                    <a:pt x="50053" y="990833"/>
                  </a:cubicBezTo>
                  <a:cubicBezTo>
                    <a:pt x="26717" y="989785"/>
                    <a:pt x="14620" y="978641"/>
                    <a:pt x="12429" y="955304"/>
                  </a:cubicBezTo>
                  <a:cubicBezTo>
                    <a:pt x="7762" y="905394"/>
                    <a:pt x="3190" y="855387"/>
                    <a:pt x="142" y="805381"/>
                  </a:cubicBezTo>
                  <a:cubicBezTo>
                    <a:pt x="-2620" y="758804"/>
                    <a:pt x="35194" y="722132"/>
                    <a:pt x="85962" y="720990"/>
                  </a:cubicBezTo>
                  <a:cubicBezTo>
                    <a:pt x="116728" y="720323"/>
                    <a:pt x="147494" y="720894"/>
                    <a:pt x="179307" y="720894"/>
                  </a:cubicBezTo>
                  <a:cubicBezTo>
                    <a:pt x="180927" y="696034"/>
                    <a:pt x="181403" y="672507"/>
                    <a:pt x="184165" y="649171"/>
                  </a:cubicBezTo>
                  <a:cubicBezTo>
                    <a:pt x="188737" y="610880"/>
                    <a:pt x="209216" y="583448"/>
                    <a:pt x="245411" y="569542"/>
                  </a:cubicBezTo>
                  <a:cubicBezTo>
                    <a:pt x="263318" y="562684"/>
                    <a:pt x="267604" y="553159"/>
                    <a:pt x="259794" y="535823"/>
                  </a:cubicBezTo>
                  <a:cubicBezTo>
                    <a:pt x="243125" y="498962"/>
                    <a:pt x="246078" y="464957"/>
                    <a:pt x="275129" y="434287"/>
                  </a:cubicBezTo>
                  <a:cubicBezTo>
                    <a:pt x="280082" y="429048"/>
                    <a:pt x="282844" y="418856"/>
                    <a:pt x="282177" y="411427"/>
                  </a:cubicBezTo>
                  <a:cubicBezTo>
                    <a:pt x="279320" y="380375"/>
                    <a:pt x="290559" y="354372"/>
                    <a:pt x="309895" y="331703"/>
                  </a:cubicBezTo>
                  <a:cubicBezTo>
                    <a:pt x="317706" y="322463"/>
                    <a:pt x="318372" y="314748"/>
                    <a:pt x="314848" y="303985"/>
                  </a:cubicBezTo>
                  <a:cubicBezTo>
                    <a:pt x="303704" y="269981"/>
                    <a:pt x="293417" y="235691"/>
                    <a:pt x="282463" y="200639"/>
                  </a:cubicBezTo>
                  <a:cubicBezTo>
                    <a:pt x="296655" y="198448"/>
                    <a:pt x="308466" y="196733"/>
                    <a:pt x="322087" y="194638"/>
                  </a:cubicBezTo>
                  <a:cubicBezTo>
                    <a:pt x="316753" y="167015"/>
                    <a:pt x="318658" y="142441"/>
                    <a:pt x="343042" y="124820"/>
                  </a:cubicBezTo>
                  <a:cubicBezTo>
                    <a:pt x="345423" y="123105"/>
                    <a:pt x="344471" y="115580"/>
                    <a:pt x="343899" y="110913"/>
                  </a:cubicBezTo>
                  <a:cubicBezTo>
                    <a:pt x="339994" y="81386"/>
                    <a:pt x="341709" y="53192"/>
                    <a:pt x="361140" y="28522"/>
                  </a:cubicBezTo>
                  <a:cubicBezTo>
                    <a:pt x="393334" y="-12340"/>
                    <a:pt x="442769" y="-8911"/>
                    <a:pt x="468772" y="36332"/>
                  </a:cubicBezTo>
                  <a:cubicBezTo>
                    <a:pt x="481821" y="59002"/>
                    <a:pt x="483155" y="83767"/>
                    <a:pt x="481536" y="109294"/>
                  </a:cubicBezTo>
                  <a:cubicBezTo>
                    <a:pt x="481059" y="116152"/>
                    <a:pt x="483726" y="125296"/>
                    <a:pt x="488298" y="130154"/>
                  </a:cubicBezTo>
                  <a:cubicBezTo>
                    <a:pt x="505920" y="148537"/>
                    <a:pt x="506015" y="170349"/>
                    <a:pt x="501633" y="193876"/>
                  </a:cubicBezTo>
                  <a:cubicBezTo>
                    <a:pt x="515445" y="196257"/>
                    <a:pt x="527922" y="198353"/>
                    <a:pt x="542591" y="200924"/>
                  </a:cubicBezTo>
                  <a:cubicBezTo>
                    <a:pt x="531542" y="235310"/>
                    <a:pt x="521160" y="268933"/>
                    <a:pt x="509825" y="302080"/>
                  </a:cubicBezTo>
                  <a:cubicBezTo>
                    <a:pt x="505729" y="314177"/>
                    <a:pt x="506491" y="322749"/>
                    <a:pt x="515445" y="333036"/>
                  </a:cubicBezTo>
                  <a:cubicBezTo>
                    <a:pt x="534876" y="355610"/>
                    <a:pt x="545353" y="381995"/>
                    <a:pt x="543162" y="412856"/>
                  </a:cubicBezTo>
                  <a:cubicBezTo>
                    <a:pt x="542686" y="419904"/>
                    <a:pt x="546687" y="429715"/>
                    <a:pt x="552021" y="434382"/>
                  </a:cubicBezTo>
                  <a:cubicBezTo>
                    <a:pt x="574785" y="454289"/>
                    <a:pt x="579357" y="478197"/>
                    <a:pt x="571737" y="506010"/>
                  </a:cubicBezTo>
                  <a:cubicBezTo>
                    <a:pt x="569832" y="512868"/>
                    <a:pt x="567832" y="519536"/>
                    <a:pt x="565832" y="526394"/>
                  </a:cubicBezTo>
                  <a:cubicBezTo>
                    <a:pt x="557736" y="554397"/>
                    <a:pt x="559736" y="559922"/>
                    <a:pt x="585072" y="572399"/>
                  </a:cubicBezTo>
                  <a:cubicBezTo>
                    <a:pt x="617838" y="588497"/>
                    <a:pt x="636317" y="614595"/>
                    <a:pt x="640317" y="650504"/>
                  </a:cubicBezTo>
                  <a:cubicBezTo>
                    <a:pt x="642794" y="672793"/>
                    <a:pt x="643651" y="695272"/>
                    <a:pt x="645461" y="720894"/>
                  </a:cubicBezTo>
                  <a:cubicBezTo>
                    <a:pt x="661272" y="720894"/>
                    <a:pt x="677655" y="720608"/>
                    <a:pt x="694038" y="720990"/>
                  </a:cubicBezTo>
                  <a:cubicBezTo>
                    <a:pt x="712612" y="721466"/>
                    <a:pt x="731376" y="721180"/>
                    <a:pt x="749760" y="723561"/>
                  </a:cubicBezTo>
                  <a:cubicBezTo>
                    <a:pt x="795384" y="729371"/>
                    <a:pt x="825102" y="761852"/>
                    <a:pt x="822912" y="807381"/>
                  </a:cubicBezTo>
                  <a:cubicBezTo>
                    <a:pt x="820340" y="860626"/>
                    <a:pt x="814434" y="913775"/>
                    <a:pt x="809386" y="966830"/>
                  </a:cubicBezTo>
                  <a:cubicBezTo>
                    <a:pt x="808053" y="981308"/>
                    <a:pt x="799385" y="990642"/>
                    <a:pt x="784145" y="990928"/>
                  </a:cubicBezTo>
                  <a:cubicBezTo>
                    <a:pt x="759951" y="991404"/>
                    <a:pt x="735663" y="991023"/>
                    <a:pt x="709564" y="991023"/>
                  </a:cubicBezTo>
                  <a:cubicBezTo>
                    <a:pt x="709564" y="1009883"/>
                    <a:pt x="708707" y="1025218"/>
                    <a:pt x="709755" y="1040458"/>
                  </a:cubicBezTo>
                  <a:cubicBezTo>
                    <a:pt x="712326" y="1077891"/>
                    <a:pt x="698134" y="1108276"/>
                    <a:pt x="671940" y="1133613"/>
                  </a:cubicBezTo>
                  <a:cubicBezTo>
                    <a:pt x="656224" y="1148853"/>
                    <a:pt x="640317" y="1163902"/>
                    <a:pt x="623649" y="1177904"/>
                  </a:cubicBezTo>
                  <a:cubicBezTo>
                    <a:pt x="601551" y="1196478"/>
                    <a:pt x="585358" y="1217814"/>
                    <a:pt x="585834" y="1249627"/>
                  </a:cubicBezTo>
                  <a:cubicBezTo>
                    <a:pt x="573071" y="1251151"/>
                    <a:pt x="561260" y="1252675"/>
                    <a:pt x="546972" y="1254390"/>
                  </a:cubicBezTo>
                  <a:cubicBezTo>
                    <a:pt x="548496" y="1284203"/>
                    <a:pt x="549735" y="1313540"/>
                    <a:pt x="551735" y="1342782"/>
                  </a:cubicBezTo>
                  <a:cubicBezTo>
                    <a:pt x="551925" y="1345544"/>
                    <a:pt x="555354" y="1349640"/>
                    <a:pt x="558117" y="1350497"/>
                  </a:cubicBezTo>
                  <a:cubicBezTo>
                    <a:pt x="574785" y="1355640"/>
                    <a:pt x="576024" y="1369070"/>
                    <a:pt x="576119" y="1382882"/>
                  </a:cubicBezTo>
                  <a:cubicBezTo>
                    <a:pt x="576214" y="1400884"/>
                    <a:pt x="575452" y="1418886"/>
                    <a:pt x="575738" y="1436889"/>
                  </a:cubicBezTo>
                  <a:cubicBezTo>
                    <a:pt x="576024" y="1450890"/>
                    <a:pt x="573261" y="1461939"/>
                    <a:pt x="558212" y="1467559"/>
                  </a:cubicBezTo>
                  <a:cubicBezTo>
                    <a:pt x="554688" y="1468893"/>
                    <a:pt x="551830" y="1476227"/>
                    <a:pt x="551449" y="1481085"/>
                  </a:cubicBezTo>
                  <a:cubicBezTo>
                    <a:pt x="550306" y="1495848"/>
                    <a:pt x="550211" y="1510612"/>
                    <a:pt x="550211" y="1525471"/>
                  </a:cubicBezTo>
                  <a:cubicBezTo>
                    <a:pt x="550116" y="1879229"/>
                    <a:pt x="550211" y="2232988"/>
                    <a:pt x="550211" y="2586842"/>
                  </a:cubicBezTo>
                  <a:cubicBezTo>
                    <a:pt x="550211" y="2667804"/>
                    <a:pt x="550211" y="2748862"/>
                    <a:pt x="550211" y="2831349"/>
                  </a:cubicBezTo>
                  <a:cubicBezTo>
                    <a:pt x="550592" y="2831539"/>
                    <a:pt x="552687" y="2832968"/>
                    <a:pt x="554973" y="2833444"/>
                  </a:cubicBezTo>
                  <a:cubicBezTo>
                    <a:pt x="596312" y="2841921"/>
                    <a:pt x="597836" y="2843731"/>
                    <a:pt x="597931" y="2886879"/>
                  </a:cubicBezTo>
                  <a:cubicBezTo>
                    <a:pt x="597931" y="2893928"/>
                    <a:pt x="597836" y="2901071"/>
                    <a:pt x="598503" y="2908120"/>
                  </a:cubicBezTo>
                  <a:cubicBezTo>
                    <a:pt x="599455" y="2918979"/>
                    <a:pt x="604408" y="2925075"/>
                    <a:pt x="616600" y="2926503"/>
                  </a:cubicBezTo>
                  <a:cubicBezTo>
                    <a:pt x="639936" y="2929170"/>
                    <a:pt x="650700" y="2940981"/>
                    <a:pt x="652128" y="2964127"/>
                  </a:cubicBezTo>
                  <a:cubicBezTo>
                    <a:pt x="652986" y="2976891"/>
                    <a:pt x="652033" y="2989845"/>
                    <a:pt x="652033" y="3002703"/>
                  </a:cubicBezTo>
                  <a:cubicBezTo>
                    <a:pt x="652128" y="3014991"/>
                    <a:pt x="657272" y="3020991"/>
                    <a:pt x="670797" y="3021182"/>
                  </a:cubicBezTo>
                  <a:cubicBezTo>
                    <a:pt x="695086" y="3021372"/>
                    <a:pt x="701468" y="3027849"/>
                    <a:pt x="701468" y="3052519"/>
                  </a:cubicBezTo>
                  <a:cubicBezTo>
                    <a:pt x="701658" y="3154151"/>
                    <a:pt x="701277" y="3255783"/>
                    <a:pt x="701182" y="3357414"/>
                  </a:cubicBezTo>
                  <a:cubicBezTo>
                    <a:pt x="701182" y="3391990"/>
                    <a:pt x="703944" y="3394657"/>
                    <a:pt x="738330" y="3394657"/>
                  </a:cubicBezTo>
                  <a:cubicBezTo>
                    <a:pt x="746712" y="3394657"/>
                    <a:pt x="755094" y="3394467"/>
                    <a:pt x="763380" y="3394847"/>
                  </a:cubicBezTo>
                  <a:cubicBezTo>
                    <a:pt x="793765" y="3395991"/>
                    <a:pt x="802433" y="3405420"/>
                    <a:pt x="802719" y="34366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A7D713F-655A-4217-9BA3-56AC657A2CCA}"/>
              </a:ext>
            </a:extLst>
          </p:cNvPr>
          <p:cNvSpPr txBox="1"/>
          <p:nvPr/>
        </p:nvSpPr>
        <p:spPr>
          <a:xfrm>
            <a:off x="4915713" y="1514791"/>
            <a:ext cx="601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300" dirty="0">
                <a:solidFill>
                  <a:schemeClr val="bg2"/>
                </a:solidFill>
              </a:rPr>
              <a:t>TONGJI UNIVERSITY</a:t>
            </a:r>
            <a:endParaRPr lang="zh-CN" altLang="en-US" sz="2800" spc="300" dirty="0">
              <a:solidFill>
                <a:schemeClr val="bg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CE2169-8987-46DE-B90B-A0823DC0C94A}"/>
              </a:ext>
            </a:extLst>
          </p:cNvPr>
          <p:cNvSpPr txBox="1"/>
          <p:nvPr/>
        </p:nvSpPr>
        <p:spPr>
          <a:xfrm>
            <a:off x="4656138" y="3348898"/>
            <a:ext cx="6840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bg1"/>
                </a:solidFill>
                <a:latin typeface="+mj-lt"/>
              </a:rPr>
              <a:t>TEMPLATES</a:t>
            </a:r>
            <a:endParaRPr lang="zh-CN" alt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94438E-28D3-4E1A-BA59-C057639FB7EC}"/>
              </a:ext>
            </a:extLst>
          </p:cNvPr>
          <p:cNvSpPr txBox="1"/>
          <p:nvPr/>
        </p:nvSpPr>
        <p:spPr>
          <a:xfrm>
            <a:off x="5406013" y="5071748"/>
            <a:ext cx="606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300" dirty="0">
                <a:solidFill>
                  <a:schemeClr val="bg2"/>
                </a:solidFill>
              </a:rPr>
              <a:t>Presenter: LIU DAO</a:t>
            </a:r>
          </a:p>
        </p:txBody>
      </p:sp>
    </p:spTree>
    <p:extLst>
      <p:ext uri="{BB962C8B-B14F-4D97-AF65-F5344CB8AC3E}">
        <p14:creationId xmlns:p14="http://schemas.microsoft.com/office/powerpoint/2010/main" val="10052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水, 河流, 户外, 桥&#10;&#10;描述已自动生成">
            <a:extLst>
              <a:ext uri="{FF2B5EF4-FFF2-40B4-BE49-F238E27FC236}">
                <a16:creationId xmlns:a16="http://schemas.microsoft.com/office/drawing/2014/main" id="{796EC35B-11F9-40F4-9E54-F15CF3B0C6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4578" r="988" b="1302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B32F7B3-91A2-4499-83CD-710E39368DCB}"/>
              </a:ext>
            </a:extLst>
          </p:cNvPr>
          <p:cNvGrpSpPr/>
          <p:nvPr/>
        </p:nvGrpSpPr>
        <p:grpSpPr>
          <a:xfrm>
            <a:off x="1016791" y="1043780"/>
            <a:ext cx="4757743" cy="4770440"/>
            <a:chOff x="1016791" y="1043780"/>
            <a:chExt cx="4757743" cy="4770440"/>
          </a:xfrm>
        </p:grpSpPr>
        <p:pic>
          <p:nvPicPr>
            <p:cNvPr id="10" name="图片 9" descr="图片包含 水, 河流, 户外, 桥&#10;&#10;描述已自动生成">
              <a:extLst>
                <a:ext uri="{FF2B5EF4-FFF2-40B4-BE49-F238E27FC236}">
                  <a16:creationId xmlns:a16="http://schemas.microsoft.com/office/drawing/2014/main" id="{FF06BE9C-DBC6-4905-8B65-930F671C3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3" t="17119" r="52585" b="25563"/>
            <a:stretch>
              <a:fillRect/>
            </a:stretch>
          </p:blipFill>
          <p:spPr>
            <a:xfrm>
              <a:off x="1016791" y="1043780"/>
              <a:ext cx="4757743" cy="4770440"/>
            </a:xfrm>
            <a:custGeom>
              <a:avLst/>
              <a:gdLst>
                <a:gd name="connsiteX0" fmla="*/ 2375690 w 4757743"/>
                <a:gd name="connsiteY0" fmla="*/ 0 h 4770440"/>
                <a:gd name="connsiteX1" fmla="*/ 3297914 w 4757743"/>
                <a:gd name="connsiteY1" fmla="*/ 186506 h 4770440"/>
                <a:gd name="connsiteX2" fmla="*/ 4053143 w 4757743"/>
                <a:gd name="connsiteY2" fmla="*/ 692056 h 4770440"/>
                <a:gd name="connsiteX3" fmla="*/ 3170115 w 4757743"/>
                <a:gd name="connsiteY3" fmla="*/ 1570856 h 4770440"/>
                <a:gd name="connsiteX4" fmla="*/ 2818184 w 4757743"/>
                <a:gd name="connsiteY4" fmla="*/ 1338839 h 4770440"/>
                <a:gd name="connsiteX5" fmla="*/ 2375690 w 4757743"/>
                <a:gd name="connsiteY5" fmla="*/ 1250832 h 4770440"/>
                <a:gd name="connsiteX6" fmla="*/ 1589209 w 4757743"/>
                <a:gd name="connsiteY6" fmla="*/ 1573070 h 4770440"/>
                <a:gd name="connsiteX7" fmla="*/ 1250783 w 4757743"/>
                <a:gd name="connsiteY7" fmla="*/ 2388628 h 4770440"/>
                <a:gd name="connsiteX8" fmla="*/ 1593975 w 4757743"/>
                <a:gd name="connsiteY8" fmla="*/ 3199299 h 4770440"/>
                <a:gd name="connsiteX9" fmla="*/ 2375690 w 4757743"/>
                <a:gd name="connsiteY9" fmla="*/ 3519659 h 4770440"/>
                <a:gd name="connsiteX10" fmla="*/ 2903188 w 4757743"/>
                <a:gd name="connsiteY10" fmla="*/ 3391588 h 4770440"/>
                <a:gd name="connsiteX11" fmla="*/ 3297224 w 4757743"/>
                <a:gd name="connsiteY11" fmla="*/ 3048741 h 4770440"/>
                <a:gd name="connsiteX12" fmla="*/ 2375690 w 4757743"/>
                <a:gd name="connsiteY12" fmla="*/ 3048741 h 4770440"/>
                <a:gd name="connsiteX13" fmla="*/ 2375690 w 4757743"/>
                <a:gd name="connsiteY13" fmla="*/ 2210905 h 4770440"/>
                <a:gd name="connsiteX14" fmla="*/ 4757743 w 4757743"/>
                <a:gd name="connsiteY14" fmla="*/ 2210905 h 4770440"/>
                <a:gd name="connsiteX15" fmla="*/ 4757743 w 4757743"/>
                <a:gd name="connsiteY15" fmla="*/ 2388628 h 4770440"/>
                <a:gd name="connsiteX16" fmla="*/ 4432463 w 4757743"/>
                <a:gd name="connsiteY16" fmla="*/ 3590648 h 4770440"/>
                <a:gd name="connsiteX17" fmla="*/ 3577838 w 4757743"/>
                <a:gd name="connsiteY17" fmla="*/ 4445190 h 4770440"/>
                <a:gd name="connsiteX18" fmla="*/ 2375690 w 4757743"/>
                <a:gd name="connsiteY18" fmla="*/ 4770440 h 4770440"/>
                <a:gd name="connsiteX19" fmla="*/ 1175152 w 4757743"/>
                <a:gd name="connsiteY19" fmla="*/ 4445190 h 4770440"/>
                <a:gd name="connsiteX20" fmla="*/ 323611 w 4757743"/>
                <a:gd name="connsiteY20" fmla="*/ 3590648 h 4770440"/>
                <a:gd name="connsiteX21" fmla="*/ 0 w 4757743"/>
                <a:gd name="connsiteY21" fmla="*/ 2388628 h 4770440"/>
                <a:gd name="connsiteX22" fmla="*/ 323611 w 4757743"/>
                <a:gd name="connsiteY22" fmla="*/ 1181810 h 4770440"/>
                <a:gd name="connsiteX23" fmla="*/ 1175152 w 4757743"/>
                <a:gd name="connsiteY23" fmla="*/ 325501 h 4770440"/>
                <a:gd name="connsiteX24" fmla="*/ 2375690 w 4757743"/>
                <a:gd name="connsiteY24" fmla="*/ 0 h 477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57743" h="4770440">
                  <a:moveTo>
                    <a:pt x="2375690" y="0"/>
                  </a:moveTo>
                  <a:cubicBezTo>
                    <a:pt x="2704977" y="2248"/>
                    <a:pt x="3012385" y="64418"/>
                    <a:pt x="3297914" y="186506"/>
                  </a:cubicBezTo>
                  <a:cubicBezTo>
                    <a:pt x="3583443" y="308595"/>
                    <a:pt x="3835186" y="477112"/>
                    <a:pt x="4053143" y="692056"/>
                  </a:cubicBezTo>
                  <a:lnTo>
                    <a:pt x="3170115" y="1570856"/>
                  </a:lnTo>
                  <a:cubicBezTo>
                    <a:pt x="3068296" y="1473516"/>
                    <a:pt x="2950986" y="1396177"/>
                    <a:pt x="2818184" y="1338839"/>
                  </a:cubicBezTo>
                  <a:cubicBezTo>
                    <a:pt x="2685383" y="1281501"/>
                    <a:pt x="2537885" y="1252166"/>
                    <a:pt x="2375690" y="1250832"/>
                  </a:cubicBezTo>
                  <a:cubicBezTo>
                    <a:pt x="2067453" y="1257130"/>
                    <a:pt x="1805292" y="1364543"/>
                    <a:pt x="1589209" y="1573070"/>
                  </a:cubicBezTo>
                  <a:cubicBezTo>
                    <a:pt x="1373125" y="1781598"/>
                    <a:pt x="1260316" y="2053450"/>
                    <a:pt x="1250783" y="2388628"/>
                  </a:cubicBezTo>
                  <a:cubicBezTo>
                    <a:pt x="1261111" y="2721769"/>
                    <a:pt x="1375508" y="2991993"/>
                    <a:pt x="1593975" y="3199299"/>
                  </a:cubicBezTo>
                  <a:cubicBezTo>
                    <a:pt x="1812442" y="3406605"/>
                    <a:pt x="2073014" y="3513391"/>
                    <a:pt x="2375690" y="3519659"/>
                  </a:cubicBezTo>
                  <a:cubicBezTo>
                    <a:pt x="2565822" y="3517935"/>
                    <a:pt x="2741655" y="3475245"/>
                    <a:pt x="2903188" y="3391588"/>
                  </a:cubicBezTo>
                  <a:cubicBezTo>
                    <a:pt x="3064721" y="3307931"/>
                    <a:pt x="3196066" y="3193649"/>
                    <a:pt x="3297224" y="3048741"/>
                  </a:cubicBezTo>
                  <a:lnTo>
                    <a:pt x="2375690" y="3048741"/>
                  </a:lnTo>
                  <a:lnTo>
                    <a:pt x="2375690" y="2210905"/>
                  </a:lnTo>
                  <a:lnTo>
                    <a:pt x="4757743" y="2210905"/>
                  </a:lnTo>
                  <a:lnTo>
                    <a:pt x="4757743" y="2388628"/>
                  </a:lnTo>
                  <a:cubicBezTo>
                    <a:pt x="4752692" y="2832063"/>
                    <a:pt x="4644266" y="3232737"/>
                    <a:pt x="4432463" y="3590648"/>
                  </a:cubicBezTo>
                  <a:cubicBezTo>
                    <a:pt x="4220660" y="3948559"/>
                    <a:pt x="3935786" y="4233407"/>
                    <a:pt x="3577838" y="4445190"/>
                  </a:cubicBezTo>
                  <a:cubicBezTo>
                    <a:pt x="3219890" y="4656973"/>
                    <a:pt x="2819174" y="4765389"/>
                    <a:pt x="2375690" y="4770440"/>
                  </a:cubicBezTo>
                  <a:cubicBezTo>
                    <a:pt x="1932256" y="4765389"/>
                    <a:pt x="1532077" y="4656973"/>
                    <a:pt x="1175152" y="4445190"/>
                  </a:cubicBezTo>
                  <a:cubicBezTo>
                    <a:pt x="818228" y="4233407"/>
                    <a:pt x="534381" y="3948559"/>
                    <a:pt x="323611" y="3590648"/>
                  </a:cubicBezTo>
                  <a:cubicBezTo>
                    <a:pt x="112840" y="3232737"/>
                    <a:pt x="4970" y="2832063"/>
                    <a:pt x="0" y="2388628"/>
                  </a:cubicBezTo>
                  <a:cubicBezTo>
                    <a:pt x="4970" y="1942962"/>
                    <a:pt x="112840" y="1540689"/>
                    <a:pt x="323611" y="1181810"/>
                  </a:cubicBezTo>
                  <a:cubicBezTo>
                    <a:pt x="534381" y="822931"/>
                    <a:pt x="818228" y="537495"/>
                    <a:pt x="1175152" y="325501"/>
                  </a:cubicBezTo>
                  <a:cubicBezTo>
                    <a:pt x="1532077" y="113508"/>
                    <a:pt x="1932256" y="5008"/>
                    <a:pt x="2375690" y="0"/>
                  </a:cubicBezTo>
                  <a:close/>
                </a:path>
              </a:pathLst>
            </a:custGeom>
          </p:spPr>
        </p:pic>
        <p:sp>
          <p:nvSpPr>
            <p:cNvPr id="7" name="PA-文本框 6">
              <a:extLst>
                <a:ext uri="{FF2B5EF4-FFF2-40B4-BE49-F238E27FC236}">
                  <a16:creationId xmlns:a16="http://schemas.microsoft.com/office/drawing/2014/main" id="{17BBE4BD-62C2-455A-89B9-5E15AE1B017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016791" y="1043780"/>
              <a:ext cx="4757743" cy="4770440"/>
            </a:xfrm>
            <a:custGeom>
              <a:avLst/>
              <a:gdLst/>
              <a:ahLst/>
              <a:cxnLst/>
              <a:rect l="l" t="t" r="r" b="b"/>
              <a:pathLst>
                <a:path w="4757743" h="4770440">
                  <a:moveTo>
                    <a:pt x="2375690" y="0"/>
                  </a:moveTo>
                  <a:cubicBezTo>
                    <a:pt x="2704977" y="2248"/>
                    <a:pt x="3012385" y="64418"/>
                    <a:pt x="3297914" y="186506"/>
                  </a:cubicBezTo>
                  <a:cubicBezTo>
                    <a:pt x="3583442" y="308595"/>
                    <a:pt x="3835186" y="477112"/>
                    <a:pt x="4053143" y="692056"/>
                  </a:cubicBezTo>
                  <a:lnTo>
                    <a:pt x="3170115" y="1570856"/>
                  </a:lnTo>
                  <a:cubicBezTo>
                    <a:pt x="3068296" y="1473516"/>
                    <a:pt x="2950986" y="1396177"/>
                    <a:pt x="2818184" y="1338839"/>
                  </a:cubicBezTo>
                  <a:cubicBezTo>
                    <a:pt x="2685383" y="1281501"/>
                    <a:pt x="2537885" y="1252166"/>
                    <a:pt x="2375690" y="1250832"/>
                  </a:cubicBezTo>
                  <a:cubicBezTo>
                    <a:pt x="2067453" y="1257130"/>
                    <a:pt x="1805292" y="1364543"/>
                    <a:pt x="1589209" y="1573070"/>
                  </a:cubicBezTo>
                  <a:cubicBezTo>
                    <a:pt x="1373125" y="1781598"/>
                    <a:pt x="1260316" y="2053450"/>
                    <a:pt x="1250783" y="2388628"/>
                  </a:cubicBezTo>
                  <a:cubicBezTo>
                    <a:pt x="1261111" y="2721769"/>
                    <a:pt x="1375508" y="2991993"/>
                    <a:pt x="1593975" y="3199299"/>
                  </a:cubicBezTo>
                  <a:cubicBezTo>
                    <a:pt x="1812442" y="3406605"/>
                    <a:pt x="2073014" y="3513391"/>
                    <a:pt x="2375690" y="3519659"/>
                  </a:cubicBezTo>
                  <a:cubicBezTo>
                    <a:pt x="2565822" y="3517935"/>
                    <a:pt x="2741655" y="3475245"/>
                    <a:pt x="2903188" y="3391588"/>
                  </a:cubicBezTo>
                  <a:cubicBezTo>
                    <a:pt x="3064721" y="3307931"/>
                    <a:pt x="3196066" y="3193649"/>
                    <a:pt x="3297223" y="3048741"/>
                  </a:cubicBezTo>
                  <a:lnTo>
                    <a:pt x="2375690" y="3048741"/>
                  </a:lnTo>
                  <a:lnTo>
                    <a:pt x="2375690" y="2210905"/>
                  </a:lnTo>
                  <a:lnTo>
                    <a:pt x="4757743" y="2210905"/>
                  </a:lnTo>
                  <a:lnTo>
                    <a:pt x="4757743" y="2388628"/>
                  </a:lnTo>
                  <a:cubicBezTo>
                    <a:pt x="4752692" y="2832063"/>
                    <a:pt x="4644266" y="3232737"/>
                    <a:pt x="4432463" y="3590648"/>
                  </a:cubicBezTo>
                  <a:cubicBezTo>
                    <a:pt x="4220660" y="3948559"/>
                    <a:pt x="3935785" y="4233407"/>
                    <a:pt x="3577838" y="4445190"/>
                  </a:cubicBezTo>
                  <a:cubicBezTo>
                    <a:pt x="3219890" y="4656973"/>
                    <a:pt x="2819174" y="4765389"/>
                    <a:pt x="2375690" y="4770440"/>
                  </a:cubicBezTo>
                  <a:cubicBezTo>
                    <a:pt x="1932256" y="4765389"/>
                    <a:pt x="1532077" y="4656973"/>
                    <a:pt x="1175152" y="4445190"/>
                  </a:cubicBezTo>
                  <a:cubicBezTo>
                    <a:pt x="818228" y="4233407"/>
                    <a:pt x="534381" y="3948559"/>
                    <a:pt x="323611" y="3590648"/>
                  </a:cubicBezTo>
                  <a:cubicBezTo>
                    <a:pt x="112840" y="3232737"/>
                    <a:pt x="4970" y="2832063"/>
                    <a:pt x="0" y="2388628"/>
                  </a:cubicBezTo>
                  <a:cubicBezTo>
                    <a:pt x="4970" y="1942962"/>
                    <a:pt x="112840" y="1540689"/>
                    <a:pt x="323611" y="1181810"/>
                  </a:cubicBezTo>
                  <a:cubicBezTo>
                    <a:pt x="534381" y="822931"/>
                    <a:pt x="818228" y="537495"/>
                    <a:pt x="1175152" y="325501"/>
                  </a:cubicBezTo>
                  <a:cubicBezTo>
                    <a:pt x="1532077" y="113508"/>
                    <a:pt x="1932256" y="5008"/>
                    <a:pt x="237569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latin typeface="+mj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4FF3BF6-A8E3-4152-BEB3-A6FE0357F4B6}"/>
              </a:ext>
            </a:extLst>
          </p:cNvPr>
          <p:cNvSpPr txBox="1"/>
          <p:nvPr/>
        </p:nvSpPr>
        <p:spPr>
          <a:xfrm>
            <a:off x="6096000" y="1617936"/>
            <a:ext cx="54006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spc="300" dirty="0">
                <a:solidFill>
                  <a:schemeClr val="bg1"/>
                </a:solidFill>
                <a:latin typeface="+mj-lt"/>
                <a:ea typeface="+mj-ea"/>
              </a:rPr>
              <a:t>Part 4</a:t>
            </a:r>
          </a:p>
          <a:p>
            <a:pPr algn="r"/>
            <a:r>
              <a:rPr lang="en-US" altLang="zh-CN" sz="8000" spc="300" dirty="0" err="1">
                <a:solidFill>
                  <a:schemeClr val="bg1"/>
                </a:solidFill>
                <a:latin typeface="+mj-lt"/>
                <a:ea typeface="+mj-ea"/>
              </a:rPr>
              <a:t>tongji</a:t>
            </a:r>
            <a:endParaRPr lang="zh-CN" altLang="en-US" sz="88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1C3DB0DB-24CC-4EA6-BAC6-5FEAAC6C71BE}"/>
              </a:ext>
            </a:extLst>
          </p:cNvPr>
          <p:cNvSpPr txBox="1">
            <a:spLocks/>
          </p:cNvSpPr>
          <p:nvPr/>
        </p:nvSpPr>
        <p:spPr>
          <a:xfrm>
            <a:off x="6096000" y="4434193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</p:spTree>
    <p:extLst>
      <p:ext uri="{BB962C8B-B14F-4D97-AF65-F5344CB8AC3E}">
        <p14:creationId xmlns:p14="http://schemas.microsoft.com/office/powerpoint/2010/main" val="215694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树, 植物, 地面, 户外&#10;&#10;描述已自动生成">
            <a:extLst>
              <a:ext uri="{FF2B5EF4-FFF2-40B4-BE49-F238E27FC236}">
                <a16:creationId xmlns:a16="http://schemas.microsoft.com/office/drawing/2014/main" id="{14153D81-B6D7-4194-99B4-F917000E7F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376" r="3123" b="23545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1B6ACF-A2A4-4326-9E70-7D8CC7E9B2EF}"/>
              </a:ext>
            </a:extLst>
          </p:cNvPr>
          <p:cNvGrpSpPr/>
          <p:nvPr/>
        </p:nvGrpSpPr>
        <p:grpSpPr>
          <a:xfrm>
            <a:off x="7189382" y="1043704"/>
            <a:ext cx="3213912" cy="4770591"/>
            <a:chOff x="7189382" y="1043704"/>
            <a:chExt cx="3213912" cy="4770591"/>
          </a:xfrm>
        </p:grpSpPr>
        <p:pic>
          <p:nvPicPr>
            <p:cNvPr id="12" name="图片 11" descr="图片包含 树, 植物, 地面, 户外&#10;&#10;描述已自动生成">
              <a:extLst>
                <a:ext uri="{FF2B5EF4-FFF2-40B4-BE49-F238E27FC236}">
                  <a16:creationId xmlns:a16="http://schemas.microsoft.com/office/drawing/2014/main" id="{101118AE-61F8-4607-A6AE-322D3B039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20" t="13650" r="54578" b="34819"/>
            <a:stretch>
              <a:fillRect/>
            </a:stretch>
          </p:blipFill>
          <p:spPr>
            <a:xfrm flipH="1">
              <a:off x="7189382" y="1043704"/>
              <a:ext cx="3213912" cy="4770591"/>
            </a:xfrm>
            <a:custGeom>
              <a:avLst/>
              <a:gdLst>
                <a:gd name="connsiteX0" fmla="*/ 1250781 w 3213912"/>
                <a:gd name="connsiteY0" fmla="*/ 0 h 4770591"/>
                <a:gd name="connsiteX1" fmla="*/ 0 w 3213912"/>
                <a:gd name="connsiteY1" fmla="*/ 0 h 4770591"/>
                <a:gd name="connsiteX2" fmla="*/ 0 w 3213912"/>
                <a:gd name="connsiteY2" fmla="*/ 3144187 h 4770591"/>
                <a:gd name="connsiteX3" fmla="*/ 284789 w 3213912"/>
                <a:gd name="connsiteY3" fmla="*/ 4054372 h 4770591"/>
                <a:gd name="connsiteX4" fmla="*/ 970361 w 3213912"/>
                <a:gd name="connsiteY4" fmla="*/ 4593101 h 4770591"/>
                <a:gd name="connsiteX5" fmla="*/ 1860686 w 3213912"/>
                <a:gd name="connsiteY5" fmla="*/ 4770440 h 4770591"/>
                <a:gd name="connsiteX6" fmla="*/ 2184698 w 3213912"/>
                <a:gd name="connsiteY6" fmla="*/ 4735167 h 4770591"/>
                <a:gd name="connsiteX7" fmla="*/ 2703541 w 3213912"/>
                <a:gd name="connsiteY7" fmla="*/ 4589841 h 4770591"/>
                <a:gd name="connsiteX8" fmla="*/ 3213912 w 3213912"/>
                <a:gd name="connsiteY8" fmla="*/ 4275202 h 4770591"/>
                <a:gd name="connsiteX9" fmla="*/ 2871635 w 3213912"/>
                <a:gd name="connsiteY9" fmla="*/ 3931509 h 4770591"/>
                <a:gd name="connsiteX10" fmla="*/ 2305408 w 3213912"/>
                <a:gd name="connsiteY10" fmla="*/ 3354222 h 4770591"/>
                <a:gd name="connsiteX11" fmla="*/ 2117990 w 3213912"/>
                <a:gd name="connsiteY11" fmla="*/ 3469561 h 4770591"/>
                <a:gd name="connsiteX12" fmla="*/ 1816214 w 3213912"/>
                <a:gd name="connsiteY12" fmla="*/ 3513298 h 4770591"/>
                <a:gd name="connsiteX13" fmla="*/ 1411993 w 3213912"/>
                <a:gd name="connsiteY13" fmla="*/ 3367726 h 4770591"/>
                <a:gd name="connsiteX14" fmla="*/ 1250781 w 3213912"/>
                <a:gd name="connsiteY14" fmla="*/ 2959610 h 477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3912" h="4770591">
                  <a:moveTo>
                    <a:pt x="1250781" y="0"/>
                  </a:moveTo>
                  <a:lnTo>
                    <a:pt x="0" y="0"/>
                  </a:lnTo>
                  <a:lnTo>
                    <a:pt x="0" y="3144187"/>
                  </a:lnTo>
                  <a:cubicBezTo>
                    <a:pt x="11797" y="3510330"/>
                    <a:pt x="106727" y="3813725"/>
                    <a:pt x="284789" y="4054372"/>
                  </a:cubicBezTo>
                  <a:cubicBezTo>
                    <a:pt x="462852" y="4295019"/>
                    <a:pt x="691375" y="4474595"/>
                    <a:pt x="970361" y="4593101"/>
                  </a:cubicBezTo>
                  <a:cubicBezTo>
                    <a:pt x="1249346" y="4711607"/>
                    <a:pt x="1546121" y="4770719"/>
                    <a:pt x="1860686" y="4770440"/>
                  </a:cubicBezTo>
                  <a:cubicBezTo>
                    <a:pt x="1919277" y="4772085"/>
                    <a:pt x="2027281" y="4760328"/>
                    <a:pt x="2184698" y="4735167"/>
                  </a:cubicBezTo>
                  <a:cubicBezTo>
                    <a:pt x="2342116" y="4710005"/>
                    <a:pt x="2515063" y="4661563"/>
                    <a:pt x="2703541" y="4589841"/>
                  </a:cubicBezTo>
                  <a:cubicBezTo>
                    <a:pt x="2892018" y="4518118"/>
                    <a:pt x="3062142" y="4413239"/>
                    <a:pt x="3213912" y="4275202"/>
                  </a:cubicBezTo>
                  <a:cubicBezTo>
                    <a:pt x="3137542" y="4199151"/>
                    <a:pt x="3023450" y="4084587"/>
                    <a:pt x="2871635" y="3931509"/>
                  </a:cubicBezTo>
                  <a:cubicBezTo>
                    <a:pt x="2719821" y="3778431"/>
                    <a:pt x="2531079" y="3586001"/>
                    <a:pt x="2305408" y="3354222"/>
                  </a:cubicBezTo>
                  <a:cubicBezTo>
                    <a:pt x="2258818" y="3402619"/>
                    <a:pt x="2196346" y="3441065"/>
                    <a:pt x="2117990" y="3469561"/>
                  </a:cubicBezTo>
                  <a:cubicBezTo>
                    <a:pt x="2039634" y="3498058"/>
                    <a:pt x="1939042" y="3512637"/>
                    <a:pt x="1816214" y="3513298"/>
                  </a:cubicBezTo>
                  <a:cubicBezTo>
                    <a:pt x="1650899" y="3512107"/>
                    <a:pt x="1516159" y="3463583"/>
                    <a:pt x="1411993" y="3367726"/>
                  </a:cubicBezTo>
                  <a:cubicBezTo>
                    <a:pt x="1307828" y="3271870"/>
                    <a:pt x="1254090" y="3135831"/>
                    <a:pt x="1250781" y="295961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p:spPr>
        </p:pic>
        <p:sp>
          <p:nvSpPr>
            <p:cNvPr id="6" name="PA-文本框 5">
              <a:extLst>
                <a:ext uri="{FF2B5EF4-FFF2-40B4-BE49-F238E27FC236}">
                  <a16:creationId xmlns:a16="http://schemas.microsoft.com/office/drawing/2014/main" id="{6A9001E3-1453-4DF9-ADEB-003A462FE18B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189382" y="1043704"/>
              <a:ext cx="3213912" cy="4770591"/>
            </a:xfrm>
            <a:custGeom>
              <a:avLst/>
              <a:gdLst/>
              <a:ahLst/>
              <a:cxnLst/>
              <a:rect l="l" t="t" r="r" b="b"/>
              <a:pathLst>
                <a:path w="3213912" h="4770591">
                  <a:moveTo>
                    <a:pt x="1963131" y="0"/>
                  </a:moveTo>
                  <a:lnTo>
                    <a:pt x="3213912" y="0"/>
                  </a:lnTo>
                  <a:lnTo>
                    <a:pt x="3213912" y="3144187"/>
                  </a:lnTo>
                  <a:cubicBezTo>
                    <a:pt x="3202115" y="3510330"/>
                    <a:pt x="3107185" y="3813725"/>
                    <a:pt x="2929123" y="4054372"/>
                  </a:cubicBezTo>
                  <a:cubicBezTo>
                    <a:pt x="2751060" y="4295019"/>
                    <a:pt x="2522537" y="4474595"/>
                    <a:pt x="2243551" y="4593101"/>
                  </a:cubicBezTo>
                  <a:cubicBezTo>
                    <a:pt x="1964566" y="4711607"/>
                    <a:pt x="1667791" y="4770719"/>
                    <a:pt x="1353226" y="4770440"/>
                  </a:cubicBezTo>
                  <a:cubicBezTo>
                    <a:pt x="1294635" y="4772085"/>
                    <a:pt x="1186631" y="4760328"/>
                    <a:pt x="1029214" y="4735167"/>
                  </a:cubicBezTo>
                  <a:cubicBezTo>
                    <a:pt x="871796" y="4710005"/>
                    <a:pt x="698849" y="4661563"/>
                    <a:pt x="510371" y="4589841"/>
                  </a:cubicBezTo>
                  <a:cubicBezTo>
                    <a:pt x="321894" y="4518118"/>
                    <a:pt x="151770" y="4413239"/>
                    <a:pt x="0" y="4275202"/>
                  </a:cubicBezTo>
                  <a:cubicBezTo>
                    <a:pt x="76370" y="4199151"/>
                    <a:pt x="190462" y="4084587"/>
                    <a:pt x="342277" y="3931509"/>
                  </a:cubicBezTo>
                  <a:cubicBezTo>
                    <a:pt x="494091" y="3778431"/>
                    <a:pt x="682833" y="3586001"/>
                    <a:pt x="908504" y="3354222"/>
                  </a:cubicBezTo>
                  <a:cubicBezTo>
                    <a:pt x="955094" y="3402619"/>
                    <a:pt x="1017566" y="3441065"/>
                    <a:pt x="1095922" y="3469561"/>
                  </a:cubicBezTo>
                  <a:cubicBezTo>
                    <a:pt x="1174278" y="3498058"/>
                    <a:pt x="1274870" y="3512637"/>
                    <a:pt x="1397698" y="3513298"/>
                  </a:cubicBezTo>
                  <a:cubicBezTo>
                    <a:pt x="1563013" y="3512107"/>
                    <a:pt x="1697753" y="3463583"/>
                    <a:pt x="1801919" y="3367726"/>
                  </a:cubicBezTo>
                  <a:cubicBezTo>
                    <a:pt x="1906084" y="3271870"/>
                    <a:pt x="1959822" y="3135831"/>
                    <a:pt x="1963131" y="2959610"/>
                  </a:cubicBezTo>
                  <a:lnTo>
                    <a:pt x="1963131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latin typeface="+mj-lt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4CFC733-B367-4B30-964C-689538A9DD97}"/>
              </a:ext>
            </a:extLst>
          </p:cNvPr>
          <p:cNvSpPr txBox="1"/>
          <p:nvPr/>
        </p:nvSpPr>
        <p:spPr>
          <a:xfrm>
            <a:off x="715932" y="1617936"/>
            <a:ext cx="54006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300" dirty="0">
                <a:solidFill>
                  <a:schemeClr val="bg1"/>
                </a:solidFill>
                <a:latin typeface="+mj-lt"/>
                <a:ea typeface="+mj-ea"/>
              </a:rPr>
              <a:t>Part 5</a:t>
            </a:r>
          </a:p>
          <a:p>
            <a:r>
              <a:rPr lang="en-US" altLang="zh-CN" sz="8000" spc="300" dirty="0" err="1">
                <a:solidFill>
                  <a:schemeClr val="bg1"/>
                </a:solidFill>
                <a:latin typeface="+mj-lt"/>
                <a:ea typeface="+mj-ea"/>
              </a:rPr>
              <a:t>tongji</a:t>
            </a:r>
            <a:endParaRPr lang="zh-CN" altLang="en-US" sz="88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F45865EC-BFD3-464F-A601-97BBAEC5CDBA}"/>
              </a:ext>
            </a:extLst>
          </p:cNvPr>
          <p:cNvSpPr txBox="1">
            <a:spLocks/>
          </p:cNvSpPr>
          <p:nvPr/>
        </p:nvSpPr>
        <p:spPr>
          <a:xfrm>
            <a:off x="715932" y="4434193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</p:spTree>
    <p:extLst>
      <p:ext uri="{BB962C8B-B14F-4D97-AF65-F5344CB8AC3E}">
        <p14:creationId xmlns:p14="http://schemas.microsoft.com/office/powerpoint/2010/main" val="217730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9F4A165-1161-40F3-9364-7264CDC28E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l="5000" t="5016" r="2527" b="501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A79CCE-A825-40C7-93A9-82411823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26012" t="18750" r="64501" b="18750"/>
          <a:stretch>
            <a:fillRect/>
          </a:stretch>
        </p:blipFill>
        <p:spPr>
          <a:xfrm>
            <a:off x="2770272" y="1046956"/>
            <a:ext cx="1250782" cy="4764088"/>
          </a:xfrm>
          <a:custGeom>
            <a:avLst/>
            <a:gdLst>
              <a:gd name="connsiteX0" fmla="*/ 0 w 1250782"/>
              <a:gd name="connsiteY0" fmla="*/ 0 h 4764088"/>
              <a:gd name="connsiteX1" fmla="*/ 1250782 w 1250782"/>
              <a:gd name="connsiteY1" fmla="*/ 0 h 4764088"/>
              <a:gd name="connsiteX2" fmla="*/ 1250782 w 1250782"/>
              <a:gd name="connsiteY2" fmla="*/ 4764088 h 4764088"/>
              <a:gd name="connsiteX3" fmla="*/ 0 w 1250782"/>
              <a:gd name="connsiteY3" fmla="*/ 4764088 h 476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782" h="4764088">
                <a:moveTo>
                  <a:pt x="0" y="0"/>
                </a:moveTo>
                <a:lnTo>
                  <a:pt x="1250782" y="0"/>
                </a:lnTo>
                <a:lnTo>
                  <a:pt x="1250782" y="4764088"/>
                </a:lnTo>
                <a:lnTo>
                  <a:pt x="0" y="4764088"/>
                </a:lnTo>
                <a:close/>
              </a:path>
            </a:pathLst>
          </a:custGeom>
        </p:spPr>
      </p:pic>
      <p:sp>
        <p:nvSpPr>
          <p:cNvPr id="10" name="PA-文本框 9">
            <a:extLst>
              <a:ext uri="{FF2B5EF4-FFF2-40B4-BE49-F238E27FC236}">
                <a16:creationId xmlns:a16="http://schemas.microsoft.com/office/drawing/2014/main" id="{940AE6CD-E57B-42BB-BFEE-9B22DA6D180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70272" y="1046956"/>
            <a:ext cx="1250782" cy="4764088"/>
          </a:xfrm>
          <a:custGeom>
            <a:avLst/>
            <a:gdLst/>
            <a:ahLst/>
            <a:cxnLst/>
            <a:rect l="l" t="t" r="r" b="b"/>
            <a:pathLst>
              <a:path w="1250782" h="4764088">
                <a:moveTo>
                  <a:pt x="0" y="0"/>
                </a:moveTo>
                <a:lnTo>
                  <a:pt x="1250782" y="0"/>
                </a:lnTo>
                <a:lnTo>
                  <a:pt x="1250782" y="4764088"/>
                </a:lnTo>
                <a:lnTo>
                  <a:pt x="0" y="47640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50000"/>
                </a:schemeClr>
              </a:gs>
            </a:gsLst>
            <a:lin ang="162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latin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6731F2-0D27-49DC-B4A8-2063EBC793A5}"/>
              </a:ext>
            </a:extLst>
          </p:cNvPr>
          <p:cNvSpPr txBox="1"/>
          <p:nvPr/>
        </p:nvSpPr>
        <p:spPr>
          <a:xfrm>
            <a:off x="6096000" y="1617936"/>
            <a:ext cx="54006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spc="300" dirty="0">
                <a:solidFill>
                  <a:schemeClr val="bg1"/>
                </a:solidFill>
                <a:latin typeface="+mj-lt"/>
                <a:ea typeface="+mj-ea"/>
              </a:rPr>
              <a:t>PART 6</a:t>
            </a:r>
          </a:p>
          <a:p>
            <a:pPr algn="r"/>
            <a:r>
              <a:rPr lang="en-US" altLang="zh-CN" sz="8000" spc="300" dirty="0" err="1">
                <a:solidFill>
                  <a:schemeClr val="bg1"/>
                </a:solidFill>
                <a:latin typeface="+mj-lt"/>
                <a:ea typeface="+mj-ea"/>
              </a:rPr>
              <a:t>tongji</a:t>
            </a:r>
            <a:endParaRPr lang="zh-CN" altLang="en-US" sz="88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D97F76ED-29FD-4C98-BD34-6D00B58ABFFC}"/>
              </a:ext>
            </a:extLst>
          </p:cNvPr>
          <p:cNvSpPr txBox="1">
            <a:spLocks/>
          </p:cNvSpPr>
          <p:nvPr/>
        </p:nvSpPr>
        <p:spPr>
          <a:xfrm>
            <a:off x="6096000" y="4434193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</p:spTree>
    <p:extLst>
      <p:ext uri="{BB962C8B-B14F-4D97-AF65-F5344CB8AC3E}">
        <p14:creationId xmlns:p14="http://schemas.microsoft.com/office/powerpoint/2010/main" val="298046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1B2D841-6ECA-44E4-8E55-1B865AC4D0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8812" t="1630" r="19529" b="163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4F4BBE77-564F-4A2F-B9A9-DD2C8261D569}"/>
              </a:ext>
            </a:extLst>
          </p:cNvPr>
          <p:cNvSpPr/>
          <p:nvPr/>
        </p:nvSpPr>
        <p:spPr>
          <a:xfrm>
            <a:off x="-4389161" y="-2102962"/>
            <a:ext cx="11094761" cy="11094761"/>
          </a:xfrm>
          <a:prstGeom prst="ellipse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97AC5CF-33BA-4438-9E62-B22E3EBC2905}"/>
              </a:ext>
            </a:extLst>
          </p:cNvPr>
          <p:cNvSpPr/>
          <p:nvPr/>
        </p:nvSpPr>
        <p:spPr>
          <a:xfrm>
            <a:off x="-2694397" y="-255287"/>
            <a:ext cx="7684006" cy="7399405"/>
          </a:xfrm>
          <a:custGeom>
            <a:avLst/>
            <a:gdLst>
              <a:gd name="connsiteX0" fmla="*/ 1409264 w 1479715"/>
              <a:gd name="connsiteY0" fmla="*/ 456449 h 1424911"/>
              <a:gd name="connsiteX1" fmla="*/ 1373641 w 1479715"/>
              <a:gd name="connsiteY1" fmla="*/ 508513 h 1424911"/>
              <a:gd name="connsiteX2" fmla="*/ 1338018 w 1479715"/>
              <a:gd name="connsiteY2" fmla="*/ 564413 h 1424911"/>
              <a:gd name="connsiteX3" fmla="*/ 1331442 w 1479715"/>
              <a:gd name="connsiteY3" fmla="*/ 568249 h 1424911"/>
              <a:gd name="connsiteX4" fmla="*/ 1322673 w 1479715"/>
              <a:gd name="connsiteY4" fmla="*/ 537011 h 1424911"/>
              <a:gd name="connsiteX5" fmla="*/ 1341306 w 1479715"/>
              <a:gd name="connsiteY5" fmla="*/ 492619 h 1424911"/>
              <a:gd name="connsiteX6" fmla="*/ 1376929 w 1479715"/>
              <a:gd name="connsiteY6" fmla="*/ 444392 h 1424911"/>
              <a:gd name="connsiteX7" fmla="*/ 1409264 w 1479715"/>
              <a:gd name="connsiteY7" fmla="*/ 456449 h 1424911"/>
              <a:gd name="connsiteX8" fmla="*/ 1390082 w 1479715"/>
              <a:gd name="connsiteY8" fmla="*/ 905296 h 1424911"/>
              <a:gd name="connsiteX9" fmla="*/ 1353911 w 1479715"/>
              <a:gd name="connsiteY9" fmla="*/ 1084506 h 1424911"/>
              <a:gd name="connsiteX10" fmla="*/ 1305683 w 1479715"/>
              <a:gd name="connsiteY10" fmla="*/ 1146983 h 1424911"/>
              <a:gd name="connsiteX11" fmla="*/ 1294723 w 1479715"/>
              <a:gd name="connsiteY11" fmla="*/ 1123417 h 1424911"/>
              <a:gd name="connsiteX12" fmla="*/ 1352267 w 1479715"/>
              <a:gd name="connsiteY12" fmla="*/ 884470 h 1424911"/>
              <a:gd name="connsiteX13" fmla="*/ 1353363 w 1479715"/>
              <a:gd name="connsiteY13" fmla="*/ 737046 h 1424911"/>
              <a:gd name="connsiteX14" fmla="*/ 1390082 w 1479715"/>
              <a:gd name="connsiteY14" fmla="*/ 905296 h 1424911"/>
              <a:gd name="connsiteX15" fmla="*/ 1224025 w 1479715"/>
              <a:gd name="connsiteY15" fmla="*/ 1162328 h 1424911"/>
              <a:gd name="connsiteX16" fmla="*/ 1145655 w 1479715"/>
              <a:gd name="connsiteY16" fmla="*/ 1224805 h 1424911"/>
              <a:gd name="connsiteX17" fmla="*/ 1065641 w 1479715"/>
              <a:gd name="connsiteY17" fmla="*/ 1255495 h 1424911"/>
              <a:gd name="connsiteX18" fmla="*/ 1059612 w 1479715"/>
              <a:gd name="connsiteY18" fmla="*/ 1254947 h 1424911"/>
              <a:gd name="connsiteX19" fmla="*/ 1051392 w 1479715"/>
              <a:gd name="connsiteY19" fmla="*/ 1225353 h 1424911"/>
              <a:gd name="connsiteX20" fmla="*/ 1059612 w 1479715"/>
              <a:gd name="connsiteY20" fmla="*/ 1179317 h 1424911"/>
              <a:gd name="connsiteX21" fmla="*/ 1065641 w 1479715"/>
              <a:gd name="connsiteY21" fmla="*/ 1157943 h 1424911"/>
              <a:gd name="connsiteX22" fmla="*/ 1083178 w 1479715"/>
              <a:gd name="connsiteY22" fmla="*/ 1096015 h 1424911"/>
              <a:gd name="connsiteX23" fmla="*/ 1110032 w 1479715"/>
              <a:gd name="connsiteY23" fmla="*/ 991338 h 1424911"/>
              <a:gd name="connsiteX24" fmla="*/ 1127022 w 1479715"/>
              <a:gd name="connsiteY24" fmla="*/ 971061 h 1424911"/>
              <a:gd name="connsiteX25" fmla="*/ 1145655 w 1479715"/>
              <a:gd name="connsiteY25" fmla="*/ 962292 h 1424911"/>
              <a:gd name="connsiteX26" fmla="*/ 1212516 w 1479715"/>
              <a:gd name="connsiteY26" fmla="*/ 951331 h 1424911"/>
              <a:gd name="connsiteX27" fmla="*/ 1265676 w 1479715"/>
              <a:gd name="connsiteY27" fmla="*/ 1066968 h 1424911"/>
              <a:gd name="connsiteX28" fmla="*/ 1224025 w 1479715"/>
              <a:gd name="connsiteY28" fmla="*/ 1162328 h 1424911"/>
              <a:gd name="connsiteX29" fmla="*/ 1040431 w 1479715"/>
              <a:gd name="connsiteY29" fmla="*/ 1086698 h 1424911"/>
              <a:gd name="connsiteX30" fmla="*/ 1012481 w 1479715"/>
              <a:gd name="connsiteY30" fmla="*/ 1048883 h 1424911"/>
              <a:gd name="connsiteX31" fmla="*/ 1015221 w 1479715"/>
              <a:gd name="connsiteY31" fmla="*/ 982570 h 1424911"/>
              <a:gd name="connsiteX32" fmla="*/ 1040431 w 1479715"/>
              <a:gd name="connsiteY32" fmla="*/ 968321 h 1424911"/>
              <a:gd name="connsiteX33" fmla="*/ 1065641 w 1479715"/>
              <a:gd name="connsiteY33" fmla="*/ 971609 h 1424911"/>
              <a:gd name="connsiteX34" fmla="*/ 1074957 w 1479715"/>
              <a:gd name="connsiteY34" fmla="*/ 1013260 h 1424911"/>
              <a:gd name="connsiteX35" fmla="*/ 1065641 w 1479715"/>
              <a:gd name="connsiteY35" fmla="*/ 1057652 h 1424911"/>
              <a:gd name="connsiteX36" fmla="*/ 1040431 w 1479715"/>
              <a:gd name="connsiteY36" fmla="*/ 1086698 h 1424911"/>
              <a:gd name="connsiteX37" fmla="*/ 1038239 w 1479715"/>
              <a:gd name="connsiteY37" fmla="*/ 1173289 h 1424911"/>
              <a:gd name="connsiteX38" fmla="*/ 993299 w 1479715"/>
              <a:gd name="connsiteY38" fmla="*/ 1286733 h 1424911"/>
              <a:gd name="connsiteX39" fmla="*/ 980146 w 1479715"/>
              <a:gd name="connsiteY39" fmla="*/ 1286185 h 1424911"/>
              <a:gd name="connsiteX40" fmla="*/ 926438 w 1479715"/>
              <a:gd name="connsiteY40" fmla="*/ 1251111 h 1424911"/>
              <a:gd name="connsiteX41" fmla="*/ 950004 w 1479715"/>
              <a:gd name="connsiteY41" fmla="*/ 1190826 h 1424911"/>
              <a:gd name="connsiteX42" fmla="*/ 986722 w 1479715"/>
              <a:gd name="connsiteY42" fmla="*/ 1165616 h 1424911"/>
              <a:gd name="connsiteX43" fmla="*/ 1017413 w 1479715"/>
              <a:gd name="connsiteY43" fmla="*/ 1143146 h 1424911"/>
              <a:gd name="connsiteX44" fmla="*/ 1040979 w 1479715"/>
              <a:gd name="connsiteY44" fmla="*/ 1143146 h 1424911"/>
              <a:gd name="connsiteX45" fmla="*/ 1042623 w 1479715"/>
              <a:gd name="connsiteY45" fmla="*/ 1159039 h 1424911"/>
              <a:gd name="connsiteX46" fmla="*/ 1038239 w 1479715"/>
              <a:gd name="connsiteY46" fmla="*/ 1173289 h 1424911"/>
              <a:gd name="connsiteX47" fmla="*/ 975214 w 1479715"/>
              <a:gd name="connsiteY47" fmla="*/ 806100 h 1424911"/>
              <a:gd name="connsiteX48" fmla="*/ 992751 w 1479715"/>
              <a:gd name="connsiteY48" fmla="*/ 722797 h 1424911"/>
              <a:gd name="connsiteX49" fmla="*/ 1016865 w 1479715"/>
              <a:gd name="connsiteY49" fmla="*/ 651552 h 1424911"/>
              <a:gd name="connsiteX50" fmla="*/ 1040431 w 1479715"/>
              <a:gd name="connsiteY50" fmla="*/ 653744 h 1424911"/>
              <a:gd name="connsiteX51" fmla="*/ 1123185 w 1479715"/>
              <a:gd name="connsiteY51" fmla="*/ 699231 h 1424911"/>
              <a:gd name="connsiteX52" fmla="*/ 1146203 w 1479715"/>
              <a:gd name="connsiteY52" fmla="*/ 694299 h 1424911"/>
              <a:gd name="connsiteX53" fmla="*/ 1127570 w 1479715"/>
              <a:gd name="connsiteY53" fmla="*/ 801715 h 1424911"/>
              <a:gd name="connsiteX54" fmla="*/ 1110580 w 1479715"/>
              <a:gd name="connsiteY54" fmla="*/ 894335 h 1424911"/>
              <a:gd name="connsiteX55" fmla="*/ 1099619 w 1479715"/>
              <a:gd name="connsiteY55" fmla="*/ 915160 h 1424911"/>
              <a:gd name="connsiteX56" fmla="*/ 1040431 w 1479715"/>
              <a:gd name="connsiteY56" fmla="*/ 918449 h 1424911"/>
              <a:gd name="connsiteX57" fmla="*/ 975214 w 1479715"/>
              <a:gd name="connsiteY57" fmla="*/ 806100 h 1424911"/>
              <a:gd name="connsiteX58" fmla="*/ 1096879 w 1479715"/>
              <a:gd name="connsiteY58" fmla="*/ 509061 h 1424911"/>
              <a:gd name="connsiteX59" fmla="*/ 1145655 w 1479715"/>
              <a:gd name="connsiteY59" fmla="*/ 460833 h 1424911"/>
              <a:gd name="connsiteX60" fmla="*/ 1188950 w 1479715"/>
              <a:gd name="connsiteY60" fmla="*/ 429046 h 1424911"/>
              <a:gd name="connsiteX61" fmla="*/ 1212516 w 1479715"/>
              <a:gd name="connsiteY61" fmla="*/ 461929 h 1424911"/>
              <a:gd name="connsiteX62" fmla="*/ 1179086 w 1479715"/>
              <a:gd name="connsiteY62" fmla="*/ 573730 h 1424911"/>
              <a:gd name="connsiteX63" fmla="*/ 1153876 w 1479715"/>
              <a:gd name="connsiteY63" fmla="*/ 654292 h 1424911"/>
              <a:gd name="connsiteX64" fmla="*/ 1110032 w 1479715"/>
              <a:gd name="connsiteY64" fmla="*/ 649360 h 1424911"/>
              <a:gd name="connsiteX65" fmla="*/ 1076054 w 1479715"/>
              <a:gd name="connsiteY65" fmla="*/ 585787 h 1424911"/>
              <a:gd name="connsiteX66" fmla="*/ 1096879 w 1479715"/>
              <a:gd name="connsiteY66" fmla="*/ 509061 h 1424911"/>
              <a:gd name="connsiteX67" fmla="*/ 893007 w 1479715"/>
              <a:gd name="connsiteY67" fmla="*/ 1274676 h 1424911"/>
              <a:gd name="connsiteX68" fmla="*/ 872730 w 1479715"/>
              <a:gd name="connsiteY68" fmla="*/ 1298242 h 1424911"/>
              <a:gd name="connsiteX69" fmla="*/ 862317 w 1479715"/>
              <a:gd name="connsiteY69" fmla="*/ 1301531 h 1424911"/>
              <a:gd name="connsiteX70" fmla="*/ 838751 w 1479715"/>
              <a:gd name="connsiteY70" fmla="*/ 1290570 h 1424911"/>
              <a:gd name="connsiteX71" fmla="*/ 862317 w 1479715"/>
              <a:gd name="connsiteY71" fmla="*/ 1262072 h 1424911"/>
              <a:gd name="connsiteX72" fmla="*/ 877114 w 1479715"/>
              <a:gd name="connsiteY72" fmla="*/ 1257139 h 1424911"/>
              <a:gd name="connsiteX73" fmla="*/ 893007 w 1479715"/>
              <a:gd name="connsiteY73" fmla="*/ 1274676 h 1424911"/>
              <a:gd name="connsiteX74" fmla="*/ 671050 w 1479715"/>
              <a:gd name="connsiteY74" fmla="*/ 1286185 h 1424911"/>
              <a:gd name="connsiteX75" fmla="*/ 680915 w 1479715"/>
              <a:gd name="connsiteY75" fmla="*/ 1202883 h 1424911"/>
              <a:gd name="connsiteX76" fmla="*/ 690231 w 1479715"/>
              <a:gd name="connsiteY76" fmla="*/ 1171096 h 1424911"/>
              <a:gd name="connsiteX77" fmla="*/ 715441 w 1479715"/>
              <a:gd name="connsiteY77" fmla="*/ 1084506 h 1424911"/>
              <a:gd name="connsiteX78" fmla="*/ 739007 w 1479715"/>
              <a:gd name="connsiteY78" fmla="*/ 1023673 h 1424911"/>
              <a:gd name="connsiteX79" fmla="*/ 762025 w 1479715"/>
              <a:gd name="connsiteY79" fmla="*/ 1026413 h 1424911"/>
              <a:gd name="connsiteX80" fmla="*/ 788879 w 1479715"/>
              <a:gd name="connsiteY80" fmla="*/ 1044498 h 1424911"/>
              <a:gd name="connsiteX81" fmla="*/ 829982 w 1479715"/>
              <a:gd name="connsiteY81" fmla="*/ 1108071 h 1424911"/>
              <a:gd name="connsiteX82" fmla="*/ 863961 w 1479715"/>
              <a:gd name="connsiteY82" fmla="*/ 1199047 h 1424911"/>
              <a:gd name="connsiteX83" fmla="*/ 790523 w 1479715"/>
              <a:gd name="connsiteY83" fmla="*/ 1281253 h 1424911"/>
              <a:gd name="connsiteX84" fmla="*/ 671050 w 1479715"/>
              <a:gd name="connsiteY84" fmla="*/ 1286185 h 1424911"/>
              <a:gd name="connsiteX85" fmla="*/ 659541 w 1479715"/>
              <a:gd name="connsiteY85" fmla="*/ 987502 h 1424911"/>
              <a:gd name="connsiteX86" fmla="*/ 697356 w 1479715"/>
              <a:gd name="connsiteY86" fmla="*/ 1003395 h 1424911"/>
              <a:gd name="connsiteX87" fmla="*/ 699548 w 1479715"/>
              <a:gd name="connsiteY87" fmla="*/ 1042306 h 1424911"/>
              <a:gd name="connsiteX88" fmla="*/ 683655 w 1479715"/>
              <a:gd name="connsiteY88" fmla="*/ 1096563 h 1424911"/>
              <a:gd name="connsiteX89" fmla="*/ 680915 w 1479715"/>
              <a:gd name="connsiteY89" fmla="*/ 1097111 h 1424911"/>
              <a:gd name="connsiteX90" fmla="*/ 663925 w 1479715"/>
              <a:gd name="connsiteY90" fmla="*/ 1040114 h 1424911"/>
              <a:gd name="connsiteX91" fmla="*/ 659541 w 1479715"/>
              <a:gd name="connsiteY91" fmla="*/ 987502 h 1424911"/>
              <a:gd name="connsiteX92" fmla="*/ 647484 w 1479715"/>
              <a:gd name="connsiteY92" fmla="*/ 1209459 h 1424911"/>
              <a:gd name="connsiteX93" fmla="*/ 615149 w 1479715"/>
              <a:gd name="connsiteY93" fmla="*/ 1272484 h 1424911"/>
              <a:gd name="connsiteX94" fmla="*/ 577334 w 1479715"/>
              <a:gd name="connsiteY94" fmla="*/ 1223708 h 1424911"/>
              <a:gd name="connsiteX95" fmla="*/ 551028 w 1479715"/>
              <a:gd name="connsiteY95" fmla="*/ 1157395 h 1424911"/>
              <a:gd name="connsiteX96" fmla="*/ 547740 w 1479715"/>
              <a:gd name="connsiteY96" fmla="*/ 1123965 h 1424911"/>
              <a:gd name="connsiteX97" fmla="*/ 583911 w 1479715"/>
              <a:gd name="connsiteY97" fmla="*/ 1128897 h 1424911"/>
              <a:gd name="connsiteX98" fmla="*/ 637619 w 1479715"/>
              <a:gd name="connsiteY98" fmla="*/ 1157943 h 1424911"/>
              <a:gd name="connsiteX99" fmla="*/ 647484 w 1479715"/>
              <a:gd name="connsiteY99" fmla="*/ 1209459 h 1424911"/>
              <a:gd name="connsiteX100" fmla="*/ 544452 w 1479715"/>
              <a:gd name="connsiteY100" fmla="*/ 1269196 h 1424911"/>
              <a:gd name="connsiteX101" fmla="*/ 463890 w 1479715"/>
              <a:gd name="connsiteY101" fmla="*/ 1265360 h 1424911"/>
              <a:gd name="connsiteX102" fmla="*/ 447996 w 1479715"/>
              <a:gd name="connsiteY102" fmla="*/ 1236313 h 1424911"/>
              <a:gd name="connsiteX103" fmla="*/ 463890 w 1479715"/>
              <a:gd name="connsiteY103" fmla="*/ 1204527 h 1424911"/>
              <a:gd name="connsiteX104" fmla="*/ 496772 w 1479715"/>
              <a:gd name="connsiteY104" fmla="*/ 1171096 h 1424911"/>
              <a:gd name="connsiteX105" fmla="*/ 505541 w 1479715"/>
              <a:gd name="connsiteY105" fmla="*/ 1168904 h 1424911"/>
              <a:gd name="connsiteX106" fmla="*/ 546096 w 1479715"/>
              <a:gd name="connsiteY106" fmla="*/ 1254947 h 1424911"/>
              <a:gd name="connsiteX107" fmla="*/ 544452 w 1479715"/>
              <a:gd name="connsiteY107" fmla="*/ 1269196 h 1424911"/>
              <a:gd name="connsiteX108" fmla="*/ 403057 w 1479715"/>
              <a:gd name="connsiteY108" fmla="*/ 1206171 h 1424911"/>
              <a:gd name="connsiteX109" fmla="*/ 389904 w 1479715"/>
              <a:gd name="connsiteY109" fmla="*/ 1214392 h 1424911"/>
              <a:gd name="connsiteX110" fmla="*/ 344964 w 1479715"/>
              <a:gd name="connsiteY110" fmla="*/ 1196854 h 1424911"/>
              <a:gd name="connsiteX111" fmla="*/ 313178 w 1479715"/>
              <a:gd name="connsiteY111" fmla="*/ 1171096 h 1424911"/>
              <a:gd name="connsiteX112" fmla="*/ 341128 w 1479715"/>
              <a:gd name="connsiteY112" fmla="*/ 1080121 h 1424911"/>
              <a:gd name="connsiteX113" fmla="*/ 383875 w 1479715"/>
              <a:gd name="connsiteY113" fmla="*/ 1068612 h 1424911"/>
              <a:gd name="connsiteX114" fmla="*/ 364146 w 1479715"/>
              <a:gd name="connsiteY114" fmla="*/ 1009424 h 1424911"/>
              <a:gd name="connsiteX115" fmla="*/ 402509 w 1479715"/>
              <a:gd name="connsiteY115" fmla="*/ 1001203 h 1424911"/>
              <a:gd name="connsiteX116" fmla="*/ 464986 w 1479715"/>
              <a:gd name="connsiteY116" fmla="*/ 1036278 h 1424911"/>
              <a:gd name="connsiteX117" fmla="*/ 481975 w 1479715"/>
              <a:gd name="connsiteY117" fmla="*/ 1110812 h 1424911"/>
              <a:gd name="connsiteX118" fmla="*/ 403057 w 1479715"/>
              <a:gd name="connsiteY118" fmla="*/ 1206171 h 1424911"/>
              <a:gd name="connsiteX119" fmla="*/ 300025 w 1479715"/>
              <a:gd name="connsiteY119" fmla="*/ 1103139 h 1424911"/>
              <a:gd name="connsiteX120" fmla="*/ 278651 w 1479715"/>
              <a:gd name="connsiteY120" fmla="*/ 1144790 h 1424911"/>
              <a:gd name="connsiteX121" fmla="*/ 256729 w 1479715"/>
              <a:gd name="connsiteY121" fmla="*/ 1136570 h 1424911"/>
              <a:gd name="connsiteX122" fmla="*/ 213982 w 1479715"/>
              <a:gd name="connsiteY122" fmla="*/ 1086150 h 1424911"/>
              <a:gd name="connsiteX123" fmla="*/ 220010 w 1479715"/>
              <a:gd name="connsiteY123" fmla="*/ 1051075 h 1424911"/>
              <a:gd name="connsiteX124" fmla="*/ 257825 w 1479715"/>
              <a:gd name="connsiteY124" fmla="*/ 1053267 h 1424911"/>
              <a:gd name="connsiteX125" fmla="*/ 304409 w 1479715"/>
              <a:gd name="connsiteY125" fmla="*/ 1060392 h 1424911"/>
              <a:gd name="connsiteX126" fmla="*/ 300025 w 1479715"/>
              <a:gd name="connsiteY126" fmla="*/ 1103139 h 1424911"/>
              <a:gd name="connsiteX127" fmla="*/ 229875 w 1479715"/>
              <a:gd name="connsiteY127" fmla="*/ 731018 h 1424911"/>
              <a:gd name="connsiteX128" fmla="*/ 245220 w 1479715"/>
              <a:gd name="connsiteY128" fmla="*/ 651552 h 1424911"/>
              <a:gd name="connsiteX129" fmla="*/ 264402 w 1479715"/>
              <a:gd name="connsiteY129" fmla="*/ 636755 h 1424911"/>
              <a:gd name="connsiteX130" fmla="*/ 300025 w 1479715"/>
              <a:gd name="connsiteY130" fmla="*/ 644427 h 1424911"/>
              <a:gd name="connsiteX131" fmla="*/ 358665 w 1479715"/>
              <a:gd name="connsiteY131" fmla="*/ 704164 h 1424911"/>
              <a:gd name="connsiteX132" fmla="*/ 403057 w 1479715"/>
              <a:gd name="connsiteY132" fmla="*/ 709096 h 1424911"/>
              <a:gd name="connsiteX133" fmla="*/ 415114 w 1479715"/>
              <a:gd name="connsiteY133" fmla="*/ 711288 h 1424911"/>
              <a:gd name="connsiteX134" fmla="*/ 403057 w 1479715"/>
              <a:gd name="connsiteY134" fmla="*/ 764997 h 1424911"/>
              <a:gd name="connsiteX135" fmla="*/ 382231 w 1479715"/>
              <a:gd name="connsiteY135" fmla="*/ 833502 h 1424911"/>
              <a:gd name="connsiteX136" fmla="*/ 342224 w 1479715"/>
              <a:gd name="connsiteY136" fmla="*/ 950235 h 1424911"/>
              <a:gd name="connsiteX137" fmla="*/ 261662 w 1479715"/>
              <a:gd name="connsiteY137" fmla="*/ 885566 h 1424911"/>
              <a:gd name="connsiteX138" fmla="*/ 229875 w 1479715"/>
              <a:gd name="connsiteY138" fmla="*/ 731018 h 1424911"/>
              <a:gd name="connsiteX139" fmla="*/ 328523 w 1479715"/>
              <a:gd name="connsiteY139" fmla="*/ 532626 h 1424911"/>
              <a:gd name="connsiteX140" fmla="*/ 463890 w 1479715"/>
              <a:gd name="connsiteY140" fmla="*/ 463573 h 1424911"/>
              <a:gd name="connsiteX141" fmla="*/ 490196 w 1479715"/>
              <a:gd name="connsiteY141" fmla="*/ 469053 h 1424911"/>
              <a:gd name="connsiteX142" fmla="*/ 463342 w 1479715"/>
              <a:gd name="connsiteY142" fmla="*/ 564961 h 1424911"/>
              <a:gd name="connsiteX143" fmla="*/ 443612 w 1479715"/>
              <a:gd name="connsiteY143" fmla="*/ 621957 h 1424911"/>
              <a:gd name="connsiteX144" fmla="*/ 412922 w 1479715"/>
              <a:gd name="connsiteY144" fmla="*/ 676214 h 1424911"/>
              <a:gd name="connsiteX145" fmla="*/ 343320 w 1479715"/>
              <a:gd name="connsiteY145" fmla="*/ 630178 h 1424911"/>
              <a:gd name="connsiteX146" fmla="*/ 328523 w 1479715"/>
              <a:gd name="connsiteY146" fmla="*/ 532626 h 1424911"/>
              <a:gd name="connsiteX147" fmla="*/ 576786 w 1479715"/>
              <a:gd name="connsiteY147" fmla="*/ 717317 h 1424911"/>
              <a:gd name="connsiteX148" fmla="*/ 597064 w 1479715"/>
              <a:gd name="connsiteY148" fmla="*/ 642783 h 1424911"/>
              <a:gd name="connsiteX149" fmla="*/ 597612 w 1479715"/>
              <a:gd name="connsiteY149" fmla="*/ 642235 h 1424911"/>
              <a:gd name="connsiteX150" fmla="*/ 604189 w 1479715"/>
              <a:gd name="connsiteY150" fmla="*/ 638399 h 1424911"/>
              <a:gd name="connsiteX151" fmla="*/ 689135 w 1479715"/>
              <a:gd name="connsiteY151" fmla="*/ 703068 h 1424911"/>
              <a:gd name="connsiteX152" fmla="*/ 748872 w 1479715"/>
              <a:gd name="connsiteY152" fmla="*/ 710740 h 1424911"/>
              <a:gd name="connsiteX153" fmla="*/ 761477 w 1479715"/>
              <a:gd name="connsiteY153" fmla="*/ 717865 h 1424911"/>
              <a:gd name="connsiteX154" fmla="*/ 753804 w 1479715"/>
              <a:gd name="connsiteY154" fmla="*/ 771573 h 1424911"/>
              <a:gd name="connsiteX155" fmla="*/ 749420 w 1479715"/>
              <a:gd name="connsiteY155" fmla="*/ 796235 h 1424911"/>
              <a:gd name="connsiteX156" fmla="*/ 712153 w 1479715"/>
              <a:gd name="connsiteY156" fmla="*/ 935986 h 1424911"/>
              <a:gd name="connsiteX157" fmla="*/ 688587 w 1479715"/>
              <a:gd name="connsiteY157" fmla="*/ 927765 h 1424911"/>
              <a:gd name="connsiteX158" fmla="*/ 576786 w 1479715"/>
              <a:gd name="connsiteY158" fmla="*/ 717317 h 1424911"/>
              <a:gd name="connsiteX159" fmla="*/ 677626 w 1479715"/>
              <a:gd name="connsiteY159" fmla="*/ 493167 h 1424911"/>
              <a:gd name="connsiteX160" fmla="*/ 749968 w 1479715"/>
              <a:gd name="connsiteY160" fmla="*/ 436171 h 1424911"/>
              <a:gd name="connsiteX161" fmla="*/ 846424 w 1479715"/>
              <a:gd name="connsiteY161" fmla="*/ 429046 h 1424911"/>
              <a:gd name="connsiteX162" fmla="*/ 830530 w 1479715"/>
              <a:gd name="connsiteY162" fmla="*/ 509061 h 1424911"/>
              <a:gd name="connsiteX163" fmla="*/ 776822 w 1479715"/>
              <a:gd name="connsiteY163" fmla="*/ 672925 h 1424911"/>
              <a:gd name="connsiteX164" fmla="*/ 701740 w 1479715"/>
              <a:gd name="connsiteY164" fmla="*/ 647167 h 1424911"/>
              <a:gd name="connsiteX165" fmla="*/ 677626 w 1479715"/>
              <a:gd name="connsiteY165" fmla="*/ 493167 h 1424911"/>
              <a:gd name="connsiteX166" fmla="*/ 1467904 w 1479715"/>
              <a:gd name="connsiteY166" fmla="*/ 311217 h 1424911"/>
              <a:gd name="connsiteX167" fmla="*/ 1268965 w 1479715"/>
              <a:gd name="connsiteY167" fmla="*/ 90904 h 1424911"/>
              <a:gd name="connsiteX168" fmla="*/ 1155520 w 1479715"/>
              <a:gd name="connsiteY168" fmla="*/ 16370 h 1424911"/>
              <a:gd name="connsiteX169" fmla="*/ 1110580 w 1479715"/>
              <a:gd name="connsiteY169" fmla="*/ 2121 h 1424911"/>
              <a:gd name="connsiteX170" fmla="*/ 1110580 w 1479715"/>
              <a:gd name="connsiteY170" fmla="*/ 19658 h 1424911"/>
              <a:gd name="connsiteX171" fmla="*/ 1146203 w 1479715"/>
              <a:gd name="connsiteY171" fmla="*/ 38292 h 1424911"/>
              <a:gd name="connsiteX172" fmla="*/ 1340210 w 1479715"/>
              <a:gd name="connsiteY172" fmla="*/ 258057 h 1424911"/>
              <a:gd name="connsiteX173" fmla="*/ 1397207 w 1479715"/>
              <a:gd name="connsiteY173" fmla="*/ 384655 h 1424911"/>
              <a:gd name="connsiteX174" fmla="*/ 1287050 w 1479715"/>
              <a:gd name="connsiteY174" fmla="*/ 518377 h 1424911"/>
              <a:gd name="connsiteX175" fmla="*/ 1273897 w 1479715"/>
              <a:gd name="connsiteY175" fmla="*/ 1000107 h 1424911"/>
              <a:gd name="connsiteX176" fmla="*/ 1232794 w 1479715"/>
              <a:gd name="connsiteY176" fmla="*/ 906392 h 1424911"/>
              <a:gd name="connsiteX177" fmla="*/ 1145655 w 1479715"/>
              <a:gd name="connsiteY177" fmla="*/ 909132 h 1424911"/>
              <a:gd name="connsiteX178" fmla="*/ 1144011 w 1479715"/>
              <a:gd name="connsiteY178" fmla="*/ 909132 h 1424911"/>
              <a:gd name="connsiteX179" fmla="*/ 1179634 w 1479715"/>
              <a:gd name="connsiteY179" fmla="*/ 701972 h 1424911"/>
              <a:gd name="connsiteX180" fmla="*/ 1212516 w 1479715"/>
              <a:gd name="connsiteY180" fmla="*/ 657032 h 1424911"/>
              <a:gd name="connsiteX181" fmla="*/ 1198267 w 1479715"/>
              <a:gd name="connsiteY181" fmla="*/ 623054 h 1424911"/>
              <a:gd name="connsiteX182" fmla="*/ 1262388 w 1479715"/>
              <a:gd name="connsiteY182" fmla="*/ 437267 h 1424911"/>
              <a:gd name="connsiteX183" fmla="*/ 1264032 w 1479715"/>
              <a:gd name="connsiteY183" fmla="*/ 394520 h 1424911"/>
              <a:gd name="connsiteX184" fmla="*/ 1207036 w 1479715"/>
              <a:gd name="connsiteY184" fmla="*/ 397260 h 1424911"/>
              <a:gd name="connsiteX185" fmla="*/ 1165933 w 1479715"/>
              <a:gd name="connsiteY185" fmla="*/ 413701 h 1424911"/>
              <a:gd name="connsiteX186" fmla="*/ 1145655 w 1479715"/>
              <a:gd name="connsiteY186" fmla="*/ 380819 h 1424911"/>
              <a:gd name="connsiteX187" fmla="*/ 1064545 w 1479715"/>
              <a:gd name="connsiteY187" fmla="*/ 327110 h 1424911"/>
              <a:gd name="connsiteX188" fmla="*/ 1026182 w 1479715"/>
              <a:gd name="connsiteY188" fmla="*/ 335331 h 1424911"/>
              <a:gd name="connsiteX189" fmla="*/ 1040431 w 1479715"/>
              <a:gd name="connsiteY189" fmla="*/ 386847 h 1424911"/>
              <a:gd name="connsiteX190" fmla="*/ 1110032 w 1479715"/>
              <a:gd name="connsiteY190" fmla="*/ 408221 h 1424911"/>
              <a:gd name="connsiteX191" fmla="*/ 1141819 w 1479715"/>
              <a:gd name="connsiteY191" fmla="*/ 425758 h 1424911"/>
              <a:gd name="connsiteX192" fmla="*/ 1110032 w 1479715"/>
              <a:gd name="connsiteY192" fmla="*/ 443296 h 1424911"/>
              <a:gd name="connsiteX193" fmla="*/ 1010836 w 1479715"/>
              <a:gd name="connsiteY193" fmla="*/ 523310 h 1424911"/>
              <a:gd name="connsiteX194" fmla="*/ 888623 w 1479715"/>
              <a:gd name="connsiteY194" fmla="*/ 772121 h 1424911"/>
              <a:gd name="connsiteX195" fmla="*/ 904516 w 1479715"/>
              <a:gd name="connsiteY195" fmla="*/ 1009424 h 1424911"/>
              <a:gd name="connsiteX196" fmla="*/ 960964 w 1479715"/>
              <a:gd name="connsiteY196" fmla="*/ 1119580 h 1424911"/>
              <a:gd name="connsiteX197" fmla="*/ 908352 w 1479715"/>
              <a:gd name="connsiteY197" fmla="*/ 1177673 h 1424911"/>
              <a:gd name="connsiteX198" fmla="*/ 872730 w 1479715"/>
              <a:gd name="connsiteY198" fmla="*/ 1048883 h 1424911"/>
              <a:gd name="connsiteX199" fmla="*/ 857932 w 1479715"/>
              <a:gd name="connsiteY199" fmla="*/ 1031345 h 1424911"/>
              <a:gd name="connsiteX200" fmla="*/ 755448 w 1479715"/>
              <a:gd name="connsiteY200" fmla="*/ 960100 h 1424911"/>
              <a:gd name="connsiteX201" fmla="*/ 752160 w 1479715"/>
              <a:gd name="connsiteY201" fmla="*/ 948043 h 1424911"/>
              <a:gd name="connsiteX202" fmla="*/ 752160 w 1479715"/>
              <a:gd name="connsiteY202" fmla="*/ 936534 h 1424911"/>
              <a:gd name="connsiteX203" fmla="*/ 796552 w 1479715"/>
              <a:gd name="connsiteY203" fmla="*/ 739239 h 1424911"/>
              <a:gd name="connsiteX204" fmla="*/ 802032 w 1479715"/>
              <a:gd name="connsiteY204" fmla="*/ 712385 h 1424911"/>
              <a:gd name="connsiteX205" fmla="*/ 827242 w 1479715"/>
              <a:gd name="connsiteY205" fmla="*/ 674570 h 1424911"/>
              <a:gd name="connsiteX206" fmla="*/ 821214 w 1479715"/>
              <a:gd name="connsiteY206" fmla="*/ 642783 h 1424911"/>
              <a:gd name="connsiteX207" fmla="*/ 863961 w 1479715"/>
              <a:gd name="connsiteY207" fmla="*/ 505772 h 1424911"/>
              <a:gd name="connsiteX208" fmla="*/ 864509 w 1479715"/>
              <a:gd name="connsiteY208" fmla="*/ 504676 h 1424911"/>
              <a:gd name="connsiteX209" fmla="*/ 886431 w 1479715"/>
              <a:gd name="connsiteY209" fmla="*/ 446584 h 1424911"/>
              <a:gd name="connsiteX210" fmla="*/ 931370 w 1479715"/>
              <a:gd name="connsiteY210" fmla="*/ 421922 h 1424911"/>
              <a:gd name="connsiteX211" fmla="*/ 938495 w 1479715"/>
              <a:gd name="connsiteY211" fmla="*/ 393972 h 1424911"/>
              <a:gd name="connsiteX212" fmla="*/ 914929 w 1479715"/>
              <a:gd name="connsiteY212" fmla="*/ 385203 h 1424911"/>
              <a:gd name="connsiteX213" fmla="*/ 793811 w 1479715"/>
              <a:gd name="connsiteY213" fmla="*/ 390683 h 1424911"/>
              <a:gd name="connsiteX214" fmla="*/ 714893 w 1479715"/>
              <a:gd name="connsiteY214" fmla="*/ 403288 h 1424911"/>
              <a:gd name="connsiteX215" fmla="*/ 655705 w 1479715"/>
              <a:gd name="connsiteY215" fmla="*/ 336975 h 1424911"/>
              <a:gd name="connsiteX216" fmla="*/ 598708 w 1479715"/>
              <a:gd name="connsiteY216" fmla="*/ 327658 h 1424911"/>
              <a:gd name="connsiteX217" fmla="*/ 598160 w 1479715"/>
              <a:gd name="connsiteY217" fmla="*/ 381915 h 1424911"/>
              <a:gd name="connsiteX218" fmla="*/ 644196 w 1479715"/>
              <a:gd name="connsiteY218" fmla="*/ 393424 h 1424911"/>
              <a:gd name="connsiteX219" fmla="*/ 669406 w 1479715"/>
              <a:gd name="connsiteY219" fmla="*/ 430690 h 1424911"/>
              <a:gd name="connsiteX220" fmla="*/ 609121 w 1479715"/>
              <a:gd name="connsiteY220" fmla="*/ 510705 h 1424911"/>
              <a:gd name="connsiteX221" fmla="*/ 507733 w 1479715"/>
              <a:gd name="connsiteY221" fmla="*/ 834598 h 1424911"/>
              <a:gd name="connsiteX222" fmla="*/ 576238 w 1479715"/>
              <a:gd name="connsiteY222" fmla="*/ 980926 h 1424911"/>
              <a:gd name="connsiteX223" fmla="*/ 594324 w 1479715"/>
              <a:gd name="connsiteY223" fmla="*/ 1054911 h 1424911"/>
              <a:gd name="connsiteX224" fmla="*/ 541164 w 1479715"/>
              <a:gd name="connsiteY224" fmla="*/ 1077381 h 1424911"/>
              <a:gd name="connsiteX225" fmla="*/ 504445 w 1479715"/>
              <a:gd name="connsiteY225" fmla="*/ 1032990 h 1424911"/>
              <a:gd name="connsiteX226" fmla="*/ 495676 w 1479715"/>
              <a:gd name="connsiteY226" fmla="*/ 996271 h 1424911"/>
              <a:gd name="connsiteX227" fmla="*/ 495676 w 1479715"/>
              <a:gd name="connsiteY227" fmla="*/ 995723 h 1424911"/>
              <a:gd name="connsiteX228" fmla="*/ 401961 w 1479715"/>
              <a:gd name="connsiteY228" fmla="*/ 969417 h 1424911"/>
              <a:gd name="connsiteX229" fmla="*/ 381135 w 1479715"/>
              <a:gd name="connsiteY229" fmla="*/ 966676 h 1424911"/>
              <a:gd name="connsiteX230" fmla="*/ 401961 w 1479715"/>
              <a:gd name="connsiteY230" fmla="*/ 861452 h 1424911"/>
              <a:gd name="connsiteX231" fmla="*/ 444708 w 1479715"/>
              <a:gd name="connsiteY231" fmla="*/ 709096 h 1424911"/>
              <a:gd name="connsiteX232" fmla="*/ 462793 w 1479715"/>
              <a:gd name="connsiteY232" fmla="*/ 703616 h 1424911"/>
              <a:gd name="connsiteX233" fmla="*/ 471562 w 1479715"/>
              <a:gd name="connsiteY233" fmla="*/ 698683 h 1424911"/>
              <a:gd name="connsiteX234" fmla="*/ 474302 w 1479715"/>
              <a:gd name="connsiteY234" fmla="*/ 670733 h 1424911"/>
              <a:gd name="connsiteX235" fmla="*/ 462793 w 1479715"/>
              <a:gd name="connsiteY235" fmla="*/ 662513 h 1424911"/>
              <a:gd name="connsiteX236" fmla="*/ 460053 w 1479715"/>
              <a:gd name="connsiteY236" fmla="*/ 655936 h 1424911"/>
              <a:gd name="connsiteX237" fmla="*/ 462793 w 1479715"/>
              <a:gd name="connsiteY237" fmla="*/ 644427 h 1424911"/>
              <a:gd name="connsiteX238" fmla="*/ 496772 w 1479715"/>
              <a:gd name="connsiteY238" fmla="*/ 541395 h 1424911"/>
              <a:gd name="connsiteX239" fmla="*/ 513761 w 1479715"/>
              <a:gd name="connsiteY239" fmla="*/ 492071 h 1424911"/>
              <a:gd name="connsiteX240" fmla="*/ 538971 w 1479715"/>
              <a:gd name="connsiteY240" fmla="*/ 487139 h 1424911"/>
              <a:gd name="connsiteX241" fmla="*/ 549932 w 1479715"/>
              <a:gd name="connsiteY241" fmla="*/ 483851 h 1424911"/>
              <a:gd name="connsiteX242" fmla="*/ 545000 w 1479715"/>
              <a:gd name="connsiteY242" fmla="*/ 446036 h 1424911"/>
              <a:gd name="connsiteX243" fmla="*/ 495128 w 1479715"/>
              <a:gd name="connsiteY243" fmla="*/ 438363 h 1424911"/>
              <a:gd name="connsiteX244" fmla="*/ 462245 w 1479715"/>
              <a:gd name="connsiteY244" fmla="*/ 438363 h 1424911"/>
              <a:gd name="connsiteX245" fmla="*/ 401413 w 1479715"/>
              <a:gd name="connsiteY245" fmla="*/ 437267 h 1424911"/>
              <a:gd name="connsiteX246" fmla="*/ 359213 w 1479715"/>
              <a:gd name="connsiteY246" fmla="*/ 374242 h 1424911"/>
              <a:gd name="connsiteX247" fmla="*/ 311534 w 1479715"/>
              <a:gd name="connsiteY247" fmla="*/ 407673 h 1424911"/>
              <a:gd name="connsiteX248" fmla="*/ 352637 w 1479715"/>
              <a:gd name="connsiteY248" fmla="*/ 454804 h 1424911"/>
              <a:gd name="connsiteX249" fmla="*/ 194252 w 1479715"/>
              <a:gd name="connsiteY249" fmla="*/ 617025 h 1424911"/>
              <a:gd name="connsiteX250" fmla="*/ 152053 w 1479715"/>
              <a:gd name="connsiteY250" fmla="*/ 821445 h 1424911"/>
              <a:gd name="connsiteX251" fmla="*/ 211790 w 1479715"/>
              <a:gd name="connsiteY251" fmla="*/ 957360 h 1424911"/>
              <a:gd name="connsiteX252" fmla="*/ 253989 w 1479715"/>
              <a:gd name="connsiteY252" fmla="*/ 987502 h 1424911"/>
              <a:gd name="connsiteX253" fmla="*/ 254537 w 1479715"/>
              <a:gd name="connsiteY253" fmla="*/ 987502 h 1424911"/>
              <a:gd name="connsiteX254" fmla="*/ 292900 w 1479715"/>
              <a:gd name="connsiteY254" fmla="*/ 1012164 h 1424911"/>
              <a:gd name="connsiteX255" fmla="*/ 254537 w 1479715"/>
              <a:gd name="connsiteY255" fmla="*/ 1017644 h 1424911"/>
              <a:gd name="connsiteX256" fmla="*/ 225491 w 1479715"/>
              <a:gd name="connsiteY256" fmla="*/ 1020385 h 1424911"/>
              <a:gd name="connsiteX257" fmla="*/ 175619 w 1479715"/>
              <a:gd name="connsiteY257" fmla="*/ 1035730 h 1424911"/>
              <a:gd name="connsiteX258" fmla="*/ 83548 w 1479715"/>
              <a:gd name="connsiteY258" fmla="*/ 921189 h 1424911"/>
              <a:gd name="connsiteX259" fmla="*/ 123007 w 1479715"/>
              <a:gd name="connsiteY259" fmla="*/ 695943 h 1424911"/>
              <a:gd name="connsiteX260" fmla="*/ 108758 w 1479715"/>
              <a:gd name="connsiteY260" fmla="*/ 414797 h 1424911"/>
              <a:gd name="connsiteX261" fmla="*/ 179455 w 1479715"/>
              <a:gd name="connsiteY261" fmla="*/ 369858 h 1424911"/>
              <a:gd name="connsiteX262" fmla="*/ 253441 w 1479715"/>
              <a:gd name="connsiteY262" fmla="*/ 400548 h 1424911"/>
              <a:gd name="connsiteX263" fmla="*/ 253989 w 1479715"/>
              <a:gd name="connsiteY263" fmla="*/ 401096 h 1424911"/>
              <a:gd name="connsiteX264" fmla="*/ 263854 w 1479715"/>
              <a:gd name="connsiteY264" fmla="*/ 402192 h 1424911"/>
              <a:gd name="connsiteX265" fmla="*/ 253989 w 1479715"/>
              <a:gd name="connsiteY265" fmla="*/ 335331 h 1424911"/>
              <a:gd name="connsiteX266" fmla="*/ 253441 w 1479715"/>
              <a:gd name="connsiteY266" fmla="*/ 334783 h 1424911"/>
              <a:gd name="connsiteX267" fmla="*/ 244124 w 1479715"/>
              <a:gd name="connsiteY267" fmla="*/ 324918 h 1424911"/>
              <a:gd name="connsiteX268" fmla="*/ 166302 w 1479715"/>
              <a:gd name="connsiteY268" fmla="*/ 285459 h 1424911"/>
              <a:gd name="connsiteX269" fmla="*/ 209050 w 1479715"/>
              <a:gd name="connsiteY269" fmla="*/ 240520 h 1424911"/>
              <a:gd name="connsiteX270" fmla="*/ 215078 w 1479715"/>
              <a:gd name="connsiteY270" fmla="*/ 152833 h 1424911"/>
              <a:gd name="connsiteX271" fmla="*/ 126295 w 1479715"/>
              <a:gd name="connsiteY271" fmla="*/ 125431 h 1424911"/>
              <a:gd name="connsiteX272" fmla="*/ 149861 w 1479715"/>
              <a:gd name="connsiteY272" fmla="*/ 197772 h 1424911"/>
              <a:gd name="connsiteX273" fmla="*/ 71491 w 1479715"/>
              <a:gd name="connsiteY273" fmla="*/ 287651 h 1424911"/>
              <a:gd name="connsiteX274" fmla="*/ 16686 w 1479715"/>
              <a:gd name="connsiteY274" fmla="*/ 444392 h 1424911"/>
              <a:gd name="connsiteX275" fmla="*/ 20523 w 1479715"/>
              <a:gd name="connsiteY275" fmla="*/ 771573 h 1424911"/>
              <a:gd name="connsiteX276" fmla="*/ 22715 w 1479715"/>
              <a:gd name="connsiteY276" fmla="*/ 1016000 h 1424911"/>
              <a:gd name="connsiteX277" fmla="*/ 232615 w 1479715"/>
              <a:gd name="connsiteY277" fmla="*/ 1284541 h 1424911"/>
              <a:gd name="connsiteX278" fmla="*/ 217818 w 1479715"/>
              <a:gd name="connsiteY278" fmla="*/ 1323452 h 1424911"/>
              <a:gd name="connsiteX279" fmla="*/ 237548 w 1479715"/>
              <a:gd name="connsiteY279" fmla="*/ 1345374 h 1424911"/>
              <a:gd name="connsiteX280" fmla="*/ 254537 w 1479715"/>
              <a:gd name="connsiteY280" fmla="*/ 1325097 h 1424911"/>
              <a:gd name="connsiteX281" fmla="*/ 266046 w 1479715"/>
              <a:gd name="connsiteY281" fmla="*/ 1300435 h 1424911"/>
              <a:gd name="connsiteX282" fmla="*/ 401413 w 1479715"/>
              <a:gd name="connsiteY282" fmla="*/ 1375516 h 1424911"/>
              <a:gd name="connsiteX283" fmla="*/ 544452 w 1479715"/>
              <a:gd name="connsiteY283" fmla="*/ 1405659 h 1424911"/>
              <a:gd name="connsiteX284" fmla="*/ 580623 w 1479715"/>
              <a:gd name="connsiteY284" fmla="*/ 1421552 h 1424911"/>
              <a:gd name="connsiteX285" fmla="*/ 573498 w 1479715"/>
              <a:gd name="connsiteY285" fmla="*/ 1445666 h 1424911"/>
              <a:gd name="connsiteX286" fmla="*/ 566922 w 1479715"/>
              <a:gd name="connsiteY286" fmla="*/ 1468684 h 1424911"/>
              <a:gd name="connsiteX287" fmla="*/ 599804 w 1479715"/>
              <a:gd name="connsiteY287" fmla="*/ 1470876 h 1424911"/>
              <a:gd name="connsiteX288" fmla="*/ 611313 w 1479715"/>
              <a:gd name="connsiteY288" fmla="*/ 1437445 h 1424911"/>
              <a:gd name="connsiteX289" fmla="*/ 620630 w 1479715"/>
              <a:gd name="connsiteY289" fmla="*/ 1412235 h 1424911"/>
              <a:gd name="connsiteX290" fmla="*/ 863961 w 1479715"/>
              <a:gd name="connsiteY290" fmla="*/ 1415523 h 1424911"/>
              <a:gd name="connsiteX291" fmla="*/ 957676 w 1479715"/>
              <a:gd name="connsiteY291" fmla="*/ 1415523 h 1424911"/>
              <a:gd name="connsiteX292" fmla="*/ 951648 w 1479715"/>
              <a:gd name="connsiteY292" fmla="*/ 1440185 h 1424911"/>
              <a:gd name="connsiteX293" fmla="*/ 949456 w 1479715"/>
              <a:gd name="connsiteY293" fmla="*/ 1463751 h 1424911"/>
              <a:gd name="connsiteX294" fmla="*/ 980146 w 1479715"/>
              <a:gd name="connsiteY294" fmla="*/ 1462107 h 1424911"/>
              <a:gd name="connsiteX295" fmla="*/ 997135 w 1479715"/>
              <a:gd name="connsiteY295" fmla="*/ 1405659 h 1424911"/>
              <a:gd name="connsiteX296" fmla="*/ 1029470 w 1479715"/>
              <a:gd name="connsiteY296" fmla="*/ 1397438 h 1424911"/>
              <a:gd name="connsiteX297" fmla="*/ 1210872 w 1479715"/>
              <a:gd name="connsiteY297" fmla="*/ 1311943 h 1424911"/>
              <a:gd name="connsiteX298" fmla="*/ 1408168 w 1479715"/>
              <a:gd name="connsiteY298" fmla="*/ 1114100 h 1424911"/>
              <a:gd name="connsiteX299" fmla="*/ 1461876 w 1479715"/>
              <a:gd name="connsiteY299" fmla="*/ 972705 h 1424911"/>
              <a:gd name="connsiteX300" fmla="*/ 1444338 w 1479715"/>
              <a:gd name="connsiteY300" fmla="*/ 832406 h 1424911"/>
              <a:gd name="connsiteX301" fmla="*/ 1391178 w 1479715"/>
              <a:gd name="connsiteY301" fmla="*/ 644427 h 1424911"/>
              <a:gd name="connsiteX302" fmla="*/ 1388986 w 1479715"/>
              <a:gd name="connsiteY302" fmla="*/ 533723 h 1424911"/>
              <a:gd name="connsiteX303" fmla="*/ 1425157 w 1479715"/>
              <a:gd name="connsiteY303" fmla="*/ 521117 h 1424911"/>
              <a:gd name="connsiteX304" fmla="*/ 1443790 w 1479715"/>
              <a:gd name="connsiteY304" fmla="*/ 637851 h 1424911"/>
              <a:gd name="connsiteX305" fmla="*/ 1470096 w 1479715"/>
              <a:gd name="connsiteY305" fmla="*/ 695395 h 1424911"/>
              <a:gd name="connsiteX306" fmla="*/ 1492018 w 1479715"/>
              <a:gd name="connsiteY306" fmla="*/ 554548 h 1424911"/>
              <a:gd name="connsiteX307" fmla="*/ 1510652 w 1479715"/>
              <a:gd name="connsiteY307" fmla="*/ 470150 h 1424911"/>
              <a:gd name="connsiteX308" fmla="*/ 1467904 w 1479715"/>
              <a:gd name="connsiteY308" fmla="*/ 311217 h 14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1479715" h="1424911">
                <a:moveTo>
                  <a:pt x="1409264" y="456449"/>
                </a:moveTo>
                <a:cubicBezTo>
                  <a:pt x="1407072" y="480014"/>
                  <a:pt x="1387890" y="499196"/>
                  <a:pt x="1373641" y="508513"/>
                </a:cubicBezTo>
                <a:cubicBezTo>
                  <a:pt x="1339114" y="533723"/>
                  <a:pt x="1345143" y="555096"/>
                  <a:pt x="1338018" y="564413"/>
                </a:cubicBezTo>
                <a:cubicBezTo>
                  <a:pt x="1336374" y="566605"/>
                  <a:pt x="1334182" y="569345"/>
                  <a:pt x="1331442" y="568249"/>
                </a:cubicBezTo>
                <a:cubicBezTo>
                  <a:pt x="1324865" y="566605"/>
                  <a:pt x="1322673" y="550712"/>
                  <a:pt x="1322673" y="537011"/>
                </a:cubicBezTo>
                <a:cubicBezTo>
                  <a:pt x="1322673" y="523858"/>
                  <a:pt x="1334182" y="504128"/>
                  <a:pt x="1341306" y="492619"/>
                </a:cubicBezTo>
                <a:cubicBezTo>
                  <a:pt x="1352815" y="473986"/>
                  <a:pt x="1366516" y="454804"/>
                  <a:pt x="1376929" y="444392"/>
                </a:cubicBezTo>
                <a:cubicBezTo>
                  <a:pt x="1400495" y="423018"/>
                  <a:pt x="1409812" y="444392"/>
                  <a:pt x="1409264" y="456449"/>
                </a:cubicBezTo>
                <a:moveTo>
                  <a:pt x="1390082" y="905296"/>
                </a:moveTo>
                <a:cubicBezTo>
                  <a:pt x="1388438" y="990242"/>
                  <a:pt x="1387890" y="1031345"/>
                  <a:pt x="1353911" y="1084506"/>
                </a:cubicBezTo>
                <a:cubicBezTo>
                  <a:pt x="1339114" y="1106975"/>
                  <a:pt x="1322125" y="1126157"/>
                  <a:pt x="1305683" y="1146983"/>
                </a:cubicBezTo>
                <a:cubicBezTo>
                  <a:pt x="1266772" y="1177673"/>
                  <a:pt x="1275541" y="1155203"/>
                  <a:pt x="1294723" y="1123417"/>
                </a:cubicBezTo>
                <a:cubicBezTo>
                  <a:pt x="1349527" y="1058748"/>
                  <a:pt x="1353911" y="965032"/>
                  <a:pt x="1352267" y="884470"/>
                </a:cubicBezTo>
                <a:cubicBezTo>
                  <a:pt x="1348979" y="806100"/>
                  <a:pt x="1344047" y="722797"/>
                  <a:pt x="1353363" y="737046"/>
                </a:cubicBezTo>
                <a:cubicBezTo>
                  <a:pt x="1364324" y="750747"/>
                  <a:pt x="1390082" y="853780"/>
                  <a:pt x="1390082" y="905296"/>
                </a:cubicBezTo>
                <a:close/>
                <a:moveTo>
                  <a:pt x="1224025" y="1162328"/>
                </a:moveTo>
                <a:cubicBezTo>
                  <a:pt x="1212516" y="1176029"/>
                  <a:pt x="1181278" y="1203979"/>
                  <a:pt x="1145655" y="1224805"/>
                </a:cubicBezTo>
                <a:cubicBezTo>
                  <a:pt x="1125925" y="1234669"/>
                  <a:pt x="1087014" y="1253851"/>
                  <a:pt x="1065641" y="1255495"/>
                </a:cubicBezTo>
                <a:cubicBezTo>
                  <a:pt x="1062901" y="1255495"/>
                  <a:pt x="1060708" y="1255495"/>
                  <a:pt x="1059612" y="1254947"/>
                </a:cubicBezTo>
                <a:cubicBezTo>
                  <a:pt x="1053036" y="1252755"/>
                  <a:pt x="1050295" y="1245082"/>
                  <a:pt x="1051392" y="1225353"/>
                </a:cubicBezTo>
                <a:cubicBezTo>
                  <a:pt x="1051392" y="1210556"/>
                  <a:pt x="1054680" y="1194662"/>
                  <a:pt x="1059612" y="1179317"/>
                </a:cubicBezTo>
                <a:cubicBezTo>
                  <a:pt x="1060708" y="1172193"/>
                  <a:pt x="1063449" y="1165068"/>
                  <a:pt x="1065641" y="1157943"/>
                </a:cubicBezTo>
                <a:cubicBezTo>
                  <a:pt x="1071669" y="1134378"/>
                  <a:pt x="1079890" y="1113004"/>
                  <a:pt x="1083178" y="1096015"/>
                </a:cubicBezTo>
                <a:cubicBezTo>
                  <a:pt x="1089207" y="1071353"/>
                  <a:pt x="1095235" y="1021481"/>
                  <a:pt x="1110032" y="991338"/>
                </a:cubicBezTo>
                <a:cubicBezTo>
                  <a:pt x="1114417" y="982570"/>
                  <a:pt x="1119897" y="975445"/>
                  <a:pt x="1127022" y="971061"/>
                </a:cubicBezTo>
                <a:cubicBezTo>
                  <a:pt x="1131954" y="968321"/>
                  <a:pt x="1137982" y="965580"/>
                  <a:pt x="1145655" y="962292"/>
                </a:cubicBezTo>
                <a:cubicBezTo>
                  <a:pt x="1165933" y="955167"/>
                  <a:pt x="1193883" y="951331"/>
                  <a:pt x="1212516" y="951331"/>
                </a:cubicBezTo>
                <a:cubicBezTo>
                  <a:pt x="1237726" y="951331"/>
                  <a:pt x="1265676" y="1046691"/>
                  <a:pt x="1265676" y="1066968"/>
                </a:cubicBezTo>
                <a:cubicBezTo>
                  <a:pt x="1265676" y="1086698"/>
                  <a:pt x="1240466" y="1144790"/>
                  <a:pt x="1224025" y="1162328"/>
                </a:cubicBezTo>
                <a:close/>
                <a:moveTo>
                  <a:pt x="1040431" y="1086698"/>
                </a:moveTo>
                <a:cubicBezTo>
                  <a:pt x="1033854" y="1086150"/>
                  <a:pt x="1026182" y="1075189"/>
                  <a:pt x="1012481" y="1048883"/>
                </a:cubicBezTo>
                <a:cubicBezTo>
                  <a:pt x="1001520" y="1029153"/>
                  <a:pt x="995491" y="1000107"/>
                  <a:pt x="1015221" y="982570"/>
                </a:cubicBezTo>
                <a:cubicBezTo>
                  <a:pt x="1024537" y="973801"/>
                  <a:pt x="1033306" y="968869"/>
                  <a:pt x="1040431" y="968321"/>
                </a:cubicBezTo>
                <a:cubicBezTo>
                  <a:pt x="1049748" y="966676"/>
                  <a:pt x="1057420" y="968869"/>
                  <a:pt x="1065641" y="971609"/>
                </a:cubicBezTo>
                <a:cubicBezTo>
                  <a:pt x="1076602" y="975445"/>
                  <a:pt x="1082630" y="983118"/>
                  <a:pt x="1074957" y="1013260"/>
                </a:cubicBezTo>
                <a:cubicBezTo>
                  <a:pt x="1071121" y="1032442"/>
                  <a:pt x="1068381" y="1046691"/>
                  <a:pt x="1065641" y="1057652"/>
                </a:cubicBezTo>
                <a:cubicBezTo>
                  <a:pt x="1061804" y="1065872"/>
                  <a:pt x="1051392" y="1087794"/>
                  <a:pt x="1040431" y="1086698"/>
                </a:cubicBezTo>
                <a:close/>
                <a:moveTo>
                  <a:pt x="1038239" y="1173289"/>
                </a:moveTo>
                <a:cubicBezTo>
                  <a:pt x="1023989" y="1212748"/>
                  <a:pt x="1014673" y="1284541"/>
                  <a:pt x="993299" y="1286733"/>
                </a:cubicBezTo>
                <a:cubicBezTo>
                  <a:pt x="988915" y="1286733"/>
                  <a:pt x="984530" y="1286733"/>
                  <a:pt x="980146" y="1286185"/>
                </a:cubicBezTo>
                <a:cubicBezTo>
                  <a:pt x="957676" y="1282349"/>
                  <a:pt x="928630" y="1269196"/>
                  <a:pt x="926438" y="1251111"/>
                </a:cubicBezTo>
                <a:cubicBezTo>
                  <a:pt x="921505" y="1229737"/>
                  <a:pt x="921505" y="1208363"/>
                  <a:pt x="950004" y="1190826"/>
                </a:cubicBezTo>
                <a:cubicBezTo>
                  <a:pt x="962061" y="1182605"/>
                  <a:pt x="974666" y="1174385"/>
                  <a:pt x="986722" y="1165616"/>
                </a:cubicBezTo>
                <a:cubicBezTo>
                  <a:pt x="997683" y="1156847"/>
                  <a:pt x="1007000" y="1149723"/>
                  <a:pt x="1017413" y="1143146"/>
                </a:cubicBezTo>
                <a:cubicBezTo>
                  <a:pt x="1024537" y="1138214"/>
                  <a:pt x="1036046" y="1136022"/>
                  <a:pt x="1040979" y="1143146"/>
                </a:cubicBezTo>
                <a:cubicBezTo>
                  <a:pt x="1043171" y="1146434"/>
                  <a:pt x="1043719" y="1151367"/>
                  <a:pt x="1042623" y="1159039"/>
                </a:cubicBezTo>
                <a:cubicBezTo>
                  <a:pt x="1040979" y="1163424"/>
                  <a:pt x="1039335" y="1168356"/>
                  <a:pt x="1038239" y="1173289"/>
                </a:cubicBezTo>
                <a:close/>
                <a:moveTo>
                  <a:pt x="975214" y="806100"/>
                </a:moveTo>
                <a:cubicBezTo>
                  <a:pt x="979050" y="778150"/>
                  <a:pt x="985626" y="750199"/>
                  <a:pt x="992751" y="722797"/>
                </a:cubicBezTo>
                <a:cubicBezTo>
                  <a:pt x="1001520" y="688271"/>
                  <a:pt x="1011933" y="660320"/>
                  <a:pt x="1016865" y="651552"/>
                </a:cubicBezTo>
                <a:cubicBezTo>
                  <a:pt x="1025086" y="635658"/>
                  <a:pt x="1031114" y="644975"/>
                  <a:pt x="1040431" y="653744"/>
                </a:cubicBezTo>
                <a:cubicBezTo>
                  <a:pt x="1055776" y="665801"/>
                  <a:pt x="1110580" y="701972"/>
                  <a:pt x="1123185" y="699231"/>
                </a:cubicBezTo>
                <a:cubicBezTo>
                  <a:pt x="1132502" y="698683"/>
                  <a:pt x="1144011" y="695943"/>
                  <a:pt x="1146203" y="694299"/>
                </a:cubicBezTo>
                <a:cubicBezTo>
                  <a:pt x="1146203" y="724990"/>
                  <a:pt x="1134146" y="770477"/>
                  <a:pt x="1127570" y="801715"/>
                </a:cubicBezTo>
                <a:cubicBezTo>
                  <a:pt x="1120993" y="823637"/>
                  <a:pt x="1118253" y="867481"/>
                  <a:pt x="1110580" y="894335"/>
                </a:cubicBezTo>
                <a:cubicBezTo>
                  <a:pt x="1107840" y="904200"/>
                  <a:pt x="1104552" y="911872"/>
                  <a:pt x="1099619" y="915160"/>
                </a:cubicBezTo>
                <a:cubicBezTo>
                  <a:pt x="1085918" y="923929"/>
                  <a:pt x="1056872" y="922285"/>
                  <a:pt x="1040431" y="918449"/>
                </a:cubicBezTo>
                <a:cubicBezTo>
                  <a:pt x="985078" y="910776"/>
                  <a:pt x="969733" y="856520"/>
                  <a:pt x="975214" y="806100"/>
                </a:cubicBezTo>
                <a:close/>
                <a:moveTo>
                  <a:pt x="1096879" y="509061"/>
                </a:moveTo>
                <a:cubicBezTo>
                  <a:pt x="1110580" y="490427"/>
                  <a:pt x="1127570" y="475082"/>
                  <a:pt x="1145655" y="460833"/>
                </a:cubicBezTo>
                <a:cubicBezTo>
                  <a:pt x="1161000" y="447132"/>
                  <a:pt x="1176893" y="436171"/>
                  <a:pt x="1188950" y="429046"/>
                </a:cubicBezTo>
                <a:cubicBezTo>
                  <a:pt x="1216353" y="413701"/>
                  <a:pt x="1218545" y="444392"/>
                  <a:pt x="1212516" y="461929"/>
                </a:cubicBezTo>
                <a:cubicBezTo>
                  <a:pt x="1207036" y="480014"/>
                  <a:pt x="1185662" y="545231"/>
                  <a:pt x="1179086" y="573730"/>
                </a:cubicBezTo>
                <a:cubicBezTo>
                  <a:pt x="1173605" y="603872"/>
                  <a:pt x="1164836" y="648812"/>
                  <a:pt x="1153876" y="654292"/>
                </a:cubicBezTo>
                <a:cubicBezTo>
                  <a:pt x="1140175" y="660868"/>
                  <a:pt x="1122637" y="657032"/>
                  <a:pt x="1110032" y="649360"/>
                </a:cubicBezTo>
                <a:cubicBezTo>
                  <a:pt x="1093043" y="639495"/>
                  <a:pt x="1078246" y="618669"/>
                  <a:pt x="1076054" y="585787"/>
                </a:cubicBezTo>
                <a:cubicBezTo>
                  <a:pt x="1073313" y="541395"/>
                  <a:pt x="1081534" y="534271"/>
                  <a:pt x="1096879" y="509061"/>
                </a:cubicBezTo>
                <a:close/>
                <a:moveTo>
                  <a:pt x="893007" y="1274676"/>
                </a:moveTo>
                <a:cubicBezTo>
                  <a:pt x="889719" y="1290570"/>
                  <a:pt x="888075" y="1292214"/>
                  <a:pt x="872730" y="1298242"/>
                </a:cubicBezTo>
                <a:cubicBezTo>
                  <a:pt x="869441" y="1299338"/>
                  <a:pt x="865605" y="1300435"/>
                  <a:pt x="862317" y="1301531"/>
                </a:cubicBezTo>
                <a:cubicBezTo>
                  <a:pt x="843135" y="1307559"/>
                  <a:pt x="832722" y="1302079"/>
                  <a:pt x="838751" y="1290570"/>
                </a:cubicBezTo>
                <a:cubicBezTo>
                  <a:pt x="843135" y="1281801"/>
                  <a:pt x="852452" y="1269196"/>
                  <a:pt x="862317" y="1262072"/>
                </a:cubicBezTo>
                <a:cubicBezTo>
                  <a:pt x="866153" y="1259331"/>
                  <a:pt x="872181" y="1257687"/>
                  <a:pt x="877114" y="1257139"/>
                </a:cubicBezTo>
                <a:cubicBezTo>
                  <a:pt x="886431" y="1256043"/>
                  <a:pt x="896295" y="1259331"/>
                  <a:pt x="893007" y="1274676"/>
                </a:cubicBezTo>
                <a:close/>
                <a:moveTo>
                  <a:pt x="671050" y="1286185"/>
                </a:moveTo>
                <a:cubicBezTo>
                  <a:pt x="657349" y="1264264"/>
                  <a:pt x="668310" y="1237410"/>
                  <a:pt x="680915" y="1202883"/>
                </a:cubicBezTo>
                <a:cubicBezTo>
                  <a:pt x="684751" y="1192470"/>
                  <a:pt x="687491" y="1181509"/>
                  <a:pt x="690231" y="1171096"/>
                </a:cubicBezTo>
                <a:cubicBezTo>
                  <a:pt x="703932" y="1119580"/>
                  <a:pt x="708317" y="1121225"/>
                  <a:pt x="715441" y="1084506"/>
                </a:cubicBezTo>
                <a:cubicBezTo>
                  <a:pt x="722566" y="1046691"/>
                  <a:pt x="726950" y="1029701"/>
                  <a:pt x="739007" y="1023673"/>
                </a:cubicBezTo>
                <a:cubicBezTo>
                  <a:pt x="747776" y="1018741"/>
                  <a:pt x="754352" y="1022029"/>
                  <a:pt x="762025" y="1026413"/>
                </a:cubicBezTo>
                <a:cubicBezTo>
                  <a:pt x="770246" y="1031345"/>
                  <a:pt x="778466" y="1038470"/>
                  <a:pt x="788879" y="1044498"/>
                </a:cubicBezTo>
                <a:cubicBezTo>
                  <a:pt x="810253" y="1056007"/>
                  <a:pt x="826694" y="1063132"/>
                  <a:pt x="829982" y="1108071"/>
                </a:cubicBezTo>
                <a:cubicBezTo>
                  <a:pt x="833819" y="1149175"/>
                  <a:pt x="857932" y="1180961"/>
                  <a:pt x="863961" y="1199047"/>
                </a:cubicBezTo>
                <a:cubicBezTo>
                  <a:pt x="872730" y="1225353"/>
                  <a:pt x="810253" y="1273032"/>
                  <a:pt x="790523" y="1281253"/>
                </a:cubicBezTo>
                <a:cubicBezTo>
                  <a:pt x="762573" y="1293858"/>
                  <a:pt x="688587" y="1313587"/>
                  <a:pt x="671050" y="1286185"/>
                </a:cubicBezTo>
                <a:close/>
                <a:moveTo>
                  <a:pt x="659541" y="987502"/>
                </a:moveTo>
                <a:cubicBezTo>
                  <a:pt x="661733" y="973253"/>
                  <a:pt x="692972" y="999011"/>
                  <a:pt x="697356" y="1003395"/>
                </a:cubicBezTo>
                <a:cubicBezTo>
                  <a:pt x="709413" y="1010520"/>
                  <a:pt x="706125" y="1017644"/>
                  <a:pt x="699548" y="1042306"/>
                </a:cubicBezTo>
                <a:cubicBezTo>
                  <a:pt x="696260" y="1057652"/>
                  <a:pt x="694068" y="1092726"/>
                  <a:pt x="683655" y="1096563"/>
                </a:cubicBezTo>
                <a:cubicBezTo>
                  <a:pt x="683107" y="1096563"/>
                  <a:pt x="682011" y="1097111"/>
                  <a:pt x="680915" y="1097111"/>
                </a:cubicBezTo>
                <a:cubicBezTo>
                  <a:pt x="668858" y="1096563"/>
                  <a:pt x="666117" y="1059296"/>
                  <a:pt x="663925" y="1040114"/>
                </a:cubicBezTo>
                <a:cubicBezTo>
                  <a:pt x="661185" y="1020385"/>
                  <a:pt x="654608" y="1018192"/>
                  <a:pt x="659541" y="987502"/>
                </a:cubicBezTo>
                <a:close/>
                <a:moveTo>
                  <a:pt x="647484" y="1209459"/>
                </a:moveTo>
                <a:cubicBezTo>
                  <a:pt x="637619" y="1247274"/>
                  <a:pt x="629399" y="1270292"/>
                  <a:pt x="615149" y="1272484"/>
                </a:cubicBezTo>
                <a:cubicBezTo>
                  <a:pt x="589939" y="1277965"/>
                  <a:pt x="582267" y="1239602"/>
                  <a:pt x="577334" y="1223708"/>
                </a:cubicBezTo>
                <a:cubicBezTo>
                  <a:pt x="566374" y="1188086"/>
                  <a:pt x="558153" y="1176029"/>
                  <a:pt x="551028" y="1157395"/>
                </a:cubicBezTo>
                <a:cubicBezTo>
                  <a:pt x="545000" y="1142598"/>
                  <a:pt x="536779" y="1137118"/>
                  <a:pt x="547740" y="1123965"/>
                </a:cubicBezTo>
                <a:cubicBezTo>
                  <a:pt x="557605" y="1112456"/>
                  <a:pt x="559797" y="1117388"/>
                  <a:pt x="583911" y="1128897"/>
                </a:cubicBezTo>
                <a:cubicBezTo>
                  <a:pt x="603640" y="1138762"/>
                  <a:pt x="618986" y="1148627"/>
                  <a:pt x="637619" y="1157943"/>
                </a:cubicBezTo>
                <a:cubicBezTo>
                  <a:pt x="651320" y="1163424"/>
                  <a:pt x="656801" y="1173289"/>
                  <a:pt x="647484" y="1209459"/>
                </a:cubicBezTo>
                <a:close/>
                <a:moveTo>
                  <a:pt x="544452" y="1269196"/>
                </a:moveTo>
                <a:cubicBezTo>
                  <a:pt x="535683" y="1274676"/>
                  <a:pt x="479783" y="1269744"/>
                  <a:pt x="463890" y="1265360"/>
                </a:cubicBezTo>
                <a:cubicBezTo>
                  <a:pt x="450188" y="1262620"/>
                  <a:pt x="440872" y="1256591"/>
                  <a:pt x="447996" y="1236313"/>
                </a:cubicBezTo>
                <a:cubicBezTo>
                  <a:pt x="450737" y="1226997"/>
                  <a:pt x="457313" y="1215488"/>
                  <a:pt x="463890" y="1204527"/>
                </a:cubicBezTo>
                <a:cubicBezTo>
                  <a:pt x="474850" y="1189730"/>
                  <a:pt x="487455" y="1176577"/>
                  <a:pt x="496772" y="1171096"/>
                </a:cubicBezTo>
                <a:cubicBezTo>
                  <a:pt x="499512" y="1168904"/>
                  <a:pt x="503349" y="1168356"/>
                  <a:pt x="505541" y="1168904"/>
                </a:cubicBezTo>
                <a:cubicBezTo>
                  <a:pt x="508829" y="1168904"/>
                  <a:pt x="540068" y="1242890"/>
                  <a:pt x="546096" y="1254947"/>
                </a:cubicBezTo>
                <a:cubicBezTo>
                  <a:pt x="548836" y="1260427"/>
                  <a:pt x="549384" y="1264812"/>
                  <a:pt x="544452" y="1269196"/>
                </a:cubicBezTo>
                <a:close/>
                <a:moveTo>
                  <a:pt x="403057" y="1206171"/>
                </a:moveTo>
                <a:cubicBezTo>
                  <a:pt x="398672" y="1209459"/>
                  <a:pt x="393740" y="1212748"/>
                  <a:pt x="389904" y="1214392"/>
                </a:cubicBezTo>
                <a:cubicBezTo>
                  <a:pt x="365242" y="1223708"/>
                  <a:pt x="360857" y="1206171"/>
                  <a:pt x="344964" y="1196854"/>
                </a:cubicBezTo>
                <a:cubicBezTo>
                  <a:pt x="329071" y="1185894"/>
                  <a:pt x="311534" y="1188086"/>
                  <a:pt x="313178" y="1171096"/>
                </a:cubicBezTo>
                <a:cubicBezTo>
                  <a:pt x="314274" y="1159588"/>
                  <a:pt x="327427" y="1120128"/>
                  <a:pt x="341128" y="1080121"/>
                </a:cubicBezTo>
                <a:cubicBezTo>
                  <a:pt x="344416" y="1068064"/>
                  <a:pt x="374010" y="1091630"/>
                  <a:pt x="383875" y="1068612"/>
                </a:cubicBezTo>
                <a:cubicBezTo>
                  <a:pt x="388808" y="1056007"/>
                  <a:pt x="360857" y="1018741"/>
                  <a:pt x="364146" y="1009424"/>
                </a:cubicBezTo>
                <a:cubicBezTo>
                  <a:pt x="366886" y="1000107"/>
                  <a:pt x="385519" y="999559"/>
                  <a:pt x="402509" y="1001203"/>
                </a:cubicBezTo>
                <a:cubicBezTo>
                  <a:pt x="434295" y="1003395"/>
                  <a:pt x="450188" y="1002847"/>
                  <a:pt x="464986" y="1036278"/>
                </a:cubicBezTo>
                <a:cubicBezTo>
                  <a:pt x="475946" y="1060940"/>
                  <a:pt x="485263" y="1096563"/>
                  <a:pt x="481975" y="1110812"/>
                </a:cubicBezTo>
                <a:cubicBezTo>
                  <a:pt x="474850" y="1137666"/>
                  <a:pt x="423882" y="1190278"/>
                  <a:pt x="403057" y="1206171"/>
                </a:cubicBezTo>
                <a:close/>
                <a:moveTo>
                  <a:pt x="300025" y="1103139"/>
                </a:moveTo>
                <a:cubicBezTo>
                  <a:pt x="296188" y="1123417"/>
                  <a:pt x="285776" y="1146983"/>
                  <a:pt x="278651" y="1144790"/>
                </a:cubicBezTo>
                <a:cubicBezTo>
                  <a:pt x="271526" y="1143694"/>
                  <a:pt x="263854" y="1140954"/>
                  <a:pt x="256729" y="1136570"/>
                </a:cubicBezTo>
                <a:cubicBezTo>
                  <a:pt x="239740" y="1127253"/>
                  <a:pt x="220558" y="1104783"/>
                  <a:pt x="213982" y="1086150"/>
                </a:cubicBezTo>
                <a:cubicBezTo>
                  <a:pt x="208501" y="1068064"/>
                  <a:pt x="192608" y="1058200"/>
                  <a:pt x="220010" y="1051075"/>
                </a:cubicBezTo>
                <a:cubicBezTo>
                  <a:pt x="231519" y="1049431"/>
                  <a:pt x="246316" y="1051623"/>
                  <a:pt x="257825" y="1053267"/>
                </a:cubicBezTo>
                <a:cubicBezTo>
                  <a:pt x="279747" y="1056007"/>
                  <a:pt x="302765" y="1060392"/>
                  <a:pt x="304409" y="1060392"/>
                </a:cubicBezTo>
                <a:cubicBezTo>
                  <a:pt x="314822" y="1065872"/>
                  <a:pt x="303861" y="1081765"/>
                  <a:pt x="300025" y="1103139"/>
                </a:cubicBezTo>
                <a:close/>
                <a:moveTo>
                  <a:pt x="229875" y="731018"/>
                </a:moveTo>
                <a:cubicBezTo>
                  <a:pt x="237000" y="684434"/>
                  <a:pt x="235356" y="663609"/>
                  <a:pt x="245220" y="651552"/>
                </a:cubicBezTo>
                <a:cubicBezTo>
                  <a:pt x="249057" y="646619"/>
                  <a:pt x="258921" y="640043"/>
                  <a:pt x="264402" y="636755"/>
                </a:cubicBezTo>
                <a:cubicBezTo>
                  <a:pt x="274815" y="630726"/>
                  <a:pt x="287420" y="627438"/>
                  <a:pt x="300025" y="644427"/>
                </a:cubicBezTo>
                <a:cubicBezTo>
                  <a:pt x="327427" y="680050"/>
                  <a:pt x="339484" y="694847"/>
                  <a:pt x="358665" y="704164"/>
                </a:cubicBezTo>
                <a:cubicBezTo>
                  <a:pt x="369626" y="710192"/>
                  <a:pt x="389356" y="709096"/>
                  <a:pt x="403057" y="709096"/>
                </a:cubicBezTo>
                <a:cubicBezTo>
                  <a:pt x="410181" y="709096"/>
                  <a:pt x="416758" y="709096"/>
                  <a:pt x="415114" y="711288"/>
                </a:cubicBezTo>
                <a:cubicBezTo>
                  <a:pt x="412922" y="717865"/>
                  <a:pt x="409633" y="739239"/>
                  <a:pt x="403057" y="764997"/>
                </a:cubicBezTo>
                <a:cubicBezTo>
                  <a:pt x="397576" y="788014"/>
                  <a:pt x="389904" y="812676"/>
                  <a:pt x="382231" y="833502"/>
                </a:cubicBezTo>
                <a:cubicBezTo>
                  <a:pt x="364694" y="878441"/>
                  <a:pt x="355377" y="948043"/>
                  <a:pt x="342224" y="950235"/>
                </a:cubicBezTo>
                <a:cubicBezTo>
                  <a:pt x="330167" y="951879"/>
                  <a:pt x="293996" y="933246"/>
                  <a:pt x="261662" y="885566"/>
                </a:cubicBezTo>
                <a:cubicBezTo>
                  <a:pt x="231519" y="840627"/>
                  <a:pt x="221107" y="783630"/>
                  <a:pt x="229875" y="731018"/>
                </a:cubicBezTo>
                <a:close/>
                <a:moveTo>
                  <a:pt x="328523" y="532626"/>
                </a:moveTo>
                <a:cubicBezTo>
                  <a:pt x="353733" y="489331"/>
                  <a:pt x="416210" y="465217"/>
                  <a:pt x="463890" y="463573"/>
                </a:cubicBezTo>
                <a:cubicBezTo>
                  <a:pt x="479783" y="462477"/>
                  <a:pt x="490196" y="463573"/>
                  <a:pt x="490196" y="469053"/>
                </a:cubicBezTo>
                <a:cubicBezTo>
                  <a:pt x="489099" y="500292"/>
                  <a:pt x="472658" y="535367"/>
                  <a:pt x="463342" y="564961"/>
                </a:cubicBezTo>
                <a:cubicBezTo>
                  <a:pt x="457861" y="581950"/>
                  <a:pt x="450188" y="601132"/>
                  <a:pt x="443612" y="621957"/>
                </a:cubicBezTo>
                <a:cubicBezTo>
                  <a:pt x="431555" y="659772"/>
                  <a:pt x="445804" y="671829"/>
                  <a:pt x="412922" y="676214"/>
                </a:cubicBezTo>
                <a:cubicBezTo>
                  <a:pt x="376203" y="676214"/>
                  <a:pt x="360309" y="664705"/>
                  <a:pt x="343320" y="630178"/>
                </a:cubicBezTo>
                <a:cubicBezTo>
                  <a:pt x="330167" y="601680"/>
                  <a:pt x="297285" y="590719"/>
                  <a:pt x="328523" y="532626"/>
                </a:cubicBezTo>
                <a:close/>
                <a:moveTo>
                  <a:pt x="576786" y="717317"/>
                </a:moveTo>
                <a:cubicBezTo>
                  <a:pt x="579527" y="693203"/>
                  <a:pt x="583363" y="656484"/>
                  <a:pt x="597064" y="642783"/>
                </a:cubicBezTo>
                <a:cubicBezTo>
                  <a:pt x="597612" y="642235"/>
                  <a:pt x="597612" y="642235"/>
                  <a:pt x="597612" y="642235"/>
                </a:cubicBezTo>
                <a:cubicBezTo>
                  <a:pt x="599804" y="640043"/>
                  <a:pt x="600900" y="639495"/>
                  <a:pt x="604189" y="638399"/>
                </a:cubicBezTo>
                <a:cubicBezTo>
                  <a:pt x="621178" y="634562"/>
                  <a:pt x="668310" y="687175"/>
                  <a:pt x="689135" y="703068"/>
                </a:cubicBezTo>
                <a:cubicBezTo>
                  <a:pt x="705028" y="710740"/>
                  <a:pt x="732979" y="708000"/>
                  <a:pt x="748872" y="710740"/>
                </a:cubicBezTo>
                <a:cubicBezTo>
                  <a:pt x="753256" y="711288"/>
                  <a:pt x="761477" y="712385"/>
                  <a:pt x="761477" y="717865"/>
                </a:cubicBezTo>
                <a:cubicBezTo>
                  <a:pt x="761477" y="722249"/>
                  <a:pt x="758737" y="744171"/>
                  <a:pt x="753804" y="771573"/>
                </a:cubicBezTo>
                <a:cubicBezTo>
                  <a:pt x="752160" y="779794"/>
                  <a:pt x="751064" y="788014"/>
                  <a:pt x="749420" y="796235"/>
                </a:cubicBezTo>
                <a:cubicBezTo>
                  <a:pt x="737911" y="858712"/>
                  <a:pt x="721470" y="935986"/>
                  <a:pt x="712153" y="935986"/>
                </a:cubicBezTo>
                <a:cubicBezTo>
                  <a:pt x="706673" y="935986"/>
                  <a:pt x="697904" y="932698"/>
                  <a:pt x="688587" y="927765"/>
                </a:cubicBezTo>
                <a:cubicBezTo>
                  <a:pt x="619534" y="889950"/>
                  <a:pt x="567470" y="796235"/>
                  <a:pt x="576786" y="717317"/>
                </a:cubicBezTo>
                <a:close/>
                <a:moveTo>
                  <a:pt x="677626" y="493167"/>
                </a:moveTo>
                <a:cubicBezTo>
                  <a:pt x="697904" y="467409"/>
                  <a:pt x="719826" y="449324"/>
                  <a:pt x="749968" y="436171"/>
                </a:cubicBezTo>
                <a:cubicBezTo>
                  <a:pt x="765861" y="429046"/>
                  <a:pt x="842587" y="399452"/>
                  <a:pt x="846424" y="429046"/>
                </a:cubicBezTo>
                <a:cubicBezTo>
                  <a:pt x="846424" y="429046"/>
                  <a:pt x="851904" y="450968"/>
                  <a:pt x="830530" y="509061"/>
                </a:cubicBezTo>
                <a:cubicBezTo>
                  <a:pt x="809157" y="568797"/>
                  <a:pt x="791071" y="666897"/>
                  <a:pt x="776822" y="672925"/>
                </a:cubicBezTo>
                <a:cubicBezTo>
                  <a:pt x="755448" y="681146"/>
                  <a:pt x="711057" y="664157"/>
                  <a:pt x="701740" y="647167"/>
                </a:cubicBezTo>
                <a:cubicBezTo>
                  <a:pt x="672146" y="602228"/>
                  <a:pt x="638167" y="543587"/>
                  <a:pt x="677626" y="493167"/>
                </a:cubicBezTo>
                <a:close/>
                <a:moveTo>
                  <a:pt x="1467904" y="311217"/>
                </a:moveTo>
                <a:cubicBezTo>
                  <a:pt x="1415840" y="233395"/>
                  <a:pt x="1341854" y="152833"/>
                  <a:pt x="1268965" y="90904"/>
                </a:cubicBezTo>
                <a:cubicBezTo>
                  <a:pt x="1231698" y="59117"/>
                  <a:pt x="1192787" y="32263"/>
                  <a:pt x="1155520" y="16370"/>
                </a:cubicBezTo>
                <a:cubicBezTo>
                  <a:pt x="1141271" y="10342"/>
                  <a:pt x="1125925" y="4861"/>
                  <a:pt x="1110580" y="2121"/>
                </a:cubicBezTo>
                <a:cubicBezTo>
                  <a:pt x="1082630" y="-3908"/>
                  <a:pt x="1081534" y="3217"/>
                  <a:pt x="1110580" y="19658"/>
                </a:cubicBezTo>
                <a:cubicBezTo>
                  <a:pt x="1122089" y="26235"/>
                  <a:pt x="1134694" y="31715"/>
                  <a:pt x="1146203" y="38292"/>
                </a:cubicBezTo>
                <a:cubicBezTo>
                  <a:pt x="1222929" y="83779"/>
                  <a:pt x="1293079" y="180235"/>
                  <a:pt x="1340210" y="258057"/>
                </a:cubicBezTo>
                <a:cubicBezTo>
                  <a:pt x="1385150" y="331495"/>
                  <a:pt x="1397207" y="384655"/>
                  <a:pt x="1397207" y="384655"/>
                </a:cubicBezTo>
                <a:cubicBezTo>
                  <a:pt x="1344047" y="408769"/>
                  <a:pt x="1301299" y="461929"/>
                  <a:pt x="1287050" y="518377"/>
                </a:cubicBezTo>
                <a:cubicBezTo>
                  <a:pt x="1263484" y="612093"/>
                  <a:pt x="1273897" y="1000107"/>
                  <a:pt x="1273897" y="1000107"/>
                </a:cubicBezTo>
                <a:cubicBezTo>
                  <a:pt x="1272253" y="992982"/>
                  <a:pt x="1247043" y="912968"/>
                  <a:pt x="1232794" y="906392"/>
                </a:cubicBezTo>
                <a:cubicBezTo>
                  <a:pt x="1219093" y="900911"/>
                  <a:pt x="1175249" y="915160"/>
                  <a:pt x="1145655" y="909132"/>
                </a:cubicBezTo>
                <a:lnTo>
                  <a:pt x="1144011" y="909132"/>
                </a:lnTo>
                <a:cubicBezTo>
                  <a:pt x="1128118" y="904200"/>
                  <a:pt x="1165933" y="756228"/>
                  <a:pt x="1179634" y="701972"/>
                </a:cubicBezTo>
                <a:cubicBezTo>
                  <a:pt x="1182922" y="689915"/>
                  <a:pt x="1209776" y="695395"/>
                  <a:pt x="1212516" y="657032"/>
                </a:cubicBezTo>
                <a:cubicBezTo>
                  <a:pt x="1212516" y="644427"/>
                  <a:pt x="1195527" y="634014"/>
                  <a:pt x="1198267" y="623054"/>
                </a:cubicBezTo>
                <a:cubicBezTo>
                  <a:pt x="1226217" y="523310"/>
                  <a:pt x="1253071" y="440007"/>
                  <a:pt x="1262388" y="437267"/>
                </a:cubicBezTo>
                <a:cubicBezTo>
                  <a:pt x="1346787" y="410413"/>
                  <a:pt x="1264032" y="394520"/>
                  <a:pt x="1264032" y="394520"/>
                </a:cubicBezTo>
                <a:cubicBezTo>
                  <a:pt x="1264032" y="394520"/>
                  <a:pt x="1237726" y="387943"/>
                  <a:pt x="1207036" y="397260"/>
                </a:cubicBezTo>
                <a:cubicBezTo>
                  <a:pt x="1199911" y="398356"/>
                  <a:pt x="1184566" y="404384"/>
                  <a:pt x="1165933" y="413701"/>
                </a:cubicBezTo>
                <a:cubicBezTo>
                  <a:pt x="1162644" y="404932"/>
                  <a:pt x="1154972" y="392876"/>
                  <a:pt x="1145655" y="380819"/>
                </a:cubicBezTo>
                <a:cubicBezTo>
                  <a:pt x="1128118" y="358897"/>
                  <a:pt x="1096879" y="330947"/>
                  <a:pt x="1064545" y="327110"/>
                </a:cubicBezTo>
                <a:cubicBezTo>
                  <a:pt x="1054680" y="326014"/>
                  <a:pt x="1033854" y="327658"/>
                  <a:pt x="1026182" y="335331"/>
                </a:cubicBezTo>
                <a:cubicBezTo>
                  <a:pt x="998231" y="364925"/>
                  <a:pt x="1015221" y="379722"/>
                  <a:pt x="1040431" y="386847"/>
                </a:cubicBezTo>
                <a:cubicBezTo>
                  <a:pt x="1062901" y="396712"/>
                  <a:pt x="1088659" y="394520"/>
                  <a:pt x="1110032" y="408221"/>
                </a:cubicBezTo>
                <a:cubicBezTo>
                  <a:pt x="1120993" y="414797"/>
                  <a:pt x="1130858" y="422470"/>
                  <a:pt x="1141819" y="425758"/>
                </a:cubicBezTo>
                <a:cubicBezTo>
                  <a:pt x="1131954" y="431238"/>
                  <a:pt x="1120993" y="437267"/>
                  <a:pt x="1110032" y="443296"/>
                </a:cubicBezTo>
                <a:cubicBezTo>
                  <a:pt x="1077150" y="463573"/>
                  <a:pt x="1032758" y="489879"/>
                  <a:pt x="1010836" y="523310"/>
                </a:cubicBezTo>
                <a:cubicBezTo>
                  <a:pt x="965897" y="601680"/>
                  <a:pt x="913833" y="687175"/>
                  <a:pt x="888623" y="772121"/>
                </a:cubicBezTo>
                <a:cubicBezTo>
                  <a:pt x="860673" y="867481"/>
                  <a:pt x="887527" y="982570"/>
                  <a:pt x="904516" y="1009424"/>
                </a:cubicBezTo>
                <a:cubicBezTo>
                  <a:pt x="921505" y="1037374"/>
                  <a:pt x="973021" y="1081217"/>
                  <a:pt x="960964" y="1119580"/>
                </a:cubicBezTo>
                <a:cubicBezTo>
                  <a:pt x="955484" y="1138762"/>
                  <a:pt x="921505" y="1179865"/>
                  <a:pt x="908352" y="1177673"/>
                </a:cubicBezTo>
                <a:cubicBezTo>
                  <a:pt x="894103" y="1175481"/>
                  <a:pt x="882594" y="1076833"/>
                  <a:pt x="872730" y="1048883"/>
                </a:cubicBezTo>
                <a:cubicBezTo>
                  <a:pt x="869441" y="1042854"/>
                  <a:pt x="862865" y="1036278"/>
                  <a:pt x="857932" y="1031345"/>
                </a:cubicBezTo>
                <a:cubicBezTo>
                  <a:pt x="826146" y="1000655"/>
                  <a:pt x="755448" y="960100"/>
                  <a:pt x="755448" y="960100"/>
                </a:cubicBezTo>
                <a:cubicBezTo>
                  <a:pt x="753256" y="957360"/>
                  <a:pt x="752160" y="952975"/>
                  <a:pt x="752160" y="948043"/>
                </a:cubicBezTo>
                <a:cubicBezTo>
                  <a:pt x="752160" y="945303"/>
                  <a:pt x="752160" y="941466"/>
                  <a:pt x="752160" y="936534"/>
                </a:cubicBezTo>
                <a:cubicBezTo>
                  <a:pt x="755448" y="886114"/>
                  <a:pt x="789975" y="778698"/>
                  <a:pt x="796552" y="739239"/>
                </a:cubicBezTo>
                <a:cubicBezTo>
                  <a:pt x="797648" y="732662"/>
                  <a:pt x="799292" y="723345"/>
                  <a:pt x="802032" y="712385"/>
                </a:cubicBezTo>
                <a:cubicBezTo>
                  <a:pt x="805320" y="700876"/>
                  <a:pt x="833819" y="710192"/>
                  <a:pt x="827242" y="674570"/>
                </a:cubicBezTo>
                <a:cubicBezTo>
                  <a:pt x="826694" y="666349"/>
                  <a:pt x="820117" y="647167"/>
                  <a:pt x="821214" y="642783"/>
                </a:cubicBezTo>
                <a:cubicBezTo>
                  <a:pt x="835463" y="596747"/>
                  <a:pt x="850808" y="544683"/>
                  <a:pt x="863961" y="505772"/>
                </a:cubicBezTo>
                <a:cubicBezTo>
                  <a:pt x="863961" y="505772"/>
                  <a:pt x="863961" y="505224"/>
                  <a:pt x="864509" y="504676"/>
                </a:cubicBezTo>
                <a:cubicBezTo>
                  <a:pt x="875470" y="473986"/>
                  <a:pt x="883142" y="450420"/>
                  <a:pt x="886431" y="446584"/>
                </a:cubicBezTo>
                <a:cubicBezTo>
                  <a:pt x="893555" y="433431"/>
                  <a:pt x="922601" y="423018"/>
                  <a:pt x="931370" y="421922"/>
                </a:cubicBezTo>
                <a:cubicBezTo>
                  <a:pt x="953292" y="419730"/>
                  <a:pt x="950552" y="407125"/>
                  <a:pt x="938495" y="393972"/>
                </a:cubicBezTo>
                <a:cubicBezTo>
                  <a:pt x="935754" y="390683"/>
                  <a:pt x="926986" y="387943"/>
                  <a:pt x="914929" y="385203"/>
                </a:cubicBezTo>
                <a:cubicBezTo>
                  <a:pt x="876018" y="377530"/>
                  <a:pt x="830530" y="375338"/>
                  <a:pt x="793811" y="390683"/>
                </a:cubicBezTo>
                <a:cubicBezTo>
                  <a:pt x="769149" y="400000"/>
                  <a:pt x="740651" y="401096"/>
                  <a:pt x="714893" y="403288"/>
                </a:cubicBezTo>
                <a:cubicBezTo>
                  <a:pt x="701192" y="406577"/>
                  <a:pt x="669406" y="347388"/>
                  <a:pt x="655705" y="336975"/>
                </a:cubicBezTo>
                <a:cubicBezTo>
                  <a:pt x="644744" y="328206"/>
                  <a:pt x="614601" y="312861"/>
                  <a:pt x="598708" y="327658"/>
                </a:cubicBezTo>
                <a:cubicBezTo>
                  <a:pt x="586651" y="339167"/>
                  <a:pt x="582267" y="371502"/>
                  <a:pt x="598160" y="381915"/>
                </a:cubicBezTo>
                <a:cubicBezTo>
                  <a:pt x="608573" y="389039"/>
                  <a:pt x="626658" y="388491"/>
                  <a:pt x="644196" y="393424"/>
                </a:cubicBezTo>
                <a:cubicBezTo>
                  <a:pt x="667213" y="400548"/>
                  <a:pt x="674886" y="420826"/>
                  <a:pt x="669406" y="430690"/>
                </a:cubicBezTo>
                <a:cubicBezTo>
                  <a:pt x="650772" y="463573"/>
                  <a:pt x="627754" y="484399"/>
                  <a:pt x="609121" y="510705"/>
                </a:cubicBezTo>
                <a:cubicBezTo>
                  <a:pt x="546096" y="597296"/>
                  <a:pt x="475946" y="726634"/>
                  <a:pt x="507733" y="834598"/>
                </a:cubicBezTo>
                <a:cubicBezTo>
                  <a:pt x="525818" y="887758"/>
                  <a:pt x="545548" y="933794"/>
                  <a:pt x="576238" y="980926"/>
                </a:cubicBezTo>
                <a:cubicBezTo>
                  <a:pt x="585555" y="996271"/>
                  <a:pt x="594324" y="1034634"/>
                  <a:pt x="594324" y="1054911"/>
                </a:cubicBezTo>
                <a:cubicBezTo>
                  <a:pt x="594324" y="1077929"/>
                  <a:pt x="557057" y="1075737"/>
                  <a:pt x="541164" y="1077381"/>
                </a:cubicBezTo>
                <a:cubicBezTo>
                  <a:pt x="520338" y="1079025"/>
                  <a:pt x="511569" y="1078477"/>
                  <a:pt x="504445" y="1032990"/>
                </a:cubicBezTo>
                <a:cubicBezTo>
                  <a:pt x="501705" y="1016000"/>
                  <a:pt x="498416" y="1003943"/>
                  <a:pt x="495676" y="996271"/>
                </a:cubicBezTo>
                <a:cubicBezTo>
                  <a:pt x="495676" y="995723"/>
                  <a:pt x="495676" y="995723"/>
                  <a:pt x="495676" y="995723"/>
                </a:cubicBezTo>
                <a:cubicBezTo>
                  <a:pt x="480331" y="957360"/>
                  <a:pt x="433747" y="969417"/>
                  <a:pt x="401961" y="969417"/>
                </a:cubicBezTo>
                <a:cubicBezTo>
                  <a:pt x="392644" y="969417"/>
                  <a:pt x="383875" y="968869"/>
                  <a:pt x="381135" y="966676"/>
                </a:cubicBezTo>
                <a:cubicBezTo>
                  <a:pt x="374559" y="963936"/>
                  <a:pt x="387164" y="916805"/>
                  <a:pt x="401961" y="861452"/>
                </a:cubicBezTo>
                <a:cubicBezTo>
                  <a:pt x="416758" y="806648"/>
                  <a:pt x="437035" y="741979"/>
                  <a:pt x="444708" y="709096"/>
                </a:cubicBezTo>
                <a:cubicBezTo>
                  <a:pt x="446900" y="704164"/>
                  <a:pt x="455669" y="705808"/>
                  <a:pt x="462793" y="703616"/>
                </a:cubicBezTo>
                <a:cubicBezTo>
                  <a:pt x="466082" y="703068"/>
                  <a:pt x="468822" y="701424"/>
                  <a:pt x="471562" y="698683"/>
                </a:cubicBezTo>
                <a:cubicBezTo>
                  <a:pt x="472658" y="694847"/>
                  <a:pt x="474850" y="679502"/>
                  <a:pt x="474302" y="670733"/>
                </a:cubicBezTo>
                <a:cubicBezTo>
                  <a:pt x="473754" y="665253"/>
                  <a:pt x="467726" y="664157"/>
                  <a:pt x="462793" y="662513"/>
                </a:cubicBezTo>
                <a:cubicBezTo>
                  <a:pt x="461149" y="661417"/>
                  <a:pt x="458957" y="659224"/>
                  <a:pt x="460053" y="655936"/>
                </a:cubicBezTo>
                <a:cubicBezTo>
                  <a:pt x="460601" y="652100"/>
                  <a:pt x="461697" y="648264"/>
                  <a:pt x="462793" y="644427"/>
                </a:cubicBezTo>
                <a:cubicBezTo>
                  <a:pt x="473754" y="609900"/>
                  <a:pt x="485263" y="575922"/>
                  <a:pt x="496772" y="541395"/>
                </a:cubicBezTo>
                <a:cubicBezTo>
                  <a:pt x="505541" y="513993"/>
                  <a:pt x="512665" y="494811"/>
                  <a:pt x="513761" y="492071"/>
                </a:cubicBezTo>
                <a:cubicBezTo>
                  <a:pt x="514858" y="485495"/>
                  <a:pt x="528559" y="487687"/>
                  <a:pt x="538971" y="487139"/>
                </a:cubicBezTo>
                <a:cubicBezTo>
                  <a:pt x="543356" y="487139"/>
                  <a:pt x="546644" y="486591"/>
                  <a:pt x="549932" y="483851"/>
                </a:cubicBezTo>
                <a:cubicBezTo>
                  <a:pt x="559249" y="477822"/>
                  <a:pt x="561441" y="456449"/>
                  <a:pt x="545000" y="446036"/>
                </a:cubicBezTo>
                <a:cubicBezTo>
                  <a:pt x="532395" y="437815"/>
                  <a:pt x="509377" y="438363"/>
                  <a:pt x="495128" y="438363"/>
                </a:cubicBezTo>
                <a:cubicBezTo>
                  <a:pt x="485263" y="438363"/>
                  <a:pt x="473754" y="438363"/>
                  <a:pt x="462245" y="438363"/>
                </a:cubicBezTo>
                <a:cubicBezTo>
                  <a:pt x="438131" y="438363"/>
                  <a:pt x="413470" y="438363"/>
                  <a:pt x="401413" y="437267"/>
                </a:cubicBezTo>
                <a:cubicBezTo>
                  <a:pt x="368530" y="426306"/>
                  <a:pt x="384971" y="390135"/>
                  <a:pt x="359213" y="374242"/>
                </a:cubicBezTo>
                <a:cubicBezTo>
                  <a:pt x="305505" y="341908"/>
                  <a:pt x="293996" y="386299"/>
                  <a:pt x="311534" y="407673"/>
                </a:cubicBezTo>
                <a:cubicBezTo>
                  <a:pt x="332907" y="433431"/>
                  <a:pt x="349349" y="419182"/>
                  <a:pt x="352637" y="454804"/>
                </a:cubicBezTo>
                <a:cubicBezTo>
                  <a:pt x="354829" y="467409"/>
                  <a:pt x="215078" y="585787"/>
                  <a:pt x="194252" y="617025"/>
                </a:cubicBezTo>
                <a:cubicBezTo>
                  <a:pt x="172331" y="651004"/>
                  <a:pt x="142736" y="768833"/>
                  <a:pt x="152053" y="821445"/>
                </a:cubicBezTo>
                <a:cubicBezTo>
                  <a:pt x="161370" y="875153"/>
                  <a:pt x="166302" y="910228"/>
                  <a:pt x="211790" y="957360"/>
                </a:cubicBezTo>
                <a:cubicBezTo>
                  <a:pt x="223847" y="969965"/>
                  <a:pt x="239740" y="980377"/>
                  <a:pt x="253989" y="987502"/>
                </a:cubicBezTo>
                <a:lnTo>
                  <a:pt x="254537" y="987502"/>
                </a:lnTo>
                <a:cubicBezTo>
                  <a:pt x="274815" y="999011"/>
                  <a:pt x="292900" y="1006135"/>
                  <a:pt x="292900" y="1012164"/>
                </a:cubicBezTo>
                <a:cubicBezTo>
                  <a:pt x="292900" y="1016000"/>
                  <a:pt x="275911" y="1017096"/>
                  <a:pt x="254537" y="1017644"/>
                </a:cubicBezTo>
                <a:cubicBezTo>
                  <a:pt x="245768" y="1017644"/>
                  <a:pt x="234260" y="1018192"/>
                  <a:pt x="225491" y="1020385"/>
                </a:cubicBezTo>
                <a:cubicBezTo>
                  <a:pt x="204117" y="1023125"/>
                  <a:pt x="187128" y="1033538"/>
                  <a:pt x="175619" y="1035730"/>
                </a:cubicBezTo>
                <a:cubicBezTo>
                  <a:pt x="161918" y="1036826"/>
                  <a:pt x="99989" y="982022"/>
                  <a:pt x="83548" y="921189"/>
                </a:cubicBezTo>
                <a:cubicBezTo>
                  <a:pt x="67654" y="860356"/>
                  <a:pt x="116978" y="733210"/>
                  <a:pt x="123007" y="695943"/>
                </a:cubicBezTo>
                <a:cubicBezTo>
                  <a:pt x="128487" y="658128"/>
                  <a:pt x="108758" y="435075"/>
                  <a:pt x="108758" y="414797"/>
                </a:cubicBezTo>
                <a:cubicBezTo>
                  <a:pt x="108758" y="395616"/>
                  <a:pt x="133420" y="372050"/>
                  <a:pt x="179455" y="369858"/>
                </a:cubicBezTo>
                <a:cubicBezTo>
                  <a:pt x="215078" y="367666"/>
                  <a:pt x="238644" y="392876"/>
                  <a:pt x="253441" y="400548"/>
                </a:cubicBezTo>
                <a:lnTo>
                  <a:pt x="253989" y="401096"/>
                </a:lnTo>
                <a:cubicBezTo>
                  <a:pt x="258921" y="402192"/>
                  <a:pt x="261114" y="403836"/>
                  <a:pt x="263854" y="402192"/>
                </a:cubicBezTo>
                <a:cubicBezTo>
                  <a:pt x="276459" y="399452"/>
                  <a:pt x="279199" y="368762"/>
                  <a:pt x="253989" y="335331"/>
                </a:cubicBezTo>
                <a:cubicBezTo>
                  <a:pt x="253989" y="335331"/>
                  <a:pt x="253441" y="335331"/>
                  <a:pt x="253441" y="334783"/>
                </a:cubicBezTo>
                <a:cubicBezTo>
                  <a:pt x="250701" y="332043"/>
                  <a:pt x="247961" y="328755"/>
                  <a:pt x="244124" y="324918"/>
                </a:cubicBezTo>
                <a:cubicBezTo>
                  <a:pt x="209050" y="287103"/>
                  <a:pt x="175619" y="301352"/>
                  <a:pt x="166302" y="285459"/>
                </a:cubicBezTo>
                <a:cubicBezTo>
                  <a:pt x="156437" y="269566"/>
                  <a:pt x="184388" y="266278"/>
                  <a:pt x="209050" y="240520"/>
                </a:cubicBezTo>
                <a:cubicBezTo>
                  <a:pt x="234260" y="214762"/>
                  <a:pt x="232615" y="183523"/>
                  <a:pt x="215078" y="152833"/>
                </a:cubicBezTo>
                <a:cubicBezTo>
                  <a:pt x="196993" y="120498"/>
                  <a:pt x="123007" y="105701"/>
                  <a:pt x="126295" y="125431"/>
                </a:cubicBezTo>
                <a:cubicBezTo>
                  <a:pt x="130131" y="145160"/>
                  <a:pt x="155889" y="162149"/>
                  <a:pt x="149861" y="197772"/>
                </a:cubicBezTo>
                <a:cubicBezTo>
                  <a:pt x="142736" y="246000"/>
                  <a:pt x="107114" y="252577"/>
                  <a:pt x="71491" y="287651"/>
                </a:cubicBezTo>
                <a:cubicBezTo>
                  <a:pt x="36416" y="323274"/>
                  <a:pt x="793" y="332591"/>
                  <a:pt x="16686" y="444392"/>
                </a:cubicBezTo>
                <a:cubicBezTo>
                  <a:pt x="29291" y="528790"/>
                  <a:pt x="34772" y="677858"/>
                  <a:pt x="20523" y="771573"/>
                </a:cubicBezTo>
                <a:cubicBezTo>
                  <a:pt x="6822" y="866933"/>
                  <a:pt x="-18936" y="924477"/>
                  <a:pt x="22715" y="1016000"/>
                </a:cubicBezTo>
                <a:cubicBezTo>
                  <a:pt x="64914" y="1108071"/>
                  <a:pt x="232615" y="1284541"/>
                  <a:pt x="232615" y="1284541"/>
                </a:cubicBezTo>
                <a:cubicBezTo>
                  <a:pt x="232615" y="1284541"/>
                  <a:pt x="225491" y="1305367"/>
                  <a:pt x="217818" y="1323452"/>
                </a:cubicBezTo>
                <a:cubicBezTo>
                  <a:pt x="210694" y="1340990"/>
                  <a:pt x="227135" y="1345374"/>
                  <a:pt x="237548" y="1345374"/>
                </a:cubicBezTo>
                <a:cubicBezTo>
                  <a:pt x="243028" y="1345374"/>
                  <a:pt x="251249" y="1330577"/>
                  <a:pt x="254537" y="1325097"/>
                </a:cubicBezTo>
                <a:cubicBezTo>
                  <a:pt x="260566" y="1313040"/>
                  <a:pt x="266046" y="1300435"/>
                  <a:pt x="266046" y="1300435"/>
                </a:cubicBezTo>
                <a:cubicBezTo>
                  <a:pt x="286872" y="1317424"/>
                  <a:pt x="346060" y="1351951"/>
                  <a:pt x="401413" y="1375516"/>
                </a:cubicBezTo>
                <a:cubicBezTo>
                  <a:pt x="449640" y="1396890"/>
                  <a:pt x="492388" y="1400726"/>
                  <a:pt x="544452" y="1405659"/>
                </a:cubicBezTo>
                <a:cubicBezTo>
                  <a:pt x="572402" y="1408399"/>
                  <a:pt x="585555" y="1410591"/>
                  <a:pt x="580623" y="1421552"/>
                </a:cubicBezTo>
                <a:cubicBezTo>
                  <a:pt x="577334" y="1429773"/>
                  <a:pt x="577334" y="1438541"/>
                  <a:pt x="573498" y="1445666"/>
                </a:cubicBezTo>
                <a:cubicBezTo>
                  <a:pt x="571306" y="1454983"/>
                  <a:pt x="566922" y="1468684"/>
                  <a:pt x="566922" y="1468684"/>
                </a:cubicBezTo>
                <a:cubicBezTo>
                  <a:pt x="576238" y="1476904"/>
                  <a:pt x="591036" y="1482933"/>
                  <a:pt x="599804" y="1470876"/>
                </a:cubicBezTo>
                <a:cubicBezTo>
                  <a:pt x="603640" y="1465395"/>
                  <a:pt x="609121" y="1453339"/>
                  <a:pt x="611313" y="1437445"/>
                </a:cubicBezTo>
                <a:cubicBezTo>
                  <a:pt x="615149" y="1418812"/>
                  <a:pt x="620630" y="1412235"/>
                  <a:pt x="620630" y="1412235"/>
                </a:cubicBezTo>
                <a:cubicBezTo>
                  <a:pt x="702288" y="1418264"/>
                  <a:pt x="782302" y="1415523"/>
                  <a:pt x="863961" y="1415523"/>
                </a:cubicBezTo>
                <a:cubicBezTo>
                  <a:pt x="913833" y="1415523"/>
                  <a:pt x="957676" y="1415523"/>
                  <a:pt x="957676" y="1415523"/>
                </a:cubicBezTo>
                <a:cubicBezTo>
                  <a:pt x="957676" y="1415523"/>
                  <a:pt x="957128" y="1426484"/>
                  <a:pt x="951648" y="1440185"/>
                </a:cubicBezTo>
                <a:cubicBezTo>
                  <a:pt x="945619" y="1452790"/>
                  <a:pt x="949456" y="1449502"/>
                  <a:pt x="949456" y="1463751"/>
                </a:cubicBezTo>
                <a:cubicBezTo>
                  <a:pt x="949456" y="1463751"/>
                  <a:pt x="967541" y="1471424"/>
                  <a:pt x="980146" y="1462107"/>
                </a:cubicBezTo>
                <a:cubicBezTo>
                  <a:pt x="994395" y="1450598"/>
                  <a:pt x="990011" y="1421552"/>
                  <a:pt x="997135" y="1405659"/>
                </a:cubicBezTo>
                <a:cubicBezTo>
                  <a:pt x="998231" y="1404015"/>
                  <a:pt x="1009740" y="1402371"/>
                  <a:pt x="1029470" y="1397438"/>
                </a:cubicBezTo>
                <a:cubicBezTo>
                  <a:pt x="1094687" y="1383189"/>
                  <a:pt x="1156068" y="1348662"/>
                  <a:pt x="1210872" y="1311943"/>
                </a:cubicBezTo>
                <a:cubicBezTo>
                  <a:pt x="1274993" y="1267552"/>
                  <a:pt x="1369256" y="1180413"/>
                  <a:pt x="1408168" y="1114100"/>
                </a:cubicBezTo>
                <a:cubicBezTo>
                  <a:pt x="1441598" y="1057103"/>
                  <a:pt x="1453107" y="996819"/>
                  <a:pt x="1461876" y="972705"/>
                </a:cubicBezTo>
                <a:cubicBezTo>
                  <a:pt x="1473933" y="938726"/>
                  <a:pt x="1464068" y="891594"/>
                  <a:pt x="1444338" y="832406"/>
                </a:cubicBezTo>
                <a:cubicBezTo>
                  <a:pt x="1425705" y="773217"/>
                  <a:pt x="1403235" y="693751"/>
                  <a:pt x="1391178" y="644427"/>
                </a:cubicBezTo>
                <a:cubicBezTo>
                  <a:pt x="1379669" y="594555"/>
                  <a:pt x="1375285" y="555096"/>
                  <a:pt x="1388986" y="533723"/>
                </a:cubicBezTo>
                <a:cubicBezTo>
                  <a:pt x="1403235" y="512349"/>
                  <a:pt x="1404879" y="510157"/>
                  <a:pt x="1425157" y="521117"/>
                </a:cubicBezTo>
                <a:cubicBezTo>
                  <a:pt x="1443790" y="530434"/>
                  <a:pt x="1451463" y="551808"/>
                  <a:pt x="1443790" y="637851"/>
                </a:cubicBezTo>
                <a:cubicBezTo>
                  <a:pt x="1435022" y="730470"/>
                  <a:pt x="1445434" y="750747"/>
                  <a:pt x="1470096" y="695395"/>
                </a:cubicBezTo>
                <a:cubicBezTo>
                  <a:pt x="1492018" y="643879"/>
                  <a:pt x="1488730" y="589623"/>
                  <a:pt x="1492018" y="554548"/>
                </a:cubicBezTo>
                <a:cubicBezTo>
                  <a:pt x="1495854" y="518925"/>
                  <a:pt x="1502979" y="486591"/>
                  <a:pt x="1510652" y="470150"/>
                </a:cubicBezTo>
                <a:cubicBezTo>
                  <a:pt x="1521613" y="452612"/>
                  <a:pt x="1498595" y="358897"/>
                  <a:pt x="1467904" y="311217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547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A6247D-1365-4DA2-8D58-2E423A65A710}"/>
              </a:ext>
            </a:extLst>
          </p:cNvPr>
          <p:cNvSpPr txBox="1"/>
          <p:nvPr/>
        </p:nvSpPr>
        <p:spPr>
          <a:xfrm>
            <a:off x="695324" y="1672695"/>
            <a:ext cx="5400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lt"/>
                <a:ea typeface="+mj-ea"/>
              </a:rPr>
              <a:t>part</a:t>
            </a:r>
          </a:p>
          <a:p>
            <a:r>
              <a:rPr lang="en-US" altLang="zh-CN" sz="9600" dirty="0">
                <a:solidFill>
                  <a:schemeClr val="bg1"/>
                </a:solidFill>
                <a:latin typeface="+mj-lt"/>
                <a:ea typeface="+mj-ea"/>
              </a:rPr>
              <a:t>one</a:t>
            </a:r>
            <a:endParaRPr lang="zh-CN" altLang="en-US" sz="9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AB570A4-A0DA-42BA-A3B2-AA4D1424517B}"/>
              </a:ext>
            </a:extLst>
          </p:cNvPr>
          <p:cNvSpPr/>
          <p:nvPr/>
        </p:nvSpPr>
        <p:spPr>
          <a:xfrm>
            <a:off x="11112000" y="2349000"/>
            <a:ext cx="2160000" cy="2160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5A40CDA-7FE2-45BE-B045-BDF5943D870B}"/>
              </a:ext>
            </a:extLst>
          </p:cNvPr>
          <p:cNvSpPr/>
          <p:nvPr/>
        </p:nvSpPr>
        <p:spPr>
          <a:xfrm>
            <a:off x="762361" y="648648"/>
            <a:ext cx="720000" cy="7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1997A58-3982-48CF-B14A-CDEC844A0C1B}"/>
              </a:ext>
            </a:extLst>
          </p:cNvPr>
          <p:cNvSpPr/>
          <p:nvPr/>
        </p:nvSpPr>
        <p:spPr>
          <a:xfrm>
            <a:off x="762361" y="5004191"/>
            <a:ext cx="2160000" cy="18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19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树, 植物, 地面, 户外&#10;&#10;描述已自动生成">
            <a:extLst>
              <a:ext uri="{FF2B5EF4-FFF2-40B4-BE49-F238E27FC236}">
                <a16:creationId xmlns:a16="http://schemas.microsoft.com/office/drawing/2014/main" id="{143D43ED-B427-4A50-978C-7DF7FC8D87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t="5414" r="1146" b="2429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4F4BBE77-564F-4A2F-B9A9-DD2C8261D569}"/>
              </a:ext>
            </a:extLst>
          </p:cNvPr>
          <p:cNvSpPr/>
          <p:nvPr/>
        </p:nvSpPr>
        <p:spPr>
          <a:xfrm>
            <a:off x="-4389161" y="-2102962"/>
            <a:ext cx="11094761" cy="11094761"/>
          </a:xfrm>
          <a:prstGeom prst="ellipse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97AC5CF-33BA-4438-9E62-B22E3EBC2905}"/>
              </a:ext>
            </a:extLst>
          </p:cNvPr>
          <p:cNvSpPr/>
          <p:nvPr/>
        </p:nvSpPr>
        <p:spPr>
          <a:xfrm>
            <a:off x="-2694397" y="-255287"/>
            <a:ext cx="7684006" cy="7399405"/>
          </a:xfrm>
          <a:custGeom>
            <a:avLst/>
            <a:gdLst>
              <a:gd name="connsiteX0" fmla="*/ 1409264 w 1479715"/>
              <a:gd name="connsiteY0" fmla="*/ 456449 h 1424911"/>
              <a:gd name="connsiteX1" fmla="*/ 1373641 w 1479715"/>
              <a:gd name="connsiteY1" fmla="*/ 508513 h 1424911"/>
              <a:gd name="connsiteX2" fmla="*/ 1338018 w 1479715"/>
              <a:gd name="connsiteY2" fmla="*/ 564413 h 1424911"/>
              <a:gd name="connsiteX3" fmla="*/ 1331442 w 1479715"/>
              <a:gd name="connsiteY3" fmla="*/ 568249 h 1424911"/>
              <a:gd name="connsiteX4" fmla="*/ 1322673 w 1479715"/>
              <a:gd name="connsiteY4" fmla="*/ 537011 h 1424911"/>
              <a:gd name="connsiteX5" fmla="*/ 1341306 w 1479715"/>
              <a:gd name="connsiteY5" fmla="*/ 492619 h 1424911"/>
              <a:gd name="connsiteX6" fmla="*/ 1376929 w 1479715"/>
              <a:gd name="connsiteY6" fmla="*/ 444392 h 1424911"/>
              <a:gd name="connsiteX7" fmla="*/ 1409264 w 1479715"/>
              <a:gd name="connsiteY7" fmla="*/ 456449 h 1424911"/>
              <a:gd name="connsiteX8" fmla="*/ 1390082 w 1479715"/>
              <a:gd name="connsiteY8" fmla="*/ 905296 h 1424911"/>
              <a:gd name="connsiteX9" fmla="*/ 1353911 w 1479715"/>
              <a:gd name="connsiteY9" fmla="*/ 1084506 h 1424911"/>
              <a:gd name="connsiteX10" fmla="*/ 1305683 w 1479715"/>
              <a:gd name="connsiteY10" fmla="*/ 1146983 h 1424911"/>
              <a:gd name="connsiteX11" fmla="*/ 1294723 w 1479715"/>
              <a:gd name="connsiteY11" fmla="*/ 1123417 h 1424911"/>
              <a:gd name="connsiteX12" fmla="*/ 1352267 w 1479715"/>
              <a:gd name="connsiteY12" fmla="*/ 884470 h 1424911"/>
              <a:gd name="connsiteX13" fmla="*/ 1353363 w 1479715"/>
              <a:gd name="connsiteY13" fmla="*/ 737046 h 1424911"/>
              <a:gd name="connsiteX14" fmla="*/ 1390082 w 1479715"/>
              <a:gd name="connsiteY14" fmla="*/ 905296 h 1424911"/>
              <a:gd name="connsiteX15" fmla="*/ 1224025 w 1479715"/>
              <a:gd name="connsiteY15" fmla="*/ 1162328 h 1424911"/>
              <a:gd name="connsiteX16" fmla="*/ 1145655 w 1479715"/>
              <a:gd name="connsiteY16" fmla="*/ 1224805 h 1424911"/>
              <a:gd name="connsiteX17" fmla="*/ 1065641 w 1479715"/>
              <a:gd name="connsiteY17" fmla="*/ 1255495 h 1424911"/>
              <a:gd name="connsiteX18" fmla="*/ 1059612 w 1479715"/>
              <a:gd name="connsiteY18" fmla="*/ 1254947 h 1424911"/>
              <a:gd name="connsiteX19" fmla="*/ 1051392 w 1479715"/>
              <a:gd name="connsiteY19" fmla="*/ 1225353 h 1424911"/>
              <a:gd name="connsiteX20" fmla="*/ 1059612 w 1479715"/>
              <a:gd name="connsiteY20" fmla="*/ 1179317 h 1424911"/>
              <a:gd name="connsiteX21" fmla="*/ 1065641 w 1479715"/>
              <a:gd name="connsiteY21" fmla="*/ 1157943 h 1424911"/>
              <a:gd name="connsiteX22" fmla="*/ 1083178 w 1479715"/>
              <a:gd name="connsiteY22" fmla="*/ 1096015 h 1424911"/>
              <a:gd name="connsiteX23" fmla="*/ 1110032 w 1479715"/>
              <a:gd name="connsiteY23" fmla="*/ 991338 h 1424911"/>
              <a:gd name="connsiteX24" fmla="*/ 1127022 w 1479715"/>
              <a:gd name="connsiteY24" fmla="*/ 971061 h 1424911"/>
              <a:gd name="connsiteX25" fmla="*/ 1145655 w 1479715"/>
              <a:gd name="connsiteY25" fmla="*/ 962292 h 1424911"/>
              <a:gd name="connsiteX26" fmla="*/ 1212516 w 1479715"/>
              <a:gd name="connsiteY26" fmla="*/ 951331 h 1424911"/>
              <a:gd name="connsiteX27" fmla="*/ 1265676 w 1479715"/>
              <a:gd name="connsiteY27" fmla="*/ 1066968 h 1424911"/>
              <a:gd name="connsiteX28" fmla="*/ 1224025 w 1479715"/>
              <a:gd name="connsiteY28" fmla="*/ 1162328 h 1424911"/>
              <a:gd name="connsiteX29" fmla="*/ 1040431 w 1479715"/>
              <a:gd name="connsiteY29" fmla="*/ 1086698 h 1424911"/>
              <a:gd name="connsiteX30" fmla="*/ 1012481 w 1479715"/>
              <a:gd name="connsiteY30" fmla="*/ 1048883 h 1424911"/>
              <a:gd name="connsiteX31" fmla="*/ 1015221 w 1479715"/>
              <a:gd name="connsiteY31" fmla="*/ 982570 h 1424911"/>
              <a:gd name="connsiteX32" fmla="*/ 1040431 w 1479715"/>
              <a:gd name="connsiteY32" fmla="*/ 968321 h 1424911"/>
              <a:gd name="connsiteX33" fmla="*/ 1065641 w 1479715"/>
              <a:gd name="connsiteY33" fmla="*/ 971609 h 1424911"/>
              <a:gd name="connsiteX34" fmla="*/ 1074957 w 1479715"/>
              <a:gd name="connsiteY34" fmla="*/ 1013260 h 1424911"/>
              <a:gd name="connsiteX35" fmla="*/ 1065641 w 1479715"/>
              <a:gd name="connsiteY35" fmla="*/ 1057652 h 1424911"/>
              <a:gd name="connsiteX36" fmla="*/ 1040431 w 1479715"/>
              <a:gd name="connsiteY36" fmla="*/ 1086698 h 1424911"/>
              <a:gd name="connsiteX37" fmla="*/ 1038239 w 1479715"/>
              <a:gd name="connsiteY37" fmla="*/ 1173289 h 1424911"/>
              <a:gd name="connsiteX38" fmla="*/ 993299 w 1479715"/>
              <a:gd name="connsiteY38" fmla="*/ 1286733 h 1424911"/>
              <a:gd name="connsiteX39" fmla="*/ 980146 w 1479715"/>
              <a:gd name="connsiteY39" fmla="*/ 1286185 h 1424911"/>
              <a:gd name="connsiteX40" fmla="*/ 926438 w 1479715"/>
              <a:gd name="connsiteY40" fmla="*/ 1251111 h 1424911"/>
              <a:gd name="connsiteX41" fmla="*/ 950004 w 1479715"/>
              <a:gd name="connsiteY41" fmla="*/ 1190826 h 1424911"/>
              <a:gd name="connsiteX42" fmla="*/ 986722 w 1479715"/>
              <a:gd name="connsiteY42" fmla="*/ 1165616 h 1424911"/>
              <a:gd name="connsiteX43" fmla="*/ 1017413 w 1479715"/>
              <a:gd name="connsiteY43" fmla="*/ 1143146 h 1424911"/>
              <a:gd name="connsiteX44" fmla="*/ 1040979 w 1479715"/>
              <a:gd name="connsiteY44" fmla="*/ 1143146 h 1424911"/>
              <a:gd name="connsiteX45" fmla="*/ 1042623 w 1479715"/>
              <a:gd name="connsiteY45" fmla="*/ 1159039 h 1424911"/>
              <a:gd name="connsiteX46" fmla="*/ 1038239 w 1479715"/>
              <a:gd name="connsiteY46" fmla="*/ 1173289 h 1424911"/>
              <a:gd name="connsiteX47" fmla="*/ 975214 w 1479715"/>
              <a:gd name="connsiteY47" fmla="*/ 806100 h 1424911"/>
              <a:gd name="connsiteX48" fmla="*/ 992751 w 1479715"/>
              <a:gd name="connsiteY48" fmla="*/ 722797 h 1424911"/>
              <a:gd name="connsiteX49" fmla="*/ 1016865 w 1479715"/>
              <a:gd name="connsiteY49" fmla="*/ 651552 h 1424911"/>
              <a:gd name="connsiteX50" fmla="*/ 1040431 w 1479715"/>
              <a:gd name="connsiteY50" fmla="*/ 653744 h 1424911"/>
              <a:gd name="connsiteX51" fmla="*/ 1123185 w 1479715"/>
              <a:gd name="connsiteY51" fmla="*/ 699231 h 1424911"/>
              <a:gd name="connsiteX52" fmla="*/ 1146203 w 1479715"/>
              <a:gd name="connsiteY52" fmla="*/ 694299 h 1424911"/>
              <a:gd name="connsiteX53" fmla="*/ 1127570 w 1479715"/>
              <a:gd name="connsiteY53" fmla="*/ 801715 h 1424911"/>
              <a:gd name="connsiteX54" fmla="*/ 1110580 w 1479715"/>
              <a:gd name="connsiteY54" fmla="*/ 894335 h 1424911"/>
              <a:gd name="connsiteX55" fmla="*/ 1099619 w 1479715"/>
              <a:gd name="connsiteY55" fmla="*/ 915160 h 1424911"/>
              <a:gd name="connsiteX56" fmla="*/ 1040431 w 1479715"/>
              <a:gd name="connsiteY56" fmla="*/ 918449 h 1424911"/>
              <a:gd name="connsiteX57" fmla="*/ 975214 w 1479715"/>
              <a:gd name="connsiteY57" fmla="*/ 806100 h 1424911"/>
              <a:gd name="connsiteX58" fmla="*/ 1096879 w 1479715"/>
              <a:gd name="connsiteY58" fmla="*/ 509061 h 1424911"/>
              <a:gd name="connsiteX59" fmla="*/ 1145655 w 1479715"/>
              <a:gd name="connsiteY59" fmla="*/ 460833 h 1424911"/>
              <a:gd name="connsiteX60" fmla="*/ 1188950 w 1479715"/>
              <a:gd name="connsiteY60" fmla="*/ 429046 h 1424911"/>
              <a:gd name="connsiteX61" fmla="*/ 1212516 w 1479715"/>
              <a:gd name="connsiteY61" fmla="*/ 461929 h 1424911"/>
              <a:gd name="connsiteX62" fmla="*/ 1179086 w 1479715"/>
              <a:gd name="connsiteY62" fmla="*/ 573730 h 1424911"/>
              <a:gd name="connsiteX63" fmla="*/ 1153876 w 1479715"/>
              <a:gd name="connsiteY63" fmla="*/ 654292 h 1424911"/>
              <a:gd name="connsiteX64" fmla="*/ 1110032 w 1479715"/>
              <a:gd name="connsiteY64" fmla="*/ 649360 h 1424911"/>
              <a:gd name="connsiteX65" fmla="*/ 1076054 w 1479715"/>
              <a:gd name="connsiteY65" fmla="*/ 585787 h 1424911"/>
              <a:gd name="connsiteX66" fmla="*/ 1096879 w 1479715"/>
              <a:gd name="connsiteY66" fmla="*/ 509061 h 1424911"/>
              <a:gd name="connsiteX67" fmla="*/ 893007 w 1479715"/>
              <a:gd name="connsiteY67" fmla="*/ 1274676 h 1424911"/>
              <a:gd name="connsiteX68" fmla="*/ 872730 w 1479715"/>
              <a:gd name="connsiteY68" fmla="*/ 1298242 h 1424911"/>
              <a:gd name="connsiteX69" fmla="*/ 862317 w 1479715"/>
              <a:gd name="connsiteY69" fmla="*/ 1301531 h 1424911"/>
              <a:gd name="connsiteX70" fmla="*/ 838751 w 1479715"/>
              <a:gd name="connsiteY70" fmla="*/ 1290570 h 1424911"/>
              <a:gd name="connsiteX71" fmla="*/ 862317 w 1479715"/>
              <a:gd name="connsiteY71" fmla="*/ 1262072 h 1424911"/>
              <a:gd name="connsiteX72" fmla="*/ 877114 w 1479715"/>
              <a:gd name="connsiteY72" fmla="*/ 1257139 h 1424911"/>
              <a:gd name="connsiteX73" fmla="*/ 893007 w 1479715"/>
              <a:gd name="connsiteY73" fmla="*/ 1274676 h 1424911"/>
              <a:gd name="connsiteX74" fmla="*/ 671050 w 1479715"/>
              <a:gd name="connsiteY74" fmla="*/ 1286185 h 1424911"/>
              <a:gd name="connsiteX75" fmla="*/ 680915 w 1479715"/>
              <a:gd name="connsiteY75" fmla="*/ 1202883 h 1424911"/>
              <a:gd name="connsiteX76" fmla="*/ 690231 w 1479715"/>
              <a:gd name="connsiteY76" fmla="*/ 1171096 h 1424911"/>
              <a:gd name="connsiteX77" fmla="*/ 715441 w 1479715"/>
              <a:gd name="connsiteY77" fmla="*/ 1084506 h 1424911"/>
              <a:gd name="connsiteX78" fmla="*/ 739007 w 1479715"/>
              <a:gd name="connsiteY78" fmla="*/ 1023673 h 1424911"/>
              <a:gd name="connsiteX79" fmla="*/ 762025 w 1479715"/>
              <a:gd name="connsiteY79" fmla="*/ 1026413 h 1424911"/>
              <a:gd name="connsiteX80" fmla="*/ 788879 w 1479715"/>
              <a:gd name="connsiteY80" fmla="*/ 1044498 h 1424911"/>
              <a:gd name="connsiteX81" fmla="*/ 829982 w 1479715"/>
              <a:gd name="connsiteY81" fmla="*/ 1108071 h 1424911"/>
              <a:gd name="connsiteX82" fmla="*/ 863961 w 1479715"/>
              <a:gd name="connsiteY82" fmla="*/ 1199047 h 1424911"/>
              <a:gd name="connsiteX83" fmla="*/ 790523 w 1479715"/>
              <a:gd name="connsiteY83" fmla="*/ 1281253 h 1424911"/>
              <a:gd name="connsiteX84" fmla="*/ 671050 w 1479715"/>
              <a:gd name="connsiteY84" fmla="*/ 1286185 h 1424911"/>
              <a:gd name="connsiteX85" fmla="*/ 659541 w 1479715"/>
              <a:gd name="connsiteY85" fmla="*/ 987502 h 1424911"/>
              <a:gd name="connsiteX86" fmla="*/ 697356 w 1479715"/>
              <a:gd name="connsiteY86" fmla="*/ 1003395 h 1424911"/>
              <a:gd name="connsiteX87" fmla="*/ 699548 w 1479715"/>
              <a:gd name="connsiteY87" fmla="*/ 1042306 h 1424911"/>
              <a:gd name="connsiteX88" fmla="*/ 683655 w 1479715"/>
              <a:gd name="connsiteY88" fmla="*/ 1096563 h 1424911"/>
              <a:gd name="connsiteX89" fmla="*/ 680915 w 1479715"/>
              <a:gd name="connsiteY89" fmla="*/ 1097111 h 1424911"/>
              <a:gd name="connsiteX90" fmla="*/ 663925 w 1479715"/>
              <a:gd name="connsiteY90" fmla="*/ 1040114 h 1424911"/>
              <a:gd name="connsiteX91" fmla="*/ 659541 w 1479715"/>
              <a:gd name="connsiteY91" fmla="*/ 987502 h 1424911"/>
              <a:gd name="connsiteX92" fmla="*/ 647484 w 1479715"/>
              <a:gd name="connsiteY92" fmla="*/ 1209459 h 1424911"/>
              <a:gd name="connsiteX93" fmla="*/ 615149 w 1479715"/>
              <a:gd name="connsiteY93" fmla="*/ 1272484 h 1424911"/>
              <a:gd name="connsiteX94" fmla="*/ 577334 w 1479715"/>
              <a:gd name="connsiteY94" fmla="*/ 1223708 h 1424911"/>
              <a:gd name="connsiteX95" fmla="*/ 551028 w 1479715"/>
              <a:gd name="connsiteY95" fmla="*/ 1157395 h 1424911"/>
              <a:gd name="connsiteX96" fmla="*/ 547740 w 1479715"/>
              <a:gd name="connsiteY96" fmla="*/ 1123965 h 1424911"/>
              <a:gd name="connsiteX97" fmla="*/ 583911 w 1479715"/>
              <a:gd name="connsiteY97" fmla="*/ 1128897 h 1424911"/>
              <a:gd name="connsiteX98" fmla="*/ 637619 w 1479715"/>
              <a:gd name="connsiteY98" fmla="*/ 1157943 h 1424911"/>
              <a:gd name="connsiteX99" fmla="*/ 647484 w 1479715"/>
              <a:gd name="connsiteY99" fmla="*/ 1209459 h 1424911"/>
              <a:gd name="connsiteX100" fmla="*/ 544452 w 1479715"/>
              <a:gd name="connsiteY100" fmla="*/ 1269196 h 1424911"/>
              <a:gd name="connsiteX101" fmla="*/ 463890 w 1479715"/>
              <a:gd name="connsiteY101" fmla="*/ 1265360 h 1424911"/>
              <a:gd name="connsiteX102" fmla="*/ 447996 w 1479715"/>
              <a:gd name="connsiteY102" fmla="*/ 1236313 h 1424911"/>
              <a:gd name="connsiteX103" fmla="*/ 463890 w 1479715"/>
              <a:gd name="connsiteY103" fmla="*/ 1204527 h 1424911"/>
              <a:gd name="connsiteX104" fmla="*/ 496772 w 1479715"/>
              <a:gd name="connsiteY104" fmla="*/ 1171096 h 1424911"/>
              <a:gd name="connsiteX105" fmla="*/ 505541 w 1479715"/>
              <a:gd name="connsiteY105" fmla="*/ 1168904 h 1424911"/>
              <a:gd name="connsiteX106" fmla="*/ 546096 w 1479715"/>
              <a:gd name="connsiteY106" fmla="*/ 1254947 h 1424911"/>
              <a:gd name="connsiteX107" fmla="*/ 544452 w 1479715"/>
              <a:gd name="connsiteY107" fmla="*/ 1269196 h 1424911"/>
              <a:gd name="connsiteX108" fmla="*/ 403057 w 1479715"/>
              <a:gd name="connsiteY108" fmla="*/ 1206171 h 1424911"/>
              <a:gd name="connsiteX109" fmla="*/ 389904 w 1479715"/>
              <a:gd name="connsiteY109" fmla="*/ 1214392 h 1424911"/>
              <a:gd name="connsiteX110" fmla="*/ 344964 w 1479715"/>
              <a:gd name="connsiteY110" fmla="*/ 1196854 h 1424911"/>
              <a:gd name="connsiteX111" fmla="*/ 313178 w 1479715"/>
              <a:gd name="connsiteY111" fmla="*/ 1171096 h 1424911"/>
              <a:gd name="connsiteX112" fmla="*/ 341128 w 1479715"/>
              <a:gd name="connsiteY112" fmla="*/ 1080121 h 1424911"/>
              <a:gd name="connsiteX113" fmla="*/ 383875 w 1479715"/>
              <a:gd name="connsiteY113" fmla="*/ 1068612 h 1424911"/>
              <a:gd name="connsiteX114" fmla="*/ 364146 w 1479715"/>
              <a:gd name="connsiteY114" fmla="*/ 1009424 h 1424911"/>
              <a:gd name="connsiteX115" fmla="*/ 402509 w 1479715"/>
              <a:gd name="connsiteY115" fmla="*/ 1001203 h 1424911"/>
              <a:gd name="connsiteX116" fmla="*/ 464986 w 1479715"/>
              <a:gd name="connsiteY116" fmla="*/ 1036278 h 1424911"/>
              <a:gd name="connsiteX117" fmla="*/ 481975 w 1479715"/>
              <a:gd name="connsiteY117" fmla="*/ 1110812 h 1424911"/>
              <a:gd name="connsiteX118" fmla="*/ 403057 w 1479715"/>
              <a:gd name="connsiteY118" fmla="*/ 1206171 h 1424911"/>
              <a:gd name="connsiteX119" fmla="*/ 300025 w 1479715"/>
              <a:gd name="connsiteY119" fmla="*/ 1103139 h 1424911"/>
              <a:gd name="connsiteX120" fmla="*/ 278651 w 1479715"/>
              <a:gd name="connsiteY120" fmla="*/ 1144790 h 1424911"/>
              <a:gd name="connsiteX121" fmla="*/ 256729 w 1479715"/>
              <a:gd name="connsiteY121" fmla="*/ 1136570 h 1424911"/>
              <a:gd name="connsiteX122" fmla="*/ 213982 w 1479715"/>
              <a:gd name="connsiteY122" fmla="*/ 1086150 h 1424911"/>
              <a:gd name="connsiteX123" fmla="*/ 220010 w 1479715"/>
              <a:gd name="connsiteY123" fmla="*/ 1051075 h 1424911"/>
              <a:gd name="connsiteX124" fmla="*/ 257825 w 1479715"/>
              <a:gd name="connsiteY124" fmla="*/ 1053267 h 1424911"/>
              <a:gd name="connsiteX125" fmla="*/ 304409 w 1479715"/>
              <a:gd name="connsiteY125" fmla="*/ 1060392 h 1424911"/>
              <a:gd name="connsiteX126" fmla="*/ 300025 w 1479715"/>
              <a:gd name="connsiteY126" fmla="*/ 1103139 h 1424911"/>
              <a:gd name="connsiteX127" fmla="*/ 229875 w 1479715"/>
              <a:gd name="connsiteY127" fmla="*/ 731018 h 1424911"/>
              <a:gd name="connsiteX128" fmla="*/ 245220 w 1479715"/>
              <a:gd name="connsiteY128" fmla="*/ 651552 h 1424911"/>
              <a:gd name="connsiteX129" fmla="*/ 264402 w 1479715"/>
              <a:gd name="connsiteY129" fmla="*/ 636755 h 1424911"/>
              <a:gd name="connsiteX130" fmla="*/ 300025 w 1479715"/>
              <a:gd name="connsiteY130" fmla="*/ 644427 h 1424911"/>
              <a:gd name="connsiteX131" fmla="*/ 358665 w 1479715"/>
              <a:gd name="connsiteY131" fmla="*/ 704164 h 1424911"/>
              <a:gd name="connsiteX132" fmla="*/ 403057 w 1479715"/>
              <a:gd name="connsiteY132" fmla="*/ 709096 h 1424911"/>
              <a:gd name="connsiteX133" fmla="*/ 415114 w 1479715"/>
              <a:gd name="connsiteY133" fmla="*/ 711288 h 1424911"/>
              <a:gd name="connsiteX134" fmla="*/ 403057 w 1479715"/>
              <a:gd name="connsiteY134" fmla="*/ 764997 h 1424911"/>
              <a:gd name="connsiteX135" fmla="*/ 382231 w 1479715"/>
              <a:gd name="connsiteY135" fmla="*/ 833502 h 1424911"/>
              <a:gd name="connsiteX136" fmla="*/ 342224 w 1479715"/>
              <a:gd name="connsiteY136" fmla="*/ 950235 h 1424911"/>
              <a:gd name="connsiteX137" fmla="*/ 261662 w 1479715"/>
              <a:gd name="connsiteY137" fmla="*/ 885566 h 1424911"/>
              <a:gd name="connsiteX138" fmla="*/ 229875 w 1479715"/>
              <a:gd name="connsiteY138" fmla="*/ 731018 h 1424911"/>
              <a:gd name="connsiteX139" fmla="*/ 328523 w 1479715"/>
              <a:gd name="connsiteY139" fmla="*/ 532626 h 1424911"/>
              <a:gd name="connsiteX140" fmla="*/ 463890 w 1479715"/>
              <a:gd name="connsiteY140" fmla="*/ 463573 h 1424911"/>
              <a:gd name="connsiteX141" fmla="*/ 490196 w 1479715"/>
              <a:gd name="connsiteY141" fmla="*/ 469053 h 1424911"/>
              <a:gd name="connsiteX142" fmla="*/ 463342 w 1479715"/>
              <a:gd name="connsiteY142" fmla="*/ 564961 h 1424911"/>
              <a:gd name="connsiteX143" fmla="*/ 443612 w 1479715"/>
              <a:gd name="connsiteY143" fmla="*/ 621957 h 1424911"/>
              <a:gd name="connsiteX144" fmla="*/ 412922 w 1479715"/>
              <a:gd name="connsiteY144" fmla="*/ 676214 h 1424911"/>
              <a:gd name="connsiteX145" fmla="*/ 343320 w 1479715"/>
              <a:gd name="connsiteY145" fmla="*/ 630178 h 1424911"/>
              <a:gd name="connsiteX146" fmla="*/ 328523 w 1479715"/>
              <a:gd name="connsiteY146" fmla="*/ 532626 h 1424911"/>
              <a:gd name="connsiteX147" fmla="*/ 576786 w 1479715"/>
              <a:gd name="connsiteY147" fmla="*/ 717317 h 1424911"/>
              <a:gd name="connsiteX148" fmla="*/ 597064 w 1479715"/>
              <a:gd name="connsiteY148" fmla="*/ 642783 h 1424911"/>
              <a:gd name="connsiteX149" fmla="*/ 597612 w 1479715"/>
              <a:gd name="connsiteY149" fmla="*/ 642235 h 1424911"/>
              <a:gd name="connsiteX150" fmla="*/ 604189 w 1479715"/>
              <a:gd name="connsiteY150" fmla="*/ 638399 h 1424911"/>
              <a:gd name="connsiteX151" fmla="*/ 689135 w 1479715"/>
              <a:gd name="connsiteY151" fmla="*/ 703068 h 1424911"/>
              <a:gd name="connsiteX152" fmla="*/ 748872 w 1479715"/>
              <a:gd name="connsiteY152" fmla="*/ 710740 h 1424911"/>
              <a:gd name="connsiteX153" fmla="*/ 761477 w 1479715"/>
              <a:gd name="connsiteY153" fmla="*/ 717865 h 1424911"/>
              <a:gd name="connsiteX154" fmla="*/ 753804 w 1479715"/>
              <a:gd name="connsiteY154" fmla="*/ 771573 h 1424911"/>
              <a:gd name="connsiteX155" fmla="*/ 749420 w 1479715"/>
              <a:gd name="connsiteY155" fmla="*/ 796235 h 1424911"/>
              <a:gd name="connsiteX156" fmla="*/ 712153 w 1479715"/>
              <a:gd name="connsiteY156" fmla="*/ 935986 h 1424911"/>
              <a:gd name="connsiteX157" fmla="*/ 688587 w 1479715"/>
              <a:gd name="connsiteY157" fmla="*/ 927765 h 1424911"/>
              <a:gd name="connsiteX158" fmla="*/ 576786 w 1479715"/>
              <a:gd name="connsiteY158" fmla="*/ 717317 h 1424911"/>
              <a:gd name="connsiteX159" fmla="*/ 677626 w 1479715"/>
              <a:gd name="connsiteY159" fmla="*/ 493167 h 1424911"/>
              <a:gd name="connsiteX160" fmla="*/ 749968 w 1479715"/>
              <a:gd name="connsiteY160" fmla="*/ 436171 h 1424911"/>
              <a:gd name="connsiteX161" fmla="*/ 846424 w 1479715"/>
              <a:gd name="connsiteY161" fmla="*/ 429046 h 1424911"/>
              <a:gd name="connsiteX162" fmla="*/ 830530 w 1479715"/>
              <a:gd name="connsiteY162" fmla="*/ 509061 h 1424911"/>
              <a:gd name="connsiteX163" fmla="*/ 776822 w 1479715"/>
              <a:gd name="connsiteY163" fmla="*/ 672925 h 1424911"/>
              <a:gd name="connsiteX164" fmla="*/ 701740 w 1479715"/>
              <a:gd name="connsiteY164" fmla="*/ 647167 h 1424911"/>
              <a:gd name="connsiteX165" fmla="*/ 677626 w 1479715"/>
              <a:gd name="connsiteY165" fmla="*/ 493167 h 1424911"/>
              <a:gd name="connsiteX166" fmla="*/ 1467904 w 1479715"/>
              <a:gd name="connsiteY166" fmla="*/ 311217 h 1424911"/>
              <a:gd name="connsiteX167" fmla="*/ 1268965 w 1479715"/>
              <a:gd name="connsiteY167" fmla="*/ 90904 h 1424911"/>
              <a:gd name="connsiteX168" fmla="*/ 1155520 w 1479715"/>
              <a:gd name="connsiteY168" fmla="*/ 16370 h 1424911"/>
              <a:gd name="connsiteX169" fmla="*/ 1110580 w 1479715"/>
              <a:gd name="connsiteY169" fmla="*/ 2121 h 1424911"/>
              <a:gd name="connsiteX170" fmla="*/ 1110580 w 1479715"/>
              <a:gd name="connsiteY170" fmla="*/ 19658 h 1424911"/>
              <a:gd name="connsiteX171" fmla="*/ 1146203 w 1479715"/>
              <a:gd name="connsiteY171" fmla="*/ 38292 h 1424911"/>
              <a:gd name="connsiteX172" fmla="*/ 1340210 w 1479715"/>
              <a:gd name="connsiteY172" fmla="*/ 258057 h 1424911"/>
              <a:gd name="connsiteX173" fmla="*/ 1397207 w 1479715"/>
              <a:gd name="connsiteY173" fmla="*/ 384655 h 1424911"/>
              <a:gd name="connsiteX174" fmla="*/ 1287050 w 1479715"/>
              <a:gd name="connsiteY174" fmla="*/ 518377 h 1424911"/>
              <a:gd name="connsiteX175" fmla="*/ 1273897 w 1479715"/>
              <a:gd name="connsiteY175" fmla="*/ 1000107 h 1424911"/>
              <a:gd name="connsiteX176" fmla="*/ 1232794 w 1479715"/>
              <a:gd name="connsiteY176" fmla="*/ 906392 h 1424911"/>
              <a:gd name="connsiteX177" fmla="*/ 1145655 w 1479715"/>
              <a:gd name="connsiteY177" fmla="*/ 909132 h 1424911"/>
              <a:gd name="connsiteX178" fmla="*/ 1144011 w 1479715"/>
              <a:gd name="connsiteY178" fmla="*/ 909132 h 1424911"/>
              <a:gd name="connsiteX179" fmla="*/ 1179634 w 1479715"/>
              <a:gd name="connsiteY179" fmla="*/ 701972 h 1424911"/>
              <a:gd name="connsiteX180" fmla="*/ 1212516 w 1479715"/>
              <a:gd name="connsiteY180" fmla="*/ 657032 h 1424911"/>
              <a:gd name="connsiteX181" fmla="*/ 1198267 w 1479715"/>
              <a:gd name="connsiteY181" fmla="*/ 623054 h 1424911"/>
              <a:gd name="connsiteX182" fmla="*/ 1262388 w 1479715"/>
              <a:gd name="connsiteY182" fmla="*/ 437267 h 1424911"/>
              <a:gd name="connsiteX183" fmla="*/ 1264032 w 1479715"/>
              <a:gd name="connsiteY183" fmla="*/ 394520 h 1424911"/>
              <a:gd name="connsiteX184" fmla="*/ 1207036 w 1479715"/>
              <a:gd name="connsiteY184" fmla="*/ 397260 h 1424911"/>
              <a:gd name="connsiteX185" fmla="*/ 1165933 w 1479715"/>
              <a:gd name="connsiteY185" fmla="*/ 413701 h 1424911"/>
              <a:gd name="connsiteX186" fmla="*/ 1145655 w 1479715"/>
              <a:gd name="connsiteY186" fmla="*/ 380819 h 1424911"/>
              <a:gd name="connsiteX187" fmla="*/ 1064545 w 1479715"/>
              <a:gd name="connsiteY187" fmla="*/ 327110 h 1424911"/>
              <a:gd name="connsiteX188" fmla="*/ 1026182 w 1479715"/>
              <a:gd name="connsiteY188" fmla="*/ 335331 h 1424911"/>
              <a:gd name="connsiteX189" fmla="*/ 1040431 w 1479715"/>
              <a:gd name="connsiteY189" fmla="*/ 386847 h 1424911"/>
              <a:gd name="connsiteX190" fmla="*/ 1110032 w 1479715"/>
              <a:gd name="connsiteY190" fmla="*/ 408221 h 1424911"/>
              <a:gd name="connsiteX191" fmla="*/ 1141819 w 1479715"/>
              <a:gd name="connsiteY191" fmla="*/ 425758 h 1424911"/>
              <a:gd name="connsiteX192" fmla="*/ 1110032 w 1479715"/>
              <a:gd name="connsiteY192" fmla="*/ 443296 h 1424911"/>
              <a:gd name="connsiteX193" fmla="*/ 1010836 w 1479715"/>
              <a:gd name="connsiteY193" fmla="*/ 523310 h 1424911"/>
              <a:gd name="connsiteX194" fmla="*/ 888623 w 1479715"/>
              <a:gd name="connsiteY194" fmla="*/ 772121 h 1424911"/>
              <a:gd name="connsiteX195" fmla="*/ 904516 w 1479715"/>
              <a:gd name="connsiteY195" fmla="*/ 1009424 h 1424911"/>
              <a:gd name="connsiteX196" fmla="*/ 960964 w 1479715"/>
              <a:gd name="connsiteY196" fmla="*/ 1119580 h 1424911"/>
              <a:gd name="connsiteX197" fmla="*/ 908352 w 1479715"/>
              <a:gd name="connsiteY197" fmla="*/ 1177673 h 1424911"/>
              <a:gd name="connsiteX198" fmla="*/ 872730 w 1479715"/>
              <a:gd name="connsiteY198" fmla="*/ 1048883 h 1424911"/>
              <a:gd name="connsiteX199" fmla="*/ 857932 w 1479715"/>
              <a:gd name="connsiteY199" fmla="*/ 1031345 h 1424911"/>
              <a:gd name="connsiteX200" fmla="*/ 755448 w 1479715"/>
              <a:gd name="connsiteY200" fmla="*/ 960100 h 1424911"/>
              <a:gd name="connsiteX201" fmla="*/ 752160 w 1479715"/>
              <a:gd name="connsiteY201" fmla="*/ 948043 h 1424911"/>
              <a:gd name="connsiteX202" fmla="*/ 752160 w 1479715"/>
              <a:gd name="connsiteY202" fmla="*/ 936534 h 1424911"/>
              <a:gd name="connsiteX203" fmla="*/ 796552 w 1479715"/>
              <a:gd name="connsiteY203" fmla="*/ 739239 h 1424911"/>
              <a:gd name="connsiteX204" fmla="*/ 802032 w 1479715"/>
              <a:gd name="connsiteY204" fmla="*/ 712385 h 1424911"/>
              <a:gd name="connsiteX205" fmla="*/ 827242 w 1479715"/>
              <a:gd name="connsiteY205" fmla="*/ 674570 h 1424911"/>
              <a:gd name="connsiteX206" fmla="*/ 821214 w 1479715"/>
              <a:gd name="connsiteY206" fmla="*/ 642783 h 1424911"/>
              <a:gd name="connsiteX207" fmla="*/ 863961 w 1479715"/>
              <a:gd name="connsiteY207" fmla="*/ 505772 h 1424911"/>
              <a:gd name="connsiteX208" fmla="*/ 864509 w 1479715"/>
              <a:gd name="connsiteY208" fmla="*/ 504676 h 1424911"/>
              <a:gd name="connsiteX209" fmla="*/ 886431 w 1479715"/>
              <a:gd name="connsiteY209" fmla="*/ 446584 h 1424911"/>
              <a:gd name="connsiteX210" fmla="*/ 931370 w 1479715"/>
              <a:gd name="connsiteY210" fmla="*/ 421922 h 1424911"/>
              <a:gd name="connsiteX211" fmla="*/ 938495 w 1479715"/>
              <a:gd name="connsiteY211" fmla="*/ 393972 h 1424911"/>
              <a:gd name="connsiteX212" fmla="*/ 914929 w 1479715"/>
              <a:gd name="connsiteY212" fmla="*/ 385203 h 1424911"/>
              <a:gd name="connsiteX213" fmla="*/ 793811 w 1479715"/>
              <a:gd name="connsiteY213" fmla="*/ 390683 h 1424911"/>
              <a:gd name="connsiteX214" fmla="*/ 714893 w 1479715"/>
              <a:gd name="connsiteY214" fmla="*/ 403288 h 1424911"/>
              <a:gd name="connsiteX215" fmla="*/ 655705 w 1479715"/>
              <a:gd name="connsiteY215" fmla="*/ 336975 h 1424911"/>
              <a:gd name="connsiteX216" fmla="*/ 598708 w 1479715"/>
              <a:gd name="connsiteY216" fmla="*/ 327658 h 1424911"/>
              <a:gd name="connsiteX217" fmla="*/ 598160 w 1479715"/>
              <a:gd name="connsiteY217" fmla="*/ 381915 h 1424911"/>
              <a:gd name="connsiteX218" fmla="*/ 644196 w 1479715"/>
              <a:gd name="connsiteY218" fmla="*/ 393424 h 1424911"/>
              <a:gd name="connsiteX219" fmla="*/ 669406 w 1479715"/>
              <a:gd name="connsiteY219" fmla="*/ 430690 h 1424911"/>
              <a:gd name="connsiteX220" fmla="*/ 609121 w 1479715"/>
              <a:gd name="connsiteY220" fmla="*/ 510705 h 1424911"/>
              <a:gd name="connsiteX221" fmla="*/ 507733 w 1479715"/>
              <a:gd name="connsiteY221" fmla="*/ 834598 h 1424911"/>
              <a:gd name="connsiteX222" fmla="*/ 576238 w 1479715"/>
              <a:gd name="connsiteY222" fmla="*/ 980926 h 1424911"/>
              <a:gd name="connsiteX223" fmla="*/ 594324 w 1479715"/>
              <a:gd name="connsiteY223" fmla="*/ 1054911 h 1424911"/>
              <a:gd name="connsiteX224" fmla="*/ 541164 w 1479715"/>
              <a:gd name="connsiteY224" fmla="*/ 1077381 h 1424911"/>
              <a:gd name="connsiteX225" fmla="*/ 504445 w 1479715"/>
              <a:gd name="connsiteY225" fmla="*/ 1032990 h 1424911"/>
              <a:gd name="connsiteX226" fmla="*/ 495676 w 1479715"/>
              <a:gd name="connsiteY226" fmla="*/ 996271 h 1424911"/>
              <a:gd name="connsiteX227" fmla="*/ 495676 w 1479715"/>
              <a:gd name="connsiteY227" fmla="*/ 995723 h 1424911"/>
              <a:gd name="connsiteX228" fmla="*/ 401961 w 1479715"/>
              <a:gd name="connsiteY228" fmla="*/ 969417 h 1424911"/>
              <a:gd name="connsiteX229" fmla="*/ 381135 w 1479715"/>
              <a:gd name="connsiteY229" fmla="*/ 966676 h 1424911"/>
              <a:gd name="connsiteX230" fmla="*/ 401961 w 1479715"/>
              <a:gd name="connsiteY230" fmla="*/ 861452 h 1424911"/>
              <a:gd name="connsiteX231" fmla="*/ 444708 w 1479715"/>
              <a:gd name="connsiteY231" fmla="*/ 709096 h 1424911"/>
              <a:gd name="connsiteX232" fmla="*/ 462793 w 1479715"/>
              <a:gd name="connsiteY232" fmla="*/ 703616 h 1424911"/>
              <a:gd name="connsiteX233" fmla="*/ 471562 w 1479715"/>
              <a:gd name="connsiteY233" fmla="*/ 698683 h 1424911"/>
              <a:gd name="connsiteX234" fmla="*/ 474302 w 1479715"/>
              <a:gd name="connsiteY234" fmla="*/ 670733 h 1424911"/>
              <a:gd name="connsiteX235" fmla="*/ 462793 w 1479715"/>
              <a:gd name="connsiteY235" fmla="*/ 662513 h 1424911"/>
              <a:gd name="connsiteX236" fmla="*/ 460053 w 1479715"/>
              <a:gd name="connsiteY236" fmla="*/ 655936 h 1424911"/>
              <a:gd name="connsiteX237" fmla="*/ 462793 w 1479715"/>
              <a:gd name="connsiteY237" fmla="*/ 644427 h 1424911"/>
              <a:gd name="connsiteX238" fmla="*/ 496772 w 1479715"/>
              <a:gd name="connsiteY238" fmla="*/ 541395 h 1424911"/>
              <a:gd name="connsiteX239" fmla="*/ 513761 w 1479715"/>
              <a:gd name="connsiteY239" fmla="*/ 492071 h 1424911"/>
              <a:gd name="connsiteX240" fmla="*/ 538971 w 1479715"/>
              <a:gd name="connsiteY240" fmla="*/ 487139 h 1424911"/>
              <a:gd name="connsiteX241" fmla="*/ 549932 w 1479715"/>
              <a:gd name="connsiteY241" fmla="*/ 483851 h 1424911"/>
              <a:gd name="connsiteX242" fmla="*/ 545000 w 1479715"/>
              <a:gd name="connsiteY242" fmla="*/ 446036 h 1424911"/>
              <a:gd name="connsiteX243" fmla="*/ 495128 w 1479715"/>
              <a:gd name="connsiteY243" fmla="*/ 438363 h 1424911"/>
              <a:gd name="connsiteX244" fmla="*/ 462245 w 1479715"/>
              <a:gd name="connsiteY244" fmla="*/ 438363 h 1424911"/>
              <a:gd name="connsiteX245" fmla="*/ 401413 w 1479715"/>
              <a:gd name="connsiteY245" fmla="*/ 437267 h 1424911"/>
              <a:gd name="connsiteX246" fmla="*/ 359213 w 1479715"/>
              <a:gd name="connsiteY246" fmla="*/ 374242 h 1424911"/>
              <a:gd name="connsiteX247" fmla="*/ 311534 w 1479715"/>
              <a:gd name="connsiteY247" fmla="*/ 407673 h 1424911"/>
              <a:gd name="connsiteX248" fmla="*/ 352637 w 1479715"/>
              <a:gd name="connsiteY248" fmla="*/ 454804 h 1424911"/>
              <a:gd name="connsiteX249" fmla="*/ 194252 w 1479715"/>
              <a:gd name="connsiteY249" fmla="*/ 617025 h 1424911"/>
              <a:gd name="connsiteX250" fmla="*/ 152053 w 1479715"/>
              <a:gd name="connsiteY250" fmla="*/ 821445 h 1424911"/>
              <a:gd name="connsiteX251" fmla="*/ 211790 w 1479715"/>
              <a:gd name="connsiteY251" fmla="*/ 957360 h 1424911"/>
              <a:gd name="connsiteX252" fmla="*/ 253989 w 1479715"/>
              <a:gd name="connsiteY252" fmla="*/ 987502 h 1424911"/>
              <a:gd name="connsiteX253" fmla="*/ 254537 w 1479715"/>
              <a:gd name="connsiteY253" fmla="*/ 987502 h 1424911"/>
              <a:gd name="connsiteX254" fmla="*/ 292900 w 1479715"/>
              <a:gd name="connsiteY254" fmla="*/ 1012164 h 1424911"/>
              <a:gd name="connsiteX255" fmla="*/ 254537 w 1479715"/>
              <a:gd name="connsiteY255" fmla="*/ 1017644 h 1424911"/>
              <a:gd name="connsiteX256" fmla="*/ 225491 w 1479715"/>
              <a:gd name="connsiteY256" fmla="*/ 1020385 h 1424911"/>
              <a:gd name="connsiteX257" fmla="*/ 175619 w 1479715"/>
              <a:gd name="connsiteY257" fmla="*/ 1035730 h 1424911"/>
              <a:gd name="connsiteX258" fmla="*/ 83548 w 1479715"/>
              <a:gd name="connsiteY258" fmla="*/ 921189 h 1424911"/>
              <a:gd name="connsiteX259" fmla="*/ 123007 w 1479715"/>
              <a:gd name="connsiteY259" fmla="*/ 695943 h 1424911"/>
              <a:gd name="connsiteX260" fmla="*/ 108758 w 1479715"/>
              <a:gd name="connsiteY260" fmla="*/ 414797 h 1424911"/>
              <a:gd name="connsiteX261" fmla="*/ 179455 w 1479715"/>
              <a:gd name="connsiteY261" fmla="*/ 369858 h 1424911"/>
              <a:gd name="connsiteX262" fmla="*/ 253441 w 1479715"/>
              <a:gd name="connsiteY262" fmla="*/ 400548 h 1424911"/>
              <a:gd name="connsiteX263" fmla="*/ 253989 w 1479715"/>
              <a:gd name="connsiteY263" fmla="*/ 401096 h 1424911"/>
              <a:gd name="connsiteX264" fmla="*/ 263854 w 1479715"/>
              <a:gd name="connsiteY264" fmla="*/ 402192 h 1424911"/>
              <a:gd name="connsiteX265" fmla="*/ 253989 w 1479715"/>
              <a:gd name="connsiteY265" fmla="*/ 335331 h 1424911"/>
              <a:gd name="connsiteX266" fmla="*/ 253441 w 1479715"/>
              <a:gd name="connsiteY266" fmla="*/ 334783 h 1424911"/>
              <a:gd name="connsiteX267" fmla="*/ 244124 w 1479715"/>
              <a:gd name="connsiteY267" fmla="*/ 324918 h 1424911"/>
              <a:gd name="connsiteX268" fmla="*/ 166302 w 1479715"/>
              <a:gd name="connsiteY268" fmla="*/ 285459 h 1424911"/>
              <a:gd name="connsiteX269" fmla="*/ 209050 w 1479715"/>
              <a:gd name="connsiteY269" fmla="*/ 240520 h 1424911"/>
              <a:gd name="connsiteX270" fmla="*/ 215078 w 1479715"/>
              <a:gd name="connsiteY270" fmla="*/ 152833 h 1424911"/>
              <a:gd name="connsiteX271" fmla="*/ 126295 w 1479715"/>
              <a:gd name="connsiteY271" fmla="*/ 125431 h 1424911"/>
              <a:gd name="connsiteX272" fmla="*/ 149861 w 1479715"/>
              <a:gd name="connsiteY272" fmla="*/ 197772 h 1424911"/>
              <a:gd name="connsiteX273" fmla="*/ 71491 w 1479715"/>
              <a:gd name="connsiteY273" fmla="*/ 287651 h 1424911"/>
              <a:gd name="connsiteX274" fmla="*/ 16686 w 1479715"/>
              <a:gd name="connsiteY274" fmla="*/ 444392 h 1424911"/>
              <a:gd name="connsiteX275" fmla="*/ 20523 w 1479715"/>
              <a:gd name="connsiteY275" fmla="*/ 771573 h 1424911"/>
              <a:gd name="connsiteX276" fmla="*/ 22715 w 1479715"/>
              <a:gd name="connsiteY276" fmla="*/ 1016000 h 1424911"/>
              <a:gd name="connsiteX277" fmla="*/ 232615 w 1479715"/>
              <a:gd name="connsiteY277" fmla="*/ 1284541 h 1424911"/>
              <a:gd name="connsiteX278" fmla="*/ 217818 w 1479715"/>
              <a:gd name="connsiteY278" fmla="*/ 1323452 h 1424911"/>
              <a:gd name="connsiteX279" fmla="*/ 237548 w 1479715"/>
              <a:gd name="connsiteY279" fmla="*/ 1345374 h 1424911"/>
              <a:gd name="connsiteX280" fmla="*/ 254537 w 1479715"/>
              <a:gd name="connsiteY280" fmla="*/ 1325097 h 1424911"/>
              <a:gd name="connsiteX281" fmla="*/ 266046 w 1479715"/>
              <a:gd name="connsiteY281" fmla="*/ 1300435 h 1424911"/>
              <a:gd name="connsiteX282" fmla="*/ 401413 w 1479715"/>
              <a:gd name="connsiteY282" fmla="*/ 1375516 h 1424911"/>
              <a:gd name="connsiteX283" fmla="*/ 544452 w 1479715"/>
              <a:gd name="connsiteY283" fmla="*/ 1405659 h 1424911"/>
              <a:gd name="connsiteX284" fmla="*/ 580623 w 1479715"/>
              <a:gd name="connsiteY284" fmla="*/ 1421552 h 1424911"/>
              <a:gd name="connsiteX285" fmla="*/ 573498 w 1479715"/>
              <a:gd name="connsiteY285" fmla="*/ 1445666 h 1424911"/>
              <a:gd name="connsiteX286" fmla="*/ 566922 w 1479715"/>
              <a:gd name="connsiteY286" fmla="*/ 1468684 h 1424911"/>
              <a:gd name="connsiteX287" fmla="*/ 599804 w 1479715"/>
              <a:gd name="connsiteY287" fmla="*/ 1470876 h 1424911"/>
              <a:gd name="connsiteX288" fmla="*/ 611313 w 1479715"/>
              <a:gd name="connsiteY288" fmla="*/ 1437445 h 1424911"/>
              <a:gd name="connsiteX289" fmla="*/ 620630 w 1479715"/>
              <a:gd name="connsiteY289" fmla="*/ 1412235 h 1424911"/>
              <a:gd name="connsiteX290" fmla="*/ 863961 w 1479715"/>
              <a:gd name="connsiteY290" fmla="*/ 1415523 h 1424911"/>
              <a:gd name="connsiteX291" fmla="*/ 957676 w 1479715"/>
              <a:gd name="connsiteY291" fmla="*/ 1415523 h 1424911"/>
              <a:gd name="connsiteX292" fmla="*/ 951648 w 1479715"/>
              <a:gd name="connsiteY292" fmla="*/ 1440185 h 1424911"/>
              <a:gd name="connsiteX293" fmla="*/ 949456 w 1479715"/>
              <a:gd name="connsiteY293" fmla="*/ 1463751 h 1424911"/>
              <a:gd name="connsiteX294" fmla="*/ 980146 w 1479715"/>
              <a:gd name="connsiteY294" fmla="*/ 1462107 h 1424911"/>
              <a:gd name="connsiteX295" fmla="*/ 997135 w 1479715"/>
              <a:gd name="connsiteY295" fmla="*/ 1405659 h 1424911"/>
              <a:gd name="connsiteX296" fmla="*/ 1029470 w 1479715"/>
              <a:gd name="connsiteY296" fmla="*/ 1397438 h 1424911"/>
              <a:gd name="connsiteX297" fmla="*/ 1210872 w 1479715"/>
              <a:gd name="connsiteY297" fmla="*/ 1311943 h 1424911"/>
              <a:gd name="connsiteX298" fmla="*/ 1408168 w 1479715"/>
              <a:gd name="connsiteY298" fmla="*/ 1114100 h 1424911"/>
              <a:gd name="connsiteX299" fmla="*/ 1461876 w 1479715"/>
              <a:gd name="connsiteY299" fmla="*/ 972705 h 1424911"/>
              <a:gd name="connsiteX300" fmla="*/ 1444338 w 1479715"/>
              <a:gd name="connsiteY300" fmla="*/ 832406 h 1424911"/>
              <a:gd name="connsiteX301" fmla="*/ 1391178 w 1479715"/>
              <a:gd name="connsiteY301" fmla="*/ 644427 h 1424911"/>
              <a:gd name="connsiteX302" fmla="*/ 1388986 w 1479715"/>
              <a:gd name="connsiteY302" fmla="*/ 533723 h 1424911"/>
              <a:gd name="connsiteX303" fmla="*/ 1425157 w 1479715"/>
              <a:gd name="connsiteY303" fmla="*/ 521117 h 1424911"/>
              <a:gd name="connsiteX304" fmla="*/ 1443790 w 1479715"/>
              <a:gd name="connsiteY304" fmla="*/ 637851 h 1424911"/>
              <a:gd name="connsiteX305" fmla="*/ 1470096 w 1479715"/>
              <a:gd name="connsiteY305" fmla="*/ 695395 h 1424911"/>
              <a:gd name="connsiteX306" fmla="*/ 1492018 w 1479715"/>
              <a:gd name="connsiteY306" fmla="*/ 554548 h 1424911"/>
              <a:gd name="connsiteX307" fmla="*/ 1510652 w 1479715"/>
              <a:gd name="connsiteY307" fmla="*/ 470150 h 1424911"/>
              <a:gd name="connsiteX308" fmla="*/ 1467904 w 1479715"/>
              <a:gd name="connsiteY308" fmla="*/ 311217 h 14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1479715" h="1424911">
                <a:moveTo>
                  <a:pt x="1409264" y="456449"/>
                </a:moveTo>
                <a:cubicBezTo>
                  <a:pt x="1407072" y="480014"/>
                  <a:pt x="1387890" y="499196"/>
                  <a:pt x="1373641" y="508513"/>
                </a:cubicBezTo>
                <a:cubicBezTo>
                  <a:pt x="1339114" y="533723"/>
                  <a:pt x="1345143" y="555096"/>
                  <a:pt x="1338018" y="564413"/>
                </a:cubicBezTo>
                <a:cubicBezTo>
                  <a:pt x="1336374" y="566605"/>
                  <a:pt x="1334182" y="569345"/>
                  <a:pt x="1331442" y="568249"/>
                </a:cubicBezTo>
                <a:cubicBezTo>
                  <a:pt x="1324865" y="566605"/>
                  <a:pt x="1322673" y="550712"/>
                  <a:pt x="1322673" y="537011"/>
                </a:cubicBezTo>
                <a:cubicBezTo>
                  <a:pt x="1322673" y="523858"/>
                  <a:pt x="1334182" y="504128"/>
                  <a:pt x="1341306" y="492619"/>
                </a:cubicBezTo>
                <a:cubicBezTo>
                  <a:pt x="1352815" y="473986"/>
                  <a:pt x="1366516" y="454804"/>
                  <a:pt x="1376929" y="444392"/>
                </a:cubicBezTo>
                <a:cubicBezTo>
                  <a:pt x="1400495" y="423018"/>
                  <a:pt x="1409812" y="444392"/>
                  <a:pt x="1409264" y="456449"/>
                </a:cubicBezTo>
                <a:moveTo>
                  <a:pt x="1390082" y="905296"/>
                </a:moveTo>
                <a:cubicBezTo>
                  <a:pt x="1388438" y="990242"/>
                  <a:pt x="1387890" y="1031345"/>
                  <a:pt x="1353911" y="1084506"/>
                </a:cubicBezTo>
                <a:cubicBezTo>
                  <a:pt x="1339114" y="1106975"/>
                  <a:pt x="1322125" y="1126157"/>
                  <a:pt x="1305683" y="1146983"/>
                </a:cubicBezTo>
                <a:cubicBezTo>
                  <a:pt x="1266772" y="1177673"/>
                  <a:pt x="1275541" y="1155203"/>
                  <a:pt x="1294723" y="1123417"/>
                </a:cubicBezTo>
                <a:cubicBezTo>
                  <a:pt x="1349527" y="1058748"/>
                  <a:pt x="1353911" y="965032"/>
                  <a:pt x="1352267" y="884470"/>
                </a:cubicBezTo>
                <a:cubicBezTo>
                  <a:pt x="1348979" y="806100"/>
                  <a:pt x="1344047" y="722797"/>
                  <a:pt x="1353363" y="737046"/>
                </a:cubicBezTo>
                <a:cubicBezTo>
                  <a:pt x="1364324" y="750747"/>
                  <a:pt x="1390082" y="853780"/>
                  <a:pt x="1390082" y="905296"/>
                </a:cubicBezTo>
                <a:close/>
                <a:moveTo>
                  <a:pt x="1224025" y="1162328"/>
                </a:moveTo>
                <a:cubicBezTo>
                  <a:pt x="1212516" y="1176029"/>
                  <a:pt x="1181278" y="1203979"/>
                  <a:pt x="1145655" y="1224805"/>
                </a:cubicBezTo>
                <a:cubicBezTo>
                  <a:pt x="1125925" y="1234669"/>
                  <a:pt x="1087014" y="1253851"/>
                  <a:pt x="1065641" y="1255495"/>
                </a:cubicBezTo>
                <a:cubicBezTo>
                  <a:pt x="1062901" y="1255495"/>
                  <a:pt x="1060708" y="1255495"/>
                  <a:pt x="1059612" y="1254947"/>
                </a:cubicBezTo>
                <a:cubicBezTo>
                  <a:pt x="1053036" y="1252755"/>
                  <a:pt x="1050295" y="1245082"/>
                  <a:pt x="1051392" y="1225353"/>
                </a:cubicBezTo>
                <a:cubicBezTo>
                  <a:pt x="1051392" y="1210556"/>
                  <a:pt x="1054680" y="1194662"/>
                  <a:pt x="1059612" y="1179317"/>
                </a:cubicBezTo>
                <a:cubicBezTo>
                  <a:pt x="1060708" y="1172193"/>
                  <a:pt x="1063449" y="1165068"/>
                  <a:pt x="1065641" y="1157943"/>
                </a:cubicBezTo>
                <a:cubicBezTo>
                  <a:pt x="1071669" y="1134378"/>
                  <a:pt x="1079890" y="1113004"/>
                  <a:pt x="1083178" y="1096015"/>
                </a:cubicBezTo>
                <a:cubicBezTo>
                  <a:pt x="1089207" y="1071353"/>
                  <a:pt x="1095235" y="1021481"/>
                  <a:pt x="1110032" y="991338"/>
                </a:cubicBezTo>
                <a:cubicBezTo>
                  <a:pt x="1114417" y="982570"/>
                  <a:pt x="1119897" y="975445"/>
                  <a:pt x="1127022" y="971061"/>
                </a:cubicBezTo>
                <a:cubicBezTo>
                  <a:pt x="1131954" y="968321"/>
                  <a:pt x="1137982" y="965580"/>
                  <a:pt x="1145655" y="962292"/>
                </a:cubicBezTo>
                <a:cubicBezTo>
                  <a:pt x="1165933" y="955167"/>
                  <a:pt x="1193883" y="951331"/>
                  <a:pt x="1212516" y="951331"/>
                </a:cubicBezTo>
                <a:cubicBezTo>
                  <a:pt x="1237726" y="951331"/>
                  <a:pt x="1265676" y="1046691"/>
                  <a:pt x="1265676" y="1066968"/>
                </a:cubicBezTo>
                <a:cubicBezTo>
                  <a:pt x="1265676" y="1086698"/>
                  <a:pt x="1240466" y="1144790"/>
                  <a:pt x="1224025" y="1162328"/>
                </a:cubicBezTo>
                <a:close/>
                <a:moveTo>
                  <a:pt x="1040431" y="1086698"/>
                </a:moveTo>
                <a:cubicBezTo>
                  <a:pt x="1033854" y="1086150"/>
                  <a:pt x="1026182" y="1075189"/>
                  <a:pt x="1012481" y="1048883"/>
                </a:cubicBezTo>
                <a:cubicBezTo>
                  <a:pt x="1001520" y="1029153"/>
                  <a:pt x="995491" y="1000107"/>
                  <a:pt x="1015221" y="982570"/>
                </a:cubicBezTo>
                <a:cubicBezTo>
                  <a:pt x="1024537" y="973801"/>
                  <a:pt x="1033306" y="968869"/>
                  <a:pt x="1040431" y="968321"/>
                </a:cubicBezTo>
                <a:cubicBezTo>
                  <a:pt x="1049748" y="966676"/>
                  <a:pt x="1057420" y="968869"/>
                  <a:pt x="1065641" y="971609"/>
                </a:cubicBezTo>
                <a:cubicBezTo>
                  <a:pt x="1076602" y="975445"/>
                  <a:pt x="1082630" y="983118"/>
                  <a:pt x="1074957" y="1013260"/>
                </a:cubicBezTo>
                <a:cubicBezTo>
                  <a:pt x="1071121" y="1032442"/>
                  <a:pt x="1068381" y="1046691"/>
                  <a:pt x="1065641" y="1057652"/>
                </a:cubicBezTo>
                <a:cubicBezTo>
                  <a:pt x="1061804" y="1065872"/>
                  <a:pt x="1051392" y="1087794"/>
                  <a:pt x="1040431" y="1086698"/>
                </a:cubicBezTo>
                <a:close/>
                <a:moveTo>
                  <a:pt x="1038239" y="1173289"/>
                </a:moveTo>
                <a:cubicBezTo>
                  <a:pt x="1023989" y="1212748"/>
                  <a:pt x="1014673" y="1284541"/>
                  <a:pt x="993299" y="1286733"/>
                </a:cubicBezTo>
                <a:cubicBezTo>
                  <a:pt x="988915" y="1286733"/>
                  <a:pt x="984530" y="1286733"/>
                  <a:pt x="980146" y="1286185"/>
                </a:cubicBezTo>
                <a:cubicBezTo>
                  <a:pt x="957676" y="1282349"/>
                  <a:pt x="928630" y="1269196"/>
                  <a:pt x="926438" y="1251111"/>
                </a:cubicBezTo>
                <a:cubicBezTo>
                  <a:pt x="921505" y="1229737"/>
                  <a:pt x="921505" y="1208363"/>
                  <a:pt x="950004" y="1190826"/>
                </a:cubicBezTo>
                <a:cubicBezTo>
                  <a:pt x="962061" y="1182605"/>
                  <a:pt x="974666" y="1174385"/>
                  <a:pt x="986722" y="1165616"/>
                </a:cubicBezTo>
                <a:cubicBezTo>
                  <a:pt x="997683" y="1156847"/>
                  <a:pt x="1007000" y="1149723"/>
                  <a:pt x="1017413" y="1143146"/>
                </a:cubicBezTo>
                <a:cubicBezTo>
                  <a:pt x="1024537" y="1138214"/>
                  <a:pt x="1036046" y="1136022"/>
                  <a:pt x="1040979" y="1143146"/>
                </a:cubicBezTo>
                <a:cubicBezTo>
                  <a:pt x="1043171" y="1146434"/>
                  <a:pt x="1043719" y="1151367"/>
                  <a:pt x="1042623" y="1159039"/>
                </a:cubicBezTo>
                <a:cubicBezTo>
                  <a:pt x="1040979" y="1163424"/>
                  <a:pt x="1039335" y="1168356"/>
                  <a:pt x="1038239" y="1173289"/>
                </a:cubicBezTo>
                <a:close/>
                <a:moveTo>
                  <a:pt x="975214" y="806100"/>
                </a:moveTo>
                <a:cubicBezTo>
                  <a:pt x="979050" y="778150"/>
                  <a:pt x="985626" y="750199"/>
                  <a:pt x="992751" y="722797"/>
                </a:cubicBezTo>
                <a:cubicBezTo>
                  <a:pt x="1001520" y="688271"/>
                  <a:pt x="1011933" y="660320"/>
                  <a:pt x="1016865" y="651552"/>
                </a:cubicBezTo>
                <a:cubicBezTo>
                  <a:pt x="1025086" y="635658"/>
                  <a:pt x="1031114" y="644975"/>
                  <a:pt x="1040431" y="653744"/>
                </a:cubicBezTo>
                <a:cubicBezTo>
                  <a:pt x="1055776" y="665801"/>
                  <a:pt x="1110580" y="701972"/>
                  <a:pt x="1123185" y="699231"/>
                </a:cubicBezTo>
                <a:cubicBezTo>
                  <a:pt x="1132502" y="698683"/>
                  <a:pt x="1144011" y="695943"/>
                  <a:pt x="1146203" y="694299"/>
                </a:cubicBezTo>
                <a:cubicBezTo>
                  <a:pt x="1146203" y="724990"/>
                  <a:pt x="1134146" y="770477"/>
                  <a:pt x="1127570" y="801715"/>
                </a:cubicBezTo>
                <a:cubicBezTo>
                  <a:pt x="1120993" y="823637"/>
                  <a:pt x="1118253" y="867481"/>
                  <a:pt x="1110580" y="894335"/>
                </a:cubicBezTo>
                <a:cubicBezTo>
                  <a:pt x="1107840" y="904200"/>
                  <a:pt x="1104552" y="911872"/>
                  <a:pt x="1099619" y="915160"/>
                </a:cubicBezTo>
                <a:cubicBezTo>
                  <a:pt x="1085918" y="923929"/>
                  <a:pt x="1056872" y="922285"/>
                  <a:pt x="1040431" y="918449"/>
                </a:cubicBezTo>
                <a:cubicBezTo>
                  <a:pt x="985078" y="910776"/>
                  <a:pt x="969733" y="856520"/>
                  <a:pt x="975214" y="806100"/>
                </a:cubicBezTo>
                <a:close/>
                <a:moveTo>
                  <a:pt x="1096879" y="509061"/>
                </a:moveTo>
                <a:cubicBezTo>
                  <a:pt x="1110580" y="490427"/>
                  <a:pt x="1127570" y="475082"/>
                  <a:pt x="1145655" y="460833"/>
                </a:cubicBezTo>
                <a:cubicBezTo>
                  <a:pt x="1161000" y="447132"/>
                  <a:pt x="1176893" y="436171"/>
                  <a:pt x="1188950" y="429046"/>
                </a:cubicBezTo>
                <a:cubicBezTo>
                  <a:pt x="1216353" y="413701"/>
                  <a:pt x="1218545" y="444392"/>
                  <a:pt x="1212516" y="461929"/>
                </a:cubicBezTo>
                <a:cubicBezTo>
                  <a:pt x="1207036" y="480014"/>
                  <a:pt x="1185662" y="545231"/>
                  <a:pt x="1179086" y="573730"/>
                </a:cubicBezTo>
                <a:cubicBezTo>
                  <a:pt x="1173605" y="603872"/>
                  <a:pt x="1164836" y="648812"/>
                  <a:pt x="1153876" y="654292"/>
                </a:cubicBezTo>
                <a:cubicBezTo>
                  <a:pt x="1140175" y="660868"/>
                  <a:pt x="1122637" y="657032"/>
                  <a:pt x="1110032" y="649360"/>
                </a:cubicBezTo>
                <a:cubicBezTo>
                  <a:pt x="1093043" y="639495"/>
                  <a:pt x="1078246" y="618669"/>
                  <a:pt x="1076054" y="585787"/>
                </a:cubicBezTo>
                <a:cubicBezTo>
                  <a:pt x="1073313" y="541395"/>
                  <a:pt x="1081534" y="534271"/>
                  <a:pt x="1096879" y="509061"/>
                </a:cubicBezTo>
                <a:close/>
                <a:moveTo>
                  <a:pt x="893007" y="1274676"/>
                </a:moveTo>
                <a:cubicBezTo>
                  <a:pt x="889719" y="1290570"/>
                  <a:pt x="888075" y="1292214"/>
                  <a:pt x="872730" y="1298242"/>
                </a:cubicBezTo>
                <a:cubicBezTo>
                  <a:pt x="869441" y="1299338"/>
                  <a:pt x="865605" y="1300435"/>
                  <a:pt x="862317" y="1301531"/>
                </a:cubicBezTo>
                <a:cubicBezTo>
                  <a:pt x="843135" y="1307559"/>
                  <a:pt x="832722" y="1302079"/>
                  <a:pt x="838751" y="1290570"/>
                </a:cubicBezTo>
                <a:cubicBezTo>
                  <a:pt x="843135" y="1281801"/>
                  <a:pt x="852452" y="1269196"/>
                  <a:pt x="862317" y="1262072"/>
                </a:cubicBezTo>
                <a:cubicBezTo>
                  <a:pt x="866153" y="1259331"/>
                  <a:pt x="872181" y="1257687"/>
                  <a:pt x="877114" y="1257139"/>
                </a:cubicBezTo>
                <a:cubicBezTo>
                  <a:pt x="886431" y="1256043"/>
                  <a:pt x="896295" y="1259331"/>
                  <a:pt x="893007" y="1274676"/>
                </a:cubicBezTo>
                <a:close/>
                <a:moveTo>
                  <a:pt x="671050" y="1286185"/>
                </a:moveTo>
                <a:cubicBezTo>
                  <a:pt x="657349" y="1264264"/>
                  <a:pt x="668310" y="1237410"/>
                  <a:pt x="680915" y="1202883"/>
                </a:cubicBezTo>
                <a:cubicBezTo>
                  <a:pt x="684751" y="1192470"/>
                  <a:pt x="687491" y="1181509"/>
                  <a:pt x="690231" y="1171096"/>
                </a:cubicBezTo>
                <a:cubicBezTo>
                  <a:pt x="703932" y="1119580"/>
                  <a:pt x="708317" y="1121225"/>
                  <a:pt x="715441" y="1084506"/>
                </a:cubicBezTo>
                <a:cubicBezTo>
                  <a:pt x="722566" y="1046691"/>
                  <a:pt x="726950" y="1029701"/>
                  <a:pt x="739007" y="1023673"/>
                </a:cubicBezTo>
                <a:cubicBezTo>
                  <a:pt x="747776" y="1018741"/>
                  <a:pt x="754352" y="1022029"/>
                  <a:pt x="762025" y="1026413"/>
                </a:cubicBezTo>
                <a:cubicBezTo>
                  <a:pt x="770246" y="1031345"/>
                  <a:pt x="778466" y="1038470"/>
                  <a:pt x="788879" y="1044498"/>
                </a:cubicBezTo>
                <a:cubicBezTo>
                  <a:pt x="810253" y="1056007"/>
                  <a:pt x="826694" y="1063132"/>
                  <a:pt x="829982" y="1108071"/>
                </a:cubicBezTo>
                <a:cubicBezTo>
                  <a:pt x="833819" y="1149175"/>
                  <a:pt x="857932" y="1180961"/>
                  <a:pt x="863961" y="1199047"/>
                </a:cubicBezTo>
                <a:cubicBezTo>
                  <a:pt x="872730" y="1225353"/>
                  <a:pt x="810253" y="1273032"/>
                  <a:pt x="790523" y="1281253"/>
                </a:cubicBezTo>
                <a:cubicBezTo>
                  <a:pt x="762573" y="1293858"/>
                  <a:pt x="688587" y="1313587"/>
                  <a:pt x="671050" y="1286185"/>
                </a:cubicBezTo>
                <a:close/>
                <a:moveTo>
                  <a:pt x="659541" y="987502"/>
                </a:moveTo>
                <a:cubicBezTo>
                  <a:pt x="661733" y="973253"/>
                  <a:pt x="692972" y="999011"/>
                  <a:pt x="697356" y="1003395"/>
                </a:cubicBezTo>
                <a:cubicBezTo>
                  <a:pt x="709413" y="1010520"/>
                  <a:pt x="706125" y="1017644"/>
                  <a:pt x="699548" y="1042306"/>
                </a:cubicBezTo>
                <a:cubicBezTo>
                  <a:pt x="696260" y="1057652"/>
                  <a:pt x="694068" y="1092726"/>
                  <a:pt x="683655" y="1096563"/>
                </a:cubicBezTo>
                <a:cubicBezTo>
                  <a:pt x="683107" y="1096563"/>
                  <a:pt x="682011" y="1097111"/>
                  <a:pt x="680915" y="1097111"/>
                </a:cubicBezTo>
                <a:cubicBezTo>
                  <a:pt x="668858" y="1096563"/>
                  <a:pt x="666117" y="1059296"/>
                  <a:pt x="663925" y="1040114"/>
                </a:cubicBezTo>
                <a:cubicBezTo>
                  <a:pt x="661185" y="1020385"/>
                  <a:pt x="654608" y="1018192"/>
                  <a:pt x="659541" y="987502"/>
                </a:cubicBezTo>
                <a:close/>
                <a:moveTo>
                  <a:pt x="647484" y="1209459"/>
                </a:moveTo>
                <a:cubicBezTo>
                  <a:pt x="637619" y="1247274"/>
                  <a:pt x="629399" y="1270292"/>
                  <a:pt x="615149" y="1272484"/>
                </a:cubicBezTo>
                <a:cubicBezTo>
                  <a:pt x="589939" y="1277965"/>
                  <a:pt x="582267" y="1239602"/>
                  <a:pt x="577334" y="1223708"/>
                </a:cubicBezTo>
                <a:cubicBezTo>
                  <a:pt x="566374" y="1188086"/>
                  <a:pt x="558153" y="1176029"/>
                  <a:pt x="551028" y="1157395"/>
                </a:cubicBezTo>
                <a:cubicBezTo>
                  <a:pt x="545000" y="1142598"/>
                  <a:pt x="536779" y="1137118"/>
                  <a:pt x="547740" y="1123965"/>
                </a:cubicBezTo>
                <a:cubicBezTo>
                  <a:pt x="557605" y="1112456"/>
                  <a:pt x="559797" y="1117388"/>
                  <a:pt x="583911" y="1128897"/>
                </a:cubicBezTo>
                <a:cubicBezTo>
                  <a:pt x="603640" y="1138762"/>
                  <a:pt x="618986" y="1148627"/>
                  <a:pt x="637619" y="1157943"/>
                </a:cubicBezTo>
                <a:cubicBezTo>
                  <a:pt x="651320" y="1163424"/>
                  <a:pt x="656801" y="1173289"/>
                  <a:pt x="647484" y="1209459"/>
                </a:cubicBezTo>
                <a:close/>
                <a:moveTo>
                  <a:pt x="544452" y="1269196"/>
                </a:moveTo>
                <a:cubicBezTo>
                  <a:pt x="535683" y="1274676"/>
                  <a:pt x="479783" y="1269744"/>
                  <a:pt x="463890" y="1265360"/>
                </a:cubicBezTo>
                <a:cubicBezTo>
                  <a:pt x="450188" y="1262620"/>
                  <a:pt x="440872" y="1256591"/>
                  <a:pt x="447996" y="1236313"/>
                </a:cubicBezTo>
                <a:cubicBezTo>
                  <a:pt x="450737" y="1226997"/>
                  <a:pt x="457313" y="1215488"/>
                  <a:pt x="463890" y="1204527"/>
                </a:cubicBezTo>
                <a:cubicBezTo>
                  <a:pt x="474850" y="1189730"/>
                  <a:pt x="487455" y="1176577"/>
                  <a:pt x="496772" y="1171096"/>
                </a:cubicBezTo>
                <a:cubicBezTo>
                  <a:pt x="499512" y="1168904"/>
                  <a:pt x="503349" y="1168356"/>
                  <a:pt x="505541" y="1168904"/>
                </a:cubicBezTo>
                <a:cubicBezTo>
                  <a:pt x="508829" y="1168904"/>
                  <a:pt x="540068" y="1242890"/>
                  <a:pt x="546096" y="1254947"/>
                </a:cubicBezTo>
                <a:cubicBezTo>
                  <a:pt x="548836" y="1260427"/>
                  <a:pt x="549384" y="1264812"/>
                  <a:pt x="544452" y="1269196"/>
                </a:cubicBezTo>
                <a:close/>
                <a:moveTo>
                  <a:pt x="403057" y="1206171"/>
                </a:moveTo>
                <a:cubicBezTo>
                  <a:pt x="398672" y="1209459"/>
                  <a:pt x="393740" y="1212748"/>
                  <a:pt x="389904" y="1214392"/>
                </a:cubicBezTo>
                <a:cubicBezTo>
                  <a:pt x="365242" y="1223708"/>
                  <a:pt x="360857" y="1206171"/>
                  <a:pt x="344964" y="1196854"/>
                </a:cubicBezTo>
                <a:cubicBezTo>
                  <a:pt x="329071" y="1185894"/>
                  <a:pt x="311534" y="1188086"/>
                  <a:pt x="313178" y="1171096"/>
                </a:cubicBezTo>
                <a:cubicBezTo>
                  <a:pt x="314274" y="1159588"/>
                  <a:pt x="327427" y="1120128"/>
                  <a:pt x="341128" y="1080121"/>
                </a:cubicBezTo>
                <a:cubicBezTo>
                  <a:pt x="344416" y="1068064"/>
                  <a:pt x="374010" y="1091630"/>
                  <a:pt x="383875" y="1068612"/>
                </a:cubicBezTo>
                <a:cubicBezTo>
                  <a:pt x="388808" y="1056007"/>
                  <a:pt x="360857" y="1018741"/>
                  <a:pt x="364146" y="1009424"/>
                </a:cubicBezTo>
                <a:cubicBezTo>
                  <a:pt x="366886" y="1000107"/>
                  <a:pt x="385519" y="999559"/>
                  <a:pt x="402509" y="1001203"/>
                </a:cubicBezTo>
                <a:cubicBezTo>
                  <a:pt x="434295" y="1003395"/>
                  <a:pt x="450188" y="1002847"/>
                  <a:pt x="464986" y="1036278"/>
                </a:cubicBezTo>
                <a:cubicBezTo>
                  <a:pt x="475946" y="1060940"/>
                  <a:pt x="485263" y="1096563"/>
                  <a:pt x="481975" y="1110812"/>
                </a:cubicBezTo>
                <a:cubicBezTo>
                  <a:pt x="474850" y="1137666"/>
                  <a:pt x="423882" y="1190278"/>
                  <a:pt x="403057" y="1206171"/>
                </a:cubicBezTo>
                <a:close/>
                <a:moveTo>
                  <a:pt x="300025" y="1103139"/>
                </a:moveTo>
                <a:cubicBezTo>
                  <a:pt x="296188" y="1123417"/>
                  <a:pt x="285776" y="1146983"/>
                  <a:pt x="278651" y="1144790"/>
                </a:cubicBezTo>
                <a:cubicBezTo>
                  <a:pt x="271526" y="1143694"/>
                  <a:pt x="263854" y="1140954"/>
                  <a:pt x="256729" y="1136570"/>
                </a:cubicBezTo>
                <a:cubicBezTo>
                  <a:pt x="239740" y="1127253"/>
                  <a:pt x="220558" y="1104783"/>
                  <a:pt x="213982" y="1086150"/>
                </a:cubicBezTo>
                <a:cubicBezTo>
                  <a:pt x="208501" y="1068064"/>
                  <a:pt x="192608" y="1058200"/>
                  <a:pt x="220010" y="1051075"/>
                </a:cubicBezTo>
                <a:cubicBezTo>
                  <a:pt x="231519" y="1049431"/>
                  <a:pt x="246316" y="1051623"/>
                  <a:pt x="257825" y="1053267"/>
                </a:cubicBezTo>
                <a:cubicBezTo>
                  <a:pt x="279747" y="1056007"/>
                  <a:pt x="302765" y="1060392"/>
                  <a:pt x="304409" y="1060392"/>
                </a:cubicBezTo>
                <a:cubicBezTo>
                  <a:pt x="314822" y="1065872"/>
                  <a:pt x="303861" y="1081765"/>
                  <a:pt x="300025" y="1103139"/>
                </a:cubicBezTo>
                <a:close/>
                <a:moveTo>
                  <a:pt x="229875" y="731018"/>
                </a:moveTo>
                <a:cubicBezTo>
                  <a:pt x="237000" y="684434"/>
                  <a:pt x="235356" y="663609"/>
                  <a:pt x="245220" y="651552"/>
                </a:cubicBezTo>
                <a:cubicBezTo>
                  <a:pt x="249057" y="646619"/>
                  <a:pt x="258921" y="640043"/>
                  <a:pt x="264402" y="636755"/>
                </a:cubicBezTo>
                <a:cubicBezTo>
                  <a:pt x="274815" y="630726"/>
                  <a:pt x="287420" y="627438"/>
                  <a:pt x="300025" y="644427"/>
                </a:cubicBezTo>
                <a:cubicBezTo>
                  <a:pt x="327427" y="680050"/>
                  <a:pt x="339484" y="694847"/>
                  <a:pt x="358665" y="704164"/>
                </a:cubicBezTo>
                <a:cubicBezTo>
                  <a:pt x="369626" y="710192"/>
                  <a:pt x="389356" y="709096"/>
                  <a:pt x="403057" y="709096"/>
                </a:cubicBezTo>
                <a:cubicBezTo>
                  <a:pt x="410181" y="709096"/>
                  <a:pt x="416758" y="709096"/>
                  <a:pt x="415114" y="711288"/>
                </a:cubicBezTo>
                <a:cubicBezTo>
                  <a:pt x="412922" y="717865"/>
                  <a:pt x="409633" y="739239"/>
                  <a:pt x="403057" y="764997"/>
                </a:cubicBezTo>
                <a:cubicBezTo>
                  <a:pt x="397576" y="788014"/>
                  <a:pt x="389904" y="812676"/>
                  <a:pt x="382231" y="833502"/>
                </a:cubicBezTo>
                <a:cubicBezTo>
                  <a:pt x="364694" y="878441"/>
                  <a:pt x="355377" y="948043"/>
                  <a:pt x="342224" y="950235"/>
                </a:cubicBezTo>
                <a:cubicBezTo>
                  <a:pt x="330167" y="951879"/>
                  <a:pt x="293996" y="933246"/>
                  <a:pt x="261662" y="885566"/>
                </a:cubicBezTo>
                <a:cubicBezTo>
                  <a:pt x="231519" y="840627"/>
                  <a:pt x="221107" y="783630"/>
                  <a:pt x="229875" y="731018"/>
                </a:cubicBezTo>
                <a:close/>
                <a:moveTo>
                  <a:pt x="328523" y="532626"/>
                </a:moveTo>
                <a:cubicBezTo>
                  <a:pt x="353733" y="489331"/>
                  <a:pt x="416210" y="465217"/>
                  <a:pt x="463890" y="463573"/>
                </a:cubicBezTo>
                <a:cubicBezTo>
                  <a:pt x="479783" y="462477"/>
                  <a:pt x="490196" y="463573"/>
                  <a:pt x="490196" y="469053"/>
                </a:cubicBezTo>
                <a:cubicBezTo>
                  <a:pt x="489099" y="500292"/>
                  <a:pt x="472658" y="535367"/>
                  <a:pt x="463342" y="564961"/>
                </a:cubicBezTo>
                <a:cubicBezTo>
                  <a:pt x="457861" y="581950"/>
                  <a:pt x="450188" y="601132"/>
                  <a:pt x="443612" y="621957"/>
                </a:cubicBezTo>
                <a:cubicBezTo>
                  <a:pt x="431555" y="659772"/>
                  <a:pt x="445804" y="671829"/>
                  <a:pt x="412922" y="676214"/>
                </a:cubicBezTo>
                <a:cubicBezTo>
                  <a:pt x="376203" y="676214"/>
                  <a:pt x="360309" y="664705"/>
                  <a:pt x="343320" y="630178"/>
                </a:cubicBezTo>
                <a:cubicBezTo>
                  <a:pt x="330167" y="601680"/>
                  <a:pt x="297285" y="590719"/>
                  <a:pt x="328523" y="532626"/>
                </a:cubicBezTo>
                <a:close/>
                <a:moveTo>
                  <a:pt x="576786" y="717317"/>
                </a:moveTo>
                <a:cubicBezTo>
                  <a:pt x="579527" y="693203"/>
                  <a:pt x="583363" y="656484"/>
                  <a:pt x="597064" y="642783"/>
                </a:cubicBezTo>
                <a:cubicBezTo>
                  <a:pt x="597612" y="642235"/>
                  <a:pt x="597612" y="642235"/>
                  <a:pt x="597612" y="642235"/>
                </a:cubicBezTo>
                <a:cubicBezTo>
                  <a:pt x="599804" y="640043"/>
                  <a:pt x="600900" y="639495"/>
                  <a:pt x="604189" y="638399"/>
                </a:cubicBezTo>
                <a:cubicBezTo>
                  <a:pt x="621178" y="634562"/>
                  <a:pt x="668310" y="687175"/>
                  <a:pt x="689135" y="703068"/>
                </a:cubicBezTo>
                <a:cubicBezTo>
                  <a:pt x="705028" y="710740"/>
                  <a:pt x="732979" y="708000"/>
                  <a:pt x="748872" y="710740"/>
                </a:cubicBezTo>
                <a:cubicBezTo>
                  <a:pt x="753256" y="711288"/>
                  <a:pt x="761477" y="712385"/>
                  <a:pt x="761477" y="717865"/>
                </a:cubicBezTo>
                <a:cubicBezTo>
                  <a:pt x="761477" y="722249"/>
                  <a:pt x="758737" y="744171"/>
                  <a:pt x="753804" y="771573"/>
                </a:cubicBezTo>
                <a:cubicBezTo>
                  <a:pt x="752160" y="779794"/>
                  <a:pt x="751064" y="788014"/>
                  <a:pt x="749420" y="796235"/>
                </a:cubicBezTo>
                <a:cubicBezTo>
                  <a:pt x="737911" y="858712"/>
                  <a:pt x="721470" y="935986"/>
                  <a:pt x="712153" y="935986"/>
                </a:cubicBezTo>
                <a:cubicBezTo>
                  <a:pt x="706673" y="935986"/>
                  <a:pt x="697904" y="932698"/>
                  <a:pt x="688587" y="927765"/>
                </a:cubicBezTo>
                <a:cubicBezTo>
                  <a:pt x="619534" y="889950"/>
                  <a:pt x="567470" y="796235"/>
                  <a:pt x="576786" y="717317"/>
                </a:cubicBezTo>
                <a:close/>
                <a:moveTo>
                  <a:pt x="677626" y="493167"/>
                </a:moveTo>
                <a:cubicBezTo>
                  <a:pt x="697904" y="467409"/>
                  <a:pt x="719826" y="449324"/>
                  <a:pt x="749968" y="436171"/>
                </a:cubicBezTo>
                <a:cubicBezTo>
                  <a:pt x="765861" y="429046"/>
                  <a:pt x="842587" y="399452"/>
                  <a:pt x="846424" y="429046"/>
                </a:cubicBezTo>
                <a:cubicBezTo>
                  <a:pt x="846424" y="429046"/>
                  <a:pt x="851904" y="450968"/>
                  <a:pt x="830530" y="509061"/>
                </a:cubicBezTo>
                <a:cubicBezTo>
                  <a:pt x="809157" y="568797"/>
                  <a:pt x="791071" y="666897"/>
                  <a:pt x="776822" y="672925"/>
                </a:cubicBezTo>
                <a:cubicBezTo>
                  <a:pt x="755448" y="681146"/>
                  <a:pt x="711057" y="664157"/>
                  <a:pt x="701740" y="647167"/>
                </a:cubicBezTo>
                <a:cubicBezTo>
                  <a:pt x="672146" y="602228"/>
                  <a:pt x="638167" y="543587"/>
                  <a:pt x="677626" y="493167"/>
                </a:cubicBezTo>
                <a:close/>
                <a:moveTo>
                  <a:pt x="1467904" y="311217"/>
                </a:moveTo>
                <a:cubicBezTo>
                  <a:pt x="1415840" y="233395"/>
                  <a:pt x="1341854" y="152833"/>
                  <a:pt x="1268965" y="90904"/>
                </a:cubicBezTo>
                <a:cubicBezTo>
                  <a:pt x="1231698" y="59117"/>
                  <a:pt x="1192787" y="32263"/>
                  <a:pt x="1155520" y="16370"/>
                </a:cubicBezTo>
                <a:cubicBezTo>
                  <a:pt x="1141271" y="10342"/>
                  <a:pt x="1125925" y="4861"/>
                  <a:pt x="1110580" y="2121"/>
                </a:cubicBezTo>
                <a:cubicBezTo>
                  <a:pt x="1082630" y="-3908"/>
                  <a:pt x="1081534" y="3217"/>
                  <a:pt x="1110580" y="19658"/>
                </a:cubicBezTo>
                <a:cubicBezTo>
                  <a:pt x="1122089" y="26235"/>
                  <a:pt x="1134694" y="31715"/>
                  <a:pt x="1146203" y="38292"/>
                </a:cubicBezTo>
                <a:cubicBezTo>
                  <a:pt x="1222929" y="83779"/>
                  <a:pt x="1293079" y="180235"/>
                  <a:pt x="1340210" y="258057"/>
                </a:cubicBezTo>
                <a:cubicBezTo>
                  <a:pt x="1385150" y="331495"/>
                  <a:pt x="1397207" y="384655"/>
                  <a:pt x="1397207" y="384655"/>
                </a:cubicBezTo>
                <a:cubicBezTo>
                  <a:pt x="1344047" y="408769"/>
                  <a:pt x="1301299" y="461929"/>
                  <a:pt x="1287050" y="518377"/>
                </a:cubicBezTo>
                <a:cubicBezTo>
                  <a:pt x="1263484" y="612093"/>
                  <a:pt x="1273897" y="1000107"/>
                  <a:pt x="1273897" y="1000107"/>
                </a:cubicBezTo>
                <a:cubicBezTo>
                  <a:pt x="1272253" y="992982"/>
                  <a:pt x="1247043" y="912968"/>
                  <a:pt x="1232794" y="906392"/>
                </a:cubicBezTo>
                <a:cubicBezTo>
                  <a:pt x="1219093" y="900911"/>
                  <a:pt x="1175249" y="915160"/>
                  <a:pt x="1145655" y="909132"/>
                </a:cubicBezTo>
                <a:lnTo>
                  <a:pt x="1144011" y="909132"/>
                </a:lnTo>
                <a:cubicBezTo>
                  <a:pt x="1128118" y="904200"/>
                  <a:pt x="1165933" y="756228"/>
                  <a:pt x="1179634" y="701972"/>
                </a:cubicBezTo>
                <a:cubicBezTo>
                  <a:pt x="1182922" y="689915"/>
                  <a:pt x="1209776" y="695395"/>
                  <a:pt x="1212516" y="657032"/>
                </a:cubicBezTo>
                <a:cubicBezTo>
                  <a:pt x="1212516" y="644427"/>
                  <a:pt x="1195527" y="634014"/>
                  <a:pt x="1198267" y="623054"/>
                </a:cubicBezTo>
                <a:cubicBezTo>
                  <a:pt x="1226217" y="523310"/>
                  <a:pt x="1253071" y="440007"/>
                  <a:pt x="1262388" y="437267"/>
                </a:cubicBezTo>
                <a:cubicBezTo>
                  <a:pt x="1346787" y="410413"/>
                  <a:pt x="1264032" y="394520"/>
                  <a:pt x="1264032" y="394520"/>
                </a:cubicBezTo>
                <a:cubicBezTo>
                  <a:pt x="1264032" y="394520"/>
                  <a:pt x="1237726" y="387943"/>
                  <a:pt x="1207036" y="397260"/>
                </a:cubicBezTo>
                <a:cubicBezTo>
                  <a:pt x="1199911" y="398356"/>
                  <a:pt x="1184566" y="404384"/>
                  <a:pt x="1165933" y="413701"/>
                </a:cubicBezTo>
                <a:cubicBezTo>
                  <a:pt x="1162644" y="404932"/>
                  <a:pt x="1154972" y="392876"/>
                  <a:pt x="1145655" y="380819"/>
                </a:cubicBezTo>
                <a:cubicBezTo>
                  <a:pt x="1128118" y="358897"/>
                  <a:pt x="1096879" y="330947"/>
                  <a:pt x="1064545" y="327110"/>
                </a:cubicBezTo>
                <a:cubicBezTo>
                  <a:pt x="1054680" y="326014"/>
                  <a:pt x="1033854" y="327658"/>
                  <a:pt x="1026182" y="335331"/>
                </a:cubicBezTo>
                <a:cubicBezTo>
                  <a:pt x="998231" y="364925"/>
                  <a:pt x="1015221" y="379722"/>
                  <a:pt x="1040431" y="386847"/>
                </a:cubicBezTo>
                <a:cubicBezTo>
                  <a:pt x="1062901" y="396712"/>
                  <a:pt x="1088659" y="394520"/>
                  <a:pt x="1110032" y="408221"/>
                </a:cubicBezTo>
                <a:cubicBezTo>
                  <a:pt x="1120993" y="414797"/>
                  <a:pt x="1130858" y="422470"/>
                  <a:pt x="1141819" y="425758"/>
                </a:cubicBezTo>
                <a:cubicBezTo>
                  <a:pt x="1131954" y="431238"/>
                  <a:pt x="1120993" y="437267"/>
                  <a:pt x="1110032" y="443296"/>
                </a:cubicBezTo>
                <a:cubicBezTo>
                  <a:pt x="1077150" y="463573"/>
                  <a:pt x="1032758" y="489879"/>
                  <a:pt x="1010836" y="523310"/>
                </a:cubicBezTo>
                <a:cubicBezTo>
                  <a:pt x="965897" y="601680"/>
                  <a:pt x="913833" y="687175"/>
                  <a:pt x="888623" y="772121"/>
                </a:cubicBezTo>
                <a:cubicBezTo>
                  <a:pt x="860673" y="867481"/>
                  <a:pt x="887527" y="982570"/>
                  <a:pt x="904516" y="1009424"/>
                </a:cubicBezTo>
                <a:cubicBezTo>
                  <a:pt x="921505" y="1037374"/>
                  <a:pt x="973021" y="1081217"/>
                  <a:pt x="960964" y="1119580"/>
                </a:cubicBezTo>
                <a:cubicBezTo>
                  <a:pt x="955484" y="1138762"/>
                  <a:pt x="921505" y="1179865"/>
                  <a:pt x="908352" y="1177673"/>
                </a:cubicBezTo>
                <a:cubicBezTo>
                  <a:pt x="894103" y="1175481"/>
                  <a:pt x="882594" y="1076833"/>
                  <a:pt x="872730" y="1048883"/>
                </a:cubicBezTo>
                <a:cubicBezTo>
                  <a:pt x="869441" y="1042854"/>
                  <a:pt x="862865" y="1036278"/>
                  <a:pt x="857932" y="1031345"/>
                </a:cubicBezTo>
                <a:cubicBezTo>
                  <a:pt x="826146" y="1000655"/>
                  <a:pt x="755448" y="960100"/>
                  <a:pt x="755448" y="960100"/>
                </a:cubicBezTo>
                <a:cubicBezTo>
                  <a:pt x="753256" y="957360"/>
                  <a:pt x="752160" y="952975"/>
                  <a:pt x="752160" y="948043"/>
                </a:cubicBezTo>
                <a:cubicBezTo>
                  <a:pt x="752160" y="945303"/>
                  <a:pt x="752160" y="941466"/>
                  <a:pt x="752160" y="936534"/>
                </a:cubicBezTo>
                <a:cubicBezTo>
                  <a:pt x="755448" y="886114"/>
                  <a:pt x="789975" y="778698"/>
                  <a:pt x="796552" y="739239"/>
                </a:cubicBezTo>
                <a:cubicBezTo>
                  <a:pt x="797648" y="732662"/>
                  <a:pt x="799292" y="723345"/>
                  <a:pt x="802032" y="712385"/>
                </a:cubicBezTo>
                <a:cubicBezTo>
                  <a:pt x="805320" y="700876"/>
                  <a:pt x="833819" y="710192"/>
                  <a:pt x="827242" y="674570"/>
                </a:cubicBezTo>
                <a:cubicBezTo>
                  <a:pt x="826694" y="666349"/>
                  <a:pt x="820117" y="647167"/>
                  <a:pt x="821214" y="642783"/>
                </a:cubicBezTo>
                <a:cubicBezTo>
                  <a:pt x="835463" y="596747"/>
                  <a:pt x="850808" y="544683"/>
                  <a:pt x="863961" y="505772"/>
                </a:cubicBezTo>
                <a:cubicBezTo>
                  <a:pt x="863961" y="505772"/>
                  <a:pt x="863961" y="505224"/>
                  <a:pt x="864509" y="504676"/>
                </a:cubicBezTo>
                <a:cubicBezTo>
                  <a:pt x="875470" y="473986"/>
                  <a:pt x="883142" y="450420"/>
                  <a:pt x="886431" y="446584"/>
                </a:cubicBezTo>
                <a:cubicBezTo>
                  <a:pt x="893555" y="433431"/>
                  <a:pt x="922601" y="423018"/>
                  <a:pt x="931370" y="421922"/>
                </a:cubicBezTo>
                <a:cubicBezTo>
                  <a:pt x="953292" y="419730"/>
                  <a:pt x="950552" y="407125"/>
                  <a:pt x="938495" y="393972"/>
                </a:cubicBezTo>
                <a:cubicBezTo>
                  <a:pt x="935754" y="390683"/>
                  <a:pt x="926986" y="387943"/>
                  <a:pt x="914929" y="385203"/>
                </a:cubicBezTo>
                <a:cubicBezTo>
                  <a:pt x="876018" y="377530"/>
                  <a:pt x="830530" y="375338"/>
                  <a:pt x="793811" y="390683"/>
                </a:cubicBezTo>
                <a:cubicBezTo>
                  <a:pt x="769149" y="400000"/>
                  <a:pt x="740651" y="401096"/>
                  <a:pt x="714893" y="403288"/>
                </a:cubicBezTo>
                <a:cubicBezTo>
                  <a:pt x="701192" y="406577"/>
                  <a:pt x="669406" y="347388"/>
                  <a:pt x="655705" y="336975"/>
                </a:cubicBezTo>
                <a:cubicBezTo>
                  <a:pt x="644744" y="328206"/>
                  <a:pt x="614601" y="312861"/>
                  <a:pt x="598708" y="327658"/>
                </a:cubicBezTo>
                <a:cubicBezTo>
                  <a:pt x="586651" y="339167"/>
                  <a:pt x="582267" y="371502"/>
                  <a:pt x="598160" y="381915"/>
                </a:cubicBezTo>
                <a:cubicBezTo>
                  <a:pt x="608573" y="389039"/>
                  <a:pt x="626658" y="388491"/>
                  <a:pt x="644196" y="393424"/>
                </a:cubicBezTo>
                <a:cubicBezTo>
                  <a:pt x="667213" y="400548"/>
                  <a:pt x="674886" y="420826"/>
                  <a:pt x="669406" y="430690"/>
                </a:cubicBezTo>
                <a:cubicBezTo>
                  <a:pt x="650772" y="463573"/>
                  <a:pt x="627754" y="484399"/>
                  <a:pt x="609121" y="510705"/>
                </a:cubicBezTo>
                <a:cubicBezTo>
                  <a:pt x="546096" y="597296"/>
                  <a:pt x="475946" y="726634"/>
                  <a:pt x="507733" y="834598"/>
                </a:cubicBezTo>
                <a:cubicBezTo>
                  <a:pt x="525818" y="887758"/>
                  <a:pt x="545548" y="933794"/>
                  <a:pt x="576238" y="980926"/>
                </a:cubicBezTo>
                <a:cubicBezTo>
                  <a:pt x="585555" y="996271"/>
                  <a:pt x="594324" y="1034634"/>
                  <a:pt x="594324" y="1054911"/>
                </a:cubicBezTo>
                <a:cubicBezTo>
                  <a:pt x="594324" y="1077929"/>
                  <a:pt x="557057" y="1075737"/>
                  <a:pt x="541164" y="1077381"/>
                </a:cubicBezTo>
                <a:cubicBezTo>
                  <a:pt x="520338" y="1079025"/>
                  <a:pt x="511569" y="1078477"/>
                  <a:pt x="504445" y="1032990"/>
                </a:cubicBezTo>
                <a:cubicBezTo>
                  <a:pt x="501705" y="1016000"/>
                  <a:pt x="498416" y="1003943"/>
                  <a:pt x="495676" y="996271"/>
                </a:cubicBezTo>
                <a:cubicBezTo>
                  <a:pt x="495676" y="995723"/>
                  <a:pt x="495676" y="995723"/>
                  <a:pt x="495676" y="995723"/>
                </a:cubicBezTo>
                <a:cubicBezTo>
                  <a:pt x="480331" y="957360"/>
                  <a:pt x="433747" y="969417"/>
                  <a:pt x="401961" y="969417"/>
                </a:cubicBezTo>
                <a:cubicBezTo>
                  <a:pt x="392644" y="969417"/>
                  <a:pt x="383875" y="968869"/>
                  <a:pt x="381135" y="966676"/>
                </a:cubicBezTo>
                <a:cubicBezTo>
                  <a:pt x="374559" y="963936"/>
                  <a:pt x="387164" y="916805"/>
                  <a:pt x="401961" y="861452"/>
                </a:cubicBezTo>
                <a:cubicBezTo>
                  <a:pt x="416758" y="806648"/>
                  <a:pt x="437035" y="741979"/>
                  <a:pt x="444708" y="709096"/>
                </a:cubicBezTo>
                <a:cubicBezTo>
                  <a:pt x="446900" y="704164"/>
                  <a:pt x="455669" y="705808"/>
                  <a:pt x="462793" y="703616"/>
                </a:cubicBezTo>
                <a:cubicBezTo>
                  <a:pt x="466082" y="703068"/>
                  <a:pt x="468822" y="701424"/>
                  <a:pt x="471562" y="698683"/>
                </a:cubicBezTo>
                <a:cubicBezTo>
                  <a:pt x="472658" y="694847"/>
                  <a:pt x="474850" y="679502"/>
                  <a:pt x="474302" y="670733"/>
                </a:cubicBezTo>
                <a:cubicBezTo>
                  <a:pt x="473754" y="665253"/>
                  <a:pt x="467726" y="664157"/>
                  <a:pt x="462793" y="662513"/>
                </a:cubicBezTo>
                <a:cubicBezTo>
                  <a:pt x="461149" y="661417"/>
                  <a:pt x="458957" y="659224"/>
                  <a:pt x="460053" y="655936"/>
                </a:cubicBezTo>
                <a:cubicBezTo>
                  <a:pt x="460601" y="652100"/>
                  <a:pt x="461697" y="648264"/>
                  <a:pt x="462793" y="644427"/>
                </a:cubicBezTo>
                <a:cubicBezTo>
                  <a:pt x="473754" y="609900"/>
                  <a:pt x="485263" y="575922"/>
                  <a:pt x="496772" y="541395"/>
                </a:cubicBezTo>
                <a:cubicBezTo>
                  <a:pt x="505541" y="513993"/>
                  <a:pt x="512665" y="494811"/>
                  <a:pt x="513761" y="492071"/>
                </a:cubicBezTo>
                <a:cubicBezTo>
                  <a:pt x="514858" y="485495"/>
                  <a:pt x="528559" y="487687"/>
                  <a:pt x="538971" y="487139"/>
                </a:cubicBezTo>
                <a:cubicBezTo>
                  <a:pt x="543356" y="487139"/>
                  <a:pt x="546644" y="486591"/>
                  <a:pt x="549932" y="483851"/>
                </a:cubicBezTo>
                <a:cubicBezTo>
                  <a:pt x="559249" y="477822"/>
                  <a:pt x="561441" y="456449"/>
                  <a:pt x="545000" y="446036"/>
                </a:cubicBezTo>
                <a:cubicBezTo>
                  <a:pt x="532395" y="437815"/>
                  <a:pt x="509377" y="438363"/>
                  <a:pt x="495128" y="438363"/>
                </a:cubicBezTo>
                <a:cubicBezTo>
                  <a:pt x="485263" y="438363"/>
                  <a:pt x="473754" y="438363"/>
                  <a:pt x="462245" y="438363"/>
                </a:cubicBezTo>
                <a:cubicBezTo>
                  <a:pt x="438131" y="438363"/>
                  <a:pt x="413470" y="438363"/>
                  <a:pt x="401413" y="437267"/>
                </a:cubicBezTo>
                <a:cubicBezTo>
                  <a:pt x="368530" y="426306"/>
                  <a:pt x="384971" y="390135"/>
                  <a:pt x="359213" y="374242"/>
                </a:cubicBezTo>
                <a:cubicBezTo>
                  <a:pt x="305505" y="341908"/>
                  <a:pt x="293996" y="386299"/>
                  <a:pt x="311534" y="407673"/>
                </a:cubicBezTo>
                <a:cubicBezTo>
                  <a:pt x="332907" y="433431"/>
                  <a:pt x="349349" y="419182"/>
                  <a:pt x="352637" y="454804"/>
                </a:cubicBezTo>
                <a:cubicBezTo>
                  <a:pt x="354829" y="467409"/>
                  <a:pt x="215078" y="585787"/>
                  <a:pt x="194252" y="617025"/>
                </a:cubicBezTo>
                <a:cubicBezTo>
                  <a:pt x="172331" y="651004"/>
                  <a:pt x="142736" y="768833"/>
                  <a:pt x="152053" y="821445"/>
                </a:cubicBezTo>
                <a:cubicBezTo>
                  <a:pt x="161370" y="875153"/>
                  <a:pt x="166302" y="910228"/>
                  <a:pt x="211790" y="957360"/>
                </a:cubicBezTo>
                <a:cubicBezTo>
                  <a:pt x="223847" y="969965"/>
                  <a:pt x="239740" y="980377"/>
                  <a:pt x="253989" y="987502"/>
                </a:cubicBezTo>
                <a:lnTo>
                  <a:pt x="254537" y="987502"/>
                </a:lnTo>
                <a:cubicBezTo>
                  <a:pt x="274815" y="999011"/>
                  <a:pt x="292900" y="1006135"/>
                  <a:pt x="292900" y="1012164"/>
                </a:cubicBezTo>
                <a:cubicBezTo>
                  <a:pt x="292900" y="1016000"/>
                  <a:pt x="275911" y="1017096"/>
                  <a:pt x="254537" y="1017644"/>
                </a:cubicBezTo>
                <a:cubicBezTo>
                  <a:pt x="245768" y="1017644"/>
                  <a:pt x="234260" y="1018192"/>
                  <a:pt x="225491" y="1020385"/>
                </a:cubicBezTo>
                <a:cubicBezTo>
                  <a:pt x="204117" y="1023125"/>
                  <a:pt x="187128" y="1033538"/>
                  <a:pt x="175619" y="1035730"/>
                </a:cubicBezTo>
                <a:cubicBezTo>
                  <a:pt x="161918" y="1036826"/>
                  <a:pt x="99989" y="982022"/>
                  <a:pt x="83548" y="921189"/>
                </a:cubicBezTo>
                <a:cubicBezTo>
                  <a:pt x="67654" y="860356"/>
                  <a:pt x="116978" y="733210"/>
                  <a:pt x="123007" y="695943"/>
                </a:cubicBezTo>
                <a:cubicBezTo>
                  <a:pt x="128487" y="658128"/>
                  <a:pt x="108758" y="435075"/>
                  <a:pt x="108758" y="414797"/>
                </a:cubicBezTo>
                <a:cubicBezTo>
                  <a:pt x="108758" y="395616"/>
                  <a:pt x="133420" y="372050"/>
                  <a:pt x="179455" y="369858"/>
                </a:cubicBezTo>
                <a:cubicBezTo>
                  <a:pt x="215078" y="367666"/>
                  <a:pt x="238644" y="392876"/>
                  <a:pt x="253441" y="400548"/>
                </a:cubicBezTo>
                <a:lnTo>
                  <a:pt x="253989" y="401096"/>
                </a:lnTo>
                <a:cubicBezTo>
                  <a:pt x="258921" y="402192"/>
                  <a:pt x="261114" y="403836"/>
                  <a:pt x="263854" y="402192"/>
                </a:cubicBezTo>
                <a:cubicBezTo>
                  <a:pt x="276459" y="399452"/>
                  <a:pt x="279199" y="368762"/>
                  <a:pt x="253989" y="335331"/>
                </a:cubicBezTo>
                <a:cubicBezTo>
                  <a:pt x="253989" y="335331"/>
                  <a:pt x="253441" y="335331"/>
                  <a:pt x="253441" y="334783"/>
                </a:cubicBezTo>
                <a:cubicBezTo>
                  <a:pt x="250701" y="332043"/>
                  <a:pt x="247961" y="328755"/>
                  <a:pt x="244124" y="324918"/>
                </a:cubicBezTo>
                <a:cubicBezTo>
                  <a:pt x="209050" y="287103"/>
                  <a:pt x="175619" y="301352"/>
                  <a:pt x="166302" y="285459"/>
                </a:cubicBezTo>
                <a:cubicBezTo>
                  <a:pt x="156437" y="269566"/>
                  <a:pt x="184388" y="266278"/>
                  <a:pt x="209050" y="240520"/>
                </a:cubicBezTo>
                <a:cubicBezTo>
                  <a:pt x="234260" y="214762"/>
                  <a:pt x="232615" y="183523"/>
                  <a:pt x="215078" y="152833"/>
                </a:cubicBezTo>
                <a:cubicBezTo>
                  <a:pt x="196993" y="120498"/>
                  <a:pt x="123007" y="105701"/>
                  <a:pt x="126295" y="125431"/>
                </a:cubicBezTo>
                <a:cubicBezTo>
                  <a:pt x="130131" y="145160"/>
                  <a:pt x="155889" y="162149"/>
                  <a:pt x="149861" y="197772"/>
                </a:cubicBezTo>
                <a:cubicBezTo>
                  <a:pt x="142736" y="246000"/>
                  <a:pt x="107114" y="252577"/>
                  <a:pt x="71491" y="287651"/>
                </a:cubicBezTo>
                <a:cubicBezTo>
                  <a:pt x="36416" y="323274"/>
                  <a:pt x="793" y="332591"/>
                  <a:pt x="16686" y="444392"/>
                </a:cubicBezTo>
                <a:cubicBezTo>
                  <a:pt x="29291" y="528790"/>
                  <a:pt x="34772" y="677858"/>
                  <a:pt x="20523" y="771573"/>
                </a:cubicBezTo>
                <a:cubicBezTo>
                  <a:pt x="6822" y="866933"/>
                  <a:pt x="-18936" y="924477"/>
                  <a:pt x="22715" y="1016000"/>
                </a:cubicBezTo>
                <a:cubicBezTo>
                  <a:pt x="64914" y="1108071"/>
                  <a:pt x="232615" y="1284541"/>
                  <a:pt x="232615" y="1284541"/>
                </a:cubicBezTo>
                <a:cubicBezTo>
                  <a:pt x="232615" y="1284541"/>
                  <a:pt x="225491" y="1305367"/>
                  <a:pt x="217818" y="1323452"/>
                </a:cubicBezTo>
                <a:cubicBezTo>
                  <a:pt x="210694" y="1340990"/>
                  <a:pt x="227135" y="1345374"/>
                  <a:pt x="237548" y="1345374"/>
                </a:cubicBezTo>
                <a:cubicBezTo>
                  <a:pt x="243028" y="1345374"/>
                  <a:pt x="251249" y="1330577"/>
                  <a:pt x="254537" y="1325097"/>
                </a:cubicBezTo>
                <a:cubicBezTo>
                  <a:pt x="260566" y="1313040"/>
                  <a:pt x="266046" y="1300435"/>
                  <a:pt x="266046" y="1300435"/>
                </a:cubicBezTo>
                <a:cubicBezTo>
                  <a:pt x="286872" y="1317424"/>
                  <a:pt x="346060" y="1351951"/>
                  <a:pt x="401413" y="1375516"/>
                </a:cubicBezTo>
                <a:cubicBezTo>
                  <a:pt x="449640" y="1396890"/>
                  <a:pt x="492388" y="1400726"/>
                  <a:pt x="544452" y="1405659"/>
                </a:cubicBezTo>
                <a:cubicBezTo>
                  <a:pt x="572402" y="1408399"/>
                  <a:pt x="585555" y="1410591"/>
                  <a:pt x="580623" y="1421552"/>
                </a:cubicBezTo>
                <a:cubicBezTo>
                  <a:pt x="577334" y="1429773"/>
                  <a:pt x="577334" y="1438541"/>
                  <a:pt x="573498" y="1445666"/>
                </a:cubicBezTo>
                <a:cubicBezTo>
                  <a:pt x="571306" y="1454983"/>
                  <a:pt x="566922" y="1468684"/>
                  <a:pt x="566922" y="1468684"/>
                </a:cubicBezTo>
                <a:cubicBezTo>
                  <a:pt x="576238" y="1476904"/>
                  <a:pt x="591036" y="1482933"/>
                  <a:pt x="599804" y="1470876"/>
                </a:cubicBezTo>
                <a:cubicBezTo>
                  <a:pt x="603640" y="1465395"/>
                  <a:pt x="609121" y="1453339"/>
                  <a:pt x="611313" y="1437445"/>
                </a:cubicBezTo>
                <a:cubicBezTo>
                  <a:pt x="615149" y="1418812"/>
                  <a:pt x="620630" y="1412235"/>
                  <a:pt x="620630" y="1412235"/>
                </a:cubicBezTo>
                <a:cubicBezTo>
                  <a:pt x="702288" y="1418264"/>
                  <a:pt x="782302" y="1415523"/>
                  <a:pt x="863961" y="1415523"/>
                </a:cubicBezTo>
                <a:cubicBezTo>
                  <a:pt x="913833" y="1415523"/>
                  <a:pt x="957676" y="1415523"/>
                  <a:pt x="957676" y="1415523"/>
                </a:cubicBezTo>
                <a:cubicBezTo>
                  <a:pt x="957676" y="1415523"/>
                  <a:pt x="957128" y="1426484"/>
                  <a:pt x="951648" y="1440185"/>
                </a:cubicBezTo>
                <a:cubicBezTo>
                  <a:pt x="945619" y="1452790"/>
                  <a:pt x="949456" y="1449502"/>
                  <a:pt x="949456" y="1463751"/>
                </a:cubicBezTo>
                <a:cubicBezTo>
                  <a:pt x="949456" y="1463751"/>
                  <a:pt x="967541" y="1471424"/>
                  <a:pt x="980146" y="1462107"/>
                </a:cubicBezTo>
                <a:cubicBezTo>
                  <a:pt x="994395" y="1450598"/>
                  <a:pt x="990011" y="1421552"/>
                  <a:pt x="997135" y="1405659"/>
                </a:cubicBezTo>
                <a:cubicBezTo>
                  <a:pt x="998231" y="1404015"/>
                  <a:pt x="1009740" y="1402371"/>
                  <a:pt x="1029470" y="1397438"/>
                </a:cubicBezTo>
                <a:cubicBezTo>
                  <a:pt x="1094687" y="1383189"/>
                  <a:pt x="1156068" y="1348662"/>
                  <a:pt x="1210872" y="1311943"/>
                </a:cubicBezTo>
                <a:cubicBezTo>
                  <a:pt x="1274993" y="1267552"/>
                  <a:pt x="1369256" y="1180413"/>
                  <a:pt x="1408168" y="1114100"/>
                </a:cubicBezTo>
                <a:cubicBezTo>
                  <a:pt x="1441598" y="1057103"/>
                  <a:pt x="1453107" y="996819"/>
                  <a:pt x="1461876" y="972705"/>
                </a:cubicBezTo>
                <a:cubicBezTo>
                  <a:pt x="1473933" y="938726"/>
                  <a:pt x="1464068" y="891594"/>
                  <a:pt x="1444338" y="832406"/>
                </a:cubicBezTo>
                <a:cubicBezTo>
                  <a:pt x="1425705" y="773217"/>
                  <a:pt x="1403235" y="693751"/>
                  <a:pt x="1391178" y="644427"/>
                </a:cubicBezTo>
                <a:cubicBezTo>
                  <a:pt x="1379669" y="594555"/>
                  <a:pt x="1375285" y="555096"/>
                  <a:pt x="1388986" y="533723"/>
                </a:cubicBezTo>
                <a:cubicBezTo>
                  <a:pt x="1403235" y="512349"/>
                  <a:pt x="1404879" y="510157"/>
                  <a:pt x="1425157" y="521117"/>
                </a:cubicBezTo>
                <a:cubicBezTo>
                  <a:pt x="1443790" y="530434"/>
                  <a:pt x="1451463" y="551808"/>
                  <a:pt x="1443790" y="637851"/>
                </a:cubicBezTo>
                <a:cubicBezTo>
                  <a:pt x="1435022" y="730470"/>
                  <a:pt x="1445434" y="750747"/>
                  <a:pt x="1470096" y="695395"/>
                </a:cubicBezTo>
                <a:cubicBezTo>
                  <a:pt x="1492018" y="643879"/>
                  <a:pt x="1488730" y="589623"/>
                  <a:pt x="1492018" y="554548"/>
                </a:cubicBezTo>
                <a:cubicBezTo>
                  <a:pt x="1495854" y="518925"/>
                  <a:pt x="1502979" y="486591"/>
                  <a:pt x="1510652" y="470150"/>
                </a:cubicBezTo>
                <a:cubicBezTo>
                  <a:pt x="1521613" y="452612"/>
                  <a:pt x="1498595" y="358897"/>
                  <a:pt x="1467904" y="311217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547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A6247D-1365-4DA2-8D58-2E423A65A710}"/>
              </a:ext>
            </a:extLst>
          </p:cNvPr>
          <p:cNvSpPr txBox="1"/>
          <p:nvPr/>
        </p:nvSpPr>
        <p:spPr>
          <a:xfrm>
            <a:off x="695324" y="1672695"/>
            <a:ext cx="5400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lt"/>
                <a:ea typeface="+mj-ea"/>
              </a:rPr>
              <a:t>part</a:t>
            </a:r>
          </a:p>
          <a:p>
            <a:r>
              <a:rPr lang="en-US" altLang="zh-CN" sz="9600" dirty="0">
                <a:solidFill>
                  <a:schemeClr val="bg1"/>
                </a:solidFill>
                <a:latin typeface="+mj-lt"/>
                <a:ea typeface="+mj-ea"/>
              </a:rPr>
              <a:t>TWO</a:t>
            </a:r>
            <a:endParaRPr lang="zh-CN" altLang="en-US" sz="9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AB570A4-A0DA-42BA-A3B2-AA4D1424517B}"/>
              </a:ext>
            </a:extLst>
          </p:cNvPr>
          <p:cNvSpPr/>
          <p:nvPr/>
        </p:nvSpPr>
        <p:spPr>
          <a:xfrm>
            <a:off x="11112000" y="2349000"/>
            <a:ext cx="2160000" cy="2160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5A40CDA-7FE2-45BE-B045-BDF5943D870B}"/>
              </a:ext>
            </a:extLst>
          </p:cNvPr>
          <p:cNvSpPr/>
          <p:nvPr/>
        </p:nvSpPr>
        <p:spPr>
          <a:xfrm>
            <a:off x="762361" y="648648"/>
            <a:ext cx="720000" cy="7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1997A58-3982-48CF-B14A-CDEC844A0C1B}"/>
              </a:ext>
            </a:extLst>
          </p:cNvPr>
          <p:cNvSpPr/>
          <p:nvPr/>
        </p:nvSpPr>
        <p:spPr>
          <a:xfrm>
            <a:off x="762361" y="5004191"/>
            <a:ext cx="2160000" cy="18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0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树, 户外&#10;&#10;描述已自动生成">
            <a:extLst>
              <a:ext uri="{FF2B5EF4-FFF2-40B4-BE49-F238E27FC236}">
                <a16:creationId xmlns:a16="http://schemas.microsoft.com/office/drawing/2014/main" id="{3E85F034-737D-49A8-B4DD-69918F5C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r="4737" b="632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4F4BBE77-564F-4A2F-B9A9-DD2C8261D569}"/>
              </a:ext>
            </a:extLst>
          </p:cNvPr>
          <p:cNvSpPr/>
          <p:nvPr/>
        </p:nvSpPr>
        <p:spPr>
          <a:xfrm>
            <a:off x="-4389161" y="-2102962"/>
            <a:ext cx="11094761" cy="11094761"/>
          </a:xfrm>
          <a:prstGeom prst="ellipse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97AC5CF-33BA-4438-9E62-B22E3EBC2905}"/>
              </a:ext>
            </a:extLst>
          </p:cNvPr>
          <p:cNvSpPr/>
          <p:nvPr/>
        </p:nvSpPr>
        <p:spPr>
          <a:xfrm>
            <a:off x="-2694397" y="-255287"/>
            <a:ext cx="7684006" cy="7399405"/>
          </a:xfrm>
          <a:custGeom>
            <a:avLst/>
            <a:gdLst>
              <a:gd name="connsiteX0" fmla="*/ 1409264 w 1479715"/>
              <a:gd name="connsiteY0" fmla="*/ 456449 h 1424911"/>
              <a:gd name="connsiteX1" fmla="*/ 1373641 w 1479715"/>
              <a:gd name="connsiteY1" fmla="*/ 508513 h 1424911"/>
              <a:gd name="connsiteX2" fmla="*/ 1338018 w 1479715"/>
              <a:gd name="connsiteY2" fmla="*/ 564413 h 1424911"/>
              <a:gd name="connsiteX3" fmla="*/ 1331442 w 1479715"/>
              <a:gd name="connsiteY3" fmla="*/ 568249 h 1424911"/>
              <a:gd name="connsiteX4" fmla="*/ 1322673 w 1479715"/>
              <a:gd name="connsiteY4" fmla="*/ 537011 h 1424911"/>
              <a:gd name="connsiteX5" fmla="*/ 1341306 w 1479715"/>
              <a:gd name="connsiteY5" fmla="*/ 492619 h 1424911"/>
              <a:gd name="connsiteX6" fmla="*/ 1376929 w 1479715"/>
              <a:gd name="connsiteY6" fmla="*/ 444392 h 1424911"/>
              <a:gd name="connsiteX7" fmla="*/ 1409264 w 1479715"/>
              <a:gd name="connsiteY7" fmla="*/ 456449 h 1424911"/>
              <a:gd name="connsiteX8" fmla="*/ 1390082 w 1479715"/>
              <a:gd name="connsiteY8" fmla="*/ 905296 h 1424911"/>
              <a:gd name="connsiteX9" fmla="*/ 1353911 w 1479715"/>
              <a:gd name="connsiteY9" fmla="*/ 1084506 h 1424911"/>
              <a:gd name="connsiteX10" fmla="*/ 1305683 w 1479715"/>
              <a:gd name="connsiteY10" fmla="*/ 1146983 h 1424911"/>
              <a:gd name="connsiteX11" fmla="*/ 1294723 w 1479715"/>
              <a:gd name="connsiteY11" fmla="*/ 1123417 h 1424911"/>
              <a:gd name="connsiteX12" fmla="*/ 1352267 w 1479715"/>
              <a:gd name="connsiteY12" fmla="*/ 884470 h 1424911"/>
              <a:gd name="connsiteX13" fmla="*/ 1353363 w 1479715"/>
              <a:gd name="connsiteY13" fmla="*/ 737046 h 1424911"/>
              <a:gd name="connsiteX14" fmla="*/ 1390082 w 1479715"/>
              <a:gd name="connsiteY14" fmla="*/ 905296 h 1424911"/>
              <a:gd name="connsiteX15" fmla="*/ 1224025 w 1479715"/>
              <a:gd name="connsiteY15" fmla="*/ 1162328 h 1424911"/>
              <a:gd name="connsiteX16" fmla="*/ 1145655 w 1479715"/>
              <a:gd name="connsiteY16" fmla="*/ 1224805 h 1424911"/>
              <a:gd name="connsiteX17" fmla="*/ 1065641 w 1479715"/>
              <a:gd name="connsiteY17" fmla="*/ 1255495 h 1424911"/>
              <a:gd name="connsiteX18" fmla="*/ 1059612 w 1479715"/>
              <a:gd name="connsiteY18" fmla="*/ 1254947 h 1424911"/>
              <a:gd name="connsiteX19" fmla="*/ 1051392 w 1479715"/>
              <a:gd name="connsiteY19" fmla="*/ 1225353 h 1424911"/>
              <a:gd name="connsiteX20" fmla="*/ 1059612 w 1479715"/>
              <a:gd name="connsiteY20" fmla="*/ 1179317 h 1424911"/>
              <a:gd name="connsiteX21" fmla="*/ 1065641 w 1479715"/>
              <a:gd name="connsiteY21" fmla="*/ 1157943 h 1424911"/>
              <a:gd name="connsiteX22" fmla="*/ 1083178 w 1479715"/>
              <a:gd name="connsiteY22" fmla="*/ 1096015 h 1424911"/>
              <a:gd name="connsiteX23" fmla="*/ 1110032 w 1479715"/>
              <a:gd name="connsiteY23" fmla="*/ 991338 h 1424911"/>
              <a:gd name="connsiteX24" fmla="*/ 1127022 w 1479715"/>
              <a:gd name="connsiteY24" fmla="*/ 971061 h 1424911"/>
              <a:gd name="connsiteX25" fmla="*/ 1145655 w 1479715"/>
              <a:gd name="connsiteY25" fmla="*/ 962292 h 1424911"/>
              <a:gd name="connsiteX26" fmla="*/ 1212516 w 1479715"/>
              <a:gd name="connsiteY26" fmla="*/ 951331 h 1424911"/>
              <a:gd name="connsiteX27" fmla="*/ 1265676 w 1479715"/>
              <a:gd name="connsiteY27" fmla="*/ 1066968 h 1424911"/>
              <a:gd name="connsiteX28" fmla="*/ 1224025 w 1479715"/>
              <a:gd name="connsiteY28" fmla="*/ 1162328 h 1424911"/>
              <a:gd name="connsiteX29" fmla="*/ 1040431 w 1479715"/>
              <a:gd name="connsiteY29" fmla="*/ 1086698 h 1424911"/>
              <a:gd name="connsiteX30" fmla="*/ 1012481 w 1479715"/>
              <a:gd name="connsiteY30" fmla="*/ 1048883 h 1424911"/>
              <a:gd name="connsiteX31" fmla="*/ 1015221 w 1479715"/>
              <a:gd name="connsiteY31" fmla="*/ 982570 h 1424911"/>
              <a:gd name="connsiteX32" fmla="*/ 1040431 w 1479715"/>
              <a:gd name="connsiteY32" fmla="*/ 968321 h 1424911"/>
              <a:gd name="connsiteX33" fmla="*/ 1065641 w 1479715"/>
              <a:gd name="connsiteY33" fmla="*/ 971609 h 1424911"/>
              <a:gd name="connsiteX34" fmla="*/ 1074957 w 1479715"/>
              <a:gd name="connsiteY34" fmla="*/ 1013260 h 1424911"/>
              <a:gd name="connsiteX35" fmla="*/ 1065641 w 1479715"/>
              <a:gd name="connsiteY35" fmla="*/ 1057652 h 1424911"/>
              <a:gd name="connsiteX36" fmla="*/ 1040431 w 1479715"/>
              <a:gd name="connsiteY36" fmla="*/ 1086698 h 1424911"/>
              <a:gd name="connsiteX37" fmla="*/ 1038239 w 1479715"/>
              <a:gd name="connsiteY37" fmla="*/ 1173289 h 1424911"/>
              <a:gd name="connsiteX38" fmla="*/ 993299 w 1479715"/>
              <a:gd name="connsiteY38" fmla="*/ 1286733 h 1424911"/>
              <a:gd name="connsiteX39" fmla="*/ 980146 w 1479715"/>
              <a:gd name="connsiteY39" fmla="*/ 1286185 h 1424911"/>
              <a:gd name="connsiteX40" fmla="*/ 926438 w 1479715"/>
              <a:gd name="connsiteY40" fmla="*/ 1251111 h 1424911"/>
              <a:gd name="connsiteX41" fmla="*/ 950004 w 1479715"/>
              <a:gd name="connsiteY41" fmla="*/ 1190826 h 1424911"/>
              <a:gd name="connsiteX42" fmla="*/ 986722 w 1479715"/>
              <a:gd name="connsiteY42" fmla="*/ 1165616 h 1424911"/>
              <a:gd name="connsiteX43" fmla="*/ 1017413 w 1479715"/>
              <a:gd name="connsiteY43" fmla="*/ 1143146 h 1424911"/>
              <a:gd name="connsiteX44" fmla="*/ 1040979 w 1479715"/>
              <a:gd name="connsiteY44" fmla="*/ 1143146 h 1424911"/>
              <a:gd name="connsiteX45" fmla="*/ 1042623 w 1479715"/>
              <a:gd name="connsiteY45" fmla="*/ 1159039 h 1424911"/>
              <a:gd name="connsiteX46" fmla="*/ 1038239 w 1479715"/>
              <a:gd name="connsiteY46" fmla="*/ 1173289 h 1424911"/>
              <a:gd name="connsiteX47" fmla="*/ 975214 w 1479715"/>
              <a:gd name="connsiteY47" fmla="*/ 806100 h 1424911"/>
              <a:gd name="connsiteX48" fmla="*/ 992751 w 1479715"/>
              <a:gd name="connsiteY48" fmla="*/ 722797 h 1424911"/>
              <a:gd name="connsiteX49" fmla="*/ 1016865 w 1479715"/>
              <a:gd name="connsiteY49" fmla="*/ 651552 h 1424911"/>
              <a:gd name="connsiteX50" fmla="*/ 1040431 w 1479715"/>
              <a:gd name="connsiteY50" fmla="*/ 653744 h 1424911"/>
              <a:gd name="connsiteX51" fmla="*/ 1123185 w 1479715"/>
              <a:gd name="connsiteY51" fmla="*/ 699231 h 1424911"/>
              <a:gd name="connsiteX52" fmla="*/ 1146203 w 1479715"/>
              <a:gd name="connsiteY52" fmla="*/ 694299 h 1424911"/>
              <a:gd name="connsiteX53" fmla="*/ 1127570 w 1479715"/>
              <a:gd name="connsiteY53" fmla="*/ 801715 h 1424911"/>
              <a:gd name="connsiteX54" fmla="*/ 1110580 w 1479715"/>
              <a:gd name="connsiteY54" fmla="*/ 894335 h 1424911"/>
              <a:gd name="connsiteX55" fmla="*/ 1099619 w 1479715"/>
              <a:gd name="connsiteY55" fmla="*/ 915160 h 1424911"/>
              <a:gd name="connsiteX56" fmla="*/ 1040431 w 1479715"/>
              <a:gd name="connsiteY56" fmla="*/ 918449 h 1424911"/>
              <a:gd name="connsiteX57" fmla="*/ 975214 w 1479715"/>
              <a:gd name="connsiteY57" fmla="*/ 806100 h 1424911"/>
              <a:gd name="connsiteX58" fmla="*/ 1096879 w 1479715"/>
              <a:gd name="connsiteY58" fmla="*/ 509061 h 1424911"/>
              <a:gd name="connsiteX59" fmla="*/ 1145655 w 1479715"/>
              <a:gd name="connsiteY59" fmla="*/ 460833 h 1424911"/>
              <a:gd name="connsiteX60" fmla="*/ 1188950 w 1479715"/>
              <a:gd name="connsiteY60" fmla="*/ 429046 h 1424911"/>
              <a:gd name="connsiteX61" fmla="*/ 1212516 w 1479715"/>
              <a:gd name="connsiteY61" fmla="*/ 461929 h 1424911"/>
              <a:gd name="connsiteX62" fmla="*/ 1179086 w 1479715"/>
              <a:gd name="connsiteY62" fmla="*/ 573730 h 1424911"/>
              <a:gd name="connsiteX63" fmla="*/ 1153876 w 1479715"/>
              <a:gd name="connsiteY63" fmla="*/ 654292 h 1424911"/>
              <a:gd name="connsiteX64" fmla="*/ 1110032 w 1479715"/>
              <a:gd name="connsiteY64" fmla="*/ 649360 h 1424911"/>
              <a:gd name="connsiteX65" fmla="*/ 1076054 w 1479715"/>
              <a:gd name="connsiteY65" fmla="*/ 585787 h 1424911"/>
              <a:gd name="connsiteX66" fmla="*/ 1096879 w 1479715"/>
              <a:gd name="connsiteY66" fmla="*/ 509061 h 1424911"/>
              <a:gd name="connsiteX67" fmla="*/ 893007 w 1479715"/>
              <a:gd name="connsiteY67" fmla="*/ 1274676 h 1424911"/>
              <a:gd name="connsiteX68" fmla="*/ 872730 w 1479715"/>
              <a:gd name="connsiteY68" fmla="*/ 1298242 h 1424911"/>
              <a:gd name="connsiteX69" fmla="*/ 862317 w 1479715"/>
              <a:gd name="connsiteY69" fmla="*/ 1301531 h 1424911"/>
              <a:gd name="connsiteX70" fmla="*/ 838751 w 1479715"/>
              <a:gd name="connsiteY70" fmla="*/ 1290570 h 1424911"/>
              <a:gd name="connsiteX71" fmla="*/ 862317 w 1479715"/>
              <a:gd name="connsiteY71" fmla="*/ 1262072 h 1424911"/>
              <a:gd name="connsiteX72" fmla="*/ 877114 w 1479715"/>
              <a:gd name="connsiteY72" fmla="*/ 1257139 h 1424911"/>
              <a:gd name="connsiteX73" fmla="*/ 893007 w 1479715"/>
              <a:gd name="connsiteY73" fmla="*/ 1274676 h 1424911"/>
              <a:gd name="connsiteX74" fmla="*/ 671050 w 1479715"/>
              <a:gd name="connsiteY74" fmla="*/ 1286185 h 1424911"/>
              <a:gd name="connsiteX75" fmla="*/ 680915 w 1479715"/>
              <a:gd name="connsiteY75" fmla="*/ 1202883 h 1424911"/>
              <a:gd name="connsiteX76" fmla="*/ 690231 w 1479715"/>
              <a:gd name="connsiteY76" fmla="*/ 1171096 h 1424911"/>
              <a:gd name="connsiteX77" fmla="*/ 715441 w 1479715"/>
              <a:gd name="connsiteY77" fmla="*/ 1084506 h 1424911"/>
              <a:gd name="connsiteX78" fmla="*/ 739007 w 1479715"/>
              <a:gd name="connsiteY78" fmla="*/ 1023673 h 1424911"/>
              <a:gd name="connsiteX79" fmla="*/ 762025 w 1479715"/>
              <a:gd name="connsiteY79" fmla="*/ 1026413 h 1424911"/>
              <a:gd name="connsiteX80" fmla="*/ 788879 w 1479715"/>
              <a:gd name="connsiteY80" fmla="*/ 1044498 h 1424911"/>
              <a:gd name="connsiteX81" fmla="*/ 829982 w 1479715"/>
              <a:gd name="connsiteY81" fmla="*/ 1108071 h 1424911"/>
              <a:gd name="connsiteX82" fmla="*/ 863961 w 1479715"/>
              <a:gd name="connsiteY82" fmla="*/ 1199047 h 1424911"/>
              <a:gd name="connsiteX83" fmla="*/ 790523 w 1479715"/>
              <a:gd name="connsiteY83" fmla="*/ 1281253 h 1424911"/>
              <a:gd name="connsiteX84" fmla="*/ 671050 w 1479715"/>
              <a:gd name="connsiteY84" fmla="*/ 1286185 h 1424911"/>
              <a:gd name="connsiteX85" fmla="*/ 659541 w 1479715"/>
              <a:gd name="connsiteY85" fmla="*/ 987502 h 1424911"/>
              <a:gd name="connsiteX86" fmla="*/ 697356 w 1479715"/>
              <a:gd name="connsiteY86" fmla="*/ 1003395 h 1424911"/>
              <a:gd name="connsiteX87" fmla="*/ 699548 w 1479715"/>
              <a:gd name="connsiteY87" fmla="*/ 1042306 h 1424911"/>
              <a:gd name="connsiteX88" fmla="*/ 683655 w 1479715"/>
              <a:gd name="connsiteY88" fmla="*/ 1096563 h 1424911"/>
              <a:gd name="connsiteX89" fmla="*/ 680915 w 1479715"/>
              <a:gd name="connsiteY89" fmla="*/ 1097111 h 1424911"/>
              <a:gd name="connsiteX90" fmla="*/ 663925 w 1479715"/>
              <a:gd name="connsiteY90" fmla="*/ 1040114 h 1424911"/>
              <a:gd name="connsiteX91" fmla="*/ 659541 w 1479715"/>
              <a:gd name="connsiteY91" fmla="*/ 987502 h 1424911"/>
              <a:gd name="connsiteX92" fmla="*/ 647484 w 1479715"/>
              <a:gd name="connsiteY92" fmla="*/ 1209459 h 1424911"/>
              <a:gd name="connsiteX93" fmla="*/ 615149 w 1479715"/>
              <a:gd name="connsiteY93" fmla="*/ 1272484 h 1424911"/>
              <a:gd name="connsiteX94" fmla="*/ 577334 w 1479715"/>
              <a:gd name="connsiteY94" fmla="*/ 1223708 h 1424911"/>
              <a:gd name="connsiteX95" fmla="*/ 551028 w 1479715"/>
              <a:gd name="connsiteY95" fmla="*/ 1157395 h 1424911"/>
              <a:gd name="connsiteX96" fmla="*/ 547740 w 1479715"/>
              <a:gd name="connsiteY96" fmla="*/ 1123965 h 1424911"/>
              <a:gd name="connsiteX97" fmla="*/ 583911 w 1479715"/>
              <a:gd name="connsiteY97" fmla="*/ 1128897 h 1424911"/>
              <a:gd name="connsiteX98" fmla="*/ 637619 w 1479715"/>
              <a:gd name="connsiteY98" fmla="*/ 1157943 h 1424911"/>
              <a:gd name="connsiteX99" fmla="*/ 647484 w 1479715"/>
              <a:gd name="connsiteY99" fmla="*/ 1209459 h 1424911"/>
              <a:gd name="connsiteX100" fmla="*/ 544452 w 1479715"/>
              <a:gd name="connsiteY100" fmla="*/ 1269196 h 1424911"/>
              <a:gd name="connsiteX101" fmla="*/ 463890 w 1479715"/>
              <a:gd name="connsiteY101" fmla="*/ 1265360 h 1424911"/>
              <a:gd name="connsiteX102" fmla="*/ 447996 w 1479715"/>
              <a:gd name="connsiteY102" fmla="*/ 1236313 h 1424911"/>
              <a:gd name="connsiteX103" fmla="*/ 463890 w 1479715"/>
              <a:gd name="connsiteY103" fmla="*/ 1204527 h 1424911"/>
              <a:gd name="connsiteX104" fmla="*/ 496772 w 1479715"/>
              <a:gd name="connsiteY104" fmla="*/ 1171096 h 1424911"/>
              <a:gd name="connsiteX105" fmla="*/ 505541 w 1479715"/>
              <a:gd name="connsiteY105" fmla="*/ 1168904 h 1424911"/>
              <a:gd name="connsiteX106" fmla="*/ 546096 w 1479715"/>
              <a:gd name="connsiteY106" fmla="*/ 1254947 h 1424911"/>
              <a:gd name="connsiteX107" fmla="*/ 544452 w 1479715"/>
              <a:gd name="connsiteY107" fmla="*/ 1269196 h 1424911"/>
              <a:gd name="connsiteX108" fmla="*/ 403057 w 1479715"/>
              <a:gd name="connsiteY108" fmla="*/ 1206171 h 1424911"/>
              <a:gd name="connsiteX109" fmla="*/ 389904 w 1479715"/>
              <a:gd name="connsiteY109" fmla="*/ 1214392 h 1424911"/>
              <a:gd name="connsiteX110" fmla="*/ 344964 w 1479715"/>
              <a:gd name="connsiteY110" fmla="*/ 1196854 h 1424911"/>
              <a:gd name="connsiteX111" fmla="*/ 313178 w 1479715"/>
              <a:gd name="connsiteY111" fmla="*/ 1171096 h 1424911"/>
              <a:gd name="connsiteX112" fmla="*/ 341128 w 1479715"/>
              <a:gd name="connsiteY112" fmla="*/ 1080121 h 1424911"/>
              <a:gd name="connsiteX113" fmla="*/ 383875 w 1479715"/>
              <a:gd name="connsiteY113" fmla="*/ 1068612 h 1424911"/>
              <a:gd name="connsiteX114" fmla="*/ 364146 w 1479715"/>
              <a:gd name="connsiteY114" fmla="*/ 1009424 h 1424911"/>
              <a:gd name="connsiteX115" fmla="*/ 402509 w 1479715"/>
              <a:gd name="connsiteY115" fmla="*/ 1001203 h 1424911"/>
              <a:gd name="connsiteX116" fmla="*/ 464986 w 1479715"/>
              <a:gd name="connsiteY116" fmla="*/ 1036278 h 1424911"/>
              <a:gd name="connsiteX117" fmla="*/ 481975 w 1479715"/>
              <a:gd name="connsiteY117" fmla="*/ 1110812 h 1424911"/>
              <a:gd name="connsiteX118" fmla="*/ 403057 w 1479715"/>
              <a:gd name="connsiteY118" fmla="*/ 1206171 h 1424911"/>
              <a:gd name="connsiteX119" fmla="*/ 300025 w 1479715"/>
              <a:gd name="connsiteY119" fmla="*/ 1103139 h 1424911"/>
              <a:gd name="connsiteX120" fmla="*/ 278651 w 1479715"/>
              <a:gd name="connsiteY120" fmla="*/ 1144790 h 1424911"/>
              <a:gd name="connsiteX121" fmla="*/ 256729 w 1479715"/>
              <a:gd name="connsiteY121" fmla="*/ 1136570 h 1424911"/>
              <a:gd name="connsiteX122" fmla="*/ 213982 w 1479715"/>
              <a:gd name="connsiteY122" fmla="*/ 1086150 h 1424911"/>
              <a:gd name="connsiteX123" fmla="*/ 220010 w 1479715"/>
              <a:gd name="connsiteY123" fmla="*/ 1051075 h 1424911"/>
              <a:gd name="connsiteX124" fmla="*/ 257825 w 1479715"/>
              <a:gd name="connsiteY124" fmla="*/ 1053267 h 1424911"/>
              <a:gd name="connsiteX125" fmla="*/ 304409 w 1479715"/>
              <a:gd name="connsiteY125" fmla="*/ 1060392 h 1424911"/>
              <a:gd name="connsiteX126" fmla="*/ 300025 w 1479715"/>
              <a:gd name="connsiteY126" fmla="*/ 1103139 h 1424911"/>
              <a:gd name="connsiteX127" fmla="*/ 229875 w 1479715"/>
              <a:gd name="connsiteY127" fmla="*/ 731018 h 1424911"/>
              <a:gd name="connsiteX128" fmla="*/ 245220 w 1479715"/>
              <a:gd name="connsiteY128" fmla="*/ 651552 h 1424911"/>
              <a:gd name="connsiteX129" fmla="*/ 264402 w 1479715"/>
              <a:gd name="connsiteY129" fmla="*/ 636755 h 1424911"/>
              <a:gd name="connsiteX130" fmla="*/ 300025 w 1479715"/>
              <a:gd name="connsiteY130" fmla="*/ 644427 h 1424911"/>
              <a:gd name="connsiteX131" fmla="*/ 358665 w 1479715"/>
              <a:gd name="connsiteY131" fmla="*/ 704164 h 1424911"/>
              <a:gd name="connsiteX132" fmla="*/ 403057 w 1479715"/>
              <a:gd name="connsiteY132" fmla="*/ 709096 h 1424911"/>
              <a:gd name="connsiteX133" fmla="*/ 415114 w 1479715"/>
              <a:gd name="connsiteY133" fmla="*/ 711288 h 1424911"/>
              <a:gd name="connsiteX134" fmla="*/ 403057 w 1479715"/>
              <a:gd name="connsiteY134" fmla="*/ 764997 h 1424911"/>
              <a:gd name="connsiteX135" fmla="*/ 382231 w 1479715"/>
              <a:gd name="connsiteY135" fmla="*/ 833502 h 1424911"/>
              <a:gd name="connsiteX136" fmla="*/ 342224 w 1479715"/>
              <a:gd name="connsiteY136" fmla="*/ 950235 h 1424911"/>
              <a:gd name="connsiteX137" fmla="*/ 261662 w 1479715"/>
              <a:gd name="connsiteY137" fmla="*/ 885566 h 1424911"/>
              <a:gd name="connsiteX138" fmla="*/ 229875 w 1479715"/>
              <a:gd name="connsiteY138" fmla="*/ 731018 h 1424911"/>
              <a:gd name="connsiteX139" fmla="*/ 328523 w 1479715"/>
              <a:gd name="connsiteY139" fmla="*/ 532626 h 1424911"/>
              <a:gd name="connsiteX140" fmla="*/ 463890 w 1479715"/>
              <a:gd name="connsiteY140" fmla="*/ 463573 h 1424911"/>
              <a:gd name="connsiteX141" fmla="*/ 490196 w 1479715"/>
              <a:gd name="connsiteY141" fmla="*/ 469053 h 1424911"/>
              <a:gd name="connsiteX142" fmla="*/ 463342 w 1479715"/>
              <a:gd name="connsiteY142" fmla="*/ 564961 h 1424911"/>
              <a:gd name="connsiteX143" fmla="*/ 443612 w 1479715"/>
              <a:gd name="connsiteY143" fmla="*/ 621957 h 1424911"/>
              <a:gd name="connsiteX144" fmla="*/ 412922 w 1479715"/>
              <a:gd name="connsiteY144" fmla="*/ 676214 h 1424911"/>
              <a:gd name="connsiteX145" fmla="*/ 343320 w 1479715"/>
              <a:gd name="connsiteY145" fmla="*/ 630178 h 1424911"/>
              <a:gd name="connsiteX146" fmla="*/ 328523 w 1479715"/>
              <a:gd name="connsiteY146" fmla="*/ 532626 h 1424911"/>
              <a:gd name="connsiteX147" fmla="*/ 576786 w 1479715"/>
              <a:gd name="connsiteY147" fmla="*/ 717317 h 1424911"/>
              <a:gd name="connsiteX148" fmla="*/ 597064 w 1479715"/>
              <a:gd name="connsiteY148" fmla="*/ 642783 h 1424911"/>
              <a:gd name="connsiteX149" fmla="*/ 597612 w 1479715"/>
              <a:gd name="connsiteY149" fmla="*/ 642235 h 1424911"/>
              <a:gd name="connsiteX150" fmla="*/ 604189 w 1479715"/>
              <a:gd name="connsiteY150" fmla="*/ 638399 h 1424911"/>
              <a:gd name="connsiteX151" fmla="*/ 689135 w 1479715"/>
              <a:gd name="connsiteY151" fmla="*/ 703068 h 1424911"/>
              <a:gd name="connsiteX152" fmla="*/ 748872 w 1479715"/>
              <a:gd name="connsiteY152" fmla="*/ 710740 h 1424911"/>
              <a:gd name="connsiteX153" fmla="*/ 761477 w 1479715"/>
              <a:gd name="connsiteY153" fmla="*/ 717865 h 1424911"/>
              <a:gd name="connsiteX154" fmla="*/ 753804 w 1479715"/>
              <a:gd name="connsiteY154" fmla="*/ 771573 h 1424911"/>
              <a:gd name="connsiteX155" fmla="*/ 749420 w 1479715"/>
              <a:gd name="connsiteY155" fmla="*/ 796235 h 1424911"/>
              <a:gd name="connsiteX156" fmla="*/ 712153 w 1479715"/>
              <a:gd name="connsiteY156" fmla="*/ 935986 h 1424911"/>
              <a:gd name="connsiteX157" fmla="*/ 688587 w 1479715"/>
              <a:gd name="connsiteY157" fmla="*/ 927765 h 1424911"/>
              <a:gd name="connsiteX158" fmla="*/ 576786 w 1479715"/>
              <a:gd name="connsiteY158" fmla="*/ 717317 h 1424911"/>
              <a:gd name="connsiteX159" fmla="*/ 677626 w 1479715"/>
              <a:gd name="connsiteY159" fmla="*/ 493167 h 1424911"/>
              <a:gd name="connsiteX160" fmla="*/ 749968 w 1479715"/>
              <a:gd name="connsiteY160" fmla="*/ 436171 h 1424911"/>
              <a:gd name="connsiteX161" fmla="*/ 846424 w 1479715"/>
              <a:gd name="connsiteY161" fmla="*/ 429046 h 1424911"/>
              <a:gd name="connsiteX162" fmla="*/ 830530 w 1479715"/>
              <a:gd name="connsiteY162" fmla="*/ 509061 h 1424911"/>
              <a:gd name="connsiteX163" fmla="*/ 776822 w 1479715"/>
              <a:gd name="connsiteY163" fmla="*/ 672925 h 1424911"/>
              <a:gd name="connsiteX164" fmla="*/ 701740 w 1479715"/>
              <a:gd name="connsiteY164" fmla="*/ 647167 h 1424911"/>
              <a:gd name="connsiteX165" fmla="*/ 677626 w 1479715"/>
              <a:gd name="connsiteY165" fmla="*/ 493167 h 1424911"/>
              <a:gd name="connsiteX166" fmla="*/ 1467904 w 1479715"/>
              <a:gd name="connsiteY166" fmla="*/ 311217 h 1424911"/>
              <a:gd name="connsiteX167" fmla="*/ 1268965 w 1479715"/>
              <a:gd name="connsiteY167" fmla="*/ 90904 h 1424911"/>
              <a:gd name="connsiteX168" fmla="*/ 1155520 w 1479715"/>
              <a:gd name="connsiteY168" fmla="*/ 16370 h 1424911"/>
              <a:gd name="connsiteX169" fmla="*/ 1110580 w 1479715"/>
              <a:gd name="connsiteY169" fmla="*/ 2121 h 1424911"/>
              <a:gd name="connsiteX170" fmla="*/ 1110580 w 1479715"/>
              <a:gd name="connsiteY170" fmla="*/ 19658 h 1424911"/>
              <a:gd name="connsiteX171" fmla="*/ 1146203 w 1479715"/>
              <a:gd name="connsiteY171" fmla="*/ 38292 h 1424911"/>
              <a:gd name="connsiteX172" fmla="*/ 1340210 w 1479715"/>
              <a:gd name="connsiteY172" fmla="*/ 258057 h 1424911"/>
              <a:gd name="connsiteX173" fmla="*/ 1397207 w 1479715"/>
              <a:gd name="connsiteY173" fmla="*/ 384655 h 1424911"/>
              <a:gd name="connsiteX174" fmla="*/ 1287050 w 1479715"/>
              <a:gd name="connsiteY174" fmla="*/ 518377 h 1424911"/>
              <a:gd name="connsiteX175" fmla="*/ 1273897 w 1479715"/>
              <a:gd name="connsiteY175" fmla="*/ 1000107 h 1424911"/>
              <a:gd name="connsiteX176" fmla="*/ 1232794 w 1479715"/>
              <a:gd name="connsiteY176" fmla="*/ 906392 h 1424911"/>
              <a:gd name="connsiteX177" fmla="*/ 1145655 w 1479715"/>
              <a:gd name="connsiteY177" fmla="*/ 909132 h 1424911"/>
              <a:gd name="connsiteX178" fmla="*/ 1144011 w 1479715"/>
              <a:gd name="connsiteY178" fmla="*/ 909132 h 1424911"/>
              <a:gd name="connsiteX179" fmla="*/ 1179634 w 1479715"/>
              <a:gd name="connsiteY179" fmla="*/ 701972 h 1424911"/>
              <a:gd name="connsiteX180" fmla="*/ 1212516 w 1479715"/>
              <a:gd name="connsiteY180" fmla="*/ 657032 h 1424911"/>
              <a:gd name="connsiteX181" fmla="*/ 1198267 w 1479715"/>
              <a:gd name="connsiteY181" fmla="*/ 623054 h 1424911"/>
              <a:gd name="connsiteX182" fmla="*/ 1262388 w 1479715"/>
              <a:gd name="connsiteY182" fmla="*/ 437267 h 1424911"/>
              <a:gd name="connsiteX183" fmla="*/ 1264032 w 1479715"/>
              <a:gd name="connsiteY183" fmla="*/ 394520 h 1424911"/>
              <a:gd name="connsiteX184" fmla="*/ 1207036 w 1479715"/>
              <a:gd name="connsiteY184" fmla="*/ 397260 h 1424911"/>
              <a:gd name="connsiteX185" fmla="*/ 1165933 w 1479715"/>
              <a:gd name="connsiteY185" fmla="*/ 413701 h 1424911"/>
              <a:gd name="connsiteX186" fmla="*/ 1145655 w 1479715"/>
              <a:gd name="connsiteY186" fmla="*/ 380819 h 1424911"/>
              <a:gd name="connsiteX187" fmla="*/ 1064545 w 1479715"/>
              <a:gd name="connsiteY187" fmla="*/ 327110 h 1424911"/>
              <a:gd name="connsiteX188" fmla="*/ 1026182 w 1479715"/>
              <a:gd name="connsiteY188" fmla="*/ 335331 h 1424911"/>
              <a:gd name="connsiteX189" fmla="*/ 1040431 w 1479715"/>
              <a:gd name="connsiteY189" fmla="*/ 386847 h 1424911"/>
              <a:gd name="connsiteX190" fmla="*/ 1110032 w 1479715"/>
              <a:gd name="connsiteY190" fmla="*/ 408221 h 1424911"/>
              <a:gd name="connsiteX191" fmla="*/ 1141819 w 1479715"/>
              <a:gd name="connsiteY191" fmla="*/ 425758 h 1424911"/>
              <a:gd name="connsiteX192" fmla="*/ 1110032 w 1479715"/>
              <a:gd name="connsiteY192" fmla="*/ 443296 h 1424911"/>
              <a:gd name="connsiteX193" fmla="*/ 1010836 w 1479715"/>
              <a:gd name="connsiteY193" fmla="*/ 523310 h 1424911"/>
              <a:gd name="connsiteX194" fmla="*/ 888623 w 1479715"/>
              <a:gd name="connsiteY194" fmla="*/ 772121 h 1424911"/>
              <a:gd name="connsiteX195" fmla="*/ 904516 w 1479715"/>
              <a:gd name="connsiteY195" fmla="*/ 1009424 h 1424911"/>
              <a:gd name="connsiteX196" fmla="*/ 960964 w 1479715"/>
              <a:gd name="connsiteY196" fmla="*/ 1119580 h 1424911"/>
              <a:gd name="connsiteX197" fmla="*/ 908352 w 1479715"/>
              <a:gd name="connsiteY197" fmla="*/ 1177673 h 1424911"/>
              <a:gd name="connsiteX198" fmla="*/ 872730 w 1479715"/>
              <a:gd name="connsiteY198" fmla="*/ 1048883 h 1424911"/>
              <a:gd name="connsiteX199" fmla="*/ 857932 w 1479715"/>
              <a:gd name="connsiteY199" fmla="*/ 1031345 h 1424911"/>
              <a:gd name="connsiteX200" fmla="*/ 755448 w 1479715"/>
              <a:gd name="connsiteY200" fmla="*/ 960100 h 1424911"/>
              <a:gd name="connsiteX201" fmla="*/ 752160 w 1479715"/>
              <a:gd name="connsiteY201" fmla="*/ 948043 h 1424911"/>
              <a:gd name="connsiteX202" fmla="*/ 752160 w 1479715"/>
              <a:gd name="connsiteY202" fmla="*/ 936534 h 1424911"/>
              <a:gd name="connsiteX203" fmla="*/ 796552 w 1479715"/>
              <a:gd name="connsiteY203" fmla="*/ 739239 h 1424911"/>
              <a:gd name="connsiteX204" fmla="*/ 802032 w 1479715"/>
              <a:gd name="connsiteY204" fmla="*/ 712385 h 1424911"/>
              <a:gd name="connsiteX205" fmla="*/ 827242 w 1479715"/>
              <a:gd name="connsiteY205" fmla="*/ 674570 h 1424911"/>
              <a:gd name="connsiteX206" fmla="*/ 821214 w 1479715"/>
              <a:gd name="connsiteY206" fmla="*/ 642783 h 1424911"/>
              <a:gd name="connsiteX207" fmla="*/ 863961 w 1479715"/>
              <a:gd name="connsiteY207" fmla="*/ 505772 h 1424911"/>
              <a:gd name="connsiteX208" fmla="*/ 864509 w 1479715"/>
              <a:gd name="connsiteY208" fmla="*/ 504676 h 1424911"/>
              <a:gd name="connsiteX209" fmla="*/ 886431 w 1479715"/>
              <a:gd name="connsiteY209" fmla="*/ 446584 h 1424911"/>
              <a:gd name="connsiteX210" fmla="*/ 931370 w 1479715"/>
              <a:gd name="connsiteY210" fmla="*/ 421922 h 1424911"/>
              <a:gd name="connsiteX211" fmla="*/ 938495 w 1479715"/>
              <a:gd name="connsiteY211" fmla="*/ 393972 h 1424911"/>
              <a:gd name="connsiteX212" fmla="*/ 914929 w 1479715"/>
              <a:gd name="connsiteY212" fmla="*/ 385203 h 1424911"/>
              <a:gd name="connsiteX213" fmla="*/ 793811 w 1479715"/>
              <a:gd name="connsiteY213" fmla="*/ 390683 h 1424911"/>
              <a:gd name="connsiteX214" fmla="*/ 714893 w 1479715"/>
              <a:gd name="connsiteY214" fmla="*/ 403288 h 1424911"/>
              <a:gd name="connsiteX215" fmla="*/ 655705 w 1479715"/>
              <a:gd name="connsiteY215" fmla="*/ 336975 h 1424911"/>
              <a:gd name="connsiteX216" fmla="*/ 598708 w 1479715"/>
              <a:gd name="connsiteY216" fmla="*/ 327658 h 1424911"/>
              <a:gd name="connsiteX217" fmla="*/ 598160 w 1479715"/>
              <a:gd name="connsiteY217" fmla="*/ 381915 h 1424911"/>
              <a:gd name="connsiteX218" fmla="*/ 644196 w 1479715"/>
              <a:gd name="connsiteY218" fmla="*/ 393424 h 1424911"/>
              <a:gd name="connsiteX219" fmla="*/ 669406 w 1479715"/>
              <a:gd name="connsiteY219" fmla="*/ 430690 h 1424911"/>
              <a:gd name="connsiteX220" fmla="*/ 609121 w 1479715"/>
              <a:gd name="connsiteY220" fmla="*/ 510705 h 1424911"/>
              <a:gd name="connsiteX221" fmla="*/ 507733 w 1479715"/>
              <a:gd name="connsiteY221" fmla="*/ 834598 h 1424911"/>
              <a:gd name="connsiteX222" fmla="*/ 576238 w 1479715"/>
              <a:gd name="connsiteY222" fmla="*/ 980926 h 1424911"/>
              <a:gd name="connsiteX223" fmla="*/ 594324 w 1479715"/>
              <a:gd name="connsiteY223" fmla="*/ 1054911 h 1424911"/>
              <a:gd name="connsiteX224" fmla="*/ 541164 w 1479715"/>
              <a:gd name="connsiteY224" fmla="*/ 1077381 h 1424911"/>
              <a:gd name="connsiteX225" fmla="*/ 504445 w 1479715"/>
              <a:gd name="connsiteY225" fmla="*/ 1032990 h 1424911"/>
              <a:gd name="connsiteX226" fmla="*/ 495676 w 1479715"/>
              <a:gd name="connsiteY226" fmla="*/ 996271 h 1424911"/>
              <a:gd name="connsiteX227" fmla="*/ 495676 w 1479715"/>
              <a:gd name="connsiteY227" fmla="*/ 995723 h 1424911"/>
              <a:gd name="connsiteX228" fmla="*/ 401961 w 1479715"/>
              <a:gd name="connsiteY228" fmla="*/ 969417 h 1424911"/>
              <a:gd name="connsiteX229" fmla="*/ 381135 w 1479715"/>
              <a:gd name="connsiteY229" fmla="*/ 966676 h 1424911"/>
              <a:gd name="connsiteX230" fmla="*/ 401961 w 1479715"/>
              <a:gd name="connsiteY230" fmla="*/ 861452 h 1424911"/>
              <a:gd name="connsiteX231" fmla="*/ 444708 w 1479715"/>
              <a:gd name="connsiteY231" fmla="*/ 709096 h 1424911"/>
              <a:gd name="connsiteX232" fmla="*/ 462793 w 1479715"/>
              <a:gd name="connsiteY232" fmla="*/ 703616 h 1424911"/>
              <a:gd name="connsiteX233" fmla="*/ 471562 w 1479715"/>
              <a:gd name="connsiteY233" fmla="*/ 698683 h 1424911"/>
              <a:gd name="connsiteX234" fmla="*/ 474302 w 1479715"/>
              <a:gd name="connsiteY234" fmla="*/ 670733 h 1424911"/>
              <a:gd name="connsiteX235" fmla="*/ 462793 w 1479715"/>
              <a:gd name="connsiteY235" fmla="*/ 662513 h 1424911"/>
              <a:gd name="connsiteX236" fmla="*/ 460053 w 1479715"/>
              <a:gd name="connsiteY236" fmla="*/ 655936 h 1424911"/>
              <a:gd name="connsiteX237" fmla="*/ 462793 w 1479715"/>
              <a:gd name="connsiteY237" fmla="*/ 644427 h 1424911"/>
              <a:gd name="connsiteX238" fmla="*/ 496772 w 1479715"/>
              <a:gd name="connsiteY238" fmla="*/ 541395 h 1424911"/>
              <a:gd name="connsiteX239" fmla="*/ 513761 w 1479715"/>
              <a:gd name="connsiteY239" fmla="*/ 492071 h 1424911"/>
              <a:gd name="connsiteX240" fmla="*/ 538971 w 1479715"/>
              <a:gd name="connsiteY240" fmla="*/ 487139 h 1424911"/>
              <a:gd name="connsiteX241" fmla="*/ 549932 w 1479715"/>
              <a:gd name="connsiteY241" fmla="*/ 483851 h 1424911"/>
              <a:gd name="connsiteX242" fmla="*/ 545000 w 1479715"/>
              <a:gd name="connsiteY242" fmla="*/ 446036 h 1424911"/>
              <a:gd name="connsiteX243" fmla="*/ 495128 w 1479715"/>
              <a:gd name="connsiteY243" fmla="*/ 438363 h 1424911"/>
              <a:gd name="connsiteX244" fmla="*/ 462245 w 1479715"/>
              <a:gd name="connsiteY244" fmla="*/ 438363 h 1424911"/>
              <a:gd name="connsiteX245" fmla="*/ 401413 w 1479715"/>
              <a:gd name="connsiteY245" fmla="*/ 437267 h 1424911"/>
              <a:gd name="connsiteX246" fmla="*/ 359213 w 1479715"/>
              <a:gd name="connsiteY246" fmla="*/ 374242 h 1424911"/>
              <a:gd name="connsiteX247" fmla="*/ 311534 w 1479715"/>
              <a:gd name="connsiteY247" fmla="*/ 407673 h 1424911"/>
              <a:gd name="connsiteX248" fmla="*/ 352637 w 1479715"/>
              <a:gd name="connsiteY248" fmla="*/ 454804 h 1424911"/>
              <a:gd name="connsiteX249" fmla="*/ 194252 w 1479715"/>
              <a:gd name="connsiteY249" fmla="*/ 617025 h 1424911"/>
              <a:gd name="connsiteX250" fmla="*/ 152053 w 1479715"/>
              <a:gd name="connsiteY250" fmla="*/ 821445 h 1424911"/>
              <a:gd name="connsiteX251" fmla="*/ 211790 w 1479715"/>
              <a:gd name="connsiteY251" fmla="*/ 957360 h 1424911"/>
              <a:gd name="connsiteX252" fmla="*/ 253989 w 1479715"/>
              <a:gd name="connsiteY252" fmla="*/ 987502 h 1424911"/>
              <a:gd name="connsiteX253" fmla="*/ 254537 w 1479715"/>
              <a:gd name="connsiteY253" fmla="*/ 987502 h 1424911"/>
              <a:gd name="connsiteX254" fmla="*/ 292900 w 1479715"/>
              <a:gd name="connsiteY254" fmla="*/ 1012164 h 1424911"/>
              <a:gd name="connsiteX255" fmla="*/ 254537 w 1479715"/>
              <a:gd name="connsiteY255" fmla="*/ 1017644 h 1424911"/>
              <a:gd name="connsiteX256" fmla="*/ 225491 w 1479715"/>
              <a:gd name="connsiteY256" fmla="*/ 1020385 h 1424911"/>
              <a:gd name="connsiteX257" fmla="*/ 175619 w 1479715"/>
              <a:gd name="connsiteY257" fmla="*/ 1035730 h 1424911"/>
              <a:gd name="connsiteX258" fmla="*/ 83548 w 1479715"/>
              <a:gd name="connsiteY258" fmla="*/ 921189 h 1424911"/>
              <a:gd name="connsiteX259" fmla="*/ 123007 w 1479715"/>
              <a:gd name="connsiteY259" fmla="*/ 695943 h 1424911"/>
              <a:gd name="connsiteX260" fmla="*/ 108758 w 1479715"/>
              <a:gd name="connsiteY260" fmla="*/ 414797 h 1424911"/>
              <a:gd name="connsiteX261" fmla="*/ 179455 w 1479715"/>
              <a:gd name="connsiteY261" fmla="*/ 369858 h 1424911"/>
              <a:gd name="connsiteX262" fmla="*/ 253441 w 1479715"/>
              <a:gd name="connsiteY262" fmla="*/ 400548 h 1424911"/>
              <a:gd name="connsiteX263" fmla="*/ 253989 w 1479715"/>
              <a:gd name="connsiteY263" fmla="*/ 401096 h 1424911"/>
              <a:gd name="connsiteX264" fmla="*/ 263854 w 1479715"/>
              <a:gd name="connsiteY264" fmla="*/ 402192 h 1424911"/>
              <a:gd name="connsiteX265" fmla="*/ 253989 w 1479715"/>
              <a:gd name="connsiteY265" fmla="*/ 335331 h 1424911"/>
              <a:gd name="connsiteX266" fmla="*/ 253441 w 1479715"/>
              <a:gd name="connsiteY266" fmla="*/ 334783 h 1424911"/>
              <a:gd name="connsiteX267" fmla="*/ 244124 w 1479715"/>
              <a:gd name="connsiteY267" fmla="*/ 324918 h 1424911"/>
              <a:gd name="connsiteX268" fmla="*/ 166302 w 1479715"/>
              <a:gd name="connsiteY268" fmla="*/ 285459 h 1424911"/>
              <a:gd name="connsiteX269" fmla="*/ 209050 w 1479715"/>
              <a:gd name="connsiteY269" fmla="*/ 240520 h 1424911"/>
              <a:gd name="connsiteX270" fmla="*/ 215078 w 1479715"/>
              <a:gd name="connsiteY270" fmla="*/ 152833 h 1424911"/>
              <a:gd name="connsiteX271" fmla="*/ 126295 w 1479715"/>
              <a:gd name="connsiteY271" fmla="*/ 125431 h 1424911"/>
              <a:gd name="connsiteX272" fmla="*/ 149861 w 1479715"/>
              <a:gd name="connsiteY272" fmla="*/ 197772 h 1424911"/>
              <a:gd name="connsiteX273" fmla="*/ 71491 w 1479715"/>
              <a:gd name="connsiteY273" fmla="*/ 287651 h 1424911"/>
              <a:gd name="connsiteX274" fmla="*/ 16686 w 1479715"/>
              <a:gd name="connsiteY274" fmla="*/ 444392 h 1424911"/>
              <a:gd name="connsiteX275" fmla="*/ 20523 w 1479715"/>
              <a:gd name="connsiteY275" fmla="*/ 771573 h 1424911"/>
              <a:gd name="connsiteX276" fmla="*/ 22715 w 1479715"/>
              <a:gd name="connsiteY276" fmla="*/ 1016000 h 1424911"/>
              <a:gd name="connsiteX277" fmla="*/ 232615 w 1479715"/>
              <a:gd name="connsiteY277" fmla="*/ 1284541 h 1424911"/>
              <a:gd name="connsiteX278" fmla="*/ 217818 w 1479715"/>
              <a:gd name="connsiteY278" fmla="*/ 1323452 h 1424911"/>
              <a:gd name="connsiteX279" fmla="*/ 237548 w 1479715"/>
              <a:gd name="connsiteY279" fmla="*/ 1345374 h 1424911"/>
              <a:gd name="connsiteX280" fmla="*/ 254537 w 1479715"/>
              <a:gd name="connsiteY280" fmla="*/ 1325097 h 1424911"/>
              <a:gd name="connsiteX281" fmla="*/ 266046 w 1479715"/>
              <a:gd name="connsiteY281" fmla="*/ 1300435 h 1424911"/>
              <a:gd name="connsiteX282" fmla="*/ 401413 w 1479715"/>
              <a:gd name="connsiteY282" fmla="*/ 1375516 h 1424911"/>
              <a:gd name="connsiteX283" fmla="*/ 544452 w 1479715"/>
              <a:gd name="connsiteY283" fmla="*/ 1405659 h 1424911"/>
              <a:gd name="connsiteX284" fmla="*/ 580623 w 1479715"/>
              <a:gd name="connsiteY284" fmla="*/ 1421552 h 1424911"/>
              <a:gd name="connsiteX285" fmla="*/ 573498 w 1479715"/>
              <a:gd name="connsiteY285" fmla="*/ 1445666 h 1424911"/>
              <a:gd name="connsiteX286" fmla="*/ 566922 w 1479715"/>
              <a:gd name="connsiteY286" fmla="*/ 1468684 h 1424911"/>
              <a:gd name="connsiteX287" fmla="*/ 599804 w 1479715"/>
              <a:gd name="connsiteY287" fmla="*/ 1470876 h 1424911"/>
              <a:gd name="connsiteX288" fmla="*/ 611313 w 1479715"/>
              <a:gd name="connsiteY288" fmla="*/ 1437445 h 1424911"/>
              <a:gd name="connsiteX289" fmla="*/ 620630 w 1479715"/>
              <a:gd name="connsiteY289" fmla="*/ 1412235 h 1424911"/>
              <a:gd name="connsiteX290" fmla="*/ 863961 w 1479715"/>
              <a:gd name="connsiteY290" fmla="*/ 1415523 h 1424911"/>
              <a:gd name="connsiteX291" fmla="*/ 957676 w 1479715"/>
              <a:gd name="connsiteY291" fmla="*/ 1415523 h 1424911"/>
              <a:gd name="connsiteX292" fmla="*/ 951648 w 1479715"/>
              <a:gd name="connsiteY292" fmla="*/ 1440185 h 1424911"/>
              <a:gd name="connsiteX293" fmla="*/ 949456 w 1479715"/>
              <a:gd name="connsiteY293" fmla="*/ 1463751 h 1424911"/>
              <a:gd name="connsiteX294" fmla="*/ 980146 w 1479715"/>
              <a:gd name="connsiteY294" fmla="*/ 1462107 h 1424911"/>
              <a:gd name="connsiteX295" fmla="*/ 997135 w 1479715"/>
              <a:gd name="connsiteY295" fmla="*/ 1405659 h 1424911"/>
              <a:gd name="connsiteX296" fmla="*/ 1029470 w 1479715"/>
              <a:gd name="connsiteY296" fmla="*/ 1397438 h 1424911"/>
              <a:gd name="connsiteX297" fmla="*/ 1210872 w 1479715"/>
              <a:gd name="connsiteY297" fmla="*/ 1311943 h 1424911"/>
              <a:gd name="connsiteX298" fmla="*/ 1408168 w 1479715"/>
              <a:gd name="connsiteY298" fmla="*/ 1114100 h 1424911"/>
              <a:gd name="connsiteX299" fmla="*/ 1461876 w 1479715"/>
              <a:gd name="connsiteY299" fmla="*/ 972705 h 1424911"/>
              <a:gd name="connsiteX300" fmla="*/ 1444338 w 1479715"/>
              <a:gd name="connsiteY300" fmla="*/ 832406 h 1424911"/>
              <a:gd name="connsiteX301" fmla="*/ 1391178 w 1479715"/>
              <a:gd name="connsiteY301" fmla="*/ 644427 h 1424911"/>
              <a:gd name="connsiteX302" fmla="*/ 1388986 w 1479715"/>
              <a:gd name="connsiteY302" fmla="*/ 533723 h 1424911"/>
              <a:gd name="connsiteX303" fmla="*/ 1425157 w 1479715"/>
              <a:gd name="connsiteY303" fmla="*/ 521117 h 1424911"/>
              <a:gd name="connsiteX304" fmla="*/ 1443790 w 1479715"/>
              <a:gd name="connsiteY304" fmla="*/ 637851 h 1424911"/>
              <a:gd name="connsiteX305" fmla="*/ 1470096 w 1479715"/>
              <a:gd name="connsiteY305" fmla="*/ 695395 h 1424911"/>
              <a:gd name="connsiteX306" fmla="*/ 1492018 w 1479715"/>
              <a:gd name="connsiteY306" fmla="*/ 554548 h 1424911"/>
              <a:gd name="connsiteX307" fmla="*/ 1510652 w 1479715"/>
              <a:gd name="connsiteY307" fmla="*/ 470150 h 1424911"/>
              <a:gd name="connsiteX308" fmla="*/ 1467904 w 1479715"/>
              <a:gd name="connsiteY308" fmla="*/ 311217 h 14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1479715" h="1424911">
                <a:moveTo>
                  <a:pt x="1409264" y="456449"/>
                </a:moveTo>
                <a:cubicBezTo>
                  <a:pt x="1407072" y="480014"/>
                  <a:pt x="1387890" y="499196"/>
                  <a:pt x="1373641" y="508513"/>
                </a:cubicBezTo>
                <a:cubicBezTo>
                  <a:pt x="1339114" y="533723"/>
                  <a:pt x="1345143" y="555096"/>
                  <a:pt x="1338018" y="564413"/>
                </a:cubicBezTo>
                <a:cubicBezTo>
                  <a:pt x="1336374" y="566605"/>
                  <a:pt x="1334182" y="569345"/>
                  <a:pt x="1331442" y="568249"/>
                </a:cubicBezTo>
                <a:cubicBezTo>
                  <a:pt x="1324865" y="566605"/>
                  <a:pt x="1322673" y="550712"/>
                  <a:pt x="1322673" y="537011"/>
                </a:cubicBezTo>
                <a:cubicBezTo>
                  <a:pt x="1322673" y="523858"/>
                  <a:pt x="1334182" y="504128"/>
                  <a:pt x="1341306" y="492619"/>
                </a:cubicBezTo>
                <a:cubicBezTo>
                  <a:pt x="1352815" y="473986"/>
                  <a:pt x="1366516" y="454804"/>
                  <a:pt x="1376929" y="444392"/>
                </a:cubicBezTo>
                <a:cubicBezTo>
                  <a:pt x="1400495" y="423018"/>
                  <a:pt x="1409812" y="444392"/>
                  <a:pt x="1409264" y="456449"/>
                </a:cubicBezTo>
                <a:moveTo>
                  <a:pt x="1390082" y="905296"/>
                </a:moveTo>
                <a:cubicBezTo>
                  <a:pt x="1388438" y="990242"/>
                  <a:pt x="1387890" y="1031345"/>
                  <a:pt x="1353911" y="1084506"/>
                </a:cubicBezTo>
                <a:cubicBezTo>
                  <a:pt x="1339114" y="1106975"/>
                  <a:pt x="1322125" y="1126157"/>
                  <a:pt x="1305683" y="1146983"/>
                </a:cubicBezTo>
                <a:cubicBezTo>
                  <a:pt x="1266772" y="1177673"/>
                  <a:pt x="1275541" y="1155203"/>
                  <a:pt x="1294723" y="1123417"/>
                </a:cubicBezTo>
                <a:cubicBezTo>
                  <a:pt x="1349527" y="1058748"/>
                  <a:pt x="1353911" y="965032"/>
                  <a:pt x="1352267" y="884470"/>
                </a:cubicBezTo>
                <a:cubicBezTo>
                  <a:pt x="1348979" y="806100"/>
                  <a:pt x="1344047" y="722797"/>
                  <a:pt x="1353363" y="737046"/>
                </a:cubicBezTo>
                <a:cubicBezTo>
                  <a:pt x="1364324" y="750747"/>
                  <a:pt x="1390082" y="853780"/>
                  <a:pt x="1390082" y="905296"/>
                </a:cubicBezTo>
                <a:close/>
                <a:moveTo>
                  <a:pt x="1224025" y="1162328"/>
                </a:moveTo>
                <a:cubicBezTo>
                  <a:pt x="1212516" y="1176029"/>
                  <a:pt x="1181278" y="1203979"/>
                  <a:pt x="1145655" y="1224805"/>
                </a:cubicBezTo>
                <a:cubicBezTo>
                  <a:pt x="1125925" y="1234669"/>
                  <a:pt x="1087014" y="1253851"/>
                  <a:pt x="1065641" y="1255495"/>
                </a:cubicBezTo>
                <a:cubicBezTo>
                  <a:pt x="1062901" y="1255495"/>
                  <a:pt x="1060708" y="1255495"/>
                  <a:pt x="1059612" y="1254947"/>
                </a:cubicBezTo>
                <a:cubicBezTo>
                  <a:pt x="1053036" y="1252755"/>
                  <a:pt x="1050295" y="1245082"/>
                  <a:pt x="1051392" y="1225353"/>
                </a:cubicBezTo>
                <a:cubicBezTo>
                  <a:pt x="1051392" y="1210556"/>
                  <a:pt x="1054680" y="1194662"/>
                  <a:pt x="1059612" y="1179317"/>
                </a:cubicBezTo>
                <a:cubicBezTo>
                  <a:pt x="1060708" y="1172193"/>
                  <a:pt x="1063449" y="1165068"/>
                  <a:pt x="1065641" y="1157943"/>
                </a:cubicBezTo>
                <a:cubicBezTo>
                  <a:pt x="1071669" y="1134378"/>
                  <a:pt x="1079890" y="1113004"/>
                  <a:pt x="1083178" y="1096015"/>
                </a:cubicBezTo>
                <a:cubicBezTo>
                  <a:pt x="1089207" y="1071353"/>
                  <a:pt x="1095235" y="1021481"/>
                  <a:pt x="1110032" y="991338"/>
                </a:cubicBezTo>
                <a:cubicBezTo>
                  <a:pt x="1114417" y="982570"/>
                  <a:pt x="1119897" y="975445"/>
                  <a:pt x="1127022" y="971061"/>
                </a:cubicBezTo>
                <a:cubicBezTo>
                  <a:pt x="1131954" y="968321"/>
                  <a:pt x="1137982" y="965580"/>
                  <a:pt x="1145655" y="962292"/>
                </a:cubicBezTo>
                <a:cubicBezTo>
                  <a:pt x="1165933" y="955167"/>
                  <a:pt x="1193883" y="951331"/>
                  <a:pt x="1212516" y="951331"/>
                </a:cubicBezTo>
                <a:cubicBezTo>
                  <a:pt x="1237726" y="951331"/>
                  <a:pt x="1265676" y="1046691"/>
                  <a:pt x="1265676" y="1066968"/>
                </a:cubicBezTo>
                <a:cubicBezTo>
                  <a:pt x="1265676" y="1086698"/>
                  <a:pt x="1240466" y="1144790"/>
                  <a:pt x="1224025" y="1162328"/>
                </a:cubicBezTo>
                <a:close/>
                <a:moveTo>
                  <a:pt x="1040431" y="1086698"/>
                </a:moveTo>
                <a:cubicBezTo>
                  <a:pt x="1033854" y="1086150"/>
                  <a:pt x="1026182" y="1075189"/>
                  <a:pt x="1012481" y="1048883"/>
                </a:cubicBezTo>
                <a:cubicBezTo>
                  <a:pt x="1001520" y="1029153"/>
                  <a:pt x="995491" y="1000107"/>
                  <a:pt x="1015221" y="982570"/>
                </a:cubicBezTo>
                <a:cubicBezTo>
                  <a:pt x="1024537" y="973801"/>
                  <a:pt x="1033306" y="968869"/>
                  <a:pt x="1040431" y="968321"/>
                </a:cubicBezTo>
                <a:cubicBezTo>
                  <a:pt x="1049748" y="966676"/>
                  <a:pt x="1057420" y="968869"/>
                  <a:pt x="1065641" y="971609"/>
                </a:cubicBezTo>
                <a:cubicBezTo>
                  <a:pt x="1076602" y="975445"/>
                  <a:pt x="1082630" y="983118"/>
                  <a:pt x="1074957" y="1013260"/>
                </a:cubicBezTo>
                <a:cubicBezTo>
                  <a:pt x="1071121" y="1032442"/>
                  <a:pt x="1068381" y="1046691"/>
                  <a:pt x="1065641" y="1057652"/>
                </a:cubicBezTo>
                <a:cubicBezTo>
                  <a:pt x="1061804" y="1065872"/>
                  <a:pt x="1051392" y="1087794"/>
                  <a:pt x="1040431" y="1086698"/>
                </a:cubicBezTo>
                <a:close/>
                <a:moveTo>
                  <a:pt x="1038239" y="1173289"/>
                </a:moveTo>
                <a:cubicBezTo>
                  <a:pt x="1023989" y="1212748"/>
                  <a:pt x="1014673" y="1284541"/>
                  <a:pt x="993299" y="1286733"/>
                </a:cubicBezTo>
                <a:cubicBezTo>
                  <a:pt x="988915" y="1286733"/>
                  <a:pt x="984530" y="1286733"/>
                  <a:pt x="980146" y="1286185"/>
                </a:cubicBezTo>
                <a:cubicBezTo>
                  <a:pt x="957676" y="1282349"/>
                  <a:pt x="928630" y="1269196"/>
                  <a:pt x="926438" y="1251111"/>
                </a:cubicBezTo>
                <a:cubicBezTo>
                  <a:pt x="921505" y="1229737"/>
                  <a:pt x="921505" y="1208363"/>
                  <a:pt x="950004" y="1190826"/>
                </a:cubicBezTo>
                <a:cubicBezTo>
                  <a:pt x="962061" y="1182605"/>
                  <a:pt x="974666" y="1174385"/>
                  <a:pt x="986722" y="1165616"/>
                </a:cubicBezTo>
                <a:cubicBezTo>
                  <a:pt x="997683" y="1156847"/>
                  <a:pt x="1007000" y="1149723"/>
                  <a:pt x="1017413" y="1143146"/>
                </a:cubicBezTo>
                <a:cubicBezTo>
                  <a:pt x="1024537" y="1138214"/>
                  <a:pt x="1036046" y="1136022"/>
                  <a:pt x="1040979" y="1143146"/>
                </a:cubicBezTo>
                <a:cubicBezTo>
                  <a:pt x="1043171" y="1146434"/>
                  <a:pt x="1043719" y="1151367"/>
                  <a:pt x="1042623" y="1159039"/>
                </a:cubicBezTo>
                <a:cubicBezTo>
                  <a:pt x="1040979" y="1163424"/>
                  <a:pt x="1039335" y="1168356"/>
                  <a:pt x="1038239" y="1173289"/>
                </a:cubicBezTo>
                <a:close/>
                <a:moveTo>
                  <a:pt x="975214" y="806100"/>
                </a:moveTo>
                <a:cubicBezTo>
                  <a:pt x="979050" y="778150"/>
                  <a:pt x="985626" y="750199"/>
                  <a:pt x="992751" y="722797"/>
                </a:cubicBezTo>
                <a:cubicBezTo>
                  <a:pt x="1001520" y="688271"/>
                  <a:pt x="1011933" y="660320"/>
                  <a:pt x="1016865" y="651552"/>
                </a:cubicBezTo>
                <a:cubicBezTo>
                  <a:pt x="1025086" y="635658"/>
                  <a:pt x="1031114" y="644975"/>
                  <a:pt x="1040431" y="653744"/>
                </a:cubicBezTo>
                <a:cubicBezTo>
                  <a:pt x="1055776" y="665801"/>
                  <a:pt x="1110580" y="701972"/>
                  <a:pt x="1123185" y="699231"/>
                </a:cubicBezTo>
                <a:cubicBezTo>
                  <a:pt x="1132502" y="698683"/>
                  <a:pt x="1144011" y="695943"/>
                  <a:pt x="1146203" y="694299"/>
                </a:cubicBezTo>
                <a:cubicBezTo>
                  <a:pt x="1146203" y="724990"/>
                  <a:pt x="1134146" y="770477"/>
                  <a:pt x="1127570" y="801715"/>
                </a:cubicBezTo>
                <a:cubicBezTo>
                  <a:pt x="1120993" y="823637"/>
                  <a:pt x="1118253" y="867481"/>
                  <a:pt x="1110580" y="894335"/>
                </a:cubicBezTo>
                <a:cubicBezTo>
                  <a:pt x="1107840" y="904200"/>
                  <a:pt x="1104552" y="911872"/>
                  <a:pt x="1099619" y="915160"/>
                </a:cubicBezTo>
                <a:cubicBezTo>
                  <a:pt x="1085918" y="923929"/>
                  <a:pt x="1056872" y="922285"/>
                  <a:pt x="1040431" y="918449"/>
                </a:cubicBezTo>
                <a:cubicBezTo>
                  <a:pt x="985078" y="910776"/>
                  <a:pt x="969733" y="856520"/>
                  <a:pt x="975214" y="806100"/>
                </a:cubicBezTo>
                <a:close/>
                <a:moveTo>
                  <a:pt x="1096879" y="509061"/>
                </a:moveTo>
                <a:cubicBezTo>
                  <a:pt x="1110580" y="490427"/>
                  <a:pt x="1127570" y="475082"/>
                  <a:pt x="1145655" y="460833"/>
                </a:cubicBezTo>
                <a:cubicBezTo>
                  <a:pt x="1161000" y="447132"/>
                  <a:pt x="1176893" y="436171"/>
                  <a:pt x="1188950" y="429046"/>
                </a:cubicBezTo>
                <a:cubicBezTo>
                  <a:pt x="1216353" y="413701"/>
                  <a:pt x="1218545" y="444392"/>
                  <a:pt x="1212516" y="461929"/>
                </a:cubicBezTo>
                <a:cubicBezTo>
                  <a:pt x="1207036" y="480014"/>
                  <a:pt x="1185662" y="545231"/>
                  <a:pt x="1179086" y="573730"/>
                </a:cubicBezTo>
                <a:cubicBezTo>
                  <a:pt x="1173605" y="603872"/>
                  <a:pt x="1164836" y="648812"/>
                  <a:pt x="1153876" y="654292"/>
                </a:cubicBezTo>
                <a:cubicBezTo>
                  <a:pt x="1140175" y="660868"/>
                  <a:pt x="1122637" y="657032"/>
                  <a:pt x="1110032" y="649360"/>
                </a:cubicBezTo>
                <a:cubicBezTo>
                  <a:pt x="1093043" y="639495"/>
                  <a:pt x="1078246" y="618669"/>
                  <a:pt x="1076054" y="585787"/>
                </a:cubicBezTo>
                <a:cubicBezTo>
                  <a:pt x="1073313" y="541395"/>
                  <a:pt x="1081534" y="534271"/>
                  <a:pt x="1096879" y="509061"/>
                </a:cubicBezTo>
                <a:close/>
                <a:moveTo>
                  <a:pt x="893007" y="1274676"/>
                </a:moveTo>
                <a:cubicBezTo>
                  <a:pt x="889719" y="1290570"/>
                  <a:pt x="888075" y="1292214"/>
                  <a:pt x="872730" y="1298242"/>
                </a:cubicBezTo>
                <a:cubicBezTo>
                  <a:pt x="869441" y="1299338"/>
                  <a:pt x="865605" y="1300435"/>
                  <a:pt x="862317" y="1301531"/>
                </a:cubicBezTo>
                <a:cubicBezTo>
                  <a:pt x="843135" y="1307559"/>
                  <a:pt x="832722" y="1302079"/>
                  <a:pt x="838751" y="1290570"/>
                </a:cubicBezTo>
                <a:cubicBezTo>
                  <a:pt x="843135" y="1281801"/>
                  <a:pt x="852452" y="1269196"/>
                  <a:pt x="862317" y="1262072"/>
                </a:cubicBezTo>
                <a:cubicBezTo>
                  <a:pt x="866153" y="1259331"/>
                  <a:pt x="872181" y="1257687"/>
                  <a:pt x="877114" y="1257139"/>
                </a:cubicBezTo>
                <a:cubicBezTo>
                  <a:pt x="886431" y="1256043"/>
                  <a:pt x="896295" y="1259331"/>
                  <a:pt x="893007" y="1274676"/>
                </a:cubicBezTo>
                <a:close/>
                <a:moveTo>
                  <a:pt x="671050" y="1286185"/>
                </a:moveTo>
                <a:cubicBezTo>
                  <a:pt x="657349" y="1264264"/>
                  <a:pt x="668310" y="1237410"/>
                  <a:pt x="680915" y="1202883"/>
                </a:cubicBezTo>
                <a:cubicBezTo>
                  <a:pt x="684751" y="1192470"/>
                  <a:pt x="687491" y="1181509"/>
                  <a:pt x="690231" y="1171096"/>
                </a:cubicBezTo>
                <a:cubicBezTo>
                  <a:pt x="703932" y="1119580"/>
                  <a:pt x="708317" y="1121225"/>
                  <a:pt x="715441" y="1084506"/>
                </a:cubicBezTo>
                <a:cubicBezTo>
                  <a:pt x="722566" y="1046691"/>
                  <a:pt x="726950" y="1029701"/>
                  <a:pt x="739007" y="1023673"/>
                </a:cubicBezTo>
                <a:cubicBezTo>
                  <a:pt x="747776" y="1018741"/>
                  <a:pt x="754352" y="1022029"/>
                  <a:pt x="762025" y="1026413"/>
                </a:cubicBezTo>
                <a:cubicBezTo>
                  <a:pt x="770246" y="1031345"/>
                  <a:pt x="778466" y="1038470"/>
                  <a:pt x="788879" y="1044498"/>
                </a:cubicBezTo>
                <a:cubicBezTo>
                  <a:pt x="810253" y="1056007"/>
                  <a:pt x="826694" y="1063132"/>
                  <a:pt x="829982" y="1108071"/>
                </a:cubicBezTo>
                <a:cubicBezTo>
                  <a:pt x="833819" y="1149175"/>
                  <a:pt x="857932" y="1180961"/>
                  <a:pt x="863961" y="1199047"/>
                </a:cubicBezTo>
                <a:cubicBezTo>
                  <a:pt x="872730" y="1225353"/>
                  <a:pt x="810253" y="1273032"/>
                  <a:pt x="790523" y="1281253"/>
                </a:cubicBezTo>
                <a:cubicBezTo>
                  <a:pt x="762573" y="1293858"/>
                  <a:pt x="688587" y="1313587"/>
                  <a:pt x="671050" y="1286185"/>
                </a:cubicBezTo>
                <a:close/>
                <a:moveTo>
                  <a:pt x="659541" y="987502"/>
                </a:moveTo>
                <a:cubicBezTo>
                  <a:pt x="661733" y="973253"/>
                  <a:pt x="692972" y="999011"/>
                  <a:pt x="697356" y="1003395"/>
                </a:cubicBezTo>
                <a:cubicBezTo>
                  <a:pt x="709413" y="1010520"/>
                  <a:pt x="706125" y="1017644"/>
                  <a:pt x="699548" y="1042306"/>
                </a:cubicBezTo>
                <a:cubicBezTo>
                  <a:pt x="696260" y="1057652"/>
                  <a:pt x="694068" y="1092726"/>
                  <a:pt x="683655" y="1096563"/>
                </a:cubicBezTo>
                <a:cubicBezTo>
                  <a:pt x="683107" y="1096563"/>
                  <a:pt x="682011" y="1097111"/>
                  <a:pt x="680915" y="1097111"/>
                </a:cubicBezTo>
                <a:cubicBezTo>
                  <a:pt x="668858" y="1096563"/>
                  <a:pt x="666117" y="1059296"/>
                  <a:pt x="663925" y="1040114"/>
                </a:cubicBezTo>
                <a:cubicBezTo>
                  <a:pt x="661185" y="1020385"/>
                  <a:pt x="654608" y="1018192"/>
                  <a:pt x="659541" y="987502"/>
                </a:cubicBezTo>
                <a:close/>
                <a:moveTo>
                  <a:pt x="647484" y="1209459"/>
                </a:moveTo>
                <a:cubicBezTo>
                  <a:pt x="637619" y="1247274"/>
                  <a:pt x="629399" y="1270292"/>
                  <a:pt x="615149" y="1272484"/>
                </a:cubicBezTo>
                <a:cubicBezTo>
                  <a:pt x="589939" y="1277965"/>
                  <a:pt x="582267" y="1239602"/>
                  <a:pt x="577334" y="1223708"/>
                </a:cubicBezTo>
                <a:cubicBezTo>
                  <a:pt x="566374" y="1188086"/>
                  <a:pt x="558153" y="1176029"/>
                  <a:pt x="551028" y="1157395"/>
                </a:cubicBezTo>
                <a:cubicBezTo>
                  <a:pt x="545000" y="1142598"/>
                  <a:pt x="536779" y="1137118"/>
                  <a:pt x="547740" y="1123965"/>
                </a:cubicBezTo>
                <a:cubicBezTo>
                  <a:pt x="557605" y="1112456"/>
                  <a:pt x="559797" y="1117388"/>
                  <a:pt x="583911" y="1128897"/>
                </a:cubicBezTo>
                <a:cubicBezTo>
                  <a:pt x="603640" y="1138762"/>
                  <a:pt x="618986" y="1148627"/>
                  <a:pt x="637619" y="1157943"/>
                </a:cubicBezTo>
                <a:cubicBezTo>
                  <a:pt x="651320" y="1163424"/>
                  <a:pt x="656801" y="1173289"/>
                  <a:pt x="647484" y="1209459"/>
                </a:cubicBezTo>
                <a:close/>
                <a:moveTo>
                  <a:pt x="544452" y="1269196"/>
                </a:moveTo>
                <a:cubicBezTo>
                  <a:pt x="535683" y="1274676"/>
                  <a:pt x="479783" y="1269744"/>
                  <a:pt x="463890" y="1265360"/>
                </a:cubicBezTo>
                <a:cubicBezTo>
                  <a:pt x="450188" y="1262620"/>
                  <a:pt x="440872" y="1256591"/>
                  <a:pt x="447996" y="1236313"/>
                </a:cubicBezTo>
                <a:cubicBezTo>
                  <a:pt x="450737" y="1226997"/>
                  <a:pt x="457313" y="1215488"/>
                  <a:pt x="463890" y="1204527"/>
                </a:cubicBezTo>
                <a:cubicBezTo>
                  <a:pt x="474850" y="1189730"/>
                  <a:pt x="487455" y="1176577"/>
                  <a:pt x="496772" y="1171096"/>
                </a:cubicBezTo>
                <a:cubicBezTo>
                  <a:pt x="499512" y="1168904"/>
                  <a:pt x="503349" y="1168356"/>
                  <a:pt x="505541" y="1168904"/>
                </a:cubicBezTo>
                <a:cubicBezTo>
                  <a:pt x="508829" y="1168904"/>
                  <a:pt x="540068" y="1242890"/>
                  <a:pt x="546096" y="1254947"/>
                </a:cubicBezTo>
                <a:cubicBezTo>
                  <a:pt x="548836" y="1260427"/>
                  <a:pt x="549384" y="1264812"/>
                  <a:pt x="544452" y="1269196"/>
                </a:cubicBezTo>
                <a:close/>
                <a:moveTo>
                  <a:pt x="403057" y="1206171"/>
                </a:moveTo>
                <a:cubicBezTo>
                  <a:pt x="398672" y="1209459"/>
                  <a:pt x="393740" y="1212748"/>
                  <a:pt x="389904" y="1214392"/>
                </a:cubicBezTo>
                <a:cubicBezTo>
                  <a:pt x="365242" y="1223708"/>
                  <a:pt x="360857" y="1206171"/>
                  <a:pt x="344964" y="1196854"/>
                </a:cubicBezTo>
                <a:cubicBezTo>
                  <a:pt x="329071" y="1185894"/>
                  <a:pt x="311534" y="1188086"/>
                  <a:pt x="313178" y="1171096"/>
                </a:cubicBezTo>
                <a:cubicBezTo>
                  <a:pt x="314274" y="1159588"/>
                  <a:pt x="327427" y="1120128"/>
                  <a:pt x="341128" y="1080121"/>
                </a:cubicBezTo>
                <a:cubicBezTo>
                  <a:pt x="344416" y="1068064"/>
                  <a:pt x="374010" y="1091630"/>
                  <a:pt x="383875" y="1068612"/>
                </a:cubicBezTo>
                <a:cubicBezTo>
                  <a:pt x="388808" y="1056007"/>
                  <a:pt x="360857" y="1018741"/>
                  <a:pt x="364146" y="1009424"/>
                </a:cubicBezTo>
                <a:cubicBezTo>
                  <a:pt x="366886" y="1000107"/>
                  <a:pt x="385519" y="999559"/>
                  <a:pt x="402509" y="1001203"/>
                </a:cubicBezTo>
                <a:cubicBezTo>
                  <a:pt x="434295" y="1003395"/>
                  <a:pt x="450188" y="1002847"/>
                  <a:pt x="464986" y="1036278"/>
                </a:cubicBezTo>
                <a:cubicBezTo>
                  <a:pt x="475946" y="1060940"/>
                  <a:pt x="485263" y="1096563"/>
                  <a:pt x="481975" y="1110812"/>
                </a:cubicBezTo>
                <a:cubicBezTo>
                  <a:pt x="474850" y="1137666"/>
                  <a:pt x="423882" y="1190278"/>
                  <a:pt x="403057" y="1206171"/>
                </a:cubicBezTo>
                <a:close/>
                <a:moveTo>
                  <a:pt x="300025" y="1103139"/>
                </a:moveTo>
                <a:cubicBezTo>
                  <a:pt x="296188" y="1123417"/>
                  <a:pt x="285776" y="1146983"/>
                  <a:pt x="278651" y="1144790"/>
                </a:cubicBezTo>
                <a:cubicBezTo>
                  <a:pt x="271526" y="1143694"/>
                  <a:pt x="263854" y="1140954"/>
                  <a:pt x="256729" y="1136570"/>
                </a:cubicBezTo>
                <a:cubicBezTo>
                  <a:pt x="239740" y="1127253"/>
                  <a:pt x="220558" y="1104783"/>
                  <a:pt x="213982" y="1086150"/>
                </a:cubicBezTo>
                <a:cubicBezTo>
                  <a:pt x="208501" y="1068064"/>
                  <a:pt x="192608" y="1058200"/>
                  <a:pt x="220010" y="1051075"/>
                </a:cubicBezTo>
                <a:cubicBezTo>
                  <a:pt x="231519" y="1049431"/>
                  <a:pt x="246316" y="1051623"/>
                  <a:pt x="257825" y="1053267"/>
                </a:cubicBezTo>
                <a:cubicBezTo>
                  <a:pt x="279747" y="1056007"/>
                  <a:pt x="302765" y="1060392"/>
                  <a:pt x="304409" y="1060392"/>
                </a:cubicBezTo>
                <a:cubicBezTo>
                  <a:pt x="314822" y="1065872"/>
                  <a:pt x="303861" y="1081765"/>
                  <a:pt x="300025" y="1103139"/>
                </a:cubicBezTo>
                <a:close/>
                <a:moveTo>
                  <a:pt x="229875" y="731018"/>
                </a:moveTo>
                <a:cubicBezTo>
                  <a:pt x="237000" y="684434"/>
                  <a:pt x="235356" y="663609"/>
                  <a:pt x="245220" y="651552"/>
                </a:cubicBezTo>
                <a:cubicBezTo>
                  <a:pt x="249057" y="646619"/>
                  <a:pt x="258921" y="640043"/>
                  <a:pt x="264402" y="636755"/>
                </a:cubicBezTo>
                <a:cubicBezTo>
                  <a:pt x="274815" y="630726"/>
                  <a:pt x="287420" y="627438"/>
                  <a:pt x="300025" y="644427"/>
                </a:cubicBezTo>
                <a:cubicBezTo>
                  <a:pt x="327427" y="680050"/>
                  <a:pt x="339484" y="694847"/>
                  <a:pt x="358665" y="704164"/>
                </a:cubicBezTo>
                <a:cubicBezTo>
                  <a:pt x="369626" y="710192"/>
                  <a:pt x="389356" y="709096"/>
                  <a:pt x="403057" y="709096"/>
                </a:cubicBezTo>
                <a:cubicBezTo>
                  <a:pt x="410181" y="709096"/>
                  <a:pt x="416758" y="709096"/>
                  <a:pt x="415114" y="711288"/>
                </a:cubicBezTo>
                <a:cubicBezTo>
                  <a:pt x="412922" y="717865"/>
                  <a:pt x="409633" y="739239"/>
                  <a:pt x="403057" y="764997"/>
                </a:cubicBezTo>
                <a:cubicBezTo>
                  <a:pt x="397576" y="788014"/>
                  <a:pt x="389904" y="812676"/>
                  <a:pt x="382231" y="833502"/>
                </a:cubicBezTo>
                <a:cubicBezTo>
                  <a:pt x="364694" y="878441"/>
                  <a:pt x="355377" y="948043"/>
                  <a:pt x="342224" y="950235"/>
                </a:cubicBezTo>
                <a:cubicBezTo>
                  <a:pt x="330167" y="951879"/>
                  <a:pt x="293996" y="933246"/>
                  <a:pt x="261662" y="885566"/>
                </a:cubicBezTo>
                <a:cubicBezTo>
                  <a:pt x="231519" y="840627"/>
                  <a:pt x="221107" y="783630"/>
                  <a:pt x="229875" y="731018"/>
                </a:cubicBezTo>
                <a:close/>
                <a:moveTo>
                  <a:pt x="328523" y="532626"/>
                </a:moveTo>
                <a:cubicBezTo>
                  <a:pt x="353733" y="489331"/>
                  <a:pt x="416210" y="465217"/>
                  <a:pt x="463890" y="463573"/>
                </a:cubicBezTo>
                <a:cubicBezTo>
                  <a:pt x="479783" y="462477"/>
                  <a:pt x="490196" y="463573"/>
                  <a:pt x="490196" y="469053"/>
                </a:cubicBezTo>
                <a:cubicBezTo>
                  <a:pt x="489099" y="500292"/>
                  <a:pt x="472658" y="535367"/>
                  <a:pt x="463342" y="564961"/>
                </a:cubicBezTo>
                <a:cubicBezTo>
                  <a:pt x="457861" y="581950"/>
                  <a:pt x="450188" y="601132"/>
                  <a:pt x="443612" y="621957"/>
                </a:cubicBezTo>
                <a:cubicBezTo>
                  <a:pt x="431555" y="659772"/>
                  <a:pt x="445804" y="671829"/>
                  <a:pt x="412922" y="676214"/>
                </a:cubicBezTo>
                <a:cubicBezTo>
                  <a:pt x="376203" y="676214"/>
                  <a:pt x="360309" y="664705"/>
                  <a:pt x="343320" y="630178"/>
                </a:cubicBezTo>
                <a:cubicBezTo>
                  <a:pt x="330167" y="601680"/>
                  <a:pt x="297285" y="590719"/>
                  <a:pt x="328523" y="532626"/>
                </a:cubicBezTo>
                <a:close/>
                <a:moveTo>
                  <a:pt x="576786" y="717317"/>
                </a:moveTo>
                <a:cubicBezTo>
                  <a:pt x="579527" y="693203"/>
                  <a:pt x="583363" y="656484"/>
                  <a:pt x="597064" y="642783"/>
                </a:cubicBezTo>
                <a:cubicBezTo>
                  <a:pt x="597612" y="642235"/>
                  <a:pt x="597612" y="642235"/>
                  <a:pt x="597612" y="642235"/>
                </a:cubicBezTo>
                <a:cubicBezTo>
                  <a:pt x="599804" y="640043"/>
                  <a:pt x="600900" y="639495"/>
                  <a:pt x="604189" y="638399"/>
                </a:cubicBezTo>
                <a:cubicBezTo>
                  <a:pt x="621178" y="634562"/>
                  <a:pt x="668310" y="687175"/>
                  <a:pt x="689135" y="703068"/>
                </a:cubicBezTo>
                <a:cubicBezTo>
                  <a:pt x="705028" y="710740"/>
                  <a:pt x="732979" y="708000"/>
                  <a:pt x="748872" y="710740"/>
                </a:cubicBezTo>
                <a:cubicBezTo>
                  <a:pt x="753256" y="711288"/>
                  <a:pt x="761477" y="712385"/>
                  <a:pt x="761477" y="717865"/>
                </a:cubicBezTo>
                <a:cubicBezTo>
                  <a:pt x="761477" y="722249"/>
                  <a:pt x="758737" y="744171"/>
                  <a:pt x="753804" y="771573"/>
                </a:cubicBezTo>
                <a:cubicBezTo>
                  <a:pt x="752160" y="779794"/>
                  <a:pt x="751064" y="788014"/>
                  <a:pt x="749420" y="796235"/>
                </a:cubicBezTo>
                <a:cubicBezTo>
                  <a:pt x="737911" y="858712"/>
                  <a:pt x="721470" y="935986"/>
                  <a:pt x="712153" y="935986"/>
                </a:cubicBezTo>
                <a:cubicBezTo>
                  <a:pt x="706673" y="935986"/>
                  <a:pt x="697904" y="932698"/>
                  <a:pt x="688587" y="927765"/>
                </a:cubicBezTo>
                <a:cubicBezTo>
                  <a:pt x="619534" y="889950"/>
                  <a:pt x="567470" y="796235"/>
                  <a:pt x="576786" y="717317"/>
                </a:cubicBezTo>
                <a:close/>
                <a:moveTo>
                  <a:pt x="677626" y="493167"/>
                </a:moveTo>
                <a:cubicBezTo>
                  <a:pt x="697904" y="467409"/>
                  <a:pt x="719826" y="449324"/>
                  <a:pt x="749968" y="436171"/>
                </a:cubicBezTo>
                <a:cubicBezTo>
                  <a:pt x="765861" y="429046"/>
                  <a:pt x="842587" y="399452"/>
                  <a:pt x="846424" y="429046"/>
                </a:cubicBezTo>
                <a:cubicBezTo>
                  <a:pt x="846424" y="429046"/>
                  <a:pt x="851904" y="450968"/>
                  <a:pt x="830530" y="509061"/>
                </a:cubicBezTo>
                <a:cubicBezTo>
                  <a:pt x="809157" y="568797"/>
                  <a:pt x="791071" y="666897"/>
                  <a:pt x="776822" y="672925"/>
                </a:cubicBezTo>
                <a:cubicBezTo>
                  <a:pt x="755448" y="681146"/>
                  <a:pt x="711057" y="664157"/>
                  <a:pt x="701740" y="647167"/>
                </a:cubicBezTo>
                <a:cubicBezTo>
                  <a:pt x="672146" y="602228"/>
                  <a:pt x="638167" y="543587"/>
                  <a:pt x="677626" y="493167"/>
                </a:cubicBezTo>
                <a:close/>
                <a:moveTo>
                  <a:pt x="1467904" y="311217"/>
                </a:moveTo>
                <a:cubicBezTo>
                  <a:pt x="1415840" y="233395"/>
                  <a:pt x="1341854" y="152833"/>
                  <a:pt x="1268965" y="90904"/>
                </a:cubicBezTo>
                <a:cubicBezTo>
                  <a:pt x="1231698" y="59117"/>
                  <a:pt x="1192787" y="32263"/>
                  <a:pt x="1155520" y="16370"/>
                </a:cubicBezTo>
                <a:cubicBezTo>
                  <a:pt x="1141271" y="10342"/>
                  <a:pt x="1125925" y="4861"/>
                  <a:pt x="1110580" y="2121"/>
                </a:cubicBezTo>
                <a:cubicBezTo>
                  <a:pt x="1082630" y="-3908"/>
                  <a:pt x="1081534" y="3217"/>
                  <a:pt x="1110580" y="19658"/>
                </a:cubicBezTo>
                <a:cubicBezTo>
                  <a:pt x="1122089" y="26235"/>
                  <a:pt x="1134694" y="31715"/>
                  <a:pt x="1146203" y="38292"/>
                </a:cubicBezTo>
                <a:cubicBezTo>
                  <a:pt x="1222929" y="83779"/>
                  <a:pt x="1293079" y="180235"/>
                  <a:pt x="1340210" y="258057"/>
                </a:cubicBezTo>
                <a:cubicBezTo>
                  <a:pt x="1385150" y="331495"/>
                  <a:pt x="1397207" y="384655"/>
                  <a:pt x="1397207" y="384655"/>
                </a:cubicBezTo>
                <a:cubicBezTo>
                  <a:pt x="1344047" y="408769"/>
                  <a:pt x="1301299" y="461929"/>
                  <a:pt x="1287050" y="518377"/>
                </a:cubicBezTo>
                <a:cubicBezTo>
                  <a:pt x="1263484" y="612093"/>
                  <a:pt x="1273897" y="1000107"/>
                  <a:pt x="1273897" y="1000107"/>
                </a:cubicBezTo>
                <a:cubicBezTo>
                  <a:pt x="1272253" y="992982"/>
                  <a:pt x="1247043" y="912968"/>
                  <a:pt x="1232794" y="906392"/>
                </a:cubicBezTo>
                <a:cubicBezTo>
                  <a:pt x="1219093" y="900911"/>
                  <a:pt x="1175249" y="915160"/>
                  <a:pt x="1145655" y="909132"/>
                </a:cubicBezTo>
                <a:lnTo>
                  <a:pt x="1144011" y="909132"/>
                </a:lnTo>
                <a:cubicBezTo>
                  <a:pt x="1128118" y="904200"/>
                  <a:pt x="1165933" y="756228"/>
                  <a:pt x="1179634" y="701972"/>
                </a:cubicBezTo>
                <a:cubicBezTo>
                  <a:pt x="1182922" y="689915"/>
                  <a:pt x="1209776" y="695395"/>
                  <a:pt x="1212516" y="657032"/>
                </a:cubicBezTo>
                <a:cubicBezTo>
                  <a:pt x="1212516" y="644427"/>
                  <a:pt x="1195527" y="634014"/>
                  <a:pt x="1198267" y="623054"/>
                </a:cubicBezTo>
                <a:cubicBezTo>
                  <a:pt x="1226217" y="523310"/>
                  <a:pt x="1253071" y="440007"/>
                  <a:pt x="1262388" y="437267"/>
                </a:cubicBezTo>
                <a:cubicBezTo>
                  <a:pt x="1346787" y="410413"/>
                  <a:pt x="1264032" y="394520"/>
                  <a:pt x="1264032" y="394520"/>
                </a:cubicBezTo>
                <a:cubicBezTo>
                  <a:pt x="1264032" y="394520"/>
                  <a:pt x="1237726" y="387943"/>
                  <a:pt x="1207036" y="397260"/>
                </a:cubicBezTo>
                <a:cubicBezTo>
                  <a:pt x="1199911" y="398356"/>
                  <a:pt x="1184566" y="404384"/>
                  <a:pt x="1165933" y="413701"/>
                </a:cubicBezTo>
                <a:cubicBezTo>
                  <a:pt x="1162644" y="404932"/>
                  <a:pt x="1154972" y="392876"/>
                  <a:pt x="1145655" y="380819"/>
                </a:cubicBezTo>
                <a:cubicBezTo>
                  <a:pt x="1128118" y="358897"/>
                  <a:pt x="1096879" y="330947"/>
                  <a:pt x="1064545" y="327110"/>
                </a:cubicBezTo>
                <a:cubicBezTo>
                  <a:pt x="1054680" y="326014"/>
                  <a:pt x="1033854" y="327658"/>
                  <a:pt x="1026182" y="335331"/>
                </a:cubicBezTo>
                <a:cubicBezTo>
                  <a:pt x="998231" y="364925"/>
                  <a:pt x="1015221" y="379722"/>
                  <a:pt x="1040431" y="386847"/>
                </a:cubicBezTo>
                <a:cubicBezTo>
                  <a:pt x="1062901" y="396712"/>
                  <a:pt x="1088659" y="394520"/>
                  <a:pt x="1110032" y="408221"/>
                </a:cubicBezTo>
                <a:cubicBezTo>
                  <a:pt x="1120993" y="414797"/>
                  <a:pt x="1130858" y="422470"/>
                  <a:pt x="1141819" y="425758"/>
                </a:cubicBezTo>
                <a:cubicBezTo>
                  <a:pt x="1131954" y="431238"/>
                  <a:pt x="1120993" y="437267"/>
                  <a:pt x="1110032" y="443296"/>
                </a:cubicBezTo>
                <a:cubicBezTo>
                  <a:pt x="1077150" y="463573"/>
                  <a:pt x="1032758" y="489879"/>
                  <a:pt x="1010836" y="523310"/>
                </a:cubicBezTo>
                <a:cubicBezTo>
                  <a:pt x="965897" y="601680"/>
                  <a:pt x="913833" y="687175"/>
                  <a:pt x="888623" y="772121"/>
                </a:cubicBezTo>
                <a:cubicBezTo>
                  <a:pt x="860673" y="867481"/>
                  <a:pt x="887527" y="982570"/>
                  <a:pt x="904516" y="1009424"/>
                </a:cubicBezTo>
                <a:cubicBezTo>
                  <a:pt x="921505" y="1037374"/>
                  <a:pt x="973021" y="1081217"/>
                  <a:pt x="960964" y="1119580"/>
                </a:cubicBezTo>
                <a:cubicBezTo>
                  <a:pt x="955484" y="1138762"/>
                  <a:pt x="921505" y="1179865"/>
                  <a:pt x="908352" y="1177673"/>
                </a:cubicBezTo>
                <a:cubicBezTo>
                  <a:pt x="894103" y="1175481"/>
                  <a:pt x="882594" y="1076833"/>
                  <a:pt x="872730" y="1048883"/>
                </a:cubicBezTo>
                <a:cubicBezTo>
                  <a:pt x="869441" y="1042854"/>
                  <a:pt x="862865" y="1036278"/>
                  <a:pt x="857932" y="1031345"/>
                </a:cubicBezTo>
                <a:cubicBezTo>
                  <a:pt x="826146" y="1000655"/>
                  <a:pt x="755448" y="960100"/>
                  <a:pt x="755448" y="960100"/>
                </a:cubicBezTo>
                <a:cubicBezTo>
                  <a:pt x="753256" y="957360"/>
                  <a:pt x="752160" y="952975"/>
                  <a:pt x="752160" y="948043"/>
                </a:cubicBezTo>
                <a:cubicBezTo>
                  <a:pt x="752160" y="945303"/>
                  <a:pt x="752160" y="941466"/>
                  <a:pt x="752160" y="936534"/>
                </a:cubicBezTo>
                <a:cubicBezTo>
                  <a:pt x="755448" y="886114"/>
                  <a:pt x="789975" y="778698"/>
                  <a:pt x="796552" y="739239"/>
                </a:cubicBezTo>
                <a:cubicBezTo>
                  <a:pt x="797648" y="732662"/>
                  <a:pt x="799292" y="723345"/>
                  <a:pt x="802032" y="712385"/>
                </a:cubicBezTo>
                <a:cubicBezTo>
                  <a:pt x="805320" y="700876"/>
                  <a:pt x="833819" y="710192"/>
                  <a:pt x="827242" y="674570"/>
                </a:cubicBezTo>
                <a:cubicBezTo>
                  <a:pt x="826694" y="666349"/>
                  <a:pt x="820117" y="647167"/>
                  <a:pt x="821214" y="642783"/>
                </a:cubicBezTo>
                <a:cubicBezTo>
                  <a:pt x="835463" y="596747"/>
                  <a:pt x="850808" y="544683"/>
                  <a:pt x="863961" y="505772"/>
                </a:cubicBezTo>
                <a:cubicBezTo>
                  <a:pt x="863961" y="505772"/>
                  <a:pt x="863961" y="505224"/>
                  <a:pt x="864509" y="504676"/>
                </a:cubicBezTo>
                <a:cubicBezTo>
                  <a:pt x="875470" y="473986"/>
                  <a:pt x="883142" y="450420"/>
                  <a:pt x="886431" y="446584"/>
                </a:cubicBezTo>
                <a:cubicBezTo>
                  <a:pt x="893555" y="433431"/>
                  <a:pt x="922601" y="423018"/>
                  <a:pt x="931370" y="421922"/>
                </a:cubicBezTo>
                <a:cubicBezTo>
                  <a:pt x="953292" y="419730"/>
                  <a:pt x="950552" y="407125"/>
                  <a:pt x="938495" y="393972"/>
                </a:cubicBezTo>
                <a:cubicBezTo>
                  <a:pt x="935754" y="390683"/>
                  <a:pt x="926986" y="387943"/>
                  <a:pt x="914929" y="385203"/>
                </a:cubicBezTo>
                <a:cubicBezTo>
                  <a:pt x="876018" y="377530"/>
                  <a:pt x="830530" y="375338"/>
                  <a:pt x="793811" y="390683"/>
                </a:cubicBezTo>
                <a:cubicBezTo>
                  <a:pt x="769149" y="400000"/>
                  <a:pt x="740651" y="401096"/>
                  <a:pt x="714893" y="403288"/>
                </a:cubicBezTo>
                <a:cubicBezTo>
                  <a:pt x="701192" y="406577"/>
                  <a:pt x="669406" y="347388"/>
                  <a:pt x="655705" y="336975"/>
                </a:cubicBezTo>
                <a:cubicBezTo>
                  <a:pt x="644744" y="328206"/>
                  <a:pt x="614601" y="312861"/>
                  <a:pt x="598708" y="327658"/>
                </a:cubicBezTo>
                <a:cubicBezTo>
                  <a:pt x="586651" y="339167"/>
                  <a:pt x="582267" y="371502"/>
                  <a:pt x="598160" y="381915"/>
                </a:cubicBezTo>
                <a:cubicBezTo>
                  <a:pt x="608573" y="389039"/>
                  <a:pt x="626658" y="388491"/>
                  <a:pt x="644196" y="393424"/>
                </a:cubicBezTo>
                <a:cubicBezTo>
                  <a:pt x="667213" y="400548"/>
                  <a:pt x="674886" y="420826"/>
                  <a:pt x="669406" y="430690"/>
                </a:cubicBezTo>
                <a:cubicBezTo>
                  <a:pt x="650772" y="463573"/>
                  <a:pt x="627754" y="484399"/>
                  <a:pt x="609121" y="510705"/>
                </a:cubicBezTo>
                <a:cubicBezTo>
                  <a:pt x="546096" y="597296"/>
                  <a:pt x="475946" y="726634"/>
                  <a:pt x="507733" y="834598"/>
                </a:cubicBezTo>
                <a:cubicBezTo>
                  <a:pt x="525818" y="887758"/>
                  <a:pt x="545548" y="933794"/>
                  <a:pt x="576238" y="980926"/>
                </a:cubicBezTo>
                <a:cubicBezTo>
                  <a:pt x="585555" y="996271"/>
                  <a:pt x="594324" y="1034634"/>
                  <a:pt x="594324" y="1054911"/>
                </a:cubicBezTo>
                <a:cubicBezTo>
                  <a:pt x="594324" y="1077929"/>
                  <a:pt x="557057" y="1075737"/>
                  <a:pt x="541164" y="1077381"/>
                </a:cubicBezTo>
                <a:cubicBezTo>
                  <a:pt x="520338" y="1079025"/>
                  <a:pt x="511569" y="1078477"/>
                  <a:pt x="504445" y="1032990"/>
                </a:cubicBezTo>
                <a:cubicBezTo>
                  <a:pt x="501705" y="1016000"/>
                  <a:pt x="498416" y="1003943"/>
                  <a:pt x="495676" y="996271"/>
                </a:cubicBezTo>
                <a:cubicBezTo>
                  <a:pt x="495676" y="995723"/>
                  <a:pt x="495676" y="995723"/>
                  <a:pt x="495676" y="995723"/>
                </a:cubicBezTo>
                <a:cubicBezTo>
                  <a:pt x="480331" y="957360"/>
                  <a:pt x="433747" y="969417"/>
                  <a:pt x="401961" y="969417"/>
                </a:cubicBezTo>
                <a:cubicBezTo>
                  <a:pt x="392644" y="969417"/>
                  <a:pt x="383875" y="968869"/>
                  <a:pt x="381135" y="966676"/>
                </a:cubicBezTo>
                <a:cubicBezTo>
                  <a:pt x="374559" y="963936"/>
                  <a:pt x="387164" y="916805"/>
                  <a:pt x="401961" y="861452"/>
                </a:cubicBezTo>
                <a:cubicBezTo>
                  <a:pt x="416758" y="806648"/>
                  <a:pt x="437035" y="741979"/>
                  <a:pt x="444708" y="709096"/>
                </a:cubicBezTo>
                <a:cubicBezTo>
                  <a:pt x="446900" y="704164"/>
                  <a:pt x="455669" y="705808"/>
                  <a:pt x="462793" y="703616"/>
                </a:cubicBezTo>
                <a:cubicBezTo>
                  <a:pt x="466082" y="703068"/>
                  <a:pt x="468822" y="701424"/>
                  <a:pt x="471562" y="698683"/>
                </a:cubicBezTo>
                <a:cubicBezTo>
                  <a:pt x="472658" y="694847"/>
                  <a:pt x="474850" y="679502"/>
                  <a:pt x="474302" y="670733"/>
                </a:cubicBezTo>
                <a:cubicBezTo>
                  <a:pt x="473754" y="665253"/>
                  <a:pt x="467726" y="664157"/>
                  <a:pt x="462793" y="662513"/>
                </a:cubicBezTo>
                <a:cubicBezTo>
                  <a:pt x="461149" y="661417"/>
                  <a:pt x="458957" y="659224"/>
                  <a:pt x="460053" y="655936"/>
                </a:cubicBezTo>
                <a:cubicBezTo>
                  <a:pt x="460601" y="652100"/>
                  <a:pt x="461697" y="648264"/>
                  <a:pt x="462793" y="644427"/>
                </a:cubicBezTo>
                <a:cubicBezTo>
                  <a:pt x="473754" y="609900"/>
                  <a:pt x="485263" y="575922"/>
                  <a:pt x="496772" y="541395"/>
                </a:cubicBezTo>
                <a:cubicBezTo>
                  <a:pt x="505541" y="513993"/>
                  <a:pt x="512665" y="494811"/>
                  <a:pt x="513761" y="492071"/>
                </a:cubicBezTo>
                <a:cubicBezTo>
                  <a:pt x="514858" y="485495"/>
                  <a:pt x="528559" y="487687"/>
                  <a:pt x="538971" y="487139"/>
                </a:cubicBezTo>
                <a:cubicBezTo>
                  <a:pt x="543356" y="487139"/>
                  <a:pt x="546644" y="486591"/>
                  <a:pt x="549932" y="483851"/>
                </a:cubicBezTo>
                <a:cubicBezTo>
                  <a:pt x="559249" y="477822"/>
                  <a:pt x="561441" y="456449"/>
                  <a:pt x="545000" y="446036"/>
                </a:cubicBezTo>
                <a:cubicBezTo>
                  <a:pt x="532395" y="437815"/>
                  <a:pt x="509377" y="438363"/>
                  <a:pt x="495128" y="438363"/>
                </a:cubicBezTo>
                <a:cubicBezTo>
                  <a:pt x="485263" y="438363"/>
                  <a:pt x="473754" y="438363"/>
                  <a:pt x="462245" y="438363"/>
                </a:cubicBezTo>
                <a:cubicBezTo>
                  <a:pt x="438131" y="438363"/>
                  <a:pt x="413470" y="438363"/>
                  <a:pt x="401413" y="437267"/>
                </a:cubicBezTo>
                <a:cubicBezTo>
                  <a:pt x="368530" y="426306"/>
                  <a:pt x="384971" y="390135"/>
                  <a:pt x="359213" y="374242"/>
                </a:cubicBezTo>
                <a:cubicBezTo>
                  <a:pt x="305505" y="341908"/>
                  <a:pt x="293996" y="386299"/>
                  <a:pt x="311534" y="407673"/>
                </a:cubicBezTo>
                <a:cubicBezTo>
                  <a:pt x="332907" y="433431"/>
                  <a:pt x="349349" y="419182"/>
                  <a:pt x="352637" y="454804"/>
                </a:cubicBezTo>
                <a:cubicBezTo>
                  <a:pt x="354829" y="467409"/>
                  <a:pt x="215078" y="585787"/>
                  <a:pt x="194252" y="617025"/>
                </a:cubicBezTo>
                <a:cubicBezTo>
                  <a:pt x="172331" y="651004"/>
                  <a:pt x="142736" y="768833"/>
                  <a:pt x="152053" y="821445"/>
                </a:cubicBezTo>
                <a:cubicBezTo>
                  <a:pt x="161370" y="875153"/>
                  <a:pt x="166302" y="910228"/>
                  <a:pt x="211790" y="957360"/>
                </a:cubicBezTo>
                <a:cubicBezTo>
                  <a:pt x="223847" y="969965"/>
                  <a:pt x="239740" y="980377"/>
                  <a:pt x="253989" y="987502"/>
                </a:cubicBezTo>
                <a:lnTo>
                  <a:pt x="254537" y="987502"/>
                </a:lnTo>
                <a:cubicBezTo>
                  <a:pt x="274815" y="999011"/>
                  <a:pt x="292900" y="1006135"/>
                  <a:pt x="292900" y="1012164"/>
                </a:cubicBezTo>
                <a:cubicBezTo>
                  <a:pt x="292900" y="1016000"/>
                  <a:pt x="275911" y="1017096"/>
                  <a:pt x="254537" y="1017644"/>
                </a:cubicBezTo>
                <a:cubicBezTo>
                  <a:pt x="245768" y="1017644"/>
                  <a:pt x="234260" y="1018192"/>
                  <a:pt x="225491" y="1020385"/>
                </a:cubicBezTo>
                <a:cubicBezTo>
                  <a:pt x="204117" y="1023125"/>
                  <a:pt x="187128" y="1033538"/>
                  <a:pt x="175619" y="1035730"/>
                </a:cubicBezTo>
                <a:cubicBezTo>
                  <a:pt x="161918" y="1036826"/>
                  <a:pt x="99989" y="982022"/>
                  <a:pt x="83548" y="921189"/>
                </a:cubicBezTo>
                <a:cubicBezTo>
                  <a:pt x="67654" y="860356"/>
                  <a:pt x="116978" y="733210"/>
                  <a:pt x="123007" y="695943"/>
                </a:cubicBezTo>
                <a:cubicBezTo>
                  <a:pt x="128487" y="658128"/>
                  <a:pt x="108758" y="435075"/>
                  <a:pt x="108758" y="414797"/>
                </a:cubicBezTo>
                <a:cubicBezTo>
                  <a:pt x="108758" y="395616"/>
                  <a:pt x="133420" y="372050"/>
                  <a:pt x="179455" y="369858"/>
                </a:cubicBezTo>
                <a:cubicBezTo>
                  <a:pt x="215078" y="367666"/>
                  <a:pt x="238644" y="392876"/>
                  <a:pt x="253441" y="400548"/>
                </a:cubicBezTo>
                <a:lnTo>
                  <a:pt x="253989" y="401096"/>
                </a:lnTo>
                <a:cubicBezTo>
                  <a:pt x="258921" y="402192"/>
                  <a:pt x="261114" y="403836"/>
                  <a:pt x="263854" y="402192"/>
                </a:cubicBezTo>
                <a:cubicBezTo>
                  <a:pt x="276459" y="399452"/>
                  <a:pt x="279199" y="368762"/>
                  <a:pt x="253989" y="335331"/>
                </a:cubicBezTo>
                <a:cubicBezTo>
                  <a:pt x="253989" y="335331"/>
                  <a:pt x="253441" y="335331"/>
                  <a:pt x="253441" y="334783"/>
                </a:cubicBezTo>
                <a:cubicBezTo>
                  <a:pt x="250701" y="332043"/>
                  <a:pt x="247961" y="328755"/>
                  <a:pt x="244124" y="324918"/>
                </a:cubicBezTo>
                <a:cubicBezTo>
                  <a:pt x="209050" y="287103"/>
                  <a:pt x="175619" y="301352"/>
                  <a:pt x="166302" y="285459"/>
                </a:cubicBezTo>
                <a:cubicBezTo>
                  <a:pt x="156437" y="269566"/>
                  <a:pt x="184388" y="266278"/>
                  <a:pt x="209050" y="240520"/>
                </a:cubicBezTo>
                <a:cubicBezTo>
                  <a:pt x="234260" y="214762"/>
                  <a:pt x="232615" y="183523"/>
                  <a:pt x="215078" y="152833"/>
                </a:cubicBezTo>
                <a:cubicBezTo>
                  <a:pt x="196993" y="120498"/>
                  <a:pt x="123007" y="105701"/>
                  <a:pt x="126295" y="125431"/>
                </a:cubicBezTo>
                <a:cubicBezTo>
                  <a:pt x="130131" y="145160"/>
                  <a:pt x="155889" y="162149"/>
                  <a:pt x="149861" y="197772"/>
                </a:cubicBezTo>
                <a:cubicBezTo>
                  <a:pt x="142736" y="246000"/>
                  <a:pt x="107114" y="252577"/>
                  <a:pt x="71491" y="287651"/>
                </a:cubicBezTo>
                <a:cubicBezTo>
                  <a:pt x="36416" y="323274"/>
                  <a:pt x="793" y="332591"/>
                  <a:pt x="16686" y="444392"/>
                </a:cubicBezTo>
                <a:cubicBezTo>
                  <a:pt x="29291" y="528790"/>
                  <a:pt x="34772" y="677858"/>
                  <a:pt x="20523" y="771573"/>
                </a:cubicBezTo>
                <a:cubicBezTo>
                  <a:pt x="6822" y="866933"/>
                  <a:pt x="-18936" y="924477"/>
                  <a:pt x="22715" y="1016000"/>
                </a:cubicBezTo>
                <a:cubicBezTo>
                  <a:pt x="64914" y="1108071"/>
                  <a:pt x="232615" y="1284541"/>
                  <a:pt x="232615" y="1284541"/>
                </a:cubicBezTo>
                <a:cubicBezTo>
                  <a:pt x="232615" y="1284541"/>
                  <a:pt x="225491" y="1305367"/>
                  <a:pt x="217818" y="1323452"/>
                </a:cubicBezTo>
                <a:cubicBezTo>
                  <a:pt x="210694" y="1340990"/>
                  <a:pt x="227135" y="1345374"/>
                  <a:pt x="237548" y="1345374"/>
                </a:cubicBezTo>
                <a:cubicBezTo>
                  <a:pt x="243028" y="1345374"/>
                  <a:pt x="251249" y="1330577"/>
                  <a:pt x="254537" y="1325097"/>
                </a:cubicBezTo>
                <a:cubicBezTo>
                  <a:pt x="260566" y="1313040"/>
                  <a:pt x="266046" y="1300435"/>
                  <a:pt x="266046" y="1300435"/>
                </a:cubicBezTo>
                <a:cubicBezTo>
                  <a:pt x="286872" y="1317424"/>
                  <a:pt x="346060" y="1351951"/>
                  <a:pt x="401413" y="1375516"/>
                </a:cubicBezTo>
                <a:cubicBezTo>
                  <a:pt x="449640" y="1396890"/>
                  <a:pt x="492388" y="1400726"/>
                  <a:pt x="544452" y="1405659"/>
                </a:cubicBezTo>
                <a:cubicBezTo>
                  <a:pt x="572402" y="1408399"/>
                  <a:pt x="585555" y="1410591"/>
                  <a:pt x="580623" y="1421552"/>
                </a:cubicBezTo>
                <a:cubicBezTo>
                  <a:pt x="577334" y="1429773"/>
                  <a:pt x="577334" y="1438541"/>
                  <a:pt x="573498" y="1445666"/>
                </a:cubicBezTo>
                <a:cubicBezTo>
                  <a:pt x="571306" y="1454983"/>
                  <a:pt x="566922" y="1468684"/>
                  <a:pt x="566922" y="1468684"/>
                </a:cubicBezTo>
                <a:cubicBezTo>
                  <a:pt x="576238" y="1476904"/>
                  <a:pt x="591036" y="1482933"/>
                  <a:pt x="599804" y="1470876"/>
                </a:cubicBezTo>
                <a:cubicBezTo>
                  <a:pt x="603640" y="1465395"/>
                  <a:pt x="609121" y="1453339"/>
                  <a:pt x="611313" y="1437445"/>
                </a:cubicBezTo>
                <a:cubicBezTo>
                  <a:pt x="615149" y="1418812"/>
                  <a:pt x="620630" y="1412235"/>
                  <a:pt x="620630" y="1412235"/>
                </a:cubicBezTo>
                <a:cubicBezTo>
                  <a:pt x="702288" y="1418264"/>
                  <a:pt x="782302" y="1415523"/>
                  <a:pt x="863961" y="1415523"/>
                </a:cubicBezTo>
                <a:cubicBezTo>
                  <a:pt x="913833" y="1415523"/>
                  <a:pt x="957676" y="1415523"/>
                  <a:pt x="957676" y="1415523"/>
                </a:cubicBezTo>
                <a:cubicBezTo>
                  <a:pt x="957676" y="1415523"/>
                  <a:pt x="957128" y="1426484"/>
                  <a:pt x="951648" y="1440185"/>
                </a:cubicBezTo>
                <a:cubicBezTo>
                  <a:pt x="945619" y="1452790"/>
                  <a:pt x="949456" y="1449502"/>
                  <a:pt x="949456" y="1463751"/>
                </a:cubicBezTo>
                <a:cubicBezTo>
                  <a:pt x="949456" y="1463751"/>
                  <a:pt x="967541" y="1471424"/>
                  <a:pt x="980146" y="1462107"/>
                </a:cubicBezTo>
                <a:cubicBezTo>
                  <a:pt x="994395" y="1450598"/>
                  <a:pt x="990011" y="1421552"/>
                  <a:pt x="997135" y="1405659"/>
                </a:cubicBezTo>
                <a:cubicBezTo>
                  <a:pt x="998231" y="1404015"/>
                  <a:pt x="1009740" y="1402371"/>
                  <a:pt x="1029470" y="1397438"/>
                </a:cubicBezTo>
                <a:cubicBezTo>
                  <a:pt x="1094687" y="1383189"/>
                  <a:pt x="1156068" y="1348662"/>
                  <a:pt x="1210872" y="1311943"/>
                </a:cubicBezTo>
                <a:cubicBezTo>
                  <a:pt x="1274993" y="1267552"/>
                  <a:pt x="1369256" y="1180413"/>
                  <a:pt x="1408168" y="1114100"/>
                </a:cubicBezTo>
                <a:cubicBezTo>
                  <a:pt x="1441598" y="1057103"/>
                  <a:pt x="1453107" y="996819"/>
                  <a:pt x="1461876" y="972705"/>
                </a:cubicBezTo>
                <a:cubicBezTo>
                  <a:pt x="1473933" y="938726"/>
                  <a:pt x="1464068" y="891594"/>
                  <a:pt x="1444338" y="832406"/>
                </a:cubicBezTo>
                <a:cubicBezTo>
                  <a:pt x="1425705" y="773217"/>
                  <a:pt x="1403235" y="693751"/>
                  <a:pt x="1391178" y="644427"/>
                </a:cubicBezTo>
                <a:cubicBezTo>
                  <a:pt x="1379669" y="594555"/>
                  <a:pt x="1375285" y="555096"/>
                  <a:pt x="1388986" y="533723"/>
                </a:cubicBezTo>
                <a:cubicBezTo>
                  <a:pt x="1403235" y="512349"/>
                  <a:pt x="1404879" y="510157"/>
                  <a:pt x="1425157" y="521117"/>
                </a:cubicBezTo>
                <a:cubicBezTo>
                  <a:pt x="1443790" y="530434"/>
                  <a:pt x="1451463" y="551808"/>
                  <a:pt x="1443790" y="637851"/>
                </a:cubicBezTo>
                <a:cubicBezTo>
                  <a:pt x="1435022" y="730470"/>
                  <a:pt x="1445434" y="750747"/>
                  <a:pt x="1470096" y="695395"/>
                </a:cubicBezTo>
                <a:cubicBezTo>
                  <a:pt x="1492018" y="643879"/>
                  <a:pt x="1488730" y="589623"/>
                  <a:pt x="1492018" y="554548"/>
                </a:cubicBezTo>
                <a:cubicBezTo>
                  <a:pt x="1495854" y="518925"/>
                  <a:pt x="1502979" y="486591"/>
                  <a:pt x="1510652" y="470150"/>
                </a:cubicBezTo>
                <a:cubicBezTo>
                  <a:pt x="1521613" y="452612"/>
                  <a:pt x="1498595" y="358897"/>
                  <a:pt x="1467904" y="311217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547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A6247D-1365-4DA2-8D58-2E423A65A710}"/>
              </a:ext>
            </a:extLst>
          </p:cNvPr>
          <p:cNvSpPr txBox="1"/>
          <p:nvPr/>
        </p:nvSpPr>
        <p:spPr>
          <a:xfrm>
            <a:off x="695324" y="1672695"/>
            <a:ext cx="5400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lt"/>
                <a:ea typeface="+mj-ea"/>
              </a:rPr>
              <a:t>part</a:t>
            </a:r>
          </a:p>
          <a:p>
            <a:r>
              <a:rPr lang="en-US" altLang="zh-CN" sz="9600" dirty="0">
                <a:solidFill>
                  <a:schemeClr val="bg1"/>
                </a:solidFill>
                <a:latin typeface="+mj-lt"/>
                <a:ea typeface="+mj-ea"/>
              </a:rPr>
              <a:t>THREE</a:t>
            </a:r>
            <a:endParaRPr lang="zh-CN" altLang="en-US" sz="9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AB570A4-A0DA-42BA-A3B2-AA4D1424517B}"/>
              </a:ext>
            </a:extLst>
          </p:cNvPr>
          <p:cNvSpPr/>
          <p:nvPr/>
        </p:nvSpPr>
        <p:spPr>
          <a:xfrm>
            <a:off x="11112000" y="2349000"/>
            <a:ext cx="2160000" cy="2160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5A40CDA-7FE2-45BE-B045-BDF5943D870B}"/>
              </a:ext>
            </a:extLst>
          </p:cNvPr>
          <p:cNvSpPr/>
          <p:nvPr/>
        </p:nvSpPr>
        <p:spPr>
          <a:xfrm>
            <a:off x="762361" y="648648"/>
            <a:ext cx="720000" cy="7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1997A58-3982-48CF-B14A-CDEC844A0C1B}"/>
              </a:ext>
            </a:extLst>
          </p:cNvPr>
          <p:cNvSpPr/>
          <p:nvPr/>
        </p:nvSpPr>
        <p:spPr>
          <a:xfrm>
            <a:off x="762361" y="5004191"/>
            <a:ext cx="2160000" cy="18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357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水, 河流, 户外, 桥&#10;&#10;描述已自动生成">
            <a:extLst>
              <a:ext uri="{FF2B5EF4-FFF2-40B4-BE49-F238E27FC236}">
                <a16:creationId xmlns:a16="http://schemas.microsoft.com/office/drawing/2014/main" id="{0FF8779C-281C-4CFC-BA80-4677D4AAFA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t="7102" r="1133" b="1074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4F4BBE77-564F-4A2F-B9A9-DD2C8261D569}"/>
              </a:ext>
            </a:extLst>
          </p:cNvPr>
          <p:cNvSpPr/>
          <p:nvPr/>
        </p:nvSpPr>
        <p:spPr>
          <a:xfrm>
            <a:off x="-4389161" y="-2102962"/>
            <a:ext cx="11094761" cy="11094761"/>
          </a:xfrm>
          <a:prstGeom prst="ellipse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97AC5CF-33BA-4438-9E62-B22E3EBC2905}"/>
              </a:ext>
            </a:extLst>
          </p:cNvPr>
          <p:cNvSpPr/>
          <p:nvPr/>
        </p:nvSpPr>
        <p:spPr>
          <a:xfrm>
            <a:off x="-2694397" y="-255287"/>
            <a:ext cx="7684006" cy="7399405"/>
          </a:xfrm>
          <a:custGeom>
            <a:avLst/>
            <a:gdLst>
              <a:gd name="connsiteX0" fmla="*/ 1409264 w 1479715"/>
              <a:gd name="connsiteY0" fmla="*/ 456449 h 1424911"/>
              <a:gd name="connsiteX1" fmla="*/ 1373641 w 1479715"/>
              <a:gd name="connsiteY1" fmla="*/ 508513 h 1424911"/>
              <a:gd name="connsiteX2" fmla="*/ 1338018 w 1479715"/>
              <a:gd name="connsiteY2" fmla="*/ 564413 h 1424911"/>
              <a:gd name="connsiteX3" fmla="*/ 1331442 w 1479715"/>
              <a:gd name="connsiteY3" fmla="*/ 568249 h 1424911"/>
              <a:gd name="connsiteX4" fmla="*/ 1322673 w 1479715"/>
              <a:gd name="connsiteY4" fmla="*/ 537011 h 1424911"/>
              <a:gd name="connsiteX5" fmla="*/ 1341306 w 1479715"/>
              <a:gd name="connsiteY5" fmla="*/ 492619 h 1424911"/>
              <a:gd name="connsiteX6" fmla="*/ 1376929 w 1479715"/>
              <a:gd name="connsiteY6" fmla="*/ 444392 h 1424911"/>
              <a:gd name="connsiteX7" fmla="*/ 1409264 w 1479715"/>
              <a:gd name="connsiteY7" fmla="*/ 456449 h 1424911"/>
              <a:gd name="connsiteX8" fmla="*/ 1390082 w 1479715"/>
              <a:gd name="connsiteY8" fmla="*/ 905296 h 1424911"/>
              <a:gd name="connsiteX9" fmla="*/ 1353911 w 1479715"/>
              <a:gd name="connsiteY9" fmla="*/ 1084506 h 1424911"/>
              <a:gd name="connsiteX10" fmla="*/ 1305683 w 1479715"/>
              <a:gd name="connsiteY10" fmla="*/ 1146983 h 1424911"/>
              <a:gd name="connsiteX11" fmla="*/ 1294723 w 1479715"/>
              <a:gd name="connsiteY11" fmla="*/ 1123417 h 1424911"/>
              <a:gd name="connsiteX12" fmla="*/ 1352267 w 1479715"/>
              <a:gd name="connsiteY12" fmla="*/ 884470 h 1424911"/>
              <a:gd name="connsiteX13" fmla="*/ 1353363 w 1479715"/>
              <a:gd name="connsiteY13" fmla="*/ 737046 h 1424911"/>
              <a:gd name="connsiteX14" fmla="*/ 1390082 w 1479715"/>
              <a:gd name="connsiteY14" fmla="*/ 905296 h 1424911"/>
              <a:gd name="connsiteX15" fmla="*/ 1224025 w 1479715"/>
              <a:gd name="connsiteY15" fmla="*/ 1162328 h 1424911"/>
              <a:gd name="connsiteX16" fmla="*/ 1145655 w 1479715"/>
              <a:gd name="connsiteY16" fmla="*/ 1224805 h 1424911"/>
              <a:gd name="connsiteX17" fmla="*/ 1065641 w 1479715"/>
              <a:gd name="connsiteY17" fmla="*/ 1255495 h 1424911"/>
              <a:gd name="connsiteX18" fmla="*/ 1059612 w 1479715"/>
              <a:gd name="connsiteY18" fmla="*/ 1254947 h 1424911"/>
              <a:gd name="connsiteX19" fmla="*/ 1051392 w 1479715"/>
              <a:gd name="connsiteY19" fmla="*/ 1225353 h 1424911"/>
              <a:gd name="connsiteX20" fmla="*/ 1059612 w 1479715"/>
              <a:gd name="connsiteY20" fmla="*/ 1179317 h 1424911"/>
              <a:gd name="connsiteX21" fmla="*/ 1065641 w 1479715"/>
              <a:gd name="connsiteY21" fmla="*/ 1157943 h 1424911"/>
              <a:gd name="connsiteX22" fmla="*/ 1083178 w 1479715"/>
              <a:gd name="connsiteY22" fmla="*/ 1096015 h 1424911"/>
              <a:gd name="connsiteX23" fmla="*/ 1110032 w 1479715"/>
              <a:gd name="connsiteY23" fmla="*/ 991338 h 1424911"/>
              <a:gd name="connsiteX24" fmla="*/ 1127022 w 1479715"/>
              <a:gd name="connsiteY24" fmla="*/ 971061 h 1424911"/>
              <a:gd name="connsiteX25" fmla="*/ 1145655 w 1479715"/>
              <a:gd name="connsiteY25" fmla="*/ 962292 h 1424911"/>
              <a:gd name="connsiteX26" fmla="*/ 1212516 w 1479715"/>
              <a:gd name="connsiteY26" fmla="*/ 951331 h 1424911"/>
              <a:gd name="connsiteX27" fmla="*/ 1265676 w 1479715"/>
              <a:gd name="connsiteY27" fmla="*/ 1066968 h 1424911"/>
              <a:gd name="connsiteX28" fmla="*/ 1224025 w 1479715"/>
              <a:gd name="connsiteY28" fmla="*/ 1162328 h 1424911"/>
              <a:gd name="connsiteX29" fmla="*/ 1040431 w 1479715"/>
              <a:gd name="connsiteY29" fmla="*/ 1086698 h 1424911"/>
              <a:gd name="connsiteX30" fmla="*/ 1012481 w 1479715"/>
              <a:gd name="connsiteY30" fmla="*/ 1048883 h 1424911"/>
              <a:gd name="connsiteX31" fmla="*/ 1015221 w 1479715"/>
              <a:gd name="connsiteY31" fmla="*/ 982570 h 1424911"/>
              <a:gd name="connsiteX32" fmla="*/ 1040431 w 1479715"/>
              <a:gd name="connsiteY32" fmla="*/ 968321 h 1424911"/>
              <a:gd name="connsiteX33" fmla="*/ 1065641 w 1479715"/>
              <a:gd name="connsiteY33" fmla="*/ 971609 h 1424911"/>
              <a:gd name="connsiteX34" fmla="*/ 1074957 w 1479715"/>
              <a:gd name="connsiteY34" fmla="*/ 1013260 h 1424911"/>
              <a:gd name="connsiteX35" fmla="*/ 1065641 w 1479715"/>
              <a:gd name="connsiteY35" fmla="*/ 1057652 h 1424911"/>
              <a:gd name="connsiteX36" fmla="*/ 1040431 w 1479715"/>
              <a:gd name="connsiteY36" fmla="*/ 1086698 h 1424911"/>
              <a:gd name="connsiteX37" fmla="*/ 1038239 w 1479715"/>
              <a:gd name="connsiteY37" fmla="*/ 1173289 h 1424911"/>
              <a:gd name="connsiteX38" fmla="*/ 993299 w 1479715"/>
              <a:gd name="connsiteY38" fmla="*/ 1286733 h 1424911"/>
              <a:gd name="connsiteX39" fmla="*/ 980146 w 1479715"/>
              <a:gd name="connsiteY39" fmla="*/ 1286185 h 1424911"/>
              <a:gd name="connsiteX40" fmla="*/ 926438 w 1479715"/>
              <a:gd name="connsiteY40" fmla="*/ 1251111 h 1424911"/>
              <a:gd name="connsiteX41" fmla="*/ 950004 w 1479715"/>
              <a:gd name="connsiteY41" fmla="*/ 1190826 h 1424911"/>
              <a:gd name="connsiteX42" fmla="*/ 986722 w 1479715"/>
              <a:gd name="connsiteY42" fmla="*/ 1165616 h 1424911"/>
              <a:gd name="connsiteX43" fmla="*/ 1017413 w 1479715"/>
              <a:gd name="connsiteY43" fmla="*/ 1143146 h 1424911"/>
              <a:gd name="connsiteX44" fmla="*/ 1040979 w 1479715"/>
              <a:gd name="connsiteY44" fmla="*/ 1143146 h 1424911"/>
              <a:gd name="connsiteX45" fmla="*/ 1042623 w 1479715"/>
              <a:gd name="connsiteY45" fmla="*/ 1159039 h 1424911"/>
              <a:gd name="connsiteX46" fmla="*/ 1038239 w 1479715"/>
              <a:gd name="connsiteY46" fmla="*/ 1173289 h 1424911"/>
              <a:gd name="connsiteX47" fmla="*/ 975214 w 1479715"/>
              <a:gd name="connsiteY47" fmla="*/ 806100 h 1424911"/>
              <a:gd name="connsiteX48" fmla="*/ 992751 w 1479715"/>
              <a:gd name="connsiteY48" fmla="*/ 722797 h 1424911"/>
              <a:gd name="connsiteX49" fmla="*/ 1016865 w 1479715"/>
              <a:gd name="connsiteY49" fmla="*/ 651552 h 1424911"/>
              <a:gd name="connsiteX50" fmla="*/ 1040431 w 1479715"/>
              <a:gd name="connsiteY50" fmla="*/ 653744 h 1424911"/>
              <a:gd name="connsiteX51" fmla="*/ 1123185 w 1479715"/>
              <a:gd name="connsiteY51" fmla="*/ 699231 h 1424911"/>
              <a:gd name="connsiteX52" fmla="*/ 1146203 w 1479715"/>
              <a:gd name="connsiteY52" fmla="*/ 694299 h 1424911"/>
              <a:gd name="connsiteX53" fmla="*/ 1127570 w 1479715"/>
              <a:gd name="connsiteY53" fmla="*/ 801715 h 1424911"/>
              <a:gd name="connsiteX54" fmla="*/ 1110580 w 1479715"/>
              <a:gd name="connsiteY54" fmla="*/ 894335 h 1424911"/>
              <a:gd name="connsiteX55" fmla="*/ 1099619 w 1479715"/>
              <a:gd name="connsiteY55" fmla="*/ 915160 h 1424911"/>
              <a:gd name="connsiteX56" fmla="*/ 1040431 w 1479715"/>
              <a:gd name="connsiteY56" fmla="*/ 918449 h 1424911"/>
              <a:gd name="connsiteX57" fmla="*/ 975214 w 1479715"/>
              <a:gd name="connsiteY57" fmla="*/ 806100 h 1424911"/>
              <a:gd name="connsiteX58" fmla="*/ 1096879 w 1479715"/>
              <a:gd name="connsiteY58" fmla="*/ 509061 h 1424911"/>
              <a:gd name="connsiteX59" fmla="*/ 1145655 w 1479715"/>
              <a:gd name="connsiteY59" fmla="*/ 460833 h 1424911"/>
              <a:gd name="connsiteX60" fmla="*/ 1188950 w 1479715"/>
              <a:gd name="connsiteY60" fmla="*/ 429046 h 1424911"/>
              <a:gd name="connsiteX61" fmla="*/ 1212516 w 1479715"/>
              <a:gd name="connsiteY61" fmla="*/ 461929 h 1424911"/>
              <a:gd name="connsiteX62" fmla="*/ 1179086 w 1479715"/>
              <a:gd name="connsiteY62" fmla="*/ 573730 h 1424911"/>
              <a:gd name="connsiteX63" fmla="*/ 1153876 w 1479715"/>
              <a:gd name="connsiteY63" fmla="*/ 654292 h 1424911"/>
              <a:gd name="connsiteX64" fmla="*/ 1110032 w 1479715"/>
              <a:gd name="connsiteY64" fmla="*/ 649360 h 1424911"/>
              <a:gd name="connsiteX65" fmla="*/ 1076054 w 1479715"/>
              <a:gd name="connsiteY65" fmla="*/ 585787 h 1424911"/>
              <a:gd name="connsiteX66" fmla="*/ 1096879 w 1479715"/>
              <a:gd name="connsiteY66" fmla="*/ 509061 h 1424911"/>
              <a:gd name="connsiteX67" fmla="*/ 893007 w 1479715"/>
              <a:gd name="connsiteY67" fmla="*/ 1274676 h 1424911"/>
              <a:gd name="connsiteX68" fmla="*/ 872730 w 1479715"/>
              <a:gd name="connsiteY68" fmla="*/ 1298242 h 1424911"/>
              <a:gd name="connsiteX69" fmla="*/ 862317 w 1479715"/>
              <a:gd name="connsiteY69" fmla="*/ 1301531 h 1424911"/>
              <a:gd name="connsiteX70" fmla="*/ 838751 w 1479715"/>
              <a:gd name="connsiteY70" fmla="*/ 1290570 h 1424911"/>
              <a:gd name="connsiteX71" fmla="*/ 862317 w 1479715"/>
              <a:gd name="connsiteY71" fmla="*/ 1262072 h 1424911"/>
              <a:gd name="connsiteX72" fmla="*/ 877114 w 1479715"/>
              <a:gd name="connsiteY72" fmla="*/ 1257139 h 1424911"/>
              <a:gd name="connsiteX73" fmla="*/ 893007 w 1479715"/>
              <a:gd name="connsiteY73" fmla="*/ 1274676 h 1424911"/>
              <a:gd name="connsiteX74" fmla="*/ 671050 w 1479715"/>
              <a:gd name="connsiteY74" fmla="*/ 1286185 h 1424911"/>
              <a:gd name="connsiteX75" fmla="*/ 680915 w 1479715"/>
              <a:gd name="connsiteY75" fmla="*/ 1202883 h 1424911"/>
              <a:gd name="connsiteX76" fmla="*/ 690231 w 1479715"/>
              <a:gd name="connsiteY76" fmla="*/ 1171096 h 1424911"/>
              <a:gd name="connsiteX77" fmla="*/ 715441 w 1479715"/>
              <a:gd name="connsiteY77" fmla="*/ 1084506 h 1424911"/>
              <a:gd name="connsiteX78" fmla="*/ 739007 w 1479715"/>
              <a:gd name="connsiteY78" fmla="*/ 1023673 h 1424911"/>
              <a:gd name="connsiteX79" fmla="*/ 762025 w 1479715"/>
              <a:gd name="connsiteY79" fmla="*/ 1026413 h 1424911"/>
              <a:gd name="connsiteX80" fmla="*/ 788879 w 1479715"/>
              <a:gd name="connsiteY80" fmla="*/ 1044498 h 1424911"/>
              <a:gd name="connsiteX81" fmla="*/ 829982 w 1479715"/>
              <a:gd name="connsiteY81" fmla="*/ 1108071 h 1424911"/>
              <a:gd name="connsiteX82" fmla="*/ 863961 w 1479715"/>
              <a:gd name="connsiteY82" fmla="*/ 1199047 h 1424911"/>
              <a:gd name="connsiteX83" fmla="*/ 790523 w 1479715"/>
              <a:gd name="connsiteY83" fmla="*/ 1281253 h 1424911"/>
              <a:gd name="connsiteX84" fmla="*/ 671050 w 1479715"/>
              <a:gd name="connsiteY84" fmla="*/ 1286185 h 1424911"/>
              <a:gd name="connsiteX85" fmla="*/ 659541 w 1479715"/>
              <a:gd name="connsiteY85" fmla="*/ 987502 h 1424911"/>
              <a:gd name="connsiteX86" fmla="*/ 697356 w 1479715"/>
              <a:gd name="connsiteY86" fmla="*/ 1003395 h 1424911"/>
              <a:gd name="connsiteX87" fmla="*/ 699548 w 1479715"/>
              <a:gd name="connsiteY87" fmla="*/ 1042306 h 1424911"/>
              <a:gd name="connsiteX88" fmla="*/ 683655 w 1479715"/>
              <a:gd name="connsiteY88" fmla="*/ 1096563 h 1424911"/>
              <a:gd name="connsiteX89" fmla="*/ 680915 w 1479715"/>
              <a:gd name="connsiteY89" fmla="*/ 1097111 h 1424911"/>
              <a:gd name="connsiteX90" fmla="*/ 663925 w 1479715"/>
              <a:gd name="connsiteY90" fmla="*/ 1040114 h 1424911"/>
              <a:gd name="connsiteX91" fmla="*/ 659541 w 1479715"/>
              <a:gd name="connsiteY91" fmla="*/ 987502 h 1424911"/>
              <a:gd name="connsiteX92" fmla="*/ 647484 w 1479715"/>
              <a:gd name="connsiteY92" fmla="*/ 1209459 h 1424911"/>
              <a:gd name="connsiteX93" fmla="*/ 615149 w 1479715"/>
              <a:gd name="connsiteY93" fmla="*/ 1272484 h 1424911"/>
              <a:gd name="connsiteX94" fmla="*/ 577334 w 1479715"/>
              <a:gd name="connsiteY94" fmla="*/ 1223708 h 1424911"/>
              <a:gd name="connsiteX95" fmla="*/ 551028 w 1479715"/>
              <a:gd name="connsiteY95" fmla="*/ 1157395 h 1424911"/>
              <a:gd name="connsiteX96" fmla="*/ 547740 w 1479715"/>
              <a:gd name="connsiteY96" fmla="*/ 1123965 h 1424911"/>
              <a:gd name="connsiteX97" fmla="*/ 583911 w 1479715"/>
              <a:gd name="connsiteY97" fmla="*/ 1128897 h 1424911"/>
              <a:gd name="connsiteX98" fmla="*/ 637619 w 1479715"/>
              <a:gd name="connsiteY98" fmla="*/ 1157943 h 1424911"/>
              <a:gd name="connsiteX99" fmla="*/ 647484 w 1479715"/>
              <a:gd name="connsiteY99" fmla="*/ 1209459 h 1424911"/>
              <a:gd name="connsiteX100" fmla="*/ 544452 w 1479715"/>
              <a:gd name="connsiteY100" fmla="*/ 1269196 h 1424911"/>
              <a:gd name="connsiteX101" fmla="*/ 463890 w 1479715"/>
              <a:gd name="connsiteY101" fmla="*/ 1265360 h 1424911"/>
              <a:gd name="connsiteX102" fmla="*/ 447996 w 1479715"/>
              <a:gd name="connsiteY102" fmla="*/ 1236313 h 1424911"/>
              <a:gd name="connsiteX103" fmla="*/ 463890 w 1479715"/>
              <a:gd name="connsiteY103" fmla="*/ 1204527 h 1424911"/>
              <a:gd name="connsiteX104" fmla="*/ 496772 w 1479715"/>
              <a:gd name="connsiteY104" fmla="*/ 1171096 h 1424911"/>
              <a:gd name="connsiteX105" fmla="*/ 505541 w 1479715"/>
              <a:gd name="connsiteY105" fmla="*/ 1168904 h 1424911"/>
              <a:gd name="connsiteX106" fmla="*/ 546096 w 1479715"/>
              <a:gd name="connsiteY106" fmla="*/ 1254947 h 1424911"/>
              <a:gd name="connsiteX107" fmla="*/ 544452 w 1479715"/>
              <a:gd name="connsiteY107" fmla="*/ 1269196 h 1424911"/>
              <a:gd name="connsiteX108" fmla="*/ 403057 w 1479715"/>
              <a:gd name="connsiteY108" fmla="*/ 1206171 h 1424911"/>
              <a:gd name="connsiteX109" fmla="*/ 389904 w 1479715"/>
              <a:gd name="connsiteY109" fmla="*/ 1214392 h 1424911"/>
              <a:gd name="connsiteX110" fmla="*/ 344964 w 1479715"/>
              <a:gd name="connsiteY110" fmla="*/ 1196854 h 1424911"/>
              <a:gd name="connsiteX111" fmla="*/ 313178 w 1479715"/>
              <a:gd name="connsiteY111" fmla="*/ 1171096 h 1424911"/>
              <a:gd name="connsiteX112" fmla="*/ 341128 w 1479715"/>
              <a:gd name="connsiteY112" fmla="*/ 1080121 h 1424911"/>
              <a:gd name="connsiteX113" fmla="*/ 383875 w 1479715"/>
              <a:gd name="connsiteY113" fmla="*/ 1068612 h 1424911"/>
              <a:gd name="connsiteX114" fmla="*/ 364146 w 1479715"/>
              <a:gd name="connsiteY114" fmla="*/ 1009424 h 1424911"/>
              <a:gd name="connsiteX115" fmla="*/ 402509 w 1479715"/>
              <a:gd name="connsiteY115" fmla="*/ 1001203 h 1424911"/>
              <a:gd name="connsiteX116" fmla="*/ 464986 w 1479715"/>
              <a:gd name="connsiteY116" fmla="*/ 1036278 h 1424911"/>
              <a:gd name="connsiteX117" fmla="*/ 481975 w 1479715"/>
              <a:gd name="connsiteY117" fmla="*/ 1110812 h 1424911"/>
              <a:gd name="connsiteX118" fmla="*/ 403057 w 1479715"/>
              <a:gd name="connsiteY118" fmla="*/ 1206171 h 1424911"/>
              <a:gd name="connsiteX119" fmla="*/ 300025 w 1479715"/>
              <a:gd name="connsiteY119" fmla="*/ 1103139 h 1424911"/>
              <a:gd name="connsiteX120" fmla="*/ 278651 w 1479715"/>
              <a:gd name="connsiteY120" fmla="*/ 1144790 h 1424911"/>
              <a:gd name="connsiteX121" fmla="*/ 256729 w 1479715"/>
              <a:gd name="connsiteY121" fmla="*/ 1136570 h 1424911"/>
              <a:gd name="connsiteX122" fmla="*/ 213982 w 1479715"/>
              <a:gd name="connsiteY122" fmla="*/ 1086150 h 1424911"/>
              <a:gd name="connsiteX123" fmla="*/ 220010 w 1479715"/>
              <a:gd name="connsiteY123" fmla="*/ 1051075 h 1424911"/>
              <a:gd name="connsiteX124" fmla="*/ 257825 w 1479715"/>
              <a:gd name="connsiteY124" fmla="*/ 1053267 h 1424911"/>
              <a:gd name="connsiteX125" fmla="*/ 304409 w 1479715"/>
              <a:gd name="connsiteY125" fmla="*/ 1060392 h 1424911"/>
              <a:gd name="connsiteX126" fmla="*/ 300025 w 1479715"/>
              <a:gd name="connsiteY126" fmla="*/ 1103139 h 1424911"/>
              <a:gd name="connsiteX127" fmla="*/ 229875 w 1479715"/>
              <a:gd name="connsiteY127" fmla="*/ 731018 h 1424911"/>
              <a:gd name="connsiteX128" fmla="*/ 245220 w 1479715"/>
              <a:gd name="connsiteY128" fmla="*/ 651552 h 1424911"/>
              <a:gd name="connsiteX129" fmla="*/ 264402 w 1479715"/>
              <a:gd name="connsiteY129" fmla="*/ 636755 h 1424911"/>
              <a:gd name="connsiteX130" fmla="*/ 300025 w 1479715"/>
              <a:gd name="connsiteY130" fmla="*/ 644427 h 1424911"/>
              <a:gd name="connsiteX131" fmla="*/ 358665 w 1479715"/>
              <a:gd name="connsiteY131" fmla="*/ 704164 h 1424911"/>
              <a:gd name="connsiteX132" fmla="*/ 403057 w 1479715"/>
              <a:gd name="connsiteY132" fmla="*/ 709096 h 1424911"/>
              <a:gd name="connsiteX133" fmla="*/ 415114 w 1479715"/>
              <a:gd name="connsiteY133" fmla="*/ 711288 h 1424911"/>
              <a:gd name="connsiteX134" fmla="*/ 403057 w 1479715"/>
              <a:gd name="connsiteY134" fmla="*/ 764997 h 1424911"/>
              <a:gd name="connsiteX135" fmla="*/ 382231 w 1479715"/>
              <a:gd name="connsiteY135" fmla="*/ 833502 h 1424911"/>
              <a:gd name="connsiteX136" fmla="*/ 342224 w 1479715"/>
              <a:gd name="connsiteY136" fmla="*/ 950235 h 1424911"/>
              <a:gd name="connsiteX137" fmla="*/ 261662 w 1479715"/>
              <a:gd name="connsiteY137" fmla="*/ 885566 h 1424911"/>
              <a:gd name="connsiteX138" fmla="*/ 229875 w 1479715"/>
              <a:gd name="connsiteY138" fmla="*/ 731018 h 1424911"/>
              <a:gd name="connsiteX139" fmla="*/ 328523 w 1479715"/>
              <a:gd name="connsiteY139" fmla="*/ 532626 h 1424911"/>
              <a:gd name="connsiteX140" fmla="*/ 463890 w 1479715"/>
              <a:gd name="connsiteY140" fmla="*/ 463573 h 1424911"/>
              <a:gd name="connsiteX141" fmla="*/ 490196 w 1479715"/>
              <a:gd name="connsiteY141" fmla="*/ 469053 h 1424911"/>
              <a:gd name="connsiteX142" fmla="*/ 463342 w 1479715"/>
              <a:gd name="connsiteY142" fmla="*/ 564961 h 1424911"/>
              <a:gd name="connsiteX143" fmla="*/ 443612 w 1479715"/>
              <a:gd name="connsiteY143" fmla="*/ 621957 h 1424911"/>
              <a:gd name="connsiteX144" fmla="*/ 412922 w 1479715"/>
              <a:gd name="connsiteY144" fmla="*/ 676214 h 1424911"/>
              <a:gd name="connsiteX145" fmla="*/ 343320 w 1479715"/>
              <a:gd name="connsiteY145" fmla="*/ 630178 h 1424911"/>
              <a:gd name="connsiteX146" fmla="*/ 328523 w 1479715"/>
              <a:gd name="connsiteY146" fmla="*/ 532626 h 1424911"/>
              <a:gd name="connsiteX147" fmla="*/ 576786 w 1479715"/>
              <a:gd name="connsiteY147" fmla="*/ 717317 h 1424911"/>
              <a:gd name="connsiteX148" fmla="*/ 597064 w 1479715"/>
              <a:gd name="connsiteY148" fmla="*/ 642783 h 1424911"/>
              <a:gd name="connsiteX149" fmla="*/ 597612 w 1479715"/>
              <a:gd name="connsiteY149" fmla="*/ 642235 h 1424911"/>
              <a:gd name="connsiteX150" fmla="*/ 604189 w 1479715"/>
              <a:gd name="connsiteY150" fmla="*/ 638399 h 1424911"/>
              <a:gd name="connsiteX151" fmla="*/ 689135 w 1479715"/>
              <a:gd name="connsiteY151" fmla="*/ 703068 h 1424911"/>
              <a:gd name="connsiteX152" fmla="*/ 748872 w 1479715"/>
              <a:gd name="connsiteY152" fmla="*/ 710740 h 1424911"/>
              <a:gd name="connsiteX153" fmla="*/ 761477 w 1479715"/>
              <a:gd name="connsiteY153" fmla="*/ 717865 h 1424911"/>
              <a:gd name="connsiteX154" fmla="*/ 753804 w 1479715"/>
              <a:gd name="connsiteY154" fmla="*/ 771573 h 1424911"/>
              <a:gd name="connsiteX155" fmla="*/ 749420 w 1479715"/>
              <a:gd name="connsiteY155" fmla="*/ 796235 h 1424911"/>
              <a:gd name="connsiteX156" fmla="*/ 712153 w 1479715"/>
              <a:gd name="connsiteY156" fmla="*/ 935986 h 1424911"/>
              <a:gd name="connsiteX157" fmla="*/ 688587 w 1479715"/>
              <a:gd name="connsiteY157" fmla="*/ 927765 h 1424911"/>
              <a:gd name="connsiteX158" fmla="*/ 576786 w 1479715"/>
              <a:gd name="connsiteY158" fmla="*/ 717317 h 1424911"/>
              <a:gd name="connsiteX159" fmla="*/ 677626 w 1479715"/>
              <a:gd name="connsiteY159" fmla="*/ 493167 h 1424911"/>
              <a:gd name="connsiteX160" fmla="*/ 749968 w 1479715"/>
              <a:gd name="connsiteY160" fmla="*/ 436171 h 1424911"/>
              <a:gd name="connsiteX161" fmla="*/ 846424 w 1479715"/>
              <a:gd name="connsiteY161" fmla="*/ 429046 h 1424911"/>
              <a:gd name="connsiteX162" fmla="*/ 830530 w 1479715"/>
              <a:gd name="connsiteY162" fmla="*/ 509061 h 1424911"/>
              <a:gd name="connsiteX163" fmla="*/ 776822 w 1479715"/>
              <a:gd name="connsiteY163" fmla="*/ 672925 h 1424911"/>
              <a:gd name="connsiteX164" fmla="*/ 701740 w 1479715"/>
              <a:gd name="connsiteY164" fmla="*/ 647167 h 1424911"/>
              <a:gd name="connsiteX165" fmla="*/ 677626 w 1479715"/>
              <a:gd name="connsiteY165" fmla="*/ 493167 h 1424911"/>
              <a:gd name="connsiteX166" fmla="*/ 1467904 w 1479715"/>
              <a:gd name="connsiteY166" fmla="*/ 311217 h 1424911"/>
              <a:gd name="connsiteX167" fmla="*/ 1268965 w 1479715"/>
              <a:gd name="connsiteY167" fmla="*/ 90904 h 1424911"/>
              <a:gd name="connsiteX168" fmla="*/ 1155520 w 1479715"/>
              <a:gd name="connsiteY168" fmla="*/ 16370 h 1424911"/>
              <a:gd name="connsiteX169" fmla="*/ 1110580 w 1479715"/>
              <a:gd name="connsiteY169" fmla="*/ 2121 h 1424911"/>
              <a:gd name="connsiteX170" fmla="*/ 1110580 w 1479715"/>
              <a:gd name="connsiteY170" fmla="*/ 19658 h 1424911"/>
              <a:gd name="connsiteX171" fmla="*/ 1146203 w 1479715"/>
              <a:gd name="connsiteY171" fmla="*/ 38292 h 1424911"/>
              <a:gd name="connsiteX172" fmla="*/ 1340210 w 1479715"/>
              <a:gd name="connsiteY172" fmla="*/ 258057 h 1424911"/>
              <a:gd name="connsiteX173" fmla="*/ 1397207 w 1479715"/>
              <a:gd name="connsiteY173" fmla="*/ 384655 h 1424911"/>
              <a:gd name="connsiteX174" fmla="*/ 1287050 w 1479715"/>
              <a:gd name="connsiteY174" fmla="*/ 518377 h 1424911"/>
              <a:gd name="connsiteX175" fmla="*/ 1273897 w 1479715"/>
              <a:gd name="connsiteY175" fmla="*/ 1000107 h 1424911"/>
              <a:gd name="connsiteX176" fmla="*/ 1232794 w 1479715"/>
              <a:gd name="connsiteY176" fmla="*/ 906392 h 1424911"/>
              <a:gd name="connsiteX177" fmla="*/ 1145655 w 1479715"/>
              <a:gd name="connsiteY177" fmla="*/ 909132 h 1424911"/>
              <a:gd name="connsiteX178" fmla="*/ 1144011 w 1479715"/>
              <a:gd name="connsiteY178" fmla="*/ 909132 h 1424911"/>
              <a:gd name="connsiteX179" fmla="*/ 1179634 w 1479715"/>
              <a:gd name="connsiteY179" fmla="*/ 701972 h 1424911"/>
              <a:gd name="connsiteX180" fmla="*/ 1212516 w 1479715"/>
              <a:gd name="connsiteY180" fmla="*/ 657032 h 1424911"/>
              <a:gd name="connsiteX181" fmla="*/ 1198267 w 1479715"/>
              <a:gd name="connsiteY181" fmla="*/ 623054 h 1424911"/>
              <a:gd name="connsiteX182" fmla="*/ 1262388 w 1479715"/>
              <a:gd name="connsiteY182" fmla="*/ 437267 h 1424911"/>
              <a:gd name="connsiteX183" fmla="*/ 1264032 w 1479715"/>
              <a:gd name="connsiteY183" fmla="*/ 394520 h 1424911"/>
              <a:gd name="connsiteX184" fmla="*/ 1207036 w 1479715"/>
              <a:gd name="connsiteY184" fmla="*/ 397260 h 1424911"/>
              <a:gd name="connsiteX185" fmla="*/ 1165933 w 1479715"/>
              <a:gd name="connsiteY185" fmla="*/ 413701 h 1424911"/>
              <a:gd name="connsiteX186" fmla="*/ 1145655 w 1479715"/>
              <a:gd name="connsiteY186" fmla="*/ 380819 h 1424911"/>
              <a:gd name="connsiteX187" fmla="*/ 1064545 w 1479715"/>
              <a:gd name="connsiteY187" fmla="*/ 327110 h 1424911"/>
              <a:gd name="connsiteX188" fmla="*/ 1026182 w 1479715"/>
              <a:gd name="connsiteY188" fmla="*/ 335331 h 1424911"/>
              <a:gd name="connsiteX189" fmla="*/ 1040431 w 1479715"/>
              <a:gd name="connsiteY189" fmla="*/ 386847 h 1424911"/>
              <a:gd name="connsiteX190" fmla="*/ 1110032 w 1479715"/>
              <a:gd name="connsiteY190" fmla="*/ 408221 h 1424911"/>
              <a:gd name="connsiteX191" fmla="*/ 1141819 w 1479715"/>
              <a:gd name="connsiteY191" fmla="*/ 425758 h 1424911"/>
              <a:gd name="connsiteX192" fmla="*/ 1110032 w 1479715"/>
              <a:gd name="connsiteY192" fmla="*/ 443296 h 1424911"/>
              <a:gd name="connsiteX193" fmla="*/ 1010836 w 1479715"/>
              <a:gd name="connsiteY193" fmla="*/ 523310 h 1424911"/>
              <a:gd name="connsiteX194" fmla="*/ 888623 w 1479715"/>
              <a:gd name="connsiteY194" fmla="*/ 772121 h 1424911"/>
              <a:gd name="connsiteX195" fmla="*/ 904516 w 1479715"/>
              <a:gd name="connsiteY195" fmla="*/ 1009424 h 1424911"/>
              <a:gd name="connsiteX196" fmla="*/ 960964 w 1479715"/>
              <a:gd name="connsiteY196" fmla="*/ 1119580 h 1424911"/>
              <a:gd name="connsiteX197" fmla="*/ 908352 w 1479715"/>
              <a:gd name="connsiteY197" fmla="*/ 1177673 h 1424911"/>
              <a:gd name="connsiteX198" fmla="*/ 872730 w 1479715"/>
              <a:gd name="connsiteY198" fmla="*/ 1048883 h 1424911"/>
              <a:gd name="connsiteX199" fmla="*/ 857932 w 1479715"/>
              <a:gd name="connsiteY199" fmla="*/ 1031345 h 1424911"/>
              <a:gd name="connsiteX200" fmla="*/ 755448 w 1479715"/>
              <a:gd name="connsiteY200" fmla="*/ 960100 h 1424911"/>
              <a:gd name="connsiteX201" fmla="*/ 752160 w 1479715"/>
              <a:gd name="connsiteY201" fmla="*/ 948043 h 1424911"/>
              <a:gd name="connsiteX202" fmla="*/ 752160 w 1479715"/>
              <a:gd name="connsiteY202" fmla="*/ 936534 h 1424911"/>
              <a:gd name="connsiteX203" fmla="*/ 796552 w 1479715"/>
              <a:gd name="connsiteY203" fmla="*/ 739239 h 1424911"/>
              <a:gd name="connsiteX204" fmla="*/ 802032 w 1479715"/>
              <a:gd name="connsiteY204" fmla="*/ 712385 h 1424911"/>
              <a:gd name="connsiteX205" fmla="*/ 827242 w 1479715"/>
              <a:gd name="connsiteY205" fmla="*/ 674570 h 1424911"/>
              <a:gd name="connsiteX206" fmla="*/ 821214 w 1479715"/>
              <a:gd name="connsiteY206" fmla="*/ 642783 h 1424911"/>
              <a:gd name="connsiteX207" fmla="*/ 863961 w 1479715"/>
              <a:gd name="connsiteY207" fmla="*/ 505772 h 1424911"/>
              <a:gd name="connsiteX208" fmla="*/ 864509 w 1479715"/>
              <a:gd name="connsiteY208" fmla="*/ 504676 h 1424911"/>
              <a:gd name="connsiteX209" fmla="*/ 886431 w 1479715"/>
              <a:gd name="connsiteY209" fmla="*/ 446584 h 1424911"/>
              <a:gd name="connsiteX210" fmla="*/ 931370 w 1479715"/>
              <a:gd name="connsiteY210" fmla="*/ 421922 h 1424911"/>
              <a:gd name="connsiteX211" fmla="*/ 938495 w 1479715"/>
              <a:gd name="connsiteY211" fmla="*/ 393972 h 1424911"/>
              <a:gd name="connsiteX212" fmla="*/ 914929 w 1479715"/>
              <a:gd name="connsiteY212" fmla="*/ 385203 h 1424911"/>
              <a:gd name="connsiteX213" fmla="*/ 793811 w 1479715"/>
              <a:gd name="connsiteY213" fmla="*/ 390683 h 1424911"/>
              <a:gd name="connsiteX214" fmla="*/ 714893 w 1479715"/>
              <a:gd name="connsiteY214" fmla="*/ 403288 h 1424911"/>
              <a:gd name="connsiteX215" fmla="*/ 655705 w 1479715"/>
              <a:gd name="connsiteY215" fmla="*/ 336975 h 1424911"/>
              <a:gd name="connsiteX216" fmla="*/ 598708 w 1479715"/>
              <a:gd name="connsiteY216" fmla="*/ 327658 h 1424911"/>
              <a:gd name="connsiteX217" fmla="*/ 598160 w 1479715"/>
              <a:gd name="connsiteY217" fmla="*/ 381915 h 1424911"/>
              <a:gd name="connsiteX218" fmla="*/ 644196 w 1479715"/>
              <a:gd name="connsiteY218" fmla="*/ 393424 h 1424911"/>
              <a:gd name="connsiteX219" fmla="*/ 669406 w 1479715"/>
              <a:gd name="connsiteY219" fmla="*/ 430690 h 1424911"/>
              <a:gd name="connsiteX220" fmla="*/ 609121 w 1479715"/>
              <a:gd name="connsiteY220" fmla="*/ 510705 h 1424911"/>
              <a:gd name="connsiteX221" fmla="*/ 507733 w 1479715"/>
              <a:gd name="connsiteY221" fmla="*/ 834598 h 1424911"/>
              <a:gd name="connsiteX222" fmla="*/ 576238 w 1479715"/>
              <a:gd name="connsiteY222" fmla="*/ 980926 h 1424911"/>
              <a:gd name="connsiteX223" fmla="*/ 594324 w 1479715"/>
              <a:gd name="connsiteY223" fmla="*/ 1054911 h 1424911"/>
              <a:gd name="connsiteX224" fmla="*/ 541164 w 1479715"/>
              <a:gd name="connsiteY224" fmla="*/ 1077381 h 1424911"/>
              <a:gd name="connsiteX225" fmla="*/ 504445 w 1479715"/>
              <a:gd name="connsiteY225" fmla="*/ 1032990 h 1424911"/>
              <a:gd name="connsiteX226" fmla="*/ 495676 w 1479715"/>
              <a:gd name="connsiteY226" fmla="*/ 996271 h 1424911"/>
              <a:gd name="connsiteX227" fmla="*/ 495676 w 1479715"/>
              <a:gd name="connsiteY227" fmla="*/ 995723 h 1424911"/>
              <a:gd name="connsiteX228" fmla="*/ 401961 w 1479715"/>
              <a:gd name="connsiteY228" fmla="*/ 969417 h 1424911"/>
              <a:gd name="connsiteX229" fmla="*/ 381135 w 1479715"/>
              <a:gd name="connsiteY229" fmla="*/ 966676 h 1424911"/>
              <a:gd name="connsiteX230" fmla="*/ 401961 w 1479715"/>
              <a:gd name="connsiteY230" fmla="*/ 861452 h 1424911"/>
              <a:gd name="connsiteX231" fmla="*/ 444708 w 1479715"/>
              <a:gd name="connsiteY231" fmla="*/ 709096 h 1424911"/>
              <a:gd name="connsiteX232" fmla="*/ 462793 w 1479715"/>
              <a:gd name="connsiteY232" fmla="*/ 703616 h 1424911"/>
              <a:gd name="connsiteX233" fmla="*/ 471562 w 1479715"/>
              <a:gd name="connsiteY233" fmla="*/ 698683 h 1424911"/>
              <a:gd name="connsiteX234" fmla="*/ 474302 w 1479715"/>
              <a:gd name="connsiteY234" fmla="*/ 670733 h 1424911"/>
              <a:gd name="connsiteX235" fmla="*/ 462793 w 1479715"/>
              <a:gd name="connsiteY235" fmla="*/ 662513 h 1424911"/>
              <a:gd name="connsiteX236" fmla="*/ 460053 w 1479715"/>
              <a:gd name="connsiteY236" fmla="*/ 655936 h 1424911"/>
              <a:gd name="connsiteX237" fmla="*/ 462793 w 1479715"/>
              <a:gd name="connsiteY237" fmla="*/ 644427 h 1424911"/>
              <a:gd name="connsiteX238" fmla="*/ 496772 w 1479715"/>
              <a:gd name="connsiteY238" fmla="*/ 541395 h 1424911"/>
              <a:gd name="connsiteX239" fmla="*/ 513761 w 1479715"/>
              <a:gd name="connsiteY239" fmla="*/ 492071 h 1424911"/>
              <a:gd name="connsiteX240" fmla="*/ 538971 w 1479715"/>
              <a:gd name="connsiteY240" fmla="*/ 487139 h 1424911"/>
              <a:gd name="connsiteX241" fmla="*/ 549932 w 1479715"/>
              <a:gd name="connsiteY241" fmla="*/ 483851 h 1424911"/>
              <a:gd name="connsiteX242" fmla="*/ 545000 w 1479715"/>
              <a:gd name="connsiteY242" fmla="*/ 446036 h 1424911"/>
              <a:gd name="connsiteX243" fmla="*/ 495128 w 1479715"/>
              <a:gd name="connsiteY243" fmla="*/ 438363 h 1424911"/>
              <a:gd name="connsiteX244" fmla="*/ 462245 w 1479715"/>
              <a:gd name="connsiteY244" fmla="*/ 438363 h 1424911"/>
              <a:gd name="connsiteX245" fmla="*/ 401413 w 1479715"/>
              <a:gd name="connsiteY245" fmla="*/ 437267 h 1424911"/>
              <a:gd name="connsiteX246" fmla="*/ 359213 w 1479715"/>
              <a:gd name="connsiteY246" fmla="*/ 374242 h 1424911"/>
              <a:gd name="connsiteX247" fmla="*/ 311534 w 1479715"/>
              <a:gd name="connsiteY247" fmla="*/ 407673 h 1424911"/>
              <a:gd name="connsiteX248" fmla="*/ 352637 w 1479715"/>
              <a:gd name="connsiteY248" fmla="*/ 454804 h 1424911"/>
              <a:gd name="connsiteX249" fmla="*/ 194252 w 1479715"/>
              <a:gd name="connsiteY249" fmla="*/ 617025 h 1424911"/>
              <a:gd name="connsiteX250" fmla="*/ 152053 w 1479715"/>
              <a:gd name="connsiteY250" fmla="*/ 821445 h 1424911"/>
              <a:gd name="connsiteX251" fmla="*/ 211790 w 1479715"/>
              <a:gd name="connsiteY251" fmla="*/ 957360 h 1424911"/>
              <a:gd name="connsiteX252" fmla="*/ 253989 w 1479715"/>
              <a:gd name="connsiteY252" fmla="*/ 987502 h 1424911"/>
              <a:gd name="connsiteX253" fmla="*/ 254537 w 1479715"/>
              <a:gd name="connsiteY253" fmla="*/ 987502 h 1424911"/>
              <a:gd name="connsiteX254" fmla="*/ 292900 w 1479715"/>
              <a:gd name="connsiteY254" fmla="*/ 1012164 h 1424911"/>
              <a:gd name="connsiteX255" fmla="*/ 254537 w 1479715"/>
              <a:gd name="connsiteY255" fmla="*/ 1017644 h 1424911"/>
              <a:gd name="connsiteX256" fmla="*/ 225491 w 1479715"/>
              <a:gd name="connsiteY256" fmla="*/ 1020385 h 1424911"/>
              <a:gd name="connsiteX257" fmla="*/ 175619 w 1479715"/>
              <a:gd name="connsiteY257" fmla="*/ 1035730 h 1424911"/>
              <a:gd name="connsiteX258" fmla="*/ 83548 w 1479715"/>
              <a:gd name="connsiteY258" fmla="*/ 921189 h 1424911"/>
              <a:gd name="connsiteX259" fmla="*/ 123007 w 1479715"/>
              <a:gd name="connsiteY259" fmla="*/ 695943 h 1424911"/>
              <a:gd name="connsiteX260" fmla="*/ 108758 w 1479715"/>
              <a:gd name="connsiteY260" fmla="*/ 414797 h 1424911"/>
              <a:gd name="connsiteX261" fmla="*/ 179455 w 1479715"/>
              <a:gd name="connsiteY261" fmla="*/ 369858 h 1424911"/>
              <a:gd name="connsiteX262" fmla="*/ 253441 w 1479715"/>
              <a:gd name="connsiteY262" fmla="*/ 400548 h 1424911"/>
              <a:gd name="connsiteX263" fmla="*/ 253989 w 1479715"/>
              <a:gd name="connsiteY263" fmla="*/ 401096 h 1424911"/>
              <a:gd name="connsiteX264" fmla="*/ 263854 w 1479715"/>
              <a:gd name="connsiteY264" fmla="*/ 402192 h 1424911"/>
              <a:gd name="connsiteX265" fmla="*/ 253989 w 1479715"/>
              <a:gd name="connsiteY265" fmla="*/ 335331 h 1424911"/>
              <a:gd name="connsiteX266" fmla="*/ 253441 w 1479715"/>
              <a:gd name="connsiteY266" fmla="*/ 334783 h 1424911"/>
              <a:gd name="connsiteX267" fmla="*/ 244124 w 1479715"/>
              <a:gd name="connsiteY267" fmla="*/ 324918 h 1424911"/>
              <a:gd name="connsiteX268" fmla="*/ 166302 w 1479715"/>
              <a:gd name="connsiteY268" fmla="*/ 285459 h 1424911"/>
              <a:gd name="connsiteX269" fmla="*/ 209050 w 1479715"/>
              <a:gd name="connsiteY269" fmla="*/ 240520 h 1424911"/>
              <a:gd name="connsiteX270" fmla="*/ 215078 w 1479715"/>
              <a:gd name="connsiteY270" fmla="*/ 152833 h 1424911"/>
              <a:gd name="connsiteX271" fmla="*/ 126295 w 1479715"/>
              <a:gd name="connsiteY271" fmla="*/ 125431 h 1424911"/>
              <a:gd name="connsiteX272" fmla="*/ 149861 w 1479715"/>
              <a:gd name="connsiteY272" fmla="*/ 197772 h 1424911"/>
              <a:gd name="connsiteX273" fmla="*/ 71491 w 1479715"/>
              <a:gd name="connsiteY273" fmla="*/ 287651 h 1424911"/>
              <a:gd name="connsiteX274" fmla="*/ 16686 w 1479715"/>
              <a:gd name="connsiteY274" fmla="*/ 444392 h 1424911"/>
              <a:gd name="connsiteX275" fmla="*/ 20523 w 1479715"/>
              <a:gd name="connsiteY275" fmla="*/ 771573 h 1424911"/>
              <a:gd name="connsiteX276" fmla="*/ 22715 w 1479715"/>
              <a:gd name="connsiteY276" fmla="*/ 1016000 h 1424911"/>
              <a:gd name="connsiteX277" fmla="*/ 232615 w 1479715"/>
              <a:gd name="connsiteY277" fmla="*/ 1284541 h 1424911"/>
              <a:gd name="connsiteX278" fmla="*/ 217818 w 1479715"/>
              <a:gd name="connsiteY278" fmla="*/ 1323452 h 1424911"/>
              <a:gd name="connsiteX279" fmla="*/ 237548 w 1479715"/>
              <a:gd name="connsiteY279" fmla="*/ 1345374 h 1424911"/>
              <a:gd name="connsiteX280" fmla="*/ 254537 w 1479715"/>
              <a:gd name="connsiteY280" fmla="*/ 1325097 h 1424911"/>
              <a:gd name="connsiteX281" fmla="*/ 266046 w 1479715"/>
              <a:gd name="connsiteY281" fmla="*/ 1300435 h 1424911"/>
              <a:gd name="connsiteX282" fmla="*/ 401413 w 1479715"/>
              <a:gd name="connsiteY282" fmla="*/ 1375516 h 1424911"/>
              <a:gd name="connsiteX283" fmla="*/ 544452 w 1479715"/>
              <a:gd name="connsiteY283" fmla="*/ 1405659 h 1424911"/>
              <a:gd name="connsiteX284" fmla="*/ 580623 w 1479715"/>
              <a:gd name="connsiteY284" fmla="*/ 1421552 h 1424911"/>
              <a:gd name="connsiteX285" fmla="*/ 573498 w 1479715"/>
              <a:gd name="connsiteY285" fmla="*/ 1445666 h 1424911"/>
              <a:gd name="connsiteX286" fmla="*/ 566922 w 1479715"/>
              <a:gd name="connsiteY286" fmla="*/ 1468684 h 1424911"/>
              <a:gd name="connsiteX287" fmla="*/ 599804 w 1479715"/>
              <a:gd name="connsiteY287" fmla="*/ 1470876 h 1424911"/>
              <a:gd name="connsiteX288" fmla="*/ 611313 w 1479715"/>
              <a:gd name="connsiteY288" fmla="*/ 1437445 h 1424911"/>
              <a:gd name="connsiteX289" fmla="*/ 620630 w 1479715"/>
              <a:gd name="connsiteY289" fmla="*/ 1412235 h 1424911"/>
              <a:gd name="connsiteX290" fmla="*/ 863961 w 1479715"/>
              <a:gd name="connsiteY290" fmla="*/ 1415523 h 1424911"/>
              <a:gd name="connsiteX291" fmla="*/ 957676 w 1479715"/>
              <a:gd name="connsiteY291" fmla="*/ 1415523 h 1424911"/>
              <a:gd name="connsiteX292" fmla="*/ 951648 w 1479715"/>
              <a:gd name="connsiteY292" fmla="*/ 1440185 h 1424911"/>
              <a:gd name="connsiteX293" fmla="*/ 949456 w 1479715"/>
              <a:gd name="connsiteY293" fmla="*/ 1463751 h 1424911"/>
              <a:gd name="connsiteX294" fmla="*/ 980146 w 1479715"/>
              <a:gd name="connsiteY294" fmla="*/ 1462107 h 1424911"/>
              <a:gd name="connsiteX295" fmla="*/ 997135 w 1479715"/>
              <a:gd name="connsiteY295" fmla="*/ 1405659 h 1424911"/>
              <a:gd name="connsiteX296" fmla="*/ 1029470 w 1479715"/>
              <a:gd name="connsiteY296" fmla="*/ 1397438 h 1424911"/>
              <a:gd name="connsiteX297" fmla="*/ 1210872 w 1479715"/>
              <a:gd name="connsiteY297" fmla="*/ 1311943 h 1424911"/>
              <a:gd name="connsiteX298" fmla="*/ 1408168 w 1479715"/>
              <a:gd name="connsiteY298" fmla="*/ 1114100 h 1424911"/>
              <a:gd name="connsiteX299" fmla="*/ 1461876 w 1479715"/>
              <a:gd name="connsiteY299" fmla="*/ 972705 h 1424911"/>
              <a:gd name="connsiteX300" fmla="*/ 1444338 w 1479715"/>
              <a:gd name="connsiteY300" fmla="*/ 832406 h 1424911"/>
              <a:gd name="connsiteX301" fmla="*/ 1391178 w 1479715"/>
              <a:gd name="connsiteY301" fmla="*/ 644427 h 1424911"/>
              <a:gd name="connsiteX302" fmla="*/ 1388986 w 1479715"/>
              <a:gd name="connsiteY302" fmla="*/ 533723 h 1424911"/>
              <a:gd name="connsiteX303" fmla="*/ 1425157 w 1479715"/>
              <a:gd name="connsiteY303" fmla="*/ 521117 h 1424911"/>
              <a:gd name="connsiteX304" fmla="*/ 1443790 w 1479715"/>
              <a:gd name="connsiteY304" fmla="*/ 637851 h 1424911"/>
              <a:gd name="connsiteX305" fmla="*/ 1470096 w 1479715"/>
              <a:gd name="connsiteY305" fmla="*/ 695395 h 1424911"/>
              <a:gd name="connsiteX306" fmla="*/ 1492018 w 1479715"/>
              <a:gd name="connsiteY306" fmla="*/ 554548 h 1424911"/>
              <a:gd name="connsiteX307" fmla="*/ 1510652 w 1479715"/>
              <a:gd name="connsiteY307" fmla="*/ 470150 h 1424911"/>
              <a:gd name="connsiteX308" fmla="*/ 1467904 w 1479715"/>
              <a:gd name="connsiteY308" fmla="*/ 311217 h 14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1479715" h="1424911">
                <a:moveTo>
                  <a:pt x="1409264" y="456449"/>
                </a:moveTo>
                <a:cubicBezTo>
                  <a:pt x="1407072" y="480014"/>
                  <a:pt x="1387890" y="499196"/>
                  <a:pt x="1373641" y="508513"/>
                </a:cubicBezTo>
                <a:cubicBezTo>
                  <a:pt x="1339114" y="533723"/>
                  <a:pt x="1345143" y="555096"/>
                  <a:pt x="1338018" y="564413"/>
                </a:cubicBezTo>
                <a:cubicBezTo>
                  <a:pt x="1336374" y="566605"/>
                  <a:pt x="1334182" y="569345"/>
                  <a:pt x="1331442" y="568249"/>
                </a:cubicBezTo>
                <a:cubicBezTo>
                  <a:pt x="1324865" y="566605"/>
                  <a:pt x="1322673" y="550712"/>
                  <a:pt x="1322673" y="537011"/>
                </a:cubicBezTo>
                <a:cubicBezTo>
                  <a:pt x="1322673" y="523858"/>
                  <a:pt x="1334182" y="504128"/>
                  <a:pt x="1341306" y="492619"/>
                </a:cubicBezTo>
                <a:cubicBezTo>
                  <a:pt x="1352815" y="473986"/>
                  <a:pt x="1366516" y="454804"/>
                  <a:pt x="1376929" y="444392"/>
                </a:cubicBezTo>
                <a:cubicBezTo>
                  <a:pt x="1400495" y="423018"/>
                  <a:pt x="1409812" y="444392"/>
                  <a:pt x="1409264" y="456449"/>
                </a:cubicBezTo>
                <a:moveTo>
                  <a:pt x="1390082" y="905296"/>
                </a:moveTo>
                <a:cubicBezTo>
                  <a:pt x="1388438" y="990242"/>
                  <a:pt x="1387890" y="1031345"/>
                  <a:pt x="1353911" y="1084506"/>
                </a:cubicBezTo>
                <a:cubicBezTo>
                  <a:pt x="1339114" y="1106975"/>
                  <a:pt x="1322125" y="1126157"/>
                  <a:pt x="1305683" y="1146983"/>
                </a:cubicBezTo>
                <a:cubicBezTo>
                  <a:pt x="1266772" y="1177673"/>
                  <a:pt x="1275541" y="1155203"/>
                  <a:pt x="1294723" y="1123417"/>
                </a:cubicBezTo>
                <a:cubicBezTo>
                  <a:pt x="1349527" y="1058748"/>
                  <a:pt x="1353911" y="965032"/>
                  <a:pt x="1352267" y="884470"/>
                </a:cubicBezTo>
                <a:cubicBezTo>
                  <a:pt x="1348979" y="806100"/>
                  <a:pt x="1344047" y="722797"/>
                  <a:pt x="1353363" y="737046"/>
                </a:cubicBezTo>
                <a:cubicBezTo>
                  <a:pt x="1364324" y="750747"/>
                  <a:pt x="1390082" y="853780"/>
                  <a:pt x="1390082" y="905296"/>
                </a:cubicBezTo>
                <a:close/>
                <a:moveTo>
                  <a:pt x="1224025" y="1162328"/>
                </a:moveTo>
                <a:cubicBezTo>
                  <a:pt x="1212516" y="1176029"/>
                  <a:pt x="1181278" y="1203979"/>
                  <a:pt x="1145655" y="1224805"/>
                </a:cubicBezTo>
                <a:cubicBezTo>
                  <a:pt x="1125925" y="1234669"/>
                  <a:pt x="1087014" y="1253851"/>
                  <a:pt x="1065641" y="1255495"/>
                </a:cubicBezTo>
                <a:cubicBezTo>
                  <a:pt x="1062901" y="1255495"/>
                  <a:pt x="1060708" y="1255495"/>
                  <a:pt x="1059612" y="1254947"/>
                </a:cubicBezTo>
                <a:cubicBezTo>
                  <a:pt x="1053036" y="1252755"/>
                  <a:pt x="1050295" y="1245082"/>
                  <a:pt x="1051392" y="1225353"/>
                </a:cubicBezTo>
                <a:cubicBezTo>
                  <a:pt x="1051392" y="1210556"/>
                  <a:pt x="1054680" y="1194662"/>
                  <a:pt x="1059612" y="1179317"/>
                </a:cubicBezTo>
                <a:cubicBezTo>
                  <a:pt x="1060708" y="1172193"/>
                  <a:pt x="1063449" y="1165068"/>
                  <a:pt x="1065641" y="1157943"/>
                </a:cubicBezTo>
                <a:cubicBezTo>
                  <a:pt x="1071669" y="1134378"/>
                  <a:pt x="1079890" y="1113004"/>
                  <a:pt x="1083178" y="1096015"/>
                </a:cubicBezTo>
                <a:cubicBezTo>
                  <a:pt x="1089207" y="1071353"/>
                  <a:pt x="1095235" y="1021481"/>
                  <a:pt x="1110032" y="991338"/>
                </a:cubicBezTo>
                <a:cubicBezTo>
                  <a:pt x="1114417" y="982570"/>
                  <a:pt x="1119897" y="975445"/>
                  <a:pt x="1127022" y="971061"/>
                </a:cubicBezTo>
                <a:cubicBezTo>
                  <a:pt x="1131954" y="968321"/>
                  <a:pt x="1137982" y="965580"/>
                  <a:pt x="1145655" y="962292"/>
                </a:cubicBezTo>
                <a:cubicBezTo>
                  <a:pt x="1165933" y="955167"/>
                  <a:pt x="1193883" y="951331"/>
                  <a:pt x="1212516" y="951331"/>
                </a:cubicBezTo>
                <a:cubicBezTo>
                  <a:pt x="1237726" y="951331"/>
                  <a:pt x="1265676" y="1046691"/>
                  <a:pt x="1265676" y="1066968"/>
                </a:cubicBezTo>
                <a:cubicBezTo>
                  <a:pt x="1265676" y="1086698"/>
                  <a:pt x="1240466" y="1144790"/>
                  <a:pt x="1224025" y="1162328"/>
                </a:cubicBezTo>
                <a:close/>
                <a:moveTo>
                  <a:pt x="1040431" y="1086698"/>
                </a:moveTo>
                <a:cubicBezTo>
                  <a:pt x="1033854" y="1086150"/>
                  <a:pt x="1026182" y="1075189"/>
                  <a:pt x="1012481" y="1048883"/>
                </a:cubicBezTo>
                <a:cubicBezTo>
                  <a:pt x="1001520" y="1029153"/>
                  <a:pt x="995491" y="1000107"/>
                  <a:pt x="1015221" y="982570"/>
                </a:cubicBezTo>
                <a:cubicBezTo>
                  <a:pt x="1024537" y="973801"/>
                  <a:pt x="1033306" y="968869"/>
                  <a:pt x="1040431" y="968321"/>
                </a:cubicBezTo>
                <a:cubicBezTo>
                  <a:pt x="1049748" y="966676"/>
                  <a:pt x="1057420" y="968869"/>
                  <a:pt x="1065641" y="971609"/>
                </a:cubicBezTo>
                <a:cubicBezTo>
                  <a:pt x="1076602" y="975445"/>
                  <a:pt x="1082630" y="983118"/>
                  <a:pt x="1074957" y="1013260"/>
                </a:cubicBezTo>
                <a:cubicBezTo>
                  <a:pt x="1071121" y="1032442"/>
                  <a:pt x="1068381" y="1046691"/>
                  <a:pt x="1065641" y="1057652"/>
                </a:cubicBezTo>
                <a:cubicBezTo>
                  <a:pt x="1061804" y="1065872"/>
                  <a:pt x="1051392" y="1087794"/>
                  <a:pt x="1040431" y="1086698"/>
                </a:cubicBezTo>
                <a:close/>
                <a:moveTo>
                  <a:pt x="1038239" y="1173289"/>
                </a:moveTo>
                <a:cubicBezTo>
                  <a:pt x="1023989" y="1212748"/>
                  <a:pt x="1014673" y="1284541"/>
                  <a:pt x="993299" y="1286733"/>
                </a:cubicBezTo>
                <a:cubicBezTo>
                  <a:pt x="988915" y="1286733"/>
                  <a:pt x="984530" y="1286733"/>
                  <a:pt x="980146" y="1286185"/>
                </a:cubicBezTo>
                <a:cubicBezTo>
                  <a:pt x="957676" y="1282349"/>
                  <a:pt x="928630" y="1269196"/>
                  <a:pt x="926438" y="1251111"/>
                </a:cubicBezTo>
                <a:cubicBezTo>
                  <a:pt x="921505" y="1229737"/>
                  <a:pt x="921505" y="1208363"/>
                  <a:pt x="950004" y="1190826"/>
                </a:cubicBezTo>
                <a:cubicBezTo>
                  <a:pt x="962061" y="1182605"/>
                  <a:pt x="974666" y="1174385"/>
                  <a:pt x="986722" y="1165616"/>
                </a:cubicBezTo>
                <a:cubicBezTo>
                  <a:pt x="997683" y="1156847"/>
                  <a:pt x="1007000" y="1149723"/>
                  <a:pt x="1017413" y="1143146"/>
                </a:cubicBezTo>
                <a:cubicBezTo>
                  <a:pt x="1024537" y="1138214"/>
                  <a:pt x="1036046" y="1136022"/>
                  <a:pt x="1040979" y="1143146"/>
                </a:cubicBezTo>
                <a:cubicBezTo>
                  <a:pt x="1043171" y="1146434"/>
                  <a:pt x="1043719" y="1151367"/>
                  <a:pt x="1042623" y="1159039"/>
                </a:cubicBezTo>
                <a:cubicBezTo>
                  <a:pt x="1040979" y="1163424"/>
                  <a:pt x="1039335" y="1168356"/>
                  <a:pt x="1038239" y="1173289"/>
                </a:cubicBezTo>
                <a:close/>
                <a:moveTo>
                  <a:pt x="975214" y="806100"/>
                </a:moveTo>
                <a:cubicBezTo>
                  <a:pt x="979050" y="778150"/>
                  <a:pt x="985626" y="750199"/>
                  <a:pt x="992751" y="722797"/>
                </a:cubicBezTo>
                <a:cubicBezTo>
                  <a:pt x="1001520" y="688271"/>
                  <a:pt x="1011933" y="660320"/>
                  <a:pt x="1016865" y="651552"/>
                </a:cubicBezTo>
                <a:cubicBezTo>
                  <a:pt x="1025086" y="635658"/>
                  <a:pt x="1031114" y="644975"/>
                  <a:pt x="1040431" y="653744"/>
                </a:cubicBezTo>
                <a:cubicBezTo>
                  <a:pt x="1055776" y="665801"/>
                  <a:pt x="1110580" y="701972"/>
                  <a:pt x="1123185" y="699231"/>
                </a:cubicBezTo>
                <a:cubicBezTo>
                  <a:pt x="1132502" y="698683"/>
                  <a:pt x="1144011" y="695943"/>
                  <a:pt x="1146203" y="694299"/>
                </a:cubicBezTo>
                <a:cubicBezTo>
                  <a:pt x="1146203" y="724990"/>
                  <a:pt x="1134146" y="770477"/>
                  <a:pt x="1127570" y="801715"/>
                </a:cubicBezTo>
                <a:cubicBezTo>
                  <a:pt x="1120993" y="823637"/>
                  <a:pt x="1118253" y="867481"/>
                  <a:pt x="1110580" y="894335"/>
                </a:cubicBezTo>
                <a:cubicBezTo>
                  <a:pt x="1107840" y="904200"/>
                  <a:pt x="1104552" y="911872"/>
                  <a:pt x="1099619" y="915160"/>
                </a:cubicBezTo>
                <a:cubicBezTo>
                  <a:pt x="1085918" y="923929"/>
                  <a:pt x="1056872" y="922285"/>
                  <a:pt x="1040431" y="918449"/>
                </a:cubicBezTo>
                <a:cubicBezTo>
                  <a:pt x="985078" y="910776"/>
                  <a:pt x="969733" y="856520"/>
                  <a:pt x="975214" y="806100"/>
                </a:cubicBezTo>
                <a:close/>
                <a:moveTo>
                  <a:pt x="1096879" y="509061"/>
                </a:moveTo>
                <a:cubicBezTo>
                  <a:pt x="1110580" y="490427"/>
                  <a:pt x="1127570" y="475082"/>
                  <a:pt x="1145655" y="460833"/>
                </a:cubicBezTo>
                <a:cubicBezTo>
                  <a:pt x="1161000" y="447132"/>
                  <a:pt x="1176893" y="436171"/>
                  <a:pt x="1188950" y="429046"/>
                </a:cubicBezTo>
                <a:cubicBezTo>
                  <a:pt x="1216353" y="413701"/>
                  <a:pt x="1218545" y="444392"/>
                  <a:pt x="1212516" y="461929"/>
                </a:cubicBezTo>
                <a:cubicBezTo>
                  <a:pt x="1207036" y="480014"/>
                  <a:pt x="1185662" y="545231"/>
                  <a:pt x="1179086" y="573730"/>
                </a:cubicBezTo>
                <a:cubicBezTo>
                  <a:pt x="1173605" y="603872"/>
                  <a:pt x="1164836" y="648812"/>
                  <a:pt x="1153876" y="654292"/>
                </a:cubicBezTo>
                <a:cubicBezTo>
                  <a:pt x="1140175" y="660868"/>
                  <a:pt x="1122637" y="657032"/>
                  <a:pt x="1110032" y="649360"/>
                </a:cubicBezTo>
                <a:cubicBezTo>
                  <a:pt x="1093043" y="639495"/>
                  <a:pt x="1078246" y="618669"/>
                  <a:pt x="1076054" y="585787"/>
                </a:cubicBezTo>
                <a:cubicBezTo>
                  <a:pt x="1073313" y="541395"/>
                  <a:pt x="1081534" y="534271"/>
                  <a:pt x="1096879" y="509061"/>
                </a:cubicBezTo>
                <a:close/>
                <a:moveTo>
                  <a:pt x="893007" y="1274676"/>
                </a:moveTo>
                <a:cubicBezTo>
                  <a:pt x="889719" y="1290570"/>
                  <a:pt x="888075" y="1292214"/>
                  <a:pt x="872730" y="1298242"/>
                </a:cubicBezTo>
                <a:cubicBezTo>
                  <a:pt x="869441" y="1299338"/>
                  <a:pt x="865605" y="1300435"/>
                  <a:pt x="862317" y="1301531"/>
                </a:cubicBezTo>
                <a:cubicBezTo>
                  <a:pt x="843135" y="1307559"/>
                  <a:pt x="832722" y="1302079"/>
                  <a:pt x="838751" y="1290570"/>
                </a:cubicBezTo>
                <a:cubicBezTo>
                  <a:pt x="843135" y="1281801"/>
                  <a:pt x="852452" y="1269196"/>
                  <a:pt x="862317" y="1262072"/>
                </a:cubicBezTo>
                <a:cubicBezTo>
                  <a:pt x="866153" y="1259331"/>
                  <a:pt x="872181" y="1257687"/>
                  <a:pt x="877114" y="1257139"/>
                </a:cubicBezTo>
                <a:cubicBezTo>
                  <a:pt x="886431" y="1256043"/>
                  <a:pt x="896295" y="1259331"/>
                  <a:pt x="893007" y="1274676"/>
                </a:cubicBezTo>
                <a:close/>
                <a:moveTo>
                  <a:pt x="671050" y="1286185"/>
                </a:moveTo>
                <a:cubicBezTo>
                  <a:pt x="657349" y="1264264"/>
                  <a:pt x="668310" y="1237410"/>
                  <a:pt x="680915" y="1202883"/>
                </a:cubicBezTo>
                <a:cubicBezTo>
                  <a:pt x="684751" y="1192470"/>
                  <a:pt x="687491" y="1181509"/>
                  <a:pt x="690231" y="1171096"/>
                </a:cubicBezTo>
                <a:cubicBezTo>
                  <a:pt x="703932" y="1119580"/>
                  <a:pt x="708317" y="1121225"/>
                  <a:pt x="715441" y="1084506"/>
                </a:cubicBezTo>
                <a:cubicBezTo>
                  <a:pt x="722566" y="1046691"/>
                  <a:pt x="726950" y="1029701"/>
                  <a:pt x="739007" y="1023673"/>
                </a:cubicBezTo>
                <a:cubicBezTo>
                  <a:pt x="747776" y="1018741"/>
                  <a:pt x="754352" y="1022029"/>
                  <a:pt x="762025" y="1026413"/>
                </a:cubicBezTo>
                <a:cubicBezTo>
                  <a:pt x="770246" y="1031345"/>
                  <a:pt x="778466" y="1038470"/>
                  <a:pt x="788879" y="1044498"/>
                </a:cubicBezTo>
                <a:cubicBezTo>
                  <a:pt x="810253" y="1056007"/>
                  <a:pt x="826694" y="1063132"/>
                  <a:pt x="829982" y="1108071"/>
                </a:cubicBezTo>
                <a:cubicBezTo>
                  <a:pt x="833819" y="1149175"/>
                  <a:pt x="857932" y="1180961"/>
                  <a:pt x="863961" y="1199047"/>
                </a:cubicBezTo>
                <a:cubicBezTo>
                  <a:pt x="872730" y="1225353"/>
                  <a:pt x="810253" y="1273032"/>
                  <a:pt x="790523" y="1281253"/>
                </a:cubicBezTo>
                <a:cubicBezTo>
                  <a:pt x="762573" y="1293858"/>
                  <a:pt x="688587" y="1313587"/>
                  <a:pt x="671050" y="1286185"/>
                </a:cubicBezTo>
                <a:close/>
                <a:moveTo>
                  <a:pt x="659541" y="987502"/>
                </a:moveTo>
                <a:cubicBezTo>
                  <a:pt x="661733" y="973253"/>
                  <a:pt x="692972" y="999011"/>
                  <a:pt x="697356" y="1003395"/>
                </a:cubicBezTo>
                <a:cubicBezTo>
                  <a:pt x="709413" y="1010520"/>
                  <a:pt x="706125" y="1017644"/>
                  <a:pt x="699548" y="1042306"/>
                </a:cubicBezTo>
                <a:cubicBezTo>
                  <a:pt x="696260" y="1057652"/>
                  <a:pt x="694068" y="1092726"/>
                  <a:pt x="683655" y="1096563"/>
                </a:cubicBezTo>
                <a:cubicBezTo>
                  <a:pt x="683107" y="1096563"/>
                  <a:pt x="682011" y="1097111"/>
                  <a:pt x="680915" y="1097111"/>
                </a:cubicBezTo>
                <a:cubicBezTo>
                  <a:pt x="668858" y="1096563"/>
                  <a:pt x="666117" y="1059296"/>
                  <a:pt x="663925" y="1040114"/>
                </a:cubicBezTo>
                <a:cubicBezTo>
                  <a:pt x="661185" y="1020385"/>
                  <a:pt x="654608" y="1018192"/>
                  <a:pt x="659541" y="987502"/>
                </a:cubicBezTo>
                <a:close/>
                <a:moveTo>
                  <a:pt x="647484" y="1209459"/>
                </a:moveTo>
                <a:cubicBezTo>
                  <a:pt x="637619" y="1247274"/>
                  <a:pt x="629399" y="1270292"/>
                  <a:pt x="615149" y="1272484"/>
                </a:cubicBezTo>
                <a:cubicBezTo>
                  <a:pt x="589939" y="1277965"/>
                  <a:pt x="582267" y="1239602"/>
                  <a:pt x="577334" y="1223708"/>
                </a:cubicBezTo>
                <a:cubicBezTo>
                  <a:pt x="566374" y="1188086"/>
                  <a:pt x="558153" y="1176029"/>
                  <a:pt x="551028" y="1157395"/>
                </a:cubicBezTo>
                <a:cubicBezTo>
                  <a:pt x="545000" y="1142598"/>
                  <a:pt x="536779" y="1137118"/>
                  <a:pt x="547740" y="1123965"/>
                </a:cubicBezTo>
                <a:cubicBezTo>
                  <a:pt x="557605" y="1112456"/>
                  <a:pt x="559797" y="1117388"/>
                  <a:pt x="583911" y="1128897"/>
                </a:cubicBezTo>
                <a:cubicBezTo>
                  <a:pt x="603640" y="1138762"/>
                  <a:pt x="618986" y="1148627"/>
                  <a:pt x="637619" y="1157943"/>
                </a:cubicBezTo>
                <a:cubicBezTo>
                  <a:pt x="651320" y="1163424"/>
                  <a:pt x="656801" y="1173289"/>
                  <a:pt x="647484" y="1209459"/>
                </a:cubicBezTo>
                <a:close/>
                <a:moveTo>
                  <a:pt x="544452" y="1269196"/>
                </a:moveTo>
                <a:cubicBezTo>
                  <a:pt x="535683" y="1274676"/>
                  <a:pt x="479783" y="1269744"/>
                  <a:pt x="463890" y="1265360"/>
                </a:cubicBezTo>
                <a:cubicBezTo>
                  <a:pt x="450188" y="1262620"/>
                  <a:pt x="440872" y="1256591"/>
                  <a:pt x="447996" y="1236313"/>
                </a:cubicBezTo>
                <a:cubicBezTo>
                  <a:pt x="450737" y="1226997"/>
                  <a:pt x="457313" y="1215488"/>
                  <a:pt x="463890" y="1204527"/>
                </a:cubicBezTo>
                <a:cubicBezTo>
                  <a:pt x="474850" y="1189730"/>
                  <a:pt x="487455" y="1176577"/>
                  <a:pt x="496772" y="1171096"/>
                </a:cubicBezTo>
                <a:cubicBezTo>
                  <a:pt x="499512" y="1168904"/>
                  <a:pt x="503349" y="1168356"/>
                  <a:pt x="505541" y="1168904"/>
                </a:cubicBezTo>
                <a:cubicBezTo>
                  <a:pt x="508829" y="1168904"/>
                  <a:pt x="540068" y="1242890"/>
                  <a:pt x="546096" y="1254947"/>
                </a:cubicBezTo>
                <a:cubicBezTo>
                  <a:pt x="548836" y="1260427"/>
                  <a:pt x="549384" y="1264812"/>
                  <a:pt x="544452" y="1269196"/>
                </a:cubicBezTo>
                <a:close/>
                <a:moveTo>
                  <a:pt x="403057" y="1206171"/>
                </a:moveTo>
                <a:cubicBezTo>
                  <a:pt x="398672" y="1209459"/>
                  <a:pt x="393740" y="1212748"/>
                  <a:pt x="389904" y="1214392"/>
                </a:cubicBezTo>
                <a:cubicBezTo>
                  <a:pt x="365242" y="1223708"/>
                  <a:pt x="360857" y="1206171"/>
                  <a:pt x="344964" y="1196854"/>
                </a:cubicBezTo>
                <a:cubicBezTo>
                  <a:pt x="329071" y="1185894"/>
                  <a:pt x="311534" y="1188086"/>
                  <a:pt x="313178" y="1171096"/>
                </a:cubicBezTo>
                <a:cubicBezTo>
                  <a:pt x="314274" y="1159588"/>
                  <a:pt x="327427" y="1120128"/>
                  <a:pt x="341128" y="1080121"/>
                </a:cubicBezTo>
                <a:cubicBezTo>
                  <a:pt x="344416" y="1068064"/>
                  <a:pt x="374010" y="1091630"/>
                  <a:pt x="383875" y="1068612"/>
                </a:cubicBezTo>
                <a:cubicBezTo>
                  <a:pt x="388808" y="1056007"/>
                  <a:pt x="360857" y="1018741"/>
                  <a:pt x="364146" y="1009424"/>
                </a:cubicBezTo>
                <a:cubicBezTo>
                  <a:pt x="366886" y="1000107"/>
                  <a:pt x="385519" y="999559"/>
                  <a:pt x="402509" y="1001203"/>
                </a:cubicBezTo>
                <a:cubicBezTo>
                  <a:pt x="434295" y="1003395"/>
                  <a:pt x="450188" y="1002847"/>
                  <a:pt x="464986" y="1036278"/>
                </a:cubicBezTo>
                <a:cubicBezTo>
                  <a:pt x="475946" y="1060940"/>
                  <a:pt x="485263" y="1096563"/>
                  <a:pt x="481975" y="1110812"/>
                </a:cubicBezTo>
                <a:cubicBezTo>
                  <a:pt x="474850" y="1137666"/>
                  <a:pt x="423882" y="1190278"/>
                  <a:pt x="403057" y="1206171"/>
                </a:cubicBezTo>
                <a:close/>
                <a:moveTo>
                  <a:pt x="300025" y="1103139"/>
                </a:moveTo>
                <a:cubicBezTo>
                  <a:pt x="296188" y="1123417"/>
                  <a:pt x="285776" y="1146983"/>
                  <a:pt x="278651" y="1144790"/>
                </a:cubicBezTo>
                <a:cubicBezTo>
                  <a:pt x="271526" y="1143694"/>
                  <a:pt x="263854" y="1140954"/>
                  <a:pt x="256729" y="1136570"/>
                </a:cubicBezTo>
                <a:cubicBezTo>
                  <a:pt x="239740" y="1127253"/>
                  <a:pt x="220558" y="1104783"/>
                  <a:pt x="213982" y="1086150"/>
                </a:cubicBezTo>
                <a:cubicBezTo>
                  <a:pt x="208501" y="1068064"/>
                  <a:pt x="192608" y="1058200"/>
                  <a:pt x="220010" y="1051075"/>
                </a:cubicBezTo>
                <a:cubicBezTo>
                  <a:pt x="231519" y="1049431"/>
                  <a:pt x="246316" y="1051623"/>
                  <a:pt x="257825" y="1053267"/>
                </a:cubicBezTo>
                <a:cubicBezTo>
                  <a:pt x="279747" y="1056007"/>
                  <a:pt x="302765" y="1060392"/>
                  <a:pt x="304409" y="1060392"/>
                </a:cubicBezTo>
                <a:cubicBezTo>
                  <a:pt x="314822" y="1065872"/>
                  <a:pt x="303861" y="1081765"/>
                  <a:pt x="300025" y="1103139"/>
                </a:cubicBezTo>
                <a:close/>
                <a:moveTo>
                  <a:pt x="229875" y="731018"/>
                </a:moveTo>
                <a:cubicBezTo>
                  <a:pt x="237000" y="684434"/>
                  <a:pt x="235356" y="663609"/>
                  <a:pt x="245220" y="651552"/>
                </a:cubicBezTo>
                <a:cubicBezTo>
                  <a:pt x="249057" y="646619"/>
                  <a:pt x="258921" y="640043"/>
                  <a:pt x="264402" y="636755"/>
                </a:cubicBezTo>
                <a:cubicBezTo>
                  <a:pt x="274815" y="630726"/>
                  <a:pt x="287420" y="627438"/>
                  <a:pt x="300025" y="644427"/>
                </a:cubicBezTo>
                <a:cubicBezTo>
                  <a:pt x="327427" y="680050"/>
                  <a:pt x="339484" y="694847"/>
                  <a:pt x="358665" y="704164"/>
                </a:cubicBezTo>
                <a:cubicBezTo>
                  <a:pt x="369626" y="710192"/>
                  <a:pt x="389356" y="709096"/>
                  <a:pt x="403057" y="709096"/>
                </a:cubicBezTo>
                <a:cubicBezTo>
                  <a:pt x="410181" y="709096"/>
                  <a:pt x="416758" y="709096"/>
                  <a:pt x="415114" y="711288"/>
                </a:cubicBezTo>
                <a:cubicBezTo>
                  <a:pt x="412922" y="717865"/>
                  <a:pt x="409633" y="739239"/>
                  <a:pt x="403057" y="764997"/>
                </a:cubicBezTo>
                <a:cubicBezTo>
                  <a:pt x="397576" y="788014"/>
                  <a:pt x="389904" y="812676"/>
                  <a:pt x="382231" y="833502"/>
                </a:cubicBezTo>
                <a:cubicBezTo>
                  <a:pt x="364694" y="878441"/>
                  <a:pt x="355377" y="948043"/>
                  <a:pt x="342224" y="950235"/>
                </a:cubicBezTo>
                <a:cubicBezTo>
                  <a:pt x="330167" y="951879"/>
                  <a:pt x="293996" y="933246"/>
                  <a:pt x="261662" y="885566"/>
                </a:cubicBezTo>
                <a:cubicBezTo>
                  <a:pt x="231519" y="840627"/>
                  <a:pt x="221107" y="783630"/>
                  <a:pt x="229875" y="731018"/>
                </a:cubicBezTo>
                <a:close/>
                <a:moveTo>
                  <a:pt x="328523" y="532626"/>
                </a:moveTo>
                <a:cubicBezTo>
                  <a:pt x="353733" y="489331"/>
                  <a:pt x="416210" y="465217"/>
                  <a:pt x="463890" y="463573"/>
                </a:cubicBezTo>
                <a:cubicBezTo>
                  <a:pt x="479783" y="462477"/>
                  <a:pt x="490196" y="463573"/>
                  <a:pt x="490196" y="469053"/>
                </a:cubicBezTo>
                <a:cubicBezTo>
                  <a:pt x="489099" y="500292"/>
                  <a:pt x="472658" y="535367"/>
                  <a:pt x="463342" y="564961"/>
                </a:cubicBezTo>
                <a:cubicBezTo>
                  <a:pt x="457861" y="581950"/>
                  <a:pt x="450188" y="601132"/>
                  <a:pt x="443612" y="621957"/>
                </a:cubicBezTo>
                <a:cubicBezTo>
                  <a:pt x="431555" y="659772"/>
                  <a:pt x="445804" y="671829"/>
                  <a:pt x="412922" y="676214"/>
                </a:cubicBezTo>
                <a:cubicBezTo>
                  <a:pt x="376203" y="676214"/>
                  <a:pt x="360309" y="664705"/>
                  <a:pt x="343320" y="630178"/>
                </a:cubicBezTo>
                <a:cubicBezTo>
                  <a:pt x="330167" y="601680"/>
                  <a:pt x="297285" y="590719"/>
                  <a:pt x="328523" y="532626"/>
                </a:cubicBezTo>
                <a:close/>
                <a:moveTo>
                  <a:pt x="576786" y="717317"/>
                </a:moveTo>
                <a:cubicBezTo>
                  <a:pt x="579527" y="693203"/>
                  <a:pt x="583363" y="656484"/>
                  <a:pt x="597064" y="642783"/>
                </a:cubicBezTo>
                <a:cubicBezTo>
                  <a:pt x="597612" y="642235"/>
                  <a:pt x="597612" y="642235"/>
                  <a:pt x="597612" y="642235"/>
                </a:cubicBezTo>
                <a:cubicBezTo>
                  <a:pt x="599804" y="640043"/>
                  <a:pt x="600900" y="639495"/>
                  <a:pt x="604189" y="638399"/>
                </a:cubicBezTo>
                <a:cubicBezTo>
                  <a:pt x="621178" y="634562"/>
                  <a:pt x="668310" y="687175"/>
                  <a:pt x="689135" y="703068"/>
                </a:cubicBezTo>
                <a:cubicBezTo>
                  <a:pt x="705028" y="710740"/>
                  <a:pt x="732979" y="708000"/>
                  <a:pt x="748872" y="710740"/>
                </a:cubicBezTo>
                <a:cubicBezTo>
                  <a:pt x="753256" y="711288"/>
                  <a:pt x="761477" y="712385"/>
                  <a:pt x="761477" y="717865"/>
                </a:cubicBezTo>
                <a:cubicBezTo>
                  <a:pt x="761477" y="722249"/>
                  <a:pt x="758737" y="744171"/>
                  <a:pt x="753804" y="771573"/>
                </a:cubicBezTo>
                <a:cubicBezTo>
                  <a:pt x="752160" y="779794"/>
                  <a:pt x="751064" y="788014"/>
                  <a:pt x="749420" y="796235"/>
                </a:cubicBezTo>
                <a:cubicBezTo>
                  <a:pt x="737911" y="858712"/>
                  <a:pt x="721470" y="935986"/>
                  <a:pt x="712153" y="935986"/>
                </a:cubicBezTo>
                <a:cubicBezTo>
                  <a:pt x="706673" y="935986"/>
                  <a:pt x="697904" y="932698"/>
                  <a:pt x="688587" y="927765"/>
                </a:cubicBezTo>
                <a:cubicBezTo>
                  <a:pt x="619534" y="889950"/>
                  <a:pt x="567470" y="796235"/>
                  <a:pt x="576786" y="717317"/>
                </a:cubicBezTo>
                <a:close/>
                <a:moveTo>
                  <a:pt x="677626" y="493167"/>
                </a:moveTo>
                <a:cubicBezTo>
                  <a:pt x="697904" y="467409"/>
                  <a:pt x="719826" y="449324"/>
                  <a:pt x="749968" y="436171"/>
                </a:cubicBezTo>
                <a:cubicBezTo>
                  <a:pt x="765861" y="429046"/>
                  <a:pt x="842587" y="399452"/>
                  <a:pt x="846424" y="429046"/>
                </a:cubicBezTo>
                <a:cubicBezTo>
                  <a:pt x="846424" y="429046"/>
                  <a:pt x="851904" y="450968"/>
                  <a:pt x="830530" y="509061"/>
                </a:cubicBezTo>
                <a:cubicBezTo>
                  <a:pt x="809157" y="568797"/>
                  <a:pt x="791071" y="666897"/>
                  <a:pt x="776822" y="672925"/>
                </a:cubicBezTo>
                <a:cubicBezTo>
                  <a:pt x="755448" y="681146"/>
                  <a:pt x="711057" y="664157"/>
                  <a:pt x="701740" y="647167"/>
                </a:cubicBezTo>
                <a:cubicBezTo>
                  <a:pt x="672146" y="602228"/>
                  <a:pt x="638167" y="543587"/>
                  <a:pt x="677626" y="493167"/>
                </a:cubicBezTo>
                <a:close/>
                <a:moveTo>
                  <a:pt x="1467904" y="311217"/>
                </a:moveTo>
                <a:cubicBezTo>
                  <a:pt x="1415840" y="233395"/>
                  <a:pt x="1341854" y="152833"/>
                  <a:pt x="1268965" y="90904"/>
                </a:cubicBezTo>
                <a:cubicBezTo>
                  <a:pt x="1231698" y="59117"/>
                  <a:pt x="1192787" y="32263"/>
                  <a:pt x="1155520" y="16370"/>
                </a:cubicBezTo>
                <a:cubicBezTo>
                  <a:pt x="1141271" y="10342"/>
                  <a:pt x="1125925" y="4861"/>
                  <a:pt x="1110580" y="2121"/>
                </a:cubicBezTo>
                <a:cubicBezTo>
                  <a:pt x="1082630" y="-3908"/>
                  <a:pt x="1081534" y="3217"/>
                  <a:pt x="1110580" y="19658"/>
                </a:cubicBezTo>
                <a:cubicBezTo>
                  <a:pt x="1122089" y="26235"/>
                  <a:pt x="1134694" y="31715"/>
                  <a:pt x="1146203" y="38292"/>
                </a:cubicBezTo>
                <a:cubicBezTo>
                  <a:pt x="1222929" y="83779"/>
                  <a:pt x="1293079" y="180235"/>
                  <a:pt x="1340210" y="258057"/>
                </a:cubicBezTo>
                <a:cubicBezTo>
                  <a:pt x="1385150" y="331495"/>
                  <a:pt x="1397207" y="384655"/>
                  <a:pt x="1397207" y="384655"/>
                </a:cubicBezTo>
                <a:cubicBezTo>
                  <a:pt x="1344047" y="408769"/>
                  <a:pt x="1301299" y="461929"/>
                  <a:pt x="1287050" y="518377"/>
                </a:cubicBezTo>
                <a:cubicBezTo>
                  <a:pt x="1263484" y="612093"/>
                  <a:pt x="1273897" y="1000107"/>
                  <a:pt x="1273897" y="1000107"/>
                </a:cubicBezTo>
                <a:cubicBezTo>
                  <a:pt x="1272253" y="992982"/>
                  <a:pt x="1247043" y="912968"/>
                  <a:pt x="1232794" y="906392"/>
                </a:cubicBezTo>
                <a:cubicBezTo>
                  <a:pt x="1219093" y="900911"/>
                  <a:pt x="1175249" y="915160"/>
                  <a:pt x="1145655" y="909132"/>
                </a:cubicBezTo>
                <a:lnTo>
                  <a:pt x="1144011" y="909132"/>
                </a:lnTo>
                <a:cubicBezTo>
                  <a:pt x="1128118" y="904200"/>
                  <a:pt x="1165933" y="756228"/>
                  <a:pt x="1179634" y="701972"/>
                </a:cubicBezTo>
                <a:cubicBezTo>
                  <a:pt x="1182922" y="689915"/>
                  <a:pt x="1209776" y="695395"/>
                  <a:pt x="1212516" y="657032"/>
                </a:cubicBezTo>
                <a:cubicBezTo>
                  <a:pt x="1212516" y="644427"/>
                  <a:pt x="1195527" y="634014"/>
                  <a:pt x="1198267" y="623054"/>
                </a:cubicBezTo>
                <a:cubicBezTo>
                  <a:pt x="1226217" y="523310"/>
                  <a:pt x="1253071" y="440007"/>
                  <a:pt x="1262388" y="437267"/>
                </a:cubicBezTo>
                <a:cubicBezTo>
                  <a:pt x="1346787" y="410413"/>
                  <a:pt x="1264032" y="394520"/>
                  <a:pt x="1264032" y="394520"/>
                </a:cubicBezTo>
                <a:cubicBezTo>
                  <a:pt x="1264032" y="394520"/>
                  <a:pt x="1237726" y="387943"/>
                  <a:pt x="1207036" y="397260"/>
                </a:cubicBezTo>
                <a:cubicBezTo>
                  <a:pt x="1199911" y="398356"/>
                  <a:pt x="1184566" y="404384"/>
                  <a:pt x="1165933" y="413701"/>
                </a:cubicBezTo>
                <a:cubicBezTo>
                  <a:pt x="1162644" y="404932"/>
                  <a:pt x="1154972" y="392876"/>
                  <a:pt x="1145655" y="380819"/>
                </a:cubicBezTo>
                <a:cubicBezTo>
                  <a:pt x="1128118" y="358897"/>
                  <a:pt x="1096879" y="330947"/>
                  <a:pt x="1064545" y="327110"/>
                </a:cubicBezTo>
                <a:cubicBezTo>
                  <a:pt x="1054680" y="326014"/>
                  <a:pt x="1033854" y="327658"/>
                  <a:pt x="1026182" y="335331"/>
                </a:cubicBezTo>
                <a:cubicBezTo>
                  <a:pt x="998231" y="364925"/>
                  <a:pt x="1015221" y="379722"/>
                  <a:pt x="1040431" y="386847"/>
                </a:cubicBezTo>
                <a:cubicBezTo>
                  <a:pt x="1062901" y="396712"/>
                  <a:pt x="1088659" y="394520"/>
                  <a:pt x="1110032" y="408221"/>
                </a:cubicBezTo>
                <a:cubicBezTo>
                  <a:pt x="1120993" y="414797"/>
                  <a:pt x="1130858" y="422470"/>
                  <a:pt x="1141819" y="425758"/>
                </a:cubicBezTo>
                <a:cubicBezTo>
                  <a:pt x="1131954" y="431238"/>
                  <a:pt x="1120993" y="437267"/>
                  <a:pt x="1110032" y="443296"/>
                </a:cubicBezTo>
                <a:cubicBezTo>
                  <a:pt x="1077150" y="463573"/>
                  <a:pt x="1032758" y="489879"/>
                  <a:pt x="1010836" y="523310"/>
                </a:cubicBezTo>
                <a:cubicBezTo>
                  <a:pt x="965897" y="601680"/>
                  <a:pt x="913833" y="687175"/>
                  <a:pt x="888623" y="772121"/>
                </a:cubicBezTo>
                <a:cubicBezTo>
                  <a:pt x="860673" y="867481"/>
                  <a:pt x="887527" y="982570"/>
                  <a:pt x="904516" y="1009424"/>
                </a:cubicBezTo>
                <a:cubicBezTo>
                  <a:pt x="921505" y="1037374"/>
                  <a:pt x="973021" y="1081217"/>
                  <a:pt x="960964" y="1119580"/>
                </a:cubicBezTo>
                <a:cubicBezTo>
                  <a:pt x="955484" y="1138762"/>
                  <a:pt x="921505" y="1179865"/>
                  <a:pt x="908352" y="1177673"/>
                </a:cubicBezTo>
                <a:cubicBezTo>
                  <a:pt x="894103" y="1175481"/>
                  <a:pt x="882594" y="1076833"/>
                  <a:pt x="872730" y="1048883"/>
                </a:cubicBezTo>
                <a:cubicBezTo>
                  <a:pt x="869441" y="1042854"/>
                  <a:pt x="862865" y="1036278"/>
                  <a:pt x="857932" y="1031345"/>
                </a:cubicBezTo>
                <a:cubicBezTo>
                  <a:pt x="826146" y="1000655"/>
                  <a:pt x="755448" y="960100"/>
                  <a:pt x="755448" y="960100"/>
                </a:cubicBezTo>
                <a:cubicBezTo>
                  <a:pt x="753256" y="957360"/>
                  <a:pt x="752160" y="952975"/>
                  <a:pt x="752160" y="948043"/>
                </a:cubicBezTo>
                <a:cubicBezTo>
                  <a:pt x="752160" y="945303"/>
                  <a:pt x="752160" y="941466"/>
                  <a:pt x="752160" y="936534"/>
                </a:cubicBezTo>
                <a:cubicBezTo>
                  <a:pt x="755448" y="886114"/>
                  <a:pt x="789975" y="778698"/>
                  <a:pt x="796552" y="739239"/>
                </a:cubicBezTo>
                <a:cubicBezTo>
                  <a:pt x="797648" y="732662"/>
                  <a:pt x="799292" y="723345"/>
                  <a:pt x="802032" y="712385"/>
                </a:cubicBezTo>
                <a:cubicBezTo>
                  <a:pt x="805320" y="700876"/>
                  <a:pt x="833819" y="710192"/>
                  <a:pt x="827242" y="674570"/>
                </a:cubicBezTo>
                <a:cubicBezTo>
                  <a:pt x="826694" y="666349"/>
                  <a:pt x="820117" y="647167"/>
                  <a:pt x="821214" y="642783"/>
                </a:cubicBezTo>
                <a:cubicBezTo>
                  <a:pt x="835463" y="596747"/>
                  <a:pt x="850808" y="544683"/>
                  <a:pt x="863961" y="505772"/>
                </a:cubicBezTo>
                <a:cubicBezTo>
                  <a:pt x="863961" y="505772"/>
                  <a:pt x="863961" y="505224"/>
                  <a:pt x="864509" y="504676"/>
                </a:cubicBezTo>
                <a:cubicBezTo>
                  <a:pt x="875470" y="473986"/>
                  <a:pt x="883142" y="450420"/>
                  <a:pt x="886431" y="446584"/>
                </a:cubicBezTo>
                <a:cubicBezTo>
                  <a:pt x="893555" y="433431"/>
                  <a:pt x="922601" y="423018"/>
                  <a:pt x="931370" y="421922"/>
                </a:cubicBezTo>
                <a:cubicBezTo>
                  <a:pt x="953292" y="419730"/>
                  <a:pt x="950552" y="407125"/>
                  <a:pt x="938495" y="393972"/>
                </a:cubicBezTo>
                <a:cubicBezTo>
                  <a:pt x="935754" y="390683"/>
                  <a:pt x="926986" y="387943"/>
                  <a:pt x="914929" y="385203"/>
                </a:cubicBezTo>
                <a:cubicBezTo>
                  <a:pt x="876018" y="377530"/>
                  <a:pt x="830530" y="375338"/>
                  <a:pt x="793811" y="390683"/>
                </a:cubicBezTo>
                <a:cubicBezTo>
                  <a:pt x="769149" y="400000"/>
                  <a:pt x="740651" y="401096"/>
                  <a:pt x="714893" y="403288"/>
                </a:cubicBezTo>
                <a:cubicBezTo>
                  <a:pt x="701192" y="406577"/>
                  <a:pt x="669406" y="347388"/>
                  <a:pt x="655705" y="336975"/>
                </a:cubicBezTo>
                <a:cubicBezTo>
                  <a:pt x="644744" y="328206"/>
                  <a:pt x="614601" y="312861"/>
                  <a:pt x="598708" y="327658"/>
                </a:cubicBezTo>
                <a:cubicBezTo>
                  <a:pt x="586651" y="339167"/>
                  <a:pt x="582267" y="371502"/>
                  <a:pt x="598160" y="381915"/>
                </a:cubicBezTo>
                <a:cubicBezTo>
                  <a:pt x="608573" y="389039"/>
                  <a:pt x="626658" y="388491"/>
                  <a:pt x="644196" y="393424"/>
                </a:cubicBezTo>
                <a:cubicBezTo>
                  <a:pt x="667213" y="400548"/>
                  <a:pt x="674886" y="420826"/>
                  <a:pt x="669406" y="430690"/>
                </a:cubicBezTo>
                <a:cubicBezTo>
                  <a:pt x="650772" y="463573"/>
                  <a:pt x="627754" y="484399"/>
                  <a:pt x="609121" y="510705"/>
                </a:cubicBezTo>
                <a:cubicBezTo>
                  <a:pt x="546096" y="597296"/>
                  <a:pt x="475946" y="726634"/>
                  <a:pt x="507733" y="834598"/>
                </a:cubicBezTo>
                <a:cubicBezTo>
                  <a:pt x="525818" y="887758"/>
                  <a:pt x="545548" y="933794"/>
                  <a:pt x="576238" y="980926"/>
                </a:cubicBezTo>
                <a:cubicBezTo>
                  <a:pt x="585555" y="996271"/>
                  <a:pt x="594324" y="1034634"/>
                  <a:pt x="594324" y="1054911"/>
                </a:cubicBezTo>
                <a:cubicBezTo>
                  <a:pt x="594324" y="1077929"/>
                  <a:pt x="557057" y="1075737"/>
                  <a:pt x="541164" y="1077381"/>
                </a:cubicBezTo>
                <a:cubicBezTo>
                  <a:pt x="520338" y="1079025"/>
                  <a:pt x="511569" y="1078477"/>
                  <a:pt x="504445" y="1032990"/>
                </a:cubicBezTo>
                <a:cubicBezTo>
                  <a:pt x="501705" y="1016000"/>
                  <a:pt x="498416" y="1003943"/>
                  <a:pt x="495676" y="996271"/>
                </a:cubicBezTo>
                <a:cubicBezTo>
                  <a:pt x="495676" y="995723"/>
                  <a:pt x="495676" y="995723"/>
                  <a:pt x="495676" y="995723"/>
                </a:cubicBezTo>
                <a:cubicBezTo>
                  <a:pt x="480331" y="957360"/>
                  <a:pt x="433747" y="969417"/>
                  <a:pt x="401961" y="969417"/>
                </a:cubicBezTo>
                <a:cubicBezTo>
                  <a:pt x="392644" y="969417"/>
                  <a:pt x="383875" y="968869"/>
                  <a:pt x="381135" y="966676"/>
                </a:cubicBezTo>
                <a:cubicBezTo>
                  <a:pt x="374559" y="963936"/>
                  <a:pt x="387164" y="916805"/>
                  <a:pt x="401961" y="861452"/>
                </a:cubicBezTo>
                <a:cubicBezTo>
                  <a:pt x="416758" y="806648"/>
                  <a:pt x="437035" y="741979"/>
                  <a:pt x="444708" y="709096"/>
                </a:cubicBezTo>
                <a:cubicBezTo>
                  <a:pt x="446900" y="704164"/>
                  <a:pt x="455669" y="705808"/>
                  <a:pt x="462793" y="703616"/>
                </a:cubicBezTo>
                <a:cubicBezTo>
                  <a:pt x="466082" y="703068"/>
                  <a:pt x="468822" y="701424"/>
                  <a:pt x="471562" y="698683"/>
                </a:cubicBezTo>
                <a:cubicBezTo>
                  <a:pt x="472658" y="694847"/>
                  <a:pt x="474850" y="679502"/>
                  <a:pt x="474302" y="670733"/>
                </a:cubicBezTo>
                <a:cubicBezTo>
                  <a:pt x="473754" y="665253"/>
                  <a:pt x="467726" y="664157"/>
                  <a:pt x="462793" y="662513"/>
                </a:cubicBezTo>
                <a:cubicBezTo>
                  <a:pt x="461149" y="661417"/>
                  <a:pt x="458957" y="659224"/>
                  <a:pt x="460053" y="655936"/>
                </a:cubicBezTo>
                <a:cubicBezTo>
                  <a:pt x="460601" y="652100"/>
                  <a:pt x="461697" y="648264"/>
                  <a:pt x="462793" y="644427"/>
                </a:cubicBezTo>
                <a:cubicBezTo>
                  <a:pt x="473754" y="609900"/>
                  <a:pt x="485263" y="575922"/>
                  <a:pt x="496772" y="541395"/>
                </a:cubicBezTo>
                <a:cubicBezTo>
                  <a:pt x="505541" y="513993"/>
                  <a:pt x="512665" y="494811"/>
                  <a:pt x="513761" y="492071"/>
                </a:cubicBezTo>
                <a:cubicBezTo>
                  <a:pt x="514858" y="485495"/>
                  <a:pt x="528559" y="487687"/>
                  <a:pt x="538971" y="487139"/>
                </a:cubicBezTo>
                <a:cubicBezTo>
                  <a:pt x="543356" y="487139"/>
                  <a:pt x="546644" y="486591"/>
                  <a:pt x="549932" y="483851"/>
                </a:cubicBezTo>
                <a:cubicBezTo>
                  <a:pt x="559249" y="477822"/>
                  <a:pt x="561441" y="456449"/>
                  <a:pt x="545000" y="446036"/>
                </a:cubicBezTo>
                <a:cubicBezTo>
                  <a:pt x="532395" y="437815"/>
                  <a:pt x="509377" y="438363"/>
                  <a:pt x="495128" y="438363"/>
                </a:cubicBezTo>
                <a:cubicBezTo>
                  <a:pt x="485263" y="438363"/>
                  <a:pt x="473754" y="438363"/>
                  <a:pt x="462245" y="438363"/>
                </a:cubicBezTo>
                <a:cubicBezTo>
                  <a:pt x="438131" y="438363"/>
                  <a:pt x="413470" y="438363"/>
                  <a:pt x="401413" y="437267"/>
                </a:cubicBezTo>
                <a:cubicBezTo>
                  <a:pt x="368530" y="426306"/>
                  <a:pt x="384971" y="390135"/>
                  <a:pt x="359213" y="374242"/>
                </a:cubicBezTo>
                <a:cubicBezTo>
                  <a:pt x="305505" y="341908"/>
                  <a:pt x="293996" y="386299"/>
                  <a:pt x="311534" y="407673"/>
                </a:cubicBezTo>
                <a:cubicBezTo>
                  <a:pt x="332907" y="433431"/>
                  <a:pt x="349349" y="419182"/>
                  <a:pt x="352637" y="454804"/>
                </a:cubicBezTo>
                <a:cubicBezTo>
                  <a:pt x="354829" y="467409"/>
                  <a:pt x="215078" y="585787"/>
                  <a:pt x="194252" y="617025"/>
                </a:cubicBezTo>
                <a:cubicBezTo>
                  <a:pt x="172331" y="651004"/>
                  <a:pt x="142736" y="768833"/>
                  <a:pt x="152053" y="821445"/>
                </a:cubicBezTo>
                <a:cubicBezTo>
                  <a:pt x="161370" y="875153"/>
                  <a:pt x="166302" y="910228"/>
                  <a:pt x="211790" y="957360"/>
                </a:cubicBezTo>
                <a:cubicBezTo>
                  <a:pt x="223847" y="969965"/>
                  <a:pt x="239740" y="980377"/>
                  <a:pt x="253989" y="987502"/>
                </a:cubicBezTo>
                <a:lnTo>
                  <a:pt x="254537" y="987502"/>
                </a:lnTo>
                <a:cubicBezTo>
                  <a:pt x="274815" y="999011"/>
                  <a:pt x="292900" y="1006135"/>
                  <a:pt x="292900" y="1012164"/>
                </a:cubicBezTo>
                <a:cubicBezTo>
                  <a:pt x="292900" y="1016000"/>
                  <a:pt x="275911" y="1017096"/>
                  <a:pt x="254537" y="1017644"/>
                </a:cubicBezTo>
                <a:cubicBezTo>
                  <a:pt x="245768" y="1017644"/>
                  <a:pt x="234260" y="1018192"/>
                  <a:pt x="225491" y="1020385"/>
                </a:cubicBezTo>
                <a:cubicBezTo>
                  <a:pt x="204117" y="1023125"/>
                  <a:pt x="187128" y="1033538"/>
                  <a:pt x="175619" y="1035730"/>
                </a:cubicBezTo>
                <a:cubicBezTo>
                  <a:pt x="161918" y="1036826"/>
                  <a:pt x="99989" y="982022"/>
                  <a:pt x="83548" y="921189"/>
                </a:cubicBezTo>
                <a:cubicBezTo>
                  <a:pt x="67654" y="860356"/>
                  <a:pt x="116978" y="733210"/>
                  <a:pt x="123007" y="695943"/>
                </a:cubicBezTo>
                <a:cubicBezTo>
                  <a:pt x="128487" y="658128"/>
                  <a:pt x="108758" y="435075"/>
                  <a:pt x="108758" y="414797"/>
                </a:cubicBezTo>
                <a:cubicBezTo>
                  <a:pt x="108758" y="395616"/>
                  <a:pt x="133420" y="372050"/>
                  <a:pt x="179455" y="369858"/>
                </a:cubicBezTo>
                <a:cubicBezTo>
                  <a:pt x="215078" y="367666"/>
                  <a:pt x="238644" y="392876"/>
                  <a:pt x="253441" y="400548"/>
                </a:cubicBezTo>
                <a:lnTo>
                  <a:pt x="253989" y="401096"/>
                </a:lnTo>
                <a:cubicBezTo>
                  <a:pt x="258921" y="402192"/>
                  <a:pt x="261114" y="403836"/>
                  <a:pt x="263854" y="402192"/>
                </a:cubicBezTo>
                <a:cubicBezTo>
                  <a:pt x="276459" y="399452"/>
                  <a:pt x="279199" y="368762"/>
                  <a:pt x="253989" y="335331"/>
                </a:cubicBezTo>
                <a:cubicBezTo>
                  <a:pt x="253989" y="335331"/>
                  <a:pt x="253441" y="335331"/>
                  <a:pt x="253441" y="334783"/>
                </a:cubicBezTo>
                <a:cubicBezTo>
                  <a:pt x="250701" y="332043"/>
                  <a:pt x="247961" y="328755"/>
                  <a:pt x="244124" y="324918"/>
                </a:cubicBezTo>
                <a:cubicBezTo>
                  <a:pt x="209050" y="287103"/>
                  <a:pt x="175619" y="301352"/>
                  <a:pt x="166302" y="285459"/>
                </a:cubicBezTo>
                <a:cubicBezTo>
                  <a:pt x="156437" y="269566"/>
                  <a:pt x="184388" y="266278"/>
                  <a:pt x="209050" y="240520"/>
                </a:cubicBezTo>
                <a:cubicBezTo>
                  <a:pt x="234260" y="214762"/>
                  <a:pt x="232615" y="183523"/>
                  <a:pt x="215078" y="152833"/>
                </a:cubicBezTo>
                <a:cubicBezTo>
                  <a:pt x="196993" y="120498"/>
                  <a:pt x="123007" y="105701"/>
                  <a:pt x="126295" y="125431"/>
                </a:cubicBezTo>
                <a:cubicBezTo>
                  <a:pt x="130131" y="145160"/>
                  <a:pt x="155889" y="162149"/>
                  <a:pt x="149861" y="197772"/>
                </a:cubicBezTo>
                <a:cubicBezTo>
                  <a:pt x="142736" y="246000"/>
                  <a:pt x="107114" y="252577"/>
                  <a:pt x="71491" y="287651"/>
                </a:cubicBezTo>
                <a:cubicBezTo>
                  <a:pt x="36416" y="323274"/>
                  <a:pt x="793" y="332591"/>
                  <a:pt x="16686" y="444392"/>
                </a:cubicBezTo>
                <a:cubicBezTo>
                  <a:pt x="29291" y="528790"/>
                  <a:pt x="34772" y="677858"/>
                  <a:pt x="20523" y="771573"/>
                </a:cubicBezTo>
                <a:cubicBezTo>
                  <a:pt x="6822" y="866933"/>
                  <a:pt x="-18936" y="924477"/>
                  <a:pt x="22715" y="1016000"/>
                </a:cubicBezTo>
                <a:cubicBezTo>
                  <a:pt x="64914" y="1108071"/>
                  <a:pt x="232615" y="1284541"/>
                  <a:pt x="232615" y="1284541"/>
                </a:cubicBezTo>
                <a:cubicBezTo>
                  <a:pt x="232615" y="1284541"/>
                  <a:pt x="225491" y="1305367"/>
                  <a:pt x="217818" y="1323452"/>
                </a:cubicBezTo>
                <a:cubicBezTo>
                  <a:pt x="210694" y="1340990"/>
                  <a:pt x="227135" y="1345374"/>
                  <a:pt x="237548" y="1345374"/>
                </a:cubicBezTo>
                <a:cubicBezTo>
                  <a:pt x="243028" y="1345374"/>
                  <a:pt x="251249" y="1330577"/>
                  <a:pt x="254537" y="1325097"/>
                </a:cubicBezTo>
                <a:cubicBezTo>
                  <a:pt x="260566" y="1313040"/>
                  <a:pt x="266046" y="1300435"/>
                  <a:pt x="266046" y="1300435"/>
                </a:cubicBezTo>
                <a:cubicBezTo>
                  <a:pt x="286872" y="1317424"/>
                  <a:pt x="346060" y="1351951"/>
                  <a:pt x="401413" y="1375516"/>
                </a:cubicBezTo>
                <a:cubicBezTo>
                  <a:pt x="449640" y="1396890"/>
                  <a:pt x="492388" y="1400726"/>
                  <a:pt x="544452" y="1405659"/>
                </a:cubicBezTo>
                <a:cubicBezTo>
                  <a:pt x="572402" y="1408399"/>
                  <a:pt x="585555" y="1410591"/>
                  <a:pt x="580623" y="1421552"/>
                </a:cubicBezTo>
                <a:cubicBezTo>
                  <a:pt x="577334" y="1429773"/>
                  <a:pt x="577334" y="1438541"/>
                  <a:pt x="573498" y="1445666"/>
                </a:cubicBezTo>
                <a:cubicBezTo>
                  <a:pt x="571306" y="1454983"/>
                  <a:pt x="566922" y="1468684"/>
                  <a:pt x="566922" y="1468684"/>
                </a:cubicBezTo>
                <a:cubicBezTo>
                  <a:pt x="576238" y="1476904"/>
                  <a:pt x="591036" y="1482933"/>
                  <a:pt x="599804" y="1470876"/>
                </a:cubicBezTo>
                <a:cubicBezTo>
                  <a:pt x="603640" y="1465395"/>
                  <a:pt x="609121" y="1453339"/>
                  <a:pt x="611313" y="1437445"/>
                </a:cubicBezTo>
                <a:cubicBezTo>
                  <a:pt x="615149" y="1418812"/>
                  <a:pt x="620630" y="1412235"/>
                  <a:pt x="620630" y="1412235"/>
                </a:cubicBezTo>
                <a:cubicBezTo>
                  <a:pt x="702288" y="1418264"/>
                  <a:pt x="782302" y="1415523"/>
                  <a:pt x="863961" y="1415523"/>
                </a:cubicBezTo>
                <a:cubicBezTo>
                  <a:pt x="913833" y="1415523"/>
                  <a:pt x="957676" y="1415523"/>
                  <a:pt x="957676" y="1415523"/>
                </a:cubicBezTo>
                <a:cubicBezTo>
                  <a:pt x="957676" y="1415523"/>
                  <a:pt x="957128" y="1426484"/>
                  <a:pt x="951648" y="1440185"/>
                </a:cubicBezTo>
                <a:cubicBezTo>
                  <a:pt x="945619" y="1452790"/>
                  <a:pt x="949456" y="1449502"/>
                  <a:pt x="949456" y="1463751"/>
                </a:cubicBezTo>
                <a:cubicBezTo>
                  <a:pt x="949456" y="1463751"/>
                  <a:pt x="967541" y="1471424"/>
                  <a:pt x="980146" y="1462107"/>
                </a:cubicBezTo>
                <a:cubicBezTo>
                  <a:pt x="994395" y="1450598"/>
                  <a:pt x="990011" y="1421552"/>
                  <a:pt x="997135" y="1405659"/>
                </a:cubicBezTo>
                <a:cubicBezTo>
                  <a:pt x="998231" y="1404015"/>
                  <a:pt x="1009740" y="1402371"/>
                  <a:pt x="1029470" y="1397438"/>
                </a:cubicBezTo>
                <a:cubicBezTo>
                  <a:pt x="1094687" y="1383189"/>
                  <a:pt x="1156068" y="1348662"/>
                  <a:pt x="1210872" y="1311943"/>
                </a:cubicBezTo>
                <a:cubicBezTo>
                  <a:pt x="1274993" y="1267552"/>
                  <a:pt x="1369256" y="1180413"/>
                  <a:pt x="1408168" y="1114100"/>
                </a:cubicBezTo>
                <a:cubicBezTo>
                  <a:pt x="1441598" y="1057103"/>
                  <a:pt x="1453107" y="996819"/>
                  <a:pt x="1461876" y="972705"/>
                </a:cubicBezTo>
                <a:cubicBezTo>
                  <a:pt x="1473933" y="938726"/>
                  <a:pt x="1464068" y="891594"/>
                  <a:pt x="1444338" y="832406"/>
                </a:cubicBezTo>
                <a:cubicBezTo>
                  <a:pt x="1425705" y="773217"/>
                  <a:pt x="1403235" y="693751"/>
                  <a:pt x="1391178" y="644427"/>
                </a:cubicBezTo>
                <a:cubicBezTo>
                  <a:pt x="1379669" y="594555"/>
                  <a:pt x="1375285" y="555096"/>
                  <a:pt x="1388986" y="533723"/>
                </a:cubicBezTo>
                <a:cubicBezTo>
                  <a:pt x="1403235" y="512349"/>
                  <a:pt x="1404879" y="510157"/>
                  <a:pt x="1425157" y="521117"/>
                </a:cubicBezTo>
                <a:cubicBezTo>
                  <a:pt x="1443790" y="530434"/>
                  <a:pt x="1451463" y="551808"/>
                  <a:pt x="1443790" y="637851"/>
                </a:cubicBezTo>
                <a:cubicBezTo>
                  <a:pt x="1435022" y="730470"/>
                  <a:pt x="1445434" y="750747"/>
                  <a:pt x="1470096" y="695395"/>
                </a:cubicBezTo>
                <a:cubicBezTo>
                  <a:pt x="1492018" y="643879"/>
                  <a:pt x="1488730" y="589623"/>
                  <a:pt x="1492018" y="554548"/>
                </a:cubicBezTo>
                <a:cubicBezTo>
                  <a:pt x="1495854" y="518925"/>
                  <a:pt x="1502979" y="486591"/>
                  <a:pt x="1510652" y="470150"/>
                </a:cubicBezTo>
                <a:cubicBezTo>
                  <a:pt x="1521613" y="452612"/>
                  <a:pt x="1498595" y="358897"/>
                  <a:pt x="1467904" y="311217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547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A6247D-1365-4DA2-8D58-2E423A65A710}"/>
              </a:ext>
            </a:extLst>
          </p:cNvPr>
          <p:cNvSpPr txBox="1"/>
          <p:nvPr/>
        </p:nvSpPr>
        <p:spPr>
          <a:xfrm>
            <a:off x="695324" y="1672695"/>
            <a:ext cx="5400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lt"/>
                <a:ea typeface="+mj-ea"/>
              </a:rPr>
              <a:t>part</a:t>
            </a:r>
          </a:p>
          <a:p>
            <a:r>
              <a:rPr lang="en-US" altLang="zh-CN" sz="9600" dirty="0">
                <a:solidFill>
                  <a:schemeClr val="bg1"/>
                </a:solidFill>
                <a:latin typeface="+mj-lt"/>
                <a:ea typeface="+mj-ea"/>
              </a:rPr>
              <a:t>four</a:t>
            </a:r>
            <a:endParaRPr lang="zh-CN" altLang="en-US" sz="9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AB570A4-A0DA-42BA-A3B2-AA4D1424517B}"/>
              </a:ext>
            </a:extLst>
          </p:cNvPr>
          <p:cNvSpPr/>
          <p:nvPr/>
        </p:nvSpPr>
        <p:spPr>
          <a:xfrm>
            <a:off x="11112000" y="2349000"/>
            <a:ext cx="2160000" cy="2160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5A40CDA-7FE2-45BE-B045-BDF5943D870B}"/>
              </a:ext>
            </a:extLst>
          </p:cNvPr>
          <p:cNvSpPr/>
          <p:nvPr/>
        </p:nvSpPr>
        <p:spPr>
          <a:xfrm>
            <a:off x="762361" y="648648"/>
            <a:ext cx="720000" cy="7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1997A58-3982-48CF-B14A-CDEC844A0C1B}"/>
              </a:ext>
            </a:extLst>
          </p:cNvPr>
          <p:cNvSpPr/>
          <p:nvPr/>
        </p:nvSpPr>
        <p:spPr>
          <a:xfrm>
            <a:off x="762361" y="5004191"/>
            <a:ext cx="2160000" cy="18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28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0E35081-63C5-4D36-A143-A864E5C61D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t="15655" r="5874" b="1565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4F4BBE77-564F-4A2F-B9A9-DD2C8261D569}"/>
              </a:ext>
            </a:extLst>
          </p:cNvPr>
          <p:cNvSpPr/>
          <p:nvPr/>
        </p:nvSpPr>
        <p:spPr>
          <a:xfrm>
            <a:off x="-4389161" y="-2102962"/>
            <a:ext cx="11094761" cy="11094761"/>
          </a:xfrm>
          <a:prstGeom prst="ellipse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97AC5CF-33BA-4438-9E62-B22E3EBC2905}"/>
              </a:ext>
            </a:extLst>
          </p:cNvPr>
          <p:cNvSpPr/>
          <p:nvPr/>
        </p:nvSpPr>
        <p:spPr>
          <a:xfrm>
            <a:off x="-2694397" y="-255287"/>
            <a:ext cx="7684006" cy="7399405"/>
          </a:xfrm>
          <a:custGeom>
            <a:avLst/>
            <a:gdLst>
              <a:gd name="connsiteX0" fmla="*/ 1409264 w 1479715"/>
              <a:gd name="connsiteY0" fmla="*/ 456449 h 1424911"/>
              <a:gd name="connsiteX1" fmla="*/ 1373641 w 1479715"/>
              <a:gd name="connsiteY1" fmla="*/ 508513 h 1424911"/>
              <a:gd name="connsiteX2" fmla="*/ 1338018 w 1479715"/>
              <a:gd name="connsiteY2" fmla="*/ 564413 h 1424911"/>
              <a:gd name="connsiteX3" fmla="*/ 1331442 w 1479715"/>
              <a:gd name="connsiteY3" fmla="*/ 568249 h 1424911"/>
              <a:gd name="connsiteX4" fmla="*/ 1322673 w 1479715"/>
              <a:gd name="connsiteY4" fmla="*/ 537011 h 1424911"/>
              <a:gd name="connsiteX5" fmla="*/ 1341306 w 1479715"/>
              <a:gd name="connsiteY5" fmla="*/ 492619 h 1424911"/>
              <a:gd name="connsiteX6" fmla="*/ 1376929 w 1479715"/>
              <a:gd name="connsiteY6" fmla="*/ 444392 h 1424911"/>
              <a:gd name="connsiteX7" fmla="*/ 1409264 w 1479715"/>
              <a:gd name="connsiteY7" fmla="*/ 456449 h 1424911"/>
              <a:gd name="connsiteX8" fmla="*/ 1390082 w 1479715"/>
              <a:gd name="connsiteY8" fmla="*/ 905296 h 1424911"/>
              <a:gd name="connsiteX9" fmla="*/ 1353911 w 1479715"/>
              <a:gd name="connsiteY9" fmla="*/ 1084506 h 1424911"/>
              <a:gd name="connsiteX10" fmla="*/ 1305683 w 1479715"/>
              <a:gd name="connsiteY10" fmla="*/ 1146983 h 1424911"/>
              <a:gd name="connsiteX11" fmla="*/ 1294723 w 1479715"/>
              <a:gd name="connsiteY11" fmla="*/ 1123417 h 1424911"/>
              <a:gd name="connsiteX12" fmla="*/ 1352267 w 1479715"/>
              <a:gd name="connsiteY12" fmla="*/ 884470 h 1424911"/>
              <a:gd name="connsiteX13" fmla="*/ 1353363 w 1479715"/>
              <a:gd name="connsiteY13" fmla="*/ 737046 h 1424911"/>
              <a:gd name="connsiteX14" fmla="*/ 1390082 w 1479715"/>
              <a:gd name="connsiteY14" fmla="*/ 905296 h 1424911"/>
              <a:gd name="connsiteX15" fmla="*/ 1224025 w 1479715"/>
              <a:gd name="connsiteY15" fmla="*/ 1162328 h 1424911"/>
              <a:gd name="connsiteX16" fmla="*/ 1145655 w 1479715"/>
              <a:gd name="connsiteY16" fmla="*/ 1224805 h 1424911"/>
              <a:gd name="connsiteX17" fmla="*/ 1065641 w 1479715"/>
              <a:gd name="connsiteY17" fmla="*/ 1255495 h 1424911"/>
              <a:gd name="connsiteX18" fmla="*/ 1059612 w 1479715"/>
              <a:gd name="connsiteY18" fmla="*/ 1254947 h 1424911"/>
              <a:gd name="connsiteX19" fmla="*/ 1051392 w 1479715"/>
              <a:gd name="connsiteY19" fmla="*/ 1225353 h 1424911"/>
              <a:gd name="connsiteX20" fmla="*/ 1059612 w 1479715"/>
              <a:gd name="connsiteY20" fmla="*/ 1179317 h 1424911"/>
              <a:gd name="connsiteX21" fmla="*/ 1065641 w 1479715"/>
              <a:gd name="connsiteY21" fmla="*/ 1157943 h 1424911"/>
              <a:gd name="connsiteX22" fmla="*/ 1083178 w 1479715"/>
              <a:gd name="connsiteY22" fmla="*/ 1096015 h 1424911"/>
              <a:gd name="connsiteX23" fmla="*/ 1110032 w 1479715"/>
              <a:gd name="connsiteY23" fmla="*/ 991338 h 1424911"/>
              <a:gd name="connsiteX24" fmla="*/ 1127022 w 1479715"/>
              <a:gd name="connsiteY24" fmla="*/ 971061 h 1424911"/>
              <a:gd name="connsiteX25" fmla="*/ 1145655 w 1479715"/>
              <a:gd name="connsiteY25" fmla="*/ 962292 h 1424911"/>
              <a:gd name="connsiteX26" fmla="*/ 1212516 w 1479715"/>
              <a:gd name="connsiteY26" fmla="*/ 951331 h 1424911"/>
              <a:gd name="connsiteX27" fmla="*/ 1265676 w 1479715"/>
              <a:gd name="connsiteY27" fmla="*/ 1066968 h 1424911"/>
              <a:gd name="connsiteX28" fmla="*/ 1224025 w 1479715"/>
              <a:gd name="connsiteY28" fmla="*/ 1162328 h 1424911"/>
              <a:gd name="connsiteX29" fmla="*/ 1040431 w 1479715"/>
              <a:gd name="connsiteY29" fmla="*/ 1086698 h 1424911"/>
              <a:gd name="connsiteX30" fmla="*/ 1012481 w 1479715"/>
              <a:gd name="connsiteY30" fmla="*/ 1048883 h 1424911"/>
              <a:gd name="connsiteX31" fmla="*/ 1015221 w 1479715"/>
              <a:gd name="connsiteY31" fmla="*/ 982570 h 1424911"/>
              <a:gd name="connsiteX32" fmla="*/ 1040431 w 1479715"/>
              <a:gd name="connsiteY32" fmla="*/ 968321 h 1424911"/>
              <a:gd name="connsiteX33" fmla="*/ 1065641 w 1479715"/>
              <a:gd name="connsiteY33" fmla="*/ 971609 h 1424911"/>
              <a:gd name="connsiteX34" fmla="*/ 1074957 w 1479715"/>
              <a:gd name="connsiteY34" fmla="*/ 1013260 h 1424911"/>
              <a:gd name="connsiteX35" fmla="*/ 1065641 w 1479715"/>
              <a:gd name="connsiteY35" fmla="*/ 1057652 h 1424911"/>
              <a:gd name="connsiteX36" fmla="*/ 1040431 w 1479715"/>
              <a:gd name="connsiteY36" fmla="*/ 1086698 h 1424911"/>
              <a:gd name="connsiteX37" fmla="*/ 1038239 w 1479715"/>
              <a:gd name="connsiteY37" fmla="*/ 1173289 h 1424911"/>
              <a:gd name="connsiteX38" fmla="*/ 993299 w 1479715"/>
              <a:gd name="connsiteY38" fmla="*/ 1286733 h 1424911"/>
              <a:gd name="connsiteX39" fmla="*/ 980146 w 1479715"/>
              <a:gd name="connsiteY39" fmla="*/ 1286185 h 1424911"/>
              <a:gd name="connsiteX40" fmla="*/ 926438 w 1479715"/>
              <a:gd name="connsiteY40" fmla="*/ 1251111 h 1424911"/>
              <a:gd name="connsiteX41" fmla="*/ 950004 w 1479715"/>
              <a:gd name="connsiteY41" fmla="*/ 1190826 h 1424911"/>
              <a:gd name="connsiteX42" fmla="*/ 986722 w 1479715"/>
              <a:gd name="connsiteY42" fmla="*/ 1165616 h 1424911"/>
              <a:gd name="connsiteX43" fmla="*/ 1017413 w 1479715"/>
              <a:gd name="connsiteY43" fmla="*/ 1143146 h 1424911"/>
              <a:gd name="connsiteX44" fmla="*/ 1040979 w 1479715"/>
              <a:gd name="connsiteY44" fmla="*/ 1143146 h 1424911"/>
              <a:gd name="connsiteX45" fmla="*/ 1042623 w 1479715"/>
              <a:gd name="connsiteY45" fmla="*/ 1159039 h 1424911"/>
              <a:gd name="connsiteX46" fmla="*/ 1038239 w 1479715"/>
              <a:gd name="connsiteY46" fmla="*/ 1173289 h 1424911"/>
              <a:gd name="connsiteX47" fmla="*/ 975214 w 1479715"/>
              <a:gd name="connsiteY47" fmla="*/ 806100 h 1424911"/>
              <a:gd name="connsiteX48" fmla="*/ 992751 w 1479715"/>
              <a:gd name="connsiteY48" fmla="*/ 722797 h 1424911"/>
              <a:gd name="connsiteX49" fmla="*/ 1016865 w 1479715"/>
              <a:gd name="connsiteY49" fmla="*/ 651552 h 1424911"/>
              <a:gd name="connsiteX50" fmla="*/ 1040431 w 1479715"/>
              <a:gd name="connsiteY50" fmla="*/ 653744 h 1424911"/>
              <a:gd name="connsiteX51" fmla="*/ 1123185 w 1479715"/>
              <a:gd name="connsiteY51" fmla="*/ 699231 h 1424911"/>
              <a:gd name="connsiteX52" fmla="*/ 1146203 w 1479715"/>
              <a:gd name="connsiteY52" fmla="*/ 694299 h 1424911"/>
              <a:gd name="connsiteX53" fmla="*/ 1127570 w 1479715"/>
              <a:gd name="connsiteY53" fmla="*/ 801715 h 1424911"/>
              <a:gd name="connsiteX54" fmla="*/ 1110580 w 1479715"/>
              <a:gd name="connsiteY54" fmla="*/ 894335 h 1424911"/>
              <a:gd name="connsiteX55" fmla="*/ 1099619 w 1479715"/>
              <a:gd name="connsiteY55" fmla="*/ 915160 h 1424911"/>
              <a:gd name="connsiteX56" fmla="*/ 1040431 w 1479715"/>
              <a:gd name="connsiteY56" fmla="*/ 918449 h 1424911"/>
              <a:gd name="connsiteX57" fmla="*/ 975214 w 1479715"/>
              <a:gd name="connsiteY57" fmla="*/ 806100 h 1424911"/>
              <a:gd name="connsiteX58" fmla="*/ 1096879 w 1479715"/>
              <a:gd name="connsiteY58" fmla="*/ 509061 h 1424911"/>
              <a:gd name="connsiteX59" fmla="*/ 1145655 w 1479715"/>
              <a:gd name="connsiteY59" fmla="*/ 460833 h 1424911"/>
              <a:gd name="connsiteX60" fmla="*/ 1188950 w 1479715"/>
              <a:gd name="connsiteY60" fmla="*/ 429046 h 1424911"/>
              <a:gd name="connsiteX61" fmla="*/ 1212516 w 1479715"/>
              <a:gd name="connsiteY61" fmla="*/ 461929 h 1424911"/>
              <a:gd name="connsiteX62" fmla="*/ 1179086 w 1479715"/>
              <a:gd name="connsiteY62" fmla="*/ 573730 h 1424911"/>
              <a:gd name="connsiteX63" fmla="*/ 1153876 w 1479715"/>
              <a:gd name="connsiteY63" fmla="*/ 654292 h 1424911"/>
              <a:gd name="connsiteX64" fmla="*/ 1110032 w 1479715"/>
              <a:gd name="connsiteY64" fmla="*/ 649360 h 1424911"/>
              <a:gd name="connsiteX65" fmla="*/ 1076054 w 1479715"/>
              <a:gd name="connsiteY65" fmla="*/ 585787 h 1424911"/>
              <a:gd name="connsiteX66" fmla="*/ 1096879 w 1479715"/>
              <a:gd name="connsiteY66" fmla="*/ 509061 h 1424911"/>
              <a:gd name="connsiteX67" fmla="*/ 893007 w 1479715"/>
              <a:gd name="connsiteY67" fmla="*/ 1274676 h 1424911"/>
              <a:gd name="connsiteX68" fmla="*/ 872730 w 1479715"/>
              <a:gd name="connsiteY68" fmla="*/ 1298242 h 1424911"/>
              <a:gd name="connsiteX69" fmla="*/ 862317 w 1479715"/>
              <a:gd name="connsiteY69" fmla="*/ 1301531 h 1424911"/>
              <a:gd name="connsiteX70" fmla="*/ 838751 w 1479715"/>
              <a:gd name="connsiteY70" fmla="*/ 1290570 h 1424911"/>
              <a:gd name="connsiteX71" fmla="*/ 862317 w 1479715"/>
              <a:gd name="connsiteY71" fmla="*/ 1262072 h 1424911"/>
              <a:gd name="connsiteX72" fmla="*/ 877114 w 1479715"/>
              <a:gd name="connsiteY72" fmla="*/ 1257139 h 1424911"/>
              <a:gd name="connsiteX73" fmla="*/ 893007 w 1479715"/>
              <a:gd name="connsiteY73" fmla="*/ 1274676 h 1424911"/>
              <a:gd name="connsiteX74" fmla="*/ 671050 w 1479715"/>
              <a:gd name="connsiteY74" fmla="*/ 1286185 h 1424911"/>
              <a:gd name="connsiteX75" fmla="*/ 680915 w 1479715"/>
              <a:gd name="connsiteY75" fmla="*/ 1202883 h 1424911"/>
              <a:gd name="connsiteX76" fmla="*/ 690231 w 1479715"/>
              <a:gd name="connsiteY76" fmla="*/ 1171096 h 1424911"/>
              <a:gd name="connsiteX77" fmla="*/ 715441 w 1479715"/>
              <a:gd name="connsiteY77" fmla="*/ 1084506 h 1424911"/>
              <a:gd name="connsiteX78" fmla="*/ 739007 w 1479715"/>
              <a:gd name="connsiteY78" fmla="*/ 1023673 h 1424911"/>
              <a:gd name="connsiteX79" fmla="*/ 762025 w 1479715"/>
              <a:gd name="connsiteY79" fmla="*/ 1026413 h 1424911"/>
              <a:gd name="connsiteX80" fmla="*/ 788879 w 1479715"/>
              <a:gd name="connsiteY80" fmla="*/ 1044498 h 1424911"/>
              <a:gd name="connsiteX81" fmla="*/ 829982 w 1479715"/>
              <a:gd name="connsiteY81" fmla="*/ 1108071 h 1424911"/>
              <a:gd name="connsiteX82" fmla="*/ 863961 w 1479715"/>
              <a:gd name="connsiteY82" fmla="*/ 1199047 h 1424911"/>
              <a:gd name="connsiteX83" fmla="*/ 790523 w 1479715"/>
              <a:gd name="connsiteY83" fmla="*/ 1281253 h 1424911"/>
              <a:gd name="connsiteX84" fmla="*/ 671050 w 1479715"/>
              <a:gd name="connsiteY84" fmla="*/ 1286185 h 1424911"/>
              <a:gd name="connsiteX85" fmla="*/ 659541 w 1479715"/>
              <a:gd name="connsiteY85" fmla="*/ 987502 h 1424911"/>
              <a:gd name="connsiteX86" fmla="*/ 697356 w 1479715"/>
              <a:gd name="connsiteY86" fmla="*/ 1003395 h 1424911"/>
              <a:gd name="connsiteX87" fmla="*/ 699548 w 1479715"/>
              <a:gd name="connsiteY87" fmla="*/ 1042306 h 1424911"/>
              <a:gd name="connsiteX88" fmla="*/ 683655 w 1479715"/>
              <a:gd name="connsiteY88" fmla="*/ 1096563 h 1424911"/>
              <a:gd name="connsiteX89" fmla="*/ 680915 w 1479715"/>
              <a:gd name="connsiteY89" fmla="*/ 1097111 h 1424911"/>
              <a:gd name="connsiteX90" fmla="*/ 663925 w 1479715"/>
              <a:gd name="connsiteY90" fmla="*/ 1040114 h 1424911"/>
              <a:gd name="connsiteX91" fmla="*/ 659541 w 1479715"/>
              <a:gd name="connsiteY91" fmla="*/ 987502 h 1424911"/>
              <a:gd name="connsiteX92" fmla="*/ 647484 w 1479715"/>
              <a:gd name="connsiteY92" fmla="*/ 1209459 h 1424911"/>
              <a:gd name="connsiteX93" fmla="*/ 615149 w 1479715"/>
              <a:gd name="connsiteY93" fmla="*/ 1272484 h 1424911"/>
              <a:gd name="connsiteX94" fmla="*/ 577334 w 1479715"/>
              <a:gd name="connsiteY94" fmla="*/ 1223708 h 1424911"/>
              <a:gd name="connsiteX95" fmla="*/ 551028 w 1479715"/>
              <a:gd name="connsiteY95" fmla="*/ 1157395 h 1424911"/>
              <a:gd name="connsiteX96" fmla="*/ 547740 w 1479715"/>
              <a:gd name="connsiteY96" fmla="*/ 1123965 h 1424911"/>
              <a:gd name="connsiteX97" fmla="*/ 583911 w 1479715"/>
              <a:gd name="connsiteY97" fmla="*/ 1128897 h 1424911"/>
              <a:gd name="connsiteX98" fmla="*/ 637619 w 1479715"/>
              <a:gd name="connsiteY98" fmla="*/ 1157943 h 1424911"/>
              <a:gd name="connsiteX99" fmla="*/ 647484 w 1479715"/>
              <a:gd name="connsiteY99" fmla="*/ 1209459 h 1424911"/>
              <a:gd name="connsiteX100" fmla="*/ 544452 w 1479715"/>
              <a:gd name="connsiteY100" fmla="*/ 1269196 h 1424911"/>
              <a:gd name="connsiteX101" fmla="*/ 463890 w 1479715"/>
              <a:gd name="connsiteY101" fmla="*/ 1265360 h 1424911"/>
              <a:gd name="connsiteX102" fmla="*/ 447996 w 1479715"/>
              <a:gd name="connsiteY102" fmla="*/ 1236313 h 1424911"/>
              <a:gd name="connsiteX103" fmla="*/ 463890 w 1479715"/>
              <a:gd name="connsiteY103" fmla="*/ 1204527 h 1424911"/>
              <a:gd name="connsiteX104" fmla="*/ 496772 w 1479715"/>
              <a:gd name="connsiteY104" fmla="*/ 1171096 h 1424911"/>
              <a:gd name="connsiteX105" fmla="*/ 505541 w 1479715"/>
              <a:gd name="connsiteY105" fmla="*/ 1168904 h 1424911"/>
              <a:gd name="connsiteX106" fmla="*/ 546096 w 1479715"/>
              <a:gd name="connsiteY106" fmla="*/ 1254947 h 1424911"/>
              <a:gd name="connsiteX107" fmla="*/ 544452 w 1479715"/>
              <a:gd name="connsiteY107" fmla="*/ 1269196 h 1424911"/>
              <a:gd name="connsiteX108" fmla="*/ 403057 w 1479715"/>
              <a:gd name="connsiteY108" fmla="*/ 1206171 h 1424911"/>
              <a:gd name="connsiteX109" fmla="*/ 389904 w 1479715"/>
              <a:gd name="connsiteY109" fmla="*/ 1214392 h 1424911"/>
              <a:gd name="connsiteX110" fmla="*/ 344964 w 1479715"/>
              <a:gd name="connsiteY110" fmla="*/ 1196854 h 1424911"/>
              <a:gd name="connsiteX111" fmla="*/ 313178 w 1479715"/>
              <a:gd name="connsiteY111" fmla="*/ 1171096 h 1424911"/>
              <a:gd name="connsiteX112" fmla="*/ 341128 w 1479715"/>
              <a:gd name="connsiteY112" fmla="*/ 1080121 h 1424911"/>
              <a:gd name="connsiteX113" fmla="*/ 383875 w 1479715"/>
              <a:gd name="connsiteY113" fmla="*/ 1068612 h 1424911"/>
              <a:gd name="connsiteX114" fmla="*/ 364146 w 1479715"/>
              <a:gd name="connsiteY114" fmla="*/ 1009424 h 1424911"/>
              <a:gd name="connsiteX115" fmla="*/ 402509 w 1479715"/>
              <a:gd name="connsiteY115" fmla="*/ 1001203 h 1424911"/>
              <a:gd name="connsiteX116" fmla="*/ 464986 w 1479715"/>
              <a:gd name="connsiteY116" fmla="*/ 1036278 h 1424911"/>
              <a:gd name="connsiteX117" fmla="*/ 481975 w 1479715"/>
              <a:gd name="connsiteY117" fmla="*/ 1110812 h 1424911"/>
              <a:gd name="connsiteX118" fmla="*/ 403057 w 1479715"/>
              <a:gd name="connsiteY118" fmla="*/ 1206171 h 1424911"/>
              <a:gd name="connsiteX119" fmla="*/ 300025 w 1479715"/>
              <a:gd name="connsiteY119" fmla="*/ 1103139 h 1424911"/>
              <a:gd name="connsiteX120" fmla="*/ 278651 w 1479715"/>
              <a:gd name="connsiteY120" fmla="*/ 1144790 h 1424911"/>
              <a:gd name="connsiteX121" fmla="*/ 256729 w 1479715"/>
              <a:gd name="connsiteY121" fmla="*/ 1136570 h 1424911"/>
              <a:gd name="connsiteX122" fmla="*/ 213982 w 1479715"/>
              <a:gd name="connsiteY122" fmla="*/ 1086150 h 1424911"/>
              <a:gd name="connsiteX123" fmla="*/ 220010 w 1479715"/>
              <a:gd name="connsiteY123" fmla="*/ 1051075 h 1424911"/>
              <a:gd name="connsiteX124" fmla="*/ 257825 w 1479715"/>
              <a:gd name="connsiteY124" fmla="*/ 1053267 h 1424911"/>
              <a:gd name="connsiteX125" fmla="*/ 304409 w 1479715"/>
              <a:gd name="connsiteY125" fmla="*/ 1060392 h 1424911"/>
              <a:gd name="connsiteX126" fmla="*/ 300025 w 1479715"/>
              <a:gd name="connsiteY126" fmla="*/ 1103139 h 1424911"/>
              <a:gd name="connsiteX127" fmla="*/ 229875 w 1479715"/>
              <a:gd name="connsiteY127" fmla="*/ 731018 h 1424911"/>
              <a:gd name="connsiteX128" fmla="*/ 245220 w 1479715"/>
              <a:gd name="connsiteY128" fmla="*/ 651552 h 1424911"/>
              <a:gd name="connsiteX129" fmla="*/ 264402 w 1479715"/>
              <a:gd name="connsiteY129" fmla="*/ 636755 h 1424911"/>
              <a:gd name="connsiteX130" fmla="*/ 300025 w 1479715"/>
              <a:gd name="connsiteY130" fmla="*/ 644427 h 1424911"/>
              <a:gd name="connsiteX131" fmla="*/ 358665 w 1479715"/>
              <a:gd name="connsiteY131" fmla="*/ 704164 h 1424911"/>
              <a:gd name="connsiteX132" fmla="*/ 403057 w 1479715"/>
              <a:gd name="connsiteY132" fmla="*/ 709096 h 1424911"/>
              <a:gd name="connsiteX133" fmla="*/ 415114 w 1479715"/>
              <a:gd name="connsiteY133" fmla="*/ 711288 h 1424911"/>
              <a:gd name="connsiteX134" fmla="*/ 403057 w 1479715"/>
              <a:gd name="connsiteY134" fmla="*/ 764997 h 1424911"/>
              <a:gd name="connsiteX135" fmla="*/ 382231 w 1479715"/>
              <a:gd name="connsiteY135" fmla="*/ 833502 h 1424911"/>
              <a:gd name="connsiteX136" fmla="*/ 342224 w 1479715"/>
              <a:gd name="connsiteY136" fmla="*/ 950235 h 1424911"/>
              <a:gd name="connsiteX137" fmla="*/ 261662 w 1479715"/>
              <a:gd name="connsiteY137" fmla="*/ 885566 h 1424911"/>
              <a:gd name="connsiteX138" fmla="*/ 229875 w 1479715"/>
              <a:gd name="connsiteY138" fmla="*/ 731018 h 1424911"/>
              <a:gd name="connsiteX139" fmla="*/ 328523 w 1479715"/>
              <a:gd name="connsiteY139" fmla="*/ 532626 h 1424911"/>
              <a:gd name="connsiteX140" fmla="*/ 463890 w 1479715"/>
              <a:gd name="connsiteY140" fmla="*/ 463573 h 1424911"/>
              <a:gd name="connsiteX141" fmla="*/ 490196 w 1479715"/>
              <a:gd name="connsiteY141" fmla="*/ 469053 h 1424911"/>
              <a:gd name="connsiteX142" fmla="*/ 463342 w 1479715"/>
              <a:gd name="connsiteY142" fmla="*/ 564961 h 1424911"/>
              <a:gd name="connsiteX143" fmla="*/ 443612 w 1479715"/>
              <a:gd name="connsiteY143" fmla="*/ 621957 h 1424911"/>
              <a:gd name="connsiteX144" fmla="*/ 412922 w 1479715"/>
              <a:gd name="connsiteY144" fmla="*/ 676214 h 1424911"/>
              <a:gd name="connsiteX145" fmla="*/ 343320 w 1479715"/>
              <a:gd name="connsiteY145" fmla="*/ 630178 h 1424911"/>
              <a:gd name="connsiteX146" fmla="*/ 328523 w 1479715"/>
              <a:gd name="connsiteY146" fmla="*/ 532626 h 1424911"/>
              <a:gd name="connsiteX147" fmla="*/ 576786 w 1479715"/>
              <a:gd name="connsiteY147" fmla="*/ 717317 h 1424911"/>
              <a:gd name="connsiteX148" fmla="*/ 597064 w 1479715"/>
              <a:gd name="connsiteY148" fmla="*/ 642783 h 1424911"/>
              <a:gd name="connsiteX149" fmla="*/ 597612 w 1479715"/>
              <a:gd name="connsiteY149" fmla="*/ 642235 h 1424911"/>
              <a:gd name="connsiteX150" fmla="*/ 604189 w 1479715"/>
              <a:gd name="connsiteY150" fmla="*/ 638399 h 1424911"/>
              <a:gd name="connsiteX151" fmla="*/ 689135 w 1479715"/>
              <a:gd name="connsiteY151" fmla="*/ 703068 h 1424911"/>
              <a:gd name="connsiteX152" fmla="*/ 748872 w 1479715"/>
              <a:gd name="connsiteY152" fmla="*/ 710740 h 1424911"/>
              <a:gd name="connsiteX153" fmla="*/ 761477 w 1479715"/>
              <a:gd name="connsiteY153" fmla="*/ 717865 h 1424911"/>
              <a:gd name="connsiteX154" fmla="*/ 753804 w 1479715"/>
              <a:gd name="connsiteY154" fmla="*/ 771573 h 1424911"/>
              <a:gd name="connsiteX155" fmla="*/ 749420 w 1479715"/>
              <a:gd name="connsiteY155" fmla="*/ 796235 h 1424911"/>
              <a:gd name="connsiteX156" fmla="*/ 712153 w 1479715"/>
              <a:gd name="connsiteY156" fmla="*/ 935986 h 1424911"/>
              <a:gd name="connsiteX157" fmla="*/ 688587 w 1479715"/>
              <a:gd name="connsiteY157" fmla="*/ 927765 h 1424911"/>
              <a:gd name="connsiteX158" fmla="*/ 576786 w 1479715"/>
              <a:gd name="connsiteY158" fmla="*/ 717317 h 1424911"/>
              <a:gd name="connsiteX159" fmla="*/ 677626 w 1479715"/>
              <a:gd name="connsiteY159" fmla="*/ 493167 h 1424911"/>
              <a:gd name="connsiteX160" fmla="*/ 749968 w 1479715"/>
              <a:gd name="connsiteY160" fmla="*/ 436171 h 1424911"/>
              <a:gd name="connsiteX161" fmla="*/ 846424 w 1479715"/>
              <a:gd name="connsiteY161" fmla="*/ 429046 h 1424911"/>
              <a:gd name="connsiteX162" fmla="*/ 830530 w 1479715"/>
              <a:gd name="connsiteY162" fmla="*/ 509061 h 1424911"/>
              <a:gd name="connsiteX163" fmla="*/ 776822 w 1479715"/>
              <a:gd name="connsiteY163" fmla="*/ 672925 h 1424911"/>
              <a:gd name="connsiteX164" fmla="*/ 701740 w 1479715"/>
              <a:gd name="connsiteY164" fmla="*/ 647167 h 1424911"/>
              <a:gd name="connsiteX165" fmla="*/ 677626 w 1479715"/>
              <a:gd name="connsiteY165" fmla="*/ 493167 h 1424911"/>
              <a:gd name="connsiteX166" fmla="*/ 1467904 w 1479715"/>
              <a:gd name="connsiteY166" fmla="*/ 311217 h 1424911"/>
              <a:gd name="connsiteX167" fmla="*/ 1268965 w 1479715"/>
              <a:gd name="connsiteY167" fmla="*/ 90904 h 1424911"/>
              <a:gd name="connsiteX168" fmla="*/ 1155520 w 1479715"/>
              <a:gd name="connsiteY168" fmla="*/ 16370 h 1424911"/>
              <a:gd name="connsiteX169" fmla="*/ 1110580 w 1479715"/>
              <a:gd name="connsiteY169" fmla="*/ 2121 h 1424911"/>
              <a:gd name="connsiteX170" fmla="*/ 1110580 w 1479715"/>
              <a:gd name="connsiteY170" fmla="*/ 19658 h 1424911"/>
              <a:gd name="connsiteX171" fmla="*/ 1146203 w 1479715"/>
              <a:gd name="connsiteY171" fmla="*/ 38292 h 1424911"/>
              <a:gd name="connsiteX172" fmla="*/ 1340210 w 1479715"/>
              <a:gd name="connsiteY172" fmla="*/ 258057 h 1424911"/>
              <a:gd name="connsiteX173" fmla="*/ 1397207 w 1479715"/>
              <a:gd name="connsiteY173" fmla="*/ 384655 h 1424911"/>
              <a:gd name="connsiteX174" fmla="*/ 1287050 w 1479715"/>
              <a:gd name="connsiteY174" fmla="*/ 518377 h 1424911"/>
              <a:gd name="connsiteX175" fmla="*/ 1273897 w 1479715"/>
              <a:gd name="connsiteY175" fmla="*/ 1000107 h 1424911"/>
              <a:gd name="connsiteX176" fmla="*/ 1232794 w 1479715"/>
              <a:gd name="connsiteY176" fmla="*/ 906392 h 1424911"/>
              <a:gd name="connsiteX177" fmla="*/ 1145655 w 1479715"/>
              <a:gd name="connsiteY177" fmla="*/ 909132 h 1424911"/>
              <a:gd name="connsiteX178" fmla="*/ 1144011 w 1479715"/>
              <a:gd name="connsiteY178" fmla="*/ 909132 h 1424911"/>
              <a:gd name="connsiteX179" fmla="*/ 1179634 w 1479715"/>
              <a:gd name="connsiteY179" fmla="*/ 701972 h 1424911"/>
              <a:gd name="connsiteX180" fmla="*/ 1212516 w 1479715"/>
              <a:gd name="connsiteY180" fmla="*/ 657032 h 1424911"/>
              <a:gd name="connsiteX181" fmla="*/ 1198267 w 1479715"/>
              <a:gd name="connsiteY181" fmla="*/ 623054 h 1424911"/>
              <a:gd name="connsiteX182" fmla="*/ 1262388 w 1479715"/>
              <a:gd name="connsiteY182" fmla="*/ 437267 h 1424911"/>
              <a:gd name="connsiteX183" fmla="*/ 1264032 w 1479715"/>
              <a:gd name="connsiteY183" fmla="*/ 394520 h 1424911"/>
              <a:gd name="connsiteX184" fmla="*/ 1207036 w 1479715"/>
              <a:gd name="connsiteY184" fmla="*/ 397260 h 1424911"/>
              <a:gd name="connsiteX185" fmla="*/ 1165933 w 1479715"/>
              <a:gd name="connsiteY185" fmla="*/ 413701 h 1424911"/>
              <a:gd name="connsiteX186" fmla="*/ 1145655 w 1479715"/>
              <a:gd name="connsiteY186" fmla="*/ 380819 h 1424911"/>
              <a:gd name="connsiteX187" fmla="*/ 1064545 w 1479715"/>
              <a:gd name="connsiteY187" fmla="*/ 327110 h 1424911"/>
              <a:gd name="connsiteX188" fmla="*/ 1026182 w 1479715"/>
              <a:gd name="connsiteY188" fmla="*/ 335331 h 1424911"/>
              <a:gd name="connsiteX189" fmla="*/ 1040431 w 1479715"/>
              <a:gd name="connsiteY189" fmla="*/ 386847 h 1424911"/>
              <a:gd name="connsiteX190" fmla="*/ 1110032 w 1479715"/>
              <a:gd name="connsiteY190" fmla="*/ 408221 h 1424911"/>
              <a:gd name="connsiteX191" fmla="*/ 1141819 w 1479715"/>
              <a:gd name="connsiteY191" fmla="*/ 425758 h 1424911"/>
              <a:gd name="connsiteX192" fmla="*/ 1110032 w 1479715"/>
              <a:gd name="connsiteY192" fmla="*/ 443296 h 1424911"/>
              <a:gd name="connsiteX193" fmla="*/ 1010836 w 1479715"/>
              <a:gd name="connsiteY193" fmla="*/ 523310 h 1424911"/>
              <a:gd name="connsiteX194" fmla="*/ 888623 w 1479715"/>
              <a:gd name="connsiteY194" fmla="*/ 772121 h 1424911"/>
              <a:gd name="connsiteX195" fmla="*/ 904516 w 1479715"/>
              <a:gd name="connsiteY195" fmla="*/ 1009424 h 1424911"/>
              <a:gd name="connsiteX196" fmla="*/ 960964 w 1479715"/>
              <a:gd name="connsiteY196" fmla="*/ 1119580 h 1424911"/>
              <a:gd name="connsiteX197" fmla="*/ 908352 w 1479715"/>
              <a:gd name="connsiteY197" fmla="*/ 1177673 h 1424911"/>
              <a:gd name="connsiteX198" fmla="*/ 872730 w 1479715"/>
              <a:gd name="connsiteY198" fmla="*/ 1048883 h 1424911"/>
              <a:gd name="connsiteX199" fmla="*/ 857932 w 1479715"/>
              <a:gd name="connsiteY199" fmla="*/ 1031345 h 1424911"/>
              <a:gd name="connsiteX200" fmla="*/ 755448 w 1479715"/>
              <a:gd name="connsiteY200" fmla="*/ 960100 h 1424911"/>
              <a:gd name="connsiteX201" fmla="*/ 752160 w 1479715"/>
              <a:gd name="connsiteY201" fmla="*/ 948043 h 1424911"/>
              <a:gd name="connsiteX202" fmla="*/ 752160 w 1479715"/>
              <a:gd name="connsiteY202" fmla="*/ 936534 h 1424911"/>
              <a:gd name="connsiteX203" fmla="*/ 796552 w 1479715"/>
              <a:gd name="connsiteY203" fmla="*/ 739239 h 1424911"/>
              <a:gd name="connsiteX204" fmla="*/ 802032 w 1479715"/>
              <a:gd name="connsiteY204" fmla="*/ 712385 h 1424911"/>
              <a:gd name="connsiteX205" fmla="*/ 827242 w 1479715"/>
              <a:gd name="connsiteY205" fmla="*/ 674570 h 1424911"/>
              <a:gd name="connsiteX206" fmla="*/ 821214 w 1479715"/>
              <a:gd name="connsiteY206" fmla="*/ 642783 h 1424911"/>
              <a:gd name="connsiteX207" fmla="*/ 863961 w 1479715"/>
              <a:gd name="connsiteY207" fmla="*/ 505772 h 1424911"/>
              <a:gd name="connsiteX208" fmla="*/ 864509 w 1479715"/>
              <a:gd name="connsiteY208" fmla="*/ 504676 h 1424911"/>
              <a:gd name="connsiteX209" fmla="*/ 886431 w 1479715"/>
              <a:gd name="connsiteY209" fmla="*/ 446584 h 1424911"/>
              <a:gd name="connsiteX210" fmla="*/ 931370 w 1479715"/>
              <a:gd name="connsiteY210" fmla="*/ 421922 h 1424911"/>
              <a:gd name="connsiteX211" fmla="*/ 938495 w 1479715"/>
              <a:gd name="connsiteY211" fmla="*/ 393972 h 1424911"/>
              <a:gd name="connsiteX212" fmla="*/ 914929 w 1479715"/>
              <a:gd name="connsiteY212" fmla="*/ 385203 h 1424911"/>
              <a:gd name="connsiteX213" fmla="*/ 793811 w 1479715"/>
              <a:gd name="connsiteY213" fmla="*/ 390683 h 1424911"/>
              <a:gd name="connsiteX214" fmla="*/ 714893 w 1479715"/>
              <a:gd name="connsiteY214" fmla="*/ 403288 h 1424911"/>
              <a:gd name="connsiteX215" fmla="*/ 655705 w 1479715"/>
              <a:gd name="connsiteY215" fmla="*/ 336975 h 1424911"/>
              <a:gd name="connsiteX216" fmla="*/ 598708 w 1479715"/>
              <a:gd name="connsiteY216" fmla="*/ 327658 h 1424911"/>
              <a:gd name="connsiteX217" fmla="*/ 598160 w 1479715"/>
              <a:gd name="connsiteY217" fmla="*/ 381915 h 1424911"/>
              <a:gd name="connsiteX218" fmla="*/ 644196 w 1479715"/>
              <a:gd name="connsiteY218" fmla="*/ 393424 h 1424911"/>
              <a:gd name="connsiteX219" fmla="*/ 669406 w 1479715"/>
              <a:gd name="connsiteY219" fmla="*/ 430690 h 1424911"/>
              <a:gd name="connsiteX220" fmla="*/ 609121 w 1479715"/>
              <a:gd name="connsiteY220" fmla="*/ 510705 h 1424911"/>
              <a:gd name="connsiteX221" fmla="*/ 507733 w 1479715"/>
              <a:gd name="connsiteY221" fmla="*/ 834598 h 1424911"/>
              <a:gd name="connsiteX222" fmla="*/ 576238 w 1479715"/>
              <a:gd name="connsiteY222" fmla="*/ 980926 h 1424911"/>
              <a:gd name="connsiteX223" fmla="*/ 594324 w 1479715"/>
              <a:gd name="connsiteY223" fmla="*/ 1054911 h 1424911"/>
              <a:gd name="connsiteX224" fmla="*/ 541164 w 1479715"/>
              <a:gd name="connsiteY224" fmla="*/ 1077381 h 1424911"/>
              <a:gd name="connsiteX225" fmla="*/ 504445 w 1479715"/>
              <a:gd name="connsiteY225" fmla="*/ 1032990 h 1424911"/>
              <a:gd name="connsiteX226" fmla="*/ 495676 w 1479715"/>
              <a:gd name="connsiteY226" fmla="*/ 996271 h 1424911"/>
              <a:gd name="connsiteX227" fmla="*/ 495676 w 1479715"/>
              <a:gd name="connsiteY227" fmla="*/ 995723 h 1424911"/>
              <a:gd name="connsiteX228" fmla="*/ 401961 w 1479715"/>
              <a:gd name="connsiteY228" fmla="*/ 969417 h 1424911"/>
              <a:gd name="connsiteX229" fmla="*/ 381135 w 1479715"/>
              <a:gd name="connsiteY229" fmla="*/ 966676 h 1424911"/>
              <a:gd name="connsiteX230" fmla="*/ 401961 w 1479715"/>
              <a:gd name="connsiteY230" fmla="*/ 861452 h 1424911"/>
              <a:gd name="connsiteX231" fmla="*/ 444708 w 1479715"/>
              <a:gd name="connsiteY231" fmla="*/ 709096 h 1424911"/>
              <a:gd name="connsiteX232" fmla="*/ 462793 w 1479715"/>
              <a:gd name="connsiteY232" fmla="*/ 703616 h 1424911"/>
              <a:gd name="connsiteX233" fmla="*/ 471562 w 1479715"/>
              <a:gd name="connsiteY233" fmla="*/ 698683 h 1424911"/>
              <a:gd name="connsiteX234" fmla="*/ 474302 w 1479715"/>
              <a:gd name="connsiteY234" fmla="*/ 670733 h 1424911"/>
              <a:gd name="connsiteX235" fmla="*/ 462793 w 1479715"/>
              <a:gd name="connsiteY235" fmla="*/ 662513 h 1424911"/>
              <a:gd name="connsiteX236" fmla="*/ 460053 w 1479715"/>
              <a:gd name="connsiteY236" fmla="*/ 655936 h 1424911"/>
              <a:gd name="connsiteX237" fmla="*/ 462793 w 1479715"/>
              <a:gd name="connsiteY237" fmla="*/ 644427 h 1424911"/>
              <a:gd name="connsiteX238" fmla="*/ 496772 w 1479715"/>
              <a:gd name="connsiteY238" fmla="*/ 541395 h 1424911"/>
              <a:gd name="connsiteX239" fmla="*/ 513761 w 1479715"/>
              <a:gd name="connsiteY239" fmla="*/ 492071 h 1424911"/>
              <a:gd name="connsiteX240" fmla="*/ 538971 w 1479715"/>
              <a:gd name="connsiteY240" fmla="*/ 487139 h 1424911"/>
              <a:gd name="connsiteX241" fmla="*/ 549932 w 1479715"/>
              <a:gd name="connsiteY241" fmla="*/ 483851 h 1424911"/>
              <a:gd name="connsiteX242" fmla="*/ 545000 w 1479715"/>
              <a:gd name="connsiteY242" fmla="*/ 446036 h 1424911"/>
              <a:gd name="connsiteX243" fmla="*/ 495128 w 1479715"/>
              <a:gd name="connsiteY243" fmla="*/ 438363 h 1424911"/>
              <a:gd name="connsiteX244" fmla="*/ 462245 w 1479715"/>
              <a:gd name="connsiteY244" fmla="*/ 438363 h 1424911"/>
              <a:gd name="connsiteX245" fmla="*/ 401413 w 1479715"/>
              <a:gd name="connsiteY245" fmla="*/ 437267 h 1424911"/>
              <a:gd name="connsiteX246" fmla="*/ 359213 w 1479715"/>
              <a:gd name="connsiteY246" fmla="*/ 374242 h 1424911"/>
              <a:gd name="connsiteX247" fmla="*/ 311534 w 1479715"/>
              <a:gd name="connsiteY247" fmla="*/ 407673 h 1424911"/>
              <a:gd name="connsiteX248" fmla="*/ 352637 w 1479715"/>
              <a:gd name="connsiteY248" fmla="*/ 454804 h 1424911"/>
              <a:gd name="connsiteX249" fmla="*/ 194252 w 1479715"/>
              <a:gd name="connsiteY249" fmla="*/ 617025 h 1424911"/>
              <a:gd name="connsiteX250" fmla="*/ 152053 w 1479715"/>
              <a:gd name="connsiteY250" fmla="*/ 821445 h 1424911"/>
              <a:gd name="connsiteX251" fmla="*/ 211790 w 1479715"/>
              <a:gd name="connsiteY251" fmla="*/ 957360 h 1424911"/>
              <a:gd name="connsiteX252" fmla="*/ 253989 w 1479715"/>
              <a:gd name="connsiteY252" fmla="*/ 987502 h 1424911"/>
              <a:gd name="connsiteX253" fmla="*/ 254537 w 1479715"/>
              <a:gd name="connsiteY253" fmla="*/ 987502 h 1424911"/>
              <a:gd name="connsiteX254" fmla="*/ 292900 w 1479715"/>
              <a:gd name="connsiteY254" fmla="*/ 1012164 h 1424911"/>
              <a:gd name="connsiteX255" fmla="*/ 254537 w 1479715"/>
              <a:gd name="connsiteY255" fmla="*/ 1017644 h 1424911"/>
              <a:gd name="connsiteX256" fmla="*/ 225491 w 1479715"/>
              <a:gd name="connsiteY256" fmla="*/ 1020385 h 1424911"/>
              <a:gd name="connsiteX257" fmla="*/ 175619 w 1479715"/>
              <a:gd name="connsiteY257" fmla="*/ 1035730 h 1424911"/>
              <a:gd name="connsiteX258" fmla="*/ 83548 w 1479715"/>
              <a:gd name="connsiteY258" fmla="*/ 921189 h 1424911"/>
              <a:gd name="connsiteX259" fmla="*/ 123007 w 1479715"/>
              <a:gd name="connsiteY259" fmla="*/ 695943 h 1424911"/>
              <a:gd name="connsiteX260" fmla="*/ 108758 w 1479715"/>
              <a:gd name="connsiteY260" fmla="*/ 414797 h 1424911"/>
              <a:gd name="connsiteX261" fmla="*/ 179455 w 1479715"/>
              <a:gd name="connsiteY261" fmla="*/ 369858 h 1424911"/>
              <a:gd name="connsiteX262" fmla="*/ 253441 w 1479715"/>
              <a:gd name="connsiteY262" fmla="*/ 400548 h 1424911"/>
              <a:gd name="connsiteX263" fmla="*/ 253989 w 1479715"/>
              <a:gd name="connsiteY263" fmla="*/ 401096 h 1424911"/>
              <a:gd name="connsiteX264" fmla="*/ 263854 w 1479715"/>
              <a:gd name="connsiteY264" fmla="*/ 402192 h 1424911"/>
              <a:gd name="connsiteX265" fmla="*/ 253989 w 1479715"/>
              <a:gd name="connsiteY265" fmla="*/ 335331 h 1424911"/>
              <a:gd name="connsiteX266" fmla="*/ 253441 w 1479715"/>
              <a:gd name="connsiteY266" fmla="*/ 334783 h 1424911"/>
              <a:gd name="connsiteX267" fmla="*/ 244124 w 1479715"/>
              <a:gd name="connsiteY267" fmla="*/ 324918 h 1424911"/>
              <a:gd name="connsiteX268" fmla="*/ 166302 w 1479715"/>
              <a:gd name="connsiteY268" fmla="*/ 285459 h 1424911"/>
              <a:gd name="connsiteX269" fmla="*/ 209050 w 1479715"/>
              <a:gd name="connsiteY269" fmla="*/ 240520 h 1424911"/>
              <a:gd name="connsiteX270" fmla="*/ 215078 w 1479715"/>
              <a:gd name="connsiteY270" fmla="*/ 152833 h 1424911"/>
              <a:gd name="connsiteX271" fmla="*/ 126295 w 1479715"/>
              <a:gd name="connsiteY271" fmla="*/ 125431 h 1424911"/>
              <a:gd name="connsiteX272" fmla="*/ 149861 w 1479715"/>
              <a:gd name="connsiteY272" fmla="*/ 197772 h 1424911"/>
              <a:gd name="connsiteX273" fmla="*/ 71491 w 1479715"/>
              <a:gd name="connsiteY273" fmla="*/ 287651 h 1424911"/>
              <a:gd name="connsiteX274" fmla="*/ 16686 w 1479715"/>
              <a:gd name="connsiteY274" fmla="*/ 444392 h 1424911"/>
              <a:gd name="connsiteX275" fmla="*/ 20523 w 1479715"/>
              <a:gd name="connsiteY275" fmla="*/ 771573 h 1424911"/>
              <a:gd name="connsiteX276" fmla="*/ 22715 w 1479715"/>
              <a:gd name="connsiteY276" fmla="*/ 1016000 h 1424911"/>
              <a:gd name="connsiteX277" fmla="*/ 232615 w 1479715"/>
              <a:gd name="connsiteY277" fmla="*/ 1284541 h 1424911"/>
              <a:gd name="connsiteX278" fmla="*/ 217818 w 1479715"/>
              <a:gd name="connsiteY278" fmla="*/ 1323452 h 1424911"/>
              <a:gd name="connsiteX279" fmla="*/ 237548 w 1479715"/>
              <a:gd name="connsiteY279" fmla="*/ 1345374 h 1424911"/>
              <a:gd name="connsiteX280" fmla="*/ 254537 w 1479715"/>
              <a:gd name="connsiteY280" fmla="*/ 1325097 h 1424911"/>
              <a:gd name="connsiteX281" fmla="*/ 266046 w 1479715"/>
              <a:gd name="connsiteY281" fmla="*/ 1300435 h 1424911"/>
              <a:gd name="connsiteX282" fmla="*/ 401413 w 1479715"/>
              <a:gd name="connsiteY282" fmla="*/ 1375516 h 1424911"/>
              <a:gd name="connsiteX283" fmla="*/ 544452 w 1479715"/>
              <a:gd name="connsiteY283" fmla="*/ 1405659 h 1424911"/>
              <a:gd name="connsiteX284" fmla="*/ 580623 w 1479715"/>
              <a:gd name="connsiteY284" fmla="*/ 1421552 h 1424911"/>
              <a:gd name="connsiteX285" fmla="*/ 573498 w 1479715"/>
              <a:gd name="connsiteY285" fmla="*/ 1445666 h 1424911"/>
              <a:gd name="connsiteX286" fmla="*/ 566922 w 1479715"/>
              <a:gd name="connsiteY286" fmla="*/ 1468684 h 1424911"/>
              <a:gd name="connsiteX287" fmla="*/ 599804 w 1479715"/>
              <a:gd name="connsiteY287" fmla="*/ 1470876 h 1424911"/>
              <a:gd name="connsiteX288" fmla="*/ 611313 w 1479715"/>
              <a:gd name="connsiteY288" fmla="*/ 1437445 h 1424911"/>
              <a:gd name="connsiteX289" fmla="*/ 620630 w 1479715"/>
              <a:gd name="connsiteY289" fmla="*/ 1412235 h 1424911"/>
              <a:gd name="connsiteX290" fmla="*/ 863961 w 1479715"/>
              <a:gd name="connsiteY290" fmla="*/ 1415523 h 1424911"/>
              <a:gd name="connsiteX291" fmla="*/ 957676 w 1479715"/>
              <a:gd name="connsiteY291" fmla="*/ 1415523 h 1424911"/>
              <a:gd name="connsiteX292" fmla="*/ 951648 w 1479715"/>
              <a:gd name="connsiteY292" fmla="*/ 1440185 h 1424911"/>
              <a:gd name="connsiteX293" fmla="*/ 949456 w 1479715"/>
              <a:gd name="connsiteY293" fmla="*/ 1463751 h 1424911"/>
              <a:gd name="connsiteX294" fmla="*/ 980146 w 1479715"/>
              <a:gd name="connsiteY294" fmla="*/ 1462107 h 1424911"/>
              <a:gd name="connsiteX295" fmla="*/ 997135 w 1479715"/>
              <a:gd name="connsiteY295" fmla="*/ 1405659 h 1424911"/>
              <a:gd name="connsiteX296" fmla="*/ 1029470 w 1479715"/>
              <a:gd name="connsiteY296" fmla="*/ 1397438 h 1424911"/>
              <a:gd name="connsiteX297" fmla="*/ 1210872 w 1479715"/>
              <a:gd name="connsiteY297" fmla="*/ 1311943 h 1424911"/>
              <a:gd name="connsiteX298" fmla="*/ 1408168 w 1479715"/>
              <a:gd name="connsiteY298" fmla="*/ 1114100 h 1424911"/>
              <a:gd name="connsiteX299" fmla="*/ 1461876 w 1479715"/>
              <a:gd name="connsiteY299" fmla="*/ 972705 h 1424911"/>
              <a:gd name="connsiteX300" fmla="*/ 1444338 w 1479715"/>
              <a:gd name="connsiteY300" fmla="*/ 832406 h 1424911"/>
              <a:gd name="connsiteX301" fmla="*/ 1391178 w 1479715"/>
              <a:gd name="connsiteY301" fmla="*/ 644427 h 1424911"/>
              <a:gd name="connsiteX302" fmla="*/ 1388986 w 1479715"/>
              <a:gd name="connsiteY302" fmla="*/ 533723 h 1424911"/>
              <a:gd name="connsiteX303" fmla="*/ 1425157 w 1479715"/>
              <a:gd name="connsiteY303" fmla="*/ 521117 h 1424911"/>
              <a:gd name="connsiteX304" fmla="*/ 1443790 w 1479715"/>
              <a:gd name="connsiteY304" fmla="*/ 637851 h 1424911"/>
              <a:gd name="connsiteX305" fmla="*/ 1470096 w 1479715"/>
              <a:gd name="connsiteY305" fmla="*/ 695395 h 1424911"/>
              <a:gd name="connsiteX306" fmla="*/ 1492018 w 1479715"/>
              <a:gd name="connsiteY306" fmla="*/ 554548 h 1424911"/>
              <a:gd name="connsiteX307" fmla="*/ 1510652 w 1479715"/>
              <a:gd name="connsiteY307" fmla="*/ 470150 h 1424911"/>
              <a:gd name="connsiteX308" fmla="*/ 1467904 w 1479715"/>
              <a:gd name="connsiteY308" fmla="*/ 311217 h 14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1479715" h="1424911">
                <a:moveTo>
                  <a:pt x="1409264" y="456449"/>
                </a:moveTo>
                <a:cubicBezTo>
                  <a:pt x="1407072" y="480014"/>
                  <a:pt x="1387890" y="499196"/>
                  <a:pt x="1373641" y="508513"/>
                </a:cubicBezTo>
                <a:cubicBezTo>
                  <a:pt x="1339114" y="533723"/>
                  <a:pt x="1345143" y="555096"/>
                  <a:pt x="1338018" y="564413"/>
                </a:cubicBezTo>
                <a:cubicBezTo>
                  <a:pt x="1336374" y="566605"/>
                  <a:pt x="1334182" y="569345"/>
                  <a:pt x="1331442" y="568249"/>
                </a:cubicBezTo>
                <a:cubicBezTo>
                  <a:pt x="1324865" y="566605"/>
                  <a:pt x="1322673" y="550712"/>
                  <a:pt x="1322673" y="537011"/>
                </a:cubicBezTo>
                <a:cubicBezTo>
                  <a:pt x="1322673" y="523858"/>
                  <a:pt x="1334182" y="504128"/>
                  <a:pt x="1341306" y="492619"/>
                </a:cubicBezTo>
                <a:cubicBezTo>
                  <a:pt x="1352815" y="473986"/>
                  <a:pt x="1366516" y="454804"/>
                  <a:pt x="1376929" y="444392"/>
                </a:cubicBezTo>
                <a:cubicBezTo>
                  <a:pt x="1400495" y="423018"/>
                  <a:pt x="1409812" y="444392"/>
                  <a:pt x="1409264" y="456449"/>
                </a:cubicBezTo>
                <a:moveTo>
                  <a:pt x="1390082" y="905296"/>
                </a:moveTo>
                <a:cubicBezTo>
                  <a:pt x="1388438" y="990242"/>
                  <a:pt x="1387890" y="1031345"/>
                  <a:pt x="1353911" y="1084506"/>
                </a:cubicBezTo>
                <a:cubicBezTo>
                  <a:pt x="1339114" y="1106975"/>
                  <a:pt x="1322125" y="1126157"/>
                  <a:pt x="1305683" y="1146983"/>
                </a:cubicBezTo>
                <a:cubicBezTo>
                  <a:pt x="1266772" y="1177673"/>
                  <a:pt x="1275541" y="1155203"/>
                  <a:pt x="1294723" y="1123417"/>
                </a:cubicBezTo>
                <a:cubicBezTo>
                  <a:pt x="1349527" y="1058748"/>
                  <a:pt x="1353911" y="965032"/>
                  <a:pt x="1352267" y="884470"/>
                </a:cubicBezTo>
                <a:cubicBezTo>
                  <a:pt x="1348979" y="806100"/>
                  <a:pt x="1344047" y="722797"/>
                  <a:pt x="1353363" y="737046"/>
                </a:cubicBezTo>
                <a:cubicBezTo>
                  <a:pt x="1364324" y="750747"/>
                  <a:pt x="1390082" y="853780"/>
                  <a:pt x="1390082" y="905296"/>
                </a:cubicBezTo>
                <a:close/>
                <a:moveTo>
                  <a:pt x="1224025" y="1162328"/>
                </a:moveTo>
                <a:cubicBezTo>
                  <a:pt x="1212516" y="1176029"/>
                  <a:pt x="1181278" y="1203979"/>
                  <a:pt x="1145655" y="1224805"/>
                </a:cubicBezTo>
                <a:cubicBezTo>
                  <a:pt x="1125925" y="1234669"/>
                  <a:pt x="1087014" y="1253851"/>
                  <a:pt x="1065641" y="1255495"/>
                </a:cubicBezTo>
                <a:cubicBezTo>
                  <a:pt x="1062901" y="1255495"/>
                  <a:pt x="1060708" y="1255495"/>
                  <a:pt x="1059612" y="1254947"/>
                </a:cubicBezTo>
                <a:cubicBezTo>
                  <a:pt x="1053036" y="1252755"/>
                  <a:pt x="1050295" y="1245082"/>
                  <a:pt x="1051392" y="1225353"/>
                </a:cubicBezTo>
                <a:cubicBezTo>
                  <a:pt x="1051392" y="1210556"/>
                  <a:pt x="1054680" y="1194662"/>
                  <a:pt x="1059612" y="1179317"/>
                </a:cubicBezTo>
                <a:cubicBezTo>
                  <a:pt x="1060708" y="1172193"/>
                  <a:pt x="1063449" y="1165068"/>
                  <a:pt x="1065641" y="1157943"/>
                </a:cubicBezTo>
                <a:cubicBezTo>
                  <a:pt x="1071669" y="1134378"/>
                  <a:pt x="1079890" y="1113004"/>
                  <a:pt x="1083178" y="1096015"/>
                </a:cubicBezTo>
                <a:cubicBezTo>
                  <a:pt x="1089207" y="1071353"/>
                  <a:pt x="1095235" y="1021481"/>
                  <a:pt x="1110032" y="991338"/>
                </a:cubicBezTo>
                <a:cubicBezTo>
                  <a:pt x="1114417" y="982570"/>
                  <a:pt x="1119897" y="975445"/>
                  <a:pt x="1127022" y="971061"/>
                </a:cubicBezTo>
                <a:cubicBezTo>
                  <a:pt x="1131954" y="968321"/>
                  <a:pt x="1137982" y="965580"/>
                  <a:pt x="1145655" y="962292"/>
                </a:cubicBezTo>
                <a:cubicBezTo>
                  <a:pt x="1165933" y="955167"/>
                  <a:pt x="1193883" y="951331"/>
                  <a:pt x="1212516" y="951331"/>
                </a:cubicBezTo>
                <a:cubicBezTo>
                  <a:pt x="1237726" y="951331"/>
                  <a:pt x="1265676" y="1046691"/>
                  <a:pt x="1265676" y="1066968"/>
                </a:cubicBezTo>
                <a:cubicBezTo>
                  <a:pt x="1265676" y="1086698"/>
                  <a:pt x="1240466" y="1144790"/>
                  <a:pt x="1224025" y="1162328"/>
                </a:cubicBezTo>
                <a:close/>
                <a:moveTo>
                  <a:pt x="1040431" y="1086698"/>
                </a:moveTo>
                <a:cubicBezTo>
                  <a:pt x="1033854" y="1086150"/>
                  <a:pt x="1026182" y="1075189"/>
                  <a:pt x="1012481" y="1048883"/>
                </a:cubicBezTo>
                <a:cubicBezTo>
                  <a:pt x="1001520" y="1029153"/>
                  <a:pt x="995491" y="1000107"/>
                  <a:pt x="1015221" y="982570"/>
                </a:cubicBezTo>
                <a:cubicBezTo>
                  <a:pt x="1024537" y="973801"/>
                  <a:pt x="1033306" y="968869"/>
                  <a:pt x="1040431" y="968321"/>
                </a:cubicBezTo>
                <a:cubicBezTo>
                  <a:pt x="1049748" y="966676"/>
                  <a:pt x="1057420" y="968869"/>
                  <a:pt x="1065641" y="971609"/>
                </a:cubicBezTo>
                <a:cubicBezTo>
                  <a:pt x="1076602" y="975445"/>
                  <a:pt x="1082630" y="983118"/>
                  <a:pt x="1074957" y="1013260"/>
                </a:cubicBezTo>
                <a:cubicBezTo>
                  <a:pt x="1071121" y="1032442"/>
                  <a:pt x="1068381" y="1046691"/>
                  <a:pt x="1065641" y="1057652"/>
                </a:cubicBezTo>
                <a:cubicBezTo>
                  <a:pt x="1061804" y="1065872"/>
                  <a:pt x="1051392" y="1087794"/>
                  <a:pt x="1040431" y="1086698"/>
                </a:cubicBezTo>
                <a:close/>
                <a:moveTo>
                  <a:pt x="1038239" y="1173289"/>
                </a:moveTo>
                <a:cubicBezTo>
                  <a:pt x="1023989" y="1212748"/>
                  <a:pt x="1014673" y="1284541"/>
                  <a:pt x="993299" y="1286733"/>
                </a:cubicBezTo>
                <a:cubicBezTo>
                  <a:pt x="988915" y="1286733"/>
                  <a:pt x="984530" y="1286733"/>
                  <a:pt x="980146" y="1286185"/>
                </a:cubicBezTo>
                <a:cubicBezTo>
                  <a:pt x="957676" y="1282349"/>
                  <a:pt x="928630" y="1269196"/>
                  <a:pt x="926438" y="1251111"/>
                </a:cubicBezTo>
                <a:cubicBezTo>
                  <a:pt x="921505" y="1229737"/>
                  <a:pt x="921505" y="1208363"/>
                  <a:pt x="950004" y="1190826"/>
                </a:cubicBezTo>
                <a:cubicBezTo>
                  <a:pt x="962061" y="1182605"/>
                  <a:pt x="974666" y="1174385"/>
                  <a:pt x="986722" y="1165616"/>
                </a:cubicBezTo>
                <a:cubicBezTo>
                  <a:pt x="997683" y="1156847"/>
                  <a:pt x="1007000" y="1149723"/>
                  <a:pt x="1017413" y="1143146"/>
                </a:cubicBezTo>
                <a:cubicBezTo>
                  <a:pt x="1024537" y="1138214"/>
                  <a:pt x="1036046" y="1136022"/>
                  <a:pt x="1040979" y="1143146"/>
                </a:cubicBezTo>
                <a:cubicBezTo>
                  <a:pt x="1043171" y="1146434"/>
                  <a:pt x="1043719" y="1151367"/>
                  <a:pt x="1042623" y="1159039"/>
                </a:cubicBezTo>
                <a:cubicBezTo>
                  <a:pt x="1040979" y="1163424"/>
                  <a:pt x="1039335" y="1168356"/>
                  <a:pt x="1038239" y="1173289"/>
                </a:cubicBezTo>
                <a:close/>
                <a:moveTo>
                  <a:pt x="975214" y="806100"/>
                </a:moveTo>
                <a:cubicBezTo>
                  <a:pt x="979050" y="778150"/>
                  <a:pt x="985626" y="750199"/>
                  <a:pt x="992751" y="722797"/>
                </a:cubicBezTo>
                <a:cubicBezTo>
                  <a:pt x="1001520" y="688271"/>
                  <a:pt x="1011933" y="660320"/>
                  <a:pt x="1016865" y="651552"/>
                </a:cubicBezTo>
                <a:cubicBezTo>
                  <a:pt x="1025086" y="635658"/>
                  <a:pt x="1031114" y="644975"/>
                  <a:pt x="1040431" y="653744"/>
                </a:cubicBezTo>
                <a:cubicBezTo>
                  <a:pt x="1055776" y="665801"/>
                  <a:pt x="1110580" y="701972"/>
                  <a:pt x="1123185" y="699231"/>
                </a:cubicBezTo>
                <a:cubicBezTo>
                  <a:pt x="1132502" y="698683"/>
                  <a:pt x="1144011" y="695943"/>
                  <a:pt x="1146203" y="694299"/>
                </a:cubicBezTo>
                <a:cubicBezTo>
                  <a:pt x="1146203" y="724990"/>
                  <a:pt x="1134146" y="770477"/>
                  <a:pt x="1127570" y="801715"/>
                </a:cubicBezTo>
                <a:cubicBezTo>
                  <a:pt x="1120993" y="823637"/>
                  <a:pt x="1118253" y="867481"/>
                  <a:pt x="1110580" y="894335"/>
                </a:cubicBezTo>
                <a:cubicBezTo>
                  <a:pt x="1107840" y="904200"/>
                  <a:pt x="1104552" y="911872"/>
                  <a:pt x="1099619" y="915160"/>
                </a:cubicBezTo>
                <a:cubicBezTo>
                  <a:pt x="1085918" y="923929"/>
                  <a:pt x="1056872" y="922285"/>
                  <a:pt x="1040431" y="918449"/>
                </a:cubicBezTo>
                <a:cubicBezTo>
                  <a:pt x="985078" y="910776"/>
                  <a:pt x="969733" y="856520"/>
                  <a:pt x="975214" y="806100"/>
                </a:cubicBezTo>
                <a:close/>
                <a:moveTo>
                  <a:pt x="1096879" y="509061"/>
                </a:moveTo>
                <a:cubicBezTo>
                  <a:pt x="1110580" y="490427"/>
                  <a:pt x="1127570" y="475082"/>
                  <a:pt x="1145655" y="460833"/>
                </a:cubicBezTo>
                <a:cubicBezTo>
                  <a:pt x="1161000" y="447132"/>
                  <a:pt x="1176893" y="436171"/>
                  <a:pt x="1188950" y="429046"/>
                </a:cubicBezTo>
                <a:cubicBezTo>
                  <a:pt x="1216353" y="413701"/>
                  <a:pt x="1218545" y="444392"/>
                  <a:pt x="1212516" y="461929"/>
                </a:cubicBezTo>
                <a:cubicBezTo>
                  <a:pt x="1207036" y="480014"/>
                  <a:pt x="1185662" y="545231"/>
                  <a:pt x="1179086" y="573730"/>
                </a:cubicBezTo>
                <a:cubicBezTo>
                  <a:pt x="1173605" y="603872"/>
                  <a:pt x="1164836" y="648812"/>
                  <a:pt x="1153876" y="654292"/>
                </a:cubicBezTo>
                <a:cubicBezTo>
                  <a:pt x="1140175" y="660868"/>
                  <a:pt x="1122637" y="657032"/>
                  <a:pt x="1110032" y="649360"/>
                </a:cubicBezTo>
                <a:cubicBezTo>
                  <a:pt x="1093043" y="639495"/>
                  <a:pt x="1078246" y="618669"/>
                  <a:pt x="1076054" y="585787"/>
                </a:cubicBezTo>
                <a:cubicBezTo>
                  <a:pt x="1073313" y="541395"/>
                  <a:pt x="1081534" y="534271"/>
                  <a:pt x="1096879" y="509061"/>
                </a:cubicBezTo>
                <a:close/>
                <a:moveTo>
                  <a:pt x="893007" y="1274676"/>
                </a:moveTo>
                <a:cubicBezTo>
                  <a:pt x="889719" y="1290570"/>
                  <a:pt x="888075" y="1292214"/>
                  <a:pt x="872730" y="1298242"/>
                </a:cubicBezTo>
                <a:cubicBezTo>
                  <a:pt x="869441" y="1299338"/>
                  <a:pt x="865605" y="1300435"/>
                  <a:pt x="862317" y="1301531"/>
                </a:cubicBezTo>
                <a:cubicBezTo>
                  <a:pt x="843135" y="1307559"/>
                  <a:pt x="832722" y="1302079"/>
                  <a:pt x="838751" y="1290570"/>
                </a:cubicBezTo>
                <a:cubicBezTo>
                  <a:pt x="843135" y="1281801"/>
                  <a:pt x="852452" y="1269196"/>
                  <a:pt x="862317" y="1262072"/>
                </a:cubicBezTo>
                <a:cubicBezTo>
                  <a:pt x="866153" y="1259331"/>
                  <a:pt x="872181" y="1257687"/>
                  <a:pt x="877114" y="1257139"/>
                </a:cubicBezTo>
                <a:cubicBezTo>
                  <a:pt x="886431" y="1256043"/>
                  <a:pt x="896295" y="1259331"/>
                  <a:pt x="893007" y="1274676"/>
                </a:cubicBezTo>
                <a:close/>
                <a:moveTo>
                  <a:pt x="671050" y="1286185"/>
                </a:moveTo>
                <a:cubicBezTo>
                  <a:pt x="657349" y="1264264"/>
                  <a:pt x="668310" y="1237410"/>
                  <a:pt x="680915" y="1202883"/>
                </a:cubicBezTo>
                <a:cubicBezTo>
                  <a:pt x="684751" y="1192470"/>
                  <a:pt x="687491" y="1181509"/>
                  <a:pt x="690231" y="1171096"/>
                </a:cubicBezTo>
                <a:cubicBezTo>
                  <a:pt x="703932" y="1119580"/>
                  <a:pt x="708317" y="1121225"/>
                  <a:pt x="715441" y="1084506"/>
                </a:cubicBezTo>
                <a:cubicBezTo>
                  <a:pt x="722566" y="1046691"/>
                  <a:pt x="726950" y="1029701"/>
                  <a:pt x="739007" y="1023673"/>
                </a:cubicBezTo>
                <a:cubicBezTo>
                  <a:pt x="747776" y="1018741"/>
                  <a:pt x="754352" y="1022029"/>
                  <a:pt x="762025" y="1026413"/>
                </a:cubicBezTo>
                <a:cubicBezTo>
                  <a:pt x="770246" y="1031345"/>
                  <a:pt x="778466" y="1038470"/>
                  <a:pt x="788879" y="1044498"/>
                </a:cubicBezTo>
                <a:cubicBezTo>
                  <a:pt x="810253" y="1056007"/>
                  <a:pt x="826694" y="1063132"/>
                  <a:pt x="829982" y="1108071"/>
                </a:cubicBezTo>
                <a:cubicBezTo>
                  <a:pt x="833819" y="1149175"/>
                  <a:pt x="857932" y="1180961"/>
                  <a:pt x="863961" y="1199047"/>
                </a:cubicBezTo>
                <a:cubicBezTo>
                  <a:pt x="872730" y="1225353"/>
                  <a:pt x="810253" y="1273032"/>
                  <a:pt x="790523" y="1281253"/>
                </a:cubicBezTo>
                <a:cubicBezTo>
                  <a:pt x="762573" y="1293858"/>
                  <a:pt x="688587" y="1313587"/>
                  <a:pt x="671050" y="1286185"/>
                </a:cubicBezTo>
                <a:close/>
                <a:moveTo>
                  <a:pt x="659541" y="987502"/>
                </a:moveTo>
                <a:cubicBezTo>
                  <a:pt x="661733" y="973253"/>
                  <a:pt x="692972" y="999011"/>
                  <a:pt x="697356" y="1003395"/>
                </a:cubicBezTo>
                <a:cubicBezTo>
                  <a:pt x="709413" y="1010520"/>
                  <a:pt x="706125" y="1017644"/>
                  <a:pt x="699548" y="1042306"/>
                </a:cubicBezTo>
                <a:cubicBezTo>
                  <a:pt x="696260" y="1057652"/>
                  <a:pt x="694068" y="1092726"/>
                  <a:pt x="683655" y="1096563"/>
                </a:cubicBezTo>
                <a:cubicBezTo>
                  <a:pt x="683107" y="1096563"/>
                  <a:pt x="682011" y="1097111"/>
                  <a:pt x="680915" y="1097111"/>
                </a:cubicBezTo>
                <a:cubicBezTo>
                  <a:pt x="668858" y="1096563"/>
                  <a:pt x="666117" y="1059296"/>
                  <a:pt x="663925" y="1040114"/>
                </a:cubicBezTo>
                <a:cubicBezTo>
                  <a:pt x="661185" y="1020385"/>
                  <a:pt x="654608" y="1018192"/>
                  <a:pt x="659541" y="987502"/>
                </a:cubicBezTo>
                <a:close/>
                <a:moveTo>
                  <a:pt x="647484" y="1209459"/>
                </a:moveTo>
                <a:cubicBezTo>
                  <a:pt x="637619" y="1247274"/>
                  <a:pt x="629399" y="1270292"/>
                  <a:pt x="615149" y="1272484"/>
                </a:cubicBezTo>
                <a:cubicBezTo>
                  <a:pt x="589939" y="1277965"/>
                  <a:pt x="582267" y="1239602"/>
                  <a:pt x="577334" y="1223708"/>
                </a:cubicBezTo>
                <a:cubicBezTo>
                  <a:pt x="566374" y="1188086"/>
                  <a:pt x="558153" y="1176029"/>
                  <a:pt x="551028" y="1157395"/>
                </a:cubicBezTo>
                <a:cubicBezTo>
                  <a:pt x="545000" y="1142598"/>
                  <a:pt x="536779" y="1137118"/>
                  <a:pt x="547740" y="1123965"/>
                </a:cubicBezTo>
                <a:cubicBezTo>
                  <a:pt x="557605" y="1112456"/>
                  <a:pt x="559797" y="1117388"/>
                  <a:pt x="583911" y="1128897"/>
                </a:cubicBezTo>
                <a:cubicBezTo>
                  <a:pt x="603640" y="1138762"/>
                  <a:pt x="618986" y="1148627"/>
                  <a:pt x="637619" y="1157943"/>
                </a:cubicBezTo>
                <a:cubicBezTo>
                  <a:pt x="651320" y="1163424"/>
                  <a:pt x="656801" y="1173289"/>
                  <a:pt x="647484" y="1209459"/>
                </a:cubicBezTo>
                <a:close/>
                <a:moveTo>
                  <a:pt x="544452" y="1269196"/>
                </a:moveTo>
                <a:cubicBezTo>
                  <a:pt x="535683" y="1274676"/>
                  <a:pt x="479783" y="1269744"/>
                  <a:pt x="463890" y="1265360"/>
                </a:cubicBezTo>
                <a:cubicBezTo>
                  <a:pt x="450188" y="1262620"/>
                  <a:pt x="440872" y="1256591"/>
                  <a:pt x="447996" y="1236313"/>
                </a:cubicBezTo>
                <a:cubicBezTo>
                  <a:pt x="450737" y="1226997"/>
                  <a:pt x="457313" y="1215488"/>
                  <a:pt x="463890" y="1204527"/>
                </a:cubicBezTo>
                <a:cubicBezTo>
                  <a:pt x="474850" y="1189730"/>
                  <a:pt x="487455" y="1176577"/>
                  <a:pt x="496772" y="1171096"/>
                </a:cubicBezTo>
                <a:cubicBezTo>
                  <a:pt x="499512" y="1168904"/>
                  <a:pt x="503349" y="1168356"/>
                  <a:pt x="505541" y="1168904"/>
                </a:cubicBezTo>
                <a:cubicBezTo>
                  <a:pt x="508829" y="1168904"/>
                  <a:pt x="540068" y="1242890"/>
                  <a:pt x="546096" y="1254947"/>
                </a:cubicBezTo>
                <a:cubicBezTo>
                  <a:pt x="548836" y="1260427"/>
                  <a:pt x="549384" y="1264812"/>
                  <a:pt x="544452" y="1269196"/>
                </a:cubicBezTo>
                <a:close/>
                <a:moveTo>
                  <a:pt x="403057" y="1206171"/>
                </a:moveTo>
                <a:cubicBezTo>
                  <a:pt x="398672" y="1209459"/>
                  <a:pt x="393740" y="1212748"/>
                  <a:pt x="389904" y="1214392"/>
                </a:cubicBezTo>
                <a:cubicBezTo>
                  <a:pt x="365242" y="1223708"/>
                  <a:pt x="360857" y="1206171"/>
                  <a:pt x="344964" y="1196854"/>
                </a:cubicBezTo>
                <a:cubicBezTo>
                  <a:pt x="329071" y="1185894"/>
                  <a:pt x="311534" y="1188086"/>
                  <a:pt x="313178" y="1171096"/>
                </a:cubicBezTo>
                <a:cubicBezTo>
                  <a:pt x="314274" y="1159588"/>
                  <a:pt x="327427" y="1120128"/>
                  <a:pt x="341128" y="1080121"/>
                </a:cubicBezTo>
                <a:cubicBezTo>
                  <a:pt x="344416" y="1068064"/>
                  <a:pt x="374010" y="1091630"/>
                  <a:pt x="383875" y="1068612"/>
                </a:cubicBezTo>
                <a:cubicBezTo>
                  <a:pt x="388808" y="1056007"/>
                  <a:pt x="360857" y="1018741"/>
                  <a:pt x="364146" y="1009424"/>
                </a:cubicBezTo>
                <a:cubicBezTo>
                  <a:pt x="366886" y="1000107"/>
                  <a:pt x="385519" y="999559"/>
                  <a:pt x="402509" y="1001203"/>
                </a:cubicBezTo>
                <a:cubicBezTo>
                  <a:pt x="434295" y="1003395"/>
                  <a:pt x="450188" y="1002847"/>
                  <a:pt x="464986" y="1036278"/>
                </a:cubicBezTo>
                <a:cubicBezTo>
                  <a:pt x="475946" y="1060940"/>
                  <a:pt x="485263" y="1096563"/>
                  <a:pt x="481975" y="1110812"/>
                </a:cubicBezTo>
                <a:cubicBezTo>
                  <a:pt x="474850" y="1137666"/>
                  <a:pt x="423882" y="1190278"/>
                  <a:pt x="403057" y="1206171"/>
                </a:cubicBezTo>
                <a:close/>
                <a:moveTo>
                  <a:pt x="300025" y="1103139"/>
                </a:moveTo>
                <a:cubicBezTo>
                  <a:pt x="296188" y="1123417"/>
                  <a:pt x="285776" y="1146983"/>
                  <a:pt x="278651" y="1144790"/>
                </a:cubicBezTo>
                <a:cubicBezTo>
                  <a:pt x="271526" y="1143694"/>
                  <a:pt x="263854" y="1140954"/>
                  <a:pt x="256729" y="1136570"/>
                </a:cubicBezTo>
                <a:cubicBezTo>
                  <a:pt x="239740" y="1127253"/>
                  <a:pt x="220558" y="1104783"/>
                  <a:pt x="213982" y="1086150"/>
                </a:cubicBezTo>
                <a:cubicBezTo>
                  <a:pt x="208501" y="1068064"/>
                  <a:pt x="192608" y="1058200"/>
                  <a:pt x="220010" y="1051075"/>
                </a:cubicBezTo>
                <a:cubicBezTo>
                  <a:pt x="231519" y="1049431"/>
                  <a:pt x="246316" y="1051623"/>
                  <a:pt x="257825" y="1053267"/>
                </a:cubicBezTo>
                <a:cubicBezTo>
                  <a:pt x="279747" y="1056007"/>
                  <a:pt x="302765" y="1060392"/>
                  <a:pt x="304409" y="1060392"/>
                </a:cubicBezTo>
                <a:cubicBezTo>
                  <a:pt x="314822" y="1065872"/>
                  <a:pt x="303861" y="1081765"/>
                  <a:pt x="300025" y="1103139"/>
                </a:cubicBezTo>
                <a:close/>
                <a:moveTo>
                  <a:pt x="229875" y="731018"/>
                </a:moveTo>
                <a:cubicBezTo>
                  <a:pt x="237000" y="684434"/>
                  <a:pt x="235356" y="663609"/>
                  <a:pt x="245220" y="651552"/>
                </a:cubicBezTo>
                <a:cubicBezTo>
                  <a:pt x="249057" y="646619"/>
                  <a:pt x="258921" y="640043"/>
                  <a:pt x="264402" y="636755"/>
                </a:cubicBezTo>
                <a:cubicBezTo>
                  <a:pt x="274815" y="630726"/>
                  <a:pt x="287420" y="627438"/>
                  <a:pt x="300025" y="644427"/>
                </a:cubicBezTo>
                <a:cubicBezTo>
                  <a:pt x="327427" y="680050"/>
                  <a:pt x="339484" y="694847"/>
                  <a:pt x="358665" y="704164"/>
                </a:cubicBezTo>
                <a:cubicBezTo>
                  <a:pt x="369626" y="710192"/>
                  <a:pt x="389356" y="709096"/>
                  <a:pt x="403057" y="709096"/>
                </a:cubicBezTo>
                <a:cubicBezTo>
                  <a:pt x="410181" y="709096"/>
                  <a:pt x="416758" y="709096"/>
                  <a:pt x="415114" y="711288"/>
                </a:cubicBezTo>
                <a:cubicBezTo>
                  <a:pt x="412922" y="717865"/>
                  <a:pt x="409633" y="739239"/>
                  <a:pt x="403057" y="764997"/>
                </a:cubicBezTo>
                <a:cubicBezTo>
                  <a:pt x="397576" y="788014"/>
                  <a:pt x="389904" y="812676"/>
                  <a:pt x="382231" y="833502"/>
                </a:cubicBezTo>
                <a:cubicBezTo>
                  <a:pt x="364694" y="878441"/>
                  <a:pt x="355377" y="948043"/>
                  <a:pt x="342224" y="950235"/>
                </a:cubicBezTo>
                <a:cubicBezTo>
                  <a:pt x="330167" y="951879"/>
                  <a:pt x="293996" y="933246"/>
                  <a:pt x="261662" y="885566"/>
                </a:cubicBezTo>
                <a:cubicBezTo>
                  <a:pt x="231519" y="840627"/>
                  <a:pt x="221107" y="783630"/>
                  <a:pt x="229875" y="731018"/>
                </a:cubicBezTo>
                <a:close/>
                <a:moveTo>
                  <a:pt x="328523" y="532626"/>
                </a:moveTo>
                <a:cubicBezTo>
                  <a:pt x="353733" y="489331"/>
                  <a:pt x="416210" y="465217"/>
                  <a:pt x="463890" y="463573"/>
                </a:cubicBezTo>
                <a:cubicBezTo>
                  <a:pt x="479783" y="462477"/>
                  <a:pt x="490196" y="463573"/>
                  <a:pt x="490196" y="469053"/>
                </a:cubicBezTo>
                <a:cubicBezTo>
                  <a:pt x="489099" y="500292"/>
                  <a:pt x="472658" y="535367"/>
                  <a:pt x="463342" y="564961"/>
                </a:cubicBezTo>
                <a:cubicBezTo>
                  <a:pt x="457861" y="581950"/>
                  <a:pt x="450188" y="601132"/>
                  <a:pt x="443612" y="621957"/>
                </a:cubicBezTo>
                <a:cubicBezTo>
                  <a:pt x="431555" y="659772"/>
                  <a:pt x="445804" y="671829"/>
                  <a:pt x="412922" y="676214"/>
                </a:cubicBezTo>
                <a:cubicBezTo>
                  <a:pt x="376203" y="676214"/>
                  <a:pt x="360309" y="664705"/>
                  <a:pt x="343320" y="630178"/>
                </a:cubicBezTo>
                <a:cubicBezTo>
                  <a:pt x="330167" y="601680"/>
                  <a:pt x="297285" y="590719"/>
                  <a:pt x="328523" y="532626"/>
                </a:cubicBezTo>
                <a:close/>
                <a:moveTo>
                  <a:pt x="576786" y="717317"/>
                </a:moveTo>
                <a:cubicBezTo>
                  <a:pt x="579527" y="693203"/>
                  <a:pt x="583363" y="656484"/>
                  <a:pt x="597064" y="642783"/>
                </a:cubicBezTo>
                <a:cubicBezTo>
                  <a:pt x="597612" y="642235"/>
                  <a:pt x="597612" y="642235"/>
                  <a:pt x="597612" y="642235"/>
                </a:cubicBezTo>
                <a:cubicBezTo>
                  <a:pt x="599804" y="640043"/>
                  <a:pt x="600900" y="639495"/>
                  <a:pt x="604189" y="638399"/>
                </a:cubicBezTo>
                <a:cubicBezTo>
                  <a:pt x="621178" y="634562"/>
                  <a:pt x="668310" y="687175"/>
                  <a:pt x="689135" y="703068"/>
                </a:cubicBezTo>
                <a:cubicBezTo>
                  <a:pt x="705028" y="710740"/>
                  <a:pt x="732979" y="708000"/>
                  <a:pt x="748872" y="710740"/>
                </a:cubicBezTo>
                <a:cubicBezTo>
                  <a:pt x="753256" y="711288"/>
                  <a:pt x="761477" y="712385"/>
                  <a:pt x="761477" y="717865"/>
                </a:cubicBezTo>
                <a:cubicBezTo>
                  <a:pt x="761477" y="722249"/>
                  <a:pt x="758737" y="744171"/>
                  <a:pt x="753804" y="771573"/>
                </a:cubicBezTo>
                <a:cubicBezTo>
                  <a:pt x="752160" y="779794"/>
                  <a:pt x="751064" y="788014"/>
                  <a:pt x="749420" y="796235"/>
                </a:cubicBezTo>
                <a:cubicBezTo>
                  <a:pt x="737911" y="858712"/>
                  <a:pt x="721470" y="935986"/>
                  <a:pt x="712153" y="935986"/>
                </a:cubicBezTo>
                <a:cubicBezTo>
                  <a:pt x="706673" y="935986"/>
                  <a:pt x="697904" y="932698"/>
                  <a:pt x="688587" y="927765"/>
                </a:cubicBezTo>
                <a:cubicBezTo>
                  <a:pt x="619534" y="889950"/>
                  <a:pt x="567470" y="796235"/>
                  <a:pt x="576786" y="717317"/>
                </a:cubicBezTo>
                <a:close/>
                <a:moveTo>
                  <a:pt x="677626" y="493167"/>
                </a:moveTo>
                <a:cubicBezTo>
                  <a:pt x="697904" y="467409"/>
                  <a:pt x="719826" y="449324"/>
                  <a:pt x="749968" y="436171"/>
                </a:cubicBezTo>
                <a:cubicBezTo>
                  <a:pt x="765861" y="429046"/>
                  <a:pt x="842587" y="399452"/>
                  <a:pt x="846424" y="429046"/>
                </a:cubicBezTo>
                <a:cubicBezTo>
                  <a:pt x="846424" y="429046"/>
                  <a:pt x="851904" y="450968"/>
                  <a:pt x="830530" y="509061"/>
                </a:cubicBezTo>
                <a:cubicBezTo>
                  <a:pt x="809157" y="568797"/>
                  <a:pt x="791071" y="666897"/>
                  <a:pt x="776822" y="672925"/>
                </a:cubicBezTo>
                <a:cubicBezTo>
                  <a:pt x="755448" y="681146"/>
                  <a:pt x="711057" y="664157"/>
                  <a:pt x="701740" y="647167"/>
                </a:cubicBezTo>
                <a:cubicBezTo>
                  <a:pt x="672146" y="602228"/>
                  <a:pt x="638167" y="543587"/>
                  <a:pt x="677626" y="493167"/>
                </a:cubicBezTo>
                <a:close/>
                <a:moveTo>
                  <a:pt x="1467904" y="311217"/>
                </a:moveTo>
                <a:cubicBezTo>
                  <a:pt x="1415840" y="233395"/>
                  <a:pt x="1341854" y="152833"/>
                  <a:pt x="1268965" y="90904"/>
                </a:cubicBezTo>
                <a:cubicBezTo>
                  <a:pt x="1231698" y="59117"/>
                  <a:pt x="1192787" y="32263"/>
                  <a:pt x="1155520" y="16370"/>
                </a:cubicBezTo>
                <a:cubicBezTo>
                  <a:pt x="1141271" y="10342"/>
                  <a:pt x="1125925" y="4861"/>
                  <a:pt x="1110580" y="2121"/>
                </a:cubicBezTo>
                <a:cubicBezTo>
                  <a:pt x="1082630" y="-3908"/>
                  <a:pt x="1081534" y="3217"/>
                  <a:pt x="1110580" y="19658"/>
                </a:cubicBezTo>
                <a:cubicBezTo>
                  <a:pt x="1122089" y="26235"/>
                  <a:pt x="1134694" y="31715"/>
                  <a:pt x="1146203" y="38292"/>
                </a:cubicBezTo>
                <a:cubicBezTo>
                  <a:pt x="1222929" y="83779"/>
                  <a:pt x="1293079" y="180235"/>
                  <a:pt x="1340210" y="258057"/>
                </a:cubicBezTo>
                <a:cubicBezTo>
                  <a:pt x="1385150" y="331495"/>
                  <a:pt x="1397207" y="384655"/>
                  <a:pt x="1397207" y="384655"/>
                </a:cubicBezTo>
                <a:cubicBezTo>
                  <a:pt x="1344047" y="408769"/>
                  <a:pt x="1301299" y="461929"/>
                  <a:pt x="1287050" y="518377"/>
                </a:cubicBezTo>
                <a:cubicBezTo>
                  <a:pt x="1263484" y="612093"/>
                  <a:pt x="1273897" y="1000107"/>
                  <a:pt x="1273897" y="1000107"/>
                </a:cubicBezTo>
                <a:cubicBezTo>
                  <a:pt x="1272253" y="992982"/>
                  <a:pt x="1247043" y="912968"/>
                  <a:pt x="1232794" y="906392"/>
                </a:cubicBezTo>
                <a:cubicBezTo>
                  <a:pt x="1219093" y="900911"/>
                  <a:pt x="1175249" y="915160"/>
                  <a:pt x="1145655" y="909132"/>
                </a:cubicBezTo>
                <a:lnTo>
                  <a:pt x="1144011" y="909132"/>
                </a:lnTo>
                <a:cubicBezTo>
                  <a:pt x="1128118" y="904200"/>
                  <a:pt x="1165933" y="756228"/>
                  <a:pt x="1179634" y="701972"/>
                </a:cubicBezTo>
                <a:cubicBezTo>
                  <a:pt x="1182922" y="689915"/>
                  <a:pt x="1209776" y="695395"/>
                  <a:pt x="1212516" y="657032"/>
                </a:cubicBezTo>
                <a:cubicBezTo>
                  <a:pt x="1212516" y="644427"/>
                  <a:pt x="1195527" y="634014"/>
                  <a:pt x="1198267" y="623054"/>
                </a:cubicBezTo>
                <a:cubicBezTo>
                  <a:pt x="1226217" y="523310"/>
                  <a:pt x="1253071" y="440007"/>
                  <a:pt x="1262388" y="437267"/>
                </a:cubicBezTo>
                <a:cubicBezTo>
                  <a:pt x="1346787" y="410413"/>
                  <a:pt x="1264032" y="394520"/>
                  <a:pt x="1264032" y="394520"/>
                </a:cubicBezTo>
                <a:cubicBezTo>
                  <a:pt x="1264032" y="394520"/>
                  <a:pt x="1237726" y="387943"/>
                  <a:pt x="1207036" y="397260"/>
                </a:cubicBezTo>
                <a:cubicBezTo>
                  <a:pt x="1199911" y="398356"/>
                  <a:pt x="1184566" y="404384"/>
                  <a:pt x="1165933" y="413701"/>
                </a:cubicBezTo>
                <a:cubicBezTo>
                  <a:pt x="1162644" y="404932"/>
                  <a:pt x="1154972" y="392876"/>
                  <a:pt x="1145655" y="380819"/>
                </a:cubicBezTo>
                <a:cubicBezTo>
                  <a:pt x="1128118" y="358897"/>
                  <a:pt x="1096879" y="330947"/>
                  <a:pt x="1064545" y="327110"/>
                </a:cubicBezTo>
                <a:cubicBezTo>
                  <a:pt x="1054680" y="326014"/>
                  <a:pt x="1033854" y="327658"/>
                  <a:pt x="1026182" y="335331"/>
                </a:cubicBezTo>
                <a:cubicBezTo>
                  <a:pt x="998231" y="364925"/>
                  <a:pt x="1015221" y="379722"/>
                  <a:pt x="1040431" y="386847"/>
                </a:cubicBezTo>
                <a:cubicBezTo>
                  <a:pt x="1062901" y="396712"/>
                  <a:pt x="1088659" y="394520"/>
                  <a:pt x="1110032" y="408221"/>
                </a:cubicBezTo>
                <a:cubicBezTo>
                  <a:pt x="1120993" y="414797"/>
                  <a:pt x="1130858" y="422470"/>
                  <a:pt x="1141819" y="425758"/>
                </a:cubicBezTo>
                <a:cubicBezTo>
                  <a:pt x="1131954" y="431238"/>
                  <a:pt x="1120993" y="437267"/>
                  <a:pt x="1110032" y="443296"/>
                </a:cubicBezTo>
                <a:cubicBezTo>
                  <a:pt x="1077150" y="463573"/>
                  <a:pt x="1032758" y="489879"/>
                  <a:pt x="1010836" y="523310"/>
                </a:cubicBezTo>
                <a:cubicBezTo>
                  <a:pt x="965897" y="601680"/>
                  <a:pt x="913833" y="687175"/>
                  <a:pt x="888623" y="772121"/>
                </a:cubicBezTo>
                <a:cubicBezTo>
                  <a:pt x="860673" y="867481"/>
                  <a:pt x="887527" y="982570"/>
                  <a:pt x="904516" y="1009424"/>
                </a:cubicBezTo>
                <a:cubicBezTo>
                  <a:pt x="921505" y="1037374"/>
                  <a:pt x="973021" y="1081217"/>
                  <a:pt x="960964" y="1119580"/>
                </a:cubicBezTo>
                <a:cubicBezTo>
                  <a:pt x="955484" y="1138762"/>
                  <a:pt x="921505" y="1179865"/>
                  <a:pt x="908352" y="1177673"/>
                </a:cubicBezTo>
                <a:cubicBezTo>
                  <a:pt x="894103" y="1175481"/>
                  <a:pt x="882594" y="1076833"/>
                  <a:pt x="872730" y="1048883"/>
                </a:cubicBezTo>
                <a:cubicBezTo>
                  <a:pt x="869441" y="1042854"/>
                  <a:pt x="862865" y="1036278"/>
                  <a:pt x="857932" y="1031345"/>
                </a:cubicBezTo>
                <a:cubicBezTo>
                  <a:pt x="826146" y="1000655"/>
                  <a:pt x="755448" y="960100"/>
                  <a:pt x="755448" y="960100"/>
                </a:cubicBezTo>
                <a:cubicBezTo>
                  <a:pt x="753256" y="957360"/>
                  <a:pt x="752160" y="952975"/>
                  <a:pt x="752160" y="948043"/>
                </a:cubicBezTo>
                <a:cubicBezTo>
                  <a:pt x="752160" y="945303"/>
                  <a:pt x="752160" y="941466"/>
                  <a:pt x="752160" y="936534"/>
                </a:cubicBezTo>
                <a:cubicBezTo>
                  <a:pt x="755448" y="886114"/>
                  <a:pt x="789975" y="778698"/>
                  <a:pt x="796552" y="739239"/>
                </a:cubicBezTo>
                <a:cubicBezTo>
                  <a:pt x="797648" y="732662"/>
                  <a:pt x="799292" y="723345"/>
                  <a:pt x="802032" y="712385"/>
                </a:cubicBezTo>
                <a:cubicBezTo>
                  <a:pt x="805320" y="700876"/>
                  <a:pt x="833819" y="710192"/>
                  <a:pt x="827242" y="674570"/>
                </a:cubicBezTo>
                <a:cubicBezTo>
                  <a:pt x="826694" y="666349"/>
                  <a:pt x="820117" y="647167"/>
                  <a:pt x="821214" y="642783"/>
                </a:cubicBezTo>
                <a:cubicBezTo>
                  <a:pt x="835463" y="596747"/>
                  <a:pt x="850808" y="544683"/>
                  <a:pt x="863961" y="505772"/>
                </a:cubicBezTo>
                <a:cubicBezTo>
                  <a:pt x="863961" y="505772"/>
                  <a:pt x="863961" y="505224"/>
                  <a:pt x="864509" y="504676"/>
                </a:cubicBezTo>
                <a:cubicBezTo>
                  <a:pt x="875470" y="473986"/>
                  <a:pt x="883142" y="450420"/>
                  <a:pt x="886431" y="446584"/>
                </a:cubicBezTo>
                <a:cubicBezTo>
                  <a:pt x="893555" y="433431"/>
                  <a:pt x="922601" y="423018"/>
                  <a:pt x="931370" y="421922"/>
                </a:cubicBezTo>
                <a:cubicBezTo>
                  <a:pt x="953292" y="419730"/>
                  <a:pt x="950552" y="407125"/>
                  <a:pt x="938495" y="393972"/>
                </a:cubicBezTo>
                <a:cubicBezTo>
                  <a:pt x="935754" y="390683"/>
                  <a:pt x="926986" y="387943"/>
                  <a:pt x="914929" y="385203"/>
                </a:cubicBezTo>
                <a:cubicBezTo>
                  <a:pt x="876018" y="377530"/>
                  <a:pt x="830530" y="375338"/>
                  <a:pt x="793811" y="390683"/>
                </a:cubicBezTo>
                <a:cubicBezTo>
                  <a:pt x="769149" y="400000"/>
                  <a:pt x="740651" y="401096"/>
                  <a:pt x="714893" y="403288"/>
                </a:cubicBezTo>
                <a:cubicBezTo>
                  <a:pt x="701192" y="406577"/>
                  <a:pt x="669406" y="347388"/>
                  <a:pt x="655705" y="336975"/>
                </a:cubicBezTo>
                <a:cubicBezTo>
                  <a:pt x="644744" y="328206"/>
                  <a:pt x="614601" y="312861"/>
                  <a:pt x="598708" y="327658"/>
                </a:cubicBezTo>
                <a:cubicBezTo>
                  <a:pt x="586651" y="339167"/>
                  <a:pt x="582267" y="371502"/>
                  <a:pt x="598160" y="381915"/>
                </a:cubicBezTo>
                <a:cubicBezTo>
                  <a:pt x="608573" y="389039"/>
                  <a:pt x="626658" y="388491"/>
                  <a:pt x="644196" y="393424"/>
                </a:cubicBezTo>
                <a:cubicBezTo>
                  <a:pt x="667213" y="400548"/>
                  <a:pt x="674886" y="420826"/>
                  <a:pt x="669406" y="430690"/>
                </a:cubicBezTo>
                <a:cubicBezTo>
                  <a:pt x="650772" y="463573"/>
                  <a:pt x="627754" y="484399"/>
                  <a:pt x="609121" y="510705"/>
                </a:cubicBezTo>
                <a:cubicBezTo>
                  <a:pt x="546096" y="597296"/>
                  <a:pt x="475946" y="726634"/>
                  <a:pt x="507733" y="834598"/>
                </a:cubicBezTo>
                <a:cubicBezTo>
                  <a:pt x="525818" y="887758"/>
                  <a:pt x="545548" y="933794"/>
                  <a:pt x="576238" y="980926"/>
                </a:cubicBezTo>
                <a:cubicBezTo>
                  <a:pt x="585555" y="996271"/>
                  <a:pt x="594324" y="1034634"/>
                  <a:pt x="594324" y="1054911"/>
                </a:cubicBezTo>
                <a:cubicBezTo>
                  <a:pt x="594324" y="1077929"/>
                  <a:pt x="557057" y="1075737"/>
                  <a:pt x="541164" y="1077381"/>
                </a:cubicBezTo>
                <a:cubicBezTo>
                  <a:pt x="520338" y="1079025"/>
                  <a:pt x="511569" y="1078477"/>
                  <a:pt x="504445" y="1032990"/>
                </a:cubicBezTo>
                <a:cubicBezTo>
                  <a:pt x="501705" y="1016000"/>
                  <a:pt x="498416" y="1003943"/>
                  <a:pt x="495676" y="996271"/>
                </a:cubicBezTo>
                <a:cubicBezTo>
                  <a:pt x="495676" y="995723"/>
                  <a:pt x="495676" y="995723"/>
                  <a:pt x="495676" y="995723"/>
                </a:cubicBezTo>
                <a:cubicBezTo>
                  <a:pt x="480331" y="957360"/>
                  <a:pt x="433747" y="969417"/>
                  <a:pt x="401961" y="969417"/>
                </a:cubicBezTo>
                <a:cubicBezTo>
                  <a:pt x="392644" y="969417"/>
                  <a:pt x="383875" y="968869"/>
                  <a:pt x="381135" y="966676"/>
                </a:cubicBezTo>
                <a:cubicBezTo>
                  <a:pt x="374559" y="963936"/>
                  <a:pt x="387164" y="916805"/>
                  <a:pt x="401961" y="861452"/>
                </a:cubicBezTo>
                <a:cubicBezTo>
                  <a:pt x="416758" y="806648"/>
                  <a:pt x="437035" y="741979"/>
                  <a:pt x="444708" y="709096"/>
                </a:cubicBezTo>
                <a:cubicBezTo>
                  <a:pt x="446900" y="704164"/>
                  <a:pt x="455669" y="705808"/>
                  <a:pt x="462793" y="703616"/>
                </a:cubicBezTo>
                <a:cubicBezTo>
                  <a:pt x="466082" y="703068"/>
                  <a:pt x="468822" y="701424"/>
                  <a:pt x="471562" y="698683"/>
                </a:cubicBezTo>
                <a:cubicBezTo>
                  <a:pt x="472658" y="694847"/>
                  <a:pt x="474850" y="679502"/>
                  <a:pt x="474302" y="670733"/>
                </a:cubicBezTo>
                <a:cubicBezTo>
                  <a:pt x="473754" y="665253"/>
                  <a:pt x="467726" y="664157"/>
                  <a:pt x="462793" y="662513"/>
                </a:cubicBezTo>
                <a:cubicBezTo>
                  <a:pt x="461149" y="661417"/>
                  <a:pt x="458957" y="659224"/>
                  <a:pt x="460053" y="655936"/>
                </a:cubicBezTo>
                <a:cubicBezTo>
                  <a:pt x="460601" y="652100"/>
                  <a:pt x="461697" y="648264"/>
                  <a:pt x="462793" y="644427"/>
                </a:cubicBezTo>
                <a:cubicBezTo>
                  <a:pt x="473754" y="609900"/>
                  <a:pt x="485263" y="575922"/>
                  <a:pt x="496772" y="541395"/>
                </a:cubicBezTo>
                <a:cubicBezTo>
                  <a:pt x="505541" y="513993"/>
                  <a:pt x="512665" y="494811"/>
                  <a:pt x="513761" y="492071"/>
                </a:cubicBezTo>
                <a:cubicBezTo>
                  <a:pt x="514858" y="485495"/>
                  <a:pt x="528559" y="487687"/>
                  <a:pt x="538971" y="487139"/>
                </a:cubicBezTo>
                <a:cubicBezTo>
                  <a:pt x="543356" y="487139"/>
                  <a:pt x="546644" y="486591"/>
                  <a:pt x="549932" y="483851"/>
                </a:cubicBezTo>
                <a:cubicBezTo>
                  <a:pt x="559249" y="477822"/>
                  <a:pt x="561441" y="456449"/>
                  <a:pt x="545000" y="446036"/>
                </a:cubicBezTo>
                <a:cubicBezTo>
                  <a:pt x="532395" y="437815"/>
                  <a:pt x="509377" y="438363"/>
                  <a:pt x="495128" y="438363"/>
                </a:cubicBezTo>
                <a:cubicBezTo>
                  <a:pt x="485263" y="438363"/>
                  <a:pt x="473754" y="438363"/>
                  <a:pt x="462245" y="438363"/>
                </a:cubicBezTo>
                <a:cubicBezTo>
                  <a:pt x="438131" y="438363"/>
                  <a:pt x="413470" y="438363"/>
                  <a:pt x="401413" y="437267"/>
                </a:cubicBezTo>
                <a:cubicBezTo>
                  <a:pt x="368530" y="426306"/>
                  <a:pt x="384971" y="390135"/>
                  <a:pt x="359213" y="374242"/>
                </a:cubicBezTo>
                <a:cubicBezTo>
                  <a:pt x="305505" y="341908"/>
                  <a:pt x="293996" y="386299"/>
                  <a:pt x="311534" y="407673"/>
                </a:cubicBezTo>
                <a:cubicBezTo>
                  <a:pt x="332907" y="433431"/>
                  <a:pt x="349349" y="419182"/>
                  <a:pt x="352637" y="454804"/>
                </a:cubicBezTo>
                <a:cubicBezTo>
                  <a:pt x="354829" y="467409"/>
                  <a:pt x="215078" y="585787"/>
                  <a:pt x="194252" y="617025"/>
                </a:cubicBezTo>
                <a:cubicBezTo>
                  <a:pt x="172331" y="651004"/>
                  <a:pt x="142736" y="768833"/>
                  <a:pt x="152053" y="821445"/>
                </a:cubicBezTo>
                <a:cubicBezTo>
                  <a:pt x="161370" y="875153"/>
                  <a:pt x="166302" y="910228"/>
                  <a:pt x="211790" y="957360"/>
                </a:cubicBezTo>
                <a:cubicBezTo>
                  <a:pt x="223847" y="969965"/>
                  <a:pt x="239740" y="980377"/>
                  <a:pt x="253989" y="987502"/>
                </a:cubicBezTo>
                <a:lnTo>
                  <a:pt x="254537" y="987502"/>
                </a:lnTo>
                <a:cubicBezTo>
                  <a:pt x="274815" y="999011"/>
                  <a:pt x="292900" y="1006135"/>
                  <a:pt x="292900" y="1012164"/>
                </a:cubicBezTo>
                <a:cubicBezTo>
                  <a:pt x="292900" y="1016000"/>
                  <a:pt x="275911" y="1017096"/>
                  <a:pt x="254537" y="1017644"/>
                </a:cubicBezTo>
                <a:cubicBezTo>
                  <a:pt x="245768" y="1017644"/>
                  <a:pt x="234260" y="1018192"/>
                  <a:pt x="225491" y="1020385"/>
                </a:cubicBezTo>
                <a:cubicBezTo>
                  <a:pt x="204117" y="1023125"/>
                  <a:pt x="187128" y="1033538"/>
                  <a:pt x="175619" y="1035730"/>
                </a:cubicBezTo>
                <a:cubicBezTo>
                  <a:pt x="161918" y="1036826"/>
                  <a:pt x="99989" y="982022"/>
                  <a:pt x="83548" y="921189"/>
                </a:cubicBezTo>
                <a:cubicBezTo>
                  <a:pt x="67654" y="860356"/>
                  <a:pt x="116978" y="733210"/>
                  <a:pt x="123007" y="695943"/>
                </a:cubicBezTo>
                <a:cubicBezTo>
                  <a:pt x="128487" y="658128"/>
                  <a:pt x="108758" y="435075"/>
                  <a:pt x="108758" y="414797"/>
                </a:cubicBezTo>
                <a:cubicBezTo>
                  <a:pt x="108758" y="395616"/>
                  <a:pt x="133420" y="372050"/>
                  <a:pt x="179455" y="369858"/>
                </a:cubicBezTo>
                <a:cubicBezTo>
                  <a:pt x="215078" y="367666"/>
                  <a:pt x="238644" y="392876"/>
                  <a:pt x="253441" y="400548"/>
                </a:cubicBezTo>
                <a:lnTo>
                  <a:pt x="253989" y="401096"/>
                </a:lnTo>
                <a:cubicBezTo>
                  <a:pt x="258921" y="402192"/>
                  <a:pt x="261114" y="403836"/>
                  <a:pt x="263854" y="402192"/>
                </a:cubicBezTo>
                <a:cubicBezTo>
                  <a:pt x="276459" y="399452"/>
                  <a:pt x="279199" y="368762"/>
                  <a:pt x="253989" y="335331"/>
                </a:cubicBezTo>
                <a:cubicBezTo>
                  <a:pt x="253989" y="335331"/>
                  <a:pt x="253441" y="335331"/>
                  <a:pt x="253441" y="334783"/>
                </a:cubicBezTo>
                <a:cubicBezTo>
                  <a:pt x="250701" y="332043"/>
                  <a:pt x="247961" y="328755"/>
                  <a:pt x="244124" y="324918"/>
                </a:cubicBezTo>
                <a:cubicBezTo>
                  <a:pt x="209050" y="287103"/>
                  <a:pt x="175619" y="301352"/>
                  <a:pt x="166302" y="285459"/>
                </a:cubicBezTo>
                <a:cubicBezTo>
                  <a:pt x="156437" y="269566"/>
                  <a:pt x="184388" y="266278"/>
                  <a:pt x="209050" y="240520"/>
                </a:cubicBezTo>
                <a:cubicBezTo>
                  <a:pt x="234260" y="214762"/>
                  <a:pt x="232615" y="183523"/>
                  <a:pt x="215078" y="152833"/>
                </a:cubicBezTo>
                <a:cubicBezTo>
                  <a:pt x="196993" y="120498"/>
                  <a:pt x="123007" y="105701"/>
                  <a:pt x="126295" y="125431"/>
                </a:cubicBezTo>
                <a:cubicBezTo>
                  <a:pt x="130131" y="145160"/>
                  <a:pt x="155889" y="162149"/>
                  <a:pt x="149861" y="197772"/>
                </a:cubicBezTo>
                <a:cubicBezTo>
                  <a:pt x="142736" y="246000"/>
                  <a:pt x="107114" y="252577"/>
                  <a:pt x="71491" y="287651"/>
                </a:cubicBezTo>
                <a:cubicBezTo>
                  <a:pt x="36416" y="323274"/>
                  <a:pt x="793" y="332591"/>
                  <a:pt x="16686" y="444392"/>
                </a:cubicBezTo>
                <a:cubicBezTo>
                  <a:pt x="29291" y="528790"/>
                  <a:pt x="34772" y="677858"/>
                  <a:pt x="20523" y="771573"/>
                </a:cubicBezTo>
                <a:cubicBezTo>
                  <a:pt x="6822" y="866933"/>
                  <a:pt x="-18936" y="924477"/>
                  <a:pt x="22715" y="1016000"/>
                </a:cubicBezTo>
                <a:cubicBezTo>
                  <a:pt x="64914" y="1108071"/>
                  <a:pt x="232615" y="1284541"/>
                  <a:pt x="232615" y="1284541"/>
                </a:cubicBezTo>
                <a:cubicBezTo>
                  <a:pt x="232615" y="1284541"/>
                  <a:pt x="225491" y="1305367"/>
                  <a:pt x="217818" y="1323452"/>
                </a:cubicBezTo>
                <a:cubicBezTo>
                  <a:pt x="210694" y="1340990"/>
                  <a:pt x="227135" y="1345374"/>
                  <a:pt x="237548" y="1345374"/>
                </a:cubicBezTo>
                <a:cubicBezTo>
                  <a:pt x="243028" y="1345374"/>
                  <a:pt x="251249" y="1330577"/>
                  <a:pt x="254537" y="1325097"/>
                </a:cubicBezTo>
                <a:cubicBezTo>
                  <a:pt x="260566" y="1313040"/>
                  <a:pt x="266046" y="1300435"/>
                  <a:pt x="266046" y="1300435"/>
                </a:cubicBezTo>
                <a:cubicBezTo>
                  <a:pt x="286872" y="1317424"/>
                  <a:pt x="346060" y="1351951"/>
                  <a:pt x="401413" y="1375516"/>
                </a:cubicBezTo>
                <a:cubicBezTo>
                  <a:pt x="449640" y="1396890"/>
                  <a:pt x="492388" y="1400726"/>
                  <a:pt x="544452" y="1405659"/>
                </a:cubicBezTo>
                <a:cubicBezTo>
                  <a:pt x="572402" y="1408399"/>
                  <a:pt x="585555" y="1410591"/>
                  <a:pt x="580623" y="1421552"/>
                </a:cubicBezTo>
                <a:cubicBezTo>
                  <a:pt x="577334" y="1429773"/>
                  <a:pt x="577334" y="1438541"/>
                  <a:pt x="573498" y="1445666"/>
                </a:cubicBezTo>
                <a:cubicBezTo>
                  <a:pt x="571306" y="1454983"/>
                  <a:pt x="566922" y="1468684"/>
                  <a:pt x="566922" y="1468684"/>
                </a:cubicBezTo>
                <a:cubicBezTo>
                  <a:pt x="576238" y="1476904"/>
                  <a:pt x="591036" y="1482933"/>
                  <a:pt x="599804" y="1470876"/>
                </a:cubicBezTo>
                <a:cubicBezTo>
                  <a:pt x="603640" y="1465395"/>
                  <a:pt x="609121" y="1453339"/>
                  <a:pt x="611313" y="1437445"/>
                </a:cubicBezTo>
                <a:cubicBezTo>
                  <a:pt x="615149" y="1418812"/>
                  <a:pt x="620630" y="1412235"/>
                  <a:pt x="620630" y="1412235"/>
                </a:cubicBezTo>
                <a:cubicBezTo>
                  <a:pt x="702288" y="1418264"/>
                  <a:pt x="782302" y="1415523"/>
                  <a:pt x="863961" y="1415523"/>
                </a:cubicBezTo>
                <a:cubicBezTo>
                  <a:pt x="913833" y="1415523"/>
                  <a:pt x="957676" y="1415523"/>
                  <a:pt x="957676" y="1415523"/>
                </a:cubicBezTo>
                <a:cubicBezTo>
                  <a:pt x="957676" y="1415523"/>
                  <a:pt x="957128" y="1426484"/>
                  <a:pt x="951648" y="1440185"/>
                </a:cubicBezTo>
                <a:cubicBezTo>
                  <a:pt x="945619" y="1452790"/>
                  <a:pt x="949456" y="1449502"/>
                  <a:pt x="949456" y="1463751"/>
                </a:cubicBezTo>
                <a:cubicBezTo>
                  <a:pt x="949456" y="1463751"/>
                  <a:pt x="967541" y="1471424"/>
                  <a:pt x="980146" y="1462107"/>
                </a:cubicBezTo>
                <a:cubicBezTo>
                  <a:pt x="994395" y="1450598"/>
                  <a:pt x="990011" y="1421552"/>
                  <a:pt x="997135" y="1405659"/>
                </a:cubicBezTo>
                <a:cubicBezTo>
                  <a:pt x="998231" y="1404015"/>
                  <a:pt x="1009740" y="1402371"/>
                  <a:pt x="1029470" y="1397438"/>
                </a:cubicBezTo>
                <a:cubicBezTo>
                  <a:pt x="1094687" y="1383189"/>
                  <a:pt x="1156068" y="1348662"/>
                  <a:pt x="1210872" y="1311943"/>
                </a:cubicBezTo>
                <a:cubicBezTo>
                  <a:pt x="1274993" y="1267552"/>
                  <a:pt x="1369256" y="1180413"/>
                  <a:pt x="1408168" y="1114100"/>
                </a:cubicBezTo>
                <a:cubicBezTo>
                  <a:pt x="1441598" y="1057103"/>
                  <a:pt x="1453107" y="996819"/>
                  <a:pt x="1461876" y="972705"/>
                </a:cubicBezTo>
                <a:cubicBezTo>
                  <a:pt x="1473933" y="938726"/>
                  <a:pt x="1464068" y="891594"/>
                  <a:pt x="1444338" y="832406"/>
                </a:cubicBezTo>
                <a:cubicBezTo>
                  <a:pt x="1425705" y="773217"/>
                  <a:pt x="1403235" y="693751"/>
                  <a:pt x="1391178" y="644427"/>
                </a:cubicBezTo>
                <a:cubicBezTo>
                  <a:pt x="1379669" y="594555"/>
                  <a:pt x="1375285" y="555096"/>
                  <a:pt x="1388986" y="533723"/>
                </a:cubicBezTo>
                <a:cubicBezTo>
                  <a:pt x="1403235" y="512349"/>
                  <a:pt x="1404879" y="510157"/>
                  <a:pt x="1425157" y="521117"/>
                </a:cubicBezTo>
                <a:cubicBezTo>
                  <a:pt x="1443790" y="530434"/>
                  <a:pt x="1451463" y="551808"/>
                  <a:pt x="1443790" y="637851"/>
                </a:cubicBezTo>
                <a:cubicBezTo>
                  <a:pt x="1435022" y="730470"/>
                  <a:pt x="1445434" y="750747"/>
                  <a:pt x="1470096" y="695395"/>
                </a:cubicBezTo>
                <a:cubicBezTo>
                  <a:pt x="1492018" y="643879"/>
                  <a:pt x="1488730" y="589623"/>
                  <a:pt x="1492018" y="554548"/>
                </a:cubicBezTo>
                <a:cubicBezTo>
                  <a:pt x="1495854" y="518925"/>
                  <a:pt x="1502979" y="486591"/>
                  <a:pt x="1510652" y="470150"/>
                </a:cubicBezTo>
                <a:cubicBezTo>
                  <a:pt x="1521613" y="452612"/>
                  <a:pt x="1498595" y="358897"/>
                  <a:pt x="1467904" y="311217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547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A6247D-1365-4DA2-8D58-2E423A65A710}"/>
              </a:ext>
            </a:extLst>
          </p:cNvPr>
          <p:cNvSpPr txBox="1"/>
          <p:nvPr/>
        </p:nvSpPr>
        <p:spPr>
          <a:xfrm>
            <a:off x="695324" y="1672695"/>
            <a:ext cx="5400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lt"/>
                <a:ea typeface="+mj-ea"/>
              </a:rPr>
              <a:t>part</a:t>
            </a:r>
          </a:p>
          <a:p>
            <a:r>
              <a:rPr lang="en-US" altLang="zh-CN" sz="9600" dirty="0">
                <a:solidFill>
                  <a:schemeClr val="bg1"/>
                </a:solidFill>
                <a:latin typeface="+mj-lt"/>
                <a:ea typeface="+mj-ea"/>
              </a:rPr>
              <a:t>FIVE</a:t>
            </a:r>
            <a:endParaRPr lang="zh-CN" altLang="en-US" sz="9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AB570A4-A0DA-42BA-A3B2-AA4D1424517B}"/>
              </a:ext>
            </a:extLst>
          </p:cNvPr>
          <p:cNvSpPr/>
          <p:nvPr/>
        </p:nvSpPr>
        <p:spPr>
          <a:xfrm>
            <a:off x="11112000" y="2349000"/>
            <a:ext cx="2160000" cy="2160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5A40CDA-7FE2-45BE-B045-BDF5943D870B}"/>
              </a:ext>
            </a:extLst>
          </p:cNvPr>
          <p:cNvSpPr/>
          <p:nvPr/>
        </p:nvSpPr>
        <p:spPr>
          <a:xfrm>
            <a:off x="762361" y="648648"/>
            <a:ext cx="720000" cy="7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1997A58-3982-48CF-B14A-CDEC844A0C1B}"/>
              </a:ext>
            </a:extLst>
          </p:cNvPr>
          <p:cNvSpPr/>
          <p:nvPr/>
        </p:nvSpPr>
        <p:spPr>
          <a:xfrm>
            <a:off x="762361" y="5004191"/>
            <a:ext cx="2160000" cy="18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41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树, 户外, 草, 下一个&#10;&#10;描述已自动生成">
            <a:extLst>
              <a:ext uri="{FF2B5EF4-FFF2-40B4-BE49-F238E27FC236}">
                <a16:creationId xmlns:a16="http://schemas.microsoft.com/office/drawing/2014/main" id="{223F319A-7D56-44D8-B3D1-2A99798E5C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9" t="16735" r="3260" b="979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4F4BBE77-564F-4A2F-B9A9-DD2C8261D569}"/>
              </a:ext>
            </a:extLst>
          </p:cNvPr>
          <p:cNvSpPr/>
          <p:nvPr/>
        </p:nvSpPr>
        <p:spPr>
          <a:xfrm>
            <a:off x="-4389161" y="-2102962"/>
            <a:ext cx="11094761" cy="11094761"/>
          </a:xfrm>
          <a:prstGeom prst="ellipse">
            <a:avLst/>
          </a:prstGeom>
          <a:solidFill>
            <a:schemeClr val="tx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97AC5CF-33BA-4438-9E62-B22E3EBC2905}"/>
              </a:ext>
            </a:extLst>
          </p:cNvPr>
          <p:cNvSpPr/>
          <p:nvPr/>
        </p:nvSpPr>
        <p:spPr>
          <a:xfrm>
            <a:off x="-2694397" y="-255287"/>
            <a:ext cx="7684006" cy="7399405"/>
          </a:xfrm>
          <a:custGeom>
            <a:avLst/>
            <a:gdLst>
              <a:gd name="connsiteX0" fmla="*/ 1409264 w 1479715"/>
              <a:gd name="connsiteY0" fmla="*/ 456449 h 1424911"/>
              <a:gd name="connsiteX1" fmla="*/ 1373641 w 1479715"/>
              <a:gd name="connsiteY1" fmla="*/ 508513 h 1424911"/>
              <a:gd name="connsiteX2" fmla="*/ 1338018 w 1479715"/>
              <a:gd name="connsiteY2" fmla="*/ 564413 h 1424911"/>
              <a:gd name="connsiteX3" fmla="*/ 1331442 w 1479715"/>
              <a:gd name="connsiteY3" fmla="*/ 568249 h 1424911"/>
              <a:gd name="connsiteX4" fmla="*/ 1322673 w 1479715"/>
              <a:gd name="connsiteY4" fmla="*/ 537011 h 1424911"/>
              <a:gd name="connsiteX5" fmla="*/ 1341306 w 1479715"/>
              <a:gd name="connsiteY5" fmla="*/ 492619 h 1424911"/>
              <a:gd name="connsiteX6" fmla="*/ 1376929 w 1479715"/>
              <a:gd name="connsiteY6" fmla="*/ 444392 h 1424911"/>
              <a:gd name="connsiteX7" fmla="*/ 1409264 w 1479715"/>
              <a:gd name="connsiteY7" fmla="*/ 456449 h 1424911"/>
              <a:gd name="connsiteX8" fmla="*/ 1390082 w 1479715"/>
              <a:gd name="connsiteY8" fmla="*/ 905296 h 1424911"/>
              <a:gd name="connsiteX9" fmla="*/ 1353911 w 1479715"/>
              <a:gd name="connsiteY9" fmla="*/ 1084506 h 1424911"/>
              <a:gd name="connsiteX10" fmla="*/ 1305683 w 1479715"/>
              <a:gd name="connsiteY10" fmla="*/ 1146983 h 1424911"/>
              <a:gd name="connsiteX11" fmla="*/ 1294723 w 1479715"/>
              <a:gd name="connsiteY11" fmla="*/ 1123417 h 1424911"/>
              <a:gd name="connsiteX12" fmla="*/ 1352267 w 1479715"/>
              <a:gd name="connsiteY12" fmla="*/ 884470 h 1424911"/>
              <a:gd name="connsiteX13" fmla="*/ 1353363 w 1479715"/>
              <a:gd name="connsiteY13" fmla="*/ 737046 h 1424911"/>
              <a:gd name="connsiteX14" fmla="*/ 1390082 w 1479715"/>
              <a:gd name="connsiteY14" fmla="*/ 905296 h 1424911"/>
              <a:gd name="connsiteX15" fmla="*/ 1224025 w 1479715"/>
              <a:gd name="connsiteY15" fmla="*/ 1162328 h 1424911"/>
              <a:gd name="connsiteX16" fmla="*/ 1145655 w 1479715"/>
              <a:gd name="connsiteY16" fmla="*/ 1224805 h 1424911"/>
              <a:gd name="connsiteX17" fmla="*/ 1065641 w 1479715"/>
              <a:gd name="connsiteY17" fmla="*/ 1255495 h 1424911"/>
              <a:gd name="connsiteX18" fmla="*/ 1059612 w 1479715"/>
              <a:gd name="connsiteY18" fmla="*/ 1254947 h 1424911"/>
              <a:gd name="connsiteX19" fmla="*/ 1051392 w 1479715"/>
              <a:gd name="connsiteY19" fmla="*/ 1225353 h 1424911"/>
              <a:gd name="connsiteX20" fmla="*/ 1059612 w 1479715"/>
              <a:gd name="connsiteY20" fmla="*/ 1179317 h 1424911"/>
              <a:gd name="connsiteX21" fmla="*/ 1065641 w 1479715"/>
              <a:gd name="connsiteY21" fmla="*/ 1157943 h 1424911"/>
              <a:gd name="connsiteX22" fmla="*/ 1083178 w 1479715"/>
              <a:gd name="connsiteY22" fmla="*/ 1096015 h 1424911"/>
              <a:gd name="connsiteX23" fmla="*/ 1110032 w 1479715"/>
              <a:gd name="connsiteY23" fmla="*/ 991338 h 1424911"/>
              <a:gd name="connsiteX24" fmla="*/ 1127022 w 1479715"/>
              <a:gd name="connsiteY24" fmla="*/ 971061 h 1424911"/>
              <a:gd name="connsiteX25" fmla="*/ 1145655 w 1479715"/>
              <a:gd name="connsiteY25" fmla="*/ 962292 h 1424911"/>
              <a:gd name="connsiteX26" fmla="*/ 1212516 w 1479715"/>
              <a:gd name="connsiteY26" fmla="*/ 951331 h 1424911"/>
              <a:gd name="connsiteX27" fmla="*/ 1265676 w 1479715"/>
              <a:gd name="connsiteY27" fmla="*/ 1066968 h 1424911"/>
              <a:gd name="connsiteX28" fmla="*/ 1224025 w 1479715"/>
              <a:gd name="connsiteY28" fmla="*/ 1162328 h 1424911"/>
              <a:gd name="connsiteX29" fmla="*/ 1040431 w 1479715"/>
              <a:gd name="connsiteY29" fmla="*/ 1086698 h 1424911"/>
              <a:gd name="connsiteX30" fmla="*/ 1012481 w 1479715"/>
              <a:gd name="connsiteY30" fmla="*/ 1048883 h 1424911"/>
              <a:gd name="connsiteX31" fmla="*/ 1015221 w 1479715"/>
              <a:gd name="connsiteY31" fmla="*/ 982570 h 1424911"/>
              <a:gd name="connsiteX32" fmla="*/ 1040431 w 1479715"/>
              <a:gd name="connsiteY32" fmla="*/ 968321 h 1424911"/>
              <a:gd name="connsiteX33" fmla="*/ 1065641 w 1479715"/>
              <a:gd name="connsiteY33" fmla="*/ 971609 h 1424911"/>
              <a:gd name="connsiteX34" fmla="*/ 1074957 w 1479715"/>
              <a:gd name="connsiteY34" fmla="*/ 1013260 h 1424911"/>
              <a:gd name="connsiteX35" fmla="*/ 1065641 w 1479715"/>
              <a:gd name="connsiteY35" fmla="*/ 1057652 h 1424911"/>
              <a:gd name="connsiteX36" fmla="*/ 1040431 w 1479715"/>
              <a:gd name="connsiteY36" fmla="*/ 1086698 h 1424911"/>
              <a:gd name="connsiteX37" fmla="*/ 1038239 w 1479715"/>
              <a:gd name="connsiteY37" fmla="*/ 1173289 h 1424911"/>
              <a:gd name="connsiteX38" fmla="*/ 993299 w 1479715"/>
              <a:gd name="connsiteY38" fmla="*/ 1286733 h 1424911"/>
              <a:gd name="connsiteX39" fmla="*/ 980146 w 1479715"/>
              <a:gd name="connsiteY39" fmla="*/ 1286185 h 1424911"/>
              <a:gd name="connsiteX40" fmla="*/ 926438 w 1479715"/>
              <a:gd name="connsiteY40" fmla="*/ 1251111 h 1424911"/>
              <a:gd name="connsiteX41" fmla="*/ 950004 w 1479715"/>
              <a:gd name="connsiteY41" fmla="*/ 1190826 h 1424911"/>
              <a:gd name="connsiteX42" fmla="*/ 986722 w 1479715"/>
              <a:gd name="connsiteY42" fmla="*/ 1165616 h 1424911"/>
              <a:gd name="connsiteX43" fmla="*/ 1017413 w 1479715"/>
              <a:gd name="connsiteY43" fmla="*/ 1143146 h 1424911"/>
              <a:gd name="connsiteX44" fmla="*/ 1040979 w 1479715"/>
              <a:gd name="connsiteY44" fmla="*/ 1143146 h 1424911"/>
              <a:gd name="connsiteX45" fmla="*/ 1042623 w 1479715"/>
              <a:gd name="connsiteY45" fmla="*/ 1159039 h 1424911"/>
              <a:gd name="connsiteX46" fmla="*/ 1038239 w 1479715"/>
              <a:gd name="connsiteY46" fmla="*/ 1173289 h 1424911"/>
              <a:gd name="connsiteX47" fmla="*/ 975214 w 1479715"/>
              <a:gd name="connsiteY47" fmla="*/ 806100 h 1424911"/>
              <a:gd name="connsiteX48" fmla="*/ 992751 w 1479715"/>
              <a:gd name="connsiteY48" fmla="*/ 722797 h 1424911"/>
              <a:gd name="connsiteX49" fmla="*/ 1016865 w 1479715"/>
              <a:gd name="connsiteY49" fmla="*/ 651552 h 1424911"/>
              <a:gd name="connsiteX50" fmla="*/ 1040431 w 1479715"/>
              <a:gd name="connsiteY50" fmla="*/ 653744 h 1424911"/>
              <a:gd name="connsiteX51" fmla="*/ 1123185 w 1479715"/>
              <a:gd name="connsiteY51" fmla="*/ 699231 h 1424911"/>
              <a:gd name="connsiteX52" fmla="*/ 1146203 w 1479715"/>
              <a:gd name="connsiteY52" fmla="*/ 694299 h 1424911"/>
              <a:gd name="connsiteX53" fmla="*/ 1127570 w 1479715"/>
              <a:gd name="connsiteY53" fmla="*/ 801715 h 1424911"/>
              <a:gd name="connsiteX54" fmla="*/ 1110580 w 1479715"/>
              <a:gd name="connsiteY54" fmla="*/ 894335 h 1424911"/>
              <a:gd name="connsiteX55" fmla="*/ 1099619 w 1479715"/>
              <a:gd name="connsiteY55" fmla="*/ 915160 h 1424911"/>
              <a:gd name="connsiteX56" fmla="*/ 1040431 w 1479715"/>
              <a:gd name="connsiteY56" fmla="*/ 918449 h 1424911"/>
              <a:gd name="connsiteX57" fmla="*/ 975214 w 1479715"/>
              <a:gd name="connsiteY57" fmla="*/ 806100 h 1424911"/>
              <a:gd name="connsiteX58" fmla="*/ 1096879 w 1479715"/>
              <a:gd name="connsiteY58" fmla="*/ 509061 h 1424911"/>
              <a:gd name="connsiteX59" fmla="*/ 1145655 w 1479715"/>
              <a:gd name="connsiteY59" fmla="*/ 460833 h 1424911"/>
              <a:gd name="connsiteX60" fmla="*/ 1188950 w 1479715"/>
              <a:gd name="connsiteY60" fmla="*/ 429046 h 1424911"/>
              <a:gd name="connsiteX61" fmla="*/ 1212516 w 1479715"/>
              <a:gd name="connsiteY61" fmla="*/ 461929 h 1424911"/>
              <a:gd name="connsiteX62" fmla="*/ 1179086 w 1479715"/>
              <a:gd name="connsiteY62" fmla="*/ 573730 h 1424911"/>
              <a:gd name="connsiteX63" fmla="*/ 1153876 w 1479715"/>
              <a:gd name="connsiteY63" fmla="*/ 654292 h 1424911"/>
              <a:gd name="connsiteX64" fmla="*/ 1110032 w 1479715"/>
              <a:gd name="connsiteY64" fmla="*/ 649360 h 1424911"/>
              <a:gd name="connsiteX65" fmla="*/ 1076054 w 1479715"/>
              <a:gd name="connsiteY65" fmla="*/ 585787 h 1424911"/>
              <a:gd name="connsiteX66" fmla="*/ 1096879 w 1479715"/>
              <a:gd name="connsiteY66" fmla="*/ 509061 h 1424911"/>
              <a:gd name="connsiteX67" fmla="*/ 893007 w 1479715"/>
              <a:gd name="connsiteY67" fmla="*/ 1274676 h 1424911"/>
              <a:gd name="connsiteX68" fmla="*/ 872730 w 1479715"/>
              <a:gd name="connsiteY68" fmla="*/ 1298242 h 1424911"/>
              <a:gd name="connsiteX69" fmla="*/ 862317 w 1479715"/>
              <a:gd name="connsiteY69" fmla="*/ 1301531 h 1424911"/>
              <a:gd name="connsiteX70" fmla="*/ 838751 w 1479715"/>
              <a:gd name="connsiteY70" fmla="*/ 1290570 h 1424911"/>
              <a:gd name="connsiteX71" fmla="*/ 862317 w 1479715"/>
              <a:gd name="connsiteY71" fmla="*/ 1262072 h 1424911"/>
              <a:gd name="connsiteX72" fmla="*/ 877114 w 1479715"/>
              <a:gd name="connsiteY72" fmla="*/ 1257139 h 1424911"/>
              <a:gd name="connsiteX73" fmla="*/ 893007 w 1479715"/>
              <a:gd name="connsiteY73" fmla="*/ 1274676 h 1424911"/>
              <a:gd name="connsiteX74" fmla="*/ 671050 w 1479715"/>
              <a:gd name="connsiteY74" fmla="*/ 1286185 h 1424911"/>
              <a:gd name="connsiteX75" fmla="*/ 680915 w 1479715"/>
              <a:gd name="connsiteY75" fmla="*/ 1202883 h 1424911"/>
              <a:gd name="connsiteX76" fmla="*/ 690231 w 1479715"/>
              <a:gd name="connsiteY76" fmla="*/ 1171096 h 1424911"/>
              <a:gd name="connsiteX77" fmla="*/ 715441 w 1479715"/>
              <a:gd name="connsiteY77" fmla="*/ 1084506 h 1424911"/>
              <a:gd name="connsiteX78" fmla="*/ 739007 w 1479715"/>
              <a:gd name="connsiteY78" fmla="*/ 1023673 h 1424911"/>
              <a:gd name="connsiteX79" fmla="*/ 762025 w 1479715"/>
              <a:gd name="connsiteY79" fmla="*/ 1026413 h 1424911"/>
              <a:gd name="connsiteX80" fmla="*/ 788879 w 1479715"/>
              <a:gd name="connsiteY80" fmla="*/ 1044498 h 1424911"/>
              <a:gd name="connsiteX81" fmla="*/ 829982 w 1479715"/>
              <a:gd name="connsiteY81" fmla="*/ 1108071 h 1424911"/>
              <a:gd name="connsiteX82" fmla="*/ 863961 w 1479715"/>
              <a:gd name="connsiteY82" fmla="*/ 1199047 h 1424911"/>
              <a:gd name="connsiteX83" fmla="*/ 790523 w 1479715"/>
              <a:gd name="connsiteY83" fmla="*/ 1281253 h 1424911"/>
              <a:gd name="connsiteX84" fmla="*/ 671050 w 1479715"/>
              <a:gd name="connsiteY84" fmla="*/ 1286185 h 1424911"/>
              <a:gd name="connsiteX85" fmla="*/ 659541 w 1479715"/>
              <a:gd name="connsiteY85" fmla="*/ 987502 h 1424911"/>
              <a:gd name="connsiteX86" fmla="*/ 697356 w 1479715"/>
              <a:gd name="connsiteY86" fmla="*/ 1003395 h 1424911"/>
              <a:gd name="connsiteX87" fmla="*/ 699548 w 1479715"/>
              <a:gd name="connsiteY87" fmla="*/ 1042306 h 1424911"/>
              <a:gd name="connsiteX88" fmla="*/ 683655 w 1479715"/>
              <a:gd name="connsiteY88" fmla="*/ 1096563 h 1424911"/>
              <a:gd name="connsiteX89" fmla="*/ 680915 w 1479715"/>
              <a:gd name="connsiteY89" fmla="*/ 1097111 h 1424911"/>
              <a:gd name="connsiteX90" fmla="*/ 663925 w 1479715"/>
              <a:gd name="connsiteY90" fmla="*/ 1040114 h 1424911"/>
              <a:gd name="connsiteX91" fmla="*/ 659541 w 1479715"/>
              <a:gd name="connsiteY91" fmla="*/ 987502 h 1424911"/>
              <a:gd name="connsiteX92" fmla="*/ 647484 w 1479715"/>
              <a:gd name="connsiteY92" fmla="*/ 1209459 h 1424911"/>
              <a:gd name="connsiteX93" fmla="*/ 615149 w 1479715"/>
              <a:gd name="connsiteY93" fmla="*/ 1272484 h 1424911"/>
              <a:gd name="connsiteX94" fmla="*/ 577334 w 1479715"/>
              <a:gd name="connsiteY94" fmla="*/ 1223708 h 1424911"/>
              <a:gd name="connsiteX95" fmla="*/ 551028 w 1479715"/>
              <a:gd name="connsiteY95" fmla="*/ 1157395 h 1424911"/>
              <a:gd name="connsiteX96" fmla="*/ 547740 w 1479715"/>
              <a:gd name="connsiteY96" fmla="*/ 1123965 h 1424911"/>
              <a:gd name="connsiteX97" fmla="*/ 583911 w 1479715"/>
              <a:gd name="connsiteY97" fmla="*/ 1128897 h 1424911"/>
              <a:gd name="connsiteX98" fmla="*/ 637619 w 1479715"/>
              <a:gd name="connsiteY98" fmla="*/ 1157943 h 1424911"/>
              <a:gd name="connsiteX99" fmla="*/ 647484 w 1479715"/>
              <a:gd name="connsiteY99" fmla="*/ 1209459 h 1424911"/>
              <a:gd name="connsiteX100" fmla="*/ 544452 w 1479715"/>
              <a:gd name="connsiteY100" fmla="*/ 1269196 h 1424911"/>
              <a:gd name="connsiteX101" fmla="*/ 463890 w 1479715"/>
              <a:gd name="connsiteY101" fmla="*/ 1265360 h 1424911"/>
              <a:gd name="connsiteX102" fmla="*/ 447996 w 1479715"/>
              <a:gd name="connsiteY102" fmla="*/ 1236313 h 1424911"/>
              <a:gd name="connsiteX103" fmla="*/ 463890 w 1479715"/>
              <a:gd name="connsiteY103" fmla="*/ 1204527 h 1424911"/>
              <a:gd name="connsiteX104" fmla="*/ 496772 w 1479715"/>
              <a:gd name="connsiteY104" fmla="*/ 1171096 h 1424911"/>
              <a:gd name="connsiteX105" fmla="*/ 505541 w 1479715"/>
              <a:gd name="connsiteY105" fmla="*/ 1168904 h 1424911"/>
              <a:gd name="connsiteX106" fmla="*/ 546096 w 1479715"/>
              <a:gd name="connsiteY106" fmla="*/ 1254947 h 1424911"/>
              <a:gd name="connsiteX107" fmla="*/ 544452 w 1479715"/>
              <a:gd name="connsiteY107" fmla="*/ 1269196 h 1424911"/>
              <a:gd name="connsiteX108" fmla="*/ 403057 w 1479715"/>
              <a:gd name="connsiteY108" fmla="*/ 1206171 h 1424911"/>
              <a:gd name="connsiteX109" fmla="*/ 389904 w 1479715"/>
              <a:gd name="connsiteY109" fmla="*/ 1214392 h 1424911"/>
              <a:gd name="connsiteX110" fmla="*/ 344964 w 1479715"/>
              <a:gd name="connsiteY110" fmla="*/ 1196854 h 1424911"/>
              <a:gd name="connsiteX111" fmla="*/ 313178 w 1479715"/>
              <a:gd name="connsiteY111" fmla="*/ 1171096 h 1424911"/>
              <a:gd name="connsiteX112" fmla="*/ 341128 w 1479715"/>
              <a:gd name="connsiteY112" fmla="*/ 1080121 h 1424911"/>
              <a:gd name="connsiteX113" fmla="*/ 383875 w 1479715"/>
              <a:gd name="connsiteY113" fmla="*/ 1068612 h 1424911"/>
              <a:gd name="connsiteX114" fmla="*/ 364146 w 1479715"/>
              <a:gd name="connsiteY114" fmla="*/ 1009424 h 1424911"/>
              <a:gd name="connsiteX115" fmla="*/ 402509 w 1479715"/>
              <a:gd name="connsiteY115" fmla="*/ 1001203 h 1424911"/>
              <a:gd name="connsiteX116" fmla="*/ 464986 w 1479715"/>
              <a:gd name="connsiteY116" fmla="*/ 1036278 h 1424911"/>
              <a:gd name="connsiteX117" fmla="*/ 481975 w 1479715"/>
              <a:gd name="connsiteY117" fmla="*/ 1110812 h 1424911"/>
              <a:gd name="connsiteX118" fmla="*/ 403057 w 1479715"/>
              <a:gd name="connsiteY118" fmla="*/ 1206171 h 1424911"/>
              <a:gd name="connsiteX119" fmla="*/ 300025 w 1479715"/>
              <a:gd name="connsiteY119" fmla="*/ 1103139 h 1424911"/>
              <a:gd name="connsiteX120" fmla="*/ 278651 w 1479715"/>
              <a:gd name="connsiteY120" fmla="*/ 1144790 h 1424911"/>
              <a:gd name="connsiteX121" fmla="*/ 256729 w 1479715"/>
              <a:gd name="connsiteY121" fmla="*/ 1136570 h 1424911"/>
              <a:gd name="connsiteX122" fmla="*/ 213982 w 1479715"/>
              <a:gd name="connsiteY122" fmla="*/ 1086150 h 1424911"/>
              <a:gd name="connsiteX123" fmla="*/ 220010 w 1479715"/>
              <a:gd name="connsiteY123" fmla="*/ 1051075 h 1424911"/>
              <a:gd name="connsiteX124" fmla="*/ 257825 w 1479715"/>
              <a:gd name="connsiteY124" fmla="*/ 1053267 h 1424911"/>
              <a:gd name="connsiteX125" fmla="*/ 304409 w 1479715"/>
              <a:gd name="connsiteY125" fmla="*/ 1060392 h 1424911"/>
              <a:gd name="connsiteX126" fmla="*/ 300025 w 1479715"/>
              <a:gd name="connsiteY126" fmla="*/ 1103139 h 1424911"/>
              <a:gd name="connsiteX127" fmla="*/ 229875 w 1479715"/>
              <a:gd name="connsiteY127" fmla="*/ 731018 h 1424911"/>
              <a:gd name="connsiteX128" fmla="*/ 245220 w 1479715"/>
              <a:gd name="connsiteY128" fmla="*/ 651552 h 1424911"/>
              <a:gd name="connsiteX129" fmla="*/ 264402 w 1479715"/>
              <a:gd name="connsiteY129" fmla="*/ 636755 h 1424911"/>
              <a:gd name="connsiteX130" fmla="*/ 300025 w 1479715"/>
              <a:gd name="connsiteY130" fmla="*/ 644427 h 1424911"/>
              <a:gd name="connsiteX131" fmla="*/ 358665 w 1479715"/>
              <a:gd name="connsiteY131" fmla="*/ 704164 h 1424911"/>
              <a:gd name="connsiteX132" fmla="*/ 403057 w 1479715"/>
              <a:gd name="connsiteY132" fmla="*/ 709096 h 1424911"/>
              <a:gd name="connsiteX133" fmla="*/ 415114 w 1479715"/>
              <a:gd name="connsiteY133" fmla="*/ 711288 h 1424911"/>
              <a:gd name="connsiteX134" fmla="*/ 403057 w 1479715"/>
              <a:gd name="connsiteY134" fmla="*/ 764997 h 1424911"/>
              <a:gd name="connsiteX135" fmla="*/ 382231 w 1479715"/>
              <a:gd name="connsiteY135" fmla="*/ 833502 h 1424911"/>
              <a:gd name="connsiteX136" fmla="*/ 342224 w 1479715"/>
              <a:gd name="connsiteY136" fmla="*/ 950235 h 1424911"/>
              <a:gd name="connsiteX137" fmla="*/ 261662 w 1479715"/>
              <a:gd name="connsiteY137" fmla="*/ 885566 h 1424911"/>
              <a:gd name="connsiteX138" fmla="*/ 229875 w 1479715"/>
              <a:gd name="connsiteY138" fmla="*/ 731018 h 1424911"/>
              <a:gd name="connsiteX139" fmla="*/ 328523 w 1479715"/>
              <a:gd name="connsiteY139" fmla="*/ 532626 h 1424911"/>
              <a:gd name="connsiteX140" fmla="*/ 463890 w 1479715"/>
              <a:gd name="connsiteY140" fmla="*/ 463573 h 1424911"/>
              <a:gd name="connsiteX141" fmla="*/ 490196 w 1479715"/>
              <a:gd name="connsiteY141" fmla="*/ 469053 h 1424911"/>
              <a:gd name="connsiteX142" fmla="*/ 463342 w 1479715"/>
              <a:gd name="connsiteY142" fmla="*/ 564961 h 1424911"/>
              <a:gd name="connsiteX143" fmla="*/ 443612 w 1479715"/>
              <a:gd name="connsiteY143" fmla="*/ 621957 h 1424911"/>
              <a:gd name="connsiteX144" fmla="*/ 412922 w 1479715"/>
              <a:gd name="connsiteY144" fmla="*/ 676214 h 1424911"/>
              <a:gd name="connsiteX145" fmla="*/ 343320 w 1479715"/>
              <a:gd name="connsiteY145" fmla="*/ 630178 h 1424911"/>
              <a:gd name="connsiteX146" fmla="*/ 328523 w 1479715"/>
              <a:gd name="connsiteY146" fmla="*/ 532626 h 1424911"/>
              <a:gd name="connsiteX147" fmla="*/ 576786 w 1479715"/>
              <a:gd name="connsiteY147" fmla="*/ 717317 h 1424911"/>
              <a:gd name="connsiteX148" fmla="*/ 597064 w 1479715"/>
              <a:gd name="connsiteY148" fmla="*/ 642783 h 1424911"/>
              <a:gd name="connsiteX149" fmla="*/ 597612 w 1479715"/>
              <a:gd name="connsiteY149" fmla="*/ 642235 h 1424911"/>
              <a:gd name="connsiteX150" fmla="*/ 604189 w 1479715"/>
              <a:gd name="connsiteY150" fmla="*/ 638399 h 1424911"/>
              <a:gd name="connsiteX151" fmla="*/ 689135 w 1479715"/>
              <a:gd name="connsiteY151" fmla="*/ 703068 h 1424911"/>
              <a:gd name="connsiteX152" fmla="*/ 748872 w 1479715"/>
              <a:gd name="connsiteY152" fmla="*/ 710740 h 1424911"/>
              <a:gd name="connsiteX153" fmla="*/ 761477 w 1479715"/>
              <a:gd name="connsiteY153" fmla="*/ 717865 h 1424911"/>
              <a:gd name="connsiteX154" fmla="*/ 753804 w 1479715"/>
              <a:gd name="connsiteY154" fmla="*/ 771573 h 1424911"/>
              <a:gd name="connsiteX155" fmla="*/ 749420 w 1479715"/>
              <a:gd name="connsiteY155" fmla="*/ 796235 h 1424911"/>
              <a:gd name="connsiteX156" fmla="*/ 712153 w 1479715"/>
              <a:gd name="connsiteY156" fmla="*/ 935986 h 1424911"/>
              <a:gd name="connsiteX157" fmla="*/ 688587 w 1479715"/>
              <a:gd name="connsiteY157" fmla="*/ 927765 h 1424911"/>
              <a:gd name="connsiteX158" fmla="*/ 576786 w 1479715"/>
              <a:gd name="connsiteY158" fmla="*/ 717317 h 1424911"/>
              <a:gd name="connsiteX159" fmla="*/ 677626 w 1479715"/>
              <a:gd name="connsiteY159" fmla="*/ 493167 h 1424911"/>
              <a:gd name="connsiteX160" fmla="*/ 749968 w 1479715"/>
              <a:gd name="connsiteY160" fmla="*/ 436171 h 1424911"/>
              <a:gd name="connsiteX161" fmla="*/ 846424 w 1479715"/>
              <a:gd name="connsiteY161" fmla="*/ 429046 h 1424911"/>
              <a:gd name="connsiteX162" fmla="*/ 830530 w 1479715"/>
              <a:gd name="connsiteY162" fmla="*/ 509061 h 1424911"/>
              <a:gd name="connsiteX163" fmla="*/ 776822 w 1479715"/>
              <a:gd name="connsiteY163" fmla="*/ 672925 h 1424911"/>
              <a:gd name="connsiteX164" fmla="*/ 701740 w 1479715"/>
              <a:gd name="connsiteY164" fmla="*/ 647167 h 1424911"/>
              <a:gd name="connsiteX165" fmla="*/ 677626 w 1479715"/>
              <a:gd name="connsiteY165" fmla="*/ 493167 h 1424911"/>
              <a:gd name="connsiteX166" fmla="*/ 1467904 w 1479715"/>
              <a:gd name="connsiteY166" fmla="*/ 311217 h 1424911"/>
              <a:gd name="connsiteX167" fmla="*/ 1268965 w 1479715"/>
              <a:gd name="connsiteY167" fmla="*/ 90904 h 1424911"/>
              <a:gd name="connsiteX168" fmla="*/ 1155520 w 1479715"/>
              <a:gd name="connsiteY168" fmla="*/ 16370 h 1424911"/>
              <a:gd name="connsiteX169" fmla="*/ 1110580 w 1479715"/>
              <a:gd name="connsiteY169" fmla="*/ 2121 h 1424911"/>
              <a:gd name="connsiteX170" fmla="*/ 1110580 w 1479715"/>
              <a:gd name="connsiteY170" fmla="*/ 19658 h 1424911"/>
              <a:gd name="connsiteX171" fmla="*/ 1146203 w 1479715"/>
              <a:gd name="connsiteY171" fmla="*/ 38292 h 1424911"/>
              <a:gd name="connsiteX172" fmla="*/ 1340210 w 1479715"/>
              <a:gd name="connsiteY172" fmla="*/ 258057 h 1424911"/>
              <a:gd name="connsiteX173" fmla="*/ 1397207 w 1479715"/>
              <a:gd name="connsiteY173" fmla="*/ 384655 h 1424911"/>
              <a:gd name="connsiteX174" fmla="*/ 1287050 w 1479715"/>
              <a:gd name="connsiteY174" fmla="*/ 518377 h 1424911"/>
              <a:gd name="connsiteX175" fmla="*/ 1273897 w 1479715"/>
              <a:gd name="connsiteY175" fmla="*/ 1000107 h 1424911"/>
              <a:gd name="connsiteX176" fmla="*/ 1232794 w 1479715"/>
              <a:gd name="connsiteY176" fmla="*/ 906392 h 1424911"/>
              <a:gd name="connsiteX177" fmla="*/ 1145655 w 1479715"/>
              <a:gd name="connsiteY177" fmla="*/ 909132 h 1424911"/>
              <a:gd name="connsiteX178" fmla="*/ 1144011 w 1479715"/>
              <a:gd name="connsiteY178" fmla="*/ 909132 h 1424911"/>
              <a:gd name="connsiteX179" fmla="*/ 1179634 w 1479715"/>
              <a:gd name="connsiteY179" fmla="*/ 701972 h 1424911"/>
              <a:gd name="connsiteX180" fmla="*/ 1212516 w 1479715"/>
              <a:gd name="connsiteY180" fmla="*/ 657032 h 1424911"/>
              <a:gd name="connsiteX181" fmla="*/ 1198267 w 1479715"/>
              <a:gd name="connsiteY181" fmla="*/ 623054 h 1424911"/>
              <a:gd name="connsiteX182" fmla="*/ 1262388 w 1479715"/>
              <a:gd name="connsiteY182" fmla="*/ 437267 h 1424911"/>
              <a:gd name="connsiteX183" fmla="*/ 1264032 w 1479715"/>
              <a:gd name="connsiteY183" fmla="*/ 394520 h 1424911"/>
              <a:gd name="connsiteX184" fmla="*/ 1207036 w 1479715"/>
              <a:gd name="connsiteY184" fmla="*/ 397260 h 1424911"/>
              <a:gd name="connsiteX185" fmla="*/ 1165933 w 1479715"/>
              <a:gd name="connsiteY185" fmla="*/ 413701 h 1424911"/>
              <a:gd name="connsiteX186" fmla="*/ 1145655 w 1479715"/>
              <a:gd name="connsiteY186" fmla="*/ 380819 h 1424911"/>
              <a:gd name="connsiteX187" fmla="*/ 1064545 w 1479715"/>
              <a:gd name="connsiteY187" fmla="*/ 327110 h 1424911"/>
              <a:gd name="connsiteX188" fmla="*/ 1026182 w 1479715"/>
              <a:gd name="connsiteY188" fmla="*/ 335331 h 1424911"/>
              <a:gd name="connsiteX189" fmla="*/ 1040431 w 1479715"/>
              <a:gd name="connsiteY189" fmla="*/ 386847 h 1424911"/>
              <a:gd name="connsiteX190" fmla="*/ 1110032 w 1479715"/>
              <a:gd name="connsiteY190" fmla="*/ 408221 h 1424911"/>
              <a:gd name="connsiteX191" fmla="*/ 1141819 w 1479715"/>
              <a:gd name="connsiteY191" fmla="*/ 425758 h 1424911"/>
              <a:gd name="connsiteX192" fmla="*/ 1110032 w 1479715"/>
              <a:gd name="connsiteY192" fmla="*/ 443296 h 1424911"/>
              <a:gd name="connsiteX193" fmla="*/ 1010836 w 1479715"/>
              <a:gd name="connsiteY193" fmla="*/ 523310 h 1424911"/>
              <a:gd name="connsiteX194" fmla="*/ 888623 w 1479715"/>
              <a:gd name="connsiteY194" fmla="*/ 772121 h 1424911"/>
              <a:gd name="connsiteX195" fmla="*/ 904516 w 1479715"/>
              <a:gd name="connsiteY195" fmla="*/ 1009424 h 1424911"/>
              <a:gd name="connsiteX196" fmla="*/ 960964 w 1479715"/>
              <a:gd name="connsiteY196" fmla="*/ 1119580 h 1424911"/>
              <a:gd name="connsiteX197" fmla="*/ 908352 w 1479715"/>
              <a:gd name="connsiteY197" fmla="*/ 1177673 h 1424911"/>
              <a:gd name="connsiteX198" fmla="*/ 872730 w 1479715"/>
              <a:gd name="connsiteY198" fmla="*/ 1048883 h 1424911"/>
              <a:gd name="connsiteX199" fmla="*/ 857932 w 1479715"/>
              <a:gd name="connsiteY199" fmla="*/ 1031345 h 1424911"/>
              <a:gd name="connsiteX200" fmla="*/ 755448 w 1479715"/>
              <a:gd name="connsiteY200" fmla="*/ 960100 h 1424911"/>
              <a:gd name="connsiteX201" fmla="*/ 752160 w 1479715"/>
              <a:gd name="connsiteY201" fmla="*/ 948043 h 1424911"/>
              <a:gd name="connsiteX202" fmla="*/ 752160 w 1479715"/>
              <a:gd name="connsiteY202" fmla="*/ 936534 h 1424911"/>
              <a:gd name="connsiteX203" fmla="*/ 796552 w 1479715"/>
              <a:gd name="connsiteY203" fmla="*/ 739239 h 1424911"/>
              <a:gd name="connsiteX204" fmla="*/ 802032 w 1479715"/>
              <a:gd name="connsiteY204" fmla="*/ 712385 h 1424911"/>
              <a:gd name="connsiteX205" fmla="*/ 827242 w 1479715"/>
              <a:gd name="connsiteY205" fmla="*/ 674570 h 1424911"/>
              <a:gd name="connsiteX206" fmla="*/ 821214 w 1479715"/>
              <a:gd name="connsiteY206" fmla="*/ 642783 h 1424911"/>
              <a:gd name="connsiteX207" fmla="*/ 863961 w 1479715"/>
              <a:gd name="connsiteY207" fmla="*/ 505772 h 1424911"/>
              <a:gd name="connsiteX208" fmla="*/ 864509 w 1479715"/>
              <a:gd name="connsiteY208" fmla="*/ 504676 h 1424911"/>
              <a:gd name="connsiteX209" fmla="*/ 886431 w 1479715"/>
              <a:gd name="connsiteY209" fmla="*/ 446584 h 1424911"/>
              <a:gd name="connsiteX210" fmla="*/ 931370 w 1479715"/>
              <a:gd name="connsiteY210" fmla="*/ 421922 h 1424911"/>
              <a:gd name="connsiteX211" fmla="*/ 938495 w 1479715"/>
              <a:gd name="connsiteY211" fmla="*/ 393972 h 1424911"/>
              <a:gd name="connsiteX212" fmla="*/ 914929 w 1479715"/>
              <a:gd name="connsiteY212" fmla="*/ 385203 h 1424911"/>
              <a:gd name="connsiteX213" fmla="*/ 793811 w 1479715"/>
              <a:gd name="connsiteY213" fmla="*/ 390683 h 1424911"/>
              <a:gd name="connsiteX214" fmla="*/ 714893 w 1479715"/>
              <a:gd name="connsiteY214" fmla="*/ 403288 h 1424911"/>
              <a:gd name="connsiteX215" fmla="*/ 655705 w 1479715"/>
              <a:gd name="connsiteY215" fmla="*/ 336975 h 1424911"/>
              <a:gd name="connsiteX216" fmla="*/ 598708 w 1479715"/>
              <a:gd name="connsiteY216" fmla="*/ 327658 h 1424911"/>
              <a:gd name="connsiteX217" fmla="*/ 598160 w 1479715"/>
              <a:gd name="connsiteY217" fmla="*/ 381915 h 1424911"/>
              <a:gd name="connsiteX218" fmla="*/ 644196 w 1479715"/>
              <a:gd name="connsiteY218" fmla="*/ 393424 h 1424911"/>
              <a:gd name="connsiteX219" fmla="*/ 669406 w 1479715"/>
              <a:gd name="connsiteY219" fmla="*/ 430690 h 1424911"/>
              <a:gd name="connsiteX220" fmla="*/ 609121 w 1479715"/>
              <a:gd name="connsiteY220" fmla="*/ 510705 h 1424911"/>
              <a:gd name="connsiteX221" fmla="*/ 507733 w 1479715"/>
              <a:gd name="connsiteY221" fmla="*/ 834598 h 1424911"/>
              <a:gd name="connsiteX222" fmla="*/ 576238 w 1479715"/>
              <a:gd name="connsiteY222" fmla="*/ 980926 h 1424911"/>
              <a:gd name="connsiteX223" fmla="*/ 594324 w 1479715"/>
              <a:gd name="connsiteY223" fmla="*/ 1054911 h 1424911"/>
              <a:gd name="connsiteX224" fmla="*/ 541164 w 1479715"/>
              <a:gd name="connsiteY224" fmla="*/ 1077381 h 1424911"/>
              <a:gd name="connsiteX225" fmla="*/ 504445 w 1479715"/>
              <a:gd name="connsiteY225" fmla="*/ 1032990 h 1424911"/>
              <a:gd name="connsiteX226" fmla="*/ 495676 w 1479715"/>
              <a:gd name="connsiteY226" fmla="*/ 996271 h 1424911"/>
              <a:gd name="connsiteX227" fmla="*/ 495676 w 1479715"/>
              <a:gd name="connsiteY227" fmla="*/ 995723 h 1424911"/>
              <a:gd name="connsiteX228" fmla="*/ 401961 w 1479715"/>
              <a:gd name="connsiteY228" fmla="*/ 969417 h 1424911"/>
              <a:gd name="connsiteX229" fmla="*/ 381135 w 1479715"/>
              <a:gd name="connsiteY229" fmla="*/ 966676 h 1424911"/>
              <a:gd name="connsiteX230" fmla="*/ 401961 w 1479715"/>
              <a:gd name="connsiteY230" fmla="*/ 861452 h 1424911"/>
              <a:gd name="connsiteX231" fmla="*/ 444708 w 1479715"/>
              <a:gd name="connsiteY231" fmla="*/ 709096 h 1424911"/>
              <a:gd name="connsiteX232" fmla="*/ 462793 w 1479715"/>
              <a:gd name="connsiteY232" fmla="*/ 703616 h 1424911"/>
              <a:gd name="connsiteX233" fmla="*/ 471562 w 1479715"/>
              <a:gd name="connsiteY233" fmla="*/ 698683 h 1424911"/>
              <a:gd name="connsiteX234" fmla="*/ 474302 w 1479715"/>
              <a:gd name="connsiteY234" fmla="*/ 670733 h 1424911"/>
              <a:gd name="connsiteX235" fmla="*/ 462793 w 1479715"/>
              <a:gd name="connsiteY235" fmla="*/ 662513 h 1424911"/>
              <a:gd name="connsiteX236" fmla="*/ 460053 w 1479715"/>
              <a:gd name="connsiteY236" fmla="*/ 655936 h 1424911"/>
              <a:gd name="connsiteX237" fmla="*/ 462793 w 1479715"/>
              <a:gd name="connsiteY237" fmla="*/ 644427 h 1424911"/>
              <a:gd name="connsiteX238" fmla="*/ 496772 w 1479715"/>
              <a:gd name="connsiteY238" fmla="*/ 541395 h 1424911"/>
              <a:gd name="connsiteX239" fmla="*/ 513761 w 1479715"/>
              <a:gd name="connsiteY239" fmla="*/ 492071 h 1424911"/>
              <a:gd name="connsiteX240" fmla="*/ 538971 w 1479715"/>
              <a:gd name="connsiteY240" fmla="*/ 487139 h 1424911"/>
              <a:gd name="connsiteX241" fmla="*/ 549932 w 1479715"/>
              <a:gd name="connsiteY241" fmla="*/ 483851 h 1424911"/>
              <a:gd name="connsiteX242" fmla="*/ 545000 w 1479715"/>
              <a:gd name="connsiteY242" fmla="*/ 446036 h 1424911"/>
              <a:gd name="connsiteX243" fmla="*/ 495128 w 1479715"/>
              <a:gd name="connsiteY243" fmla="*/ 438363 h 1424911"/>
              <a:gd name="connsiteX244" fmla="*/ 462245 w 1479715"/>
              <a:gd name="connsiteY244" fmla="*/ 438363 h 1424911"/>
              <a:gd name="connsiteX245" fmla="*/ 401413 w 1479715"/>
              <a:gd name="connsiteY245" fmla="*/ 437267 h 1424911"/>
              <a:gd name="connsiteX246" fmla="*/ 359213 w 1479715"/>
              <a:gd name="connsiteY246" fmla="*/ 374242 h 1424911"/>
              <a:gd name="connsiteX247" fmla="*/ 311534 w 1479715"/>
              <a:gd name="connsiteY247" fmla="*/ 407673 h 1424911"/>
              <a:gd name="connsiteX248" fmla="*/ 352637 w 1479715"/>
              <a:gd name="connsiteY248" fmla="*/ 454804 h 1424911"/>
              <a:gd name="connsiteX249" fmla="*/ 194252 w 1479715"/>
              <a:gd name="connsiteY249" fmla="*/ 617025 h 1424911"/>
              <a:gd name="connsiteX250" fmla="*/ 152053 w 1479715"/>
              <a:gd name="connsiteY250" fmla="*/ 821445 h 1424911"/>
              <a:gd name="connsiteX251" fmla="*/ 211790 w 1479715"/>
              <a:gd name="connsiteY251" fmla="*/ 957360 h 1424911"/>
              <a:gd name="connsiteX252" fmla="*/ 253989 w 1479715"/>
              <a:gd name="connsiteY252" fmla="*/ 987502 h 1424911"/>
              <a:gd name="connsiteX253" fmla="*/ 254537 w 1479715"/>
              <a:gd name="connsiteY253" fmla="*/ 987502 h 1424911"/>
              <a:gd name="connsiteX254" fmla="*/ 292900 w 1479715"/>
              <a:gd name="connsiteY254" fmla="*/ 1012164 h 1424911"/>
              <a:gd name="connsiteX255" fmla="*/ 254537 w 1479715"/>
              <a:gd name="connsiteY255" fmla="*/ 1017644 h 1424911"/>
              <a:gd name="connsiteX256" fmla="*/ 225491 w 1479715"/>
              <a:gd name="connsiteY256" fmla="*/ 1020385 h 1424911"/>
              <a:gd name="connsiteX257" fmla="*/ 175619 w 1479715"/>
              <a:gd name="connsiteY257" fmla="*/ 1035730 h 1424911"/>
              <a:gd name="connsiteX258" fmla="*/ 83548 w 1479715"/>
              <a:gd name="connsiteY258" fmla="*/ 921189 h 1424911"/>
              <a:gd name="connsiteX259" fmla="*/ 123007 w 1479715"/>
              <a:gd name="connsiteY259" fmla="*/ 695943 h 1424911"/>
              <a:gd name="connsiteX260" fmla="*/ 108758 w 1479715"/>
              <a:gd name="connsiteY260" fmla="*/ 414797 h 1424911"/>
              <a:gd name="connsiteX261" fmla="*/ 179455 w 1479715"/>
              <a:gd name="connsiteY261" fmla="*/ 369858 h 1424911"/>
              <a:gd name="connsiteX262" fmla="*/ 253441 w 1479715"/>
              <a:gd name="connsiteY262" fmla="*/ 400548 h 1424911"/>
              <a:gd name="connsiteX263" fmla="*/ 253989 w 1479715"/>
              <a:gd name="connsiteY263" fmla="*/ 401096 h 1424911"/>
              <a:gd name="connsiteX264" fmla="*/ 263854 w 1479715"/>
              <a:gd name="connsiteY264" fmla="*/ 402192 h 1424911"/>
              <a:gd name="connsiteX265" fmla="*/ 253989 w 1479715"/>
              <a:gd name="connsiteY265" fmla="*/ 335331 h 1424911"/>
              <a:gd name="connsiteX266" fmla="*/ 253441 w 1479715"/>
              <a:gd name="connsiteY266" fmla="*/ 334783 h 1424911"/>
              <a:gd name="connsiteX267" fmla="*/ 244124 w 1479715"/>
              <a:gd name="connsiteY267" fmla="*/ 324918 h 1424911"/>
              <a:gd name="connsiteX268" fmla="*/ 166302 w 1479715"/>
              <a:gd name="connsiteY268" fmla="*/ 285459 h 1424911"/>
              <a:gd name="connsiteX269" fmla="*/ 209050 w 1479715"/>
              <a:gd name="connsiteY269" fmla="*/ 240520 h 1424911"/>
              <a:gd name="connsiteX270" fmla="*/ 215078 w 1479715"/>
              <a:gd name="connsiteY270" fmla="*/ 152833 h 1424911"/>
              <a:gd name="connsiteX271" fmla="*/ 126295 w 1479715"/>
              <a:gd name="connsiteY271" fmla="*/ 125431 h 1424911"/>
              <a:gd name="connsiteX272" fmla="*/ 149861 w 1479715"/>
              <a:gd name="connsiteY272" fmla="*/ 197772 h 1424911"/>
              <a:gd name="connsiteX273" fmla="*/ 71491 w 1479715"/>
              <a:gd name="connsiteY273" fmla="*/ 287651 h 1424911"/>
              <a:gd name="connsiteX274" fmla="*/ 16686 w 1479715"/>
              <a:gd name="connsiteY274" fmla="*/ 444392 h 1424911"/>
              <a:gd name="connsiteX275" fmla="*/ 20523 w 1479715"/>
              <a:gd name="connsiteY275" fmla="*/ 771573 h 1424911"/>
              <a:gd name="connsiteX276" fmla="*/ 22715 w 1479715"/>
              <a:gd name="connsiteY276" fmla="*/ 1016000 h 1424911"/>
              <a:gd name="connsiteX277" fmla="*/ 232615 w 1479715"/>
              <a:gd name="connsiteY277" fmla="*/ 1284541 h 1424911"/>
              <a:gd name="connsiteX278" fmla="*/ 217818 w 1479715"/>
              <a:gd name="connsiteY278" fmla="*/ 1323452 h 1424911"/>
              <a:gd name="connsiteX279" fmla="*/ 237548 w 1479715"/>
              <a:gd name="connsiteY279" fmla="*/ 1345374 h 1424911"/>
              <a:gd name="connsiteX280" fmla="*/ 254537 w 1479715"/>
              <a:gd name="connsiteY280" fmla="*/ 1325097 h 1424911"/>
              <a:gd name="connsiteX281" fmla="*/ 266046 w 1479715"/>
              <a:gd name="connsiteY281" fmla="*/ 1300435 h 1424911"/>
              <a:gd name="connsiteX282" fmla="*/ 401413 w 1479715"/>
              <a:gd name="connsiteY282" fmla="*/ 1375516 h 1424911"/>
              <a:gd name="connsiteX283" fmla="*/ 544452 w 1479715"/>
              <a:gd name="connsiteY283" fmla="*/ 1405659 h 1424911"/>
              <a:gd name="connsiteX284" fmla="*/ 580623 w 1479715"/>
              <a:gd name="connsiteY284" fmla="*/ 1421552 h 1424911"/>
              <a:gd name="connsiteX285" fmla="*/ 573498 w 1479715"/>
              <a:gd name="connsiteY285" fmla="*/ 1445666 h 1424911"/>
              <a:gd name="connsiteX286" fmla="*/ 566922 w 1479715"/>
              <a:gd name="connsiteY286" fmla="*/ 1468684 h 1424911"/>
              <a:gd name="connsiteX287" fmla="*/ 599804 w 1479715"/>
              <a:gd name="connsiteY287" fmla="*/ 1470876 h 1424911"/>
              <a:gd name="connsiteX288" fmla="*/ 611313 w 1479715"/>
              <a:gd name="connsiteY288" fmla="*/ 1437445 h 1424911"/>
              <a:gd name="connsiteX289" fmla="*/ 620630 w 1479715"/>
              <a:gd name="connsiteY289" fmla="*/ 1412235 h 1424911"/>
              <a:gd name="connsiteX290" fmla="*/ 863961 w 1479715"/>
              <a:gd name="connsiteY290" fmla="*/ 1415523 h 1424911"/>
              <a:gd name="connsiteX291" fmla="*/ 957676 w 1479715"/>
              <a:gd name="connsiteY291" fmla="*/ 1415523 h 1424911"/>
              <a:gd name="connsiteX292" fmla="*/ 951648 w 1479715"/>
              <a:gd name="connsiteY292" fmla="*/ 1440185 h 1424911"/>
              <a:gd name="connsiteX293" fmla="*/ 949456 w 1479715"/>
              <a:gd name="connsiteY293" fmla="*/ 1463751 h 1424911"/>
              <a:gd name="connsiteX294" fmla="*/ 980146 w 1479715"/>
              <a:gd name="connsiteY294" fmla="*/ 1462107 h 1424911"/>
              <a:gd name="connsiteX295" fmla="*/ 997135 w 1479715"/>
              <a:gd name="connsiteY295" fmla="*/ 1405659 h 1424911"/>
              <a:gd name="connsiteX296" fmla="*/ 1029470 w 1479715"/>
              <a:gd name="connsiteY296" fmla="*/ 1397438 h 1424911"/>
              <a:gd name="connsiteX297" fmla="*/ 1210872 w 1479715"/>
              <a:gd name="connsiteY297" fmla="*/ 1311943 h 1424911"/>
              <a:gd name="connsiteX298" fmla="*/ 1408168 w 1479715"/>
              <a:gd name="connsiteY298" fmla="*/ 1114100 h 1424911"/>
              <a:gd name="connsiteX299" fmla="*/ 1461876 w 1479715"/>
              <a:gd name="connsiteY299" fmla="*/ 972705 h 1424911"/>
              <a:gd name="connsiteX300" fmla="*/ 1444338 w 1479715"/>
              <a:gd name="connsiteY300" fmla="*/ 832406 h 1424911"/>
              <a:gd name="connsiteX301" fmla="*/ 1391178 w 1479715"/>
              <a:gd name="connsiteY301" fmla="*/ 644427 h 1424911"/>
              <a:gd name="connsiteX302" fmla="*/ 1388986 w 1479715"/>
              <a:gd name="connsiteY302" fmla="*/ 533723 h 1424911"/>
              <a:gd name="connsiteX303" fmla="*/ 1425157 w 1479715"/>
              <a:gd name="connsiteY303" fmla="*/ 521117 h 1424911"/>
              <a:gd name="connsiteX304" fmla="*/ 1443790 w 1479715"/>
              <a:gd name="connsiteY304" fmla="*/ 637851 h 1424911"/>
              <a:gd name="connsiteX305" fmla="*/ 1470096 w 1479715"/>
              <a:gd name="connsiteY305" fmla="*/ 695395 h 1424911"/>
              <a:gd name="connsiteX306" fmla="*/ 1492018 w 1479715"/>
              <a:gd name="connsiteY306" fmla="*/ 554548 h 1424911"/>
              <a:gd name="connsiteX307" fmla="*/ 1510652 w 1479715"/>
              <a:gd name="connsiteY307" fmla="*/ 470150 h 1424911"/>
              <a:gd name="connsiteX308" fmla="*/ 1467904 w 1479715"/>
              <a:gd name="connsiteY308" fmla="*/ 311217 h 142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1479715" h="1424911">
                <a:moveTo>
                  <a:pt x="1409264" y="456449"/>
                </a:moveTo>
                <a:cubicBezTo>
                  <a:pt x="1407072" y="480014"/>
                  <a:pt x="1387890" y="499196"/>
                  <a:pt x="1373641" y="508513"/>
                </a:cubicBezTo>
                <a:cubicBezTo>
                  <a:pt x="1339114" y="533723"/>
                  <a:pt x="1345143" y="555096"/>
                  <a:pt x="1338018" y="564413"/>
                </a:cubicBezTo>
                <a:cubicBezTo>
                  <a:pt x="1336374" y="566605"/>
                  <a:pt x="1334182" y="569345"/>
                  <a:pt x="1331442" y="568249"/>
                </a:cubicBezTo>
                <a:cubicBezTo>
                  <a:pt x="1324865" y="566605"/>
                  <a:pt x="1322673" y="550712"/>
                  <a:pt x="1322673" y="537011"/>
                </a:cubicBezTo>
                <a:cubicBezTo>
                  <a:pt x="1322673" y="523858"/>
                  <a:pt x="1334182" y="504128"/>
                  <a:pt x="1341306" y="492619"/>
                </a:cubicBezTo>
                <a:cubicBezTo>
                  <a:pt x="1352815" y="473986"/>
                  <a:pt x="1366516" y="454804"/>
                  <a:pt x="1376929" y="444392"/>
                </a:cubicBezTo>
                <a:cubicBezTo>
                  <a:pt x="1400495" y="423018"/>
                  <a:pt x="1409812" y="444392"/>
                  <a:pt x="1409264" y="456449"/>
                </a:cubicBezTo>
                <a:moveTo>
                  <a:pt x="1390082" y="905296"/>
                </a:moveTo>
                <a:cubicBezTo>
                  <a:pt x="1388438" y="990242"/>
                  <a:pt x="1387890" y="1031345"/>
                  <a:pt x="1353911" y="1084506"/>
                </a:cubicBezTo>
                <a:cubicBezTo>
                  <a:pt x="1339114" y="1106975"/>
                  <a:pt x="1322125" y="1126157"/>
                  <a:pt x="1305683" y="1146983"/>
                </a:cubicBezTo>
                <a:cubicBezTo>
                  <a:pt x="1266772" y="1177673"/>
                  <a:pt x="1275541" y="1155203"/>
                  <a:pt x="1294723" y="1123417"/>
                </a:cubicBezTo>
                <a:cubicBezTo>
                  <a:pt x="1349527" y="1058748"/>
                  <a:pt x="1353911" y="965032"/>
                  <a:pt x="1352267" y="884470"/>
                </a:cubicBezTo>
                <a:cubicBezTo>
                  <a:pt x="1348979" y="806100"/>
                  <a:pt x="1344047" y="722797"/>
                  <a:pt x="1353363" y="737046"/>
                </a:cubicBezTo>
                <a:cubicBezTo>
                  <a:pt x="1364324" y="750747"/>
                  <a:pt x="1390082" y="853780"/>
                  <a:pt x="1390082" y="905296"/>
                </a:cubicBezTo>
                <a:close/>
                <a:moveTo>
                  <a:pt x="1224025" y="1162328"/>
                </a:moveTo>
                <a:cubicBezTo>
                  <a:pt x="1212516" y="1176029"/>
                  <a:pt x="1181278" y="1203979"/>
                  <a:pt x="1145655" y="1224805"/>
                </a:cubicBezTo>
                <a:cubicBezTo>
                  <a:pt x="1125925" y="1234669"/>
                  <a:pt x="1087014" y="1253851"/>
                  <a:pt x="1065641" y="1255495"/>
                </a:cubicBezTo>
                <a:cubicBezTo>
                  <a:pt x="1062901" y="1255495"/>
                  <a:pt x="1060708" y="1255495"/>
                  <a:pt x="1059612" y="1254947"/>
                </a:cubicBezTo>
                <a:cubicBezTo>
                  <a:pt x="1053036" y="1252755"/>
                  <a:pt x="1050295" y="1245082"/>
                  <a:pt x="1051392" y="1225353"/>
                </a:cubicBezTo>
                <a:cubicBezTo>
                  <a:pt x="1051392" y="1210556"/>
                  <a:pt x="1054680" y="1194662"/>
                  <a:pt x="1059612" y="1179317"/>
                </a:cubicBezTo>
                <a:cubicBezTo>
                  <a:pt x="1060708" y="1172193"/>
                  <a:pt x="1063449" y="1165068"/>
                  <a:pt x="1065641" y="1157943"/>
                </a:cubicBezTo>
                <a:cubicBezTo>
                  <a:pt x="1071669" y="1134378"/>
                  <a:pt x="1079890" y="1113004"/>
                  <a:pt x="1083178" y="1096015"/>
                </a:cubicBezTo>
                <a:cubicBezTo>
                  <a:pt x="1089207" y="1071353"/>
                  <a:pt x="1095235" y="1021481"/>
                  <a:pt x="1110032" y="991338"/>
                </a:cubicBezTo>
                <a:cubicBezTo>
                  <a:pt x="1114417" y="982570"/>
                  <a:pt x="1119897" y="975445"/>
                  <a:pt x="1127022" y="971061"/>
                </a:cubicBezTo>
                <a:cubicBezTo>
                  <a:pt x="1131954" y="968321"/>
                  <a:pt x="1137982" y="965580"/>
                  <a:pt x="1145655" y="962292"/>
                </a:cubicBezTo>
                <a:cubicBezTo>
                  <a:pt x="1165933" y="955167"/>
                  <a:pt x="1193883" y="951331"/>
                  <a:pt x="1212516" y="951331"/>
                </a:cubicBezTo>
                <a:cubicBezTo>
                  <a:pt x="1237726" y="951331"/>
                  <a:pt x="1265676" y="1046691"/>
                  <a:pt x="1265676" y="1066968"/>
                </a:cubicBezTo>
                <a:cubicBezTo>
                  <a:pt x="1265676" y="1086698"/>
                  <a:pt x="1240466" y="1144790"/>
                  <a:pt x="1224025" y="1162328"/>
                </a:cubicBezTo>
                <a:close/>
                <a:moveTo>
                  <a:pt x="1040431" y="1086698"/>
                </a:moveTo>
                <a:cubicBezTo>
                  <a:pt x="1033854" y="1086150"/>
                  <a:pt x="1026182" y="1075189"/>
                  <a:pt x="1012481" y="1048883"/>
                </a:cubicBezTo>
                <a:cubicBezTo>
                  <a:pt x="1001520" y="1029153"/>
                  <a:pt x="995491" y="1000107"/>
                  <a:pt x="1015221" y="982570"/>
                </a:cubicBezTo>
                <a:cubicBezTo>
                  <a:pt x="1024537" y="973801"/>
                  <a:pt x="1033306" y="968869"/>
                  <a:pt x="1040431" y="968321"/>
                </a:cubicBezTo>
                <a:cubicBezTo>
                  <a:pt x="1049748" y="966676"/>
                  <a:pt x="1057420" y="968869"/>
                  <a:pt x="1065641" y="971609"/>
                </a:cubicBezTo>
                <a:cubicBezTo>
                  <a:pt x="1076602" y="975445"/>
                  <a:pt x="1082630" y="983118"/>
                  <a:pt x="1074957" y="1013260"/>
                </a:cubicBezTo>
                <a:cubicBezTo>
                  <a:pt x="1071121" y="1032442"/>
                  <a:pt x="1068381" y="1046691"/>
                  <a:pt x="1065641" y="1057652"/>
                </a:cubicBezTo>
                <a:cubicBezTo>
                  <a:pt x="1061804" y="1065872"/>
                  <a:pt x="1051392" y="1087794"/>
                  <a:pt x="1040431" y="1086698"/>
                </a:cubicBezTo>
                <a:close/>
                <a:moveTo>
                  <a:pt x="1038239" y="1173289"/>
                </a:moveTo>
                <a:cubicBezTo>
                  <a:pt x="1023989" y="1212748"/>
                  <a:pt x="1014673" y="1284541"/>
                  <a:pt x="993299" y="1286733"/>
                </a:cubicBezTo>
                <a:cubicBezTo>
                  <a:pt x="988915" y="1286733"/>
                  <a:pt x="984530" y="1286733"/>
                  <a:pt x="980146" y="1286185"/>
                </a:cubicBezTo>
                <a:cubicBezTo>
                  <a:pt x="957676" y="1282349"/>
                  <a:pt x="928630" y="1269196"/>
                  <a:pt x="926438" y="1251111"/>
                </a:cubicBezTo>
                <a:cubicBezTo>
                  <a:pt x="921505" y="1229737"/>
                  <a:pt x="921505" y="1208363"/>
                  <a:pt x="950004" y="1190826"/>
                </a:cubicBezTo>
                <a:cubicBezTo>
                  <a:pt x="962061" y="1182605"/>
                  <a:pt x="974666" y="1174385"/>
                  <a:pt x="986722" y="1165616"/>
                </a:cubicBezTo>
                <a:cubicBezTo>
                  <a:pt x="997683" y="1156847"/>
                  <a:pt x="1007000" y="1149723"/>
                  <a:pt x="1017413" y="1143146"/>
                </a:cubicBezTo>
                <a:cubicBezTo>
                  <a:pt x="1024537" y="1138214"/>
                  <a:pt x="1036046" y="1136022"/>
                  <a:pt x="1040979" y="1143146"/>
                </a:cubicBezTo>
                <a:cubicBezTo>
                  <a:pt x="1043171" y="1146434"/>
                  <a:pt x="1043719" y="1151367"/>
                  <a:pt x="1042623" y="1159039"/>
                </a:cubicBezTo>
                <a:cubicBezTo>
                  <a:pt x="1040979" y="1163424"/>
                  <a:pt x="1039335" y="1168356"/>
                  <a:pt x="1038239" y="1173289"/>
                </a:cubicBezTo>
                <a:close/>
                <a:moveTo>
                  <a:pt x="975214" y="806100"/>
                </a:moveTo>
                <a:cubicBezTo>
                  <a:pt x="979050" y="778150"/>
                  <a:pt x="985626" y="750199"/>
                  <a:pt x="992751" y="722797"/>
                </a:cubicBezTo>
                <a:cubicBezTo>
                  <a:pt x="1001520" y="688271"/>
                  <a:pt x="1011933" y="660320"/>
                  <a:pt x="1016865" y="651552"/>
                </a:cubicBezTo>
                <a:cubicBezTo>
                  <a:pt x="1025086" y="635658"/>
                  <a:pt x="1031114" y="644975"/>
                  <a:pt x="1040431" y="653744"/>
                </a:cubicBezTo>
                <a:cubicBezTo>
                  <a:pt x="1055776" y="665801"/>
                  <a:pt x="1110580" y="701972"/>
                  <a:pt x="1123185" y="699231"/>
                </a:cubicBezTo>
                <a:cubicBezTo>
                  <a:pt x="1132502" y="698683"/>
                  <a:pt x="1144011" y="695943"/>
                  <a:pt x="1146203" y="694299"/>
                </a:cubicBezTo>
                <a:cubicBezTo>
                  <a:pt x="1146203" y="724990"/>
                  <a:pt x="1134146" y="770477"/>
                  <a:pt x="1127570" y="801715"/>
                </a:cubicBezTo>
                <a:cubicBezTo>
                  <a:pt x="1120993" y="823637"/>
                  <a:pt x="1118253" y="867481"/>
                  <a:pt x="1110580" y="894335"/>
                </a:cubicBezTo>
                <a:cubicBezTo>
                  <a:pt x="1107840" y="904200"/>
                  <a:pt x="1104552" y="911872"/>
                  <a:pt x="1099619" y="915160"/>
                </a:cubicBezTo>
                <a:cubicBezTo>
                  <a:pt x="1085918" y="923929"/>
                  <a:pt x="1056872" y="922285"/>
                  <a:pt x="1040431" y="918449"/>
                </a:cubicBezTo>
                <a:cubicBezTo>
                  <a:pt x="985078" y="910776"/>
                  <a:pt x="969733" y="856520"/>
                  <a:pt x="975214" y="806100"/>
                </a:cubicBezTo>
                <a:close/>
                <a:moveTo>
                  <a:pt x="1096879" y="509061"/>
                </a:moveTo>
                <a:cubicBezTo>
                  <a:pt x="1110580" y="490427"/>
                  <a:pt x="1127570" y="475082"/>
                  <a:pt x="1145655" y="460833"/>
                </a:cubicBezTo>
                <a:cubicBezTo>
                  <a:pt x="1161000" y="447132"/>
                  <a:pt x="1176893" y="436171"/>
                  <a:pt x="1188950" y="429046"/>
                </a:cubicBezTo>
                <a:cubicBezTo>
                  <a:pt x="1216353" y="413701"/>
                  <a:pt x="1218545" y="444392"/>
                  <a:pt x="1212516" y="461929"/>
                </a:cubicBezTo>
                <a:cubicBezTo>
                  <a:pt x="1207036" y="480014"/>
                  <a:pt x="1185662" y="545231"/>
                  <a:pt x="1179086" y="573730"/>
                </a:cubicBezTo>
                <a:cubicBezTo>
                  <a:pt x="1173605" y="603872"/>
                  <a:pt x="1164836" y="648812"/>
                  <a:pt x="1153876" y="654292"/>
                </a:cubicBezTo>
                <a:cubicBezTo>
                  <a:pt x="1140175" y="660868"/>
                  <a:pt x="1122637" y="657032"/>
                  <a:pt x="1110032" y="649360"/>
                </a:cubicBezTo>
                <a:cubicBezTo>
                  <a:pt x="1093043" y="639495"/>
                  <a:pt x="1078246" y="618669"/>
                  <a:pt x="1076054" y="585787"/>
                </a:cubicBezTo>
                <a:cubicBezTo>
                  <a:pt x="1073313" y="541395"/>
                  <a:pt x="1081534" y="534271"/>
                  <a:pt x="1096879" y="509061"/>
                </a:cubicBezTo>
                <a:close/>
                <a:moveTo>
                  <a:pt x="893007" y="1274676"/>
                </a:moveTo>
                <a:cubicBezTo>
                  <a:pt x="889719" y="1290570"/>
                  <a:pt x="888075" y="1292214"/>
                  <a:pt x="872730" y="1298242"/>
                </a:cubicBezTo>
                <a:cubicBezTo>
                  <a:pt x="869441" y="1299338"/>
                  <a:pt x="865605" y="1300435"/>
                  <a:pt x="862317" y="1301531"/>
                </a:cubicBezTo>
                <a:cubicBezTo>
                  <a:pt x="843135" y="1307559"/>
                  <a:pt x="832722" y="1302079"/>
                  <a:pt x="838751" y="1290570"/>
                </a:cubicBezTo>
                <a:cubicBezTo>
                  <a:pt x="843135" y="1281801"/>
                  <a:pt x="852452" y="1269196"/>
                  <a:pt x="862317" y="1262072"/>
                </a:cubicBezTo>
                <a:cubicBezTo>
                  <a:pt x="866153" y="1259331"/>
                  <a:pt x="872181" y="1257687"/>
                  <a:pt x="877114" y="1257139"/>
                </a:cubicBezTo>
                <a:cubicBezTo>
                  <a:pt x="886431" y="1256043"/>
                  <a:pt x="896295" y="1259331"/>
                  <a:pt x="893007" y="1274676"/>
                </a:cubicBezTo>
                <a:close/>
                <a:moveTo>
                  <a:pt x="671050" y="1286185"/>
                </a:moveTo>
                <a:cubicBezTo>
                  <a:pt x="657349" y="1264264"/>
                  <a:pt x="668310" y="1237410"/>
                  <a:pt x="680915" y="1202883"/>
                </a:cubicBezTo>
                <a:cubicBezTo>
                  <a:pt x="684751" y="1192470"/>
                  <a:pt x="687491" y="1181509"/>
                  <a:pt x="690231" y="1171096"/>
                </a:cubicBezTo>
                <a:cubicBezTo>
                  <a:pt x="703932" y="1119580"/>
                  <a:pt x="708317" y="1121225"/>
                  <a:pt x="715441" y="1084506"/>
                </a:cubicBezTo>
                <a:cubicBezTo>
                  <a:pt x="722566" y="1046691"/>
                  <a:pt x="726950" y="1029701"/>
                  <a:pt x="739007" y="1023673"/>
                </a:cubicBezTo>
                <a:cubicBezTo>
                  <a:pt x="747776" y="1018741"/>
                  <a:pt x="754352" y="1022029"/>
                  <a:pt x="762025" y="1026413"/>
                </a:cubicBezTo>
                <a:cubicBezTo>
                  <a:pt x="770246" y="1031345"/>
                  <a:pt x="778466" y="1038470"/>
                  <a:pt x="788879" y="1044498"/>
                </a:cubicBezTo>
                <a:cubicBezTo>
                  <a:pt x="810253" y="1056007"/>
                  <a:pt x="826694" y="1063132"/>
                  <a:pt x="829982" y="1108071"/>
                </a:cubicBezTo>
                <a:cubicBezTo>
                  <a:pt x="833819" y="1149175"/>
                  <a:pt x="857932" y="1180961"/>
                  <a:pt x="863961" y="1199047"/>
                </a:cubicBezTo>
                <a:cubicBezTo>
                  <a:pt x="872730" y="1225353"/>
                  <a:pt x="810253" y="1273032"/>
                  <a:pt x="790523" y="1281253"/>
                </a:cubicBezTo>
                <a:cubicBezTo>
                  <a:pt x="762573" y="1293858"/>
                  <a:pt x="688587" y="1313587"/>
                  <a:pt x="671050" y="1286185"/>
                </a:cubicBezTo>
                <a:close/>
                <a:moveTo>
                  <a:pt x="659541" y="987502"/>
                </a:moveTo>
                <a:cubicBezTo>
                  <a:pt x="661733" y="973253"/>
                  <a:pt x="692972" y="999011"/>
                  <a:pt x="697356" y="1003395"/>
                </a:cubicBezTo>
                <a:cubicBezTo>
                  <a:pt x="709413" y="1010520"/>
                  <a:pt x="706125" y="1017644"/>
                  <a:pt x="699548" y="1042306"/>
                </a:cubicBezTo>
                <a:cubicBezTo>
                  <a:pt x="696260" y="1057652"/>
                  <a:pt x="694068" y="1092726"/>
                  <a:pt x="683655" y="1096563"/>
                </a:cubicBezTo>
                <a:cubicBezTo>
                  <a:pt x="683107" y="1096563"/>
                  <a:pt x="682011" y="1097111"/>
                  <a:pt x="680915" y="1097111"/>
                </a:cubicBezTo>
                <a:cubicBezTo>
                  <a:pt x="668858" y="1096563"/>
                  <a:pt x="666117" y="1059296"/>
                  <a:pt x="663925" y="1040114"/>
                </a:cubicBezTo>
                <a:cubicBezTo>
                  <a:pt x="661185" y="1020385"/>
                  <a:pt x="654608" y="1018192"/>
                  <a:pt x="659541" y="987502"/>
                </a:cubicBezTo>
                <a:close/>
                <a:moveTo>
                  <a:pt x="647484" y="1209459"/>
                </a:moveTo>
                <a:cubicBezTo>
                  <a:pt x="637619" y="1247274"/>
                  <a:pt x="629399" y="1270292"/>
                  <a:pt x="615149" y="1272484"/>
                </a:cubicBezTo>
                <a:cubicBezTo>
                  <a:pt x="589939" y="1277965"/>
                  <a:pt x="582267" y="1239602"/>
                  <a:pt x="577334" y="1223708"/>
                </a:cubicBezTo>
                <a:cubicBezTo>
                  <a:pt x="566374" y="1188086"/>
                  <a:pt x="558153" y="1176029"/>
                  <a:pt x="551028" y="1157395"/>
                </a:cubicBezTo>
                <a:cubicBezTo>
                  <a:pt x="545000" y="1142598"/>
                  <a:pt x="536779" y="1137118"/>
                  <a:pt x="547740" y="1123965"/>
                </a:cubicBezTo>
                <a:cubicBezTo>
                  <a:pt x="557605" y="1112456"/>
                  <a:pt x="559797" y="1117388"/>
                  <a:pt x="583911" y="1128897"/>
                </a:cubicBezTo>
                <a:cubicBezTo>
                  <a:pt x="603640" y="1138762"/>
                  <a:pt x="618986" y="1148627"/>
                  <a:pt x="637619" y="1157943"/>
                </a:cubicBezTo>
                <a:cubicBezTo>
                  <a:pt x="651320" y="1163424"/>
                  <a:pt x="656801" y="1173289"/>
                  <a:pt x="647484" y="1209459"/>
                </a:cubicBezTo>
                <a:close/>
                <a:moveTo>
                  <a:pt x="544452" y="1269196"/>
                </a:moveTo>
                <a:cubicBezTo>
                  <a:pt x="535683" y="1274676"/>
                  <a:pt x="479783" y="1269744"/>
                  <a:pt x="463890" y="1265360"/>
                </a:cubicBezTo>
                <a:cubicBezTo>
                  <a:pt x="450188" y="1262620"/>
                  <a:pt x="440872" y="1256591"/>
                  <a:pt x="447996" y="1236313"/>
                </a:cubicBezTo>
                <a:cubicBezTo>
                  <a:pt x="450737" y="1226997"/>
                  <a:pt x="457313" y="1215488"/>
                  <a:pt x="463890" y="1204527"/>
                </a:cubicBezTo>
                <a:cubicBezTo>
                  <a:pt x="474850" y="1189730"/>
                  <a:pt x="487455" y="1176577"/>
                  <a:pt x="496772" y="1171096"/>
                </a:cubicBezTo>
                <a:cubicBezTo>
                  <a:pt x="499512" y="1168904"/>
                  <a:pt x="503349" y="1168356"/>
                  <a:pt x="505541" y="1168904"/>
                </a:cubicBezTo>
                <a:cubicBezTo>
                  <a:pt x="508829" y="1168904"/>
                  <a:pt x="540068" y="1242890"/>
                  <a:pt x="546096" y="1254947"/>
                </a:cubicBezTo>
                <a:cubicBezTo>
                  <a:pt x="548836" y="1260427"/>
                  <a:pt x="549384" y="1264812"/>
                  <a:pt x="544452" y="1269196"/>
                </a:cubicBezTo>
                <a:close/>
                <a:moveTo>
                  <a:pt x="403057" y="1206171"/>
                </a:moveTo>
                <a:cubicBezTo>
                  <a:pt x="398672" y="1209459"/>
                  <a:pt x="393740" y="1212748"/>
                  <a:pt x="389904" y="1214392"/>
                </a:cubicBezTo>
                <a:cubicBezTo>
                  <a:pt x="365242" y="1223708"/>
                  <a:pt x="360857" y="1206171"/>
                  <a:pt x="344964" y="1196854"/>
                </a:cubicBezTo>
                <a:cubicBezTo>
                  <a:pt x="329071" y="1185894"/>
                  <a:pt x="311534" y="1188086"/>
                  <a:pt x="313178" y="1171096"/>
                </a:cubicBezTo>
                <a:cubicBezTo>
                  <a:pt x="314274" y="1159588"/>
                  <a:pt x="327427" y="1120128"/>
                  <a:pt x="341128" y="1080121"/>
                </a:cubicBezTo>
                <a:cubicBezTo>
                  <a:pt x="344416" y="1068064"/>
                  <a:pt x="374010" y="1091630"/>
                  <a:pt x="383875" y="1068612"/>
                </a:cubicBezTo>
                <a:cubicBezTo>
                  <a:pt x="388808" y="1056007"/>
                  <a:pt x="360857" y="1018741"/>
                  <a:pt x="364146" y="1009424"/>
                </a:cubicBezTo>
                <a:cubicBezTo>
                  <a:pt x="366886" y="1000107"/>
                  <a:pt x="385519" y="999559"/>
                  <a:pt x="402509" y="1001203"/>
                </a:cubicBezTo>
                <a:cubicBezTo>
                  <a:pt x="434295" y="1003395"/>
                  <a:pt x="450188" y="1002847"/>
                  <a:pt x="464986" y="1036278"/>
                </a:cubicBezTo>
                <a:cubicBezTo>
                  <a:pt x="475946" y="1060940"/>
                  <a:pt x="485263" y="1096563"/>
                  <a:pt x="481975" y="1110812"/>
                </a:cubicBezTo>
                <a:cubicBezTo>
                  <a:pt x="474850" y="1137666"/>
                  <a:pt x="423882" y="1190278"/>
                  <a:pt x="403057" y="1206171"/>
                </a:cubicBezTo>
                <a:close/>
                <a:moveTo>
                  <a:pt x="300025" y="1103139"/>
                </a:moveTo>
                <a:cubicBezTo>
                  <a:pt x="296188" y="1123417"/>
                  <a:pt x="285776" y="1146983"/>
                  <a:pt x="278651" y="1144790"/>
                </a:cubicBezTo>
                <a:cubicBezTo>
                  <a:pt x="271526" y="1143694"/>
                  <a:pt x="263854" y="1140954"/>
                  <a:pt x="256729" y="1136570"/>
                </a:cubicBezTo>
                <a:cubicBezTo>
                  <a:pt x="239740" y="1127253"/>
                  <a:pt x="220558" y="1104783"/>
                  <a:pt x="213982" y="1086150"/>
                </a:cubicBezTo>
                <a:cubicBezTo>
                  <a:pt x="208501" y="1068064"/>
                  <a:pt x="192608" y="1058200"/>
                  <a:pt x="220010" y="1051075"/>
                </a:cubicBezTo>
                <a:cubicBezTo>
                  <a:pt x="231519" y="1049431"/>
                  <a:pt x="246316" y="1051623"/>
                  <a:pt x="257825" y="1053267"/>
                </a:cubicBezTo>
                <a:cubicBezTo>
                  <a:pt x="279747" y="1056007"/>
                  <a:pt x="302765" y="1060392"/>
                  <a:pt x="304409" y="1060392"/>
                </a:cubicBezTo>
                <a:cubicBezTo>
                  <a:pt x="314822" y="1065872"/>
                  <a:pt x="303861" y="1081765"/>
                  <a:pt x="300025" y="1103139"/>
                </a:cubicBezTo>
                <a:close/>
                <a:moveTo>
                  <a:pt x="229875" y="731018"/>
                </a:moveTo>
                <a:cubicBezTo>
                  <a:pt x="237000" y="684434"/>
                  <a:pt x="235356" y="663609"/>
                  <a:pt x="245220" y="651552"/>
                </a:cubicBezTo>
                <a:cubicBezTo>
                  <a:pt x="249057" y="646619"/>
                  <a:pt x="258921" y="640043"/>
                  <a:pt x="264402" y="636755"/>
                </a:cubicBezTo>
                <a:cubicBezTo>
                  <a:pt x="274815" y="630726"/>
                  <a:pt x="287420" y="627438"/>
                  <a:pt x="300025" y="644427"/>
                </a:cubicBezTo>
                <a:cubicBezTo>
                  <a:pt x="327427" y="680050"/>
                  <a:pt x="339484" y="694847"/>
                  <a:pt x="358665" y="704164"/>
                </a:cubicBezTo>
                <a:cubicBezTo>
                  <a:pt x="369626" y="710192"/>
                  <a:pt x="389356" y="709096"/>
                  <a:pt x="403057" y="709096"/>
                </a:cubicBezTo>
                <a:cubicBezTo>
                  <a:pt x="410181" y="709096"/>
                  <a:pt x="416758" y="709096"/>
                  <a:pt x="415114" y="711288"/>
                </a:cubicBezTo>
                <a:cubicBezTo>
                  <a:pt x="412922" y="717865"/>
                  <a:pt x="409633" y="739239"/>
                  <a:pt x="403057" y="764997"/>
                </a:cubicBezTo>
                <a:cubicBezTo>
                  <a:pt x="397576" y="788014"/>
                  <a:pt x="389904" y="812676"/>
                  <a:pt x="382231" y="833502"/>
                </a:cubicBezTo>
                <a:cubicBezTo>
                  <a:pt x="364694" y="878441"/>
                  <a:pt x="355377" y="948043"/>
                  <a:pt x="342224" y="950235"/>
                </a:cubicBezTo>
                <a:cubicBezTo>
                  <a:pt x="330167" y="951879"/>
                  <a:pt x="293996" y="933246"/>
                  <a:pt x="261662" y="885566"/>
                </a:cubicBezTo>
                <a:cubicBezTo>
                  <a:pt x="231519" y="840627"/>
                  <a:pt x="221107" y="783630"/>
                  <a:pt x="229875" y="731018"/>
                </a:cubicBezTo>
                <a:close/>
                <a:moveTo>
                  <a:pt x="328523" y="532626"/>
                </a:moveTo>
                <a:cubicBezTo>
                  <a:pt x="353733" y="489331"/>
                  <a:pt x="416210" y="465217"/>
                  <a:pt x="463890" y="463573"/>
                </a:cubicBezTo>
                <a:cubicBezTo>
                  <a:pt x="479783" y="462477"/>
                  <a:pt x="490196" y="463573"/>
                  <a:pt x="490196" y="469053"/>
                </a:cubicBezTo>
                <a:cubicBezTo>
                  <a:pt x="489099" y="500292"/>
                  <a:pt x="472658" y="535367"/>
                  <a:pt x="463342" y="564961"/>
                </a:cubicBezTo>
                <a:cubicBezTo>
                  <a:pt x="457861" y="581950"/>
                  <a:pt x="450188" y="601132"/>
                  <a:pt x="443612" y="621957"/>
                </a:cubicBezTo>
                <a:cubicBezTo>
                  <a:pt x="431555" y="659772"/>
                  <a:pt x="445804" y="671829"/>
                  <a:pt x="412922" y="676214"/>
                </a:cubicBezTo>
                <a:cubicBezTo>
                  <a:pt x="376203" y="676214"/>
                  <a:pt x="360309" y="664705"/>
                  <a:pt x="343320" y="630178"/>
                </a:cubicBezTo>
                <a:cubicBezTo>
                  <a:pt x="330167" y="601680"/>
                  <a:pt x="297285" y="590719"/>
                  <a:pt x="328523" y="532626"/>
                </a:cubicBezTo>
                <a:close/>
                <a:moveTo>
                  <a:pt x="576786" y="717317"/>
                </a:moveTo>
                <a:cubicBezTo>
                  <a:pt x="579527" y="693203"/>
                  <a:pt x="583363" y="656484"/>
                  <a:pt x="597064" y="642783"/>
                </a:cubicBezTo>
                <a:cubicBezTo>
                  <a:pt x="597612" y="642235"/>
                  <a:pt x="597612" y="642235"/>
                  <a:pt x="597612" y="642235"/>
                </a:cubicBezTo>
                <a:cubicBezTo>
                  <a:pt x="599804" y="640043"/>
                  <a:pt x="600900" y="639495"/>
                  <a:pt x="604189" y="638399"/>
                </a:cubicBezTo>
                <a:cubicBezTo>
                  <a:pt x="621178" y="634562"/>
                  <a:pt x="668310" y="687175"/>
                  <a:pt x="689135" y="703068"/>
                </a:cubicBezTo>
                <a:cubicBezTo>
                  <a:pt x="705028" y="710740"/>
                  <a:pt x="732979" y="708000"/>
                  <a:pt x="748872" y="710740"/>
                </a:cubicBezTo>
                <a:cubicBezTo>
                  <a:pt x="753256" y="711288"/>
                  <a:pt x="761477" y="712385"/>
                  <a:pt x="761477" y="717865"/>
                </a:cubicBezTo>
                <a:cubicBezTo>
                  <a:pt x="761477" y="722249"/>
                  <a:pt x="758737" y="744171"/>
                  <a:pt x="753804" y="771573"/>
                </a:cubicBezTo>
                <a:cubicBezTo>
                  <a:pt x="752160" y="779794"/>
                  <a:pt x="751064" y="788014"/>
                  <a:pt x="749420" y="796235"/>
                </a:cubicBezTo>
                <a:cubicBezTo>
                  <a:pt x="737911" y="858712"/>
                  <a:pt x="721470" y="935986"/>
                  <a:pt x="712153" y="935986"/>
                </a:cubicBezTo>
                <a:cubicBezTo>
                  <a:pt x="706673" y="935986"/>
                  <a:pt x="697904" y="932698"/>
                  <a:pt x="688587" y="927765"/>
                </a:cubicBezTo>
                <a:cubicBezTo>
                  <a:pt x="619534" y="889950"/>
                  <a:pt x="567470" y="796235"/>
                  <a:pt x="576786" y="717317"/>
                </a:cubicBezTo>
                <a:close/>
                <a:moveTo>
                  <a:pt x="677626" y="493167"/>
                </a:moveTo>
                <a:cubicBezTo>
                  <a:pt x="697904" y="467409"/>
                  <a:pt x="719826" y="449324"/>
                  <a:pt x="749968" y="436171"/>
                </a:cubicBezTo>
                <a:cubicBezTo>
                  <a:pt x="765861" y="429046"/>
                  <a:pt x="842587" y="399452"/>
                  <a:pt x="846424" y="429046"/>
                </a:cubicBezTo>
                <a:cubicBezTo>
                  <a:pt x="846424" y="429046"/>
                  <a:pt x="851904" y="450968"/>
                  <a:pt x="830530" y="509061"/>
                </a:cubicBezTo>
                <a:cubicBezTo>
                  <a:pt x="809157" y="568797"/>
                  <a:pt x="791071" y="666897"/>
                  <a:pt x="776822" y="672925"/>
                </a:cubicBezTo>
                <a:cubicBezTo>
                  <a:pt x="755448" y="681146"/>
                  <a:pt x="711057" y="664157"/>
                  <a:pt x="701740" y="647167"/>
                </a:cubicBezTo>
                <a:cubicBezTo>
                  <a:pt x="672146" y="602228"/>
                  <a:pt x="638167" y="543587"/>
                  <a:pt x="677626" y="493167"/>
                </a:cubicBezTo>
                <a:close/>
                <a:moveTo>
                  <a:pt x="1467904" y="311217"/>
                </a:moveTo>
                <a:cubicBezTo>
                  <a:pt x="1415840" y="233395"/>
                  <a:pt x="1341854" y="152833"/>
                  <a:pt x="1268965" y="90904"/>
                </a:cubicBezTo>
                <a:cubicBezTo>
                  <a:pt x="1231698" y="59117"/>
                  <a:pt x="1192787" y="32263"/>
                  <a:pt x="1155520" y="16370"/>
                </a:cubicBezTo>
                <a:cubicBezTo>
                  <a:pt x="1141271" y="10342"/>
                  <a:pt x="1125925" y="4861"/>
                  <a:pt x="1110580" y="2121"/>
                </a:cubicBezTo>
                <a:cubicBezTo>
                  <a:pt x="1082630" y="-3908"/>
                  <a:pt x="1081534" y="3217"/>
                  <a:pt x="1110580" y="19658"/>
                </a:cubicBezTo>
                <a:cubicBezTo>
                  <a:pt x="1122089" y="26235"/>
                  <a:pt x="1134694" y="31715"/>
                  <a:pt x="1146203" y="38292"/>
                </a:cubicBezTo>
                <a:cubicBezTo>
                  <a:pt x="1222929" y="83779"/>
                  <a:pt x="1293079" y="180235"/>
                  <a:pt x="1340210" y="258057"/>
                </a:cubicBezTo>
                <a:cubicBezTo>
                  <a:pt x="1385150" y="331495"/>
                  <a:pt x="1397207" y="384655"/>
                  <a:pt x="1397207" y="384655"/>
                </a:cubicBezTo>
                <a:cubicBezTo>
                  <a:pt x="1344047" y="408769"/>
                  <a:pt x="1301299" y="461929"/>
                  <a:pt x="1287050" y="518377"/>
                </a:cubicBezTo>
                <a:cubicBezTo>
                  <a:pt x="1263484" y="612093"/>
                  <a:pt x="1273897" y="1000107"/>
                  <a:pt x="1273897" y="1000107"/>
                </a:cubicBezTo>
                <a:cubicBezTo>
                  <a:pt x="1272253" y="992982"/>
                  <a:pt x="1247043" y="912968"/>
                  <a:pt x="1232794" y="906392"/>
                </a:cubicBezTo>
                <a:cubicBezTo>
                  <a:pt x="1219093" y="900911"/>
                  <a:pt x="1175249" y="915160"/>
                  <a:pt x="1145655" y="909132"/>
                </a:cubicBezTo>
                <a:lnTo>
                  <a:pt x="1144011" y="909132"/>
                </a:lnTo>
                <a:cubicBezTo>
                  <a:pt x="1128118" y="904200"/>
                  <a:pt x="1165933" y="756228"/>
                  <a:pt x="1179634" y="701972"/>
                </a:cubicBezTo>
                <a:cubicBezTo>
                  <a:pt x="1182922" y="689915"/>
                  <a:pt x="1209776" y="695395"/>
                  <a:pt x="1212516" y="657032"/>
                </a:cubicBezTo>
                <a:cubicBezTo>
                  <a:pt x="1212516" y="644427"/>
                  <a:pt x="1195527" y="634014"/>
                  <a:pt x="1198267" y="623054"/>
                </a:cubicBezTo>
                <a:cubicBezTo>
                  <a:pt x="1226217" y="523310"/>
                  <a:pt x="1253071" y="440007"/>
                  <a:pt x="1262388" y="437267"/>
                </a:cubicBezTo>
                <a:cubicBezTo>
                  <a:pt x="1346787" y="410413"/>
                  <a:pt x="1264032" y="394520"/>
                  <a:pt x="1264032" y="394520"/>
                </a:cubicBezTo>
                <a:cubicBezTo>
                  <a:pt x="1264032" y="394520"/>
                  <a:pt x="1237726" y="387943"/>
                  <a:pt x="1207036" y="397260"/>
                </a:cubicBezTo>
                <a:cubicBezTo>
                  <a:pt x="1199911" y="398356"/>
                  <a:pt x="1184566" y="404384"/>
                  <a:pt x="1165933" y="413701"/>
                </a:cubicBezTo>
                <a:cubicBezTo>
                  <a:pt x="1162644" y="404932"/>
                  <a:pt x="1154972" y="392876"/>
                  <a:pt x="1145655" y="380819"/>
                </a:cubicBezTo>
                <a:cubicBezTo>
                  <a:pt x="1128118" y="358897"/>
                  <a:pt x="1096879" y="330947"/>
                  <a:pt x="1064545" y="327110"/>
                </a:cubicBezTo>
                <a:cubicBezTo>
                  <a:pt x="1054680" y="326014"/>
                  <a:pt x="1033854" y="327658"/>
                  <a:pt x="1026182" y="335331"/>
                </a:cubicBezTo>
                <a:cubicBezTo>
                  <a:pt x="998231" y="364925"/>
                  <a:pt x="1015221" y="379722"/>
                  <a:pt x="1040431" y="386847"/>
                </a:cubicBezTo>
                <a:cubicBezTo>
                  <a:pt x="1062901" y="396712"/>
                  <a:pt x="1088659" y="394520"/>
                  <a:pt x="1110032" y="408221"/>
                </a:cubicBezTo>
                <a:cubicBezTo>
                  <a:pt x="1120993" y="414797"/>
                  <a:pt x="1130858" y="422470"/>
                  <a:pt x="1141819" y="425758"/>
                </a:cubicBezTo>
                <a:cubicBezTo>
                  <a:pt x="1131954" y="431238"/>
                  <a:pt x="1120993" y="437267"/>
                  <a:pt x="1110032" y="443296"/>
                </a:cubicBezTo>
                <a:cubicBezTo>
                  <a:pt x="1077150" y="463573"/>
                  <a:pt x="1032758" y="489879"/>
                  <a:pt x="1010836" y="523310"/>
                </a:cubicBezTo>
                <a:cubicBezTo>
                  <a:pt x="965897" y="601680"/>
                  <a:pt x="913833" y="687175"/>
                  <a:pt x="888623" y="772121"/>
                </a:cubicBezTo>
                <a:cubicBezTo>
                  <a:pt x="860673" y="867481"/>
                  <a:pt x="887527" y="982570"/>
                  <a:pt x="904516" y="1009424"/>
                </a:cubicBezTo>
                <a:cubicBezTo>
                  <a:pt x="921505" y="1037374"/>
                  <a:pt x="973021" y="1081217"/>
                  <a:pt x="960964" y="1119580"/>
                </a:cubicBezTo>
                <a:cubicBezTo>
                  <a:pt x="955484" y="1138762"/>
                  <a:pt x="921505" y="1179865"/>
                  <a:pt x="908352" y="1177673"/>
                </a:cubicBezTo>
                <a:cubicBezTo>
                  <a:pt x="894103" y="1175481"/>
                  <a:pt x="882594" y="1076833"/>
                  <a:pt x="872730" y="1048883"/>
                </a:cubicBezTo>
                <a:cubicBezTo>
                  <a:pt x="869441" y="1042854"/>
                  <a:pt x="862865" y="1036278"/>
                  <a:pt x="857932" y="1031345"/>
                </a:cubicBezTo>
                <a:cubicBezTo>
                  <a:pt x="826146" y="1000655"/>
                  <a:pt x="755448" y="960100"/>
                  <a:pt x="755448" y="960100"/>
                </a:cubicBezTo>
                <a:cubicBezTo>
                  <a:pt x="753256" y="957360"/>
                  <a:pt x="752160" y="952975"/>
                  <a:pt x="752160" y="948043"/>
                </a:cubicBezTo>
                <a:cubicBezTo>
                  <a:pt x="752160" y="945303"/>
                  <a:pt x="752160" y="941466"/>
                  <a:pt x="752160" y="936534"/>
                </a:cubicBezTo>
                <a:cubicBezTo>
                  <a:pt x="755448" y="886114"/>
                  <a:pt x="789975" y="778698"/>
                  <a:pt x="796552" y="739239"/>
                </a:cubicBezTo>
                <a:cubicBezTo>
                  <a:pt x="797648" y="732662"/>
                  <a:pt x="799292" y="723345"/>
                  <a:pt x="802032" y="712385"/>
                </a:cubicBezTo>
                <a:cubicBezTo>
                  <a:pt x="805320" y="700876"/>
                  <a:pt x="833819" y="710192"/>
                  <a:pt x="827242" y="674570"/>
                </a:cubicBezTo>
                <a:cubicBezTo>
                  <a:pt x="826694" y="666349"/>
                  <a:pt x="820117" y="647167"/>
                  <a:pt x="821214" y="642783"/>
                </a:cubicBezTo>
                <a:cubicBezTo>
                  <a:pt x="835463" y="596747"/>
                  <a:pt x="850808" y="544683"/>
                  <a:pt x="863961" y="505772"/>
                </a:cubicBezTo>
                <a:cubicBezTo>
                  <a:pt x="863961" y="505772"/>
                  <a:pt x="863961" y="505224"/>
                  <a:pt x="864509" y="504676"/>
                </a:cubicBezTo>
                <a:cubicBezTo>
                  <a:pt x="875470" y="473986"/>
                  <a:pt x="883142" y="450420"/>
                  <a:pt x="886431" y="446584"/>
                </a:cubicBezTo>
                <a:cubicBezTo>
                  <a:pt x="893555" y="433431"/>
                  <a:pt x="922601" y="423018"/>
                  <a:pt x="931370" y="421922"/>
                </a:cubicBezTo>
                <a:cubicBezTo>
                  <a:pt x="953292" y="419730"/>
                  <a:pt x="950552" y="407125"/>
                  <a:pt x="938495" y="393972"/>
                </a:cubicBezTo>
                <a:cubicBezTo>
                  <a:pt x="935754" y="390683"/>
                  <a:pt x="926986" y="387943"/>
                  <a:pt x="914929" y="385203"/>
                </a:cubicBezTo>
                <a:cubicBezTo>
                  <a:pt x="876018" y="377530"/>
                  <a:pt x="830530" y="375338"/>
                  <a:pt x="793811" y="390683"/>
                </a:cubicBezTo>
                <a:cubicBezTo>
                  <a:pt x="769149" y="400000"/>
                  <a:pt x="740651" y="401096"/>
                  <a:pt x="714893" y="403288"/>
                </a:cubicBezTo>
                <a:cubicBezTo>
                  <a:pt x="701192" y="406577"/>
                  <a:pt x="669406" y="347388"/>
                  <a:pt x="655705" y="336975"/>
                </a:cubicBezTo>
                <a:cubicBezTo>
                  <a:pt x="644744" y="328206"/>
                  <a:pt x="614601" y="312861"/>
                  <a:pt x="598708" y="327658"/>
                </a:cubicBezTo>
                <a:cubicBezTo>
                  <a:pt x="586651" y="339167"/>
                  <a:pt x="582267" y="371502"/>
                  <a:pt x="598160" y="381915"/>
                </a:cubicBezTo>
                <a:cubicBezTo>
                  <a:pt x="608573" y="389039"/>
                  <a:pt x="626658" y="388491"/>
                  <a:pt x="644196" y="393424"/>
                </a:cubicBezTo>
                <a:cubicBezTo>
                  <a:pt x="667213" y="400548"/>
                  <a:pt x="674886" y="420826"/>
                  <a:pt x="669406" y="430690"/>
                </a:cubicBezTo>
                <a:cubicBezTo>
                  <a:pt x="650772" y="463573"/>
                  <a:pt x="627754" y="484399"/>
                  <a:pt x="609121" y="510705"/>
                </a:cubicBezTo>
                <a:cubicBezTo>
                  <a:pt x="546096" y="597296"/>
                  <a:pt x="475946" y="726634"/>
                  <a:pt x="507733" y="834598"/>
                </a:cubicBezTo>
                <a:cubicBezTo>
                  <a:pt x="525818" y="887758"/>
                  <a:pt x="545548" y="933794"/>
                  <a:pt x="576238" y="980926"/>
                </a:cubicBezTo>
                <a:cubicBezTo>
                  <a:pt x="585555" y="996271"/>
                  <a:pt x="594324" y="1034634"/>
                  <a:pt x="594324" y="1054911"/>
                </a:cubicBezTo>
                <a:cubicBezTo>
                  <a:pt x="594324" y="1077929"/>
                  <a:pt x="557057" y="1075737"/>
                  <a:pt x="541164" y="1077381"/>
                </a:cubicBezTo>
                <a:cubicBezTo>
                  <a:pt x="520338" y="1079025"/>
                  <a:pt x="511569" y="1078477"/>
                  <a:pt x="504445" y="1032990"/>
                </a:cubicBezTo>
                <a:cubicBezTo>
                  <a:pt x="501705" y="1016000"/>
                  <a:pt x="498416" y="1003943"/>
                  <a:pt x="495676" y="996271"/>
                </a:cubicBezTo>
                <a:cubicBezTo>
                  <a:pt x="495676" y="995723"/>
                  <a:pt x="495676" y="995723"/>
                  <a:pt x="495676" y="995723"/>
                </a:cubicBezTo>
                <a:cubicBezTo>
                  <a:pt x="480331" y="957360"/>
                  <a:pt x="433747" y="969417"/>
                  <a:pt x="401961" y="969417"/>
                </a:cubicBezTo>
                <a:cubicBezTo>
                  <a:pt x="392644" y="969417"/>
                  <a:pt x="383875" y="968869"/>
                  <a:pt x="381135" y="966676"/>
                </a:cubicBezTo>
                <a:cubicBezTo>
                  <a:pt x="374559" y="963936"/>
                  <a:pt x="387164" y="916805"/>
                  <a:pt x="401961" y="861452"/>
                </a:cubicBezTo>
                <a:cubicBezTo>
                  <a:pt x="416758" y="806648"/>
                  <a:pt x="437035" y="741979"/>
                  <a:pt x="444708" y="709096"/>
                </a:cubicBezTo>
                <a:cubicBezTo>
                  <a:pt x="446900" y="704164"/>
                  <a:pt x="455669" y="705808"/>
                  <a:pt x="462793" y="703616"/>
                </a:cubicBezTo>
                <a:cubicBezTo>
                  <a:pt x="466082" y="703068"/>
                  <a:pt x="468822" y="701424"/>
                  <a:pt x="471562" y="698683"/>
                </a:cubicBezTo>
                <a:cubicBezTo>
                  <a:pt x="472658" y="694847"/>
                  <a:pt x="474850" y="679502"/>
                  <a:pt x="474302" y="670733"/>
                </a:cubicBezTo>
                <a:cubicBezTo>
                  <a:pt x="473754" y="665253"/>
                  <a:pt x="467726" y="664157"/>
                  <a:pt x="462793" y="662513"/>
                </a:cubicBezTo>
                <a:cubicBezTo>
                  <a:pt x="461149" y="661417"/>
                  <a:pt x="458957" y="659224"/>
                  <a:pt x="460053" y="655936"/>
                </a:cubicBezTo>
                <a:cubicBezTo>
                  <a:pt x="460601" y="652100"/>
                  <a:pt x="461697" y="648264"/>
                  <a:pt x="462793" y="644427"/>
                </a:cubicBezTo>
                <a:cubicBezTo>
                  <a:pt x="473754" y="609900"/>
                  <a:pt x="485263" y="575922"/>
                  <a:pt x="496772" y="541395"/>
                </a:cubicBezTo>
                <a:cubicBezTo>
                  <a:pt x="505541" y="513993"/>
                  <a:pt x="512665" y="494811"/>
                  <a:pt x="513761" y="492071"/>
                </a:cubicBezTo>
                <a:cubicBezTo>
                  <a:pt x="514858" y="485495"/>
                  <a:pt x="528559" y="487687"/>
                  <a:pt x="538971" y="487139"/>
                </a:cubicBezTo>
                <a:cubicBezTo>
                  <a:pt x="543356" y="487139"/>
                  <a:pt x="546644" y="486591"/>
                  <a:pt x="549932" y="483851"/>
                </a:cubicBezTo>
                <a:cubicBezTo>
                  <a:pt x="559249" y="477822"/>
                  <a:pt x="561441" y="456449"/>
                  <a:pt x="545000" y="446036"/>
                </a:cubicBezTo>
                <a:cubicBezTo>
                  <a:pt x="532395" y="437815"/>
                  <a:pt x="509377" y="438363"/>
                  <a:pt x="495128" y="438363"/>
                </a:cubicBezTo>
                <a:cubicBezTo>
                  <a:pt x="485263" y="438363"/>
                  <a:pt x="473754" y="438363"/>
                  <a:pt x="462245" y="438363"/>
                </a:cubicBezTo>
                <a:cubicBezTo>
                  <a:pt x="438131" y="438363"/>
                  <a:pt x="413470" y="438363"/>
                  <a:pt x="401413" y="437267"/>
                </a:cubicBezTo>
                <a:cubicBezTo>
                  <a:pt x="368530" y="426306"/>
                  <a:pt x="384971" y="390135"/>
                  <a:pt x="359213" y="374242"/>
                </a:cubicBezTo>
                <a:cubicBezTo>
                  <a:pt x="305505" y="341908"/>
                  <a:pt x="293996" y="386299"/>
                  <a:pt x="311534" y="407673"/>
                </a:cubicBezTo>
                <a:cubicBezTo>
                  <a:pt x="332907" y="433431"/>
                  <a:pt x="349349" y="419182"/>
                  <a:pt x="352637" y="454804"/>
                </a:cubicBezTo>
                <a:cubicBezTo>
                  <a:pt x="354829" y="467409"/>
                  <a:pt x="215078" y="585787"/>
                  <a:pt x="194252" y="617025"/>
                </a:cubicBezTo>
                <a:cubicBezTo>
                  <a:pt x="172331" y="651004"/>
                  <a:pt x="142736" y="768833"/>
                  <a:pt x="152053" y="821445"/>
                </a:cubicBezTo>
                <a:cubicBezTo>
                  <a:pt x="161370" y="875153"/>
                  <a:pt x="166302" y="910228"/>
                  <a:pt x="211790" y="957360"/>
                </a:cubicBezTo>
                <a:cubicBezTo>
                  <a:pt x="223847" y="969965"/>
                  <a:pt x="239740" y="980377"/>
                  <a:pt x="253989" y="987502"/>
                </a:cubicBezTo>
                <a:lnTo>
                  <a:pt x="254537" y="987502"/>
                </a:lnTo>
                <a:cubicBezTo>
                  <a:pt x="274815" y="999011"/>
                  <a:pt x="292900" y="1006135"/>
                  <a:pt x="292900" y="1012164"/>
                </a:cubicBezTo>
                <a:cubicBezTo>
                  <a:pt x="292900" y="1016000"/>
                  <a:pt x="275911" y="1017096"/>
                  <a:pt x="254537" y="1017644"/>
                </a:cubicBezTo>
                <a:cubicBezTo>
                  <a:pt x="245768" y="1017644"/>
                  <a:pt x="234260" y="1018192"/>
                  <a:pt x="225491" y="1020385"/>
                </a:cubicBezTo>
                <a:cubicBezTo>
                  <a:pt x="204117" y="1023125"/>
                  <a:pt x="187128" y="1033538"/>
                  <a:pt x="175619" y="1035730"/>
                </a:cubicBezTo>
                <a:cubicBezTo>
                  <a:pt x="161918" y="1036826"/>
                  <a:pt x="99989" y="982022"/>
                  <a:pt x="83548" y="921189"/>
                </a:cubicBezTo>
                <a:cubicBezTo>
                  <a:pt x="67654" y="860356"/>
                  <a:pt x="116978" y="733210"/>
                  <a:pt x="123007" y="695943"/>
                </a:cubicBezTo>
                <a:cubicBezTo>
                  <a:pt x="128487" y="658128"/>
                  <a:pt x="108758" y="435075"/>
                  <a:pt x="108758" y="414797"/>
                </a:cubicBezTo>
                <a:cubicBezTo>
                  <a:pt x="108758" y="395616"/>
                  <a:pt x="133420" y="372050"/>
                  <a:pt x="179455" y="369858"/>
                </a:cubicBezTo>
                <a:cubicBezTo>
                  <a:pt x="215078" y="367666"/>
                  <a:pt x="238644" y="392876"/>
                  <a:pt x="253441" y="400548"/>
                </a:cubicBezTo>
                <a:lnTo>
                  <a:pt x="253989" y="401096"/>
                </a:lnTo>
                <a:cubicBezTo>
                  <a:pt x="258921" y="402192"/>
                  <a:pt x="261114" y="403836"/>
                  <a:pt x="263854" y="402192"/>
                </a:cubicBezTo>
                <a:cubicBezTo>
                  <a:pt x="276459" y="399452"/>
                  <a:pt x="279199" y="368762"/>
                  <a:pt x="253989" y="335331"/>
                </a:cubicBezTo>
                <a:cubicBezTo>
                  <a:pt x="253989" y="335331"/>
                  <a:pt x="253441" y="335331"/>
                  <a:pt x="253441" y="334783"/>
                </a:cubicBezTo>
                <a:cubicBezTo>
                  <a:pt x="250701" y="332043"/>
                  <a:pt x="247961" y="328755"/>
                  <a:pt x="244124" y="324918"/>
                </a:cubicBezTo>
                <a:cubicBezTo>
                  <a:pt x="209050" y="287103"/>
                  <a:pt x="175619" y="301352"/>
                  <a:pt x="166302" y="285459"/>
                </a:cubicBezTo>
                <a:cubicBezTo>
                  <a:pt x="156437" y="269566"/>
                  <a:pt x="184388" y="266278"/>
                  <a:pt x="209050" y="240520"/>
                </a:cubicBezTo>
                <a:cubicBezTo>
                  <a:pt x="234260" y="214762"/>
                  <a:pt x="232615" y="183523"/>
                  <a:pt x="215078" y="152833"/>
                </a:cubicBezTo>
                <a:cubicBezTo>
                  <a:pt x="196993" y="120498"/>
                  <a:pt x="123007" y="105701"/>
                  <a:pt x="126295" y="125431"/>
                </a:cubicBezTo>
                <a:cubicBezTo>
                  <a:pt x="130131" y="145160"/>
                  <a:pt x="155889" y="162149"/>
                  <a:pt x="149861" y="197772"/>
                </a:cubicBezTo>
                <a:cubicBezTo>
                  <a:pt x="142736" y="246000"/>
                  <a:pt x="107114" y="252577"/>
                  <a:pt x="71491" y="287651"/>
                </a:cubicBezTo>
                <a:cubicBezTo>
                  <a:pt x="36416" y="323274"/>
                  <a:pt x="793" y="332591"/>
                  <a:pt x="16686" y="444392"/>
                </a:cubicBezTo>
                <a:cubicBezTo>
                  <a:pt x="29291" y="528790"/>
                  <a:pt x="34772" y="677858"/>
                  <a:pt x="20523" y="771573"/>
                </a:cubicBezTo>
                <a:cubicBezTo>
                  <a:pt x="6822" y="866933"/>
                  <a:pt x="-18936" y="924477"/>
                  <a:pt x="22715" y="1016000"/>
                </a:cubicBezTo>
                <a:cubicBezTo>
                  <a:pt x="64914" y="1108071"/>
                  <a:pt x="232615" y="1284541"/>
                  <a:pt x="232615" y="1284541"/>
                </a:cubicBezTo>
                <a:cubicBezTo>
                  <a:pt x="232615" y="1284541"/>
                  <a:pt x="225491" y="1305367"/>
                  <a:pt x="217818" y="1323452"/>
                </a:cubicBezTo>
                <a:cubicBezTo>
                  <a:pt x="210694" y="1340990"/>
                  <a:pt x="227135" y="1345374"/>
                  <a:pt x="237548" y="1345374"/>
                </a:cubicBezTo>
                <a:cubicBezTo>
                  <a:pt x="243028" y="1345374"/>
                  <a:pt x="251249" y="1330577"/>
                  <a:pt x="254537" y="1325097"/>
                </a:cubicBezTo>
                <a:cubicBezTo>
                  <a:pt x="260566" y="1313040"/>
                  <a:pt x="266046" y="1300435"/>
                  <a:pt x="266046" y="1300435"/>
                </a:cubicBezTo>
                <a:cubicBezTo>
                  <a:pt x="286872" y="1317424"/>
                  <a:pt x="346060" y="1351951"/>
                  <a:pt x="401413" y="1375516"/>
                </a:cubicBezTo>
                <a:cubicBezTo>
                  <a:pt x="449640" y="1396890"/>
                  <a:pt x="492388" y="1400726"/>
                  <a:pt x="544452" y="1405659"/>
                </a:cubicBezTo>
                <a:cubicBezTo>
                  <a:pt x="572402" y="1408399"/>
                  <a:pt x="585555" y="1410591"/>
                  <a:pt x="580623" y="1421552"/>
                </a:cubicBezTo>
                <a:cubicBezTo>
                  <a:pt x="577334" y="1429773"/>
                  <a:pt x="577334" y="1438541"/>
                  <a:pt x="573498" y="1445666"/>
                </a:cubicBezTo>
                <a:cubicBezTo>
                  <a:pt x="571306" y="1454983"/>
                  <a:pt x="566922" y="1468684"/>
                  <a:pt x="566922" y="1468684"/>
                </a:cubicBezTo>
                <a:cubicBezTo>
                  <a:pt x="576238" y="1476904"/>
                  <a:pt x="591036" y="1482933"/>
                  <a:pt x="599804" y="1470876"/>
                </a:cubicBezTo>
                <a:cubicBezTo>
                  <a:pt x="603640" y="1465395"/>
                  <a:pt x="609121" y="1453339"/>
                  <a:pt x="611313" y="1437445"/>
                </a:cubicBezTo>
                <a:cubicBezTo>
                  <a:pt x="615149" y="1418812"/>
                  <a:pt x="620630" y="1412235"/>
                  <a:pt x="620630" y="1412235"/>
                </a:cubicBezTo>
                <a:cubicBezTo>
                  <a:pt x="702288" y="1418264"/>
                  <a:pt x="782302" y="1415523"/>
                  <a:pt x="863961" y="1415523"/>
                </a:cubicBezTo>
                <a:cubicBezTo>
                  <a:pt x="913833" y="1415523"/>
                  <a:pt x="957676" y="1415523"/>
                  <a:pt x="957676" y="1415523"/>
                </a:cubicBezTo>
                <a:cubicBezTo>
                  <a:pt x="957676" y="1415523"/>
                  <a:pt x="957128" y="1426484"/>
                  <a:pt x="951648" y="1440185"/>
                </a:cubicBezTo>
                <a:cubicBezTo>
                  <a:pt x="945619" y="1452790"/>
                  <a:pt x="949456" y="1449502"/>
                  <a:pt x="949456" y="1463751"/>
                </a:cubicBezTo>
                <a:cubicBezTo>
                  <a:pt x="949456" y="1463751"/>
                  <a:pt x="967541" y="1471424"/>
                  <a:pt x="980146" y="1462107"/>
                </a:cubicBezTo>
                <a:cubicBezTo>
                  <a:pt x="994395" y="1450598"/>
                  <a:pt x="990011" y="1421552"/>
                  <a:pt x="997135" y="1405659"/>
                </a:cubicBezTo>
                <a:cubicBezTo>
                  <a:pt x="998231" y="1404015"/>
                  <a:pt x="1009740" y="1402371"/>
                  <a:pt x="1029470" y="1397438"/>
                </a:cubicBezTo>
                <a:cubicBezTo>
                  <a:pt x="1094687" y="1383189"/>
                  <a:pt x="1156068" y="1348662"/>
                  <a:pt x="1210872" y="1311943"/>
                </a:cubicBezTo>
                <a:cubicBezTo>
                  <a:pt x="1274993" y="1267552"/>
                  <a:pt x="1369256" y="1180413"/>
                  <a:pt x="1408168" y="1114100"/>
                </a:cubicBezTo>
                <a:cubicBezTo>
                  <a:pt x="1441598" y="1057103"/>
                  <a:pt x="1453107" y="996819"/>
                  <a:pt x="1461876" y="972705"/>
                </a:cubicBezTo>
                <a:cubicBezTo>
                  <a:pt x="1473933" y="938726"/>
                  <a:pt x="1464068" y="891594"/>
                  <a:pt x="1444338" y="832406"/>
                </a:cubicBezTo>
                <a:cubicBezTo>
                  <a:pt x="1425705" y="773217"/>
                  <a:pt x="1403235" y="693751"/>
                  <a:pt x="1391178" y="644427"/>
                </a:cubicBezTo>
                <a:cubicBezTo>
                  <a:pt x="1379669" y="594555"/>
                  <a:pt x="1375285" y="555096"/>
                  <a:pt x="1388986" y="533723"/>
                </a:cubicBezTo>
                <a:cubicBezTo>
                  <a:pt x="1403235" y="512349"/>
                  <a:pt x="1404879" y="510157"/>
                  <a:pt x="1425157" y="521117"/>
                </a:cubicBezTo>
                <a:cubicBezTo>
                  <a:pt x="1443790" y="530434"/>
                  <a:pt x="1451463" y="551808"/>
                  <a:pt x="1443790" y="637851"/>
                </a:cubicBezTo>
                <a:cubicBezTo>
                  <a:pt x="1435022" y="730470"/>
                  <a:pt x="1445434" y="750747"/>
                  <a:pt x="1470096" y="695395"/>
                </a:cubicBezTo>
                <a:cubicBezTo>
                  <a:pt x="1492018" y="643879"/>
                  <a:pt x="1488730" y="589623"/>
                  <a:pt x="1492018" y="554548"/>
                </a:cubicBezTo>
                <a:cubicBezTo>
                  <a:pt x="1495854" y="518925"/>
                  <a:pt x="1502979" y="486591"/>
                  <a:pt x="1510652" y="470150"/>
                </a:cubicBezTo>
                <a:cubicBezTo>
                  <a:pt x="1521613" y="452612"/>
                  <a:pt x="1498595" y="358897"/>
                  <a:pt x="1467904" y="311217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547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A6247D-1365-4DA2-8D58-2E423A65A710}"/>
              </a:ext>
            </a:extLst>
          </p:cNvPr>
          <p:cNvSpPr txBox="1"/>
          <p:nvPr/>
        </p:nvSpPr>
        <p:spPr>
          <a:xfrm>
            <a:off x="695324" y="1672695"/>
            <a:ext cx="5400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lt"/>
                <a:ea typeface="+mj-ea"/>
              </a:rPr>
              <a:t>part</a:t>
            </a:r>
          </a:p>
          <a:p>
            <a:r>
              <a:rPr lang="en-US" altLang="zh-CN" sz="9600" dirty="0">
                <a:solidFill>
                  <a:schemeClr val="bg1"/>
                </a:solidFill>
                <a:latin typeface="+mj-lt"/>
                <a:ea typeface="+mj-ea"/>
              </a:rPr>
              <a:t>SIX</a:t>
            </a:r>
            <a:endParaRPr lang="zh-CN" altLang="en-US" sz="96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AB570A4-A0DA-42BA-A3B2-AA4D1424517B}"/>
              </a:ext>
            </a:extLst>
          </p:cNvPr>
          <p:cNvSpPr/>
          <p:nvPr/>
        </p:nvSpPr>
        <p:spPr>
          <a:xfrm>
            <a:off x="11112000" y="2349000"/>
            <a:ext cx="2160000" cy="2160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5A40CDA-7FE2-45BE-B045-BDF5943D870B}"/>
              </a:ext>
            </a:extLst>
          </p:cNvPr>
          <p:cNvSpPr/>
          <p:nvPr/>
        </p:nvSpPr>
        <p:spPr>
          <a:xfrm>
            <a:off x="762361" y="648648"/>
            <a:ext cx="720000" cy="7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1997A58-3982-48CF-B14A-CDEC844A0C1B}"/>
              </a:ext>
            </a:extLst>
          </p:cNvPr>
          <p:cNvSpPr/>
          <p:nvPr/>
        </p:nvSpPr>
        <p:spPr>
          <a:xfrm>
            <a:off x="762361" y="5004191"/>
            <a:ext cx="2160000" cy="18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17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天空, 自然&#10;&#10;描述已自动生成">
            <a:extLst>
              <a:ext uri="{FF2B5EF4-FFF2-40B4-BE49-F238E27FC236}">
                <a16:creationId xmlns:a16="http://schemas.microsoft.com/office/drawing/2014/main" id="{17EF3FB5-E9F0-4EEC-BD2C-2A54D6147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0" t="9918" r="3709" b="25556"/>
          <a:stretch>
            <a:fillRect/>
          </a:stretch>
        </p:blipFill>
        <p:spPr>
          <a:xfrm>
            <a:off x="5461314" y="0"/>
            <a:ext cx="6620194" cy="6858000"/>
          </a:xfrm>
          <a:custGeom>
            <a:avLst/>
            <a:gdLst>
              <a:gd name="connsiteX0" fmla="*/ 537013 w 6620194"/>
              <a:gd name="connsiteY0" fmla="*/ 0 h 6858000"/>
              <a:gd name="connsiteX1" fmla="*/ 6113998 w 6620194"/>
              <a:gd name="connsiteY1" fmla="*/ 0 h 6858000"/>
              <a:gd name="connsiteX2" fmla="*/ 6175110 w 6620194"/>
              <a:gd name="connsiteY2" fmla="*/ 180610 h 6858000"/>
              <a:gd name="connsiteX3" fmla="*/ 6620194 w 6620194"/>
              <a:gd name="connsiteY3" fmla="*/ 3124567 h 6858000"/>
              <a:gd name="connsiteX4" fmla="*/ 6019465 w 6620194"/>
              <a:gd name="connsiteY4" fmla="*/ 6528519 h 6858000"/>
              <a:gd name="connsiteX5" fmla="*/ 5889555 w 6620194"/>
              <a:gd name="connsiteY5" fmla="*/ 6858000 h 6858000"/>
              <a:gd name="connsiteX6" fmla="*/ 0 w 6620194"/>
              <a:gd name="connsiteY6" fmla="*/ 6858000 h 6858000"/>
              <a:gd name="connsiteX7" fmla="*/ 48462 w 6620194"/>
              <a:gd name="connsiteY7" fmla="*/ 6816021 h 6858000"/>
              <a:gd name="connsiteX8" fmla="*/ 1670194 w 6620194"/>
              <a:gd name="connsiteY8" fmla="*/ 3151941 h 6858000"/>
              <a:gd name="connsiteX9" fmla="*/ 539855 w 6620194"/>
              <a:gd name="connsiteY9" fmla="*/ 32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0194" h="6858000">
                <a:moveTo>
                  <a:pt x="537013" y="0"/>
                </a:moveTo>
                <a:lnTo>
                  <a:pt x="6113998" y="0"/>
                </a:lnTo>
                <a:lnTo>
                  <a:pt x="6175110" y="180610"/>
                </a:lnTo>
                <a:cubicBezTo>
                  <a:pt x="6464368" y="1110605"/>
                  <a:pt x="6620194" y="2099389"/>
                  <a:pt x="6620194" y="3124567"/>
                </a:cubicBezTo>
                <a:cubicBezTo>
                  <a:pt x="6620194" y="4320609"/>
                  <a:pt x="6408098" y="5467113"/>
                  <a:pt x="6019465" y="6528519"/>
                </a:cubicBezTo>
                <a:lnTo>
                  <a:pt x="5889555" y="6858000"/>
                </a:lnTo>
                <a:lnTo>
                  <a:pt x="0" y="6858000"/>
                </a:lnTo>
                <a:lnTo>
                  <a:pt x="48462" y="6816021"/>
                </a:lnTo>
                <a:cubicBezTo>
                  <a:pt x="1044726" y="5910528"/>
                  <a:pt x="1670194" y="4604277"/>
                  <a:pt x="1670194" y="3151941"/>
                </a:cubicBezTo>
                <a:cubicBezTo>
                  <a:pt x="1670194" y="1955899"/>
                  <a:pt x="1246001" y="858933"/>
                  <a:pt x="539855" y="3281"/>
                </a:cubicBezTo>
                <a:close/>
              </a:path>
            </a:pathLst>
          </a:custGeo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C5794C4-4DB7-42E1-A3C2-803ABB37282F}"/>
              </a:ext>
            </a:extLst>
          </p:cNvPr>
          <p:cNvSpPr txBox="1">
            <a:spLocks/>
          </p:cNvSpPr>
          <p:nvPr/>
        </p:nvSpPr>
        <p:spPr>
          <a:xfrm>
            <a:off x="695325" y="1684706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3D8C4E-0D49-4392-885C-56A0992FA3CE}"/>
              </a:ext>
            </a:extLst>
          </p:cNvPr>
          <p:cNvSpPr txBox="1"/>
          <p:nvPr/>
        </p:nvSpPr>
        <p:spPr>
          <a:xfrm>
            <a:off x="695325" y="657900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2BF13E15-8C12-49F6-9182-5F964B1F8264}"/>
              </a:ext>
            </a:extLst>
          </p:cNvPr>
          <p:cNvSpPr txBox="1">
            <a:spLocks/>
          </p:cNvSpPr>
          <p:nvPr/>
        </p:nvSpPr>
        <p:spPr>
          <a:xfrm>
            <a:off x="695325" y="4455806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40E922-D3ED-4B13-87B9-DCD3074A1C7F}"/>
              </a:ext>
            </a:extLst>
          </p:cNvPr>
          <p:cNvSpPr txBox="1"/>
          <p:nvPr/>
        </p:nvSpPr>
        <p:spPr>
          <a:xfrm>
            <a:off x="695325" y="3429000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300" dirty="0">
                <a:solidFill>
                  <a:schemeClr val="bg2"/>
                </a:solidFill>
                <a:latin typeface="+mj-ea"/>
                <a:ea typeface="+mj-ea"/>
              </a:rPr>
              <a:t>同济大学</a:t>
            </a:r>
            <a:endParaRPr lang="en-US" altLang="zh-CN" sz="4800" spc="3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764BA7-AAA4-4595-B5D5-7439D7BDCC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3" y="3762707"/>
            <a:ext cx="5092036" cy="5092036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E5D1F5F-B9D8-424E-BCF7-F034F6EE07F4}"/>
              </a:ext>
            </a:extLst>
          </p:cNvPr>
          <p:cNvSpPr/>
          <p:nvPr/>
        </p:nvSpPr>
        <p:spPr>
          <a:xfrm>
            <a:off x="6526272" y="1684706"/>
            <a:ext cx="720000" cy="720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2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A23921C9-069F-4B00-B539-14F3A4CC9E9F}"/>
              </a:ext>
            </a:extLst>
          </p:cNvPr>
          <p:cNvGrpSpPr/>
          <p:nvPr/>
        </p:nvGrpSpPr>
        <p:grpSpPr>
          <a:xfrm>
            <a:off x="4143374" y="42722"/>
            <a:ext cx="6858001" cy="6858001"/>
            <a:chOff x="-3625035" y="-256500"/>
            <a:chExt cx="7200000" cy="7200000"/>
          </a:xfrm>
        </p:grpSpPr>
        <p:pic>
          <p:nvPicPr>
            <p:cNvPr id="89" name="图片 88" descr="图片包含 天空, 户外, 城市, 日落&#10;&#10;描述已自动生成">
              <a:extLst>
                <a:ext uri="{FF2B5EF4-FFF2-40B4-BE49-F238E27FC236}">
                  <a16:creationId xmlns:a16="http://schemas.microsoft.com/office/drawing/2014/main" id="{173E6D25-9272-4EB3-B861-621A0B9FF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84" t="4593" r="2266" b="10058"/>
            <a:stretch>
              <a:fillRect/>
            </a:stretch>
          </p:blipFill>
          <p:spPr>
            <a:xfrm>
              <a:off x="-3625035" y="-256500"/>
              <a:ext cx="7200000" cy="7200000"/>
            </a:xfrm>
            <a:custGeom>
              <a:avLst/>
              <a:gdLst>
                <a:gd name="connsiteX0" fmla="*/ 3600000 w 7200000"/>
                <a:gd name="connsiteY0" fmla="*/ 1440000 h 7200000"/>
                <a:gd name="connsiteX1" fmla="*/ 1440000 w 7200000"/>
                <a:gd name="connsiteY1" fmla="*/ 3600000 h 7200000"/>
                <a:gd name="connsiteX2" fmla="*/ 3600000 w 7200000"/>
                <a:gd name="connsiteY2" fmla="*/ 5760000 h 7200000"/>
                <a:gd name="connsiteX3" fmla="*/ 5760000 w 7200000"/>
                <a:gd name="connsiteY3" fmla="*/ 3600000 h 7200000"/>
                <a:gd name="connsiteX4" fmla="*/ 3600000 w 7200000"/>
                <a:gd name="connsiteY4" fmla="*/ 1440000 h 7200000"/>
                <a:gd name="connsiteX5" fmla="*/ 3600000 w 7200000"/>
                <a:gd name="connsiteY5" fmla="*/ 0 h 7200000"/>
                <a:gd name="connsiteX6" fmla="*/ 7200000 w 7200000"/>
                <a:gd name="connsiteY6" fmla="*/ 3600000 h 7200000"/>
                <a:gd name="connsiteX7" fmla="*/ 3600000 w 7200000"/>
                <a:gd name="connsiteY7" fmla="*/ 7200000 h 7200000"/>
                <a:gd name="connsiteX8" fmla="*/ 0 w 7200000"/>
                <a:gd name="connsiteY8" fmla="*/ 3600000 h 7200000"/>
                <a:gd name="connsiteX9" fmla="*/ 3600000 w 7200000"/>
                <a:gd name="connsiteY9" fmla="*/ 0 h 72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0000" h="7200000">
                  <a:moveTo>
                    <a:pt x="3600000" y="1440000"/>
                  </a:moveTo>
                  <a:cubicBezTo>
                    <a:pt x="2407064" y="1440000"/>
                    <a:pt x="1440000" y="2407064"/>
                    <a:pt x="1440000" y="3600000"/>
                  </a:cubicBezTo>
                  <a:cubicBezTo>
                    <a:pt x="1440000" y="4792936"/>
                    <a:pt x="2407064" y="5760000"/>
                    <a:pt x="3600000" y="5760000"/>
                  </a:cubicBezTo>
                  <a:cubicBezTo>
                    <a:pt x="4792936" y="5760000"/>
                    <a:pt x="5760000" y="4792936"/>
                    <a:pt x="5760000" y="3600000"/>
                  </a:cubicBezTo>
                  <a:cubicBezTo>
                    <a:pt x="5760000" y="2407064"/>
                    <a:pt x="4792936" y="1440000"/>
                    <a:pt x="3600000" y="1440000"/>
                  </a:cubicBezTo>
                  <a:close/>
                  <a:moveTo>
                    <a:pt x="3600000" y="0"/>
                  </a:moveTo>
                  <a:cubicBezTo>
                    <a:pt x="5588226" y="0"/>
                    <a:pt x="7200000" y="1611774"/>
                    <a:pt x="7200000" y="3600000"/>
                  </a:cubicBezTo>
                  <a:cubicBezTo>
                    <a:pt x="7200000" y="5588226"/>
                    <a:pt x="5588226" y="7200000"/>
                    <a:pt x="3600000" y="7200000"/>
                  </a:cubicBezTo>
                  <a:cubicBezTo>
                    <a:pt x="1611774" y="7200000"/>
                    <a:pt x="0" y="5588226"/>
                    <a:pt x="0" y="3600000"/>
                  </a:cubicBezTo>
                  <a:cubicBezTo>
                    <a:pt x="0" y="1611774"/>
                    <a:pt x="1611774" y="0"/>
                    <a:pt x="3600000" y="0"/>
                  </a:cubicBezTo>
                  <a:close/>
                </a:path>
              </a:pathLst>
            </a:custGeom>
          </p:spPr>
        </p:pic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445E21F4-096A-4106-9977-7CB7EA64B482}"/>
                </a:ext>
              </a:extLst>
            </p:cNvPr>
            <p:cNvSpPr/>
            <p:nvPr/>
          </p:nvSpPr>
          <p:spPr>
            <a:xfrm>
              <a:off x="-3625035" y="-256500"/>
              <a:ext cx="7200000" cy="7200000"/>
            </a:xfrm>
            <a:custGeom>
              <a:avLst/>
              <a:gdLst>
                <a:gd name="connsiteX0" fmla="*/ 1800000 w 3600000"/>
                <a:gd name="connsiteY0" fmla="*/ 720000 h 3600000"/>
                <a:gd name="connsiteX1" fmla="*/ 720000 w 3600000"/>
                <a:gd name="connsiteY1" fmla="*/ 1800000 h 3600000"/>
                <a:gd name="connsiteX2" fmla="*/ 1800000 w 3600000"/>
                <a:gd name="connsiteY2" fmla="*/ 2880000 h 3600000"/>
                <a:gd name="connsiteX3" fmla="*/ 2880000 w 3600000"/>
                <a:gd name="connsiteY3" fmla="*/ 1800000 h 3600000"/>
                <a:gd name="connsiteX4" fmla="*/ 1800000 w 3600000"/>
                <a:gd name="connsiteY4" fmla="*/ 720000 h 3600000"/>
                <a:gd name="connsiteX5" fmla="*/ 1800000 w 3600000"/>
                <a:gd name="connsiteY5" fmla="*/ 0 h 3600000"/>
                <a:gd name="connsiteX6" fmla="*/ 3600000 w 3600000"/>
                <a:gd name="connsiteY6" fmla="*/ 1800000 h 3600000"/>
                <a:gd name="connsiteX7" fmla="*/ 1800000 w 3600000"/>
                <a:gd name="connsiteY7" fmla="*/ 3600000 h 3600000"/>
                <a:gd name="connsiteX8" fmla="*/ 0 w 3600000"/>
                <a:gd name="connsiteY8" fmla="*/ 1800000 h 3600000"/>
                <a:gd name="connsiteX9" fmla="*/ 1800000 w 3600000"/>
                <a:gd name="connsiteY9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0" h="3600000">
                  <a:moveTo>
                    <a:pt x="1800000" y="720000"/>
                  </a:moveTo>
                  <a:cubicBezTo>
                    <a:pt x="1203532" y="720000"/>
                    <a:pt x="720000" y="1203532"/>
                    <a:pt x="720000" y="1800000"/>
                  </a:cubicBezTo>
                  <a:cubicBezTo>
                    <a:pt x="720000" y="2396468"/>
                    <a:pt x="1203532" y="2880000"/>
                    <a:pt x="1800000" y="2880000"/>
                  </a:cubicBezTo>
                  <a:cubicBezTo>
                    <a:pt x="2396468" y="2880000"/>
                    <a:pt x="2880000" y="2396468"/>
                    <a:pt x="2880000" y="1800000"/>
                  </a:cubicBezTo>
                  <a:cubicBezTo>
                    <a:pt x="2880000" y="1203532"/>
                    <a:pt x="2396468" y="720000"/>
                    <a:pt x="1800000" y="720000"/>
                  </a:cubicBezTo>
                  <a:close/>
                  <a:moveTo>
                    <a:pt x="1800000" y="0"/>
                  </a:moveTo>
                  <a:cubicBezTo>
                    <a:pt x="2794113" y="0"/>
                    <a:pt x="3600000" y="805887"/>
                    <a:pt x="3600000" y="1800000"/>
                  </a:cubicBezTo>
                  <a:cubicBezTo>
                    <a:pt x="3600000" y="2794113"/>
                    <a:pt x="2794113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80000"/>
                    <a:lumOff val="20000"/>
                    <a:alpha val="50000"/>
                  </a:schemeClr>
                </a:gs>
              </a:gsLst>
              <a:lin ang="4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0E279F46-C2DD-45AC-936D-45F67C642686}"/>
              </a:ext>
            </a:extLst>
          </p:cNvPr>
          <p:cNvSpPr/>
          <p:nvPr/>
        </p:nvSpPr>
        <p:spPr>
          <a:xfrm>
            <a:off x="0" y="0"/>
            <a:ext cx="7572375" cy="6858000"/>
          </a:xfrm>
          <a:prstGeom prst="rect">
            <a:avLst/>
          </a:prstGeom>
          <a:solidFill>
            <a:schemeClr val="tx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0876C6A-37BE-4546-A330-9021B96A7B66}"/>
              </a:ext>
            </a:extLst>
          </p:cNvPr>
          <p:cNvGrpSpPr/>
          <p:nvPr/>
        </p:nvGrpSpPr>
        <p:grpSpPr>
          <a:xfrm rot="16200000">
            <a:off x="-850464" y="1070498"/>
            <a:ext cx="6142480" cy="4441551"/>
            <a:chOff x="1216263" y="1277782"/>
            <a:chExt cx="5026637" cy="3634699"/>
          </a:xfrm>
        </p:grpSpPr>
        <p:sp>
          <p:nvSpPr>
            <p:cNvPr id="18" name="PA-文本框 17">
              <a:extLst>
                <a:ext uri="{FF2B5EF4-FFF2-40B4-BE49-F238E27FC236}">
                  <a16:creationId xmlns:a16="http://schemas.microsoft.com/office/drawing/2014/main" id="{2A5EE76A-9323-4276-B843-D690C58738E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216263" y="2780322"/>
              <a:ext cx="1475738" cy="2124539"/>
            </a:xfrm>
            <a:custGeom>
              <a:avLst/>
              <a:gdLst/>
              <a:ahLst/>
              <a:cxnLst/>
              <a:rect l="l" t="t" r="r" b="b"/>
              <a:pathLst>
                <a:path w="1984534" h="2857024">
                  <a:moveTo>
                    <a:pt x="967740" y="0"/>
                  </a:moveTo>
                  <a:cubicBezTo>
                    <a:pt x="1154222" y="3148"/>
                    <a:pt x="1316571" y="50998"/>
                    <a:pt x="1454787" y="143550"/>
                  </a:cubicBezTo>
                  <a:cubicBezTo>
                    <a:pt x="1593003" y="236102"/>
                    <a:pt x="1700327" y="354472"/>
                    <a:pt x="1776757" y="498660"/>
                  </a:cubicBezTo>
                  <a:cubicBezTo>
                    <a:pt x="1853188" y="642848"/>
                    <a:pt x="1891967" y="793969"/>
                    <a:pt x="1893094" y="952024"/>
                  </a:cubicBezTo>
                  <a:cubicBezTo>
                    <a:pt x="1890978" y="1052072"/>
                    <a:pt x="1876172" y="1141536"/>
                    <a:pt x="1848676" y="1220417"/>
                  </a:cubicBezTo>
                  <a:cubicBezTo>
                    <a:pt x="1821180" y="1299298"/>
                    <a:pt x="1793683" y="1361670"/>
                    <a:pt x="1766186" y="1407531"/>
                  </a:cubicBezTo>
                  <a:cubicBezTo>
                    <a:pt x="1738690" y="1453392"/>
                    <a:pt x="1723884" y="1476816"/>
                    <a:pt x="1721769" y="1477804"/>
                  </a:cubicBezTo>
                  <a:lnTo>
                    <a:pt x="1177290" y="2251234"/>
                  </a:lnTo>
                  <a:lnTo>
                    <a:pt x="1984534" y="2251234"/>
                  </a:lnTo>
                  <a:lnTo>
                    <a:pt x="1984534" y="2857024"/>
                  </a:lnTo>
                  <a:lnTo>
                    <a:pt x="7620" y="2857024"/>
                  </a:lnTo>
                  <a:lnTo>
                    <a:pt x="1158240" y="1222534"/>
                  </a:lnTo>
                  <a:cubicBezTo>
                    <a:pt x="1195149" y="1178878"/>
                    <a:pt x="1225152" y="1132840"/>
                    <a:pt x="1248250" y="1084421"/>
                  </a:cubicBezTo>
                  <a:cubicBezTo>
                    <a:pt x="1271347" y="1036003"/>
                    <a:pt x="1283253" y="984250"/>
                    <a:pt x="1283967" y="929164"/>
                  </a:cubicBezTo>
                  <a:cubicBezTo>
                    <a:pt x="1282459" y="852171"/>
                    <a:pt x="1251186" y="779464"/>
                    <a:pt x="1190147" y="711046"/>
                  </a:cubicBezTo>
                  <a:cubicBezTo>
                    <a:pt x="1129109" y="642627"/>
                    <a:pt x="1047353" y="606116"/>
                    <a:pt x="944880" y="601513"/>
                  </a:cubicBezTo>
                  <a:cubicBezTo>
                    <a:pt x="851059" y="603735"/>
                    <a:pt x="772954" y="636436"/>
                    <a:pt x="710565" y="699616"/>
                  </a:cubicBezTo>
                  <a:cubicBezTo>
                    <a:pt x="648176" y="762796"/>
                    <a:pt x="615791" y="843122"/>
                    <a:pt x="613410" y="940594"/>
                  </a:cubicBezTo>
                  <a:lnTo>
                    <a:pt x="0" y="940594"/>
                  </a:lnTo>
                  <a:cubicBezTo>
                    <a:pt x="1082" y="775492"/>
                    <a:pt x="41251" y="621976"/>
                    <a:pt x="120509" y="480045"/>
                  </a:cubicBezTo>
                  <a:cubicBezTo>
                    <a:pt x="199766" y="338114"/>
                    <a:pt x="311620" y="223270"/>
                    <a:pt x="456071" y="135512"/>
                  </a:cubicBezTo>
                  <a:cubicBezTo>
                    <a:pt x="600522" y="47754"/>
                    <a:pt x="771078" y="2584"/>
                    <a:pt x="967740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0000" dirty="0">
                <a:latin typeface="+mj-lt"/>
              </a:endParaRPr>
            </a:p>
          </p:txBody>
        </p:sp>
        <p:sp>
          <p:nvSpPr>
            <p:cNvPr id="17" name="PA-文本框 16">
              <a:extLst>
                <a:ext uri="{FF2B5EF4-FFF2-40B4-BE49-F238E27FC236}">
                  <a16:creationId xmlns:a16="http://schemas.microsoft.com/office/drawing/2014/main" id="{DF133449-9500-45EC-9B9B-6E9ED24A2CD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458321" y="2782276"/>
              <a:ext cx="2121705" cy="2130205"/>
            </a:xfrm>
            <a:custGeom>
              <a:avLst/>
              <a:gdLst/>
              <a:ahLst/>
              <a:cxnLst/>
              <a:rect l="l" t="t" r="r" b="b"/>
              <a:pathLst>
                <a:path w="2853213" h="2864644">
                  <a:moveTo>
                    <a:pt x="1424702" y="0"/>
                  </a:moveTo>
                  <a:cubicBezTo>
                    <a:pt x="1690677" y="3051"/>
                    <a:pt x="1930994" y="68447"/>
                    <a:pt x="2145653" y="196187"/>
                  </a:cubicBezTo>
                  <a:cubicBezTo>
                    <a:pt x="2360312" y="323926"/>
                    <a:pt x="2531147" y="495704"/>
                    <a:pt x="2658157" y="711518"/>
                  </a:cubicBezTo>
                  <a:cubicBezTo>
                    <a:pt x="2785167" y="927333"/>
                    <a:pt x="2850185" y="1168878"/>
                    <a:pt x="2853213" y="1436155"/>
                  </a:cubicBezTo>
                  <a:cubicBezTo>
                    <a:pt x="2850185" y="1703320"/>
                    <a:pt x="2785167" y="1944196"/>
                    <a:pt x="2658157" y="2158781"/>
                  </a:cubicBezTo>
                  <a:cubicBezTo>
                    <a:pt x="2531147" y="2373367"/>
                    <a:pt x="2360312" y="2543918"/>
                    <a:pt x="2145653" y="2670434"/>
                  </a:cubicBezTo>
                  <a:cubicBezTo>
                    <a:pt x="1930994" y="2796950"/>
                    <a:pt x="1690677" y="2861687"/>
                    <a:pt x="1424702" y="2864644"/>
                  </a:cubicBezTo>
                  <a:cubicBezTo>
                    <a:pt x="1158778" y="2861687"/>
                    <a:pt x="918791" y="2796950"/>
                    <a:pt x="704744" y="2670434"/>
                  </a:cubicBezTo>
                  <a:cubicBezTo>
                    <a:pt x="490695" y="2543918"/>
                    <a:pt x="320471" y="2373367"/>
                    <a:pt x="194071" y="2158781"/>
                  </a:cubicBezTo>
                  <a:cubicBezTo>
                    <a:pt x="67671" y="1944196"/>
                    <a:pt x="2980" y="1703320"/>
                    <a:pt x="0" y="1436155"/>
                  </a:cubicBezTo>
                  <a:cubicBezTo>
                    <a:pt x="2980" y="1168878"/>
                    <a:pt x="67671" y="927333"/>
                    <a:pt x="194071" y="711518"/>
                  </a:cubicBezTo>
                  <a:cubicBezTo>
                    <a:pt x="320471" y="495704"/>
                    <a:pt x="490695" y="323926"/>
                    <a:pt x="704744" y="196187"/>
                  </a:cubicBezTo>
                  <a:cubicBezTo>
                    <a:pt x="918791" y="68447"/>
                    <a:pt x="1158778" y="3051"/>
                    <a:pt x="1424702" y="0"/>
                  </a:cubicBezTo>
                  <a:close/>
                  <a:moveTo>
                    <a:pt x="1424702" y="746284"/>
                  </a:moveTo>
                  <a:cubicBezTo>
                    <a:pt x="1233025" y="751155"/>
                    <a:pt x="1073267" y="818066"/>
                    <a:pt x="945431" y="947017"/>
                  </a:cubicBezTo>
                  <a:cubicBezTo>
                    <a:pt x="817594" y="1075969"/>
                    <a:pt x="751215" y="1237737"/>
                    <a:pt x="746292" y="1432322"/>
                  </a:cubicBezTo>
                  <a:cubicBezTo>
                    <a:pt x="751215" y="1625230"/>
                    <a:pt x="817594" y="1786520"/>
                    <a:pt x="945431" y="1916190"/>
                  </a:cubicBezTo>
                  <a:cubicBezTo>
                    <a:pt x="1073267" y="2045860"/>
                    <a:pt x="1233025" y="2113250"/>
                    <a:pt x="1424702" y="2118360"/>
                  </a:cubicBezTo>
                  <a:cubicBezTo>
                    <a:pt x="1618208" y="2113250"/>
                    <a:pt x="1779078" y="2045860"/>
                    <a:pt x="1907313" y="1916190"/>
                  </a:cubicBezTo>
                  <a:cubicBezTo>
                    <a:pt x="2035549" y="1786520"/>
                    <a:pt x="2102089" y="1625230"/>
                    <a:pt x="2106932" y="1432322"/>
                  </a:cubicBezTo>
                  <a:cubicBezTo>
                    <a:pt x="2102089" y="1237737"/>
                    <a:pt x="2035549" y="1075969"/>
                    <a:pt x="1907313" y="947017"/>
                  </a:cubicBezTo>
                  <a:cubicBezTo>
                    <a:pt x="1779078" y="818066"/>
                    <a:pt x="1618208" y="751155"/>
                    <a:pt x="1424702" y="74628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0000" dirty="0">
                <a:latin typeface="+mj-lt"/>
              </a:endParaRPr>
            </a:p>
          </p:txBody>
        </p:sp>
        <p:sp>
          <p:nvSpPr>
            <p:cNvPr id="15" name="PA-文本框 14">
              <a:extLst>
                <a:ext uri="{FF2B5EF4-FFF2-40B4-BE49-F238E27FC236}">
                  <a16:creationId xmlns:a16="http://schemas.microsoft.com/office/drawing/2014/main" id="{197443C5-DB1A-4A22-9A5B-ACAEBCCD906F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854989" y="2781300"/>
              <a:ext cx="1387911" cy="2127372"/>
            </a:xfrm>
            <a:custGeom>
              <a:avLst/>
              <a:gdLst/>
              <a:ahLst/>
              <a:cxnLst/>
              <a:rect l="l" t="t" r="r" b="b"/>
              <a:pathLst>
                <a:path w="1866426" h="2860834">
                  <a:moveTo>
                    <a:pt x="933217" y="0"/>
                  </a:moveTo>
                  <a:cubicBezTo>
                    <a:pt x="1106691" y="1983"/>
                    <a:pt x="1263553" y="44547"/>
                    <a:pt x="1403800" y="127693"/>
                  </a:cubicBezTo>
                  <a:cubicBezTo>
                    <a:pt x="1544047" y="210837"/>
                    <a:pt x="1655715" y="322665"/>
                    <a:pt x="1738804" y="463175"/>
                  </a:cubicBezTo>
                  <a:cubicBezTo>
                    <a:pt x="1821892" y="603685"/>
                    <a:pt x="1864432" y="760979"/>
                    <a:pt x="1866426" y="935057"/>
                  </a:cubicBezTo>
                  <a:cubicBezTo>
                    <a:pt x="1866109" y="1023511"/>
                    <a:pt x="1854370" y="1108307"/>
                    <a:pt x="1831211" y="1189447"/>
                  </a:cubicBezTo>
                  <a:cubicBezTo>
                    <a:pt x="1808051" y="1270587"/>
                    <a:pt x="1775375" y="1346509"/>
                    <a:pt x="1733181" y="1417213"/>
                  </a:cubicBezTo>
                  <a:lnTo>
                    <a:pt x="902715" y="2860834"/>
                  </a:lnTo>
                  <a:lnTo>
                    <a:pt x="209383" y="2860834"/>
                  </a:lnTo>
                  <a:lnTo>
                    <a:pt x="784520" y="1858822"/>
                  </a:lnTo>
                  <a:cubicBezTo>
                    <a:pt x="558503" y="1819535"/>
                    <a:pt x="372514" y="1715374"/>
                    <a:pt x="226551" y="1546340"/>
                  </a:cubicBezTo>
                  <a:cubicBezTo>
                    <a:pt x="80587" y="1377306"/>
                    <a:pt x="5069" y="1173546"/>
                    <a:pt x="0" y="935057"/>
                  </a:cubicBezTo>
                  <a:cubicBezTo>
                    <a:pt x="1994" y="760979"/>
                    <a:pt x="44535" y="603685"/>
                    <a:pt x="127623" y="463175"/>
                  </a:cubicBezTo>
                  <a:cubicBezTo>
                    <a:pt x="210711" y="322665"/>
                    <a:pt x="322378" y="210838"/>
                    <a:pt x="462627" y="127693"/>
                  </a:cubicBezTo>
                  <a:cubicBezTo>
                    <a:pt x="602876" y="44547"/>
                    <a:pt x="759739" y="1983"/>
                    <a:pt x="933217" y="0"/>
                  </a:cubicBezTo>
                  <a:close/>
                  <a:moveTo>
                    <a:pt x="933217" y="609124"/>
                  </a:moveTo>
                  <a:cubicBezTo>
                    <a:pt x="835834" y="611441"/>
                    <a:pt x="756084" y="644194"/>
                    <a:pt x="693968" y="707384"/>
                  </a:cubicBezTo>
                  <a:cubicBezTo>
                    <a:pt x="631852" y="770574"/>
                    <a:pt x="599761" y="850299"/>
                    <a:pt x="597696" y="946561"/>
                  </a:cubicBezTo>
                  <a:cubicBezTo>
                    <a:pt x="599761" y="1044499"/>
                    <a:pt x="631852" y="1124699"/>
                    <a:pt x="693968" y="1187161"/>
                  </a:cubicBezTo>
                  <a:cubicBezTo>
                    <a:pt x="756084" y="1249624"/>
                    <a:pt x="835834" y="1281893"/>
                    <a:pt x="933217" y="1283969"/>
                  </a:cubicBezTo>
                  <a:cubicBezTo>
                    <a:pt x="1028932" y="1281893"/>
                    <a:pt x="1108204" y="1249624"/>
                    <a:pt x="1171033" y="1187161"/>
                  </a:cubicBezTo>
                  <a:cubicBezTo>
                    <a:pt x="1233860" y="1124699"/>
                    <a:pt x="1266427" y="1044499"/>
                    <a:pt x="1268730" y="946561"/>
                  </a:cubicBezTo>
                  <a:cubicBezTo>
                    <a:pt x="1266427" y="850299"/>
                    <a:pt x="1233860" y="770574"/>
                    <a:pt x="1171033" y="707384"/>
                  </a:cubicBezTo>
                  <a:cubicBezTo>
                    <a:pt x="1108204" y="644194"/>
                    <a:pt x="1028932" y="611441"/>
                    <a:pt x="933217" y="60912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0000" dirty="0">
                <a:latin typeface="+mj-lt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85F63B0-76B3-4EED-99C8-1371D73F0F9A}"/>
                </a:ext>
              </a:extLst>
            </p:cNvPr>
            <p:cNvSpPr/>
            <p:nvPr/>
          </p:nvSpPr>
          <p:spPr>
            <a:xfrm flipH="1">
              <a:off x="4252768" y="1277782"/>
              <a:ext cx="812718" cy="3591081"/>
            </a:xfrm>
            <a:custGeom>
              <a:avLst/>
              <a:gdLst>
                <a:gd name="connsiteX0" fmla="*/ 802719 w 819150"/>
                <a:gd name="connsiteY0" fmla="*/ 3436662 h 3619500"/>
                <a:gd name="connsiteX1" fmla="*/ 801957 w 819150"/>
                <a:gd name="connsiteY1" fmla="*/ 3596587 h 3619500"/>
                <a:gd name="connsiteX2" fmla="*/ 777477 w 819150"/>
                <a:gd name="connsiteY2" fmla="*/ 3622590 h 3619500"/>
                <a:gd name="connsiteX3" fmla="*/ 534780 w 819150"/>
                <a:gd name="connsiteY3" fmla="*/ 3620209 h 3619500"/>
                <a:gd name="connsiteX4" fmla="*/ 342661 w 819150"/>
                <a:gd name="connsiteY4" fmla="*/ 3622114 h 3619500"/>
                <a:gd name="connsiteX5" fmla="*/ 50625 w 819150"/>
                <a:gd name="connsiteY5" fmla="*/ 3626305 h 3619500"/>
                <a:gd name="connsiteX6" fmla="*/ 25574 w 819150"/>
                <a:gd name="connsiteY6" fmla="*/ 3600778 h 3619500"/>
                <a:gd name="connsiteX7" fmla="*/ 26050 w 819150"/>
                <a:gd name="connsiteY7" fmla="*/ 3417708 h 3619500"/>
                <a:gd name="connsiteX8" fmla="*/ 60340 w 819150"/>
                <a:gd name="connsiteY8" fmla="*/ 3395895 h 3619500"/>
                <a:gd name="connsiteX9" fmla="*/ 95011 w 819150"/>
                <a:gd name="connsiteY9" fmla="*/ 3395229 h 3619500"/>
                <a:gd name="connsiteX10" fmla="*/ 119395 w 819150"/>
                <a:gd name="connsiteY10" fmla="*/ 3370083 h 3619500"/>
                <a:gd name="connsiteX11" fmla="*/ 119967 w 819150"/>
                <a:gd name="connsiteY11" fmla="*/ 3202252 h 3619500"/>
                <a:gd name="connsiteX12" fmla="*/ 119681 w 819150"/>
                <a:gd name="connsiteY12" fmla="*/ 3065283 h 3619500"/>
                <a:gd name="connsiteX13" fmla="*/ 159876 w 819150"/>
                <a:gd name="connsiteY13" fmla="*/ 3020420 h 3619500"/>
                <a:gd name="connsiteX14" fmla="*/ 172068 w 819150"/>
                <a:gd name="connsiteY14" fmla="*/ 3005656 h 3619500"/>
                <a:gd name="connsiteX15" fmla="*/ 172735 w 819150"/>
                <a:gd name="connsiteY15" fmla="*/ 2959364 h 3619500"/>
                <a:gd name="connsiteX16" fmla="*/ 201024 w 819150"/>
                <a:gd name="connsiteY16" fmla="*/ 2924884 h 3619500"/>
                <a:gd name="connsiteX17" fmla="*/ 222075 w 819150"/>
                <a:gd name="connsiteY17" fmla="*/ 2900214 h 3619500"/>
                <a:gd name="connsiteX18" fmla="*/ 222551 w 819150"/>
                <a:gd name="connsiteY18" fmla="*/ 2871258 h 3619500"/>
                <a:gd name="connsiteX19" fmla="*/ 257222 w 819150"/>
                <a:gd name="connsiteY19" fmla="*/ 2834301 h 3619500"/>
                <a:gd name="connsiteX20" fmla="*/ 275986 w 819150"/>
                <a:gd name="connsiteY20" fmla="*/ 2830968 h 3619500"/>
                <a:gd name="connsiteX21" fmla="*/ 275986 w 819150"/>
                <a:gd name="connsiteY21" fmla="*/ 2805631 h 3619500"/>
                <a:gd name="connsiteX22" fmla="*/ 276653 w 819150"/>
                <a:gd name="connsiteY22" fmla="*/ 1487657 h 3619500"/>
                <a:gd name="connsiteX23" fmla="*/ 264366 w 819150"/>
                <a:gd name="connsiteY23" fmla="*/ 1464892 h 3619500"/>
                <a:gd name="connsiteX24" fmla="*/ 247697 w 819150"/>
                <a:gd name="connsiteY24" fmla="*/ 1438032 h 3619500"/>
                <a:gd name="connsiteX25" fmla="*/ 246459 w 819150"/>
                <a:gd name="connsiteY25" fmla="*/ 1389930 h 3619500"/>
                <a:gd name="connsiteX26" fmla="*/ 266652 w 819150"/>
                <a:gd name="connsiteY26" fmla="*/ 1348878 h 3619500"/>
                <a:gd name="connsiteX27" fmla="*/ 276843 w 819150"/>
                <a:gd name="connsiteY27" fmla="*/ 1326303 h 3619500"/>
                <a:gd name="connsiteX28" fmla="*/ 277415 w 819150"/>
                <a:gd name="connsiteY28" fmla="*/ 1268677 h 3619500"/>
                <a:gd name="connsiteX29" fmla="*/ 258174 w 819150"/>
                <a:gd name="connsiteY29" fmla="*/ 1248674 h 3619500"/>
                <a:gd name="connsiteX30" fmla="*/ 234171 w 819150"/>
                <a:gd name="connsiteY30" fmla="*/ 1246865 h 3619500"/>
                <a:gd name="connsiteX31" fmla="*/ 197500 w 819150"/>
                <a:gd name="connsiteY31" fmla="*/ 1179713 h 3619500"/>
                <a:gd name="connsiteX32" fmla="*/ 128825 w 819150"/>
                <a:gd name="connsiteY32" fmla="*/ 1101704 h 3619500"/>
                <a:gd name="connsiteX33" fmla="*/ 112918 w 819150"/>
                <a:gd name="connsiteY33" fmla="*/ 1045697 h 3619500"/>
                <a:gd name="connsiteX34" fmla="*/ 112442 w 819150"/>
                <a:gd name="connsiteY34" fmla="*/ 991023 h 3619500"/>
                <a:gd name="connsiteX35" fmla="*/ 50053 w 819150"/>
                <a:gd name="connsiteY35" fmla="*/ 990833 h 3619500"/>
                <a:gd name="connsiteX36" fmla="*/ 12429 w 819150"/>
                <a:gd name="connsiteY36" fmla="*/ 955304 h 3619500"/>
                <a:gd name="connsiteX37" fmla="*/ 142 w 819150"/>
                <a:gd name="connsiteY37" fmla="*/ 805381 h 3619500"/>
                <a:gd name="connsiteX38" fmla="*/ 85962 w 819150"/>
                <a:gd name="connsiteY38" fmla="*/ 720990 h 3619500"/>
                <a:gd name="connsiteX39" fmla="*/ 179307 w 819150"/>
                <a:gd name="connsiteY39" fmla="*/ 720894 h 3619500"/>
                <a:gd name="connsiteX40" fmla="*/ 184165 w 819150"/>
                <a:gd name="connsiteY40" fmla="*/ 649171 h 3619500"/>
                <a:gd name="connsiteX41" fmla="*/ 245411 w 819150"/>
                <a:gd name="connsiteY41" fmla="*/ 569542 h 3619500"/>
                <a:gd name="connsiteX42" fmla="*/ 259794 w 819150"/>
                <a:gd name="connsiteY42" fmla="*/ 535823 h 3619500"/>
                <a:gd name="connsiteX43" fmla="*/ 275129 w 819150"/>
                <a:gd name="connsiteY43" fmla="*/ 434287 h 3619500"/>
                <a:gd name="connsiteX44" fmla="*/ 282177 w 819150"/>
                <a:gd name="connsiteY44" fmla="*/ 411427 h 3619500"/>
                <a:gd name="connsiteX45" fmla="*/ 309895 w 819150"/>
                <a:gd name="connsiteY45" fmla="*/ 331703 h 3619500"/>
                <a:gd name="connsiteX46" fmla="*/ 314848 w 819150"/>
                <a:gd name="connsiteY46" fmla="*/ 303985 h 3619500"/>
                <a:gd name="connsiteX47" fmla="*/ 282463 w 819150"/>
                <a:gd name="connsiteY47" fmla="*/ 200639 h 3619500"/>
                <a:gd name="connsiteX48" fmla="*/ 322087 w 819150"/>
                <a:gd name="connsiteY48" fmla="*/ 194638 h 3619500"/>
                <a:gd name="connsiteX49" fmla="*/ 343042 w 819150"/>
                <a:gd name="connsiteY49" fmla="*/ 124820 h 3619500"/>
                <a:gd name="connsiteX50" fmla="*/ 343899 w 819150"/>
                <a:gd name="connsiteY50" fmla="*/ 110913 h 3619500"/>
                <a:gd name="connsiteX51" fmla="*/ 361140 w 819150"/>
                <a:gd name="connsiteY51" fmla="*/ 28522 h 3619500"/>
                <a:gd name="connsiteX52" fmla="*/ 468772 w 819150"/>
                <a:gd name="connsiteY52" fmla="*/ 36332 h 3619500"/>
                <a:gd name="connsiteX53" fmla="*/ 481536 w 819150"/>
                <a:gd name="connsiteY53" fmla="*/ 109294 h 3619500"/>
                <a:gd name="connsiteX54" fmla="*/ 488298 w 819150"/>
                <a:gd name="connsiteY54" fmla="*/ 130154 h 3619500"/>
                <a:gd name="connsiteX55" fmla="*/ 501633 w 819150"/>
                <a:gd name="connsiteY55" fmla="*/ 193876 h 3619500"/>
                <a:gd name="connsiteX56" fmla="*/ 542591 w 819150"/>
                <a:gd name="connsiteY56" fmla="*/ 200924 h 3619500"/>
                <a:gd name="connsiteX57" fmla="*/ 509825 w 819150"/>
                <a:gd name="connsiteY57" fmla="*/ 302080 h 3619500"/>
                <a:gd name="connsiteX58" fmla="*/ 515445 w 819150"/>
                <a:gd name="connsiteY58" fmla="*/ 333036 h 3619500"/>
                <a:gd name="connsiteX59" fmla="*/ 543162 w 819150"/>
                <a:gd name="connsiteY59" fmla="*/ 412856 h 3619500"/>
                <a:gd name="connsiteX60" fmla="*/ 552021 w 819150"/>
                <a:gd name="connsiteY60" fmla="*/ 434382 h 3619500"/>
                <a:gd name="connsiteX61" fmla="*/ 571737 w 819150"/>
                <a:gd name="connsiteY61" fmla="*/ 506010 h 3619500"/>
                <a:gd name="connsiteX62" fmla="*/ 565832 w 819150"/>
                <a:gd name="connsiteY62" fmla="*/ 526394 h 3619500"/>
                <a:gd name="connsiteX63" fmla="*/ 585072 w 819150"/>
                <a:gd name="connsiteY63" fmla="*/ 572399 h 3619500"/>
                <a:gd name="connsiteX64" fmla="*/ 640317 w 819150"/>
                <a:gd name="connsiteY64" fmla="*/ 650504 h 3619500"/>
                <a:gd name="connsiteX65" fmla="*/ 645461 w 819150"/>
                <a:gd name="connsiteY65" fmla="*/ 720894 h 3619500"/>
                <a:gd name="connsiteX66" fmla="*/ 694038 w 819150"/>
                <a:gd name="connsiteY66" fmla="*/ 720990 h 3619500"/>
                <a:gd name="connsiteX67" fmla="*/ 749760 w 819150"/>
                <a:gd name="connsiteY67" fmla="*/ 723561 h 3619500"/>
                <a:gd name="connsiteX68" fmla="*/ 822912 w 819150"/>
                <a:gd name="connsiteY68" fmla="*/ 807381 h 3619500"/>
                <a:gd name="connsiteX69" fmla="*/ 809386 w 819150"/>
                <a:gd name="connsiteY69" fmla="*/ 966830 h 3619500"/>
                <a:gd name="connsiteX70" fmla="*/ 784145 w 819150"/>
                <a:gd name="connsiteY70" fmla="*/ 990928 h 3619500"/>
                <a:gd name="connsiteX71" fmla="*/ 709564 w 819150"/>
                <a:gd name="connsiteY71" fmla="*/ 991023 h 3619500"/>
                <a:gd name="connsiteX72" fmla="*/ 709755 w 819150"/>
                <a:gd name="connsiteY72" fmla="*/ 1040458 h 3619500"/>
                <a:gd name="connsiteX73" fmla="*/ 671940 w 819150"/>
                <a:gd name="connsiteY73" fmla="*/ 1133613 h 3619500"/>
                <a:gd name="connsiteX74" fmla="*/ 623649 w 819150"/>
                <a:gd name="connsiteY74" fmla="*/ 1177904 h 3619500"/>
                <a:gd name="connsiteX75" fmla="*/ 585834 w 819150"/>
                <a:gd name="connsiteY75" fmla="*/ 1249627 h 3619500"/>
                <a:gd name="connsiteX76" fmla="*/ 546972 w 819150"/>
                <a:gd name="connsiteY76" fmla="*/ 1254390 h 3619500"/>
                <a:gd name="connsiteX77" fmla="*/ 551735 w 819150"/>
                <a:gd name="connsiteY77" fmla="*/ 1342782 h 3619500"/>
                <a:gd name="connsiteX78" fmla="*/ 558117 w 819150"/>
                <a:gd name="connsiteY78" fmla="*/ 1350497 h 3619500"/>
                <a:gd name="connsiteX79" fmla="*/ 576119 w 819150"/>
                <a:gd name="connsiteY79" fmla="*/ 1382882 h 3619500"/>
                <a:gd name="connsiteX80" fmla="*/ 575738 w 819150"/>
                <a:gd name="connsiteY80" fmla="*/ 1436889 h 3619500"/>
                <a:gd name="connsiteX81" fmla="*/ 558212 w 819150"/>
                <a:gd name="connsiteY81" fmla="*/ 1467559 h 3619500"/>
                <a:gd name="connsiteX82" fmla="*/ 551449 w 819150"/>
                <a:gd name="connsiteY82" fmla="*/ 1481085 h 3619500"/>
                <a:gd name="connsiteX83" fmla="*/ 550211 w 819150"/>
                <a:gd name="connsiteY83" fmla="*/ 1525471 h 3619500"/>
                <a:gd name="connsiteX84" fmla="*/ 550211 w 819150"/>
                <a:gd name="connsiteY84" fmla="*/ 2586842 h 3619500"/>
                <a:gd name="connsiteX85" fmla="*/ 550211 w 819150"/>
                <a:gd name="connsiteY85" fmla="*/ 2831349 h 3619500"/>
                <a:gd name="connsiteX86" fmla="*/ 554973 w 819150"/>
                <a:gd name="connsiteY86" fmla="*/ 2833444 h 3619500"/>
                <a:gd name="connsiteX87" fmla="*/ 597931 w 819150"/>
                <a:gd name="connsiteY87" fmla="*/ 2886879 h 3619500"/>
                <a:gd name="connsiteX88" fmla="*/ 598503 w 819150"/>
                <a:gd name="connsiteY88" fmla="*/ 2908120 h 3619500"/>
                <a:gd name="connsiteX89" fmla="*/ 616600 w 819150"/>
                <a:gd name="connsiteY89" fmla="*/ 2926503 h 3619500"/>
                <a:gd name="connsiteX90" fmla="*/ 652128 w 819150"/>
                <a:gd name="connsiteY90" fmla="*/ 2964127 h 3619500"/>
                <a:gd name="connsiteX91" fmla="*/ 652033 w 819150"/>
                <a:gd name="connsiteY91" fmla="*/ 3002703 h 3619500"/>
                <a:gd name="connsiteX92" fmla="*/ 670797 w 819150"/>
                <a:gd name="connsiteY92" fmla="*/ 3021182 h 3619500"/>
                <a:gd name="connsiteX93" fmla="*/ 701468 w 819150"/>
                <a:gd name="connsiteY93" fmla="*/ 3052519 h 3619500"/>
                <a:gd name="connsiteX94" fmla="*/ 701182 w 819150"/>
                <a:gd name="connsiteY94" fmla="*/ 3357414 h 3619500"/>
                <a:gd name="connsiteX95" fmla="*/ 738330 w 819150"/>
                <a:gd name="connsiteY95" fmla="*/ 3394657 h 3619500"/>
                <a:gd name="connsiteX96" fmla="*/ 763380 w 819150"/>
                <a:gd name="connsiteY96" fmla="*/ 3394847 h 3619500"/>
                <a:gd name="connsiteX97" fmla="*/ 802719 w 819150"/>
                <a:gd name="connsiteY97" fmla="*/ 3436662 h 36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819150" h="3619500">
                  <a:moveTo>
                    <a:pt x="802719" y="3436662"/>
                  </a:moveTo>
                  <a:cubicBezTo>
                    <a:pt x="802338" y="3490002"/>
                    <a:pt x="801290" y="3543342"/>
                    <a:pt x="801957" y="3596587"/>
                  </a:cubicBezTo>
                  <a:cubicBezTo>
                    <a:pt x="802242" y="3615161"/>
                    <a:pt x="794908" y="3622781"/>
                    <a:pt x="777477" y="3622590"/>
                  </a:cubicBezTo>
                  <a:cubicBezTo>
                    <a:pt x="696610" y="3621828"/>
                    <a:pt x="615648" y="3620400"/>
                    <a:pt x="534780" y="3620209"/>
                  </a:cubicBezTo>
                  <a:cubicBezTo>
                    <a:pt x="470772" y="3620114"/>
                    <a:pt x="406764" y="3621257"/>
                    <a:pt x="342661" y="3622114"/>
                  </a:cubicBezTo>
                  <a:cubicBezTo>
                    <a:pt x="245316" y="3623447"/>
                    <a:pt x="147970" y="3625162"/>
                    <a:pt x="50625" y="3626305"/>
                  </a:cubicBezTo>
                  <a:cubicBezTo>
                    <a:pt x="34527" y="3626496"/>
                    <a:pt x="24717" y="3622876"/>
                    <a:pt x="25574" y="3600778"/>
                  </a:cubicBezTo>
                  <a:cubicBezTo>
                    <a:pt x="27860" y="3539818"/>
                    <a:pt x="26145" y="3478763"/>
                    <a:pt x="26050" y="3417708"/>
                  </a:cubicBezTo>
                  <a:cubicBezTo>
                    <a:pt x="30432" y="3399324"/>
                    <a:pt x="45291" y="3397038"/>
                    <a:pt x="60340" y="3395895"/>
                  </a:cubicBezTo>
                  <a:cubicBezTo>
                    <a:pt x="71865" y="3395038"/>
                    <a:pt x="83486" y="3395133"/>
                    <a:pt x="95011" y="3395229"/>
                  </a:cubicBezTo>
                  <a:cubicBezTo>
                    <a:pt x="111966" y="3395229"/>
                    <a:pt x="119395" y="3386751"/>
                    <a:pt x="119395" y="3370083"/>
                  </a:cubicBezTo>
                  <a:cubicBezTo>
                    <a:pt x="119490" y="3314171"/>
                    <a:pt x="119967" y="3258164"/>
                    <a:pt x="119967" y="3202252"/>
                  </a:cubicBezTo>
                  <a:cubicBezTo>
                    <a:pt x="120062" y="3156627"/>
                    <a:pt x="119395" y="3110907"/>
                    <a:pt x="119681" y="3065283"/>
                  </a:cubicBezTo>
                  <a:cubicBezTo>
                    <a:pt x="119871" y="3031278"/>
                    <a:pt x="125586" y="3026039"/>
                    <a:pt x="159876" y="3020420"/>
                  </a:cubicBezTo>
                  <a:cubicBezTo>
                    <a:pt x="164829" y="3019658"/>
                    <a:pt x="171497" y="3011180"/>
                    <a:pt x="172068" y="3005656"/>
                  </a:cubicBezTo>
                  <a:cubicBezTo>
                    <a:pt x="173783" y="2990416"/>
                    <a:pt x="172449" y="2974795"/>
                    <a:pt x="172735" y="2959364"/>
                  </a:cubicBezTo>
                  <a:cubicBezTo>
                    <a:pt x="173116" y="2937838"/>
                    <a:pt x="180355" y="2927837"/>
                    <a:pt x="201024" y="2924884"/>
                  </a:cubicBezTo>
                  <a:cubicBezTo>
                    <a:pt x="216645" y="2922693"/>
                    <a:pt x="221598" y="2913835"/>
                    <a:pt x="222075" y="2900214"/>
                  </a:cubicBezTo>
                  <a:cubicBezTo>
                    <a:pt x="222456" y="2890594"/>
                    <a:pt x="221979" y="2880879"/>
                    <a:pt x="222551" y="2871258"/>
                  </a:cubicBezTo>
                  <a:cubicBezTo>
                    <a:pt x="224075" y="2844969"/>
                    <a:pt x="230742" y="2838016"/>
                    <a:pt x="257222" y="2834301"/>
                  </a:cubicBezTo>
                  <a:cubicBezTo>
                    <a:pt x="262842" y="2833539"/>
                    <a:pt x="268461" y="2832301"/>
                    <a:pt x="275986" y="2830968"/>
                  </a:cubicBezTo>
                  <a:cubicBezTo>
                    <a:pt x="275986" y="2822014"/>
                    <a:pt x="275986" y="2813822"/>
                    <a:pt x="275986" y="2805631"/>
                  </a:cubicBezTo>
                  <a:cubicBezTo>
                    <a:pt x="276177" y="2366338"/>
                    <a:pt x="276367" y="1926950"/>
                    <a:pt x="276653" y="1487657"/>
                  </a:cubicBezTo>
                  <a:cubicBezTo>
                    <a:pt x="276653" y="1477274"/>
                    <a:pt x="275129" y="1470893"/>
                    <a:pt x="264366" y="1464892"/>
                  </a:cubicBezTo>
                  <a:cubicBezTo>
                    <a:pt x="256174" y="1460320"/>
                    <a:pt x="249507" y="1447937"/>
                    <a:pt x="247697" y="1438032"/>
                  </a:cubicBezTo>
                  <a:cubicBezTo>
                    <a:pt x="244839" y="1422411"/>
                    <a:pt x="247125" y="1406028"/>
                    <a:pt x="246459" y="1389930"/>
                  </a:cubicBezTo>
                  <a:cubicBezTo>
                    <a:pt x="245697" y="1372404"/>
                    <a:pt x="247030" y="1357355"/>
                    <a:pt x="266652" y="1348878"/>
                  </a:cubicBezTo>
                  <a:cubicBezTo>
                    <a:pt x="272367" y="1346401"/>
                    <a:pt x="276272" y="1334304"/>
                    <a:pt x="276843" y="1326303"/>
                  </a:cubicBezTo>
                  <a:cubicBezTo>
                    <a:pt x="278272" y="1307158"/>
                    <a:pt x="276367" y="1287822"/>
                    <a:pt x="277415" y="1268677"/>
                  </a:cubicBezTo>
                  <a:cubicBezTo>
                    <a:pt x="278272" y="1253818"/>
                    <a:pt x="273605" y="1247151"/>
                    <a:pt x="258174" y="1248674"/>
                  </a:cubicBezTo>
                  <a:cubicBezTo>
                    <a:pt x="251316" y="1249341"/>
                    <a:pt x="244268" y="1247722"/>
                    <a:pt x="234171" y="1246865"/>
                  </a:cubicBezTo>
                  <a:cubicBezTo>
                    <a:pt x="241125" y="1213527"/>
                    <a:pt x="215788" y="1199049"/>
                    <a:pt x="197500" y="1179713"/>
                  </a:cubicBezTo>
                  <a:cubicBezTo>
                    <a:pt x="173688" y="1154568"/>
                    <a:pt x="148637" y="1129898"/>
                    <a:pt x="128825" y="1101704"/>
                  </a:cubicBezTo>
                  <a:cubicBezTo>
                    <a:pt x="118252" y="1086654"/>
                    <a:pt x="115871" y="1064842"/>
                    <a:pt x="112918" y="1045697"/>
                  </a:cubicBezTo>
                  <a:cubicBezTo>
                    <a:pt x="110442" y="1029409"/>
                    <a:pt x="112442" y="1012454"/>
                    <a:pt x="112442" y="991023"/>
                  </a:cubicBezTo>
                  <a:cubicBezTo>
                    <a:pt x="90439" y="991023"/>
                    <a:pt x="70246" y="991690"/>
                    <a:pt x="50053" y="990833"/>
                  </a:cubicBezTo>
                  <a:cubicBezTo>
                    <a:pt x="26717" y="989785"/>
                    <a:pt x="14620" y="978641"/>
                    <a:pt x="12429" y="955304"/>
                  </a:cubicBezTo>
                  <a:cubicBezTo>
                    <a:pt x="7762" y="905394"/>
                    <a:pt x="3190" y="855387"/>
                    <a:pt x="142" y="805381"/>
                  </a:cubicBezTo>
                  <a:cubicBezTo>
                    <a:pt x="-2620" y="758804"/>
                    <a:pt x="35194" y="722132"/>
                    <a:pt x="85962" y="720990"/>
                  </a:cubicBezTo>
                  <a:cubicBezTo>
                    <a:pt x="116728" y="720323"/>
                    <a:pt x="147494" y="720894"/>
                    <a:pt x="179307" y="720894"/>
                  </a:cubicBezTo>
                  <a:cubicBezTo>
                    <a:pt x="180927" y="696034"/>
                    <a:pt x="181403" y="672507"/>
                    <a:pt x="184165" y="649171"/>
                  </a:cubicBezTo>
                  <a:cubicBezTo>
                    <a:pt x="188737" y="610880"/>
                    <a:pt x="209216" y="583448"/>
                    <a:pt x="245411" y="569542"/>
                  </a:cubicBezTo>
                  <a:cubicBezTo>
                    <a:pt x="263318" y="562684"/>
                    <a:pt x="267604" y="553159"/>
                    <a:pt x="259794" y="535823"/>
                  </a:cubicBezTo>
                  <a:cubicBezTo>
                    <a:pt x="243125" y="498962"/>
                    <a:pt x="246078" y="464957"/>
                    <a:pt x="275129" y="434287"/>
                  </a:cubicBezTo>
                  <a:cubicBezTo>
                    <a:pt x="280082" y="429048"/>
                    <a:pt x="282844" y="418856"/>
                    <a:pt x="282177" y="411427"/>
                  </a:cubicBezTo>
                  <a:cubicBezTo>
                    <a:pt x="279320" y="380375"/>
                    <a:pt x="290559" y="354372"/>
                    <a:pt x="309895" y="331703"/>
                  </a:cubicBezTo>
                  <a:cubicBezTo>
                    <a:pt x="317706" y="322463"/>
                    <a:pt x="318372" y="314748"/>
                    <a:pt x="314848" y="303985"/>
                  </a:cubicBezTo>
                  <a:cubicBezTo>
                    <a:pt x="303704" y="269981"/>
                    <a:pt x="293417" y="235691"/>
                    <a:pt x="282463" y="200639"/>
                  </a:cubicBezTo>
                  <a:cubicBezTo>
                    <a:pt x="296655" y="198448"/>
                    <a:pt x="308466" y="196733"/>
                    <a:pt x="322087" y="194638"/>
                  </a:cubicBezTo>
                  <a:cubicBezTo>
                    <a:pt x="316753" y="167015"/>
                    <a:pt x="318658" y="142441"/>
                    <a:pt x="343042" y="124820"/>
                  </a:cubicBezTo>
                  <a:cubicBezTo>
                    <a:pt x="345423" y="123105"/>
                    <a:pt x="344471" y="115580"/>
                    <a:pt x="343899" y="110913"/>
                  </a:cubicBezTo>
                  <a:cubicBezTo>
                    <a:pt x="339994" y="81386"/>
                    <a:pt x="341709" y="53192"/>
                    <a:pt x="361140" y="28522"/>
                  </a:cubicBezTo>
                  <a:cubicBezTo>
                    <a:pt x="393334" y="-12340"/>
                    <a:pt x="442769" y="-8911"/>
                    <a:pt x="468772" y="36332"/>
                  </a:cubicBezTo>
                  <a:cubicBezTo>
                    <a:pt x="481821" y="59002"/>
                    <a:pt x="483155" y="83767"/>
                    <a:pt x="481536" y="109294"/>
                  </a:cubicBezTo>
                  <a:cubicBezTo>
                    <a:pt x="481059" y="116152"/>
                    <a:pt x="483726" y="125296"/>
                    <a:pt x="488298" y="130154"/>
                  </a:cubicBezTo>
                  <a:cubicBezTo>
                    <a:pt x="505920" y="148537"/>
                    <a:pt x="506015" y="170349"/>
                    <a:pt x="501633" y="193876"/>
                  </a:cubicBezTo>
                  <a:cubicBezTo>
                    <a:pt x="515445" y="196257"/>
                    <a:pt x="527922" y="198353"/>
                    <a:pt x="542591" y="200924"/>
                  </a:cubicBezTo>
                  <a:cubicBezTo>
                    <a:pt x="531542" y="235310"/>
                    <a:pt x="521160" y="268933"/>
                    <a:pt x="509825" y="302080"/>
                  </a:cubicBezTo>
                  <a:cubicBezTo>
                    <a:pt x="505729" y="314177"/>
                    <a:pt x="506491" y="322749"/>
                    <a:pt x="515445" y="333036"/>
                  </a:cubicBezTo>
                  <a:cubicBezTo>
                    <a:pt x="534876" y="355610"/>
                    <a:pt x="545353" y="381995"/>
                    <a:pt x="543162" y="412856"/>
                  </a:cubicBezTo>
                  <a:cubicBezTo>
                    <a:pt x="542686" y="419904"/>
                    <a:pt x="546687" y="429715"/>
                    <a:pt x="552021" y="434382"/>
                  </a:cubicBezTo>
                  <a:cubicBezTo>
                    <a:pt x="574785" y="454289"/>
                    <a:pt x="579357" y="478197"/>
                    <a:pt x="571737" y="506010"/>
                  </a:cubicBezTo>
                  <a:cubicBezTo>
                    <a:pt x="569832" y="512868"/>
                    <a:pt x="567832" y="519536"/>
                    <a:pt x="565832" y="526394"/>
                  </a:cubicBezTo>
                  <a:cubicBezTo>
                    <a:pt x="557736" y="554397"/>
                    <a:pt x="559736" y="559922"/>
                    <a:pt x="585072" y="572399"/>
                  </a:cubicBezTo>
                  <a:cubicBezTo>
                    <a:pt x="617838" y="588497"/>
                    <a:pt x="636317" y="614595"/>
                    <a:pt x="640317" y="650504"/>
                  </a:cubicBezTo>
                  <a:cubicBezTo>
                    <a:pt x="642794" y="672793"/>
                    <a:pt x="643651" y="695272"/>
                    <a:pt x="645461" y="720894"/>
                  </a:cubicBezTo>
                  <a:cubicBezTo>
                    <a:pt x="661272" y="720894"/>
                    <a:pt x="677655" y="720608"/>
                    <a:pt x="694038" y="720990"/>
                  </a:cubicBezTo>
                  <a:cubicBezTo>
                    <a:pt x="712612" y="721466"/>
                    <a:pt x="731376" y="721180"/>
                    <a:pt x="749760" y="723561"/>
                  </a:cubicBezTo>
                  <a:cubicBezTo>
                    <a:pt x="795384" y="729371"/>
                    <a:pt x="825102" y="761852"/>
                    <a:pt x="822912" y="807381"/>
                  </a:cubicBezTo>
                  <a:cubicBezTo>
                    <a:pt x="820340" y="860626"/>
                    <a:pt x="814434" y="913775"/>
                    <a:pt x="809386" y="966830"/>
                  </a:cubicBezTo>
                  <a:cubicBezTo>
                    <a:pt x="808053" y="981308"/>
                    <a:pt x="799385" y="990642"/>
                    <a:pt x="784145" y="990928"/>
                  </a:cubicBezTo>
                  <a:cubicBezTo>
                    <a:pt x="759951" y="991404"/>
                    <a:pt x="735663" y="991023"/>
                    <a:pt x="709564" y="991023"/>
                  </a:cubicBezTo>
                  <a:cubicBezTo>
                    <a:pt x="709564" y="1009883"/>
                    <a:pt x="708707" y="1025218"/>
                    <a:pt x="709755" y="1040458"/>
                  </a:cubicBezTo>
                  <a:cubicBezTo>
                    <a:pt x="712326" y="1077891"/>
                    <a:pt x="698134" y="1108276"/>
                    <a:pt x="671940" y="1133613"/>
                  </a:cubicBezTo>
                  <a:cubicBezTo>
                    <a:pt x="656224" y="1148853"/>
                    <a:pt x="640317" y="1163902"/>
                    <a:pt x="623649" y="1177904"/>
                  </a:cubicBezTo>
                  <a:cubicBezTo>
                    <a:pt x="601551" y="1196478"/>
                    <a:pt x="585358" y="1217814"/>
                    <a:pt x="585834" y="1249627"/>
                  </a:cubicBezTo>
                  <a:cubicBezTo>
                    <a:pt x="573071" y="1251151"/>
                    <a:pt x="561260" y="1252675"/>
                    <a:pt x="546972" y="1254390"/>
                  </a:cubicBezTo>
                  <a:cubicBezTo>
                    <a:pt x="548496" y="1284203"/>
                    <a:pt x="549735" y="1313540"/>
                    <a:pt x="551735" y="1342782"/>
                  </a:cubicBezTo>
                  <a:cubicBezTo>
                    <a:pt x="551925" y="1345544"/>
                    <a:pt x="555354" y="1349640"/>
                    <a:pt x="558117" y="1350497"/>
                  </a:cubicBezTo>
                  <a:cubicBezTo>
                    <a:pt x="574785" y="1355640"/>
                    <a:pt x="576024" y="1369070"/>
                    <a:pt x="576119" y="1382882"/>
                  </a:cubicBezTo>
                  <a:cubicBezTo>
                    <a:pt x="576214" y="1400884"/>
                    <a:pt x="575452" y="1418886"/>
                    <a:pt x="575738" y="1436889"/>
                  </a:cubicBezTo>
                  <a:cubicBezTo>
                    <a:pt x="576024" y="1450890"/>
                    <a:pt x="573261" y="1461939"/>
                    <a:pt x="558212" y="1467559"/>
                  </a:cubicBezTo>
                  <a:cubicBezTo>
                    <a:pt x="554688" y="1468893"/>
                    <a:pt x="551830" y="1476227"/>
                    <a:pt x="551449" y="1481085"/>
                  </a:cubicBezTo>
                  <a:cubicBezTo>
                    <a:pt x="550306" y="1495848"/>
                    <a:pt x="550211" y="1510612"/>
                    <a:pt x="550211" y="1525471"/>
                  </a:cubicBezTo>
                  <a:cubicBezTo>
                    <a:pt x="550116" y="1879229"/>
                    <a:pt x="550211" y="2232988"/>
                    <a:pt x="550211" y="2586842"/>
                  </a:cubicBezTo>
                  <a:cubicBezTo>
                    <a:pt x="550211" y="2667804"/>
                    <a:pt x="550211" y="2748862"/>
                    <a:pt x="550211" y="2831349"/>
                  </a:cubicBezTo>
                  <a:cubicBezTo>
                    <a:pt x="550592" y="2831539"/>
                    <a:pt x="552687" y="2832968"/>
                    <a:pt x="554973" y="2833444"/>
                  </a:cubicBezTo>
                  <a:cubicBezTo>
                    <a:pt x="596312" y="2841921"/>
                    <a:pt x="597836" y="2843731"/>
                    <a:pt x="597931" y="2886879"/>
                  </a:cubicBezTo>
                  <a:cubicBezTo>
                    <a:pt x="597931" y="2893928"/>
                    <a:pt x="597836" y="2901071"/>
                    <a:pt x="598503" y="2908120"/>
                  </a:cubicBezTo>
                  <a:cubicBezTo>
                    <a:pt x="599455" y="2918979"/>
                    <a:pt x="604408" y="2925075"/>
                    <a:pt x="616600" y="2926503"/>
                  </a:cubicBezTo>
                  <a:cubicBezTo>
                    <a:pt x="639936" y="2929170"/>
                    <a:pt x="650700" y="2940981"/>
                    <a:pt x="652128" y="2964127"/>
                  </a:cubicBezTo>
                  <a:cubicBezTo>
                    <a:pt x="652986" y="2976891"/>
                    <a:pt x="652033" y="2989845"/>
                    <a:pt x="652033" y="3002703"/>
                  </a:cubicBezTo>
                  <a:cubicBezTo>
                    <a:pt x="652128" y="3014991"/>
                    <a:pt x="657272" y="3020991"/>
                    <a:pt x="670797" y="3021182"/>
                  </a:cubicBezTo>
                  <a:cubicBezTo>
                    <a:pt x="695086" y="3021372"/>
                    <a:pt x="701468" y="3027849"/>
                    <a:pt x="701468" y="3052519"/>
                  </a:cubicBezTo>
                  <a:cubicBezTo>
                    <a:pt x="701658" y="3154151"/>
                    <a:pt x="701277" y="3255783"/>
                    <a:pt x="701182" y="3357414"/>
                  </a:cubicBezTo>
                  <a:cubicBezTo>
                    <a:pt x="701182" y="3391990"/>
                    <a:pt x="703944" y="3394657"/>
                    <a:pt x="738330" y="3394657"/>
                  </a:cubicBezTo>
                  <a:cubicBezTo>
                    <a:pt x="746712" y="3394657"/>
                    <a:pt x="755094" y="3394467"/>
                    <a:pt x="763380" y="3394847"/>
                  </a:cubicBezTo>
                  <a:cubicBezTo>
                    <a:pt x="793765" y="3395991"/>
                    <a:pt x="802433" y="3405420"/>
                    <a:pt x="802719" y="343666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FC1B0C6-3A67-464C-93D8-C20D3F65968B}"/>
              </a:ext>
            </a:extLst>
          </p:cNvPr>
          <p:cNvGrpSpPr/>
          <p:nvPr/>
        </p:nvGrpSpPr>
        <p:grpSpPr>
          <a:xfrm rot="16200000">
            <a:off x="2758163" y="1906972"/>
            <a:ext cx="6374605" cy="2751627"/>
            <a:chOff x="4771205" y="1167689"/>
            <a:chExt cx="4374900" cy="2026553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B6F9971-171E-49F5-BC15-F6A50815C0CB}"/>
                </a:ext>
              </a:extLst>
            </p:cNvPr>
            <p:cNvGrpSpPr/>
            <p:nvPr/>
          </p:nvGrpSpPr>
          <p:grpSpPr>
            <a:xfrm>
              <a:off x="4771205" y="1167689"/>
              <a:ext cx="4339228" cy="952494"/>
              <a:chOff x="4771205" y="1167689"/>
              <a:chExt cx="4339228" cy="952494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7E5DBAE-8859-462B-BA43-96EF3B6CEF9E}"/>
                  </a:ext>
                </a:extLst>
              </p:cNvPr>
              <p:cNvSpPr txBox="1"/>
              <p:nvPr/>
            </p:nvSpPr>
            <p:spPr>
              <a:xfrm>
                <a:off x="4771205" y="1167689"/>
                <a:ext cx="1003325" cy="952494"/>
              </a:xfrm>
              <a:custGeom>
                <a:avLst/>
                <a:gdLst/>
                <a:ahLst/>
                <a:cxnLst/>
                <a:rect l="l" t="t" r="r" b="b"/>
                <a:pathLst>
                  <a:path w="1003325" h="952494">
                    <a:moveTo>
                      <a:pt x="443388" y="0"/>
                    </a:moveTo>
                    <a:lnTo>
                      <a:pt x="556136" y="0"/>
                    </a:lnTo>
                    <a:lnTo>
                      <a:pt x="1003325" y="952494"/>
                    </a:lnTo>
                    <a:lnTo>
                      <a:pt x="753761" y="952494"/>
                    </a:lnTo>
                    <a:lnTo>
                      <a:pt x="695487" y="828037"/>
                    </a:lnTo>
                    <a:lnTo>
                      <a:pt x="306571" y="828037"/>
                    </a:lnTo>
                    <a:lnTo>
                      <a:pt x="249564" y="952494"/>
                    </a:lnTo>
                    <a:lnTo>
                      <a:pt x="0" y="952494"/>
                    </a:lnTo>
                    <a:lnTo>
                      <a:pt x="443388" y="0"/>
                    </a:lnTo>
                    <a:close/>
                    <a:moveTo>
                      <a:pt x="501662" y="407669"/>
                    </a:moveTo>
                    <a:lnTo>
                      <a:pt x="404117" y="617218"/>
                    </a:lnTo>
                    <a:lnTo>
                      <a:pt x="597941" y="617218"/>
                    </a:lnTo>
                    <a:lnTo>
                      <a:pt x="501662" y="40766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13DC31B4-5ED8-49D2-9227-B7905BE36B66}"/>
                  </a:ext>
                </a:extLst>
              </p:cNvPr>
              <p:cNvSpPr txBox="1"/>
              <p:nvPr/>
            </p:nvSpPr>
            <p:spPr>
              <a:xfrm>
                <a:off x="7009708" y="1167689"/>
                <a:ext cx="749802" cy="951227"/>
              </a:xfrm>
              <a:custGeom>
                <a:avLst/>
                <a:gdLst/>
                <a:ahLst/>
                <a:cxnLst/>
                <a:rect l="l" t="t" r="r" b="b"/>
                <a:pathLst>
                  <a:path w="749802" h="951227">
                    <a:moveTo>
                      <a:pt x="0" y="0"/>
                    </a:moveTo>
                    <a:lnTo>
                      <a:pt x="250673" y="0"/>
                    </a:lnTo>
                    <a:lnTo>
                      <a:pt x="250673" y="572004"/>
                    </a:lnTo>
                    <a:cubicBezTo>
                      <a:pt x="251571" y="607147"/>
                      <a:pt x="263719" y="636424"/>
                      <a:pt x="287118" y="659835"/>
                    </a:cubicBezTo>
                    <a:cubicBezTo>
                      <a:pt x="310516" y="683246"/>
                      <a:pt x="339778" y="695400"/>
                      <a:pt x="374902" y="696299"/>
                    </a:cubicBezTo>
                    <a:cubicBezTo>
                      <a:pt x="410026" y="695400"/>
                      <a:pt x="439287" y="683246"/>
                      <a:pt x="462685" y="659835"/>
                    </a:cubicBezTo>
                    <a:cubicBezTo>
                      <a:pt x="486083" y="636424"/>
                      <a:pt x="498231" y="607147"/>
                      <a:pt x="499129" y="572004"/>
                    </a:cubicBezTo>
                    <a:lnTo>
                      <a:pt x="499129" y="0"/>
                    </a:lnTo>
                    <a:lnTo>
                      <a:pt x="749802" y="0"/>
                    </a:lnTo>
                    <a:lnTo>
                      <a:pt x="749802" y="575809"/>
                    </a:lnTo>
                    <a:cubicBezTo>
                      <a:pt x="748998" y="646326"/>
                      <a:pt x="731897" y="709772"/>
                      <a:pt x="698499" y="766149"/>
                    </a:cubicBezTo>
                    <a:cubicBezTo>
                      <a:pt x="665100" y="822526"/>
                      <a:pt x="620229" y="867277"/>
                      <a:pt x="563884" y="900401"/>
                    </a:cubicBezTo>
                    <a:cubicBezTo>
                      <a:pt x="507539" y="933526"/>
                      <a:pt x="444545" y="950468"/>
                      <a:pt x="374902" y="951227"/>
                    </a:cubicBezTo>
                    <a:cubicBezTo>
                      <a:pt x="304461" y="950468"/>
                      <a:pt x="241092" y="933526"/>
                      <a:pt x="184793" y="900401"/>
                    </a:cubicBezTo>
                    <a:cubicBezTo>
                      <a:pt x="128495" y="867277"/>
                      <a:pt x="83811" y="822526"/>
                      <a:pt x="50741" y="766149"/>
                    </a:cubicBezTo>
                    <a:cubicBezTo>
                      <a:pt x="17671" y="709772"/>
                      <a:pt x="757" y="646326"/>
                      <a:pt x="0" y="575809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4702065-3608-42A3-863F-715D59F19DD0}"/>
                  </a:ext>
                </a:extLst>
              </p:cNvPr>
              <p:cNvSpPr txBox="1"/>
              <p:nvPr/>
            </p:nvSpPr>
            <p:spPr>
              <a:xfrm>
                <a:off x="7637586" y="1167689"/>
                <a:ext cx="1003324" cy="952494"/>
              </a:xfrm>
              <a:custGeom>
                <a:avLst/>
                <a:gdLst/>
                <a:ahLst/>
                <a:cxnLst/>
                <a:rect l="l" t="t" r="r" b="b"/>
                <a:pathLst>
                  <a:path w="1003324" h="952494">
                    <a:moveTo>
                      <a:pt x="443388" y="0"/>
                    </a:moveTo>
                    <a:lnTo>
                      <a:pt x="556136" y="0"/>
                    </a:lnTo>
                    <a:lnTo>
                      <a:pt x="1003324" y="952494"/>
                    </a:lnTo>
                    <a:lnTo>
                      <a:pt x="753760" y="952494"/>
                    </a:lnTo>
                    <a:lnTo>
                      <a:pt x="695486" y="828037"/>
                    </a:lnTo>
                    <a:lnTo>
                      <a:pt x="306572" y="828037"/>
                    </a:lnTo>
                    <a:lnTo>
                      <a:pt x="249564" y="952494"/>
                    </a:lnTo>
                    <a:lnTo>
                      <a:pt x="0" y="952494"/>
                    </a:lnTo>
                    <a:lnTo>
                      <a:pt x="443388" y="0"/>
                    </a:lnTo>
                    <a:close/>
                    <a:moveTo>
                      <a:pt x="501662" y="407669"/>
                    </a:moveTo>
                    <a:lnTo>
                      <a:pt x="404117" y="617218"/>
                    </a:lnTo>
                    <a:lnTo>
                      <a:pt x="597941" y="617218"/>
                    </a:lnTo>
                    <a:lnTo>
                      <a:pt x="501662" y="40766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B3B81A8-90B6-4569-BBE3-534293D98500}"/>
                  </a:ext>
                </a:extLst>
              </p:cNvPr>
              <p:cNvSpPr txBox="1"/>
              <p:nvPr/>
            </p:nvSpPr>
            <p:spPr>
              <a:xfrm>
                <a:off x="8518985" y="1167689"/>
                <a:ext cx="591448" cy="952494"/>
              </a:xfrm>
              <a:custGeom>
                <a:avLst/>
                <a:gdLst/>
                <a:ahLst/>
                <a:cxnLst/>
                <a:rect l="l" t="t" r="r" b="b"/>
                <a:pathLst>
                  <a:path w="591448" h="952494">
                    <a:moveTo>
                      <a:pt x="0" y="0"/>
                    </a:moveTo>
                    <a:lnTo>
                      <a:pt x="249406" y="0"/>
                    </a:lnTo>
                    <a:lnTo>
                      <a:pt x="249406" y="701819"/>
                    </a:lnTo>
                    <a:lnTo>
                      <a:pt x="591448" y="701819"/>
                    </a:lnTo>
                    <a:lnTo>
                      <a:pt x="591448" y="952494"/>
                    </a:lnTo>
                    <a:lnTo>
                      <a:pt x="0" y="95249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 dirty="0">
                  <a:latin typeface="+mj-lt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9D523C5-052F-4C75-B53E-8F8BC279DEC2}"/>
                  </a:ext>
                </a:extLst>
              </p:cNvPr>
              <p:cNvSpPr txBox="1"/>
              <p:nvPr/>
            </p:nvSpPr>
            <p:spPr>
              <a:xfrm>
                <a:off x="5652606" y="1168964"/>
                <a:ext cx="800475" cy="951219"/>
              </a:xfrm>
              <a:custGeom>
                <a:avLst/>
                <a:gdLst/>
                <a:ahLst/>
                <a:cxnLst/>
                <a:rect l="l" t="t" r="r" b="b"/>
                <a:pathLst>
                  <a:path w="800475" h="951219">
                    <a:moveTo>
                      <a:pt x="0" y="0"/>
                    </a:moveTo>
                    <a:lnTo>
                      <a:pt x="101281" y="0"/>
                    </a:lnTo>
                    <a:lnTo>
                      <a:pt x="551069" y="448976"/>
                    </a:lnTo>
                    <a:lnTo>
                      <a:pt x="551069" y="0"/>
                    </a:lnTo>
                    <a:lnTo>
                      <a:pt x="800475" y="0"/>
                    </a:lnTo>
                    <a:lnTo>
                      <a:pt x="800475" y="951219"/>
                    </a:lnTo>
                    <a:lnTo>
                      <a:pt x="697926" y="951219"/>
                    </a:lnTo>
                    <a:lnTo>
                      <a:pt x="249406" y="500976"/>
                    </a:lnTo>
                    <a:lnTo>
                      <a:pt x="249406" y="951219"/>
                    </a:lnTo>
                    <a:lnTo>
                      <a:pt x="0" y="9512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F8EA3BA2-0907-4E78-A45B-9B97462C43D1}"/>
                  </a:ext>
                </a:extLst>
              </p:cNvPr>
              <p:cNvSpPr txBox="1"/>
              <p:nvPr/>
            </p:nvSpPr>
            <p:spPr>
              <a:xfrm>
                <a:off x="6331157" y="1168964"/>
                <a:ext cx="800475" cy="951219"/>
              </a:xfrm>
              <a:custGeom>
                <a:avLst/>
                <a:gdLst/>
                <a:ahLst/>
                <a:cxnLst/>
                <a:rect l="l" t="t" r="r" b="b"/>
                <a:pathLst>
                  <a:path w="800475" h="951219">
                    <a:moveTo>
                      <a:pt x="0" y="0"/>
                    </a:moveTo>
                    <a:lnTo>
                      <a:pt x="101281" y="0"/>
                    </a:lnTo>
                    <a:lnTo>
                      <a:pt x="551069" y="448976"/>
                    </a:lnTo>
                    <a:lnTo>
                      <a:pt x="551069" y="0"/>
                    </a:lnTo>
                    <a:lnTo>
                      <a:pt x="800475" y="0"/>
                    </a:lnTo>
                    <a:lnTo>
                      <a:pt x="800475" y="951219"/>
                    </a:lnTo>
                    <a:lnTo>
                      <a:pt x="697927" y="951219"/>
                    </a:lnTo>
                    <a:lnTo>
                      <a:pt x="249406" y="500976"/>
                    </a:lnTo>
                    <a:lnTo>
                      <a:pt x="249406" y="951219"/>
                    </a:lnTo>
                    <a:lnTo>
                      <a:pt x="0" y="9512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E4700133-1DE0-4753-BAFD-E2B87EA4DEE9}"/>
                </a:ext>
              </a:extLst>
            </p:cNvPr>
            <p:cNvGrpSpPr/>
            <p:nvPr/>
          </p:nvGrpSpPr>
          <p:grpSpPr>
            <a:xfrm>
              <a:off x="4834625" y="2241748"/>
              <a:ext cx="4311480" cy="952494"/>
              <a:chOff x="4834625" y="2691689"/>
              <a:chExt cx="4311480" cy="952494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C5898EE-D8DF-45B6-8C2D-BD7493C1F627}"/>
                  </a:ext>
                </a:extLst>
              </p:cNvPr>
              <p:cNvSpPr txBox="1"/>
              <p:nvPr/>
            </p:nvSpPr>
            <p:spPr>
              <a:xfrm>
                <a:off x="4834625" y="2691689"/>
                <a:ext cx="838480" cy="951227"/>
              </a:xfrm>
              <a:custGeom>
                <a:avLst/>
                <a:gdLst/>
                <a:ahLst/>
                <a:cxnLst/>
                <a:rect l="l" t="t" r="r" b="b"/>
                <a:pathLst>
                  <a:path w="838480" h="951227">
                    <a:moveTo>
                      <a:pt x="0" y="0"/>
                    </a:moveTo>
                    <a:lnTo>
                      <a:pt x="400240" y="0"/>
                    </a:lnTo>
                    <a:cubicBezTo>
                      <a:pt x="465187" y="751"/>
                      <a:pt x="523929" y="16723"/>
                      <a:pt x="576465" y="47915"/>
                    </a:cubicBezTo>
                    <a:cubicBezTo>
                      <a:pt x="629001" y="79106"/>
                      <a:pt x="670838" y="121008"/>
                      <a:pt x="701974" y="173620"/>
                    </a:cubicBezTo>
                    <a:cubicBezTo>
                      <a:pt x="733110" y="226232"/>
                      <a:pt x="749053" y="285044"/>
                      <a:pt x="749802" y="350055"/>
                    </a:cubicBezTo>
                    <a:cubicBezTo>
                      <a:pt x="749380" y="401157"/>
                      <a:pt x="739148" y="448613"/>
                      <a:pt x="719105" y="492422"/>
                    </a:cubicBezTo>
                    <a:cubicBezTo>
                      <a:pt x="699062" y="536230"/>
                      <a:pt x="671741" y="574174"/>
                      <a:pt x="637141" y="606251"/>
                    </a:cubicBezTo>
                    <a:lnTo>
                      <a:pt x="838480" y="951227"/>
                    </a:lnTo>
                    <a:lnTo>
                      <a:pt x="551062" y="951227"/>
                    </a:lnTo>
                    <a:lnTo>
                      <a:pt x="404042" y="698837"/>
                    </a:lnTo>
                    <a:lnTo>
                      <a:pt x="249407" y="698837"/>
                    </a:lnTo>
                    <a:lnTo>
                      <a:pt x="249407" y="951227"/>
                    </a:lnTo>
                    <a:lnTo>
                      <a:pt x="0" y="951227"/>
                    </a:lnTo>
                    <a:lnTo>
                      <a:pt x="0" y="0"/>
                    </a:lnTo>
                    <a:close/>
                    <a:moveTo>
                      <a:pt x="249407" y="210543"/>
                    </a:moveTo>
                    <a:lnTo>
                      <a:pt x="249407" y="483226"/>
                    </a:lnTo>
                    <a:lnTo>
                      <a:pt x="404042" y="483226"/>
                    </a:lnTo>
                    <a:cubicBezTo>
                      <a:pt x="443018" y="482328"/>
                      <a:pt x="475339" y="469222"/>
                      <a:pt x="501006" y="443909"/>
                    </a:cubicBezTo>
                    <a:cubicBezTo>
                      <a:pt x="526673" y="418596"/>
                      <a:pt x="539982" y="386466"/>
                      <a:pt x="540932" y="347519"/>
                    </a:cubicBezTo>
                    <a:cubicBezTo>
                      <a:pt x="539982" y="308519"/>
                      <a:pt x="526673" y="276177"/>
                      <a:pt x="501006" y="250494"/>
                    </a:cubicBezTo>
                    <a:cubicBezTo>
                      <a:pt x="475339" y="224812"/>
                      <a:pt x="443018" y="211494"/>
                      <a:pt x="404042" y="210543"/>
                    </a:cubicBezTo>
                    <a:lnTo>
                      <a:pt x="249407" y="210543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EF9759E-F08F-48AD-82DB-1A137B923ED5}"/>
                  </a:ext>
                </a:extLst>
              </p:cNvPr>
              <p:cNvSpPr txBox="1"/>
              <p:nvPr/>
            </p:nvSpPr>
            <p:spPr>
              <a:xfrm>
                <a:off x="5592567" y="2691689"/>
                <a:ext cx="590182" cy="951227"/>
              </a:xfrm>
              <a:custGeom>
                <a:avLst/>
                <a:gdLst/>
                <a:ahLst/>
                <a:cxnLst/>
                <a:rect l="l" t="t" r="r" b="b"/>
                <a:pathLst>
                  <a:path w="590182" h="951227">
                    <a:moveTo>
                      <a:pt x="0" y="0"/>
                    </a:moveTo>
                    <a:lnTo>
                      <a:pt x="590182" y="0"/>
                    </a:lnTo>
                    <a:lnTo>
                      <a:pt x="590182" y="206334"/>
                    </a:lnTo>
                    <a:lnTo>
                      <a:pt x="249406" y="206334"/>
                    </a:lnTo>
                    <a:lnTo>
                      <a:pt x="249406" y="362312"/>
                    </a:lnTo>
                    <a:lnTo>
                      <a:pt x="550911" y="362312"/>
                    </a:lnTo>
                    <a:lnTo>
                      <a:pt x="550911" y="572446"/>
                    </a:lnTo>
                    <a:lnTo>
                      <a:pt x="249406" y="572446"/>
                    </a:lnTo>
                    <a:lnTo>
                      <a:pt x="249406" y="747427"/>
                    </a:lnTo>
                    <a:lnTo>
                      <a:pt x="590182" y="747427"/>
                    </a:lnTo>
                    <a:lnTo>
                      <a:pt x="590182" y="951227"/>
                    </a:lnTo>
                    <a:lnTo>
                      <a:pt x="0" y="95122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E063E6B-209F-4BB5-B342-E863DB4B68A2}"/>
                  </a:ext>
                </a:extLst>
              </p:cNvPr>
              <p:cNvSpPr txBox="1"/>
              <p:nvPr/>
            </p:nvSpPr>
            <p:spPr>
              <a:xfrm>
                <a:off x="6102211" y="2691689"/>
                <a:ext cx="749802" cy="951227"/>
              </a:xfrm>
              <a:custGeom>
                <a:avLst/>
                <a:gdLst/>
                <a:ahLst/>
                <a:cxnLst/>
                <a:rect l="l" t="t" r="r" b="b"/>
                <a:pathLst>
                  <a:path w="749802" h="951227">
                    <a:moveTo>
                      <a:pt x="0" y="0"/>
                    </a:moveTo>
                    <a:lnTo>
                      <a:pt x="400240" y="0"/>
                    </a:lnTo>
                    <a:cubicBezTo>
                      <a:pt x="465187" y="745"/>
                      <a:pt x="523929" y="16696"/>
                      <a:pt x="576465" y="47852"/>
                    </a:cubicBezTo>
                    <a:cubicBezTo>
                      <a:pt x="629001" y="79009"/>
                      <a:pt x="670837" y="120902"/>
                      <a:pt x="701974" y="173530"/>
                    </a:cubicBezTo>
                    <a:cubicBezTo>
                      <a:pt x="733110" y="226159"/>
                      <a:pt x="749053" y="285054"/>
                      <a:pt x="749802" y="350214"/>
                    </a:cubicBezTo>
                    <a:cubicBezTo>
                      <a:pt x="749045" y="414949"/>
                      <a:pt x="733259" y="473538"/>
                      <a:pt x="702443" y="525982"/>
                    </a:cubicBezTo>
                    <a:cubicBezTo>
                      <a:pt x="671627" y="578426"/>
                      <a:pt x="630322" y="620207"/>
                      <a:pt x="578529" y="651324"/>
                    </a:cubicBezTo>
                    <a:cubicBezTo>
                      <a:pt x="526737" y="682442"/>
                      <a:pt x="468997" y="698377"/>
                      <a:pt x="405310" y="699130"/>
                    </a:cubicBezTo>
                    <a:lnTo>
                      <a:pt x="249407" y="699130"/>
                    </a:lnTo>
                    <a:lnTo>
                      <a:pt x="249407" y="951227"/>
                    </a:lnTo>
                    <a:lnTo>
                      <a:pt x="0" y="951227"/>
                    </a:lnTo>
                    <a:lnTo>
                      <a:pt x="0" y="0"/>
                    </a:lnTo>
                    <a:close/>
                    <a:moveTo>
                      <a:pt x="249407" y="210134"/>
                    </a:moveTo>
                    <a:lnTo>
                      <a:pt x="249407" y="483927"/>
                    </a:lnTo>
                    <a:lnTo>
                      <a:pt x="404042" y="483927"/>
                    </a:lnTo>
                    <a:cubicBezTo>
                      <a:pt x="443018" y="483025"/>
                      <a:pt x="475340" y="469866"/>
                      <a:pt x="501007" y="444450"/>
                    </a:cubicBezTo>
                    <a:cubicBezTo>
                      <a:pt x="526675" y="419034"/>
                      <a:pt x="539984" y="386773"/>
                      <a:pt x="540934" y="347667"/>
                    </a:cubicBezTo>
                    <a:cubicBezTo>
                      <a:pt x="539984" y="308508"/>
                      <a:pt x="526675" y="276035"/>
                      <a:pt x="501007" y="250248"/>
                    </a:cubicBezTo>
                    <a:cubicBezTo>
                      <a:pt x="475340" y="224461"/>
                      <a:pt x="443018" y="211089"/>
                      <a:pt x="404042" y="210134"/>
                    </a:cubicBezTo>
                    <a:lnTo>
                      <a:pt x="249407" y="21013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E52E295-A411-43F4-944A-6836325B9C81}"/>
                  </a:ext>
                </a:extLst>
              </p:cNvPr>
              <p:cNvSpPr txBox="1"/>
              <p:nvPr/>
            </p:nvSpPr>
            <p:spPr>
              <a:xfrm>
                <a:off x="6771475" y="2691689"/>
                <a:ext cx="948693" cy="952494"/>
              </a:xfrm>
              <a:custGeom>
                <a:avLst/>
                <a:gdLst/>
                <a:ahLst/>
                <a:cxnLst/>
                <a:rect l="l" t="t" r="r" b="b"/>
                <a:pathLst>
                  <a:path w="948693" h="952494">
                    <a:moveTo>
                      <a:pt x="473714" y="0"/>
                    </a:moveTo>
                    <a:cubicBezTo>
                      <a:pt x="562150" y="1014"/>
                      <a:pt x="642056" y="22758"/>
                      <a:pt x="713430" y="65232"/>
                    </a:cubicBezTo>
                    <a:cubicBezTo>
                      <a:pt x="784804" y="107705"/>
                      <a:pt x="841607" y="164821"/>
                      <a:pt x="883837" y="236580"/>
                    </a:cubicBezTo>
                    <a:cubicBezTo>
                      <a:pt x="926068" y="308338"/>
                      <a:pt x="947687" y="388652"/>
                      <a:pt x="948693" y="477521"/>
                    </a:cubicBezTo>
                    <a:cubicBezTo>
                      <a:pt x="947687" y="566354"/>
                      <a:pt x="926068" y="646445"/>
                      <a:pt x="883837" y="717794"/>
                    </a:cubicBezTo>
                    <a:cubicBezTo>
                      <a:pt x="841607" y="789144"/>
                      <a:pt x="784804" y="845852"/>
                      <a:pt x="713430" y="887919"/>
                    </a:cubicBezTo>
                    <a:cubicBezTo>
                      <a:pt x="642056" y="929986"/>
                      <a:pt x="562150" y="951510"/>
                      <a:pt x="473714" y="952494"/>
                    </a:cubicBezTo>
                    <a:cubicBezTo>
                      <a:pt x="385294" y="951510"/>
                      <a:pt x="305498" y="929986"/>
                      <a:pt x="234327" y="887919"/>
                    </a:cubicBezTo>
                    <a:cubicBezTo>
                      <a:pt x="163156" y="845852"/>
                      <a:pt x="106557" y="789144"/>
                      <a:pt x="64529" y="717794"/>
                    </a:cubicBezTo>
                    <a:cubicBezTo>
                      <a:pt x="22501" y="646445"/>
                      <a:pt x="991" y="566354"/>
                      <a:pt x="0" y="477521"/>
                    </a:cubicBezTo>
                    <a:cubicBezTo>
                      <a:pt x="991" y="388652"/>
                      <a:pt x="22501" y="308338"/>
                      <a:pt x="64529" y="236580"/>
                    </a:cubicBezTo>
                    <a:cubicBezTo>
                      <a:pt x="106557" y="164821"/>
                      <a:pt x="163156" y="107705"/>
                      <a:pt x="234327" y="65232"/>
                    </a:cubicBezTo>
                    <a:cubicBezTo>
                      <a:pt x="305498" y="22758"/>
                      <a:pt x="385294" y="1014"/>
                      <a:pt x="473714" y="0"/>
                    </a:cubicBezTo>
                    <a:close/>
                    <a:moveTo>
                      <a:pt x="473714" y="248139"/>
                    </a:moveTo>
                    <a:cubicBezTo>
                      <a:pt x="409981" y="249759"/>
                      <a:pt x="356861" y="272006"/>
                      <a:pt x="314356" y="314883"/>
                    </a:cubicBezTo>
                    <a:cubicBezTo>
                      <a:pt x="271850" y="357759"/>
                      <a:pt x="249779" y="411547"/>
                      <a:pt x="248142" y="476247"/>
                    </a:cubicBezTo>
                    <a:cubicBezTo>
                      <a:pt x="249779" y="540389"/>
                      <a:pt x="271850" y="594017"/>
                      <a:pt x="314356" y="637133"/>
                    </a:cubicBezTo>
                    <a:cubicBezTo>
                      <a:pt x="356861" y="680248"/>
                      <a:pt x="409981" y="702655"/>
                      <a:pt x="473714" y="704355"/>
                    </a:cubicBezTo>
                    <a:cubicBezTo>
                      <a:pt x="538054" y="702655"/>
                      <a:pt x="591543" y="680248"/>
                      <a:pt x="634181" y="637133"/>
                    </a:cubicBezTo>
                    <a:cubicBezTo>
                      <a:pt x="676820" y="594017"/>
                      <a:pt x="698945" y="540389"/>
                      <a:pt x="700555" y="476247"/>
                    </a:cubicBezTo>
                    <a:cubicBezTo>
                      <a:pt x="698945" y="411547"/>
                      <a:pt x="676820" y="357759"/>
                      <a:pt x="634181" y="314883"/>
                    </a:cubicBezTo>
                    <a:cubicBezTo>
                      <a:pt x="591543" y="272006"/>
                      <a:pt x="538054" y="249759"/>
                      <a:pt x="473714" y="2481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0CC9CCC-0F54-4F90-8D87-3FF629FFF873}"/>
                  </a:ext>
                </a:extLst>
              </p:cNvPr>
              <p:cNvSpPr txBox="1"/>
              <p:nvPr/>
            </p:nvSpPr>
            <p:spPr>
              <a:xfrm>
                <a:off x="7639630" y="2691689"/>
                <a:ext cx="838480" cy="951227"/>
              </a:xfrm>
              <a:custGeom>
                <a:avLst/>
                <a:gdLst/>
                <a:ahLst/>
                <a:cxnLst/>
                <a:rect l="l" t="t" r="r" b="b"/>
                <a:pathLst>
                  <a:path w="838480" h="951227">
                    <a:moveTo>
                      <a:pt x="0" y="0"/>
                    </a:moveTo>
                    <a:lnTo>
                      <a:pt x="400240" y="0"/>
                    </a:lnTo>
                    <a:cubicBezTo>
                      <a:pt x="465187" y="751"/>
                      <a:pt x="523929" y="16723"/>
                      <a:pt x="576465" y="47915"/>
                    </a:cubicBezTo>
                    <a:cubicBezTo>
                      <a:pt x="629001" y="79106"/>
                      <a:pt x="670838" y="121008"/>
                      <a:pt x="701974" y="173620"/>
                    </a:cubicBezTo>
                    <a:cubicBezTo>
                      <a:pt x="733110" y="226232"/>
                      <a:pt x="749053" y="285044"/>
                      <a:pt x="749802" y="350055"/>
                    </a:cubicBezTo>
                    <a:cubicBezTo>
                      <a:pt x="749380" y="401157"/>
                      <a:pt x="739148" y="448613"/>
                      <a:pt x="719105" y="492422"/>
                    </a:cubicBezTo>
                    <a:cubicBezTo>
                      <a:pt x="699062" y="536230"/>
                      <a:pt x="671741" y="574174"/>
                      <a:pt x="637140" y="606251"/>
                    </a:cubicBezTo>
                    <a:lnTo>
                      <a:pt x="838480" y="951227"/>
                    </a:lnTo>
                    <a:lnTo>
                      <a:pt x="551062" y="951227"/>
                    </a:lnTo>
                    <a:lnTo>
                      <a:pt x="404042" y="698837"/>
                    </a:lnTo>
                    <a:lnTo>
                      <a:pt x="249407" y="698837"/>
                    </a:lnTo>
                    <a:lnTo>
                      <a:pt x="249407" y="951227"/>
                    </a:lnTo>
                    <a:lnTo>
                      <a:pt x="0" y="951227"/>
                    </a:lnTo>
                    <a:lnTo>
                      <a:pt x="0" y="0"/>
                    </a:lnTo>
                    <a:close/>
                    <a:moveTo>
                      <a:pt x="249407" y="210543"/>
                    </a:moveTo>
                    <a:lnTo>
                      <a:pt x="249407" y="483226"/>
                    </a:lnTo>
                    <a:lnTo>
                      <a:pt x="404042" y="483226"/>
                    </a:lnTo>
                    <a:cubicBezTo>
                      <a:pt x="443018" y="482328"/>
                      <a:pt x="475339" y="469222"/>
                      <a:pt x="501006" y="443909"/>
                    </a:cubicBezTo>
                    <a:cubicBezTo>
                      <a:pt x="526673" y="418596"/>
                      <a:pt x="539982" y="386466"/>
                      <a:pt x="540932" y="347519"/>
                    </a:cubicBezTo>
                    <a:cubicBezTo>
                      <a:pt x="539982" y="308519"/>
                      <a:pt x="526673" y="276177"/>
                      <a:pt x="501006" y="250494"/>
                    </a:cubicBezTo>
                    <a:cubicBezTo>
                      <a:pt x="475339" y="224812"/>
                      <a:pt x="443018" y="211494"/>
                      <a:pt x="404042" y="210543"/>
                    </a:cubicBezTo>
                    <a:lnTo>
                      <a:pt x="249407" y="210543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8A09233-B987-4BB5-97EF-B9B4B49C250E}"/>
                  </a:ext>
                </a:extLst>
              </p:cNvPr>
              <p:cNvSpPr txBox="1"/>
              <p:nvPr/>
            </p:nvSpPr>
            <p:spPr>
              <a:xfrm>
                <a:off x="8397570" y="2691689"/>
                <a:ext cx="748535" cy="951227"/>
              </a:xfrm>
              <a:custGeom>
                <a:avLst/>
                <a:gdLst/>
                <a:ahLst/>
                <a:cxnLst/>
                <a:rect l="l" t="t" r="r" b="b"/>
                <a:pathLst>
                  <a:path w="748535" h="951227">
                    <a:moveTo>
                      <a:pt x="0" y="0"/>
                    </a:moveTo>
                    <a:lnTo>
                      <a:pt x="748535" y="0"/>
                    </a:lnTo>
                    <a:lnTo>
                      <a:pt x="748535" y="248139"/>
                    </a:lnTo>
                    <a:lnTo>
                      <a:pt x="496438" y="248139"/>
                    </a:lnTo>
                    <a:lnTo>
                      <a:pt x="496438" y="951227"/>
                    </a:lnTo>
                    <a:lnTo>
                      <a:pt x="247030" y="951227"/>
                    </a:lnTo>
                    <a:lnTo>
                      <a:pt x="247030" y="248139"/>
                    </a:lnTo>
                    <a:lnTo>
                      <a:pt x="0" y="24813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0000">
                  <a:latin typeface="+mj-lt"/>
                </a:endParaRPr>
              </a:p>
            </p:txBody>
          </p:sp>
        </p:grpSp>
      </p:grpSp>
      <p:sp>
        <p:nvSpPr>
          <p:cNvPr id="93" name="椭圆 92">
            <a:extLst>
              <a:ext uri="{FF2B5EF4-FFF2-40B4-BE49-F238E27FC236}">
                <a16:creationId xmlns:a16="http://schemas.microsoft.com/office/drawing/2014/main" id="{EA7CB6CC-FE79-4EDC-B6C7-C879F5A9FEAE}"/>
              </a:ext>
            </a:extLst>
          </p:cNvPr>
          <p:cNvSpPr/>
          <p:nvPr/>
        </p:nvSpPr>
        <p:spPr>
          <a:xfrm>
            <a:off x="11138786" y="5642514"/>
            <a:ext cx="720000" cy="7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74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146D0105-2C70-48AE-A26E-CEDDDC98FA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文本占位符 10">
            <a:extLst>
              <a:ext uri="{FF2B5EF4-FFF2-40B4-BE49-F238E27FC236}">
                <a16:creationId xmlns:a16="http://schemas.microsoft.com/office/drawing/2014/main" id="{C1096F0E-0A2B-4DD0-ABA3-F68439D2DAA3}"/>
              </a:ext>
            </a:extLst>
          </p:cNvPr>
          <p:cNvSpPr txBox="1">
            <a:spLocks/>
          </p:cNvSpPr>
          <p:nvPr/>
        </p:nvSpPr>
        <p:spPr>
          <a:xfrm>
            <a:off x="695325" y="1684706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09D293-3B00-48AA-8BE5-043D0C92858B}"/>
              </a:ext>
            </a:extLst>
          </p:cNvPr>
          <p:cNvSpPr txBox="1"/>
          <p:nvPr/>
        </p:nvSpPr>
        <p:spPr>
          <a:xfrm>
            <a:off x="695325" y="657900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4B0BA26A-63D7-47F3-AF8A-491AF823B0A7}"/>
              </a:ext>
            </a:extLst>
          </p:cNvPr>
          <p:cNvSpPr txBox="1">
            <a:spLocks/>
          </p:cNvSpPr>
          <p:nvPr/>
        </p:nvSpPr>
        <p:spPr>
          <a:xfrm>
            <a:off x="695325" y="4455806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02C566-BAF5-4B61-91CF-755A983DD042}"/>
              </a:ext>
            </a:extLst>
          </p:cNvPr>
          <p:cNvSpPr txBox="1"/>
          <p:nvPr/>
        </p:nvSpPr>
        <p:spPr>
          <a:xfrm>
            <a:off x="695325" y="3429000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300" dirty="0">
                <a:solidFill>
                  <a:schemeClr val="bg2"/>
                </a:solidFill>
                <a:latin typeface="+mj-ea"/>
                <a:ea typeface="+mj-ea"/>
              </a:rPr>
              <a:t>同济大学</a:t>
            </a:r>
            <a:endParaRPr lang="en-US" altLang="zh-CN" sz="4800" spc="3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3DBEDC1-5B13-4448-B3C4-D902076A4563}"/>
              </a:ext>
            </a:extLst>
          </p:cNvPr>
          <p:cNvSpPr/>
          <p:nvPr/>
        </p:nvSpPr>
        <p:spPr>
          <a:xfrm>
            <a:off x="6526272" y="1684706"/>
            <a:ext cx="720000" cy="720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78C33E-BCCB-4F23-8FC6-EC34177845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3" y="3762707"/>
            <a:ext cx="5092036" cy="50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18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D1DF15C-59DE-4976-B3A6-6E6E21CAF0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H="1">
            <a:off x="0" y="0"/>
            <a:ext cx="6166662" cy="6805879"/>
          </a:xfrm>
          <a:custGeom>
            <a:avLst/>
            <a:gdLst>
              <a:gd name="connsiteX0" fmla="*/ 6166662 w 6166662"/>
              <a:gd name="connsiteY0" fmla="*/ 6805879 h 6805879"/>
              <a:gd name="connsiteX1" fmla="*/ 6166662 w 6166662"/>
              <a:gd name="connsiteY1" fmla="*/ 3096962 h 6805879"/>
              <a:gd name="connsiteX2" fmla="*/ 5978179 w 6166662"/>
              <a:gd name="connsiteY2" fmla="*/ 3048631 h 6805879"/>
              <a:gd name="connsiteX3" fmla="*/ 4621932 w 6166662"/>
              <a:gd name="connsiteY3" fmla="*/ 2215857 h 6805879"/>
              <a:gd name="connsiteX4" fmla="*/ 3670396 w 6166662"/>
              <a:gd name="connsiteY4" fmla="*/ 194413 h 6805879"/>
              <a:gd name="connsiteX5" fmla="*/ 3657427 w 6166662"/>
              <a:gd name="connsiteY5" fmla="*/ 0 h 6805879"/>
              <a:gd name="connsiteX6" fmla="*/ 0 w 6166662"/>
              <a:gd name="connsiteY6" fmla="*/ 0 h 6805879"/>
              <a:gd name="connsiteX7" fmla="*/ 14213 w 6166662"/>
              <a:gd name="connsiteY7" fmla="*/ 350685 h 6805879"/>
              <a:gd name="connsiteX8" fmla="*/ 944452 w 6166662"/>
              <a:gd name="connsiteY8" fmla="*/ 3403204 h 6805879"/>
              <a:gd name="connsiteX9" fmla="*/ 3443902 w 6166662"/>
              <a:gd name="connsiteY9" fmla="*/ 5907453 h 6805879"/>
              <a:gd name="connsiteX10" fmla="*/ 6015334 w 6166662"/>
              <a:gd name="connsiteY10" fmla="*/ 6790448 h 680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66662" h="6805879">
                <a:moveTo>
                  <a:pt x="6166662" y="6805879"/>
                </a:moveTo>
                <a:lnTo>
                  <a:pt x="6166662" y="3096962"/>
                </a:lnTo>
                <a:lnTo>
                  <a:pt x="5978179" y="3048631"/>
                </a:lnTo>
                <a:cubicBezTo>
                  <a:pt x="5465067" y="2890112"/>
                  <a:pt x="5012983" y="2612521"/>
                  <a:pt x="4621932" y="2215857"/>
                </a:cubicBezTo>
                <a:cubicBezTo>
                  <a:pt x="4074454" y="1660529"/>
                  <a:pt x="3757277" y="986713"/>
                  <a:pt x="3670396" y="194413"/>
                </a:cubicBezTo>
                <a:lnTo>
                  <a:pt x="3657427" y="0"/>
                </a:lnTo>
                <a:lnTo>
                  <a:pt x="0" y="0"/>
                </a:lnTo>
                <a:lnTo>
                  <a:pt x="14213" y="350685"/>
                </a:lnTo>
                <a:cubicBezTo>
                  <a:pt x="93049" y="1466709"/>
                  <a:pt x="403129" y="2484215"/>
                  <a:pt x="944452" y="3403204"/>
                </a:cubicBezTo>
                <a:cubicBezTo>
                  <a:pt x="1563111" y="4453480"/>
                  <a:pt x="2396259" y="5288228"/>
                  <a:pt x="3443902" y="5907453"/>
                </a:cubicBezTo>
                <a:cubicBezTo>
                  <a:pt x="4229634" y="6371870"/>
                  <a:pt x="5086778" y="6666201"/>
                  <a:pt x="6015334" y="67904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solidFill>
                <a:schemeClr val="bg2"/>
              </a:solidFill>
              <a:latin typeface="Big John" panose="02000000000000000000" pitchFamily="50" charset="0"/>
            </a:endParaRPr>
          </a:p>
        </p:txBody>
      </p:sp>
      <p:pic>
        <p:nvPicPr>
          <p:cNvPr id="8" name="图片 7" descr="图片包含 户外, 时钟, 建筑物, 树&#10;&#10;描述已自动生成">
            <a:extLst>
              <a:ext uri="{FF2B5EF4-FFF2-40B4-BE49-F238E27FC236}">
                <a16:creationId xmlns:a16="http://schemas.microsoft.com/office/drawing/2014/main" id="{D1B0AB64-67CD-44A1-ACEC-89588C30F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" r="31050" b="2309"/>
          <a:stretch>
            <a:fillRect/>
          </a:stretch>
        </p:blipFill>
        <p:spPr>
          <a:xfrm>
            <a:off x="695325" y="728662"/>
            <a:ext cx="5400675" cy="5400675"/>
          </a:xfrm>
          <a:custGeom>
            <a:avLst/>
            <a:gdLst>
              <a:gd name="connsiteX0" fmla="*/ 2160000 w 4320000"/>
              <a:gd name="connsiteY0" fmla="*/ 0 h 4320000"/>
              <a:gd name="connsiteX1" fmla="*/ 4320000 w 4320000"/>
              <a:gd name="connsiteY1" fmla="*/ 2160000 h 4320000"/>
              <a:gd name="connsiteX2" fmla="*/ 2160000 w 4320000"/>
              <a:gd name="connsiteY2" fmla="*/ 4320000 h 4320000"/>
              <a:gd name="connsiteX3" fmla="*/ 0 w 4320000"/>
              <a:gd name="connsiteY3" fmla="*/ 2160000 h 4320000"/>
              <a:gd name="connsiteX4" fmla="*/ 2160000 w 4320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4320000">
                <a:moveTo>
                  <a:pt x="2160000" y="0"/>
                </a:moveTo>
                <a:cubicBezTo>
                  <a:pt x="3352935" y="0"/>
                  <a:pt x="4320000" y="967065"/>
                  <a:pt x="4320000" y="2160000"/>
                </a:cubicBezTo>
                <a:cubicBezTo>
                  <a:pt x="4320000" y="3352935"/>
                  <a:pt x="3352935" y="4320000"/>
                  <a:pt x="2160000" y="4320000"/>
                </a:cubicBezTo>
                <a:cubicBezTo>
                  <a:pt x="967065" y="4320000"/>
                  <a:pt x="0" y="3352935"/>
                  <a:pt x="0" y="2160000"/>
                </a:cubicBezTo>
                <a:cubicBezTo>
                  <a:pt x="0" y="967065"/>
                  <a:pt x="967065" y="0"/>
                  <a:pt x="2160000" y="0"/>
                </a:cubicBezTo>
                <a:close/>
              </a:path>
            </a:pathLst>
          </a:cu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C7D790-90D7-4749-94CD-5763B73B7414}"/>
              </a:ext>
            </a:extLst>
          </p:cNvPr>
          <p:cNvSpPr txBox="1"/>
          <p:nvPr/>
        </p:nvSpPr>
        <p:spPr>
          <a:xfrm>
            <a:off x="4691063" y="1167560"/>
            <a:ext cx="680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300" dirty="0">
                <a:solidFill>
                  <a:schemeClr val="bg1"/>
                </a:solidFill>
                <a:latin typeface="+mj-lt"/>
                <a:ea typeface="+mj-ea"/>
              </a:rPr>
              <a:t>TONGJI</a:t>
            </a:r>
          </a:p>
          <a:p>
            <a:r>
              <a:rPr lang="en-US" altLang="zh-CN" sz="7200" spc="300" dirty="0">
                <a:solidFill>
                  <a:schemeClr val="bg1"/>
                </a:solidFill>
                <a:latin typeface="+mj-lt"/>
                <a:ea typeface="+mj-ea"/>
              </a:rPr>
              <a:t>university</a:t>
            </a:r>
            <a:endParaRPr lang="zh-CN" altLang="en-US" sz="72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265FB55-8AD5-4BC1-8BB7-19ADA7C2B424}"/>
              </a:ext>
            </a:extLst>
          </p:cNvPr>
          <p:cNvSpPr txBox="1">
            <a:spLocks/>
          </p:cNvSpPr>
          <p:nvPr/>
        </p:nvSpPr>
        <p:spPr>
          <a:xfrm>
            <a:off x="6095999" y="4165252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2C2D9F5-2907-47B5-B3CB-5D47776184AC}"/>
              </a:ext>
            </a:extLst>
          </p:cNvPr>
          <p:cNvSpPr/>
          <p:nvPr/>
        </p:nvSpPr>
        <p:spPr>
          <a:xfrm>
            <a:off x="10776675" y="5229588"/>
            <a:ext cx="720000" cy="7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82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891F46D-A55A-4E79-8D43-2273AD01381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H="1">
            <a:off x="0" y="0"/>
            <a:ext cx="6166662" cy="6805879"/>
          </a:xfrm>
          <a:custGeom>
            <a:avLst/>
            <a:gdLst>
              <a:gd name="connsiteX0" fmla="*/ 6166662 w 6166662"/>
              <a:gd name="connsiteY0" fmla="*/ 6805879 h 6805879"/>
              <a:gd name="connsiteX1" fmla="*/ 6166662 w 6166662"/>
              <a:gd name="connsiteY1" fmla="*/ 3096962 h 6805879"/>
              <a:gd name="connsiteX2" fmla="*/ 5978179 w 6166662"/>
              <a:gd name="connsiteY2" fmla="*/ 3048631 h 6805879"/>
              <a:gd name="connsiteX3" fmla="*/ 4621932 w 6166662"/>
              <a:gd name="connsiteY3" fmla="*/ 2215857 h 6805879"/>
              <a:gd name="connsiteX4" fmla="*/ 3670396 w 6166662"/>
              <a:gd name="connsiteY4" fmla="*/ 194413 h 6805879"/>
              <a:gd name="connsiteX5" fmla="*/ 3657427 w 6166662"/>
              <a:gd name="connsiteY5" fmla="*/ 0 h 6805879"/>
              <a:gd name="connsiteX6" fmla="*/ 0 w 6166662"/>
              <a:gd name="connsiteY6" fmla="*/ 0 h 6805879"/>
              <a:gd name="connsiteX7" fmla="*/ 14213 w 6166662"/>
              <a:gd name="connsiteY7" fmla="*/ 350685 h 6805879"/>
              <a:gd name="connsiteX8" fmla="*/ 944452 w 6166662"/>
              <a:gd name="connsiteY8" fmla="*/ 3403204 h 6805879"/>
              <a:gd name="connsiteX9" fmla="*/ 3443902 w 6166662"/>
              <a:gd name="connsiteY9" fmla="*/ 5907453 h 6805879"/>
              <a:gd name="connsiteX10" fmla="*/ 6015334 w 6166662"/>
              <a:gd name="connsiteY10" fmla="*/ 6790448 h 680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66662" h="6805879">
                <a:moveTo>
                  <a:pt x="6166662" y="6805879"/>
                </a:moveTo>
                <a:lnTo>
                  <a:pt x="6166662" y="3096962"/>
                </a:lnTo>
                <a:lnTo>
                  <a:pt x="5978179" y="3048631"/>
                </a:lnTo>
                <a:cubicBezTo>
                  <a:pt x="5465067" y="2890112"/>
                  <a:pt x="5012983" y="2612521"/>
                  <a:pt x="4621932" y="2215857"/>
                </a:cubicBezTo>
                <a:cubicBezTo>
                  <a:pt x="4074454" y="1660529"/>
                  <a:pt x="3757277" y="986713"/>
                  <a:pt x="3670396" y="194413"/>
                </a:cubicBezTo>
                <a:lnTo>
                  <a:pt x="3657427" y="0"/>
                </a:lnTo>
                <a:lnTo>
                  <a:pt x="0" y="0"/>
                </a:lnTo>
                <a:lnTo>
                  <a:pt x="14213" y="350685"/>
                </a:lnTo>
                <a:cubicBezTo>
                  <a:pt x="93049" y="1466709"/>
                  <a:pt x="403129" y="2484215"/>
                  <a:pt x="944452" y="3403204"/>
                </a:cubicBezTo>
                <a:cubicBezTo>
                  <a:pt x="1563111" y="4453480"/>
                  <a:pt x="2396259" y="5288228"/>
                  <a:pt x="3443902" y="5907453"/>
                </a:cubicBezTo>
                <a:cubicBezTo>
                  <a:pt x="4229634" y="6371870"/>
                  <a:pt x="5086778" y="6666201"/>
                  <a:pt x="6015334" y="67904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solidFill>
                <a:schemeClr val="bg2"/>
              </a:solidFill>
              <a:latin typeface="Big John" panose="02000000000000000000" pitchFamily="50" charset="0"/>
            </a:endParaRP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E0BDBA97-3064-4AFF-86A1-90E9E70539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DC1800-9693-4232-98FB-0CB51481C023}"/>
              </a:ext>
            </a:extLst>
          </p:cNvPr>
          <p:cNvSpPr txBox="1"/>
          <p:nvPr/>
        </p:nvSpPr>
        <p:spPr>
          <a:xfrm>
            <a:off x="4691063" y="1167560"/>
            <a:ext cx="680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300" dirty="0">
                <a:solidFill>
                  <a:schemeClr val="bg1"/>
                </a:solidFill>
                <a:latin typeface="+mj-lt"/>
                <a:ea typeface="+mj-ea"/>
              </a:rPr>
              <a:t>TONGJI</a:t>
            </a:r>
          </a:p>
          <a:p>
            <a:r>
              <a:rPr lang="en-US" altLang="zh-CN" sz="7200" spc="300" dirty="0">
                <a:solidFill>
                  <a:schemeClr val="bg1"/>
                </a:solidFill>
                <a:latin typeface="+mj-lt"/>
                <a:ea typeface="+mj-ea"/>
              </a:rPr>
              <a:t>university</a:t>
            </a:r>
            <a:endParaRPr lang="zh-CN" altLang="en-US" sz="72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文本占位符 10">
            <a:extLst>
              <a:ext uri="{FF2B5EF4-FFF2-40B4-BE49-F238E27FC236}">
                <a16:creationId xmlns:a16="http://schemas.microsoft.com/office/drawing/2014/main" id="{3BA3D565-AD34-4CC3-94A4-77DE976D1461}"/>
              </a:ext>
            </a:extLst>
          </p:cNvPr>
          <p:cNvSpPr txBox="1">
            <a:spLocks/>
          </p:cNvSpPr>
          <p:nvPr/>
        </p:nvSpPr>
        <p:spPr>
          <a:xfrm>
            <a:off x="6095999" y="4165252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AEA988-9437-4E3D-AF2F-E866A690B040}"/>
              </a:ext>
            </a:extLst>
          </p:cNvPr>
          <p:cNvSpPr/>
          <p:nvPr/>
        </p:nvSpPr>
        <p:spPr>
          <a:xfrm>
            <a:off x="10776675" y="5229588"/>
            <a:ext cx="720000" cy="7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60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F5631E3-112D-420C-93A7-478E5A3781CA}"/>
              </a:ext>
            </a:extLst>
          </p:cNvPr>
          <p:cNvSpPr/>
          <p:nvPr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bg2"/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83C80C-43F1-4BA7-8F58-C099F586EEE3}"/>
              </a:ext>
            </a:extLst>
          </p:cNvPr>
          <p:cNvSpPr txBox="1"/>
          <p:nvPr/>
        </p:nvSpPr>
        <p:spPr>
          <a:xfrm>
            <a:off x="469585" y="418069"/>
            <a:ext cx="1954381" cy="63087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500" dirty="0">
                <a:latin typeface="+mj-lt"/>
              </a:rPr>
              <a:t>TONGJI</a:t>
            </a:r>
            <a:endParaRPr lang="zh-CN" altLang="en-US" sz="11500" dirty="0">
              <a:latin typeface="+mj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67D3675-55F2-473B-B1DC-DC497CA39745}"/>
              </a:ext>
            </a:extLst>
          </p:cNvPr>
          <p:cNvGrpSpPr/>
          <p:nvPr/>
        </p:nvGrpSpPr>
        <p:grpSpPr>
          <a:xfrm>
            <a:off x="695325" y="909000"/>
            <a:ext cx="5040000" cy="5040000"/>
            <a:chOff x="695325" y="909000"/>
            <a:chExt cx="5040000" cy="5040000"/>
          </a:xfrm>
        </p:grpSpPr>
        <p:pic>
          <p:nvPicPr>
            <p:cNvPr id="18" name="图片 17" descr="图片包含 天空, 户外, 城市, 日落&#10;&#10;描述已自动生成">
              <a:extLst>
                <a:ext uri="{FF2B5EF4-FFF2-40B4-BE49-F238E27FC236}">
                  <a16:creationId xmlns:a16="http://schemas.microsoft.com/office/drawing/2014/main" id="{17F8FDB5-9410-4C4B-9CC2-91BB97529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8" t="13712" r="44589" b="12797"/>
            <a:stretch>
              <a:fillRect/>
            </a:stretch>
          </p:blipFill>
          <p:spPr>
            <a:xfrm>
              <a:off x="695325" y="909000"/>
              <a:ext cx="5040000" cy="5040000"/>
            </a:xfrm>
            <a:custGeom>
              <a:avLst/>
              <a:gdLst>
                <a:gd name="connsiteX0" fmla="*/ 2520000 w 5040000"/>
                <a:gd name="connsiteY0" fmla="*/ 1575000 h 5040000"/>
                <a:gd name="connsiteX1" fmla="*/ 1575000 w 5040000"/>
                <a:gd name="connsiteY1" fmla="*/ 2520000 h 5040000"/>
                <a:gd name="connsiteX2" fmla="*/ 2520000 w 5040000"/>
                <a:gd name="connsiteY2" fmla="*/ 3465000 h 5040000"/>
                <a:gd name="connsiteX3" fmla="*/ 3465000 w 5040000"/>
                <a:gd name="connsiteY3" fmla="*/ 2520000 h 5040000"/>
                <a:gd name="connsiteX4" fmla="*/ 2520000 w 5040000"/>
                <a:gd name="connsiteY4" fmla="*/ 1575000 h 5040000"/>
                <a:gd name="connsiteX5" fmla="*/ 2520000 w 5040000"/>
                <a:gd name="connsiteY5" fmla="*/ 0 h 5040000"/>
                <a:gd name="connsiteX6" fmla="*/ 5040000 w 5040000"/>
                <a:gd name="connsiteY6" fmla="*/ 2520000 h 5040000"/>
                <a:gd name="connsiteX7" fmla="*/ 2520000 w 5040000"/>
                <a:gd name="connsiteY7" fmla="*/ 5040000 h 5040000"/>
                <a:gd name="connsiteX8" fmla="*/ 0 w 5040000"/>
                <a:gd name="connsiteY8" fmla="*/ 2520000 h 5040000"/>
                <a:gd name="connsiteX9" fmla="*/ 2520000 w 5040000"/>
                <a:gd name="connsiteY9" fmla="*/ 0 h 50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0000" h="5040000">
                  <a:moveTo>
                    <a:pt x="2520000" y="1575000"/>
                  </a:moveTo>
                  <a:cubicBezTo>
                    <a:pt x="1998091" y="1575000"/>
                    <a:pt x="1575000" y="1998091"/>
                    <a:pt x="1575000" y="2520000"/>
                  </a:cubicBezTo>
                  <a:cubicBezTo>
                    <a:pt x="1575000" y="3041910"/>
                    <a:pt x="1998091" y="3465000"/>
                    <a:pt x="2520000" y="3465000"/>
                  </a:cubicBezTo>
                  <a:cubicBezTo>
                    <a:pt x="3041910" y="3465000"/>
                    <a:pt x="3465000" y="3041910"/>
                    <a:pt x="3465000" y="2520000"/>
                  </a:cubicBezTo>
                  <a:cubicBezTo>
                    <a:pt x="3465000" y="1998091"/>
                    <a:pt x="3041910" y="1575000"/>
                    <a:pt x="2520000" y="1575000"/>
                  </a:cubicBezTo>
                  <a:close/>
                  <a:moveTo>
                    <a:pt x="2520000" y="0"/>
                  </a:moveTo>
                  <a:cubicBezTo>
                    <a:pt x="3911758" y="0"/>
                    <a:pt x="5040000" y="1128243"/>
                    <a:pt x="5040000" y="2520000"/>
                  </a:cubicBezTo>
                  <a:cubicBezTo>
                    <a:pt x="5040000" y="3911758"/>
                    <a:pt x="3911758" y="5040000"/>
                    <a:pt x="2520000" y="5040000"/>
                  </a:cubicBezTo>
                  <a:cubicBezTo>
                    <a:pt x="1128243" y="5040000"/>
                    <a:pt x="0" y="3911758"/>
                    <a:pt x="0" y="2520000"/>
                  </a:cubicBezTo>
                  <a:cubicBezTo>
                    <a:pt x="0" y="1128243"/>
                    <a:pt x="1128243" y="0"/>
                    <a:pt x="2520000" y="0"/>
                  </a:cubicBezTo>
                  <a:close/>
                </a:path>
              </a:pathLst>
            </a:custGeom>
          </p:spPr>
        </p:pic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649DB48-0508-40CD-904F-77C9F4BDFF2A}"/>
                </a:ext>
              </a:extLst>
            </p:cNvPr>
            <p:cNvSpPr/>
            <p:nvPr/>
          </p:nvSpPr>
          <p:spPr>
            <a:xfrm>
              <a:off x="695325" y="909000"/>
              <a:ext cx="5040000" cy="5040000"/>
            </a:xfrm>
            <a:custGeom>
              <a:avLst/>
              <a:gdLst>
                <a:gd name="connsiteX0" fmla="*/ 2880000 w 5760000"/>
                <a:gd name="connsiteY0" fmla="*/ 1800000 h 5760000"/>
                <a:gd name="connsiteX1" fmla="*/ 1800000 w 5760000"/>
                <a:gd name="connsiteY1" fmla="*/ 2880000 h 5760000"/>
                <a:gd name="connsiteX2" fmla="*/ 2880000 w 5760000"/>
                <a:gd name="connsiteY2" fmla="*/ 3960000 h 5760000"/>
                <a:gd name="connsiteX3" fmla="*/ 3960000 w 5760000"/>
                <a:gd name="connsiteY3" fmla="*/ 2880000 h 5760000"/>
                <a:gd name="connsiteX4" fmla="*/ 2880000 w 5760000"/>
                <a:gd name="connsiteY4" fmla="*/ 1800000 h 5760000"/>
                <a:gd name="connsiteX5" fmla="*/ 2880000 w 5760000"/>
                <a:gd name="connsiteY5" fmla="*/ 0 h 5760000"/>
                <a:gd name="connsiteX6" fmla="*/ 5760000 w 5760000"/>
                <a:gd name="connsiteY6" fmla="*/ 2880000 h 5760000"/>
                <a:gd name="connsiteX7" fmla="*/ 2880000 w 5760000"/>
                <a:gd name="connsiteY7" fmla="*/ 5760000 h 5760000"/>
                <a:gd name="connsiteX8" fmla="*/ 0 w 5760000"/>
                <a:gd name="connsiteY8" fmla="*/ 2880000 h 5760000"/>
                <a:gd name="connsiteX9" fmla="*/ 2880000 w 5760000"/>
                <a:gd name="connsiteY9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60000" h="5760000">
                  <a:moveTo>
                    <a:pt x="2880000" y="1800000"/>
                  </a:moveTo>
                  <a:cubicBezTo>
                    <a:pt x="2283532" y="1800000"/>
                    <a:pt x="1800000" y="2283532"/>
                    <a:pt x="1800000" y="2880000"/>
                  </a:cubicBezTo>
                  <a:cubicBezTo>
                    <a:pt x="1800000" y="3476468"/>
                    <a:pt x="2283532" y="3960000"/>
                    <a:pt x="2880000" y="3960000"/>
                  </a:cubicBezTo>
                  <a:cubicBezTo>
                    <a:pt x="3476468" y="3960000"/>
                    <a:pt x="3960000" y="3476468"/>
                    <a:pt x="3960000" y="2880000"/>
                  </a:cubicBezTo>
                  <a:cubicBezTo>
                    <a:pt x="3960000" y="2283532"/>
                    <a:pt x="3476468" y="1800000"/>
                    <a:pt x="2880000" y="1800000"/>
                  </a:cubicBezTo>
                  <a:close/>
                  <a:moveTo>
                    <a:pt x="2880000" y="0"/>
                  </a:moveTo>
                  <a:cubicBezTo>
                    <a:pt x="4470580" y="0"/>
                    <a:pt x="5760000" y="1289420"/>
                    <a:pt x="5760000" y="2880000"/>
                  </a:cubicBezTo>
                  <a:cubicBezTo>
                    <a:pt x="5760000" y="4470580"/>
                    <a:pt x="4470580" y="5760000"/>
                    <a:pt x="2880000" y="5760000"/>
                  </a:cubicBezTo>
                  <a:cubicBezTo>
                    <a:pt x="1289420" y="5760000"/>
                    <a:pt x="0" y="4470580"/>
                    <a:pt x="0" y="2880000"/>
                  </a:cubicBezTo>
                  <a:cubicBezTo>
                    <a:pt x="0" y="1289420"/>
                    <a:pt x="1289420" y="0"/>
                    <a:pt x="28800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07FE99A-32BE-4006-A93E-67CADBC745DA}"/>
              </a:ext>
            </a:extLst>
          </p:cNvPr>
          <p:cNvSpPr txBox="1"/>
          <p:nvPr/>
        </p:nvSpPr>
        <p:spPr>
          <a:xfrm>
            <a:off x="6096000" y="1617936"/>
            <a:ext cx="54006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1"/>
                </a:solidFill>
                <a:latin typeface="+mj-lt"/>
                <a:ea typeface="+mj-ea"/>
              </a:rPr>
              <a:t>structural</a:t>
            </a:r>
          </a:p>
          <a:p>
            <a:pPr algn="r"/>
            <a:r>
              <a:rPr lang="en-US" altLang="zh-CN" sz="8000" spc="300" dirty="0">
                <a:solidFill>
                  <a:schemeClr val="bg1"/>
                </a:solidFill>
                <a:latin typeface="+mj-lt"/>
                <a:ea typeface="+mj-ea"/>
              </a:rPr>
              <a:t>design</a:t>
            </a:r>
          </a:p>
          <a:p>
            <a:pPr algn="r"/>
            <a:endParaRPr lang="zh-CN" altLang="en-US" sz="60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6ACDEDA7-682A-4089-9B8C-91D69D198026}"/>
              </a:ext>
            </a:extLst>
          </p:cNvPr>
          <p:cNvSpPr txBox="1">
            <a:spLocks/>
          </p:cNvSpPr>
          <p:nvPr/>
        </p:nvSpPr>
        <p:spPr>
          <a:xfrm>
            <a:off x="6095999" y="4165252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</p:spTree>
    <p:extLst>
      <p:ext uri="{BB962C8B-B14F-4D97-AF65-F5344CB8AC3E}">
        <p14:creationId xmlns:p14="http://schemas.microsoft.com/office/powerpoint/2010/main" val="408463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CBA1A2C-F051-47EA-A383-A9157333B5DF}"/>
              </a:ext>
            </a:extLst>
          </p:cNvPr>
          <p:cNvSpPr/>
          <p:nvPr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bg2"/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62494E-8FBC-4D7A-8FDC-DCCB31C213AC}"/>
              </a:ext>
            </a:extLst>
          </p:cNvPr>
          <p:cNvSpPr txBox="1"/>
          <p:nvPr/>
        </p:nvSpPr>
        <p:spPr>
          <a:xfrm>
            <a:off x="469585" y="418069"/>
            <a:ext cx="1954381" cy="63087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500" dirty="0">
                <a:latin typeface="+mj-lt"/>
              </a:rPr>
              <a:t>TONGJI</a:t>
            </a:r>
            <a:endParaRPr lang="zh-CN" altLang="en-US" sz="11500" dirty="0"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64BF8F-E49A-4A2D-809D-202BDE07FB53}"/>
              </a:ext>
            </a:extLst>
          </p:cNvPr>
          <p:cNvSpPr txBox="1"/>
          <p:nvPr/>
        </p:nvSpPr>
        <p:spPr>
          <a:xfrm>
            <a:off x="6096000" y="1617936"/>
            <a:ext cx="54006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1"/>
                </a:solidFill>
                <a:latin typeface="+mj-lt"/>
                <a:ea typeface="+mj-ea"/>
              </a:rPr>
              <a:t>structural</a:t>
            </a:r>
          </a:p>
          <a:p>
            <a:pPr algn="r"/>
            <a:r>
              <a:rPr lang="en-US" altLang="zh-CN" sz="8000" spc="300" dirty="0">
                <a:solidFill>
                  <a:schemeClr val="bg1"/>
                </a:solidFill>
                <a:latin typeface="+mj-lt"/>
                <a:ea typeface="+mj-ea"/>
              </a:rPr>
              <a:t>design</a:t>
            </a:r>
          </a:p>
          <a:p>
            <a:pPr algn="r"/>
            <a:endParaRPr lang="zh-CN" altLang="en-US" sz="60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B5CD9DE4-0024-4BE9-944E-2EFCF15306BA}"/>
              </a:ext>
            </a:extLst>
          </p:cNvPr>
          <p:cNvSpPr txBox="1">
            <a:spLocks/>
          </p:cNvSpPr>
          <p:nvPr/>
        </p:nvSpPr>
        <p:spPr>
          <a:xfrm>
            <a:off x="6095999" y="4165252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3F107AEA-352B-448E-BC4F-185A676E83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488855B-304D-4371-99B0-C75547DE3EC6}"/>
              </a:ext>
            </a:extLst>
          </p:cNvPr>
          <p:cNvSpPr/>
          <p:nvPr/>
        </p:nvSpPr>
        <p:spPr>
          <a:xfrm>
            <a:off x="695325" y="898764"/>
            <a:ext cx="5040000" cy="5040000"/>
          </a:xfrm>
          <a:custGeom>
            <a:avLst/>
            <a:gdLst>
              <a:gd name="connsiteX0" fmla="*/ 2880000 w 5760000"/>
              <a:gd name="connsiteY0" fmla="*/ 1800000 h 5760000"/>
              <a:gd name="connsiteX1" fmla="*/ 1800000 w 5760000"/>
              <a:gd name="connsiteY1" fmla="*/ 2880000 h 5760000"/>
              <a:gd name="connsiteX2" fmla="*/ 2880000 w 5760000"/>
              <a:gd name="connsiteY2" fmla="*/ 3960000 h 5760000"/>
              <a:gd name="connsiteX3" fmla="*/ 3960000 w 5760000"/>
              <a:gd name="connsiteY3" fmla="*/ 2880000 h 5760000"/>
              <a:gd name="connsiteX4" fmla="*/ 2880000 w 5760000"/>
              <a:gd name="connsiteY4" fmla="*/ 1800000 h 5760000"/>
              <a:gd name="connsiteX5" fmla="*/ 2880000 w 5760000"/>
              <a:gd name="connsiteY5" fmla="*/ 0 h 5760000"/>
              <a:gd name="connsiteX6" fmla="*/ 5760000 w 5760000"/>
              <a:gd name="connsiteY6" fmla="*/ 2880000 h 5760000"/>
              <a:gd name="connsiteX7" fmla="*/ 2880000 w 5760000"/>
              <a:gd name="connsiteY7" fmla="*/ 5760000 h 5760000"/>
              <a:gd name="connsiteX8" fmla="*/ 0 w 5760000"/>
              <a:gd name="connsiteY8" fmla="*/ 2880000 h 5760000"/>
              <a:gd name="connsiteX9" fmla="*/ 2880000 w 5760000"/>
              <a:gd name="connsiteY9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60000" h="5760000">
                <a:moveTo>
                  <a:pt x="2880000" y="1800000"/>
                </a:moveTo>
                <a:cubicBezTo>
                  <a:pt x="2283532" y="1800000"/>
                  <a:pt x="1800000" y="2283532"/>
                  <a:pt x="1800000" y="2880000"/>
                </a:cubicBezTo>
                <a:cubicBezTo>
                  <a:pt x="1800000" y="3476468"/>
                  <a:pt x="2283532" y="3960000"/>
                  <a:pt x="2880000" y="3960000"/>
                </a:cubicBezTo>
                <a:cubicBezTo>
                  <a:pt x="3476468" y="3960000"/>
                  <a:pt x="3960000" y="3476468"/>
                  <a:pt x="3960000" y="2880000"/>
                </a:cubicBezTo>
                <a:cubicBezTo>
                  <a:pt x="3960000" y="2283532"/>
                  <a:pt x="3476468" y="1800000"/>
                  <a:pt x="2880000" y="1800000"/>
                </a:cubicBezTo>
                <a:close/>
                <a:moveTo>
                  <a:pt x="2880000" y="0"/>
                </a:moveTo>
                <a:cubicBezTo>
                  <a:pt x="4470580" y="0"/>
                  <a:pt x="5760000" y="1289420"/>
                  <a:pt x="5760000" y="2880000"/>
                </a:cubicBezTo>
                <a:cubicBezTo>
                  <a:pt x="5760000" y="4470580"/>
                  <a:pt x="4470580" y="5760000"/>
                  <a:pt x="2880000" y="5760000"/>
                </a:cubicBezTo>
                <a:cubicBezTo>
                  <a:pt x="1289420" y="5760000"/>
                  <a:pt x="0" y="4470580"/>
                  <a:pt x="0" y="2880000"/>
                </a:cubicBezTo>
                <a:cubicBezTo>
                  <a:pt x="0" y="1289420"/>
                  <a:pt x="1289420" y="0"/>
                  <a:pt x="28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534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0D3675-1357-4136-8EF4-2801E17851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2" t="8182" r="2167" b="2768"/>
          <a:stretch>
            <a:fillRect/>
          </a:stretch>
        </p:blipFill>
        <p:spPr>
          <a:xfrm>
            <a:off x="6025338" y="52123"/>
            <a:ext cx="6166662" cy="6805879"/>
          </a:xfrm>
          <a:custGeom>
            <a:avLst/>
            <a:gdLst>
              <a:gd name="connsiteX0" fmla="*/ 6166662 w 6166662"/>
              <a:gd name="connsiteY0" fmla="*/ 0 h 6805879"/>
              <a:gd name="connsiteX1" fmla="*/ 6166662 w 6166662"/>
              <a:gd name="connsiteY1" fmla="*/ 3708917 h 6805879"/>
              <a:gd name="connsiteX2" fmla="*/ 5978179 w 6166662"/>
              <a:gd name="connsiteY2" fmla="*/ 3757248 h 6805879"/>
              <a:gd name="connsiteX3" fmla="*/ 4621932 w 6166662"/>
              <a:gd name="connsiteY3" fmla="*/ 4590022 h 6805879"/>
              <a:gd name="connsiteX4" fmla="*/ 3670396 w 6166662"/>
              <a:gd name="connsiteY4" fmla="*/ 6611466 h 6805879"/>
              <a:gd name="connsiteX5" fmla="*/ 3657427 w 6166662"/>
              <a:gd name="connsiteY5" fmla="*/ 6805879 h 6805879"/>
              <a:gd name="connsiteX6" fmla="*/ 0 w 6166662"/>
              <a:gd name="connsiteY6" fmla="*/ 6805879 h 6805879"/>
              <a:gd name="connsiteX7" fmla="*/ 14213 w 6166662"/>
              <a:gd name="connsiteY7" fmla="*/ 6455194 h 6805879"/>
              <a:gd name="connsiteX8" fmla="*/ 944452 w 6166662"/>
              <a:gd name="connsiteY8" fmla="*/ 3402675 h 6805879"/>
              <a:gd name="connsiteX9" fmla="*/ 3443902 w 6166662"/>
              <a:gd name="connsiteY9" fmla="*/ 898426 h 6805879"/>
              <a:gd name="connsiteX10" fmla="*/ 6015334 w 6166662"/>
              <a:gd name="connsiteY10" fmla="*/ 15431 h 680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66662" h="6805879">
                <a:moveTo>
                  <a:pt x="6166662" y="0"/>
                </a:moveTo>
                <a:lnTo>
                  <a:pt x="6166662" y="3708917"/>
                </a:lnTo>
                <a:lnTo>
                  <a:pt x="5978179" y="3757248"/>
                </a:lnTo>
                <a:cubicBezTo>
                  <a:pt x="5465067" y="3915767"/>
                  <a:pt x="5012983" y="4193358"/>
                  <a:pt x="4621932" y="4590022"/>
                </a:cubicBezTo>
                <a:cubicBezTo>
                  <a:pt x="4074454" y="5145350"/>
                  <a:pt x="3757277" y="5819166"/>
                  <a:pt x="3670396" y="6611466"/>
                </a:cubicBezTo>
                <a:lnTo>
                  <a:pt x="3657427" y="6805879"/>
                </a:lnTo>
                <a:lnTo>
                  <a:pt x="0" y="6805879"/>
                </a:lnTo>
                <a:lnTo>
                  <a:pt x="14213" y="6455194"/>
                </a:lnTo>
                <a:cubicBezTo>
                  <a:pt x="93049" y="5339170"/>
                  <a:pt x="403129" y="4321664"/>
                  <a:pt x="944452" y="3402675"/>
                </a:cubicBezTo>
                <a:cubicBezTo>
                  <a:pt x="1563111" y="2352399"/>
                  <a:pt x="2396259" y="1517651"/>
                  <a:pt x="3443902" y="898426"/>
                </a:cubicBezTo>
                <a:cubicBezTo>
                  <a:pt x="4229634" y="434009"/>
                  <a:pt x="5086778" y="139678"/>
                  <a:pt x="6015334" y="15431"/>
                </a:cubicBez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5ECB7F-C914-4A4C-8B2B-C4983B87352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V="1">
            <a:off x="6025338" y="52122"/>
            <a:ext cx="6166662" cy="6805879"/>
          </a:xfrm>
          <a:custGeom>
            <a:avLst/>
            <a:gdLst>
              <a:gd name="connsiteX0" fmla="*/ 6166662 w 6166662"/>
              <a:gd name="connsiteY0" fmla="*/ 6805879 h 6805879"/>
              <a:gd name="connsiteX1" fmla="*/ 6166662 w 6166662"/>
              <a:gd name="connsiteY1" fmla="*/ 3096962 h 6805879"/>
              <a:gd name="connsiteX2" fmla="*/ 5978179 w 6166662"/>
              <a:gd name="connsiteY2" fmla="*/ 3048631 h 6805879"/>
              <a:gd name="connsiteX3" fmla="*/ 4621932 w 6166662"/>
              <a:gd name="connsiteY3" fmla="*/ 2215857 h 6805879"/>
              <a:gd name="connsiteX4" fmla="*/ 3670396 w 6166662"/>
              <a:gd name="connsiteY4" fmla="*/ 194413 h 6805879"/>
              <a:gd name="connsiteX5" fmla="*/ 3657427 w 6166662"/>
              <a:gd name="connsiteY5" fmla="*/ 0 h 6805879"/>
              <a:gd name="connsiteX6" fmla="*/ 0 w 6166662"/>
              <a:gd name="connsiteY6" fmla="*/ 0 h 6805879"/>
              <a:gd name="connsiteX7" fmla="*/ 14213 w 6166662"/>
              <a:gd name="connsiteY7" fmla="*/ 350685 h 6805879"/>
              <a:gd name="connsiteX8" fmla="*/ 944452 w 6166662"/>
              <a:gd name="connsiteY8" fmla="*/ 3403204 h 6805879"/>
              <a:gd name="connsiteX9" fmla="*/ 3443902 w 6166662"/>
              <a:gd name="connsiteY9" fmla="*/ 5907453 h 6805879"/>
              <a:gd name="connsiteX10" fmla="*/ 6015334 w 6166662"/>
              <a:gd name="connsiteY10" fmla="*/ 6790448 h 680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66662" h="6805879">
                <a:moveTo>
                  <a:pt x="6166662" y="6805879"/>
                </a:moveTo>
                <a:lnTo>
                  <a:pt x="6166662" y="3096962"/>
                </a:lnTo>
                <a:lnTo>
                  <a:pt x="5978179" y="3048631"/>
                </a:lnTo>
                <a:cubicBezTo>
                  <a:pt x="5465067" y="2890112"/>
                  <a:pt x="5012983" y="2612521"/>
                  <a:pt x="4621932" y="2215857"/>
                </a:cubicBezTo>
                <a:cubicBezTo>
                  <a:pt x="4074454" y="1660529"/>
                  <a:pt x="3757277" y="986713"/>
                  <a:pt x="3670396" y="194413"/>
                </a:cubicBezTo>
                <a:lnTo>
                  <a:pt x="3657427" y="0"/>
                </a:lnTo>
                <a:lnTo>
                  <a:pt x="0" y="0"/>
                </a:lnTo>
                <a:lnTo>
                  <a:pt x="14213" y="350685"/>
                </a:lnTo>
                <a:cubicBezTo>
                  <a:pt x="93049" y="1466709"/>
                  <a:pt x="403129" y="2484215"/>
                  <a:pt x="944452" y="3403204"/>
                </a:cubicBezTo>
                <a:cubicBezTo>
                  <a:pt x="1563111" y="4453480"/>
                  <a:pt x="2396259" y="5288228"/>
                  <a:pt x="3443902" y="5907453"/>
                </a:cubicBezTo>
                <a:cubicBezTo>
                  <a:pt x="4229634" y="6371870"/>
                  <a:pt x="5086778" y="6666201"/>
                  <a:pt x="6015334" y="67904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solidFill>
                <a:schemeClr val="bg2"/>
              </a:solidFill>
              <a:latin typeface="Big John" panose="02000000000000000000" pitchFamily="50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34339D-85BF-46A9-ABFF-316CB3C979BF}"/>
              </a:ext>
            </a:extLst>
          </p:cNvPr>
          <p:cNvSpPr txBox="1"/>
          <p:nvPr/>
        </p:nvSpPr>
        <p:spPr>
          <a:xfrm>
            <a:off x="695325" y="1276742"/>
            <a:ext cx="54006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1"/>
                </a:solidFill>
                <a:latin typeface="+mj-lt"/>
                <a:ea typeface="+mj-ea"/>
              </a:rPr>
              <a:t>structural</a:t>
            </a:r>
          </a:p>
          <a:p>
            <a:r>
              <a:rPr lang="en-US" altLang="zh-CN" sz="8000" spc="300" dirty="0">
                <a:solidFill>
                  <a:schemeClr val="bg1"/>
                </a:solidFill>
                <a:latin typeface="+mj-lt"/>
                <a:ea typeface="+mj-ea"/>
              </a:rPr>
              <a:t>design</a:t>
            </a:r>
          </a:p>
          <a:p>
            <a:endParaRPr lang="zh-CN" altLang="en-US" sz="60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DCB2C82F-0084-48E5-858C-0A226053C80D}"/>
              </a:ext>
            </a:extLst>
          </p:cNvPr>
          <p:cNvSpPr txBox="1">
            <a:spLocks/>
          </p:cNvSpPr>
          <p:nvPr/>
        </p:nvSpPr>
        <p:spPr>
          <a:xfrm>
            <a:off x="695325" y="3841052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</p:spTree>
    <p:extLst>
      <p:ext uri="{BB962C8B-B14F-4D97-AF65-F5344CB8AC3E}">
        <p14:creationId xmlns:p14="http://schemas.microsoft.com/office/powerpoint/2010/main" val="1442076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0F30C974-68FF-4E83-B5AA-79C6CAA721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1A4DC4-1105-448B-90D5-45BBE1085CD7}"/>
              </a:ext>
            </a:extLst>
          </p:cNvPr>
          <p:cNvSpPr txBox="1"/>
          <p:nvPr/>
        </p:nvSpPr>
        <p:spPr>
          <a:xfrm>
            <a:off x="695325" y="1276742"/>
            <a:ext cx="54006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1"/>
                </a:solidFill>
                <a:latin typeface="+mj-lt"/>
                <a:ea typeface="+mj-ea"/>
              </a:rPr>
              <a:t>structural</a:t>
            </a:r>
          </a:p>
          <a:p>
            <a:r>
              <a:rPr lang="en-US" altLang="zh-CN" sz="8000" spc="300" dirty="0">
                <a:solidFill>
                  <a:schemeClr val="bg1"/>
                </a:solidFill>
                <a:latin typeface="+mj-lt"/>
                <a:ea typeface="+mj-ea"/>
              </a:rPr>
              <a:t>design</a:t>
            </a:r>
          </a:p>
          <a:p>
            <a:endParaRPr lang="zh-CN" altLang="en-US" sz="60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文本占位符 10">
            <a:extLst>
              <a:ext uri="{FF2B5EF4-FFF2-40B4-BE49-F238E27FC236}">
                <a16:creationId xmlns:a16="http://schemas.microsoft.com/office/drawing/2014/main" id="{F75CB43D-9C94-4D84-9EB0-EB70D6D65EE9}"/>
              </a:ext>
            </a:extLst>
          </p:cNvPr>
          <p:cNvSpPr txBox="1">
            <a:spLocks/>
          </p:cNvSpPr>
          <p:nvPr/>
        </p:nvSpPr>
        <p:spPr>
          <a:xfrm>
            <a:off x="695325" y="3841052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ED492-E2BB-4CB5-91E5-68256D2263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V="1">
            <a:off x="6025338" y="52122"/>
            <a:ext cx="6166662" cy="6805879"/>
          </a:xfrm>
          <a:custGeom>
            <a:avLst/>
            <a:gdLst>
              <a:gd name="connsiteX0" fmla="*/ 6166662 w 6166662"/>
              <a:gd name="connsiteY0" fmla="*/ 6805879 h 6805879"/>
              <a:gd name="connsiteX1" fmla="*/ 6166662 w 6166662"/>
              <a:gd name="connsiteY1" fmla="*/ 3096962 h 6805879"/>
              <a:gd name="connsiteX2" fmla="*/ 5978179 w 6166662"/>
              <a:gd name="connsiteY2" fmla="*/ 3048631 h 6805879"/>
              <a:gd name="connsiteX3" fmla="*/ 4621932 w 6166662"/>
              <a:gd name="connsiteY3" fmla="*/ 2215857 h 6805879"/>
              <a:gd name="connsiteX4" fmla="*/ 3670396 w 6166662"/>
              <a:gd name="connsiteY4" fmla="*/ 194413 h 6805879"/>
              <a:gd name="connsiteX5" fmla="*/ 3657427 w 6166662"/>
              <a:gd name="connsiteY5" fmla="*/ 0 h 6805879"/>
              <a:gd name="connsiteX6" fmla="*/ 0 w 6166662"/>
              <a:gd name="connsiteY6" fmla="*/ 0 h 6805879"/>
              <a:gd name="connsiteX7" fmla="*/ 14213 w 6166662"/>
              <a:gd name="connsiteY7" fmla="*/ 350685 h 6805879"/>
              <a:gd name="connsiteX8" fmla="*/ 944452 w 6166662"/>
              <a:gd name="connsiteY8" fmla="*/ 3403204 h 6805879"/>
              <a:gd name="connsiteX9" fmla="*/ 3443902 w 6166662"/>
              <a:gd name="connsiteY9" fmla="*/ 5907453 h 6805879"/>
              <a:gd name="connsiteX10" fmla="*/ 6015334 w 6166662"/>
              <a:gd name="connsiteY10" fmla="*/ 6790448 h 680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66662" h="6805879">
                <a:moveTo>
                  <a:pt x="6166662" y="6805879"/>
                </a:moveTo>
                <a:lnTo>
                  <a:pt x="6166662" y="3096962"/>
                </a:lnTo>
                <a:lnTo>
                  <a:pt x="5978179" y="3048631"/>
                </a:lnTo>
                <a:cubicBezTo>
                  <a:pt x="5465067" y="2890112"/>
                  <a:pt x="5012983" y="2612521"/>
                  <a:pt x="4621932" y="2215857"/>
                </a:cubicBezTo>
                <a:cubicBezTo>
                  <a:pt x="4074454" y="1660529"/>
                  <a:pt x="3757277" y="986713"/>
                  <a:pt x="3670396" y="194413"/>
                </a:cubicBezTo>
                <a:lnTo>
                  <a:pt x="3657427" y="0"/>
                </a:lnTo>
                <a:lnTo>
                  <a:pt x="0" y="0"/>
                </a:lnTo>
                <a:lnTo>
                  <a:pt x="14213" y="350685"/>
                </a:lnTo>
                <a:cubicBezTo>
                  <a:pt x="93049" y="1466709"/>
                  <a:pt x="403129" y="2484215"/>
                  <a:pt x="944452" y="3403204"/>
                </a:cubicBezTo>
                <a:cubicBezTo>
                  <a:pt x="1563111" y="4453480"/>
                  <a:pt x="2396259" y="5288228"/>
                  <a:pt x="3443902" y="5907453"/>
                </a:cubicBezTo>
                <a:cubicBezTo>
                  <a:pt x="4229634" y="6371870"/>
                  <a:pt x="5086778" y="6666201"/>
                  <a:pt x="6015334" y="67904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solidFill>
                <a:schemeClr val="bg2"/>
              </a:solidFill>
              <a:latin typeface="Big John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668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图片包含 火车, 轨道, 天空, 自然&#10;&#10;描述已自动生成">
            <a:extLst>
              <a:ext uri="{FF2B5EF4-FFF2-40B4-BE49-F238E27FC236}">
                <a16:creationId xmlns:a16="http://schemas.microsoft.com/office/drawing/2014/main" id="{7C2EEF07-4109-47CB-9AB6-4B645FA96D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9" t="10968" b="47815"/>
          <a:stretch>
            <a:fillRect/>
          </a:stretch>
        </p:blipFill>
        <p:spPr>
          <a:xfrm>
            <a:off x="0" y="4149724"/>
            <a:ext cx="12192000" cy="2708275"/>
          </a:xfrm>
          <a:custGeom>
            <a:avLst/>
            <a:gdLst>
              <a:gd name="connsiteX0" fmla="*/ 0 w 12192000"/>
              <a:gd name="connsiteY0" fmla="*/ 0 h 2708275"/>
              <a:gd name="connsiteX1" fmla="*/ 10032000 w 12192000"/>
              <a:gd name="connsiteY1" fmla="*/ 0 h 2708275"/>
              <a:gd name="connsiteX2" fmla="*/ 10032000 w 12192000"/>
              <a:gd name="connsiteY2" fmla="*/ 1 h 2708275"/>
              <a:gd name="connsiteX3" fmla="*/ 11112000 w 12192000"/>
              <a:gd name="connsiteY3" fmla="*/ 1080001 h 2708275"/>
              <a:gd name="connsiteX4" fmla="*/ 12192000 w 12192000"/>
              <a:gd name="connsiteY4" fmla="*/ 1 h 2708275"/>
              <a:gd name="connsiteX5" fmla="*/ 12192000 w 12192000"/>
              <a:gd name="connsiteY5" fmla="*/ 2708275 h 2708275"/>
              <a:gd name="connsiteX6" fmla="*/ 0 w 12192000"/>
              <a:gd name="connsiteY6" fmla="*/ 2708275 h 2708275"/>
              <a:gd name="connsiteX7" fmla="*/ 0 w 12192000"/>
              <a:gd name="connsiteY7" fmla="*/ 0 h 270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08275">
                <a:moveTo>
                  <a:pt x="0" y="0"/>
                </a:moveTo>
                <a:lnTo>
                  <a:pt x="10032000" y="0"/>
                </a:lnTo>
                <a:lnTo>
                  <a:pt x="10032000" y="1"/>
                </a:lnTo>
                <a:cubicBezTo>
                  <a:pt x="10032000" y="596469"/>
                  <a:pt x="10515532" y="1080001"/>
                  <a:pt x="11112000" y="1080001"/>
                </a:cubicBezTo>
                <a:cubicBezTo>
                  <a:pt x="11708468" y="1080001"/>
                  <a:pt x="12192000" y="596469"/>
                  <a:pt x="12192000" y="1"/>
                </a:cubicBezTo>
                <a:lnTo>
                  <a:pt x="12192000" y="2708275"/>
                </a:lnTo>
                <a:lnTo>
                  <a:pt x="0" y="270827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6" name="文本占位符 10">
            <a:extLst>
              <a:ext uri="{FF2B5EF4-FFF2-40B4-BE49-F238E27FC236}">
                <a16:creationId xmlns:a16="http://schemas.microsoft.com/office/drawing/2014/main" id="{FCE0012B-8B36-4E03-897B-E0FA5A0A15BD}"/>
              </a:ext>
            </a:extLst>
          </p:cNvPr>
          <p:cNvSpPr txBox="1">
            <a:spLocks/>
          </p:cNvSpPr>
          <p:nvPr/>
        </p:nvSpPr>
        <p:spPr>
          <a:xfrm>
            <a:off x="704850" y="1628775"/>
            <a:ext cx="10791825" cy="25209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上海，东经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</a:t>
            </a:r>
          </a:p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脚下每一步都是历史；向前每一步都是未知</a:t>
            </a:r>
          </a:p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在交错的都市喧嚣与上课铃响中，我决定抛弃一切已知概念</a:t>
            </a:r>
            <a:endParaRPr lang="en-US" altLang="zh-CN" dirty="0">
              <a:solidFill>
                <a:schemeClr val="bg2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自己去找到那个“我的同济”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id="{62835010-95BC-4060-BF21-054FC91E186C}"/>
              </a:ext>
            </a:extLst>
          </p:cNvPr>
          <p:cNvSpPr txBox="1">
            <a:spLocks/>
          </p:cNvSpPr>
          <p:nvPr/>
        </p:nvSpPr>
        <p:spPr>
          <a:xfrm>
            <a:off x="3216275" y="599505"/>
            <a:ext cx="5759450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上下版式图文混排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A5CF412-5F91-49FF-9007-246D586B602A}"/>
              </a:ext>
            </a:extLst>
          </p:cNvPr>
          <p:cNvCxnSpPr/>
          <p:nvPr/>
        </p:nvCxnSpPr>
        <p:spPr>
          <a:xfrm>
            <a:off x="4296000" y="1376702"/>
            <a:ext cx="36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CC8A34A-7648-4E75-A133-359A326ADDD7}"/>
              </a:ext>
            </a:extLst>
          </p:cNvPr>
          <p:cNvSpPr/>
          <p:nvPr/>
        </p:nvSpPr>
        <p:spPr>
          <a:xfrm>
            <a:off x="9888000" y="3048414"/>
            <a:ext cx="2304000" cy="2304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A5755AD-D776-4DF0-BDD9-03E110044E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6493" y="-2546018"/>
            <a:ext cx="5092036" cy="50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5506AA1C-A8A8-403D-A656-CD8B18026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613CB0F4-857B-446D-96BD-8BBA4DE9DF3E}"/>
              </a:ext>
            </a:extLst>
          </p:cNvPr>
          <p:cNvSpPr txBox="1">
            <a:spLocks/>
          </p:cNvSpPr>
          <p:nvPr/>
        </p:nvSpPr>
        <p:spPr>
          <a:xfrm>
            <a:off x="704850" y="1628775"/>
            <a:ext cx="10791825" cy="25209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上海，东经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</a:t>
            </a:r>
          </a:p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脚下每一步都是历史；向前每一步都是未知</a:t>
            </a:r>
          </a:p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在交错的都市喧嚣与上课铃响中，我决定抛弃一切已知概念</a:t>
            </a:r>
            <a:endParaRPr lang="en-US" altLang="zh-CN" dirty="0">
              <a:solidFill>
                <a:schemeClr val="bg2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自己去找到那个“我的同济”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383470A3-AA88-4E13-8D9E-C756FA532ED2}"/>
              </a:ext>
            </a:extLst>
          </p:cNvPr>
          <p:cNvSpPr txBox="1">
            <a:spLocks/>
          </p:cNvSpPr>
          <p:nvPr/>
        </p:nvSpPr>
        <p:spPr>
          <a:xfrm>
            <a:off x="3216275" y="599505"/>
            <a:ext cx="5759450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上下版式图文混排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8CE2CC3-47A0-463D-9930-77D58F2A67AC}"/>
              </a:ext>
            </a:extLst>
          </p:cNvPr>
          <p:cNvCxnSpPr/>
          <p:nvPr/>
        </p:nvCxnSpPr>
        <p:spPr>
          <a:xfrm>
            <a:off x="4296000" y="1376702"/>
            <a:ext cx="36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9914C86-AA36-4B4F-8D4D-DD0D9BCDEB46}"/>
              </a:ext>
            </a:extLst>
          </p:cNvPr>
          <p:cNvSpPr/>
          <p:nvPr/>
        </p:nvSpPr>
        <p:spPr>
          <a:xfrm>
            <a:off x="9888000" y="3048414"/>
            <a:ext cx="2304000" cy="2304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B22767-20C0-470C-94FB-9E6BFFD439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6493" y="-2546018"/>
            <a:ext cx="5092036" cy="50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1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树, 户外&#10;&#10;描述已自动生成">
            <a:extLst>
              <a:ext uri="{FF2B5EF4-FFF2-40B4-BE49-F238E27FC236}">
                <a16:creationId xmlns:a16="http://schemas.microsoft.com/office/drawing/2014/main" id="{1CD152B3-A15F-40D6-AE41-97AB6FE607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68"/>
          <a:stretch>
            <a:fillRect/>
          </a:stretch>
        </p:blipFill>
        <p:spPr>
          <a:xfrm>
            <a:off x="-268286" y="0"/>
            <a:ext cx="6300469" cy="6858000"/>
          </a:xfrm>
          <a:custGeom>
            <a:avLst/>
            <a:gdLst>
              <a:gd name="connsiteX0" fmla="*/ 802074 w 6300469"/>
              <a:gd name="connsiteY0" fmla="*/ 0 h 6858000"/>
              <a:gd name="connsiteX1" fmla="*/ 3131315 w 6300469"/>
              <a:gd name="connsiteY1" fmla="*/ 0 h 6858000"/>
              <a:gd name="connsiteX2" fmla="*/ 4145500 w 6300469"/>
              <a:gd name="connsiteY2" fmla="*/ 369133 h 6858000"/>
              <a:gd name="connsiteX3" fmla="*/ 4343901 w 6300469"/>
              <a:gd name="connsiteY3" fmla="*/ 794606 h 6858000"/>
              <a:gd name="connsiteX4" fmla="*/ 3349291 w 6300469"/>
              <a:gd name="connsiteY4" fmla="*/ 3527273 h 6858000"/>
              <a:gd name="connsiteX5" fmla="*/ 6081959 w 6300469"/>
              <a:gd name="connsiteY5" fmla="*/ 4521883 h 6858000"/>
              <a:gd name="connsiteX6" fmla="*/ 6280360 w 6300469"/>
              <a:gd name="connsiteY6" fmla="*/ 4947355 h 6858000"/>
              <a:gd name="connsiteX7" fmla="*/ 5584942 w 6300469"/>
              <a:gd name="connsiteY7" fmla="*/ 6858000 h 6858000"/>
              <a:gd name="connsiteX8" fmla="*/ 2013540 w 6300469"/>
              <a:gd name="connsiteY8" fmla="*/ 6858000 h 6858000"/>
              <a:gd name="connsiteX9" fmla="*/ 1979169 w 6300469"/>
              <a:gd name="connsiteY9" fmla="*/ 6831868 h 6858000"/>
              <a:gd name="connsiteX10" fmla="*/ 1893265 w 6300469"/>
              <a:gd name="connsiteY10" fmla="*/ 6475103 h 6858000"/>
              <a:gd name="connsiteX11" fmla="*/ 2887875 w 6300469"/>
              <a:gd name="connsiteY11" fmla="*/ 3742435 h 6858000"/>
              <a:gd name="connsiteX12" fmla="*/ 155207 w 6300469"/>
              <a:gd name="connsiteY12" fmla="*/ 2747826 h 6858000"/>
              <a:gd name="connsiteX13" fmla="*/ 191 w 6300469"/>
              <a:gd name="connsiteY13" fmla="*/ 2631073 h 6858000"/>
              <a:gd name="connsiteX14" fmla="*/ 0 w 6300469"/>
              <a:gd name="connsiteY14" fmla="*/ 2630749 h 6858000"/>
              <a:gd name="connsiteX15" fmla="*/ 0 w 6300469"/>
              <a:gd name="connsiteY15" fmla="*/ 22036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00469" h="6858000">
                <a:moveTo>
                  <a:pt x="802074" y="0"/>
                </a:moveTo>
                <a:lnTo>
                  <a:pt x="3131315" y="0"/>
                </a:lnTo>
                <a:lnTo>
                  <a:pt x="4145500" y="369133"/>
                </a:lnTo>
                <a:cubicBezTo>
                  <a:pt x="4317778" y="431837"/>
                  <a:pt x="4406605" y="622328"/>
                  <a:pt x="4343901" y="794606"/>
                </a:cubicBezTo>
                <a:lnTo>
                  <a:pt x="3349291" y="3527273"/>
                </a:lnTo>
                <a:lnTo>
                  <a:pt x="6081959" y="4521883"/>
                </a:lnTo>
                <a:cubicBezTo>
                  <a:pt x="6254237" y="4584587"/>
                  <a:pt x="6343064" y="4775077"/>
                  <a:pt x="6280360" y="4947355"/>
                </a:cubicBezTo>
                <a:lnTo>
                  <a:pt x="5584942" y="6858000"/>
                </a:lnTo>
                <a:lnTo>
                  <a:pt x="2013540" y="6858000"/>
                </a:lnTo>
                <a:lnTo>
                  <a:pt x="1979169" y="6831868"/>
                </a:lnTo>
                <a:cubicBezTo>
                  <a:pt x="1884446" y="6743764"/>
                  <a:pt x="1846237" y="6604311"/>
                  <a:pt x="1893265" y="6475103"/>
                </a:cubicBezTo>
                <a:lnTo>
                  <a:pt x="2887875" y="3742435"/>
                </a:lnTo>
                <a:lnTo>
                  <a:pt x="155207" y="2747826"/>
                </a:lnTo>
                <a:cubicBezTo>
                  <a:pt x="90603" y="2724312"/>
                  <a:pt x="37734" y="2682828"/>
                  <a:pt x="191" y="2631073"/>
                </a:cubicBezTo>
                <a:lnTo>
                  <a:pt x="0" y="2630749"/>
                </a:lnTo>
                <a:lnTo>
                  <a:pt x="0" y="2203680"/>
                </a:lnTo>
                <a:close/>
              </a:path>
            </a:pathLst>
          </a:cu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302731A5-748B-46D3-8393-BC4BF4263659}"/>
              </a:ext>
            </a:extLst>
          </p:cNvPr>
          <p:cNvSpPr/>
          <p:nvPr/>
        </p:nvSpPr>
        <p:spPr>
          <a:xfrm rot="1171300">
            <a:off x="2130295" y="2914855"/>
            <a:ext cx="1440000" cy="1440000"/>
          </a:xfrm>
          <a:prstGeom prst="roundRect">
            <a:avLst>
              <a:gd name="adj" fmla="val 2448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672866C9-B448-4B30-BF64-96348BDBE6FF}"/>
              </a:ext>
            </a:extLst>
          </p:cNvPr>
          <p:cNvSpPr txBox="1">
            <a:spLocks/>
          </p:cNvSpPr>
          <p:nvPr/>
        </p:nvSpPr>
        <p:spPr>
          <a:xfrm>
            <a:off x="6127938" y="2115010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9CA8B7-2CE1-4A44-8667-959EB35632D0}"/>
              </a:ext>
            </a:extLst>
          </p:cNvPr>
          <p:cNvSpPr txBox="1"/>
          <p:nvPr/>
        </p:nvSpPr>
        <p:spPr>
          <a:xfrm>
            <a:off x="6127938" y="1088204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7247D418-F79F-4640-A91F-4BD744D52BE3}"/>
              </a:ext>
            </a:extLst>
          </p:cNvPr>
          <p:cNvSpPr txBox="1">
            <a:spLocks/>
          </p:cNvSpPr>
          <p:nvPr/>
        </p:nvSpPr>
        <p:spPr>
          <a:xfrm>
            <a:off x="6127938" y="4886110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7A5C5C-E61E-4395-85A6-6C0DE06870D6}"/>
              </a:ext>
            </a:extLst>
          </p:cNvPr>
          <p:cNvSpPr txBox="1"/>
          <p:nvPr/>
        </p:nvSpPr>
        <p:spPr>
          <a:xfrm>
            <a:off x="6127938" y="3859304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spc="300" dirty="0">
                <a:solidFill>
                  <a:schemeClr val="bg2"/>
                </a:solidFill>
                <a:latin typeface="+mj-ea"/>
                <a:ea typeface="+mj-ea"/>
              </a:rPr>
              <a:t>图书馆</a:t>
            </a:r>
            <a:endParaRPr lang="en-US" altLang="zh-CN" sz="4800" spc="3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864CA8B-39F4-46B9-88B8-13F9DD65BF28}"/>
              </a:ext>
            </a:extLst>
          </p:cNvPr>
          <p:cNvSpPr/>
          <p:nvPr/>
        </p:nvSpPr>
        <p:spPr>
          <a:xfrm>
            <a:off x="-757507" y="4382378"/>
            <a:ext cx="1828409" cy="1828409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177E25E-50D9-4E22-A896-FF1E9F9064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79" y="-3496577"/>
            <a:ext cx="5092036" cy="50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6B826C5-FB49-4E4D-9FEF-028A7DE46EA3}"/>
              </a:ext>
            </a:extLst>
          </p:cNvPr>
          <p:cNvGrpSpPr/>
          <p:nvPr/>
        </p:nvGrpSpPr>
        <p:grpSpPr>
          <a:xfrm>
            <a:off x="345707" y="416169"/>
            <a:ext cx="11760590" cy="6025661"/>
            <a:chOff x="1957818" y="2545645"/>
            <a:chExt cx="2715075" cy="1391097"/>
          </a:xfrm>
          <a:solidFill>
            <a:schemeClr val="bg1">
              <a:lumMod val="10000"/>
            </a:schemeClr>
          </a:solidFill>
        </p:grpSpPr>
        <p:grpSp>
          <p:nvGrpSpPr>
            <p:cNvPr id="11" name="济">
              <a:extLst>
                <a:ext uri="{FF2B5EF4-FFF2-40B4-BE49-F238E27FC236}">
                  <a16:creationId xmlns:a16="http://schemas.microsoft.com/office/drawing/2014/main" id="{E4E94869-FAD4-46C7-B2A4-F01051D187B9}"/>
                </a:ext>
              </a:extLst>
            </p:cNvPr>
            <p:cNvGrpSpPr/>
            <p:nvPr/>
          </p:nvGrpSpPr>
          <p:grpSpPr>
            <a:xfrm>
              <a:off x="3090368" y="2545645"/>
              <a:ext cx="1582525" cy="1391097"/>
              <a:chOff x="6045749" y="2175307"/>
              <a:chExt cx="1860675" cy="1635602"/>
            </a:xfrm>
            <a:grpFill/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FA1BF634-D635-480A-BD5E-8EB48B74333E}"/>
                  </a:ext>
                </a:extLst>
              </p:cNvPr>
              <p:cNvSpPr/>
              <p:nvPr/>
            </p:nvSpPr>
            <p:spPr>
              <a:xfrm>
                <a:off x="6389249" y="2290167"/>
                <a:ext cx="109609" cy="219217"/>
              </a:xfrm>
              <a:custGeom>
                <a:avLst/>
                <a:gdLst>
                  <a:gd name="connsiteX0" fmla="*/ 25164 w 109608"/>
                  <a:gd name="connsiteY0" fmla="*/ 32335 h 219217"/>
                  <a:gd name="connsiteX1" fmla="*/ 79420 w 109608"/>
                  <a:gd name="connsiteY1" fmla="*/ 0 h 219217"/>
                  <a:gd name="connsiteX2" fmla="*/ 156146 w 109608"/>
                  <a:gd name="connsiteY2" fmla="*/ 205516 h 219217"/>
                  <a:gd name="connsiteX3" fmla="*/ 126552 w 109608"/>
                  <a:gd name="connsiteY3" fmla="*/ 227986 h 219217"/>
                  <a:gd name="connsiteX4" fmla="*/ 42701 w 109608"/>
                  <a:gd name="connsiteY4" fmla="*/ 180854 h 219217"/>
                  <a:gd name="connsiteX5" fmla="*/ 25164 w 109608"/>
                  <a:gd name="connsiteY5" fmla="*/ 32335 h 21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08" h="219217">
                    <a:moveTo>
                      <a:pt x="25164" y="32335"/>
                    </a:moveTo>
                    <a:cubicBezTo>
                      <a:pt x="52566" y="12605"/>
                      <a:pt x="64623" y="7673"/>
                      <a:pt x="79420" y="0"/>
                    </a:cubicBezTo>
                    <a:cubicBezTo>
                      <a:pt x="116687" y="0"/>
                      <a:pt x="131484" y="140847"/>
                      <a:pt x="156146" y="205516"/>
                    </a:cubicBezTo>
                    <a:cubicBezTo>
                      <a:pt x="146281" y="213189"/>
                      <a:pt x="136416" y="220313"/>
                      <a:pt x="126552" y="227986"/>
                    </a:cubicBezTo>
                    <a:cubicBezTo>
                      <a:pt x="96958" y="205516"/>
                      <a:pt x="72295" y="200584"/>
                      <a:pt x="42701" y="180854"/>
                    </a:cubicBezTo>
                    <a:cubicBezTo>
                      <a:pt x="-9363" y="106320"/>
                      <a:pt x="-12103" y="59189"/>
                      <a:pt x="25164" y="3233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392811E4-A22D-4F4E-9A82-59F40131D973}"/>
                  </a:ext>
                </a:extLst>
              </p:cNvPr>
              <p:cNvSpPr/>
              <p:nvPr/>
            </p:nvSpPr>
            <p:spPr>
              <a:xfrm>
                <a:off x="6267796" y="2519406"/>
                <a:ext cx="164413" cy="274021"/>
              </a:xfrm>
              <a:custGeom>
                <a:avLst/>
                <a:gdLst>
                  <a:gd name="connsiteX0" fmla="*/ 124147 w 164412"/>
                  <a:gd name="connsiteY0" fmla="*/ 5871 h 274021"/>
                  <a:gd name="connsiteX1" fmla="*/ 101677 w 164412"/>
                  <a:gd name="connsiteY1" fmla="*/ 238242 h 274021"/>
                  <a:gd name="connsiteX2" fmla="*/ 15086 w 164412"/>
                  <a:gd name="connsiteY2" fmla="*/ 220704 h 274021"/>
                  <a:gd name="connsiteX3" fmla="*/ 64410 w 164412"/>
                  <a:gd name="connsiteY3" fmla="*/ 126989 h 274021"/>
                  <a:gd name="connsiteX4" fmla="*/ 124147 w 164412"/>
                  <a:gd name="connsiteY4" fmla="*/ 5871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412" h="274021">
                    <a:moveTo>
                      <a:pt x="124147" y="5871"/>
                    </a:moveTo>
                    <a:cubicBezTo>
                      <a:pt x="200873" y="94654"/>
                      <a:pt x="188268" y="179053"/>
                      <a:pt x="101677" y="238242"/>
                    </a:cubicBezTo>
                    <a:cubicBezTo>
                      <a:pt x="-26565" y="324832"/>
                      <a:pt x="-4643" y="243174"/>
                      <a:pt x="15086" y="220704"/>
                    </a:cubicBezTo>
                    <a:cubicBezTo>
                      <a:pt x="34815" y="198234"/>
                      <a:pt x="67150" y="134113"/>
                      <a:pt x="64410" y="126989"/>
                    </a:cubicBezTo>
                    <a:cubicBezTo>
                      <a:pt x="89620" y="65060"/>
                      <a:pt x="97293" y="-23723"/>
                      <a:pt x="124147" y="5871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3493FEE-31E5-453F-BFD2-774CAD9EB82A}"/>
                  </a:ext>
                </a:extLst>
              </p:cNvPr>
              <p:cNvSpPr/>
              <p:nvPr/>
            </p:nvSpPr>
            <p:spPr>
              <a:xfrm>
                <a:off x="6045749" y="2824432"/>
                <a:ext cx="219217" cy="986477"/>
              </a:xfrm>
              <a:custGeom>
                <a:avLst/>
                <a:gdLst>
                  <a:gd name="connsiteX0" fmla="*/ 190549 w 219217"/>
                  <a:gd name="connsiteY0" fmla="*/ 14874 h 986477"/>
                  <a:gd name="connsiteX1" fmla="*/ 242613 w 219217"/>
                  <a:gd name="connsiteY1" fmla="*/ 44468 h 986477"/>
                  <a:gd name="connsiteX2" fmla="*/ 260151 w 219217"/>
                  <a:gd name="connsiteY2" fmla="*/ 400696 h 986477"/>
                  <a:gd name="connsiteX3" fmla="*/ 196030 w 219217"/>
                  <a:gd name="connsiteY3" fmla="*/ 566205 h 986477"/>
                  <a:gd name="connsiteX4" fmla="*/ 143965 w 219217"/>
                  <a:gd name="connsiteY4" fmla="*/ 902703 h 986477"/>
                  <a:gd name="connsiteX5" fmla="*/ 72172 w 219217"/>
                  <a:gd name="connsiteY5" fmla="*/ 1031494 h 986477"/>
                  <a:gd name="connsiteX6" fmla="*/ 378 w 219217"/>
                  <a:gd name="connsiteY6" fmla="*/ 796383 h 986477"/>
                  <a:gd name="connsiteX7" fmla="*/ 121496 w 219217"/>
                  <a:gd name="connsiteY7" fmla="*/ 433031 h 986477"/>
                  <a:gd name="connsiteX8" fmla="*/ 190549 w 219217"/>
                  <a:gd name="connsiteY8" fmla="*/ 14874 h 98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217" h="986477">
                    <a:moveTo>
                      <a:pt x="190549" y="14874"/>
                    </a:moveTo>
                    <a:cubicBezTo>
                      <a:pt x="208086" y="-14720"/>
                      <a:pt x="244805" y="2269"/>
                      <a:pt x="242613" y="44468"/>
                    </a:cubicBezTo>
                    <a:cubicBezTo>
                      <a:pt x="230556" y="232447"/>
                      <a:pt x="267275" y="363429"/>
                      <a:pt x="260151" y="400696"/>
                    </a:cubicBezTo>
                    <a:cubicBezTo>
                      <a:pt x="240421" y="457693"/>
                      <a:pt x="215759" y="509757"/>
                      <a:pt x="196030" y="566205"/>
                    </a:cubicBezTo>
                    <a:cubicBezTo>
                      <a:pt x="178492" y="677458"/>
                      <a:pt x="161503" y="788711"/>
                      <a:pt x="143965" y="902703"/>
                    </a:cubicBezTo>
                    <a:cubicBezTo>
                      <a:pt x="129168" y="1013956"/>
                      <a:pt x="104506" y="1028753"/>
                      <a:pt x="72172" y="1031494"/>
                    </a:cubicBezTo>
                    <a:cubicBezTo>
                      <a:pt x="39837" y="1033686"/>
                      <a:pt x="-4554" y="865985"/>
                      <a:pt x="378" y="796383"/>
                    </a:cubicBezTo>
                    <a:cubicBezTo>
                      <a:pt x="42577" y="675266"/>
                      <a:pt x="82037" y="554148"/>
                      <a:pt x="121496" y="433031"/>
                    </a:cubicBezTo>
                    <a:cubicBezTo>
                      <a:pt x="163695" y="291636"/>
                      <a:pt x="173560" y="47208"/>
                      <a:pt x="190549" y="148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7F156F20-7CEC-4B93-9548-3801DBC98FC4}"/>
                  </a:ext>
                </a:extLst>
              </p:cNvPr>
              <p:cNvSpPr/>
              <p:nvPr/>
            </p:nvSpPr>
            <p:spPr>
              <a:xfrm>
                <a:off x="7358381" y="2682299"/>
                <a:ext cx="548043" cy="383630"/>
              </a:xfrm>
              <a:custGeom>
                <a:avLst/>
                <a:gdLst>
                  <a:gd name="connsiteX0" fmla="*/ 94025 w 548042"/>
                  <a:gd name="connsiteY0" fmla="*/ 28217 h 383630"/>
                  <a:gd name="connsiteX1" fmla="*/ 195413 w 548042"/>
                  <a:gd name="connsiteY1" fmla="*/ 5747 h 383630"/>
                  <a:gd name="connsiteX2" fmla="*/ 212950 w 548042"/>
                  <a:gd name="connsiteY2" fmla="*/ 79733 h 383630"/>
                  <a:gd name="connsiteX3" fmla="*/ 180616 w 548042"/>
                  <a:gd name="connsiteY3" fmla="*/ 146594 h 383630"/>
                  <a:gd name="connsiteX4" fmla="*/ 212950 w 548042"/>
                  <a:gd name="connsiteY4" fmla="*/ 195918 h 383630"/>
                  <a:gd name="connsiteX5" fmla="*/ 457378 w 548042"/>
                  <a:gd name="connsiteY5" fmla="*/ 284701 h 383630"/>
                  <a:gd name="connsiteX6" fmla="*/ 534104 w 548042"/>
                  <a:gd name="connsiteY6" fmla="*/ 294566 h 383630"/>
                  <a:gd name="connsiteX7" fmla="*/ 536844 w 548042"/>
                  <a:gd name="connsiteY7" fmla="*/ 373484 h 383630"/>
                  <a:gd name="connsiteX8" fmla="*/ 403121 w 548042"/>
                  <a:gd name="connsiteY8" fmla="*/ 398146 h 383630"/>
                  <a:gd name="connsiteX9" fmla="*/ 136224 w 548042"/>
                  <a:gd name="connsiteY9" fmla="*/ 274288 h 383630"/>
                  <a:gd name="connsiteX10" fmla="*/ 10175 w 548042"/>
                  <a:gd name="connsiteY10" fmla="*/ 197562 h 383630"/>
                  <a:gd name="connsiteX11" fmla="*/ 17299 w 548042"/>
                  <a:gd name="connsiteY11" fmla="*/ 113712 h 383630"/>
                  <a:gd name="connsiteX12" fmla="*/ 94025 w 548042"/>
                  <a:gd name="connsiteY12" fmla="*/ 28217 h 3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8042" h="383630">
                    <a:moveTo>
                      <a:pt x="94025" y="28217"/>
                    </a:moveTo>
                    <a:cubicBezTo>
                      <a:pt x="126359" y="13420"/>
                      <a:pt x="165819" y="-11242"/>
                      <a:pt x="195413" y="5747"/>
                    </a:cubicBezTo>
                    <a:cubicBezTo>
                      <a:pt x="220075" y="18352"/>
                      <a:pt x="222815" y="52879"/>
                      <a:pt x="212950" y="79733"/>
                    </a:cubicBezTo>
                    <a:cubicBezTo>
                      <a:pt x="205826" y="104395"/>
                      <a:pt x="183356" y="121932"/>
                      <a:pt x="180616" y="146594"/>
                    </a:cubicBezTo>
                    <a:cubicBezTo>
                      <a:pt x="178424" y="166324"/>
                      <a:pt x="195413" y="183861"/>
                      <a:pt x="212950" y="195918"/>
                    </a:cubicBezTo>
                    <a:cubicBezTo>
                      <a:pt x="282003" y="240310"/>
                      <a:pt x="373527" y="257847"/>
                      <a:pt x="457378" y="284701"/>
                    </a:cubicBezTo>
                    <a:cubicBezTo>
                      <a:pt x="484780" y="292374"/>
                      <a:pt x="511634" y="281961"/>
                      <a:pt x="534104" y="294566"/>
                    </a:cubicBezTo>
                    <a:cubicBezTo>
                      <a:pt x="566438" y="329092"/>
                      <a:pt x="558765" y="363619"/>
                      <a:pt x="536844" y="373484"/>
                    </a:cubicBezTo>
                    <a:cubicBezTo>
                      <a:pt x="517114" y="383349"/>
                      <a:pt x="452993" y="403078"/>
                      <a:pt x="403121" y="398146"/>
                    </a:cubicBezTo>
                    <a:cubicBezTo>
                      <a:pt x="353798" y="393213"/>
                      <a:pt x="232680" y="326352"/>
                      <a:pt x="136224" y="274288"/>
                    </a:cubicBezTo>
                    <a:cubicBezTo>
                      <a:pt x="77036" y="239761"/>
                      <a:pt x="24972" y="222224"/>
                      <a:pt x="10175" y="197562"/>
                    </a:cubicBezTo>
                    <a:cubicBezTo>
                      <a:pt x="-9555" y="165228"/>
                      <a:pt x="3050" y="143306"/>
                      <a:pt x="17299" y="113712"/>
                    </a:cubicBezTo>
                    <a:cubicBezTo>
                      <a:pt x="44153" y="52879"/>
                      <a:pt x="61691" y="43014"/>
                      <a:pt x="94025" y="28217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BC90B4C1-E4C9-45A1-9390-84B4488B5CED}"/>
                  </a:ext>
                </a:extLst>
              </p:cNvPr>
              <p:cNvSpPr/>
              <p:nvPr/>
            </p:nvSpPr>
            <p:spPr>
              <a:xfrm>
                <a:off x="6713677" y="3126810"/>
                <a:ext cx="712456" cy="657651"/>
              </a:xfrm>
              <a:custGeom>
                <a:avLst/>
                <a:gdLst>
                  <a:gd name="connsiteX0" fmla="*/ 165476 w 712455"/>
                  <a:gd name="connsiteY0" fmla="*/ 16659 h 657651"/>
                  <a:gd name="connsiteX1" fmla="*/ 190138 w 712455"/>
                  <a:gd name="connsiteY1" fmla="*/ 172303 h 657651"/>
                  <a:gd name="connsiteX2" fmla="*/ 303582 w 712455"/>
                  <a:gd name="connsiteY2" fmla="*/ 113115 h 657651"/>
                  <a:gd name="connsiteX3" fmla="*/ 370444 w 712455"/>
                  <a:gd name="connsiteY3" fmla="*/ 88453 h 657651"/>
                  <a:gd name="connsiteX4" fmla="*/ 387981 w 712455"/>
                  <a:gd name="connsiteY4" fmla="*/ 179976 h 657651"/>
                  <a:gd name="connsiteX5" fmla="*/ 392914 w 712455"/>
                  <a:gd name="connsiteY5" fmla="*/ 246837 h 657651"/>
                  <a:gd name="connsiteX6" fmla="*/ 548558 w 712455"/>
                  <a:gd name="connsiteY6" fmla="*/ 31456 h 657651"/>
                  <a:gd name="connsiteX7" fmla="*/ 664743 w 712455"/>
                  <a:gd name="connsiteY7" fmla="*/ 21592 h 657651"/>
                  <a:gd name="connsiteX8" fmla="*/ 738729 w 712455"/>
                  <a:gd name="connsiteY8" fmla="*/ 278624 h 657651"/>
                  <a:gd name="connsiteX9" fmla="*/ 605006 w 712455"/>
                  <a:gd name="connsiteY9" fmla="*/ 580047 h 657651"/>
                  <a:gd name="connsiteX10" fmla="*/ 491561 w 712455"/>
                  <a:gd name="connsiteY10" fmla="*/ 673763 h 657651"/>
                  <a:gd name="connsiteX11" fmla="*/ 521156 w 712455"/>
                  <a:gd name="connsiteY11" fmla="*/ 611834 h 657651"/>
                  <a:gd name="connsiteX12" fmla="*/ 612679 w 712455"/>
                  <a:gd name="connsiteY12" fmla="*/ 394261 h 657651"/>
                  <a:gd name="connsiteX13" fmla="*/ 632408 w 712455"/>
                  <a:gd name="connsiteY13" fmla="*/ 270403 h 657651"/>
                  <a:gd name="connsiteX14" fmla="*/ 578152 w 712455"/>
                  <a:gd name="connsiteY14" fmla="*/ 159150 h 657651"/>
                  <a:gd name="connsiteX15" fmla="*/ 489369 w 712455"/>
                  <a:gd name="connsiteY15" fmla="*/ 223271 h 657651"/>
                  <a:gd name="connsiteX16" fmla="*/ 417575 w 712455"/>
                  <a:gd name="connsiteY16" fmla="*/ 297257 h 657651"/>
                  <a:gd name="connsiteX17" fmla="*/ 345782 w 712455"/>
                  <a:gd name="connsiteY17" fmla="*/ 401385 h 657651"/>
                  <a:gd name="connsiteX18" fmla="*/ 254259 w 712455"/>
                  <a:gd name="connsiteY18" fmla="*/ 426047 h 657651"/>
                  <a:gd name="connsiteX19" fmla="*/ 254259 w 712455"/>
                  <a:gd name="connsiteY19" fmla="*/ 285200 h 657651"/>
                  <a:gd name="connsiteX20" fmla="*/ 155611 w 712455"/>
                  <a:gd name="connsiteY20" fmla="*/ 262730 h 657651"/>
                  <a:gd name="connsiteX21" fmla="*/ 103547 w 712455"/>
                  <a:gd name="connsiteY21" fmla="*/ 485236 h 657651"/>
                  <a:gd name="connsiteX22" fmla="*/ 7091 w 712455"/>
                  <a:gd name="connsiteY22" fmla="*/ 534560 h 657651"/>
                  <a:gd name="connsiteX23" fmla="*/ 7091 w 712455"/>
                  <a:gd name="connsiteY23" fmla="*/ 339456 h 657651"/>
                  <a:gd name="connsiteX24" fmla="*/ 36686 w 712455"/>
                  <a:gd name="connsiteY24" fmla="*/ 225464 h 657651"/>
                  <a:gd name="connsiteX25" fmla="*/ 64088 w 712455"/>
                  <a:gd name="connsiteY25" fmla="*/ 86809 h 657651"/>
                  <a:gd name="connsiteX26" fmla="*/ 165476 w 712455"/>
                  <a:gd name="connsiteY26" fmla="*/ 16659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2455" h="657651">
                    <a:moveTo>
                      <a:pt x="165476" y="16659"/>
                    </a:moveTo>
                    <a:cubicBezTo>
                      <a:pt x="190138" y="75848"/>
                      <a:pt x="123276" y="184908"/>
                      <a:pt x="190138" y="172303"/>
                    </a:cubicBezTo>
                    <a:cubicBezTo>
                      <a:pt x="212608" y="170111"/>
                      <a:pt x="247134" y="147641"/>
                      <a:pt x="303582" y="113115"/>
                    </a:cubicBezTo>
                    <a:cubicBezTo>
                      <a:pt x="330985" y="95577"/>
                      <a:pt x="350714" y="68723"/>
                      <a:pt x="370444" y="88453"/>
                    </a:cubicBezTo>
                    <a:cubicBezTo>
                      <a:pt x="392914" y="105990"/>
                      <a:pt x="387981" y="145449"/>
                      <a:pt x="387981" y="179976"/>
                    </a:cubicBezTo>
                    <a:cubicBezTo>
                      <a:pt x="385789" y="212311"/>
                      <a:pt x="390173" y="239165"/>
                      <a:pt x="392914" y="246837"/>
                    </a:cubicBezTo>
                    <a:cubicBezTo>
                      <a:pt x="464707" y="204638"/>
                      <a:pt x="504166" y="51734"/>
                      <a:pt x="548558" y="31456"/>
                    </a:cubicBezTo>
                    <a:cubicBezTo>
                      <a:pt x="602814" y="8987"/>
                      <a:pt x="630216" y="-878"/>
                      <a:pt x="664743" y="21592"/>
                    </a:cubicBezTo>
                    <a:cubicBezTo>
                      <a:pt x="699270" y="41321"/>
                      <a:pt x="763390" y="179976"/>
                      <a:pt x="738729" y="278624"/>
                    </a:cubicBezTo>
                    <a:cubicBezTo>
                      <a:pt x="704202" y="412346"/>
                      <a:pt x="696530" y="412346"/>
                      <a:pt x="605006" y="580047"/>
                    </a:cubicBezTo>
                    <a:cubicBezTo>
                      <a:pt x="526088" y="725827"/>
                      <a:pt x="506359" y="706097"/>
                      <a:pt x="491561" y="673763"/>
                    </a:cubicBezTo>
                    <a:cubicBezTo>
                      <a:pt x="489369" y="663898"/>
                      <a:pt x="506359" y="644168"/>
                      <a:pt x="521156" y="611834"/>
                    </a:cubicBezTo>
                    <a:cubicBezTo>
                      <a:pt x="552942" y="540040"/>
                      <a:pt x="607746" y="431528"/>
                      <a:pt x="612679" y="394261"/>
                    </a:cubicBezTo>
                    <a:cubicBezTo>
                      <a:pt x="622543" y="340005"/>
                      <a:pt x="630216" y="310410"/>
                      <a:pt x="632408" y="270403"/>
                    </a:cubicBezTo>
                    <a:cubicBezTo>
                      <a:pt x="630216" y="240809"/>
                      <a:pt x="630216" y="176140"/>
                      <a:pt x="578152" y="159150"/>
                    </a:cubicBezTo>
                    <a:cubicBezTo>
                      <a:pt x="545818" y="146545"/>
                      <a:pt x="523896" y="183812"/>
                      <a:pt x="489369" y="223271"/>
                    </a:cubicBezTo>
                    <a:cubicBezTo>
                      <a:pt x="469639" y="250673"/>
                      <a:pt x="437305" y="270403"/>
                      <a:pt x="417575" y="297257"/>
                    </a:cubicBezTo>
                    <a:cubicBezTo>
                      <a:pt x="383049" y="346581"/>
                      <a:pt x="363319" y="388780"/>
                      <a:pt x="345782" y="401385"/>
                    </a:cubicBezTo>
                    <a:cubicBezTo>
                      <a:pt x="313447" y="428787"/>
                      <a:pt x="264123" y="458382"/>
                      <a:pt x="254259" y="426047"/>
                    </a:cubicBezTo>
                    <a:cubicBezTo>
                      <a:pt x="244394" y="396453"/>
                      <a:pt x="269056" y="324659"/>
                      <a:pt x="254259" y="285200"/>
                    </a:cubicBezTo>
                    <a:cubicBezTo>
                      <a:pt x="239462" y="250673"/>
                      <a:pt x="200002" y="235876"/>
                      <a:pt x="155611" y="262730"/>
                    </a:cubicBezTo>
                    <a:cubicBezTo>
                      <a:pt x="98615" y="297257"/>
                      <a:pt x="113411" y="430980"/>
                      <a:pt x="103547" y="485236"/>
                    </a:cubicBezTo>
                    <a:cubicBezTo>
                      <a:pt x="78885" y="596489"/>
                      <a:pt x="24629" y="599229"/>
                      <a:pt x="7091" y="534560"/>
                    </a:cubicBezTo>
                    <a:cubicBezTo>
                      <a:pt x="-7706" y="475371"/>
                      <a:pt x="4899" y="398645"/>
                      <a:pt x="7091" y="339456"/>
                    </a:cubicBezTo>
                    <a:cubicBezTo>
                      <a:pt x="7091" y="314795"/>
                      <a:pt x="29561" y="260538"/>
                      <a:pt x="36686" y="225464"/>
                    </a:cubicBezTo>
                    <a:cubicBezTo>
                      <a:pt x="48743" y="186004"/>
                      <a:pt x="51483" y="121335"/>
                      <a:pt x="64088" y="86809"/>
                    </a:cubicBezTo>
                    <a:cubicBezTo>
                      <a:pt x="88750" y="23784"/>
                      <a:pt x="147938" y="-27732"/>
                      <a:pt x="165476" y="16659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D0D8A4D4-80F5-47DC-B0CB-57E1784E5AD1}"/>
                  </a:ext>
                </a:extLst>
              </p:cNvPr>
              <p:cNvSpPr/>
              <p:nvPr/>
            </p:nvSpPr>
            <p:spPr>
              <a:xfrm>
                <a:off x="6423904" y="2175307"/>
                <a:ext cx="986477" cy="1096086"/>
              </a:xfrm>
              <a:custGeom>
                <a:avLst/>
                <a:gdLst>
                  <a:gd name="connsiteX0" fmla="*/ 195477 w 986477"/>
                  <a:gd name="connsiteY0" fmla="*/ 901301 h 1096085"/>
                  <a:gd name="connsiteX1" fmla="*/ 230004 w 986477"/>
                  <a:gd name="connsiteY1" fmla="*/ 896369 h 1096085"/>
                  <a:gd name="connsiteX2" fmla="*/ 274395 w 986477"/>
                  <a:gd name="connsiteY2" fmla="*/ 844305 h 1096085"/>
                  <a:gd name="connsiteX3" fmla="*/ 225071 w 986477"/>
                  <a:gd name="connsiteY3" fmla="*/ 831700 h 1096085"/>
                  <a:gd name="connsiteX4" fmla="*/ 195477 w 986477"/>
                  <a:gd name="connsiteY4" fmla="*/ 901301 h 1096085"/>
                  <a:gd name="connsiteX5" fmla="*/ 581299 w 986477"/>
                  <a:gd name="connsiteY5" fmla="*/ 26077 h 1096085"/>
                  <a:gd name="connsiteX6" fmla="*/ 759413 w 986477"/>
                  <a:gd name="connsiteY6" fmla="*/ 63344 h 1096085"/>
                  <a:gd name="connsiteX7" fmla="*/ 734751 w 986477"/>
                  <a:gd name="connsiteY7" fmla="*/ 142262 h 1096085"/>
                  <a:gd name="connsiteX8" fmla="*/ 789007 w 986477"/>
                  <a:gd name="connsiteY8" fmla="*/ 196518 h 1096085"/>
                  <a:gd name="connsiteX9" fmla="*/ 877790 w 986477"/>
                  <a:gd name="connsiteY9" fmla="*/ 211315 h 1096085"/>
                  <a:gd name="connsiteX10" fmla="*/ 850388 w 986477"/>
                  <a:gd name="connsiteY10" fmla="*/ 278176 h 1096085"/>
                  <a:gd name="connsiteX11" fmla="*/ 647612 w 986477"/>
                  <a:gd name="connsiteY11" fmla="*/ 498490 h 1096085"/>
                  <a:gd name="connsiteX12" fmla="*/ 704609 w 986477"/>
                  <a:gd name="connsiteY12" fmla="*/ 518219 h 1096085"/>
                  <a:gd name="connsiteX13" fmla="*/ 996168 w 986477"/>
                  <a:gd name="connsiteY13" fmla="*/ 387237 h 1096085"/>
                  <a:gd name="connsiteX14" fmla="*/ 981370 w 986477"/>
                  <a:gd name="connsiteY14" fmla="*/ 463963 h 1096085"/>
                  <a:gd name="connsiteX15" fmla="*/ 870118 w 986477"/>
                  <a:gd name="connsiteY15" fmla="*/ 516027 h 1096085"/>
                  <a:gd name="connsiteX16" fmla="*/ 877790 w 986477"/>
                  <a:gd name="connsiteY16" fmla="*/ 731408 h 1096085"/>
                  <a:gd name="connsiteX17" fmla="*/ 941911 w 986477"/>
                  <a:gd name="connsiteY17" fmla="*/ 765935 h 1096085"/>
                  <a:gd name="connsiteX18" fmla="*/ 958901 w 986477"/>
                  <a:gd name="connsiteY18" fmla="*/ 795529 h 1096085"/>
                  <a:gd name="connsiteX19" fmla="*/ 855320 w 986477"/>
                  <a:gd name="connsiteY19" fmla="*/ 877187 h 1096085"/>
                  <a:gd name="connsiteX20" fmla="*/ 796132 w 986477"/>
                  <a:gd name="connsiteY20" fmla="*/ 708938 h 1096085"/>
                  <a:gd name="connsiteX21" fmla="*/ 796132 w 986477"/>
                  <a:gd name="connsiteY21" fmla="*/ 538497 h 1096085"/>
                  <a:gd name="connsiteX22" fmla="*/ 692552 w 986477"/>
                  <a:gd name="connsiteY22" fmla="*/ 560966 h 1096085"/>
                  <a:gd name="connsiteX23" fmla="*/ 650352 w 986477"/>
                  <a:gd name="connsiteY23" fmla="*/ 691949 h 1096085"/>
                  <a:gd name="connsiteX24" fmla="*/ 465114 w 986477"/>
                  <a:gd name="connsiteY24" fmla="*/ 872255 h 1096085"/>
                  <a:gd name="connsiteX25" fmla="*/ 484844 w 986477"/>
                  <a:gd name="connsiteY25" fmla="*/ 775799 h 1096085"/>
                  <a:gd name="connsiteX26" fmla="*/ 571434 w 986477"/>
                  <a:gd name="connsiteY26" fmla="*/ 701813 h 1096085"/>
                  <a:gd name="connsiteX27" fmla="*/ 576367 w 986477"/>
                  <a:gd name="connsiteY27" fmla="*/ 630020 h 1096085"/>
                  <a:gd name="connsiteX28" fmla="*/ 425655 w 986477"/>
                  <a:gd name="connsiteY28" fmla="*/ 716611 h 1096085"/>
                  <a:gd name="connsiteX29" fmla="*/ 334132 w 986477"/>
                  <a:gd name="connsiteY29" fmla="*/ 906782 h 1096085"/>
                  <a:gd name="connsiteX30" fmla="*/ 178487 w 986477"/>
                  <a:gd name="connsiteY30" fmla="*/ 1099693 h 1096085"/>
                  <a:gd name="connsiteX31" fmla="*/ 32708 w 986477"/>
                  <a:gd name="connsiteY31" fmla="*/ 1139152 h 1096085"/>
                  <a:gd name="connsiteX32" fmla="*/ 22843 w 986477"/>
                  <a:gd name="connsiteY32" fmla="*/ 983507 h 1096085"/>
                  <a:gd name="connsiteX33" fmla="*/ 126423 w 986477"/>
                  <a:gd name="connsiteY33" fmla="*/ 839920 h 1096085"/>
                  <a:gd name="connsiteX34" fmla="*/ 274943 w 986477"/>
                  <a:gd name="connsiteY34" fmla="*/ 594945 h 1096085"/>
                  <a:gd name="connsiteX35" fmla="*/ 348929 w 986477"/>
                  <a:gd name="connsiteY35" fmla="*/ 463963 h 1096085"/>
                  <a:gd name="connsiteX36" fmla="*/ 415790 w 986477"/>
                  <a:gd name="connsiteY36" fmla="*/ 624539 h 1096085"/>
                  <a:gd name="connsiteX37" fmla="*/ 519370 w 986477"/>
                  <a:gd name="connsiteY37" fmla="*/ 594945 h 1096085"/>
                  <a:gd name="connsiteX38" fmla="*/ 692552 w 986477"/>
                  <a:gd name="connsiteY38" fmla="*/ 258447 h 1096085"/>
                  <a:gd name="connsiteX39" fmla="*/ 534168 w 986477"/>
                  <a:gd name="connsiteY39" fmla="*/ 273244 h 1096085"/>
                  <a:gd name="connsiteX40" fmla="*/ 306730 w 986477"/>
                  <a:gd name="connsiteY40" fmla="*/ 342297 h 1096085"/>
                  <a:gd name="connsiteX41" fmla="*/ 581299 w 986477"/>
                  <a:gd name="connsiteY41" fmla="*/ 26077 h 109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86477" h="1096085">
                    <a:moveTo>
                      <a:pt x="195477" y="901301"/>
                    </a:moveTo>
                    <a:cubicBezTo>
                      <a:pt x="200409" y="921031"/>
                      <a:pt x="213014" y="928703"/>
                      <a:pt x="230004" y="896369"/>
                    </a:cubicBezTo>
                    <a:cubicBezTo>
                      <a:pt x="242061" y="871707"/>
                      <a:pt x="262338" y="878831"/>
                      <a:pt x="274395" y="844305"/>
                    </a:cubicBezTo>
                    <a:cubicBezTo>
                      <a:pt x="294124" y="792241"/>
                      <a:pt x="237128" y="816903"/>
                      <a:pt x="225071" y="831700"/>
                    </a:cubicBezTo>
                    <a:cubicBezTo>
                      <a:pt x="208082" y="859102"/>
                      <a:pt x="190544" y="881571"/>
                      <a:pt x="195477" y="901301"/>
                    </a:cubicBezTo>
                    <a:moveTo>
                      <a:pt x="581299" y="26077"/>
                    </a:moveTo>
                    <a:cubicBezTo>
                      <a:pt x="645420" y="-13382"/>
                      <a:pt x="754481" y="-13382"/>
                      <a:pt x="759413" y="63344"/>
                    </a:cubicBezTo>
                    <a:cubicBezTo>
                      <a:pt x="757221" y="90746"/>
                      <a:pt x="739684" y="115408"/>
                      <a:pt x="734751" y="142262"/>
                    </a:cubicBezTo>
                    <a:cubicBezTo>
                      <a:pt x="734751" y="161991"/>
                      <a:pt x="754481" y="184461"/>
                      <a:pt x="789007" y="196518"/>
                    </a:cubicBezTo>
                    <a:cubicBezTo>
                      <a:pt x="818602" y="209123"/>
                      <a:pt x="860801" y="186653"/>
                      <a:pt x="877790" y="211315"/>
                    </a:cubicBezTo>
                    <a:cubicBezTo>
                      <a:pt x="895328" y="235977"/>
                      <a:pt x="907385" y="240909"/>
                      <a:pt x="850388" y="278176"/>
                    </a:cubicBezTo>
                    <a:cubicBezTo>
                      <a:pt x="667342" y="397102"/>
                      <a:pt x="637748" y="480952"/>
                      <a:pt x="647612" y="498490"/>
                    </a:cubicBezTo>
                    <a:cubicBezTo>
                      <a:pt x="657477" y="516027"/>
                      <a:pt x="675015" y="533016"/>
                      <a:pt x="704609" y="518219"/>
                    </a:cubicBezTo>
                    <a:cubicBezTo>
                      <a:pt x="734203" y="505614"/>
                      <a:pt x="978630" y="384497"/>
                      <a:pt x="996168" y="387237"/>
                    </a:cubicBezTo>
                    <a:cubicBezTo>
                      <a:pt x="1013705" y="392169"/>
                      <a:pt x="1008772" y="441493"/>
                      <a:pt x="981370" y="463963"/>
                    </a:cubicBezTo>
                    <a:cubicBezTo>
                      <a:pt x="953968" y="486433"/>
                      <a:pt x="889847" y="491365"/>
                      <a:pt x="870118" y="516027"/>
                    </a:cubicBezTo>
                    <a:cubicBezTo>
                      <a:pt x="855320" y="533564"/>
                      <a:pt x="867925" y="701265"/>
                      <a:pt x="877790" y="731408"/>
                    </a:cubicBezTo>
                    <a:cubicBezTo>
                      <a:pt x="890395" y="761002"/>
                      <a:pt x="922182" y="756070"/>
                      <a:pt x="941911" y="765935"/>
                    </a:cubicBezTo>
                    <a:cubicBezTo>
                      <a:pt x="949036" y="770867"/>
                      <a:pt x="964381" y="775799"/>
                      <a:pt x="958901" y="795529"/>
                    </a:cubicBezTo>
                    <a:cubicBezTo>
                      <a:pt x="934239" y="854717"/>
                      <a:pt x="949036" y="956105"/>
                      <a:pt x="855320" y="877187"/>
                    </a:cubicBezTo>
                    <a:cubicBezTo>
                      <a:pt x="830659" y="857458"/>
                      <a:pt x="801064" y="778539"/>
                      <a:pt x="796132" y="708938"/>
                    </a:cubicBezTo>
                    <a:cubicBezTo>
                      <a:pt x="793940" y="637144"/>
                      <a:pt x="798872" y="582888"/>
                      <a:pt x="796132" y="538497"/>
                    </a:cubicBezTo>
                    <a:cubicBezTo>
                      <a:pt x="793940" y="520959"/>
                      <a:pt x="719406" y="523700"/>
                      <a:pt x="692552" y="560966"/>
                    </a:cubicBezTo>
                    <a:cubicBezTo>
                      <a:pt x="667890" y="590561"/>
                      <a:pt x="667890" y="644817"/>
                      <a:pt x="650352" y="691949"/>
                    </a:cubicBezTo>
                    <a:cubicBezTo>
                      <a:pt x="603221" y="805942"/>
                      <a:pt x="529235" y="927059"/>
                      <a:pt x="465114" y="872255"/>
                    </a:cubicBezTo>
                    <a:cubicBezTo>
                      <a:pt x="442644" y="852525"/>
                      <a:pt x="462374" y="800461"/>
                      <a:pt x="484844" y="775799"/>
                    </a:cubicBezTo>
                    <a:cubicBezTo>
                      <a:pt x="512246" y="748397"/>
                      <a:pt x="548965" y="743465"/>
                      <a:pt x="571434" y="701813"/>
                    </a:cubicBezTo>
                    <a:cubicBezTo>
                      <a:pt x="584039" y="677152"/>
                      <a:pt x="588972" y="649749"/>
                      <a:pt x="576367" y="630020"/>
                    </a:cubicBezTo>
                    <a:cubicBezTo>
                      <a:pt x="514438" y="659614"/>
                      <a:pt x="462922" y="674411"/>
                      <a:pt x="425655" y="716611"/>
                    </a:cubicBezTo>
                    <a:cubicBezTo>
                      <a:pt x="378523" y="768675"/>
                      <a:pt x="371399" y="842660"/>
                      <a:pt x="334132" y="906782"/>
                    </a:cubicBezTo>
                    <a:cubicBezTo>
                      <a:pt x="277135" y="1005429"/>
                      <a:pt x="208082" y="1077223"/>
                      <a:pt x="178487" y="1099693"/>
                    </a:cubicBezTo>
                    <a:cubicBezTo>
                      <a:pt x="148893" y="1122162"/>
                      <a:pt x="84772" y="1166554"/>
                      <a:pt x="32708" y="1139152"/>
                    </a:cubicBezTo>
                    <a:cubicBezTo>
                      <a:pt x="-11684" y="1114490"/>
                      <a:pt x="-6751" y="1055301"/>
                      <a:pt x="22843" y="983507"/>
                    </a:cubicBezTo>
                    <a:cubicBezTo>
                      <a:pt x="45313" y="934184"/>
                      <a:pt x="69975" y="874447"/>
                      <a:pt x="126423" y="839920"/>
                    </a:cubicBezTo>
                    <a:cubicBezTo>
                      <a:pt x="405377" y="679344"/>
                      <a:pt x="272203" y="661806"/>
                      <a:pt x="274943" y="594945"/>
                    </a:cubicBezTo>
                    <a:cubicBezTo>
                      <a:pt x="257954" y="530824"/>
                      <a:pt x="324267" y="444233"/>
                      <a:pt x="348929" y="463963"/>
                    </a:cubicBezTo>
                    <a:cubicBezTo>
                      <a:pt x="388388" y="496297"/>
                      <a:pt x="410858" y="614675"/>
                      <a:pt x="415790" y="624539"/>
                    </a:cubicBezTo>
                    <a:cubicBezTo>
                      <a:pt x="430587" y="656874"/>
                      <a:pt x="514438" y="629472"/>
                      <a:pt x="519370" y="594945"/>
                    </a:cubicBezTo>
                    <a:cubicBezTo>
                      <a:pt x="536907" y="434369"/>
                      <a:pt x="741875" y="283109"/>
                      <a:pt x="692552" y="258447"/>
                    </a:cubicBezTo>
                    <a:cubicBezTo>
                      <a:pt x="679947" y="250774"/>
                      <a:pt x="623498" y="238717"/>
                      <a:pt x="534168" y="273244"/>
                    </a:cubicBezTo>
                    <a:cubicBezTo>
                      <a:pt x="460181" y="300646"/>
                      <a:pt x="346189" y="402034"/>
                      <a:pt x="306730" y="342297"/>
                    </a:cubicBezTo>
                    <a:cubicBezTo>
                      <a:pt x="267270" y="283109"/>
                      <a:pt x="511698" y="65536"/>
                      <a:pt x="581299" y="2607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同">
              <a:extLst>
                <a:ext uri="{FF2B5EF4-FFF2-40B4-BE49-F238E27FC236}">
                  <a16:creationId xmlns:a16="http://schemas.microsoft.com/office/drawing/2014/main" id="{66AE774C-BE98-44B7-B504-5766C5BE2393}"/>
                </a:ext>
              </a:extLst>
            </p:cNvPr>
            <p:cNvGrpSpPr/>
            <p:nvPr/>
          </p:nvGrpSpPr>
          <p:grpSpPr>
            <a:xfrm>
              <a:off x="1957818" y="2679092"/>
              <a:ext cx="932233" cy="1165290"/>
              <a:chOff x="4161196" y="2332210"/>
              <a:chExt cx="1096086" cy="1370107"/>
            </a:xfrm>
            <a:grpFill/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230AE68A-8481-4669-AF98-C012D4AC1DC1}"/>
                  </a:ext>
                </a:extLst>
              </p:cNvPr>
              <p:cNvSpPr/>
              <p:nvPr/>
            </p:nvSpPr>
            <p:spPr>
              <a:xfrm>
                <a:off x="4161196" y="2332210"/>
                <a:ext cx="1096086" cy="1370107"/>
              </a:xfrm>
              <a:custGeom>
                <a:avLst/>
                <a:gdLst>
                  <a:gd name="connsiteX0" fmla="*/ 119686 w 1096085"/>
                  <a:gd name="connsiteY0" fmla="*/ 64278 h 1370107"/>
                  <a:gd name="connsiteX1" fmla="*/ 206825 w 1096085"/>
                  <a:gd name="connsiteY1" fmla="*/ 17146 h 1370107"/>
                  <a:gd name="connsiteX2" fmla="*/ 321365 w 1096085"/>
                  <a:gd name="connsiteY2" fmla="*/ 57153 h 1370107"/>
                  <a:gd name="connsiteX3" fmla="*/ 602512 w 1096085"/>
                  <a:gd name="connsiteY3" fmla="*/ 76883 h 1370107"/>
                  <a:gd name="connsiteX4" fmla="*/ 756512 w 1096085"/>
                  <a:gd name="connsiteY4" fmla="*/ 64278 h 1370107"/>
                  <a:gd name="connsiteX5" fmla="*/ 940654 w 1096085"/>
                  <a:gd name="connsiteY5" fmla="*/ 4541 h 1370107"/>
                  <a:gd name="connsiteX6" fmla="*/ 1107259 w 1096085"/>
                  <a:gd name="connsiteY6" fmla="*/ 373922 h 1370107"/>
                  <a:gd name="connsiteX7" fmla="*/ 1097394 w 1096085"/>
                  <a:gd name="connsiteY7" fmla="*/ 880313 h 1370107"/>
                  <a:gd name="connsiteX8" fmla="*/ 903387 w 1096085"/>
                  <a:gd name="connsiteY8" fmla="*/ 1279289 h 1370107"/>
                  <a:gd name="connsiteX9" fmla="*/ 838718 w 1096085"/>
                  <a:gd name="connsiteY9" fmla="*/ 1346698 h 1370107"/>
                  <a:gd name="connsiteX10" fmla="*/ 791586 w 1096085"/>
                  <a:gd name="connsiteY10" fmla="*/ 1266684 h 1370107"/>
                  <a:gd name="connsiteX11" fmla="*/ 833786 w 1096085"/>
                  <a:gd name="connsiteY11" fmla="*/ 1081993 h 1370107"/>
                  <a:gd name="connsiteX12" fmla="*/ 908319 w 1096085"/>
                  <a:gd name="connsiteY12" fmla="*/ 1086926 h 1370107"/>
                  <a:gd name="connsiteX13" fmla="*/ 970248 w 1096085"/>
                  <a:gd name="connsiteY13" fmla="*/ 784954 h 1370107"/>
                  <a:gd name="connsiteX14" fmla="*/ 952711 w 1096085"/>
                  <a:gd name="connsiteY14" fmla="*/ 308705 h 1370107"/>
                  <a:gd name="connsiteX15" fmla="*/ 845842 w 1096085"/>
                  <a:gd name="connsiteY15" fmla="*/ 201288 h 1370107"/>
                  <a:gd name="connsiteX16" fmla="*/ 743906 w 1096085"/>
                  <a:gd name="connsiteY16" fmla="*/ 191424 h 1370107"/>
                  <a:gd name="connsiteX17" fmla="*/ 440291 w 1096085"/>
                  <a:gd name="connsiteY17" fmla="*/ 241295 h 1370107"/>
                  <a:gd name="connsiteX18" fmla="*/ 293415 w 1096085"/>
                  <a:gd name="connsiteY18" fmla="*/ 256093 h 1370107"/>
                  <a:gd name="connsiteX19" fmla="*/ 233679 w 1096085"/>
                  <a:gd name="connsiteY19" fmla="*/ 318569 h 1370107"/>
                  <a:gd name="connsiteX20" fmla="*/ 196412 w 1096085"/>
                  <a:gd name="connsiteY20" fmla="*/ 443523 h 1370107"/>
                  <a:gd name="connsiteX21" fmla="*/ 146540 w 1096085"/>
                  <a:gd name="connsiteY21" fmla="*/ 922513 h 1370107"/>
                  <a:gd name="connsiteX22" fmla="*/ 114205 w 1096085"/>
                  <a:gd name="connsiteY22" fmla="*/ 1366427 h 1370107"/>
                  <a:gd name="connsiteX23" fmla="*/ 12269 w 1096085"/>
                  <a:gd name="connsiteY23" fmla="*/ 1296826 h 1370107"/>
                  <a:gd name="connsiteX24" fmla="*/ 12269 w 1096085"/>
                  <a:gd name="connsiteY24" fmla="*/ 897851 h 1370107"/>
                  <a:gd name="connsiteX25" fmla="*/ 12269 w 1096085"/>
                  <a:gd name="connsiteY25" fmla="*/ 693431 h 1370107"/>
                  <a:gd name="connsiteX26" fmla="*/ 119686 w 1096085"/>
                  <a:gd name="connsiteY26" fmla="*/ 64278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96085" h="1370107">
                    <a:moveTo>
                      <a:pt x="119686" y="64278"/>
                    </a:moveTo>
                    <a:cubicBezTo>
                      <a:pt x="137223" y="36875"/>
                      <a:pt x="171750" y="24270"/>
                      <a:pt x="206825" y="17146"/>
                    </a:cubicBezTo>
                    <a:cubicBezTo>
                      <a:pt x="241351" y="9473"/>
                      <a:pt x="273686" y="67018"/>
                      <a:pt x="321365" y="57153"/>
                    </a:cubicBezTo>
                    <a:cubicBezTo>
                      <a:pt x="410697" y="42356"/>
                      <a:pt x="532910" y="67018"/>
                      <a:pt x="602512" y="76883"/>
                    </a:cubicBezTo>
                    <a:cubicBezTo>
                      <a:pt x="657316" y="84555"/>
                      <a:pt x="704448" y="84555"/>
                      <a:pt x="756512" y="64278"/>
                    </a:cubicBezTo>
                    <a:cubicBezTo>
                      <a:pt x="826113" y="36875"/>
                      <a:pt x="840910" y="-15737"/>
                      <a:pt x="940654" y="4541"/>
                    </a:cubicBezTo>
                    <a:cubicBezTo>
                      <a:pt x="1047522" y="27011"/>
                      <a:pt x="1089722" y="194164"/>
                      <a:pt x="1107259" y="373922"/>
                    </a:cubicBezTo>
                    <a:cubicBezTo>
                      <a:pt x="1129729" y="568477"/>
                      <a:pt x="1119864" y="780570"/>
                      <a:pt x="1097394" y="880313"/>
                    </a:cubicBezTo>
                    <a:cubicBezTo>
                      <a:pt x="1042590" y="1112136"/>
                      <a:pt x="982853" y="1142278"/>
                      <a:pt x="903387" y="1279289"/>
                    </a:cubicBezTo>
                    <a:cubicBezTo>
                      <a:pt x="878725" y="1321488"/>
                      <a:pt x="866120" y="1351630"/>
                      <a:pt x="838718" y="1346698"/>
                    </a:cubicBezTo>
                    <a:cubicBezTo>
                      <a:pt x="814056" y="1341765"/>
                      <a:pt x="801451" y="1286961"/>
                      <a:pt x="791586" y="1266684"/>
                    </a:cubicBezTo>
                    <a:cubicBezTo>
                      <a:pt x="731850" y="1141730"/>
                      <a:pt x="771857" y="1104463"/>
                      <a:pt x="833786" y="1081993"/>
                    </a:cubicBezTo>
                    <a:cubicBezTo>
                      <a:pt x="851323" y="1074321"/>
                      <a:pt x="880917" y="1129125"/>
                      <a:pt x="908319" y="1086926"/>
                    </a:cubicBezTo>
                    <a:cubicBezTo>
                      <a:pt x="985594" y="967452"/>
                      <a:pt x="965316" y="949915"/>
                      <a:pt x="970248" y="784954"/>
                    </a:cubicBezTo>
                    <a:cubicBezTo>
                      <a:pt x="975181" y="540527"/>
                      <a:pt x="975181" y="348712"/>
                      <a:pt x="952711" y="308705"/>
                    </a:cubicBezTo>
                    <a:cubicBezTo>
                      <a:pt x="928049" y="271438"/>
                      <a:pt x="890782" y="208961"/>
                      <a:pt x="845842" y="201288"/>
                    </a:cubicBezTo>
                    <a:cubicBezTo>
                      <a:pt x="835978" y="198548"/>
                      <a:pt x="776241" y="181559"/>
                      <a:pt x="743906" y="191424"/>
                    </a:cubicBezTo>
                    <a:cubicBezTo>
                      <a:pt x="651835" y="213893"/>
                      <a:pt x="544967" y="223758"/>
                      <a:pt x="440291" y="241295"/>
                    </a:cubicBezTo>
                    <a:cubicBezTo>
                      <a:pt x="385487" y="251160"/>
                      <a:pt x="330682" y="246228"/>
                      <a:pt x="293415" y="256093"/>
                    </a:cubicBezTo>
                    <a:cubicBezTo>
                      <a:pt x="258888" y="268698"/>
                      <a:pt x="238611" y="296100"/>
                      <a:pt x="233679" y="318569"/>
                    </a:cubicBezTo>
                    <a:cubicBezTo>
                      <a:pt x="223814" y="353644"/>
                      <a:pt x="204084" y="405708"/>
                      <a:pt x="196412" y="443523"/>
                    </a:cubicBezTo>
                    <a:cubicBezTo>
                      <a:pt x="169009" y="605744"/>
                      <a:pt x="181615" y="755360"/>
                      <a:pt x="146540" y="922513"/>
                    </a:cubicBezTo>
                    <a:cubicBezTo>
                      <a:pt x="121878" y="1047466"/>
                      <a:pt x="156405" y="1246954"/>
                      <a:pt x="114205" y="1366427"/>
                    </a:cubicBezTo>
                    <a:cubicBezTo>
                      <a:pt x="101600" y="1403694"/>
                      <a:pt x="34739" y="1351630"/>
                      <a:pt x="12269" y="1296826"/>
                    </a:cubicBezTo>
                    <a:cubicBezTo>
                      <a:pt x="-7460" y="1249694"/>
                      <a:pt x="-336" y="1072128"/>
                      <a:pt x="12269" y="897851"/>
                    </a:cubicBezTo>
                    <a:cubicBezTo>
                      <a:pt x="4597" y="1017324"/>
                      <a:pt x="12269" y="693431"/>
                      <a:pt x="12269" y="693431"/>
                    </a:cubicBezTo>
                    <a:cubicBezTo>
                      <a:pt x="12269" y="693431"/>
                      <a:pt x="25422" y="211153"/>
                      <a:pt x="119686" y="6427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6293AF60-D00C-4E51-B062-BF5FD3E0E42F}"/>
                  </a:ext>
                </a:extLst>
              </p:cNvPr>
              <p:cNvSpPr/>
              <p:nvPr/>
            </p:nvSpPr>
            <p:spPr>
              <a:xfrm>
                <a:off x="4557825" y="2714786"/>
                <a:ext cx="219217" cy="109609"/>
              </a:xfrm>
              <a:custGeom>
                <a:avLst/>
                <a:gdLst>
                  <a:gd name="connsiteX0" fmla="*/ 24480 w 219217"/>
                  <a:gd name="connsiteY0" fmla="*/ 30805 h 109608"/>
                  <a:gd name="connsiteX1" fmla="*/ 228352 w 219217"/>
                  <a:gd name="connsiteY1" fmla="*/ 30805 h 109608"/>
                  <a:gd name="connsiteX2" fmla="*/ 213555 w 219217"/>
                  <a:gd name="connsiteY2" fmla="*/ 133289 h 109608"/>
                  <a:gd name="connsiteX3" fmla="*/ 9683 w 219217"/>
                  <a:gd name="connsiteY3" fmla="*/ 98214 h 109608"/>
                  <a:gd name="connsiteX4" fmla="*/ 24480 w 219217"/>
                  <a:gd name="connsiteY4" fmla="*/ 30805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17" h="109608">
                    <a:moveTo>
                      <a:pt x="24480" y="30805"/>
                    </a:moveTo>
                    <a:cubicBezTo>
                      <a:pt x="44210" y="6143"/>
                      <a:pt x="198758" y="-23999"/>
                      <a:pt x="228352" y="30805"/>
                    </a:cubicBezTo>
                    <a:cubicBezTo>
                      <a:pt x="245890" y="60947"/>
                      <a:pt x="231093" y="113011"/>
                      <a:pt x="213555" y="133289"/>
                    </a:cubicBezTo>
                    <a:cubicBezTo>
                      <a:pt x="168616" y="180969"/>
                      <a:pt x="27220" y="113559"/>
                      <a:pt x="9683" y="98214"/>
                    </a:cubicBezTo>
                    <a:cubicBezTo>
                      <a:pt x="-10595" y="85609"/>
                      <a:pt x="4203" y="55467"/>
                      <a:pt x="24480" y="3080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11927008-08EF-4484-AF52-099455483377}"/>
                  </a:ext>
                </a:extLst>
              </p:cNvPr>
              <p:cNvSpPr/>
              <p:nvPr/>
            </p:nvSpPr>
            <p:spPr>
              <a:xfrm>
                <a:off x="4443112" y="3020160"/>
                <a:ext cx="438434" cy="274021"/>
              </a:xfrm>
              <a:custGeom>
                <a:avLst/>
                <a:gdLst>
                  <a:gd name="connsiteX0" fmla="*/ 4374 w 438434"/>
                  <a:gd name="connsiteY0" fmla="*/ 77274 h 274021"/>
                  <a:gd name="connsiteX1" fmla="*/ 71783 w 438434"/>
                  <a:gd name="connsiteY1" fmla="*/ 9865 h 274021"/>
                  <a:gd name="connsiteX2" fmla="*/ 285520 w 438434"/>
                  <a:gd name="connsiteY2" fmla="*/ 0 h 274021"/>
                  <a:gd name="connsiteX3" fmla="*/ 402253 w 438434"/>
                  <a:gd name="connsiteY3" fmla="*/ 87139 h 274021"/>
                  <a:gd name="connsiteX4" fmla="*/ 471855 w 438434"/>
                  <a:gd name="connsiteY4" fmla="*/ 167153 h 274021"/>
                  <a:gd name="connsiteX5" fmla="*/ 287712 w 438434"/>
                  <a:gd name="connsiteY5" fmla="*/ 301972 h 274021"/>
                  <a:gd name="connsiteX6" fmla="*/ 230716 w 438434"/>
                  <a:gd name="connsiteY6" fmla="*/ 189623 h 274021"/>
                  <a:gd name="connsiteX7" fmla="*/ 213179 w 438434"/>
                  <a:gd name="connsiteY7" fmla="*/ 169893 h 274021"/>
                  <a:gd name="connsiteX8" fmla="*/ 195641 w 438434"/>
                  <a:gd name="connsiteY8" fmla="*/ 187431 h 274021"/>
                  <a:gd name="connsiteX9" fmla="*/ 178104 w 438434"/>
                  <a:gd name="connsiteY9" fmla="*/ 301972 h 274021"/>
                  <a:gd name="connsiteX10" fmla="*/ 16431 w 438434"/>
                  <a:gd name="connsiteY10" fmla="*/ 212093 h 274021"/>
                  <a:gd name="connsiteX11" fmla="*/ 4374 w 438434"/>
                  <a:gd name="connsiteY11" fmla="*/ 77274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434" h="274021">
                    <a:moveTo>
                      <a:pt x="4374" y="77274"/>
                    </a:moveTo>
                    <a:cubicBezTo>
                      <a:pt x="12047" y="40007"/>
                      <a:pt x="81648" y="22470"/>
                      <a:pt x="71783" y="9865"/>
                    </a:cubicBezTo>
                    <a:cubicBezTo>
                      <a:pt x="173719" y="19729"/>
                      <a:pt x="210986" y="2192"/>
                      <a:pt x="285520" y="0"/>
                    </a:cubicBezTo>
                    <a:cubicBezTo>
                      <a:pt x="300317" y="4932"/>
                      <a:pt x="360054" y="54804"/>
                      <a:pt x="402253" y="87139"/>
                    </a:cubicBezTo>
                    <a:cubicBezTo>
                      <a:pt x="447193" y="119473"/>
                      <a:pt x="486652" y="124406"/>
                      <a:pt x="471855" y="167153"/>
                    </a:cubicBezTo>
                    <a:cubicBezTo>
                      <a:pt x="446645" y="247167"/>
                      <a:pt x="352381" y="284434"/>
                      <a:pt x="287712" y="301972"/>
                    </a:cubicBezTo>
                    <a:cubicBezTo>
                      <a:pt x="270175" y="282242"/>
                      <a:pt x="235648" y="187431"/>
                      <a:pt x="230716" y="189623"/>
                    </a:cubicBezTo>
                    <a:cubicBezTo>
                      <a:pt x="228524" y="184690"/>
                      <a:pt x="218111" y="174826"/>
                      <a:pt x="213179" y="169893"/>
                    </a:cubicBezTo>
                    <a:cubicBezTo>
                      <a:pt x="205506" y="177566"/>
                      <a:pt x="200573" y="182498"/>
                      <a:pt x="195641" y="187431"/>
                    </a:cubicBezTo>
                    <a:cubicBezTo>
                      <a:pt x="195641" y="209900"/>
                      <a:pt x="223043" y="279502"/>
                      <a:pt x="178104" y="301972"/>
                    </a:cubicBezTo>
                    <a:cubicBezTo>
                      <a:pt x="83840" y="344171"/>
                      <a:pt x="36161" y="252100"/>
                      <a:pt x="16431" y="212093"/>
                    </a:cubicBezTo>
                    <a:cubicBezTo>
                      <a:pt x="-2750" y="169345"/>
                      <a:pt x="-2750" y="114541"/>
                      <a:pt x="4374" y="772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40DC957-C108-48CF-855A-6D27A3B941A2}"/>
              </a:ext>
            </a:extLst>
          </p:cNvPr>
          <p:cNvGrpSpPr/>
          <p:nvPr/>
        </p:nvGrpSpPr>
        <p:grpSpPr>
          <a:xfrm>
            <a:off x="2016764" y="606478"/>
            <a:ext cx="8179998" cy="3650379"/>
            <a:chOff x="1946426" y="606478"/>
            <a:chExt cx="8179998" cy="3650379"/>
          </a:xfrm>
        </p:grpSpPr>
        <p:sp>
          <p:nvSpPr>
            <p:cNvPr id="4" name="PA-文本框 17">
              <a:extLst>
                <a:ext uri="{FF2B5EF4-FFF2-40B4-BE49-F238E27FC236}">
                  <a16:creationId xmlns:a16="http://schemas.microsoft.com/office/drawing/2014/main" id="{289B1A92-AC1D-4649-82AE-AAD07565C99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946426" y="1660700"/>
              <a:ext cx="1803331" cy="2596157"/>
            </a:xfrm>
            <a:custGeom>
              <a:avLst/>
              <a:gdLst/>
              <a:ahLst/>
              <a:cxnLst/>
              <a:rect l="l" t="t" r="r" b="b"/>
              <a:pathLst>
                <a:path w="1984534" h="2857024">
                  <a:moveTo>
                    <a:pt x="967740" y="0"/>
                  </a:moveTo>
                  <a:cubicBezTo>
                    <a:pt x="1154222" y="3148"/>
                    <a:pt x="1316571" y="50998"/>
                    <a:pt x="1454787" y="143550"/>
                  </a:cubicBezTo>
                  <a:cubicBezTo>
                    <a:pt x="1593003" y="236102"/>
                    <a:pt x="1700327" y="354472"/>
                    <a:pt x="1776757" y="498660"/>
                  </a:cubicBezTo>
                  <a:cubicBezTo>
                    <a:pt x="1853188" y="642848"/>
                    <a:pt x="1891967" y="793969"/>
                    <a:pt x="1893094" y="952024"/>
                  </a:cubicBezTo>
                  <a:cubicBezTo>
                    <a:pt x="1890978" y="1052072"/>
                    <a:pt x="1876172" y="1141536"/>
                    <a:pt x="1848676" y="1220417"/>
                  </a:cubicBezTo>
                  <a:cubicBezTo>
                    <a:pt x="1821180" y="1299298"/>
                    <a:pt x="1793683" y="1361670"/>
                    <a:pt x="1766186" y="1407531"/>
                  </a:cubicBezTo>
                  <a:cubicBezTo>
                    <a:pt x="1738690" y="1453392"/>
                    <a:pt x="1723884" y="1476816"/>
                    <a:pt x="1721769" y="1477804"/>
                  </a:cubicBezTo>
                  <a:lnTo>
                    <a:pt x="1177290" y="2251234"/>
                  </a:lnTo>
                  <a:lnTo>
                    <a:pt x="1984534" y="2251234"/>
                  </a:lnTo>
                  <a:lnTo>
                    <a:pt x="1984534" y="2857024"/>
                  </a:lnTo>
                  <a:lnTo>
                    <a:pt x="7620" y="2857024"/>
                  </a:lnTo>
                  <a:lnTo>
                    <a:pt x="1158240" y="1222534"/>
                  </a:lnTo>
                  <a:cubicBezTo>
                    <a:pt x="1195149" y="1178878"/>
                    <a:pt x="1225152" y="1132840"/>
                    <a:pt x="1248250" y="1084421"/>
                  </a:cubicBezTo>
                  <a:cubicBezTo>
                    <a:pt x="1271347" y="1036003"/>
                    <a:pt x="1283253" y="984250"/>
                    <a:pt x="1283967" y="929164"/>
                  </a:cubicBezTo>
                  <a:cubicBezTo>
                    <a:pt x="1282459" y="852171"/>
                    <a:pt x="1251186" y="779464"/>
                    <a:pt x="1190147" y="711046"/>
                  </a:cubicBezTo>
                  <a:cubicBezTo>
                    <a:pt x="1129109" y="642627"/>
                    <a:pt x="1047353" y="606116"/>
                    <a:pt x="944880" y="601513"/>
                  </a:cubicBezTo>
                  <a:cubicBezTo>
                    <a:pt x="851059" y="603735"/>
                    <a:pt x="772954" y="636436"/>
                    <a:pt x="710565" y="699616"/>
                  </a:cubicBezTo>
                  <a:cubicBezTo>
                    <a:pt x="648176" y="762796"/>
                    <a:pt x="615791" y="843122"/>
                    <a:pt x="613410" y="940594"/>
                  </a:cubicBezTo>
                  <a:lnTo>
                    <a:pt x="0" y="940594"/>
                  </a:lnTo>
                  <a:cubicBezTo>
                    <a:pt x="1082" y="775492"/>
                    <a:pt x="41251" y="621976"/>
                    <a:pt x="120509" y="480045"/>
                  </a:cubicBezTo>
                  <a:cubicBezTo>
                    <a:pt x="199766" y="338114"/>
                    <a:pt x="311620" y="223270"/>
                    <a:pt x="456071" y="135512"/>
                  </a:cubicBezTo>
                  <a:cubicBezTo>
                    <a:pt x="600522" y="47754"/>
                    <a:pt x="771078" y="2584"/>
                    <a:pt x="9677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0000" dirty="0">
                <a:latin typeface="+mj-lt"/>
              </a:endParaRPr>
            </a:p>
          </p:txBody>
        </p:sp>
        <p:sp>
          <p:nvSpPr>
            <p:cNvPr id="5" name="PA-文本框 16">
              <a:extLst>
                <a:ext uri="{FF2B5EF4-FFF2-40B4-BE49-F238E27FC236}">
                  <a16:creationId xmlns:a16="http://schemas.microsoft.com/office/drawing/2014/main" id="{E20F7F0B-3568-453E-949D-EA50A2E074F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217832" y="1653776"/>
              <a:ext cx="2592694" cy="2603081"/>
            </a:xfrm>
            <a:custGeom>
              <a:avLst/>
              <a:gdLst/>
              <a:ahLst/>
              <a:cxnLst/>
              <a:rect l="l" t="t" r="r" b="b"/>
              <a:pathLst>
                <a:path w="2853213" h="2864644">
                  <a:moveTo>
                    <a:pt x="1424702" y="0"/>
                  </a:moveTo>
                  <a:cubicBezTo>
                    <a:pt x="1690677" y="3051"/>
                    <a:pt x="1930994" y="68447"/>
                    <a:pt x="2145653" y="196187"/>
                  </a:cubicBezTo>
                  <a:cubicBezTo>
                    <a:pt x="2360312" y="323926"/>
                    <a:pt x="2531147" y="495704"/>
                    <a:pt x="2658157" y="711518"/>
                  </a:cubicBezTo>
                  <a:cubicBezTo>
                    <a:pt x="2785167" y="927333"/>
                    <a:pt x="2850185" y="1168878"/>
                    <a:pt x="2853213" y="1436155"/>
                  </a:cubicBezTo>
                  <a:cubicBezTo>
                    <a:pt x="2850185" y="1703320"/>
                    <a:pt x="2785167" y="1944196"/>
                    <a:pt x="2658157" y="2158781"/>
                  </a:cubicBezTo>
                  <a:cubicBezTo>
                    <a:pt x="2531147" y="2373367"/>
                    <a:pt x="2360312" y="2543918"/>
                    <a:pt x="2145653" y="2670434"/>
                  </a:cubicBezTo>
                  <a:cubicBezTo>
                    <a:pt x="1930994" y="2796950"/>
                    <a:pt x="1690677" y="2861687"/>
                    <a:pt x="1424702" y="2864644"/>
                  </a:cubicBezTo>
                  <a:cubicBezTo>
                    <a:pt x="1158778" y="2861687"/>
                    <a:pt x="918791" y="2796950"/>
                    <a:pt x="704744" y="2670434"/>
                  </a:cubicBezTo>
                  <a:cubicBezTo>
                    <a:pt x="490695" y="2543918"/>
                    <a:pt x="320471" y="2373367"/>
                    <a:pt x="194071" y="2158781"/>
                  </a:cubicBezTo>
                  <a:cubicBezTo>
                    <a:pt x="67671" y="1944196"/>
                    <a:pt x="2980" y="1703320"/>
                    <a:pt x="0" y="1436155"/>
                  </a:cubicBezTo>
                  <a:cubicBezTo>
                    <a:pt x="2980" y="1168878"/>
                    <a:pt x="67671" y="927333"/>
                    <a:pt x="194071" y="711518"/>
                  </a:cubicBezTo>
                  <a:cubicBezTo>
                    <a:pt x="320471" y="495704"/>
                    <a:pt x="490695" y="323926"/>
                    <a:pt x="704744" y="196187"/>
                  </a:cubicBezTo>
                  <a:cubicBezTo>
                    <a:pt x="918791" y="68447"/>
                    <a:pt x="1158778" y="3051"/>
                    <a:pt x="1424702" y="0"/>
                  </a:cubicBezTo>
                  <a:close/>
                  <a:moveTo>
                    <a:pt x="1424702" y="746284"/>
                  </a:moveTo>
                  <a:cubicBezTo>
                    <a:pt x="1233025" y="751155"/>
                    <a:pt x="1073267" y="818066"/>
                    <a:pt x="945431" y="947017"/>
                  </a:cubicBezTo>
                  <a:cubicBezTo>
                    <a:pt x="817594" y="1075969"/>
                    <a:pt x="751215" y="1237737"/>
                    <a:pt x="746292" y="1432322"/>
                  </a:cubicBezTo>
                  <a:cubicBezTo>
                    <a:pt x="751215" y="1625230"/>
                    <a:pt x="817594" y="1786520"/>
                    <a:pt x="945431" y="1916190"/>
                  </a:cubicBezTo>
                  <a:cubicBezTo>
                    <a:pt x="1073267" y="2045860"/>
                    <a:pt x="1233025" y="2113250"/>
                    <a:pt x="1424702" y="2118360"/>
                  </a:cubicBezTo>
                  <a:cubicBezTo>
                    <a:pt x="1618208" y="2113250"/>
                    <a:pt x="1779078" y="2045860"/>
                    <a:pt x="1907313" y="1916190"/>
                  </a:cubicBezTo>
                  <a:cubicBezTo>
                    <a:pt x="2035549" y="1786520"/>
                    <a:pt x="2102089" y="1625230"/>
                    <a:pt x="2106932" y="1432322"/>
                  </a:cubicBezTo>
                  <a:cubicBezTo>
                    <a:pt x="2102089" y="1237737"/>
                    <a:pt x="2035549" y="1075969"/>
                    <a:pt x="1907313" y="947017"/>
                  </a:cubicBezTo>
                  <a:cubicBezTo>
                    <a:pt x="1779078" y="818066"/>
                    <a:pt x="1618208" y="751155"/>
                    <a:pt x="1424702" y="74628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0000" dirty="0">
                <a:latin typeface="+mj-lt"/>
              </a:endParaRPr>
            </a:p>
          </p:txBody>
        </p:sp>
        <p:sp>
          <p:nvSpPr>
            <p:cNvPr id="6" name="PA-文本框 14">
              <a:extLst>
                <a:ext uri="{FF2B5EF4-FFF2-40B4-BE49-F238E27FC236}">
                  <a16:creationId xmlns:a16="http://schemas.microsoft.com/office/drawing/2014/main" id="{C9D9D9B2-DE28-41A8-8B2E-8449E9C3B53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8430416" y="1657238"/>
              <a:ext cx="1696008" cy="2599619"/>
            </a:xfrm>
            <a:custGeom>
              <a:avLst/>
              <a:gdLst/>
              <a:ahLst/>
              <a:cxnLst/>
              <a:rect l="l" t="t" r="r" b="b"/>
              <a:pathLst>
                <a:path w="1866426" h="2860834">
                  <a:moveTo>
                    <a:pt x="933217" y="0"/>
                  </a:moveTo>
                  <a:cubicBezTo>
                    <a:pt x="1106691" y="1983"/>
                    <a:pt x="1263553" y="44547"/>
                    <a:pt x="1403800" y="127693"/>
                  </a:cubicBezTo>
                  <a:cubicBezTo>
                    <a:pt x="1544047" y="210837"/>
                    <a:pt x="1655715" y="322665"/>
                    <a:pt x="1738804" y="463175"/>
                  </a:cubicBezTo>
                  <a:cubicBezTo>
                    <a:pt x="1821892" y="603685"/>
                    <a:pt x="1864432" y="760979"/>
                    <a:pt x="1866426" y="935057"/>
                  </a:cubicBezTo>
                  <a:cubicBezTo>
                    <a:pt x="1866109" y="1023511"/>
                    <a:pt x="1854370" y="1108307"/>
                    <a:pt x="1831211" y="1189447"/>
                  </a:cubicBezTo>
                  <a:cubicBezTo>
                    <a:pt x="1808051" y="1270587"/>
                    <a:pt x="1775375" y="1346509"/>
                    <a:pt x="1733181" y="1417213"/>
                  </a:cubicBezTo>
                  <a:lnTo>
                    <a:pt x="902715" y="2860834"/>
                  </a:lnTo>
                  <a:lnTo>
                    <a:pt x="209383" y="2860834"/>
                  </a:lnTo>
                  <a:lnTo>
                    <a:pt x="784520" y="1858822"/>
                  </a:lnTo>
                  <a:cubicBezTo>
                    <a:pt x="558503" y="1819535"/>
                    <a:pt x="372514" y="1715374"/>
                    <a:pt x="226551" y="1546340"/>
                  </a:cubicBezTo>
                  <a:cubicBezTo>
                    <a:pt x="80587" y="1377306"/>
                    <a:pt x="5069" y="1173546"/>
                    <a:pt x="0" y="935057"/>
                  </a:cubicBezTo>
                  <a:cubicBezTo>
                    <a:pt x="1994" y="760979"/>
                    <a:pt x="44535" y="603685"/>
                    <a:pt x="127623" y="463175"/>
                  </a:cubicBezTo>
                  <a:cubicBezTo>
                    <a:pt x="210711" y="322665"/>
                    <a:pt x="322378" y="210838"/>
                    <a:pt x="462627" y="127693"/>
                  </a:cubicBezTo>
                  <a:cubicBezTo>
                    <a:pt x="602876" y="44547"/>
                    <a:pt x="759739" y="1983"/>
                    <a:pt x="933217" y="0"/>
                  </a:cubicBezTo>
                  <a:close/>
                  <a:moveTo>
                    <a:pt x="933217" y="609124"/>
                  </a:moveTo>
                  <a:cubicBezTo>
                    <a:pt x="835834" y="611441"/>
                    <a:pt x="756084" y="644194"/>
                    <a:pt x="693968" y="707384"/>
                  </a:cubicBezTo>
                  <a:cubicBezTo>
                    <a:pt x="631852" y="770574"/>
                    <a:pt x="599761" y="850299"/>
                    <a:pt x="597696" y="946561"/>
                  </a:cubicBezTo>
                  <a:cubicBezTo>
                    <a:pt x="599761" y="1044499"/>
                    <a:pt x="631852" y="1124699"/>
                    <a:pt x="693968" y="1187161"/>
                  </a:cubicBezTo>
                  <a:cubicBezTo>
                    <a:pt x="756084" y="1249624"/>
                    <a:pt x="835834" y="1281893"/>
                    <a:pt x="933217" y="1283969"/>
                  </a:cubicBezTo>
                  <a:cubicBezTo>
                    <a:pt x="1028932" y="1281893"/>
                    <a:pt x="1108204" y="1249624"/>
                    <a:pt x="1171033" y="1187161"/>
                  </a:cubicBezTo>
                  <a:cubicBezTo>
                    <a:pt x="1233860" y="1124699"/>
                    <a:pt x="1266427" y="1044499"/>
                    <a:pt x="1268730" y="946561"/>
                  </a:cubicBezTo>
                  <a:cubicBezTo>
                    <a:pt x="1266427" y="850299"/>
                    <a:pt x="1233860" y="770574"/>
                    <a:pt x="1171033" y="707384"/>
                  </a:cubicBezTo>
                  <a:cubicBezTo>
                    <a:pt x="1108204" y="644194"/>
                    <a:pt x="1028932" y="611441"/>
                    <a:pt x="933217" y="609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0000" dirty="0">
                <a:latin typeface="+mj-lt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9BC7302-7FE3-4693-9E41-D95ACEA3CE08}"/>
                </a:ext>
              </a:extLst>
            </p:cNvPr>
            <p:cNvSpPr/>
            <p:nvPr/>
          </p:nvSpPr>
          <p:spPr>
            <a:xfrm flipH="1">
              <a:off x="7097557" y="606478"/>
              <a:ext cx="826138" cy="3650379"/>
            </a:xfrm>
            <a:custGeom>
              <a:avLst/>
              <a:gdLst>
                <a:gd name="connsiteX0" fmla="*/ 802719 w 819150"/>
                <a:gd name="connsiteY0" fmla="*/ 3436662 h 3619500"/>
                <a:gd name="connsiteX1" fmla="*/ 801957 w 819150"/>
                <a:gd name="connsiteY1" fmla="*/ 3596587 h 3619500"/>
                <a:gd name="connsiteX2" fmla="*/ 777477 w 819150"/>
                <a:gd name="connsiteY2" fmla="*/ 3622590 h 3619500"/>
                <a:gd name="connsiteX3" fmla="*/ 534780 w 819150"/>
                <a:gd name="connsiteY3" fmla="*/ 3620209 h 3619500"/>
                <a:gd name="connsiteX4" fmla="*/ 342661 w 819150"/>
                <a:gd name="connsiteY4" fmla="*/ 3622114 h 3619500"/>
                <a:gd name="connsiteX5" fmla="*/ 50625 w 819150"/>
                <a:gd name="connsiteY5" fmla="*/ 3626305 h 3619500"/>
                <a:gd name="connsiteX6" fmla="*/ 25574 w 819150"/>
                <a:gd name="connsiteY6" fmla="*/ 3600778 h 3619500"/>
                <a:gd name="connsiteX7" fmla="*/ 26050 w 819150"/>
                <a:gd name="connsiteY7" fmla="*/ 3417708 h 3619500"/>
                <a:gd name="connsiteX8" fmla="*/ 60340 w 819150"/>
                <a:gd name="connsiteY8" fmla="*/ 3395895 h 3619500"/>
                <a:gd name="connsiteX9" fmla="*/ 95011 w 819150"/>
                <a:gd name="connsiteY9" fmla="*/ 3395229 h 3619500"/>
                <a:gd name="connsiteX10" fmla="*/ 119395 w 819150"/>
                <a:gd name="connsiteY10" fmla="*/ 3370083 h 3619500"/>
                <a:gd name="connsiteX11" fmla="*/ 119967 w 819150"/>
                <a:gd name="connsiteY11" fmla="*/ 3202252 h 3619500"/>
                <a:gd name="connsiteX12" fmla="*/ 119681 w 819150"/>
                <a:gd name="connsiteY12" fmla="*/ 3065283 h 3619500"/>
                <a:gd name="connsiteX13" fmla="*/ 159876 w 819150"/>
                <a:gd name="connsiteY13" fmla="*/ 3020420 h 3619500"/>
                <a:gd name="connsiteX14" fmla="*/ 172068 w 819150"/>
                <a:gd name="connsiteY14" fmla="*/ 3005656 h 3619500"/>
                <a:gd name="connsiteX15" fmla="*/ 172735 w 819150"/>
                <a:gd name="connsiteY15" fmla="*/ 2959364 h 3619500"/>
                <a:gd name="connsiteX16" fmla="*/ 201024 w 819150"/>
                <a:gd name="connsiteY16" fmla="*/ 2924884 h 3619500"/>
                <a:gd name="connsiteX17" fmla="*/ 222075 w 819150"/>
                <a:gd name="connsiteY17" fmla="*/ 2900214 h 3619500"/>
                <a:gd name="connsiteX18" fmla="*/ 222551 w 819150"/>
                <a:gd name="connsiteY18" fmla="*/ 2871258 h 3619500"/>
                <a:gd name="connsiteX19" fmla="*/ 257222 w 819150"/>
                <a:gd name="connsiteY19" fmla="*/ 2834301 h 3619500"/>
                <a:gd name="connsiteX20" fmla="*/ 275986 w 819150"/>
                <a:gd name="connsiteY20" fmla="*/ 2830968 h 3619500"/>
                <a:gd name="connsiteX21" fmla="*/ 275986 w 819150"/>
                <a:gd name="connsiteY21" fmla="*/ 2805631 h 3619500"/>
                <a:gd name="connsiteX22" fmla="*/ 276653 w 819150"/>
                <a:gd name="connsiteY22" fmla="*/ 1487657 h 3619500"/>
                <a:gd name="connsiteX23" fmla="*/ 264366 w 819150"/>
                <a:gd name="connsiteY23" fmla="*/ 1464892 h 3619500"/>
                <a:gd name="connsiteX24" fmla="*/ 247697 w 819150"/>
                <a:gd name="connsiteY24" fmla="*/ 1438032 h 3619500"/>
                <a:gd name="connsiteX25" fmla="*/ 246459 w 819150"/>
                <a:gd name="connsiteY25" fmla="*/ 1389930 h 3619500"/>
                <a:gd name="connsiteX26" fmla="*/ 266652 w 819150"/>
                <a:gd name="connsiteY26" fmla="*/ 1348878 h 3619500"/>
                <a:gd name="connsiteX27" fmla="*/ 276843 w 819150"/>
                <a:gd name="connsiteY27" fmla="*/ 1326303 h 3619500"/>
                <a:gd name="connsiteX28" fmla="*/ 277415 w 819150"/>
                <a:gd name="connsiteY28" fmla="*/ 1268677 h 3619500"/>
                <a:gd name="connsiteX29" fmla="*/ 258174 w 819150"/>
                <a:gd name="connsiteY29" fmla="*/ 1248674 h 3619500"/>
                <a:gd name="connsiteX30" fmla="*/ 234171 w 819150"/>
                <a:gd name="connsiteY30" fmla="*/ 1246865 h 3619500"/>
                <a:gd name="connsiteX31" fmla="*/ 197500 w 819150"/>
                <a:gd name="connsiteY31" fmla="*/ 1179713 h 3619500"/>
                <a:gd name="connsiteX32" fmla="*/ 128825 w 819150"/>
                <a:gd name="connsiteY32" fmla="*/ 1101704 h 3619500"/>
                <a:gd name="connsiteX33" fmla="*/ 112918 w 819150"/>
                <a:gd name="connsiteY33" fmla="*/ 1045697 h 3619500"/>
                <a:gd name="connsiteX34" fmla="*/ 112442 w 819150"/>
                <a:gd name="connsiteY34" fmla="*/ 991023 h 3619500"/>
                <a:gd name="connsiteX35" fmla="*/ 50053 w 819150"/>
                <a:gd name="connsiteY35" fmla="*/ 990833 h 3619500"/>
                <a:gd name="connsiteX36" fmla="*/ 12429 w 819150"/>
                <a:gd name="connsiteY36" fmla="*/ 955304 h 3619500"/>
                <a:gd name="connsiteX37" fmla="*/ 142 w 819150"/>
                <a:gd name="connsiteY37" fmla="*/ 805381 h 3619500"/>
                <a:gd name="connsiteX38" fmla="*/ 85962 w 819150"/>
                <a:gd name="connsiteY38" fmla="*/ 720990 h 3619500"/>
                <a:gd name="connsiteX39" fmla="*/ 179307 w 819150"/>
                <a:gd name="connsiteY39" fmla="*/ 720894 h 3619500"/>
                <a:gd name="connsiteX40" fmla="*/ 184165 w 819150"/>
                <a:gd name="connsiteY40" fmla="*/ 649171 h 3619500"/>
                <a:gd name="connsiteX41" fmla="*/ 245411 w 819150"/>
                <a:gd name="connsiteY41" fmla="*/ 569542 h 3619500"/>
                <a:gd name="connsiteX42" fmla="*/ 259794 w 819150"/>
                <a:gd name="connsiteY42" fmla="*/ 535823 h 3619500"/>
                <a:gd name="connsiteX43" fmla="*/ 275129 w 819150"/>
                <a:gd name="connsiteY43" fmla="*/ 434287 h 3619500"/>
                <a:gd name="connsiteX44" fmla="*/ 282177 w 819150"/>
                <a:gd name="connsiteY44" fmla="*/ 411427 h 3619500"/>
                <a:gd name="connsiteX45" fmla="*/ 309895 w 819150"/>
                <a:gd name="connsiteY45" fmla="*/ 331703 h 3619500"/>
                <a:gd name="connsiteX46" fmla="*/ 314848 w 819150"/>
                <a:gd name="connsiteY46" fmla="*/ 303985 h 3619500"/>
                <a:gd name="connsiteX47" fmla="*/ 282463 w 819150"/>
                <a:gd name="connsiteY47" fmla="*/ 200639 h 3619500"/>
                <a:gd name="connsiteX48" fmla="*/ 322087 w 819150"/>
                <a:gd name="connsiteY48" fmla="*/ 194638 h 3619500"/>
                <a:gd name="connsiteX49" fmla="*/ 343042 w 819150"/>
                <a:gd name="connsiteY49" fmla="*/ 124820 h 3619500"/>
                <a:gd name="connsiteX50" fmla="*/ 343899 w 819150"/>
                <a:gd name="connsiteY50" fmla="*/ 110913 h 3619500"/>
                <a:gd name="connsiteX51" fmla="*/ 361140 w 819150"/>
                <a:gd name="connsiteY51" fmla="*/ 28522 h 3619500"/>
                <a:gd name="connsiteX52" fmla="*/ 468772 w 819150"/>
                <a:gd name="connsiteY52" fmla="*/ 36332 h 3619500"/>
                <a:gd name="connsiteX53" fmla="*/ 481536 w 819150"/>
                <a:gd name="connsiteY53" fmla="*/ 109294 h 3619500"/>
                <a:gd name="connsiteX54" fmla="*/ 488298 w 819150"/>
                <a:gd name="connsiteY54" fmla="*/ 130154 h 3619500"/>
                <a:gd name="connsiteX55" fmla="*/ 501633 w 819150"/>
                <a:gd name="connsiteY55" fmla="*/ 193876 h 3619500"/>
                <a:gd name="connsiteX56" fmla="*/ 542591 w 819150"/>
                <a:gd name="connsiteY56" fmla="*/ 200924 h 3619500"/>
                <a:gd name="connsiteX57" fmla="*/ 509825 w 819150"/>
                <a:gd name="connsiteY57" fmla="*/ 302080 h 3619500"/>
                <a:gd name="connsiteX58" fmla="*/ 515445 w 819150"/>
                <a:gd name="connsiteY58" fmla="*/ 333036 h 3619500"/>
                <a:gd name="connsiteX59" fmla="*/ 543162 w 819150"/>
                <a:gd name="connsiteY59" fmla="*/ 412856 h 3619500"/>
                <a:gd name="connsiteX60" fmla="*/ 552021 w 819150"/>
                <a:gd name="connsiteY60" fmla="*/ 434382 h 3619500"/>
                <a:gd name="connsiteX61" fmla="*/ 571737 w 819150"/>
                <a:gd name="connsiteY61" fmla="*/ 506010 h 3619500"/>
                <a:gd name="connsiteX62" fmla="*/ 565832 w 819150"/>
                <a:gd name="connsiteY62" fmla="*/ 526394 h 3619500"/>
                <a:gd name="connsiteX63" fmla="*/ 585072 w 819150"/>
                <a:gd name="connsiteY63" fmla="*/ 572399 h 3619500"/>
                <a:gd name="connsiteX64" fmla="*/ 640317 w 819150"/>
                <a:gd name="connsiteY64" fmla="*/ 650504 h 3619500"/>
                <a:gd name="connsiteX65" fmla="*/ 645461 w 819150"/>
                <a:gd name="connsiteY65" fmla="*/ 720894 h 3619500"/>
                <a:gd name="connsiteX66" fmla="*/ 694038 w 819150"/>
                <a:gd name="connsiteY66" fmla="*/ 720990 h 3619500"/>
                <a:gd name="connsiteX67" fmla="*/ 749760 w 819150"/>
                <a:gd name="connsiteY67" fmla="*/ 723561 h 3619500"/>
                <a:gd name="connsiteX68" fmla="*/ 822912 w 819150"/>
                <a:gd name="connsiteY68" fmla="*/ 807381 h 3619500"/>
                <a:gd name="connsiteX69" fmla="*/ 809386 w 819150"/>
                <a:gd name="connsiteY69" fmla="*/ 966830 h 3619500"/>
                <a:gd name="connsiteX70" fmla="*/ 784145 w 819150"/>
                <a:gd name="connsiteY70" fmla="*/ 990928 h 3619500"/>
                <a:gd name="connsiteX71" fmla="*/ 709564 w 819150"/>
                <a:gd name="connsiteY71" fmla="*/ 991023 h 3619500"/>
                <a:gd name="connsiteX72" fmla="*/ 709755 w 819150"/>
                <a:gd name="connsiteY72" fmla="*/ 1040458 h 3619500"/>
                <a:gd name="connsiteX73" fmla="*/ 671940 w 819150"/>
                <a:gd name="connsiteY73" fmla="*/ 1133613 h 3619500"/>
                <a:gd name="connsiteX74" fmla="*/ 623649 w 819150"/>
                <a:gd name="connsiteY74" fmla="*/ 1177904 h 3619500"/>
                <a:gd name="connsiteX75" fmla="*/ 585834 w 819150"/>
                <a:gd name="connsiteY75" fmla="*/ 1249627 h 3619500"/>
                <a:gd name="connsiteX76" fmla="*/ 546972 w 819150"/>
                <a:gd name="connsiteY76" fmla="*/ 1254390 h 3619500"/>
                <a:gd name="connsiteX77" fmla="*/ 551735 w 819150"/>
                <a:gd name="connsiteY77" fmla="*/ 1342782 h 3619500"/>
                <a:gd name="connsiteX78" fmla="*/ 558117 w 819150"/>
                <a:gd name="connsiteY78" fmla="*/ 1350497 h 3619500"/>
                <a:gd name="connsiteX79" fmla="*/ 576119 w 819150"/>
                <a:gd name="connsiteY79" fmla="*/ 1382882 h 3619500"/>
                <a:gd name="connsiteX80" fmla="*/ 575738 w 819150"/>
                <a:gd name="connsiteY80" fmla="*/ 1436889 h 3619500"/>
                <a:gd name="connsiteX81" fmla="*/ 558212 w 819150"/>
                <a:gd name="connsiteY81" fmla="*/ 1467559 h 3619500"/>
                <a:gd name="connsiteX82" fmla="*/ 551449 w 819150"/>
                <a:gd name="connsiteY82" fmla="*/ 1481085 h 3619500"/>
                <a:gd name="connsiteX83" fmla="*/ 550211 w 819150"/>
                <a:gd name="connsiteY83" fmla="*/ 1525471 h 3619500"/>
                <a:gd name="connsiteX84" fmla="*/ 550211 w 819150"/>
                <a:gd name="connsiteY84" fmla="*/ 2586842 h 3619500"/>
                <a:gd name="connsiteX85" fmla="*/ 550211 w 819150"/>
                <a:gd name="connsiteY85" fmla="*/ 2831349 h 3619500"/>
                <a:gd name="connsiteX86" fmla="*/ 554973 w 819150"/>
                <a:gd name="connsiteY86" fmla="*/ 2833444 h 3619500"/>
                <a:gd name="connsiteX87" fmla="*/ 597931 w 819150"/>
                <a:gd name="connsiteY87" fmla="*/ 2886879 h 3619500"/>
                <a:gd name="connsiteX88" fmla="*/ 598503 w 819150"/>
                <a:gd name="connsiteY88" fmla="*/ 2908120 h 3619500"/>
                <a:gd name="connsiteX89" fmla="*/ 616600 w 819150"/>
                <a:gd name="connsiteY89" fmla="*/ 2926503 h 3619500"/>
                <a:gd name="connsiteX90" fmla="*/ 652128 w 819150"/>
                <a:gd name="connsiteY90" fmla="*/ 2964127 h 3619500"/>
                <a:gd name="connsiteX91" fmla="*/ 652033 w 819150"/>
                <a:gd name="connsiteY91" fmla="*/ 3002703 h 3619500"/>
                <a:gd name="connsiteX92" fmla="*/ 670797 w 819150"/>
                <a:gd name="connsiteY92" fmla="*/ 3021182 h 3619500"/>
                <a:gd name="connsiteX93" fmla="*/ 701468 w 819150"/>
                <a:gd name="connsiteY93" fmla="*/ 3052519 h 3619500"/>
                <a:gd name="connsiteX94" fmla="*/ 701182 w 819150"/>
                <a:gd name="connsiteY94" fmla="*/ 3357414 h 3619500"/>
                <a:gd name="connsiteX95" fmla="*/ 738330 w 819150"/>
                <a:gd name="connsiteY95" fmla="*/ 3394657 h 3619500"/>
                <a:gd name="connsiteX96" fmla="*/ 763380 w 819150"/>
                <a:gd name="connsiteY96" fmla="*/ 3394847 h 3619500"/>
                <a:gd name="connsiteX97" fmla="*/ 802719 w 819150"/>
                <a:gd name="connsiteY97" fmla="*/ 3436662 h 36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819150" h="3619500">
                  <a:moveTo>
                    <a:pt x="802719" y="3436662"/>
                  </a:moveTo>
                  <a:cubicBezTo>
                    <a:pt x="802338" y="3490002"/>
                    <a:pt x="801290" y="3543342"/>
                    <a:pt x="801957" y="3596587"/>
                  </a:cubicBezTo>
                  <a:cubicBezTo>
                    <a:pt x="802242" y="3615161"/>
                    <a:pt x="794908" y="3622781"/>
                    <a:pt x="777477" y="3622590"/>
                  </a:cubicBezTo>
                  <a:cubicBezTo>
                    <a:pt x="696610" y="3621828"/>
                    <a:pt x="615648" y="3620400"/>
                    <a:pt x="534780" y="3620209"/>
                  </a:cubicBezTo>
                  <a:cubicBezTo>
                    <a:pt x="470772" y="3620114"/>
                    <a:pt x="406764" y="3621257"/>
                    <a:pt x="342661" y="3622114"/>
                  </a:cubicBezTo>
                  <a:cubicBezTo>
                    <a:pt x="245316" y="3623447"/>
                    <a:pt x="147970" y="3625162"/>
                    <a:pt x="50625" y="3626305"/>
                  </a:cubicBezTo>
                  <a:cubicBezTo>
                    <a:pt x="34527" y="3626496"/>
                    <a:pt x="24717" y="3622876"/>
                    <a:pt x="25574" y="3600778"/>
                  </a:cubicBezTo>
                  <a:cubicBezTo>
                    <a:pt x="27860" y="3539818"/>
                    <a:pt x="26145" y="3478763"/>
                    <a:pt x="26050" y="3417708"/>
                  </a:cubicBezTo>
                  <a:cubicBezTo>
                    <a:pt x="30432" y="3399324"/>
                    <a:pt x="45291" y="3397038"/>
                    <a:pt x="60340" y="3395895"/>
                  </a:cubicBezTo>
                  <a:cubicBezTo>
                    <a:pt x="71865" y="3395038"/>
                    <a:pt x="83486" y="3395133"/>
                    <a:pt x="95011" y="3395229"/>
                  </a:cubicBezTo>
                  <a:cubicBezTo>
                    <a:pt x="111966" y="3395229"/>
                    <a:pt x="119395" y="3386751"/>
                    <a:pt x="119395" y="3370083"/>
                  </a:cubicBezTo>
                  <a:cubicBezTo>
                    <a:pt x="119490" y="3314171"/>
                    <a:pt x="119967" y="3258164"/>
                    <a:pt x="119967" y="3202252"/>
                  </a:cubicBezTo>
                  <a:cubicBezTo>
                    <a:pt x="120062" y="3156627"/>
                    <a:pt x="119395" y="3110907"/>
                    <a:pt x="119681" y="3065283"/>
                  </a:cubicBezTo>
                  <a:cubicBezTo>
                    <a:pt x="119871" y="3031278"/>
                    <a:pt x="125586" y="3026039"/>
                    <a:pt x="159876" y="3020420"/>
                  </a:cubicBezTo>
                  <a:cubicBezTo>
                    <a:pt x="164829" y="3019658"/>
                    <a:pt x="171497" y="3011180"/>
                    <a:pt x="172068" y="3005656"/>
                  </a:cubicBezTo>
                  <a:cubicBezTo>
                    <a:pt x="173783" y="2990416"/>
                    <a:pt x="172449" y="2974795"/>
                    <a:pt x="172735" y="2959364"/>
                  </a:cubicBezTo>
                  <a:cubicBezTo>
                    <a:pt x="173116" y="2937838"/>
                    <a:pt x="180355" y="2927837"/>
                    <a:pt x="201024" y="2924884"/>
                  </a:cubicBezTo>
                  <a:cubicBezTo>
                    <a:pt x="216645" y="2922693"/>
                    <a:pt x="221598" y="2913835"/>
                    <a:pt x="222075" y="2900214"/>
                  </a:cubicBezTo>
                  <a:cubicBezTo>
                    <a:pt x="222456" y="2890594"/>
                    <a:pt x="221979" y="2880879"/>
                    <a:pt x="222551" y="2871258"/>
                  </a:cubicBezTo>
                  <a:cubicBezTo>
                    <a:pt x="224075" y="2844969"/>
                    <a:pt x="230742" y="2838016"/>
                    <a:pt x="257222" y="2834301"/>
                  </a:cubicBezTo>
                  <a:cubicBezTo>
                    <a:pt x="262842" y="2833539"/>
                    <a:pt x="268461" y="2832301"/>
                    <a:pt x="275986" y="2830968"/>
                  </a:cubicBezTo>
                  <a:cubicBezTo>
                    <a:pt x="275986" y="2822014"/>
                    <a:pt x="275986" y="2813822"/>
                    <a:pt x="275986" y="2805631"/>
                  </a:cubicBezTo>
                  <a:cubicBezTo>
                    <a:pt x="276177" y="2366338"/>
                    <a:pt x="276367" y="1926950"/>
                    <a:pt x="276653" y="1487657"/>
                  </a:cubicBezTo>
                  <a:cubicBezTo>
                    <a:pt x="276653" y="1477274"/>
                    <a:pt x="275129" y="1470893"/>
                    <a:pt x="264366" y="1464892"/>
                  </a:cubicBezTo>
                  <a:cubicBezTo>
                    <a:pt x="256174" y="1460320"/>
                    <a:pt x="249507" y="1447937"/>
                    <a:pt x="247697" y="1438032"/>
                  </a:cubicBezTo>
                  <a:cubicBezTo>
                    <a:pt x="244839" y="1422411"/>
                    <a:pt x="247125" y="1406028"/>
                    <a:pt x="246459" y="1389930"/>
                  </a:cubicBezTo>
                  <a:cubicBezTo>
                    <a:pt x="245697" y="1372404"/>
                    <a:pt x="247030" y="1357355"/>
                    <a:pt x="266652" y="1348878"/>
                  </a:cubicBezTo>
                  <a:cubicBezTo>
                    <a:pt x="272367" y="1346401"/>
                    <a:pt x="276272" y="1334304"/>
                    <a:pt x="276843" y="1326303"/>
                  </a:cubicBezTo>
                  <a:cubicBezTo>
                    <a:pt x="278272" y="1307158"/>
                    <a:pt x="276367" y="1287822"/>
                    <a:pt x="277415" y="1268677"/>
                  </a:cubicBezTo>
                  <a:cubicBezTo>
                    <a:pt x="278272" y="1253818"/>
                    <a:pt x="273605" y="1247151"/>
                    <a:pt x="258174" y="1248674"/>
                  </a:cubicBezTo>
                  <a:cubicBezTo>
                    <a:pt x="251316" y="1249341"/>
                    <a:pt x="244268" y="1247722"/>
                    <a:pt x="234171" y="1246865"/>
                  </a:cubicBezTo>
                  <a:cubicBezTo>
                    <a:pt x="241125" y="1213527"/>
                    <a:pt x="215788" y="1199049"/>
                    <a:pt x="197500" y="1179713"/>
                  </a:cubicBezTo>
                  <a:cubicBezTo>
                    <a:pt x="173688" y="1154568"/>
                    <a:pt x="148637" y="1129898"/>
                    <a:pt x="128825" y="1101704"/>
                  </a:cubicBezTo>
                  <a:cubicBezTo>
                    <a:pt x="118252" y="1086654"/>
                    <a:pt x="115871" y="1064842"/>
                    <a:pt x="112918" y="1045697"/>
                  </a:cubicBezTo>
                  <a:cubicBezTo>
                    <a:pt x="110442" y="1029409"/>
                    <a:pt x="112442" y="1012454"/>
                    <a:pt x="112442" y="991023"/>
                  </a:cubicBezTo>
                  <a:cubicBezTo>
                    <a:pt x="90439" y="991023"/>
                    <a:pt x="70246" y="991690"/>
                    <a:pt x="50053" y="990833"/>
                  </a:cubicBezTo>
                  <a:cubicBezTo>
                    <a:pt x="26717" y="989785"/>
                    <a:pt x="14620" y="978641"/>
                    <a:pt x="12429" y="955304"/>
                  </a:cubicBezTo>
                  <a:cubicBezTo>
                    <a:pt x="7762" y="905394"/>
                    <a:pt x="3190" y="855387"/>
                    <a:pt x="142" y="805381"/>
                  </a:cubicBezTo>
                  <a:cubicBezTo>
                    <a:pt x="-2620" y="758804"/>
                    <a:pt x="35194" y="722132"/>
                    <a:pt x="85962" y="720990"/>
                  </a:cubicBezTo>
                  <a:cubicBezTo>
                    <a:pt x="116728" y="720323"/>
                    <a:pt x="147494" y="720894"/>
                    <a:pt x="179307" y="720894"/>
                  </a:cubicBezTo>
                  <a:cubicBezTo>
                    <a:pt x="180927" y="696034"/>
                    <a:pt x="181403" y="672507"/>
                    <a:pt x="184165" y="649171"/>
                  </a:cubicBezTo>
                  <a:cubicBezTo>
                    <a:pt x="188737" y="610880"/>
                    <a:pt x="209216" y="583448"/>
                    <a:pt x="245411" y="569542"/>
                  </a:cubicBezTo>
                  <a:cubicBezTo>
                    <a:pt x="263318" y="562684"/>
                    <a:pt x="267604" y="553159"/>
                    <a:pt x="259794" y="535823"/>
                  </a:cubicBezTo>
                  <a:cubicBezTo>
                    <a:pt x="243125" y="498962"/>
                    <a:pt x="246078" y="464957"/>
                    <a:pt x="275129" y="434287"/>
                  </a:cubicBezTo>
                  <a:cubicBezTo>
                    <a:pt x="280082" y="429048"/>
                    <a:pt x="282844" y="418856"/>
                    <a:pt x="282177" y="411427"/>
                  </a:cubicBezTo>
                  <a:cubicBezTo>
                    <a:pt x="279320" y="380375"/>
                    <a:pt x="290559" y="354372"/>
                    <a:pt x="309895" y="331703"/>
                  </a:cubicBezTo>
                  <a:cubicBezTo>
                    <a:pt x="317706" y="322463"/>
                    <a:pt x="318372" y="314748"/>
                    <a:pt x="314848" y="303985"/>
                  </a:cubicBezTo>
                  <a:cubicBezTo>
                    <a:pt x="303704" y="269981"/>
                    <a:pt x="293417" y="235691"/>
                    <a:pt x="282463" y="200639"/>
                  </a:cubicBezTo>
                  <a:cubicBezTo>
                    <a:pt x="296655" y="198448"/>
                    <a:pt x="308466" y="196733"/>
                    <a:pt x="322087" y="194638"/>
                  </a:cubicBezTo>
                  <a:cubicBezTo>
                    <a:pt x="316753" y="167015"/>
                    <a:pt x="318658" y="142441"/>
                    <a:pt x="343042" y="124820"/>
                  </a:cubicBezTo>
                  <a:cubicBezTo>
                    <a:pt x="345423" y="123105"/>
                    <a:pt x="344471" y="115580"/>
                    <a:pt x="343899" y="110913"/>
                  </a:cubicBezTo>
                  <a:cubicBezTo>
                    <a:pt x="339994" y="81386"/>
                    <a:pt x="341709" y="53192"/>
                    <a:pt x="361140" y="28522"/>
                  </a:cubicBezTo>
                  <a:cubicBezTo>
                    <a:pt x="393334" y="-12340"/>
                    <a:pt x="442769" y="-8911"/>
                    <a:pt x="468772" y="36332"/>
                  </a:cubicBezTo>
                  <a:cubicBezTo>
                    <a:pt x="481821" y="59002"/>
                    <a:pt x="483155" y="83767"/>
                    <a:pt x="481536" y="109294"/>
                  </a:cubicBezTo>
                  <a:cubicBezTo>
                    <a:pt x="481059" y="116152"/>
                    <a:pt x="483726" y="125296"/>
                    <a:pt x="488298" y="130154"/>
                  </a:cubicBezTo>
                  <a:cubicBezTo>
                    <a:pt x="505920" y="148537"/>
                    <a:pt x="506015" y="170349"/>
                    <a:pt x="501633" y="193876"/>
                  </a:cubicBezTo>
                  <a:cubicBezTo>
                    <a:pt x="515445" y="196257"/>
                    <a:pt x="527922" y="198353"/>
                    <a:pt x="542591" y="200924"/>
                  </a:cubicBezTo>
                  <a:cubicBezTo>
                    <a:pt x="531542" y="235310"/>
                    <a:pt x="521160" y="268933"/>
                    <a:pt x="509825" y="302080"/>
                  </a:cubicBezTo>
                  <a:cubicBezTo>
                    <a:pt x="505729" y="314177"/>
                    <a:pt x="506491" y="322749"/>
                    <a:pt x="515445" y="333036"/>
                  </a:cubicBezTo>
                  <a:cubicBezTo>
                    <a:pt x="534876" y="355610"/>
                    <a:pt x="545353" y="381995"/>
                    <a:pt x="543162" y="412856"/>
                  </a:cubicBezTo>
                  <a:cubicBezTo>
                    <a:pt x="542686" y="419904"/>
                    <a:pt x="546687" y="429715"/>
                    <a:pt x="552021" y="434382"/>
                  </a:cubicBezTo>
                  <a:cubicBezTo>
                    <a:pt x="574785" y="454289"/>
                    <a:pt x="579357" y="478197"/>
                    <a:pt x="571737" y="506010"/>
                  </a:cubicBezTo>
                  <a:cubicBezTo>
                    <a:pt x="569832" y="512868"/>
                    <a:pt x="567832" y="519536"/>
                    <a:pt x="565832" y="526394"/>
                  </a:cubicBezTo>
                  <a:cubicBezTo>
                    <a:pt x="557736" y="554397"/>
                    <a:pt x="559736" y="559922"/>
                    <a:pt x="585072" y="572399"/>
                  </a:cubicBezTo>
                  <a:cubicBezTo>
                    <a:pt x="617838" y="588497"/>
                    <a:pt x="636317" y="614595"/>
                    <a:pt x="640317" y="650504"/>
                  </a:cubicBezTo>
                  <a:cubicBezTo>
                    <a:pt x="642794" y="672793"/>
                    <a:pt x="643651" y="695272"/>
                    <a:pt x="645461" y="720894"/>
                  </a:cubicBezTo>
                  <a:cubicBezTo>
                    <a:pt x="661272" y="720894"/>
                    <a:pt x="677655" y="720608"/>
                    <a:pt x="694038" y="720990"/>
                  </a:cubicBezTo>
                  <a:cubicBezTo>
                    <a:pt x="712612" y="721466"/>
                    <a:pt x="731376" y="721180"/>
                    <a:pt x="749760" y="723561"/>
                  </a:cubicBezTo>
                  <a:cubicBezTo>
                    <a:pt x="795384" y="729371"/>
                    <a:pt x="825102" y="761852"/>
                    <a:pt x="822912" y="807381"/>
                  </a:cubicBezTo>
                  <a:cubicBezTo>
                    <a:pt x="820340" y="860626"/>
                    <a:pt x="814434" y="913775"/>
                    <a:pt x="809386" y="966830"/>
                  </a:cubicBezTo>
                  <a:cubicBezTo>
                    <a:pt x="808053" y="981308"/>
                    <a:pt x="799385" y="990642"/>
                    <a:pt x="784145" y="990928"/>
                  </a:cubicBezTo>
                  <a:cubicBezTo>
                    <a:pt x="759951" y="991404"/>
                    <a:pt x="735663" y="991023"/>
                    <a:pt x="709564" y="991023"/>
                  </a:cubicBezTo>
                  <a:cubicBezTo>
                    <a:pt x="709564" y="1009883"/>
                    <a:pt x="708707" y="1025218"/>
                    <a:pt x="709755" y="1040458"/>
                  </a:cubicBezTo>
                  <a:cubicBezTo>
                    <a:pt x="712326" y="1077891"/>
                    <a:pt x="698134" y="1108276"/>
                    <a:pt x="671940" y="1133613"/>
                  </a:cubicBezTo>
                  <a:cubicBezTo>
                    <a:pt x="656224" y="1148853"/>
                    <a:pt x="640317" y="1163902"/>
                    <a:pt x="623649" y="1177904"/>
                  </a:cubicBezTo>
                  <a:cubicBezTo>
                    <a:pt x="601551" y="1196478"/>
                    <a:pt x="585358" y="1217814"/>
                    <a:pt x="585834" y="1249627"/>
                  </a:cubicBezTo>
                  <a:cubicBezTo>
                    <a:pt x="573071" y="1251151"/>
                    <a:pt x="561260" y="1252675"/>
                    <a:pt x="546972" y="1254390"/>
                  </a:cubicBezTo>
                  <a:cubicBezTo>
                    <a:pt x="548496" y="1284203"/>
                    <a:pt x="549735" y="1313540"/>
                    <a:pt x="551735" y="1342782"/>
                  </a:cubicBezTo>
                  <a:cubicBezTo>
                    <a:pt x="551925" y="1345544"/>
                    <a:pt x="555354" y="1349640"/>
                    <a:pt x="558117" y="1350497"/>
                  </a:cubicBezTo>
                  <a:cubicBezTo>
                    <a:pt x="574785" y="1355640"/>
                    <a:pt x="576024" y="1369070"/>
                    <a:pt x="576119" y="1382882"/>
                  </a:cubicBezTo>
                  <a:cubicBezTo>
                    <a:pt x="576214" y="1400884"/>
                    <a:pt x="575452" y="1418886"/>
                    <a:pt x="575738" y="1436889"/>
                  </a:cubicBezTo>
                  <a:cubicBezTo>
                    <a:pt x="576024" y="1450890"/>
                    <a:pt x="573261" y="1461939"/>
                    <a:pt x="558212" y="1467559"/>
                  </a:cubicBezTo>
                  <a:cubicBezTo>
                    <a:pt x="554688" y="1468893"/>
                    <a:pt x="551830" y="1476227"/>
                    <a:pt x="551449" y="1481085"/>
                  </a:cubicBezTo>
                  <a:cubicBezTo>
                    <a:pt x="550306" y="1495848"/>
                    <a:pt x="550211" y="1510612"/>
                    <a:pt x="550211" y="1525471"/>
                  </a:cubicBezTo>
                  <a:cubicBezTo>
                    <a:pt x="550116" y="1879229"/>
                    <a:pt x="550211" y="2232988"/>
                    <a:pt x="550211" y="2586842"/>
                  </a:cubicBezTo>
                  <a:cubicBezTo>
                    <a:pt x="550211" y="2667804"/>
                    <a:pt x="550211" y="2748862"/>
                    <a:pt x="550211" y="2831349"/>
                  </a:cubicBezTo>
                  <a:cubicBezTo>
                    <a:pt x="550592" y="2831539"/>
                    <a:pt x="552687" y="2832968"/>
                    <a:pt x="554973" y="2833444"/>
                  </a:cubicBezTo>
                  <a:cubicBezTo>
                    <a:pt x="596312" y="2841921"/>
                    <a:pt x="597836" y="2843731"/>
                    <a:pt x="597931" y="2886879"/>
                  </a:cubicBezTo>
                  <a:cubicBezTo>
                    <a:pt x="597931" y="2893928"/>
                    <a:pt x="597836" y="2901071"/>
                    <a:pt x="598503" y="2908120"/>
                  </a:cubicBezTo>
                  <a:cubicBezTo>
                    <a:pt x="599455" y="2918979"/>
                    <a:pt x="604408" y="2925075"/>
                    <a:pt x="616600" y="2926503"/>
                  </a:cubicBezTo>
                  <a:cubicBezTo>
                    <a:pt x="639936" y="2929170"/>
                    <a:pt x="650700" y="2940981"/>
                    <a:pt x="652128" y="2964127"/>
                  </a:cubicBezTo>
                  <a:cubicBezTo>
                    <a:pt x="652986" y="2976891"/>
                    <a:pt x="652033" y="2989845"/>
                    <a:pt x="652033" y="3002703"/>
                  </a:cubicBezTo>
                  <a:cubicBezTo>
                    <a:pt x="652128" y="3014991"/>
                    <a:pt x="657272" y="3020991"/>
                    <a:pt x="670797" y="3021182"/>
                  </a:cubicBezTo>
                  <a:cubicBezTo>
                    <a:pt x="695086" y="3021372"/>
                    <a:pt x="701468" y="3027849"/>
                    <a:pt x="701468" y="3052519"/>
                  </a:cubicBezTo>
                  <a:cubicBezTo>
                    <a:pt x="701658" y="3154151"/>
                    <a:pt x="701277" y="3255783"/>
                    <a:pt x="701182" y="3357414"/>
                  </a:cubicBezTo>
                  <a:cubicBezTo>
                    <a:pt x="701182" y="3391990"/>
                    <a:pt x="703944" y="3394657"/>
                    <a:pt x="738330" y="3394657"/>
                  </a:cubicBezTo>
                  <a:cubicBezTo>
                    <a:pt x="746712" y="3394657"/>
                    <a:pt x="755094" y="3394467"/>
                    <a:pt x="763380" y="3394847"/>
                  </a:cubicBezTo>
                  <a:cubicBezTo>
                    <a:pt x="793765" y="3395991"/>
                    <a:pt x="802433" y="3405420"/>
                    <a:pt x="802719" y="34366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3849E31-160F-4B35-B627-412A724C5F75}"/>
              </a:ext>
            </a:extLst>
          </p:cNvPr>
          <p:cNvSpPr txBox="1"/>
          <p:nvPr/>
        </p:nvSpPr>
        <p:spPr>
          <a:xfrm>
            <a:off x="695325" y="4254243"/>
            <a:ext cx="10801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ANNUAL REPORT</a:t>
            </a:r>
            <a:endParaRPr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3AABDF-71E6-4EAF-9723-53AFB5243063}"/>
              </a:ext>
            </a:extLst>
          </p:cNvPr>
          <p:cNvSpPr txBox="1"/>
          <p:nvPr/>
        </p:nvSpPr>
        <p:spPr>
          <a:xfrm>
            <a:off x="680333" y="5557691"/>
            <a:ext cx="10851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chemeClr val="bg2"/>
                </a:solidFill>
              </a:rPr>
              <a:t>Presenter: LIU DAO   2019.2.22</a:t>
            </a:r>
          </a:p>
        </p:txBody>
      </p:sp>
    </p:spTree>
    <p:extLst>
      <p:ext uri="{BB962C8B-B14F-4D97-AF65-F5344CB8AC3E}">
        <p14:creationId xmlns:p14="http://schemas.microsoft.com/office/powerpoint/2010/main" val="379046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D7D898B-49B4-4500-B2A0-CFCD6F092A63}"/>
              </a:ext>
            </a:extLst>
          </p:cNvPr>
          <p:cNvSpPr/>
          <p:nvPr/>
        </p:nvSpPr>
        <p:spPr>
          <a:xfrm rot="1171300">
            <a:off x="2130295" y="2914855"/>
            <a:ext cx="1440000" cy="1440000"/>
          </a:xfrm>
          <a:prstGeom prst="roundRect">
            <a:avLst>
              <a:gd name="adj" fmla="val 2448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A37D59B1-86AA-42A0-B6B7-542D13C823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本占位符 10">
            <a:extLst>
              <a:ext uri="{FF2B5EF4-FFF2-40B4-BE49-F238E27FC236}">
                <a16:creationId xmlns:a16="http://schemas.microsoft.com/office/drawing/2014/main" id="{F4CAB70C-FD93-4609-A88D-45407673FA87}"/>
              </a:ext>
            </a:extLst>
          </p:cNvPr>
          <p:cNvSpPr txBox="1">
            <a:spLocks/>
          </p:cNvSpPr>
          <p:nvPr/>
        </p:nvSpPr>
        <p:spPr>
          <a:xfrm>
            <a:off x="6127938" y="2115010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C0046D-3E7E-4CE2-997E-E920969D43D7}"/>
              </a:ext>
            </a:extLst>
          </p:cNvPr>
          <p:cNvSpPr txBox="1"/>
          <p:nvPr/>
        </p:nvSpPr>
        <p:spPr>
          <a:xfrm>
            <a:off x="6127938" y="1088204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AD027326-16F6-4068-B7C0-B36D1919ABBE}"/>
              </a:ext>
            </a:extLst>
          </p:cNvPr>
          <p:cNvSpPr txBox="1">
            <a:spLocks/>
          </p:cNvSpPr>
          <p:nvPr/>
        </p:nvSpPr>
        <p:spPr>
          <a:xfrm>
            <a:off x="6127938" y="4886110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B797C0-6206-4986-82EB-8ECA1EDF4999}"/>
              </a:ext>
            </a:extLst>
          </p:cNvPr>
          <p:cNvSpPr txBox="1"/>
          <p:nvPr/>
        </p:nvSpPr>
        <p:spPr>
          <a:xfrm>
            <a:off x="6127938" y="3859304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spc="300" dirty="0">
                <a:solidFill>
                  <a:schemeClr val="bg2"/>
                </a:solidFill>
                <a:latin typeface="+mj-ea"/>
                <a:ea typeface="+mj-ea"/>
              </a:rPr>
              <a:t>图书馆</a:t>
            </a:r>
            <a:endParaRPr lang="en-US" altLang="zh-CN" sz="4800" spc="3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2ED2221-883F-420B-853A-983EF3DCA23D}"/>
              </a:ext>
            </a:extLst>
          </p:cNvPr>
          <p:cNvSpPr/>
          <p:nvPr/>
        </p:nvSpPr>
        <p:spPr>
          <a:xfrm>
            <a:off x="-757507" y="4382378"/>
            <a:ext cx="1828409" cy="1828409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5CF6C-62E0-449C-BAE3-0FDA315642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79" y="-3496577"/>
            <a:ext cx="5092036" cy="50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85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98A0FD3E-4F58-426A-91D2-B3F7E959DF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84742" y="-987099"/>
            <a:ext cx="5092036" cy="5092036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69C0B0A4-35E3-481D-8F6F-FDA16FEE0408}"/>
              </a:ext>
            </a:extLst>
          </p:cNvPr>
          <p:cNvSpPr/>
          <p:nvPr/>
        </p:nvSpPr>
        <p:spPr>
          <a:xfrm>
            <a:off x="-3639910" y="1381551"/>
            <a:ext cx="19471819" cy="5476449"/>
          </a:xfrm>
          <a:custGeom>
            <a:avLst/>
            <a:gdLst>
              <a:gd name="connsiteX0" fmla="*/ 6096000 w 12192000"/>
              <a:gd name="connsiteY0" fmla="*/ 0 h 3429000"/>
              <a:gd name="connsiteX1" fmla="*/ 12066353 w 12192000"/>
              <a:gd name="connsiteY1" fmla="*/ 3174412 h 3429000"/>
              <a:gd name="connsiteX2" fmla="*/ 12192000 w 12192000"/>
              <a:gd name="connsiteY2" fmla="*/ 3370402 h 3429000"/>
              <a:gd name="connsiteX3" fmla="*/ 12192000 w 12192000"/>
              <a:gd name="connsiteY3" fmla="*/ 3429000 h 3429000"/>
              <a:gd name="connsiteX4" fmla="*/ 11802011 w 12192000"/>
              <a:gd name="connsiteY4" fmla="*/ 3429000 h 3429000"/>
              <a:gd name="connsiteX5" fmla="*/ 11767835 w 12192000"/>
              <a:gd name="connsiteY5" fmla="*/ 3375692 h 3429000"/>
              <a:gd name="connsiteX6" fmla="*/ 6096000 w 12192000"/>
              <a:gd name="connsiteY6" fmla="*/ 360000 h 3429000"/>
              <a:gd name="connsiteX7" fmla="*/ 424165 w 12192000"/>
              <a:gd name="connsiteY7" fmla="*/ 3375692 h 3429000"/>
              <a:gd name="connsiteX8" fmla="*/ 389989 w 12192000"/>
              <a:gd name="connsiteY8" fmla="*/ 3429000 h 3429000"/>
              <a:gd name="connsiteX9" fmla="*/ 0 w 12192000"/>
              <a:gd name="connsiteY9" fmla="*/ 3429000 h 3429000"/>
              <a:gd name="connsiteX10" fmla="*/ 0 w 12192000"/>
              <a:gd name="connsiteY10" fmla="*/ 3370402 h 3429000"/>
              <a:gd name="connsiteX11" fmla="*/ 125647 w 12192000"/>
              <a:gd name="connsiteY11" fmla="*/ 3174412 h 3429000"/>
              <a:gd name="connsiteX12" fmla="*/ 6096000 w 12192000"/>
              <a:gd name="connsiteY12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581281" y="0"/>
                  <a:pt x="10772461" y="1259200"/>
                  <a:pt x="12066353" y="3174412"/>
                </a:cubicBezTo>
                <a:lnTo>
                  <a:pt x="12192000" y="3370402"/>
                </a:lnTo>
                <a:lnTo>
                  <a:pt x="12192000" y="3429000"/>
                </a:lnTo>
                <a:lnTo>
                  <a:pt x="11802011" y="3429000"/>
                </a:lnTo>
                <a:lnTo>
                  <a:pt x="11767835" y="3375692"/>
                </a:lnTo>
                <a:cubicBezTo>
                  <a:pt x="10538638" y="1556240"/>
                  <a:pt x="8457018" y="360000"/>
                  <a:pt x="6096000" y="360000"/>
                </a:cubicBezTo>
                <a:cubicBezTo>
                  <a:pt x="3734983" y="360000"/>
                  <a:pt x="1653362" y="1556240"/>
                  <a:pt x="424165" y="3375692"/>
                </a:cubicBezTo>
                <a:lnTo>
                  <a:pt x="389989" y="3429000"/>
                </a:lnTo>
                <a:lnTo>
                  <a:pt x="0" y="3429000"/>
                </a:lnTo>
                <a:lnTo>
                  <a:pt x="0" y="3370402"/>
                </a:lnTo>
                <a:lnTo>
                  <a:pt x="125647" y="3174412"/>
                </a:lnTo>
                <a:cubicBezTo>
                  <a:pt x="1419539" y="1259200"/>
                  <a:pt x="3610719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树, 户外&#10;&#10;描述已自动生成">
            <a:extLst>
              <a:ext uri="{FF2B5EF4-FFF2-40B4-BE49-F238E27FC236}">
                <a16:creationId xmlns:a16="http://schemas.microsoft.com/office/drawing/2014/main" id="{EE29C009-F358-47C3-B71C-98B30D0D1B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65" r="5830" b="12496"/>
          <a:stretch>
            <a:fillRect/>
          </a:stretch>
        </p:blipFill>
        <p:spPr>
          <a:xfrm>
            <a:off x="0" y="3429000"/>
            <a:ext cx="12192000" cy="3429000"/>
          </a:xfrm>
          <a:custGeom>
            <a:avLst/>
            <a:gdLst>
              <a:gd name="connsiteX0" fmla="*/ 6096001 w 12192000"/>
              <a:gd name="connsiteY0" fmla="*/ 0 h 3429000"/>
              <a:gd name="connsiteX1" fmla="*/ 12066353 w 12192000"/>
              <a:gd name="connsiteY1" fmla="*/ 3174412 h 3429000"/>
              <a:gd name="connsiteX2" fmla="*/ 12192000 w 12192000"/>
              <a:gd name="connsiteY2" fmla="*/ 3370402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3370402 h 3429000"/>
              <a:gd name="connsiteX6" fmla="*/ 125647 w 12192000"/>
              <a:gd name="connsiteY6" fmla="*/ 3174412 h 3429000"/>
              <a:gd name="connsiteX7" fmla="*/ 6096001 w 12192000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6096001" y="0"/>
                </a:moveTo>
                <a:cubicBezTo>
                  <a:pt x="8581281" y="0"/>
                  <a:pt x="10772461" y="1259200"/>
                  <a:pt x="12066353" y="3174412"/>
                </a:cubicBezTo>
                <a:lnTo>
                  <a:pt x="12192000" y="3370402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3370402"/>
                </a:lnTo>
                <a:lnTo>
                  <a:pt x="125647" y="3174412"/>
                </a:lnTo>
                <a:cubicBezTo>
                  <a:pt x="1419539" y="1259200"/>
                  <a:pt x="3610719" y="0"/>
                  <a:pt x="6096001" y="0"/>
                </a:cubicBez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A3F50C3-7A71-44D4-9482-E837D2320C4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2066353 w 12192000"/>
              <a:gd name="connsiteY1" fmla="*/ 3174412 h 3429000"/>
              <a:gd name="connsiteX2" fmla="*/ 12192000 w 12192000"/>
              <a:gd name="connsiteY2" fmla="*/ 3370402 h 3429000"/>
              <a:gd name="connsiteX3" fmla="*/ 12192000 w 12192000"/>
              <a:gd name="connsiteY3" fmla="*/ 3429000 h 3429000"/>
              <a:gd name="connsiteX4" fmla="*/ 11802011 w 12192000"/>
              <a:gd name="connsiteY4" fmla="*/ 3429000 h 3429000"/>
              <a:gd name="connsiteX5" fmla="*/ 11767835 w 12192000"/>
              <a:gd name="connsiteY5" fmla="*/ 3375692 h 3429000"/>
              <a:gd name="connsiteX6" fmla="*/ 6096000 w 12192000"/>
              <a:gd name="connsiteY6" fmla="*/ 360000 h 3429000"/>
              <a:gd name="connsiteX7" fmla="*/ 424165 w 12192000"/>
              <a:gd name="connsiteY7" fmla="*/ 3375692 h 3429000"/>
              <a:gd name="connsiteX8" fmla="*/ 389989 w 12192000"/>
              <a:gd name="connsiteY8" fmla="*/ 3429000 h 3429000"/>
              <a:gd name="connsiteX9" fmla="*/ 0 w 12192000"/>
              <a:gd name="connsiteY9" fmla="*/ 3429000 h 3429000"/>
              <a:gd name="connsiteX10" fmla="*/ 0 w 12192000"/>
              <a:gd name="connsiteY10" fmla="*/ 3370402 h 3429000"/>
              <a:gd name="connsiteX11" fmla="*/ 125647 w 12192000"/>
              <a:gd name="connsiteY11" fmla="*/ 3174412 h 3429000"/>
              <a:gd name="connsiteX12" fmla="*/ 6096000 w 12192000"/>
              <a:gd name="connsiteY12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581281" y="0"/>
                  <a:pt x="10772461" y="1259200"/>
                  <a:pt x="12066353" y="3174412"/>
                </a:cubicBezTo>
                <a:lnTo>
                  <a:pt x="12192000" y="3370402"/>
                </a:lnTo>
                <a:lnTo>
                  <a:pt x="12192000" y="3429000"/>
                </a:lnTo>
                <a:lnTo>
                  <a:pt x="11802011" y="3429000"/>
                </a:lnTo>
                <a:lnTo>
                  <a:pt x="11767835" y="3375692"/>
                </a:lnTo>
                <a:cubicBezTo>
                  <a:pt x="10538638" y="1556240"/>
                  <a:pt x="8457018" y="360000"/>
                  <a:pt x="6096000" y="360000"/>
                </a:cubicBezTo>
                <a:cubicBezTo>
                  <a:pt x="3734983" y="360000"/>
                  <a:pt x="1653362" y="1556240"/>
                  <a:pt x="424165" y="3375692"/>
                </a:cubicBezTo>
                <a:lnTo>
                  <a:pt x="389989" y="3429000"/>
                </a:lnTo>
                <a:lnTo>
                  <a:pt x="0" y="3429000"/>
                </a:lnTo>
                <a:lnTo>
                  <a:pt x="0" y="3370402"/>
                </a:lnTo>
                <a:lnTo>
                  <a:pt x="125647" y="3174412"/>
                </a:lnTo>
                <a:cubicBezTo>
                  <a:pt x="1419539" y="1259200"/>
                  <a:pt x="3610719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A81DA6-D812-4932-BA31-C583F8FF3F2A}"/>
              </a:ext>
            </a:extLst>
          </p:cNvPr>
          <p:cNvSpPr txBox="1"/>
          <p:nvPr/>
        </p:nvSpPr>
        <p:spPr>
          <a:xfrm>
            <a:off x="1774825" y="4985286"/>
            <a:ext cx="8642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300" dirty="0">
                <a:solidFill>
                  <a:schemeClr val="bg2"/>
                </a:solidFill>
                <a:latin typeface="+mj-lt"/>
                <a:ea typeface="+mj-ea"/>
              </a:rPr>
              <a:t>audit</a:t>
            </a:r>
            <a:r>
              <a:rPr lang="en-US" altLang="zh-CN" sz="8000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j-ea"/>
              </a:rPr>
              <a:t>o</a:t>
            </a:r>
            <a:r>
              <a:rPr lang="en-US" altLang="zh-CN" sz="8000" spc="300" dirty="0">
                <a:solidFill>
                  <a:schemeClr val="bg2"/>
                </a:solidFill>
                <a:latin typeface="+mj-lt"/>
                <a:ea typeface="+mj-ea"/>
              </a:rPr>
              <a:t>rium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BF209FE-033C-4792-8921-7A05A68E267A}"/>
              </a:ext>
            </a:extLst>
          </p:cNvPr>
          <p:cNvGrpSpPr/>
          <p:nvPr/>
        </p:nvGrpSpPr>
        <p:grpSpPr>
          <a:xfrm>
            <a:off x="694825" y="1381104"/>
            <a:ext cx="2160000" cy="2160000"/>
            <a:chOff x="693952" y="1234708"/>
            <a:chExt cx="2160000" cy="2160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0CC10B2-92B4-4769-923C-BAA059C2A1F4}"/>
                </a:ext>
              </a:extLst>
            </p:cNvPr>
            <p:cNvSpPr/>
            <p:nvPr/>
          </p:nvSpPr>
          <p:spPr>
            <a:xfrm>
              <a:off x="693952" y="1234708"/>
              <a:ext cx="2160000" cy="21600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73998E6-8F2B-4E4C-84CF-B06B3E268D3F}"/>
                </a:ext>
              </a:extLst>
            </p:cNvPr>
            <p:cNvGrpSpPr/>
            <p:nvPr/>
          </p:nvGrpSpPr>
          <p:grpSpPr>
            <a:xfrm>
              <a:off x="1553368" y="1616528"/>
              <a:ext cx="442913" cy="481013"/>
              <a:chOff x="11158538" y="1266825"/>
              <a:chExt cx="442913" cy="481013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grpSpPr>
          <p:sp>
            <p:nvSpPr>
              <p:cNvPr id="21" name="Freeform 107">
                <a:extLst>
                  <a:ext uri="{FF2B5EF4-FFF2-40B4-BE49-F238E27FC236}">
                    <a16:creationId xmlns:a16="http://schemas.microsoft.com/office/drawing/2014/main" id="{23DFABC8-0194-49E9-BA93-13F65CA45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266825"/>
                <a:ext cx="442913" cy="222250"/>
              </a:xfrm>
              <a:custGeom>
                <a:avLst/>
                <a:gdLst>
                  <a:gd name="T0" fmla="*/ 140 w 279"/>
                  <a:gd name="T1" fmla="*/ 0 h 140"/>
                  <a:gd name="T2" fmla="*/ 0 w 279"/>
                  <a:gd name="T3" fmla="*/ 69 h 140"/>
                  <a:gd name="T4" fmla="*/ 140 w 279"/>
                  <a:gd name="T5" fmla="*/ 140 h 140"/>
                  <a:gd name="T6" fmla="*/ 279 w 279"/>
                  <a:gd name="T7" fmla="*/ 69 h 140"/>
                  <a:gd name="T8" fmla="*/ 140 w 279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40">
                    <a:moveTo>
                      <a:pt x="140" y="0"/>
                    </a:moveTo>
                    <a:lnTo>
                      <a:pt x="0" y="69"/>
                    </a:lnTo>
                    <a:lnTo>
                      <a:pt x="140" y="140"/>
                    </a:lnTo>
                    <a:lnTo>
                      <a:pt x="279" y="69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Freeform 108">
                <a:extLst>
                  <a:ext uri="{FF2B5EF4-FFF2-40B4-BE49-F238E27FC236}">
                    <a16:creationId xmlns:a16="http://schemas.microsoft.com/office/drawing/2014/main" id="{36FDA48B-F257-47AD-B9B6-AA0E32F66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439863"/>
                <a:ext cx="195263" cy="307975"/>
              </a:xfrm>
              <a:custGeom>
                <a:avLst/>
                <a:gdLst>
                  <a:gd name="T0" fmla="*/ 0 w 123"/>
                  <a:gd name="T1" fmla="*/ 132 h 194"/>
                  <a:gd name="T2" fmla="*/ 123 w 123"/>
                  <a:gd name="T3" fmla="*/ 194 h 194"/>
                  <a:gd name="T4" fmla="*/ 123 w 123"/>
                  <a:gd name="T5" fmla="*/ 59 h 194"/>
                  <a:gd name="T6" fmla="*/ 0 w 123"/>
                  <a:gd name="T7" fmla="*/ 0 h 194"/>
                  <a:gd name="T8" fmla="*/ 0 w 123"/>
                  <a:gd name="T9" fmla="*/ 13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32"/>
                    </a:moveTo>
                    <a:lnTo>
                      <a:pt x="123" y="194"/>
                    </a:lnTo>
                    <a:lnTo>
                      <a:pt x="123" y="59"/>
                    </a:lnTo>
                    <a:lnTo>
                      <a:pt x="0" y="0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Freeform 109">
                <a:extLst>
                  <a:ext uri="{FF2B5EF4-FFF2-40B4-BE49-F238E27FC236}">
                    <a16:creationId xmlns:a16="http://schemas.microsoft.com/office/drawing/2014/main" id="{D679916A-B0FC-4DB6-A255-BD47A36DE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6188" y="1439863"/>
                <a:ext cx="195263" cy="307975"/>
              </a:xfrm>
              <a:custGeom>
                <a:avLst/>
                <a:gdLst>
                  <a:gd name="T0" fmla="*/ 0 w 123"/>
                  <a:gd name="T1" fmla="*/ 194 h 194"/>
                  <a:gd name="T2" fmla="*/ 123 w 123"/>
                  <a:gd name="T3" fmla="*/ 132 h 194"/>
                  <a:gd name="T4" fmla="*/ 123 w 123"/>
                  <a:gd name="T5" fmla="*/ 0 h 194"/>
                  <a:gd name="T6" fmla="*/ 0 w 123"/>
                  <a:gd name="T7" fmla="*/ 59 h 194"/>
                  <a:gd name="T8" fmla="*/ 0 w 123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94"/>
                    </a:moveTo>
                    <a:lnTo>
                      <a:pt x="123" y="132"/>
                    </a:lnTo>
                    <a:lnTo>
                      <a:pt x="123" y="0"/>
                    </a:lnTo>
                    <a:lnTo>
                      <a:pt x="0" y="59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E52B9C0-22D4-4BB1-800D-73CA51EA23E1}"/>
                </a:ext>
              </a:extLst>
            </p:cNvPr>
            <p:cNvSpPr txBox="1"/>
            <p:nvPr/>
          </p:nvSpPr>
          <p:spPr>
            <a:xfrm>
              <a:off x="873952" y="2323416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同济人</a:t>
              </a:r>
              <a:endParaRPr lang="en-US" altLang="zh-CN" spc="300" dirty="0">
                <a:solidFill>
                  <a:schemeClr val="bg2"/>
                </a:solidFill>
                <a:latin typeface="+mn-ea"/>
              </a:endParaRPr>
            </a:p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先肝为敬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0CB9490-9496-414B-A304-FC85CBEB13F4}"/>
              </a:ext>
            </a:extLst>
          </p:cNvPr>
          <p:cNvGrpSpPr/>
          <p:nvPr/>
        </p:nvGrpSpPr>
        <p:grpSpPr>
          <a:xfrm>
            <a:off x="9310109" y="1389812"/>
            <a:ext cx="2160000" cy="2160000"/>
            <a:chOff x="8276404" y="56561"/>
            <a:chExt cx="2160000" cy="21600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DD1C371-9586-4EA9-AFAD-54024B3DD616}"/>
                </a:ext>
              </a:extLst>
            </p:cNvPr>
            <p:cNvSpPr/>
            <p:nvPr/>
          </p:nvSpPr>
          <p:spPr>
            <a:xfrm>
              <a:off x="8276404" y="56561"/>
              <a:ext cx="2160000" cy="21600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86D9A58-6919-4D1F-891E-5511553F807F}"/>
                </a:ext>
              </a:extLst>
            </p:cNvPr>
            <p:cNvSpPr txBox="1"/>
            <p:nvPr/>
          </p:nvSpPr>
          <p:spPr>
            <a:xfrm>
              <a:off x="8456404" y="1145269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同济人</a:t>
              </a:r>
              <a:endParaRPr lang="en-US" altLang="zh-CN" spc="300" dirty="0">
                <a:solidFill>
                  <a:schemeClr val="bg2"/>
                </a:solidFill>
                <a:latin typeface="+mn-ea"/>
              </a:endParaRPr>
            </a:p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先肝为敬</a:t>
              </a:r>
            </a:p>
          </p:txBody>
        </p:sp>
        <p:sp>
          <p:nvSpPr>
            <p:cNvPr id="28" name="Freeform 183">
              <a:extLst>
                <a:ext uri="{FF2B5EF4-FFF2-40B4-BE49-F238E27FC236}">
                  <a16:creationId xmlns:a16="http://schemas.microsoft.com/office/drawing/2014/main" id="{E8C8844B-1096-4FBE-B240-EEABB17D3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5897" y="459066"/>
              <a:ext cx="481013" cy="481013"/>
            </a:xfrm>
            <a:custGeom>
              <a:avLst/>
              <a:gdLst>
                <a:gd name="T0" fmla="*/ 128 w 128"/>
                <a:gd name="T1" fmla="*/ 10 h 128"/>
                <a:gd name="T2" fmla="*/ 103 w 128"/>
                <a:gd name="T3" fmla="*/ 10 h 128"/>
                <a:gd name="T4" fmla="*/ 103 w 128"/>
                <a:gd name="T5" fmla="*/ 0 h 128"/>
                <a:gd name="T6" fmla="*/ 24 w 128"/>
                <a:gd name="T7" fmla="*/ 0 h 128"/>
                <a:gd name="T8" fmla="*/ 24 w 128"/>
                <a:gd name="T9" fmla="*/ 10 h 128"/>
                <a:gd name="T10" fmla="*/ 0 w 128"/>
                <a:gd name="T11" fmla="*/ 10 h 128"/>
                <a:gd name="T12" fmla="*/ 0 w 128"/>
                <a:gd name="T13" fmla="*/ 10 h 128"/>
                <a:gd name="T14" fmla="*/ 0 w 128"/>
                <a:gd name="T15" fmla="*/ 20 h 128"/>
                <a:gd name="T16" fmla="*/ 29 w 128"/>
                <a:gd name="T17" fmla="*/ 69 h 128"/>
                <a:gd name="T18" fmla="*/ 54 w 128"/>
                <a:gd name="T19" fmla="*/ 88 h 128"/>
                <a:gd name="T20" fmla="*/ 54 w 128"/>
                <a:gd name="T21" fmla="*/ 113 h 128"/>
                <a:gd name="T22" fmla="*/ 29 w 128"/>
                <a:gd name="T23" fmla="*/ 128 h 128"/>
                <a:gd name="T24" fmla="*/ 99 w 128"/>
                <a:gd name="T25" fmla="*/ 128 h 128"/>
                <a:gd name="T26" fmla="*/ 74 w 128"/>
                <a:gd name="T27" fmla="*/ 113 h 128"/>
                <a:gd name="T28" fmla="*/ 74 w 128"/>
                <a:gd name="T29" fmla="*/ 87 h 128"/>
                <a:gd name="T30" fmla="*/ 97 w 128"/>
                <a:gd name="T31" fmla="*/ 70 h 128"/>
                <a:gd name="T32" fmla="*/ 128 w 128"/>
                <a:gd name="T33" fmla="*/ 20 h 128"/>
                <a:gd name="T34" fmla="*/ 128 w 128"/>
                <a:gd name="T35" fmla="*/ 10 h 128"/>
                <a:gd name="T36" fmla="*/ 14 w 128"/>
                <a:gd name="T37" fmla="*/ 36 h 128"/>
                <a:gd name="T38" fmla="*/ 10 w 128"/>
                <a:gd name="T39" fmla="*/ 20 h 128"/>
                <a:gd name="T40" fmla="*/ 24 w 128"/>
                <a:gd name="T41" fmla="*/ 20 h 128"/>
                <a:gd name="T42" fmla="*/ 24 w 128"/>
                <a:gd name="T43" fmla="*/ 49 h 128"/>
                <a:gd name="T44" fmla="*/ 24 w 128"/>
                <a:gd name="T45" fmla="*/ 49 h 128"/>
                <a:gd name="T46" fmla="*/ 24 w 128"/>
                <a:gd name="T47" fmla="*/ 49 h 128"/>
                <a:gd name="T48" fmla="*/ 24 w 128"/>
                <a:gd name="T49" fmla="*/ 52 h 128"/>
                <a:gd name="T50" fmla="*/ 14 w 128"/>
                <a:gd name="T51" fmla="*/ 36 h 128"/>
                <a:gd name="T52" fmla="*/ 76 w 128"/>
                <a:gd name="T53" fmla="*/ 60 h 128"/>
                <a:gd name="T54" fmla="*/ 64 w 128"/>
                <a:gd name="T55" fmla="*/ 54 h 128"/>
                <a:gd name="T56" fmla="*/ 52 w 128"/>
                <a:gd name="T57" fmla="*/ 60 h 128"/>
                <a:gd name="T58" fmla="*/ 54 w 128"/>
                <a:gd name="T59" fmla="*/ 47 h 128"/>
                <a:gd name="T60" fmla="*/ 44 w 128"/>
                <a:gd name="T61" fmla="*/ 37 h 128"/>
                <a:gd name="T62" fmla="*/ 58 w 128"/>
                <a:gd name="T63" fmla="*/ 35 h 128"/>
                <a:gd name="T64" fmla="*/ 64 w 128"/>
                <a:gd name="T65" fmla="*/ 23 h 128"/>
                <a:gd name="T66" fmla="*/ 70 w 128"/>
                <a:gd name="T67" fmla="*/ 35 h 128"/>
                <a:gd name="T68" fmla="*/ 84 w 128"/>
                <a:gd name="T69" fmla="*/ 37 h 128"/>
                <a:gd name="T70" fmla="*/ 74 w 128"/>
                <a:gd name="T71" fmla="*/ 47 h 128"/>
                <a:gd name="T72" fmla="*/ 76 w 128"/>
                <a:gd name="T73" fmla="*/ 60 h 128"/>
                <a:gd name="T74" fmla="*/ 114 w 128"/>
                <a:gd name="T75" fmla="*/ 36 h 128"/>
                <a:gd name="T76" fmla="*/ 103 w 128"/>
                <a:gd name="T77" fmla="*/ 53 h 128"/>
                <a:gd name="T78" fmla="*/ 103 w 128"/>
                <a:gd name="T79" fmla="*/ 49 h 128"/>
                <a:gd name="T80" fmla="*/ 103 w 128"/>
                <a:gd name="T81" fmla="*/ 49 h 128"/>
                <a:gd name="T82" fmla="*/ 103 w 128"/>
                <a:gd name="T83" fmla="*/ 49 h 128"/>
                <a:gd name="T84" fmla="*/ 103 w 128"/>
                <a:gd name="T85" fmla="*/ 20 h 128"/>
                <a:gd name="T86" fmla="*/ 118 w 128"/>
                <a:gd name="T87" fmla="*/ 20 h 128"/>
                <a:gd name="T88" fmla="*/ 114 w 128"/>
                <a:gd name="T89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8" h="128">
                  <a:moveTo>
                    <a:pt x="128" y="10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40"/>
                    <a:pt x="13" y="58"/>
                    <a:pt x="29" y="69"/>
                  </a:cubicBezTo>
                  <a:cubicBezTo>
                    <a:pt x="35" y="78"/>
                    <a:pt x="44" y="85"/>
                    <a:pt x="54" y="88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84" y="85"/>
                    <a:pt x="92" y="78"/>
                    <a:pt x="97" y="70"/>
                  </a:cubicBezTo>
                  <a:cubicBezTo>
                    <a:pt x="114" y="59"/>
                    <a:pt x="126" y="41"/>
                    <a:pt x="128" y="20"/>
                  </a:cubicBezTo>
                  <a:cubicBezTo>
                    <a:pt x="128" y="10"/>
                    <a:pt x="128" y="10"/>
                    <a:pt x="128" y="10"/>
                  </a:cubicBezTo>
                  <a:close/>
                  <a:moveTo>
                    <a:pt x="14" y="36"/>
                  </a:moveTo>
                  <a:cubicBezTo>
                    <a:pt x="12" y="31"/>
                    <a:pt x="11" y="25"/>
                    <a:pt x="10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0" y="47"/>
                    <a:pt x="17" y="42"/>
                    <a:pt x="14" y="36"/>
                  </a:cubicBezTo>
                  <a:close/>
                  <a:moveTo>
                    <a:pt x="76" y="60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6" y="60"/>
                  </a:lnTo>
                  <a:close/>
                  <a:moveTo>
                    <a:pt x="114" y="36"/>
                  </a:moveTo>
                  <a:cubicBezTo>
                    <a:pt x="111" y="42"/>
                    <a:pt x="107" y="48"/>
                    <a:pt x="103" y="53"/>
                  </a:cubicBezTo>
                  <a:cubicBezTo>
                    <a:pt x="103" y="52"/>
                    <a:pt x="103" y="51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7" y="25"/>
                    <a:pt x="116" y="31"/>
                    <a:pt x="114" y="3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27D128E-868F-456E-8353-FD2BA85E1F11}"/>
              </a:ext>
            </a:extLst>
          </p:cNvPr>
          <p:cNvGrpSpPr/>
          <p:nvPr/>
        </p:nvGrpSpPr>
        <p:grpSpPr>
          <a:xfrm>
            <a:off x="4950055" y="536528"/>
            <a:ext cx="2160000" cy="2160000"/>
            <a:chOff x="693952" y="1234708"/>
            <a:chExt cx="2160000" cy="216000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A06DF32-3AE7-4A51-B120-21EC0EE7C711}"/>
                </a:ext>
              </a:extLst>
            </p:cNvPr>
            <p:cNvSpPr/>
            <p:nvPr/>
          </p:nvSpPr>
          <p:spPr>
            <a:xfrm>
              <a:off x="693952" y="1234708"/>
              <a:ext cx="2160000" cy="2160000"/>
            </a:xfrm>
            <a:prstGeom prst="ellipse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lumMod val="80000"/>
                    <a:lumOff val="20000"/>
                    <a:alpha val="70000"/>
                  </a:schemeClr>
                </a:gs>
              </a:gsLst>
              <a:lin ang="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97BCE71-592A-4613-BFE9-87494D582760}"/>
                </a:ext>
              </a:extLst>
            </p:cNvPr>
            <p:cNvSpPr txBox="1"/>
            <p:nvPr/>
          </p:nvSpPr>
          <p:spPr>
            <a:xfrm>
              <a:off x="873952" y="2323416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同济人</a:t>
              </a:r>
              <a:endParaRPr lang="en-US" altLang="zh-CN" spc="300" dirty="0">
                <a:solidFill>
                  <a:schemeClr val="bg2"/>
                </a:solidFill>
                <a:latin typeface="+mn-ea"/>
              </a:endParaRPr>
            </a:p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先肝为敬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CA6DC0-2933-44EF-A97A-65E7E4D43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856" y="1598271"/>
              <a:ext cx="479425" cy="481013"/>
            </a:xfrm>
            <a:custGeom>
              <a:avLst/>
              <a:gdLst>
                <a:gd name="T0" fmla="*/ 103 w 128"/>
                <a:gd name="T1" fmla="*/ 79 h 128"/>
                <a:gd name="T2" fmla="*/ 86 w 128"/>
                <a:gd name="T3" fmla="*/ 87 h 128"/>
                <a:gd name="T4" fmla="*/ 49 w 128"/>
                <a:gd name="T5" fmla="*/ 68 h 128"/>
                <a:gd name="T6" fmla="*/ 49 w 128"/>
                <a:gd name="T7" fmla="*/ 64 h 128"/>
                <a:gd name="T8" fmla="*/ 49 w 128"/>
                <a:gd name="T9" fmla="*/ 60 h 128"/>
                <a:gd name="T10" fmla="*/ 86 w 128"/>
                <a:gd name="T11" fmla="*/ 42 h 128"/>
                <a:gd name="T12" fmla="*/ 103 w 128"/>
                <a:gd name="T13" fmla="*/ 49 h 128"/>
                <a:gd name="T14" fmla="*/ 128 w 128"/>
                <a:gd name="T15" fmla="*/ 25 h 128"/>
                <a:gd name="T16" fmla="*/ 103 w 128"/>
                <a:gd name="T17" fmla="*/ 0 h 128"/>
                <a:gd name="T18" fmla="*/ 79 w 128"/>
                <a:gd name="T19" fmla="*/ 25 h 128"/>
                <a:gd name="T20" fmla="*/ 79 w 128"/>
                <a:gd name="T21" fmla="*/ 29 h 128"/>
                <a:gd name="T22" fmla="*/ 42 w 128"/>
                <a:gd name="T23" fmla="*/ 47 h 128"/>
                <a:gd name="T24" fmla="*/ 25 w 128"/>
                <a:gd name="T25" fmla="*/ 39 h 128"/>
                <a:gd name="T26" fmla="*/ 0 w 128"/>
                <a:gd name="T27" fmla="*/ 64 h 128"/>
                <a:gd name="T28" fmla="*/ 25 w 128"/>
                <a:gd name="T29" fmla="*/ 89 h 128"/>
                <a:gd name="T30" fmla="*/ 42 w 128"/>
                <a:gd name="T31" fmla="*/ 81 h 128"/>
                <a:gd name="T32" fmla="*/ 79 w 128"/>
                <a:gd name="T33" fmla="*/ 99 h 128"/>
                <a:gd name="T34" fmla="*/ 79 w 128"/>
                <a:gd name="T35" fmla="*/ 103 h 128"/>
                <a:gd name="T36" fmla="*/ 103 w 128"/>
                <a:gd name="T37" fmla="*/ 128 h 128"/>
                <a:gd name="T38" fmla="*/ 128 w 128"/>
                <a:gd name="T39" fmla="*/ 103 h 128"/>
                <a:gd name="T40" fmla="*/ 103 w 128"/>
                <a:gd name="T41" fmla="*/ 7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103" y="79"/>
                  </a:moveTo>
                  <a:cubicBezTo>
                    <a:pt x="97" y="79"/>
                    <a:pt x="90" y="82"/>
                    <a:pt x="86" y="87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67"/>
                    <a:pt x="49" y="65"/>
                    <a:pt x="49" y="64"/>
                  </a:cubicBezTo>
                  <a:cubicBezTo>
                    <a:pt x="49" y="63"/>
                    <a:pt x="49" y="61"/>
                    <a:pt x="49" y="60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90" y="46"/>
                    <a:pt x="97" y="49"/>
                    <a:pt x="103" y="49"/>
                  </a:cubicBezTo>
                  <a:cubicBezTo>
                    <a:pt x="117" y="49"/>
                    <a:pt x="128" y="38"/>
                    <a:pt x="128" y="25"/>
                  </a:cubicBezTo>
                  <a:cubicBezTo>
                    <a:pt x="128" y="11"/>
                    <a:pt x="117" y="0"/>
                    <a:pt x="103" y="0"/>
                  </a:cubicBezTo>
                  <a:cubicBezTo>
                    <a:pt x="90" y="0"/>
                    <a:pt x="79" y="11"/>
                    <a:pt x="79" y="25"/>
                  </a:cubicBezTo>
                  <a:cubicBezTo>
                    <a:pt x="79" y="26"/>
                    <a:pt x="79" y="27"/>
                    <a:pt x="79" y="29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38" y="42"/>
                    <a:pt x="31" y="39"/>
                    <a:pt x="25" y="39"/>
                  </a:cubicBezTo>
                  <a:cubicBezTo>
                    <a:pt x="11" y="39"/>
                    <a:pt x="0" y="50"/>
                    <a:pt x="0" y="64"/>
                  </a:cubicBezTo>
                  <a:cubicBezTo>
                    <a:pt x="0" y="78"/>
                    <a:pt x="11" y="89"/>
                    <a:pt x="25" y="89"/>
                  </a:cubicBezTo>
                  <a:cubicBezTo>
                    <a:pt x="31" y="89"/>
                    <a:pt x="38" y="86"/>
                    <a:pt x="42" y="81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9" y="101"/>
                    <a:pt x="79" y="102"/>
                    <a:pt x="79" y="103"/>
                  </a:cubicBezTo>
                  <a:cubicBezTo>
                    <a:pt x="79" y="117"/>
                    <a:pt x="90" y="128"/>
                    <a:pt x="103" y="128"/>
                  </a:cubicBezTo>
                  <a:cubicBezTo>
                    <a:pt x="117" y="128"/>
                    <a:pt x="128" y="117"/>
                    <a:pt x="128" y="103"/>
                  </a:cubicBezTo>
                  <a:cubicBezTo>
                    <a:pt x="128" y="90"/>
                    <a:pt x="117" y="79"/>
                    <a:pt x="103" y="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138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1310E975-27A9-4069-81A7-55A82B120D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84742" y="-987099"/>
            <a:ext cx="5092036" cy="5092036"/>
          </a:xfrm>
          <a:prstGeom prst="rect">
            <a:avLst/>
          </a:prstGeom>
        </p:spPr>
      </p:pic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C3148ED-B5CD-42F3-8A67-D47F024A2172}"/>
              </a:ext>
            </a:extLst>
          </p:cNvPr>
          <p:cNvSpPr/>
          <p:nvPr/>
        </p:nvSpPr>
        <p:spPr>
          <a:xfrm>
            <a:off x="-3639910" y="1381551"/>
            <a:ext cx="19471819" cy="5476449"/>
          </a:xfrm>
          <a:custGeom>
            <a:avLst/>
            <a:gdLst>
              <a:gd name="connsiteX0" fmla="*/ 6096000 w 12192000"/>
              <a:gd name="connsiteY0" fmla="*/ 0 h 3429000"/>
              <a:gd name="connsiteX1" fmla="*/ 12066353 w 12192000"/>
              <a:gd name="connsiteY1" fmla="*/ 3174412 h 3429000"/>
              <a:gd name="connsiteX2" fmla="*/ 12192000 w 12192000"/>
              <a:gd name="connsiteY2" fmla="*/ 3370402 h 3429000"/>
              <a:gd name="connsiteX3" fmla="*/ 12192000 w 12192000"/>
              <a:gd name="connsiteY3" fmla="*/ 3429000 h 3429000"/>
              <a:gd name="connsiteX4" fmla="*/ 11802011 w 12192000"/>
              <a:gd name="connsiteY4" fmla="*/ 3429000 h 3429000"/>
              <a:gd name="connsiteX5" fmla="*/ 11767835 w 12192000"/>
              <a:gd name="connsiteY5" fmla="*/ 3375692 h 3429000"/>
              <a:gd name="connsiteX6" fmla="*/ 6096000 w 12192000"/>
              <a:gd name="connsiteY6" fmla="*/ 360000 h 3429000"/>
              <a:gd name="connsiteX7" fmla="*/ 424165 w 12192000"/>
              <a:gd name="connsiteY7" fmla="*/ 3375692 h 3429000"/>
              <a:gd name="connsiteX8" fmla="*/ 389989 w 12192000"/>
              <a:gd name="connsiteY8" fmla="*/ 3429000 h 3429000"/>
              <a:gd name="connsiteX9" fmla="*/ 0 w 12192000"/>
              <a:gd name="connsiteY9" fmla="*/ 3429000 h 3429000"/>
              <a:gd name="connsiteX10" fmla="*/ 0 w 12192000"/>
              <a:gd name="connsiteY10" fmla="*/ 3370402 h 3429000"/>
              <a:gd name="connsiteX11" fmla="*/ 125647 w 12192000"/>
              <a:gd name="connsiteY11" fmla="*/ 3174412 h 3429000"/>
              <a:gd name="connsiteX12" fmla="*/ 6096000 w 12192000"/>
              <a:gd name="connsiteY12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581281" y="0"/>
                  <a:pt x="10772461" y="1259200"/>
                  <a:pt x="12066353" y="3174412"/>
                </a:cubicBezTo>
                <a:lnTo>
                  <a:pt x="12192000" y="3370402"/>
                </a:lnTo>
                <a:lnTo>
                  <a:pt x="12192000" y="3429000"/>
                </a:lnTo>
                <a:lnTo>
                  <a:pt x="11802011" y="3429000"/>
                </a:lnTo>
                <a:lnTo>
                  <a:pt x="11767835" y="3375692"/>
                </a:lnTo>
                <a:cubicBezTo>
                  <a:pt x="10538638" y="1556240"/>
                  <a:pt x="8457018" y="360000"/>
                  <a:pt x="6096000" y="360000"/>
                </a:cubicBezTo>
                <a:cubicBezTo>
                  <a:pt x="3734983" y="360000"/>
                  <a:pt x="1653362" y="1556240"/>
                  <a:pt x="424165" y="3375692"/>
                </a:cubicBezTo>
                <a:lnTo>
                  <a:pt x="389989" y="3429000"/>
                </a:lnTo>
                <a:lnTo>
                  <a:pt x="0" y="3429000"/>
                </a:lnTo>
                <a:lnTo>
                  <a:pt x="0" y="3370402"/>
                </a:lnTo>
                <a:lnTo>
                  <a:pt x="125647" y="3174412"/>
                </a:lnTo>
                <a:cubicBezTo>
                  <a:pt x="1419539" y="1259200"/>
                  <a:pt x="3610719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4624043-3600-496C-995A-2B39F775E7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A3F50C3-7A71-44D4-9482-E837D2320C4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2066353 w 12192000"/>
              <a:gd name="connsiteY1" fmla="*/ 3174412 h 3429000"/>
              <a:gd name="connsiteX2" fmla="*/ 12192000 w 12192000"/>
              <a:gd name="connsiteY2" fmla="*/ 3370402 h 3429000"/>
              <a:gd name="connsiteX3" fmla="*/ 12192000 w 12192000"/>
              <a:gd name="connsiteY3" fmla="*/ 3429000 h 3429000"/>
              <a:gd name="connsiteX4" fmla="*/ 11802011 w 12192000"/>
              <a:gd name="connsiteY4" fmla="*/ 3429000 h 3429000"/>
              <a:gd name="connsiteX5" fmla="*/ 11767835 w 12192000"/>
              <a:gd name="connsiteY5" fmla="*/ 3375692 h 3429000"/>
              <a:gd name="connsiteX6" fmla="*/ 6096000 w 12192000"/>
              <a:gd name="connsiteY6" fmla="*/ 360000 h 3429000"/>
              <a:gd name="connsiteX7" fmla="*/ 424165 w 12192000"/>
              <a:gd name="connsiteY7" fmla="*/ 3375692 h 3429000"/>
              <a:gd name="connsiteX8" fmla="*/ 389989 w 12192000"/>
              <a:gd name="connsiteY8" fmla="*/ 3429000 h 3429000"/>
              <a:gd name="connsiteX9" fmla="*/ 0 w 12192000"/>
              <a:gd name="connsiteY9" fmla="*/ 3429000 h 3429000"/>
              <a:gd name="connsiteX10" fmla="*/ 0 w 12192000"/>
              <a:gd name="connsiteY10" fmla="*/ 3370402 h 3429000"/>
              <a:gd name="connsiteX11" fmla="*/ 125647 w 12192000"/>
              <a:gd name="connsiteY11" fmla="*/ 3174412 h 3429000"/>
              <a:gd name="connsiteX12" fmla="*/ 6096000 w 12192000"/>
              <a:gd name="connsiteY12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429000">
                <a:moveTo>
                  <a:pt x="6096000" y="0"/>
                </a:moveTo>
                <a:cubicBezTo>
                  <a:pt x="8581281" y="0"/>
                  <a:pt x="10772461" y="1259200"/>
                  <a:pt x="12066353" y="3174412"/>
                </a:cubicBezTo>
                <a:lnTo>
                  <a:pt x="12192000" y="3370402"/>
                </a:lnTo>
                <a:lnTo>
                  <a:pt x="12192000" y="3429000"/>
                </a:lnTo>
                <a:lnTo>
                  <a:pt x="11802011" y="3429000"/>
                </a:lnTo>
                <a:lnTo>
                  <a:pt x="11767835" y="3375692"/>
                </a:lnTo>
                <a:cubicBezTo>
                  <a:pt x="10538638" y="1556240"/>
                  <a:pt x="8457018" y="360000"/>
                  <a:pt x="6096000" y="360000"/>
                </a:cubicBezTo>
                <a:cubicBezTo>
                  <a:pt x="3734983" y="360000"/>
                  <a:pt x="1653362" y="1556240"/>
                  <a:pt x="424165" y="3375692"/>
                </a:cubicBezTo>
                <a:lnTo>
                  <a:pt x="389989" y="3429000"/>
                </a:lnTo>
                <a:lnTo>
                  <a:pt x="0" y="3429000"/>
                </a:lnTo>
                <a:lnTo>
                  <a:pt x="0" y="3370402"/>
                </a:lnTo>
                <a:lnTo>
                  <a:pt x="125647" y="3174412"/>
                </a:lnTo>
                <a:cubicBezTo>
                  <a:pt x="1419539" y="1259200"/>
                  <a:pt x="3610719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3316AB-0FDD-4E43-97EB-75F9CC354667}"/>
              </a:ext>
            </a:extLst>
          </p:cNvPr>
          <p:cNvGrpSpPr/>
          <p:nvPr/>
        </p:nvGrpSpPr>
        <p:grpSpPr>
          <a:xfrm>
            <a:off x="694825" y="1381104"/>
            <a:ext cx="2160000" cy="2160000"/>
            <a:chOff x="693952" y="1234708"/>
            <a:chExt cx="2160000" cy="2160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7748D00-4CE3-4489-8AC1-8AD90AE6BAA6}"/>
                </a:ext>
              </a:extLst>
            </p:cNvPr>
            <p:cNvSpPr/>
            <p:nvPr/>
          </p:nvSpPr>
          <p:spPr>
            <a:xfrm>
              <a:off x="693952" y="1234708"/>
              <a:ext cx="2160000" cy="21600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06D915-B3C4-4A7E-AC67-274E750197C1}"/>
                </a:ext>
              </a:extLst>
            </p:cNvPr>
            <p:cNvGrpSpPr/>
            <p:nvPr/>
          </p:nvGrpSpPr>
          <p:grpSpPr>
            <a:xfrm>
              <a:off x="1553368" y="1616528"/>
              <a:ext cx="442913" cy="481013"/>
              <a:chOff x="11158538" y="1266825"/>
              <a:chExt cx="442913" cy="481013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grpSpPr>
          <p:sp>
            <p:nvSpPr>
              <p:cNvPr id="20" name="Freeform 107">
                <a:extLst>
                  <a:ext uri="{FF2B5EF4-FFF2-40B4-BE49-F238E27FC236}">
                    <a16:creationId xmlns:a16="http://schemas.microsoft.com/office/drawing/2014/main" id="{3E9FD8F3-93B2-4E1E-B012-78A00D753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266825"/>
                <a:ext cx="442913" cy="222250"/>
              </a:xfrm>
              <a:custGeom>
                <a:avLst/>
                <a:gdLst>
                  <a:gd name="T0" fmla="*/ 140 w 279"/>
                  <a:gd name="T1" fmla="*/ 0 h 140"/>
                  <a:gd name="T2" fmla="*/ 0 w 279"/>
                  <a:gd name="T3" fmla="*/ 69 h 140"/>
                  <a:gd name="T4" fmla="*/ 140 w 279"/>
                  <a:gd name="T5" fmla="*/ 140 h 140"/>
                  <a:gd name="T6" fmla="*/ 279 w 279"/>
                  <a:gd name="T7" fmla="*/ 69 h 140"/>
                  <a:gd name="T8" fmla="*/ 140 w 279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40">
                    <a:moveTo>
                      <a:pt x="140" y="0"/>
                    </a:moveTo>
                    <a:lnTo>
                      <a:pt x="0" y="69"/>
                    </a:lnTo>
                    <a:lnTo>
                      <a:pt x="140" y="140"/>
                    </a:lnTo>
                    <a:lnTo>
                      <a:pt x="279" y="69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Freeform 108">
                <a:extLst>
                  <a:ext uri="{FF2B5EF4-FFF2-40B4-BE49-F238E27FC236}">
                    <a16:creationId xmlns:a16="http://schemas.microsoft.com/office/drawing/2014/main" id="{8618DB35-A151-42FC-A66C-44A34468E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439863"/>
                <a:ext cx="195263" cy="307975"/>
              </a:xfrm>
              <a:custGeom>
                <a:avLst/>
                <a:gdLst>
                  <a:gd name="T0" fmla="*/ 0 w 123"/>
                  <a:gd name="T1" fmla="*/ 132 h 194"/>
                  <a:gd name="T2" fmla="*/ 123 w 123"/>
                  <a:gd name="T3" fmla="*/ 194 h 194"/>
                  <a:gd name="T4" fmla="*/ 123 w 123"/>
                  <a:gd name="T5" fmla="*/ 59 h 194"/>
                  <a:gd name="T6" fmla="*/ 0 w 123"/>
                  <a:gd name="T7" fmla="*/ 0 h 194"/>
                  <a:gd name="T8" fmla="*/ 0 w 123"/>
                  <a:gd name="T9" fmla="*/ 13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32"/>
                    </a:moveTo>
                    <a:lnTo>
                      <a:pt x="123" y="194"/>
                    </a:lnTo>
                    <a:lnTo>
                      <a:pt x="123" y="59"/>
                    </a:lnTo>
                    <a:lnTo>
                      <a:pt x="0" y="0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Freeform 109">
                <a:extLst>
                  <a:ext uri="{FF2B5EF4-FFF2-40B4-BE49-F238E27FC236}">
                    <a16:creationId xmlns:a16="http://schemas.microsoft.com/office/drawing/2014/main" id="{9E2EA123-9821-4B7D-A42C-05E84B3CE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6188" y="1439863"/>
                <a:ext cx="195263" cy="307975"/>
              </a:xfrm>
              <a:custGeom>
                <a:avLst/>
                <a:gdLst>
                  <a:gd name="T0" fmla="*/ 0 w 123"/>
                  <a:gd name="T1" fmla="*/ 194 h 194"/>
                  <a:gd name="T2" fmla="*/ 123 w 123"/>
                  <a:gd name="T3" fmla="*/ 132 h 194"/>
                  <a:gd name="T4" fmla="*/ 123 w 123"/>
                  <a:gd name="T5" fmla="*/ 0 h 194"/>
                  <a:gd name="T6" fmla="*/ 0 w 123"/>
                  <a:gd name="T7" fmla="*/ 59 h 194"/>
                  <a:gd name="T8" fmla="*/ 0 w 123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94"/>
                    </a:moveTo>
                    <a:lnTo>
                      <a:pt x="123" y="132"/>
                    </a:lnTo>
                    <a:lnTo>
                      <a:pt x="123" y="0"/>
                    </a:lnTo>
                    <a:lnTo>
                      <a:pt x="0" y="59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60957A3-CE07-412F-A070-EF0CE6F15588}"/>
                </a:ext>
              </a:extLst>
            </p:cNvPr>
            <p:cNvSpPr txBox="1"/>
            <p:nvPr/>
          </p:nvSpPr>
          <p:spPr>
            <a:xfrm>
              <a:off x="873952" y="2323416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同济人</a:t>
              </a:r>
              <a:endParaRPr lang="en-US" altLang="zh-CN" spc="300" dirty="0">
                <a:solidFill>
                  <a:schemeClr val="bg2"/>
                </a:solidFill>
                <a:latin typeface="+mn-ea"/>
              </a:endParaRPr>
            </a:p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先肝为敬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82DFC64-7CA4-41D6-82A9-FD993E37AE49}"/>
              </a:ext>
            </a:extLst>
          </p:cNvPr>
          <p:cNvGrpSpPr/>
          <p:nvPr/>
        </p:nvGrpSpPr>
        <p:grpSpPr>
          <a:xfrm>
            <a:off x="9310109" y="1389812"/>
            <a:ext cx="2160000" cy="2160000"/>
            <a:chOff x="8276404" y="56561"/>
            <a:chExt cx="2160000" cy="2160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4A7307E-2188-40B4-A051-60A7339F3716}"/>
                </a:ext>
              </a:extLst>
            </p:cNvPr>
            <p:cNvSpPr/>
            <p:nvPr/>
          </p:nvSpPr>
          <p:spPr>
            <a:xfrm>
              <a:off x="8276404" y="56561"/>
              <a:ext cx="2160000" cy="21600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04D0E07-5C68-496A-A146-36A4064781F9}"/>
                </a:ext>
              </a:extLst>
            </p:cNvPr>
            <p:cNvSpPr txBox="1"/>
            <p:nvPr/>
          </p:nvSpPr>
          <p:spPr>
            <a:xfrm>
              <a:off x="8456404" y="1145269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同济人</a:t>
              </a:r>
              <a:endParaRPr lang="en-US" altLang="zh-CN" spc="300" dirty="0">
                <a:solidFill>
                  <a:schemeClr val="bg2"/>
                </a:solidFill>
                <a:latin typeface="+mn-ea"/>
              </a:endParaRPr>
            </a:p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先肝为敬</a:t>
              </a:r>
            </a:p>
          </p:txBody>
        </p:sp>
        <p:sp>
          <p:nvSpPr>
            <p:cNvPr id="26" name="Freeform 183">
              <a:extLst>
                <a:ext uri="{FF2B5EF4-FFF2-40B4-BE49-F238E27FC236}">
                  <a16:creationId xmlns:a16="http://schemas.microsoft.com/office/drawing/2014/main" id="{03CD8586-EDE9-4C9D-9271-CE5FAD9B4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5897" y="459066"/>
              <a:ext cx="481013" cy="481013"/>
            </a:xfrm>
            <a:custGeom>
              <a:avLst/>
              <a:gdLst>
                <a:gd name="T0" fmla="*/ 128 w 128"/>
                <a:gd name="T1" fmla="*/ 10 h 128"/>
                <a:gd name="T2" fmla="*/ 103 w 128"/>
                <a:gd name="T3" fmla="*/ 10 h 128"/>
                <a:gd name="T4" fmla="*/ 103 w 128"/>
                <a:gd name="T5" fmla="*/ 0 h 128"/>
                <a:gd name="T6" fmla="*/ 24 w 128"/>
                <a:gd name="T7" fmla="*/ 0 h 128"/>
                <a:gd name="T8" fmla="*/ 24 w 128"/>
                <a:gd name="T9" fmla="*/ 10 h 128"/>
                <a:gd name="T10" fmla="*/ 0 w 128"/>
                <a:gd name="T11" fmla="*/ 10 h 128"/>
                <a:gd name="T12" fmla="*/ 0 w 128"/>
                <a:gd name="T13" fmla="*/ 10 h 128"/>
                <a:gd name="T14" fmla="*/ 0 w 128"/>
                <a:gd name="T15" fmla="*/ 20 h 128"/>
                <a:gd name="T16" fmla="*/ 29 w 128"/>
                <a:gd name="T17" fmla="*/ 69 h 128"/>
                <a:gd name="T18" fmla="*/ 54 w 128"/>
                <a:gd name="T19" fmla="*/ 88 h 128"/>
                <a:gd name="T20" fmla="*/ 54 w 128"/>
                <a:gd name="T21" fmla="*/ 113 h 128"/>
                <a:gd name="T22" fmla="*/ 29 w 128"/>
                <a:gd name="T23" fmla="*/ 128 h 128"/>
                <a:gd name="T24" fmla="*/ 99 w 128"/>
                <a:gd name="T25" fmla="*/ 128 h 128"/>
                <a:gd name="T26" fmla="*/ 74 w 128"/>
                <a:gd name="T27" fmla="*/ 113 h 128"/>
                <a:gd name="T28" fmla="*/ 74 w 128"/>
                <a:gd name="T29" fmla="*/ 87 h 128"/>
                <a:gd name="T30" fmla="*/ 97 w 128"/>
                <a:gd name="T31" fmla="*/ 70 h 128"/>
                <a:gd name="T32" fmla="*/ 128 w 128"/>
                <a:gd name="T33" fmla="*/ 20 h 128"/>
                <a:gd name="T34" fmla="*/ 128 w 128"/>
                <a:gd name="T35" fmla="*/ 10 h 128"/>
                <a:gd name="T36" fmla="*/ 14 w 128"/>
                <a:gd name="T37" fmla="*/ 36 h 128"/>
                <a:gd name="T38" fmla="*/ 10 w 128"/>
                <a:gd name="T39" fmla="*/ 20 h 128"/>
                <a:gd name="T40" fmla="*/ 24 w 128"/>
                <a:gd name="T41" fmla="*/ 20 h 128"/>
                <a:gd name="T42" fmla="*/ 24 w 128"/>
                <a:gd name="T43" fmla="*/ 49 h 128"/>
                <a:gd name="T44" fmla="*/ 24 w 128"/>
                <a:gd name="T45" fmla="*/ 49 h 128"/>
                <a:gd name="T46" fmla="*/ 24 w 128"/>
                <a:gd name="T47" fmla="*/ 49 h 128"/>
                <a:gd name="T48" fmla="*/ 24 w 128"/>
                <a:gd name="T49" fmla="*/ 52 h 128"/>
                <a:gd name="T50" fmla="*/ 14 w 128"/>
                <a:gd name="T51" fmla="*/ 36 h 128"/>
                <a:gd name="T52" fmla="*/ 76 w 128"/>
                <a:gd name="T53" fmla="*/ 60 h 128"/>
                <a:gd name="T54" fmla="*/ 64 w 128"/>
                <a:gd name="T55" fmla="*/ 54 h 128"/>
                <a:gd name="T56" fmla="*/ 52 w 128"/>
                <a:gd name="T57" fmla="*/ 60 h 128"/>
                <a:gd name="T58" fmla="*/ 54 w 128"/>
                <a:gd name="T59" fmla="*/ 47 h 128"/>
                <a:gd name="T60" fmla="*/ 44 w 128"/>
                <a:gd name="T61" fmla="*/ 37 h 128"/>
                <a:gd name="T62" fmla="*/ 58 w 128"/>
                <a:gd name="T63" fmla="*/ 35 h 128"/>
                <a:gd name="T64" fmla="*/ 64 w 128"/>
                <a:gd name="T65" fmla="*/ 23 h 128"/>
                <a:gd name="T66" fmla="*/ 70 w 128"/>
                <a:gd name="T67" fmla="*/ 35 h 128"/>
                <a:gd name="T68" fmla="*/ 84 w 128"/>
                <a:gd name="T69" fmla="*/ 37 h 128"/>
                <a:gd name="T70" fmla="*/ 74 w 128"/>
                <a:gd name="T71" fmla="*/ 47 h 128"/>
                <a:gd name="T72" fmla="*/ 76 w 128"/>
                <a:gd name="T73" fmla="*/ 60 h 128"/>
                <a:gd name="T74" fmla="*/ 114 w 128"/>
                <a:gd name="T75" fmla="*/ 36 h 128"/>
                <a:gd name="T76" fmla="*/ 103 w 128"/>
                <a:gd name="T77" fmla="*/ 53 h 128"/>
                <a:gd name="T78" fmla="*/ 103 w 128"/>
                <a:gd name="T79" fmla="*/ 49 h 128"/>
                <a:gd name="T80" fmla="*/ 103 w 128"/>
                <a:gd name="T81" fmla="*/ 49 h 128"/>
                <a:gd name="T82" fmla="*/ 103 w 128"/>
                <a:gd name="T83" fmla="*/ 49 h 128"/>
                <a:gd name="T84" fmla="*/ 103 w 128"/>
                <a:gd name="T85" fmla="*/ 20 h 128"/>
                <a:gd name="T86" fmla="*/ 118 w 128"/>
                <a:gd name="T87" fmla="*/ 20 h 128"/>
                <a:gd name="T88" fmla="*/ 114 w 128"/>
                <a:gd name="T89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8" h="128">
                  <a:moveTo>
                    <a:pt x="128" y="10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40"/>
                    <a:pt x="13" y="58"/>
                    <a:pt x="29" y="69"/>
                  </a:cubicBezTo>
                  <a:cubicBezTo>
                    <a:pt x="35" y="78"/>
                    <a:pt x="44" y="85"/>
                    <a:pt x="54" y="88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84" y="85"/>
                    <a:pt x="92" y="78"/>
                    <a:pt x="97" y="70"/>
                  </a:cubicBezTo>
                  <a:cubicBezTo>
                    <a:pt x="114" y="59"/>
                    <a:pt x="126" y="41"/>
                    <a:pt x="128" y="20"/>
                  </a:cubicBezTo>
                  <a:cubicBezTo>
                    <a:pt x="128" y="10"/>
                    <a:pt x="128" y="10"/>
                    <a:pt x="128" y="10"/>
                  </a:cubicBezTo>
                  <a:close/>
                  <a:moveTo>
                    <a:pt x="14" y="36"/>
                  </a:moveTo>
                  <a:cubicBezTo>
                    <a:pt x="12" y="31"/>
                    <a:pt x="11" y="25"/>
                    <a:pt x="10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0" y="47"/>
                    <a:pt x="17" y="42"/>
                    <a:pt x="14" y="36"/>
                  </a:cubicBezTo>
                  <a:close/>
                  <a:moveTo>
                    <a:pt x="76" y="60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6" y="60"/>
                  </a:lnTo>
                  <a:close/>
                  <a:moveTo>
                    <a:pt x="114" y="36"/>
                  </a:moveTo>
                  <a:cubicBezTo>
                    <a:pt x="111" y="42"/>
                    <a:pt x="107" y="48"/>
                    <a:pt x="103" y="53"/>
                  </a:cubicBezTo>
                  <a:cubicBezTo>
                    <a:pt x="103" y="52"/>
                    <a:pt x="103" y="51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7" y="25"/>
                    <a:pt x="116" y="31"/>
                    <a:pt x="114" y="3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73EAFFD-3699-4585-9846-1CA4658CC5C9}"/>
              </a:ext>
            </a:extLst>
          </p:cNvPr>
          <p:cNvGrpSpPr/>
          <p:nvPr/>
        </p:nvGrpSpPr>
        <p:grpSpPr>
          <a:xfrm>
            <a:off x="4950055" y="536528"/>
            <a:ext cx="2160000" cy="2160000"/>
            <a:chOff x="693952" y="1234708"/>
            <a:chExt cx="2160000" cy="2160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9383B93-F50A-40E8-9BB4-5DFE434BE102}"/>
                </a:ext>
              </a:extLst>
            </p:cNvPr>
            <p:cNvSpPr/>
            <p:nvPr/>
          </p:nvSpPr>
          <p:spPr>
            <a:xfrm>
              <a:off x="693952" y="1234708"/>
              <a:ext cx="2160000" cy="2160000"/>
            </a:xfrm>
            <a:prstGeom prst="ellipse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lumMod val="80000"/>
                    <a:lumOff val="20000"/>
                    <a:alpha val="70000"/>
                  </a:schemeClr>
                </a:gs>
              </a:gsLst>
              <a:lin ang="0" scaled="1"/>
            </a:gra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DD0B0F2-2A7C-4AB4-AE0C-E9C476CBE043}"/>
                </a:ext>
              </a:extLst>
            </p:cNvPr>
            <p:cNvSpPr txBox="1"/>
            <p:nvPr/>
          </p:nvSpPr>
          <p:spPr>
            <a:xfrm>
              <a:off x="873952" y="2323416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同济人</a:t>
              </a:r>
              <a:endParaRPr lang="en-US" altLang="zh-CN" spc="300" dirty="0">
                <a:solidFill>
                  <a:schemeClr val="bg2"/>
                </a:solidFill>
                <a:latin typeface="+mn-ea"/>
              </a:endParaRPr>
            </a:p>
            <a:p>
              <a:pPr algn="ctr"/>
              <a:r>
                <a:rPr lang="zh-CN" altLang="en-US" spc="300" dirty="0">
                  <a:solidFill>
                    <a:schemeClr val="bg2"/>
                  </a:solidFill>
                  <a:latin typeface="+mn-ea"/>
                </a:rPr>
                <a:t>先肝为敬</a:t>
              </a:r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CC50107-6825-4C8C-9784-3BADECC65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856" y="1598271"/>
              <a:ext cx="479425" cy="481013"/>
            </a:xfrm>
            <a:custGeom>
              <a:avLst/>
              <a:gdLst>
                <a:gd name="T0" fmla="*/ 103 w 128"/>
                <a:gd name="T1" fmla="*/ 79 h 128"/>
                <a:gd name="T2" fmla="*/ 86 w 128"/>
                <a:gd name="T3" fmla="*/ 87 h 128"/>
                <a:gd name="T4" fmla="*/ 49 w 128"/>
                <a:gd name="T5" fmla="*/ 68 h 128"/>
                <a:gd name="T6" fmla="*/ 49 w 128"/>
                <a:gd name="T7" fmla="*/ 64 h 128"/>
                <a:gd name="T8" fmla="*/ 49 w 128"/>
                <a:gd name="T9" fmla="*/ 60 h 128"/>
                <a:gd name="T10" fmla="*/ 86 w 128"/>
                <a:gd name="T11" fmla="*/ 42 h 128"/>
                <a:gd name="T12" fmla="*/ 103 w 128"/>
                <a:gd name="T13" fmla="*/ 49 h 128"/>
                <a:gd name="T14" fmla="*/ 128 w 128"/>
                <a:gd name="T15" fmla="*/ 25 h 128"/>
                <a:gd name="T16" fmla="*/ 103 w 128"/>
                <a:gd name="T17" fmla="*/ 0 h 128"/>
                <a:gd name="T18" fmla="*/ 79 w 128"/>
                <a:gd name="T19" fmla="*/ 25 h 128"/>
                <a:gd name="T20" fmla="*/ 79 w 128"/>
                <a:gd name="T21" fmla="*/ 29 h 128"/>
                <a:gd name="T22" fmla="*/ 42 w 128"/>
                <a:gd name="T23" fmla="*/ 47 h 128"/>
                <a:gd name="T24" fmla="*/ 25 w 128"/>
                <a:gd name="T25" fmla="*/ 39 h 128"/>
                <a:gd name="T26" fmla="*/ 0 w 128"/>
                <a:gd name="T27" fmla="*/ 64 h 128"/>
                <a:gd name="T28" fmla="*/ 25 w 128"/>
                <a:gd name="T29" fmla="*/ 89 h 128"/>
                <a:gd name="T30" fmla="*/ 42 w 128"/>
                <a:gd name="T31" fmla="*/ 81 h 128"/>
                <a:gd name="T32" fmla="*/ 79 w 128"/>
                <a:gd name="T33" fmla="*/ 99 h 128"/>
                <a:gd name="T34" fmla="*/ 79 w 128"/>
                <a:gd name="T35" fmla="*/ 103 h 128"/>
                <a:gd name="T36" fmla="*/ 103 w 128"/>
                <a:gd name="T37" fmla="*/ 128 h 128"/>
                <a:gd name="T38" fmla="*/ 128 w 128"/>
                <a:gd name="T39" fmla="*/ 103 h 128"/>
                <a:gd name="T40" fmla="*/ 103 w 128"/>
                <a:gd name="T41" fmla="*/ 7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103" y="79"/>
                  </a:moveTo>
                  <a:cubicBezTo>
                    <a:pt x="97" y="79"/>
                    <a:pt x="90" y="82"/>
                    <a:pt x="86" y="87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67"/>
                    <a:pt x="49" y="65"/>
                    <a:pt x="49" y="64"/>
                  </a:cubicBezTo>
                  <a:cubicBezTo>
                    <a:pt x="49" y="63"/>
                    <a:pt x="49" y="61"/>
                    <a:pt x="49" y="60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90" y="46"/>
                    <a:pt x="97" y="49"/>
                    <a:pt x="103" y="49"/>
                  </a:cubicBezTo>
                  <a:cubicBezTo>
                    <a:pt x="117" y="49"/>
                    <a:pt x="128" y="38"/>
                    <a:pt x="128" y="25"/>
                  </a:cubicBezTo>
                  <a:cubicBezTo>
                    <a:pt x="128" y="11"/>
                    <a:pt x="117" y="0"/>
                    <a:pt x="103" y="0"/>
                  </a:cubicBezTo>
                  <a:cubicBezTo>
                    <a:pt x="90" y="0"/>
                    <a:pt x="79" y="11"/>
                    <a:pt x="79" y="25"/>
                  </a:cubicBezTo>
                  <a:cubicBezTo>
                    <a:pt x="79" y="26"/>
                    <a:pt x="79" y="27"/>
                    <a:pt x="79" y="29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38" y="42"/>
                    <a:pt x="31" y="39"/>
                    <a:pt x="25" y="39"/>
                  </a:cubicBezTo>
                  <a:cubicBezTo>
                    <a:pt x="11" y="39"/>
                    <a:pt x="0" y="50"/>
                    <a:pt x="0" y="64"/>
                  </a:cubicBezTo>
                  <a:cubicBezTo>
                    <a:pt x="0" y="78"/>
                    <a:pt x="11" y="89"/>
                    <a:pt x="25" y="89"/>
                  </a:cubicBezTo>
                  <a:cubicBezTo>
                    <a:pt x="31" y="89"/>
                    <a:pt x="38" y="86"/>
                    <a:pt x="42" y="81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9" y="101"/>
                    <a:pt x="79" y="102"/>
                    <a:pt x="79" y="103"/>
                  </a:cubicBezTo>
                  <a:cubicBezTo>
                    <a:pt x="79" y="117"/>
                    <a:pt x="90" y="128"/>
                    <a:pt x="103" y="128"/>
                  </a:cubicBezTo>
                  <a:cubicBezTo>
                    <a:pt x="117" y="128"/>
                    <a:pt x="128" y="117"/>
                    <a:pt x="128" y="103"/>
                  </a:cubicBezTo>
                  <a:cubicBezTo>
                    <a:pt x="128" y="90"/>
                    <a:pt x="117" y="79"/>
                    <a:pt x="103" y="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FF066E7-C005-4DF5-82E8-F7DD17F44D71}"/>
              </a:ext>
            </a:extLst>
          </p:cNvPr>
          <p:cNvSpPr txBox="1"/>
          <p:nvPr/>
        </p:nvSpPr>
        <p:spPr>
          <a:xfrm>
            <a:off x="1774825" y="4985286"/>
            <a:ext cx="8642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300" dirty="0">
                <a:solidFill>
                  <a:schemeClr val="bg2"/>
                </a:solidFill>
                <a:latin typeface="+mj-lt"/>
                <a:ea typeface="+mj-ea"/>
              </a:rPr>
              <a:t>audit</a:t>
            </a:r>
            <a:r>
              <a:rPr lang="en-US" altLang="zh-CN" sz="8000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lt"/>
                <a:ea typeface="+mj-ea"/>
              </a:rPr>
              <a:t>o</a:t>
            </a:r>
            <a:r>
              <a:rPr lang="en-US" altLang="zh-CN" sz="8000" spc="300" dirty="0">
                <a:solidFill>
                  <a:schemeClr val="bg2"/>
                </a:solidFill>
                <a:latin typeface="+mj-lt"/>
                <a:ea typeface="+mj-ea"/>
              </a:rPr>
              <a:t>rium</a:t>
            </a:r>
          </a:p>
        </p:txBody>
      </p:sp>
    </p:spTree>
    <p:extLst>
      <p:ext uri="{BB962C8B-B14F-4D97-AF65-F5344CB8AC3E}">
        <p14:creationId xmlns:p14="http://schemas.microsoft.com/office/powerpoint/2010/main" val="791391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A551C6-751C-413F-9438-E3662D9BC3F5}"/>
              </a:ext>
            </a:extLst>
          </p:cNvPr>
          <p:cNvGrpSpPr/>
          <p:nvPr/>
        </p:nvGrpSpPr>
        <p:grpSpPr>
          <a:xfrm>
            <a:off x="6096000" y="-819039"/>
            <a:ext cx="6111782" cy="8640000"/>
            <a:chOff x="-541430" y="-1637059"/>
            <a:chExt cx="6897838" cy="9588783"/>
          </a:xfrm>
        </p:grpSpPr>
        <p:pic>
          <p:nvPicPr>
            <p:cNvPr id="3" name="图片 2" descr="图片包含 树, 户外&#10;&#10;描述已自动生成">
              <a:extLst>
                <a:ext uri="{FF2B5EF4-FFF2-40B4-BE49-F238E27FC236}">
                  <a16:creationId xmlns:a16="http://schemas.microsoft.com/office/drawing/2014/main" id="{C837140E-B22C-4EF7-B9E1-FC16756F2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8" t="2742" r="43620" b="73916"/>
            <a:stretch>
              <a:fillRect/>
            </a:stretch>
          </p:blipFill>
          <p:spPr>
            <a:xfrm>
              <a:off x="1257206" y="-1637059"/>
              <a:ext cx="2301358" cy="2301358"/>
            </a:xfrm>
            <a:custGeom>
              <a:avLst/>
              <a:gdLst>
                <a:gd name="connsiteX0" fmla="*/ 869704 w 2301358"/>
                <a:gd name="connsiteY0" fmla="*/ 403 h 2301358"/>
                <a:gd name="connsiteX1" fmla="*/ 982081 w 2301358"/>
                <a:gd name="connsiteY1" fmla="*/ 29526 h 2301358"/>
                <a:gd name="connsiteX2" fmla="*/ 2136840 w 2301358"/>
                <a:gd name="connsiteY2" fmla="*/ 591305 h 2301358"/>
                <a:gd name="connsiteX3" fmla="*/ 2271833 w 2301358"/>
                <a:gd name="connsiteY3" fmla="*/ 982081 h 2301358"/>
                <a:gd name="connsiteX4" fmla="*/ 1710054 w 2301358"/>
                <a:gd name="connsiteY4" fmla="*/ 2136840 h 2301358"/>
                <a:gd name="connsiteX5" fmla="*/ 1319278 w 2301358"/>
                <a:gd name="connsiteY5" fmla="*/ 2271833 h 2301358"/>
                <a:gd name="connsiteX6" fmla="*/ 164519 w 2301358"/>
                <a:gd name="connsiteY6" fmla="*/ 1710054 h 2301358"/>
                <a:gd name="connsiteX7" fmla="*/ 29526 w 2301358"/>
                <a:gd name="connsiteY7" fmla="*/ 1319278 h 2301358"/>
                <a:gd name="connsiteX8" fmla="*/ 591305 w 2301358"/>
                <a:gd name="connsiteY8" fmla="*/ 164519 h 2301358"/>
                <a:gd name="connsiteX9" fmla="*/ 869704 w 2301358"/>
                <a:gd name="connsiteY9" fmla="*/ 403 h 230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1358" h="2301358">
                  <a:moveTo>
                    <a:pt x="869704" y="403"/>
                  </a:moveTo>
                  <a:cubicBezTo>
                    <a:pt x="907627" y="2402"/>
                    <a:pt x="945784" y="11868"/>
                    <a:pt x="982081" y="29526"/>
                  </a:cubicBezTo>
                  <a:lnTo>
                    <a:pt x="2136840" y="591305"/>
                  </a:lnTo>
                  <a:cubicBezTo>
                    <a:pt x="2282027" y="661938"/>
                    <a:pt x="2342466" y="836893"/>
                    <a:pt x="2271833" y="982081"/>
                  </a:cubicBezTo>
                  <a:lnTo>
                    <a:pt x="1710054" y="2136840"/>
                  </a:lnTo>
                  <a:cubicBezTo>
                    <a:pt x="1639421" y="2282027"/>
                    <a:pt x="1464466" y="2342466"/>
                    <a:pt x="1319278" y="2271833"/>
                  </a:cubicBezTo>
                  <a:lnTo>
                    <a:pt x="164519" y="1710054"/>
                  </a:lnTo>
                  <a:cubicBezTo>
                    <a:pt x="19332" y="1639421"/>
                    <a:pt x="-41107" y="1464466"/>
                    <a:pt x="29526" y="1319278"/>
                  </a:cubicBezTo>
                  <a:lnTo>
                    <a:pt x="591305" y="164519"/>
                  </a:lnTo>
                  <a:cubicBezTo>
                    <a:pt x="644280" y="55629"/>
                    <a:pt x="755936" y="-5591"/>
                    <a:pt x="869704" y="403"/>
                  </a:cubicBezTo>
                  <a:close/>
                </a:path>
              </a:pathLst>
            </a:custGeom>
          </p:spPr>
        </p:pic>
        <p:pic>
          <p:nvPicPr>
            <p:cNvPr id="4" name="图片 3" descr="图片包含 树, 户外&#10;&#10;描述已自动生成">
              <a:extLst>
                <a:ext uri="{FF2B5EF4-FFF2-40B4-BE49-F238E27FC236}">
                  <a16:creationId xmlns:a16="http://schemas.microsoft.com/office/drawing/2014/main" id="{E0FB2AD8-4D8A-4B8E-80AE-13A3D7107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2" t="21492" r="51636" b="55166"/>
            <a:stretch>
              <a:fillRect/>
            </a:stretch>
          </p:blipFill>
          <p:spPr>
            <a:xfrm>
              <a:off x="357888" y="211522"/>
              <a:ext cx="2301358" cy="2301358"/>
            </a:xfrm>
            <a:custGeom>
              <a:avLst/>
              <a:gdLst>
                <a:gd name="connsiteX0" fmla="*/ 869704 w 2301358"/>
                <a:gd name="connsiteY0" fmla="*/ 403 h 2301358"/>
                <a:gd name="connsiteX1" fmla="*/ 982081 w 2301358"/>
                <a:gd name="connsiteY1" fmla="*/ 29526 h 2301358"/>
                <a:gd name="connsiteX2" fmla="*/ 2136840 w 2301358"/>
                <a:gd name="connsiteY2" fmla="*/ 591305 h 2301358"/>
                <a:gd name="connsiteX3" fmla="*/ 2271833 w 2301358"/>
                <a:gd name="connsiteY3" fmla="*/ 982081 h 2301358"/>
                <a:gd name="connsiteX4" fmla="*/ 1710054 w 2301358"/>
                <a:gd name="connsiteY4" fmla="*/ 2136840 h 2301358"/>
                <a:gd name="connsiteX5" fmla="*/ 1319278 w 2301358"/>
                <a:gd name="connsiteY5" fmla="*/ 2271833 h 2301358"/>
                <a:gd name="connsiteX6" fmla="*/ 164519 w 2301358"/>
                <a:gd name="connsiteY6" fmla="*/ 1710054 h 2301358"/>
                <a:gd name="connsiteX7" fmla="*/ 29526 w 2301358"/>
                <a:gd name="connsiteY7" fmla="*/ 1319278 h 2301358"/>
                <a:gd name="connsiteX8" fmla="*/ 591305 w 2301358"/>
                <a:gd name="connsiteY8" fmla="*/ 164519 h 2301358"/>
                <a:gd name="connsiteX9" fmla="*/ 869704 w 2301358"/>
                <a:gd name="connsiteY9" fmla="*/ 403 h 230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1358" h="2301358">
                  <a:moveTo>
                    <a:pt x="869704" y="403"/>
                  </a:moveTo>
                  <a:cubicBezTo>
                    <a:pt x="907627" y="2402"/>
                    <a:pt x="945784" y="11868"/>
                    <a:pt x="982081" y="29526"/>
                  </a:cubicBezTo>
                  <a:lnTo>
                    <a:pt x="2136840" y="591305"/>
                  </a:lnTo>
                  <a:cubicBezTo>
                    <a:pt x="2282027" y="661938"/>
                    <a:pt x="2342466" y="836893"/>
                    <a:pt x="2271833" y="982081"/>
                  </a:cubicBezTo>
                  <a:lnTo>
                    <a:pt x="1710054" y="2136840"/>
                  </a:lnTo>
                  <a:cubicBezTo>
                    <a:pt x="1639421" y="2282027"/>
                    <a:pt x="1464466" y="2342466"/>
                    <a:pt x="1319278" y="2271833"/>
                  </a:cubicBezTo>
                  <a:lnTo>
                    <a:pt x="164519" y="1710054"/>
                  </a:lnTo>
                  <a:cubicBezTo>
                    <a:pt x="19332" y="1639421"/>
                    <a:pt x="-41107" y="1464466"/>
                    <a:pt x="29526" y="1319278"/>
                  </a:cubicBezTo>
                  <a:lnTo>
                    <a:pt x="591305" y="164519"/>
                  </a:lnTo>
                  <a:cubicBezTo>
                    <a:pt x="644280" y="55629"/>
                    <a:pt x="755936" y="-5591"/>
                    <a:pt x="869704" y="403"/>
                  </a:cubicBezTo>
                  <a:close/>
                </a:path>
              </a:pathLst>
            </a:custGeom>
          </p:spPr>
        </p:pic>
        <p:pic>
          <p:nvPicPr>
            <p:cNvPr id="5" name="图片 4" descr="图片包含 树, 户外&#10;&#10;描述已自动生成">
              <a:extLst>
                <a:ext uri="{FF2B5EF4-FFF2-40B4-BE49-F238E27FC236}">
                  <a16:creationId xmlns:a16="http://schemas.microsoft.com/office/drawing/2014/main" id="{4F5F43CF-4D22-43C9-95A4-6A21F677F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9" t="30613" r="35159" b="46044"/>
            <a:stretch>
              <a:fillRect/>
            </a:stretch>
          </p:blipFill>
          <p:spPr>
            <a:xfrm>
              <a:off x="2206469" y="1110840"/>
              <a:ext cx="2301358" cy="2301358"/>
            </a:xfrm>
            <a:custGeom>
              <a:avLst/>
              <a:gdLst>
                <a:gd name="connsiteX0" fmla="*/ 869704 w 2301358"/>
                <a:gd name="connsiteY0" fmla="*/ 403 h 2301358"/>
                <a:gd name="connsiteX1" fmla="*/ 982081 w 2301358"/>
                <a:gd name="connsiteY1" fmla="*/ 29526 h 2301358"/>
                <a:gd name="connsiteX2" fmla="*/ 2136840 w 2301358"/>
                <a:gd name="connsiteY2" fmla="*/ 591305 h 2301358"/>
                <a:gd name="connsiteX3" fmla="*/ 2271834 w 2301358"/>
                <a:gd name="connsiteY3" fmla="*/ 982081 h 2301358"/>
                <a:gd name="connsiteX4" fmla="*/ 1710054 w 2301358"/>
                <a:gd name="connsiteY4" fmla="*/ 2136840 h 2301358"/>
                <a:gd name="connsiteX5" fmla="*/ 1319278 w 2301358"/>
                <a:gd name="connsiteY5" fmla="*/ 2271833 h 2301358"/>
                <a:gd name="connsiteX6" fmla="*/ 164519 w 2301358"/>
                <a:gd name="connsiteY6" fmla="*/ 1710054 h 2301358"/>
                <a:gd name="connsiteX7" fmla="*/ 29526 w 2301358"/>
                <a:gd name="connsiteY7" fmla="*/ 1319278 h 2301358"/>
                <a:gd name="connsiteX8" fmla="*/ 591305 w 2301358"/>
                <a:gd name="connsiteY8" fmla="*/ 164519 h 2301358"/>
                <a:gd name="connsiteX9" fmla="*/ 869704 w 2301358"/>
                <a:gd name="connsiteY9" fmla="*/ 403 h 230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1358" h="2301358">
                  <a:moveTo>
                    <a:pt x="869704" y="403"/>
                  </a:moveTo>
                  <a:cubicBezTo>
                    <a:pt x="907627" y="2402"/>
                    <a:pt x="945784" y="11868"/>
                    <a:pt x="982081" y="29526"/>
                  </a:cubicBezTo>
                  <a:lnTo>
                    <a:pt x="2136840" y="591305"/>
                  </a:lnTo>
                  <a:cubicBezTo>
                    <a:pt x="2282028" y="661938"/>
                    <a:pt x="2342466" y="836893"/>
                    <a:pt x="2271834" y="982081"/>
                  </a:cubicBezTo>
                  <a:lnTo>
                    <a:pt x="1710054" y="2136840"/>
                  </a:lnTo>
                  <a:cubicBezTo>
                    <a:pt x="1639421" y="2282027"/>
                    <a:pt x="1464466" y="2342466"/>
                    <a:pt x="1319278" y="2271833"/>
                  </a:cubicBezTo>
                  <a:lnTo>
                    <a:pt x="164519" y="1710054"/>
                  </a:lnTo>
                  <a:cubicBezTo>
                    <a:pt x="19332" y="1639421"/>
                    <a:pt x="-41107" y="1464466"/>
                    <a:pt x="29526" y="1319278"/>
                  </a:cubicBezTo>
                  <a:lnTo>
                    <a:pt x="591305" y="164519"/>
                  </a:lnTo>
                  <a:cubicBezTo>
                    <a:pt x="644280" y="55629"/>
                    <a:pt x="755936" y="-5591"/>
                    <a:pt x="869704" y="403"/>
                  </a:cubicBezTo>
                  <a:close/>
                </a:path>
              </a:pathLst>
            </a:custGeom>
          </p:spPr>
        </p:pic>
        <p:pic>
          <p:nvPicPr>
            <p:cNvPr id="6" name="图片 5" descr="图片包含 树, 户外&#10;&#10;描述已自动生成">
              <a:extLst>
                <a:ext uri="{FF2B5EF4-FFF2-40B4-BE49-F238E27FC236}">
                  <a16:creationId xmlns:a16="http://schemas.microsoft.com/office/drawing/2014/main" id="{612A3DEB-7088-4658-A4AD-11ED51858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06" t="39735" r="18682" b="36922"/>
            <a:stretch>
              <a:fillRect/>
            </a:stretch>
          </p:blipFill>
          <p:spPr>
            <a:xfrm>
              <a:off x="4055050" y="2010158"/>
              <a:ext cx="2301358" cy="2301358"/>
            </a:xfrm>
            <a:custGeom>
              <a:avLst/>
              <a:gdLst>
                <a:gd name="connsiteX0" fmla="*/ 869704 w 2301358"/>
                <a:gd name="connsiteY0" fmla="*/ 403 h 2301358"/>
                <a:gd name="connsiteX1" fmla="*/ 982081 w 2301358"/>
                <a:gd name="connsiteY1" fmla="*/ 29526 h 2301358"/>
                <a:gd name="connsiteX2" fmla="*/ 2136840 w 2301358"/>
                <a:gd name="connsiteY2" fmla="*/ 591305 h 2301358"/>
                <a:gd name="connsiteX3" fmla="*/ 2271834 w 2301358"/>
                <a:gd name="connsiteY3" fmla="*/ 982081 h 2301358"/>
                <a:gd name="connsiteX4" fmla="*/ 1710054 w 2301358"/>
                <a:gd name="connsiteY4" fmla="*/ 2136840 h 2301358"/>
                <a:gd name="connsiteX5" fmla="*/ 1319278 w 2301358"/>
                <a:gd name="connsiteY5" fmla="*/ 2271834 h 2301358"/>
                <a:gd name="connsiteX6" fmla="*/ 164520 w 2301358"/>
                <a:gd name="connsiteY6" fmla="*/ 1710054 h 2301358"/>
                <a:gd name="connsiteX7" fmla="*/ 29526 w 2301358"/>
                <a:gd name="connsiteY7" fmla="*/ 1319278 h 2301358"/>
                <a:gd name="connsiteX8" fmla="*/ 591306 w 2301358"/>
                <a:gd name="connsiteY8" fmla="*/ 164519 h 2301358"/>
                <a:gd name="connsiteX9" fmla="*/ 869704 w 2301358"/>
                <a:gd name="connsiteY9" fmla="*/ 403 h 230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1358" h="2301358">
                  <a:moveTo>
                    <a:pt x="869704" y="403"/>
                  </a:moveTo>
                  <a:cubicBezTo>
                    <a:pt x="907627" y="2402"/>
                    <a:pt x="945784" y="11868"/>
                    <a:pt x="982081" y="29526"/>
                  </a:cubicBezTo>
                  <a:lnTo>
                    <a:pt x="2136840" y="591305"/>
                  </a:lnTo>
                  <a:cubicBezTo>
                    <a:pt x="2282028" y="661938"/>
                    <a:pt x="2342466" y="836893"/>
                    <a:pt x="2271834" y="982081"/>
                  </a:cubicBezTo>
                  <a:lnTo>
                    <a:pt x="1710054" y="2136840"/>
                  </a:lnTo>
                  <a:cubicBezTo>
                    <a:pt x="1639422" y="2282028"/>
                    <a:pt x="1464466" y="2342466"/>
                    <a:pt x="1319278" y="2271834"/>
                  </a:cubicBezTo>
                  <a:lnTo>
                    <a:pt x="164520" y="1710054"/>
                  </a:lnTo>
                  <a:cubicBezTo>
                    <a:pt x="19332" y="1639421"/>
                    <a:pt x="-41107" y="1464466"/>
                    <a:pt x="29526" y="1319278"/>
                  </a:cubicBezTo>
                  <a:lnTo>
                    <a:pt x="591306" y="164519"/>
                  </a:lnTo>
                  <a:cubicBezTo>
                    <a:pt x="644280" y="55629"/>
                    <a:pt x="755936" y="-5591"/>
                    <a:pt x="869704" y="403"/>
                  </a:cubicBezTo>
                  <a:close/>
                </a:path>
              </a:pathLst>
            </a:custGeom>
          </p:spPr>
        </p:pic>
        <p:pic>
          <p:nvPicPr>
            <p:cNvPr id="7" name="图片 6" descr="图片包含 树, 户外&#10;&#10;描述已自动生成">
              <a:extLst>
                <a:ext uri="{FF2B5EF4-FFF2-40B4-BE49-F238E27FC236}">
                  <a16:creationId xmlns:a16="http://schemas.microsoft.com/office/drawing/2014/main" id="{5DF04699-7D61-4C4F-AAFC-75B808D20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6" t="40242" r="59651" b="36416"/>
            <a:stretch>
              <a:fillRect/>
            </a:stretch>
          </p:blipFill>
          <p:spPr>
            <a:xfrm>
              <a:off x="-541430" y="2060104"/>
              <a:ext cx="2301358" cy="2301358"/>
            </a:xfrm>
            <a:custGeom>
              <a:avLst/>
              <a:gdLst>
                <a:gd name="connsiteX0" fmla="*/ 869704 w 2301358"/>
                <a:gd name="connsiteY0" fmla="*/ 403 h 2301358"/>
                <a:gd name="connsiteX1" fmla="*/ 982081 w 2301358"/>
                <a:gd name="connsiteY1" fmla="*/ 29526 h 2301358"/>
                <a:gd name="connsiteX2" fmla="*/ 2136840 w 2301358"/>
                <a:gd name="connsiteY2" fmla="*/ 591305 h 2301358"/>
                <a:gd name="connsiteX3" fmla="*/ 2271833 w 2301358"/>
                <a:gd name="connsiteY3" fmla="*/ 982081 h 2301358"/>
                <a:gd name="connsiteX4" fmla="*/ 1710054 w 2301358"/>
                <a:gd name="connsiteY4" fmla="*/ 2136840 h 2301358"/>
                <a:gd name="connsiteX5" fmla="*/ 1319278 w 2301358"/>
                <a:gd name="connsiteY5" fmla="*/ 2271834 h 2301358"/>
                <a:gd name="connsiteX6" fmla="*/ 164519 w 2301358"/>
                <a:gd name="connsiteY6" fmla="*/ 1710054 h 2301358"/>
                <a:gd name="connsiteX7" fmla="*/ 29526 w 2301358"/>
                <a:gd name="connsiteY7" fmla="*/ 1319278 h 2301358"/>
                <a:gd name="connsiteX8" fmla="*/ 591305 w 2301358"/>
                <a:gd name="connsiteY8" fmla="*/ 164519 h 2301358"/>
                <a:gd name="connsiteX9" fmla="*/ 869704 w 2301358"/>
                <a:gd name="connsiteY9" fmla="*/ 403 h 230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1358" h="2301358">
                  <a:moveTo>
                    <a:pt x="869704" y="403"/>
                  </a:moveTo>
                  <a:cubicBezTo>
                    <a:pt x="907627" y="2402"/>
                    <a:pt x="945784" y="11868"/>
                    <a:pt x="982081" y="29526"/>
                  </a:cubicBezTo>
                  <a:lnTo>
                    <a:pt x="2136840" y="591305"/>
                  </a:lnTo>
                  <a:cubicBezTo>
                    <a:pt x="2282027" y="661938"/>
                    <a:pt x="2342466" y="836893"/>
                    <a:pt x="2271833" y="982081"/>
                  </a:cubicBezTo>
                  <a:lnTo>
                    <a:pt x="1710054" y="2136840"/>
                  </a:lnTo>
                  <a:cubicBezTo>
                    <a:pt x="1639421" y="2282028"/>
                    <a:pt x="1464466" y="2342466"/>
                    <a:pt x="1319278" y="2271834"/>
                  </a:cubicBezTo>
                  <a:lnTo>
                    <a:pt x="164519" y="1710054"/>
                  </a:lnTo>
                  <a:cubicBezTo>
                    <a:pt x="19332" y="1639421"/>
                    <a:pt x="-41107" y="1464466"/>
                    <a:pt x="29526" y="1319278"/>
                  </a:cubicBezTo>
                  <a:lnTo>
                    <a:pt x="591305" y="164519"/>
                  </a:lnTo>
                  <a:cubicBezTo>
                    <a:pt x="644280" y="55629"/>
                    <a:pt x="755936" y="-5591"/>
                    <a:pt x="869704" y="403"/>
                  </a:cubicBezTo>
                  <a:close/>
                </a:path>
              </a:pathLst>
            </a:custGeom>
          </p:spPr>
        </p:pic>
        <p:pic>
          <p:nvPicPr>
            <p:cNvPr id="8" name="图片 7" descr="图片包含 树, 户外&#10;&#10;描述已自动生成">
              <a:extLst>
                <a:ext uri="{FF2B5EF4-FFF2-40B4-BE49-F238E27FC236}">
                  <a16:creationId xmlns:a16="http://schemas.microsoft.com/office/drawing/2014/main" id="{B6BEB6B2-811C-471F-82BF-57F30FAFC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3" t="49363" r="43175" b="27294"/>
            <a:stretch>
              <a:fillRect/>
            </a:stretch>
          </p:blipFill>
          <p:spPr>
            <a:xfrm>
              <a:off x="1307151" y="2959421"/>
              <a:ext cx="2301358" cy="2301358"/>
            </a:xfrm>
            <a:custGeom>
              <a:avLst/>
              <a:gdLst>
                <a:gd name="connsiteX0" fmla="*/ 869704 w 2301358"/>
                <a:gd name="connsiteY0" fmla="*/ 403 h 2301358"/>
                <a:gd name="connsiteX1" fmla="*/ 982081 w 2301358"/>
                <a:gd name="connsiteY1" fmla="*/ 29526 h 2301358"/>
                <a:gd name="connsiteX2" fmla="*/ 2136840 w 2301358"/>
                <a:gd name="connsiteY2" fmla="*/ 591305 h 2301358"/>
                <a:gd name="connsiteX3" fmla="*/ 2271833 w 2301358"/>
                <a:gd name="connsiteY3" fmla="*/ 982081 h 2301358"/>
                <a:gd name="connsiteX4" fmla="*/ 1710054 w 2301358"/>
                <a:gd name="connsiteY4" fmla="*/ 2136840 h 2301358"/>
                <a:gd name="connsiteX5" fmla="*/ 1319278 w 2301358"/>
                <a:gd name="connsiteY5" fmla="*/ 2271834 h 2301358"/>
                <a:gd name="connsiteX6" fmla="*/ 164519 w 2301358"/>
                <a:gd name="connsiteY6" fmla="*/ 1710054 h 2301358"/>
                <a:gd name="connsiteX7" fmla="*/ 29526 w 2301358"/>
                <a:gd name="connsiteY7" fmla="*/ 1319278 h 2301358"/>
                <a:gd name="connsiteX8" fmla="*/ 591305 w 2301358"/>
                <a:gd name="connsiteY8" fmla="*/ 164519 h 2301358"/>
                <a:gd name="connsiteX9" fmla="*/ 869704 w 2301358"/>
                <a:gd name="connsiteY9" fmla="*/ 403 h 230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1358" h="2301358">
                  <a:moveTo>
                    <a:pt x="869704" y="403"/>
                  </a:moveTo>
                  <a:cubicBezTo>
                    <a:pt x="907627" y="2402"/>
                    <a:pt x="945784" y="11868"/>
                    <a:pt x="982081" y="29526"/>
                  </a:cubicBezTo>
                  <a:lnTo>
                    <a:pt x="2136840" y="591305"/>
                  </a:lnTo>
                  <a:cubicBezTo>
                    <a:pt x="2282027" y="661938"/>
                    <a:pt x="2342466" y="836893"/>
                    <a:pt x="2271833" y="982081"/>
                  </a:cubicBezTo>
                  <a:lnTo>
                    <a:pt x="1710054" y="2136840"/>
                  </a:lnTo>
                  <a:cubicBezTo>
                    <a:pt x="1639421" y="2282028"/>
                    <a:pt x="1464466" y="2342466"/>
                    <a:pt x="1319278" y="2271834"/>
                  </a:cubicBezTo>
                  <a:lnTo>
                    <a:pt x="164519" y="1710054"/>
                  </a:lnTo>
                  <a:cubicBezTo>
                    <a:pt x="19332" y="1639422"/>
                    <a:pt x="-41107" y="1464466"/>
                    <a:pt x="29526" y="1319278"/>
                  </a:cubicBezTo>
                  <a:lnTo>
                    <a:pt x="591305" y="164519"/>
                  </a:lnTo>
                  <a:cubicBezTo>
                    <a:pt x="644280" y="55629"/>
                    <a:pt x="755936" y="-5591"/>
                    <a:pt x="869704" y="403"/>
                  </a:cubicBezTo>
                  <a:close/>
                </a:path>
              </a:pathLst>
            </a:custGeom>
          </p:spPr>
        </p:pic>
        <p:pic>
          <p:nvPicPr>
            <p:cNvPr id="9" name="图片 8" descr="图片包含 树, 户外&#10;&#10;描述已自动生成">
              <a:extLst>
                <a:ext uri="{FF2B5EF4-FFF2-40B4-BE49-F238E27FC236}">
                  <a16:creationId xmlns:a16="http://schemas.microsoft.com/office/drawing/2014/main" id="{D5FBFA3A-D1BC-4B6B-A122-676D2E75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0" t="58485" r="26698" b="18172"/>
            <a:stretch>
              <a:fillRect/>
            </a:stretch>
          </p:blipFill>
          <p:spPr>
            <a:xfrm>
              <a:off x="3155732" y="3858739"/>
              <a:ext cx="2301358" cy="2301358"/>
            </a:xfrm>
            <a:custGeom>
              <a:avLst/>
              <a:gdLst>
                <a:gd name="connsiteX0" fmla="*/ 869704 w 2301358"/>
                <a:gd name="connsiteY0" fmla="*/ 403 h 2301358"/>
                <a:gd name="connsiteX1" fmla="*/ 982081 w 2301358"/>
                <a:gd name="connsiteY1" fmla="*/ 29526 h 2301358"/>
                <a:gd name="connsiteX2" fmla="*/ 2136840 w 2301358"/>
                <a:gd name="connsiteY2" fmla="*/ 591306 h 2301358"/>
                <a:gd name="connsiteX3" fmla="*/ 2271834 w 2301358"/>
                <a:gd name="connsiteY3" fmla="*/ 982081 h 2301358"/>
                <a:gd name="connsiteX4" fmla="*/ 1710054 w 2301358"/>
                <a:gd name="connsiteY4" fmla="*/ 2136840 h 2301358"/>
                <a:gd name="connsiteX5" fmla="*/ 1319278 w 2301358"/>
                <a:gd name="connsiteY5" fmla="*/ 2271834 h 2301358"/>
                <a:gd name="connsiteX6" fmla="*/ 164519 w 2301358"/>
                <a:gd name="connsiteY6" fmla="*/ 1710054 h 2301358"/>
                <a:gd name="connsiteX7" fmla="*/ 29526 w 2301358"/>
                <a:gd name="connsiteY7" fmla="*/ 1319278 h 2301358"/>
                <a:gd name="connsiteX8" fmla="*/ 591305 w 2301358"/>
                <a:gd name="connsiteY8" fmla="*/ 164519 h 2301358"/>
                <a:gd name="connsiteX9" fmla="*/ 869704 w 2301358"/>
                <a:gd name="connsiteY9" fmla="*/ 403 h 230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1358" h="2301358">
                  <a:moveTo>
                    <a:pt x="869704" y="403"/>
                  </a:moveTo>
                  <a:cubicBezTo>
                    <a:pt x="907627" y="2402"/>
                    <a:pt x="945784" y="11868"/>
                    <a:pt x="982081" y="29526"/>
                  </a:cubicBezTo>
                  <a:lnTo>
                    <a:pt x="2136840" y="591306"/>
                  </a:lnTo>
                  <a:cubicBezTo>
                    <a:pt x="2282028" y="661938"/>
                    <a:pt x="2342466" y="836894"/>
                    <a:pt x="2271834" y="982081"/>
                  </a:cubicBezTo>
                  <a:lnTo>
                    <a:pt x="1710054" y="2136840"/>
                  </a:lnTo>
                  <a:cubicBezTo>
                    <a:pt x="1639422" y="2282028"/>
                    <a:pt x="1464466" y="2342466"/>
                    <a:pt x="1319278" y="2271834"/>
                  </a:cubicBezTo>
                  <a:lnTo>
                    <a:pt x="164519" y="1710054"/>
                  </a:lnTo>
                  <a:cubicBezTo>
                    <a:pt x="19332" y="1639422"/>
                    <a:pt x="-41107" y="1464466"/>
                    <a:pt x="29526" y="1319278"/>
                  </a:cubicBezTo>
                  <a:lnTo>
                    <a:pt x="591305" y="164519"/>
                  </a:lnTo>
                  <a:cubicBezTo>
                    <a:pt x="644280" y="55629"/>
                    <a:pt x="755936" y="-5591"/>
                    <a:pt x="869704" y="403"/>
                  </a:cubicBezTo>
                  <a:close/>
                </a:path>
              </a:pathLst>
            </a:custGeom>
          </p:spPr>
        </p:pic>
        <p:pic>
          <p:nvPicPr>
            <p:cNvPr id="10" name="图片 9" descr="图片包含 树, 户外&#10;&#10;描述已自动生成">
              <a:extLst>
                <a:ext uri="{FF2B5EF4-FFF2-40B4-BE49-F238E27FC236}">
                  <a16:creationId xmlns:a16="http://schemas.microsoft.com/office/drawing/2014/main" id="{4DB81E84-09EE-48BF-9DD2-168D2B8E8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74" t="77235" r="34714"/>
            <a:stretch>
              <a:fillRect/>
            </a:stretch>
          </p:blipFill>
          <p:spPr>
            <a:xfrm>
              <a:off x="2256414" y="5707321"/>
              <a:ext cx="2301358" cy="2244403"/>
            </a:xfrm>
            <a:custGeom>
              <a:avLst/>
              <a:gdLst>
                <a:gd name="connsiteX0" fmla="*/ 869704 w 2301358"/>
                <a:gd name="connsiteY0" fmla="*/ 403 h 2244403"/>
                <a:gd name="connsiteX1" fmla="*/ 982081 w 2301358"/>
                <a:gd name="connsiteY1" fmla="*/ 29526 h 2244403"/>
                <a:gd name="connsiteX2" fmla="*/ 2136840 w 2301358"/>
                <a:gd name="connsiteY2" fmla="*/ 591306 h 2244403"/>
                <a:gd name="connsiteX3" fmla="*/ 2271834 w 2301358"/>
                <a:gd name="connsiteY3" fmla="*/ 982081 h 2244403"/>
                <a:gd name="connsiteX4" fmla="*/ 1710054 w 2301358"/>
                <a:gd name="connsiteY4" fmla="*/ 2136840 h 2244403"/>
                <a:gd name="connsiteX5" fmla="*/ 1639614 w 2301358"/>
                <a:gd name="connsiteY5" fmla="*/ 2229117 h 2244403"/>
                <a:gd name="connsiteX6" fmla="*/ 1618235 w 2301358"/>
                <a:gd name="connsiteY6" fmla="*/ 2244403 h 2244403"/>
                <a:gd name="connsiteX7" fmla="*/ 1262893 w 2301358"/>
                <a:gd name="connsiteY7" fmla="*/ 2244403 h 2244403"/>
                <a:gd name="connsiteX8" fmla="*/ 164519 w 2301358"/>
                <a:gd name="connsiteY8" fmla="*/ 1710054 h 2244403"/>
                <a:gd name="connsiteX9" fmla="*/ 29526 w 2301358"/>
                <a:gd name="connsiteY9" fmla="*/ 1319278 h 2244403"/>
                <a:gd name="connsiteX10" fmla="*/ 591305 w 2301358"/>
                <a:gd name="connsiteY10" fmla="*/ 164520 h 2244403"/>
                <a:gd name="connsiteX11" fmla="*/ 869704 w 2301358"/>
                <a:gd name="connsiteY11" fmla="*/ 403 h 224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1358" h="2244403">
                  <a:moveTo>
                    <a:pt x="869704" y="403"/>
                  </a:moveTo>
                  <a:cubicBezTo>
                    <a:pt x="907627" y="2402"/>
                    <a:pt x="945784" y="11868"/>
                    <a:pt x="982081" y="29526"/>
                  </a:cubicBezTo>
                  <a:lnTo>
                    <a:pt x="2136840" y="591306"/>
                  </a:lnTo>
                  <a:cubicBezTo>
                    <a:pt x="2282028" y="661938"/>
                    <a:pt x="2342466" y="836894"/>
                    <a:pt x="2271834" y="982081"/>
                  </a:cubicBezTo>
                  <a:lnTo>
                    <a:pt x="1710054" y="2136840"/>
                  </a:lnTo>
                  <a:cubicBezTo>
                    <a:pt x="1692396" y="2173137"/>
                    <a:pt x="1668218" y="2204137"/>
                    <a:pt x="1639614" y="2229117"/>
                  </a:cubicBezTo>
                  <a:lnTo>
                    <a:pt x="1618235" y="2244403"/>
                  </a:lnTo>
                  <a:lnTo>
                    <a:pt x="1262893" y="2244403"/>
                  </a:lnTo>
                  <a:lnTo>
                    <a:pt x="164519" y="1710054"/>
                  </a:lnTo>
                  <a:cubicBezTo>
                    <a:pt x="19332" y="1639422"/>
                    <a:pt x="-41107" y="1464466"/>
                    <a:pt x="29526" y="1319278"/>
                  </a:cubicBezTo>
                  <a:lnTo>
                    <a:pt x="591305" y="164520"/>
                  </a:lnTo>
                  <a:cubicBezTo>
                    <a:pt x="644280" y="55629"/>
                    <a:pt x="755936" y="-5590"/>
                    <a:pt x="869704" y="403"/>
                  </a:cubicBezTo>
                  <a:close/>
                </a:path>
              </a:pathLst>
            </a:custGeom>
          </p:spPr>
        </p:pic>
      </p:grp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9D2F5E48-A6CB-41D0-936A-D721AE1E212D}"/>
              </a:ext>
            </a:extLst>
          </p:cNvPr>
          <p:cNvSpPr txBox="1">
            <a:spLocks/>
          </p:cNvSpPr>
          <p:nvPr/>
        </p:nvSpPr>
        <p:spPr>
          <a:xfrm>
            <a:off x="695325" y="1684706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19EDDC-0453-43A8-93E2-4DC6C320AC8C}"/>
              </a:ext>
            </a:extLst>
          </p:cNvPr>
          <p:cNvSpPr txBox="1"/>
          <p:nvPr/>
        </p:nvSpPr>
        <p:spPr>
          <a:xfrm>
            <a:off x="695325" y="657900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F2A1196D-21C5-4FD9-A296-672FC5560D4A}"/>
              </a:ext>
            </a:extLst>
          </p:cNvPr>
          <p:cNvSpPr txBox="1">
            <a:spLocks/>
          </p:cNvSpPr>
          <p:nvPr/>
        </p:nvSpPr>
        <p:spPr>
          <a:xfrm>
            <a:off x="695325" y="4455806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0BFAD0-7A7F-4AF0-A0A8-3FB391833BCD}"/>
              </a:ext>
            </a:extLst>
          </p:cNvPr>
          <p:cNvSpPr txBox="1"/>
          <p:nvPr/>
        </p:nvSpPr>
        <p:spPr>
          <a:xfrm>
            <a:off x="695325" y="3429000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300" dirty="0">
                <a:solidFill>
                  <a:schemeClr val="bg2"/>
                </a:solidFill>
                <a:latin typeface="+mj-ea"/>
                <a:ea typeface="+mj-ea"/>
              </a:rPr>
              <a:t>衷和楼</a:t>
            </a:r>
            <a:endParaRPr lang="en-US" altLang="zh-CN" sz="4800" spc="3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118B1E7-54AA-4DFF-9198-827B5043EA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76" y="4859012"/>
            <a:ext cx="5092036" cy="5092036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88C16A9-DBE3-4072-9C1F-40A85774BF90}"/>
              </a:ext>
            </a:extLst>
          </p:cNvPr>
          <p:cNvSpPr/>
          <p:nvPr/>
        </p:nvSpPr>
        <p:spPr>
          <a:xfrm>
            <a:off x="11293577" y="-256305"/>
            <a:ext cx="1828409" cy="1828409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3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15467928-0BD7-4DD8-B00A-758E6454EDE0}"/>
              </a:ext>
            </a:extLst>
          </p:cNvPr>
          <p:cNvGrpSpPr/>
          <p:nvPr/>
        </p:nvGrpSpPr>
        <p:grpSpPr>
          <a:xfrm>
            <a:off x="6290003" y="-709805"/>
            <a:ext cx="5643296" cy="8075909"/>
            <a:chOff x="6290003" y="-709805"/>
            <a:chExt cx="5643296" cy="8075909"/>
          </a:xfrm>
          <a:blipFill dpi="0" rotWithShape="1">
            <a:blip r:embed="rId2">
              <a:alphaModFix amt="86000"/>
            </a:blip>
            <a:srcRect/>
            <a:stretch>
              <a:fillRect/>
            </a:stretch>
          </a:blip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3C615E6-0EFC-4461-AE5F-8CAE1F144160}"/>
                </a:ext>
              </a:extLst>
            </p:cNvPr>
            <p:cNvSpPr/>
            <p:nvPr/>
          </p:nvSpPr>
          <p:spPr>
            <a:xfrm rot="1703947">
              <a:off x="7997382" y="-709805"/>
              <a:ext cx="1631758" cy="163175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BF3794D1-2739-477C-8998-5E13A2F6164C}"/>
                </a:ext>
              </a:extLst>
            </p:cNvPr>
            <p:cNvSpPr/>
            <p:nvPr/>
          </p:nvSpPr>
          <p:spPr>
            <a:xfrm rot="1703947">
              <a:off x="7143693" y="869118"/>
              <a:ext cx="1631758" cy="163175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1842478-1FA7-4D27-A9FD-C98DCDE870E6}"/>
                </a:ext>
              </a:extLst>
            </p:cNvPr>
            <p:cNvSpPr/>
            <p:nvPr/>
          </p:nvSpPr>
          <p:spPr>
            <a:xfrm rot="1703947">
              <a:off x="8722618" y="1722808"/>
              <a:ext cx="1631758" cy="163175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6C2F6E0-6C93-4E33-B48A-5A537974B221}"/>
                </a:ext>
              </a:extLst>
            </p:cNvPr>
            <p:cNvSpPr/>
            <p:nvPr/>
          </p:nvSpPr>
          <p:spPr>
            <a:xfrm rot="1703947">
              <a:off x="10301541" y="2576499"/>
              <a:ext cx="1631758" cy="163175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5572D93-9877-4F18-9344-15C83F47BEFC}"/>
                </a:ext>
              </a:extLst>
            </p:cNvPr>
            <p:cNvSpPr/>
            <p:nvPr/>
          </p:nvSpPr>
          <p:spPr>
            <a:xfrm rot="1703947">
              <a:off x="6290003" y="2448042"/>
              <a:ext cx="1631758" cy="163175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5F4A46E-585F-41FF-B39A-699F8F53FF47}"/>
                </a:ext>
              </a:extLst>
            </p:cNvPr>
            <p:cNvSpPr/>
            <p:nvPr/>
          </p:nvSpPr>
          <p:spPr>
            <a:xfrm rot="1703947">
              <a:off x="7868928" y="3301732"/>
              <a:ext cx="1631758" cy="163175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C102506-EF9E-4E40-A220-F7FF1D40C29F}"/>
                </a:ext>
              </a:extLst>
            </p:cNvPr>
            <p:cNvSpPr/>
            <p:nvPr/>
          </p:nvSpPr>
          <p:spPr>
            <a:xfrm rot="1703947">
              <a:off x="9447852" y="4155423"/>
              <a:ext cx="1631758" cy="163175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59CE9C4-BCA2-4C82-8E10-A11C9666B600}"/>
                </a:ext>
              </a:extLst>
            </p:cNvPr>
            <p:cNvSpPr/>
            <p:nvPr/>
          </p:nvSpPr>
          <p:spPr>
            <a:xfrm rot="1703947">
              <a:off x="8594163" y="5734346"/>
              <a:ext cx="1631758" cy="163175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390C4-87B9-4BE4-89E0-F71A08CA41A3}"/>
              </a:ext>
            </a:extLst>
          </p:cNvPr>
          <p:cNvSpPr txBox="1"/>
          <p:nvPr/>
        </p:nvSpPr>
        <p:spPr>
          <a:xfrm>
            <a:off x="711625" y="2158187"/>
            <a:ext cx="54006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2"/>
                </a:solidFill>
                <a:latin typeface="+mj-ea"/>
                <a:ea typeface="+mj-ea"/>
              </a:rPr>
              <a:t>设置形状格式</a:t>
            </a:r>
            <a:r>
              <a:rPr lang="en-US" altLang="zh-CN" sz="3200" spc="300" dirty="0">
                <a:solidFill>
                  <a:schemeClr val="bg2"/>
                </a:solidFill>
                <a:latin typeface="+mj-ea"/>
                <a:ea typeface="+mj-ea"/>
              </a:rPr>
              <a:t>-</a:t>
            </a:r>
            <a:r>
              <a:rPr lang="zh-CN" altLang="en-US" sz="3200" spc="300" dirty="0">
                <a:solidFill>
                  <a:schemeClr val="bg2"/>
                </a:solidFill>
                <a:latin typeface="+mj-ea"/>
                <a:ea typeface="+mj-ea"/>
              </a:rPr>
              <a:t>图片或纹理填充</a:t>
            </a:r>
            <a:endParaRPr lang="en-US" altLang="zh-CN" sz="3200" spc="300" dirty="0"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lang="zh-CN" altLang="en-US" sz="3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或</a:t>
            </a:r>
            <a:r>
              <a:rPr lang="en-US" altLang="zh-CN" sz="3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 </a:t>
            </a:r>
            <a:r>
              <a:rPr lang="zh-CN" altLang="en-US" sz="3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格式</a:t>
            </a:r>
            <a:r>
              <a:rPr lang="en-US" altLang="zh-CN" sz="3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-</a:t>
            </a:r>
            <a:r>
              <a:rPr lang="zh-CN" altLang="en-US" sz="3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合并形状</a:t>
            </a:r>
            <a:r>
              <a:rPr lang="en-US" altLang="zh-CN" sz="3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-</a:t>
            </a:r>
            <a:r>
              <a:rPr lang="zh-CN" altLang="en-US" sz="3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</a:rPr>
              <a:t>拆分</a:t>
            </a:r>
            <a:endParaRPr lang="en-US" altLang="zh-CN" sz="3200" spc="300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</a:endParaRPr>
          </a:p>
          <a:p>
            <a:endParaRPr lang="en-US" altLang="zh-CN" sz="3200" spc="3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E9A02596-3CB7-489F-B737-71D57979982F}"/>
              </a:ext>
            </a:extLst>
          </p:cNvPr>
          <p:cNvSpPr txBox="1">
            <a:spLocks/>
          </p:cNvSpPr>
          <p:nvPr/>
        </p:nvSpPr>
        <p:spPr>
          <a:xfrm>
            <a:off x="732470" y="4423529"/>
            <a:ext cx="5400675" cy="5477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分块无法生成图片占位符，就只能麻烦一些了</a:t>
            </a:r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05B5413C-C498-4263-B530-C8ABB2AD6AE3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/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2688690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CFDDE721-B2E6-4054-93E9-53C016951988}"/>
              </a:ext>
            </a:extLst>
          </p:cNvPr>
          <p:cNvSpPr txBox="1"/>
          <p:nvPr/>
        </p:nvSpPr>
        <p:spPr>
          <a:xfrm>
            <a:off x="436019" y="167286"/>
            <a:ext cx="1080134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0" spc="300" dirty="0">
                <a:solidFill>
                  <a:schemeClr val="bg1">
                    <a:lumMod val="10000"/>
                  </a:schemeClr>
                </a:solidFill>
                <a:latin typeface="方正悠黑简体 513B" panose="02000000000000000000" pitchFamily="2" charset="-122"/>
                <a:ea typeface="方正悠黑简体 513B" panose="02000000000000000000" pitchFamily="2" charset="-122"/>
              </a:rPr>
              <a:t>文远</a:t>
            </a:r>
            <a:endParaRPr lang="en-US" altLang="zh-CN" sz="40000" spc="300" dirty="0">
              <a:solidFill>
                <a:schemeClr val="bg1">
                  <a:lumMod val="10000"/>
                </a:schemeClr>
              </a:solidFill>
              <a:latin typeface="方正悠黑简体 513B" panose="02000000000000000000" pitchFamily="2" charset="-122"/>
              <a:ea typeface="方正悠黑简体 513B" panose="02000000000000000000" pitchFamily="2" charset="-122"/>
            </a:endParaRPr>
          </a:p>
        </p:txBody>
      </p:sp>
      <p:pic>
        <p:nvPicPr>
          <p:cNvPr id="11" name="图片 10" descr="图片包含 水, 户外, 河流, 桥&#10;&#10;描述已自动生成">
            <a:extLst>
              <a:ext uri="{FF2B5EF4-FFF2-40B4-BE49-F238E27FC236}">
                <a16:creationId xmlns:a16="http://schemas.microsoft.com/office/drawing/2014/main" id="{12971A34-BCBA-43D6-A488-428257D99B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1" t="16177" r="56090" b="11316"/>
          <a:stretch>
            <a:fillRect/>
          </a:stretch>
        </p:blipFill>
        <p:spPr>
          <a:xfrm>
            <a:off x="1640136" y="1449388"/>
            <a:ext cx="2708133" cy="5416266"/>
          </a:xfrm>
          <a:custGeom>
            <a:avLst/>
            <a:gdLst>
              <a:gd name="connsiteX0" fmla="*/ 0 w 2708133"/>
              <a:gd name="connsiteY0" fmla="*/ 0 h 5416266"/>
              <a:gd name="connsiteX1" fmla="*/ 2708133 w 2708133"/>
              <a:gd name="connsiteY1" fmla="*/ 0 h 5416266"/>
              <a:gd name="connsiteX2" fmla="*/ 2708133 w 2708133"/>
              <a:gd name="connsiteY2" fmla="*/ 5416266 h 5416266"/>
              <a:gd name="connsiteX3" fmla="*/ 0 w 2708133"/>
              <a:gd name="connsiteY3" fmla="*/ 5416266 h 5416266"/>
              <a:gd name="connsiteX4" fmla="*/ 0 w 2708133"/>
              <a:gd name="connsiteY4" fmla="*/ 0 h 541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8133" h="5416266">
                <a:moveTo>
                  <a:pt x="0" y="0"/>
                </a:moveTo>
                <a:lnTo>
                  <a:pt x="2708133" y="0"/>
                </a:lnTo>
                <a:lnTo>
                  <a:pt x="2708133" y="5416266"/>
                </a:lnTo>
                <a:lnTo>
                  <a:pt x="0" y="541626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 descr="图片包含 水, 户外, 河流, 桥&#10;&#10;描述已自动生成">
            <a:extLst>
              <a:ext uri="{FF2B5EF4-FFF2-40B4-BE49-F238E27FC236}">
                <a16:creationId xmlns:a16="http://schemas.microsoft.com/office/drawing/2014/main" id="{C025A860-A177-4C2D-80E8-FA021BAD50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34175" r="82510" b="11445"/>
          <a:stretch>
            <a:fillRect/>
          </a:stretch>
        </p:blipFill>
        <p:spPr>
          <a:xfrm>
            <a:off x="-1" y="2793859"/>
            <a:ext cx="1398950" cy="4062199"/>
          </a:xfrm>
          <a:custGeom>
            <a:avLst/>
            <a:gdLst>
              <a:gd name="connsiteX0" fmla="*/ 0 w 1398950"/>
              <a:gd name="connsiteY0" fmla="*/ 0 h 4062199"/>
              <a:gd name="connsiteX1" fmla="*/ 1398950 w 1398950"/>
              <a:gd name="connsiteY1" fmla="*/ 0 h 4062199"/>
              <a:gd name="connsiteX2" fmla="*/ 1398950 w 1398950"/>
              <a:gd name="connsiteY2" fmla="*/ 4062199 h 4062199"/>
              <a:gd name="connsiteX3" fmla="*/ 0 w 1398950"/>
              <a:gd name="connsiteY3" fmla="*/ 4062199 h 4062199"/>
              <a:gd name="connsiteX4" fmla="*/ 0 w 1398950"/>
              <a:gd name="connsiteY4" fmla="*/ 0 h 406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950" h="4062199">
                <a:moveTo>
                  <a:pt x="0" y="0"/>
                </a:moveTo>
                <a:lnTo>
                  <a:pt x="1398950" y="0"/>
                </a:lnTo>
                <a:lnTo>
                  <a:pt x="1398950" y="4062199"/>
                </a:lnTo>
                <a:lnTo>
                  <a:pt x="0" y="406219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 descr="图片包含 水, 户外, 河流, 桥&#10;&#10;描述已自动生成">
            <a:extLst>
              <a:ext uri="{FF2B5EF4-FFF2-40B4-BE49-F238E27FC236}">
                <a16:creationId xmlns:a16="http://schemas.microsoft.com/office/drawing/2014/main" id="{AC31E94D-C5F8-4AA6-ABF5-31B95FA5B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0" t="52302" r="5412" b="11445"/>
          <a:stretch>
            <a:fillRect/>
          </a:stretch>
        </p:blipFill>
        <p:spPr>
          <a:xfrm>
            <a:off x="4589455" y="4147926"/>
            <a:ext cx="5416265" cy="2708133"/>
          </a:xfrm>
          <a:custGeom>
            <a:avLst/>
            <a:gdLst>
              <a:gd name="connsiteX0" fmla="*/ 0 w 5416265"/>
              <a:gd name="connsiteY0" fmla="*/ 0 h 2708133"/>
              <a:gd name="connsiteX1" fmla="*/ 5416265 w 5416265"/>
              <a:gd name="connsiteY1" fmla="*/ 0 h 2708133"/>
              <a:gd name="connsiteX2" fmla="*/ 5416265 w 5416265"/>
              <a:gd name="connsiteY2" fmla="*/ 2708133 h 2708133"/>
              <a:gd name="connsiteX3" fmla="*/ 0 w 5416265"/>
              <a:gd name="connsiteY3" fmla="*/ 2708133 h 2708133"/>
              <a:gd name="connsiteX4" fmla="*/ 0 w 5416265"/>
              <a:gd name="connsiteY4" fmla="*/ 0 h 270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265" h="2708133">
                <a:moveTo>
                  <a:pt x="0" y="0"/>
                </a:moveTo>
                <a:lnTo>
                  <a:pt x="5416265" y="0"/>
                </a:lnTo>
                <a:lnTo>
                  <a:pt x="5416265" y="2708133"/>
                </a:lnTo>
                <a:lnTo>
                  <a:pt x="0" y="270813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B89760-4A91-4B7B-B42E-576E78B7628B}"/>
              </a:ext>
            </a:extLst>
          </p:cNvPr>
          <p:cNvSpPr txBox="1"/>
          <p:nvPr/>
        </p:nvSpPr>
        <p:spPr>
          <a:xfrm>
            <a:off x="4691063" y="1167560"/>
            <a:ext cx="680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spc="300" dirty="0">
                <a:solidFill>
                  <a:schemeClr val="bg1"/>
                </a:solidFill>
                <a:latin typeface="方正悠黑简体 513B" panose="02000000000000000000" pitchFamily="2" charset="-122"/>
                <a:ea typeface="方正悠黑简体 513B" panose="02000000000000000000" pitchFamily="2" charset="-122"/>
              </a:rPr>
              <a:t>文远楼</a:t>
            </a:r>
            <a:endParaRPr lang="en-US" altLang="zh-CN" sz="6000" spc="300" dirty="0">
              <a:solidFill>
                <a:schemeClr val="bg1"/>
              </a:solidFill>
              <a:latin typeface="方正悠黑简体 513B" panose="02000000000000000000" pitchFamily="2" charset="-122"/>
              <a:ea typeface="方正悠黑简体 513B" panose="02000000000000000000" pitchFamily="2" charset="-122"/>
            </a:endParaRPr>
          </a:p>
          <a:p>
            <a:pPr algn="r"/>
            <a:r>
              <a:rPr lang="en-US" altLang="zh-CN" sz="7200" spc="300" dirty="0">
                <a:solidFill>
                  <a:schemeClr val="bg1"/>
                </a:solidFill>
                <a:latin typeface="+mj-lt"/>
                <a:ea typeface="+mj-ea"/>
              </a:rPr>
              <a:t>WENYUAN</a:t>
            </a:r>
            <a:endParaRPr lang="zh-CN" altLang="en-US" sz="72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1A2F0F-366D-48BF-B193-4E2BB586E33E}"/>
              </a:ext>
            </a:extLst>
          </p:cNvPr>
          <p:cNvSpPr/>
          <p:nvPr/>
        </p:nvSpPr>
        <p:spPr>
          <a:xfrm>
            <a:off x="4589455" y="4147926"/>
            <a:ext cx="5416265" cy="2708133"/>
          </a:xfrm>
          <a:prstGeom prst="rect">
            <a:avLst/>
          </a:prstGeom>
          <a:solidFill>
            <a:schemeClr val="tx2">
              <a:alpha val="9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7482FB81-2FF4-43CA-9F5A-4C5E41D17602}"/>
              </a:ext>
            </a:extLst>
          </p:cNvPr>
          <p:cNvSpPr txBox="1">
            <a:spLocks/>
          </p:cNvSpPr>
          <p:nvPr/>
        </p:nvSpPr>
        <p:spPr>
          <a:xfrm>
            <a:off x="5120662" y="4782061"/>
            <a:ext cx="4353850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</p:spTree>
    <p:extLst>
      <p:ext uri="{BB962C8B-B14F-4D97-AF65-F5344CB8AC3E}">
        <p14:creationId xmlns:p14="http://schemas.microsoft.com/office/powerpoint/2010/main" val="2496603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D446D4-8816-48BA-87C9-411A39037C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7362" r="1291" b="828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FE8D529-8B4E-47CB-B673-BD0A8FC5F54D}"/>
              </a:ext>
            </a:extLst>
          </p:cNvPr>
          <p:cNvGrpSpPr/>
          <p:nvPr/>
        </p:nvGrpSpPr>
        <p:grpSpPr>
          <a:xfrm>
            <a:off x="9047702" y="341060"/>
            <a:ext cx="2439448" cy="588212"/>
            <a:chOff x="588168" y="2086295"/>
            <a:chExt cx="11007443" cy="2654172"/>
          </a:xfrm>
          <a:solidFill>
            <a:schemeClr val="tx2">
              <a:lumMod val="50000"/>
              <a:lumOff val="50000"/>
            </a:schemeClr>
          </a:solidFill>
        </p:grpSpPr>
        <p:grpSp>
          <p:nvGrpSpPr>
            <p:cNvPr id="7" name="TONGJI">
              <a:extLst>
                <a:ext uri="{FF2B5EF4-FFF2-40B4-BE49-F238E27FC236}">
                  <a16:creationId xmlns:a16="http://schemas.microsoft.com/office/drawing/2014/main" id="{5CECC3E1-5352-49B7-8F7B-A7305E2E52BF}"/>
                </a:ext>
              </a:extLst>
            </p:cNvPr>
            <p:cNvGrpSpPr/>
            <p:nvPr/>
          </p:nvGrpSpPr>
          <p:grpSpPr>
            <a:xfrm>
              <a:off x="4054540" y="4179271"/>
              <a:ext cx="7541071" cy="561196"/>
              <a:chOff x="4054540" y="4179271"/>
              <a:chExt cx="7541071" cy="561196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4DF2F9B4-AA3D-4C66-A773-3A4A682F5F4E}"/>
                  </a:ext>
                </a:extLst>
              </p:cNvPr>
              <p:cNvSpPr/>
              <p:nvPr/>
            </p:nvSpPr>
            <p:spPr>
              <a:xfrm>
                <a:off x="4054540" y="4191876"/>
                <a:ext cx="438434" cy="548043"/>
              </a:xfrm>
              <a:custGeom>
                <a:avLst/>
                <a:gdLst>
                  <a:gd name="connsiteX0" fmla="*/ 429118 w 438434"/>
                  <a:gd name="connsiteY0" fmla="*/ 548 h 548042"/>
                  <a:gd name="connsiteX1" fmla="*/ 220313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18377 w 438434"/>
                  <a:gd name="connsiteY8" fmla="*/ 41651 h 548042"/>
                  <a:gd name="connsiteX9" fmla="*/ 177566 w 438434"/>
                  <a:gd name="connsiteY9" fmla="*/ 41651 h 548042"/>
                  <a:gd name="connsiteX10" fmla="*/ 177566 w 438434"/>
                  <a:gd name="connsiteY10" fmla="*/ 455972 h 548042"/>
                  <a:gd name="connsiteX11" fmla="*/ 168797 w 438434"/>
                  <a:gd name="connsiteY11" fmla="*/ 512420 h 548042"/>
                  <a:gd name="connsiteX12" fmla="*/ 127146 w 438434"/>
                  <a:gd name="connsiteY12" fmla="*/ 531054 h 548042"/>
                  <a:gd name="connsiteX13" fmla="*/ 105224 w 438434"/>
                  <a:gd name="connsiteY13" fmla="*/ 531054 h 548042"/>
                  <a:gd name="connsiteX14" fmla="*/ 105224 w 438434"/>
                  <a:gd name="connsiteY14" fmla="*/ 552975 h 548042"/>
                  <a:gd name="connsiteX15" fmla="*/ 220861 w 438434"/>
                  <a:gd name="connsiteY15" fmla="*/ 552975 h 548042"/>
                  <a:gd name="connsiteX16" fmla="*/ 330470 w 438434"/>
                  <a:gd name="connsiteY16" fmla="*/ 552975 h 548042"/>
                  <a:gd name="connsiteX17" fmla="*/ 330470 w 438434"/>
                  <a:gd name="connsiteY17" fmla="*/ 531054 h 548042"/>
                  <a:gd name="connsiteX18" fmla="*/ 310740 w 438434"/>
                  <a:gd name="connsiteY18" fmla="*/ 531054 h 548042"/>
                  <a:gd name="connsiteX19" fmla="*/ 269089 w 438434"/>
                  <a:gd name="connsiteY19" fmla="*/ 515160 h 548042"/>
                  <a:gd name="connsiteX20" fmla="*/ 258128 w 438434"/>
                  <a:gd name="connsiteY20" fmla="*/ 455972 h 548042"/>
                  <a:gd name="connsiteX21" fmla="*/ 258128 w 438434"/>
                  <a:gd name="connsiteY21" fmla="*/ 41651 h 548042"/>
                  <a:gd name="connsiteX22" fmla="*/ 327182 w 438434"/>
                  <a:gd name="connsiteY22" fmla="*/ 41651 h 548042"/>
                  <a:gd name="connsiteX23" fmla="*/ 376506 w 438434"/>
                  <a:gd name="connsiteY23" fmla="*/ 53708 h 548042"/>
                  <a:gd name="connsiteX24" fmla="*/ 408292 w 438434"/>
                  <a:gd name="connsiteY24" fmla="*/ 87139 h 548042"/>
                  <a:gd name="connsiteX25" fmla="*/ 419253 w 438434"/>
                  <a:gd name="connsiteY25" fmla="*/ 132626 h 548042"/>
                  <a:gd name="connsiteX26" fmla="*/ 419253 w 438434"/>
                  <a:gd name="connsiteY26" fmla="*/ 136463 h 548042"/>
                  <a:gd name="connsiteX27" fmla="*/ 440078 w 438434"/>
                  <a:gd name="connsiteY27" fmla="*/ 136463 h 548042"/>
                  <a:gd name="connsiteX28" fmla="*/ 432954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29118" y="548"/>
                    </a:moveTo>
                    <a:lnTo>
                      <a:pt x="220313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18377" y="41651"/>
                    </a:lnTo>
                    <a:cubicBezTo>
                      <a:pt x="118377" y="41651"/>
                      <a:pt x="170990" y="41651"/>
                      <a:pt x="177566" y="41651"/>
                    </a:cubicBezTo>
                    <a:cubicBezTo>
                      <a:pt x="177566" y="48776"/>
                      <a:pt x="177566" y="455972"/>
                      <a:pt x="177566" y="455972"/>
                    </a:cubicBezTo>
                    <a:cubicBezTo>
                      <a:pt x="177566" y="486662"/>
                      <a:pt x="175374" y="504199"/>
                      <a:pt x="168797" y="512420"/>
                    </a:cubicBezTo>
                    <a:cubicBezTo>
                      <a:pt x="162769" y="524477"/>
                      <a:pt x="146876" y="531054"/>
                      <a:pt x="127146" y="531054"/>
                    </a:cubicBezTo>
                    <a:lnTo>
                      <a:pt x="105224" y="531054"/>
                    </a:lnTo>
                    <a:lnTo>
                      <a:pt x="105224" y="552975"/>
                    </a:lnTo>
                    <a:lnTo>
                      <a:pt x="220861" y="552975"/>
                    </a:lnTo>
                    <a:lnTo>
                      <a:pt x="330470" y="552975"/>
                    </a:lnTo>
                    <a:lnTo>
                      <a:pt x="330470" y="531054"/>
                    </a:lnTo>
                    <a:lnTo>
                      <a:pt x="310740" y="531054"/>
                    </a:lnTo>
                    <a:cubicBezTo>
                      <a:pt x="289915" y="531054"/>
                      <a:pt x="277310" y="526121"/>
                      <a:pt x="269089" y="515160"/>
                    </a:cubicBezTo>
                    <a:cubicBezTo>
                      <a:pt x="263061" y="509132"/>
                      <a:pt x="258128" y="490498"/>
                      <a:pt x="258128" y="455972"/>
                    </a:cubicBezTo>
                    <a:cubicBezTo>
                      <a:pt x="258128" y="455972"/>
                      <a:pt x="258128" y="48776"/>
                      <a:pt x="258128" y="41651"/>
                    </a:cubicBezTo>
                    <a:cubicBezTo>
                      <a:pt x="264157" y="41651"/>
                      <a:pt x="327182" y="41651"/>
                      <a:pt x="327182" y="41651"/>
                    </a:cubicBezTo>
                    <a:cubicBezTo>
                      <a:pt x="346911" y="41651"/>
                      <a:pt x="365545" y="46584"/>
                      <a:pt x="376506" y="53708"/>
                    </a:cubicBezTo>
                    <a:cubicBezTo>
                      <a:pt x="390207" y="60833"/>
                      <a:pt x="400072" y="69601"/>
                      <a:pt x="408292" y="87139"/>
                    </a:cubicBezTo>
                    <a:cubicBezTo>
                      <a:pt x="412128" y="93167"/>
                      <a:pt x="417061" y="107965"/>
                      <a:pt x="419253" y="132626"/>
                    </a:cubicBezTo>
                    <a:lnTo>
                      <a:pt x="419253" y="136463"/>
                    </a:lnTo>
                    <a:lnTo>
                      <a:pt x="440078" y="136463"/>
                    </a:lnTo>
                    <a:lnTo>
                      <a:pt x="432954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37AFDBC-B65D-479C-9A95-AD3FD4F5E042}"/>
                  </a:ext>
                </a:extLst>
              </p:cNvPr>
              <p:cNvSpPr/>
              <p:nvPr/>
            </p:nvSpPr>
            <p:spPr>
              <a:xfrm>
                <a:off x="4519280" y="4180367"/>
                <a:ext cx="493239" cy="548043"/>
              </a:xfrm>
              <a:custGeom>
                <a:avLst/>
                <a:gdLst>
                  <a:gd name="connsiteX0" fmla="*/ 255936 w 493238"/>
                  <a:gd name="connsiteY0" fmla="*/ 543110 h 548042"/>
                  <a:gd name="connsiteX1" fmla="*/ 253744 w 493238"/>
                  <a:gd name="connsiteY1" fmla="*/ 543110 h 548042"/>
                  <a:gd name="connsiteX2" fmla="*/ 146876 w 493238"/>
                  <a:gd name="connsiteY2" fmla="*/ 487758 h 548042"/>
                  <a:gd name="connsiteX3" fmla="*/ 94263 w 493238"/>
                  <a:gd name="connsiteY3" fmla="*/ 284982 h 548042"/>
                  <a:gd name="connsiteX4" fmla="*/ 146876 w 493238"/>
                  <a:gd name="connsiteY4" fmla="*/ 89331 h 548042"/>
                  <a:gd name="connsiteX5" fmla="*/ 253744 w 493238"/>
                  <a:gd name="connsiteY5" fmla="*/ 36719 h 548042"/>
                  <a:gd name="connsiteX6" fmla="*/ 255936 w 493238"/>
                  <a:gd name="connsiteY6" fmla="*/ 36719 h 548042"/>
                  <a:gd name="connsiteX7" fmla="*/ 367737 w 493238"/>
                  <a:gd name="connsiteY7" fmla="*/ 89331 h 548042"/>
                  <a:gd name="connsiteX8" fmla="*/ 418157 w 493238"/>
                  <a:gd name="connsiteY8" fmla="*/ 297039 h 548042"/>
                  <a:gd name="connsiteX9" fmla="*/ 372669 w 493238"/>
                  <a:gd name="connsiteY9" fmla="*/ 482826 h 548042"/>
                  <a:gd name="connsiteX10" fmla="*/ 255936 w 493238"/>
                  <a:gd name="connsiteY10" fmla="*/ 543110 h 548042"/>
                  <a:gd name="connsiteX11" fmla="*/ 260868 w 493238"/>
                  <a:gd name="connsiteY11" fmla="*/ 0 h 548042"/>
                  <a:gd name="connsiteX12" fmla="*/ 255936 w 493238"/>
                  <a:gd name="connsiteY12" fmla="*/ 0 h 548042"/>
                  <a:gd name="connsiteX13" fmla="*/ 84946 w 493238"/>
                  <a:gd name="connsiteY13" fmla="*/ 72342 h 548042"/>
                  <a:gd name="connsiteX14" fmla="*/ 0 w 493238"/>
                  <a:gd name="connsiteY14" fmla="*/ 287723 h 548042"/>
                  <a:gd name="connsiteX15" fmla="*/ 73986 w 493238"/>
                  <a:gd name="connsiteY15" fmla="*/ 498171 h 548042"/>
                  <a:gd name="connsiteX16" fmla="*/ 255936 w 493238"/>
                  <a:gd name="connsiteY16" fmla="*/ 578185 h 548042"/>
                  <a:gd name="connsiteX17" fmla="*/ 436790 w 493238"/>
                  <a:gd name="connsiteY17" fmla="*/ 495979 h 548042"/>
                  <a:gd name="connsiteX18" fmla="*/ 511872 w 493238"/>
                  <a:gd name="connsiteY18" fmla="*/ 285530 h 548042"/>
                  <a:gd name="connsiteX19" fmla="*/ 437886 w 493238"/>
                  <a:gd name="connsiteY19" fmla="*/ 82755 h 548042"/>
                  <a:gd name="connsiteX20" fmla="*/ 260868 w 493238"/>
                  <a:gd name="connsiteY20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238" h="548042">
                    <a:moveTo>
                      <a:pt x="255936" y="543110"/>
                    </a:moveTo>
                    <a:cubicBezTo>
                      <a:pt x="254840" y="543110"/>
                      <a:pt x="254840" y="543110"/>
                      <a:pt x="253744" y="543110"/>
                    </a:cubicBezTo>
                    <a:cubicBezTo>
                      <a:pt x="210448" y="543110"/>
                      <a:pt x="174825" y="524477"/>
                      <a:pt x="146876" y="487758"/>
                    </a:cubicBezTo>
                    <a:cubicBezTo>
                      <a:pt x="112349" y="441174"/>
                      <a:pt x="94263" y="372121"/>
                      <a:pt x="94263" y="284982"/>
                    </a:cubicBezTo>
                    <a:cubicBezTo>
                      <a:pt x="94263" y="200036"/>
                      <a:pt x="112897" y="134819"/>
                      <a:pt x="146876" y="89331"/>
                    </a:cubicBezTo>
                    <a:cubicBezTo>
                      <a:pt x="171537" y="54804"/>
                      <a:pt x="207160" y="36719"/>
                      <a:pt x="253744" y="36719"/>
                    </a:cubicBezTo>
                    <a:cubicBezTo>
                      <a:pt x="254840" y="36719"/>
                      <a:pt x="254840" y="36719"/>
                      <a:pt x="255936" y="36719"/>
                    </a:cubicBezTo>
                    <a:cubicBezTo>
                      <a:pt x="301424" y="37815"/>
                      <a:pt x="340882" y="56449"/>
                      <a:pt x="367737" y="89331"/>
                    </a:cubicBezTo>
                    <a:cubicBezTo>
                      <a:pt x="401167" y="137559"/>
                      <a:pt x="418157" y="207160"/>
                      <a:pt x="418157" y="297039"/>
                    </a:cubicBezTo>
                    <a:cubicBezTo>
                      <a:pt x="418157" y="380890"/>
                      <a:pt x="403359" y="443367"/>
                      <a:pt x="372669" y="482826"/>
                    </a:cubicBezTo>
                    <a:cubicBezTo>
                      <a:pt x="339786" y="522285"/>
                      <a:pt x="301424" y="542014"/>
                      <a:pt x="255936" y="543110"/>
                    </a:cubicBezTo>
                    <a:moveTo>
                      <a:pt x="260868" y="0"/>
                    </a:moveTo>
                    <a:cubicBezTo>
                      <a:pt x="259772" y="0"/>
                      <a:pt x="257032" y="0"/>
                      <a:pt x="255936" y="0"/>
                    </a:cubicBezTo>
                    <a:cubicBezTo>
                      <a:pt x="190719" y="1096"/>
                      <a:pt x="135366" y="24662"/>
                      <a:pt x="84946" y="72342"/>
                    </a:cubicBezTo>
                    <a:cubicBezTo>
                      <a:pt x="28498" y="127694"/>
                      <a:pt x="0" y="200036"/>
                      <a:pt x="0" y="287723"/>
                    </a:cubicBezTo>
                    <a:cubicBezTo>
                      <a:pt x="0" y="374861"/>
                      <a:pt x="24662" y="442819"/>
                      <a:pt x="73986" y="498171"/>
                    </a:cubicBezTo>
                    <a:cubicBezTo>
                      <a:pt x="124406" y="552427"/>
                      <a:pt x="184690" y="578185"/>
                      <a:pt x="255936" y="578185"/>
                    </a:cubicBezTo>
                    <a:cubicBezTo>
                      <a:pt x="327181" y="578185"/>
                      <a:pt x="386370" y="551331"/>
                      <a:pt x="436790" y="495979"/>
                    </a:cubicBezTo>
                    <a:cubicBezTo>
                      <a:pt x="487210" y="441723"/>
                      <a:pt x="511872" y="373217"/>
                      <a:pt x="511872" y="285530"/>
                    </a:cubicBezTo>
                    <a:cubicBezTo>
                      <a:pt x="511872" y="205516"/>
                      <a:pt x="487210" y="137011"/>
                      <a:pt x="437886" y="82755"/>
                    </a:cubicBezTo>
                    <a:cubicBezTo>
                      <a:pt x="388562" y="27950"/>
                      <a:pt x="329922" y="0"/>
                      <a:pt x="260868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E028B09-FE74-41E8-9CA4-D7B3B2E3C0CC}"/>
                  </a:ext>
                </a:extLst>
              </p:cNvPr>
              <p:cNvSpPr/>
              <p:nvPr/>
            </p:nvSpPr>
            <p:spPr>
              <a:xfrm>
                <a:off x="5044853" y="4191876"/>
                <a:ext cx="548043" cy="548043"/>
              </a:xfrm>
              <a:custGeom>
                <a:avLst/>
                <a:gdLst>
                  <a:gd name="connsiteX0" fmla="*/ 380890 w 548042"/>
                  <a:gd name="connsiteY0" fmla="*/ 548 h 548042"/>
                  <a:gd name="connsiteX1" fmla="*/ 380890 w 548042"/>
                  <a:gd name="connsiteY1" fmla="*/ 22470 h 548042"/>
                  <a:gd name="connsiteX2" fmla="*/ 402811 w 548042"/>
                  <a:gd name="connsiteY2" fmla="*/ 22470 h 548042"/>
                  <a:gd name="connsiteX3" fmla="*/ 444463 w 548042"/>
                  <a:gd name="connsiteY3" fmla="*/ 38363 h 548042"/>
                  <a:gd name="connsiteX4" fmla="*/ 453231 w 548042"/>
                  <a:gd name="connsiteY4" fmla="*/ 99744 h 548042"/>
                  <a:gd name="connsiteX5" fmla="*/ 453231 w 548042"/>
                  <a:gd name="connsiteY5" fmla="*/ 403360 h 548042"/>
                  <a:gd name="connsiteX6" fmla="*/ 283338 w 548042"/>
                  <a:gd name="connsiteY6" fmla="*/ 183046 h 548042"/>
                  <a:gd name="connsiteX7" fmla="*/ 144135 w 548042"/>
                  <a:gd name="connsiteY7" fmla="*/ 1096 h 548042"/>
                  <a:gd name="connsiteX8" fmla="*/ 0 w 548042"/>
                  <a:gd name="connsiteY8" fmla="*/ 0 h 548042"/>
                  <a:gd name="connsiteX9" fmla="*/ 0 w 548042"/>
                  <a:gd name="connsiteY9" fmla="*/ 21922 h 548042"/>
                  <a:gd name="connsiteX10" fmla="*/ 34527 w 548042"/>
                  <a:gd name="connsiteY10" fmla="*/ 26854 h 548042"/>
                  <a:gd name="connsiteX11" fmla="*/ 66313 w 548042"/>
                  <a:gd name="connsiteY11" fmla="*/ 41651 h 548042"/>
                  <a:gd name="connsiteX12" fmla="*/ 100840 w 548042"/>
                  <a:gd name="connsiteY12" fmla="*/ 77274 h 548042"/>
                  <a:gd name="connsiteX13" fmla="*/ 99744 w 548042"/>
                  <a:gd name="connsiteY13" fmla="*/ 455972 h 548042"/>
                  <a:gd name="connsiteX14" fmla="*/ 90975 w 548042"/>
                  <a:gd name="connsiteY14" fmla="*/ 512420 h 548042"/>
                  <a:gd name="connsiteX15" fmla="*/ 46584 w 548042"/>
                  <a:gd name="connsiteY15" fmla="*/ 531054 h 548042"/>
                  <a:gd name="connsiteX16" fmla="*/ 26854 w 548042"/>
                  <a:gd name="connsiteY16" fmla="*/ 531054 h 548042"/>
                  <a:gd name="connsiteX17" fmla="*/ 26854 w 548042"/>
                  <a:gd name="connsiteY17" fmla="*/ 552975 h 548042"/>
                  <a:gd name="connsiteX18" fmla="*/ 213737 w 548042"/>
                  <a:gd name="connsiteY18" fmla="*/ 552975 h 548042"/>
                  <a:gd name="connsiteX19" fmla="*/ 213737 w 548042"/>
                  <a:gd name="connsiteY19" fmla="*/ 531054 h 548042"/>
                  <a:gd name="connsiteX20" fmla="*/ 191815 w 548042"/>
                  <a:gd name="connsiteY20" fmla="*/ 531054 h 548042"/>
                  <a:gd name="connsiteX21" fmla="*/ 150164 w 548042"/>
                  <a:gd name="connsiteY21" fmla="*/ 515160 h 548042"/>
                  <a:gd name="connsiteX22" fmla="*/ 140299 w 548042"/>
                  <a:gd name="connsiteY22" fmla="*/ 455972 h 548042"/>
                  <a:gd name="connsiteX23" fmla="*/ 140299 w 548042"/>
                  <a:gd name="connsiteY23" fmla="*/ 129886 h 548042"/>
                  <a:gd name="connsiteX24" fmla="*/ 282790 w 548042"/>
                  <a:gd name="connsiteY24" fmla="*/ 315673 h 548042"/>
                  <a:gd name="connsiteX25" fmla="*/ 474605 w 548042"/>
                  <a:gd name="connsiteY25" fmla="*/ 561744 h 548042"/>
                  <a:gd name="connsiteX26" fmla="*/ 490498 w 548042"/>
                  <a:gd name="connsiteY26" fmla="*/ 562840 h 548042"/>
                  <a:gd name="connsiteX27" fmla="*/ 494335 w 548042"/>
                  <a:gd name="connsiteY27" fmla="*/ 562840 h 548042"/>
                  <a:gd name="connsiteX28" fmla="*/ 494335 w 548042"/>
                  <a:gd name="connsiteY28" fmla="*/ 99196 h 548042"/>
                  <a:gd name="connsiteX29" fmla="*/ 501459 w 548042"/>
                  <a:gd name="connsiteY29" fmla="*/ 42747 h 548042"/>
                  <a:gd name="connsiteX30" fmla="*/ 544755 w 548042"/>
                  <a:gd name="connsiteY30" fmla="*/ 21922 h 548042"/>
                  <a:gd name="connsiteX31" fmla="*/ 566677 w 548042"/>
                  <a:gd name="connsiteY31" fmla="*/ 21922 h 548042"/>
                  <a:gd name="connsiteX32" fmla="*/ 566677 w 548042"/>
                  <a:gd name="connsiteY32" fmla="*/ 0 h 548042"/>
                  <a:gd name="connsiteX33" fmla="*/ 562840 w 548042"/>
                  <a:gd name="connsiteY33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48042" h="548042">
                    <a:moveTo>
                      <a:pt x="380890" y="548"/>
                    </a:moveTo>
                    <a:lnTo>
                      <a:pt x="380890" y="22470"/>
                    </a:lnTo>
                    <a:lnTo>
                      <a:pt x="402811" y="22470"/>
                    </a:lnTo>
                    <a:cubicBezTo>
                      <a:pt x="419801" y="22470"/>
                      <a:pt x="436242" y="28498"/>
                      <a:pt x="444463" y="38363"/>
                    </a:cubicBezTo>
                    <a:cubicBezTo>
                      <a:pt x="450491" y="47132"/>
                      <a:pt x="453231" y="65217"/>
                      <a:pt x="453231" y="99744"/>
                    </a:cubicBezTo>
                    <a:cubicBezTo>
                      <a:pt x="453231" y="99744"/>
                      <a:pt x="453231" y="383630"/>
                      <a:pt x="453231" y="403360"/>
                    </a:cubicBezTo>
                    <a:cubicBezTo>
                      <a:pt x="447203" y="394591"/>
                      <a:pt x="363352" y="285531"/>
                      <a:pt x="283338" y="183046"/>
                    </a:cubicBezTo>
                    <a:cubicBezTo>
                      <a:pt x="212093" y="89879"/>
                      <a:pt x="144135" y="1096"/>
                      <a:pt x="144135" y="1096"/>
                    </a:cubicBezTo>
                    <a:lnTo>
                      <a:pt x="0" y="0"/>
                    </a:lnTo>
                    <a:lnTo>
                      <a:pt x="0" y="21922"/>
                    </a:lnTo>
                    <a:lnTo>
                      <a:pt x="34527" y="26854"/>
                    </a:lnTo>
                    <a:lnTo>
                      <a:pt x="66313" y="41651"/>
                    </a:lnTo>
                    <a:lnTo>
                      <a:pt x="100840" y="77274"/>
                    </a:lnTo>
                    <a:lnTo>
                      <a:pt x="99744" y="455972"/>
                    </a:lnTo>
                    <a:cubicBezTo>
                      <a:pt x="99744" y="486662"/>
                      <a:pt x="97552" y="504199"/>
                      <a:pt x="90975" y="512420"/>
                    </a:cubicBezTo>
                    <a:cubicBezTo>
                      <a:pt x="82206" y="524477"/>
                      <a:pt x="67409" y="531054"/>
                      <a:pt x="46584" y="531054"/>
                    </a:cubicBezTo>
                    <a:lnTo>
                      <a:pt x="26854" y="531054"/>
                    </a:lnTo>
                    <a:lnTo>
                      <a:pt x="26854" y="552975"/>
                    </a:lnTo>
                    <a:lnTo>
                      <a:pt x="213737" y="552975"/>
                    </a:lnTo>
                    <a:lnTo>
                      <a:pt x="213737" y="531054"/>
                    </a:lnTo>
                    <a:lnTo>
                      <a:pt x="191815" y="531054"/>
                    </a:lnTo>
                    <a:cubicBezTo>
                      <a:pt x="172085" y="531054"/>
                      <a:pt x="158384" y="526121"/>
                      <a:pt x="150164" y="515160"/>
                    </a:cubicBezTo>
                    <a:cubicBezTo>
                      <a:pt x="145231" y="509132"/>
                      <a:pt x="140299" y="490498"/>
                      <a:pt x="140299" y="455972"/>
                    </a:cubicBezTo>
                    <a:cubicBezTo>
                      <a:pt x="140299" y="455972"/>
                      <a:pt x="140299" y="149616"/>
                      <a:pt x="140299" y="129886"/>
                    </a:cubicBezTo>
                    <a:cubicBezTo>
                      <a:pt x="145231" y="137011"/>
                      <a:pt x="211545" y="221958"/>
                      <a:pt x="282790" y="315673"/>
                    </a:cubicBezTo>
                    <a:cubicBezTo>
                      <a:pt x="373765" y="432406"/>
                      <a:pt x="474605" y="561744"/>
                      <a:pt x="474605" y="561744"/>
                    </a:cubicBezTo>
                    <a:lnTo>
                      <a:pt x="490498" y="562840"/>
                    </a:lnTo>
                    <a:lnTo>
                      <a:pt x="494335" y="562840"/>
                    </a:lnTo>
                    <a:lnTo>
                      <a:pt x="494335" y="99196"/>
                    </a:lnTo>
                    <a:cubicBezTo>
                      <a:pt x="494335" y="60833"/>
                      <a:pt x="498171" y="47680"/>
                      <a:pt x="501459" y="42747"/>
                    </a:cubicBezTo>
                    <a:cubicBezTo>
                      <a:pt x="508584" y="29046"/>
                      <a:pt x="525025" y="21922"/>
                      <a:pt x="544755" y="21922"/>
                    </a:cubicBezTo>
                    <a:lnTo>
                      <a:pt x="566677" y="21922"/>
                    </a:lnTo>
                    <a:lnTo>
                      <a:pt x="566677" y="0"/>
                    </a:lnTo>
                    <a:lnTo>
                      <a:pt x="56284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680AEC2A-57BF-4682-AC62-6D2AA858AF52}"/>
                  </a:ext>
                </a:extLst>
              </p:cNvPr>
              <p:cNvSpPr/>
              <p:nvPr/>
            </p:nvSpPr>
            <p:spPr>
              <a:xfrm>
                <a:off x="5643316" y="4180367"/>
                <a:ext cx="493239" cy="548043"/>
              </a:xfrm>
              <a:custGeom>
                <a:avLst/>
                <a:gdLst>
                  <a:gd name="connsiteX0" fmla="*/ 324989 w 493238"/>
                  <a:gd name="connsiteY0" fmla="*/ 283886 h 548042"/>
                  <a:gd name="connsiteX1" fmla="*/ 371573 w 493238"/>
                  <a:gd name="connsiteY1" fmla="*/ 288819 h 548042"/>
                  <a:gd name="connsiteX2" fmla="*/ 388563 w 493238"/>
                  <a:gd name="connsiteY2" fmla="*/ 307452 h 548042"/>
                  <a:gd name="connsiteX3" fmla="*/ 392399 w 493238"/>
                  <a:gd name="connsiteY3" fmla="*/ 358968 h 548042"/>
                  <a:gd name="connsiteX4" fmla="*/ 392399 w 493238"/>
                  <a:gd name="connsiteY4" fmla="*/ 517353 h 548042"/>
                  <a:gd name="connsiteX5" fmla="*/ 343075 w 493238"/>
                  <a:gd name="connsiteY5" fmla="*/ 535986 h 548042"/>
                  <a:gd name="connsiteX6" fmla="*/ 290463 w 493238"/>
                  <a:gd name="connsiteY6" fmla="*/ 543110 h 548042"/>
                  <a:gd name="connsiteX7" fmla="*/ 266897 w 493238"/>
                  <a:gd name="connsiteY7" fmla="*/ 540918 h 548042"/>
                  <a:gd name="connsiteX8" fmla="*/ 196748 w 493238"/>
                  <a:gd name="connsiteY8" fmla="*/ 514064 h 548042"/>
                  <a:gd name="connsiteX9" fmla="*/ 122762 w 493238"/>
                  <a:gd name="connsiteY9" fmla="*/ 421993 h 548042"/>
                  <a:gd name="connsiteX10" fmla="*/ 95908 w 493238"/>
                  <a:gd name="connsiteY10" fmla="*/ 280598 h 548042"/>
                  <a:gd name="connsiteX11" fmla="*/ 137559 w 493238"/>
                  <a:gd name="connsiteY11" fmla="*/ 117281 h 548042"/>
                  <a:gd name="connsiteX12" fmla="*/ 266897 w 493238"/>
                  <a:gd name="connsiteY12" fmla="*/ 38363 h 548042"/>
                  <a:gd name="connsiteX13" fmla="*/ 283886 w 493238"/>
                  <a:gd name="connsiteY13" fmla="*/ 37267 h 548042"/>
                  <a:gd name="connsiteX14" fmla="*/ 400620 w 493238"/>
                  <a:gd name="connsiteY14" fmla="*/ 82755 h 548042"/>
                  <a:gd name="connsiteX15" fmla="*/ 451040 w 493238"/>
                  <a:gd name="connsiteY15" fmla="*/ 178662 h 548042"/>
                  <a:gd name="connsiteX16" fmla="*/ 451040 w 493238"/>
                  <a:gd name="connsiteY16" fmla="*/ 180854 h 548042"/>
                  <a:gd name="connsiteX17" fmla="*/ 471865 w 493238"/>
                  <a:gd name="connsiteY17" fmla="*/ 180854 h 548042"/>
                  <a:gd name="connsiteX18" fmla="*/ 457068 w 493238"/>
                  <a:gd name="connsiteY18" fmla="*/ 0 h 548042"/>
                  <a:gd name="connsiteX19" fmla="*/ 453232 w 493238"/>
                  <a:gd name="connsiteY19" fmla="*/ 0 h 548042"/>
                  <a:gd name="connsiteX20" fmla="*/ 436242 w 493238"/>
                  <a:gd name="connsiteY20" fmla="*/ 0 h 548042"/>
                  <a:gd name="connsiteX21" fmla="*/ 436242 w 493238"/>
                  <a:gd name="connsiteY21" fmla="*/ 3836 h 548042"/>
                  <a:gd name="connsiteX22" fmla="*/ 431310 w 493238"/>
                  <a:gd name="connsiteY22" fmla="*/ 27402 h 548042"/>
                  <a:gd name="connsiteX23" fmla="*/ 421445 w 493238"/>
                  <a:gd name="connsiteY23" fmla="*/ 34527 h 548042"/>
                  <a:gd name="connsiteX24" fmla="*/ 394591 w 493238"/>
                  <a:gd name="connsiteY24" fmla="*/ 27402 h 548042"/>
                  <a:gd name="connsiteX25" fmla="*/ 339239 w 493238"/>
                  <a:gd name="connsiteY25" fmla="*/ 8769 h 548042"/>
                  <a:gd name="connsiteX26" fmla="*/ 329374 w 493238"/>
                  <a:gd name="connsiteY26" fmla="*/ 4932 h 548042"/>
                  <a:gd name="connsiteX27" fmla="*/ 276762 w 493238"/>
                  <a:gd name="connsiteY27" fmla="*/ 0 h 548042"/>
                  <a:gd name="connsiteX28" fmla="*/ 266897 w 493238"/>
                  <a:gd name="connsiteY28" fmla="*/ 0 h 548042"/>
                  <a:gd name="connsiteX29" fmla="*/ 141395 w 493238"/>
                  <a:gd name="connsiteY29" fmla="*/ 35623 h 548042"/>
                  <a:gd name="connsiteX30" fmla="*/ 33431 w 493238"/>
                  <a:gd name="connsiteY30" fmla="*/ 157288 h 548042"/>
                  <a:gd name="connsiteX31" fmla="*/ 0 w 493238"/>
                  <a:gd name="connsiteY31" fmla="*/ 297587 h 548042"/>
                  <a:gd name="connsiteX32" fmla="*/ 59189 w 493238"/>
                  <a:gd name="connsiteY32" fmla="*/ 475701 h 548042"/>
                  <a:gd name="connsiteX33" fmla="*/ 266897 w 493238"/>
                  <a:gd name="connsiteY33" fmla="*/ 577637 h 548042"/>
                  <a:gd name="connsiteX34" fmla="*/ 288819 w 493238"/>
                  <a:gd name="connsiteY34" fmla="*/ 577637 h 548042"/>
                  <a:gd name="connsiteX35" fmla="*/ 384726 w 493238"/>
                  <a:gd name="connsiteY35" fmla="*/ 565580 h 548042"/>
                  <a:gd name="connsiteX36" fmla="*/ 471865 w 493238"/>
                  <a:gd name="connsiteY36" fmla="*/ 531054 h 548042"/>
                  <a:gd name="connsiteX37" fmla="*/ 474057 w 493238"/>
                  <a:gd name="connsiteY37" fmla="*/ 529958 h 548042"/>
                  <a:gd name="connsiteX38" fmla="*/ 474057 w 493238"/>
                  <a:gd name="connsiteY38" fmla="*/ 358968 h 548042"/>
                  <a:gd name="connsiteX39" fmla="*/ 480086 w 493238"/>
                  <a:gd name="connsiteY39" fmla="*/ 301424 h 548042"/>
                  <a:gd name="connsiteX40" fmla="*/ 519545 w 493238"/>
                  <a:gd name="connsiteY40" fmla="*/ 284434 h 548042"/>
                  <a:gd name="connsiteX41" fmla="*/ 531602 w 493238"/>
                  <a:gd name="connsiteY41" fmla="*/ 284434 h 548042"/>
                  <a:gd name="connsiteX42" fmla="*/ 531602 w 493238"/>
                  <a:gd name="connsiteY42" fmla="*/ 262513 h 548042"/>
                  <a:gd name="connsiteX43" fmla="*/ 323894 w 493238"/>
                  <a:gd name="connsiteY43" fmla="*/ 262513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93238" h="548042">
                    <a:moveTo>
                      <a:pt x="324989" y="283886"/>
                    </a:moveTo>
                    <a:lnTo>
                      <a:pt x="371573" y="288819"/>
                    </a:lnTo>
                    <a:lnTo>
                      <a:pt x="388563" y="307452"/>
                    </a:lnTo>
                    <a:cubicBezTo>
                      <a:pt x="388563" y="311288"/>
                      <a:pt x="392399" y="358968"/>
                      <a:pt x="392399" y="358968"/>
                    </a:cubicBezTo>
                    <a:lnTo>
                      <a:pt x="392399" y="517353"/>
                    </a:lnTo>
                    <a:cubicBezTo>
                      <a:pt x="377602" y="524477"/>
                      <a:pt x="361708" y="531054"/>
                      <a:pt x="343075" y="535986"/>
                    </a:cubicBezTo>
                    <a:cubicBezTo>
                      <a:pt x="328278" y="540918"/>
                      <a:pt x="309644" y="543110"/>
                      <a:pt x="290463" y="543110"/>
                    </a:cubicBezTo>
                    <a:cubicBezTo>
                      <a:pt x="283339" y="543110"/>
                      <a:pt x="274570" y="542014"/>
                      <a:pt x="266897" y="540918"/>
                    </a:cubicBezTo>
                    <a:cubicBezTo>
                      <a:pt x="242235" y="537082"/>
                      <a:pt x="218669" y="528861"/>
                      <a:pt x="196748" y="514064"/>
                    </a:cubicBezTo>
                    <a:cubicBezTo>
                      <a:pt x="167153" y="495431"/>
                      <a:pt x="141395" y="463644"/>
                      <a:pt x="122762" y="421993"/>
                    </a:cubicBezTo>
                    <a:cubicBezTo>
                      <a:pt x="104128" y="377602"/>
                      <a:pt x="95908" y="332114"/>
                      <a:pt x="95908" y="280598"/>
                    </a:cubicBezTo>
                    <a:cubicBezTo>
                      <a:pt x="95908" y="218121"/>
                      <a:pt x="109609" y="163865"/>
                      <a:pt x="137559" y="117281"/>
                    </a:cubicBezTo>
                    <a:cubicBezTo>
                      <a:pt x="168249" y="67957"/>
                      <a:pt x="211545" y="42199"/>
                      <a:pt x="266897" y="38363"/>
                    </a:cubicBezTo>
                    <a:cubicBezTo>
                      <a:pt x="271829" y="37267"/>
                      <a:pt x="277858" y="37267"/>
                      <a:pt x="283886" y="37267"/>
                    </a:cubicBezTo>
                    <a:cubicBezTo>
                      <a:pt x="333210" y="37267"/>
                      <a:pt x="371025" y="52064"/>
                      <a:pt x="400620" y="82755"/>
                    </a:cubicBezTo>
                    <a:cubicBezTo>
                      <a:pt x="420349" y="103580"/>
                      <a:pt x="436242" y="135915"/>
                      <a:pt x="451040" y="178662"/>
                    </a:cubicBezTo>
                    <a:lnTo>
                      <a:pt x="451040" y="180854"/>
                    </a:lnTo>
                    <a:lnTo>
                      <a:pt x="471865" y="180854"/>
                    </a:lnTo>
                    <a:lnTo>
                      <a:pt x="457068" y="0"/>
                    </a:lnTo>
                    <a:lnTo>
                      <a:pt x="453232" y="0"/>
                    </a:lnTo>
                    <a:lnTo>
                      <a:pt x="436242" y="0"/>
                    </a:lnTo>
                    <a:lnTo>
                      <a:pt x="436242" y="3836"/>
                    </a:lnTo>
                    <a:cubicBezTo>
                      <a:pt x="436242" y="19730"/>
                      <a:pt x="433502" y="25758"/>
                      <a:pt x="431310" y="27402"/>
                    </a:cubicBezTo>
                    <a:cubicBezTo>
                      <a:pt x="429118" y="33431"/>
                      <a:pt x="425281" y="34527"/>
                      <a:pt x="421445" y="34527"/>
                    </a:cubicBezTo>
                    <a:lnTo>
                      <a:pt x="394591" y="27402"/>
                    </a:lnTo>
                    <a:lnTo>
                      <a:pt x="339239" y="8769"/>
                    </a:lnTo>
                    <a:lnTo>
                      <a:pt x="329374" y="4932"/>
                    </a:lnTo>
                    <a:cubicBezTo>
                      <a:pt x="328278" y="4932"/>
                      <a:pt x="276762" y="0"/>
                      <a:pt x="276762" y="0"/>
                    </a:cubicBezTo>
                    <a:cubicBezTo>
                      <a:pt x="272926" y="0"/>
                      <a:pt x="269637" y="0"/>
                      <a:pt x="266897" y="0"/>
                    </a:cubicBezTo>
                    <a:cubicBezTo>
                      <a:pt x="220314" y="1096"/>
                      <a:pt x="178114" y="13701"/>
                      <a:pt x="141395" y="35623"/>
                    </a:cubicBezTo>
                    <a:cubicBezTo>
                      <a:pt x="93168" y="67409"/>
                      <a:pt x="57545" y="107965"/>
                      <a:pt x="33431" y="157288"/>
                    </a:cubicBezTo>
                    <a:cubicBezTo>
                      <a:pt x="11509" y="203872"/>
                      <a:pt x="0" y="251004"/>
                      <a:pt x="0" y="297587"/>
                    </a:cubicBezTo>
                    <a:cubicBezTo>
                      <a:pt x="0" y="363900"/>
                      <a:pt x="19730" y="423089"/>
                      <a:pt x="59189" y="475701"/>
                    </a:cubicBezTo>
                    <a:cubicBezTo>
                      <a:pt x="108513" y="538178"/>
                      <a:pt x="177018" y="572705"/>
                      <a:pt x="266897" y="577637"/>
                    </a:cubicBezTo>
                    <a:cubicBezTo>
                      <a:pt x="272926" y="577637"/>
                      <a:pt x="280598" y="577637"/>
                      <a:pt x="288819" y="577637"/>
                    </a:cubicBezTo>
                    <a:cubicBezTo>
                      <a:pt x="320605" y="577637"/>
                      <a:pt x="354036" y="573801"/>
                      <a:pt x="384726" y="565580"/>
                    </a:cubicBezTo>
                    <a:cubicBezTo>
                      <a:pt x="415417" y="558456"/>
                      <a:pt x="445011" y="544755"/>
                      <a:pt x="471865" y="531054"/>
                    </a:cubicBezTo>
                    <a:lnTo>
                      <a:pt x="474057" y="529958"/>
                    </a:lnTo>
                    <a:lnTo>
                      <a:pt x="474057" y="358968"/>
                    </a:lnTo>
                    <a:cubicBezTo>
                      <a:pt x="474057" y="330470"/>
                      <a:pt x="475154" y="310740"/>
                      <a:pt x="480086" y="301424"/>
                    </a:cubicBezTo>
                    <a:cubicBezTo>
                      <a:pt x="486114" y="290463"/>
                      <a:pt x="499815" y="284434"/>
                      <a:pt x="519545" y="284434"/>
                    </a:cubicBezTo>
                    <a:lnTo>
                      <a:pt x="531602" y="284434"/>
                    </a:lnTo>
                    <a:lnTo>
                      <a:pt x="531602" y="262513"/>
                    </a:lnTo>
                    <a:lnTo>
                      <a:pt x="323894" y="262513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48DADC06-15E8-4184-B9E5-59C4C22FE313}"/>
                  </a:ext>
                </a:extLst>
              </p:cNvPr>
              <p:cNvSpPr/>
              <p:nvPr/>
            </p:nvSpPr>
            <p:spPr>
              <a:xfrm>
                <a:off x="6194099" y="4192424"/>
                <a:ext cx="274021" cy="548043"/>
              </a:xfrm>
              <a:custGeom>
                <a:avLst/>
                <a:gdLst>
                  <a:gd name="connsiteX0" fmla="*/ 145231 w 274021"/>
                  <a:gd name="connsiteY0" fmla="*/ 0 h 548042"/>
                  <a:gd name="connsiteX1" fmla="*/ 61381 w 274021"/>
                  <a:gd name="connsiteY1" fmla="*/ 0 h 548042"/>
                  <a:gd name="connsiteX2" fmla="*/ 61381 w 274021"/>
                  <a:gd name="connsiteY2" fmla="*/ 21922 h 548042"/>
                  <a:gd name="connsiteX3" fmla="*/ 83302 w 274021"/>
                  <a:gd name="connsiteY3" fmla="*/ 21922 h 548042"/>
                  <a:gd name="connsiteX4" fmla="*/ 116733 w 274021"/>
                  <a:gd name="connsiteY4" fmla="*/ 31786 h 548042"/>
                  <a:gd name="connsiteX5" fmla="*/ 131530 w 274021"/>
                  <a:gd name="connsiteY5" fmla="*/ 47680 h 548042"/>
                  <a:gd name="connsiteX6" fmla="*/ 136463 w 274021"/>
                  <a:gd name="connsiteY6" fmla="*/ 99196 h 548042"/>
                  <a:gd name="connsiteX7" fmla="*/ 136463 w 274021"/>
                  <a:gd name="connsiteY7" fmla="*/ 472961 h 548042"/>
                  <a:gd name="connsiteX8" fmla="*/ 127694 w 274021"/>
                  <a:gd name="connsiteY8" fmla="*/ 517352 h 548042"/>
                  <a:gd name="connsiteX9" fmla="*/ 111801 w 274021"/>
                  <a:gd name="connsiteY9" fmla="*/ 531053 h 548042"/>
                  <a:gd name="connsiteX10" fmla="*/ 93167 w 274021"/>
                  <a:gd name="connsiteY10" fmla="*/ 511324 h 548042"/>
                  <a:gd name="connsiteX11" fmla="*/ 67409 w 274021"/>
                  <a:gd name="connsiteY11" fmla="*/ 463096 h 548042"/>
                  <a:gd name="connsiteX12" fmla="*/ 42747 w 274021"/>
                  <a:gd name="connsiteY12" fmla="*/ 454328 h 548042"/>
                  <a:gd name="connsiteX13" fmla="*/ 10961 w 274021"/>
                  <a:gd name="connsiteY13" fmla="*/ 466933 h 548042"/>
                  <a:gd name="connsiteX14" fmla="*/ 0 w 274021"/>
                  <a:gd name="connsiteY14" fmla="*/ 500363 h 548042"/>
                  <a:gd name="connsiteX15" fmla="*/ 21922 w 274021"/>
                  <a:gd name="connsiteY15" fmla="*/ 546947 h 548042"/>
                  <a:gd name="connsiteX16" fmla="*/ 81110 w 274021"/>
                  <a:gd name="connsiteY16" fmla="*/ 565580 h 548042"/>
                  <a:gd name="connsiteX17" fmla="*/ 145231 w 274021"/>
                  <a:gd name="connsiteY17" fmla="*/ 546947 h 548042"/>
                  <a:gd name="connsiteX18" fmla="*/ 157288 w 274021"/>
                  <a:gd name="connsiteY18" fmla="*/ 537082 h 548042"/>
                  <a:gd name="connsiteX19" fmla="*/ 202776 w 274021"/>
                  <a:gd name="connsiteY19" fmla="*/ 469673 h 548042"/>
                  <a:gd name="connsiteX20" fmla="*/ 214833 w 274021"/>
                  <a:gd name="connsiteY20" fmla="*/ 366641 h 548042"/>
                  <a:gd name="connsiteX21" fmla="*/ 214833 w 274021"/>
                  <a:gd name="connsiteY21" fmla="*/ 99744 h 548042"/>
                  <a:gd name="connsiteX22" fmla="*/ 223602 w 274021"/>
                  <a:gd name="connsiteY22" fmla="*/ 40555 h 548042"/>
                  <a:gd name="connsiteX23" fmla="*/ 267993 w 274021"/>
                  <a:gd name="connsiteY23" fmla="*/ 21922 h 548042"/>
                  <a:gd name="connsiteX24" fmla="*/ 289915 w 274021"/>
                  <a:gd name="connsiteY24" fmla="*/ 21922 h 548042"/>
                  <a:gd name="connsiteX25" fmla="*/ 289915 w 274021"/>
                  <a:gd name="connsiteY25" fmla="*/ 0 h 548042"/>
                  <a:gd name="connsiteX26" fmla="*/ 286078 w 274021"/>
                  <a:gd name="connsiteY26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4021" h="548042">
                    <a:moveTo>
                      <a:pt x="145231" y="0"/>
                    </a:moveTo>
                    <a:lnTo>
                      <a:pt x="61381" y="0"/>
                    </a:lnTo>
                    <a:lnTo>
                      <a:pt x="61381" y="21922"/>
                    </a:lnTo>
                    <a:lnTo>
                      <a:pt x="83302" y="21922"/>
                    </a:lnTo>
                    <a:cubicBezTo>
                      <a:pt x="97003" y="21922"/>
                      <a:pt x="107965" y="26854"/>
                      <a:pt x="116733" y="31786"/>
                    </a:cubicBezTo>
                    <a:cubicBezTo>
                      <a:pt x="122762" y="35623"/>
                      <a:pt x="127694" y="40555"/>
                      <a:pt x="131530" y="47680"/>
                    </a:cubicBezTo>
                    <a:cubicBezTo>
                      <a:pt x="131530" y="48776"/>
                      <a:pt x="136463" y="99196"/>
                      <a:pt x="136463" y="99196"/>
                    </a:cubicBezTo>
                    <a:lnTo>
                      <a:pt x="136463" y="472961"/>
                    </a:lnTo>
                    <a:cubicBezTo>
                      <a:pt x="136463" y="496527"/>
                      <a:pt x="132626" y="511324"/>
                      <a:pt x="127694" y="517352"/>
                    </a:cubicBezTo>
                    <a:cubicBezTo>
                      <a:pt x="122762" y="526121"/>
                      <a:pt x="116733" y="531053"/>
                      <a:pt x="111801" y="531053"/>
                    </a:cubicBezTo>
                    <a:cubicBezTo>
                      <a:pt x="103032" y="531053"/>
                      <a:pt x="98100" y="525025"/>
                      <a:pt x="93167" y="511324"/>
                    </a:cubicBezTo>
                    <a:cubicBezTo>
                      <a:pt x="81110" y="485566"/>
                      <a:pt x="74534" y="470769"/>
                      <a:pt x="67409" y="463096"/>
                    </a:cubicBezTo>
                    <a:cubicBezTo>
                      <a:pt x="66313" y="462000"/>
                      <a:pt x="42747" y="454328"/>
                      <a:pt x="42747" y="454328"/>
                    </a:cubicBezTo>
                    <a:cubicBezTo>
                      <a:pt x="29046" y="454328"/>
                      <a:pt x="18086" y="460356"/>
                      <a:pt x="10961" y="466933"/>
                    </a:cubicBezTo>
                    <a:cubicBezTo>
                      <a:pt x="3836" y="475701"/>
                      <a:pt x="0" y="485566"/>
                      <a:pt x="0" y="500363"/>
                    </a:cubicBezTo>
                    <a:cubicBezTo>
                      <a:pt x="0" y="520093"/>
                      <a:pt x="8768" y="533794"/>
                      <a:pt x="21922" y="546947"/>
                    </a:cubicBezTo>
                    <a:cubicBezTo>
                      <a:pt x="36719" y="559004"/>
                      <a:pt x="55352" y="565580"/>
                      <a:pt x="81110" y="565580"/>
                    </a:cubicBezTo>
                    <a:cubicBezTo>
                      <a:pt x="104676" y="565580"/>
                      <a:pt x="125502" y="559552"/>
                      <a:pt x="145231" y="546947"/>
                    </a:cubicBezTo>
                    <a:cubicBezTo>
                      <a:pt x="150164" y="544755"/>
                      <a:pt x="154000" y="540918"/>
                      <a:pt x="157288" y="537082"/>
                    </a:cubicBezTo>
                    <a:cubicBezTo>
                      <a:pt x="178114" y="518449"/>
                      <a:pt x="192911" y="496527"/>
                      <a:pt x="202776" y="469673"/>
                    </a:cubicBezTo>
                    <a:cubicBezTo>
                      <a:pt x="213737" y="438982"/>
                      <a:pt x="214833" y="402263"/>
                      <a:pt x="214833" y="366641"/>
                    </a:cubicBezTo>
                    <a:lnTo>
                      <a:pt x="214833" y="99744"/>
                    </a:lnTo>
                    <a:cubicBezTo>
                      <a:pt x="214833" y="63025"/>
                      <a:pt x="220861" y="45487"/>
                      <a:pt x="223602" y="40555"/>
                    </a:cubicBezTo>
                    <a:cubicBezTo>
                      <a:pt x="232370" y="28498"/>
                      <a:pt x="248263" y="21922"/>
                      <a:pt x="267993" y="21922"/>
                    </a:cubicBezTo>
                    <a:lnTo>
                      <a:pt x="289915" y="21922"/>
                    </a:lnTo>
                    <a:lnTo>
                      <a:pt x="289915" y="0"/>
                    </a:lnTo>
                    <a:lnTo>
                      <a:pt x="2860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C32D557-0C3A-4B75-9698-22F1AE3087BB}"/>
                  </a:ext>
                </a:extLst>
              </p:cNvPr>
              <p:cNvSpPr/>
              <p:nvPr/>
            </p:nvSpPr>
            <p:spPr>
              <a:xfrm>
                <a:off x="6500455" y="4192424"/>
                <a:ext cx="219217" cy="548043"/>
              </a:xfrm>
              <a:custGeom>
                <a:avLst/>
                <a:gdLst>
                  <a:gd name="connsiteX0" fmla="*/ 114541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2 w 219217"/>
                  <a:gd name="connsiteY3" fmla="*/ 21922 h 548042"/>
                  <a:gd name="connsiteX4" fmla="*/ 56449 w 219217"/>
                  <a:gd name="connsiteY4" fmla="*/ 31786 h 548042"/>
                  <a:gd name="connsiteX5" fmla="*/ 71246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3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29082 w 219217"/>
                  <a:gd name="connsiteY13" fmla="*/ 552975 h 548042"/>
                  <a:gd name="connsiteX14" fmla="*/ 229082 w 219217"/>
                  <a:gd name="connsiteY14" fmla="*/ 531053 h 548042"/>
                  <a:gd name="connsiteX15" fmla="*/ 207161 w 219217"/>
                  <a:gd name="connsiteY15" fmla="*/ 531053 h 548042"/>
                  <a:gd name="connsiteX16" fmla="*/ 173730 w 219217"/>
                  <a:gd name="connsiteY16" fmla="*/ 521189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7161 w 219217"/>
                  <a:gd name="connsiteY21" fmla="*/ 21922 h 548042"/>
                  <a:gd name="connsiteX22" fmla="*/ 229082 w 219217"/>
                  <a:gd name="connsiteY22" fmla="*/ 21922 h 548042"/>
                  <a:gd name="connsiteX23" fmla="*/ 229082 w 219217"/>
                  <a:gd name="connsiteY23" fmla="*/ 0 h 548042"/>
                  <a:gd name="connsiteX24" fmla="*/ 226890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4541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32883" y="21922"/>
                      <a:pt x="45488" y="26854"/>
                      <a:pt x="56449" y="31786"/>
                    </a:cubicBezTo>
                    <a:lnTo>
                      <a:pt x="71246" y="47680"/>
                    </a:lnTo>
                    <a:cubicBezTo>
                      <a:pt x="71246" y="48776"/>
                      <a:pt x="75082" y="99196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50" y="505844"/>
                      <a:pt x="66313" y="512420"/>
                    </a:cubicBezTo>
                    <a:cubicBezTo>
                      <a:pt x="57545" y="524477"/>
                      <a:pt x="41651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29082" y="552975"/>
                    </a:lnTo>
                    <a:lnTo>
                      <a:pt x="229082" y="531053"/>
                    </a:lnTo>
                    <a:lnTo>
                      <a:pt x="207161" y="531053"/>
                    </a:lnTo>
                    <a:cubicBezTo>
                      <a:pt x="195104" y="531053"/>
                      <a:pt x="185239" y="528861"/>
                      <a:pt x="173730" y="521189"/>
                    </a:cubicBezTo>
                    <a:cubicBezTo>
                      <a:pt x="167701" y="517352"/>
                      <a:pt x="161673" y="512420"/>
                      <a:pt x="158933" y="506391"/>
                    </a:cubicBezTo>
                    <a:cubicBezTo>
                      <a:pt x="157837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837" y="49324"/>
                      <a:pt x="163865" y="40555"/>
                    </a:cubicBezTo>
                    <a:cubicBezTo>
                      <a:pt x="172634" y="28498"/>
                      <a:pt x="188527" y="21922"/>
                      <a:pt x="207161" y="21922"/>
                    </a:cubicBezTo>
                    <a:lnTo>
                      <a:pt x="229082" y="21922"/>
                    </a:lnTo>
                    <a:lnTo>
                      <a:pt x="229082" y="0"/>
                    </a:lnTo>
                    <a:lnTo>
                      <a:pt x="22689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16CB6EC7-11CD-4221-BA59-011D16C8A232}"/>
                  </a:ext>
                </a:extLst>
              </p:cNvPr>
              <p:cNvSpPr/>
              <p:nvPr/>
            </p:nvSpPr>
            <p:spPr>
              <a:xfrm>
                <a:off x="6938889" y="4191876"/>
                <a:ext cx="1096086" cy="548043"/>
              </a:xfrm>
              <a:custGeom>
                <a:avLst/>
                <a:gdLst>
                  <a:gd name="connsiteX0" fmla="*/ 930029 w 1096085"/>
                  <a:gd name="connsiteY0" fmla="*/ 548 h 548042"/>
                  <a:gd name="connsiteX1" fmla="*/ 930029 w 1096085"/>
                  <a:gd name="connsiteY1" fmla="*/ 22470 h 548042"/>
                  <a:gd name="connsiteX2" fmla="*/ 951951 w 1096085"/>
                  <a:gd name="connsiteY2" fmla="*/ 22470 h 548042"/>
                  <a:gd name="connsiteX3" fmla="*/ 993602 w 1096085"/>
                  <a:gd name="connsiteY3" fmla="*/ 38363 h 548042"/>
                  <a:gd name="connsiteX4" fmla="*/ 1002371 w 1096085"/>
                  <a:gd name="connsiteY4" fmla="*/ 99744 h 548042"/>
                  <a:gd name="connsiteX5" fmla="*/ 1002371 w 1096085"/>
                  <a:gd name="connsiteY5" fmla="*/ 403360 h 548042"/>
                  <a:gd name="connsiteX6" fmla="*/ 832478 w 1096085"/>
                  <a:gd name="connsiteY6" fmla="*/ 183046 h 548042"/>
                  <a:gd name="connsiteX7" fmla="*/ 693274 w 1096085"/>
                  <a:gd name="connsiteY7" fmla="*/ 1096 h 548042"/>
                  <a:gd name="connsiteX8" fmla="*/ 556812 w 1096085"/>
                  <a:gd name="connsiteY8" fmla="*/ 0 h 548042"/>
                  <a:gd name="connsiteX9" fmla="*/ 552976 w 1096085"/>
                  <a:gd name="connsiteY9" fmla="*/ 0 h 548042"/>
                  <a:gd name="connsiteX10" fmla="*/ 367189 w 1096085"/>
                  <a:gd name="connsiteY10" fmla="*/ 0 h 548042"/>
                  <a:gd name="connsiteX11" fmla="*/ 367189 w 1096085"/>
                  <a:gd name="connsiteY11" fmla="*/ 21922 h 548042"/>
                  <a:gd name="connsiteX12" fmla="*/ 391851 w 1096085"/>
                  <a:gd name="connsiteY12" fmla="*/ 21922 h 548042"/>
                  <a:gd name="connsiteX13" fmla="*/ 431310 w 1096085"/>
                  <a:gd name="connsiteY13" fmla="*/ 40555 h 548042"/>
                  <a:gd name="connsiteX14" fmla="*/ 442271 w 1096085"/>
                  <a:gd name="connsiteY14" fmla="*/ 99744 h 548042"/>
                  <a:gd name="connsiteX15" fmla="*/ 442271 w 1096085"/>
                  <a:gd name="connsiteY15" fmla="*/ 322249 h 548042"/>
                  <a:gd name="connsiteX16" fmla="*/ 427474 w 1096085"/>
                  <a:gd name="connsiteY16" fmla="*/ 445011 h 548042"/>
                  <a:gd name="connsiteX17" fmla="*/ 373218 w 1096085"/>
                  <a:gd name="connsiteY17" fmla="*/ 501459 h 548042"/>
                  <a:gd name="connsiteX18" fmla="*/ 286078 w 1096085"/>
                  <a:gd name="connsiteY18" fmla="*/ 523381 h 548042"/>
                  <a:gd name="connsiteX19" fmla="*/ 278954 w 1096085"/>
                  <a:gd name="connsiteY19" fmla="*/ 523381 h 548042"/>
                  <a:gd name="connsiteX20" fmla="*/ 219765 w 1096085"/>
                  <a:gd name="connsiteY20" fmla="*/ 508584 h 548042"/>
                  <a:gd name="connsiteX21" fmla="*/ 179210 w 1096085"/>
                  <a:gd name="connsiteY21" fmla="*/ 472961 h 548042"/>
                  <a:gd name="connsiteX22" fmla="*/ 162221 w 1096085"/>
                  <a:gd name="connsiteY22" fmla="*/ 410484 h 548042"/>
                  <a:gd name="connsiteX23" fmla="*/ 155096 w 1096085"/>
                  <a:gd name="connsiteY23" fmla="*/ 339239 h 548042"/>
                  <a:gd name="connsiteX24" fmla="*/ 155096 w 1096085"/>
                  <a:gd name="connsiteY24" fmla="*/ 99196 h 548042"/>
                  <a:gd name="connsiteX25" fmla="*/ 163865 w 1096085"/>
                  <a:gd name="connsiteY25" fmla="*/ 42747 h 548042"/>
                  <a:gd name="connsiteX26" fmla="*/ 208256 w 1096085"/>
                  <a:gd name="connsiteY26" fmla="*/ 21922 h 548042"/>
                  <a:gd name="connsiteX27" fmla="*/ 230178 w 1096085"/>
                  <a:gd name="connsiteY27" fmla="*/ 21922 h 548042"/>
                  <a:gd name="connsiteX28" fmla="*/ 230178 w 1096085"/>
                  <a:gd name="connsiteY28" fmla="*/ 0 h 548042"/>
                  <a:gd name="connsiteX29" fmla="*/ 0 w 1096085"/>
                  <a:gd name="connsiteY29" fmla="*/ 0 h 548042"/>
                  <a:gd name="connsiteX30" fmla="*/ 0 w 1096085"/>
                  <a:gd name="connsiteY30" fmla="*/ 21922 h 548042"/>
                  <a:gd name="connsiteX31" fmla="*/ 21922 w 1096085"/>
                  <a:gd name="connsiteY31" fmla="*/ 21922 h 548042"/>
                  <a:gd name="connsiteX32" fmla="*/ 61381 w 1096085"/>
                  <a:gd name="connsiteY32" fmla="*/ 37815 h 548042"/>
                  <a:gd name="connsiteX33" fmla="*/ 75082 w 1096085"/>
                  <a:gd name="connsiteY33" fmla="*/ 99196 h 548042"/>
                  <a:gd name="connsiteX34" fmla="*/ 75082 w 1096085"/>
                  <a:gd name="connsiteY34" fmla="*/ 314577 h 548042"/>
                  <a:gd name="connsiteX35" fmla="*/ 87139 w 1096085"/>
                  <a:gd name="connsiteY35" fmla="*/ 449943 h 548042"/>
                  <a:gd name="connsiteX36" fmla="*/ 151260 w 1096085"/>
                  <a:gd name="connsiteY36" fmla="*/ 534890 h 548042"/>
                  <a:gd name="connsiteX37" fmla="*/ 278954 w 1096085"/>
                  <a:gd name="connsiteY37" fmla="*/ 565580 h 548042"/>
                  <a:gd name="connsiteX38" fmla="*/ 281146 w 1096085"/>
                  <a:gd name="connsiteY38" fmla="*/ 565580 h 548042"/>
                  <a:gd name="connsiteX39" fmla="*/ 405552 w 1096085"/>
                  <a:gd name="connsiteY39" fmla="*/ 532150 h 548042"/>
                  <a:gd name="connsiteX40" fmla="*/ 466933 w 1096085"/>
                  <a:gd name="connsiteY40" fmla="*/ 454876 h 548042"/>
                  <a:gd name="connsiteX41" fmla="*/ 483922 w 1096085"/>
                  <a:gd name="connsiteY41" fmla="*/ 324441 h 548042"/>
                  <a:gd name="connsiteX42" fmla="*/ 483922 w 1096085"/>
                  <a:gd name="connsiteY42" fmla="*/ 104128 h 548042"/>
                  <a:gd name="connsiteX43" fmla="*/ 489951 w 1096085"/>
                  <a:gd name="connsiteY43" fmla="*/ 47680 h 548042"/>
                  <a:gd name="connsiteX44" fmla="*/ 534342 w 1096085"/>
                  <a:gd name="connsiteY44" fmla="*/ 21922 h 548042"/>
                  <a:gd name="connsiteX45" fmla="*/ 552976 w 1096085"/>
                  <a:gd name="connsiteY45" fmla="*/ 21922 h 548042"/>
                  <a:gd name="connsiteX46" fmla="*/ 583666 w 1096085"/>
                  <a:gd name="connsiteY46" fmla="*/ 26854 h 548042"/>
                  <a:gd name="connsiteX47" fmla="*/ 615452 w 1096085"/>
                  <a:gd name="connsiteY47" fmla="*/ 41651 h 548042"/>
                  <a:gd name="connsiteX48" fmla="*/ 649979 w 1096085"/>
                  <a:gd name="connsiteY48" fmla="*/ 77274 h 548042"/>
                  <a:gd name="connsiteX49" fmla="*/ 649979 w 1096085"/>
                  <a:gd name="connsiteY49" fmla="*/ 455972 h 548042"/>
                  <a:gd name="connsiteX50" fmla="*/ 641211 w 1096085"/>
                  <a:gd name="connsiteY50" fmla="*/ 512420 h 548042"/>
                  <a:gd name="connsiteX51" fmla="*/ 596819 w 1096085"/>
                  <a:gd name="connsiteY51" fmla="*/ 531054 h 548042"/>
                  <a:gd name="connsiteX52" fmla="*/ 577090 w 1096085"/>
                  <a:gd name="connsiteY52" fmla="*/ 531054 h 548042"/>
                  <a:gd name="connsiteX53" fmla="*/ 577090 w 1096085"/>
                  <a:gd name="connsiteY53" fmla="*/ 552975 h 548042"/>
                  <a:gd name="connsiteX54" fmla="*/ 762876 w 1096085"/>
                  <a:gd name="connsiteY54" fmla="*/ 552975 h 548042"/>
                  <a:gd name="connsiteX55" fmla="*/ 762876 w 1096085"/>
                  <a:gd name="connsiteY55" fmla="*/ 531054 h 548042"/>
                  <a:gd name="connsiteX56" fmla="*/ 740954 w 1096085"/>
                  <a:gd name="connsiteY56" fmla="*/ 531054 h 548042"/>
                  <a:gd name="connsiteX57" fmla="*/ 700399 w 1096085"/>
                  <a:gd name="connsiteY57" fmla="*/ 515160 h 548042"/>
                  <a:gd name="connsiteX58" fmla="*/ 689439 w 1096085"/>
                  <a:gd name="connsiteY58" fmla="*/ 455972 h 548042"/>
                  <a:gd name="connsiteX59" fmla="*/ 689439 w 1096085"/>
                  <a:gd name="connsiteY59" fmla="*/ 129886 h 548042"/>
                  <a:gd name="connsiteX60" fmla="*/ 831929 w 1096085"/>
                  <a:gd name="connsiteY60" fmla="*/ 315673 h 548042"/>
                  <a:gd name="connsiteX61" fmla="*/ 1022648 w 1096085"/>
                  <a:gd name="connsiteY61" fmla="*/ 561744 h 548042"/>
                  <a:gd name="connsiteX62" fmla="*/ 1039638 w 1096085"/>
                  <a:gd name="connsiteY62" fmla="*/ 562840 h 548042"/>
                  <a:gd name="connsiteX63" fmla="*/ 1043474 w 1096085"/>
                  <a:gd name="connsiteY63" fmla="*/ 562840 h 548042"/>
                  <a:gd name="connsiteX64" fmla="*/ 1043474 w 1096085"/>
                  <a:gd name="connsiteY64" fmla="*/ 99196 h 548042"/>
                  <a:gd name="connsiteX65" fmla="*/ 1049502 w 1096085"/>
                  <a:gd name="connsiteY65" fmla="*/ 42747 h 548042"/>
                  <a:gd name="connsiteX66" fmla="*/ 1093894 w 1096085"/>
                  <a:gd name="connsiteY66" fmla="*/ 21922 h 548042"/>
                  <a:gd name="connsiteX67" fmla="*/ 1115816 w 1096085"/>
                  <a:gd name="connsiteY67" fmla="*/ 21922 h 548042"/>
                  <a:gd name="connsiteX68" fmla="*/ 1115816 w 1096085"/>
                  <a:gd name="connsiteY68" fmla="*/ 0 h 548042"/>
                  <a:gd name="connsiteX69" fmla="*/ 1111979 w 1096085"/>
                  <a:gd name="connsiteY69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096085" h="548042">
                    <a:moveTo>
                      <a:pt x="930029" y="548"/>
                    </a:moveTo>
                    <a:lnTo>
                      <a:pt x="930029" y="22470"/>
                    </a:lnTo>
                    <a:lnTo>
                      <a:pt x="951951" y="22470"/>
                    </a:lnTo>
                    <a:cubicBezTo>
                      <a:pt x="967844" y="22470"/>
                      <a:pt x="983737" y="28498"/>
                      <a:pt x="993602" y="38363"/>
                    </a:cubicBezTo>
                    <a:cubicBezTo>
                      <a:pt x="998535" y="47132"/>
                      <a:pt x="1002371" y="65217"/>
                      <a:pt x="1002371" y="99744"/>
                    </a:cubicBezTo>
                    <a:cubicBezTo>
                      <a:pt x="1002371" y="99744"/>
                      <a:pt x="1002371" y="383630"/>
                      <a:pt x="1002371" y="403360"/>
                    </a:cubicBezTo>
                    <a:cubicBezTo>
                      <a:pt x="995246" y="394591"/>
                      <a:pt x="911395" y="285531"/>
                      <a:pt x="832478" y="183046"/>
                    </a:cubicBezTo>
                    <a:cubicBezTo>
                      <a:pt x="760136" y="89879"/>
                      <a:pt x="693274" y="1096"/>
                      <a:pt x="693274" y="1096"/>
                    </a:cubicBezTo>
                    <a:lnTo>
                      <a:pt x="556812" y="0"/>
                    </a:lnTo>
                    <a:lnTo>
                      <a:pt x="552976" y="0"/>
                    </a:lnTo>
                    <a:lnTo>
                      <a:pt x="367189" y="0"/>
                    </a:lnTo>
                    <a:lnTo>
                      <a:pt x="367189" y="21922"/>
                    </a:lnTo>
                    <a:lnTo>
                      <a:pt x="391851" y="21922"/>
                    </a:lnTo>
                    <a:cubicBezTo>
                      <a:pt x="407744" y="21922"/>
                      <a:pt x="421445" y="27950"/>
                      <a:pt x="431310" y="40555"/>
                    </a:cubicBezTo>
                    <a:cubicBezTo>
                      <a:pt x="436242" y="46584"/>
                      <a:pt x="442271" y="65217"/>
                      <a:pt x="442271" y="99744"/>
                    </a:cubicBezTo>
                    <a:lnTo>
                      <a:pt x="442271" y="322249"/>
                    </a:lnTo>
                    <a:cubicBezTo>
                      <a:pt x="442271" y="379794"/>
                      <a:pt x="437338" y="420349"/>
                      <a:pt x="427474" y="445011"/>
                    </a:cubicBezTo>
                    <a:cubicBezTo>
                      <a:pt x="417609" y="468577"/>
                      <a:pt x="397879" y="488306"/>
                      <a:pt x="373218" y="501459"/>
                    </a:cubicBezTo>
                    <a:cubicBezTo>
                      <a:pt x="348555" y="516256"/>
                      <a:pt x="318961" y="523381"/>
                      <a:pt x="286078" y="523381"/>
                    </a:cubicBezTo>
                    <a:cubicBezTo>
                      <a:pt x="283886" y="523381"/>
                      <a:pt x="281146" y="523381"/>
                      <a:pt x="278954" y="523381"/>
                    </a:cubicBezTo>
                    <a:cubicBezTo>
                      <a:pt x="255388" y="522285"/>
                      <a:pt x="237303" y="517353"/>
                      <a:pt x="219765" y="508584"/>
                    </a:cubicBezTo>
                    <a:cubicBezTo>
                      <a:pt x="202776" y="498719"/>
                      <a:pt x="189075" y="487758"/>
                      <a:pt x="179210" y="472961"/>
                    </a:cubicBezTo>
                    <a:cubicBezTo>
                      <a:pt x="169345" y="458164"/>
                      <a:pt x="163317" y="436242"/>
                      <a:pt x="162221" y="410484"/>
                    </a:cubicBezTo>
                    <a:cubicBezTo>
                      <a:pt x="161125" y="410484"/>
                      <a:pt x="155096" y="339239"/>
                      <a:pt x="155096" y="339239"/>
                    </a:cubicBezTo>
                    <a:lnTo>
                      <a:pt x="155096" y="99196"/>
                    </a:lnTo>
                    <a:cubicBezTo>
                      <a:pt x="155096" y="63573"/>
                      <a:pt x="161125" y="46584"/>
                      <a:pt x="163865" y="42747"/>
                    </a:cubicBezTo>
                    <a:cubicBezTo>
                      <a:pt x="172634" y="29046"/>
                      <a:pt x="187431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2748" y="21922"/>
                      <a:pt x="55352" y="26854"/>
                      <a:pt x="61381" y="37815"/>
                    </a:cubicBezTo>
                    <a:cubicBezTo>
                      <a:pt x="67409" y="43844"/>
                      <a:pt x="75082" y="59737"/>
                      <a:pt x="75082" y="99196"/>
                    </a:cubicBezTo>
                    <a:lnTo>
                      <a:pt x="75082" y="314577"/>
                    </a:lnTo>
                    <a:cubicBezTo>
                      <a:pt x="75082" y="375957"/>
                      <a:pt x="80014" y="421445"/>
                      <a:pt x="87139" y="449943"/>
                    </a:cubicBezTo>
                    <a:cubicBezTo>
                      <a:pt x="101936" y="488306"/>
                      <a:pt x="122762" y="514064"/>
                      <a:pt x="151260" y="534890"/>
                    </a:cubicBezTo>
                    <a:cubicBezTo>
                      <a:pt x="179758" y="554620"/>
                      <a:pt x="222506" y="565580"/>
                      <a:pt x="278954" y="565580"/>
                    </a:cubicBezTo>
                    <a:cubicBezTo>
                      <a:pt x="278954" y="565580"/>
                      <a:pt x="280050" y="565580"/>
                      <a:pt x="281146" y="565580"/>
                    </a:cubicBezTo>
                    <a:cubicBezTo>
                      <a:pt x="333758" y="565580"/>
                      <a:pt x="374862" y="554620"/>
                      <a:pt x="405552" y="532150"/>
                    </a:cubicBezTo>
                    <a:cubicBezTo>
                      <a:pt x="437338" y="508584"/>
                      <a:pt x="458164" y="482826"/>
                      <a:pt x="466933" y="454876"/>
                    </a:cubicBezTo>
                    <a:cubicBezTo>
                      <a:pt x="477894" y="420349"/>
                      <a:pt x="483922" y="374861"/>
                      <a:pt x="483922" y="324441"/>
                    </a:cubicBezTo>
                    <a:lnTo>
                      <a:pt x="483922" y="104128"/>
                    </a:lnTo>
                    <a:cubicBezTo>
                      <a:pt x="483922" y="74534"/>
                      <a:pt x="485018" y="55900"/>
                      <a:pt x="489951" y="47680"/>
                    </a:cubicBezTo>
                    <a:cubicBezTo>
                      <a:pt x="502008" y="30690"/>
                      <a:pt x="515709" y="21922"/>
                      <a:pt x="534342" y="21922"/>
                    </a:cubicBezTo>
                    <a:lnTo>
                      <a:pt x="552976" y="21922"/>
                    </a:lnTo>
                    <a:lnTo>
                      <a:pt x="583666" y="26854"/>
                    </a:lnTo>
                    <a:lnTo>
                      <a:pt x="615452" y="41651"/>
                    </a:lnTo>
                    <a:lnTo>
                      <a:pt x="649979" y="77274"/>
                    </a:lnTo>
                    <a:lnTo>
                      <a:pt x="649979" y="455972"/>
                    </a:lnTo>
                    <a:cubicBezTo>
                      <a:pt x="649979" y="486662"/>
                      <a:pt x="646143" y="504199"/>
                      <a:pt x="641211" y="512420"/>
                    </a:cubicBezTo>
                    <a:cubicBezTo>
                      <a:pt x="631346" y="524477"/>
                      <a:pt x="617645" y="531054"/>
                      <a:pt x="596819" y="531054"/>
                    </a:cubicBezTo>
                    <a:lnTo>
                      <a:pt x="577090" y="531054"/>
                    </a:lnTo>
                    <a:lnTo>
                      <a:pt x="577090" y="552975"/>
                    </a:lnTo>
                    <a:lnTo>
                      <a:pt x="762876" y="552975"/>
                    </a:lnTo>
                    <a:lnTo>
                      <a:pt x="762876" y="531054"/>
                    </a:lnTo>
                    <a:lnTo>
                      <a:pt x="740954" y="531054"/>
                    </a:lnTo>
                    <a:cubicBezTo>
                      <a:pt x="721224" y="531054"/>
                      <a:pt x="709168" y="526121"/>
                      <a:pt x="700399" y="515160"/>
                    </a:cubicBezTo>
                    <a:cubicBezTo>
                      <a:pt x="694371" y="509132"/>
                      <a:pt x="689439" y="490498"/>
                      <a:pt x="689439" y="455972"/>
                    </a:cubicBezTo>
                    <a:cubicBezTo>
                      <a:pt x="689439" y="455972"/>
                      <a:pt x="689439" y="149616"/>
                      <a:pt x="689439" y="129886"/>
                    </a:cubicBezTo>
                    <a:cubicBezTo>
                      <a:pt x="694371" y="137011"/>
                      <a:pt x="759588" y="221958"/>
                      <a:pt x="831929" y="315673"/>
                    </a:cubicBezTo>
                    <a:cubicBezTo>
                      <a:pt x="922905" y="432406"/>
                      <a:pt x="1022648" y="561744"/>
                      <a:pt x="1022648" y="561744"/>
                    </a:cubicBezTo>
                    <a:lnTo>
                      <a:pt x="1039638" y="562840"/>
                    </a:lnTo>
                    <a:lnTo>
                      <a:pt x="1043474" y="562840"/>
                    </a:lnTo>
                    <a:lnTo>
                      <a:pt x="1043474" y="99196"/>
                    </a:lnTo>
                    <a:cubicBezTo>
                      <a:pt x="1043474" y="60833"/>
                      <a:pt x="1047311" y="47680"/>
                      <a:pt x="1049502" y="42747"/>
                    </a:cubicBezTo>
                    <a:cubicBezTo>
                      <a:pt x="1058271" y="29046"/>
                      <a:pt x="1073069" y="21922"/>
                      <a:pt x="1093894" y="21922"/>
                    </a:cubicBezTo>
                    <a:lnTo>
                      <a:pt x="1115816" y="21922"/>
                    </a:lnTo>
                    <a:lnTo>
                      <a:pt x="1115816" y="0"/>
                    </a:lnTo>
                    <a:lnTo>
                      <a:pt x="1111979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88347CBD-8401-4F6F-AD02-2AFB5B3373FF}"/>
                  </a:ext>
                </a:extLst>
              </p:cNvPr>
              <p:cNvSpPr/>
              <p:nvPr/>
            </p:nvSpPr>
            <p:spPr>
              <a:xfrm>
                <a:off x="8079367" y="4192424"/>
                <a:ext cx="219217" cy="548043"/>
              </a:xfrm>
              <a:custGeom>
                <a:avLst/>
                <a:gdLst>
                  <a:gd name="connsiteX0" fmla="*/ 112897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1 w 219217"/>
                  <a:gd name="connsiteY3" fmla="*/ 21922 h 548042"/>
                  <a:gd name="connsiteX4" fmla="*/ 55352 w 219217"/>
                  <a:gd name="connsiteY4" fmla="*/ 31786 h 548042"/>
                  <a:gd name="connsiteX5" fmla="*/ 67409 w 219217"/>
                  <a:gd name="connsiteY5" fmla="*/ 47680 h 548042"/>
                  <a:gd name="connsiteX6" fmla="*/ 72341 w 219217"/>
                  <a:gd name="connsiteY6" fmla="*/ 99196 h 548042"/>
                  <a:gd name="connsiteX7" fmla="*/ 72341 w 219217"/>
                  <a:gd name="connsiteY7" fmla="*/ 453231 h 548042"/>
                  <a:gd name="connsiteX8" fmla="*/ 65217 w 219217"/>
                  <a:gd name="connsiteY8" fmla="*/ 512420 h 548042"/>
                  <a:gd name="connsiteX9" fmla="*/ 21921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2897 w 219217"/>
                  <a:gd name="connsiteY12" fmla="*/ 552975 h 548042"/>
                  <a:gd name="connsiteX13" fmla="*/ 225793 w 219217"/>
                  <a:gd name="connsiteY13" fmla="*/ 552975 h 548042"/>
                  <a:gd name="connsiteX14" fmla="*/ 225793 w 219217"/>
                  <a:gd name="connsiteY14" fmla="*/ 531053 h 548042"/>
                  <a:gd name="connsiteX15" fmla="*/ 203872 w 219217"/>
                  <a:gd name="connsiteY15" fmla="*/ 531053 h 548042"/>
                  <a:gd name="connsiteX16" fmla="*/ 173182 w 219217"/>
                  <a:gd name="connsiteY16" fmla="*/ 522285 h 548042"/>
                  <a:gd name="connsiteX17" fmla="*/ 158384 w 219217"/>
                  <a:gd name="connsiteY17" fmla="*/ 506391 h 548042"/>
                  <a:gd name="connsiteX18" fmla="*/ 153452 w 219217"/>
                  <a:gd name="connsiteY18" fmla="*/ 453779 h 548042"/>
                  <a:gd name="connsiteX19" fmla="*/ 153452 w 219217"/>
                  <a:gd name="connsiteY19" fmla="*/ 99744 h 548042"/>
                  <a:gd name="connsiteX20" fmla="*/ 162220 w 219217"/>
                  <a:gd name="connsiteY20" fmla="*/ 40555 h 548042"/>
                  <a:gd name="connsiteX21" fmla="*/ 203872 w 219217"/>
                  <a:gd name="connsiteY21" fmla="*/ 21922 h 548042"/>
                  <a:gd name="connsiteX22" fmla="*/ 225793 w 219217"/>
                  <a:gd name="connsiteY22" fmla="*/ 21922 h 548042"/>
                  <a:gd name="connsiteX23" fmla="*/ 225793 w 219217"/>
                  <a:gd name="connsiteY23" fmla="*/ 0 h 548042"/>
                  <a:gd name="connsiteX24" fmla="*/ 221958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2897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1" y="21922"/>
                    </a:lnTo>
                    <a:cubicBezTo>
                      <a:pt x="32882" y="21922"/>
                      <a:pt x="43844" y="26854"/>
                      <a:pt x="55352" y="31786"/>
                    </a:cubicBezTo>
                    <a:lnTo>
                      <a:pt x="67409" y="47680"/>
                    </a:lnTo>
                    <a:cubicBezTo>
                      <a:pt x="72341" y="56448"/>
                      <a:pt x="72341" y="73438"/>
                      <a:pt x="72341" y="99196"/>
                    </a:cubicBezTo>
                    <a:lnTo>
                      <a:pt x="72341" y="453231"/>
                    </a:lnTo>
                    <a:cubicBezTo>
                      <a:pt x="72341" y="497623"/>
                      <a:pt x="67409" y="509680"/>
                      <a:pt x="65217" y="512420"/>
                    </a:cubicBezTo>
                    <a:cubicBezTo>
                      <a:pt x="54256" y="524477"/>
                      <a:pt x="40555" y="531053"/>
                      <a:pt x="21921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2897" y="552975"/>
                    </a:lnTo>
                    <a:lnTo>
                      <a:pt x="225793" y="552975"/>
                    </a:lnTo>
                    <a:lnTo>
                      <a:pt x="225793" y="531053"/>
                    </a:lnTo>
                    <a:lnTo>
                      <a:pt x="203872" y="531053"/>
                    </a:lnTo>
                    <a:cubicBezTo>
                      <a:pt x="191815" y="531053"/>
                      <a:pt x="180306" y="528861"/>
                      <a:pt x="173182" y="522285"/>
                    </a:cubicBezTo>
                    <a:cubicBezTo>
                      <a:pt x="164413" y="517352"/>
                      <a:pt x="159481" y="512420"/>
                      <a:pt x="158384" y="506391"/>
                    </a:cubicBezTo>
                    <a:cubicBezTo>
                      <a:pt x="153452" y="499267"/>
                      <a:pt x="153452" y="479538"/>
                      <a:pt x="153452" y="453779"/>
                    </a:cubicBezTo>
                    <a:lnTo>
                      <a:pt x="153452" y="99744"/>
                    </a:lnTo>
                    <a:cubicBezTo>
                      <a:pt x="153452" y="66313"/>
                      <a:pt x="155644" y="49324"/>
                      <a:pt x="162220" y="40555"/>
                    </a:cubicBezTo>
                    <a:cubicBezTo>
                      <a:pt x="172085" y="28498"/>
                      <a:pt x="185787" y="21922"/>
                      <a:pt x="203872" y="21922"/>
                    </a:cubicBezTo>
                    <a:lnTo>
                      <a:pt x="225793" y="21922"/>
                    </a:lnTo>
                    <a:lnTo>
                      <a:pt x="225793" y="0"/>
                    </a:lnTo>
                    <a:lnTo>
                      <a:pt x="22195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34488E8F-DEA0-46E4-9940-8507340182A4}"/>
                  </a:ext>
                </a:extLst>
              </p:cNvPr>
              <p:cNvSpPr/>
              <p:nvPr/>
            </p:nvSpPr>
            <p:spPr>
              <a:xfrm>
                <a:off x="8325986" y="4192424"/>
                <a:ext cx="548043" cy="548043"/>
              </a:xfrm>
              <a:custGeom>
                <a:avLst/>
                <a:gdLst>
                  <a:gd name="connsiteX0" fmla="*/ 384178 w 548042"/>
                  <a:gd name="connsiteY0" fmla="*/ 0 h 548042"/>
                  <a:gd name="connsiteX1" fmla="*/ 384178 w 548042"/>
                  <a:gd name="connsiteY1" fmla="*/ 20826 h 548042"/>
                  <a:gd name="connsiteX2" fmla="*/ 394043 w 548042"/>
                  <a:gd name="connsiteY2" fmla="*/ 24662 h 548042"/>
                  <a:gd name="connsiteX3" fmla="*/ 429665 w 548042"/>
                  <a:gd name="connsiteY3" fmla="*/ 38363 h 548042"/>
                  <a:gd name="connsiteX4" fmla="*/ 439531 w 548042"/>
                  <a:gd name="connsiteY4" fmla="*/ 58093 h 548042"/>
                  <a:gd name="connsiteX5" fmla="*/ 420897 w 548042"/>
                  <a:gd name="connsiteY5" fmla="*/ 120569 h 548042"/>
                  <a:gd name="connsiteX6" fmla="*/ 303068 w 548042"/>
                  <a:gd name="connsiteY6" fmla="*/ 429117 h 548042"/>
                  <a:gd name="connsiteX7" fmla="*/ 274569 w 548042"/>
                  <a:gd name="connsiteY7" fmla="*/ 361708 h 548042"/>
                  <a:gd name="connsiteX8" fmla="*/ 174826 w 548042"/>
                  <a:gd name="connsiteY8" fmla="*/ 118377 h 548042"/>
                  <a:gd name="connsiteX9" fmla="*/ 156192 w 548042"/>
                  <a:gd name="connsiteY9" fmla="*/ 55900 h 548042"/>
                  <a:gd name="connsiteX10" fmla="*/ 167153 w 548042"/>
                  <a:gd name="connsiteY10" fmla="*/ 37267 h 548042"/>
                  <a:gd name="connsiteX11" fmla="*/ 211545 w 548042"/>
                  <a:gd name="connsiteY11" fmla="*/ 22470 h 548042"/>
                  <a:gd name="connsiteX12" fmla="*/ 215380 w 548042"/>
                  <a:gd name="connsiteY12" fmla="*/ 22470 h 548042"/>
                  <a:gd name="connsiteX13" fmla="*/ 215380 w 548042"/>
                  <a:gd name="connsiteY13" fmla="*/ 548 h 548042"/>
                  <a:gd name="connsiteX14" fmla="*/ 0 w 548042"/>
                  <a:gd name="connsiteY14" fmla="*/ 548 h 548042"/>
                  <a:gd name="connsiteX15" fmla="*/ 0 w 548042"/>
                  <a:gd name="connsiteY15" fmla="*/ 22470 h 548042"/>
                  <a:gd name="connsiteX16" fmla="*/ 7125 w 548042"/>
                  <a:gd name="connsiteY16" fmla="*/ 23566 h 548042"/>
                  <a:gd name="connsiteX17" fmla="*/ 36719 w 548042"/>
                  <a:gd name="connsiteY17" fmla="*/ 32335 h 548042"/>
                  <a:gd name="connsiteX18" fmla="*/ 58640 w 548042"/>
                  <a:gd name="connsiteY18" fmla="*/ 50968 h 548042"/>
                  <a:gd name="connsiteX19" fmla="*/ 79466 w 548042"/>
                  <a:gd name="connsiteY19" fmla="*/ 95359 h 548042"/>
                  <a:gd name="connsiteX20" fmla="*/ 271281 w 548042"/>
                  <a:gd name="connsiteY20" fmla="*/ 566128 h 548042"/>
                  <a:gd name="connsiteX21" fmla="*/ 273473 w 548042"/>
                  <a:gd name="connsiteY21" fmla="*/ 566128 h 548042"/>
                  <a:gd name="connsiteX22" fmla="*/ 290463 w 548042"/>
                  <a:gd name="connsiteY22" fmla="*/ 566128 h 548042"/>
                  <a:gd name="connsiteX23" fmla="*/ 471316 w 548042"/>
                  <a:gd name="connsiteY23" fmla="*/ 100292 h 548042"/>
                  <a:gd name="connsiteX24" fmla="*/ 504747 w 548042"/>
                  <a:gd name="connsiteY24" fmla="*/ 41103 h 548042"/>
                  <a:gd name="connsiteX25" fmla="*/ 545303 w 548042"/>
                  <a:gd name="connsiteY25" fmla="*/ 22470 h 548042"/>
                  <a:gd name="connsiteX26" fmla="*/ 549139 w 548042"/>
                  <a:gd name="connsiteY26" fmla="*/ 21374 h 548042"/>
                  <a:gd name="connsiteX27" fmla="*/ 549139 w 548042"/>
                  <a:gd name="connsiteY27" fmla="*/ 548 h 548042"/>
                  <a:gd name="connsiteX28" fmla="*/ 545303 w 548042"/>
                  <a:gd name="connsiteY28" fmla="*/ 548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8042" h="548042">
                    <a:moveTo>
                      <a:pt x="384178" y="0"/>
                    </a:moveTo>
                    <a:lnTo>
                      <a:pt x="384178" y="20826"/>
                    </a:lnTo>
                    <a:lnTo>
                      <a:pt x="394043" y="24662"/>
                    </a:lnTo>
                    <a:cubicBezTo>
                      <a:pt x="409936" y="26854"/>
                      <a:pt x="423637" y="31786"/>
                      <a:pt x="429665" y="38363"/>
                    </a:cubicBezTo>
                    <a:cubicBezTo>
                      <a:pt x="435694" y="47132"/>
                      <a:pt x="439531" y="53160"/>
                      <a:pt x="439531" y="58093"/>
                    </a:cubicBezTo>
                    <a:cubicBezTo>
                      <a:pt x="439531" y="69053"/>
                      <a:pt x="433502" y="89879"/>
                      <a:pt x="420897" y="120569"/>
                    </a:cubicBezTo>
                    <a:cubicBezTo>
                      <a:pt x="420897" y="120569"/>
                      <a:pt x="309096" y="413224"/>
                      <a:pt x="303068" y="429117"/>
                    </a:cubicBezTo>
                    <a:cubicBezTo>
                      <a:pt x="301971" y="424185"/>
                      <a:pt x="289367" y="397331"/>
                      <a:pt x="274569" y="361708"/>
                    </a:cubicBezTo>
                    <a:cubicBezTo>
                      <a:pt x="237850" y="269637"/>
                      <a:pt x="174826" y="118377"/>
                      <a:pt x="174826" y="118377"/>
                    </a:cubicBezTo>
                    <a:cubicBezTo>
                      <a:pt x="164961" y="92619"/>
                      <a:pt x="156192" y="70149"/>
                      <a:pt x="156192" y="55900"/>
                    </a:cubicBezTo>
                    <a:cubicBezTo>
                      <a:pt x="156192" y="48776"/>
                      <a:pt x="160028" y="42199"/>
                      <a:pt x="167153" y="37267"/>
                    </a:cubicBezTo>
                    <a:cubicBezTo>
                      <a:pt x="173182" y="30142"/>
                      <a:pt x="187978" y="25210"/>
                      <a:pt x="211545" y="22470"/>
                    </a:cubicBezTo>
                    <a:lnTo>
                      <a:pt x="215380" y="22470"/>
                    </a:lnTo>
                    <a:lnTo>
                      <a:pt x="215380" y="548"/>
                    </a:lnTo>
                    <a:lnTo>
                      <a:pt x="0" y="548"/>
                    </a:lnTo>
                    <a:lnTo>
                      <a:pt x="0" y="22470"/>
                    </a:lnTo>
                    <a:lnTo>
                      <a:pt x="7125" y="23566"/>
                    </a:lnTo>
                    <a:lnTo>
                      <a:pt x="36719" y="32335"/>
                    </a:lnTo>
                    <a:lnTo>
                      <a:pt x="58640" y="50968"/>
                    </a:lnTo>
                    <a:lnTo>
                      <a:pt x="79466" y="95359"/>
                    </a:lnTo>
                    <a:lnTo>
                      <a:pt x="271281" y="566128"/>
                    </a:lnTo>
                    <a:lnTo>
                      <a:pt x="273473" y="566128"/>
                    </a:lnTo>
                    <a:lnTo>
                      <a:pt x="290463" y="566128"/>
                    </a:lnTo>
                    <a:lnTo>
                      <a:pt x="471316" y="100292"/>
                    </a:lnTo>
                    <a:cubicBezTo>
                      <a:pt x="482278" y="73438"/>
                      <a:pt x="493239" y="53708"/>
                      <a:pt x="504747" y="41103"/>
                    </a:cubicBezTo>
                    <a:cubicBezTo>
                      <a:pt x="515709" y="32335"/>
                      <a:pt x="525573" y="27402"/>
                      <a:pt x="545303" y="22470"/>
                    </a:cubicBezTo>
                    <a:lnTo>
                      <a:pt x="549139" y="21374"/>
                    </a:lnTo>
                    <a:lnTo>
                      <a:pt x="549139" y="548"/>
                    </a:lnTo>
                    <a:lnTo>
                      <a:pt x="545303" y="548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41278B8F-7D7E-446F-8D85-51B634FEDA5C}"/>
                  </a:ext>
                </a:extLst>
              </p:cNvPr>
              <p:cNvSpPr/>
              <p:nvPr/>
            </p:nvSpPr>
            <p:spPr>
              <a:xfrm>
                <a:off x="8895403" y="4191328"/>
                <a:ext cx="438434" cy="548043"/>
              </a:xfrm>
              <a:custGeom>
                <a:avLst/>
                <a:gdLst>
                  <a:gd name="connsiteX0" fmla="*/ 378149 w 438434"/>
                  <a:gd name="connsiteY0" fmla="*/ 486662 h 548042"/>
                  <a:gd name="connsiteX1" fmla="*/ 342527 w 438434"/>
                  <a:gd name="connsiteY1" fmla="*/ 510228 h 548042"/>
                  <a:gd name="connsiteX2" fmla="*/ 281146 w 438434"/>
                  <a:gd name="connsiteY2" fmla="*/ 517352 h 548042"/>
                  <a:gd name="connsiteX3" fmla="*/ 223602 w 438434"/>
                  <a:gd name="connsiteY3" fmla="*/ 517352 h 548042"/>
                  <a:gd name="connsiteX4" fmla="*/ 191815 w 438434"/>
                  <a:gd name="connsiteY4" fmla="*/ 517352 h 548042"/>
                  <a:gd name="connsiteX5" fmla="*/ 166057 w 438434"/>
                  <a:gd name="connsiteY5" fmla="*/ 512420 h 548042"/>
                  <a:gd name="connsiteX6" fmla="*/ 156192 w 438434"/>
                  <a:gd name="connsiteY6" fmla="*/ 502555 h 548042"/>
                  <a:gd name="connsiteX7" fmla="*/ 154000 w 438434"/>
                  <a:gd name="connsiteY7" fmla="*/ 459260 h 548042"/>
                  <a:gd name="connsiteX8" fmla="*/ 154000 w 438434"/>
                  <a:gd name="connsiteY8" fmla="*/ 282242 h 548042"/>
                  <a:gd name="connsiteX9" fmla="*/ 224149 w 438434"/>
                  <a:gd name="connsiteY9" fmla="*/ 282242 h 548042"/>
                  <a:gd name="connsiteX10" fmla="*/ 262512 w 438434"/>
                  <a:gd name="connsiteY10" fmla="*/ 282242 h 548042"/>
                  <a:gd name="connsiteX11" fmla="*/ 310740 w 438434"/>
                  <a:gd name="connsiteY11" fmla="*/ 292107 h 548042"/>
                  <a:gd name="connsiteX12" fmla="*/ 332662 w 438434"/>
                  <a:gd name="connsiteY12" fmla="*/ 312932 h 548042"/>
                  <a:gd name="connsiteX13" fmla="*/ 341431 w 438434"/>
                  <a:gd name="connsiteY13" fmla="*/ 361160 h 548042"/>
                  <a:gd name="connsiteX14" fmla="*/ 342527 w 438434"/>
                  <a:gd name="connsiteY14" fmla="*/ 363352 h 548042"/>
                  <a:gd name="connsiteX15" fmla="*/ 344719 w 438434"/>
                  <a:gd name="connsiteY15" fmla="*/ 363352 h 548042"/>
                  <a:gd name="connsiteX16" fmla="*/ 361708 w 438434"/>
                  <a:gd name="connsiteY16" fmla="*/ 363352 h 548042"/>
                  <a:gd name="connsiteX17" fmla="*/ 361708 w 438434"/>
                  <a:gd name="connsiteY17" fmla="*/ 169345 h 548042"/>
                  <a:gd name="connsiteX18" fmla="*/ 340883 w 438434"/>
                  <a:gd name="connsiteY18" fmla="*/ 169345 h 548042"/>
                  <a:gd name="connsiteX19" fmla="*/ 340883 w 438434"/>
                  <a:gd name="connsiteY19" fmla="*/ 171537 h 548042"/>
                  <a:gd name="connsiteX20" fmla="*/ 321153 w 438434"/>
                  <a:gd name="connsiteY20" fmla="*/ 234014 h 548042"/>
                  <a:gd name="connsiteX21" fmla="*/ 261964 w 438434"/>
                  <a:gd name="connsiteY21" fmla="*/ 247715 h 548042"/>
                  <a:gd name="connsiteX22" fmla="*/ 223602 w 438434"/>
                  <a:gd name="connsiteY22" fmla="*/ 247715 h 548042"/>
                  <a:gd name="connsiteX23" fmla="*/ 153452 w 438434"/>
                  <a:gd name="connsiteY23" fmla="*/ 247715 h 548042"/>
                  <a:gd name="connsiteX24" fmla="*/ 153452 w 438434"/>
                  <a:gd name="connsiteY24" fmla="*/ 37267 h 548042"/>
                  <a:gd name="connsiteX25" fmla="*/ 223602 w 438434"/>
                  <a:gd name="connsiteY25" fmla="*/ 37267 h 548042"/>
                  <a:gd name="connsiteX26" fmla="*/ 292655 w 438434"/>
                  <a:gd name="connsiteY26" fmla="*/ 37267 h 548042"/>
                  <a:gd name="connsiteX27" fmla="*/ 343075 w 438434"/>
                  <a:gd name="connsiteY27" fmla="*/ 44392 h 548042"/>
                  <a:gd name="connsiteX28" fmla="*/ 371573 w 438434"/>
                  <a:gd name="connsiteY28" fmla="*/ 67957 h 548042"/>
                  <a:gd name="connsiteX29" fmla="*/ 387466 w 438434"/>
                  <a:gd name="connsiteY29" fmla="*/ 125502 h 548042"/>
                  <a:gd name="connsiteX30" fmla="*/ 388562 w 438434"/>
                  <a:gd name="connsiteY30" fmla="*/ 129338 h 548042"/>
                  <a:gd name="connsiteX31" fmla="*/ 410484 w 438434"/>
                  <a:gd name="connsiteY31" fmla="*/ 129338 h 548042"/>
                  <a:gd name="connsiteX32" fmla="*/ 403360 w 438434"/>
                  <a:gd name="connsiteY32" fmla="*/ 0 h 548042"/>
                  <a:gd name="connsiteX33" fmla="*/ 401167 w 438434"/>
                  <a:gd name="connsiteY33" fmla="*/ 0 h 548042"/>
                  <a:gd name="connsiteX34" fmla="*/ 224149 w 438434"/>
                  <a:gd name="connsiteY34" fmla="*/ 0 h 548042"/>
                  <a:gd name="connsiteX35" fmla="*/ 548 w 438434"/>
                  <a:gd name="connsiteY35" fmla="*/ 0 h 548042"/>
                  <a:gd name="connsiteX36" fmla="*/ 548 w 438434"/>
                  <a:gd name="connsiteY36" fmla="*/ 21922 h 548042"/>
                  <a:gd name="connsiteX37" fmla="*/ 22470 w 438434"/>
                  <a:gd name="connsiteY37" fmla="*/ 21922 h 548042"/>
                  <a:gd name="connsiteX38" fmla="*/ 64121 w 438434"/>
                  <a:gd name="connsiteY38" fmla="*/ 37815 h 548042"/>
                  <a:gd name="connsiteX39" fmla="*/ 73985 w 438434"/>
                  <a:gd name="connsiteY39" fmla="*/ 99196 h 548042"/>
                  <a:gd name="connsiteX40" fmla="*/ 73985 w 438434"/>
                  <a:gd name="connsiteY40" fmla="*/ 453231 h 548042"/>
                  <a:gd name="connsiteX41" fmla="*/ 70149 w 438434"/>
                  <a:gd name="connsiteY41" fmla="*/ 503651 h 548042"/>
                  <a:gd name="connsiteX42" fmla="*/ 55352 w 438434"/>
                  <a:gd name="connsiteY42" fmla="*/ 520641 h 548042"/>
                  <a:gd name="connsiteX43" fmla="*/ 21921 w 438434"/>
                  <a:gd name="connsiteY43" fmla="*/ 530506 h 548042"/>
                  <a:gd name="connsiteX44" fmla="*/ 0 w 438434"/>
                  <a:gd name="connsiteY44" fmla="*/ 530506 h 548042"/>
                  <a:gd name="connsiteX45" fmla="*/ 0 w 438434"/>
                  <a:gd name="connsiteY45" fmla="*/ 552427 h 548042"/>
                  <a:gd name="connsiteX46" fmla="*/ 223602 w 438434"/>
                  <a:gd name="connsiteY46" fmla="*/ 552427 h 548042"/>
                  <a:gd name="connsiteX47" fmla="*/ 403360 w 438434"/>
                  <a:gd name="connsiteY47" fmla="*/ 552427 h 548042"/>
                  <a:gd name="connsiteX48" fmla="*/ 449943 w 438434"/>
                  <a:gd name="connsiteY48" fmla="*/ 409936 h 548042"/>
                  <a:gd name="connsiteX49" fmla="*/ 430213 w 438434"/>
                  <a:gd name="connsiteY49" fmla="*/ 409936 h 548042"/>
                  <a:gd name="connsiteX50" fmla="*/ 378149 w 438434"/>
                  <a:gd name="connsiteY50" fmla="*/ 486662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38434" h="548042">
                    <a:moveTo>
                      <a:pt x="378149" y="486662"/>
                    </a:moveTo>
                    <a:cubicBezTo>
                      <a:pt x="367189" y="498719"/>
                      <a:pt x="353488" y="507488"/>
                      <a:pt x="342527" y="510228"/>
                    </a:cubicBezTo>
                    <a:cubicBezTo>
                      <a:pt x="328826" y="515160"/>
                      <a:pt x="308000" y="517352"/>
                      <a:pt x="281146" y="517352"/>
                    </a:cubicBezTo>
                    <a:lnTo>
                      <a:pt x="223602" y="517352"/>
                    </a:lnTo>
                    <a:lnTo>
                      <a:pt x="191815" y="517352"/>
                    </a:lnTo>
                    <a:lnTo>
                      <a:pt x="166057" y="512420"/>
                    </a:lnTo>
                    <a:lnTo>
                      <a:pt x="156192" y="502555"/>
                    </a:lnTo>
                    <a:cubicBezTo>
                      <a:pt x="154000" y="497623"/>
                      <a:pt x="154000" y="481730"/>
                      <a:pt x="154000" y="459260"/>
                    </a:cubicBezTo>
                    <a:cubicBezTo>
                      <a:pt x="154000" y="459260"/>
                      <a:pt x="154000" y="289367"/>
                      <a:pt x="154000" y="282242"/>
                    </a:cubicBezTo>
                    <a:cubicBezTo>
                      <a:pt x="157837" y="282242"/>
                      <a:pt x="194555" y="282242"/>
                      <a:pt x="224149" y="282242"/>
                    </a:cubicBezTo>
                    <a:cubicBezTo>
                      <a:pt x="244975" y="282242"/>
                      <a:pt x="262512" y="282242"/>
                      <a:pt x="262512" y="282242"/>
                    </a:cubicBezTo>
                    <a:cubicBezTo>
                      <a:pt x="288270" y="282242"/>
                      <a:pt x="304164" y="288270"/>
                      <a:pt x="310740" y="292107"/>
                    </a:cubicBezTo>
                    <a:cubicBezTo>
                      <a:pt x="317865" y="295943"/>
                      <a:pt x="327729" y="301972"/>
                      <a:pt x="332662" y="312932"/>
                    </a:cubicBezTo>
                    <a:lnTo>
                      <a:pt x="341431" y="361160"/>
                    </a:lnTo>
                    <a:lnTo>
                      <a:pt x="342527" y="363352"/>
                    </a:lnTo>
                    <a:lnTo>
                      <a:pt x="344719" y="363352"/>
                    </a:lnTo>
                    <a:lnTo>
                      <a:pt x="361708" y="363352"/>
                    </a:lnTo>
                    <a:lnTo>
                      <a:pt x="361708" y="169345"/>
                    </a:lnTo>
                    <a:lnTo>
                      <a:pt x="340883" y="169345"/>
                    </a:lnTo>
                    <a:lnTo>
                      <a:pt x="340883" y="171537"/>
                    </a:lnTo>
                    <a:cubicBezTo>
                      <a:pt x="338690" y="201132"/>
                      <a:pt x="332114" y="223053"/>
                      <a:pt x="321153" y="234014"/>
                    </a:cubicBezTo>
                    <a:cubicBezTo>
                      <a:pt x="310193" y="242783"/>
                      <a:pt x="291558" y="247715"/>
                      <a:pt x="261964" y="247715"/>
                    </a:cubicBezTo>
                    <a:cubicBezTo>
                      <a:pt x="261964" y="247715"/>
                      <a:pt x="244975" y="247715"/>
                      <a:pt x="223602" y="247715"/>
                    </a:cubicBezTo>
                    <a:cubicBezTo>
                      <a:pt x="194007" y="247715"/>
                      <a:pt x="157288" y="247715"/>
                      <a:pt x="153452" y="247715"/>
                    </a:cubicBezTo>
                    <a:cubicBezTo>
                      <a:pt x="153452" y="240591"/>
                      <a:pt x="153452" y="44939"/>
                      <a:pt x="153452" y="37267"/>
                    </a:cubicBezTo>
                    <a:cubicBezTo>
                      <a:pt x="157288" y="37267"/>
                      <a:pt x="190171" y="37267"/>
                      <a:pt x="223602" y="37267"/>
                    </a:cubicBezTo>
                    <a:cubicBezTo>
                      <a:pt x="258128" y="37267"/>
                      <a:pt x="292655" y="37267"/>
                      <a:pt x="292655" y="37267"/>
                    </a:cubicBezTo>
                    <a:cubicBezTo>
                      <a:pt x="316221" y="37267"/>
                      <a:pt x="334306" y="39459"/>
                      <a:pt x="343075" y="44392"/>
                    </a:cubicBezTo>
                    <a:cubicBezTo>
                      <a:pt x="356776" y="49324"/>
                      <a:pt x="364997" y="56448"/>
                      <a:pt x="371573" y="67957"/>
                    </a:cubicBezTo>
                    <a:cubicBezTo>
                      <a:pt x="378698" y="78918"/>
                      <a:pt x="383630" y="103580"/>
                      <a:pt x="387466" y="125502"/>
                    </a:cubicBezTo>
                    <a:lnTo>
                      <a:pt x="388562" y="129338"/>
                    </a:lnTo>
                    <a:lnTo>
                      <a:pt x="410484" y="129338"/>
                    </a:lnTo>
                    <a:lnTo>
                      <a:pt x="403360" y="0"/>
                    </a:lnTo>
                    <a:lnTo>
                      <a:pt x="401167" y="0"/>
                    </a:lnTo>
                    <a:lnTo>
                      <a:pt x="224149" y="0"/>
                    </a:ln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41103" y="21922"/>
                      <a:pt x="56996" y="27950"/>
                      <a:pt x="64121" y="37815"/>
                    </a:cubicBezTo>
                    <a:cubicBezTo>
                      <a:pt x="66313" y="40007"/>
                      <a:pt x="73985" y="52612"/>
                      <a:pt x="73985" y="99196"/>
                    </a:cubicBezTo>
                    <a:lnTo>
                      <a:pt x="73985" y="453231"/>
                    </a:lnTo>
                    <a:cubicBezTo>
                      <a:pt x="73985" y="480085"/>
                      <a:pt x="72890" y="496527"/>
                      <a:pt x="70149" y="503651"/>
                    </a:cubicBezTo>
                    <a:cubicBezTo>
                      <a:pt x="67958" y="513516"/>
                      <a:pt x="61381" y="519545"/>
                      <a:pt x="55352" y="520641"/>
                    </a:cubicBezTo>
                    <a:cubicBezTo>
                      <a:pt x="45488" y="527765"/>
                      <a:pt x="34527" y="530506"/>
                      <a:pt x="21921" y="530506"/>
                    </a:cubicBezTo>
                    <a:lnTo>
                      <a:pt x="0" y="530506"/>
                    </a:lnTo>
                    <a:lnTo>
                      <a:pt x="0" y="552427"/>
                    </a:lnTo>
                    <a:lnTo>
                      <a:pt x="223602" y="552427"/>
                    </a:lnTo>
                    <a:lnTo>
                      <a:pt x="403360" y="552427"/>
                    </a:lnTo>
                    <a:lnTo>
                      <a:pt x="449943" y="409936"/>
                    </a:lnTo>
                    <a:lnTo>
                      <a:pt x="430213" y="409936"/>
                    </a:lnTo>
                    <a:cubicBezTo>
                      <a:pt x="411032" y="445011"/>
                      <a:pt x="394043" y="469673"/>
                      <a:pt x="378149" y="48666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DA6C4575-3B6C-4170-92B8-83C3BB1F2881}"/>
                  </a:ext>
                </a:extLst>
              </p:cNvPr>
              <p:cNvSpPr/>
              <p:nvPr/>
            </p:nvSpPr>
            <p:spPr>
              <a:xfrm>
                <a:off x="9367816" y="4191876"/>
                <a:ext cx="493239" cy="548043"/>
              </a:xfrm>
              <a:custGeom>
                <a:avLst/>
                <a:gdLst>
                  <a:gd name="connsiteX0" fmla="*/ 316221 w 493238"/>
                  <a:gd name="connsiteY0" fmla="*/ 150712 h 548042"/>
                  <a:gd name="connsiteX1" fmla="*/ 280599 w 493238"/>
                  <a:gd name="connsiteY1" fmla="*/ 234562 h 548042"/>
                  <a:gd name="connsiteX2" fmla="*/ 234015 w 493238"/>
                  <a:gd name="connsiteY2" fmla="*/ 259224 h 548042"/>
                  <a:gd name="connsiteX3" fmla="*/ 172634 w 493238"/>
                  <a:gd name="connsiteY3" fmla="*/ 267993 h 548042"/>
                  <a:gd name="connsiteX4" fmla="*/ 152904 w 493238"/>
                  <a:gd name="connsiteY4" fmla="*/ 267993 h 548042"/>
                  <a:gd name="connsiteX5" fmla="*/ 152904 w 493238"/>
                  <a:gd name="connsiteY5" fmla="*/ 47680 h 548042"/>
                  <a:gd name="connsiteX6" fmla="*/ 209353 w 493238"/>
                  <a:gd name="connsiteY6" fmla="*/ 40555 h 548042"/>
                  <a:gd name="connsiteX7" fmla="*/ 234015 w 493238"/>
                  <a:gd name="connsiteY7" fmla="*/ 43295 h 548042"/>
                  <a:gd name="connsiteX8" fmla="*/ 287175 w 493238"/>
                  <a:gd name="connsiteY8" fmla="*/ 71794 h 548042"/>
                  <a:gd name="connsiteX9" fmla="*/ 316221 w 493238"/>
                  <a:gd name="connsiteY9" fmla="*/ 150712 h 548042"/>
                  <a:gd name="connsiteX10" fmla="*/ 450491 w 493238"/>
                  <a:gd name="connsiteY10" fmla="*/ 509680 h 548042"/>
                  <a:gd name="connsiteX11" fmla="*/ 388015 w 493238"/>
                  <a:gd name="connsiteY11" fmla="*/ 439530 h 548042"/>
                  <a:gd name="connsiteX12" fmla="*/ 286078 w 493238"/>
                  <a:gd name="connsiteY12" fmla="*/ 287175 h 548042"/>
                  <a:gd name="connsiteX13" fmla="*/ 378150 w 493238"/>
                  <a:gd name="connsiteY13" fmla="*/ 234562 h 548042"/>
                  <a:gd name="connsiteX14" fmla="*/ 409936 w 493238"/>
                  <a:gd name="connsiteY14" fmla="*/ 145780 h 548042"/>
                  <a:gd name="connsiteX15" fmla="*/ 380342 w 493238"/>
                  <a:gd name="connsiteY15" fmla="*/ 60833 h 548042"/>
                  <a:gd name="connsiteX16" fmla="*/ 314028 w 493238"/>
                  <a:gd name="connsiteY16" fmla="*/ 12605 h 548042"/>
                  <a:gd name="connsiteX17" fmla="*/ 259773 w 493238"/>
                  <a:gd name="connsiteY17" fmla="*/ 3836 h 548042"/>
                  <a:gd name="connsiteX18" fmla="*/ 190719 w 493238"/>
                  <a:gd name="connsiteY18" fmla="*/ 0 h 548042"/>
                  <a:gd name="connsiteX19" fmla="*/ 3837 w 493238"/>
                  <a:gd name="connsiteY19" fmla="*/ 0 h 548042"/>
                  <a:gd name="connsiteX20" fmla="*/ 0 w 493238"/>
                  <a:gd name="connsiteY20" fmla="*/ 0 h 548042"/>
                  <a:gd name="connsiteX21" fmla="*/ 0 w 493238"/>
                  <a:gd name="connsiteY21" fmla="*/ 21922 h 548042"/>
                  <a:gd name="connsiteX22" fmla="*/ 21922 w 493238"/>
                  <a:gd name="connsiteY22" fmla="*/ 21922 h 548042"/>
                  <a:gd name="connsiteX23" fmla="*/ 63573 w 493238"/>
                  <a:gd name="connsiteY23" fmla="*/ 40555 h 548042"/>
                  <a:gd name="connsiteX24" fmla="*/ 72342 w 493238"/>
                  <a:gd name="connsiteY24" fmla="*/ 99744 h 548042"/>
                  <a:gd name="connsiteX25" fmla="*/ 72342 w 493238"/>
                  <a:gd name="connsiteY25" fmla="*/ 453780 h 548042"/>
                  <a:gd name="connsiteX26" fmla="*/ 66314 w 493238"/>
                  <a:gd name="connsiteY26" fmla="*/ 510228 h 548042"/>
                  <a:gd name="connsiteX27" fmla="*/ 21922 w 493238"/>
                  <a:gd name="connsiteY27" fmla="*/ 531054 h 548042"/>
                  <a:gd name="connsiteX28" fmla="*/ 0 w 493238"/>
                  <a:gd name="connsiteY28" fmla="*/ 531054 h 548042"/>
                  <a:gd name="connsiteX29" fmla="*/ 0 w 493238"/>
                  <a:gd name="connsiteY29" fmla="*/ 552975 h 548042"/>
                  <a:gd name="connsiteX30" fmla="*/ 227438 w 493238"/>
                  <a:gd name="connsiteY30" fmla="*/ 552975 h 548042"/>
                  <a:gd name="connsiteX31" fmla="*/ 227438 w 493238"/>
                  <a:gd name="connsiteY31" fmla="*/ 531054 h 548042"/>
                  <a:gd name="connsiteX32" fmla="*/ 205516 w 493238"/>
                  <a:gd name="connsiteY32" fmla="*/ 531054 h 548042"/>
                  <a:gd name="connsiteX33" fmla="*/ 163865 w 493238"/>
                  <a:gd name="connsiteY33" fmla="*/ 515160 h 548042"/>
                  <a:gd name="connsiteX34" fmla="*/ 152904 w 493238"/>
                  <a:gd name="connsiteY34" fmla="*/ 453780 h 548042"/>
                  <a:gd name="connsiteX35" fmla="*/ 152904 w 493238"/>
                  <a:gd name="connsiteY35" fmla="*/ 298683 h 548042"/>
                  <a:gd name="connsiteX36" fmla="*/ 206065 w 493238"/>
                  <a:gd name="connsiteY36" fmla="*/ 298683 h 548042"/>
                  <a:gd name="connsiteX37" fmla="*/ 260320 w 493238"/>
                  <a:gd name="connsiteY37" fmla="*/ 380890 h 548042"/>
                  <a:gd name="connsiteX38" fmla="*/ 375958 w 493238"/>
                  <a:gd name="connsiteY38" fmla="*/ 551879 h 548042"/>
                  <a:gd name="connsiteX39" fmla="*/ 520093 w 493238"/>
                  <a:gd name="connsiteY39" fmla="*/ 552975 h 548042"/>
                  <a:gd name="connsiteX40" fmla="*/ 520093 w 493238"/>
                  <a:gd name="connsiteY40" fmla="*/ 531054 h 548042"/>
                  <a:gd name="connsiteX41" fmla="*/ 517900 w 493238"/>
                  <a:gd name="connsiteY41" fmla="*/ 531054 h 548042"/>
                  <a:gd name="connsiteX42" fmla="*/ 450491 w 493238"/>
                  <a:gd name="connsiteY42" fmla="*/ 50968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3238" h="548042">
                    <a:moveTo>
                      <a:pt x="316221" y="150712"/>
                    </a:moveTo>
                    <a:cubicBezTo>
                      <a:pt x="316221" y="185239"/>
                      <a:pt x="304164" y="213189"/>
                      <a:pt x="280599" y="234562"/>
                    </a:cubicBezTo>
                    <a:cubicBezTo>
                      <a:pt x="268542" y="245523"/>
                      <a:pt x="252100" y="254292"/>
                      <a:pt x="234015" y="259224"/>
                    </a:cubicBezTo>
                    <a:cubicBezTo>
                      <a:pt x="217025" y="265253"/>
                      <a:pt x="195652" y="267993"/>
                      <a:pt x="172634" y="267993"/>
                    </a:cubicBezTo>
                    <a:cubicBezTo>
                      <a:pt x="172634" y="267993"/>
                      <a:pt x="156740" y="267993"/>
                      <a:pt x="152904" y="267993"/>
                    </a:cubicBezTo>
                    <a:cubicBezTo>
                      <a:pt x="152904" y="260869"/>
                      <a:pt x="152904" y="54256"/>
                      <a:pt x="152904" y="47680"/>
                    </a:cubicBezTo>
                    <a:cubicBezTo>
                      <a:pt x="157837" y="46584"/>
                      <a:pt x="209353" y="40555"/>
                      <a:pt x="209353" y="40555"/>
                    </a:cubicBezTo>
                    <a:cubicBezTo>
                      <a:pt x="218121" y="40555"/>
                      <a:pt x="226342" y="41651"/>
                      <a:pt x="234015" y="43295"/>
                    </a:cubicBezTo>
                    <a:cubicBezTo>
                      <a:pt x="255936" y="47132"/>
                      <a:pt x="274570" y="56997"/>
                      <a:pt x="287175" y="71794"/>
                    </a:cubicBezTo>
                    <a:cubicBezTo>
                      <a:pt x="306356" y="90427"/>
                      <a:pt x="316221" y="116185"/>
                      <a:pt x="316221" y="150712"/>
                    </a:cubicBezTo>
                    <a:moveTo>
                      <a:pt x="450491" y="509680"/>
                    </a:moveTo>
                    <a:cubicBezTo>
                      <a:pt x="433502" y="498719"/>
                      <a:pt x="412129" y="475153"/>
                      <a:pt x="388015" y="439530"/>
                    </a:cubicBezTo>
                    <a:cubicBezTo>
                      <a:pt x="388015" y="439530"/>
                      <a:pt x="291011" y="294299"/>
                      <a:pt x="286078" y="287175"/>
                    </a:cubicBezTo>
                    <a:cubicBezTo>
                      <a:pt x="327729" y="275118"/>
                      <a:pt x="358421" y="257580"/>
                      <a:pt x="378150" y="234562"/>
                    </a:cubicBezTo>
                    <a:cubicBezTo>
                      <a:pt x="400072" y="206064"/>
                      <a:pt x="409936" y="178114"/>
                      <a:pt x="409936" y="145780"/>
                    </a:cubicBezTo>
                    <a:cubicBezTo>
                      <a:pt x="409936" y="113445"/>
                      <a:pt x="401168" y="88235"/>
                      <a:pt x="380342" y="60833"/>
                    </a:cubicBezTo>
                    <a:cubicBezTo>
                      <a:pt x="361709" y="38911"/>
                      <a:pt x="340883" y="24114"/>
                      <a:pt x="314028" y="12605"/>
                    </a:cubicBezTo>
                    <a:cubicBezTo>
                      <a:pt x="299232" y="8769"/>
                      <a:pt x="280599" y="5481"/>
                      <a:pt x="259773" y="3836"/>
                    </a:cubicBezTo>
                    <a:cubicBezTo>
                      <a:pt x="240043" y="1096"/>
                      <a:pt x="216477" y="0"/>
                      <a:pt x="190719" y="0"/>
                    </a:cubicBezTo>
                    <a:lnTo>
                      <a:pt x="3837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0555" y="21922"/>
                      <a:pt x="55353" y="29046"/>
                      <a:pt x="63573" y="40555"/>
                    </a:cubicBezTo>
                    <a:cubicBezTo>
                      <a:pt x="72342" y="49324"/>
                      <a:pt x="72342" y="76178"/>
                      <a:pt x="72342" y="99744"/>
                    </a:cubicBezTo>
                    <a:lnTo>
                      <a:pt x="72342" y="453780"/>
                    </a:lnTo>
                    <a:cubicBezTo>
                      <a:pt x="72342" y="492143"/>
                      <a:pt x="68505" y="505296"/>
                      <a:pt x="66314" y="510228"/>
                    </a:cubicBezTo>
                    <a:cubicBezTo>
                      <a:pt x="57545" y="523929"/>
                      <a:pt x="42747" y="531054"/>
                      <a:pt x="21922" y="531054"/>
                    </a:cubicBezTo>
                    <a:lnTo>
                      <a:pt x="0" y="531054"/>
                    </a:lnTo>
                    <a:lnTo>
                      <a:pt x="0" y="552975"/>
                    </a:lnTo>
                    <a:lnTo>
                      <a:pt x="227438" y="552975"/>
                    </a:lnTo>
                    <a:lnTo>
                      <a:pt x="227438" y="531054"/>
                    </a:lnTo>
                    <a:lnTo>
                      <a:pt x="205516" y="531054"/>
                    </a:lnTo>
                    <a:cubicBezTo>
                      <a:pt x="184691" y="531054"/>
                      <a:pt x="172085" y="526121"/>
                      <a:pt x="163865" y="515160"/>
                    </a:cubicBezTo>
                    <a:cubicBezTo>
                      <a:pt x="156740" y="505296"/>
                      <a:pt x="152904" y="484470"/>
                      <a:pt x="152904" y="453780"/>
                    </a:cubicBezTo>
                    <a:cubicBezTo>
                      <a:pt x="152904" y="453780"/>
                      <a:pt x="152904" y="306356"/>
                      <a:pt x="152904" y="298683"/>
                    </a:cubicBezTo>
                    <a:cubicBezTo>
                      <a:pt x="156740" y="298683"/>
                      <a:pt x="206065" y="298683"/>
                      <a:pt x="206065" y="298683"/>
                    </a:cubicBezTo>
                    <a:lnTo>
                      <a:pt x="260320" y="380890"/>
                    </a:lnTo>
                    <a:lnTo>
                      <a:pt x="375958" y="551879"/>
                    </a:lnTo>
                    <a:lnTo>
                      <a:pt x="520093" y="552975"/>
                    </a:lnTo>
                    <a:lnTo>
                      <a:pt x="520093" y="531054"/>
                    </a:lnTo>
                    <a:lnTo>
                      <a:pt x="517900" y="531054"/>
                    </a:lnTo>
                    <a:cubicBezTo>
                      <a:pt x="488306" y="529410"/>
                      <a:pt x="464740" y="521737"/>
                      <a:pt x="450491" y="50968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C9D739E-D61E-4671-B8DC-8C0C843B52EC}"/>
                  </a:ext>
                </a:extLst>
              </p:cNvPr>
              <p:cNvSpPr/>
              <p:nvPr/>
            </p:nvSpPr>
            <p:spPr>
              <a:xfrm>
                <a:off x="9922436" y="4179271"/>
                <a:ext cx="328826" cy="548043"/>
              </a:xfrm>
              <a:custGeom>
                <a:avLst/>
                <a:gdLst>
                  <a:gd name="connsiteX0" fmla="*/ 292655 w 328825"/>
                  <a:gd name="connsiteY0" fmla="*/ 308000 h 548042"/>
                  <a:gd name="connsiteX1" fmla="*/ 194555 w 328825"/>
                  <a:gd name="connsiteY1" fmla="*/ 242783 h 548042"/>
                  <a:gd name="connsiteX2" fmla="*/ 174825 w 328825"/>
                  <a:gd name="connsiteY2" fmla="*/ 231822 h 548042"/>
                  <a:gd name="connsiteX3" fmla="*/ 82754 w 328825"/>
                  <a:gd name="connsiteY3" fmla="*/ 165509 h 548042"/>
                  <a:gd name="connsiteX4" fmla="*/ 67957 w 328825"/>
                  <a:gd name="connsiteY4" fmla="*/ 120022 h 548042"/>
                  <a:gd name="connsiteX5" fmla="*/ 92619 w 328825"/>
                  <a:gd name="connsiteY5" fmla="*/ 65765 h 548042"/>
                  <a:gd name="connsiteX6" fmla="*/ 155095 w 328825"/>
                  <a:gd name="connsiteY6" fmla="*/ 40007 h 548042"/>
                  <a:gd name="connsiteX7" fmla="*/ 174825 w 328825"/>
                  <a:gd name="connsiteY7" fmla="*/ 42199 h 548042"/>
                  <a:gd name="connsiteX8" fmla="*/ 221409 w 328825"/>
                  <a:gd name="connsiteY8" fmla="*/ 59189 h 548042"/>
                  <a:gd name="connsiteX9" fmla="*/ 270733 w 328825"/>
                  <a:gd name="connsiteY9" fmla="*/ 109609 h 548042"/>
                  <a:gd name="connsiteX10" fmla="*/ 294299 w 328825"/>
                  <a:gd name="connsiteY10" fmla="*/ 194555 h 548042"/>
                  <a:gd name="connsiteX11" fmla="*/ 294299 w 328825"/>
                  <a:gd name="connsiteY11" fmla="*/ 198392 h 548042"/>
                  <a:gd name="connsiteX12" fmla="*/ 315125 w 328825"/>
                  <a:gd name="connsiteY12" fmla="*/ 198392 h 548042"/>
                  <a:gd name="connsiteX13" fmla="*/ 315125 w 328825"/>
                  <a:gd name="connsiteY13" fmla="*/ 548 h 548042"/>
                  <a:gd name="connsiteX14" fmla="*/ 311288 w 328825"/>
                  <a:gd name="connsiteY14" fmla="*/ 548 h 548042"/>
                  <a:gd name="connsiteX15" fmla="*/ 295395 w 328825"/>
                  <a:gd name="connsiteY15" fmla="*/ 548 h 548042"/>
                  <a:gd name="connsiteX16" fmla="*/ 294299 w 328825"/>
                  <a:gd name="connsiteY16" fmla="*/ 2740 h 548042"/>
                  <a:gd name="connsiteX17" fmla="*/ 287174 w 328825"/>
                  <a:gd name="connsiteY17" fmla="*/ 24662 h 548042"/>
                  <a:gd name="connsiteX18" fmla="*/ 272377 w 328825"/>
                  <a:gd name="connsiteY18" fmla="*/ 31787 h 548042"/>
                  <a:gd name="connsiteX19" fmla="*/ 243879 w 328825"/>
                  <a:gd name="connsiteY19" fmla="*/ 21922 h 548042"/>
                  <a:gd name="connsiteX20" fmla="*/ 174825 w 328825"/>
                  <a:gd name="connsiteY20" fmla="*/ 1096 h 548042"/>
                  <a:gd name="connsiteX21" fmla="*/ 155095 w 328825"/>
                  <a:gd name="connsiteY21" fmla="*/ 0 h 548042"/>
                  <a:gd name="connsiteX22" fmla="*/ 43295 w 328825"/>
                  <a:gd name="connsiteY22" fmla="*/ 43295 h 548042"/>
                  <a:gd name="connsiteX23" fmla="*/ 0 w 328825"/>
                  <a:gd name="connsiteY23" fmla="*/ 147972 h 548042"/>
                  <a:gd name="connsiteX24" fmla="*/ 13701 w 328825"/>
                  <a:gd name="connsiteY24" fmla="*/ 210448 h 548042"/>
                  <a:gd name="connsiteX25" fmla="*/ 56996 w 328825"/>
                  <a:gd name="connsiteY25" fmla="*/ 263061 h 548042"/>
                  <a:gd name="connsiteX26" fmla="*/ 146875 w 328825"/>
                  <a:gd name="connsiteY26" fmla="*/ 324441 h 548042"/>
                  <a:gd name="connsiteX27" fmla="*/ 154000 w 328825"/>
                  <a:gd name="connsiteY27" fmla="*/ 328278 h 548042"/>
                  <a:gd name="connsiteX28" fmla="*/ 174825 w 328825"/>
                  <a:gd name="connsiteY28" fmla="*/ 340335 h 548042"/>
                  <a:gd name="connsiteX29" fmla="*/ 232370 w 328825"/>
                  <a:gd name="connsiteY29" fmla="*/ 377054 h 548042"/>
                  <a:gd name="connsiteX30" fmla="*/ 264156 w 328825"/>
                  <a:gd name="connsiteY30" fmla="*/ 415417 h 548042"/>
                  <a:gd name="connsiteX31" fmla="*/ 275117 w 328825"/>
                  <a:gd name="connsiteY31" fmla="*/ 453780 h 548042"/>
                  <a:gd name="connsiteX32" fmla="*/ 248263 w 328825"/>
                  <a:gd name="connsiteY32" fmla="*/ 515160 h 548042"/>
                  <a:gd name="connsiteX33" fmla="*/ 175921 w 328825"/>
                  <a:gd name="connsiteY33" fmla="*/ 538726 h 548042"/>
                  <a:gd name="connsiteX34" fmla="*/ 174825 w 328825"/>
                  <a:gd name="connsiteY34" fmla="*/ 538726 h 548042"/>
                  <a:gd name="connsiteX35" fmla="*/ 103580 w 328825"/>
                  <a:gd name="connsiteY35" fmla="*/ 521737 h 548042"/>
                  <a:gd name="connsiteX36" fmla="*/ 53159 w 328825"/>
                  <a:gd name="connsiteY36" fmla="*/ 473509 h 548042"/>
                  <a:gd name="connsiteX37" fmla="*/ 26306 w 328825"/>
                  <a:gd name="connsiteY37" fmla="*/ 386370 h 548042"/>
                  <a:gd name="connsiteX38" fmla="*/ 25210 w 328825"/>
                  <a:gd name="connsiteY38" fmla="*/ 382534 h 548042"/>
                  <a:gd name="connsiteX39" fmla="*/ 5480 w 328825"/>
                  <a:gd name="connsiteY39" fmla="*/ 382534 h 548042"/>
                  <a:gd name="connsiteX40" fmla="*/ 5480 w 328825"/>
                  <a:gd name="connsiteY40" fmla="*/ 578185 h 548042"/>
                  <a:gd name="connsiteX41" fmla="*/ 25210 w 328825"/>
                  <a:gd name="connsiteY41" fmla="*/ 578185 h 548042"/>
                  <a:gd name="connsiteX42" fmla="*/ 26306 w 328825"/>
                  <a:gd name="connsiteY42" fmla="*/ 575993 h 548042"/>
                  <a:gd name="connsiteX43" fmla="*/ 33430 w 328825"/>
                  <a:gd name="connsiteY43" fmla="*/ 552427 h 548042"/>
                  <a:gd name="connsiteX44" fmla="*/ 45487 w 328825"/>
                  <a:gd name="connsiteY44" fmla="*/ 548591 h 548042"/>
                  <a:gd name="connsiteX45" fmla="*/ 90974 w 328825"/>
                  <a:gd name="connsiteY45" fmla="*/ 560648 h 548042"/>
                  <a:gd name="connsiteX46" fmla="*/ 140299 w 328825"/>
                  <a:gd name="connsiteY46" fmla="*/ 575445 h 548042"/>
                  <a:gd name="connsiteX47" fmla="*/ 174825 w 328825"/>
                  <a:gd name="connsiteY47" fmla="*/ 577637 h 548042"/>
                  <a:gd name="connsiteX48" fmla="*/ 183594 w 328825"/>
                  <a:gd name="connsiteY48" fmla="*/ 577637 h 548042"/>
                  <a:gd name="connsiteX49" fmla="*/ 303068 w 328825"/>
                  <a:gd name="connsiteY49" fmla="*/ 532150 h 548042"/>
                  <a:gd name="connsiteX50" fmla="*/ 351295 w 328825"/>
                  <a:gd name="connsiteY50" fmla="*/ 424185 h 548042"/>
                  <a:gd name="connsiteX51" fmla="*/ 336498 w 328825"/>
                  <a:gd name="connsiteY51" fmla="*/ 357872 h 548042"/>
                  <a:gd name="connsiteX52" fmla="*/ 292655 w 328825"/>
                  <a:gd name="connsiteY52" fmla="*/ 30800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28825" h="548042">
                    <a:moveTo>
                      <a:pt x="292655" y="308000"/>
                    </a:moveTo>
                    <a:cubicBezTo>
                      <a:pt x="274021" y="291011"/>
                      <a:pt x="240042" y="268541"/>
                      <a:pt x="194555" y="242783"/>
                    </a:cubicBezTo>
                    <a:cubicBezTo>
                      <a:pt x="187431" y="238947"/>
                      <a:pt x="180854" y="235659"/>
                      <a:pt x="174825" y="231822"/>
                    </a:cubicBezTo>
                    <a:cubicBezTo>
                      <a:pt x="130434" y="206064"/>
                      <a:pt x="97552" y="182498"/>
                      <a:pt x="82754" y="165509"/>
                    </a:cubicBezTo>
                    <a:cubicBezTo>
                      <a:pt x="72889" y="151808"/>
                      <a:pt x="67957" y="137011"/>
                      <a:pt x="67957" y="120022"/>
                    </a:cubicBezTo>
                    <a:cubicBezTo>
                      <a:pt x="67957" y="100292"/>
                      <a:pt x="75082" y="84399"/>
                      <a:pt x="92619" y="65765"/>
                    </a:cubicBezTo>
                    <a:cubicBezTo>
                      <a:pt x="108512" y="49872"/>
                      <a:pt x="130982" y="40007"/>
                      <a:pt x="155095" y="40007"/>
                    </a:cubicBezTo>
                    <a:cubicBezTo>
                      <a:pt x="161124" y="40007"/>
                      <a:pt x="168796" y="41103"/>
                      <a:pt x="174825" y="42199"/>
                    </a:cubicBezTo>
                    <a:cubicBezTo>
                      <a:pt x="190719" y="44392"/>
                      <a:pt x="206612" y="50968"/>
                      <a:pt x="221409" y="59189"/>
                    </a:cubicBezTo>
                    <a:cubicBezTo>
                      <a:pt x="243330" y="72890"/>
                      <a:pt x="260868" y="89879"/>
                      <a:pt x="270733" y="109609"/>
                    </a:cubicBezTo>
                    <a:cubicBezTo>
                      <a:pt x="281694" y="126598"/>
                      <a:pt x="289367" y="154000"/>
                      <a:pt x="294299" y="194555"/>
                    </a:cubicBezTo>
                    <a:lnTo>
                      <a:pt x="294299" y="198392"/>
                    </a:lnTo>
                    <a:lnTo>
                      <a:pt x="315125" y="198392"/>
                    </a:lnTo>
                    <a:lnTo>
                      <a:pt x="315125" y="548"/>
                    </a:lnTo>
                    <a:lnTo>
                      <a:pt x="311288" y="548"/>
                    </a:lnTo>
                    <a:lnTo>
                      <a:pt x="295395" y="548"/>
                    </a:lnTo>
                    <a:lnTo>
                      <a:pt x="294299" y="2740"/>
                    </a:lnTo>
                    <a:cubicBezTo>
                      <a:pt x="293202" y="9865"/>
                      <a:pt x="290462" y="23566"/>
                      <a:pt x="287174" y="24662"/>
                    </a:cubicBezTo>
                    <a:cubicBezTo>
                      <a:pt x="286078" y="25758"/>
                      <a:pt x="272377" y="31787"/>
                      <a:pt x="272377" y="31787"/>
                    </a:cubicBezTo>
                    <a:cubicBezTo>
                      <a:pt x="265253" y="31787"/>
                      <a:pt x="255387" y="29594"/>
                      <a:pt x="243879" y="21922"/>
                    </a:cubicBezTo>
                    <a:cubicBezTo>
                      <a:pt x="220313" y="10961"/>
                      <a:pt x="197295" y="3288"/>
                      <a:pt x="174825" y="1096"/>
                    </a:cubicBezTo>
                    <a:cubicBezTo>
                      <a:pt x="168796" y="0"/>
                      <a:pt x="161124" y="0"/>
                      <a:pt x="155095" y="0"/>
                    </a:cubicBezTo>
                    <a:cubicBezTo>
                      <a:pt x="111800" y="0"/>
                      <a:pt x="75082" y="13701"/>
                      <a:pt x="43295" y="43295"/>
                    </a:cubicBezTo>
                    <a:cubicBezTo>
                      <a:pt x="13701" y="73986"/>
                      <a:pt x="0" y="108512"/>
                      <a:pt x="0" y="147972"/>
                    </a:cubicBezTo>
                    <a:cubicBezTo>
                      <a:pt x="0" y="171537"/>
                      <a:pt x="4932" y="193459"/>
                      <a:pt x="13701" y="210448"/>
                    </a:cubicBezTo>
                    <a:cubicBezTo>
                      <a:pt x="23565" y="231274"/>
                      <a:pt x="38363" y="248812"/>
                      <a:pt x="56996" y="263061"/>
                    </a:cubicBezTo>
                    <a:cubicBezTo>
                      <a:pt x="75629" y="280050"/>
                      <a:pt x="105224" y="298683"/>
                      <a:pt x="146875" y="324441"/>
                    </a:cubicBezTo>
                    <a:lnTo>
                      <a:pt x="154000" y="328278"/>
                    </a:lnTo>
                    <a:cubicBezTo>
                      <a:pt x="161124" y="332114"/>
                      <a:pt x="168796" y="337046"/>
                      <a:pt x="174825" y="340335"/>
                    </a:cubicBezTo>
                    <a:cubicBezTo>
                      <a:pt x="205516" y="357324"/>
                      <a:pt x="224149" y="371025"/>
                      <a:pt x="232370" y="377054"/>
                    </a:cubicBezTo>
                    <a:cubicBezTo>
                      <a:pt x="247167" y="388014"/>
                      <a:pt x="257031" y="398975"/>
                      <a:pt x="264156" y="415417"/>
                    </a:cubicBezTo>
                    <a:cubicBezTo>
                      <a:pt x="270185" y="427474"/>
                      <a:pt x="275117" y="442271"/>
                      <a:pt x="275117" y="453780"/>
                    </a:cubicBezTo>
                    <a:cubicBezTo>
                      <a:pt x="275117" y="475701"/>
                      <a:pt x="266348" y="495431"/>
                      <a:pt x="248263" y="515160"/>
                    </a:cubicBezTo>
                    <a:cubicBezTo>
                      <a:pt x="231273" y="529958"/>
                      <a:pt x="206612" y="538726"/>
                      <a:pt x="175921" y="538726"/>
                    </a:cubicBezTo>
                    <a:cubicBezTo>
                      <a:pt x="175921" y="538726"/>
                      <a:pt x="175921" y="538726"/>
                      <a:pt x="174825" y="538726"/>
                    </a:cubicBezTo>
                    <a:cubicBezTo>
                      <a:pt x="146327" y="538726"/>
                      <a:pt x="122213" y="532698"/>
                      <a:pt x="103580" y="521737"/>
                    </a:cubicBezTo>
                    <a:cubicBezTo>
                      <a:pt x="82754" y="509680"/>
                      <a:pt x="63025" y="494883"/>
                      <a:pt x="53159" y="473509"/>
                    </a:cubicBezTo>
                    <a:cubicBezTo>
                      <a:pt x="42199" y="453780"/>
                      <a:pt x="32334" y="425281"/>
                      <a:pt x="26306" y="386370"/>
                    </a:cubicBezTo>
                    <a:lnTo>
                      <a:pt x="25210" y="382534"/>
                    </a:lnTo>
                    <a:lnTo>
                      <a:pt x="5480" y="382534"/>
                    </a:lnTo>
                    <a:lnTo>
                      <a:pt x="5480" y="578185"/>
                    </a:lnTo>
                    <a:lnTo>
                      <a:pt x="25210" y="578185"/>
                    </a:lnTo>
                    <a:lnTo>
                      <a:pt x="26306" y="575993"/>
                    </a:lnTo>
                    <a:cubicBezTo>
                      <a:pt x="28498" y="562292"/>
                      <a:pt x="30142" y="556264"/>
                      <a:pt x="33430" y="552427"/>
                    </a:cubicBezTo>
                    <a:cubicBezTo>
                      <a:pt x="35622" y="548591"/>
                      <a:pt x="38363" y="548591"/>
                      <a:pt x="45487" y="548591"/>
                    </a:cubicBezTo>
                    <a:cubicBezTo>
                      <a:pt x="47679" y="548591"/>
                      <a:pt x="64121" y="548591"/>
                      <a:pt x="90974" y="560648"/>
                    </a:cubicBezTo>
                    <a:lnTo>
                      <a:pt x="140299" y="575445"/>
                    </a:lnTo>
                    <a:cubicBezTo>
                      <a:pt x="140299" y="575445"/>
                      <a:pt x="162220" y="576541"/>
                      <a:pt x="174825" y="577637"/>
                    </a:cubicBezTo>
                    <a:cubicBezTo>
                      <a:pt x="179758" y="577637"/>
                      <a:pt x="183594" y="577637"/>
                      <a:pt x="183594" y="577637"/>
                    </a:cubicBezTo>
                    <a:cubicBezTo>
                      <a:pt x="232918" y="577637"/>
                      <a:pt x="270733" y="562840"/>
                      <a:pt x="303068" y="532150"/>
                    </a:cubicBezTo>
                    <a:cubicBezTo>
                      <a:pt x="333758" y="501459"/>
                      <a:pt x="351295" y="464740"/>
                      <a:pt x="351295" y="424185"/>
                    </a:cubicBezTo>
                    <a:cubicBezTo>
                      <a:pt x="351295" y="402263"/>
                      <a:pt x="346363" y="380890"/>
                      <a:pt x="336498" y="357872"/>
                    </a:cubicBezTo>
                    <a:cubicBezTo>
                      <a:pt x="326085" y="337594"/>
                      <a:pt x="311288" y="319509"/>
                      <a:pt x="292655" y="308000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896A7D9E-41CF-4E50-A365-AC40E74ADDA8}"/>
                  </a:ext>
                </a:extLst>
              </p:cNvPr>
              <p:cNvSpPr/>
              <p:nvPr/>
            </p:nvSpPr>
            <p:spPr>
              <a:xfrm>
                <a:off x="10325247" y="4192424"/>
                <a:ext cx="219217" cy="548043"/>
              </a:xfrm>
              <a:custGeom>
                <a:avLst/>
                <a:gdLst>
                  <a:gd name="connsiteX0" fmla="*/ 115089 w 219217"/>
                  <a:gd name="connsiteY0" fmla="*/ 0 h 548042"/>
                  <a:gd name="connsiteX1" fmla="*/ 548 w 219217"/>
                  <a:gd name="connsiteY1" fmla="*/ 0 h 548042"/>
                  <a:gd name="connsiteX2" fmla="*/ 548 w 219217"/>
                  <a:gd name="connsiteY2" fmla="*/ 21922 h 548042"/>
                  <a:gd name="connsiteX3" fmla="*/ 22470 w 219217"/>
                  <a:gd name="connsiteY3" fmla="*/ 21922 h 548042"/>
                  <a:gd name="connsiteX4" fmla="*/ 56997 w 219217"/>
                  <a:gd name="connsiteY4" fmla="*/ 31786 h 548042"/>
                  <a:gd name="connsiteX5" fmla="*/ 69053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4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30178 w 219217"/>
                  <a:gd name="connsiteY13" fmla="*/ 552975 h 548042"/>
                  <a:gd name="connsiteX14" fmla="*/ 230178 w 219217"/>
                  <a:gd name="connsiteY14" fmla="*/ 531053 h 548042"/>
                  <a:gd name="connsiteX15" fmla="*/ 208256 w 219217"/>
                  <a:gd name="connsiteY15" fmla="*/ 531053 h 548042"/>
                  <a:gd name="connsiteX16" fmla="*/ 174826 w 219217"/>
                  <a:gd name="connsiteY16" fmla="*/ 522285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8256 w 219217"/>
                  <a:gd name="connsiteY21" fmla="*/ 21922 h 548042"/>
                  <a:gd name="connsiteX22" fmla="*/ 230178 w 219217"/>
                  <a:gd name="connsiteY22" fmla="*/ 21922 h 548042"/>
                  <a:gd name="connsiteX23" fmla="*/ 230178 w 219217"/>
                  <a:gd name="connsiteY23" fmla="*/ 0 h 548042"/>
                  <a:gd name="connsiteX24" fmla="*/ 226342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5089" y="0"/>
                    </a:move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33431" y="21922"/>
                      <a:pt x="46035" y="26854"/>
                      <a:pt x="56997" y="31786"/>
                    </a:cubicBezTo>
                    <a:lnTo>
                      <a:pt x="69053" y="47680"/>
                    </a:lnTo>
                    <a:cubicBezTo>
                      <a:pt x="72890" y="56448"/>
                      <a:pt x="75082" y="73438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49" y="505844"/>
                      <a:pt x="66314" y="512420"/>
                    </a:cubicBezTo>
                    <a:cubicBezTo>
                      <a:pt x="55352" y="524477"/>
                      <a:pt x="40555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30178" y="552975"/>
                    </a:lnTo>
                    <a:lnTo>
                      <a:pt x="230178" y="531053"/>
                    </a:lnTo>
                    <a:lnTo>
                      <a:pt x="208256" y="531053"/>
                    </a:lnTo>
                    <a:cubicBezTo>
                      <a:pt x="193459" y="531053"/>
                      <a:pt x="182498" y="528861"/>
                      <a:pt x="174826" y="522285"/>
                    </a:cubicBezTo>
                    <a:cubicBezTo>
                      <a:pt x="164961" y="517352"/>
                      <a:pt x="161125" y="512420"/>
                      <a:pt x="158933" y="506391"/>
                    </a:cubicBezTo>
                    <a:cubicBezTo>
                      <a:pt x="155096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288" y="49324"/>
                      <a:pt x="163865" y="40555"/>
                    </a:cubicBezTo>
                    <a:cubicBezTo>
                      <a:pt x="172634" y="28498"/>
                      <a:pt x="188527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226342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52BFA9A4-B24C-49E2-90D3-77CD38D0B184}"/>
                  </a:ext>
                </a:extLst>
              </p:cNvPr>
              <p:cNvSpPr/>
              <p:nvPr/>
            </p:nvSpPr>
            <p:spPr>
              <a:xfrm>
                <a:off x="10589952" y="4191876"/>
                <a:ext cx="438434" cy="548043"/>
              </a:xfrm>
              <a:custGeom>
                <a:avLst/>
                <a:gdLst>
                  <a:gd name="connsiteX0" fmla="*/ 431858 w 438434"/>
                  <a:gd name="connsiteY0" fmla="*/ 548 h 548042"/>
                  <a:gd name="connsiteX1" fmla="*/ 220314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20569 w 438434"/>
                  <a:gd name="connsiteY8" fmla="*/ 41651 h 548042"/>
                  <a:gd name="connsiteX9" fmla="*/ 177018 w 438434"/>
                  <a:gd name="connsiteY9" fmla="*/ 41651 h 548042"/>
                  <a:gd name="connsiteX10" fmla="*/ 177018 w 438434"/>
                  <a:gd name="connsiteY10" fmla="*/ 455972 h 548042"/>
                  <a:gd name="connsiteX11" fmla="*/ 168250 w 438434"/>
                  <a:gd name="connsiteY11" fmla="*/ 512420 h 548042"/>
                  <a:gd name="connsiteX12" fmla="*/ 127694 w 438434"/>
                  <a:gd name="connsiteY12" fmla="*/ 531054 h 548042"/>
                  <a:gd name="connsiteX13" fmla="*/ 105772 w 438434"/>
                  <a:gd name="connsiteY13" fmla="*/ 531054 h 548042"/>
                  <a:gd name="connsiteX14" fmla="*/ 105772 w 438434"/>
                  <a:gd name="connsiteY14" fmla="*/ 552975 h 548042"/>
                  <a:gd name="connsiteX15" fmla="*/ 220314 w 438434"/>
                  <a:gd name="connsiteY15" fmla="*/ 552975 h 548042"/>
                  <a:gd name="connsiteX16" fmla="*/ 329922 w 438434"/>
                  <a:gd name="connsiteY16" fmla="*/ 552975 h 548042"/>
                  <a:gd name="connsiteX17" fmla="*/ 329922 w 438434"/>
                  <a:gd name="connsiteY17" fmla="*/ 531054 h 548042"/>
                  <a:gd name="connsiteX18" fmla="*/ 310193 w 438434"/>
                  <a:gd name="connsiteY18" fmla="*/ 531054 h 548042"/>
                  <a:gd name="connsiteX19" fmla="*/ 268541 w 438434"/>
                  <a:gd name="connsiteY19" fmla="*/ 515160 h 548042"/>
                  <a:gd name="connsiteX20" fmla="*/ 257580 w 438434"/>
                  <a:gd name="connsiteY20" fmla="*/ 455972 h 548042"/>
                  <a:gd name="connsiteX21" fmla="*/ 257580 w 438434"/>
                  <a:gd name="connsiteY21" fmla="*/ 41651 h 548042"/>
                  <a:gd name="connsiteX22" fmla="*/ 326634 w 438434"/>
                  <a:gd name="connsiteY22" fmla="*/ 41651 h 548042"/>
                  <a:gd name="connsiteX23" fmla="*/ 375958 w 438434"/>
                  <a:gd name="connsiteY23" fmla="*/ 53708 h 548042"/>
                  <a:gd name="connsiteX24" fmla="*/ 407744 w 438434"/>
                  <a:gd name="connsiteY24" fmla="*/ 87139 h 548042"/>
                  <a:gd name="connsiteX25" fmla="*/ 418705 w 438434"/>
                  <a:gd name="connsiteY25" fmla="*/ 132626 h 548042"/>
                  <a:gd name="connsiteX26" fmla="*/ 418705 w 438434"/>
                  <a:gd name="connsiteY26" fmla="*/ 136463 h 548042"/>
                  <a:gd name="connsiteX27" fmla="*/ 439531 w 438434"/>
                  <a:gd name="connsiteY27" fmla="*/ 136463 h 548042"/>
                  <a:gd name="connsiteX28" fmla="*/ 434598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31858" y="548"/>
                    </a:moveTo>
                    <a:lnTo>
                      <a:pt x="220314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20569" y="41651"/>
                    </a:lnTo>
                    <a:cubicBezTo>
                      <a:pt x="120569" y="41651"/>
                      <a:pt x="170989" y="41651"/>
                      <a:pt x="177018" y="41651"/>
                    </a:cubicBezTo>
                    <a:cubicBezTo>
                      <a:pt x="177018" y="48776"/>
                      <a:pt x="177018" y="455972"/>
                      <a:pt x="177018" y="455972"/>
                    </a:cubicBezTo>
                    <a:cubicBezTo>
                      <a:pt x="177018" y="486662"/>
                      <a:pt x="174826" y="504199"/>
                      <a:pt x="168250" y="512420"/>
                    </a:cubicBezTo>
                    <a:cubicBezTo>
                      <a:pt x="162221" y="524477"/>
                      <a:pt x="147424" y="531054"/>
                      <a:pt x="127694" y="531054"/>
                    </a:cubicBezTo>
                    <a:lnTo>
                      <a:pt x="105772" y="531054"/>
                    </a:lnTo>
                    <a:lnTo>
                      <a:pt x="105772" y="552975"/>
                    </a:lnTo>
                    <a:lnTo>
                      <a:pt x="220314" y="552975"/>
                    </a:lnTo>
                    <a:lnTo>
                      <a:pt x="329922" y="552975"/>
                    </a:lnTo>
                    <a:lnTo>
                      <a:pt x="329922" y="531054"/>
                    </a:lnTo>
                    <a:lnTo>
                      <a:pt x="310193" y="531054"/>
                    </a:lnTo>
                    <a:cubicBezTo>
                      <a:pt x="289367" y="531054"/>
                      <a:pt x="276762" y="526121"/>
                      <a:pt x="268541" y="515160"/>
                    </a:cubicBezTo>
                    <a:cubicBezTo>
                      <a:pt x="263609" y="509132"/>
                      <a:pt x="257580" y="490498"/>
                      <a:pt x="257580" y="455972"/>
                    </a:cubicBezTo>
                    <a:cubicBezTo>
                      <a:pt x="257580" y="455972"/>
                      <a:pt x="257580" y="48776"/>
                      <a:pt x="257580" y="41651"/>
                    </a:cubicBezTo>
                    <a:cubicBezTo>
                      <a:pt x="263609" y="41651"/>
                      <a:pt x="326634" y="41651"/>
                      <a:pt x="326634" y="41651"/>
                    </a:cubicBezTo>
                    <a:cubicBezTo>
                      <a:pt x="347459" y="41651"/>
                      <a:pt x="363353" y="45488"/>
                      <a:pt x="375958" y="53708"/>
                    </a:cubicBezTo>
                    <a:cubicBezTo>
                      <a:pt x="391850" y="62477"/>
                      <a:pt x="401716" y="72342"/>
                      <a:pt x="407744" y="87139"/>
                    </a:cubicBezTo>
                    <a:cubicBezTo>
                      <a:pt x="411580" y="93167"/>
                      <a:pt x="416513" y="107965"/>
                      <a:pt x="418705" y="132626"/>
                    </a:cubicBezTo>
                    <a:lnTo>
                      <a:pt x="418705" y="136463"/>
                    </a:lnTo>
                    <a:lnTo>
                      <a:pt x="439531" y="136463"/>
                    </a:lnTo>
                    <a:lnTo>
                      <a:pt x="43459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6EB89C47-D15F-40DD-80FA-1793729E7300}"/>
                  </a:ext>
                </a:extLst>
              </p:cNvPr>
              <p:cNvSpPr/>
              <p:nvPr/>
            </p:nvSpPr>
            <p:spPr>
              <a:xfrm>
                <a:off x="11047568" y="4191876"/>
                <a:ext cx="548043" cy="548043"/>
              </a:xfrm>
              <a:custGeom>
                <a:avLst/>
                <a:gdLst>
                  <a:gd name="connsiteX0" fmla="*/ 548591 w 548042"/>
                  <a:gd name="connsiteY0" fmla="*/ 548 h 548042"/>
                  <a:gd name="connsiteX1" fmla="*/ 365545 w 548042"/>
                  <a:gd name="connsiteY1" fmla="*/ 548 h 548042"/>
                  <a:gd name="connsiteX2" fmla="*/ 365545 w 548042"/>
                  <a:gd name="connsiteY2" fmla="*/ 22470 h 548042"/>
                  <a:gd name="connsiteX3" fmla="*/ 398975 w 548042"/>
                  <a:gd name="connsiteY3" fmla="*/ 27402 h 548042"/>
                  <a:gd name="connsiteX4" fmla="*/ 412676 w 548042"/>
                  <a:gd name="connsiteY4" fmla="*/ 41103 h 548042"/>
                  <a:gd name="connsiteX5" fmla="*/ 417608 w 548042"/>
                  <a:gd name="connsiteY5" fmla="*/ 58093 h 548042"/>
                  <a:gd name="connsiteX6" fmla="*/ 396783 w 548042"/>
                  <a:gd name="connsiteY6" fmla="*/ 113445 h 548042"/>
                  <a:gd name="connsiteX7" fmla="*/ 297039 w 548042"/>
                  <a:gd name="connsiteY7" fmla="*/ 276762 h 548042"/>
                  <a:gd name="connsiteX8" fmla="*/ 277310 w 548042"/>
                  <a:gd name="connsiteY8" fmla="*/ 243331 h 548042"/>
                  <a:gd name="connsiteX9" fmla="*/ 192363 w 548042"/>
                  <a:gd name="connsiteY9" fmla="*/ 105772 h 548042"/>
                  <a:gd name="connsiteX10" fmla="*/ 168796 w 548042"/>
                  <a:gd name="connsiteY10" fmla="*/ 55352 h 548042"/>
                  <a:gd name="connsiteX11" fmla="*/ 183594 w 548042"/>
                  <a:gd name="connsiteY11" fmla="*/ 31787 h 548042"/>
                  <a:gd name="connsiteX12" fmla="*/ 214284 w 548042"/>
                  <a:gd name="connsiteY12" fmla="*/ 21922 h 548042"/>
                  <a:gd name="connsiteX13" fmla="*/ 230178 w 548042"/>
                  <a:gd name="connsiteY13" fmla="*/ 21922 h 548042"/>
                  <a:gd name="connsiteX14" fmla="*/ 230178 w 548042"/>
                  <a:gd name="connsiteY14" fmla="*/ 0 h 548042"/>
                  <a:gd name="connsiteX15" fmla="*/ 0 w 548042"/>
                  <a:gd name="connsiteY15" fmla="*/ 0 h 548042"/>
                  <a:gd name="connsiteX16" fmla="*/ 0 w 548042"/>
                  <a:gd name="connsiteY16" fmla="*/ 21922 h 548042"/>
                  <a:gd name="connsiteX17" fmla="*/ 3836 w 548042"/>
                  <a:gd name="connsiteY17" fmla="*/ 21922 h 548042"/>
                  <a:gd name="connsiteX18" fmla="*/ 25758 w 548042"/>
                  <a:gd name="connsiteY18" fmla="*/ 26854 h 548042"/>
                  <a:gd name="connsiteX19" fmla="*/ 62477 w 548042"/>
                  <a:gd name="connsiteY19" fmla="*/ 50420 h 548042"/>
                  <a:gd name="connsiteX20" fmla="*/ 94263 w 548042"/>
                  <a:gd name="connsiteY20" fmla="*/ 99744 h 548042"/>
                  <a:gd name="connsiteX21" fmla="*/ 236754 w 548042"/>
                  <a:gd name="connsiteY21" fmla="*/ 329922 h 548042"/>
                  <a:gd name="connsiteX22" fmla="*/ 235658 w 548042"/>
                  <a:gd name="connsiteY22" fmla="*/ 456520 h 548042"/>
                  <a:gd name="connsiteX23" fmla="*/ 226890 w 548042"/>
                  <a:gd name="connsiteY23" fmla="*/ 512968 h 548042"/>
                  <a:gd name="connsiteX24" fmla="*/ 183594 w 548042"/>
                  <a:gd name="connsiteY24" fmla="*/ 531602 h 548042"/>
                  <a:gd name="connsiteX25" fmla="*/ 162769 w 548042"/>
                  <a:gd name="connsiteY25" fmla="*/ 531602 h 548042"/>
                  <a:gd name="connsiteX26" fmla="*/ 162769 w 548042"/>
                  <a:gd name="connsiteY26" fmla="*/ 553523 h 548042"/>
                  <a:gd name="connsiteX27" fmla="*/ 275666 w 548042"/>
                  <a:gd name="connsiteY27" fmla="*/ 553523 h 548042"/>
                  <a:gd name="connsiteX28" fmla="*/ 387466 w 548042"/>
                  <a:gd name="connsiteY28" fmla="*/ 553523 h 548042"/>
                  <a:gd name="connsiteX29" fmla="*/ 387466 w 548042"/>
                  <a:gd name="connsiteY29" fmla="*/ 531602 h 548042"/>
                  <a:gd name="connsiteX30" fmla="*/ 367736 w 548042"/>
                  <a:gd name="connsiteY30" fmla="*/ 531602 h 548042"/>
                  <a:gd name="connsiteX31" fmla="*/ 326085 w 548042"/>
                  <a:gd name="connsiteY31" fmla="*/ 515709 h 548042"/>
                  <a:gd name="connsiteX32" fmla="*/ 315125 w 548042"/>
                  <a:gd name="connsiteY32" fmla="*/ 456520 h 548042"/>
                  <a:gd name="connsiteX33" fmla="*/ 315125 w 548042"/>
                  <a:gd name="connsiteY33" fmla="*/ 317317 h 548042"/>
                  <a:gd name="connsiteX34" fmla="*/ 437886 w 548042"/>
                  <a:gd name="connsiteY34" fmla="*/ 114541 h 548042"/>
                  <a:gd name="connsiteX35" fmla="*/ 477345 w 548042"/>
                  <a:gd name="connsiteY35" fmla="*/ 59189 h 548042"/>
                  <a:gd name="connsiteX36" fmla="*/ 511872 w 548042"/>
                  <a:gd name="connsiteY36" fmla="*/ 32335 h 548042"/>
                  <a:gd name="connsiteX37" fmla="*/ 517900 w 548042"/>
                  <a:gd name="connsiteY37" fmla="*/ 30143 h 548042"/>
                  <a:gd name="connsiteX38" fmla="*/ 537630 w 548042"/>
                  <a:gd name="connsiteY38" fmla="*/ 23018 h 548042"/>
                  <a:gd name="connsiteX39" fmla="*/ 551331 w 548042"/>
                  <a:gd name="connsiteY39" fmla="*/ 23018 h 548042"/>
                  <a:gd name="connsiteX40" fmla="*/ 551331 w 548042"/>
                  <a:gd name="connsiteY40" fmla="*/ 1096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48042" h="548042">
                    <a:moveTo>
                      <a:pt x="548591" y="548"/>
                    </a:moveTo>
                    <a:lnTo>
                      <a:pt x="365545" y="548"/>
                    </a:lnTo>
                    <a:lnTo>
                      <a:pt x="365545" y="22470"/>
                    </a:lnTo>
                    <a:cubicBezTo>
                      <a:pt x="365545" y="22470"/>
                      <a:pt x="397331" y="27402"/>
                      <a:pt x="398975" y="27402"/>
                    </a:cubicBezTo>
                    <a:lnTo>
                      <a:pt x="412676" y="41103"/>
                    </a:lnTo>
                    <a:cubicBezTo>
                      <a:pt x="417608" y="44940"/>
                      <a:pt x="417608" y="52064"/>
                      <a:pt x="417608" y="58093"/>
                    </a:cubicBezTo>
                    <a:cubicBezTo>
                      <a:pt x="417608" y="70150"/>
                      <a:pt x="410484" y="89879"/>
                      <a:pt x="396783" y="113445"/>
                    </a:cubicBezTo>
                    <a:cubicBezTo>
                      <a:pt x="396783" y="113445"/>
                      <a:pt x="301971" y="266897"/>
                      <a:pt x="297039" y="276762"/>
                    </a:cubicBezTo>
                    <a:cubicBezTo>
                      <a:pt x="295943" y="274570"/>
                      <a:pt x="287174" y="260869"/>
                      <a:pt x="277310" y="243331"/>
                    </a:cubicBezTo>
                    <a:cubicBezTo>
                      <a:pt x="246619" y="194007"/>
                      <a:pt x="192363" y="105772"/>
                      <a:pt x="192363" y="105772"/>
                    </a:cubicBezTo>
                    <a:cubicBezTo>
                      <a:pt x="178662" y="82206"/>
                      <a:pt x="168796" y="65217"/>
                      <a:pt x="168796" y="55352"/>
                    </a:cubicBezTo>
                    <a:cubicBezTo>
                      <a:pt x="168796" y="45488"/>
                      <a:pt x="174825" y="36719"/>
                      <a:pt x="183594" y="31787"/>
                    </a:cubicBezTo>
                    <a:cubicBezTo>
                      <a:pt x="195651" y="25758"/>
                      <a:pt x="205516" y="21922"/>
                      <a:pt x="214284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3836" y="21922"/>
                    </a:lnTo>
                    <a:lnTo>
                      <a:pt x="25758" y="26854"/>
                    </a:lnTo>
                    <a:cubicBezTo>
                      <a:pt x="45487" y="36719"/>
                      <a:pt x="56448" y="43844"/>
                      <a:pt x="62477" y="50420"/>
                    </a:cubicBezTo>
                    <a:lnTo>
                      <a:pt x="94263" y="99744"/>
                    </a:lnTo>
                    <a:lnTo>
                      <a:pt x="236754" y="329922"/>
                    </a:lnTo>
                    <a:lnTo>
                      <a:pt x="235658" y="456520"/>
                    </a:lnTo>
                    <a:cubicBezTo>
                      <a:pt x="235658" y="487210"/>
                      <a:pt x="233466" y="504748"/>
                      <a:pt x="226890" y="512968"/>
                    </a:cubicBezTo>
                    <a:cubicBezTo>
                      <a:pt x="218121" y="525025"/>
                      <a:pt x="203323" y="531602"/>
                      <a:pt x="183594" y="531602"/>
                    </a:cubicBezTo>
                    <a:lnTo>
                      <a:pt x="162769" y="531602"/>
                    </a:lnTo>
                    <a:lnTo>
                      <a:pt x="162769" y="553523"/>
                    </a:lnTo>
                    <a:lnTo>
                      <a:pt x="275666" y="553523"/>
                    </a:lnTo>
                    <a:lnTo>
                      <a:pt x="387466" y="553523"/>
                    </a:lnTo>
                    <a:lnTo>
                      <a:pt x="387466" y="531602"/>
                    </a:lnTo>
                    <a:lnTo>
                      <a:pt x="367736" y="531602"/>
                    </a:lnTo>
                    <a:cubicBezTo>
                      <a:pt x="346910" y="531602"/>
                      <a:pt x="334306" y="526669"/>
                      <a:pt x="326085" y="515709"/>
                    </a:cubicBezTo>
                    <a:cubicBezTo>
                      <a:pt x="320057" y="509680"/>
                      <a:pt x="315125" y="491047"/>
                      <a:pt x="315125" y="456520"/>
                    </a:cubicBezTo>
                    <a:lnTo>
                      <a:pt x="315125" y="317317"/>
                    </a:lnTo>
                    <a:lnTo>
                      <a:pt x="437886" y="114541"/>
                    </a:lnTo>
                    <a:cubicBezTo>
                      <a:pt x="454875" y="86043"/>
                      <a:pt x="466384" y="67957"/>
                      <a:pt x="477345" y="59189"/>
                    </a:cubicBezTo>
                    <a:cubicBezTo>
                      <a:pt x="486114" y="47132"/>
                      <a:pt x="497075" y="39459"/>
                      <a:pt x="511872" y="32335"/>
                    </a:cubicBezTo>
                    <a:lnTo>
                      <a:pt x="517900" y="30143"/>
                    </a:lnTo>
                    <a:lnTo>
                      <a:pt x="537630" y="23018"/>
                    </a:lnTo>
                    <a:lnTo>
                      <a:pt x="551331" y="23018"/>
                    </a:lnTo>
                    <a:lnTo>
                      <a:pt x="551331" y="1096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学">
              <a:extLst>
                <a:ext uri="{FF2B5EF4-FFF2-40B4-BE49-F238E27FC236}">
                  <a16:creationId xmlns:a16="http://schemas.microsoft.com/office/drawing/2014/main" id="{32DF549A-ED8D-4A63-8FAB-5AF059C56378}"/>
                </a:ext>
              </a:extLst>
            </p:cNvPr>
            <p:cNvGrpSpPr/>
            <p:nvPr/>
          </p:nvGrpSpPr>
          <p:grpSpPr>
            <a:xfrm>
              <a:off x="10388985" y="2134857"/>
              <a:ext cx="1205694" cy="1687788"/>
              <a:chOff x="10388985" y="2134857"/>
              <a:chExt cx="1205694" cy="1687788"/>
            </a:xfrm>
            <a:grpFill/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673F42F5-5697-4023-A10E-0641D9826B01}"/>
                  </a:ext>
                </a:extLst>
              </p:cNvPr>
              <p:cNvSpPr/>
              <p:nvPr/>
            </p:nvSpPr>
            <p:spPr>
              <a:xfrm>
                <a:off x="10652292" y="2945776"/>
                <a:ext cx="712456" cy="876869"/>
              </a:xfrm>
              <a:custGeom>
                <a:avLst/>
                <a:gdLst>
                  <a:gd name="connsiteX0" fmla="*/ 101525 w 712455"/>
                  <a:gd name="connsiteY0" fmla="*/ 221808 h 876868"/>
                  <a:gd name="connsiteX1" fmla="*/ 193048 w 712455"/>
                  <a:gd name="connsiteY1" fmla="*/ 216875 h 876868"/>
                  <a:gd name="connsiteX2" fmla="*/ 311426 w 712455"/>
                  <a:gd name="connsiteY2" fmla="*/ 192213 h 876868"/>
                  <a:gd name="connsiteX3" fmla="*/ 390343 w 712455"/>
                  <a:gd name="connsiteY3" fmla="*/ 159879 h 876868"/>
                  <a:gd name="connsiteX4" fmla="*/ 383219 w 712455"/>
                  <a:gd name="connsiteY4" fmla="*/ 298534 h 876868"/>
                  <a:gd name="connsiteX5" fmla="*/ 109198 w 712455"/>
                  <a:gd name="connsiteY5" fmla="*/ 357722 h 876868"/>
                  <a:gd name="connsiteX6" fmla="*/ 20414 w 712455"/>
                  <a:gd name="connsiteY6" fmla="*/ 416911 h 876868"/>
                  <a:gd name="connsiteX7" fmla="*/ 13290 w 712455"/>
                  <a:gd name="connsiteY7" fmla="*/ 468975 h 876868"/>
                  <a:gd name="connsiteX8" fmla="*/ 85084 w 712455"/>
                  <a:gd name="connsiteY8" fmla="*/ 493637 h 876868"/>
                  <a:gd name="connsiteX9" fmla="*/ 183732 w 712455"/>
                  <a:gd name="connsiteY9" fmla="*/ 476100 h 876868"/>
                  <a:gd name="connsiteX10" fmla="*/ 371710 w 712455"/>
                  <a:gd name="connsiteY10" fmla="*/ 441573 h 876868"/>
                  <a:gd name="connsiteX11" fmla="*/ 423774 w 712455"/>
                  <a:gd name="connsiteY11" fmla="*/ 520491 h 876868"/>
                  <a:gd name="connsiteX12" fmla="*/ 312521 w 712455"/>
                  <a:gd name="connsiteY12" fmla="*/ 718335 h 876868"/>
                  <a:gd name="connsiteX13" fmla="*/ 127283 w 712455"/>
                  <a:gd name="connsiteY13" fmla="*/ 742997 h 876868"/>
                  <a:gd name="connsiteX14" fmla="*/ 132215 w 712455"/>
                  <a:gd name="connsiteY14" fmla="*/ 814790 h 876868"/>
                  <a:gd name="connsiteX15" fmla="*/ 191404 w 712455"/>
                  <a:gd name="connsiteY15" fmla="*/ 913986 h 876868"/>
                  <a:gd name="connsiteX16" fmla="*/ 290051 w 712455"/>
                  <a:gd name="connsiteY16" fmla="*/ 889324 h 876868"/>
                  <a:gd name="connsiteX17" fmla="*/ 487895 w 712455"/>
                  <a:gd name="connsiteY17" fmla="*/ 706278 h 876868"/>
                  <a:gd name="connsiteX18" fmla="*/ 532287 w 712455"/>
                  <a:gd name="connsiteY18" fmla="*/ 468975 h 876868"/>
                  <a:gd name="connsiteX19" fmla="*/ 604080 w 712455"/>
                  <a:gd name="connsiteY19" fmla="*/ 449246 h 876868"/>
                  <a:gd name="connsiteX20" fmla="*/ 737254 w 712455"/>
                  <a:gd name="connsiteY20" fmla="*/ 426776 h 876868"/>
                  <a:gd name="connsiteX21" fmla="*/ 702728 w 712455"/>
                  <a:gd name="connsiteY21" fmla="*/ 317715 h 876868"/>
                  <a:gd name="connsiteX22" fmla="*/ 554208 w 712455"/>
                  <a:gd name="connsiteY22" fmla="*/ 317715 h 876868"/>
                  <a:gd name="connsiteX23" fmla="*/ 516942 w 712455"/>
                  <a:gd name="connsiteY23" fmla="*/ 248662 h 876868"/>
                  <a:gd name="connsiteX24" fmla="*/ 630386 w 712455"/>
                  <a:gd name="connsiteY24" fmla="*/ 93018 h 876868"/>
                  <a:gd name="connsiteX25" fmla="*/ 571198 w 712455"/>
                  <a:gd name="connsiteY25" fmla="*/ 1495 h 876868"/>
                  <a:gd name="connsiteX26" fmla="*/ 420486 w 712455"/>
                  <a:gd name="connsiteY26" fmla="*/ 33829 h 876868"/>
                  <a:gd name="connsiteX27" fmla="*/ 138792 w 712455"/>
                  <a:gd name="connsiteY27" fmla="*/ 63423 h 876868"/>
                  <a:gd name="connsiteX28" fmla="*/ 91660 w 712455"/>
                  <a:gd name="connsiteY28" fmla="*/ 130285 h 876868"/>
                  <a:gd name="connsiteX29" fmla="*/ 101525 w 712455"/>
                  <a:gd name="connsiteY29" fmla="*/ 221808 h 87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2455" h="876868">
                    <a:moveTo>
                      <a:pt x="101525" y="221808"/>
                    </a:moveTo>
                    <a:cubicBezTo>
                      <a:pt x="103717" y="241537"/>
                      <a:pt x="158521" y="226740"/>
                      <a:pt x="193048" y="216875"/>
                    </a:cubicBezTo>
                    <a:cubicBezTo>
                      <a:pt x="227574" y="204270"/>
                      <a:pt x="279639" y="209203"/>
                      <a:pt x="311426" y="192213"/>
                    </a:cubicBezTo>
                    <a:cubicBezTo>
                      <a:pt x="341020" y="177416"/>
                      <a:pt x="370614" y="135217"/>
                      <a:pt x="390343" y="159879"/>
                    </a:cubicBezTo>
                    <a:cubicBezTo>
                      <a:pt x="407881" y="184541"/>
                      <a:pt x="402949" y="276064"/>
                      <a:pt x="383219" y="298534"/>
                    </a:cubicBezTo>
                    <a:cubicBezTo>
                      <a:pt x="328963" y="352790"/>
                      <a:pt x="212778" y="333060"/>
                      <a:pt x="109198" y="357722"/>
                    </a:cubicBezTo>
                    <a:cubicBezTo>
                      <a:pt x="74671" y="365395"/>
                      <a:pt x="50009" y="402114"/>
                      <a:pt x="20414" y="416911"/>
                    </a:cubicBezTo>
                    <a:cubicBezTo>
                      <a:pt x="-9180" y="429516"/>
                      <a:pt x="-2055" y="454178"/>
                      <a:pt x="13290" y="468975"/>
                    </a:cubicBezTo>
                    <a:cubicBezTo>
                      <a:pt x="28087" y="486512"/>
                      <a:pt x="57682" y="481580"/>
                      <a:pt x="85084" y="493637"/>
                    </a:cubicBezTo>
                    <a:cubicBezTo>
                      <a:pt x="114678" y="503502"/>
                      <a:pt x="137148" y="490897"/>
                      <a:pt x="183732" y="476100"/>
                    </a:cubicBezTo>
                    <a:cubicBezTo>
                      <a:pt x="247852" y="458562"/>
                      <a:pt x="339376" y="436641"/>
                      <a:pt x="371710" y="441573"/>
                    </a:cubicBezTo>
                    <a:cubicBezTo>
                      <a:pt x="406237" y="449246"/>
                      <a:pt x="440763" y="446505"/>
                      <a:pt x="423774" y="520491"/>
                    </a:cubicBezTo>
                    <a:cubicBezTo>
                      <a:pt x="408977" y="594477"/>
                      <a:pt x="379382" y="676135"/>
                      <a:pt x="312521" y="718335"/>
                    </a:cubicBezTo>
                    <a:cubicBezTo>
                      <a:pt x="245660" y="760534"/>
                      <a:pt x="164002" y="760534"/>
                      <a:pt x="127283" y="742997"/>
                    </a:cubicBezTo>
                    <a:cubicBezTo>
                      <a:pt x="90016" y="723267"/>
                      <a:pt x="109745" y="777523"/>
                      <a:pt x="132215" y="814790"/>
                    </a:cubicBezTo>
                    <a:cubicBezTo>
                      <a:pt x="151945" y="849317"/>
                      <a:pt x="164550" y="906313"/>
                      <a:pt x="191404" y="913986"/>
                    </a:cubicBezTo>
                    <a:cubicBezTo>
                      <a:pt x="220998" y="921659"/>
                      <a:pt x="238536" y="928783"/>
                      <a:pt x="290051" y="889324"/>
                    </a:cubicBezTo>
                    <a:cubicBezTo>
                      <a:pt x="342116" y="852057"/>
                      <a:pt x="455560" y="755601"/>
                      <a:pt x="487895" y="706278"/>
                    </a:cubicBezTo>
                    <a:cubicBezTo>
                      <a:pt x="559689" y="585160"/>
                      <a:pt x="517490" y="483772"/>
                      <a:pt x="532287" y="468975"/>
                    </a:cubicBezTo>
                    <a:cubicBezTo>
                      <a:pt x="547083" y="454178"/>
                      <a:pt x="579419" y="451438"/>
                      <a:pt x="604080" y="449246"/>
                    </a:cubicBezTo>
                    <a:cubicBezTo>
                      <a:pt x="626550" y="449246"/>
                      <a:pt x="712593" y="464043"/>
                      <a:pt x="737254" y="426776"/>
                    </a:cubicBezTo>
                    <a:cubicBezTo>
                      <a:pt x="761916" y="389509"/>
                      <a:pt x="774522" y="345117"/>
                      <a:pt x="702728" y="317715"/>
                    </a:cubicBezTo>
                    <a:cubicBezTo>
                      <a:pt x="655597" y="300178"/>
                      <a:pt x="638607" y="330320"/>
                      <a:pt x="554208" y="317715"/>
                    </a:cubicBezTo>
                    <a:cubicBezTo>
                      <a:pt x="526806" y="312783"/>
                      <a:pt x="502144" y="258527"/>
                      <a:pt x="516942" y="248662"/>
                    </a:cubicBezTo>
                    <a:cubicBezTo>
                      <a:pt x="531738" y="236057"/>
                      <a:pt x="633127" y="117680"/>
                      <a:pt x="630386" y="93018"/>
                    </a:cubicBezTo>
                    <a:cubicBezTo>
                      <a:pt x="627646" y="68356"/>
                      <a:pt x="585995" y="9167"/>
                      <a:pt x="571198" y="1495"/>
                    </a:cubicBezTo>
                    <a:cubicBezTo>
                      <a:pt x="553661" y="-8370"/>
                      <a:pt x="450080" y="33829"/>
                      <a:pt x="420486" y="33829"/>
                    </a:cubicBezTo>
                    <a:cubicBezTo>
                      <a:pt x="390892" y="33829"/>
                      <a:pt x="176059" y="41502"/>
                      <a:pt x="138792" y="63423"/>
                    </a:cubicBezTo>
                    <a:cubicBezTo>
                      <a:pt x="101525" y="88085"/>
                      <a:pt x="86728" y="100690"/>
                      <a:pt x="91660" y="130285"/>
                    </a:cubicBezTo>
                    <a:cubicBezTo>
                      <a:pt x="93853" y="157687"/>
                      <a:pt x="98785" y="204818"/>
                      <a:pt x="101525" y="22180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8EE5649D-3E32-45D1-AB46-B50CEDB74342}"/>
                  </a:ext>
                </a:extLst>
              </p:cNvPr>
              <p:cNvSpPr/>
              <p:nvPr/>
            </p:nvSpPr>
            <p:spPr>
              <a:xfrm>
                <a:off x="10388985" y="2134857"/>
                <a:ext cx="1205694" cy="931673"/>
              </a:xfrm>
              <a:custGeom>
                <a:avLst/>
                <a:gdLst>
                  <a:gd name="connsiteX0" fmla="*/ 599394 w 1205694"/>
                  <a:gd name="connsiteY0" fmla="*/ 360278 h 931672"/>
                  <a:gd name="connsiteX1" fmla="*/ 567059 w 1205694"/>
                  <a:gd name="connsiteY1" fmla="*/ 387681 h 931672"/>
                  <a:gd name="connsiteX2" fmla="*/ 586789 w 1205694"/>
                  <a:gd name="connsiteY2" fmla="*/ 405218 h 931672"/>
                  <a:gd name="connsiteX3" fmla="*/ 611451 w 1205694"/>
                  <a:gd name="connsiteY3" fmla="*/ 377816 h 931672"/>
                  <a:gd name="connsiteX4" fmla="*/ 599394 w 1205694"/>
                  <a:gd name="connsiteY4" fmla="*/ 360278 h 931672"/>
                  <a:gd name="connsiteX5" fmla="*/ 310575 w 1205694"/>
                  <a:gd name="connsiteY5" fmla="*/ 48442 h 931672"/>
                  <a:gd name="connsiteX6" fmla="*/ 345102 w 1205694"/>
                  <a:gd name="connsiteY6" fmla="*/ 196962 h 931672"/>
                  <a:gd name="connsiteX7" fmla="*/ 297971 w 1205694"/>
                  <a:gd name="connsiteY7" fmla="*/ 558122 h 931672"/>
                  <a:gd name="connsiteX8" fmla="*/ 362092 w 1205694"/>
                  <a:gd name="connsiteY8" fmla="*/ 587716 h 931672"/>
                  <a:gd name="connsiteX9" fmla="*/ 645977 w 1205694"/>
                  <a:gd name="connsiteY9" fmla="*/ 580044 h 931672"/>
                  <a:gd name="connsiteX10" fmla="*/ 749558 w 1205694"/>
                  <a:gd name="connsiteY10" fmla="*/ 396997 h 931672"/>
                  <a:gd name="connsiteX11" fmla="*/ 796689 w 1205694"/>
                  <a:gd name="connsiteY11" fmla="*/ 253410 h 931672"/>
                  <a:gd name="connsiteX12" fmla="*/ 848754 w 1205694"/>
                  <a:gd name="connsiteY12" fmla="*/ 233680 h 931672"/>
                  <a:gd name="connsiteX13" fmla="*/ 900818 w 1205694"/>
                  <a:gd name="connsiteY13" fmla="*/ 216143 h 931672"/>
                  <a:gd name="connsiteX14" fmla="*/ 920547 w 1205694"/>
                  <a:gd name="connsiteY14" fmla="*/ 134485 h 931672"/>
                  <a:gd name="connsiteX15" fmla="*/ 858618 w 1205694"/>
                  <a:gd name="connsiteY15" fmla="*/ 147090 h 931672"/>
                  <a:gd name="connsiteX16" fmla="*/ 752298 w 1205694"/>
                  <a:gd name="connsiteY16" fmla="*/ 191481 h 931672"/>
                  <a:gd name="connsiteX17" fmla="*/ 742434 w 1205694"/>
                  <a:gd name="connsiteY17" fmla="*/ 312599 h 931672"/>
                  <a:gd name="connsiteX18" fmla="*/ 557195 w 1205694"/>
                  <a:gd name="connsiteY18" fmla="*/ 518115 h 931672"/>
                  <a:gd name="connsiteX19" fmla="*/ 505131 w 1205694"/>
                  <a:gd name="connsiteY19" fmla="*/ 449061 h 931672"/>
                  <a:gd name="connsiteX20" fmla="*/ 564320 w 1205694"/>
                  <a:gd name="connsiteY20" fmla="*/ 278620 h 931672"/>
                  <a:gd name="connsiteX21" fmla="*/ 596106 w 1205694"/>
                  <a:gd name="connsiteY21" fmla="*/ 241353 h 931672"/>
                  <a:gd name="connsiteX22" fmla="*/ 551714 w 1205694"/>
                  <a:gd name="connsiteY22" fmla="*/ 211759 h 931672"/>
                  <a:gd name="connsiteX23" fmla="*/ 487593 w 1205694"/>
                  <a:gd name="connsiteY23" fmla="*/ 330684 h 931672"/>
                  <a:gd name="connsiteX24" fmla="*/ 445394 w 1205694"/>
                  <a:gd name="connsiteY24" fmla="*/ 481396 h 931672"/>
                  <a:gd name="connsiteX25" fmla="*/ 403195 w 1205694"/>
                  <a:gd name="connsiteY25" fmla="*/ 501125 h 931672"/>
                  <a:gd name="connsiteX26" fmla="*/ 380725 w 1205694"/>
                  <a:gd name="connsiteY26" fmla="*/ 397545 h 931672"/>
                  <a:gd name="connsiteX27" fmla="*/ 405387 w 1205694"/>
                  <a:gd name="connsiteY27" fmla="*/ 276428 h 931672"/>
                  <a:gd name="connsiteX28" fmla="*/ 377984 w 1205694"/>
                  <a:gd name="connsiteY28" fmla="*/ 217239 h 931672"/>
                  <a:gd name="connsiteX29" fmla="*/ 405387 w 1205694"/>
                  <a:gd name="connsiteY29" fmla="*/ 138321 h 931672"/>
                  <a:gd name="connsiteX30" fmla="*/ 462384 w 1205694"/>
                  <a:gd name="connsiteY30" fmla="*/ 59403 h 931672"/>
                  <a:gd name="connsiteX31" fmla="*/ 509515 w 1205694"/>
                  <a:gd name="connsiteY31" fmla="*/ 84065 h 931672"/>
                  <a:gd name="connsiteX32" fmla="*/ 576377 w 1205694"/>
                  <a:gd name="connsiteY32" fmla="*/ 113659 h 931672"/>
                  <a:gd name="connsiteX33" fmla="*/ 658034 w 1205694"/>
                  <a:gd name="connsiteY33" fmla="*/ 69268 h 931672"/>
                  <a:gd name="connsiteX34" fmla="*/ 729828 w 1205694"/>
                  <a:gd name="connsiteY34" fmla="*/ 108727 h 931672"/>
                  <a:gd name="connsiteX35" fmla="*/ 967131 w 1205694"/>
                  <a:gd name="connsiteY35" fmla="*/ 214 h 931672"/>
                  <a:gd name="connsiteX36" fmla="*/ 1068519 w 1205694"/>
                  <a:gd name="connsiteY36" fmla="*/ 84065 h 931672"/>
                  <a:gd name="connsiteX37" fmla="*/ 1019195 w 1205694"/>
                  <a:gd name="connsiteY37" fmla="*/ 252314 h 931672"/>
                  <a:gd name="connsiteX38" fmla="*/ 922739 w 1205694"/>
                  <a:gd name="connsiteY38" fmla="*/ 376172 h 931672"/>
                  <a:gd name="connsiteX39" fmla="*/ 893145 w 1205694"/>
                  <a:gd name="connsiteY39" fmla="*/ 435360 h 931672"/>
                  <a:gd name="connsiteX40" fmla="*/ 801622 w 1205694"/>
                  <a:gd name="connsiteY40" fmla="*/ 440293 h 931672"/>
                  <a:gd name="connsiteX41" fmla="*/ 727636 w 1205694"/>
                  <a:gd name="connsiteY41" fmla="*/ 561410 h 931672"/>
                  <a:gd name="connsiteX42" fmla="*/ 1043857 w 1205694"/>
                  <a:gd name="connsiteY42" fmla="*/ 538940 h 931672"/>
                  <a:gd name="connsiteX43" fmla="*/ 1162234 w 1205694"/>
                  <a:gd name="connsiteY43" fmla="*/ 558670 h 931672"/>
                  <a:gd name="connsiteX44" fmla="*/ 1236220 w 1205694"/>
                  <a:gd name="connsiteY44" fmla="*/ 576207 h 931672"/>
                  <a:gd name="connsiteX45" fmla="*/ 1174291 w 1205694"/>
                  <a:gd name="connsiteY45" fmla="*/ 702257 h 931672"/>
                  <a:gd name="connsiteX46" fmla="*/ 1013715 w 1205694"/>
                  <a:gd name="connsiteY46" fmla="*/ 746649 h 931672"/>
                  <a:gd name="connsiteX47" fmla="*/ 993985 w 1205694"/>
                  <a:gd name="connsiteY47" fmla="*/ 687460 h 931672"/>
                  <a:gd name="connsiteX48" fmla="*/ 959458 w 1205694"/>
                  <a:gd name="connsiteY48" fmla="*/ 657866 h 931672"/>
                  <a:gd name="connsiteX49" fmla="*/ 680504 w 1205694"/>
                  <a:gd name="connsiteY49" fmla="*/ 675403 h 931672"/>
                  <a:gd name="connsiteX50" fmla="*/ 331949 w 1205694"/>
                  <a:gd name="connsiteY50" fmla="*/ 707738 h 931672"/>
                  <a:gd name="connsiteX51" fmla="*/ 156575 w 1205694"/>
                  <a:gd name="connsiteY51" fmla="*/ 749937 h 931672"/>
                  <a:gd name="connsiteX52" fmla="*/ 129173 w 1205694"/>
                  <a:gd name="connsiteY52" fmla="*/ 836528 h 931672"/>
                  <a:gd name="connsiteX53" fmla="*/ 47515 w 1205694"/>
                  <a:gd name="connsiteY53" fmla="*/ 932983 h 931672"/>
                  <a:gd name="connsiteX54" fmla="*/ 383 w 1205694"/>
                  <a:gd name="connsiteY54" fmla="*/ 890784 h 931672"/>
                  <a:gd name="connsiteX55" fmla="*/ 17921 w 1205694"/>
                  <a:gd name="connsiteY55" fmla="*/ 776791 h 931672"/>
                  <a:gd name="connsiteX56" fmla="*/ 35458 w 1205694"/>
                  <a:gd name="connsiteY56" fmla="*/ 551545 h 931672"/>
                  <a:gd name="connsiteX57" fmla="*/ 102319 w 1205694"/>
                  <a:gd name="connsiteY57" fmla="*/ 499481 h 931672"/>
                  <a:gd name="connsiteX58" fmla="*/ 223437 w 1205694"/>
                  <a:gd name="connsiteY58" fmla="*/ 531816 h 931672"/>
                  <a:gd name="connsiteX59" fmla="*/ 228369 w 1205694"/>
                  <a:gd name="connsiteY59" fmla="*/ 415631 h 931672"/>
                  <a:gd name="connsiteX60" fmla="*/ 226177 w 1205694"/>
                  <a:gd name="connsiteY60" fmla="*/ 170656 h 931672"/>
                  <a:gd name="connsiteX61" fmla="*/ 310575 w 1205694"/>
                  <a:gd name="connsiteY61" fmla="*/ 48442 h 93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205694" h="931672">
                    <a:moveTo>
                      <a:pt x="599394" y="360278"/>
                    </a:moveTo>
                    <a:cubicBezTo>
                      <a:pt x="579665" y="363019"/>
                      <a:pt x="564867" y="375076"/>
                      <a:pt x="567059" y="387681"/>
                    </a:cubicBezTo>
                    <a:cubicBezTo>
                      <a:pt x="569252" y="400285"/>
                      <a:pt x="571992" y="410150"/>
                      <a:pt x="586789" y="405218"/>
                    </a:cubicBezTo>
                    <a:cubicBezTo>
                      <a:pt x="601586" y="400285"/>
                      <a:pt x="601586" y="395353"/>
                      <a:pt x="611451" y="377816"/>
                    </a:cubicBezTo>
                    <a:cubicBezTo>
                      <a:pt x="621863" y="362471"/>
                      <a:pt x="609259" y="360278"/>
                      <a:pt x="599394" y="360278"/>
                    </a:cubicBezTo>
                    <a:moveTo>
                      <a:pt x="310575" y="48442"/>
                    </a:moveTo>
                    <a:cubicBezTo>
                      <a:pt x="345102" y="70912"/>
                      <a:pt x="362639" y="105438"/>
                      <a:pt x="345102" y="196962"/>
                    </a:cubicBezTo>
                    <a:cubicBezTo>
                      <a:pt x="328113" y="288485"/>
                      <a:pt x="285914" y="545517"/>
                      <a:pt x="297971" y="558122"/>
                    </a:cubicBezTo>
                    <a:cubicBezTo>
                      <a:pt x="310575" y="572919"/>
                      <a:pt x="320440" y="587716"/>
                      <a:pt x="362092" y="587716"/>
                    </a:cubicBezTo>
                    <a:cubicBezTo>
                      <a:pt x="404291" y="584976"/>
                      <a:pt x="628988" y="600321"/>
                      <a:pt x="645977" y="580044"/>
                    </a:cubicBezTo>
                    <a:cubicBezTo>
                      <a:pt x="663515" y="557574"/>
                      <a:pt x="724896" y="451253"/>
                      <a:pt x="749558" y="396997"/>
                    </a:cubicBezTo>
                    <a:cubicBezTo>
                      <a:pt x="776960" y="342741"/>
                      <a:pt x="772027" y="287937"/>
                      <a:pt x="796689" y="253410"/>
                    </a:cubicBezTo>
                    <a:cubicBezTo>
                      <a:pt x="819159" y="218883"/>
                      <a:pt x="829024" y="216143"/>
                      <a:pt x="848754" y="233680"/>
                    </a:cubicBezTo>
                    <a:cubicBezTo>
                      <a:pt x="871223" y="251218"/>
                      <a:pt x="883280" y="243545"/>
                      <a:pt x="900818" y="216143"/>
                    </a:cubicBezTo>
                    <a:cubicBezTo>
                      <a:pt x="918355" y="188741"/>
                      <a:pt x="938084" y="152022"/>
                      <a:pt x="920547" y="134485"/>
                    </a:cubicBezTo>
                    <a:cubicBezTo>
                      <a:pt x="903010" y="116947"/>
                      <a:pt x="890953" y="136677"/>
                      <a:pt x="858618" y="147090"/>
                    </a:cubicBezTo>
                    <a:cubicBezTo>
                      <a:pt x="826284" y="154762"/>
                      <a:pt x="769287" y="166819"/>
                      <a:pt x="752298" y="191481"/>
                    </a:cubicBezTo>
                    <a:cubicBezTo>
                      <a:pt x="715031" y="248478"/>
                      <a:pt x="754491" y="292869"/>
                      <a:pt x="742434" y="312599"/>
                    </a:cubicBezTo>
                    <a:cubicBezTo>
                      <a:pt x="719964" y="352058"/>
                      <a:pt x="593914" y="513182"/>
                      <a:pt x="557195" y="518115"/>
                    </a:cubicBezTo>
                    <a:cubicBezTo>
                      <a:pt x="519928" y="523047"/>
                      <a:pt x="505131" y="495645"/>
                      <a:pt x="505131" y="449061"/>
                    </a:cubicBezTo>
                    <a:cubicBezTo>
                      <a:pt x="505131" y="399737"/>
                      <a:pt x="539657" y="300542"/>
                      <a:pt x="564320" y="278620"/>
                    </a:cubicBezTo>
                    <a:cubicBezTo>
                      <a:pt x="586241" y="258890"/>
                      <a:pt x="596106" y="258890"/>
                      <a:pt x="596106" y="241353"/>
                    </a:cubicBezTo>
                    <a:cubicBezTo>
                      <a:pt x="596106" y="221624"/>
                      <a:pt x="571444" y="206826"/>
                      <a:pt x="551714" y="211759"/>
                    </a:cubicBezTo>
                    <a:cubicBezTo>
                      <a:pt x="531984" y="213951"/>
                      <a:pt x="497458" y="298350"/>
                      <a:pt x="487593" y="330684"/>
                    </a:cubicBezTo>
                    <a:cubicBezTo>
                      <a:pt x="479920" y="365211"/>
                      <a:pt x="460191" y="466599"/>
                      <a:pt x="445394" y="481396"/>
                    </a:cubicBezTo>
                    <a:cubicBezTo>
                      <a:pt x="430597" y="496193"/>
                      <a:pt x="415800" y="510990"/>
                      <a:pt x="403195" y="501125"/>
                    </a:cubicBezTo>
                    <a:cubicBezTo>
                      <a:pt x="391138" y="491261"/>
                      <a:pt x="396070" y="466599"/>
                      <a:pt x="380725" y="397545"/>
                    </a:cubicBezTo>
                    <a:cubicBezTo>
                      <a:pt x="373600" y="358086"/>
                      <a:pt x="378533" y="328492"/>
                      <a:pt x="405387" y="276428"/>
                    </a:cubicBezTo>
                    <a:cubicBezTo>
                      <a:pt x="422924" y="241901"/>
                      <a:pt x="393330" y="229296"/>
                      <a:pt x="377984" y="217239"/>
                    </a:cubicBezTo>
                    <a:cubicBezTo>
                      <a:pt x="360995" y="204634"/>
                      <a:pt x="363188" y="192577"/>
                      <a:pt x="405387" y="138321"/>
                    </a:cubicBezTo>
                    <a:cubicBezTo>
                      <a:pt x="447586" y="84065"/>
                      <a:pt x="425116" y="69268"/>
                      <a:pt x="462384" y="59403"/>
                    </a:cubicBezTo>
                    <a:cubicBezTo>
                      <a:pt x="499650" y="46798"/>
                      <a:pt x="506775" y="67075"/>
                      <a:pt x="509515" y="84065"/>
                    </a:cubicBezTo>
                    <a:cubicBezTo>
                      <a:pt x="514447" y="101602"/>
                      <a:pt x="539109" y="118591"/>
                      <a:pt x="576377" y="113659"/>
                    </a:cubicBezTo>
                    <a:cubicBezTo>
                      <a:pt x="610903" y="105986"/>
                      <a:pt x="635564" y="66527"/>
                      <a:pt x="658034" y="69268"/>
                    </a:cubicBezTo>
                    <a:cubicBezTo>
                      <a:pt x="680504" y="72008"/>
                      <a:pt x="670091" y="128456"/>
                      <a:pt x="729828" y="108727"/>
                    </a:cubicBezTo>
                    <a:cubicBezTo>
                      <a:pt x="769287" y="96122"/>
                      <a:pt x="907942" y="-5266"/>
                      <a:pt x="967131" y="214"/>
                    </a:cubicBezTo>
                    <a:cubicBezTo>
                      <a:pt x="1026319" y="7339"/>
                      <a:pt x="1055914" y="42414"/>
                      <a:pt x="1068519" y="84065"/>
                    </a:cubicBezTo>
                    <a:cubicBezTo>
                      <a:pt x="1081124" y="123524"/>
                      <a:pt x="1090989" y="150926"/>
                      <a:pt x="1019195" y="252314"/>
                    </a:cubicBezTo>
                    <a:cubicBezTo>
                      <a:pt x="947401" y="356442"/>
                      <a:pt x="932605" y="346029"/>
                      <a:pt x="922739" y="376172"/>
                    </a:cubicBezTo>
                    <a:cubicBezTo>
                      <a:pt x="912875" y="403574"/>
                      <a:pt x="920547" y="413439"/>
                      <a:pt x="893145" y="435360"/>
                    </a:cubicBezTo>
                    <a:cubicBezTo>
                      <a:pt x="868483" y="457830"/>
                      <a:pt x="829024" y="425495"/>
                      <a:pt x="801622" y="440293"/>
                    </a:cubicBezTo>
                    <a:cubicBezTo>
                      <a:pt x="772027" y="455090"/>
                      <a:pt x="722704" y="554286"/>
                      <a:pt x="727636" y="561410"/>
                    </a:cubicBezTo>
                    <a:cubicBezTo>
                      <a:pt x="732568" y="569083"/>
                      <a:pt x="994533" y="558670"/>
                      <a:pt x="1043857" y="538940"/>
                    </a:cubicBezTo>
                    <a:cubicBezTo>
                      <a:pt x="1090989" y="521403"/>
                      <a:pt x="1130448" y="561410"/>
                      <a:pt x="1162234" y="558670"/>
                    </a:cubicBezTo>
                    <a:cubicBezTo>
                      <a:pt x="1194569" y="558670"/>
                      <a:pt x="1226356" y="548805"/>
                      <a:pt x="1236220" y="576207"/>
                    </a:cubicBezTo>
                    <a:cubicBezTo>
                      <a:pt x="1246085" y="603609"/>
                      <a:pt x="1201693" y="680335"/>
                      <a:pt x="1174291" y="702257"/>
                    </a:cubicBezTo>
                    <a:cubicBezTo>
                      <a:pt x="1149629" y="724727"/>
                      <a:pt x="1036185" y="751581"/>
                      <a:pt x="1013715" y="746649"/>
                    </a:cubicBezTo>
                    <a:cubicBezTo>
                      <a:pt x="991245" y="738976"/>
                      <a:pt x="989053" y="741716"/>
                      <a:pt x="993985" y="687460"/>
                    </a:cubicBezTo>
                    <a:cubicBezTo>
                      <a:pt x="996177" y="667730"/>
                      <a:pt x="976447" y="657866"/>
                      <a:pt x="959458" y="657866"/>
                    </a:cubicBezTo>
                    <a:cubicBezTo>
                      <a:pt x="941921" y="657866"/>
                      <a:pt x="766548" y="640328"/>
                      <a:pt x="680504" y="675403"/>
                    </a:cubicBezTo>
                    <a:cubicBezTo>
                      <a:pt x="643238" y="690200"/>
                      <a:pt x="391686" y="692940"/>
                      <a:pt x="331949" y="707738"/>
                    </a:cubicBezTo>
                    <a:cubicBezTo>
                      <a:pt x="270020" y="722535"/>
                      <a:pt x="163700" y="732399"/>
                      <a:pt x="156575" y="749937"/>
                    </a:cubicBezTo>
                    <a:cubicBezTo>
                      <a:pt x="146710" y="764734"/>
                      <a:pt x="143971" y="804193"/>
                      <a:pt x="129173" y="836528"/>
                    </a:cubicBezTo>
                    <a:cubicBezTo>
                      <a:pt x="111636" y="868862"/>
                      <a:pt x="84782" y="932983"/>
                      <a:pt x="47515" y="932983"/>
                    </a:cubicBezTo>
                    <a:cubicBezTo>
                      <a:pt x="27785" y="932983"/>
                      <a:pt x="5315" y="923118"/>
                      <a:pt x="383" y="890784"/>
                    </a:cubicBezTo>
                    <a:cubicBezTo>
                      <a:pt x="-2357" y="868314"/>
                      <a:pt x="10248" y="833787"/>
                      <a:pt x="17921" y="776791"/>
                    </a:cubicBezTo>
                    <a:cubicBezTo>
                      <a:pt x="37650" y="643069"/>
                      <a:pt x="12988" y="591552"/>
                      <a:pt x="35458" y="551545"/>
                    </a:cubicBezTo>
                    <a:cubicBezTo>
                      <a:pt x="57928" y="512086"/>
                      <a:pt x="74917" y="494549"/>
                      <a:pt x="102319" y="499481"/>
                    </a:cubicBezTo>
                    <a:cubicBezTo>
                      <a:pt x="129721" y="504414"/>
                      <a:pt x="188910" y="551545"/>
                      <a:pt x="223437" y="531816"/>
                    </a:cubicBezTo>
                    <a:cubicBezTo>
                      <a:pt x="238233" y="521951"/>
                      <a:pt x="236042" y="457830"/>
                      <a:pt x="228369" y="415631"/>
                    </a:cubicBezTo>
                    <a:cubicBezTo>
                      <a:pt x="223437" y="373431"/>
                      <a:pt x="221244" y="230392"/>
                      <a:pt x="226177" y="170656"/>
                    </a:cubicBezTo>
                    <a:cubicBezTo>
                      <a:pt x="231109" y="110371"/>
                      <a:pt x="265636" y="21588"/>
                      <a:pt x="310575" y="4844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大">
              <a:extLst>
                <a:ext uri="{FF2B5EF4-FFF2-40B4-BE49-F238E27FC236}">
                  <a16:creationId xmlns:a16="http://schemas.microsoft.com/office/drawing/2014/main" id="{AF0F99BE-95D4-4941-82FD-C6C4D30EE27C}"/>
                </a:ext>
              </a:extLst>
            </p:cNvPr>
            <p:cNvGrpSpPr/>
            <p:nvPr/>
          </p:nvGrpSpPr>
          <p:grpSpPr>
            <a:xfrm>
              <a:off x="8510833" y="2290838"/>
              <a:ext cx="1002432" cy="1370107"/>
              <a:chOff x="8510833" y="2290838"/>
              <a:chExt cx="1002432" cy="1370107"/>
            </a:xfrm>
            <a:grpFill/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813507BA-001D-49DF-8794-693F112B10C0}"/>
                  </a:ext>
                </a:extLst>
              </p:cNvPr>
              <p:cNvSpPr/>
              <p:nvPr/>
            </p:nvSpPr>
            <p:spPr>
              <a:xfrm>
                <a:off x="8510833" y="2290838"/>
                <a:ext cx="931673" cy="1370107"/>
              </a:xfrm>
              <a:custGeom>
                <a:avLst/>
                <a:gdLst>
                  <a:gd name="connsiteX0" fmla="*/ 367032 w 931672"/>
                  <a:gd name="connsiteY0" fmla="*/ 599436 h 1370107"/>
                  <a:gd name="connsiteX1" fmla="*/ 431702 w 931672"/>
                  <a:gd name="connsiteY1" fmla="*/ 409813 h 1370107"/>
                  <a:gd name="connsiteX2" fmla="*/ 573645 w 931672"/>
                  <a:gd name="connsiteY2" fmla="*/ 60710 h 1370107"/>
                  <a:gd name="connsiteX3" fmla="*/ 698051 w 931672"/>
                  <a:gd name="connsiteY3" fmla="*/ 5906 h 1370107"/>
                  <a:gd name="connsiteX4" fmla="*/ 698051 w 931672"/>
                  <a:gd name="connsiteY4" fmla="*/ 173059 h 1370107"/>
                  <a:gd name="connsiteX5" fmla="*/ 593374 w 931672"/>
                  <a:gd name="connsiteY5" fmla="*/ 517230 h 1370107"/>
                  <a:gd name="connsiteX6" fmla="*/ 627901 w 931672"/>
                  <a:gd name="connsiteY6" fmla="*/ 616974 h 1370107"/>
                  <a:gd name="connsiteX7" fmla="*/ 864108 w 931672"/>
                  <a:gd name="connsiteY7" fmla="*/ 581899 h 1370107"/>
                  <a:gd name="connsiteX8" fmla="*/ 933709 w 931672"/>
                  <a:gd name="connsiteY8" fmla="*/ 624098 h 1370107"/>
                  <a:gd name="connsiteX9" fmla="*/ 878905 w 931672"/>
                  <a:gd name="connsiteY9" fmla="*/ 741379 h 1370107"/>
                  <a:gd name="connsiteX10" fmla="*/ 570357 w 931672"/>
                  <a:gd name="connsiteY10" fmla="*/ 766589 h 1370107"/>
                  <a:gd name="connsiteX11" fmla="*/ 490891 w 931672"/>
                  <a:gd name="connsiteY11" fmla="*/ 998412 h 1370107"/>
                  <a:gd name="connsiteX12" fmla="*/ 344015 w 931672"/>
                  <a:gd name="connsiteY12" fmla="*/ 1210504 h 1370107"/>
                  <a:gd name="connsiteX13" fmla="*/ 211936 w 931672"/>
                  <a:gd name="connsiteY13" fmla="*/ 1369985 h 1370107"/>
                  <a:gd name="connsiteX14" fmla="*/ 129730 w 931672"/>
                  <a:gd name="connsiteY14" fmla="*/ 1315180 h 1370107"/>
                  <a:gd name="connsiteX15" fmla="*/ 234406 w 931672"/>
                  <a:gd name="connsiteY15" fmla="*/ 1070753 h 1370107"/>
                  <a:gd name="connsiteX16" fmla="*/ 339082 w 931672"/>
                  <a:gd name="connsiteY16" fmla="*/ 791251 h 1370107"/>
                  <a:gd name="connsiteX17" fmla="*/ 276606 w 931672"/>
                  <a:gd name="connsiteY17" fmla="*/ 793991 h 1370107"/>
                  <a:gd name="connsiteX18" fmla="*/ 72734 w 931672"/>
                  <a:gd name="connsiteY18" fmla="*/ 846604 h 1370107"/>
                  <a:gd name="connsiteX19" fmla="*/ 392 w 931672"/>
                  <a:gd name="connsiteY19" fmla="*/ 801664 h 1370107"/>
                  <a:gd name="connsiteX20" fmla="*/ 92463 w 931672"/>
                  <a:gd name="connsiteY20" fmla="*/ 656981 h 1370107"/>
                  <a:gd name="connsiteX21" fmla="*/ 266740 w 931672"/>
                  <a:gd name="connsiteY21" fmla="*/ 609849 h 1370107"/>
                  <a:gd name="connsiteX22" fmla="*/ 367032 w 931672"/>
                  <a:gd name="connsiteY22" fmla="*/ 599436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31672" h="1370107">
                    <a:moveTo>
                      <a:pt x="367032" y="599436"/>
                    </a:moveTo>
                    <a:cubicBezTo>
                      <a:pt x="409232" y="596696"/>
                      <a:pt x="407040" y="559429"/>
                      <a:pt x="431702" y="409813"/>
                    </a:cubicBezTo>
                    <a:cubicBezTo>
                      <a:pt x="459104" y="262938"/>
                      <a:pt x="531445" y="110582"/>
                      <a:pt x="573645" y="60710"/>
                    </a:cubicBezTo>
                    <a:cubicBezTo>
                      <a:pt x="618585" y="10838"/>
                      <a:pt x="678321" y="-11632"/>
                      <a:pt x="698051" y="5906"/>
                    </a:cubicBezTo>
                    <a:cubicBezTo>
                      <a:pt x="715588" y="25635"/>
                      <a:pt x="730385" y="63450"/>
                      <a:pt x="698051" y="173059"/>
                    </a:cubicBezTo>
                    <a:cubicBezTo>
                      <a:pt x="663524" y="280475"/>
                      <a:pt x="598307" y="477223"/>
                      <a:pt x="593374" y="517230"/>
                    </a:cubicBezTo>
                    <a:cubicBezTo>
                      <a:pt x="585702" y="559429"/>
                      <a:pt x="556108" y="616974"/>
                      <a:pt x="627901" y="616974"/>
                    </a:cubicBezTo>
                    <a:cubicBezTo>
                      <a:pt x="700243" y="616974"/>
                      <a:pt x="814783" y="599436"/>
                      <a:pt x="864108" y="581899"/>
                    </a:cubicBezTo>
                    <a:cubicBezTo>
                      <a:pt x="911239" y="562169"/>
                      <a:pt x="948506" y="576967"/>
                      <a:pt x="933709" y="624098"/>
                    </a:cubicBezTo>
                    <a:cubicBezTo>
                      <a:pt x="918912" y="673970"/>
                      <a:pt x="901374" y="726582"/>
                      <a:pt x="878905" y="741379"/>
                    </a:cubicBezTo>
                    <a:cubicBezTo>
                      <a:pt x="836706" y="773714"/>
                      <a:pt x="585154" y="746312"/>
                      <a:pt x="570357" y="766589"/>
                    </a:cubicBezTo>
                    <a:cubicBezTo>
                      <a:pt x="555559" y="786319"/>
                      <a:pt x="518293" y="938675"/>
                      <a:pt x="490891" y="998412"/>
                    </a:cubicBezTo>
                    <a:cubicBezTo>
                      <a:pt x="463488" y="1060888"/>
                      <a:pt x="428961" y="1138162"/>
                      <a:pt x="344015" y="1210504"/>
                    </a:cubicBezTo>
                    <a:cubicBezTo>
                      <a:pt x="259616" y="1282846"/>
                      <a:pt x="232214" y="1355187"/>
                      <a:pt x="211936" y="1369985"/>
                    </a:cubicBezTo>
                    <a:cubicBezTo>
                      <a:pt x="192207" y="1387522"/>
                      <a:pt x="110001" y="1387522"/>
                      <a:pt x="129730" y="1315180"/>
                    </a:cubicBezTo>
                    <a:cubicBezTo>
                      <a:pt x="137403" y="1280106"/>
                      <a:pt x="202072" y="1140355"/>
                      <a:pt x="234406" y="1070753"/>
                    </a:cubicBezTo>
                    <a:cubicBezTo>
                      <a:pt x="264001" y="1003344"/>
                      <a:pt x="341274" y="811529"/>
                      <a:pt x="339082" y="791251"/>
                    </a:cubicBezTo>
                    <a:cubicBezTo>
                      <a:pt x="336342" y="771522"/>
                      <a:pt x="299076" y="776454"/>
                      <a:pt x="276606" y="793991"/>
                    </a:cubicBezTo>
                    <a:cubicBezTo>
                      <a:pt x="251944" y="811529"/>
                      <a:pt x="117673" y="856468"/>
                      <a:pt x="72734" y="846604"/>
                    </a:cubicBezTo>
                    <a:cubicBezTo>
                      <a:pt x="30534" y="836739"/>
                      <a:pt x="3132" y="849344"/>
                      <a:pt x="392" y="801664"/>
                    </a:cubicBezTo>
                    <a:cubicBezTo>
                      <a:pt x="-4541" y="761657"/>
                      <a:pt x="37659" y="679450"/>
                      <a:pt x="92463" y="656981"/>
                    </a:cubicBezTo>
                    <a:cubicBezTo>
                      <a:pt x="149459" y="637251"/>
                      <a:pt x="189467" y="614781"/>
                      <a:pt x="266740" y="609849"/>
                    </a:cubicBezTo>
                    <a:cubicBezTo>
                      <a:pt x="341823" y="604369"/>
                      <a:pt x="336891" y="601628"/>
                      <a:pt x="367032" y="599436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8A728C24-D5EB-49A7-BDF8-36C006CB41B2}"/>
                  </a:ext>
                </a:extLst>
              </p:cNvPr>
              <p:cNvSpPr/>
              <p:nvPr/>
            </p:nvSpPr>
            <p:spPr>
              <a:xfrm>
                <a:off x="9239244" y="3264879"/>
                <a:ext cx="274021" cy="328826"/>
              </a:xfrm>
              <a:custGeom>
                <a:avLst/>
                <a:gdLst>
                  <a:gd name="connsiteX0" fmla="*/ 21703 w 274021"/>
                  <a:gd name="connsiteY0" fmla="*/ 6832 h 328825"/>
                  <a:gd name="connsiteX1" fmla="*/ 210778 w 274021"/>
                  <a:gd name="connsiteY1" fmla="*/ 59444 h 328825"/>
                  <a:gd name="connsiteX2" fmla="*/ 297917 w 274021"/>
                  <a:gd name="connsiteY2" fmla="*/ 196455 h 328825"/>
                  <a:gd name="connsiteX3" fmla="*/ 255718 w 274021"/>
                  <a:gd name="connsiteY3" fmla="*/ 333466 h 328825"/>
                  <a:gd name="connsiteX4" fmla="*/ 69383 w 274021"/>
                  <a:gd name="connsiteY4" fmla="*/ 221117 h 328825"/>
                  <a:gd name="connsiteX5" fmla="*/ 1974 w 274021"/>
                  <a:gd name="connsiteY5" fmla="*/ 116441 h 328825"/>
                  <a:gd name="connsiteX6" fmla="*/ 21703 w 274021"/>
                  <a:gd name="connsiteY6" fmla="*/ 6832 h 328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021" h="328825">
                    <a:moveTo>
                      <a:pt x="21703" y="6832"/>
                    </a:moveTo>
                    <a:cubicBezTo>
                      <a:pt x="66643" y="-12897"/>
                      <a:pt x="126380" y="11765"/>
                      <a:pt x="210778" y="59444"/>
                    </a:cubicBezTo>
                    <a:cubicBezTo>
                      <a:pt x="295177" y="109316"/>
                      <a:pt x="297917" y="109316"/>
                      <a:pt x="297917" y="196455"/>
                    </a:cubicBezTo>
                    <a:cubicBezTo>
                      <a:pt x="295725" y="283594"/>
                      <a:pt x="292984" y="331274"/>
                      <a:pt x="255718" y="333466"/>
                    </a:cubicBezTo>
                    <a:cubicBezTo>
                      <a:pt x="218451" y="333466"/>
                      <a:pt x="98978" y="261124"/>
                      <a:pt x="69383" y="221117"/>
                    </a:cubicBezTo>
                    <a:cubicBezTo>
                      <a:pt x="41981" y="181110"/>
                      <a:pt x="1974" y="146035"/>
                      <a:pt x="1974" y="116441"/>
                    </a:cubicBezTo>
                    <a:cubicBezTo>
                      <a:pt x="1426" y="84106"/>
                      <a:pt x="-8439" y="19437"/>
                      <a:pt x="21703" y="683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济">
              <a:extLst>
                <a:ext uri="{FF2B5EF4-FFF2-40B4-BE49-F238E27FC236}">
                  <a16:creationId xmlns:a16="http://schemas.microsoft.com/office/drawing/2014/main" id="{A8397FAB-F8F1-4962-8130-909A4DF2E4F6}"/>
                </a:ext>
              </a:extLst>
            </p:cNvPr>
            <p:cNvGrpSpPr/>
            <p:nvPr/>
          </p:nvGrpSpPr>
          <p:grpSpPr>
            <a:xfrm>
              <a:off x="6045749" y="2175307"/>
              <a:ext cx="1860675" cy="1635602"/>
              <a:chOff x="6045749" y="2175307"/>
              <a:chExt cx="1860675" cy="1635602"/>
            </a:xfrm>
            <a:grpFill/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53DAD00-1619-4E38-8473-99D36E963BF3}"/>
                  </a:ext>
                </a:extLst>
              </p:cNvPr>
              <p:cNvSpPr/>
              <p:nvPr/>
            </p:nvSpPr>
            <p:spPr>
              <a:xfrm>
                <a:off x="6389249" y="2290167"/>
                <a:ext cx="109609" cy="219217"/>
              </a:xfrm>
              <a:custGeom>
                <a:avLst/>
                <a:gdLst>
                  <a:gd name="connsiteX0" fmla="*/ 25164 w 109608"/>
                  <a:gd name="connsiteY0" fmla="*/ 32335 h 219217"/>
                  <a:gd name="connsiteX1" fmla="*/ 79420 w 109608"/>
                  <a:gd name="connsiteY1" fmla="*/ 0 h 219217"/>
                  <a:gd name="connsiteX2" fmla="*/ 156146 w 109608"/>
                  <a:gd name="connsiteY2" fmla="*/ 205516 h 219217"/>
                  <a:gd name="connsiteX3" fmla="*/ 126552 w 109608"/>
                  <a:gd name="connsiteY3" fmla="*/ 227986 h 219217"/>
                  <a:gd name="connsiteX4" fmla="*/ 42701 w 109608"/>
                  <a:gd name="connsiteY4" fmla="*/ 180854 h 219217"/>
                  <a:gd name="connsiteX5" fmla="*/ 25164 w 109608"/>
                  <a:gd name="connsiteY5" fmla="*/ 32335 h 21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08" h="219217">
                    <a:moveTo>
                      <a:pt x="25164" y="32335"/>
                    </a:moveTo>
                    <a:cubicBezTo>
                      <a:pt x="52566" y="12605"/>
                      <a:pt x="64623" y="7673"/>
                      <a:pt x="79420" y="0"/>
                    </a:cubicBezTo>
                    <a:cubicBezTo>
                      <a:pt x="116687" y="0"/>
                      <a:pt x="131484" y="140847"/>
                      <a:pt x="156146" y="205516"/>
                    </a:cubicBezTo>
                    <a:cubicBezTo>
                      <a:pt x="146281" y="213189"/>
                      <a:pt x="136416" y="220313"/>
                      <a:pt x="126552" y="227986"/>
                    </a:cubicBezTo>
                    <a:cubicBezTo>
                      <a:pt x="96958" y="205516"/>
                      <a:pt x="72295" y="200584"/>
                      <a:pt x="42701" y="180854"/>
                    </a:cubicBezTo>
                    <a:cubicBezTo>
                      <a:pt x="-9363" y="106320"/>
                      <a:pt x="-12103" y="59189"/>
                      <a:pt x="25164" y="3233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5926BDF6-9BDB-47FB-8F00-E4A34FC7AC4C}"/>
                  </a:ext>
                </a:extLst>
              </p:cNvPr>
              <p:cNvSpPr/>
              <p:nvPr/>
            </p:nvSpPr>
            <p:spPr>
              <a:xfrm>
                <a:off x="6267796" y="2519406"/>
                <a:ext cx="164413" cy="274021"/>
              </a:xfrm>
              <a:custGeom>
                <a:avLst/>
                <a:gdLst>
                  <a:gd name="connsiteX0" fmla="*/ 124147 w 164412"/>
                  <a:gd name="connsiteY0" fmla="*/ 5871 h 274021"/>
                  <a:gd name="connsiteX1" fmla="*/ 101677 w 164412"/>
                  <a:gd name="connsiteY1" fmla="*/ 238242 h 274021"/>
                  <a:gd name="connsiteX2" fmla="*/ 15086 w 164412"/>
                  <a:gd name="connsiteY2" fmla="*/ 220704 h 274021"/>
                  <a:gd name="connsiteX3" fmla="*/ 64410 w 164412"/>
                  <a:gd name="connsiteY3" fmla="*/ 126989 h 274021"/>
                  <a:gd name="connsiteX4" fmla="*/ 124147 w 164412"/>
                  <a:gd name="connsiteY4" fmla="*/ 5871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412" h="274021">
                    <a:moveTo>
                      <a:pt x="124147" y="5871"/>
                    </a:moveTo>
                    <a:cubicBezTo>
                      <a:pt x="200873" y="94654"/>
                      <a:pt x="188268" y="179053"/>
                      <a:pt x="101677" y="238242"/>
                    </a:cubicBezTo>
                    <a:cubicBezTo>
                      <a:pt x="-26565" y="324832"/>
                      <a:pt x="-4643" y="243174"/>
                      <a:pt x="15086" y="220704"/>
                    </a:cubicBezTo>
                    <a:cubicBezTo>
                      <a:pt x="34815" y="198234"/>
                      <a:pt x="67150" y="134113"/>
                      <a:pt x="64410" y="126989"/>
                    </a:cubicBezTo>
                    <a:cubicBezTo>
                      <a:pt x="89620" y="65060"/>
                      <a:pt x="97293" y="-23723"/>
                      <a:pt x="124147" y="5871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1EAEABAA-5C08-45C4-98C9-ECF32248D4F7}"/>
                  </a:ext>
                </a:extLst>
              </p:cNvPr>
              <p:cNvSpPr/>
              <p:nvPr/>
            </p:nvSpPr>
            <p:spPr>
              <a:xfrm>
                <a:off x="6045749" y="2824432"/>
                <a:ext cx="219217" cy="986477"/>
              </a:xfrm>
              <a:custGeom>
                <a:avLst/>
                <a:gdLst>
                  <a:gd name="connsiteX0" fmla="*/ 190549 w 219217"/>
                  <a:gd name="connsiteY0" fmla="*/ 14874 h 986477"/>
                  <a:gd name="connsiteX1" fmla="*/ 242613 w 219217"/>
                  <a:gd name="connsiteY1" fmla="*/ 44468 h 986477"/>
                  <a:gd name="connsiteX2" fmla="*/ 260151 w 219217"/>
                  <a:gd name="connsiteY2" fmla="*/ 400696 h 986477"/>
                  <a:gd name="connsiteX3" fmla="*/ 196030 w 219217"/>
                  <a:gd name="connsiteY3" fmla="*/ 566205 h 986477"/>
                  <a:gd name="connsiteX4" fmla="*/ 143965 w 219217"/>
                  <a:gd name="connsiteY4" fmla="*/ 902703 h 986477"/>
                  <a:gd name="connsiteX5" fmla="*/ 72172 w 219217"/>
                  <a:gd name="connsiteY5" fmla="*/ 1031494 h 986477"/>
                  <a:gd name="connsiteX6" fmla="*/ 378 w 219217"/>
                  <a:gd name="connsiteY6" fmla="*/ 796383 h 986477"/>
                  <a:gd name="connsiteX7" fmla="*/ 121496 w 219217"/>
                  <a:gd name="connsiteY7" fmla="*/ 433031 h 986477"/>
                  <a:gd name="connsiteX8" fmla="*/ 190549 w 219217"/>
                  <a:gd name="connsiteY8" fmla="*/ 14874 h 98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217" h="986477">
                    <a:moveTo>
                      <a:pt x="190549" y="14874"/>
                    </a:moveTo>
                    <a:cubicBezTo>
                      <a:pt x="208086" y="-14720"/>
                      <a:pt x="244805" y="2269"/>
                      <a:pt x="242613" y="44468"/>
                    </a:cubicBezTo>
                    <a:cubicBezTo>
                      <a:pt x="230556" y="232447"/>
                      <a:pt x="267275" y="363429"/>
                      <a:pt x="260151" y="400696"/>
                    </a:cubicBezTo>
                    <a:cubicBezTo>
                      <a:pt x="240421" y="457693"/>
                      <a:pt x="215759" y="509757"/>
                      <a:pt x="196030" y="566205"/>
                    </a:cubicBezTo>
                    <a:cubicBezTo>
                      <a:pt x="178492" y="677458"/>
                      <a:pt x="161503" y="788711"/>
                      <a:pt x="143965" y="902703"/>
                    </a:cubicBezTo>
                    <a:cubicBezTo>
                      <a:pt x="129168" y="1013956"/>
                      <a:pt x="104506" y="1028753"/>
                      <a:pt x="72172" y="1031494"/>
                    </a:cubicBezTo>
                    <a:cubicBezTo>
                      <a:pt x="39837" y="1033686"/>
                      <a:pt x="-4554" y="865985"/>
                      <a:pt x="378" y="796383"/>
                    </a:cubicBezTo>
                    <a:cubicBezTo>
                      <a:pt x="42577" y="675266"/>
                      <a:pt x="82037" y="554148"/>
                      <a:pt x="121496" y="433031"/>
                    </a:cubicBezTo>
                    <a:cubicBezTo>
                      <a:pt x="163695" y="291636"/>
                      <a:pt x="173560" y="47208"/>
                      <a:pt x="190549" y="148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9C0C81AD-F03C-42D5-91C0-3D3D943C8200}"/>
                  </a:ext>
                </a:extLst>
              </p:cNvPr>
              <p:cNvSpPr/>
              <p:nvPr/>
            </p:nvSpPr>
            <p:spPr>
              <a:xfrm>
                <a:off x="7358381" y="2682299"/>
                <a:ext cx="548043" cy="383630"/>
              </a:xfrm>
              <a:custGeom>
                <a:avLst/>
                <a:gdLst>
                  <a:gd name="connsiteX0" fmla="*/ 94025 w 548042"/>
                  <a:gd name="connsiteY0" fmla="*/ 28217 h 383630"/>
                  <a:gd name="connsiteX1" fmla="*/ 195413 w 548042"/>
                  <a:gd name="connsiteY1" fmla="*/ 5747 h 383630"/>
                  <a:gd name="connsiteX2" fmla="*/ 212950 w 548042"/>
                  <a:gd name="connsiteY2" fmla="*/ 79733 h 383630"/>
                  <a:gd name="connsiteX3" fmla="*/ 180616 w 548042"/>
                  <a:gd name="connsiteY3" fmla="*/ 146594 h 383630"/>
                  <a:gd name="connsiteX4" fmla="*/ 212950 w 548042"/>
                  <a:gd name="connsiteY4" fmla="*/ 195918 h 383630"/>
                  <a:gd name="connsiteX5" fmla="*/ 457378 w 548042"/>
                  <a:gd name="connsiteY5" fmla="*/ 284701 h 383630"/>
                  <a:gd name="connsiteX6" fmla="*/ 534104 w 548042"/>
                  <a:gd name="connsiteY6" fmla="*/ 294566 h 383630"/>
                  <a:gd name="connsiteX7" fmla="*/ 536844 w 548042"/>
                  <a:gd name="connsiteY7" fmla="*/ 373484 h 383630"/>
                  <a:gd name="connsiteX8" fmla="*/ 403121 w 548042"/>
                  <a:gd name="connsiteY8" fmla="*/ 398146 h 383630"/>
                  <a:gd name="connsiteX9" fmla="*/ 136224 w 548042"/>
                  <a:gd name="connsiteY9" fmla="*/ 274288 h 383630"/>
                  <a:gd name="connsiteX10" fmla="*/ 10175 w 548042"/>
                  <a:gd name="connsiteY10" fmla="*/ 197562 h 383630"/>
                  <a:gd name="connsiteX11" fmla="*/ 17299 w 548042"/>
                  <a:gd name="connsiteY11" fmla="*/ 113712 h 383630"/>
                  <a:gd name="connsiteX12" fmla="*/ 94025 w 548042"/>
                  <a:gd name="connsiteY12" fmla="*/ 28217 h 3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8042" h="383630">
                    <a:moveTo>
                      <a:pt x="94025" y="28217"/>
                    </a:moveTo>
                    <a:cubicBezTo>
                      <a:pt x="126359" y="13420"/>
                      <a:pt x="165819" y="-11242"/>
                      <a:pt x="195413" y="5747"/>
                    </a:cubicBezTo>
                    <a:cubicBezTo>
                      <a:pt x="220075" y="18352"/>
                      <a:pt x="222815" y="52879"/>
                      <a:pt x="212950" y="79733"/>
                    </a:cubicBezTo>
                    <a:cubicBezTo>
                      <a:pt x="205826" y="104395"/>
                      <a:pt x="183356" y="121932"/>
                      <a:pt x="180616" y="146594"/>
                    </a:cubicBezTo>
                    <a:cubicBezTo>
                      <a:pt x="178424" y="166324"/>
                      <a:pt x="195413" y="183861"/>
                      <a:pt x="212950" y="195918"/>
                    </a:cubicBezTo>
                    <a:cubicBezTo>
                      <a:pt x="282003" y="240310"/>
                      <a:pt x="373527" y="257847"/>
                      <a:pt x="457378" y="284701"/>
                    </a:cubicBezTo>
                    <a:cubicBezTo>
                      <a:pt x="484780" y="292374"/>
                      <a:pt x="511634" y="281961"/>
                      <a:pt x="534104" y="294566"/>
                    </a:cubicBezTo>
                    <a:cubicBezTo>
                      <a:pt x="566438" y="329092"/>
                      <a:pt x="558765" y="363619"/>
                      <a:pt x="536844" y="373484"/>
                    </a:cubicBezTo>
                    <a:cubicBezTo>
                      <a:pt x="517114" y="383349"/>
                      <a:pt x="452993" y="403078"/>
                      <a:pt x="403121" y="398146"/>
                    </a:cubicBezTo>
                    <a:cubicBezTo>
                      <a:pt x="353798" y="393213"/>
                      <a:pt x="232680" y="326352"/>
                      <a:pt x="136224" y="274288"/>
                    </a:cubicBezTo>
                    <a:cubicBezTo>
                      <a:pt x="77036" y="239761"/>
                      <a:pt x="24972" y="222224"/>
                      <a:pt x="10175" y="197562"/>
                    </a:cubicBezTo>
                    <a:cubicBezTo>
                      <a:pt x="-9555" y="165228"/>
                      <a:pt x="3050" y="143306"/>
                      <a:pt x="17299" y="113712"/>
                    </a:cubicBezTo>
                    <a:cubicBezTo>
                      <a:pt x="44153" y="52879"/>
                      <a:pt x="61691" y="43014"/>
                      <a:pt x="94025" y="28217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FA3694A6-B0B0-49DB-8FC0-13DC7F84990B}"/>
                  </a:ext>
                </a:extLst>
              </p:cNvPr>
              <p:cNvSpPr/>
              <p:nvPr/>
            </p:nvSpPr>
            <p:spPr>
              <a:xfrm>
                <a:off x="6713677" y="3126810"/>
                <a:ext cx="712456" cy="657651"/>
              </a:xfrm>
              <a:custGeom>
                <a:avLst/>
                <a:gdLst>
                  <a:gd name="connsiteX0" fmla="*/ 165476 w 712455"/>
                  <a:gd name="connsiteY0" fmla="*/ 16659 h 657651"/>
                  <a:gd name="connsiteX1" fmla="*/ 190138 w 712455"/>
                  <a:gd name="connsiteY1" fmla="*/ 172303 h 657651"/>
                  <a:gd name="connsiteX2" fmla="*/ 303582 w 712455"/>
                  <a:gd name="connsiteY2" fmla="*/ 113115 h 657651"/>
                  <a:gd name="connsiteX3" fmla="*/ 370444 w 712455"/>
                  <a:gd name="connsiteY3" fmla="*/ 88453 h 657651"/>
                  <a:gd name="connsiteX4" fmla="*/ 387981 w 712455"/>
                  <a:gd name="connsiteY4" fmla="*/ 179976 h 657651"/>
                  <a:gd name="connsiteX5" fmla="*/ 392914 w 712455"/>
                  <a:gd name="connsiteY5" fmla="*/ 246837 h 657651"/>
                  <a:gd name="connsiteX6" fmla="*/ 548558 w 712455"/>
                  <a:gd name="connsiteY6" fmla="*/ 31456 h 657651"/>
                  <a:gd name="connsiteX7" fmla="*/ 664743 w 712455"/>
                  <a:gd name="connsiteY7" fmla="*/ 21592 h 657651"/>
                  <a:gd name="connsiteX8" fmla="*/ 738729 w 712455"/>
                  <a:gd name="connsiteY8" fmla="*/ 278624 h 657651"/>
                  <a:gd name="connsiteX9" fmla="*/ 605006 w 712455"/>
                  <a:gd name="connsiteY9" fmla="*/ 580047 h 657651"/>
                  <a:gd name="connsiteX10" fmla="*/ 491561 w 712455"/>
                  <a:gd name="connsiteY10" fmla="*/ 673763 h 657651"/>
                  <a:gd name="connsiteX11" fmla="*/ 521156 w 712455"/>
                  <a:gd name="connsiteY11" fmla="*/ 611834 h 657651"/>
                  <a:gd name="connsiteX12" fmla="*/ 612679 w 712455"/>
                  <a:gd name="connsiteY12" fmla="*/ 394261 h 657651"/>
                  <a:gd name="connsiteX13" fmla="*/ 632408 w 712455"/>
                  <a:gd name="connsiteY13" fmla="*/ 270403 h 657651"/>
                  <a:gd name="connsiteX14" fmla="*/ 578152 w 712455"/>
                  <a:gd name="connsiteY14" fmla="*/ 159150 h 657651"/>
                  <a:gd name="connsiteX15" fmla="*/ 489369 w 712455"/>
                  <a:gd name="connsiteY15" fmla="*/ 223271 h 657651"/>
                  <a:gd name="connsiteX16" fmla="*/ 417575 w 712455"/>
                  <a:gd name="connsiteY16" fmla="*/ 297257 h 657651"/>
                  <a:gd name="connsiteX17" fmla="*/ 345782 w 712455"/>
                  <a:gd name="connsiteY17" fmla="*/ 401385 h 657651"/>
                  <a:gd name="connsiteX18" fmla="*/ 254259 w 712455"/>
                  <a:gd name="connsiteY18" fmla="*/ 426047 h 657651"/>
                  <a:gd name="connsiteX19" fmla="*/ 254259 w 712455"/>
                  <a:gd name="connsiteY19" fmla="*/ 285200 h 657651"/>
                  <a:gd name="connsiteX20" fmla="*/ 155611 w 712455"/>
                  <a:gd name="connsiteY20" fmla="*/ 262730 h 657651"/>
                  <a:gd name="connsiteX21" fmla="*/ 103547 w 712455"/>
                  <a:gd name="connsiteY21" fmla="*/ 485236 h 657651"/>
                  <a:gd name="connsiteX22" fmla="*/ 7091 w 712455"/>
                  <a:gd name="connsiteY22" fmla="*/ 534560 h 657651"/>
                  <a:gd name="connsiteX23" fmla="*/ 7091 w 712455"/>
                  <a:gd name="connsiteY23" fmla="*/ 339456 h 657651"/>
                  <a:gd name="connsiteX24" fmla="*/ 36686 w 712455"/>
                  <a:gd name="connsiteY24" fmla="*/ 225464 h 657651"/>
                  <a:gd name="connsiteX25" fmla="*/ 64088 w 712455"/>
                  <a:gd name="connsiteY25" fmla="*/ 86809 h 657651"/>
                  <a:gd name="connsiteX26" fmla="*/ 165476 w 712455"/>
                  <a:gd name="connsiteY26" fmla="*/ 16659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2455" h="657651">
                    <a:moveTo>
                      <a:pt x="165476" y="16659"/>
                    </a:moveTo>
                    <a:cubicBezTo>
                      <a:pt x="190138" y="75848"/>
                      <a:pt x="123276" y="184908"/>
                      <a:pt x="190138" y="172303"/>
                    </a:cubicBezTo>
                    <a:cubicBezTo>
                      <a:pt x="212608" y="170111"/>
                      <a:pt x="247134" y="147641"/>
                      <a:pt x="303582" y="113115"/>
                    </a:cubicBezTo>
                    <a:cubicBezTo>
                      <a:pt x="330985" y="95577"/>
                      <a:pt x="350714" y="68723"/>
                      <a:pt x="370444" y="88453"/>
                    </a:cubicBezTo>
                    <a:cubicBezTo>
                      <a:pt x="392914" y="105990"/>
                      <a:pt x="387981" y="145449"/>
                      <a:pt x="387981" y="179976"/>
                    </a:cubicBezTo>
                    <a:cubicBezTo>
                      <a:pt x="385789" y="212311"/>
                      <a:pt x="390173" y="239165"/>
                      <a:pt x="392914" y="246837"/>
                    </a:cubicBezTo>
                    <a:cubicBezTo>
                      <a:pt x="464707" y="204638"/>
                      <a:pt x="504166" y="51734"/>
                      <a:pt x="548558" y="31456"/>
                    </a:cubicBezTo>
                    <a:cubicBezTo>
                      <a:pt x="602814" y="8987"/>
                      <a:pt x="630216" y="-878"/>
                      <a:pt x="664743" y="21592"/>
                    </a:cubicBezTo>
                    <a:cubicBezTo>
                      <a:pt x="699270" y="41321"/>
                      <a:pt x="763390" y="179976"/>
                      <a:pt x="738729" y="278624"/>
                    </a:cubicBezTo>
                    <a:cubicBezTo>
                      <a:pt x="704202" y="412346"/>
                      <a:pt x="696530" y="412346"/>
                      <a:pt x="605006" y="580047"/>
                    </a:cubicBezTo>
                    <a:cubicBezTo>
                      <a:pt x="526088" y="725827"/>
                      <a:pt x="506359" y="706097"/>
                      <a:pt x="491561" y="673763"/>
                    </a:cubicBezTo>
                    <a:cubicBezTo>
                      <a:pt x="489369" y="663898"/>
                      <a:pt x="506359" y="644168"/>
                      <a:pt x="521156" y="611834"/>
                    </a:cubicBezTo>
                    <a:cubicBezTo>
                      <a:pt x="552942" y="540040"/>
                      <a:pt x="607746" y="431528"/>
                      <a:pt x="612679" y="394261"/>
                    </a:cubicBezTo>
                    <a:cubicBezTo>
                      <a:pt x="622543" y="340005"/>
                      <a:pt x="630216" y="310410"/>
                      <a:pt x="632408" y="270403"/>
                    </a:cubicBezTo>
                    <a:cubicBezTo>
                      <a:pt x="630216" y="240809"/>
                      <a:pt x="630216" y="176140"/>
                      <a:pt x="578152" y="159150"/>
                    </a:cubicBezTo>
                    <a:cubicBezTo>
                      <a:pt x="545818" y="146545"/>
                      <a:pt x="523896" y="183812"/>
                      <a:pt x="489369" y="223271"/>
                    </a:cubicBezTo>
                    <a:cubicBezTo>
                      <a:pt x="469639" y="250673"/>
                      <a:pt x="437305" y="270403"/>
                      <a:pt x="417575" y="297257"/>
                    </a:cubicBezTo>
                    <a:cubicBezTo>
                      <a:pt x="383049" y="346581"/>
                      <a:pt x="363319" y="388780"/>
                      <a:pt x="345782" y="401385"/>
                    </a:cubicBezTo>
                    <a:cubicBezTo>
                      <a:pt x="313447" y="428787"/>
                      <a:pt x="264123" y="458382"/>
                      <a:pt x="254259" y="426047"/>
                    </a:cubicBezTo>
                    <a:cubicBezTo>
                      <a:pt x="244394" y="396453"/>
                      <a:pt x="269056" y="324659"/>
                      <a:pt x="254259" y="285200"/>
                    </a:cubicBezTo>
                    <a:cubicBezTo>
                      <a:pt x="239462" y="250673"/>
                      <a:pt x="200002" y="235876"/>
                      <a:pt x="155611" y="262730"/>
                    </a:cubicBezTo>
                    <a:cubicBezTo>
                      <a:pt x="98615" y="297257"/>
                      <a:pt x="113411" y="430980"/>
                      <a:pt x="103547" y="485236"/>
                    </a:cubicBezTo>
                    <a:cubicBezTo>
                      <a:pt x="78885" y="596489"/>
                      <a:pt x="24629" y="599229"/>
                      <a:pt x="7091" y="534560"/>
                    </a:cubicBezTo>
                    <a:cubicBezTo>
                      <a:pt x="-7706" y="475371"/>
                      <a:pt x="4899" y="398645"/>
                      <a:pt x="7091" y="339456"/>
                    </a:cubicBezTo>
                    <a:cubicBezTo>
                      <a:pt x="7091" y="314795"/>
                      <a:pt x="29561" y="260538"/>
                      <a:pt x="36686" y="225464"/>
                    </a:cubicBezTo>
                    <a:cubicBezTo>
                      <a:pt x="48743" y="186004"/>
                      <a:pt x="51483" y="121335"/>
                      <a:pt x="64088" y="86809"/>
                    </a:cubicBezTo>
                    <a:cubicBezTo>
                      <a:pt x="88750" y="23784"/>
                      <a:pt x="147938" y="-27732"/>
                      <a:pt x="165476" y="16659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D391FF8F-E9FD-47AC-A97F-2B0CCB4FCE23}"/>
                  </a:ext>
                </a:extLst>
              </p:cNvPr>
              <p:cNvSpPr/>
              <p:nvPr/>
            </p:nvSpPr>
            <p:spPr>
              <a:xfrm>
                <a:off x="6423904" y="2175307"/>
                <a:ext cx="986477" cy="1096086"/>
              </a:xfrm>
              <a:custGeom>
                <a:avLst/>
                <a:gdLst>
                  <a:gd name="connsiteX0" fmla="*/ 195477 w 986477"/>
                  <a:gd name="connsiteY0" fmla="*/ 901301 h 1096085"/>
                  <a:gd name="connsiteX1" fmla="*/ 230004 w 986477"/>
                  <a:gd name="connsiteY1" fmla="*/ 896369 h 1096085"/>
                  <a:gd name="connsiteX2" fmla="*/ 274395 w 986477"/>
                  <a:gd name="connsiteY2" fmla="*/ 844305 h 1096085"/>
                  <a:gd name="connsiteX3" fmla="*/ 225071 w 986477"/>
                  <a:gd name="connsiteY3" fmla="*/ 831700 h 1096085"/>
                  <a:gd name="connsiteX4" fmla="*/ 195477 w 986477"/>
                  <a:gd name="connsiteY4" fmla="*/ 901301 h 1096085"/>
                  <a:gd name="connsiteX5" fmla="*/ 581299 w 986477"/>
                  <a:gd name="connsiteY5" fmla="*/ 26077 h 1096085"/>
                  <a:gd name="connsiteX6" fmla="*/ 759413 w 986477"/>
                  <a:gd name="connsiteY6" fmla="*/ 63344 h 1096085"/>
                  <a:gd name="connsiteX7" fmla="*/ 734751 w 986477"/>
                  <a:gd name="connsiteY7" fmla="*/ 142262 h 1096085"/>
                  <a:gd name="connsiteX8" fmla="*/ 789007 w 986477"/>
                  <a:gd name="connsiteY8" fmla="*/ 196518 h 1096085"/>
                  <a:gd name="connsiteX9" fmla="*/ 877790 w 986477"/>
                  <a:gd name="connsiteY9" fmla="*/ 211315 h 1096085"/>
                  <a:gd name="connsiteX10" fmla="*/ 850388 w 986477"/>
                  <a:gd name="connsiteY10" fmla="*/ 278176 h 1096085"/>
                  <a:gd name="connsiteX11" fmla="*/ 647612 w 986477"/>
                  <a:gd name="connsiteY11" fmla="*/ 498490 h 1096085"/>
                  <a:gd name="connsiteX12" fmla="*/ 704609 w 986477"/>
                  <a:gd name="connsiteY12" fmla="*/ 518219 h 1096085"/>
                  <a:gd name="connsiteX13" fmla="*/ 996168 w 986477"/>
                  <a:gd name="connsiteY13" fmla="*/ 387237 h 1096085"/>
                  <a:gd name="connsiteX14" fmla="*/ 981370 w 986477"/>
                  <a:gd name="connsiteY14" fmla="*/ 463963 h 1096085"/>
                  <a:gd name="connsiteX15" fmla="*/ 870118 w 986477"/>
                  <a:gd name="connsiteY15" fmla="*/ 516027 h 1096085"/>
                  <a:gd name="connsiteX16" fmla="*/ 877790 w 986477"/>
                  <a:gd name="connsiteY16" fmla="*/ 731408 h 1096085"/>
                  <a:gd name="connsiteX17" fmla="*/ 941911 w 986477"/>
                  <a:gd name="connsiteY17" fmla="*/ 765935 h 1096085"/>
                  <a:gd name="connsiteX18" fmla="*/ 958901 w 986477"/>
                  <a:gd name="connsiteY18" fmla="*/ 795529 h 1096085"/>
                  <a:gd name="connsiteX19" fmla="*/ 855320 w 986477"/>
                  <a:gd name="connsiteY19" fmla="*/ 877187 h 1096085"/>
                  <a:gd name="connsiteX20" fmla="*/ 796132 w 986477"/>
                  <a:gd name="connsiteY20" fmla="*/ 708938 h 1096085"/>
                  <a:gd name="connsiteX21" fmla="*/ 796132 w 986477"/>
                  <a:gd name="connsiteY21" fmla="*/ 538497 h 1096085"/>
                  <a:gd name="connsiteX22" fmla="*/ 692552 w 986477"/>
                  <a:gd name="connsiteY22" fmla="*/ 560966 h 1096085"/>
                  <a:gd name="connsiteX23" fmla="*/ 650352 w 986477"/>
                  <a:gd name="connsiteY23" fmla="*/ 691949 h 1096085"/>
                  <a:gd name="connsiteX24" fmla="*/ 465114 w 986477"/>
                  <a:gd name="connsiteY24" fmla="*/ 872255 h 1096085"/>
                  <a:gd name="connsiteX25" fmla="*/ 484844 w 986477"/>
                  <a:gd name="connsiteY25" fmla="*/ 775799 h 1096085"/>
                  <a:gd name="connsiteX26" fmla="*/ 571434 w 986477"/>
                  <a:gd name="connsiteY26" fmla="*/ 701813 h 1096085"/>
                  <a:gd name="connsiteX27" fmla="*/ 576367 w 986477"/>
                  <a:gd name="connsiteY27" fmla="*/ 630020 h 1096085"/>
                  <a:gd name="connsiteX28" fmla="*/ 425655 w 986477"/>
                  <a:gd name="connsiteY28" fmla="*/ 716611 h 1096085"/>
                  <a:gd name="connsiteX29" fmla="*/ 334132 w 986477"/>
                  <a:gd name="connsiteY29" fmla="*/ 906782 h 1096085"/>
                  <a:gd name="connsiteX30" fmla="*/ 178487 w 986477"/>
                  <a:gd name="connsiteY30" fmla="*/ 1099693 h 1096085"/>
                  <a:gd name="connsiteX31" fmla="*/ 32708 w 986477"/>
                  <a:gd name="connsiteY31" fmla="*/ 1139152 h 1096085"/>
                  <a:gd name="connsiteX32" fmla="*/ 22843 w 986477"/>
                  <a:gd name="connsiteY32" fmla="*/ 983507 h 1096085"/>
                  <a:gd name="connsiteX33" fmla="*/ 126423 w 986477"/>
                  <a:gd name="connsiteY33" fmla="*/ 839920 h 1096085"/>
                  <a:gd name="connsiteX34" fmla="*/ 274943 w 986477"/>
                  <a:gd name="connsiteY34" fmla="*/ 594945 h 1096085"/>
                  <a:gd name="connsiteX35" fmla="*/ 348929 w 986477"/>
                  <a:gd name="connsiteY35" fmla="*/ 463963 h 1096085"/>
                  <a:gd name="connsiteX36" fmla="*/ 415790 w 986477"/>
                  <a:gd name="connsiteY36" fmla="*/ 624539 h 1096085"/>
                  <a:gd name="connsiteX37" fmla="*/ 519370 w 986477"/>
                  <a:gd name="connsiteY37" fmla="*/ 594945 h 1096085"/>
                  <a:gd name="connsiteX38" fmla="*/ 692552 w 986477"/>
                  <a:gd name="connsiteY38" fmla="*/ 258447 h 1096085"/>
                  <a:gd name="connsiteX39" fmla="*/ 534168 w 986477"/>
                  <a:gd name="connsiteY39" fmla="*/ 273244 h 1096085"/>
                  <a:gd name="connsiteX40" fmla="*/ 306730 w 986477"/>
                  <a:gd name="connsiteY40" fmla="*/ 342297 h 1096085"/>
                  <a:gd name="connsiteX41" fmla="*/ 581299 w 986477"/>
                  <a:gd name="connsiteY41" fmla="*/ 26077 h 109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86477" h="1096085">
                    <a:moveTo>
                      <a:pt x="195477" y="901301"/>
                    </a:moveTo>
                    <a:cubicBezTo>
                      <a:pt x="200409" y="921031"/>
                      <a:pt x="213014" y="928703"/>
                      <a:pt x="230004" y="896369"/>
                    </a:cubicBezTo>
                    <a:cubicBezTo>
                      <a:pt x="242061" y="871707"/>
                      <a:pt x="262338" y="878831"/>
                      <a:pt x="274395" y="844305"/>
                    </a:cubicBezTo>
                    <a:cubicBezTo>
                      <a:pt x="294124" y="792241"/>
                      <a:pt x="237128" y="816903"/>
                      <a:pt x="225071" y="831700"/>
                    </a:cubicBezTo>
                    <a:cubicBezTo>
                      <a:pt x="208082" y="859102"/>
                      <a:pt x="190544" y="881571"/>
                      <a:pt x="195477" y="901301"/>
                    </a:cubicBezTo>
                    <a:moveTo>
                      <a:pt x="581299" y="26077"/>
                    </a:moveTo>
                    <a:cubicBezTo>
                      <a:pt x="645420" y="-13382"/>
                      <a:pt x="754481" y="-13382"/>
                      <a:pt x="759413" y="63344"/>
                    </a:cubicBezTo>
                    <a:cubicBezTo>
                      <a:pt x="757221" y="90746"/>
                      <a:pt x="739684" y="115408"/>
                      <a:pt x="734751" y="142262"/>
                    </a:cubicBezTo>
                    <a:cubicBezTo>
                      <a:pt x="734751" y="161991"/>
                      <a:pt x="754481" y="184461"/>
                      <a:pt x="789007" y="196518"/>
                    </a:cubicBezTo>
                    <a:cubicBezTo>
                      <a:pt x="818602" y="209123"/>
                      <a:pt x="860801" y="186653"/>
                      <a:pt x="877790" y="211315"/>
                    </a:cubicBezTo>
                    <a:cubicBezTo>
                      <a:pt x="895328" y="235977"/>
                      <a:pt x="907385" y="240909"/>
                      <a:pt x="850388" y="278176"/>
                    </a:cubicBezTo>
                    <a:cubicBezTo>
                      <a:pt x="667342" y="397102"/>
                      <a:pt x="637748" y="480952"/>
                      <a:pt x="647612" y="498490"/>
                    </a:cubicBezTo>
                    <a:cubicBezTo>
                      <a:pt x="657477" y="516027"/>
                      <a:pt x="675015" y="533016"/>
                      <a:pt x="704609" y="518219"/>
                    </a:cubicBezTo>
                    <a:cubicBezTo>
                      <a:pt x="734203" y="505614"/>
                      <a:pt x="978630" y="384497"/>
                      <a:pt x="996168" y="387237"/>
                    </a:cubicBezTo>
                    <a:cubicBezTo>
                      <a:pt x="1013705" y="392169"/>
                      <a:pt x="1008772" y="441493"/>
                      <a:pt x="981370" y="463963"/>
                    </a:cubicBezTo>
                    <a:cubicBezTo>
                      <a:pt x="953968" y="486433"/>
                      <a:pt x="889847" y="491365"/>
                      <a:pt x="870118" y="516027"/>
                    </a:cubicBezTo>
                    <a:cubicBezTo>
                      <a:pt x="855320" y="533564"/>
                      <a:pt x="867925" y="701265"/>
                      <a:pt x="877790" y="731408"/>
                    </a:cubicBezTo>
                    <a:cubicBezTo>
                      <a:pt x="890395" y="761002"/>
                      <a:pt x="922182" y="756070"/>
                      <a:pt x="941911" y="765935"/>
                    </a:cubicBezTo>
                    <a:cubicBezTo>
                      <a:pt x="949036" y="770867"/>
                      <a:pt x="964381" y="775799"/>
                      <a:pt x="958901" y="795529"/>
                    </a:cubicBezTo>
                    <a:cubicBezTo>
                      <a:pt x="934239" y="854717"/>
                      <a:pt x="949036" y="956105"/>
                      <a:pt x="855320" y="877187"/>
                    </a:cubicBezTo>
                    <a:cubicBezTo>
                      <a:pt x="830659" y="857458"/>
                      <a:pt x="801064" y="778539"/>
                      <a:pt x="796132" y="708938"/>
                    </a:cubicBezTo>
                    <a:cubicBezTo>
                      <a:pt x="793940" y="637144"/>
                      <a:pt x="798872" y="582888"/>
                      <a:pt x="796132" y="538497"/>
                    </a:cubicBezTo>
                    <a:cubicBezTo>
                      <a:pt x="793940" y="520959"/>
                      <a:pt x="719406" y="523700"/>
                      <a:pt x="692552" y="560966"/>
                    </a:cubicBezTo>
                    <a:cubicBezTo>
                      <a:pt x="667890" y="590561"/>
                      <a:pt x="667890" y="644817"/>
                      <a:pt x="650352" y="691949"/>
                    </a:cubicBezTo>
                    <a:cubicBezTo>
                      <a:pt x="603221" y="805942"/>
                      <a:pt x="529235" y="927059"/>
                      <a:pt x="465114" y="872255"/>
                    </a:cubicBezTo>
                    <a:cubicBezTo>
                      <a:pt x="442644" y="852525"/>
                      <a:pt x="462374" y="800461"/>
                      <a:pt x="484844" y="775799"/>
                    </a:cubicBezTo>
                    <a:cubicBezTo>
                      <a:pt x="512246" y="748397"/>
                      <a:pt x="548965" y="743465"/>
                      <a:pt x="571434" y="701813"/>
                    </a:cubicBezTo>
                    <a:cubicBezTo>
                      <a:pt x="584039" y="677152"/>
                      <a:pt x="588972" y="649749"/>
                      <a:pt x="576367" y="630020"/>
                    </a:cubicBezTo>
                    <a:cubicBezTo>
                      <a:pt x="514438" y="659614"/>
                      <a:pt x="462922" y="674411"/>
                      <a:pt x="425655" y="716611"/>
                    </a:cubicBezTo>
                    <a:cubicBezTo>
                      <a:pt x="378523" y="768675"/>
                      <a:pt x="371399" y="842660"/>
                      <a:pt x="334132" y="906782"/>
                    </a:cubicBezTo>
                    <a:cubicBezTo>
                      <a:pt x="277135" y="1005429"/>
                      <a:pt x="208082" y="1077223"/>
                      <a:pt x="178487" y="1099693"/>
                    </a:cubicBezTo>
                    <a:cubicBezTo>
                      <a:pt x="148893" y="1122162"/>
                      <a:pt x="84772" y="1166554"/>
                      <a:pt x="32708" y="1139152"/>
                    </a:cubicBezTo>
                    <a:cubicBezTo>
                      <a:pt x="-11684" y="1114490"/>
                      <a:pt x="-6751" y="1055301"/>
                      <a:pt x="22843" y="983507"/>
                    </a:cubicBezTo>
                    <a:cubicBezTo>
                      <a:pt x="45313" y="934184"/>
                      <a:pt x="69975" y="874447"/>
                      <a:pt x="126423" y="839920"/>
                    </a:cubicBezTo>
                    <a:cubicBezTo>
                      <a:pt x="405377" y="679344"/>
                      <a:pt x="272203" y="661806"/>
                      <a:pt x="274943" y="594945"/>
                    </a:cubicBezTo>
                    <a:cubicBezTo>
                      <a:pt x="257954" y="530824"/>
                      <a:pt x="324267" y="444233"/>
                      <a:pt x="348929" y="463963"/>
                    </a:cubicBezTo>
                    <a:cubicBezTo>
                      <a:pt x="388388" y="496297"/>
                      <a:pt x="410858" y="614675"/>
                      <a:pt x="415790" y="624539"/>
                    </a:cubicBezTo>
                    <a:cubicBezTo>
                      <a:pt x="430587" y="656874"/>
                      <a:pt x="514438" y="629472"/>
                      <a:pt x="519370" y="594945"/>
                    </a:cubicBezTo>
                    <a:cubicBezTo>
                      <a:pt x="536907" y="434369"/>
                      <a:pt x="741875" y="283109"/>
                      <a:pt x="692552" y="258447"/>
                    </a:cubicBezTo>
                    <a:cubicBezTo>
                      <a:pt x="679947" y="250774"/>
                      <a:pt x="623498" y="238717"/>
                      <a:pt x="534168" y="273244"/>
                    </a:cubicBezTo>
                    <a:cubicBezTo>
                      <a:pt x="460181" y="300646"/>
                      <a:pt x="346189" y="402034"/>
                      <a:pt x="306730" y="342297"/>
                    </a:cubicBezTo>
                    <a:cubicBezTo>
                      <a:pt x="267270" y="283109"/>
                      <a:pt x="511698" y="65536"/>
                      <a:pt x="581299" y="2607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同">
              <a:extLst>
                <a:ext uri="{FF2B5EF4-FFF2-40B4-BE49-F238E27FC236}">
                  <a16:creationId xmlns:a16="http://schemas.microsoft.com/office/drawing/2014/main" id="{BC1395EA-A16E-4587-883D-E4633C512D42}"/>
                </a:ext>
              </a:extLst>
            </p:cNvPr>
            <p:cNvGrpSpPr/>
            <p:nvPr/>
          </p:nvGrpSpPr>
          <p:grpSpPr>
            <a:xfrm>
              <a:off x="4161196" y="2332210"/>
              <a:ext cx="1096086" cy="1370107"/>
              <a:chOff x="4161196" y="2332210"/>
              <a:chExt cx="1096086" cy="1370107"/>
            </a:xfrm>
            <a:grpFill/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10AE365F-7DCB-4034-B692-42FE0EBF6733}"/>
                  </a:ext>
                </a:extLst>
              </p:cNvPr>
              <p:cNvSpPr/>
              <p:nvPr/>
            </p:nvSpPr>
            <p:spPr>
              <a:xfrm>
                <a:off x="4161196" y="2332210"/>
                <a:ext cx="1096086" cy="1370107"/>
              </a:xfrm>
              <a:custGeom>
                <a:avLst/>
                <a:gdLst>
                  <a:gd name="connsiteX0" fmla="*/ 119686 w 1096085"/>
                  <a:gd name="connsiteY0" fmla="*/ 64278 h 1370107"/>
                  <a:gd name="connsiteX1" fmla="*/ 206825 w 1096085"/>
                  <a:gd name="connsiteY1" fmla="*/ 17146 h 1370107"/>
                  <a:gd name="connsiteX2" fmla="*/ 321365 w 1096085"/>
                  <a:gd name="connsiteY2" fmla="*/ 57153 h 1370107"/>
                  <a:gd name="connsiteX3" fmla="*/ 602512 w 1096085"/>
                  <a:gd name="connsiteY3" fmla="*/ 76883 h 1370107"/>
                  <a:gd name="connsiteX4" fmla="*/ 756512 w 1096085"/>
                  <a:gd name="connsiteY4" fmla="*/ 64278 h 1370107"/>
                  <a:gd name="connsiteX5" fmla="*/ 940654 w 1096085"/>
                  <a:gd name="connsiteY5" fmla="*/ 4541 h 1370107"/>
                  <a:gd name="connsiteX6" fmla="*/ 1107259 w 1096085"/>
                  <a:gd name="connsiteY6" fmla="*/ 373922 h 1370107"/>
                  <a:gd name="connsiteX7" fmla="*/ 1097394 w 1096085"/>
                  <a:gd name="connsiteY7" fmla="*/ 880313 h 1370107"/>
                  <a:gd name="connsiteX8" fmla="*/ 903387 w 1096085"/>
                  <a:gd name="connsiteY8" fmla="*/ 1279289 h 1370107"/>
                  <a:gd name="connsiteX9" fmla="*/ 838718 w 1096085"/>
                  <a:gd name="connsiteY9" fmla="*/ 1346698 h 1370107"/>
                  <a:gd name="connsiteX10" fmla="*/ 791586 w 1096085"/>
                  <a:gd name="connsiteY10" fmla="*/ 1266684 h 1370107"/>
                  <a:gd name="connsiteX11" fmla="*/ 833786 w 1096085"/>
                  <a:gd name="connsiteY11" fmla="*/ 1081993 h 1370107"/>
                  <a:gd name="connsiteX12" fmla="*/ 908319 w 1096085"/>
                  <a:gd name="connsiteY12" fmla="*/ 1086926 h 1370107"/>
                  <a:gd name="connsiteX13" fmla="*/ 970248 w 1096085"/>
                  <a:gd name="connsiteY13" fmla="*/ 784954 h 1370107"/>
                  <a:gd name="connsiteX14" fmla="*/ 952711 w 1096085"/>
                  <a:gd name="connsiteY14" fmla="*/ 308705 h 1370107"/>
                  <a:gd name="connsiteX15" fmla="*/ 845842 w 1096085"/>
                  <a:gd name="connsiteY15" fmla="*/ 201288 h 1370107"/>
                  <a:gd name="connsiteX16" fmla="*/ 743906 w 1096085"/>
                  <a:gd name="connsiteY16" fmla="*/ 191424 h 1370107"/>
                  <a:gd name="connsiteX17" fmla="*/ 440291 w 1096085"/>
                  <a:gd name="connsiteY17" fmla="*/ 241295 h 1370107"/>
                  <a:gd name="connsiteX18" fmla="*/ 293415 w 1096085"/>
                  <a:gd name="connsiteY18" fmla="*/ 256093 h 1370107"/>
                  <a:gd name="connsiteX19" fmla="*/ 233679 w 1096085"/>
                  <a:gd name="connsiteY19" fmla="*/ 318569 h 1370107"/>
                  <a:gd name="connsiteX20" fmla="*/ 196412 w 1096085"/>
                  <a:gd name="connsiteY20" fmla="*/ 443523 h 1370107"/>
                  <a:gd name="connsiteX21" fmla="*/ 146540 w 1096085"/>
                  <a:gd name="connsiteY21" fmla="*/ 922513 h 1370107"/>
                  <a:gd name="connsiteX22" fmla="*/ 114205 w 1096085"/>
                  <a:gd name="connsiteY22" fmla="*/ 1366427 h 1370107"/>
                  <a:gd name="connsiteX23" fmla="*/ 12269 w 1096085"/>
                  <a:gd name="connsiteY23" fmla="*/ 1296826 h 1370107"/>
                  <a:gd name="connsiteX24" fmla="*/ 12269 w 1096085"/>
                  <a:gd name="connsiteY24" fmla="*/ 897851 h 1370107"/>
                  <a:gd name="connsiteX25" fmla="*/ 12269 w 1096085"/>
                  <a:gd name="connsiteY25" fmla="*/ 693431 h 1370107"/>
                  <a:gd name="connsiteX26" fmla="*/ 119686 w 1096085"/>
                  <a:gd name="connsiteY26" fmla="*/ 64278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96085" h="1370107">
                    <a:moveTo>
                      <a:pt x="119686" y="64278"/>
                    </a:moveTo>
                    <a:cubicBezTo>
                      <a:pt x="137223" y="36875"/>
                      <a:pt x="171750" y="24270"/>
                      <a:pt x="206825" y="17146"/>
                    </a:cubicBezTo>
                    <a:cubicBezTo>
                      <a:pt x="241351" y="9473"/>
                      <a:pt x="273686" y="67018"/>
                      <a:pt x="321365" y="57153"/>
                    </a:cubicBezTo>
                    <a:cubicBezTo>
                      <a:pt x="410697" y="42356"/>
                      <a:pt x="532910" y="67018"/>
                      <a:pt x="602512" y="76883"/>
                    </a:cubicBezTo>
                    <a:cubicBezTo>
                      <a:pt x="657316" y="84555"/>
                      <a:pt x="704448" y="84555"/>
                      <a:pt x="756512" y="64278"/>
                    </a:cubicBezTo>
                    <a:cubicBezTo>
                      <a:pt x="826113" y="36875"/>
                      <a:pt x="840910" y="-15737"/>
                      <a:pt x="940654" y="4541"/>
                    </a:cubicBezTo>
                    <a:cubicBezTo>
                      <a:pt x="1047522" y="27011"/>
                      <a:pt x="1089722" y="194164"/>
                      <a:pt x="1107259" y="373922"/>
                    </a:cubicBezTo>
                    <a:cubicBezTo>
                      <a:pt x="1129729" y="568477"/>
                      <a:pt x="1119864" y="780570"/>
                      <a:pt x="1097394" y="880313"/>
                    </a:cubicBezTo>
                    <a:cubicBezTo>
                      <a:pt x="1042590" y="1112136"/>
                      <a:pt x="982853" y="1142278"/>
                      <a:pt x="903387" y="1279289"/>
                    </a:cubicBezTo>
                    <a:cubicBezTo>
                      <a:pt x="878725" y="1321488"/>
                      <a:pt x="866120" y="1351630"/>
                      <a:pt x="838718" y="1346698"/>
                    </a:cubicBezTo>
                    <a:cubicBezTo>
                      <a:pt x="814056" y="1341765"/>
                      <a:pt x="801451" y="1286961"/>
                      <a:pt x="791586" y="1266684"/>
                    </a:cubicBezTo>
                    <a:cubicBezTo>
                      <a:pt x="731850" y="1141730"/>
                      <a:pt x="771857" y="1104463"/>
                      <a:pt x="833786" y="1081993"/>
                    </a:cubicBezTo>
                    <a:cubicBezTo>
                      <a:pt x="851323" y="1074321"/>
                      <a:pt x="880917" y="1129125"/>
                      <a:pt x="908319" y="1086926"/>
                    </a:cubicBezTo>
                    <a:cubicBezTo>
                      <a:pt x="985594" y="967452"/>
                      <a:pt x="965316" y="949915"/>
                      <a:pt x="970248" y="784954"/>
                    </a:cubicBezTo>
                    <a:cubicBezTo>
                      <a:pt x="975181" y="540527"/>
                      <a:pt x="975181" y="348712"/>
                      <a:pt x="952711" y="308705"/>
                    </a:cubicBezTo>
                    <a:cubicBezTo>
                      <a:pt x="928049" y="271438"/>
                      <a:pt x="890782" y="208961"/>
                      <a:pt x="845842" y="201288"/>
                    </a:cubicBezTo>
                    <a:cubicBezTo>
                      <a:pt x="835978" y="198548"/>
                      <a:pt x="776241" y="181559"/>
                      <a:pt x="743906" y="191424"/>
                    </a:cubicBezTo>
                    <a:cubicBezTo>
                      <a:pt x="651835" y="213893"/>
                      <a:pt x="544967" y="223758"/>
                      <a:pt x="440291" y="241295"/>
                    </a:cubicBezTo>
                    <a:cubicBezTo>
                      <a:pt x="385487" y="251160"/>
                      <a:pt x="330682" y="246228"/>
                      <a:pt x="293415" y="256093"/>
                    </a:cubicBezTo>
                    <a:cubicBezTo>
                      <a:pt x="258888" y="268698"/>
                      <a:pt x="238611" y="296100"/>
                      <a:pt x="233679" y="318569"/>
                    </a:cubicBezTo>
                    <a:cubicBezTo>
                      <a:pt x="223814" y="353644"/>
                      <a:pt x="204084" y="405708"/>
                      <a:pt x="196412" y="443523"/>
                    </a:cubicBezTo>
                    <a:cubicBezTo>
                      <a:pt x="169009" y="605744"/>
                      <a:pt x="181615" y="755360"/>
                      <a:pt x="146540" y="922513"/>
                    </a:cubicBezTo>
                    <a:cubicBezTo>
                      <a:pt x="121878" y="1047466"/>
                      <a:pt x="156405" y="1246954"/>
                      <a:pt x="114205" y="1366427"/>
                    </a:cubicBezTo>
                    <a:cubicBezTo>
                      <a:pt x="101600" y="1403694"/>
                      <a:pt x="34739" y="1351630"/>
                      <a:pt x="12269" y="1296826"/>
                    </a:cubicBezTo>
                    <a:cubicBezTo>
                      <a:pt x="-7460" y="1249694"/>
                      <a:pt x="-336" y="1072128"/>
                      <a:pt x="12269" y="897851"/>
                    </a:cubicBezTo>
                    <a:cubicBezTo>
                      <a:pt x="4597" y="1017324"/>
                      <a:pt x="12269" y="693431"/>
                      <a:pt x="12269" y="693431"/>
                    </a:cubicBezTo>
                    <a:cubicBezTo>
                      <a:pt x="12269" y="693431"/>
                      <a:pt x="25422" y="211153"/>
                      <a:pt x="119686" y="6427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FEFD2F7-E9A5-480E-A10A-2CA9ABC4E240}"/>
                  </a:ext>
                </a:extLst>
              </p:cNvPr>
              <p:cNvSpPr/>
              <p:nvPr/>
            </p:nvSpPr>
            <p:spPr>
              <a:xfrm>
                <a:off x="4557825" y="2714786"/>
                <a:ext cx="219217" cy="109609"/>
              </a:xfrm>
              <a:custGeom>
                <a:avLst/>
                <a:gdLst>
                  <a:gd name="connsiteX0" fmla="*/ 24480 w 219217"/>
                  <a:gd name="connsiteY0" fmla="*/ 30805 h 109608"/>
                  <a:gd name="connsiteX1" fmla="*/ 228352 w 219217"/>
                  <a:gd name="connsiteY1" fmla="*/ 30805 h 109608"/>
                  <a:gd name="connsiteX2" fmla="*/ 213555 w 219217"/>
                  <a:gd name="connsiteY2" fmla="*/ 133289 h 109608"/>
                  <a:gd name="connsiteX3" fmla="*/ 9683 w 219217"/>
                  <a:gd name="connsiteY3" fmla="*/ 98214 h 109608"/>
                  <a:gd name="connsiteX4" fmla="*/ 24480 w 219217"/>
                  <a:gd name="connsiteY4" fmla="*/ 30805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17" h="109608">
                    <a:moveTo>
                      <a:pt x="24480" y="30805"/>
                    </a:moveTo>
                    <a:cubicBezTo>
                      <a:pt x="44210" y="6143"/>
                      <a:pt x="198758" y="-23999"/>
                      <a:pt x="228352" y="30805"/>
                    </a:cubicBezTo>
                    <a:cubicBezTo>
                      <a:pt x="245890" y="60947"/>
                      <a:pt x="231093" y="113011"/>
                      <a:pt x="213555" y="133289"/>
                    </a:cubicBezTo>
                    <a:cubicBezTo>
                      <a:pt x="168616" y="180969"/>
                      <a:pt x="27220" y="113559"/>
                      <a:pt x="9683" y="98214"/>
                    </a:cubicBezTo>
                    <a:cubicBezTo>
                      <a:pt x="-10595" y="85609"/>
                      <a:pt x="4203" y="55467"/>
                      <a:pt x="24480" y="3080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9449FDB8-4C0F-4A2C-89CC-59C3F4E58BCB}"/>
                  </a:ext>
                </a:extLst>
              </p:cNvPr>
              <p:cNvSpPr/>
              <p:nvPr/>
            </p:nvSpPr>
            <p:spPr>
              <a:xfrm>
                <a:off x="4443112" y="3020160"/>
                <a:ext cx="438434" cy="274021"/>
              </a:xfrm>
              <a:custGeom>
                <a:avLst/>
                <a:gdLst>
                  <a:gd name="connsiteX0" fmla="*/ 4374 w 438434"/>
                  <a:gd name="connsiteY0" fmla="*/ 77274 h 274021"/>
                  <a:gd name="connsiteX1" fmla="*/ 71783 w 438434"/>
                  <a:gd name="connsiteY1" fmla="*/ 9865 h 274021"/>
                  <a:gd name="connsiteX2" fmla="*/ 285520 w 438434"/>
                  <a:gd name="connsiteY2" fmla="*/ 0 h 274021"/>
                  <a:gd name="connsiteX3" fmla="*/ 402253 w 438434"/>
                  <a:gd name="connsiteY3" fmla="*/ 87139 h 274021"/>
                  <a:gd name="connsiteX4" fmla="*/ 471855 w 438434"/>
                  <a:gd name="connsiteY4" fmla="*/ 167153 h 274021"/>
                  <a:gd name="connsiteX5" fmla="*/ 287712 w 438434"/>
                  <a:gd name="connsiteY5" fmla="*/ 301972 h 274021"/>
                  <a:gd name="connsiteX6" fmla="*/ 230716 w 438434"/>
                  <a:gd name="connsiteY6" fmla="*/ 189623 h 274021"/>
                  <a:gd name="connsiteX7" fmla="*/ 213179 w 438434"/>
                  <a:gd name="connsiteY7" fmla="*/ 169893 h 274021"/>
                  <a:gd name="connsiteX8" fmla="*/ 195641 w 438434"/>
                  <a:gd name="connsiteY8" fmla="*/ 187431 h 274021"/>
                  <a:gd name="connsiteX9" fmla="*/ 178104 w 438434"/>
                  <a:gd name="connsiteY9" fmla="*/ 301972 h 274021"/>
                  <a:gd name="connsiteX10" fmla="*/ 16431 w 438434"/>
                  <a:gd name="connsiteY10" fmla="*/ 212093 h 274021"/>
                  <a:gd name="connsiteX11" fmla="*/ 4374 w 438434"/>
                  <a:gd name="connsiteY11" fmla="*/ 77274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434" h="274021">
                    <a:moveTo>
                      <a:pt x="4374" y="77274"/>
                    </a:moveTo>
                    <a:cubicBezTo>
                      <a:pt x="12047" y="40007"/>
                      <a:pt x="81648" y="22470"/>
                      <a:pt x="71783" y="9865"/>
                    </a:cubicBezTo>
                    <a:cubicBezTo>
                      <a:pt x="173719" y="19729"/>
                      <a:pt x="210986" y="2192"/>
                      <a:pt x="285520" y="0"/>
                    </a:cubicBezTo>
                    <a:cubicBezTo>
                      <a:pt x="300317" y="4932"/>
                      <a:pt x="360054" y="54804"/>
                      <a:pt x="402253" y="87139"/>
                    </a:cubicBezTo>
                    <a:cubicBezTo>
                      <a:pt x="447193" y="119473"/>
                      <a:pt x="486652" y="124406"/>
                      <a:pt x="471855" y="167153"/>
                    </a:cubicBezTo>
                    <a:cubicBezTo>
                      <a:pt x="446645" y="247167"/>
                      <a:pt x="352381" y="284434"/>
                      <a:pt x="287712" y="301972"/>
                    </a:cubicBezTo>
                    <a:cubicBezTo>
                      <a:pt x="270175" y="282242"/>
                      <a:pt x="235648" y="187431"/>
                      <a:pt x="230716" y="189623"/>
                    </a:cubicBezTo>
                    <a:cubicBezTo>
                      <a:pt x="228524" y="184690"/>
                      <a:pt x="218111" y="174826"/>
                      <a:pt x="213179" y="169893"/>
                    </a:cubicBezTo>
                    <a:cubicBezTo>
                      <a:pt x="205506" y="177566"/>
                      <a:pt x="200573" y="182498"/>
                      <a:pt x="195641" y="187431"/>
                    </a:cubicBezTo>
                    <a:cubicBezTo>
                      <a:pt x="195641" y="209900"/>
                      <a:pt x="223043" y="279502"/>
                      <a:pt x="178104" y="301972"/>
                    </a:cubicBezTo>
                    <a:cubicBezTo>
                      <a:pt x="83840" y="344171"/>
                      <a:pt x="36161" y="252100"/>
                      <a:pt x="16431" y="212093"/>
                    </a:cubicBezTo>
                    <a:cubicBezTo>
                      <a:pt x="-2750" y="169345"/>
                      <a:pt x="-2750" y="114541"/>
                      <a:pt x="4374" y="772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2" name="logo">
              <a:extLst>
                <a:ext uri="{FF2B5EF4-FFF2-40B4-BE49-F238E27FC236}">
                  <a16:creationId xmlns:a16="http://schemas.microsoft.com/office/drawing/2014/main" id="{37F2E026-79C5-42AD-9C82-468D5D084622}"/>
                </a:ext>
              </a:extLst>
            </p:cNvPr>
            <p:cNvGrpSpPr/>
            <p:nvPr/>
          </p:nvGrpSpPr>
          <p:grpSpPr>
            <a:xfrm>
              <a:off x="588168" y="2086295"/>
              <a:ext cx="2630606" cy="2630606"/>
              <a:chOff x="588168" y="2086295"/>
              <a:chExt cx="2630606" cy="2630606"/>
            </a:xfrm>
            <a:grpFill/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346AA1C0-DBD6-4693-B636-553CE54116CA}"/>
                  </a:ext>
                </a:extLst>
              </p:cNvPr>
              <p:cNvSpPr/>
              <p:nvPr/>
            </p:nvSpPr>
            <p:spPr>
              <a:xfrm>
                <a:off x="1554368" y="2642558"/>
                <a:ext cx="109609" cy="109609"/>
              </a:xfrm>
              <a:custGeom>
                <a:avLst/>
                <a:gdLst>
                  <a:gd name="connsiteX0" fmla="*/ 43295 w 109608"/>
                  <a:gd name="connsiteY0" fmla="*/ 13701 h 109608"/>
                  <a:gd name="connsiteX1" fmla="*/ 27950 w 109608"/>
                  <a:gd name="connsiteY1" fmla="*/ 46584 h 109608"/>
                  <a:gd name="connsiteX2" fmla="*/ 0 w 109608"/>
                  <a:gd name="connsiteY2" fmla="*/ 74534 h 109608"/>
                  <a:gd name="connsiteX3" fmla="*/ 10961 w 109608"/>
                  <a:gd name="connsiteY3" fmla="*/ 98100 h 109608"/>
                  <a:gd name="connsiteX4" fmla="*/ 53160 w 109608"/>
                  <a:gd name="connsiteY4" fmla="*/ 55900 h 109608"/>
                  <a:gd name="connsiteX5" fmla="*/ 96456 w 109608"/>
                  <a:gd name="connsiteY5" fmla="*/ 156740 h 109608"/>
                  <a:gd name="connsiteX6" fmla="*/ 135915 w 109608"/>
                  <a:gd name="connsiteY6" fmla="*/ 138655 h 109608"/>
                  <a:gd name="connsiteX7" fmla="*/ 76178 w 109608"/>
                  <a:gd name="connsiteY7" fmla="*/ 0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608" h="109608">
                    <a:moveTo>
                      <a:pt x="43295" y="13701"/>
                    </a:moveTo>
                    <a:cubicBezTo>
                      <a:pt x="42199" y="23566"/>
                      <a:pt x="37267" y="35075"/>
                      <a:pt x="27950" y="46584"/>
                    </a:cubicBezTo>
                    <a:cubicBezTo>
                      <a:pt x="18633" y="58641"/>
                      <a:pt x="9317" y="67409"/>
                      <a:pt x="0" y="74534"/>
                    </a:cubicBezTo>
                    <a:lnTo>
                      <a:pt x="10961" y="98100"/>
                    </a:lnTo>
                    <a:cubicBezTo>
                      <a:pt x="28498" y="86043"/>
                      <a:pt x="42747" y="70698"/>
                      <a:pt x="53160" y="55900"/>
                    </a:cubicBezTo>
                    <a:lnTo>
                      <a:pt x="96456" y="156740"/>
                    </a:lnTo>
                    <a:lnTo>
                      <a:pt x="135915" y="138655"/>
                    </a:lnTo>
                    <a:lnTo>
                      <a:pt x="761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39B1C88-715F-4399-849D-AD1843D0FC9F}"/>
                  </a:ext>
                </a:extLst>
              </p:cNvPr>
              <p:cNvSpPr/>
              <p:nvPr/>
            </p:nvSpPr>
            <p:spPr>
              <a:xfrm>
                <a:off x="1722661" y="2599708"/>
                <a:ext cx="109609" cy="109609"/>
              </a:xfrm>
              <a:custGeom>
                <a:avLst/>
                <a:gdLst>
                  <a:gd name="connsiteX0" fmla="*/ 97508 w 109608"/>
                  <a:gd name="connsiteY0" fmla="*/ 70800 h 109608"/>
                  <a:gd name="connsiteX1" fmla="*/ 54760 w 109608"/>
                  <a:gd name="connsiteY1" fmla="*/ 76281 h 109608"/>
                  <a:gd name="connsiteX2" fmla="*/ 42703 w 109608"/>
                  <a:gd name="connsiteY2" fmla="*/ 56551 h 109608"/>
                  <a:gd name="connsiteX3" fmla="*/ 47088 w 109608"/>
                  <a:gd name="connsiteY3" fmla="*/ 35178 h 109608"/>
                  <a:gd name="connsiteX4" fmla="*/ 89287 w 109608"/>
                  <a:gd name="connsiteY4" fmla="*/ 29149 h 109608"/>
                  <a:gd name="connsiteX5" fmla="*/ 102988 w 109608"/>
                  <a:gd name="connsiteY5" fmla="*/ 49975 h 109608"/>
                  <a:gd name="connsiteX6" fmla="*/ 97508 w 109608"/>
                  <a:gd name="connsiteY6" fmla="*/ 70800 h 109608"/>
                  <a:gd name="connsiteX7" fmla="*/ 123814 w 109608"/>
                  <a:gd name="connsiteY7" fmla="*/ 10516 h 109608"/>
                  <a:gd name="connsiteX8" fmla="*/ 15849 w 109608"/>
                  <a:gd name="connsiteY8" fmla="*/ 22573 h 109608"/>
                  <a:gd name="connsiteX9" fmla="*/ 504 w 109608"/>
                  <a:gd name="connsiteY9" fmla="*/ 62032 h 109608"/>
                  <a:gd name="connsiteX10" fmla="*/ 25166 w 109608"/>
                  <a:gd name="connsiteY10" fmla="*/ 94914 h 109608"/>
                  <a:gd name="connsiteX11" fmla="*/ 72846 w 109608"/>
                  <a:gd name="connsiteY11" fmla="*/ 102039 h 109608"/>
                  <a:gd name="connsiteX12" fmla="*/ 111209 w 109608"/>
                  <a:gd name="connsiteY12" fmla="*/ 83405 h 109608"/>
                  <a:gd name="connsiteX13" fmla="*/ 105180 w 109608"/>
                  <a:gd name="connsiteY13" fmla="*/ 119576 h 109608"/>
                  <a:gd name="connsiteX14" fmla="*/ 56404 w 109608"/>
                  <a:gd name="connsiteY14" fmla="*/ 117384 h 109608"/>
                  <a:gd name="connsiteX15" fmla="*/ 14753 w 109608"/>
                  <a:gd name="connsiteY15" fmla="*/ 126701 h 109608"/>
                  <a:gd name="connsiteX16" fmla="*/ 39963 w 109608"/>
                  <a:gd name="connsiteY16" fmla="*/ 150815 h 109608"/>
                  <a:gd name="connsiteX17" fmla="*/ 140803 w 109608"/>
                  <a:gd name="connsiteY17" fmla="*/ 127249 h 109608"/>
                  <a:gd name="connsiteX18" fmla="*/ 155052 w 109608"/>
                  <a:gd name="connsiteY18" fmla="*/ 64224 h 109608"/>
                  <a:gd name="connsiteX19" fmla="*/ 123814 w 109608"/>
                  <a:gd name="connsiteY19" fmla="*/ 10516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08" h="109608">
                    <a:moveTo>
                      <a:pt x="97508" y="70800"/>
                    </a:moveTo>
                    <a:cubicBezTo>
                      <a:pt x="86547" y="80665"/>
                      <a:pt x="67913" y="83953"/>
                      <a:pt x="54760" y="76281"/>
                    </a:cubicBezTo>
                    <a:cubicBezTo>
                      <a:pt x="48732" y="72993"/>
                      <a:pt x="44895" y="66416"/>
                      <a:pt x="42703" y="56551"/>
                    </a:cubicBezTo>
                    <a:cubicBezTo>
                      <a:pt x="42155" y="47235"/>
                      <a:pt x="42703" y="39562"/>
                      <a:pt x="47088" y="35178"/>
                    </a:cubicBezTo>
                    <a:cubicBezTo>
                      <a:pt x="56404" y="23121"/>
                      <a:pt x="76682" y="22025"/>
                      <a:pt x="89287" y="29149"/>
                    </a:cubicBezTo>
                    <a:cubicBezTo>
                      <a:pt x="97508" y="34081"/>
                      <a:pt x="100796" y="40658"/>
                      <a:pt x="102988" y="49975"/>
                    </a:cubicBezTo>
                    <a:cubicBezTo>
                      <a:pt x="103536" y="58743"/>
                      <a:pt x="101344" y="64772"/>
                      <a:pt x="97508" y="70800"/>
                    </a:cubicBezTo>
                    <a:moveTo>
                      <a:pt x="123814" y="10516"/>
                    </a:moveTo>
                    <a:cubicBezTo>
                      <a:pt x="92027" y="-7570"/>
                      <a:pt x="42703" y="-1541"/>
                      <a:pt x="15849" y="22573"/>
                    </a:cubicBezTo>
                    <a:cubicBezTo>
                      <a:pt x="3244" y="34081"/>
                      <a:pt x="-1688" y="47235"/>
                      <a:pt x="504" y="62032"/>
                    </a:cubicBezTo>
                    <a:cubicBezTo>
                      <a:pt x="2696" y="77377"/>
                      <a:pt x="11465" y="88338"/>
                      <a:pt x="25166" y="94914"/>
                    </a:cubicBezTo>
                    <a:cubicBezTo>
                      <a:pt x="39415" y="102039"/>
                      <a:pt x="54760" y="104231"/>
                      <a:pt x="72846" y="102039"/>
                    </a:cubicBezTo>
                    <a:cubicBezTo>
                      <a:pt x="88739" y="99299"/>
                      <a:pt x="101892" y="92722"/>
                      <a:pt x="111209" y="83405"/>
                    </a:cubicBezTo>
                    <a:cubicBezTo>
                      <a:pt x="112305" y="100943"/>
                      <a:pt x="110661" y="113000"/>
                      <a:pt x="105180" y="119576"/>
                    </a:cubicBezTo>
                    <a:cubicBezTo>
                      <a:pt x="92027" y="131085"/>
                      <a:pt x="64077" y="139306"/>
                      <a:pt x="56404" y="117384"/>
                    </a:cubicBezTo>
                    <a:lnTo>
                      <a:pt x="14753" y="126701"/>
                    </a:lnTo>
                    <a:cubicBezTo>
                      <a:pt x="19685" y="138758"/>
                      <a:pt x="28454" y="147526"/>
                      <a:pt x="39963" y="150815"/>
                    </a:cubicBezTo>
                    <a:cubicBezTo>
                      <a:pt x="70105" y="164516"/>
                      <a:pt x="119429" y="149171"/>
                      <a:pt x="140803" y="127249"/>
                    </a:cubicBezTo>
                    <a:cubicBezTo>
                      <a:pt x="153408" y="113000"/>
                      <a:pt x="158340" y="91626"/>
                      <a:pt x="155052" y="64224"/>
                    </a:cubicBezTo>
                    <a:cubicBezTo>
                      <a:pt x="150668" y="38466"/>
                      <a:pt x="140255" y="19832"/>
                      <a:pt x="123814" y="10516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BC61BA70-B52B-4013-B278-48E21D4A8776}"/>
                  </a:ext>
                </a:extLst>
              </p:cNvPr>
              <p:cNvSpPr/>
              <p:nvPr/>
            </p:nvSpPr>
            <p:spPr>
              <a:xfrm>
                <a:off x="1912869" y="2595439"/>
                <a:ext cx="109609" cy="109609"/>
              </a:xfrm>
              <a:custGeom>
                <a:avLst/>
                <a:gdLst>
                  <a:gd name="connsiteX0" fmla="*/ 101855 w 109608"/>
                  <a:gd name="connsiteY0" fmla="*/ 80550 h 109608"/>
                  <a:gd name="connsiteX1" fmla="*/ 93086 w 109608"/>
                  <a:gd name="connsiteY1" fmla="*/ 117817 h 109608"/>
                  <a:gd name="connsiteX2" fmla="*/ 54723 w 109608"/>
                  <a:gd name="connsiteY2" fmla="*/ 124941 h 109608"/>
                  <a:gd name="connsiteX3" fmla="*/ 45955 w 109608"/>
                  <a:gd name="connsiteY3" fmla="*/ 74521 h 109608"/>
                  <a:gd name="connsiteX4" fmla="*/ 54723 w 109608"/>
                  <a:gd name="connsiteY4" fmla="*/ 36706 h 109608"/>
                  <a:gd name="connsiteX5" fmla="*/ 93086 w 109608"/>
                  <a:gd name="connsiteY5" fmla="*/ 29582 h 109608"/>
                  <a:gd name="connsiteX6" fmla="*/ 101855 w 109608"/>
                  <a:gd name="connsiteY6" fmla="*/ 80550 h 109608"/>
                  <a:gd name="connsiteX7" fmla="*/ 30061 w 109608"/>
                  <a:gd name="connsiteY7" fmla="*/ 9852 h 109608"/>
                  <a:gd name="connsiteX8" fmla="*/ 1015 w 109608"/>
                  <a:gd name="connsiteY8" fmla="*/ 69041 h 109608"/>
                  <a:gd name="connsiteX9" fmla="*/ 15264 w 109608"/>
                  <a:gd name="connsiteY9" fmla="*/ 131518 h 109608"/>
                  <a:gd name="connsiteX10" fmla="*/ 118296 w 109608"/>
                  <a:gd name="connsiteY10" fmla="*/ 144123 h 109608"/>
                  <a:gd name="connsiteX11" fmla="*/ 147343 w 109608"/>
                  <a:gd name="connsiteY11" fmla="*/ 86578 h 109608"/>
                  <a:gd name="connsiteX12" fmla="*/ 131997 w 109608"/>
                  <a:gd name="connsiteY12" fmla="*/ 22457 h 109608"/>
                  <a:gd name="connsiteX13" fmla="*/ 30061 w 109608"/>
                  <a:gd name="connsiteY13" fmla="*/ 9852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608" h="109608">
                    <a:moveTo>
                      <a:pt x="101855" y="80550"/>
                    </a:moveTo>
                    <a:cubicBezTo>
                      <a:pt x="99663" y="98635"/>
                      <a:pt x="96923" y="110692"/>
                      <a:pt x="93086" y="117817"/>
                    </a:cubicBezTo>
                    <a:cubicBezTo>
                      <a:pt x="87606" y="130422"/>
                      <a:pt x="65136" y="135354"/>
                      <a:pt x="54723" y="124941"/>
                    </a:cubicBezTo>
                    <a:cubicBezTo>
                      <a:pt x="40474" y="115624"/>
                      <a:pt x="43762" y="88222"/>
                      <a:pt x="45955" y="74521"/>
                    </a:cubicBezTo>
                    <a:cubicBezTo>
                      <a:pt x="48147" y="56436"/>
                      <a:pt x="50887" y="44379"/>
                      <a:pt x="54723" y="36706"/>
                    </a:cubicBezTo>
                    <a:cubicBezTo>
                      <a:pt x="60752" y="23005"/>
                      <a:pt x="82125" y="18621"/>
                      <a:pt x="93086" y="29582"/>
                    </a:cubicBezTo>
                    <a:cubicBezTo>
                      <a:pt x="106787" y="39447"/>
                      <a:pt x="103499" y="67397"/>
                      <a:pt x="101855" y="80550"/>
                    </a:cubicBezTo>
                    <a:moveTo>
                      <a:pt x="30061" y="9852"/>
                    </a:moveTo>
                    <a:cubicBezTo>
                      <a:pt x="14716" y="21361"/>
                      <a:pt x="4303" y="40543"/>
                      <a:pt x="1015" y="69041"/>
                    </a:cubicBezTo>
                    <a:cubicBezTo>
                      <a:pt x="-1725" y="89318"/>
                      <a:pt x="467" y="116721"/>
                      <a:pt x="15264" y="131518"/>
                    </a:cubicBezTo>
                    <a:cubicBezTo>
                      <a:pt x="38282" y="156180"/>
                      <a:pt x="89798" y="163304"/>
                      <a:pt x="118296" y="144123"/>
                    </a:cubicBezTo>
                    <a:cubicBezTo>
                      <a:pt x="134190" y="134258"/>
                      <a:pt x="144054" y="114528"/>
                      <a:pt x="147343" y="86578"/>
                    </a:cubicBezTo>
                    <a:cubicBezTo>
                      <a:pt x="150631" y="56984"/>
                      <a:pt x="146246" y="36158"/>
                      <a:pt x="131997" y="22457"/>
                    </a:cubicBezTo>
                    <a:cubicBezTo>
                      <a:pt x="110624" y="-1657"/>
                      <a:pt x="56915" y="-7137"/>
                      <a:pt x="30061" y="985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125B131-37AE-467B-A468-590BAA75D7E4}"/>
                  </a:ext>
                </a:extLst>
              </p:cNvPr>
              <p:cNvSpPr/>
              <p:nvPr/>
            </p:nvSpPr>
            <p:spPr>
              <a:xfrm>
                <a:off x="2099670" y="2621185"/>
                <a:ext cx="164413" cy="164413"/>
              </a:xfrm>
              <a:custGeom>
                <a:avLst/>
                <a:gdLst>
                  <a:gd name="connsiteX0" fmla="*/ 25758 w 164412"/>
                  <a:gd name="connsiteY0" fmla="*/ 0 h 164412"/>
                  <a:gd name="connsiteX1" fmla="*/ 15893 w 164412"/>
                  <a:gd name="connsiteY1" fmla="*/ 24662 h 164412"/>
                  <a:gd name="connsiteX2" fmla="*/ 107964 w 164412"/>
                  <a:gd name="connsiteY2" fmla="*/ 61381 h 164412"/>
                  <a:gd name="connsiteX3" fmla="*/ 41103 w 164412"/>
                  <a:gd name="connsiteY3" fmla="*/ 97004 h 164412"/>
                  <a:gd name="connsiteX4" fmla="*/ 0 w 164412"/>
                  <a:gd name="connsiteY4" fmla="*/ 150164 h 164412"/>
                  <a:gd name="connsiteX5" fmla="*/ 38363 w 164412"/>
                  <a:gd name="connsiteY5" fmla="*/ 164961 h 164412"/>
                  <a:gd name="connsiteX6" fmla="*/ 64669 w 164412"/>
                  <a:gd name="connsiteY6" fmla="*/ 126598 h 164412"/>
                  <a:gd name="connsiteX7" fmla="*/ 109061 w 164412"/>
                  <a:gd name="connsiteY7" fmla="*/ 92619 h 164412"/>
                  <a:gd name="connsiteX8" fmla="*/ 157288 w 164412"/>
                  <a:gd name="connsiteY8" fmla="*/ 73986 h 164412"/>
                  <a:gd name="connsiteX9" fmla="*/ 164413 w 164412"/>
                  <a:gd name="connsiteY9" fmla="*/ 54804 h 16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412" h="164412">
                    <a:moveTo>
                      <a:pt x="25758" y="0"/>
                    </a:moveTo>
                    <a:lnTo>
                      <a:pt x="15893" y="24662"/>
                    </a:lnTo>
                    <a:lnTo>
                      <a:pt x="107964" y="61381"/>
                    </a:lnTo>
                    <a:cubicBezTo>
                      <a:pt x="82206" y="70149"/>
                      <a:pt x="60833" y="82206"/>
                      <a:pt x="41103" y="97004"/>
                    </a:cubicBezTo>
                    <a:cubicBezTo>
                      <a:pt x="21374" y="112897"/>
                      <a:pt x="8221" y="130982"/>
                      <a:pt x="0" y="150164"/>
                    </a:cubicBezTo>
                    <a:lnTo>
                      <a:pt x="38363" y="164961"/>
                    </a:lnTo>
                    <a:cubicBezTo>
                      <a:pt x="43295" y="152904"/>
                      <a:pt x="52612" y="140847"/>
                      <a:pt x="64669" y="126598"/>
                    </a:cubicBezTo>
                    <a:cubicBezTo>
                      <a:pt x="77274" y="113445"/>
                      <a:pt x="92071" y="101936"/>
                      <a:pt x="109061" y="92619"/>
                    </a:cubicBezTo>
                    <a:cubicBezTo>
                      <a:pt x="127146" y="83302"/>
                      <a:pt x="143039" y="76726"/>
                      <a:pt x="157288" y="73986"/>
                    </a:cubicBezTo>
                    <a:lnTo>
                      <a:pt x="164413" y="54804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F6FCE134-FF7B-4450-BF85-27D06E627A8F}"/>
                  </a:ext>
                </a:extLst>
              </p:cNvPr>
              <p:cNvSpPr/>
              <p:nvPr/>
            </p:nvSpPr>
            <p:spPr>
              <a:xfrm>
                <a:off x="924966" y="2187642"/>
                <a:ext cx="1972955" cy="657651"/>
              </a:xfrm>
              <a:custGeom>
                <a:avLst/>
                <a:gdLst>
                  <a:gd name="connsiteX0" fmla="*/ 1869075 w 1972954"/>
                  <a:gd name="connsiteY0" fmla="*/ 542055 h 657651"/>
                  <a:gd name="connsiteX1" fmla="*/ 1835096 w 1972954"/>
                  <a:gd name="connsiteY1" fmla="*/ 506981 h 657651"/>
                  <a:gd name="connsiteX2" fmla="*/ 1820847 w 1972954"/>
                  <a:gd name="connsiteY2" fmla="*/ 506981 h 657651"/>
                  <a:gd name="connsiteX3" fmla="*/ 1809886 w 1972954"/>
                  <a:gd name="connsiteY3" fmla="*/ 518489 h 657651"/>
                  <a:gd name="connsiteX4" fmla="*/ 1819751 w 1972954"/>
                  <a:gd name="connsiteY4" fmla="*/ 530546 h 657651"/>
                  <a:gd name="connsiteX5" fmla="*/ 1835644 w 1972954"/>
                  <a:gd name="connsiteY5" fmla="*/ 543699 h 657651"/>
                  <a:gd name="connsiteX6" fmla="*/ 1847701 w 1972954"/>
                  <a:gd name="connsiteY6" fmla="*/ 550824 h 657651"/>
                  <a:gd name="connsiteX7" fmla="*/ 1829068 w 1972954"/>
                  <a:gd name="connsiteY7" fmla="*/ 564525 h 657651"/>
                  <a:gd name="connsiteX8" fmla="*/ 1791253 w 1972954"/>
                  <a:gd name="connsiteY8" fmla="*/ 534383 h 657651"/>
                  <a:gd name="connsiteX9" fmla="*/ 1774812 w 1972954"/>
                  <a:gd name="connsiteY9" fmla="*/ 528354 h 657651"/>
                  <a:gd name="connsiteX10" fmla="*/ 1766043 w 1972954"/>
                  <a:gd name="connsiteY10" fmla="*/ 532190 h 657651"/>
                  <a:gd name="connsiteX11" fmla="*/ 1770975 w 1972954"/>
                  <a:gd name="connsiteY11" fmla="*/ 544247 h 657651"/>
                  <a:gd name="connsiteX12" fmla="*/ 1784676 w 1972954"/>
                  <a:gd name="connsiteY12" fmla="*/ 556304 h 657651"/>
                  <a:gd name="connsiteX13" fmla="*/ 1808790 w 1972954"/>
                  <a:gd name="connsiteY13" fmla="*/ 578226 h 657651"/>
                  <a:gd name="connsiteX14" fmla="*/ 1803310 w 1972954"/>
                  <a:gd name="connsiteY14" fmla="*/ 593023 h 657651"/>
                  <a:gd name="connsiteX15" fmla="*/ 1764399 w 1972954"/>
                  <a:gd name="connsiteY15" fmla="*/ 598504 h 657651"/>
                  <a:gd name="connsiteX16" fmla="*/ 1742477 w 1972954"/>
                  <a:gd name="connsiteY16" fmla="*/ 576582 h 657651"/>
                  <a:gd name="connsiteX17" fmla="*/ 1733160 w 1972954"/>
                  <a:gd name="connsiteY17" fmla="*/ 584803 h 657651"/>
                  <a:gd name="connsiteX18" fmla="*/ 1726584 w 1972954"/>
                  <a:gd name="connsiteY18" fmla="*/ 603436 h 657651"/>
                  <a:gd name="connsiteX19" fmla="*/ 1740285 w 1972954"/>
                  <a:gd name="connsiteY19" fmla="*/ 614397 h 657651"/>
                  <a:gd name="connsiteX20" fmla="*/ 1785772 w 1972954"/>
                  <a:gd name="connsiteY20" fmla="*/ 621521 h 657651"/>
                  <a:gd name="connsiteX21" fmla="*/ 1822491 w 1972954"/>
                  <a:gd name="connsiteY21" fmla="*/ 602888 h 657651"/>
                  <a:gd name="connsiteX22" fmla="*/ 1832356 w 1972954"/>
                  <a:gd name="connsiteY22" fmla="*/ 610013 h 657651"/>
                  <a:gd name="connsiteX23" fmla="*/ 1849345 w 1972954"/>
                  <a:gd name="connsiteY23" fmla="*/ 625906 h 657651"/>
                  <a:gd name="connsiteX24" fmla="*/ 1860854 w 1972954"/>
                  <a:gd name="connsiteY24" fmla="*/ 608916 h 657651"/>
                  <a:gd name="connsiteX25" fmla="*/ 1844961 w 1972954"/>
                  <a:gd name="connsiteY25" fmla="*/ 588639 h 657651"/>
                  <a:gd name="connsiteX26" fmla="*/ 1850990 w 1972954"/>
                  <a:gd name="connsiteY26" fmla="*/ 576582 h 657651"/>
                  <a:gd name="connsiteX27" fmla="*/ 1883872 w 1972954"/>
                  <a:gd name="connsiteY27" fmla="*/ 576034 h 657651"/>
                  <a:gd name="connsiteX28" fmla="*/ 1889353 w 1972954"/>
                  <a:gd name="connsiteY28" fmla="*/ 557948 h 657651"/>
                  <a:gd name="connsiteX29" fmla="*/ 1869075 w 1972954"/>
                  <a:gd name="connsiteY29" fmla="*/ 542055 h 657651"/>
                  <a:gd name="connsiteX30" fmla="*/ 2012662 w 1972954"/>
                  <a:gd name="connsiteY30" fmla="*/ 491087 h 657651"/>
                  <a:gd name="connsiteX31" fmla="*/ 1973203 w 1972954"/>
                  <a:gd name="connsiteY31" fmla="*/ 470810 h 657651"/>
                  <a:gd name="connsiteX32" fmla="*/ 1970463 w 1972954"/>
                  <a:gd name="connsiteY32" fmla="*/ 456561 h 657651"/>
                  <a:gd name="connsiteX33" fmla="*/ 1956214 w 1972954"/>
                  <a:gd name="connsiteY33" fmla="*/ 449984 h 657651"/>
                  <a:gd name="connsiteX34" fmla="*/ 1953474 w 1972954"/>
                  <a:gd name="connsiteY34" fmla="*/ 438475 h 657651"/>
                  <a:gd name="connsiteX35" fmla="*/ 1951281 w 1972954"/>
                  <a:gd name="connsiteY35" fmla="*/ 429158 h 657651"/>
                  <a:gd name="connsiteX36" fmla="*/ 1934292 w 1972954"/>
                  <a:gd name="connsiteY36" fmla="*/ 429706 h 657651"/>
                  <a:gd name="connsiteX37" fmla="*/ 1921139 w 1972954"/>
                  <a:gd name="connsiteY37" fmla="*/ 434639 h 657651"/>
                  <a:gd name="connsiteX38" fmla="*/ 1916207 w 1972954"/>
                  <a:gd name="connsiteY38" fmla="*/ 443956 h 657651"/>
                  <a:gd name="connsiteX39" fmla="*/ 1896477 w 1972954"/>
                  <a:gd name="connsiteY39" fmla="*/ 454916 h 657651"/>
                  <a:gd name="connsiteX40" fmla="*/ 1884968 w 1972954"/>
                  <a:gd name="connsiteY40" fmla="*/ 469166 h 657651"/>
                  <a:gd name="connsiteX41" fmla="*/ 1892641 w 1972954"/>
                  <a:gd name="connsiteY41" fmla="*/ 471906 h 657651"/>
                  <a:gd name="connsiteX42" fmla="*/ 1917303 w 1972954"/>
                  <a:gd name="connsiteY42" fmla="*/ 462589 h 657651"/>
                  <a:gd name="connsiteX43" fmla="*/ 1939224 w 1972954"/>
                  <a:gd name="connsiteY43" fmla="*/ 457657 h 657651"/>
                  <a:gd name="connsiteX44" fmla="*/ 1940321 w 1972954"/>
                  <a:gd name="connsiteY44" fmla="*/ 466973 h 657651"/>
                  <a:gd name="connsiteX45" fmla="*/ 1931552 w 1972954"/>
                  <a:gd name="connsiteY45" fmla="*/ 466425 h 657651"/>
                  <a:gd name="connsiteX46" fmla="*/ 1902506 w 1972954"/>
                  <a:gd name="connsiteY46" fmla="*/ 476290 h 657651"/>
                  <a:gd name="connsiteX47" fmla="*/ 1897573 w 1972954"/>
                  <a:gd name="connsiteY47" fmla="*/ 490539 h 657651"/>
                  <a:gd name="connsiteX48" fmla="*/ 1945253 w 1972954"/>
                  <a:gd name="connsiteY48" fmla="*/ 494375 h 657651"/>
                  <a:gd name="connsiteX49" fmla="*/ 1962242 w 1972954"/>
                  <a:gd name="connsiteY49" fmla="*/ 482867 h 657651"/>
                  <a:gd name="connsiteX50" fmla="*/ 1980328 w 1972954"/>
                  <a:gd name="connsiteY50" fmla="*/ 492183 h 657651"/>
                  <a:gd name="connsiteX51" fmla="*/ 1987452 w 1972954"/>
                  <a:gd name="connsiteY51" fmla="*/ 499308 h 657651"/>
                  <a:gd name="connsiteX52" fmla="*/ 1974299 w 1972954"/>
                  <a:gd name="connsiteY52" fmla="*/ 504788 h 657651"/>
                  <a:gd name="connsiteX53" fmla="*/ 1967175 w 1972954"/>
                  <a:gd name="connsiteY53" fmla="*/ 499308 h 657651"/>
                  <a:gd name="connsiteX54" fmla="*/ 1960050 w 1972954"/>
                  <a:gd name="connsiteY54" fmla="*/ 494375 h 657651"/>
                  <a:gd name="connsiteX55" fmla="*/ 1935936 w 1972954"/>
                  <a:gd name="connsiteY55" fmla="*/ 503692 h 657651"/>
                  <a:gd name="connsiteX56" fmla="*/ 1899766 w 1972954"/>
                  <a:gd name="connsiteY56" fmla="*/ 508625 h 657651"/>
                  <a:gd name="connsiteX57" fmla="*/ 1869075 w 1972954"/>
                  <a:gd name="connsiteY57" fmla="*/ 470810 h 657651"/>
                  <a:gd name="connsiteX58" fmla="*/ 1866335 w 1972954"/>
                  <a:gd name="connsiteY58" fmla="*/ 459301 h 657651"/>
                  <a:gd name="connsiteX59" fmla="*/ 1920043 w 1972954"/>
                  <a:gd name="connsiteY59" fmla="*/ 428062 h 657651"/>
                  <a:gd name="connsiteX60" fmla="*/ 1935936 w 1972954"/>
                  <a:gd name="connsiteY60" fmla="*/ 407237 h 657651"/>
                  <a:gd name="connsiteX61" fmla="*/ 1910726 w 1972954"/>
                  <a:gd name="connsiteY61" fmla="*/ 409429 h 657651"/>
                  <a:gd name="connsiteX62" fmla="*/ 1878392 w 1972954"/>
                  <a:gd name="connsiteY62" fmla="*/ 435735 h 657651"/>
                  <a:gd name="connsiteX63" fmla="*/ 1862499 w 1972954"/>
                  <a:gd name="connsiteY63" fmla="*/ 447244 h 657651"/>
                  <a:gd name="connsiteX64" fmla="*/ 1853182 w 1972954"/>
                  <a:gd name="connsiteY64" fmla="*/ 426966 h 657651"/>
                  <a:gd name="connsiteX65" fmla="*/ 1840577 w 1972954"/>
                  <a:gd name="connsiteY65" fmla="*/ 423678 h 657651"/>
                  <a:gd name="connsiteX66" fmla="*/ 1807694 w 1972954"/>
                  <a:gd name="connsiteY66" fmla="*/ 445052 h 657651"/>
                  <a:gd name="connsiteX67" fmla="*/ 1790705 w 1972954"/>
                  <a:gd name="connsiteY67" fmla="*/ 454368 h 657651"/>
                  <a:gd name="connsiteX68" fmla="*/ 1789609 w 1972954"/>
                  <a:gd name="connsiteY68" fmla="*/ 465877 h 657651"/>
                  <a:gd name="connsiteX69" fmla="*/ 1810982 w 1972954"/>
                  <a:gd name="connsiteY69" fmla="*/ 465877 h 657651"/>
                  <a:gd name="connsiteX70" fmla="*/ 1826328 w 1972954"/>
                  <a:gd name="connsiteY70" fmla="*/ 459849 h 657651"/>
                  <a:gd name="connsiteX71" fmla="*/ 1849894 w 1972954"/>
                  <a:gd name="connsiteY71" fmla="*/ 480126 h 657651"/>
                  <a:gd name="connsiteX72" fmla="*/ 1890997 w 1972954"/>
                  <a:gd name="connsiteY72" fmla="*/ 523970 h 657651"/>
                  <a:gd name="connsiteX73" fmla="*/ 1923331 w 1972954"/>
                  <a:gd name="connsiteY73" fmla="*/ 560141 h 657651"/>
                  <a:gd name="connsiteX74" fmla="*/ 1922783 w 1972954"/>
                  <a:gd name="connsiteY74" fmla="*/ 567265 h 657651"/>
                  <a:gd name="connsiteX75" fmla="*/ 1916755 w 1972954"/>
                  <a:gd name="connsiteY75" fmla="*/ 575486 h 657651"/>
                  <a:gd name="connsiteX76" fmla="*/ 1940321 w 1972954"/>
                  <a:gd name="connsiteY76" fmla="*/ 593571 h 657651"/>
                  <a:gd name="connsiteX77" fmla="*/ 1963886 w 1972954"/>
                  <a:gd name="connsiteY77" fmla="*/ 588091 h 657651"/>
                  <a:gd name="connsiteX78" fmla="*/ 1958406 w 1972954"/>
                  <a:gd name="connsiteY78" fmla="*/ 576582 h 657651"/>
                  <a:gd name="connsiteX79" fmla="*/ 1947445 w 1972954"/>
                  <a:gd name="connsiteY79" fmla="*/ 557948 h 657651"/>
                  <a:gd name="connsiteX80" fmla="*/ 1911822 w 1972954"/>
                  <a:gd name="connsiteY80" fmla="*/ 518489 h 657651"/>
                  <a:gd name="connsiteX81" fmla="*/ 1935388 w 1972954"/>
                  <a:gd name="connsiteY81" fmla="*/ 515749 h 657651"/>
                  <a:gd name="connsiteX82" fmla="*/ 1946897 w 1972954"/>
                  <a:gd name="connsiteY82" fmla="*/ 527258 h 657651"/>
                  <a:gd name="connsiteX83" fmla="*/ 1956762 w 1972954"/>
                  <a:gd name="connsiteY83" fmla="*/ 525066 h 657651"/>
                  <a:gd name="connsiteX84" fmla="*/ 1984164 w 1972954"/>
                  <a:gd name="connsiteY84" fmla="*/ 525066 h 657651"/>
                  <a:gd name="connsiteX85" fmla="*/ 2012114 w 1972954"/>
                  <a:gd name="connsiteY85" fmla="*/ 513557 h 657651"/>
                  <a:gd name="connsiteX86" fmla="*/ 2012662 w 1972954"/>
                  <a:gd name="connsiteY86" fmla="*/ 491087 h 657651"/>
                  <a:gd name="connsiteX87" fmla="*/ 1364876 w 1972954"/>
                  <a:gd name="connsiteY87" fmla="*/ 237891 h 657651"/>
                  <a:gd name="connsiteX88" fmla="*/ 1352819 w 1972954"/>
                  <a:gd name="connsiteY88" fmla="*/ 252689 h 657651"/>
                  <a:gd name="connsiteX89" fmla="*/ 1355011 w 1972954"/>
                  <a:gd name="connsiteY89" fmla="*/ 273514 h 657651"/>
                  <a:gd name="connsiteX90" fmla="*/ 1372548 w 1972954"/>
                  <a:gd name="connsiteY90" fmla="*/ 306397 h 657651"/>
                  <a:gd name="connsiteX91" fmla="*/ 1390634 w 1972954"/>
                  <a:gd name="connsiteY91" fmla="*/ 289407 h 657651"/>
                  <a:gd name="connsiteX92" fmla="*/ 1388441 w 1972954"/>
                  <a:gd name="connsiteY92" fmla="*/ 262005 h 657651"/>
                  <a:gd name="connsiteX93" fmla="*/ 1364876 w 1972954"/>
                  <a:gd name="connsiteY93" fmla="*/ 237891 h 657651"/>
                  <a:gd name="connsiteX94" fmla="*/ 1416392 w 1972954"/>
                  <a:gd name="connsiteY94" fmla="*/ 87728 h 657651"/>
                  <a:gd name="connsiteX95" fmla="*/ 1365424 w 1972954"/>
                  <a:gd name="connsiteY95" fmla="*/ 126639 h 657651"/>
                  <a:gd name="connsiteX96" fmla="*/ 1340762 w 1972954"/>
                  <a:gd name="connsiteY96" fmla="*/ 149657 h 657651"/>
                  <a:gd name="connsiteX97" fmla="*/ 1325416 w 1972954"/>
                  <a:gd name="connsiteY97" fmla="*/ 143080 h 657651"/>
                  <a:gd name="connsiteX98" fmla="*/ 1295274 w 1972954"/>
                  <a:gd name="connsiteY98" fmla="*/ 135955 h 657651"/>
                  <a:gd name="connsiteX99" fmla="*/ 1270612 w 1972954"/>
                  <a:gd name="connsiteY99" fmla="*/ 149109 h 657651"/>
                  <a:gd name="connsiteX100" fmla="*/ 1276093 w 1972954"/>
                  <a:gd name="connsiteY100" fmla="*/ 161713 h 657651"/>
                  <a:gd name="connsiteX101" fmla="*/ 1311167 w 1972954"/>
                  <a:gd name="connsiteY101" fmla="*/ 171030 h 657651"/>
                  <a:gd name="connsiteX102" fmla="*/ 1320484 w 1972954"/>
                  <a:gd name="connsiteY102" fmla="*/ 175963 h 657651"/>
                  <a:gd name="connsiteX103" fmla="*/ 1281025 w 1972954"/>
                  <a:gd name="connsiteY103" fmla="*/ 208297 h 657651"/>
                  <a:gd name="connsiteX104" fmla="*/ 1245402 w 1972954"/>
                  <a:gd name="connsiteY104" fmla="*/ 235151 h 657651"/>
                  <a:gd name="connsiteX105" fmla="*/ 1252527 w 1972954"/>
                  <a:gd name="connsiteY105" fmla="*/ 249948 h 657651"/>
                  <a:gd name="connsiteX106" fmla="*/ 1285409 w 1972954"/>
                  <a:gd name="connsiteY106" fmla="*/ 237891 h 657651"/>
                  <a:gd name="connsiteX107" fmla="*/ 1324868 w 1972954"/>
                  <a:gd name="connsiteY107" fmla="*/ 219258 h 657651"/>
                  <a:gd name="connsiteX108" fmla="*/ 1355559 w 1972954"/>
                  <a:gd name="connsiteY108" fmla="*/ 191856 h 657651"/>
                  <a:gd name="connsiteX109" fmla="*/ 1403787 w 1972954"/>
                  <a:gd name="connsiteY109" fmla="*/ 214874 h 657651"/>
                  <a:gd name="connsiteX110" fmla="*/ 1421324 w 1972954"/>
                  <a:gd name="connsiteY110" fmla="*/ 201721 h 657651"/>
                  <a:gd name="connsiteX111" fmla="*/ 1415295 w 1972954"/>
                  <a:gd name="connsiteY111" fmla="*/ 189664 h 657651"/>
                  <a:gd name="connsiteX112" fmla="*/ 1377481 w 1972954"/>
                  <a:gd name="connsiteY112" fmla="*/ 174318 h 657651"/>
                  <a:gd name="connsiteX113" fmla="*/ 1380221 w 1972954"/>
                  <a:gd name="connsiteY113" fmla="*/ 157329 h 657651"/>
                  <a:gd name="connsiteX114" fmla="*/ 1424612 w 1972954"/>
                  <a:gd name="connsiteY114" fmla="*/ 115130 h 657651"/>
                  <a:gd name="connsiteX115" fmla="*/ 1438861 w 1972954"/>
                  <a:gd name="connsiteY115" fmla="*/ 91016 h 657651"/>
                  <a:gd name="connsiteX116" fmla="*/ 1416392 w 1972954"/>
                  <a:gd name="connsiteY116" fmla="*/ 87728 h 657651"/>
                  <a:gd name="connsiteX117" fmla="*/ 781758 w 1972954"/>
                  <a:gd name="connsiteY117" fmla="*/ 137600 h 657651"/>
                  <a:gd name="connsiteX118" fmla="*/ 765317 w 1972954"/>
                  <a:gd name="connsiteY118" fmla="*/ 146916 h 657651"/>
                  <a:gd name="connsiteX119" fmla="*/ 753808 w 1972954"/>
                  <a:gd name="connsiteY119" fmla="*/ 191308 h 657651"/>
                  <a:gd name="connsiteX120" fmla="*/ 748327 w 1972954"/>
                  <a:gd name="connsiteY120" fmla="*/ 180347 h 657651"/>
                  <a:gd name="connsiteX121" fmla="*/ 739558 w 1972954"/>
                  <a:gd name="connsiteY121" fmla="*/ 167742 h 657651"/>
                  <a:gd name="connsiteX122" fmla="*/ 731338 w 1972954"/>
                  <a:gd name="connsiteY122" fmla="*/ 175963 h 657651"/>
                  <a:gd name="connsiteX123" fmla="*/ 717089 w 1972954"/>
                  <a:gd name="connsiteY123" fmla="*/ 192952 h 657651"/>
                  <a:gd name="connsiteX124" fmla="*/ 702840 w 1972954"/>
                  <a:gd name="connsiteY124" fmla="*/ 169386 h 657651"/>
                  <a:gd name="connsiteX125" fmla="*/ 691331 w 1972954"/>
                  <a:gd name="connsiteY125" fmla="*/ 187471 h 657651"/>
                  <a:gd name="connsiteX126" fmla="*/ 696263 w 1972954"/>
                  <a:gd name="connsiteY126" fmla="*/ 211037 h 657651"/>
                  <a:gd name="connsiteX127" fmla="*/ 698455 w 1972954"/>
                  <a:gd name="connsiteY127" fmla="*/ 230767 h 657651"/>
                  <a:gd name="connsiteX128" fmla="*/ 711060 w 1972954"/>
                  <a:gd name="connsiteY128" fmla="*/ 263101 h 657651"/>
                  <a:gd name="connsiteX129" fmla="*/ 722569 w 1972954"/>
                  <a:gd name="connsiteY129" fmla="*/ 248852 h 657651"/>
                  <a:gd name="connsiteX130" fmla="*/ 717089 w 1972954"/>
                  <a:gd name="connsiteY130" fmla="*/ 209393 h 657651"/>
                  <a:gd name="connsiteX131" fmla="*/ 734078 w 1972954"/>
                  <a:gd name="connsiteY131" fmla="*/ 207201 h 657651"/>
                  <a:gd name="connsiteX132" fmla="*/ 743395 w 1972954"/>
                  <a:gd name="connsiteY132" fmla="*/ 229123 h 657651"/>
                  <a:gd name="connsiteX133" fmla="*/ 757096 w 1972954"/>
                  <a:gd name="connsiteY133" fmla="*/ 219806 h 657651"/>
                  <a:gd name="connsiteX134" fmla="*/ 761480 w 1972954"/>
                  <a:gd name="connsiteY134" fmla="*/ 197884 h 657651"/>
                  <a:gd name="connsiteX135" fmla="*/ 767509 w 1972954"/>
                  <a:gd name="connsiteY135" fmla="*/ 182539 h 657651"/>
                  <a:gd name="connsiteX136" fmla="*/ 776825 w 1972954"/>
                  <a:gd name="connsiteY136" fmla="*/ 166646 h 657651"/>
                  <a:gd name="connsiteX137" fmla="*/ 792719 w 1972954"/>
                  <a:gd name="connsiteY137" fmla="*/ 180895 h 657651"/>
                  <a:gd name="connsiteX138" fmla="*/ 797651 w 1972954"/>
                  <a:gd name="connsiteY138" fmla="*/ 201721 h 657651"/>
                  <a:gd name="connsiteX139" fmla="*/ 797651 w 1972954"/>
                  <a:gd name="connsiteY139" fmla="*/ 241728 h 657651"/>
                  <a:gd name="connsiteX140" fmla="*/ 797103 w 1972954"/>
                  <a:gd name="connsiteY140" fmla="*/ 253785 h 657651"/>
                  <a:gd name="connsiteX141" fmla="*/ 809160 w 1972954"/>
                  <a:gd name="connsiteY141" fmla="*/ 230767 h 657651"/>
                  <a:gd name="connsiteX142" fmla="*/ 809708 w 1972954"/>
                  <a:gd name="connsiteY142" fmla="*/ 174318 h 657651"/>
                  <a:gd name="connsiteX143" fmla="*/ 781758 w 1972954"/>
                  <a:gd name="connsiteY143" fmla="*/ 137600 h 657651"/>
                  <a:gd name="connsiteX144" fmla="*/ 852455 w 1972954"/>
                  <a:gd name="connsiteY144" fmla="*/ 78411 h 657651"/>
                  <a:gd name="connsiteX145" fmla="*/ 840398 w 1972954"/>
                  <a:gd name="connsiteY145" fmla="*/ 81151 h 657651"/>
                  <a:gd name="connsiteX146" fmla="*/ 796007 w 1972954"/>
                  <a:gd name="connsiteY146" fmla="*/ 83343 h 657651"/>
                  <a:gd name="connsiteX147" fmla="*/ 787786 w 1972954"/>
                  <a:gd name="connsiteY147" fmla="*/ 77315 h 657651"/>
                  <a:gd name="connsiteX148" fmla="*/ 788334 w 1972954"/>
                  <a:gd name="connsiteY148" fmla="*/ 64710 h 657651"/>
                  <a:gd name="connsiteX149" fmla="*/ 781210 w 1972954"/>
                  <a:gd name="connsiteY149" fmla="*/ 53749 h 657651"/>
                  <a:gd name="connsiteX150" fmla="*/ 766413 w 1972954"/>
                  <a:gd name="connsiteY150" fmla="*/ 64710 h 657651"/>
                  <a:gd name="connsiteX151" fmla="*/ 759836 w 1972954"/>
                  <a:gd name="connsiteY151" fmla="*/ 83343 h 657651"/>
                  <a:gd name="connsiteX152" fmla="*/ 763124 w 1972954"/>
                  <a:gd name="connsiteY152" fmla="*/ 95948 h 657651"/>
                  <a:gd name="connsiteX153" fmla="*/ 788334 w 1972954"/>
                  <a:gd name="connsiteY153" fmla="*/ 99785 h 657651"/>
                  <a:gd name="connsiteX154" fmla="*/ 838206 w 1972954"/>
                  <a:gd name="connsiteY154" fmla="*/ 102525 h 657651"/>
                  <a:gd name="connsiteX155" fmla="*/ 858484 w 1972954"/>
                  <a:gd name="connsiteY155" fmla="*/ 90468 h 657651"/>
                  <a:gd name="connsiteX156" fmla="*/ 852455 w 1972954"/>
                  <a:gd name="connsiteY156" fmla="*/ 78411 h 657651"/>
                  <a:gd name="connsiteX157" fmla="*/ 617345 w 1972954"/>
                  <a:gd name="connsiteY157" fmla="*/ 248852 h 657651"/>
                  <a:gd name="connsiteX158" fmla="*/ 617345 w 1972954"/>
                  <a:gd name="connsiteY158" fmla="*/ 219258 h 657651"/>
                  <a:gd name="connsiteX159" fmla="*/ 591039 w 1972954"/>
                  <a:gd name="connsiteY159" fmla="*/ 163358 h 657651"/>
                  <a:gd name="connsiteX160" fmla="*/ 581174 w 1972954"/>
                  <a:gd name="connsiteY160" fmla="*/ 162810 h 657651"/>
                  <a:gd name="connsiteX161" fmla="*/ 597067 w 1972954"/>
                  <a:gd name="connsiteY161" fmla="*/ 233507 h 657651"/>
                  <a:gd name="connsiteX162" fmla="*/ 602000 w 1972954"/>
                  <a:gd name="connsiteY162" fmla="*/ 297628 h 657651"/>
                  <a:gd name="connsiteX163" fmla="*/ 628306 w 1972954"/>
                  <a:gd name="connsiteY163" fmla="*/ 330511 h 657651"/>
                  <a:gd name="connsiteX164" fmla="*/ 631046 w 1972954"/>
                  <a:gd name="connsiteY164" fmla="*/ 306397 h 657651"/>
                  <a:gd name="connsiteX165" fmla="*/ 617345 w 1972954"/>
                  <a:gd name="connsiteY165" fmla="*/ 248852 h 657651"/>
                  <a:gd name="connsiteX166" fmla="*/ 597067 w 1972954"/>
                  <a:gd name="connsiteY166" fmla="*/ 140888 h 657651"/>
                  <a:gd name="connsiteX167" fmla="*/ 585558 w 1972954"/>
                  <a:gd name="connsiteY167" fmla="*/ 102525 h 657651"/>
                  <a:gd name="connsiteX168" fmla="*/ 583366 w 1972954"/>
                  <a:gd name="connsiteY168" fmla="*/ 126091 h 657651"/>
                  <a:gd name="connsiteX169" fmla="*/ 582818 w 1972954"/>
                  <a:gd name="connsiteY169" fmla="*/ 144176 h 657651"/>
                  <a:gd name="connsiteX170" fmla="*/ 597067 w 1972954"/>
                  <a:gd name="connsiteY170" fmla="*/ 140888 h 657651"/>
                  <a:gd name="connsiteX171" fmla="*/ 700647 w 1972954"/>
                  <a:gd name="connsiteY171" fmla="*/ 108005 h 657651"/>
                  <a:gd name="connsiteX172" fmla="*/ 703936 w 1972954"/>
                  <a:gd name="connsiteY172" fmla="*/ 119514 h 657651"/>
                  <a:gd name="connsiteX173" fmla="*/ 695715 w 1972954"/>
                  <a:gd name="connsiteY173" fmla="*/ 136504 h 657651"/>
                  <a:gd name="connsiteX174" fmla="*/ 698455 w 1972954"/>
                  <a:gd name="connsiteY174" fmla="*/ 154041 h 657651"/>
                  <a:gd name="connsiteX175" fmla="*/ 715993 w 1972954"/>
                  <a:gd name="connsiteY175" fmla="*/ 112938 h 657651"/>
                  <a:gd name="connsiteX176" fmla="*/ 714897 w 1972954"/>
                  <a:gd name="connsiteY176" fmla="*/ 89372 h 657651"/>
                  <a:gd name="connsiteX177" fmla="*/ 729694 w 1972954"/>
                  <a:gd name="connsiteY177" fmla="*/ 79507 h 657651"/>
                  <a:gd name="connsiteX178" fmla="*/ 741203 w 1972954"/>
                  <a:gd name="connsiteY178" fmla="*/ 106909 h 657651"/>
                  <a:gd name="connsiteX179" fmla="*/ 760932 w 1972954"/>
                  <a:gd name="connsiteY179" fmla="*/ 128831 h 657651"/>
                  <a:gd name="connsiteX180" fmla="*/ 772441 w 1972954"/>
                  <a:gd name="connsiteY180" fmla="*/ 109101 h 657651"/>
                  <a:gd name="connsiteX181" fmla="*/ 767509 w 1972954"/>
                  <a:gd name="connsiteY181" fmla="*/ 105265 h 657651"/>
                  <a:gd name="connsiteX182" fmla="*/ 755452 w 1972954"/>
                  <a:gd name="connsiteY182" fmla="*/ 104717 h 657651"/>
                  <a:gd name="connsiteX183" fmla="*/ 740107 w 1972954"/>
                  <a:gd name="connsiteY183" fmla="*/ 70738 h 657651"/>
                  <a:gd name="connsiteX184" fmla="*/ 754356 w 1972954"/>
                  <a:gd name="connsiteY184" fmla="*/ 55941 h 657651"/>
                  <a:gd name="connsiteX185" fmla="*/ 751616 w 1972954"/>
                  <a:gd name="connsiteY185" fmla="*/ 42788 h 657651"/>
                  <a:gd name="connsiteX186" fmla="*/ 713801 w 1972954"/>
                  <a:gd name="connsiteY186" fmla="*/ 82247 h 657651"/>
                  <a:gd name="connsiteX187" fmla="*/ 703936 w 1972954"/>
                  <a:gd name="connsiteY187" fmla="*/ 82247 h 657651"/>
                  <a:gd name="connsiteX188" fmla="*/ 721473 w 1972954"/>
                  <a:gd name="connsiteY188" fmla="*/ 35116 h 657651"/>
                  <a:gd name="connsiteX189" fmla="*/ 721473 w 1972954"/>
                  <a:gd name="connsiteY189" fmla="*/ 22511 h 657651"/>
                  <a:gd name="connsiteX190" fmla="*/ 706676 w 1972954"/>
                  <a:gd name="connsiteY190" fmla="*/ 25799 h 657651"/>
                  <a:gd name="connsiteX191" fmla="*/ 694619 w 1972954"/>
                  <a:gd name="connsiteY191" fmla="*/ 20866 h 657651"/>
                  <a:gd name="connsiteX192" fmla="*/ 693523 w 1972954"/>
                  <a:gd name="connsiteY192" fmla="*/ 6069 h 657651"/>
                  <a:gd name="connsiteX193" fmla="*/ 662833 w 1972954"/>
                  <a:gd name="connsiteY193" fmla="*/ 11550 h 657651"/>
                  <a:gd name="connsiteX194" fmla="*/ 640911 w 1972954"/>
                  <a:gd name="connsiteY194" fmla="*/ 80055 h 657651"/>
                  <a:gd name="connsiteX195" fmla="*/ 671601 w 1972954"/>
                  <a:gd name="connsiteY195" fmla="*/ 53749 h 657651"/>
                  <a:gd name="connsiteX196" fmla="*/ 695715 w 1972954"/>
                  <a:gd name="connsiteY196" fmla="*/ 41692 h 657651"/>
                  <a:gd name="connsiteX197" fmla="*/ 690235 w 1972954"/>
                  <a:gd name="connsiteY197" fmla="*/ 106909 h 657651"/>
                  <a:gd name="connsiteX198" fmla="*/ 674889 w 1972954"/>
                  <a:gd name="connsiteY198" fmla="*/ 117870 h 657651"/>
                  <a:gd name="connsiteX199" fmla="*/ 654612 w 1972954"/>
                  <a:gd name="connsiteY199" fmla="*/ 96496 h 657651"/>
                  <a:gd name="connsiteX200" fmla="*/ 651324 w 1972954"/>
                  <a:gd name="connsiteY200" fmla="*/ 121706 h 657651"/>
                  <a:gd name="connsiteX201" fmla="*/ 644199 w 1972954"/>
                  <a:gd name="connsiteY201" fmla="*/ 170482 h 657651"/>
                  <a:gd name="connsiteX202" fmla="*/ 637075 w 1972954"/>
                  <a:gd name="connsiteY202" fmla="*/ 199528 h 657651"/>
                  <a:gd name="connsiteX203" fmla="*/ 648583 w 1972954"/>
                  <a:gd name="connsiteY203" fmla="*/ 224190 h 657651"/>
                  <a:gd name="connsiteX204" fmla="*/ 669409 w 1972954"/>
                  <a:gd name="connsiteY204" fmla="*/ 208297 h 657651"/>
                  <a:gd name="connsiteX205" fmla="*/ 681466 w 1972954"/>
                  <a:gd name="connsiteY205" fmla="*/ 168290 h 657651"/>
                  <a:gd name="connsiteX206" fmla="*/ 683658 w 1972954"/>
                  <a:gd name="connsiteY206" fmla="*/ 132119 h 657651"/>
                  <a:gd name="connsiteX207" fmla="*/ 700647 w 1972954"/>
                  <a:gd name="connsiteY207" fmla="*/ 108005 h 657651"/>
                  <a:gd name="connsiteX208" fmla="*/ 604740 w 1972954"/>
                  <a:gd name="connsiteY208" fmla="*/ 93208 h 657651"/>
                  <a:gd name="connsiteX209" fmla="*/ 608028 w 1972954"/>
                  <a:gd name="connsiteY209" fmla="*/ 88276 h 657651"/>
                  <a:gd name="connsiteX210" fmla="*/ 583366 w 1972954"/>
                  <a:gd name="connsiteY210" fmla="*/ 60326 h 657651"/>
                  <a:gd name="connsiteX211" fmla="*/ 576790 w 1972954"/>
                  <a:gd name="connsiteY211" fmla="*/ 69094 h 657651"/>
                  <a:gd name="connsiteX212" fmla="*/ 588847 w 1972954"/>
                  <a:gd name="connsiteY212" fmla="*/ 91016 h 657651"/>
                  <a:gd name="connsiteX213" fmla="*/ 604740 w 1972954"/>
                  <a:gd name="connsiteY213" fmla="*/ 93208 h 657651"/>
                  <a:gd name="connsiteX214" fmla="*/ 154797 w 1972954"/>
                  <a:gd name="connsiteY214" fmla="*/ 517941 h 657651"/>
                  <a:gd name="connsiteX215" fmla="*/ 130683 w 1972954"/>
                  <a:gd name="connsiteY215" fmla="*/ 522874 h 657651"/>
                  <a:gd name="connsiteX216" fmla="*/ 107117 w 1972954"/>
                  <a:gd name="connsiteY216" fmla="*/ 550824 h 657651"/>
                  <a:gd name="connsiteX217" fmla="*/ 107665 w 1972954"/>
                  <a:gd name="connsiteY217" fmla="*/ 566169 h 657651"/>
                  <a:gd name="connsiteX218" fmla="*/ 125750 w 1972954"/>
                  <a:gd name="connsiteY218" fmla="*/ 580418 h 657651"/>
                  <a:gd name="connsiteX219" fmla="*/ 155893 w 1972954"/>
                  <a:gd name="connsiteY219" fmla="*/ 570553 h 657651"/>
                  <a:gd name="connsiteX220" fmla="*/ 143288 w 1972954"/>
                  <a:gd name="connsiteY220" fmla="*/ 555756 h 657651"/>
                  <a:gd name="connsiteX221" fmla="*/ 143288 w 1972954"/>
                  <a:gd name="connsiteY221" fmla="*/ 550824 h 657651"/>
                  <a:gd name="connsiteX222" fmla="*/ 148220 w 1972954"/>
                  <a:gd name="connsiteY222" fmla="*/ 550824 h 657651"/>
                  <a:gd name="connsiteX223" fmla="*/ 169046 w 1972954"/>
                  <a:gd name="connsiteY223" fmla="*/ 556304 h 657651"/>
                  <a:gd name="connsiteX224" fmla="*/ 172882 w 1972954"/>
                  <a:gd name="connsiteY224" fmla="*/ 517941 h 657651"/>
                  <a:gd name="connsiteX225" fmla="*/ 154797 w 1972954"/>
                  <a:gd name="connsiteY225" fmla="*/ 517941 h 657651"/>
                  <a:gd name="connsiteX226" fmla="*/ 113693 w 1972954"/>
                  <a:gd name="connsiteY226" fmla="*/ 497116 h 657651"/>
                  <a:gd name="connsiteX227" fmla="*/ 102185 w 1972954"/>
                  <a:gd name="connsiteY227" fmla="*/ 483963 h 657651"/>
                  <a:gd name="connsiteX228" fmla="*/ 78619 w 1972954"/>
                  <a:gd name="connsiteY228" fmla="*/ 509173 h 657651"/>
                  <a:gd name="connsiteX229" fmla="*/ 85195 w 1972954"/>
                  <a:gd name="connsiteY229" fmla="*/ 519037 h 657651"/>
                  <a:gd name="connsiteX230" fmla="*/ 113693 w 1972954"/>
                  <a:gd name="connsiteY230" fmla="*/ 497116 h 657651"/>
                  <a:gd name="connsiteX231" fmla="*/ 215081 w 1972954"/>
                  <a:gd name="connsiteY231" fmla="*/ 476838 h 657651"/>
                  <a:gd name="connsiteX232" fmla="*/ 152056 w 1972954"/>
                  <a:gd name="connsiteY232" fmla="*/ 417650 h 657651"/>
                  <a:gd name="connsiteX233" fmla="*/ 86839 w 1972954"/>
                  <a:gd name="connsiteY233" fmla="*/ 396824 h 657651"/>
                  <a:gd name="connsiteX234" fmla="*/ 74234 w 1972954"/>
                  <a:gd name="connsiteY234" fmla="*/ 427514 h 657651"/>
                  <a:gd name="connsiteX235" fmla="*/ 57245 w 1972954"/>
                  <a:gd name="connsiteY235" fmla="*/ 447792 h 657651"/>
                  <a:gd name="connsiteX236" fmla="*/ 22170 w 1972954"/>
                  <a:gd name="connsiteY236" fmla="*/ 481222 h 657651"/>
                  <a:gd name="connsiteX237" fmla="*/ 4085 w 1972954"/>
                  <a:gd name="connsiteY237" fmla="*/ 490539 h 657651"/>
                  <a:gd name="connsiteX238" fmla="*/ 797 w 1972954"/>
                  <a:gd name="connsiteY238" fmla="*/ 508077 h 657651"/>
                  <a:gd name="connsiteX239" fmla="*/ 67110 w 1972954"/>
                  <a:gd name="connsiteY239" fmla="*/ 592475 h 657651"/>
                  <a:gd name="connsiteX240" fmla="*/ 95060 w 1972954"/>
                  <a:gd name="connsiteY240" fmla="*/ 618781 h 657651"/>
                  <a:gd name="connsiteX241" fmla="*/ 142740 w 1972954"/>
                  <a:gd name="connsiteY241" fmla="*/ 660981 h 657651"/>
                  <a:gd name="connsiteX242" fmla="*/ 163565 w 1972954"/>
                  <a:gd name="connsiteY242" fmla="*/ 656048 h 657651"/>
                  <a:gd name="connsiteX243" fmla="*/ 111501 w 1972954"/>
                  <a:gd name="connsiteY243" fmla="*/ 601792 h 657651"/>
                  <a:gd name="connsiteX244" fmla="*/ 57245 w 1972954"/>
                  <a:gd name="connsiteY244" fmla="*/ 540959 h 657651"/>
                  <a:gd name="connsiteX245" fmla="*/ 44640 w 1972954"/>
                  <a:gd name="connsiteY245" fmla="*/ 522326 h 657651"/>
                  <a:gd name="connsiteX246" fmla="*/ 44640 w 1972954"/>
                  <a:gd name="connsiteY246" fmla="*/ 506981 h 657651"/>
                  <a:gd name="connsiteX247" fmla="*/ 58889 w 1972954"/>
                  <a:gd name="connsiteY247" fmla="*/ 487799 h 657651"/>
                  <a:gd name="connsiteX248" fmla="*/ 88484 w 1972954"/>
                  <a:gd name="connsiteY248" fmla="*/ 443407 h 657651"/>
                  <a:gd name="connsiteX249" fmla="*/ 101088 w 1972954"/>
                  <a:gd name="connsiteY249" fmla="*/ 431351 h 657651"/>
                  <a:gd name="connsiteX250" fmla="*/ 126298 w 1972954"/>
                  <a:gd name="connsiteY250" fmla="*/ 429706 h 657651"/>
                  <a:gd name="connsiteX251" fmla="*/ 188775 w 1972954"/>
                  <a:gd name="connsiteY251" fmla="*/ 482867 h 657651"/>
                  <a:gd name="connsiteX252" fmla="*/ 219466 w 1972954"/>
                  <a:gd name="connsiteY252" fmla="*/ 523970 h 657651"/>
                  <a:gd name="connsiteX253" fmla="*/ 210149 w 1972954"/>
                  <a:gd name="connsiteY253" fmla="*/ 533287 h 657651"/>
                  <a:gd name="connsiteX254" fmla="*/ 227686 w 1972954"/>
                  <a:gd name="connsiteY254" fmla="*/ 560141 h 657651"/>
                  <a:gd name="connsiteX255" fmla="*/ 243580 w 1972954"/>
                  <a:gd name="connsiteY255" fmla="*/ 562881 h 657651"/>
                  <a:gd name="connsiteX256" fmla="*/ 243032 w 1972954"/>
                  <a:gd name="connsiteY256" fmla="*/ 546988 h 657651"/>
                  <a:gd name="connsiteX257" fmla="*/ 215081 w 1972954"/>
                  <a:gd name="connsiteY257" fmla="*/ 476838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1972954" h="657651">
                    <a:moveTo>
                      <a:pt x="1869075" y="542055"/>
                    </a:moveTo>
                    <a:cubicBezTo>
                      <a:pt x="1866335" y="538219"/>
                      <a:pt x="1841673" y="509721"/>
                      <a:pt x="1835096" y="506981"/>
                    </a:cubicBezTo>
                    <a:cubicBezTo>
                      <a:pt x="1827972" y="504240"/>
                      <a:pt x="1825232" y="504240"/>
                      <a:pt x="1820847" y="506981"/>
                    </a:cubicBezTo>
                    <a:cubicBezTo>
                      <a:pt x="1817559" y="510817"/>
                      <a:pt x="1811531" y="516297"/>
                      <a:pt x="1809886" y="518489"/>
                    </a:cubicBezTo>
                    <a:cubicBezTo>
                      <a:pt x="1807694" y="521230"/>
                      <a:pt x="1815367" y="527258"/>
                      <a:pt x="1819751" y="530546"/>
                    </a:cubicBezTo>
                    <a:cubicBezTo>
                      <a:pt x="1824683" y="534383"/>
                      <a:pt x="1829616" y="542055"/>
                      <a:pt x="1835644" y="543699"/>
                    </a:cubicBezTo>
                    <a:cubicBezTo>
                      <a:pt x="1840577" y="546440"/>
                      <a:pt x="1849894" y="545892"/>
                      <a:pt x="1847701" y="550824"/>
                    </a:cubicBezTo>
                    <a:cubicBezTo>
                      <a:pt x="1847153" y="555756"/>
                      <a:pt x="1833452" y="565073"/>
                      <a:pt x="1829068" y="564525"/>
                    </a:cubicBezTo>
                    <a:cubicBezTo>
                      <a:pt x="1815915" y="563429"/>
                      <a:pt x="1805502" y="545892"/>
                      <a:pt x="1791253" y="534383"/>
                    </a:cubicBezTo>
                    <a:cubicBezTo>
                      <a:pt x="1787417" y="530546"/>
                      <a:pt x="1779744" y="530546"/>
                      <a:pt x="1774812" y="528354"/>
                    </a:cubicBezTo>
                    <a:cubicBezTo>
                      <a:pt x="1769879" y="525614"/>
                      <a:pt x="1767687" y="529450"/>
                      <a:pt x="1766043" y="532190"/>
                    </a:cubicBezTo>
                    <a:cubicBezTo>
                      <a:pt x="1766043" y="536027"/>
                      <a:pt x="1769879" y="539863"/>
                      <a:pt x="1770975" y="544247"/>
                    </a:cubicBezTo>
                    <a:cubicBezTo>
                      <a:pt x="1773168" y="550276"/>
                      <a:pt x="1777552" y="551920"/>
                      <a:pt x="1784676" y="556304"/>
                    </a:cubicBezTo>
                    <a:cubicBezTo>
                      <a:pt x="1793993" y="562881"/>
                      <a:pt x="1806050" y="573842"/>
                      <a:pt x="1808790" y="578226"/>
                    </a:cubicBezTo>
                    <a:cubicBezTo>
                      <a:pt x="1810982" y="583158"/>
                      <a:pt x="1815367" y="587543"/>
                      <a:pt x="1803310" y="593023"/>
                    </a:cubicBezTo>
                    <a:cubicBezTo>
                      <a:pt x="1791801" y="598504"/>
                      <a:pt x="1778100" y="602888"/>
                      <a:pt x="1764399" y="598504"/>
                    </a:cubicBezTo>
                    <a:cubicBezTo>
                      <a:pt x="1752342" y="593571"/>
                      <a:pt x="1744121" y="583707"/>
                      <a:pt x="1742477" y="576582"/>
                    </a:cubicBezTo>
                    <a:cubicBezTo>
                      <a:pt x="1740285" y="570005"/>
                      <a:pt x="1735901" y="578774"/>
                      <a:pt x="1733160" y="584803"/>
                    </a:cubicBezTo>
                    <a:cubicBezTo>
                      <a:pt x="1730968" y="591379"/>
                      <a:pt x="1724392" y="599052"/>
                      <a:pt x="1726584" y="603436"/>
                    </a:cubicBezTo>
                    <a:cubicBezTo>
                      <a:pt x="1728776" y="608368"/>
                      <a:pt x="1729324" y="611657"/>
                      <a:pt x="1740285" y="614397"/>
                    </a:cubicBezTo>
                    <a:cubicBezTo>
                      <a:pt x="1751246" y="617685"/>
                      <a:pt x="1775908" y="622618"/>
                      <a:pt x="1785772" y="621521"/>
                    </a:cubicBezTo>
                    <a:cubicBezTo>
                      <a:pt x="1809338" y="618781"/>
                      <a:pt x="1818655" y="601792"/>
                      <a:pt x="1822491" y="602888"/>
                    </a:cubicBezTo>
                    <a:cubicBezTo>
                      <a:pt x="1825232" y="602888"/>
                      <a:pt x="1829616" y="607820"/>
                      <a:pt x="1832356" y="610013"/>
                    </a:cubicBezTo>
                    <a:cubicBezTo>
                      <a:pt x="1834548" y="612753"/>
                      <a:pt x="1841673" y="625906"/>
                      <a:pt x="1849345" y="625906"/>
                    </a:cubicBezTo>
                    <a:cubicBezTo>
                      <a:pt x="1857566" y="625358"/>
                      <a:pt x="1864691" y="622069"/>
                      <a:pt x="1860854" y="608916"/>
                    </a:cubicBezTo>
                    <a:cubicBezTo>
                      <a:pt x="1858114" y="601792"/>
                      <a:pt x="1852634" y="601792"/>
                      <a:pt x="1844961" y="588639"/>
                    </a:cubicBezTo>
                    <a:cubicBezTo>
                      <a:pt x="1843865" y="585351"/>
                      <a:pt x="1848249" y="576034"/>
                      <a:pt x="1850990" y="576582"/>
                    </a:cubicBezTo>
                    <a:cubicBezTo>
                      <a:pt x="1853730" y="577678"/>
                      <a:pt x="1881132" y="578774"/>
                      <a:pt x="1883872" y="576034"/>
                    </a:cubicBezTo>
                    <a:cubicBezTo>
                      <a:pt x="1886612" y="573294"/>
                      <a:pt x="1890449" y="560689"/>
                      <a:pt x="1889353" y="557948"/>
                    </a:cubicBezTo>
                    <a:cubicBezTo>
                      <a:pt x="1888805" y="556304"/>
                      <a:pt x="1871815" y="545892"/>
                      <a:pt x="1869075" y="542055"/>
                    </a:cubicBezTo>
                    <a:moveTo>
                      <a:pt x="2012662" y="491087"/>
                    </a:moveTo>
                    <a:cubicBezTo>
                      <a:pt x="2007182" y="482867"/>
                      <a:pt x="1979232" y="474098"/>
                      <a:pt x="1973203" y="470810"/>
                    </a:cubicBezTo>
                    <a:cubicBezTo>
                      <a:pt x="1963886" y="464781"/>
                      <a:pt x="1972655" y="459849"/>
                      <a:pt x="1970463" y="456561"/>
                    </a:cubicBezTo>
                    <a:cubicBezTo>
                      <a:pt x="1968271" y="453272"/>
                      <a:pt x="1961146" y="454368"/>
                      <a:pt x="1956214" y="449984"/>
                    </a:cubicBezTo>
                    <a:cubicBezTo>
                      <a:pt x="1951281" y="446148"/>
                      <a:pt x="1951281" y="440667"/>
                      <a:pt x="1953474" y="438475"/>
                    </a:cubicBezTo>
                    <a:cubicBezTo>
                      <a:pt x="1955666" y="436283"/>
                      <a:pt x="1956762" y="432995"/>
                      <a:pt x="1951281" y="429158"/>
                    </a:cubicBezTo>
                    <a:cubicBezTo>
                      <a:pt x="1946349" y="425322"/>
                      <a:pt x="1946349" y="429706"/>
                      <a:pt x="1934292" y="429706"/>
                    </a:cubicBezTo>
                    <a:cubicBezTo>
                      <a:pt x="1922783" y="429706"/>
                      <a:pt x="1921139" y="430803"/>
                      <a:pt x="1921139" y="434639"/>
                    </a:cubicBezTo>
                    <a:cubicBezTo>
                      <a:pt x="1921139" y="438475"/>
                      <a:pt x="1922235" y="443407"/>
                      <a:pt x="1916207" y="443956"/>
                    </a:cubicBezTo>
                    <a:cubicBezTo>
                      <a:pt x="1906342" y="446148"/>
                      <a:pt x="1901410" y="448888"/>
                      <a:pt x="1896477" y="454916"/>
                    </a:cubicBezTo>
                    <a:cubicBezTo>
                      <a:pt x="1889353" y="464233"/>
                      <a:pt x="1884968" y="466425"/>
                      <a:pt x="1884968" y="469166"/>
                    </a:cubicBezTo>
                    <a:cubicBezTo>
                      <a:pt x="1884968" y="471358"/>
                      <a:pt x="1888805" y="471906"/>
                      <a:pt x="1892641" y="471906"/>
                    </a:cubicBezTo>
                    <a:cubicBezTo>
                      <a:pt x="1895381" y="472454"/>
                      <a:pt x="1911274" y="464781"/>
                      <a:pt x="1917303" y="462589"/>
                    </a:cubicBezTo>
                    <a:cubicBezTo>
                      <a:pt x="1922235" y="459849"/>
                      <a:pt x="1936484" y="456013"/>
                      <a:pt x="1939224" y="457657"/>
                    </a:cubicBezTo>
                    <a:cubicBezTo>
                      <a:pt x="1941965" y="460397"/>
                      <a:pt x="1943061" y="465329"/>
                      <a:pt x="1940321" y="466973"/>
                    </a:cubicBezTo>
                    <a:cubicBezTo>
                      <a:pt x="1937032" y="469166"/>
                      <a:pt x="1936484" y="467521"/>
                      <a:pt x="1931552" y="466425"/>
                    </a:cubicBezTo>
                    <a:cubicBezTo>
                      <a:pt x="1926072" y="465329"/>
                      <a:pt x="1908534" y="471906"/>
                      <a:pt x="1902506" y="476290"/>
                    </a:cubicBezTo>
                    <a:cubicBezTo>
                      <a:pt x="1895929" y="481222"/>
                      <a:pt x="1893737" y="486155"/>
                      <a:pt x="1897573" y="490539"/>
                    </a:cubicBezTo>
                    <a:cubicBezTo>
                      <a:pt x="1902506" y="495472"/>
                      <a:pt x="1936484" y="495472"/>
                      <a:pt x="1945253" y="494375"/>
                    </a:cubicBezTo>
                    <a:cubicBezTo>
                      <a:pt x="1949089" y="493279"/>
                      <a:pt x="1950734" y="483415"/>
                      <a:pt x="1962242" y="482867"/>
                    </a:cubicBezTo>
                    <a:cubicBezTo>
                      <a:pt x="1968271" y="482867"/>
                      <a:pt x="1975943" y="488347"/>
                      <a:pt x="1980328" y="492183"/>
                    </a:cubicBezTo>
                    <a:cubicBezTo>
                      <a:pt x="1985260" y="495472"/>
                      <a:pt x="1988548" y="494924"/>
                      <a:pt x="1987452" y="499308"/>
                    </a:cubicBezTo>
                    <a:cubicBezTo>
                      <a:pt x="1987452" y="503144"/>
                      <a:pt x="1980328" y="503692"/>
                      <a:pt x="1974299" y="504788"/>
                    </a:cubicBezTo>
                    <a:cubicBezTo>
                      <a:pt x="1969367" y="505884"/>
                      <a:pt x="1967175" y="504240"/>
                      <a:pt x="1967175" y="499308"/>
                    </a:cubicBezTo>
                    <a:cubicBezTo>
                      <a:pt x="1967175" y="494375"/>
                      <a:pt x="1966627" y="493827"/>
                      <a:pt x="1960050" y="494375"/>
                    </a:cubicBezTo>
                    <a:cubicBezTo>
                      <a:pt x="1952926" y="494375"/>
                      <a:pt x="1945253" y="500952"/>
                      <a:pt x="1935936" y="503692"/>
                    </a:cubicBezTo>
                    <a:cubicBezTo>
                      <a:pt x="1924975" y="505884"/>
                      <a:pt x="1904150" y="508625"/>
                      <a:pt x="1899766" y="508625"/>
                    </a:cubicBezTo>
                    <a:cubicBezTo>
                      <a:pt x="1894833" y="508625"/>
                      <a:pt x="1873459" y="476290"/>
                      <a:pt x="1869075" y="470810"/>
                    </a:cubicBezTo>
                    <a:cubicBezTo>
                      <a:pt x="1864691" y="465329"/>
                      <a:pt x="1865787" y="462041"/>
                      <a:pt x="1866335" y="459301"/>
                    </a:cubicBezTo>
                    <a:cubicBezTo>
                      <a:pt x="1866335" y="456013"/>
                      <a:pt x="1905794" y="434091"/>
                      <a:pt x="1920043" y="428062"/>
                    </a:cubicBezTo>
                    <a:cubicBezTo>
                      <a:pt x="1934292" y="419842"/>
                      <a:pt x="1936484" y="414909"/>
                      <a:pt x="1935936" y="407237"/>
                    </a:cubicBezTo>
                    <a:cubicBezTo>
                      <a:pt x="1934840" y="398468"/>
                      <a:pt x="1918399" y="403400"/>
                      <a:pt x="1910726" y="409429"/>
                    </a:cubicBezTo>
                    <a:cubicBezTo>
                      <a:pt x="1901958" y="414909"/>
                      <a:pt x="1883324" y="429706"/>
                      <a:pt x="1878392" y="435735"/>
                    </a:cubicBezTo>
                    <a:cubicBezTo>
                      <a:pt x="1872911" y="440667"/>
                      <a:pt x="1865787" y="447792"/>
                      <a:pt x="1862499" y="447244"/>
                    </a:cubicBezTo>
                    <a:cubicBezTo>
                      <a:pt x="1856470" y="443956"/>
                      <a:pt x="1856470" y="431351"/>
                      <a:pt x="1853182" y="426966"/>
                    </a:cubicBezTo>
                    <a:cubicBezTo>
                      <a:pt x="1852086" y="422034"/>
                      <a:pt x="1847701" y="422034"/>
                      <a:pt x="1840577" y="423678"/>
                    </a:cubicBezTo>
                    <a:cubicBezTo>
                      <a:pt x="1833452" y="424226"/>
                      <a:pt x="1827424" y="433543"/>
                      <a:pt x="1807694" y="445052"/>
                    </a:cubicBezTo>
                    <a:cubicBezTo>
                      <a:pt x="1798926" y="449984"/>
                      <a:pt x="1793445" y="451628"/>
                      <a:pt x="1790705" y="454368"/>
                    </a:cubicBezTo>
                    <a:cubicBezTo>
                      <a:pt x="1786869" y="457657"/>
                      <a:pt x="1787417" y="462589"/>
                      <a:pt x="1789609" y="465877"/>
                    </a:cubicBezTo>
                    <a:cubicBezTo>
                      <a:pt x="1793445" y="470810"/>
                      <a:pt x="1804954" y="466973"/>
                      <a:pt x="1810982" y="465877"/>
                    </a:cubicBezTo>
                    <a:cubicBezTo>
                      <a:pt x="1817011" y="464781"/>
                      <a:pt x="1822491" y="460945"/>
                      <a:pt x="1826328" y="459849"/>
                    </a:cubicBezTo>
                    <a:cubicBezTo>
                      <a:pt x="1829068" y="459849"/>
                      <a:pt x="1841125" y="473550"/>
                      <a:pt x="1849894" y="480126"/>
                    </a:cubicBezTo>
                    <a:cubicBezTo>
                      <a:pt x="1858114" y="486155"/>
                      <a:pt x="1885516" y="520134"/>
                      <a:pt x="1890997" y="523970"/>
                    </a:cubicBezTo>
                    <a:cubicBezTo>
                      <a:pt x="1905246" y="532190"/>
                      <a:pt x="1921139" y="556852"/>
                      <a:pt x="1923331" y="560141"/>
                    </a:cubicBezTo>
                    <a:cubicBezTo>
                      <a:pt x="1925523" y="561237"/>
                      <a:pt x="1926072" y="565621"/>
                      <a:pt x="1922783" y="567265"/>
                    </a:cubicBezTo>
                    <a:cubicBezTo>
                      <a:pt x="1914563" y="572198"/>
                      <a:pt x="1916207" y="572198"/>
                      <a:pt x="1916755" y="575486"/>
                    </a:cubicBezTo>
                    <a:cubicBezTo>
                      <a:pt x="1918947" y="579322"/>
                      <a:pt x="1934840" y="591379"/>
                      <a:pt x="1940321" y="593571"/>
                    </a:cubicBezTo>
                    <a:cubicBezTo>
                      <a:pt x="1946349" y="594119"/>
                      <a:pt x="1961146" y="593023"/>
                      <a:pt x="1963886" y="588091"/>
                    </a:cubicBezTo>
                    <a:cubicBezTo>
                      <a:pt x="1966627" y="584255"/>
                      <a:pt x="1961146" y="579870"/>
                      <a:pt x="1958406" y="576582"/>
                    </a:cubicBezTo>
                    <a:cubicBezTo>
                      <a:pt x="1954570" y="571650"/>
                      <a:pt x="1955666" y="562333"/>
                      <a:pt x="1947445" y="557948"/>
                    </a:cubicBezTo>
                    <a:cubicBezTo>
                      <a:pt x="1940321" y="554112"/>
                      <a:pt x="1911274" y="519037"/>
                      <a:pt x="1911822" y="518489"/>
                    </a:cubicBezTo>
                    <a:cubicBezTo>
                      <a:pt x="1911822" y="516297"/>
                      <a:pt x="1930456" y="513009"/>
                      <a:pt x="1935388" y="515749"/>
                    </a:cubicBezTo>
                    <a:cubicBezTo>
                      <a:pt x="1940321" y="517941"/>
                      <a:pt x="1940321" y="525614"/>
                      <a:pt x="1946897" y="527258"/>
                    </a:cubicBezTo>
                    <a:cubicBezTo>
                      <a:pt x="1952378" y="527806"/>
                      <a:pt x="1952378" y="526162"/>
                      <a:pt x="1956762" y="525066"/>
                    </a:cubicBezTo>
                    <a:cubicBezTo>
                      <a:pt x="1962790" y="522874"/>
                      <a:pt x="1962790" y="525614"/>
                      <a:pt x="1984164" y="525066"/>
                    </a:cubicBezTo>
                    <a:cubicBezTo>
                      <a:pt x="2004990" y="523970"/>
                      <a:pt x="2007730" y="520134"/>
                      <a:pt x="2012114" y="513557"/>
                    </a:cubicBezTo>
                    <a:cubicBezTo>
                      <a:pt x="2016499" y="508625"/>
                      <a:pt x="2018143" y="500404"/>
                      <a:pt x="2012662" y="491087"/>
                    </a:cubicBezTo>
                    <a:close/>
                    <a:moveTo>
                      <a:pt x="1364876" y="237891"/>
                    </a:moveTo>
                    <a:cubicBezTo>
                      <a:pt x="1359943" y="237891"/>
                      <a:pt x="1355559" y="247756"/>
                      <a:pt x="1352819" y="252689"/>
                    </a:cubicBezTo>
                    <a:cubicBezTo>
                      <a:pt x="1350626" y="256525"/>
                      <a:pt x="1353367" y="264746"/>
                      <a:pt x="1355011" y="273514"/>
                    </a:cubicBezTo>
                    <a:cubicBezTo>
                      <a:pt x="1355559" y="281735"/>
                      <a:pt x="1367068" y="302560"/>
                      <a:pt x="1372548" y="306397"/>
                    </a:cubicBezTo>
                    <a:cubicBezTo>
                      <a:pt x="1378577" y="309137"/>
                      <a:pt x="1383509" y="301464"/>
                      <a:pt x="1390634" y="289407"/>
                    </a:cubicBezTo>
                    <a:cubicBezTo>
                      <a:pt x="1398306" y="276254"/>
                      <a:pt x="1398306" y="276254"/>
                      <a:pt x="1388441" y="262005"/>
                    </a:cubicBezTo>
                    <a:cubicBezTo>
                      <a:pt x="1379673" y="248304"/>
                      <a:pt x="1373644" y="238988"/>
                      <a:pt x="1364876" y="237891"/>
                    </a:cubicBezTo>
                    <a:close/>
                    <a:moveTo>
                      <a:pt x="1416392" y="87728"/>
                    </a:moveTo>
                    <a:cubicBezTo>
                      <a:pt x="1406527" y="91016"/>
                      <a:pt x="1382961" y="107457"/>
                      <a:pt x="1365424" y="126639"/>
                    </a:cubicBezTo>
                    <a:cubicBezTo>
                      <a:pt x="1350078" y="146916"/>
                      <a:pt x="1346790" y="153493"/>
                      <a:pt x="1340762" y="149657"/>
                    </a:cubicBezTo>
                    <a:cubicBezTo>
                      <a:pt x="1335829" y="147464"/>
                      <a:pt x="1336925" y="149109"/>
                      <a:pt x="1325416" y="143080"/>
                    </a:cubicBezTo>
                    <a:cubicBezTo>
                      <a:pt x="1313360" y="137600"/>
                      <a:pt x="1306235" y="137600"/>
                      <a:pt x="1295274" y="135955"/>
                    </a:cubicBezTo>
                    <a:cubicBezTo>
                      <a:pt x="1285409" y="133763"/>
                      <a:pt x="1273352" y="143080"/>
                      <a:pt x="1270612" y="149109"/>
                    </a:cubicBezTo>
                    <a:cubicBezTo>
                      <a:pt x="1266228" y="156233"/>
                      <a:pt x="1270612" y="156233"/>
                      <a:pt x="1276093" y="161713"/>
                    </a:cubicBezTo>
                    <a:cubicBezTo>
                      <a:pt x="1282121" y="166646"/>
                      <a:pt x="1305687" y="171030"/>
                      <a:pt x="1311167" y="171030"/>
                    </a:cubicBezTo>
                    <a:cubicBezTo>
                      <a:pt x="1316100" y="170482"/>
                      <a:pt x="1322128" y="172126"/>
                      <a:pt x="1320484" y="175963"/>
                    </a:cubicBezTo>
                    <a:cubicBezTo>
                      <a:pt x="1319936" y="178703"/>
                      <a:pt x="1291438" y="200625"/>
                      <a:pt x="1281025" y="208297"/>
                    </a:cubicBezTo>
                    <a:cubicBezTo>
                      <a:pt x="1271160" y="215422"/>
                      <a:pt x="1250335" y="230219"/>
                      <a:pt x="1245402" y="235151"/>
                    </a:cubicBezTo>
                    <a:cubicBezTo>
                      <a:pt x="1237182" y="243920"/>
                      <a:pt x="1248142" y="251044"/>
                      <a:pt x="1252527" y="249948"/>
                    </a:cubicBezTo>
                    <a:cubicBezTo>
                      <a:pt x="1257459" y="249948"/>
                      <a:pt x="1267872" y="241180"/>
                      <a:pt x="1285409" y="237891"/>
                    </a:cubicBezTo>
                    <a:cubicBezTo>
                      <a:pt x="1304043" y="234055"/>
                      <a:pt x="1317196" y="225286"/>
                      <a:pt x="1324868" y="219258"/>
                    </a:cubicBezTo>
                    <a:cubicBezTo>
                      <a:pt x="1334185" y="212681"/>
                      <a:pt x="1352271" y="193500"/>
                      <a:pt x="1355559" y="191856"/>
                    </a:cubicBezTo>
                    <a:cubicBezTo>
                      <a:pt x="1360491" y="189664"/>
                      <a:pt x="1395018" y="215422"/>
                      <a:pt x="1403787" y="214874"/>
                    </a:cubicBezTo>
                    <a:cubicBezTo>
                      <a:pt x="1408719" y="213778"/>
                      <a:pt x="1415844" y="206653"/>
                      <a:pt x="1421324" y="201721"/>
                    </a:cubicBezTo>
                    <a:cubicBezTo>
                      <a:pt x="1427901" y="196240"/>
                      <a:pt x="1424612" y="190212"/>
                      <a:pt x="1415295" y="189664"/>
                    </a:cubicBezTo>
                    <a:cubicBezTo>
                      <a:pt x="1406527" y="187471"/>
                      <a:pt x="1387893" y="180895"/>
                      <a:pt x="1377481" y="174318"/>
                    </a:cubicBezTo>
                    <a:cubicBezTo>
                      <a:pt x="1366520" y="168838"/>
                      <a:pt x="1375288" y="163358"/>
                      <a:pt x="1380221" y="157329"/>
                    </a:cubicBezTo>
                    <a:cubicBezTo>
                      <a:pt x="1385153" y="151849"/>
                      <a:pt x="1410911" y="128283"/>
                      <a:pt x="1424612" y="115130"/>
                    </a:cubicBezTo>
                    <a:cubicBezTo>
                      <a:pt x="1438861" y="102525"/>
                      <a:pt x="1439957" y="94304"/>
                      <a:pt x="1438861" y="91016"/>
                    </a:cubicBezTo>
                    <a:cubicBezTo>
                      <a:pt x="1437765" y="85536"/>
                      <a:pt x="1426256" y="83891"/>
                      <a:pt x="1416392" y="87728"/>
                    </a:cubicBezTo>
                    <a:close/>
                    <a:moveTo>
                      <a:pt x="781758" y="137600"/>
                    </a:moveTo>
                    <a:cubicBezTo>
                      <a:pt x="775729" y="136504"/>
                      <a:pt x="771893" y="140340"/>
                      <a:pt x="765317" y="146916"/>
                    </a:cubicBezTo>
                    <a:cubicBezTo>
                      <a:pt x="758740" y="152397"/>
                      <a:pt x="762576" y="179799"/>
                      <a:pt x="753808" y="191308"/>
                    </a:cubicBezTo>
                    <a:cubicBezTo>
                      <a:pt x="753260" y="190212"/>
                      <a:pt x="750519" y="186375"/>
                      <a:pt x="748327" y="180347"/>
                    </a:cubicBezTo>
                    <a:cubicBezTo>
                      <a:pt x="746135" y="175415"/>
                      <a:pt x="744491" y="168838"/>
                      <a:pt x="739558" y="167742"/>
                    </a:cubicBezTo>
                    <a:cubicBezTo>
                      <a:pt x="734626" y="165550"/>
                      <a:pt x="734078" y="171030"/>
                      <a:pt x="731338" y="175963"/>
                    </a:cubicBezTo>
                    <a:cubicBezTo>
                      <a:pt x="724761" y="185279"/>
                      <a:pt x="719829" y="191308"/>
                      <a:pt x="717089" y="192952"/>
                    </a:cubicBezTo>
                    <a:cubicBezTo>
                      <a:pt x="706128" y="198980"/>
                      <a:pt x="710512" y="177607"/>
                      <a:pt x="702840" y="169386"/>
                    </a:cubicBezTo>
                    <a:cubicBezTo>
                      <a:pt x="696811" y="163358"/>
                      <a:pt x="690783" y="175963"/>
                      <a:pt x="691331" y="187471"/>
                    </a:cubicBezTo>
                    <a:cubicBezTo>
                      <a:pt x="691331" y="194048"/>
                      <a:pt x="695167" y="204461"/>
                      <a:pt x="696263" y="211037"/>
                    </a:cubicBezTo>
                    <a:cubicBezTo>
                      <a:pt x="696811" y="216518"/>
                      <a:pt x="696811" y="226931"/>
                      <a:pt x="698455" y="230767"/>
                    </a:cubicBezTo>
                    <a:cubicBezTo>
                      <a:pt x="701744" y="241728"/>
                      <a:pt x="705032" y="254333"/>
                      <a:pt x="711060" y="263101"/>
                    </a:cubicBezTo>
                    <a:cubicBezTo>
                      <a:pt x="717637" y="271870"/>
                      <a:pt x="726405" y="268034"/>
                      <a:pt x="722569" y="248852"/>
                    </a:cubicBezTo>
                    <a:cubicBezTo>
                      <a:pt x="722021" y="239536"/>
                      <a:pt x="710512" y="218710"/>
                      <a:pt x="717089" y="209393"/>
                    </a:cubicBezTo>
                    <a:cubicBezTo>
                      <a:pt x="722569" y="202817"/>
                      <a:pt x="729694" y="202817"/>
                      <a:pt x="734078" y="207201"/>
                    </a:cubicBezTo>
                    <a:cubicBezTo>
                      <a:pt x="739558" y="212133"/>
                      <a:pt x="739558" y="225286"/>
                      <a:pt x="743395" y="229123"/>
                    </a:cubicBezTo>
                    <a:cubicBezTo>
                      <a:pt x="747231" y="234055"/>
                      <a:pt x="752712" y="225286"/>
                      <a:pt x="757096" y="219806"/>
                    </a:cubicBezTo>
                    <a:cubicBezTo>
                      <a:pt x="758192" y="216518"/>
                      <a:pt x="758192" y="208297"/>
                      <a:pt x="761480" y="197884"/>
                    </a:cubicBezTo>
                    <a:cubicBezTo>
                      <a:pt x="762028" y="192404"/>
                      <a:pt x="766413" y="188020"/>
                      <a:pt x="767509" y="182539"/>
                    </a:cubicBezTo>
                    <a:cubicBezTo>
                      <a:pt x="770797" y="173770"/>
                      <a:pt x="771345" y="166646"/>
                      <a:pt x="776825" y="166646"/>
                    </a:cubicBezTo>
                    <a:cubicBezTo>
                      <a:pt x="786142" y="165550"/>
                      <a:pt x="790527" y="175963"/>
                      <a:pt x="792719" y="180895"/>
                    </a:cubicBezTo>
                    <a:cubicBezTo>
                      <a:pt x="794911" y="187471"/>
                      <a:pt x="795459" y="192404"/>
                      <a:pt x="797651" y="201721"/>
                    </a:cubicBezTo>
                    <a:cubicBezTo>
                      <a:pt x="799843" y="207749"/>
                      <a:pt x="797651" y="228575"/>
                      <a:pt x="797651" y="241728"/>
                    </a:cubicBezTo>
                    <a:cubicBezTo>
                      <a:pt x="797103" y="248304"/>
                      <a:pt x="795459" y="251593"/>
                      <a:pt x="797103" y="253785"/>
                    </a:cubicBezTo>
                    <a:cubicBezTo>
                      <a:pt x="802035" y="257621"/>
                      <a:pt x="805324" y="259265"/>
                      <a:pt x="809160" y="230767"/>
                    </a:cubicBezTo>
                    <a:cubicBezTo>
                      <a:pt x="811900" y="197884"/>
                      <a:pt x="814092" y="197884"/>
                      <a:pt x="809708" y="174318"/>
                    </a:cubicBezTo>
                    <a:cubicBezTo>
                      <a:pt x="808612" y="156233"/>
                      <a:pt x="789978" y="139244"/>
                      <a:pt x="781758" y="137600"/>
                    </a:cubicBezTo>
                    <a:close/>
                    <a:moveTo>
                      <a:pt x="852455" y="78411"/>
                    </a:moveTo>
                    <a:cubicBezTo>
                      <a:pt x="849167" y="77315"/>
                      <a:pt x="845331" y="79507"/>
                      <a:pt x="840398" y="81151"/>
                    </a:cubicBezTo>
                    <a:cubicBezTo>
                      <a:pt x="825601" y="81699"/>
                      <a:pt x="809708" y="86084"/>
                      <a:pt x="796007" y="83343"/>
                    </a:cubicBezTo>
                    <a:cubicBezTo>
                      <a:pt x="791075" y="82247"/>
                      <a:pt x="788882" y="80055"/>
                      <a:pt x="787786" y="77315"/>
                    </a:cubicBezTo>
                    <a:cubicBezTo>
                      <a:pt x="785594" y="74027"/>
                      <a:pt x="788334" y="69094"/>
                      <a:pt x="788334" y="64710"/>
                    </a:cubicBezTo>
                    <a:cubicBezTo>
                      <a:pt x="787786" y="59778"/>
                      <a:pt x="785046" y="53749"/>
                      <a:pt x="781210" y="53749"/>
                    </a:cubicBezTo>
                    <a:cubicBezTo>
                      <a:pt x="774633" y="53201"/>
                      <a:pt x="769701" y="59778"/>
                      <a:pt x="766413" y="64710"/>
                    </a:cubicBezTo>
                    <a:cubicBezTo>
                      <a:pt x="761480" y="67998"/>
                      <a:pt x="759836" y="70738"/>
                      <a:pt x="759836" y="83343"/>
                    </a:cubicBezTo>
                    <a:cubicBezTo>
                      <a:pt x="758740" y="88824"/>
                      <a:pt x="758740" y="92660"/>
                      <a:pt x="763124" y="95948"/>
                    </a:cubicBezTo>
                    <a:cubicBezTo>
                      <a:pt x="766961" y="98689"/>
                      <a:pt x="776277" y="98689"/>
                      <a:pt x="788334" y="99785"/>
                    </a:cubicBezTo>
                    <a:cubicBezTo>
                      <a:pt x="806968" y="102525"/>
                      <a:pt x="830534" y="105265"/>
                      <a:pt x="838206" y="102525"/>
                    </a:cubicBezTo>
                    <a:cubicBezTo>
                      <a:pt x="846975" y="99785"/>
                      <a:pt x="855744" y="93208"/>
                      <a:pt x="858484" y="90468"/>
                    </a:cubicBezTo>
                    <a:cubicBezTo>
                      <a:pt x="860676" y="86632"/>
                      <a:pt x="860128" y="81151"/>
                      <a:pt x="852455" y="78411"/>
                    </a:cubicBezTo>
                    <a:close/>
                    <a:moveTo>
                      <a:pt x="617345" y="248852"/>
                    </a:moveTo>
                    <a:cubicBezTo>
                      <a:pt x="617345" y="239536"/>
                      <a:pt x="617345" y="229123"/>
                      <a:pt x="617345" y="219258"/>
                    </a:cubicBezTo>
                    <a:cubicBezTo>
                      <a:pt x="615701" y="212681"/>
                      <a:pt x="602000" y="194596"/>
                      <a:pt x="591039" y="163358"/>
                    </a:cubicBezTo>
                    <a:cubicBezTo>
                      <a:pt x="588847" y="156781"/>
                      <a:pt x="581722" y="156781"/>
                      <a:pt x="581174" y="162810"/>
                    </a:cubicBezTo>
                    <a:cubicBezTo>
                      <a:pt x="581174" y="168290"/>
                      <a:pt x="595423" y="207749"/>
                      <a:pt x="597067" y="233507"/>
                    </a:cubicBezTo>
                    <a:cubicBezTo>
                      <a:pt x="598711" y="254881"/>
                      <a:pt x="599808" y="276254"/>
                      <a:pt x="602000" y="297628"/>
                    </a:cubicBezTo>
                    <a:cubicBezTo>
                      <a:pt x="605288" y="309685"/>
                      <a:pt x="623373" y="333251"/>
                      <a:pt x="628306" y="330511"/>
                    </a:cubicBezTo>
                    <a:cubicBezTo>
                      <a:pt x="632690" y="328319"/>
                      <a:pt x="635430" y="325030"/>
                      <a:pt x="631046" y="306397"/>
                    </a:cubicBezTo>
                    <a:cubicBezTo>
                      <a:pt x="626662" y="287763"/>
                      <a:pt x="622277" y="269130"/>
                      <a:pt x="617345" y="248852"/>
                    </a:cubicBezTo>
                    <a:close/>
                    <a:moveTo>
                      <a:pt x="597067" y="140888"/>
                    </a:moveTo>
                    <a:cubicBezTo>
                      <a:pt x="606932" y="126091"/>
                      <a:pt x="603096" y="111842"/>
                      <a:pt x="585558" y="102525"/>
                    </a:cubicBezTo>
                    <a:cubicBezTo>
                      <a:pt x="579530" y="99785"/>
                      <a:pt x="583366" y="114034"/>
                      <a:pt x="583366" y="126091"/>
                    </a:cubicBezTo>
                    <a:cubicBezTo>
                      <a:pt x="583914" y="126639"/>
                      <a:pt x="583366" y="139244"/>
                      <a:pt x="582818" y="144176"/>
                    </a:cubicBezTo>
                    <a:cubicBezTo>
                      <a:pt x="581174" y="149109"/>
                      <a:pt x="583366" y="162810"/>
                      <a:pt x="597067" y="140888"/>
                    </a:cubicBezTo>
                    <a:close/>
                    <a:moveTo>
                      <a:pt x="700647" y="108005"/>
                    </a:moveTo>
                    <a:cubicBezTo>
                      <a:pt x="703388" y="110197"/>
                      <a:pt x="703936" y="114582"/>
                      <a:pt x="703936" y="119514"/>
                    </a:cubicBezTo>
                    <a:cubicBezTo>
                      <a:pt x="703388" y="128283"/>
                      <a:pt x="697359" y="131023"/>
                      <a:pt x="695715" y="136504"/>
                    </a:cubicBezTo>
                    <a:cubicBezTo>
                      <a:pt x="692427" y="142532"/>
                      <a:pt x="693523" y="151849"/>
                      <a:pt x="698455" y="154041"/>
                    </a:cubicBezTo>
                    <a:cubicBezTo>
                      <a:pt x="712704" y="158973"/>
                      <a:pt x="715993" y="133763"/>
                      <a:pt x="715993" y="112938"/>
                    </a:cubicBezTo>
                    <a:cubicBezTo>
                      <a:pt x="715993" y="104717"/>
                      <a:pt x="712704" y="95948"/>
                      <a:pt x="714897" y="89372"/>
                    </a:cubicBezTo>
                    <a:cubicBezTo>
                      <a:pt x="715993" y="82247"/>
                      <a:pt x="727502" y="76767"/>
                      <a:pt x="729694" y="79507"/>
                    </a:cubicBezTo>
                    <a:cubicBezTo>
                      <a:pt x="732434" y="86084"/>
                      <a:pt x="735174" y="95400"/>
                      <a:pt x="741203" y="106909"/>
                    </a:cubicBezTo>
                    <a:cubicBezTo>
                      <a:pt x="746135" y="116774"/>
                      <a:pt x="756000" y="127187"/>
                      <a:pt x="760932" y="128831"/>
                    </a:cubicBezTo>
                    <a:cubicBezTo>
                      <a:pt x="781210" y="135407"/>
                      <a:pt x="772441" y="120610"/>
                      <a:pt x="772441" y="109101"/>
                    </a:cubicBezTo>
                    <a:cubicBezTo>
                      <a:pt x="771893" y="105265"/>
                      <a:pt x="768605" y="106361"/>
                      <a:pt x="767509" y="105265"/>
                    </a:cubicBezTo>
                    <a:cubicBezTo>
                      <a:pt x="763672" y="105265"/>
                      <a:pt x="758740" y="108005"/>
                      <a:pt x="755452" y="104717"/>
                    </a:cubicBezTo>
                    <a:cubicBezTo>
                      <a:pt x="751616" y="100881"/>
                      <a:pt x="739558" y="74575"/>
                      <a:pt x="740107" y="70738"/>
                    </a:cubicBezTo>
                    <a:cubicBezTo>
                      <a:pt x="741203" y="65806"/>
                      <a:pt x="751616" y="60874"/>
                      <a:pt x="754356" y="55941"/>
                    </a:cubicBezTo>
                    <a:cubicBezTo>
                      <a:pt x="757644" y="50461"/>
                      <a:pt x="754356" y="41692"/>
                      <a:pt x="751616" y="42788"/>
                    </a:cubicBezTo>
                    <a:cubicBezTo>
                      <a:pt x="748875" y="43884"/>
                      <a:pt x="718185" y="78959"/>
                      <a:pt x="713801" y="82247"/>
                    </a:cubicBezTo>
                    <a:cubicBezTo>
                      <a:pt x="710512" y="86084"/>
                      <a:pt x="706676" y="84987"/>
                      <a:pt x="703936" y="82247"/>
                    </a:cubicBezTo>
                    <a:cubicBezTo>
                      <a:pt x="701196" y="80055"/>
                      <a:pt x="700099" y="65258"/>
                      <a:pt x="721473" y="35116"/>
                    </a:cubicBezTo>
                    <a:cubicBezTo>
                      <a:pt x="728050" y="25799"/>
                      <a:pt x="726405" y="25251"/>
                      <a:pt x="721473" y="22511"/>
                    </a:cubicBezTo>
                    <a:cubicBezTo>
                      <a:pt x="718185" y="19222"/>
                      <a:pt x="712156" y="25799"/>
                      <a:pt x="706676" y="25799"/>
                    </a:cubicBezTo>
                    <a:cubicBezTo>
                      <a:pt x="700099" y="25799"/>
                      <a:pt x="695167" y="23607"/>
                      <a:pt x="694619" y="20866"/>
                    </a:cubicBezTo>
                    <a:cubicBezTo>
                      <a:pt x="693523" y="15934"/>
                      <a:pt x="694619" y="11002"/>
                      <a:pt x="693523" y="6069"/>
                    </a:cubicBezTo>
                    <a:cubicBezTo>
                      <a:pt x="688043" y="-5440"/>
                      <a:pt x="671601" y="1137"/>
                      <a:pt x="662833" y="11550"/>
                    </a:cubicBezTo>
                    <a:cubicBezTo>
                      <a:pt x="654612" y="23059"/>
                      <a:pt x="629950" y="72382"/>
                      <a:pt x="640911" y="80055"/>
                    </a:cubicBezTo>
                    <a:cubicBezTo>
                      <a:pt x="650228" y="86632"/>
                      <a:pt x="662284" y="63066"/>
                      <a:pt x="671601" y="53749"/>
                    </a:cubicBezTo>
                    <a:cubicBezTo>
                      <a:pt x="683658" y="42240"/>
                      <a:pt x="692975" y="41692"/>
                      <a:pt x="695715" y="41692"/>
                    </a:cubicBezTo>
                    <a:cubicBezTo>
                      <a:pt x="705032" y="42240"/>
                      <a:pt x="683110" y="79507"/>
                      <a:pt x="690235" y="106909"/>
                    </a:cubicBezTo>
                    <a:cubicBezTo>
                      <a:pt x="692427" y="112390"/>
                      <a:pt x="679274" y="121706"/>
                      <a:pt x="674889" y="117870"/>
                    </a:cubicBezTo>
                    <a:cubicBezTo>
                      <a:pt x="674341" y="116774"/>
                      <a:pt x="662833" y="99237"/>
                      <a:pt x="654612" y="96496"/>
                    </a:cubicBezTo>
                    <a:cubicBezTo>
                      <a:pt x="649679" y="95948"/>
                      <a:pt x="643651" y="113486"/>
                      <a:pt x="651324" y="121706"/>
                    </a:cubicBezTo>
                    <a:cubicBezTo>
                      <a:pt x="655160" y="133215"/>
                      <a:pt x="676534" y="127187"/>
                      <a:pt x="644199" y="170482"/>
                    </a:cubicBezTo>
                    <a:cubicBezTo>
                      <a:pt x="637075" y="178703"/>
                      <a:pt x="637075" y="191308"/>
                      <a:pt x="637075" y="199528"/>
                    </a:cubicBezTo>
                    <a:cubicBezTo>
                      <a:pt x="637075" y="212681"/>
                      <a:pt x="639815" y="223094"/>
                      <a:pt x="648583" y="224190"/>
                    </a:cubicBezTo>
                    <a:cubicBezTo>
                      <a:pt x="658448" y="224738"/>
                      <a:pt x="665573" y="213229"/>
                      <a:pt x="669409" y="208297"/>
                    </a:cubicBezTo>
                    <a:cubicBezTo>
                      <a:pt x="672697" y="203365"/>
                      <a:pt x="678726" y="186923"/>
                      <a:pt x="681466" y="168290"/>
                    </a:cubicBezTo>
                    <a:cubicBezTo>
                      <a:pt x="683658" y="155685"/>
                      <a:pt x="679274" y="143080"/>
                      <a:pt x="683658" y="132119"/>
                    </a:cubicBezTo>
                    <a:cubicBezTo>
                      <a:pt x="685302" y="122254"/>
                      <a:pt x="691879" y="116774"/>
                      <a:pt x="700647" y="108005"/>
                    </a:cubicBezTo>
                    <a:close/>
                    <a:moveTo>
                      <a:pt x="604740" y="93208"/>
                    </a:moveTo>
                    <a:cubicBezTo>
                      <a:pt x="606932" y="91016"/>
                      <a:pt x="607480" y="90468"/>
                      <a:pt x="608028" y="88276"/>
                    </a:cubicBezTo>
                    <a:cubicBezTo>
                      <a:pt x="599808" y="78959"/>
                      <a:pt x="588847" y="58133"/>
                      <a:pt x="583366" y="60326"/>
                    </a:cubicBezTo>
                    <a:cubicBezTo>
                      <a:pt x="581174" y="63066"/>
                      <a:pt x="578982" y="64162"/>
                      <a:pt x="576790" y="69094"/>
                    </a:cubicBezTo>
                    <a:cubicBezTo>
                      <a:pt x="572953" y="75123"/>
                      <a:pt x="575146" y="83343"/>
                      <a:pt x="588847" y="91016"/>
                    </a:cubicBezTo>
                    <a:cubicBezTo>
                      <a:pt x="593779" y="93208"/>
                      <a:pt x="598711" y="92660"/>
                      <a:pt x="604740" y="93208"/>
                    </a:cubicBezTo>
                    <a:close/>
                    <a:moveTo>
                      <a:pt x="154797" y="517941"/>
                    </a:moveTo>
                    <a:cubicBezTo>
                      <a:pt x="145480" y="518489"/>
                      <a:pt x="132875" y="520682"/>
                      <a:pt x="130683" y="522874"/>
                    </a:cubicBezTo>
                    <a:cubicBezTo>
                      <a:pt x="121914" y="532190"/>
                      <a:pt x="119722" y="538219"/>
                      <a:pt x="107117" y="550824"/>
                    </a:cubicBezTo>
                    <a:cubicBezTo>
                      <a:pt x="109857" y="550824"/>
                      <a:pt x="104377" y="560689"/>
                      <a:pt x="107665" y="566169"/>
                    </a:cubicBezTo>
                    <a:cubicBezTo>
                      <a:pt x="111501" y="572198"/>
                      <a:pt x="118626" y="577678"/>
                      <a:pt x="125750" y="580418"/>
                    </a:cubicBezTo>
                    <a:cubicBezTo>
                      <a:pt x="132875" y="582610"/>
                      <a:pt x="149864" y="586995"/>
                      <a:pt x="155893" y="570553"/>
                    </a:cubicBezTo>
                    <a:cubicBezTo>
                      <a:pt x="158633" y="561785"/>
                      <a:pt x="146576" y="557400"/>
                      <a:pt x="143288" y="555756"/>
                    </a:cubicBezTo>
                    <a:cubicBezTo>
                      <a:pt x="143288" y="553564"/>
                      <a:pt x="143288" y="552468"/>
                      <a:pt x="143288" y="550824"/>
                    </a:cubicBezTo>
                    <a:cubicBezTo>
                      <a:pt x="144932" y="550824"/>
                      <a:pt x="147124" y="550824"/>
                      <a:pt x="148220" y="550824"/>
                    </a:cubicBezTo>
                    <a:cubicBezTo>
                      <a:pt x="148220" y="549728"/>
                      <a:pt x="164113" y="556304"/>
                      <a:pt x="169046" y="556304"/>
                    </a:cubicBezTo>
                    <a:cubicBezTo>
                      <a:pt x="173978" y="546440"/>
                      <a:pt x="180555" y="529998"/>
                      <a:pt x="172882" y="517941"/>
                    </a:cubicBezTo>
                    <a:cubicBezTo>
                      <a:pt x="168498" y="511365"/>
                      <a:pt x="164113" y="515749"/>
                      <a:pt x="154797" y="517941"/>
                    </a:cubicBezTo>
                    <a:close/>
                    <a:moveTo>
                      <a:pt x="113693" y="497116"/>
                    </a:moveTo>
                    <a:cubicBezTo>
                      <a:pt x="112597" y="492183"/>
                      <a:pt x="107665" y="485059"/>
                      <a:pt x="102185" y="483963"/>
                    </a:cubicBezTo>
                    <a:cubicBezTo>
                      <a:pt x="91224" y="481222"/>
                      <a:pt x="77523" y="504788"/>
                      <a:pt x="78619" y="509173"/>
                    </a:cubicBezTo>
                    <a:cubicBezTo>
                      <a:pt x="79167" y="514653"/>
                      <a:pt x="81359" y="520682"/>
                      <a:pt x="85195" y="519037"/>
                    </a:cubicBezTo>
                    <a:cubicBezTo>
                      <a:pt x="89032" y="518489"/>
                      <a:pt x="114241" y="508625"/>
                      <a:pt x="113693" y="497116"/>
                    </a:cubicBezTo>
                    <a:close/>
                    <a:moveTo>
                      <a:pt x="215081" y="476838"/>
                    </a:moveTo>
                    <a:cubicBezTo>
                      <a:pt x="204121" y="462589"/>
                      <a:pt x="179459" y="437927"/>
                      <a:pt x="152056" y="417650"/>
                    </a:cubicBezTo>
                    <a:cubicBezTo>
                      <a:pt x="127943" y="400660"/>
                      <a:pt x="102185" y="386411"/>
                      <a:pt x="86839" y="396824"/>
                    </a:cubicBezTo>
                    <a:cubicBezTo>
                      <a:pt x="72590" y="407785"/>
                      <a:pt x="77523" y="415457"/>
                      <a:pt x="74234" y="427514"/>
                    </a:cubicBezTo>
                    <a:cubicBezTo>
                      <a:pt x="69850" y="435735"/>
                      <a:pt x="64918" y="442859"/>
                      <a:pt x="57245" y="447792"/>
                    </a:cubicBezTo>
                    <a:cubicBezTo>
                      <a:pt x="48476" y="454916"/>
                      <a:pt x="30391" y="468617"/>
                      <a:pt x="22170" y="481222"/>
                    </a:cubicBezTo>
                    <a:cubicBezTo>
                      <a:pt x="18334" y="487799"/>
                      <a:pt x="6825" y="485059"/>
                      <a:pt x="4085" y="490539"/>
                    </a:cubicBezTo>
                    <a:cubicBezTo>
                      <a:pt x="1345" y="496568"/>
                      <a:pt x="-1396" y="502048"/>
                      <a:pt x="797" y="508077"/>
                    </a:cubicBezTo>
                    <a:cubicBezTo>
                      <a:pt x="7921" y="536027"/>
                      <a:pt x="67110" y="592475"/>
                      <a:pt x="67110" y="592475"/>
                    </a:cubicBezTo>
                    <a:cubicBezTo>
                      <a:pt x="67110" y="592475"/>
                      <a:pt x="96704" y="619877"/>
                      <a:pt x="95060" y="618781"/>
                    </a:cubicBezTo>
                    <a:cubicBezTo>
                      <a:pt x="115338" y="639607"/>
                      <a:pt x="134519" y="658240"/>
                      <a:pt x="142740" y="660981"/>
                    </a:cubicBezTo>
                    <a:cubicBezTo>
                      <a:pt x="152056" y="664269"/>
                      <a:pt x="166306" y="661529"/>
                      <a:pt x="163565" y="656048"/>
                    </a:cubicBezTo>
                    <a:cubicBezTo>
                      <a:pt x="153701" y="637415"/>
                      <a:pt x="124106" y="618233"/>
                      <a:pt x="111501" y="601792"/>
                    </a:cubicBezTo>
                    <a:cubicBezTo>
                      <a:pt x="94512" y="578226"/>
                      <a:pt x="73686" y="562333"/>
                      <a:pt x="57245" y="540959"/>
                    </a:cubicBezTo>
                    <a:cubicBezTo>
                      <a:pt x="53409" y="536027"/>
                      <a:pt x="48476" y="527258"/>
                      <a:pt x="44640" y="522326"/>
                    </a:cubicBezTo>
                    <a:cubicBezTo>
                      <a:pt x="43544" y="519037"/>
                      <a:pt x="41900" y="513557"/>
                      <a:pt x="44640" y="506981"/>
                    </a:cubicBezTo>
                    <a:cubicBezTo>
                      <a:pt x="47928" y="501500"/>
                      <a:pt x="53957" y="494924"/>
                      <a:pt x="58889" y="487799"/>
                    </a:cubicBezTo>
                    <a:cubicBezTo>
                      <a:pt x="69850" y="471906"/>
                      <a:pt x="80811" y="457657"/>
                      <a:pt x="88484" y="443407"/>
                    </a:cubicBezTo>
                    <a:cubicBezTo>
                      <a:pt x="91224" y="437927"/>
                      <a:pt x="99992" y="431899"/>
                      <a:pt x="101088" y="431351"/>
                    </a:cubicBezTo>
                    <a:cubicBezTo>
                      <a:pt x="107117" y="426418"/>
                      <a:pt x="119174" y="428610"/>
                      <a:pt x="126298" y="429706"/>
                    </a:cubicBezTo>
                    <a:cubicBezTo>
                      <a:pt x="133423" y="431899"/>
                      <a:pt x="158633" y="453272"/>
                      <a:pt x="188775" y="482867"/>
                    </a:cubicBezTo>
                    <a:cubicBezTo>
                      <a:pt x="207957" y="501500"/>
                      <a:pt x="212889" y="500404"/>
                      <a:pt x="219466" y="523970"/>
                    </a:cubicBezTo>
                    <a:cubicBezTo>
                      <a:pt x="221658" y="532739"/>
                      <a:pt x="210697" y="529998"/>
                      <a:pt x="210149" y="533287"/>
                    </a:cubicBezTo>
                    <a:cubicBezTo>
                      <a:pt x="206313" y="544247"/>
                      <a:pt x="206313" y="553564"/>
                      <a:pt x="227686" y="560141"/>
                    </a:cubicBezTo>
                    <a:cubicBezTo>
                      <a:pt x="231523" y="560689"/>
                      <a:pt x="240291" y="565621"/>
                      <a:pt x="243580" y="562881"/>
                    </a:cubicBezTo>
                    <a:cubicBezTo>
                      <a:pt x="247416" y="560141"/>
                      <a:pt x="245772" y="555756"/>
                      <a:pt x="243032" y="546988"/>
                    </a:cubicBezTo>
                    <a:cubicBezTo>
                      <a:pt x="234263" y="521230"/>
                      <a:pt x="238647" y="509721"/>
                      <a:pt x="215081" y="476838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D3873E98-2292-4196-820E-CA6CFA949D6D}"/>
                  </a:ext>
                </a:extLst>
              </p:cNvPr>
              <p:cNvSpPr/>
              <p:nvPr/>
            </p:nvSpPr>
            <p:spPr>
              <a:xfrm>
                <a:off x="1157339" y="2768680"/>
                <a:ext cx="1479716" cy="1424911"/>
              </a:xfrm>
              <a:custGeom>
                <a:avLst/>
                <a:gdLst>
                  <a:gd name="connsiteX0" fmla="*/ 1409264 w 1479715"/>
                  <a:gd name="connsiteY0" fmla="*/ 456449 h 1424911"/>
                  <a:gd name="connsiteX1" fmla="*/ 1373641 w 1479715"/>
                  <a:gd name="connsiteY1" fmla="*/ 508513 h 1424911"/>
                  <a:gd name="connsiteX2" fmla="*/ 1338018 w 1479715"/>
                  <a:gd name="connsiteY2" fmla="*/ 564413 h 1424911"/>
                  <a:gd name="connsiteX3" fmla="*/ 1331442 w 1479715"/>
                  <a:gd name="connsiteY3" fmla="*/ 568249 h 1424911"/>
                  <a:gd name="connsiteX4" fmla="*/ 1322673 w 1479715"/>
                  <a:gd name="connsiteY4" fmla="*/ 537011 h 1424911"/>
                  <a:gd name="connsiteX5" fmla="*/ 1341306 w 1479715"/>
                  <a:gd name="connsiteY5" fmla="*/ 492619 h 1424911"/>
                  <a:gd name="connsiteX6" fmla="*/ 1376929 w 1479715"/>
                  <a:gd name="connsiteY6" fmla="*/ 444392 h 1424911"/>
                  <a:gd name="connsiteX7" fmla="*/ 1409264 w 1479715"/>
                  <a:gd name="connsiteY7" fmla="*/ 456449 h 1424911"/>
                  <a:gd name="connsiteX8" fmla="*/ 1390082 w 1479715"/>
                  <a:gd name="connsiteY8" fmla="*/ 905296 h 1424911"/>
                  <a:gd name="connsiteX9" fmla="*/ 1353911 w 1479715"/>
                  <a:gd name="connsiteY9" fmla="*/ 1084506 h 1424911"/>
                  <a:gd name="connsiteX10" fmla="*/ 1305683 w 1479715"/>
                  <a:gd name="connsiteY10" fmla="*/ 1146983 h 1424911"/>
                  <a:gd name="connsiteX11" fmla="*/ 1294723 w 1479715"/>
                  <a:gd name="connsiteY11" fmla="*/ 1123417 h 1424911"/>
                  <a:gd name="connsiteX12" fmla="*/ 1352267 w 1479715"/>
                  <a:gd name="connsiteY12" fmla="*/ 884470 h 1424911"/>
                  <a:gd name="connsiteX13" fmla="*/ 1353363 w 1479715"/>
                  <a:gd name="connsiteY13" fmla="*/ 737046 h 1424911"/>
                  <a:gd name="connsiteX14" fmla="*/ 1390082 w 1479715"/>
                  <a:gd name="connsiteY14" fmla="*/ 905296 h 1424911"/>
                  <a:gd name="connsiteX15" fmla="*/ 1224025 w 1479715"/>
                  <a:gd name="connsiteY15" fmla="*/ 1162328 h 1424911"/>
                  <a:gd name="connsiteX16" fmla="*/ 1145655 w 1479715"/>
                  <a:gd name="connsiteY16" fmla="*/ 1224805 h 1424911"/>
                  <a:gd name="connsiteX17" fmla="*/ 1065641 w 1479715"/>
                  <a:gd name="connsiteY17" fmla="*/ 1255495 h 1424911"/>
                  <a:gd name="connsiteX18" fmla="*/ 1059612 w 1479715"/>
                  <a:gd name="connsiteY18" fmla="*/ 1254947 h 1424911"/>
                  <a:gd name="connsiteX19" fmla="*/ 1051392 w 1479715"/>
                  <a:gd name="connsiteY19" fmla="*/ 1225353 h 1424911"/>
                  <a:gd name="connsiteX20" fmla="*/ 1059612 w 1479715"/>
                  <a:gd name="connsiteY20" fmla="*/ 1179317 h 1424911"/>
                  <a:gd name="connsiteX21" fmla="*/ 1065641 w 1479715"/>
                  <a:gd name="connsiteY21" fmla="*/ 1157943 h 1424911"/>
                  <a:gd name="connsiteX22" fmla="*/ 1083178 w 1479715"/>
                  <a:gd name="connsiteY22" fmla="*/ 1096015 h 1424911"/>
                  <a:gd name="connsiteX23" fmla="*/ 1110032 w 1479715"/>
                  <a:gd name="connsiteY23" fmla="*/ 991338 h 1424911"/>
                  <a:gd name="connsiteX24" fmla="*/ 1127022 w 1479715"/>
                  <a:gd name="connsiteY24" fmla="*/ 971061 h 1424911"/>
                  <a:gd name="connsiteX25" fmla="*/ 1145655 w 1479715"/>
                  <a:gd name="connsiteY25" fmla="*/ 962292 h 1424911"/>
                  <a:gd name="connsiteX26" fmla="*/ 1212516 w 1479715"/>
                  <a:gd name="connsiteY26" fmla="*/ 951331 h 1424911"/>
                  <a:gd name="connsiteX27" fmla="*/ 1265676 w 1479715"/>
                  <a:gd name="connsiteY27" fmla="*/ 1066968 h 1424911"/>
                  <a:gd name="connsiteX28" fmla="*/ 1224025 w 1479715"/>
                  <a:gd name="connsiteY28" fmla="*/ 1162328 h 1424911"/>
                  <a:gd name="connsiteX29" fmla="*/ 1040431 w 1479715"/>
                  <a:gd name="connsiteY29" fmla="*/ 1086698 h 1424911"/>
                  <a:gd name="connsiteX30" fmla="*/ 1012481 w 1479715"/>
                  <a:gd name="connsiteY30" fmla="*/ 1048883 h 1424911"/>
                  <a:gd name="connsiteX31" fmla="*/ 1015221 w 1479715"/>
                  <a:gd name="connsiteY31" fmla="*/ 982570 h 1424911"/>
                  <a:gd name="connsiteX32" fmla="*/ 1040431 w 1479715"/>
                  <a:gd name="connsiteY32" fmla="*/ 968321 h 1424911"/>
                  <a:gd name="connsiteX33" fmla="*/ 1065641 w 1479715"/>
                  <a:gd name="connsiteY33" fmla="*/ 971609 h 1424911"/>
                  <a:gd name="connsiteX34" fmla="*/ 1074957 w 1479715"/>
                  <a:gd name="connsiteY34" fmla="*/ 1013260 h 1424911"/>
                  <a:gd name="connsiteX35" fmla="*/ 1065641 w 1479715"/>
                  <a:gd name="connsiteY35" fmla="*/ 1057652 h 1424911"/>
                  <a:gd name="connsiteX36" fmla="*/ 1040431 w 1479715"/>
                  <a:gd name="connsiteY36" fmla="*/ 1086698 h 1424911"/>
                  <a:gd name="connsiteX37" fmla="*/ 1038239 w 1479715"/>
                  <a:gd name="connsiteY37" fmla="*/ 1173289 h 1424911"/>
                  <a:gd name="connsiteX38" fmla="*/ 993299 w 1479715"/>
                  <a:gd name="connsiteY38" fmla="*/ 1286733 h 1424911"/>
                  <a:gd name="connsiteX39" fmla="*/ 980146 w 1479715"/>
                  <a:gd name="connsiteY39" fmla="*/ 1286185 h 1424911"/>
                  <a:gd name="connsiteX40" fmla="*/ 926438 w 1479715"/>
                  <a:gd name="connsiteY40" fmla="*/ 1251111 h 1424911"/>
                  <a:gd name="connsiteX41" fmla="*/ 950004 w 1479715"/>
                  <a:gd name="connsiteY41" fmla="*/ 1190826 h 1424911"/>
                  <a:gd name="connsiteX42" fmla="*/ 986722 w 1479715"/>
                  <a:gd name="connsiteY42" fmla="*/ 1165616 h 1424911"/>
                  <a:gd name="connsiteX43" fmla="*/ 1017413 w 1479715"/>
                  <a:gd name="connsiteY43" fmla="*/ 1143146 h 1424911"/>
                  <a:gd name="connsiteX44" fmla="*/ 1040979 w 1479715"/>
                  <a:gd name="connsiteY44" fmla="*/ 1143146 h 1424911"/>
                  <a:gd name="connsiteX45" fmla="*/ 1042623 w 1479715"/>
                  <a:gd name="connsiteY45" fmla="*/ 1159039 h 1424911"/>
                  <a:gd name="connsiteX46" fmla="*/ 1038239 w 1479715"/>
                  <a:gd name="connsiteY46" fmla="*/ 1173289 h 1424911"/>
                  <a:gd name="connsiteX47" fmla="*/ 975214 w 1479715"/>
                  <a:gd name="connsiteY47" fmla="*/ 806100 h 1424911"/>
                  <a:gd name="connsiteX48" fmla="*/ 992751 w 1479715"/>
                  <a:gd name="connsiteY48" fmla="*/ 722797 h 1424911"/>
                  <a:gd name="connsiteX49" fmla="*/ 1016865 w 1479715"/>
                  <a:gd name="connsiteY49" fmla="*/ 651552 h 1424911"/>
                  <a:gd name="connsiteX50" fmla="*/ 1040431 w 1479715"/>
                  <a:gd name="connsiteY50" fmla="*/ 653744 h 1424911"/>
                  <a:gd name="connsiteX51" fmla="*/ 1123185 w 1479715"/>
                  <a:gd name="connsiteY51" fmla="*/ 699231 h 1424911"/>
                  <a:gd name="connsiteX52" fmla="*/ 1146203 w 1479715"/>
                  <a:gd name="connsiteY52" fmla="*/ 694299 h 1424911"/>
                  <a:gd name="connsiteX53" fmla="*/ 1127570 w 1479715"/>
                  <a:gd name="connsiteY53" fmla="*/ 801715 h 1424911"/>
                  <a:gd name="connsiteX54" fmla="*/ 1110580 w 1479715"/>
                  <a:gd name="connsiteY54" fmla="*/ 894335 h 1424911"/>
                  <a:gd name="connsiteX55" fmla="*/ 1099619 w 1479715"/>
                  <a:gd name="connsiteY55" fmla="*/ 915160 h 1424911"/>
                  <a:gd name="connsiteX56" fmla="*/ 1040431 w 1479715"/>
                  <a:gd name="connsiteY56" fmla="*/ 918449 h 1424911"/>
                  <a:gd name="connsiteX57" fmla="*/ 975214 w 1479715"/>
                  <a:gd name="connsiteY57" fmla="*/ 806100 h 1424911"/>
                  <a:gd name="connsiteX58" fmla="*/ 1096879 w 1479715"/>
                  <a:gd name="connsiteY58" fmla="*/ 509061 h 1424911"/>
                  <a:gd name="connsiteX59" fmla="*/ 1145655 w 1479715"/>
                  <a:gd name="connsiteY59" fmla="*/ 460833 h 1424911"/>
                  <a:gd name="connsiteX60" fmla="*/ 1188950 w 1479715"/>
                  <a:gd name="connsiteY60" fmla="*/ 429046 h 1424911"/>
                  <a:gd name="connsiteX61" fmla="*/ 1212516 w 1479715"/>
                  <a:gd name="connsiteY61" fmla="*/ 461929 h 1424911"/>
                  <a:gd name="connsiteX62" fmla="*/ 1179086 w 1479715"/>
                  <a:gd name="connsiteY62" fmla="*/ 573730 h 1424911"/>
                  <a:gd name="connsiteX63" fmla="*/ 1153876 w 1479715"/>
                  <a:gd name="connsiteY63" fmla="*/ 654292 h 1424911"/>
                  <a:gd name="connsiteX64" fmla="*/ 1110032 w 1479715"/>
                  <a:gd name="connsiteY64" fmla="*/ 649360 h 1424911"/>
                  <a:gd name="connsiteX65" fmla="*/ 1076054 w 1479715"/>
                  <a:gd name="connsiteY65" fmla="*/ 585787 h 1424911"/>
                  <a:gd name="connsiteX66" fmla="*/ 1096879 w 1479715"/>
                  <a:gd name="connsiteY66" fmla="*/ 509061 h 1424911"/>
                  <a:gd name="connsiteX67" fmla="*/ 893007 w 1479715"/>
                  <a:gd name="connsiteY67" fmla="*/ 1274676 h 1424911"/>
                  <a:gd name="connsiteX68" fmla="*/ 872730 w 1479715"/>
                  <a:gd name="connsiteY68" fmla="*/ 1298242 h 1424911"/>
                  <a:gd name="connsiteX69" fmla="*/ 862317 w 1479715"/>
                  <a:gd name="connsiteY69" fmla="*/ 1301531 h 1424911"/>
                  <a:gd name="connsiteX70" fmla="*/ 838751 w 1479715"/>
                  <a:gd name="connsiteY70" fmla="*/ 1290570 h 1424911"/>
                  <a:gd name="connsiteX71" fmla="*/ 862317 w 1479715"/>
                  <a:gd name="connsiteY71" fmla="*/ 1262072 h 1424911"/>
                  <a:gd name="connsiteX72" fmla="*/ 877114 w 1479715"/>
                  <a:gd name="connsiteY72" fmla="*/ 1257139 h 1424911"/>
                  <a:gd name="connsiteX73" fmla="*/ 893007 w 1479715"/>
                  <a:gd name="connsiteY73" fmla="*/ 1274676 h 1424911"/>
                  <a:gd name="connsiteX74" fmla="*/ 671050 w 1479715"/>
                  <a:gd name="connsiteY74" fmla="*/ 1286185 h 1424911"/>
                  <a:gd name="connsiteX75" fmla="*/ 680915 w 1479715"/>
                  <a:gd name="connsiteY75" fmla="*/ 1202883 h 1424911"/>
                  <a:gd name="connsiteX76" fmla="*/ 690231 w 1479715"/>
                  <a:gd name="connsiteY76" fmla="*/ 1171096 h 1424911"/>
                  <a:gd name="connsiteX77" fmla="*/ 715441 w 1479715"/>
                  <a:gd name="connsiteY77" fmla="*/ 1084506 h 1424911"/>
                  <a:gd name="connsiteX78" fmla="*/ 739007 w 1479715"/>
                  <a:gd name="connsiteY78" fmla="*/ 1023673 h 1424911"/>
                  <a:gd name="connsiteX79" fmla="*/ 762025 w 1479715"/>
                  <a:gd name="connsiteY79" fmla="*/ 1026413 h 1424911"/>
                  <a:gd name="connsiteX80" fmla="*/ 788879 w 1479715"/>
                  <a:gd name="connsiteY80" fmla="*/ 1044498 h 1424911"/>
                  <a:gd name="connsiteX81" fmla="*/ 829982 w 1479715"/>
                  <a:gd name="connsiteY81" fmla="*/ 1108071 h 1424911"/>
                  <a:gd name="connsiteX82" fmla="*/ 863961 w 1479715"/>
                  <a:gd name="connsiteY82" fmla="*/ 1199047 h 1424911"/>
                  <a:gd name="connsiteX83" fmla="*/ 790523 w 1479715"/>
                  <a:gd name="connsiteY83" fmla="*/ 1281253 h 1424911"/>
                  <a:gd name="connsiteX84" fmla="*/ 671050 w 1479715"/>
                  <a:gd name="connsiteY84" fmla="*/ 1286185 h 1424911"/>
                  <a:gd name="connsiteX85" fmla="*/ 659541 w 1479715"/>
                  <a:gd name="connsiteY85" fmla="*/ 987502 h 1424911"/>
                  <a:gd name="connsiteX86" fmla="*/ 697356 w 1479715"/>
                  <a:gd name="connsiteY86" fmla="*/ 1003395 h 1424911"/>
                  <a:gd name="connsiteX87" fmla="*/ 699548 w 1479715"/>
                  <a:gd name="connsiteY87" fmla="*/ 1042306 h 1424911"/>
                  <a:gd name="connsiteX88" fmla="*/ 683655 w 1479715"/>
                  <a:gd name="connsiteY88" fmla="*/ 1096563 h 1424911"/>
                  <a:gd name="connsiteX89" fmla="*/ 680915 w 1479715"/>
                  <a:gd name="connsiteY89" fmla="*/ 1097111 h 1424911"/>
                  <a:gd name="connsiteX90" fmla="*/ 663925 w 1479715"/>
                  <a:gd name="connsiteY90" fmla="*/ 1040114 h 1424911"/>
                  <a:gd name="connsiteX91" fmla="*/ 659541 w 1479715"/>
                  <a:gd name="connsiteY91" fmla="*/ 987502 h 1424911"/>
                  <a:gd name="connsiteX92" fmla="*/ 647484 w 1479715"/>
                  <a:gd name="connsiteY92" fmla="*/ 1209459 h 1424911"/>
                  <a:gd name="connsiteX93" fmla="*/ 615149 w 1479715"/>
                  <a:gd name="connsiteY93" fmla="*/ 1272484 h 1424911"/>
                  <a:gd name="connsiteX94" fmla="*/ 577334 w 1479715"/>
                  <a:gd name="connsiteY94" fmla="*/ 1223708 h 1424911"/>
                  <a:gd name="connsiteX95" fmla="*/ 551028 w 1479715"/>
                  <a:gd name="connsiteY95" fmla="*/ 1157395 h 1424911"/>
                  <a:gd name="connsiteX96" fmla="*/ 547740 w 1479715"/>
                  <a:gd name="connsiteY96" fmla="*/ 1123965 h 1424911"/>
                  <a:gd name="connsiteX97" fmla="*/ 583911 w 1479715"/>
                  <a:gd name="connsiteY97" fmla="*/ 1128897 h 1424911"/>
                  <a:gd name="connsiteX98" fmla="*/ 637619 w 1479715"/>
                  <a:gd name="connsiteY98" fmla="*/ 1157943 h 1424911"/>
                  <a:gd name="connsiteX99" fmla="*/ 647484 w 1479715"/>
                  <a:gd name="connsiteY99" fmla="*/ 1209459 h 1424911"/>
                  <a:gd name="connsiteX100" fmla="*/ 544452 w 1479715"/>
                  <a:gd name="connsiteY100" fmla="*/ 1269196 h 1424911"/>
                  <a:gd name="connsiteX101" fmla="*/ 463890 w 1479715"/>
                  <a:gd name="connsiteY101" fmla="*/ 1265360 h 1424911"/>
                  <a:gd name="connsiteX102" fmla="*/ 447996 w 1479715"/>
                  <a:gd name="connsiteY102" fmla="*/ 1236313 h 1424911"/>
                  <a:gd name="connsiteX103" fmla="*/ 463890 w 1479715"/>
                  <a:gd name="connsiteY103" fmla="*/ 1204527 h 1424911"/>
                  <a:gd name="connsiteX104" fmla="*/ 496772 w 1479715"/>
                  <a:gd name="connsiteY104" fmla="*/ 1171096 h 1424911"/>
                  <a:gd name="connsiteX105" fmla="*/ 505541 w 1479715"/>
                  <a:gd name="connsiteY105" fmla="*/ 1168904 h 1424911"/>
                  <a:gd name="connsiteX106" fmla="*/ 546096 w 1479715"/>
                  <a:gd name="connsiteY106" fmla="*/ 1254947 h 1424911"/>
                  <a:gd name="connsiteX107" fmla="*/ 544452 w 1479715"/>
                  <a:gd name="connsiteY107" fmla="*/ 1269196 h 1424911"/>
                  <a:gd name="connsiteX108" fmla="*/ 403057 w 1479715"/>
                  <a:gd name="connsiteY108" fmla="*/ 1206171 h 1424911"/>
                  <a:gd name="connsiteX109" fmla="*/ 389904 w 1479715"/>
                  <a:gd name="connsiteY109" fmla="*/ 1214392 h 1424911"/>
                  <a:gd name="connsiteX110" fmla="*/ 344964 w 1479715"/>
                  <a:gd name="connsiteY110" fmla="*/ 1196854 h 1424911"/>
                  <a:gd name="connsiteX111" fmla="*/ 313178 w 1479715"/>
                  <a:gd name="connsiteY111" fmla="*/ 1171096 h 1424911"/>
                  <a:gd name="connsiteX112" fmla="*/ 341128 w 1479715"/>
                  <a:gd name="connsiteY112" fmla="*/ 1080121 h 1424911"/>
                  <a:gd name="connsiteX113" fmla="*/ 383875 w 1479715"/>
                  <a:gd name="connsiteY113" fmla="*/ 1068612 h 1424911"/>
                  <a:gd name="connsiteX114" fmla="*/ 364146 w 1479715"/>
                  <a:gd name="connsiteY114" fmla="*/ 1009424 h 1424911"/>
                  <a:gd name="connsiteX115" fmla="*/ 402509 w 1479715"/>
                  <a:gd name="connsiteY115" fmla="*/ 1001203 h 1424911"/>
                  <a:gd name="connsiteX116" fmla="*/ 464986 w 1479715"/>
                  <a:gd name="connsiteY116" fmla="*/ 1036278 h 1424911"/>
                  <a:gd name="connsiteX117" fmla="*/ 481975 w 1479715"/>
                  <a:gd name="connsiteY117" fmla="*/ 1110812 h 1424911"/>
                  <a:gd name="connsiteX118" fmla="*/ 403057 w 1479715"/>
                  <a:gd name="connsiteY118" fmla="*/ 1206171 h 1424911"/>
                  <a:gd name="connsiteX119" fmla="*/ 300025 w 1479715"/>
                  <a:gd name="connsiteY119" fmla="*/ 1103139 h 1424911"/>
                  <a:gd name="connsiteX120" fmla="*/ 278651 w 1479715"/>
                  <a:gd name="connsiteY120" fmla="*/ 1144790 h 1424911"/>
                  <a:gd name="connsiteX121" fmla="*/ 256729 w 1479715"/>
                  <a:gd name="connsiteY121" fmla="*/ 1136570 h 1424911"/>
                  <a:gd name="connsiteX122" fmla="*/ 213982 w 1479715"/>
                  <a:gd name="connsiteY122" fmla="*/ 1086150 h 1424911"/>
                  <a:gd name="connsiteX123" fmla="*/ 220010 w 1479715"/>
                  <a:gd name="connsiteY123" fmla="*/ 1051075 h 1424911"/>
                  <a:gd name="connsiteX124" fmla="*/ 257825 w 1479715"/>
                  <a:gd name="connsiteY124" fmla="*/ 1053267 h 1424911"/>
                  <a:gd name="connsiteX125" fmla="*/ 304409 w 1479715"/>
                  <a:gd name="connsiteY125" fmla="*/ 1060392 h 1424911"/>
                  <a:gd name="connsiteX126" fmla="*/ 300025 w 1479715"/>
                  <a:gd name="connsiteY126" fmla="*/ 1103139 h 1424911"/>
                  <a:gd name="connsiteX127" fmla="*/ 229875 w 1479715"/>
                  <a:gd name="connsiteY127" fmla="*/ 731018 h 1424911"/>
                  <a:gd name="connsiteX128" fmla="*/ 245220 w 1479715"/>
                  <a:gd name="connsiteY128" fmla="*/ 651552 h 1424911"/>
                  <a:gd name="connsiteX129" fmla="*/ 264402 w 1479715"/>
                  <a:gd name="connsiteY129" fmla="*/ 636755 h 1424911"/>
                  <a:gd name="connsiteX130" fmla="*/ 300025 w 1479715"/>
                  <a:gd name="connsiteY130" fmla="*/ 644427 h 1424911"/>
                  <a:gd name="connsiteX131" fmla="*/ 358665 w 1479715"/>
                  <a:gd name="connsiteY131" fmla="*/ 704164 h 1424911"/>
                  <a:gd name="connsiteX132" fmla="*/ 403057 w 1479715"/>
                  <a:gd name="connsiteY132" fmla="*/ 709096 h 1424911"/>
                  <a:gd name="connsiteX133" fmla="*/ 415114 w 1479715"/>
                  <a:gd name="connsiteY133" fmla="*/ 711288 h 1424911"/>
                  <a:gd name="connsiteX134" fmla="*/ 403057 w 1479715"/>
                  <a:gd name="connsiteY134" fmla="*/ 764997 h 1424911"/>
                  <a:gd name="connsiteX135" fmla="*/ 382231 w 1479715"/>
                  <a:gd name="connsiteY135" fmla="*/ 833502 h 1424911"/>
                  <a:gd name="connsiteX136" fmla="*/ 342224 w 1479715"/>
                  <a:gd name="connsiteY136" fmla="*/ 950235 h 1424911"/>
                  <a:gd name="connsiteX137" fmla="*/ 261662 w 1479715"/>
                  <a:gd name="connsiteY137" fmla="*/ 885566 h 1424911"/>
                  <a:gd name="connsiteX138" fmla="*/ 229875 w 1479715"/>
                  <a:gd name="connsiteY138" fmla="*/ 731018 h 1424911"/>
                  <a:gd name="connsiteX139" fmla="*/ 328523 w 1479715"/>
                  <a:gd name="connsiteY139" fmla="*/ 532626 h 1424911"/>
                  <a:gd name="connsiteX140" fmla="*/ 463890 w 1479715"/>
                  <a:gd name="connsiteY140" fmla="*/ 463573 h 1424911"/>
                  <a:gd name="connsiteX141" fmla="*/ 490196 w 1479715"/>
                  <a:gd name="connsiteY141" fmla="*/ 469053 h 1424911"/>
                  <a:gd name="connsiteX142" fmla="*/ 463342 w 1479715"/>
                  <a:gd name="connsiteY142" fmla="*/ 564961 h 1424911"/>
                  <a:gd name="connsiteX143" fmla="*/ 443612 w 1479715"/>
                  <a:gd name="connsiteY143" fmla="*/ 621957 h 1424911"/>
                  <a:gd name="connsiteX144" fmla="*/ 412922 w 1479715"/>
                  <a:gd name="connsiteY144" fmla="*/ 676214 h 1424911"/>
                  <a:gd name="connsiteX145" fmla="*/ 343320 w 1479715"/>
                  <a:gd name="connsiteY145" fmla="*/ 630178 h 1424911"/>
                  <a:gd name="connsiteX146" fmla="*/ 328523 w 1479715"/>
                  <a:gd name="connsiteY146" fmla="*/ 532626 h 1424911"/>
                  <a:gd name="connsiteX147" fmla="*/ 576786 w 1479715"/>
                  <a:gd name="connsiteY147" fmla="*/ 717317 h 1424911"/>
                  <a:gd name="connsiteX148" fmla="*/ 597064 w 1479715"/>
                  <a:gd name="connsiteY148" fmla="*/ 642783 h 1424911"/>
                  <a:gd name="connsiteX149" fmla="*/ 597612 w 1479715"/>
                  <a:gd name="connsiteY149" fmla="*/ 642235 h 1424911"/>
                  <a:gd name="connsiteX150" fmla="*/ 604189 w 1479715"/>
                  <a:gd name="connsiteY150" fmla="*/ 638399 h 1424911"/>
                  <a:gd name="connsiteX151" fmla="*/ 689135 w 1479715"/>
                  <a:gd name="connsiteY151" fmla="*/ 703068 h 1424911"/>
                  <a:gd name="connsiteX152" fmla="*/ 748872 w 1479715"/>
                  <a:gd name="connsiteY152" fmla="*/ 710740 h 1424911"/>
                  <a:gd name="connsiteX153" fmla="*/ 761477 w 1479715"/>
                  <a:gd name="connsiteY153" fmla="*/ 717865 h 1424911"/>
                  <a:gd name="connsiteX154" fmla="*/ 753804 w 1479715"/>
                  <a:gd name="connsiteY154" fmla="*/ 771573 h 1424911"/>
                  <a:gd name="connsiteX155" fmla="*/ 749420 w 1479715"/>
                  <a:gd name="connsiteY155" fmla="*/ 796235 h 1424911"/>
                  <a:gd name="connsiteX156" fmla="*/ 712153 w 1479715"/>
                  <a:gd name="connsiteY156" fmla="*/ 935986 h 1424911"/>
                  <a:gd name="connsiteX157" fmla="*/ 688587 w 1479715"/>
                  <a:gd name="connsiteY157" fmla="*/ 927765 h 1424911"/>
                  <a:gd name="connsiteX158" fmla="*/ 576786 w 1479715"/>
                  <a:gd name="connsiteY158" fmla="*/ 717317 h 1424911"/>
                  <a:gd name="connsiteX159" fmla="*/ 677626 w 1479715"/>
                  <a:gd name="connsiteY159" fmla="*/ 493167 h 1424911"/>
                  <a:gd name="connsiteX160" fmla="*/ 749968 w 1479715"/>
                  <a:gd name="connsiteY160" fmla="*/ 436171 h 1424911"/>
                  <a:gd name="connsiteX161" fmla="*/ 846424 w 1479715"/>
                  <a:gd name="connsiteY161" fmla="*/ 429046 h 1424911"/>
                  <a:gd name="connsiteX162" fmla="*/ 830530 w 1479715"/>
                  <a:gd name="connsiteY162" fmla="*/ 509061 h 1424911"/>
                  <a:gd name="connsiteX163" fmla="*/ 776822 w 1479715"/>
                  <a:gd name="connsiteY163" fmla="*/ 672925 h 1424911"/>
                  <a:gd name="connsiteX164" fmla="*/ 701740 w 1479715"/>
                  <a:gd name="connsiteY164" fmla="*/ 647167 h 1424911"/>
                  <a:gd name="connsiteX165" fmla="*/ 677626 w 1479715"/>
                  <a:gd name="connsiteY165" fmla="*/ 493167 h 1424911"/>
                  <a:gd name="connsiteX166" fmla="*/ 1467904 w 1479715"/>
                  <a:gd name="connsiteY166" fmla="*/ 311217 h 1424911"/>
                  <a:gd name="connsiteX167" fmla="*/ 1268965 w 1479715"/>
                  <a:gd name="connsiteY167" fmla="*/ 90904 h 1424911"/>
                  <a:gd name="connsiteX168" fmla="*/ 1155520 w 1479715"/>
                  <a:gd name="connsiteY168" fmla="*/ 16370 h 1424911"/>
                  <a:gd name="connsiteX169" fmla="*/ 1110580 w 1479715"/>
                  <a:gd name="connsiteY169" fmla="*/ 2121 h 1424911"/>
                  <a:gd name="connsiteX170" fmla="*/ 1110580 w 1479715"/>
                  <a:gd name="connsiteY170" fmla="*/ 19658 h 1424911"/>
                  <a:gd name="connsiteX171" fmla="*/ 1146203 w 1479715"/>
                  <a:gd name="connsiteY171" fmla="*/ 38292 h 1424911"/>
                  <a:gd name="connsiteX172" fmla="*/ 1340210 w 1479715"/>
                  <a:gd name="connsiteY172" fmla="*/ 258057 h 1424911"/>
                  <a:gd name="connsiteX173" fmla="*/ 1397207 w 1479715"/>
                  <a:gd name="connsiteY173" fmla="*/ 384655 h 1424911"/>
                  <a:gd name="connsiteX174" fmla="*/ 1287050 w 1479715"/>
                  <a:gd name="connsiteY174" fmla="*/ 518377 h 1424911"/>
                  <a:gd name="connsiteX175" fmla="*/ 1273897 w 1479715"/>
                  <a:gd name="connsiteY175" fmla="*/ 1000107 h 1424911"/>
                  <a:gd name="connsiteX176" fmla="*/ 1232794 w 1479715"/>
                  <a:gd name="connsiteY176" fmla="*/ 906392 h 1424911"/>
                  <a:gd name="connsiteX177" fmla="*/ 1145655 w 1479715"/>
                  <a:gd name="connsiteY177" fmla="*/ 909132 h 1424911"/>
                  <a:gd name="connsiteX178" fmla="*/ 1144011 w 1479715"/>
                  <a:gd name="connsiteY178" fmla="*/ 909132 h 1424911"/>
                  <a:gd name="connsiteX179" fmla="*/ 1179634 w 1479715"/>
                  <a:gd name="connsiteY179" fmla="*/ 701972 h 1424911"/>
                  <a:gd name="connsiteX180" fmla="*/ 1212516 w 1479715"/>
                  <a:gd name="connsiteY180" fmla="*/ 657032 h 1424911"/>
                  <a:gd name="connsiteX181" fmla="*/ 1198267 w 1479715"/>
                  <a:gd name="connsiteY181" fmla="*/ 623054 h 1424911"/>
                  <a:gd name="connsiteX182" fmla="*/ 1262388 w 1479715"/>
                  <a:gd name="connsiteY182" fmla="*/ 437267 h 1424911"/>
                  <a:gd name="connsiteX183" fmla="*/ 1264032 w 1479715"/>
                  <a:gd name="connsiteY183" fmla="*/ 394520 h 1424911"/>
                  <a:gd name="connsiteX184" fmla="*/ 1207036 w 1479715"/>
                  <a:gd name="connsiteY184" fmla="*/ 397260 h 1424911"/>
                  <a:gd name="connsiteX185" fmla="*/ 1165933 w 1479715"/>
                  <a:gd name="connsiteY185" fmla="*/ 413701 h 1424911"/>
                  <a:gd name="connsiteX186" fmla="*/ 1145655 w 1479715"/>
                  <a:gd name="connsiteY186" fmla="*/ 380819 h 1424911"/>
                  <a:gd name="connsiteX187" fmla="*/ 1064545 w 1479715"/>
                  <a:gd name="connsiteY187" fmla="*/ 327110 h 1424911"/>
                  <a:gd name="connsiteX188" fmla="*/ 1026182 w 1479715"/>
                  <a:gd name="connsiteY188" fmla="*/ 335331 h 1424911"/>
                  <a:gd name="connsiteX189" fmla="*/ 1040431 w 1479715"/>
                  <a:gd name="connsiteY189" fmla="*/ 386847 h 1424911"/>
                  <a:gd name="connsiteX190" fmla="*/ 1110032 w 1479715"/>
                  <a:gd name="connsiteY190" fmla="*/ 408221 h 1424911"/>
                  <a:gd name="connsiteX191" fmla="*/ 1141819 w 1479715"/>
                  <a:gd name="connsiteY191" fmla="*/ 425758 h 1424911"/>
                  <a:gd name="connsiteX192" fmla="*/ 1110032 w 1479715"/>
                  <a:gd name="connsiteY192" fmla="*/ 443296 h 1424911"/>
                  <a:gd name="connsiteX193" fmla="*/ 1010836 w 1479715"/>
                  <a:gd name="connsiteY193" fmla="*/ 523310 h 1424911"/>
                  <a:gd name="connsiteX194" fmla="*/ 888623 w 1479715"/>
                  <a:gd name="connsiteY194" fmla="*/ 772121 h 1424911"/>
                  <a:gd name="connsiteX195" fmla="*/ 904516 w 1479715"/>
                  <a:gd name="connsiteY195" fmla="*/ 1009424 h 1424911"/>
                  <a:gd name="connsiteX196" fmla="*/ 960964 w 1479715"/>
                  <a:gd name="connsiteY196" fmla="*/ 1119580 h 1424911"/>
                  <a:gd name="connsiteX197" fmla="*/ 908352 w 1479715"/>
                  <a:gd name="connsiteY197" fmla="*/ 1177673 h 1424911"/>
                  <a:gd name="connsiteX198" fmla="*/ 872730 w 1479715"/>
                  <a:gd name="connsiteY198" fmla="*/ 1048883 h 1424911"/>
                  <a:gd name="connsiteX199" fmla="*/ 857932 w 1479715"/>
                  <a:gd name="connsiteY199" fmla="*/ 1031345 h 1424911"/>
                  <a:gd name="connsiteX200" fmla="*/ 755448 w 1479715"/>
                  <a:gd name="connsiteY200" fmla="*/ 960100 h 1424911"/>
                  <a:gd name="connsiteX201" fmla="*/ 752160 w 1479715"/>
                  <a:gd name="connsiteY201" fmla="*/ 948043 h 1424911"/>
                  <a:gd name="connsiteX202" fmla="*/ 752160 w 1479715"/>
                  <a:gd name="connsiteY202" fmla="*/ 936534 h 1424911"/>
                  <a:gd name="connsiteX203" fmla="*/ 796552 w 1479715"/>
                  <a:gd name="connsiteY203" fmla="*/ 739239 h 1424911"/>
                  <a:gd name="connsiteX204" fmla="*/ 802032 w 1479715"/>
                  <a:gd name="connsiteY204" fmla="*/ 712385 h 1424911"/>
                  <a:gd name="connsiteX205" fmla="*/ 827242 w 1479715"/>
                  <a:gd name="connsiteY205" fmla="*/ 674570 h 1424911"/>
                  <a:gd name="connsiteX206" fmla="*/ 821214 w 1479715"/>
                  <a:gd name="connsiteY206" fmla="*/ 642783 h 1424911"/>
                  <a:gd name="connsiteX207" fmla="*/ 863961 w 1479715"/>
                  <a:gd name="connsiteY207" fmla="*/ 505772 h 1424911"/>
                  <a:gd name="connsiteX208" fmla="*/ 864509 w 1479715"/>
                  <a:gd name="connsiteY208" fmla="*/ 504676 h 1424911"/>
                  <a:gd name="connsiteX209" fmla="*/ 886431 w 1479715"/>
                  <a:gd name="connsiteY209" fmla="*/ 446584 h 1424911"/>
                  <a:gd name="connsiteX210" fmla="*/ 931370 w 1479715"/>
                  <a:gd name="connsiteY210" fmla="*/ 421922 h 1424911"/>
                  <a:gd name="connsiteX211" fmla="*/ 938495 w 1479715"/>
                  <a:gd name="connsiteY211" fmla="*/ 393972 h 1424911"/>
                  <a:gd name="connsiteX212" fmla="*/ 914929 w 1479715"/>
                  <a:gd name="connsiteY212" fmla="*/ 385203 h 1424911"/>
                  <a:gd name="connsiteX213" fmla="*/ 793811 w 1479715"/>
                  <a:gd name="connsiteY213" fmla="*/ 390683 h 1424911"/>
                  <a:gd name="connsiteX214" fmla="*/ 714893 w 1479715"/>
                  <a:gd name="connsiteY214" fmla="*/ 403288 h 1424911"/>
                  <a:gd name="connsiteX215" fmla="*/ 655705 w 1479715"/>
                  <a:gd name="connsiteY215" fmla="*/ 336975 h 1424911"/>
                  <a:gd name="connsiteX216" fmla="*/ 598708 w 1479715"/>
                  <a:gd name="connsiteY216" fmla="*/ 327658 h 1424911"/>
                  <a:gd name="connsiteX217" fmla="*/ 598160 w 1479715"/>
                  <a:gd name="connsiteY217" fmla="*/ 381915 h 1424911"/>
                  <a:gd name="connsiteX218" fmla="*/ 644196 w 1479715"/>
                  <a:gd name="connsiteY218" fmla="*/ 393424 h 1424911"/>
                  <a:gd name="connsiteX219" fmla="*/ 669406 w 1479715"/>
                  <a:gd name="connsiteY219" fmla="*/ 430690 h 1424911"/>
                  <a:gd name="connsiteX220" fmla="*/ 609121 w 1479715"/>
                  <a:gd name="connsiteY220" fmla="*/ 510705 h 1424911"/>
                  <a:gd name="connsiteX221" fmla="*/ 507733 w 1479715"/>
                  <a:gd name="connsiteY221" fmla="*/ 834598 h 1424911"/>
                  <a:gd name="connsiteX222" fmla="*/ 576238 w 1479715"/>
                  <a:gd name="connsiteY222" fmla="*/ 980926 h 1424911"/>
                  <a:gd name="connsiteX223" fmla="*/ 594324 w 1479715"/>
                  <a:gd name="connsiteY223" fmla="*/ 1054911 h 1424911"/>
                  <a:gd name="connsiteX224" fmla="*/ 541164 w 1479715"/>
                  <a:gd name="connsiteY224" fmla="*/ 1077381 h 1424911"/>
                  <a:gd name="connsiteX225" fmla="*/ 504445 w 1479715"/>
                  <a:gd name="connsiteY225" fmla="*/ 1032990 h 1424911"/>
                  <a:gd name="connsiteX226" fmla="*/ 495676 w 1479715"/>
                  <a:gd name="connsiteY226" fmla="*/ 996271 h 1424911"/>
                  <a:gd name="connsiteX227" fmla="*/ 495676 w 1479715"/>
                  <a:gd name="connsiteY227" fmla="*/ 995723 h 1424911"/>
                  <a:gd name="connsiteX228" fmla="*/ 401961 w 1479715"/>
                  <a:gd name="connsiteY228" fmla="*/ 969417 h 1424911"/>
                  <a:gd name="connsiteX229" fmla="*/ 381135 w 1479715"/>
                  <a:gd name="connsiteY229" fmla="*/ 966676 h 1424911"/>
                  <a:gd name="connsiteX230" fmla="*/ 401961 w 1479715"/>
                  <a:gd name="connsiteY230" fmla="*/ 861452 h 1424911"/>
                  <a:gd name="connsiteX231" fmla="*/ 444708 w 1479715"/>
                  <a:gd name="connsiteY231" fmla="*/ 709096 h 1424911"/>
                  <a:gd name="connsiteX232" fmla="*/ 462793 w 1479715"/>
                  <a:gd name="connsiteY232" fmla="*/ 703616 h 1424911"/>
                  <a:gd name="connsiteX233" fmla="*/ 471562 w 1479715"/>
                  <a:gd name="connsiteY233" fmla="*/ 698683 h 1424911"/>
                  <a:gd name="connsiteX234" fmla="*/ 474302 w 1479715"/>
                  <a:gd name="connsiteY234" fmla="*/ 670733 h 1424911"/>
                  <a:gd name="connsiteX235" fmla="*/ 462793 w 1479715"/>
                  <a:gd name="connsiteY235" fmla="*/ 662513 h 1424911"/>
                  <a:gd name="connsiteX236" fmla="*/ 460053 w 1479715"/>
                  <a:gd name="connsiteY236" fmla="*/ 655936 h 1424911"/>
                  <a:gd name="connsiteX237" fmla="*/ 462793 w 1479715"/>
                  <a:gd name="connsiteY237" fmla="*/ 644427 h 1424911"/>
                  <a:gd name="connsiteX238" fmla="*/ 496772 w 1479715"/>
                  <a:gd name="connsiteY238" fmla="*/ 541395 h 1424911"/>
                  <a:gd name="connsiteX239" fmla="*/ 513761 w 1479715"/>
                  <a:gd name="connsiteY239" fmla="*/ 492071 h 1424911"/>
                  <a:gd name="connsiteX240" fmla="*/ 538971 w 1479715"/>
                  <a:gd name="connsiteY240" fmla="*/ 487139 h 1424911"/>
                  <a:gd name="connsiteX241" fmla="*/ 549932 w 1479715"/>
                  <a:gd name="connsiteY241" fmla="*/ 483851 h 1424911"/>
                  <a:gd name="connsiteX242" fmla="*/ 545000 w 1479715"/>
                  <a:gd name="connsiteY242" fmla="*/ 446036 h 1424911"/>
                  <a:gd name="connsiteX243" fmla="*/ 495128 w 1479715"/>
                  <a:gd name="connsiteY243" fmla="*/ 438363 h 1424911"/>
                  <a:gd name="connsiteX244" fmla="*/ 462245 w 1479715"/>
                  <a:gd name="connsiteY244" fmla="*/ 438363 h 1424911"/>
                  <a:gd name="connsiteX245" fmla="*/ 401413 w 1479715"/>
                  <a:gd name="connsiteY245" fmla="*/ 437267 h 1424911"/>
                  <a:gd name="connsiteX246" fmla="*/ 359213 w 1479715"/>
                  <a:gd name="connsiteY246" fmla="*/ 374242 h 1424911"/>
                  <a:gd name="connsiteX247" fmla="*/ 311534 w 1479715"/>
                  <a:gd name="connsiteY247" fmla="*/ 407673 h 1424911"/>
                  <a:gd name="connsiteX248" fmla="*/ 352637 w 1479715"/>
                  <a:gd name="connsiteY248" fmla="*/ 454804 h 1424911"/>
                  <a:gd name="connsiteX249" fmla="*/ 194252 w 1479715"/>
                  <a:gd name="connsiteY249" fmla="*/ 617025 h 1424911"/>
                  <a:gd name="connsiteX250" fmla="*/ 152053 w 1479715"/>
                  <a:gd name="connsiteY250" fmla="*/ 821445 h 1424911"/>
                  <a:gd name="connsiteX251" fmla="*/ 211790 w 1479715"/>
                  <a:gd name="connsiteY251" fmla="*/ 957360 h 1424911"/>
                  <a:gd name="connsiteX252" fmla="*/ 253989 w 1479715"/>
                  <a:gd name="connsiteY252" fmla="*/ 987502 h 1424911"/>
                  <a:gd name="connsiteX253" fmla="*/ 254537 w 1479715"/>
                  <a:gd name="connsiteY253" fmla="*/ 987502 h 1424911"/>
                  <a:gd name="connsiteX254" fmla="*/ 292900 w 1479715"/>
                  <a:gd name="connsiteY254" fmla="*/ 1012164 h 1424911"/>
                  <a:gd name="connsiteX255" fmla="*/ 254537 w 1479715"/>
                  <a:gd name="connsiteY255" fmla="*/ 1017644 h 1424911"/>
                  <a:gd name="connsiteX256" fmla="*/ 225491 w 1479715"/>
                  <a:gd name="connsiteY256" fmla="*/ 1020385 h 1424911"/>
                  <a:gd name="connsiteX257" fmla="*/ 175619 w 1479715"/>
                  <a:gd name="connsiteY257" fmla="*/ 1035730 h 1424911"/>
                  <a:gd name="connsiteX258" fmla="*/ 83548 w 1479715"/>
                  <a:gd name="connsiteY258" fmla="*/ 921189 h 1424911"/>
                  <a:gd name="connsiteX259" fmla="*/ 123007 w 1479715"/>
                  <a:gd name="connsiteY259" fmla="*/ 695943 h 1424911"/>
                  <a:gd name="connsiteX260" fmla="*/ 108758 w 1479715"/>
                  <a:gd name="connsiteY260" fmla="*/ 414797 h 1424911"/>
                  <a:gd name="connsiteX261" fmla="*/ 179455 w 1479715"/>
                  <a:gd name="connsiteY261" fmla="*/ 369858 h 1424911"/>
                  <a:gd name="connsiteX262" fmla="*/ 253441 w 1479715"/>
                  <a:gd name="connsiteY262" fmla="*/ 400548 h 1424911"/>
                  <a:gd name="connsiteX263" fmla="*/ 253989 w 1479715"/>
                  <a:gd name="connsiteY263" fmla="*/ 401096 h 1424911"/>
                  <a:gd name="connsiteX264" fmla="*/ 263854 w 1479715"/>
                  <a:gd name="connsiteY264" fmla="*/ 402192 h 1424911"/>
                  <a:gd name="connsiteX265" fmla="*/ 253989 w 1479715"/>
                  <a:gd name="connsiteY265" fmla="*/ 335331 h 1424911"/>
                  <a:gd name="connsiteX266" fmla="*/ 253441 w 1479715"/>
                  <a:gd name="connsiteY266" fmla="*/ 334783 h 1424911"/>
                  <a:gd name="connsiteX267" fmla="*/ 244124 w 1479715"/>
                  <a:gd name="connsiteY267" fmla="*/ 324918 h 1424911"/>
                  <a:gd name="connsiteX268" fmla="*/ 166302 w 1479715"/>
                  <a:gd name="connsiteY268" fmla="*/ 285459 h 1424911"/>
                  <a:gd name="connsiteX269" fmla="*/ 209050 w 1479715"/>
                  <a:gd name="connsiteY269" fmla="*/ 240520 h 1424911"/>
                  <a:gd name="connsiteX270" fmla="*/ 215078 w 1479715"/>
                  <a:gd name="connsiteY270" fmla="*/ 152833 h 1424911"/>
                  <a:gd name="connsiteX271" fmla="*/ 126295 w 1479715"/>
                  <a:gd name="connsiteY271" fmla="*/ 125431 h 1424911"/>
                  <a:gd name="connsiteX272" fmla="*/ 149861 w 1479715"/>
                  <a:gd name="connsiteY272" fmla="*/ 197772 h 1424911"/>
                  <a:gd name="connsiteX273" fmla="*/ 71491 w 1479715"/>
                  <a:gd name="connsiteY273" fmla="*/ 287651 h 1424911"/>
                  <a:gd name="connsiteX274" fmla="*/ 16686 w 1479715"/>
                  <a:gd name="connsiteY274" fmla="*/ 444392 h 1424911"/>
                  <a:gd name="connsiteX275" fmla="*/ 20523 w 1479715"/>
                  <a:gd name="connsiteY275" fmla="*/ 771573 h 1424911"/>
                  <a:gd name="connsiteX276" fmla="*/ 22715 w 1479715"/>
                  <a:gd name="connsiteY276" fmla="*/ 1016000 h 1424911"/>
                  <a:gd name="connsiteX277" fmla="*/ 232615 w 1479715"/>
                  <a:gd name="connsiteY277" fmla="*/ 1284541 h 1424911"/>
                  <a:gd name="connsiteX278" fmla="*/ 217818 w 1479715"/>
                  <a:gd name="connsiteY278" fmla="*/ 1323452 h 1424911"/>
                  <a:gd name="connsiteX279" fmla="*/ 237548 w 1479715"/>
                  <a:gd name="connsiteY279" fmla="*/ 1345374 h 1424911"/>
                  <a:gd name="connsiteX280" fmla="*/ 254537 w 1479715"/>
                  <a:gd name="connsiteY280" fmla="*/ 1325097 h 1424911"/>
                  <a:gd name="connsiteX281" fmla="*/ 266046 w 1479715"/>
                  <a:gd name="connsiteY281" fmla="*/ 1300435 h 1424911"/>
                  <a:gd name="connsiteX282" fmla="*/ 401413 w 1479715"/>
                  <a:gd name="connsiteY282" fmla="*/ 1375516 h 1424911"/>
                  <a:gd name="connsiteX283" fmla="*/ 544452 w 1479715"/>
                  <a:gd name="connsiteY283" fmla="*/ 1405659 h 1424911"/>
                  <a:gd name="connsiteX284" fmla="*/ 580623 w 1479715"/>
                  <a:gd name="connsiteY284" fmla="*/ 1421552 h 1424911"/>
                  <a:gd name="connsiteX285" fmla="*/ 573498 w 1479715"/>
                  <a:gd name="connsiteY285" fmla="*/ 1445666 h 1424911"/>
                  <a:gd name="connsiteX286" fmla="*/ 566922 w 1479715"/>
                  <a:gd name="connsiteY286" fmla="*/ 1468684 h 1424911"/>
                  <a:gd name="connsiteX287" fmla="*/ 599804 w 1479715"/>
                  <a:gd name="connsiteY287" fmla="*/ 1470876 h 1424911"/>
                  <a:gd name="connsiteX288" fmla="*/ 611313 w 1479715"/>
                  <a:gd name="connsiteY288" fmla="*/ 1437445 h 1424911"/>
                  <a:gd name="connsiteX289" fmla="*/ 620630 w 1479715"/>
                  <a:gd name="connsiteY289" fmla="*/ 1412235 h 1424911"/>
                  <a:gd name="connsiteX290" fmla="*/ 863961 w 1479715"/>
                  <a:gd name="connsiteY290" fmla="*/ 1415523 h 1424911"/>
                  <a:gd name="connsiteX291" fmla="*/ 957676 w 1479715"/>
                  <a:gd name="connsiteY291" fmla="*/ 1415523 h 1424911"/>
                  <a:gd name="connsiteX292" fmla="*/ 951648 w 1479715"/>
                  <a:gd name="connsiteY292" fmla="*/ 1440185 h 1424911"/>
                  <a:gd name="connsiteX293" fmla="*/ 949456 w 1479715"/>
                  <a:gd name="connsiteY293" fmla="*/ 1463751 h 1424911"/>
                  <a:gd name="connsiteX294" fmla="*/ 980146 w 1479715"/>
                  <a:gd name="connsiteY294" fmla="*/ 1462107 h 1424911"/>
                  <a:gd name="connsiteX295" fmla="*/ 997135 w 1479715"/>
                  <a:gd name="connsiteY295" fmla="*/ 1405659 h 1424911"/>
                  <a:gd name="connsiteX296" fmla="*/ 1029470 w 1479715"/>
                  <a:gd name="connsiteY296" fmla="*/ 1397438 h 1424911"/>
                  <a:gd name="connsiteX297" fmla="*/ 1210872 w 1479715"/>
                  <a:gd name="connsiteY297" fmla="*/ 1311943 h 1424911"/>
                  <a:gd name="connsiteX298" fmla="*/ 1408168 w 1479715"/>
                  <a:gd name="connsiteY298" fmla="*/ 1114100 h 1424911"/>
                  <a:gd name="connsiteX299" fmla="*/ 1461876 w 1479715"/>
                  <a:gd name="connsiteY299" fmla="*/ 972705 h 1424911"/>
                  <a:gd name="connsiteX300" fmla="*/ 1444338 w 1479715"/>
                  <a:gd name="connsiteY300" fmla="*/ 832406 h 1424911"/>
                  <a:gd name="connsiteX301" fmla="*/ 1391178 w 1479715"/>
                  <a:gd name="connsiteY301" fmla="*/ 644427 h 1424911"/>
                  <a:gd name="connsiteX302" fmla="*/ 1388986 w 1479715"/>
                  <a:gd name="connsiteY302" fmla="*/ 533723 h 1424911"/>
                  <a:gd name="connsiteX303" fmla="*/ 1425157 w 1479715"/>
                  <a:gd name="connsiteY303" fmla="*/ 521117 h 1424911"/>
                  <a:gd name="connsiteX304" fmla="*/ 1443790 w 1479715"/>
                  <a:gd name="connsiteY304" fmla="*/ 637851 h 1424911"/>
                  <a:gd name="connsiteX305" fmla="*/ 1470096 w 1479715"/>
                  <a:gd name="connsiteY305" fmla="*/ 695395 h 1424911"/>
                  <a:gd name="connsiteX306" fmla="*/ 1492018 w 1479715"/>
                  <a:gd name="connsiteY306" fmla="*/ 554548 h 1424911"/>
                  <a:gd name="connsiteX307" fmla="*/ 1510652 w 1479715"/>
                  <a:gd name="connsiteY307" fmla="*/ 470150 h 1424911"/>
                  <a:gd name="connsiteX308" fmla="*/ 1467904 w 1479715"/>
                  <a:gd name="connsiteY308" fmla="*/ 311217 h 142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</a:cxnLst>
                <a:rect l="l" t="t" r="r" b="b"/>
                <a:pathLst>
                  <a:path w="1479715" h="1424911">
                    <a:moveTo>
                      <a:pt x="1409264" y="456449"/>
                    </a:moveTo>
                    <a:cubicBezTo>
                      <a:pt x="1407072" y="480014"/>
                      <a:pt x="1387890" y="499196"/>
                      <a:pt x="1373641" y="508513"/>
                    </a:cubicBezTo>
                    <a:cubicBezTo>
                      <a:pt x="1339114" y="533723"/>
                      <a:pt x="1345143" y="555096"/>
                      <a:pt x="1338018" y="564413"/>
                    </a:cubicBezTo>
                    <a:cubicBezTo>
                      <a:pt x="1336374" y="566605"/>
                      <a:pt x="1334182" y="569345"/>
                      <a:pt x="1331442" y="568249"/>
                    </a:cubicBezTo>
                    <a:cubicBezTo>
                      <a:pt x="1324865" y="566605"/>
                      <a:pt x="1322673" y="550712"/>
                      <a:pt x="1322673" y="537011"/>
                    </a:cubicBezTo>
                    <a:cubicBezTo>
                      <a:pt x="1322673" y="523858"/>
                      <a:pt x="1334182" y="504128"/>
                      <a:pt x="1341306" y="492619"/>
                    </a:cubicBezTo>
                    <a:cubicBezTo>
                      <a:pt x="1352815" y="473986"/>
                      <a:pt x="1366516" y="454804"/>
                      <a:pt x="1376929" y="444392"/>
                    </a:cubicBezTo>
                    <a:cubicBezTo>
                      <a:pt x="1400495" y="423018"/>
                      <a:pt x="1409812" y="444392"/>
                      <a:pt x="1409264" y="456449"/>
                    </a:cubicBezTo>
                    <a:moveTo>
                      <a:pt x="1390082" y="905296"/>
                    </a:moveTo>
                    <a:cubicBezTo>
                      <a:pt x="1388438" y="990242"/>
                      <a:pt x="1387890" y="1031345"/>
                      <a:pt x="1353911" y="1084506"/>
                    </a:cubicBezTo>
                    <a:cubicBezTo>
                      <a:pt x="1339114" y="1106975"/>
                      <a:pt x="1322125" y="1126157"/>
                      <a:pt x="1305683" y="1146983"/>
                    </a:cubicBezTo>
                    <a:cubicBezTo>
                      <a:pt x="1266772" y="1177673"/>
                      <a:pt x="1275541" y="1155203"/>
                      <a:pt x="1294723" y="1123417"/>
                    </a:cubicBezTo>
                    <a:cubicBezTo>
                      <a:pt x="1349527" y="1058748"/>
                      <a:pt x="1353911" y="965032"/>
                      <a:pt x="1352267" y="884470"/>
                    </a:cubicBezTo>
                    <a:cubicBezTo>
                      <a:pt x="1348979" y="806100"/>
                      <a:pt x="1344047" y="722797"/>
                      <a:pt x="1353363" y="737046"/>
                    </a:cubicBezTo>
                    <a:cubicBezTo>
                      <a:pt x="1364324" y="750747"/>
                      <a:pt x="1390082" y="853780"/>
                      <a:pt x="1390082" y="905296"/>
                    </a:cubicBezTo>
                    <a:close/>
                    <a:moveTo>
                      <a:pt x="1224025" y="1162328"/>
                    </a:moveTo>
                    <a:cubicBezTo>
                      <a:pt x="1212516" y="1176029"/>
                      <a:pt x="1181278" y="1203979"/>
                      <a:pt x="1145655" y="1224805"/>
                    </a:cubicBezTo>
                    <a:cubicBezTo>
                      <a:pt x="1125925" y="1234669"/>
                      <a:pt x="1087014" y="1253851"/>
                      <a:pt x="1065641" y="1255495"/>
                    </a:cubicBezTo>
                    <a:cubicBezTo>
                      <a:pt x="1062901" y="1255495"/>
                      <a:pt x="1060708" y="1255495"/>
                      <a:pt x="1059612" y="1254947"/>
                    </a:cubicBezTo>
                    <a:cubicBezTo>
                      <a:pt x="1053036" y="1252755"/>
                      <a:pt x="1050295" y="1245082"/>
                      <a:pt x="1051392" y="1225353"/>
                    </a:cubicBezTo>
                    <a:cubicBezTo>
                      <a:pt x="1051392" y="1210556"/>
                      <a:pt x="1054680" y="1194662"/>
                      <a:pt x="1059612" y="1179317"/>
                    </a:cubicBezTo>
                    <a:cubicBezTo>
                      <a:pt x="1060708" y="1172193"/>
                      <a:pt x="1063449" y="1165068"/>
                      <a:pt x="1065641" y="1157943"/>
                    </a:cubicBezTo>
                    <a:cubicBezTo>
                      <a:pt x="1071669" y="1134378"/>
                      <a:pt x="1079890" y="1113004"/>
                      <a:pt x="1083178" y="1096015"/>
                    </a:cubicBezTo>
                    <a:cubicBezTo>
                      <a:pt x="1089207" y="1071353"/>
                      <a:pt x="1095235" y="1021481"/>
                      <a:pt x="1110032" y="991338"/>
                    </a:cubicBezTo>
                    <a:cubicBezTo>
                      <a:pt x="1114417" y="982570"/>
                      <a:pt x="1119897" y="975445"/>
                      <a:pt x="1127022" y="971061"/>
                    </a:cubicBezTo>
                    <a:cubicBezTo>
                      <a:pt x="1131954" y="968321"/>
                      <a:pt x="1137982" y="965580"/>
                      <a:pt x="1145655" y="962292"/>
                    </a:cubicBezTo>
                    <a:cubicBezTo>
                      <a:pt x="1165933" y="955167"/>
                      <a:pt x="1193883" y="951331"/>
                      <a:pt x="1212516" y="951331"/>
                    </a:cubicBezTo>
                    <a:cubicBezTo>
                      <a:pt x="1237726" y="951331"/>
                      <a:pt x="1265676" y="1046691"/>
                      <a:pt x="1265676" y="1066968"/>
                    </a:cubicBezTo>
                    <a:cubicBezTo>
                      <a:pt x="1265676" y="1086698"/>
                      <a:pt x="1240466" y="1144790"/>
                      <a:pt x="1224025" y="1162328"/>
                    </a:cubicBezTo>
                    <a:close/>
                    <a:moveTo>
                      <a:pt x="1040431" y="1086698"/>
                    </a:moveTo>
                    <a:cubicBezTo>
                      <a:pt x="1033854" y="1086150"/>
                      <a:pt x="1026182" y="1075189"/>
                      <a:pt x="1012481" y="1048883"/>
                    </a:cubicBezTo>
                    <a:cubicBezTo>
                      <a:pt x="1001520" y="1029153"/>
                      <a:pt x="995491" y="1000107"/>
                      <a:pt x="1015221" y="982570"/>
                    </a:cubicBezTo>
                    <a:cubicBezTo>
                      <a:pt x="1024537" y="973801"/>
                      <a:pt x="1033306" y="968869"/>
                      <a:pt x="1040431" y="968321"/>
                    </a:cubicBezTo>
                    <a:cubicBezTo>
                      <a:pt x="1049748" y="966676"/>
                      <a:pt x="1057420" y="968869"/>
                      <a:pt x="1065641" y="971609"/>
                    </a:cubicBezTo>
                    <a:cubicBezTo>
                      <a:pt x="1076602" y="975445"/>
                      <a:pt x="1082630" y="983118"/>
                      <a:pt x="1074957" y="1013260"/>
                    </a:cubicBezTo>
                    <a:cubicBezTo>
                      <a:pt x="1071121" y="1032442"/>
                      <a:pt x="1068381" y="1046691"/>
                      <a:pt x="1065641" y="1057652"/>
                    </a:cubicBezTo>
                    <a:cubicBezTo>
                      <a:pt x="1061804" y="1065872"/>
                      <a:pt x="1051392" y="1087794"/>
                      <a:pt x="1040431" y="1086698"/>
                    </a:cubicBezTo>
                    <a:close/>
                    <a:moveTo>
                      <a:pt x="1038239" y="1173289"/>
                    </a:moveTo>
                    <a:cubicBezTo>
                      <a:pt x="1023989" y="1212748"/>
                      <a:pt x="1014673" y="1284541"/>
                      <a:pt x="993299" y="1286733"/>
                    </a:cubicBezTo>
                    <a:cubicBezTo>
                      <a:pt x="988915" y="1286733"/>
                      <a:pt x="984530" y="1286733"/>
                      <a:pt x="980146" y="1286185"/>
                    </a:cubicBezTo>
                    <a:cubicBezTo>
                      <a:pt x="957676" y="1282349"/>
                      <a:pt x="928630" y="1269196"/>
                      <a:pt x="926438" y="1251111"/>
                    </a:cubicBezTo>
                    <a:cubicBezTo>
                      <a:pt x="921505" y="1229737"/>
                      <a:pt x="921505" y="1208363"/>
                      <a:pt x="950004" y="1190826"/>
                    </a:cubicBezTo>
                    <a:cubicBezTo>
                      <a:pt x="962061" y="1182605"/>
                      <a:pt x="974666" y="1174385"/>
                      <a:pt x="986722" y="1165616"/>
                    </a:cubicBezTo>
                    <a:cubicBezTo>
                      <a:pt x="997683" y="1156847"/>
                      <a:pt x="1007000" y="1149723"/>
                      <a:pt x="1017413" y="1143146"/>
                    </a:cubicBezTo>
                    <a:cubicBezTo>
                      <a:pt x="1024537" y="1138214"/>
                      <a:pt x="1036046" y="1136022"/>
                      <a:pt x="1040979" y="1143146"/>
                    </a:cubicBezTo>
                    <a:cubicBezTo>
                      <a:pt x="1043171" y="1146434"/>
                      <a:pt x="1043719" y="1151367"/>
                      <a:pt x="1042623" y="1159039"/>
                    </a:cubicBezTo>
                    <a:cubicBezTo>
                      <a:pt x="1040979" y="1163424"/>
                      <a:pt x="1039335" y="1168356"/>
                      <a:pt x="1038239" y="1173289"/>
                    </a:cubicBezTo>
                    <a:close/>
                    <a:moveTo>
                      <a:pt x="975214" y="806100"/>
                    </a:moveTo>
                    <a:cubicBezTo>
                      <a:pt x="979050" y="778150"/>
                      <a:pt x="985626" y="750199"/>
                      <a:pt x="992751" y="722797"/>
                    </a:cubicBezTo>
                    <a:cubicBezTo>
                      <a:pt x="1001520" y="688271"/>
                      <a:pt x="1011933" y="660320"/>
                      <a:pt x="1016865" y="651552"/>
                    </a:cubicBezTo>
                    <a:cubicBezTo>
                      <a:pt x="1025086" y="635658"/>
                      <a:pt x="1031114" y="644975"/>
                      <a:pt x="1040431" y="653744"/>
                    </a:cubicBezTo>
                    <a:cubicBezTo>
                      <a:pt x="1055776" y="665801"/>
                      <a:pt x="1110580" y="701972"/>
                      <a:pt x="1123185" y="699231"/>
                    </a:cubicBezTo>
                    <a:cubicBezTo>
                      <a:pt x="1132502" y="698683"/>
                      <a:pt x="1144011" y="695943"/>
                      <a:pt x="1146203" y="694299"/>
                    </a:cubicBezTo>
                    <a:cubicBezTo>
                      <a:pt x="1146203" y="724990"/>
                      <a:pt x="1134146" y="770477"/>
                      <a:pt x="1127570" y="801715"/>
                    </a:cubicBezTo>
                    <a:cubicBezTo>
                      <a:pt x="1120993" y="823637"/>
                      <a:pt x="1118253" y="867481"/>
                      <a:pt x="1110580" y="894335"/>
                    </a:cubicBezTo>
                    <a:cubicBezTo>
                      <a:pt x="1107840" y="904200"/>
                      <a:pt x="1104552" y="911872"/>
                      <a:pt x="1099619" y="915160"/>
                    </a:cubicBezTo>
                    <a:cubicBezTo>
                      <a:pt x="1085918" y="923929"/>
                      <a:pt x="1056872" y="922285"/>
                      <a:pt x="1040431" y="918449"/>
                    </a:cubicBezTo>
                    <a:cubicBezTo>
                      <a:pt x="985078" y="910776"/>
                      <a:pt x="969733" y="856520"/>
                      <a:pt x="975214" y="806100"/>
                    </a:cubicBezTo>
                    <a:close/>
                    <a:moveTo>
                      <a:pt x="1096879" y="509061"/>
                    </a:moveTo>
                    <a:cubicBezTo>
                      <a:pt x="1110580" y="490427"/>
                      <a:pt x="1127570" y="475082"/>
                      <a:pt x="1145655" y="460833"/>
                    </a:cubicBezTo>
                    <a:cubicBezTo>
                      <a:pt x="1161000" y="447132"/>
                      <a:pt x="1176893" y="436171"/>
                      <a:pt x="1188950" y="429046"/>
                    </a:cubicBezTo>
                    <a:cubicBezTo>
                      <a:pt x="1216353" y="413701"/>
                      <a:pt x="1218545" y="444392"/>
                      <a:pt x="1212516" y="461929"/>
                    </a:cubicBezTo>
                    <a:cubicBezTo>
                      <a:pt x="1207036" y="480014"/>
                      <a:pt x="1185662" y="545231"/>
                      <a:pt x="1179086" y="573730"/>
                    </a:cubicBezTo>
                    <a:cubicBezTo>
                      <a:pt x="1173605" y="603872"/>
                      <a:pt x="1164836" y="648812"/>
                      <a:pt x="1153876" y="654292"/>
                    </a:cubicBezTo>
                    <a:cubicBezTo>
                      <a:pt x="1140175" y="660868"/>
                      <a:pt x="1122637" y="657032"/>
                      <a:pt x="1110032" y="649360"/>
                    </a:cubicBezTo>
                    <a:cubicBezTo>
                      <a:pt x="1093043" y="639495"/>
                      <a:pt x="1078246" y="618669"/>
                      <a:pt x="1076054" y="585787"/>
                    </a:cubicBezTo>
                    <a:cubicBezTo>
                      <a:pt x="1073313" y="541395"/>
                      <a:pt x="1081534" y="534271"/>
                      <a:pt x="1096879" y="509061"/>
                    </a:cubicBezTo>
                    <a:close/>
                    <a:moveTo>
                      <a:pt x="893007" y="1274676"/>
                    </a:moveTo>
                    <a:cubicBezTo>
                      <a:pt x="889719" y="1290570"/>
                      <a:pt x="888075" y="1292214"/>
                      <a:pt x="872730" y="1298242"/>
                    </a:cubicBezTo>
                    <a:cubicBezTo>
                      <a:pt x="869441" y="1299338"/>
                      <a:pt x="865605" y="1300435"/>
                      <a:pt x="862317" y="1301531"/>
                    </a:cubicBezTo>
                    <a:cubicBezTo>
                      <a:pt x="843135" y="1307559"/>
                      <a:pt x="832722" y="1302079"/>
                      <a:pt x="838751" y="1290570"/>
                    </a:cubicBezTo>
                    <a:cubicBezTo>
                      <a:pt x="843135" y="1281801"/>
                      <a:pt x="852452" y="1269196"/>
                      <a:pt x="862317" y="1262072"/>
                    </a:cubicBezTo>
                    <a:cubicBezTo>
                      <a:pt x="866153" y="1259331"/>
                      <a:pt x="872181" y="1257687"/>
                      <a:pt x="877114" y="1257139"/>
                    </a:cubicBezTo>
                    <a:cubicBezTo>
                      <a:pt x="886431" y="1256043"/>
                      <a:pt x="896295" y="1259331"/>
                      <a:pt x="893007" y="1274676"/>
                    </a:cubicBezTo>
                    <a:close/>
                    <a:moveTo>
                      <a:pt x="671050" y="1286185"/>
                    </a:moveTo>
                    <a:cubicBezTo>
                      <a:pt x="657349" y="1264264"/>
                      <a:pt x="668310" y="1237410"/>
                      <a:pt x="680915" y="1202883"/>
                    </a:cubicBezTo>
                    <a:cubicBezTo>
                      <a:pt x="684751" y="1192470"/>
                      <a:pt x="687491" y="1181509"/>
                      <a:pt x="690231" y="1171096"/>
                    </a:cubicBezTo>
                    <a:cubicBezTo>
                      <a:pt x="703932" y="1119580"/>
                      <a:pt x="708317" y="1121225"/>
                      <a:pt x="715441" y="1084506"/>
                    </a:cubicBezTo>
                    <a:cubicBezTo>
                      <a:pt x="722566" y="1046691"/>
                      <a:pt x="726950" y="1029701"/>
                      <a:pt x="739007" y="1023673"/>
                    </a:cubicBezTo>
                    <a:cubicBezTo>
                      <a:pt x="747776" y="1018741"/>
                      <a:pt x="754352" y="1022029"/>
                      <a:pt x="762025" y="1026413"/>
                    </a:cubicBezTo>
                    <a:cubicBezTo>
                      <a:pt x="770246" y="1031345"/>
                      <a:pt x="778466" y="1038470"/>
                      <a:pt x="788879" y="1044498"/>
                    </a:cubicBezTo>
                    <a:cubicBezTo>
                      <a:pt x="810253" y="1056007"/>
                      <a:pt x="826694" y="1063132"/>
                      <a:pt x="829982" y="1108071"/>
                    </a:cubicBezTo>
                    <a:cubicBezTo>
                      <a:pt x="833819" y="1149175"/>
                      <a:pt x="857932" y="1180961"/>
                      <a:pt x="863961" y="1199047"/>
                    </a:cubicBezTo>
                    <a:cubicBezTo>
                      <a:pt x="872730" y="1225353"/>
                      <a:pt x="810253" y="1273032"/>
                      <a:pt x="790523" y="1281253"/>
                    </a:cubicBezTo>
                    <a:cubicBezTo>
                      <a:pt x="762573" y="1293858"/>
                      <a:pt x="688587" y="1313587"/>
                      <a:pt x="671050" y="1286185"/>
                    </a:cubicBezTo>
                    <a:close/>
                    <a:moveTo>
                      <a:pt x="659541" y="987502"/>
                    </a:moveTo>
                    <a:cubicBezTo>
                      <a:pt x="661733" y="973253"/>
                      <a:pt x="692972" y="999011"/>
                      <a:pt x="697356" y="1003395"/>
                    </a:cubicBezTo>
                    <a:cubicBezTo>
                      <a:pt x="709413" y="1010520"/>
                      <a:pt x="706125" y="1017644"/>
                      <a:pt x="699548" y="1042306"/>
                    </a:cubicBezTo>
                    <a:cubicBezTo>
                      <a:pt x="696260" y="1057652"/>
                      <a:pt x="694068" y="1092726"/>
                      <a:pt x="683655" y="1096563"/>
                    </a:cubicBezTo>
                    <a:cubicBezTo>
                      <a:pt x="683107" y="1096563"/>
                      <a:pt x="682011" y="1097111"/>
                      <a:pt x="680915" y="1097111"/>
                    </a:cubicBezTo>
                    <a:cubicBezTo>
                      <a:pt x="668858" y="1096563"/>
                      <a:pt x="666117" y="1059296"/>
                      <a:pt x="663925" y="1040114"/>
                    </a:cubicBezTo>
                    <a:cubicBezTo>
                      <a:pt x="661185" y="1020385"/>
                      <a:pt x="654608" y="1018192"/>
                      <a:pt x="659541" y="987502"/>
                    </a:cubicBezTo>
                    <a:close/>
                    <a:moveTo>
                      <a:pt x="647484" y="1209459"/>
                    </a:moveTo>
                    <a:cubicBezTo>
                      <a:pt x="637619" y="1247274"/>
                      <a:pt x="629399" y="1270292"/>
                      <a:pt x="615149" y="1272484"/>
                    </a:cubicBezTo>
                    <a:cubicBezTo>
                      <a:pt x="589939" y="1277965"/>
                      <a:pt x="582267" y="1239602"/>
                      <a:pt x="577334" y="1223708"/>
                    </a:cubicBezTo>
                    <a:cubicBezTo>
                      <a:pt x="566374" y="1188086"/>
                      <a:pt x="558153" y="1176029"/>
                      <a:pt x="551028" y="1157395"/>
                    </a:cubicBezTo>
                    <a:cubicBezTo>
                      <a:pt x="545000" y="1142598"/>
                      <a:pt x="536779" y="1137118"/>
                      <a:pt x="547740" y="1123965"/>
                    </a:cubicBezTo>
                    <a:cubicBezTo>
                      <a:pt x="557605" y="1112456"/>
                      <a:pt x="559797" y="1117388"/>
                      <a:pt x="583911" y="1128897"/>
                    </a:cubicBezTo>
                    <a:cubicBezTo>
                      <a:pt x="603640" y="1138762"/>
                      <a:pt x="618986" y="1148627"/>
                      <a:pt x="637619" y="1157943"/>
                    </a:cubicBezTo>
                    <a:cubicBezTo>
                      <a:pt x="651320" y="1163424"/>
                      <a:pt x="656801" y="1173289"/>
                      <a:pt x="647484" y="1209459"/>
                    </a:cubicBezTo>
                    <a:close/>
                    <a:moveTo>
                      <a:pt x="544452" y="1269196"/>
                    </a:moveTo>
                    <a:cubicBezTo>
                      <a:pt x="535683" y="1274676"/>
                      <a:pt x="479783" y="1269744"/>
                      <a:pt x="463890" y="1265360"/>
                    </a:cubicBezTo>
                    <a:cubicBezTo>
                      <a:pt x="450188" y="1262620"/>
                      <a:pt x="440872" y="1256591"/>
                      <a:pt x="447996" y="1236313"/>
                    </a:cubicBezTo>
                    <a:cubicBezTo>
                      <a:pt x="450737" y="1226997"/>
                      <a:pt x="457313" y="1215488"/>
                      <a:pt x="463890" y="1204527"/>
                    </a:cubicBezTo>
                    <a:cubicBezTo>
                      <a:pt x="474850" y="1189730"/>
                      <a:pt x="487455" y="1176577"/>
                      <a:pt x="496772" y="1171096"/>
                    </a:cubicBezTo>
                    <a:cubicBezTo>
                      <a:pt x="499512" y="1168904"/>
                      <a:pt x="503349" y="1168356"/>
                      <a:pt x="505541" y="1168904"/>
                    </a:cubicBezTo>
                    <a:cubicBezTo>
                      <a:pt x="508829" y="1168904"/>
                      <a:pt x="540068" y="1242890"/>
                      <a:pt x="546096" y="1254947"/>
                    </a:cubicBezTo>
                    <a:cubicBezTo>
                      <a:pt x="548836" y="1260427"/>
                      <a:pt x="549384" y="1264812"/>
                      <a:pt x="544452" y="1269196"/>
                    </a:cubicBezTo>
                    <a:close/>
                    <a:moveTo>
                      <a:pt x="403057" y="1206171"/>
                    </a:moveTo>
                    <a:cubicBezTo>
                      <a:pt x="398672" y="1209459"/>
                      <a:pt x="393740" y="1212748"/>
                      <a:pt x="389904" y="1214392"/>
                    </a:cubicBezTo>
                    <a:cubicBezTo>
                      <a:pt x="365242" y="1223708"/>
                      <a:pt x="360857" y="1206171"/>
                      <a:pt x="344964" y="1196854"/>
                    </a:cubicBezTo>
                    <a:cubicBezTo>
                      <a:pt x="329071" y="1185894"/>
                      <a:pt x="311534" y="1188086"/>
                      <a:pt x="313178" y="1171096"/>
                    </a:cubicBezTo>
                    <a:cubicBezTo>
                      <a:pt x="314274" y="1159588"/>
                      <a:pt x="327427" y="1120128"/>
                      <a:pt x="341128" y="1080121"/>
                    </a:cubicBezTo>
                    <a:cubicBezTo>
                      <a:pt x="344416" y="1068064"/>
                      <a:pt x="374010" y="1091630"/>
                      <a:pt x="383875" y="1068612"/>
                    </a:cubicBezTo>
                    <a:cubicBezTo>
                      <a:pt x="388808" y="1056007"/>
                      <a:pt x="360857" y="1018741"/>
                      <a:pt x="364146" y="1009424"/>
                    </a:cubicBezTo>
                    <a:cubicBezTo>
                      <a:pt x="366886" y="1000107"/>
                      <a:pt x="385519" y="999559"/>
                      <a:pt x="402509" y="1001203"/>
                    </a:cubicBezTo>
                    <a:cubicBezTo>
                      <a:pt x="434295" y="1003395"/>
                      <a:pt x="450188" y="1002847"/>
                      <a:pt x="464986" y="1036278"/>
                    </a:cubicBezTo>
                    <a:cubicBezTo>
                      <a:pt x="475946" y="1060940"/>
                      <a:pt x="485263" y="1096563"/>
                      <a:pt x="481975" y="1110812"/>
                    </a:cubicBezTo>
                    <a:cubicBezTo>
                      <a:pt x="474850" y="1137666"/>
                      <a:pt x="423882" y="1190278"/>
                      <a:pt x="403057" y="1206171"/>
                    </a:cubicBezTo>
                    <a:close/>
                    <a:moveTo>
                      <a:pt x="300025" y="1103139"/>
                    </a:moveTo>
                    <a:cubicBezTo>
                      <a:pt x="296188" y="1123417"/>
                      <a:pt x="285776" y="1146983"/>
                      <a:pt x="278651" y="1144790"/>
                    </a:cubicBezTo>
                    <a:cubicBezTo>
                      <a:pt x="271526" y="1143694"/>
                      <a:pt x="263854" y="1140954"/>
                      <a:pt x="256729" y="1136570"/>
                    </a:cubicBezTo>
                    <a:cubicBezTo>
                      <a:pt x="239740" y="1127253"/>
                      <a:pt x="220558" y="1104783"/>
                      <a:pt x="213982" y="1086150"/>
                    </a:cubicBezTo>
                    <a:cubicBezTo>
                      <a:pt x="208501" y="1068064"/>
                      <a:pt x="192608" y="1058200"/>
                      <a:pt x="220010" y="1051075"/>
                    </a:cubicBezTo>
                    <a:cubicBezTo>
                      <a:pt x="231519" y="1049431"/>
                      <a:pt x="246316" y="1051623"/>
                      <a:pt x="257825" y="1053267"/>
                    </a:cubicBezTo>
                    <a:cubicBezTo>
                      <a:pt x="279747" y="1056007"/>
                      <a:pt x="302765" y="1060392"/>
                      <a:pt x="304409" y="1060392"/>
                    </a:cubicBezTo>
                    <a:cubicBezTo>
                      <a:pt x="314822" y="1065872"/>
                      <a:pt x="303861" y="1081765"/>
                      <a:pt x="300025" y="1103139"/>
                    </a:cubicBezTo>
                    <a:close/>
                    <a:moveTo>
                      <a:pt x="229875" y="731018"/>
                    </a:moveTo>
                    <a:cubicBezTo>
                      <a:pt x="237000" y="684434"/>
                      <a:pt x="235356" y="663609"/>
                      <a:pt x="245220" y="651552"/>
                    </a:cubicBezTo>
                    <a:cubicBezTo>
                      <a:pt x="249057" y="646619"/>
                      <a:pt x="258921" y="640043"/>
                      <a:pt x="264402" y="636755"/>
                    </a:cubicBezTo>
                    <a:cubicBezTo>
                      <a:pt x="274815" y="630726"/>
                      <a:pt x="287420" y="627438"/>
                      <a:pt x="300025" y="644427"/>
                    </a:cubicBezTo>
                    <a:cubicBezTo>
                      <a:pt x="327427" y="680050"/>
                      <a:pt x="339484" y="694847"/>
                      <a:pt x="358665" y="704164"/>
                    </a:cubicBezTo>
                    <a:cubicBezTo>
                      <a:pt x="369626" y="710192"/>
                      <a:pt x="389356" y="709096"/>
                      <a:pt x="403057" y="709096"/>
                    </a:cubicBezTo>
                    <a:cubicBezTo>
                      <a:pt x="410181" y="709096"/>
                      <a:pt x="416758" y="709096"/>
                      <a:pt x="415114" y="711288"/>
                    </a:cubicBezTo>
                    <a:cubicBezTo>
                      <a:pt x="412922" y="717865"/>
                      <a:pt x="409633" y="739239"/>
                      <a:pt x="403057" y="764997"/>
                    </a:cubicBezTo>
                    <a:cubicBezTo>
                      <a:pt x="397576" y="788014"/>
                      <a:pt x="389904" y="812676"/>
                      <a:pt x="382231" y="833502"/>
                    </a:cubicBezTo>
                    <a:cubicBezTo>
                      <a:pt x="364694" y="878441"/>
                      <a:pt x="355377" y="948043"/>
                      <a:pt x="342224" y="950235"/>
                    </a:cubicBezTo>
                    <a:cubicBezTo>
                      <a:pt x="330167" y="951879"/>
                      <a:pt x="293996" y="933246"/>
                      <a:pt x="261662" y="885566"/>
                    </a:cubicBezTo>
                    <a:cubicBezTo>
                      <a:pt x="231519" y="840627"/>
                      <a:pt x="221107" y="783630"/>
                      <a:pt x="229875" y="731018"/>
                    </a:cubicBezTo>
                    <a:close/>
                    <a:moveTo>
                      <a:pt x="328523" y="532626"/>
                    </a:moveTo>
                    <a:cubicBezTo>
                      <a:pt x="353733" y="489331"/>
                      <a:pt x="416210" y="465217"/>
                      <a:pt x="463890" y="463573"/>
                    </a:cubicBezTo>
                    <a:cubicBezTo>
                      <a:pt x="479783" y="462477"/>
                      <a:pt x="490196" y="463573"/>
                      <a:pt x="490196" y="469053"/>
                    </a:cubicBezTo>
                    <a:cubicBezTo>
                      <a:pt x="489099" y="500292"/>
                      <a:pt x="472658" y="535367"/>
                      <a:pt x="463342" y="564961"/>
                    </a:cubicBezTo>
                    <a:cubicBezTo>
                      <a:pt x="457861" y="581950"/>
                      <a:pt x="450188" y="601132"/>
                      <a:pt x="443612" y="621957"/>
                    </a:cubicBezTo>
                    <a:cubicBezTo>
                      <a:pt x="431555" y="659772"/>
                      <a:pt x="445804" y="671829"/>
                      <a:pt x="412922" y="676214"/>
                    </a:cubicBezTo>
                    <a:cubicBezTo>
                      <a:pt x="376203" y="676214"/>
                      <a:pt x="360309" y="664705"/>
                      <a:pt x="343320" y="630178"/>
                    </a:cubicBezTo>
                    <a:cubicBezTo>
                      <a:pt x="330167" y="601680"/>
                      <a:pt x="297285" y="590719"/>
                      <a:pt x="328523" y="532626"/>
                    </a:cubicBezTo>
                    <a:close/>
                    <a:moveTo>
                      <a:pt x="576786" y="717317"/>
                    </a:moveTo>
                    <a:cubicBezTo>
                      <a:pt x="579527" y="693203"/>
                      <a:pt x="583363" y="656484"/>
                      <a:pt x="597064" y="642783"/>
                    </a:cubicBezTo>
                    <a:cubicBezTo>
                      <a:pt x="597612" y="642235"/>
                      <a:pt x="597612" y="642235"/>
                      <a:pt x="597612" y="642235"/>
                    </a:cubicBezTo>
                    <a:cubicBezTo>
                      <a:pt x="599804" y="640043"/>
                      <a:pt x="600900" y="639495"/>
                      <a:pt x="604189" y="638399"/>
                    </a:cubicBezTo>
                    <a:cubicBezTo>
                      <a:pt x="621178" y="634562"/>
                      <a:pt x="668310" y="687175"/>
                      <a:pt x="689135" y="703068"/>
                    </a:cubicBezTo>
                    <a:cubicBezTo>
                      <a:pt x="705028" y="710740"/>
                      <a:pt x="732979" y="708000"/>
                      <a:pt x="748872" y="710740"/>
                    </a:cubicBezTo>
                    <a:cubicBezTo>
                      <a:pt x="753256" y="711288"/>
                      <a:pt x="761477" y="712385"/>
                      <a:pt x="761477" y="717865"/>
                    </a:cubicBezTo>
                    <a:cubicBezTo>
                      <a:pt x="761477" y="722249"/>
                      <a:pt x="758737" y="744171"/>
                      <a:pt x="753804" y="771573"/>
                    </a:cubicBezTo>
                    <a:cubicBezTo>
                      <a:pt x="752160" y="779794"/>
                      <a:pt x="751064" y="788014"/>
                      <a:pt x="749420" y="796235"/>
                    </a:cubicBezTo>
                    <a:cubicBezTo>
                      <a:pt x="737911" y="858712"/>
                      <a:pt x="721470" y="935986"/>
                      <a:pt x="712153" y="935986"/>
                    </a:cubicBezTo>
                    <a:cubicBezTo>
                      <a:pt x="706673" y="935986"/>
                      <a:pt x="697904" y="932698"/>
                      <a:pt x="688587" y="927765"/>
                    </a:cubicBezTo>
                    <a:cubicBezTo>
                      <a:pt x="619534" y="889950"/>
                      <a:pt x="567470" y="796235"/>
                      <a:pt x="576786" y="717317"/>
                    </a:cubicBezTo>
                    <a:close/>
                    <a:moveTo>
                      <a:pt x="677626" y="493167"/>
                    </a:moveTo>
                    <a:cubicBezTo>
                      <a:pt x="697904" y="467409"/>
                      <a:pt x="719826" y="449324"/>
                      <a:pt x="749968" y="436171"/>
                    </a:cubicBezTo>
                    <a:cubicBezTo>
                      <a:pt x="765861" y="429046"/>
                      <a:pt x="842587" y="399452"/>
                      <a:pt x="846424" y="429046"/>
                    </a:cubicBezTo>
                    <a:cubicBezTo>
                      <a:pt x="846424" y="429046"/>
                      <a:pt x="851904" y="450968"/>
                      <a:pt x="830530" y="509061"/>
                    </a:cubicBezTo>
                    <a:cubicBezTo>
                      <a:pt x="809157" y="568797"/>
                      <a:pt x="791071" y="666897"/>
                      <a:pt x="776822" y="672925"/>
                    </a:cubicBezTo>
                    <a:cubicBezTo>
                      <a:pt x="755448" y="681146"/>
                      <a:pt x="711057" y="664157"/>
                      <a:pt x="701740" y="647167"/>
                    </a:cubicBezTo>
                    <a:cubicBezTo>
                      <a:pt x="672146" y="602228"/>
                      <a:pt x="638167" y="543587"/>
                      <a:pt x="677626" y="493167"/>
                    </a:cubicBezTo>
                    <a:close/>
                    <a:moveTo>
                      <a:pt x="1467904" y="311217"/>
                    </a:moveTo>
                    <a:cubicBezTo>
                      <a:pt x="1415840" y="233395"/>
                      <a:pt x="1341854" y="152833"/>
                      <a:pt x="1268965" y="90904"/>
                    </a:cubicBezTo>
                    <a:cubicBezTo>
                      <a:pt x="1231698" y="59117"/>
                      <a:pt x="1192787" y="32263"/>
                      <a:pt x="1155520" y="16370"/>
                    </a:cubicBezTo>
                    <a:cubicBezTo>
                      <a:pt x="1141271" y="10342"/>
                      <a:pt x="1125925" y="4861"/>
                      <a:pt x="1110580" y="2121"/>
                    </a:cubicBezTo>
                    <a:cubicBezTo>
                      <a:pt x="1082630" y="-3908"/>
                      <a:pt x="1081534" y="3217"/>
                      <a:pt x="1110580" y="19658"/>
                    </a:cubicBezTo>
                    <a:cubicBezTo>
                      <a:pt x="1122089" y="26235"/>
                      <a:pt x="1134694" y="31715"/>
                      <a:pt x="1146203" y="38292"/>
                    </a:cubicBezTo>
                    <a:cubicBezTo>
                      <a:pt x="1222929" y="83779"/>
                      <a:pt x="1293079" y="180235"/>
                      <a:pt x="1340210" y="258057"/>
                    </a:cubicBezTo>
                    <a:cubicBezTo>
                      <a:pt x="1385150" y="331495"/>
                      <a:pt x="1397207" y="384655"/>
                      <a:pt x="1397207" y="384655"/>
                    </a:cubicBezTo>
                    <a:cubicBezTo>
                      <a:pt x="1344047" y="408769"/>
                      <a:pt x="1301299" y="461929"/>
                      <a:pt x="1287050" y="518377"/>
                    </a:cubicBezTo>
                    <a:cubicBezTo>
                      <a:pt x="1263484" y="612093"/>
                      <a:pt x="1273897" y="1000107"/>
                      <a:pt x="1273897" y="1000107"/>
                    </a:cubicBezTo>
                    <a:cubicBezTo>
                      <a:pt x="1272253" y="992982"/>
                      <a:pt x="1247043" y="912968"/>
                      <a:pt x="1232794" y="906392"/>
                    </a:cubicBezTo>
                    <a:cubicBezTo>
                      <a:pt x="1219093" y="900911"/>
                      <a:pt x="1175249" y="915160"/>
                      <a:pt x="1145655" y="909132"/>
                    </a:cubicBezTo>
                    <a:lnTo>
                      <a:pt x="1144011" y="909132"/>
                    </a:lnTo>
                    <a:cubicBezTo>
                      <a:pt x="1128118" y="904200"/>
                      <a:pt x="1165933" y="756228"/>
                      <a:pt x="1179634" y="701972"/>
                    </a:cubicBezTo>
                    <a:cubicBezTo>
                      <a:pt x="1182922" y="689915"/>
                      <a:pt x="1209776" y="695395"/>
                      <a:pt x="1212516" y="657032"/>
                    </a:cubicBezTo>
                    <a:cubicBezTo>
                      <a:pt x="1212516" y="644427"/>
                      <a:pt x="1195527" y="634014"/>
                      <a:pt x="1198267" y="623054"/>
                    </a:cubicBezTo>
                    <a:cubicBezTo>
                      <a:pt x="1226217" y="523310"/>
                      <a:pt x="1253071" y="440007"/>
                      <a:pt x="1262388" y="437267"/>
                    </a:cubicBezTo>
                    <a:cubicBezTo>
                      <a:pt x="1346787" y="410413"/>
                      <a:pt x="1264032" y="394520"/>
                      <a:pt x="1264032" y="394520"/>
                    </a:cubicBezTo>
                    <a:cubicBezTo>
                      <a:pt x="1264032" y="394520"/>
                      <a:pt x="1237726" y="387943"/>
                      <a:pt x="1207036" y="397260"/>
                    </a:cubicBezTo>
                    <a:cubicBezTo>
                      <a:pt x="1199911" y="398356"/>
                      <a:pt x="1184566" y="404384"/>
                      <a:pt x="1165933" y="413701"/>
                    </a:cubicBezTo>
                    <a:cubicBezTo>
                      <a:pt x="1162644" y="404932"/>
                      <a:pt x="1154972" y="392876"/>
                      <a:pt x="1145655" y="380819"/>
                    </a:cubicBezTo>
                    <a:cubicBezTo>
                      <a:pt x="1128118" y="358897"/>
                      <a:pt x="1096879" y="330947"/>
                      <a:pt x="1064545" y="327110"/>
                    </a:cubicBezTo>
                    <a:cubicBezTo>
                      <a:pt x="1054680" y="326014"/>
                      <a:pt x="1033854" y="327658"/>
                      <a:pt x="1026182" y="335331"/>
                    </a:cubicBezTo>
                    <a:cubicBezTo>
                      <a:pt x="998231" y="364925"/>
                      <a:pt x="1015221" y="379722"/>
                      <a:pt x="1040431" y="386847"/>
                    </a:cubicBezTo>
                    <a:cubicBezTo>
                      <a:pt x="1062901" y="396712"/>
                      <a:pt x="1088659" y="394520"/>
                      <a:pt x="1110032" y="408221"/>
                    </a:cubicBezTo>
                    <a:cubicBezTo>
                      <a:pt x="1120993" y="414797"/>
                      <a:pt x="1130858" y="422470"/>
                      <a:pt x="1141819" y="425758"/>
                    </a:cubicBezTo>
                    <a:cubicBezTo>
                      <a:pt x="1131954" y="431238"/>
                      <a:pt x="1120993" y="437267"/>
                      <a:pt x="1110032" y="443296"/>
                    </a:cubicBezTo>
                    <a:cubicBezTo>
                      <a:pt x="1077150" y="463573"/>
                      <a:pt x="1032758" y="489879"/>
                      <a:pt x="1010836" y="523310"/>
                    </a:cubicBezTo>
                    <a:cubicBezTo>
                      <a:pt x="965897" y="601680"/>
                      <a:pt x="913833" y="687175"/>
                      <a:pt x="888623" y="772121"/>
                    </a:cubicBezTo>
                    <a:cubicBezTo>
                      <a:pt x="860673" y="867481"/>
                      <a:pt x="887527" y="982570"/>
                      <a:pt x="904516" y="1009424"/>
                    </a:cubicBezTo>
                    <a:cubicBezTo>
                      <a:pt x="921505" y="1037374"/>
                      <a:pt x="973021" y="1081217"/>
                      <a:pt x="960964" y="1119580"/>
                    </a:cubicBezTo>
                    <a:cubicBezTo>
                      <a:pt x="955484" y="1138762"/>
                      <a:pt x="921505" y="1179865"/>
                      <a:pt x="908352" y="1177673"/>
                    </a:cubicBezTo>
                    <a:cubicBezTo>
                      <a:pt x="894103" y="1175481"/>
                      <a:pt x="882594" y="1076833"/>
                      <a:pt x="872730" y="1048883"/>
                    </a:cubicBezTo>
                    <a:cubicBezTo>
                      <a:pt x="869441" y="1042854"/>
                      <a:pt x="862865" y="1036278"/>
                      <a:pt x="857932" y="1031345"/>
                    </a:cubicBezTo>
                    <a:cubicBezTo>
                      <a:pt x="826146" y="1000655"/>
                      <a:pt x="755448" y="960100"/>
                      <a:pt x="755448" y="960100"/>
                    </a:cubicBezTo>
                    <a:cubicBezTo>
                      <a:pt x="753256" y="957360"/>
                      <a:pt x="752160" y="952975"/>
                      <a:pt x="752160" y="948043"/>
                    </a:cubicBezTo>
                    <a:cubicBezTo>
                      <a:pt x="752160" y="945303"/>
                      <a:pt x="752160" y="941466"/>
                      <a:pt x="752160" y="936534"/>
                    </a:cubicBezTo>
                    <a:cubicBezTo>
                      <a:pt x="755448" y="886114"/>
                      <a:pt x="789975" y="778698"/>
                      <a:pt x="796552" y="739239"/>
                    </a:cubicBezTo>
                    <a:cubicBezTo>
                      <a:pt x="797648" y="732662"/>
                      <a:pt x="799292" y="723345"/>
                      <a:pt x="802032" y="712385"/>
                    </a:cubicBezTo>
                    <a:cubicBezTo>
                      <a:pt x="805320" y="700876"/>
                      <a:pt x="833819" y="710192"/>
                      <a:pt x="827242" y="674570"/>
                    </a:cubicBezTo>
                    <a:cubicBezTo>
                      <a:pt x="826694" y="666349"/>
                      <a:pt x="820117" y="647167"/>
                      <a:pt x="821214" y="642783"/>
                    </a:cubicBezTo>
                    <a:cubicBezTo>
                      <a:pt x="835463" y="596747"/>
                      <a:pt x="850808" y="544683"/>
                      <a:pt x="863961" y="505772"/>
                    </a:cubicBezTo>
                    <a:cubicBezTo>
                      <a:pt x="863961" y="505772"/>
                      <a:pt x="863961" y="505224"/>
                      <a:pt x="864509" y="504676"/>
                    </a:cubicBezTo>
                    <a:cubicBezTo>
                      <a:pt x="875470" y="473986"/>
                      <a:pt x="883142" y="450420"/>
                      <a:pt x="886431" y="446584"/>
                    </a:cubicBezTo>
                    <a:cubicBezTo>
                      <a:pt x="893555" y="433431"/>
                      <a:pt x="922601" y="423018"/>
                      <a:pt x="931370" y="421922"/>
                    </a:cubicBezTo>
                    <a:cubicBezTo>
                      <a:pt x="953292" y="419730"/>
                      <a:pt x="950552" y="407125"/>
                      <a:pt x="938495" y="393972"/>
                    </a:cubicBezTo>
                    <a:cubicBezTo>
                      <a:pt x="935754" y="390683"/>
                      <a:pt x="926986" y="387943"/>
                      <a:pt x="914929" y="385203"/>
                    </a:cubicBezTo>
                    <a:cubicBezTo>
                      <a:pt x="876018" y="377530"/>
                      <a:pt x="830530" y="375338"/>
                      <a:pt x="793811" y="390683"/>
                    </a:cubicBezTo>
                    <a:cubicBezTo>
                      <a:pt x="769149" y="400000"/>
                      <a:pt x="740651" y="401096"/>
                      <a:pt x="714893" y="403288"/>
                    </a:cubicBezTo>
                    <a:cubicBezTo>
                      <a:pt x="701192" y="406577"/>
                      <a:pt x="669406" y="347388"/>
                      <a:pt x="655705" y="336975"/>
                    </a:cubicBezTo>
                    <a:cubicBezTo>
                      <a:pt x="644744" y="328206"/>
                      <a:pt x="614601" y="312861"/>
                      <a:pt x="598708" y="327658"/>
                    </a:cubicBezTo>
                    <a:cubicBezTo>
                      <a:pt x="586651" y="339167"/>
                      <a:pt x="582267" y="371502"/>
                      <a:pt x="598160" y="381915"/>
                    </a:cubicBezTo>
                    <a:cubicBezTo>
                      <a:pt x="608573" y="389039"/>
                      <a:pt x="626658" y="388491"/>
                      <a:pt x="644196" y="393424"/>
                    </a:cubicBezTo>
                    <a:cubicBezTo>
                      <a:pt x="667213" y="400548"/>
                      <a:pt x="674886" y="420826"/>
                      <a:pt x="669406" y="430690"/>
                    </a:cubicBezTo>
                    <a:cubicBezTo>
                      <a:pt x="650772" y="463573"/>
                      <a:pt x="627754" y="484399"/>
                      <a:pt x="609121" y="510705"/>
                    </a:cubicBezTo>
                    <a:cubicBezTo>
                      <a:pt x="546096" y="597296"/>
                      <a:pt x="475946" y="726634"/>
                      <a:pt x="507733" y="834598"/>
                    </a:cubicBezTo>
                    <a:cubicBezTo>
                      <a:pt x="525818" y="887758"/>
                      <a:pt x="545548" y="933794"/>
                      <a:pt x="576238" y="980926"/>
                    </a:cubicBezTo>
                    <a:cubicBezTo>
                      <a:pt x="585555" y="996271"/>
                      <a:pt x="594324" y="1034634"/>
                      <a:pt x="594324" y="1054911"/>
                    </a:cubicBezTo>
                    <a:cubicBezTo>
                      <a:pt x="594324" y="1077929"/>
                      <a:pt x="557057" y="1075737"/>
                      <a:pt x="541164" y="1077381"/>
                    </a:cubicBezTo>
                    <a:cubicBezTo>
                      <a:pt x="520338" y="1079025"/>
                      <a:pt x="511569" y="1078477"/>
                      <a:pt x="504445" y="1032990"/>
                    </a:cubicBezTo>
                    <a:cubicBezTo>
                      <a:pt x="501705" y="1016000"/>
                      <a:pt x="498416" y="1003943"/>
                      <a:pt x="495676" y="996271"/>
                    </a:cubicBezTo>
                    <a:cubicBezTo>
                      <a:pt x="495676" y="995723"/>
                      <a:pt x="495676" y="995723"/>
                      <a:pt x="495676" y="995723"/>
                    </a:cubicBezTo>
                    <a:cubicBezTo>
                      <a:pt x="480331" y="957360"/>
                      <a:pt x="433747" y="969417"/>
                      <a:pt x="401961" y="969417"/>
                    </a:cubicBezTo>
                    <a:cubicBezTo>
                      <a:pt x="392644" y="969417"/>
                      <a:pt x="383875" y="968869"/>
                      <a:pt x="381135" y="966676"/>
                    </a:cubicBezTo>
                    <a:cubicBezTo>
                      <a:pt x="374559" y="963936"/>
                      <a:pt x="387164" y="916805"/>
                      <a:pt x="401961" y="861452"/>
                    </a:cubicBezTo>
                    <a:cubicBezTo>
                      <a:pt x="416758" y="806648"/>
                      <a:pt x="437035" y="741979"/>
                      <a:pt x="444708" y="709096"/>
                    </a:cubicBezTo>
                    <a:cubicBezTo>
                      <a:pt x="446900" y="704164"/>
                      <a:pt x="455669" y="705808"/>
                      <a:pt x="462793" y="703616"/>
                    </a:cubicBezTo>
                    <a:cubicBezTo>
                      <a:pt x="466082" y="703068"/>
                      <a:pt x="468822" y="701424"/>
                      <a:pt x="471562" y="698683"/>
                    </a:cubicBezTo>
                    <a:cubicBezTo>
                      <a:pt x="472658" y="694847"/>
                      <a:pt x="474850" y="679502"/>
                      <a:pt x="474302" y="670733"/>
                    </a:cubicBezTo>
                    <a:cubicBezTo>
                      <a:pt x="473754" y="665253"/>
                      <a:pt x="467726" y="664157"/>
                      <a:pt x="462793" y="662513"/>
                    </a:cubicBezTo>
                    <a:cubicBezTo>
                      <a:pt x="461149" y="661417"/>
                      <a:pt x="458957" y="659224"/>
                      <a:pt x="460053" y="655936"/>
                    </a:cubicBezTo>
                    <a:cubicBezTo>
                      <a:pt x="460601" y="652100"/>
                      <a:pt x="461697" y="648264"/>
                      <a:pt x="462793" y="644427"/>
                    </a:cubicBezTo>
                    <a:cubicBezTo>
                      <a:pt x="473754" y="609900"/>
                      <a:pt x="485263" y="575922"/>
                      <a:pt x="496772" y="541395"/>
                    </a:cubicBezTo>
                    <a:cubicBezTo>
                      <a:pt x="505541" y="513993"/>
                      <a:pt x="512665" y="494811"/>
                      <a:pt x="513761" y="492071"/>
                    </a:cubicBezTo>
                    <a:cubicBezTo>
                      <a:pt x="514858" y="485495"/>
                      <a:pt x="528559" y="487687"/>
                      <a:pt x="538971" y="487139"/>
                    </a:cubicBezTo>
                    <a:cubicBezTo>
                      <a:pt x="543356" y="487139"/>
                      <a:pt x="546644" y="486591"/>
                      <a:pt x="549932" y="483851"/>
                    </a:cubicBezTo>
                    <a:cubicBezTo>
                      <a:pt x="559249" y="477822"/>
                      <a:pt x="561441" y="456449"/>
                      <a:pt x="545000" y="446036"/>
                    </a:cubicBezTo>
                    <a:cubicBezTo>
                      <a:pt x="532395" y="437815"/>
                      <a:pt x="509377" y="438363"/>
                      <a:pt x="495128" y="438363"/>
                    </a:cubicBezTo>
                    <a:cubicBezTo>
                      <a:pt x="485263" y="438363"/>
                      <a:pt x="473754" y="438363"/>
                      <a:pt x="462245" y="438363"/>
                    </a:cubicBezTo>
                    <a:cubicBezTo>
                      <a:pt x="438131" y="438363"/>
                      <a:pt x="413470" y="438363"/>
                      <a:pt x="401413" y="437267"/>
                    </a:cubicBezTo>
                    <a:cubicBezTo>
                      <a:pt x="368530" y="426306"/>
                      <a:pt x="384971" y="390135"/>
                      <a:pt x="359213" y="374242"/>
                    </a:cubicBezTo>
                    <a:cubicBezTo>
                      <a:pt x="305505" y="341908"/>
                      <a:pt x="293996" y="386299"/>
                      <a:pt x="311534" y="407673"/>
                    </a:cubicBezTo>
                    <a:cubicBezTo>
                      <a:pt x="332907" y="433431"/>
                      <a:pt x="349349" y="419182"/>
                      <a:pt x="352637" y="454804"/>
                    </a:cubicBezTo>
                    <a:cubicBezTo>
                      <a:pt x="354829" y="467409"/>
                      <a:pt x="215078" y="585787"/>
                      <a:pt x="194252" y="617025"/>
                    </a:cubicBezTo>
                    <a:cubicBezTo>
                      <a:pt x="172331" y="651004"/>
                      <a:pt x="142736" y="768833"/>
                      <a:pt x="152053" y="821445"/>
                    </a:cubicBezTo>
                    <a:cubicBezTo>
                      <a:pt x="161370" y="875153"/>
                      <a:pt x="166302" y="910228"/>
                      <a:pt x="211790" y="957360"/>
                    </a:cubicBezTo>
                    <a:cubicBezTo>
                      <a:pt x="223847" y="969965"/>
                      <a:pt x="239740" y="980377"/>
                      <a:pt x="253989" y="987502"/>
                    </a:cubicBezTo>
                    <a:lnTo>
                      <a:pt x="254537" y="987502"/>
                    </a:lnTo>
                    <a:cubicBezTo>
                      <a:pt x="274815" y="999011"/>
                      <a:pt x="292900" y="1006135"/>
                      <a:pt x="292900" y="1012164"/>
                    </a:cubicBezTo>
                    <a:cubicBezTo>
                      <a:pt x="292900" y="1016000"/>
                      <a:pt x="275911" y="1017096"/>
                      <a:pt x="254537" y="1017644"/>
                    </a:cubicBezTo>
                    <a:cubicBezTo>
                      <a:pt x="245768" y="1017644"/>
                      <a:pt x="234260" y="1018192"/>
                      <a:pt x="225491" y="1020385"/>
                    </a:cubicBezTo>
                    <a:cubicBezTo>
                      <a:pt x="204117" y="1023125"/>
                      <a:pt x="187128" y="1033538"/>
                      <a:pt x="175619" y="1035730"/>
                    </a:cubicBezTo>
                    <a:cubicBezTo>
                      <a:pt x="161918" y="1036826"/>
                      <a:pt x="99989" y="982022"/>
                      <a:pt x="83548" y="921189"/>
                    </a:cubicBezTo>
                    <a:cubicBezTo>
                      <a:pt x="67654" y="860356"/>
                      <a:pt x="116978" y="733210"/>
                      <a:pt x="123007" y="695943"/>
                    </a:cubicBezTo>
                    <a:cubicBezTo>
                      <a:pt x="128487" y="658128"/>
                      <a:pt x="108758" y="435075"/>
                      <a:pt x="108758" y="414797"/>
                    </a:cubicBezTo>
                    <a:cubicBezTo>
                      <a:pt x="108758" y="395616"/>
                      <a:pt x="133420" y="372050"/>
                      <a:pt x="179455" y="369858"/>
                    </a:cubicBezTo>
                    <a:cubicBezTo>
                      <a:pt x="215078" y="367666"/>
                      <a:pt x="238644" y="392876"/>
                      <a:pt x="253441" y="400548"/>
                    </a:cubicBezTo>
                    <a:lnTo>
                      <a:pt x="253989" y="401096"/>
                    </a:lnTo>
                    <a:cubicBezTo>
                      <a:pt x="258921" y="402192"/>
                      <a:pt x="261114" y="403836"/>
                      <a:pt x="263854" y="402192"/>
                    </a:cubicBezTo>
                    <a:cubicBezTo>
                      <a:pt x="276459" y="399452"/>
                      <a:pt x="279199" y="368762"/>
                      <a:pt x="253989" y="335331"/>
                    </a:cubicBezTo>
                    <a:cubicBezTo>
                      <a:pt x="253989" y="335331"/>
                      <a:pt x="253441" y="335331"/>
                      <a:pt x="253441" y="334783"/>
                    </a:cubicBezTo>
                    <a:cubicBezTo>
                      <a:pt x="250701" y="332043"/>
                      <a:pt x="247961" y="328755"/>
                      <a:pt x="244124" y="324918"/>
                    </a:cubicBezTo>
                    <a:cubicBezTo>
                      <a:pt x="209050" y="287103"/>
                      <a:pt x="175619" y="301352"/>
                      <a:pt x="166302" y="285459"/>
                    </a:cubicBezTo>
                    <a:cubicBezTo>
                      <a:pt x="156437" y="269566"/>
                      <a:pt x="184388" y="266278"/>
                      <a:pt x="209050" y="240520"/>
                    </a:cubicBezTo>
                    <a:cubicBezTo>
                      <a:pt x="234260" y="214762"/>
                      <a:pt x="232615" y="183523"/>
                      <a:pt x="215078" y="152833"/>
                    </a:cubicBezTo>
                    <a:cubicBezTo>
                      <a:pt x="196993" y="120498"/>
                      <a:pt x="123007" y="105701"/>
                      <a:pt x="126295" y="125431"/>
                    </a:cubicBezTo>
                    <a:cubicBezTo>
                      <a:pt x="130131" y="145160"/>
                      <a:pt x="155889" y="162149"/>
                      <a:pt x="149861" y="197772"/>
                    </a:cubicBezTo>
                    <a:cubicBezTo>
                      <a:pt x="142736" y="246000"/>
                      <a:pt x="107114" y="252577"/>
                      <a:pt x="71491" y="287651"/>
                    </a:cubicBezTo>
                    <a:cubicBezTo>
                      <a:pt x="36416" y="323274"/>
                      <a:pt x="793" y="332591"/>
                      <a:pt x="16686" y="444392"/>
                    </a:cubicBezTo>
                    <a:cubicBezTo>
                      <a:pt x="29291" y="528790"/>
                      <a:pt x="34772" y="677858"/>
                      <a:pt x="20523" y="771573"/>
                    </a:cubicBezTo>
                    <a:cubicBezTo>
                      <a:pt x="6822" y="866933"/>
                      <a:pt x="-18936" y="924477"/>
                      <a:pt x="22715" y="1016000"/>
                    </a:cubicBezTo>
                    <a:cubicBezTo>
                      <a:pt x="64914" y="1108071"/>
                      <a:pt x="232615" y="1284541"/>
                      <a:pt x="232615" y="1284541"/>
                    </a:cubicBezTo>
                    <a:cubicBezTo>
                      <a:pt x="232615" y="1284541"/>
                      <a:pt x="225491" y="1305367"/>
                      <a:pt x="217818" y="1323452"/>
                    </a:cubicBezTo>
                    <a:cubicBezTo>
                      <a:pt x="210694" y="1340990"/>
                      <a:pt x="227135" y="1345374"/>
                      <a:pt x="237548" y="1345374"/>
                    </a:cubicBezTo>
                    <a:cubicBezTo>
                      <a:pt x="243028" y="1345374"/>
                      <a:pt x="251249" y="1330577"/>
                      <a:pt x="254537" y="1325097"/>
                    </a:cubicBezTo>
                    <a:cubicBezTo>
                      <a:pt x="260566" y="1313040"/>
                      <a:pt x="266046" y="1300435"/>
                      <a:pt x="266046" y="1300435"/>
                    </a:cubicBezTo>
                    <a:cubicBezTo>
                      <a:pt x="286872" y="1317424"/>
                      <a:pt x="346060" y="1351951"/>
                      <a:pt x="401413" y="1375516"/>
                    </a:cubicBezTo>
                    <a:cubicBezTo>
                      <a:pt x="449640" y="1396890"/>
                      <a:pt x="492388" y="1400726"/>
                      <a:pt x="544452" y="1405659"/>
                    </a:cubicBezTo>
                    <a:cubicBezTo>
                      <a:pt x="572402" y="1408399"/>
                      <a:pt x="585555" y="1410591"/>
                      <a:pt x="580623" y="1421552"/>
                    </a:cubicBezTo>
                    <a:cubicBezTo>
                      <a:pt x="577334" y="1429773"/>
                      <a:pt x="577334" y="1438541"/>
                      <a:pt x="573498" y="1445666"/>
                    </a:cubicBezTo>
                    <a:cubicBezTo>
                      <a:pt x="571306" y="1454983"/>
                      <a:pt x="566922" y="1468684"/>
                      <a:pt x="566922" y="1468684"/>
                    </a:cubicBezTo>
                    <a:cubicBezTo>
                      <a:pt x="576238" y="1476904"/>
                      <a:pt x="591036" y="1482933"/>
                      <a:pt x="599804" y="1470876"/>
                    </a:cubicBezTo>
                    <a:cubicBezTo>
                      <a:pt x="603640" y="1465395"/>
                      <a:pt x="609121" y="1453339"/>
                      <a:pt x="611313" y="1437445"/>
                    </a:cubicBezTo>
                    <a:cubicBezTo>
                      <a:pt x="615149" y="1418812"/>
                      <a:pt x="620630" y="1412235"/>
                      <a:pt x="620630" y="1412235"/>
                    </a:cubicBezTo>
                    <a:cubicBezTo>
                      <a:pt x="702288" y="1418264"/>
                      <a:pt x="782302" y="1415523"/>
                      <a:pt x="863961" y="1415523"/>
                    </a:cubicBezTo>
                    <a:cubicBezTo>
                      <a:pt x="913833" y="1415523"/>
                      <a:pt x="957676" y="1415523"/>
                      <a:pt x="957676" y="1415523"/>
                    </a:cubicBezTo>
                    <a:cubicBezTo>
                      <a:pt x="957676" y="1415523"/>
                      <a:pt x="957128" y="1426484"/>
                      <a:pt x="951648" y="1440185"/>
                    </a:cubicBezTo>
                    <a:cubicBezTo>
                      <a:pt x="945619" y="1452790"/>
                      <a:pt x="949456" y="1449502"/>
                      <a:pt x="949456" y="1463751"/>
                    </a:cubicBezTo>
                    <a:cubicBezTo>
                      <a:pt x="949456" y="1463751"/>
                      <a:pt x="967541" y="1471424"/>
                      <a:pt x="980146" y="1462107"/>
                    </a:cubicBezTo>
                    <a:cubicBezTo>
                      <a:pt x="994395" y="1450598"/>
                      <a:pt x="990011" y="1421552"/>
                      <a:pt x="997135" y="1405659"/>
                    </a:cubicBezTo>
                    <a:cubicBezTo>
                      <a:pt x="998231" y="1404015"/>
                      <a:pt x="1009740" y="1402371"/>
                      <a:pt x="1029470" y="1397438"/>
                    </a:cubicBezTo>
                    <a:cubicBezTo>
                      <a:pt x="1094687" y="1383189"/>
                      <a:pt x="1156068" y="1348662"/>
                      <a:pt x="1210872" y="1311943"/>
                    </a:cubicBezTo>
                    <a:cubicBezTo>
                      <a:pt x="1274993" y="1267552"/>
                      <a:pt x="1369256" y="1180413"/>
                      <a:pt x="1408168" y="1114100"/>
                    </a:cubicBezTo>
                    <a:cubicBezTo>
                      <a:pt x="1441598" y="1057103"/>
                      <a:pt x="1453107" y="996819"/>
                      <a:pt x="1461876" y="972705"/>
                    </a:cubicBezTo>
                    <a:cubicBezTo>
                      <a:pt x="1473933" y="938726"/>
                      <a:pt x="1464068" y="891594"/>
                      <a:pt x="1444338" y="832406"/>
                    </a:cubicBezTo>
                    <a:cubicBezTo>
                      <a:pt x="1425705" y="773217"/>
                      <a:pt x="1403235" y="693751"/>
                      <a:pt x="1391178" y="644427"/>
                    </a:cubicBezTo>
                    <a:cubicBezTo>
                      <a:pt x="1379669" y="594555"/>
                      <a:pt x="1375285" y="555096"/>
                      <a:pt x="1388986" y="533723"/>
                    </a:cubicBezTo>
                    <a:cubicBezTo>
                      <a:pt x="1403235" y="512349"/>
                      <a:pt x="1404879" y="510157"/>
                      <a:pt x="1425157" y="521117"/>
                    </a:cubicBezTo>
                    <a:cubicBezTo>
                      <a:pt x="1443790" y="530434"/>
                      <a:pt x="1451463" y="551808"/>
                      <a:pt x="1443790" y="637851"/>
                    </a:cubicBezTo>
                    <a:cubicBezTo>
                      <a:pt x="1435022" y="730470"/>
                      <a:pt x="1445434" y="750747"/>
                      <a:pt x="1470096" y="695395"/>
                    </a:cubicBezTo>
                    <a:cubicBezTo>
                      <a:pt x="1492018" y="643879"/>
                      <a:pt x="1488730" y="589623"/>
                      <a:pt x="1492018" y="554548"/>
                    </a:cubicBezTo>
                    <a:cubicBezTo>
                      <a:pt x="1495854" y="518925"/>
                      <a:pt x="1502979" y="486591"/>
                      <a:pt x="1510652" y="470150"/>
                    </a:cubicBezTo>
                    <a:cubicBezTo>
                      <a:pt x="1521613" y="452612"/>
                      <a:pt x="1498595" y="358897"/>
                      <a:pt x="1467904" y="31121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F953FEA4-15D6-40B5-B3D0-F4D7FF94F1E2}"/>
                  </a:ext>
                </a:extLst>
              </p:cNvPr>
              <p:cNvSpPr/>
              <p:nvPr/>
            </p:nvSpPr>
            <p:spPr>
              <a:xfrm>
                <a:off x="694488" y="3372552"/>
                <a:ext cx="2411389" cy="1205694"/>
              </a:xfrm>
              <a:custGeom>
                <a:avLst/>
                <a:gdLst>
                  <a:gd name="connsiteX0" fmla="*/ 2412485 w 2411388"/>
                  <a:gd name="connsiteY0" fmla="*/ 70698 h 1205694"/>
                  <a:gd name="connsiteX1" fmla="*/ 2411937 w 2411388"/>
                  <a:gd name="connsiteY1" fmla="*/ 76726 h 1205694"/>
                  <a:gd name="connsiteX2" fmla="*/ 2383987 w 2411388"/>
                  <a:gd name="connsiteY2" fmla="*/ 94811 h 1205694"/>
                  <a:gd name="connsiteX3" fmla="*/ 2337951 w 2411388"/>
                  <a:gd name="connsiteY3" fmla="*/ 92071 h 1205694"/>
                  <a:gd name="connsiteX4" fmla="*/ 2271638 w 2411388"/>
                  <a:gd name="connsiteY4" fmla="*/ 42199 h 1205694"/>
                  <a:gd name="connsiteX5" fmla="*/ 2242044 w 2411388"/>
                  <a:gd name="connsiteY5" fmla="*/ 3288 h 1205694"/>
                  <a:gd name="connsiteX6" fmla="*/ 2243688 w 2411388"/>
                  <a:gd name="connsiteY6" fmla="*/ 0 h 1205694"/>
                  <a:gd name="connsiteX7" fmla="*/ 2237659 w 2411388"/>
                  <a:gd name="connsiteY7" fmla="*/ 0 h 1205694"/>
                  <a:gd name="connsiteX8" fmla="*/ 2232727 w 2411388"/>
                  <a:gd name="connsiteY8" fmla="*/ 63573 h 1205694"/>
                  <a:gd name="connsiteX9" fmla="*/ 2238756 w 2411388"/>
                  <a:gd name="connsiteY9" fmla="*/ 64121 h 1205694"/>
                  <a:gd name="connsiteX10" fmla="*/ 2239852 w 2411388"/>
                  <a:gd name="connsiteY10" fmla="*/ 52612 h 1205694"/>
                  <a:gd name="connsiteX11" fmla="*/ 2261773 w 2411388"/>
                  <a:gd name="connsiteY11" fmla="*/ 49872 h 1205694"/>
                  <a:gd name="connsiteX12" fmla="*/ 2271638 w 2411388"/>
                  <a:gd name="connsiteY12" fmla="*/ 56448 h 1205694"/>
                  <a:gd name="connsiteX13" fmla="*/ 2325894 w 2411388"/>
                  <a:gd name="connsiteY13" fmla="*/ 96456 h 1205694"/>
                  <a:gd name="connsiteX14" fmla="*/ 2263418 w 2411388"/>
                  <a:gd name="connsiteY14" fmla="*/ 129886 h 1205694"/>
                  <a:gd name="connsiteX15" fmla="*/ 2236563 w 2411388"/>
                  <a:gd name="connsiteY15" fmla="*/ 130982 h 1205694"/>
                  <a:gd name="connsiteX16" fmla="*/ 2234371 w 2411388"/>
                  <a:gd name="connsiteY16" fmla="*/ 119473 h 1205694"/>
                  <a:gd name="connsiteX17" fmla="*/ 2234371 w 2411388"/>
                  <a:gd name="connsiteY17" fmla="*/ 114541 h 1205694"/>
                  <a:gd name="connsiteX18" fmla="*/ 2229439 w 2411388"/>
                  <a:gd name="connsiteY18" fmla="*/ 114541 h 1205694"/>
                  <a:gd name="connsiteX19" fmla="*/ 2223958 w 2411388"/>
                  <a:gd name="connsiteY19" fmla="*/ 192911 h 1205694"/>
                  <a:gd name="connsiteX20" fmla="*/ 2228891 w 2411388"/>
                  <a:gd name="connsiteY20" fmla="*/ 192911 h 1205694"/>
                  <a:gd name="connsiteX21" fmla="*/ 2230535 w 2411388"/>
                  <a:gd name="connsiteY21" fmla="*/ 185239 h 1205694"/>
                  <a:gd name="connsiteX22" fmla="*/ 2257937 w 2411388"/>
                  <a:gd name="connsiteY22" fmla="*/ 161673 h 1205694"/>
                  <a:gd name="connsiteX23" fmla="*/ 2338499 w 2411388"/>
                  <a:gd name="connsiteY23" fmla="*/ 116733 h 1205694"/>
                  <a:gd name="connsiteX24" fmla="*/ 2381795 w 2411388"/>
                  <a:gd name="connsiteY24" fmla="*/ 119473 h 1205694"/>
                  <a:gd name="connsiteX25" fmla="*/ 2407553 w 2411388"/>
                  <a:gd name="connsiteY25" fmla="*/ 140847 h 1205694"/>
                  <a:gd name="connsiteX26" fmla="*/ 2407553 w 2411388"/>
                  <a:gd name="connsiteY26" fmla="*/ 147424 h 1205694"/>
                  <a:gd name="connsiteX27" fmla="*/ 2412485 w 2411388"/>
                  <a:gd name="connsiteY27" fmla="*/ 147424 h 1205694"/>
                  <a:gd name="connsiteX28" fmla="*/ 2417966 w 2411388"/>
                  <a:gd name="connsiteY28" fmla="*/ 69601 h 1205694"/>
                  <a:gd name="connsiteX29" fmla="*/ 2370834 w 2411388"/>
                  <a:gd name="connsiteY29" fmla="*/ 325538 h 1205694"/>
                  <a:gd name="connsiteX30" fmla="*/ 2361517 w 2411388"/>
                  <a:gd name="connsiteY30" fmla="*/ 338691 h 1205694"/>
                  <a:gd name="connsiteX31" fmla="*/ 2340143 w 2411388"/>
                  <a:gd name="connsiteY31" fmla="*/ 336498 h 1205694"/>
                  <a:gd name="connsiteX32" fmla="*/ 2203681 w 2411388"/>
                  <a:gd name="connsiteY32" fmla="*/ 300876 h 1205694"/>
                  <a:gd name="connsiteX33" fmla="*/ 2210257 w 2411388"/>
                  <a:gd name="connsiteY33" fmla="*/ 275666 h 1205694"/>
                  <a:gd name="connsiteX34" fmla="*/ 2219026 w 2411388"/>
                  <a:gd name="connsiteY34" fmla="*/ 258676 h 1205694"/>
                  <a:gd name="connsiteX35" fmla="*/ 2249716 w 2411388"/>
                  <a:gd name="connsiteY35" fmla="*/ 251552 h 1205694"/>
                  <a:gd name="connsiteX36" fmla="*/ 2251908 w 2411388"/>
                  <a:gd name="connsiteY36" fmla="*/ 246619 h 1205694"/>
                  <a:gd name="connsiteX37" fmla="*/ 2209709 w 2411388"/>
                  <a:gd name="connsiteY37" fmla="*/ 237303 h 1205694"/>
                  <a:gd name="connsiteX38" fmla="*/ 2170250 w 2411388"/>
                  <a:gd name="connsiteY38" fmla="*/ 383082 h 1205694"/>
                  <a:gd name="connsiteX39" fmla="*/ 2211353 w 2411388"/>
                  <a:gd name="connsiteY39" fmla="*/ 395687 h 1205694"/>
                  <a:gd name="connsiteX40" fmla="*/ 2213546 w 2411388"/>
                  <a:gd name="connsiteY40" fmla="*/ 390207 h 1205694"/>
                  <a:gd name="connsiteX41" fmla="*/ 2196008 w 2411388"/>
                  <a:gd name="connsiteY41" fmla="*/ 380342 h 1205694"/>
                  <a:gd name="connsiteX42" fmla="*/ 2189432 w 2411388"/>
                  <a:gd name="connsiteY42" fmla="*/ 366093 h 1205694"/>
                  <a:gd name="connsiteX43" fmla="*/ 2197652 w 2411388"/>
                  <a:gd name="connsiteY43" fmla="*/ 324989 h 1205694"/>
                  <a:gd name="connsiteX44" fmla="*/ 2333567 w 2411388"/>
                  <a:gd name="connsiteY44" fmla="*/ 361708 h 1205694"/>
                  <a:gd name="connsiteX45" fmla="*/ 2354393 w 2411388"/>
                  <a:gd name="connsiteY45" fmla="*/ 388014 h 1205694"/>
                  <a:gd name="connsiteX46" fmla="*/ 2352200 w 2411388"/>
                  <a:gd name="connsiteY46" fmla="*/ 394591 h 1205694"/>
                  <a:gd name="connsiteX47" fmla="*/ 2358229 w 2411388"/>
                  <a:gd name="connsiteY47" fmla="*/ 395139 h 1205694"/>
                  <a:gd name="connsiteX48" fmla="*/ 2377959 w 2411388"/>
                  <a:gd name="connsiteY48" fmla="*/ 320057 h 1205694"/>
                  <a:gd name="connsiteX49" fmla="*/ 2373026 w 2411388"/>
                  <a:gd name="connsiteY49" fmla="*/ 318961 h 1205694"/>
                  <a:gd name="connsiteX50" fmla="*/ 2370834 w 2411388"/>
                  <a:gd name="connsiteY50" fmla="*/ 325538 h 1205694"/>
                  <a:gd name="connsiteX51" fmla="*/ 2306165 w 2411388"/>
                  <a:gd name="connsiteY51" fmla="*/ 515708 h 1205694"/>
                  <a:gd name="connsiteX52" fmla="*/ 2273282 w 2411388"/>
                  <a:gd name="connsiteY52" fmla="*/ 520641 h 1205694"/>
                  <a:gd name="connsiteX53" fmla="*/ 2167510 w 2411388"/>
                  <a:gd name="connsiteY53" fmla="*/ 466933 h 1205694"/>
                  <a:gd name="connsiteX54" fmla="*/ 2149425 w 2411388"/>
                  <a:gd name="connsiteY54" fmla="*/ 454328 h 1205694"/>
                  <a:gd name="connsiteX55" fmla="*/ 2154357 w 2411388"/>
                  <a:gd name="connsiteY55" fmla="*/ 430762 h 1205694"/>
                  <a:gd name="connsiteX56" fmla="*/ 2149425 w 2411388"/>
                  <a:gd name="connsiteY56" fmla="*/ 428570 h 1205694"/>
                  <a:gd name="connsiteX57" fmla="*/ 2113802 w 2411388"/>
                  <a:gd name="connsiteY57" fmla="*/ 499267 h 1205694"/>
                  <a:gd name="connsiteX58" fmla="*/ 2118186 w 2411388"/>
                  <a:gd name="connsiteY58" fmla="*/ 501459 h 1205694"/>
                  <a:gd name="connsiteX59" fmla="*/ 2120926 w 2411388"/>
                  <a:gd name="connsiteY59" fmla="*/ 495431 h 1205694"/>
                  <a:gd name="connsiteX60" fmla="*/ 2154357 w 2411388"/>
                  <a:gd name="connsiteY60" fmla="*/ 490498 h 1205694"/>
                  <a:gd name="connsiteX61" fmla="*/ 2261225 w 2411388"/>
                  <a:gd name="connsiteY61" fmla="*/ 544207 h 1205694"/>
                  <a:gd name="connsiteX62" fmla="*/ 2276570 w 2411388"/>
                  <a:gd name="connsiteY62" fmla="*/ 574349 h 1205694"/>
                  <a:gd name="connsiteX63" fmla="*/ 2273282 w 2411388"/>
                  <a:gd name="connsiteY63" fmla="*/ 580925 h 1205694"/>
                  <a:gd name="connsiteX64" fmla="*/ 2278215 w 2411388"/>
                  <a:gd name="connsiteY64" fmla="*/ 582570 h 1205694"/>
                  <a:gd name="connsiteX65" fmla="*/ 2314385 w 2411388"/>
                  <a:gd name="connsiteY65" fmla="*/ 511872 h 1205694"/>
                  <a:gd name="connsiteX66" fmla="*/ 2309453 w 2411388"/>
                  <a:gd name="connsiteY66" fmla="*/ 510776 h 1205694"/>
                  <a:gd name="connsiteX67" fmla="*/ 2306165 w 2411388"/>
                  <a:gd name="connsiteY67" fmla="*/ 515708 h 1205694"/>
                  <a:gd name="connsiteX68" fmla="*/ 2152165 w 2411388"/>
                  <a:gd name="connsiteY68" fmla="*/ 630249 h 1205694"/>
                  <a:gd name="connsiteX69" fmla="*/ 2069410 w 2411388"/>
                  <a:gd name="connsiteY69" fmla="*/ 663680 h 1205694"/>
                  <a:gd name="connsiteX70" fmla="*/ 2053517 w 2411388"/>
                  <a:gd name="connsiteY70" fmla="*/ 660392 h 1205694"/>
                  <a:gd name="connsiteX71" fmla="*/ 2068862 w 2411388"/>
                  <a:gd name="connsiteY71" fmla="*/ 600655 h 1205694"/>
                  <a:gd name="connsiteX72" fmla="*/ 2122022 w 2411388"/>
                  <a:gd name="connsiteY72" fmla="*/ 605587 h 1205694"/>
                  <a:gd name="connsiteX73" fmla="*/ 2125311 w 2411388"/>
                  <a:gd name="connsiteY73" fmla="*/ 602299 h 1205694"/>
                  <a:gd name="connsiteX74" fmla="*/ 2072150 w 2411388"/>
                  <a:gd name="connsiteY74" fmla="*/ 565580 h 1205694"/>
                  <a:gd name="connsiteX75" fmla="*/ 2069410 w 2411388"/>
                  <a:gd name="connsiteY75" fmla="*/ 569417 h 1205694"/>
                  <a:gd name="connsiteX76" fmla="*/ 2073247 w 2411388"/>
                  <a:gd name="connsiteY76" fmla="*/ 583666 h 1205694"/>
                  <a:gd name="connsiteX77" fmla="*/ 2063930 w 2411388"/>
                  <a:gd name="connsiteY77" fmla="*/ 590242 h 1205694"/>
                  <a:gd name="connsiteX78" fmla="*/ 2029403 w 2411388"/>
                  <a:gd name="connsiteY78" fmla="*/ 651075 h 1205694"/>
                  <a:gd name="connsiteX79" fmla="*/ 2091880 w 2411388"/>
                  <a:gd name="connsiteY79" fmla="*/ 688890 h 1205694"/>
                  <a:gd name="connsiteX80" fmla="*/ 2128051 w 2411388"/>
                  <a:gd name="connsiteY80" fmla="*/ 673545 h 1205694"/>
                  <a:gd name="connsiteX81" fmla="*/ 2158741 w 2411388"/>
                  <a:gd name="connsiteY81" fmla="*/ 659296 h 1205694"/>
                  <a:gd name="connsiteX82" fmla="*/ 2188884 w 2411388"/>
                  <a:gd name="connsiteY82" fmla="*/ 662036 h 1205694"/>
                  <a:gd name="connsiteX83" fmla="*/ 2171894 w 2411388"/>
                  <a:gd name="connsiteY83" fmla="*/ 727801 h 1205694"/>
                  <a:gd name="connsiteX84" fmla="*/ 2148328 w 2411388"/>
                  <a:gd name="connsiteY84" fmla="*/ 733829 h 1205694"/>
                  <a:gd name="connsiteX85" fmla="*/ 2118186 w 2411388"/>
                  <a:gd name="connsiteY85" fmla="*/ 724513 h 1205694"/>
                  <a:gd name="connsiteX86" fmla="*/ 2115446 w 2411388"/>
                  <a:gd name="connsiteY86" fmla="*/ 727801 h 1205694"/>
                  <a:gd name="connsiteX87" fmla="*/ 2166962 w 2411388"/>
                  <a:gd name="connsiteY87" fmla="*/ 764520 h 1205694"/>
                  <a:gd name="connsiteX88" fmla="*/ 2169702 w 2411388"/>
                  <a:gd name="connsiteY88" fmla="*/ 760683 h 1205694"/>
                  <a:gd name="connsiteX89" fmla="*/ 2164770 w 2411388"/>
                  <a:gd name="connsiteY89" fmla="*/ 753559 h 1205694"/>
                  <a:gd name="connsiteX90" fmla="*/ 2165866 w 2411388"/>
                  <a:gd name="connsiteY90" fmla="*/ 748079 h 1205694"/>
                  <a:gd name="connsiteX91" fmla="*/ 2178471 w 2411388"/>
                  <a:gd name="connsiteY91" fmla="*/ 736570 h 1205694"/>
                  <a:gd name="connsiteX92" fmla="*/ 2214094 w 2411388"/>
                  <a:gd name="connsiteY92" fmla="*/ 670804 h 1205694"/>
                  <a:gd name="connsiteX93" fmla="*/ 2152165 w 2411388"/>
                  <a:gd name="connsiteY93" fmla="*/ 630249 h 1205694"/>
                  <a:gd name="connsiteX94" fmla="*/ 1951581 w 2411388"/>
                  <a:gd name="connsiteY94" fmla="*/ 851111 h 1205694"/>
                  <a:gd name="connsiteX95" fmla="*/ 1938428 w 2411388"/>
                  <a:gd name="connsiteY95" fmla="*/ 836862 h 1205694"/>
                  <a:gd name="connsiteX96" fmla="*/ 1898969 w 2411388"/>
                  <a:gd name="connsiteY96" fmla="*/ 795210 h 1205694"/>
                  <a:gd name="connsiteX97" fmla="*/ 1967474 w 2411388"/>
                  <a:gd name="connsiteY97" fmla="*/ 779317 h 1205694"/>
                  <a:gd name="connsiteX98" fmla="*/ 1978435 w 2411388"/>
                  <a:gd name="connsiteY98" fmla="*/ 809459 h 1205694"/>
                  <a:gd name="connsiteX99" fmla="*/ 1951581 w 2411388"/>
                  <a:gd name="connsiteY99" fmla="*/ 851111 h 1205694"/>
                  <a:gd name="connsiteX100" fmla="*/ 1971310 w 2411388"/>
                  <a:gd name="connsiteY100" fmla="*/ 843438 h 1205694"/>
                  <a:gd name="connsiteX101" fmla="*/ 2075987 w 2411388"/>
                  <a:gd name="connsiteY101" fmla="*/ 862072 h 1205694"/>
                  <a:gd name="connsiteX102" fmla="*/ 2111610 w 2411388"/>
                  <a:gd name="connsiteY102" fmla="*/ 828093 h 1205694"/>
                  <a:gd name="connsiteX103" fmla="*/ 2107773 w 2411388"/>
                  <a:gd name="connsiteY103" fmla="*/ 824805 h 1205694"/>
                  <a:gd name="connsiteX104" fmla="*/ 2085851 w 2411388"/>
                  <a:gd name="connsiteY104" fmla="*/ 835765 h 1205694"/>
                  <a:gd name="connsiteX105" fmla="*/ 2052969 w 2411388"/>
                  <a:gd name="connsiteY105" fmla="*/ 834669 h 1205694"/>
                  <a:gd name="connsiteX106" fmla="*/ 1987752 w 2411388"/>
                  <a:gd name="connsiteY106" fmla="*/ 823161 h 1205694"/>
                  <a:gd name="connsiteX107" fmla="*/ 1987752 w 2411388"/>
                  <a:gd name="connsiteY107" fmla="*/ 757395 h 1205694"/>
                  <a:gd name="connsiteX108" fmla="*/ 1900065 w 2411388"/>
                  <a:gd name="connsiteY108" fmla="*/ 777125 h 1205694"/>
                  <a:gd name="connsiteX109" fmla="*/ 1851837 w 2411388"/>
                  <a:gd name="connsiteY109" fmla="*/ 823161 h 1205694"/>
                  <a:gd name="connsiteX110" fmla="*/ 1855673 w 2411388"/>
                  <a:gd name="connsiteY110" fmla="*/ 826449 h 1205694"/>
                  <a:gd name="connsiteX111" fmla="*/ 1860606 w 2411388"/>
                  <a:gd name="connsiteY111" fmla="*/ 822064 h 1205694"/>
                  <a:gd name="connsiteX112" fmla="*/ 1875403 w 2411388"/>
                  <a:gd name="connsiteY112" fmla="*/ 816036 h 1205694"/>
                  <a:gd name="connsiteX113" fmla="*/ 1893488 w 2411388"/>
                  <a:gd name="connsiteY113" fmla="*/ 828641 h 1205694"/>
                  <a:gd name="connsiteX114" fmla="*/ 1938428 w 2411388"/>
                  <a:gd name="connsiteY114" fmla="*/ 875773 h 1205694"/>
                  <a:gd name="connsiteX115" fmla="*/ 1975695 w 2411388"/>
                  <a:gd name="connsiteY115" fmla="*/ 914136 h 1205694"/>
                  <a:gd name="connsiteX116" fmla="*/ 1976243 w 2411388"/>
                  <a:gd name="connsiteY116" fmla="*/ 953047 h 1205694"/>
                  <a:gd name="connsiteX117" fmla="*/ 1979531 w 2411388"/>
                  <a:gd name="connsiteY117" fmla="*/ 956335 h 1205694"/>
                  <a:gd name="connsiteX118" fmla="*/ 2036528 w 2411388"/>
                  <a:gd name="connsiteY118" fmla="*/ 901530 h 1205694"/>
                  <a:gd name="connsiteX119" fmla="*/ 2032691 w 2411388"/>
                  <a:gd name="connsiteY119" fmla="*/ 897694 h 1205694"/>
                  <a:gd name="connsiteX120" fmla="*/ 1994328 w 2411388"/>
                  <a:gd name="connsiteY120" fmla="*/ 897146 h 1205694"/>
                  <a:gd name="connsiteX121" fmla="*/ 1957609 w 2411388"/>
                  <a:gd name="connsiteY121" fmla="*/ 858783 h 1205694"/>
                  <a:gd name="connsiteX122" fmla="*/ 1971310 w 2411388"/>
                  <a:gd name="connsiteY122" fmla="*/ 843438 h 1205694"/>
                  <a:gd name="connsiteX123" fmla="*/ 1882528 w 2411388"/>
                  <a:gd name="connsiteY123" fmla="*/ 966748 h 1205694"/>
                  <a:gd name="connsiteX124" fmla="*/ 1876499 w 2411388"/>
                  <a:gd name="connsiteY124" fmla="*/ 1012783 h 1205694"/>
                  <a:gd name="connsiteX125" fmla="*/ 1832108 w 2411388"/>
                  <a:gd name="connsiteY125" fmla="*/ 1042926 h 1205694"/>
                  <a:gd name="connsiteX126" fmla="*/ 1807446 w 2411388"/>
                  <a:gd name="connsiteY126" fmla="*/ 1033609 h 1205694"/>
                  <a:gd name="connsiteX127" fmla="*/ 1774563 w 2411388"/>
                  <a:gd name="connsiteY127" fmla="*/ 983189 h 1205694"/>
                  <a:gd name="connsiteX128" fmla="*/ 1808542 w 2411388"/>
                  <a:gd name="connsiteY128" fmla="*/ 961267 h 1205694"/>
                  <a:gd name="connsiteX129" fmla="*/ 1848001 w 2411388"/>
                  <a:gd name="connsiteY129" fmla="*/ 968392 h 1205694"/>
                  <a:gd name="connsiteX130" fmla="*/ 1851289 w 2411388"/>
                  <a:gd name="connsiteY130" fmla="*/ 965652 h 1205694"/>
                  <a:gd name="connsiteX131" fmla="*/ 1816214 w 2411388"/>
                  <a:gd name="connsiteY131" fmla="*/ 911943 h 1205694"/>
                  <a:gd name="connsiteX132" fmla="*/ 1811830 w 2411388"/>
                  <a:gd name="connsiteY132" fmla="*/ 915232 h 1205694"/>
                  <a:gd name="connsiteX133" fmla="*/ 1802513 w 2411388"/>
                  <a:gd name="connsiteY133" fmla="*/ 954143 h 1205694"/>
                  <a:gd name="connsiteX134" fmla="*/ 1769083 w 2411388"/>
                  <a:gd name="connsiteY134" fmla="*/ 975516 h 1205694"/>
                  <a:gd name="connsiteX135" fmla="*/ 1729624 w 2411388"/>
                  <a:gd name="connsiteY135" fmla="*/ 914684 h 1205694"/>
                  <a:gd name="connsiteX136" fmla="*/ 1771823 w 2411388"/>
                  <a:gd name="connsiteY136" fmla="*/ 887281 h 1205694"/>
                  <a:gd name="connsiteX137" fmla="*/ 1788812 w 2411388"/>
                  <a:gd name="connsiteY137" fmla="*/ 877965 h 1205694"/>
                  <a:gd name="connsiteX138" fmla="*/ 1802513 w 2411388"/>
                  <a:gd name="connsiteY138" fmla="*/ 880157 h 1205694"/>
                  <a:gd name="connsiteX139" fmla="*/ 1818406 w 2411388"/>
                  <a:gd name="connsiteY139" fmla="*/ 893310 h 1205694"/>
                  <a:gd name="connsiteX140" fmla="*/ 1823339 w 2411388"/>
                  <a:gd name="connsiteY140" fmla="*/ 890570 h 1205694"/>
                  <a:gd name="connsiteX141" fmla="*/ 1799773 w 2411388"/>
                  <a:gd name="connsiteY141" fmla="*/ 857687 h 1205694"/>
                  <a:gd name="connsiteX142" fmla="*/ 1680300 w 2411388"/>
                  <a:gd name="connsiteY142" fmla="*/ 934413 h 1205694"/>
                  <a:gd name="connsiteX143" fmla="*/ 1683040 w 2411388"/>
                  <a:gd name="connsiteY143" fmla="*/ 939346 h 1205694"/>
                  <a:gd name="connsiteX144" fmla="*/ 1704414 w 2411388"/>
                  <a:gd name="connsiteY144" fmla="*/ 931125 h 1205694"/>
                  <a:gd name="connsiteX145" fmla="*/ 1719759 w 2411388"/>
                  <a:gd name="connsiteY145" fmla="*/ 948114 h 1205694"/>
                  <a:gd name="connsiteX146" fmla="*/ 1785524 w 2411388"/>
                  <a:gd name="connsiteY146" fmla="*/ 1047310 h 1205694"/>
                  <a:gd name="connsiteX147" fmla="*/ 1792100 w 2411388"/>
                  <a:gd name="connsiteY147" fmla="*/ 1071972 h 1205694"/>
                  <a:gd name="connsiteX148" fmla="*/ 1783332 w 2411388"/>
                  <a:gd name="connsiteY148" fmla="*/ 1081289 h 1205694"/>
                  <a:gd name="connsiteX149" fmla="*/ 1777851 w 2411388"/>
                  <a:gd name="connsiteY149" fmla="*/ 1084577 h 1205694"/>
                  <a:gd name="connsiteX150" fmla="*/ 1780592 w 2411388"/>
                  <a:gd name="connsiteY150" fmla="*/ 1088413 h 1205694"/>
                  <a:gd name="connsiteX151" fmla="*/ 1900065 w 2411388"/>
                  <a:gd name="connsiteY151" fmla="*/ 1012235 h 1205694"/>
                  <a:gd name="connsiteX152" fmla="*/ 1887460 w 2411388"/>
                  <a:gd name="connsiteY152" fmla="*/ 964555 h 1205694"/>
                  <a:gd name="connsiteX153" fmla="*/ 1882528 w 2411388"/>
                  <a:gd name="connsiteY153" fmla="*/ 966748 h 1205694"/>
                  <a:gd name="connsiteX154" fmla="*/ 1596997 w 2411388"/>
                  <a:gd name="connsiteY154" fmla="*/ 972776 h 1205694"/>
                  <a:gd name="connsiteX155" fmla="*/ 1599189 w 2411388"/>
                  <a:gd name="connsiteY155" fmla="*/ 977709 h 1205694"/>
                  <a:gd name="connsiteX156" fmla="*/ 1610150 w 2411388"/>
                  <a:gd name="connsiteY156" fmla="*/ 976064 h 1205694"/>
                  <a:gd name="connsiteX157" fmla="*/ 1622207 w 2411388"/>
                  <a:gd name="connsiteY157" fmla="*/ 1005659 h 1205694"/>
                  <a:gd name="connsiteX158" fmla="*/ 1616179 w 2411388"/>
                  <a:gd name="connsiteY158" fmla="*/ 1119652 h 1205694"/>
                  <a:gd name="connsiteX159" fmla="*/ 1536164 w 2411388"/>
                  <a:gd name="connsiteY159" fmla="*/ 1032513 h 1205694"/>
                  <a:gd name="connsiteX160" fmla="*/ 1538357 w 2411388"/>
                  <a:gd name="connsiteY160" fmla="*/ 997438 h 1205694"/>
                  <a:gd name="connsiteX161" fmla="*/ 1537809 w 2411388"/>
                  <a:gd name="connsiteY161" fmla="*/ 992506 h 1205694"/>
                  <a:gd name="connsiteX162" fmla="*/ 1466015 w 2411388"/>
                  <a:gd name="connsiteY162" fmla="*/ 1017168 h 1205694"/>
                  <a:gd name="connsiteX163" fmla="*/ 1467111 w 2411388"/>
                  <a:gd name="connsiteY163" fmla="*/ 1022100 h 1205694"/>
                  <a:gd name="connsiteX164" fmla="*/ 1502734 w 2411388"/>
                  <a:gd name="connsiteY164" fmla="*/ 1034157 h 1205694"/>
                  <a:gd name="connsiteX165" fmla="*/ 1620015 w 2411388"/>
                  <a:gd name="connsiteY165" fmla="*/ 1162947 h 1205694"/>
                  <a:gd name="connsiteX166" fmla="*/ 1624947 w 2411388"/>
                  <a:gd name="connsiteY166" fmla="*/ 1160755 h 1205694"/>
                  <a:gd name="connsiteX167" fmla="*/ 1634812 w 2411388"/>
                  <a:gd name="connsiteY167" fmla="*/ 991958 h 1205694"/>
                  <a:gd name="connsiteX168" fmla="*/ 1651802 w 2411388"/>
                  <a:gd name="connsiteY168" fmla="*/ 958527 h 1205694"/>
                  <a:gd name="connsiteX169" fmla="*/ 1650705 w 2411388"/>
                  <a:gd name="connsiteY169" fmla="*/ 953595 h 1205694"/>
                  <a:gd name="connsiteX170" fmla="*/ 1596997 w 2411388"/>
                  <a:gd name="connsiteY170" fmla="*/ 972776 h 1205694"/>
                  <a:gd name="connsiteX171" fmla="*/ 1416691 w 2411388"/>
                  <a:gd name="connsiteY171" fmla="*/ 1179388 h 1205694"/>
                  <a:gd name="connsiteX172" fmla="*/ 1393673 w 2411388"/>
                  <a:gd name="connsiteY172" fmla="*/ 1062107 h 1205694"/>
                  <a:gd name="connsiteX173" fmla="*/ 1393125 w 2411388"/>
                  <a:gd name="connsiteY173" fmla="*/ 1040185 h 1205694"/>
                  <a:gd name="connsiteX174" fmla="*/ 1407922 w 2411388"/>
                  <a:gd name="connsiteY174" fmla="*/ 1030869 h 1205694"/>
                  <a:gd name="connsiteX175" fmla="*/ 1414499 w 2411388"/>
                  <a:gd name="connsiteY175" fmla="*/ 1030321 h 1205694"/>
                  <a:gd name="connsiteX176" fmla="*/ 1413951 w 2411388"/>
                  <a:gd name="connsiteY176" fmla="*/ 1025936 h 1205694"/>
                  <a:gd name="connsiteX177" fmla="*/ 1336129 w 2411388"/>
                  <a:gd name="connsiteY177" fmla="*/ 1040733 h 1205694"/>
                  <a:gd name="connsiteX178" fmla="*/ 1336677 w 2411388"/>
                  <a:gd name="connsiteY178" fmla="*/ 1045666 h 1205694"/>
                  <a:gd name="connsiteX179" fmla="*/ 1367367 w 2411388"/>
                  <a:gd name="connsiteY179" fmla="*/ 1067588 h 1205694"/>
                  <a:gd name="connsiteX180" fmla="*/ 1390385 w 2411388"/>
                  <a:gd name="connsiteY180" fmla="*/ 1184869 h 1205694"/>
                  <a:gd name="connsiteX181" fmla="*/ 1376136 w 2411388"/>
                  <a:gd name="connsiteY181" fmla="*/ 1215559 h 1205694"/>
                  <a:gd name="connsiteX182" fmla="*/ 1370107 w 2411388"/>
                  <a:gd name="connsiteY182" fmla="*/ 1216107 h 1205694"/>
                  <a:gd name="connsiteX183" fmla="*/ 1371203 w 2411388"/>
                  <a:gd name="connsiteY183" fmla="*/ 1220492 h 1205694"/>
                  <a:gd name="connsiteX184" fmla="*/ 1448478 w 2411388"/>
                  <a:gd name="connsiteY184" fmla="*/ 1205694 h 1205694"/>
                  <a:gd name="connsiteX185" fmla="*/ 1447381 w 2411388"/>
                  <a:gd name="connsiteY185" fmla="*/ 1200762 h 1205694"/>
                  <a:gd name="connsiteX186" fmla="*/ 1416691 w 2411388"/>
                  <a:gd name="connsiteY186" fmla="*/ 1179388 h 1205694"/>
                  <a:gd name="connsiteX187" fmla="*/ 1233645 w 2411388"/>
                  <a:gd name="connsiteY187" fmla="*/ 1050598 h 1205694"/>
                  <a:gd name="connsiteX188" fmla="*/ 1240221 w 2411388"/>
                  <a:gd name="connsiteY188" fmla="*/ 1050598 h 1205694"/>
                  <a:gd name="connsiteX189" fmla="*/ 1255018 w 2411388"/>
                  <a:gd name="connsiteY189" fmla="*/ 1057175 h 1205694"/>
                  <a:gd name="connsiteX190" fmla="*/ 1257759 w 2411388"/>
                  <a:gd name="connsiteY190" fmla="*/ 1077452 h 1205694"/>
                  <a:gd name="connsiteX191" fmla="*/ 1254470 w 2411388"/>
                  <a:gd name="connsiteY191" fmla="*/ 1184869 h 1205694"/>
                  <a:gd name="connsiteX192" fmla="*/ 1147602 w 2411388"/>
                  <a:gd name="connsiteY192" fmla="*/ 1041830 h 1205694"/>
                  <a:gd name="connsiteX193" fmla="*/ 1098278 w 2411388"/>
                  <a:gd name="connsiteY193" fmla="*/ 1039637 h 1205694"/>
                  <a:gd name="connsiteX194" fmla="*/ 1098278 w 2411388"/>
                  <a:gd name="connsiteY194" fmla="*/ 1045666 h 1205694"/>
                  <a:gd name="connsiteX195" fmla="*/ 1133901 w 2411388"/>
                  <a:gd name="connsiteY195" fmla="*/ 1066492 h 1205694"/>
                  <a:gd name="connsiteX196" fmla="*/ 1128969 w 2411388"/>
                  <a:gd name="connsiteY196" fmla="*/ 1194185 h 1205694"/>
                  <a:gd name="connsiteX197" fmla="*/ 1125680 w 2411388"/>
                  <a:gd name="connsiteY197" fmla="*/ 1213915 h 1205694"/>
                  <a:gd name="connsiteX198" fmla="*/ 1108143 w 2411388"/>
                  <a:gd name="connsiteY198" fmla="*/ 1220492 h 1205694"/>
                  <a:gd name="connsiteX199" fmla="*/ 1101566 w 2411388"/>
                  <a:gd name="connsiteY199" fmla="*/ 1220492 h 1205694"/>
                  <a:gd name="connsiteX200" fmla="*/ 1101566 w 2411388"/>
                  <a:gd name="connsiteY200" fmla="*/ 1225424 h 1205694"/>
                  <a:gd name="connsiteX201" fmla="*/ 1165687 w 2411388"/>
                  <a:gd name="connsiteY201" fmla="*/ 1227616 h 1205694"/>
                  <a:gd name="connsiteX202" fmla="*/ 1165687 w 2411388"/>
                  <a:gd name="connsiteY202" fmla="*/ 1222684 h 1205694"/>
                  <a:gd name="connsiteX203" fmla="*/ 1159111 w 2411388"/>
                  <a:gd name="connsiteY203" fmla="*/ 1222684 h 1205694"/>
                  <a:gd name="connsiteX204" fmla="*/ 1144314 w 2411388"/>
                  <a:gd name="connsiteY204" fmla="*/ 1216107 h 1205694"/>
                  <a:gd name="connsiteX205" fmla="*/ 1141025 w 2411388"/>
                  <a:gd name="connsiteY205" fmla="*/ 1194734 h 1205694"/>
                  <a:gd name="connsiteX206" fmla="*/ 1144862 w 2411388"/>
                  <a:gd name="connsiteY206" fmla="*/ 1081837 h 1205694"/>
                  <a:gd name="connsiteX207" fmla="*/ 1259403 w 2411388"/>
                  <a:gd name="connsiteY207" fmla="*/ 1234193 h 1205694"/>
                  <a:gd name="connsiteX208" fmla="*/ 1264335 w 2411388"/>
                  <a:gd name="connsiteY208" fmla="*/ 1234193 h 1205694"/>
                  <a:gd name="connsiteX209" fmla="*/ 1270364 w 2411388"/>
                  <a:gd name="connsiteY209" fmla="*/ 1079096 h 1205694"/>
                  <a:gd name="connsiteX210" fmla="*/ 1273652 w 2411388"/>
                  <a:gd name="connsiteY210" fmla="*/ 1058819 h 1205694"/>
                  <a:gd name="connsiteX211" fmla="*/ 1296670 w 2411388"/>
                  <a:gd name="connsiteY211" fmla="*/ 1052790 h 1205694"/>
                  <a:gd name="connsiteX212" fmla="*/ 1297218 w 2411388"/>
                  <a:gd name="connsiteY212" fmla="*/ 1047858 h 1205694"/>
                  <a:gd name="connsiteX213" fmla="*/ 1233645 w 2411388"/>
                  <a:gd name="connsiteY213" fmla="*/ 1044570 h 1205694"/>
                  <a:gd name="connsiteX214" fmla="*/ 1233645 w 2411388"/>
                  <a:gd name="connsiteY214" fmla="*/ 1050598 h 1205694"/>
                  <a:gd name="connsiteX215" fmla="*/ 1002371 w 2411388"/>
                  <a:gd name="connsiteY215" fmla="*/ 1029773 h 1205694"/>
                  <a:gd name="connsiteX216" fmla="*/ 1008947 w 2411388"/>
                  <a:gd name="connsiteY216" fmla="*/ 1031965 h 1205694"/>
                  <a:gd name="connsiteX217" fmla="*/ 1023196 w 2411388"/>
                  <a:gd name="connsiteY217" fmla="*/ 1041282 h 1205694"/>
                  <a:gd name="connsiteX218" fmla="*/ 1021004 w 2411388"/>
                  <a:gd name="connsiteY218" fmla="*/ 1063203 h 1205694"/>
                  <a:gd name="connsiteX219" fmla="*/ 1002919 w 2411388"/>
                  <a:gd name="connsiteY219" fmla="*/ 1135545 h 1205694"/>
                  <a:gd name="connsiteX220" fmla="*/ 988121 w 2411388"/>
                  <a:gd name="connsiteY220" fmla="*/ 1175004 h 1205694"/>
                  <a:gd name="connsiteX221" fmla="*/ 931125 w 2411388"/>
                  <a:gd name="connsiteY221" fmla="*/ 1189253 h 1205694"/>
                  <a:gd name="connsiteX222" fmla="*/ 899339 w 2411388"/>
                  <a:gd name="connsiteY222" fmla="*/ 1116363 h 1205694"/>
                  <a:gd name="connsiteX223" fmla="*/ 919616 w 2411388"/>
                  <a:gd name="connsiteY223" fmla="*/ 1038541 h 1205694"/>
                  <a:gd name="connsiteX224" fmla="*/ 927837 w 2411388"/>
                  <a:gd name="connsiteY224" fmla="*/ 1019908 h 1205694"/>
                  <a:gd name="connsiteX225" fmla="*/ 945374 w 2411388"/>
                  <a:gd name="connsiteY225" fmla="*/ 1016620 h 1205694"/>
                  <a:gd name="connsiteX226" fmla="*/ 952499 w 2411388"/>
                  <a:gd name="connsiteY226" fmla="*/ 1018812 h 1205694"/>
                  <a:gd name="connsiteX227" fmla="*/ 953047 w 2411388"/>
                  <a:gd name="connsiteY227" fmla="*/ 1013879 h 1205694"/>
                  <a:gd name="connsiteX228" fmla="*/ 875773 w 2411388"/>
                  <a:gd name="connsiteY228" fmla="*/ 994698 h 1205694"/>
                  <a:gd name="connsiteX229" fmla="*/ 874677 w 2411388"/>
                  <a:gd name="connsiteY229" fmla="*/ 999082 h 1205694"/>
                  <a:gd name="connsiteX230" fmla="*/ 894954 w 2411388"/>
                  <a:gd name="connsiteY230" fmla="*/ 1010591 h 1205694"/>
                  <a:gd name="connsiteX231" fmla="*/ 894406 w 2411388"/>
                  <a:gd name="connsiteY231" fmla="*/ 1031965 h 1205694"/>
                  <a:gd name="connsiteX232" fmla="*/ 876321 w 2411388"/>
                  <a:gd name="connsiteY232" fmla="*/ 1101018 h 1205694"/>
                  <a:gd name="connsiteX233" fmla="*/ 870292 w 2411388"/>
                  <a:gd name="connsiteY233" fmla="*/ 1146506 h 1205694"/>
                  <a:gd name="connsiteX234" fmla="*/ 999630 w 2411388"/>
                  <a:gd name="connsiteY234" fmla="*/ 1179936 h 1205694"/>
                  <a:gd name="connsiteX235" fmla="*/ 1014428 w 2411388"/>
                  <a:gd name="connsiteY235" fmla="*/ 1139929 h 1205694"/>
                  <a:gd name="connsiteX236" fmla="*/ 1033061 w 2411388"/>
                  <a:gd name="connsiteY236" fmla="*/ 1067588 h 1205694"/>
                  <a:gd name="connsiteX237" fmla="*/ 1040186 w 2411388"/>
                  <a:gd name="connsiteY237" fmla="*/ 1048954 h 1205694"/>
                  <a:gd name="connsiteX238" fmla="*/ 1058271 w 2411388"/>
                  <a:gd name="connsiteY238" fmla="*/ 1044022 h 1205694"/>
                  <a:gd name="connsiteX239" fmla="*/ 1065395 w 2411388"/>
                  <a:gd name="connsiteY239" fmla="*/ 1046214 h 1205694"/>
                  <a:gd name="connsiteX240" fmla="*/ 1066492 w 2411388"/>
                  <a:gd name="connsiteY240" fmla="*/ 1041282 h 1205694"/>
                  <a:gd name="connsiteX241" fmla="*/ 1002371 w 2411388"/>
                  <a:gd name="connsiteY241" fmla="*/ 1025388 h 1205694"/>
                  <a:gd name="connsiteX242" fmla="*/ 1002371 w 2411388"/>
                  <a:gd name="connsiteY242" fmla="*/ 1029773 h 1205694"/>
                  <a:gd name="connsiteX243" fmla="*/ 654911 w 2411388"/>
                  <a:gd name="connsiteY243" fmla="*/ 887281 h 1205694"/>
                  <a:gd name="connsiteX244" fmla="*/ 660392 w 2411388"/>
                  <a:gd name="connsiteY244" fmla="*/ 891118 h 1205694"/>
                  <a:gd name="connsiteX245" fmla="*/ 669708 w 2411388"/>
                  <a:gd name="connsiteY245" fmla="*/ 899886 h 1205694"/>
                  <a:gd name="connsiteX246" fmla="*/ 671901 w 2411388"/>
                  <a:gd name="connsiteY246" fmla="*/ 908107 h 1205694"/>
                  <a:gd name="connsiteX247" fmla="*/ 664776 w 2411388"/>
                  <a:gd name="connsiteY247" fmla="*/ 925096 h 1205694"/>
                  <a:gd name="connsiteX248" fmla="*/ 604491 w 2411388"/>
                  <a:gd name="connsiteY248" fmla="*/ 1027580 h 1205694"/>
                  <a:gd name="connsiteX249" fmla="*/ 591886 w 2411388"/>
                  <a:gd name="connsiteY249" fmla="*/ 1043474 h 1205694"/>
                  <a:gd name="connsiteX250" fmla="*/ 573801 w 2411388"/>
                  <a:gd name="connsiteY250" fmla="*/ 1041282 h 1205694"/>
                  <a:gd name="connsiteX251" fmla="*/ 568321 w 2411388"/>
                  <a:gd name="connsiteY251" fmla="*/ 1037445 h 1205694"/>
                  <a:gd name="connsiteX252" fmla="*/ 565580 w 2411388"/>
                  <a:gd name="connsiteY252" fmla="*/ 1041830 h 1205694"/>
                  <a:gd name="connsiteX253" fmla="*/ 634086 w 2411388"/>
                  <a:gd name="connsiteY253" fmla="*/ 1081289 h 1205694"/>
                  <a:gd name="connsiteX254" fmla="*/ 636826 w 2411388"/>
                  <a:gd name="connsiteY254" fmla="*/ 1076904 h 1205694"/>
                  <a:gd name="connsiteX255" fmla="*/ 631345 w 2411388"/>
                  <a:gd name="connsiteY255" fmla="*/ 1074164 h 1205694"/>
                  <a:gd name="connsiteX256" fmla="*/ 622029 w 2411388"/>
                  <a:gd name="connsiteY256" fmla="*/ 1064847 h 1205694"/>
                  <a:gd name="connsiteX257" fmla="*/ 619837 w 2411388"/>
                  <a:gd name="connsiteY257" fmla="*/ 1057723 h 1205694"/>
                  <a:gd name="connsiteX258" fmla="*/ 626961 w 2411388"/>
                  <a:gd name="connsiteY258" fmla="*/ 1040185 h 1205694"/>
                  <a:gd name="connsiteX259" fmla="*/ 687246 w 2411388"/>
                  <a:gd name="connsiteY259" fmla="*/ 938249 h 1205694"/>
                  <a:gd name="connsiteX260" fmla="*/ 699851 w 2411388"/>
                  <a:gd name="connsiteY260" fmla="*/ 921808 h 1205694"/>
                  <a:gd name="connsiteX261" fmla="*/ 717936 w 2411388"/>
                  <a:gd name="connsiteY261" fmla="*/ 924548 h 1205694"/>
                  <a:gd name="connsiteX262" fmla="*/ 723417 w 2411388"/>
                  <a:gd name="connsiteY262" fmla="*/ 927289 h 1205694"/>
                  <a:gd name="connsiteX263" fmla="*/ 725609 w 2411388"/>
                  <a:gd name="connsiteY263" fmla="*/ 923452 h 1205694"/>
                  <a:gd name="connsiteX264" fmla="*/ 657652 w 2411388"/>
                  <a:gd name="connsiteY264" fmla="*/ 884541 h 1205694"/>
                  <a:gd name="connsiteX265" fmla="*/ 654911 w 2411388"/>
                  <a:gd name="connsiteY265" fmla="*/ 887281 h 1205694"/>
                  <a:gd name="connsiteX266" fmla="*/ 590790 w 2411388"/>
                  <a:gd name="connsiteY266" fmla="*/ 851659 h 1205694"/>
                  <a:gd name="connsiteX267" fmla="*/ 607232 w 2411388"/>
                  <a:gd name="connsiteY267" fmla="*/ 857687 h 1205694"/>
                  <a:gd name="connsiteX268" fmla="*/ 612712 w 2411388"/>
                  <a:gd name="connsiteY268" fmla="*/ 860975 h 1205694"/>
                  <a:gd name="connsiteX269" fmla="*/ 616000 w 2411388"/>
                  <a:gd name="connsiteY269" fmla="*/ 857687 h 1205694"/>
                  <a:gd name="connsiteX270" fmla="*/ 555168 w 2411388"/>
                  <a:gd name="connsiteY270" fmla="*/ 807267 h 1205694"/>
                  <a:gd name="connsiteX271" fmla="*/ 551331 w 2411388"/>
                  <a:gd name="connsiteY271" fmla="*/ 811651 h 1205694"/>
                  <a:gd name="connsiteX272" fmla="*/ 556812 w 2411388"/>
                  <a:gd name="connsiteY272" fmla="*/ 816036 h 1205694"/>
                  <a:gd name="connsiteX273" fmla="*/ 565032 w 2411388"/>
                  <a:gd name="connsiteY273" fmla="*/ 825901 h 1205694"/>
                  <a:gd name="connsiteX274" fmla="*/ 565580 w 2411388"/>
                  <a:gd name="connsiteY274" fmla="*/ 834669 h 1205694"/>
                  <a:gd name="connsiteX275" fmla="*/ 555716 w 2411388"/>
                  <a:gd name="connsiteY275" fmla="*/ 849467 h 1205694"/>
                  <a:gd name="connsiteX276" fmla="*/ 475701 w 2411388"/>
                  <a:gd name="connsiteY276" fmla="*/ 947566 h 1205694"/>
                  <a:gd name="connsiteX277" fmla="*/ 463096 w 2411388"/>
                  <a:gd name="connsiteY277" fmla="*/ 957431 h 1205694"/>
                  <a:gd name="connsiteX278" fmla="*/ 454876 w 2411388"/>
                  <a:gd name="connsiteY278" fmla="*/ 956883 h 1205694"/>
                  <a:gd name="connsiteX279" fmla="*/ 453780 w 2411388"/>
                  <a:gd name="connsiteY279" fmla="*/ 945922 h 1205694"/>
                  <a:gd name="connsiteX280" fmla="*/ 455972 w 2411388"/>
                  <a:gd name="connsiteY280" fmla="*/ 928933 h 1205694"/>
                  <a:gd name="connsiteX281" fmla="*/ 452683 w 2411388"/>
                  <a:gd name="connsiteY281" fmla="*/ 921808 h 1205694"/>
                  <a:gd name="connsiteX282" fmla="*/ 441175 w 2411388"/>
                  <a:gd name="connsiteY282" fmla="*/ 917972 h 1205694"/>
                  <a:gd name="connsiteX283" fmla="*/ 432406 w 2411388"/>
                  <a:gd name="connsiteY283" fmla="*/ 924000 h 1205694"/>
                  <a:gd name="connsiteX284" fmla="*/ 429118 w 2411388"/>
                  <a:gd name="connsiteY284" fmla="*/ 939894 h 1205694"/>
                  <a:gd name="connsiteX285" fmla="*/ 441175 w 2411388"/>
                  <a:gd name="connsiteY285" fmla="*/ 957431 h 1205694"/>
                  <a:gd name="connsiteX286" fmla="*/ 467481 w 2411388"/>
                  <a:gd name="connsiteY286" fmla="*/ 966748 h 1205694"/>
                  <a:gd name="connsiteX287" fmla="*/ 493787 w 2411388"/>
                  <a:gd name="connsiteY287" fmla="*/ 959623 h 1205694"/>
                  <a:gd name="connsiteX288" fmla="*/ 518997 w 2411388"/>
                  <a:gd name="connsiteY288" fmla="*/ 936057 h 1205694"/>
                  <a:gd name="connsiteX289" fmla="*/ 575445 w 2411388"/>
                  <a:gd name="connsiteY289" fmla="*/ 867004 h 1205694"/>
                  <a:gd name="connsiteX290" fmla="*/ 590790 w 2411388"/>
                  <a:gd name="connsiteY290" fmla="*/ 851659 h 1205694"/>
                  <a:gd name="connsiteX291" fmla="*/ 433502 w 2411388"/>
                  <a:gd name="connsiteY291" fmla="*/ 825353 h 1205694"/>
                  <a:gd name="connsiteX292" fmla="*/ 436790 w 2411388"/>
                  <a:gd name="connsiteY292" fmla="*/ 822612 h 1205694"/>
                  <a:gd name="connsiteX293" fmla="*/ 391303 w 2411388"/>
                  <a:gd name="connsiteY293" fmla="*/ 766712 h 1205694"/>
                  <a:gd name="connsiteX294" fmla="*/ 386918 w 2411388"/>
                  <a:gd name="connsiteY294" fmla="*/ 771096 h 1205694"/>
                  <a:gd name="connsiteX295" fmla="*/ 394043 w 2411388"/>
                  <a:gd name="connsiteY295" fmla="*/ 783701 h 1205694"/>
                  <a:gd name="connsiteX296" fmla="*/ 394043 w 2411388"/>
                  <a:gd name="connsiteY296" fmla="*/ 793018 h 1205694"/>
                  <a:gd name="connsiteX297" fmla="*/ 381438 w 2411388"/>
                  <a:gd name="connsiteY297" fmla="*/ 806171 h 1205694"/>
                  <a:gd name="connsiteX298" fmla="*/ 340335 w 2411388"/>
                  <a:gd name="connsiteY298" fmla="*/ 841246 h 1205694"/>
                  <a:gd name="connsiteX299" fmla="*/ 322797 w 2411388"/>
                  <a:gd name="connsiteY299" fmla="*/ 831929 h 1205694"/>
                  <a:gd name="connsiteX300" fmla="*/ 307452 w 2411388"/>
                  <a:gd name="connsiteY300" fmla="*/ 818228 h 1205694"/>
                  <a:gd name="connsiteX301" fmla="*/ 293203 w 2411388"/>
                  <a:gd name="connsiteY301" fmla="*/ 785345 h 1205694"/>
                  <a:gd name="connsiteX302" fmla="*/ 301424 w 2411388"/>
                  <a:gd name="connsiteY302" fmla="*/ 744242 h 1205694"/>
                  <a:gd name="connsiteX303" fmla="*/ 331018 w 2411388"/>
                  <a:gd name="connsiteY303" fmla="*/ 705331 h 1205694"/>
                  <a:gd name="connsiteX304" fmla="*/ 384726 w 2411388"/>
                  <a:gd name="connsiteY304" fmla="*/ 681217 h 1205694"/>
                  <a:gd name="connsiteX305" fmla="*/ 440627 w 2411388"/>
                  <a:gd name="connsiteY305" fmla="*/ 704783 h 1205694"/>
                  <a:gd name="connsiteX306" fmla="*/ 455424 w 2411388"/>
                  <a:gd name="connsiteY306" fmla="*/ 746982 h 1205694"/>
                  <a:gd name="connsiteX307" fmla="*/ 442819 w 2411388"/>
                  <a:gd name="connsiteY307" fmla="*/ 782605 h 1205694"/>
                  <a:gd name="connsiteX308" fmla="*/ 445559 w 2411388"/>
                  <a:gd name="connsiteY308" fmla="*/ 786442 h 1205694"/>
                  <a:gd name="connsiteX309" fmla="*/ 487758 w 2411388"/>
                  <a:gd name="connsiteY309" fmla="*/ 744790 h 1205694"/>
                  <a:gd name="connsiteX310" fmla="*/ 483374 w 2411388"/>
                  <a:gd name="connsiteY310" fmla="*/ 741502 h 1205694"/>
                  <a:gd name="connsiteX311" fmla="*/ 475153 w 2411388"/>
                  <a:gd name="connsiteY311" fmla="*/ 746434 h 1205694"/>
                  <a:gd name="connsiteX312" fmla="*/ 470221 w 2411388"/>
                  <a:gd name="connsiteY312" fmla="*/ 744790 h 1205694"/>
                  <a:gd name="connsiteX313" fmla="*/ 465288 w 2411388"/>
                  <a:gd name="connsiteY313" fmla="*/ 733829 h 1205694"/>
                  <a:gd name="connsiteX314" fmla="*/ 455972 w 2411388"/>
                  <a:gd name="connsiteY314" fmla="*/ 711908 h 1205694"/>
                  <a:gd name="connsiteX315" fmla="*/ 445011 w 2411388"/>
                  <a:gd name="connsiteY315" fmla="*/ 696563 h 1205694"/>
                  <a:gd name="connsiteX316" fmla="*/ 405552 w 2411388"/>
                  <a:gd name="connsiteY316" fmla="*/ 667516 h 1205694"/>
                  <a:gd name="connsiteX317" fmla="*/ 274021 w 2411388"/>
                  <a:gd name="connsiteY317" fmla="*/ 739858 h 1205694"/>
                  <a:gd name="connsiteX318" fmla="*/ 300876 w 2411388"/>
                  <a:gd name="connsiteY318" fmla="*/ 824256 h 1205694"/>
                  <a:gd name="connsiteX319" fmla="*/ 324989 w 2411388"/>
                  <a:gd name="connsiteY319" fmla="*/ 847822 h 1205694"/>
                  <a:gd name="connsiteX320" fmla="*/ 354036 w 2411388"/>
                  <a:gd name="connsiteY320" fmla="*/ 862619 h 1205694"/>
                  <a:gd name="connsiteX321" fmla="*/ 397331 w 2411388"/>
                  <a:gd name="connsiteY321" fmla="*/ 826997 h 1205694"/>
                  <a:gd name="connsiteX322" fmla="*/ 414320 w 2411388"/>
                  <a:gd name="connsiteY322" fmla="*/ 815488 h 1205694"/>
                  <a:gd name="connsiteX323" fmla="*/ 429118 w 2411388"/>
                  <a:gd name="connsiteY323" fmla="*/ 822612 h 1205694"/>
                  <a:gd name="connsiteX324" fmla="*/ 433502 w 2411388"/>
                  <a:gd name="connsiteY324" fmla="*/ 825353 h 1205694"/>
                  <a:gd name="connsiteX325" fmla="*/ 330470 w 2411388"/>
                  <a:gd name="connsiteY325" fmla="*/ 578733 h 1205694"/>
                  <a:gd name="connsiteX326" fmla="*/ 344719 w 2411388"/>
                  <a:gd name="connsiteY326" fmla="*/ 590790 h 1205694"/>
                  <a:gd name="connsiteX327" fmla="*/ 347459 w 2411388"/>
                  <a:gd name="connsiteY327" fmla="*/ 596271 h 1205694"/>
                  <a:gd name="connsiteX328" fmla="*/ 352392 w 2411388"/>
                  <a:gd name="connsiteY328" fmla="*/ 595175 h 1205694"/>
                  <a:gd name="connsiteX329" fmla="*/ 323345 w 2411388"/>
                  <a:gd name="connsiteY329" fmla="*/ 537630 h 1205694"/>
                  <a:gd name="connsiteX330" fmla="*/ 318413 w 2411388"/>
                  <a:gd name="connsiteY330" fmla="*/ 539822 h 1205694"/>
                  <a:gd name="connsiteX331" fmla="*/ 323893 w 2411388"/>
                  <a:gd name="connsiteY331" fmla="*/ 562840 h 1205694"/>
                  <a:gd name="connsiteX332" fmla="*/ 306356 w 2411388"/>
                  <a:gd name="connsiteY332" fmla="*/ 575445 h 1205694"/>
                  <a:gd name="connsiteX333" fmla="*/ 210997 w 2411388"/>
                  <a:gd name="connsiteY333" fmla="*/ 623673 h 1205694"/>
                  <a:gd name="connsiteX334" fmla="*/ 283338 w 2411388"/>
                  <a:gd name="connsiteY334" fmla="*/ 459808 h 1205694"/>
                  <a:gd name="connsiteX335" fmla="*/ 260868 w 2411388"/>
                  <a:gd name="connsiteY335" fmla="*/ 414869 h 1205694"/>
                  <a:gd name="connsiteX336" fmla="*/ 255936 w 2411388"/>
                  <a:gd name="connsiteY336" fmla="*/ 417061 h 1205694"/>
                  <a:gd name="connsiteX337" fmla="*/ 255388 w 2411388"/>
                  <a:gd name="connsiteY337" fmla="*/ 458712 h 1205694"/>
                  <a:gd name="connsiteX338" fmla="*/ 141943 w 2411388"/>
                  <a:gd name="connsiteY338" fmla="*/ 516256 h 1205694"/>
                  <a:gd name="connsiteX339" fmla="*/ 121666 w 2411388"/>
                  <a:gd name="connsiteY339" fmla="*/ 522833 h 1205694"/>
                  <a:gd name="connsiteX340" fmla="*/ 105772 w 2411388"/>
                  <a:gd name="connsiteY340" fmla="*/ 505295 h 1205694"/>
                  <a:gd name="connsiteX341" fmla="*/ 100840 w 2411388"/>
                  <a:gd name="connsiteY341" fmla="*/ 508036 h 1205694"/>
                  <a:gd name="connsiteX342" fmla="*/ 130434 w 2411388"/>
                  <a:gd name="connsiteY342" fmla="*/ 565032 h 1205694"/>
                  <a:gd name="connsiteX343" fmla="*/ 135367 w 2411388"/>
                  <a:gd name="connsiteY343" fmla="*/ 562292 h 1205694"/>
                  <a:gd name="connsiteX344" fmla="*/ 131530 w 2411388"/>
                  <a:gd name="connsiteY344" fmla="*/ 556812 h 1205694"/>
                  <a:gd name="connsiteX345" fmla="*/ 129338 w 2411388"/>
                  <a:gd name="connsiteY345" fmla="*/ 539274 h 1205694"/>
                  <a:gd name="connsiteX346" fmla="*/ 147424 w 2411388"/>
                  <a:gd name="connsiteY346" fmla="*/ 527217 h 1205694"/>
                  <a:gd name="connsiteX347" fmla="*/ 248263 w 2411388"/>
                  <a:gd name="connsiteY347" fmla="*/ 475701 h 1205694"/>
                  <a:gd name="connsiteX348" fmla="*/ 170989 w 2411388"/>
                  <a:gd name="connsiteY348" fmla="*/ 651623 h 1205694"/>
                  <a:gd name="connsiteX349" fmla="*/ 173730 w 2411388"/>
                  <a:gd name="connsiteY349" fmla="*/ 655459 h 1205694"/>
                  <a:gd name="connsiteX350" fmla="*/ 311836 w 2411388"/>
                  <a:gd name="connsiteY350" fmla="*/ 584762 h 1205694"/>
                  <a:gd name="connsiteX351" fmla="*/ 330470 w 2411388"/>
                  <a:gd name="connsiteY351" fmla="*/ 578733 h 1205694"/>
                  <a:gd name="connsiteX352" fmla="*/ 35623 w 2411388"/>
                  <a:gd name="connsiteY352" fmla="*/ 105224 h 1205694"/>
                  <a:gd name="connsiteX353" fmla="*/ 175922 w 2411388"/>
                  <a:gd name="connsiteY353" fmla="*/ 95359 h 1205694"/>
                  <a:gd name="connsiteX354" fmla="*/ 178114 w 2411388"/>
                  <a:gd name="connsiteY354" fmla="*/ 121666 h 1205694"/>
                  <a:gd name="connsiteX355" fmla="*/ 175922 w 2411388"/>
                  <a:gd name="connsiteY355" fmla="*/ 140299 h 1205694"/>
                  <a:gd name="connsiteX356" fmla="*/ 164413 w 2411388"/>
                  <a:gd name="connsiteY356" fmla="*/ 151808 h 1205694"/>
                  <a:gd name="connsiteX357" fmla="*/ 148520 w 2411388"/>
                  <a:gd name="connsiteY357" fmla="*/ 157288 h 1205694"/>
                  <a:gd name="connsiteX358" fmla="*/ 149616 w 2411388"/>
                  <a:gd name="connsiteY358" fmla="*/ 161673 h 1205694"/>
                  <a:gd name="connsiteX359" fmla="*/ 191815 w 2411388"/>
                  <a:gd name="connsiteY359" fmla="*/ 157288 h 1205694"/>
                  <a:gd name="connsiteX360" fmla="*/ 180854 w 2411388"/>
                  <a:gd name="connsiteY360" fmla="*/ 7673 h 1205694"/>
                  <a:gd name="connsiteX361" fmla="*/ 138107 w 2411388"/>
                  <a:gd name="connsiteY361" fmla="*/ 8221 h 1205694"/>
                  <a:gd name="connsiteX362" fmla="*/ 138107 w 2411388"/>
                  <a:gd name="connsiteY362" fmla="*/ 13701 h 1205694"/>
                  <a:gd name="connsiteX363" fmla="*/ 158932 w 2411388"/>
                  <a:gd name="connsiteY363" fmla="*/ 17537 h 1205694"/>
                  <a:gd name="connsiteX364" fmla="*/ 168797 w 2411388"/>
                  <a:gd name="connsiteY364" fmla="*/ 29594 h 1205694"/>
                  <a:gd name="connsiteX365" fmla="*/ 172634 w 2411388"/>
                  <a:gd name="connsiteY365" fmla="*/ 47680 h 1205694"/>
                  <a:gd name="connsiteX366" fmla="*/ 173182 w 2411388"/>
                  <a:gd name="connsiteY366" fmla="*/ 69053 h 1205694"/>
                  <a:gd name="connsiteX367" fmla="*/ 33431 w 2411388"/>
                  <a:gd name="connsiteY367" fmla="*/ 78918 h 1205694"/>
                  <a:gd name="connsiteX368" fmla="*/ 12605 w 2411388"/>
                  <a:gd name="connsiteY368" fmla="*/ 76726 h 1205694"/>
                  <a:gd name="connsiteX369" fmla="*/ 5480 w 2411388"/>
                  <a:gd name="connsiteY369" fmla="*/ 61381 h 1205694"/>
                  <a:gd name="connsiteX370" fmla="*/ 4384 w 2411388"/>
                  <a:gd name="connsiteY370" fmla="*/ 54804 h 1205694"/>
                  <a:gd name="connsiteX371" fmla="*/ 0 w 2411388"/>
                  <a:gd name="connsiteY371" fmla="*/ 55352 h 1205694"/>
                  <a:gd name="connsiteX372" fmla="*/ 6028 w 2411388"/>
                  <a:gd name="connsiteY372" fmla="*/ 133174 h 1205694"/>
                  <a:gd name="connsiteX373" fmla="*/ 10961 w 2411388"/>
                  <a:gd name="connsiteY373" fmla="*/ 132626 h 1205694"/>
                  <a:gd name="connsiteX374" fmla="*/ 10961 w 2411388"/>
                  <a:gd name="connsiteY374" fmla="*/ 127146 h 1205694"/>
                  <a:gd name="connsiteX375" fmla="*/ 14249 w 2411388"/>
                  <a:gd name="connsiteY375" fmla="*/ 109609 h 1205694"/>
                  <a:gd name="connsiteX376" fmla="*/ 35623 w 2411388"/>
                  <a:gd name="connsiteY376" fmla="*/ 105224 h 1205694"/>
                  <a:gd name="connsiteX377" fmla="*/ 78918 w 2411388"/>
                  <a:gd name="connsiteY377" fmla="*/ 373765 h 1205694"/>
                  <a:gd name="connsiteX378" fmla="*/ 48228 w 2411388"/>
                  <a:gd name="connsiteY378" fmla="*/ 338142 h 1205694"/>
                  <a:gd name="connsiteX379" fmla="*/ 55352 w 2411388"/>
                  <a:gd name="connsiteY379" fmla="*/ 294299 h 1205694"/>
                  <a:gd name="connsiteX380" fmla="*/ 214833 w 2411388"/>
                  <a:gd name="connsiteY380" fmla="*/ 292107 h 1205694"/>
                  <a:gd name="connsiteX381" fmla="*/ 78918 w 2411388"/>
                  <a:gd name="connsiteY381" fmla="*/ 373765 h 1205694"/>
                  <a:gd name="connsiteX382" fmla="*/ 185787 w 2411388"/>
                  <a:gd name="connsiteY382" fmla="*/ 238399 h 1205694"/>
                  <a:gd name="connsiteX383" fmla="*/ 48228 w 2411388"/>
                  <a:gd name="connsiteY383" fmla="*/ 271281 h 1205694"/>
                  <a:gd name="connsiteX384" fmla="*/ 38911 w 2411388"/>
                  <a:gd name="connsiteY384" fmla="*/ 339787 h 1205694"/>
                  <a:gd name="connsiteX385" fmla="*/ 215381 w 2411388"/>
                  <a:gd name="connsiteY385" fmla="*/ 360064 h 1205694"/>
                  <a:gd name="connsiteX386" fmla="*/ 185787 w 2411388"/>
                  <a:gd name="connsiteY386" fmla="*/ 238399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</a:cxnLst>
                <a:rect l="l" t="t" r="r" b="b"/>
                <a:pathLst>
                  <a:path w="2411388" h="1205694">
                    <a:moveTo>
                      <a:pt x="2412485" y="70698"/>
                    </a:moveTo>
                    <a:lnTo>
                      <a:pt x="2411937" y="76726"/>
                    </a:lnTo>
                    <a:cubicBezTo>
                      <a:pt x="2408649" y="95908"/>
                      <a:pt x="2402072" y="95908"/>
                      <a:pt x="2383987" y="94811"/>
                    </a:cubicBezTo>
                    <a:lnTo>
                      <a:pt x="2337951" y="92071"/>
                    </a:lnTo>
                    <a:lnTo>
                      <a:pt x="2271638" y="42199"/>
                    </a:lnTo>
                    <a:cubicBezTo>
                      <a:pt x="2259581" y="33979"/>
                      <a:pt x="2242044" y="19730"/>
                      <a:pt x="2242044" y="3288"/>
                    </a:cubicBezTo>
                    <a:lnTo>
                      <a:pt x="2243688" y="0"/>
                    </a:lnTo>
                    <a:lnTo>
                      <a:pt x="2237659" y="0"/>
                    </a:lnTo>
                    <a:lnTo>
                      <a:pt x="2232727" y="63573"/>
                    </a:lnTo>
                    <a:lnTo>
                      <a:pt x="2238756" y="64121"/>
                    </a:lnTo>
                    <a:cubicBezTo>
                      <a:pt x="2238756" y="59189"/>
                      <a:pt x="2239304" y="55900"/>
                      <a:pt x="2239852" y="52612"/>
                    </a:cubicBezTo>
                    <a:cubicBezTo>
                      <a:pt x="2248620" y="47132"/>
                      <a:pt x="2250812" y="43295"/>
                      <a:pt x="2261773" y="49872"/>
                    </a:cubicBezTo>
                    <a:cubicBezTo>
                      <a:pt x="2264513" y="51516"/>
                      <a:pt x="2267802" y="53708"/>
                      <a:pt x="2271638" y="56448"/>
                    </a:cubicBezTo>
                    <a:lnTo>
                      <a:pt x="2325894" y="96456"/>
                    </a:lnTo>
                    <a:lnTo>
                      <a:pt x="2263418" y="129886"/>
                    </a:lnTo>
                    <a:cubicBezTo>
                      <a:pt x="2254649" y="134271"/>
                      <a:pt x="2243688" y="142491"/>
                      <a:pt x="2236563" y="130982"/>
                    </a:cubicBezTo>
                    <a:cubicBezTo>
                      <a:pt x="2234371" y="127146"/>
                      <a:pt x="2233823" y="122762"/>
                      <a:pt x="2234371" y="119473"/>
                    </a:cubicBezTo>
                    <a:lnTo>
                      <a:pt x="2234371" y="114541"/>
                    </a:lnTo>
                    <a:lnTo>
                      <a:pt x="2229439" y="114541"/>
                    </a:lnTo>
                    <a:lnTo>
                      <a:pt x="2223958" y="192911"/>
                    </a:lnTo>
                    <a:lnTo>
                      <a:pt x="2228891" y="192911"/>
                    </a:lnTo>
                    <a:cubicBezTo>
                      <a:pt x="2228891" y="189623"/>
                      <a:pt x="2229439" y="187431"/>
                      <a:pt x="2230535" y="185239"/>
                    </a:cubicBezTo>
                    <a:cubicBezTo>
                      <a:pt x="2238756" y="172086"/>
                      <a:pt x="2243688" y="168797"/>
                      <a:pt x="2257937" y="161673"/>
                    </a:cubicBezTo>
                    <a:lnTo>
                      <a:pt x="2338499" y="116733"/>
                    </a:lnTo>
                    <a:lnTo>
                      <a:pt x="2381795" y="119473"/>
                    </a:lnTo>
                    <a:cubicBezTo>
                      <a:pt x="2396592" y="121666"/>
                      <a:pt x="2408649" y="122214"/>
                      <a:pt x="2407553" y="140847"/>
                    </a:cubicBezTo>
                    <a:lnTo>
                      <a:pt x="2407553" y="147424"/>
                    </a:lnTo>
                    <a:lnTo>
                      <a:pt x="2412485" y="147424"/>
                    </a:lnTo>
                    <a:lnTo>
                      <a:pt x="2417966" y="69601"/>
                    </a:lnTo>
                    <a:moveTo>
                      <a:pt x="2370834" y="325538"/>
                    </a:moveTo>
                    <a:cubicBezTo>
                      <a:pt x="2369738" y="332114"/>
                      <a:pt x="2365902" y="337046"/>
                      <a:pt x="2361517" y="338691"/>
                    </a:cubicBezTo>
                    <a:cubicBezTo>
                      <a:pt x="2358229" y="340883"/>
                      <a:pt x="2351652" y="340883"/>
                      <a:pt x="2340143" y="336498"/>
                    </a:cubicBezTo>
                    <a:lnTo>
                      <a:pt x="2203681" y="300876"/>
                    </a:lnTo>
                    <a:lnTo>
                      <a:pt x="2210257" y="275666"/>
                    </a:lnTo>
                    <a:cubicBezTo>
                      <a:pt x="2212997" y="267993"/>
                      <a:pt x="2215190" y="263061"/>
                      <a:pt x="2219026" y="258676"/>
                    </a:cubicBezTo>
                    <a:cubicBezTo>
                      <a:pt x="2226151" y="249908"/>
                      <a:pt x="2239852" y="249360"/>
                      <a:pt x="2249716" y="251552"/>
                    </a:cubicBezTo>
                    <a:lnTo>
                      <a:pt x="2251908" y="246619"/>
                    </a:lnTo>
                    <a:lnTo>
                      <a:pt x="2209709" y="237303"/>
                    </a:lnTo>
                    <a:lnTo>
                      <a:pt x="2170250" y="383082"/>
                    </a:lnTo>
                    <a:lnTo>
                      <a:pt x="2211353" y="395687"/>
                    </a:lnTo>
                    <a:lnTo>
                      <a:pt x="2213546" y="390207"/>
                    </a:lnTo>
                    <a:cubicBezTo>
                      <a:pt x="2205325" y="387466"/>
                      <a:pt x="2199296" y="384726"/>
                      <a:pt x="2196008" y="380342"/>
                    </a:cubicBezTo>
                    <a:cubicBezTo>
                      <a:pt x="2192172" y="375409"/>
                      <a:pt x="2189432" y="371025"/>
                      <a:pt x="2189432" y="366093"/>
                    </a:cubicBezTo>
                    <a:cubicBezTo>
                      <a:pt x="2189432" y="352940"/>
                      <a:pt x="2194364" y="338142"/>
                      <a:pt x="2197652" y="324989"/>
                    </a:cubicBezTo>
                    <a:lnTo>
                      <a:pt x="2333567" y="361708"/>
                    </a:lnTo>
                    <a:cubicBezTo>
                      <a:pt x="2348912" y="365545"/>
                      <a:pt x="2359325" y="369929"/>
                      <a:pt x="2354393" y="388014"/>
                    </a:cubicBezTo>
                    <a:lnTo>
                      <a:pt x="2352200" y="394591"/>
                    </a:lnTo>
                    <a:lnTo>
                      <a:pt x="2358229" y="395139"/>
                    </a:lnTo>
                    <a:lnTo>
                      <a:pt x="2377959" y="320057"/>
                    </a:lnTo>
                    <a:lnTo>
                      <a:pt x="2373026" y="318961"/>
                    </a:lnTo>
                    <a:lnTo>
                      <a:pt x="2370834" y="325538"/>
                    </a:lnTo>
                    <a:close/>
                    <a:moveTo>
                      <a:pt x="2306165" y="515708"/>
                    </a:moveTo>
                    <a:cubicBezTo>
                      <a:pt x="2297944" y="532150"/>
                      <a:pt x="2286435" y="528313"/>
                      <a:pt x="2273282" y="520641"/>
                    </a:cubicBezTo>
                    <a:lnTo>
                      <a:pt x="2167510" y="466933"/>
                    </a:lnTo>
                    <a:cubicBezTo>
                      <a:pt x="2156549" y="461452"/>
                      <a:pt x="2151617" y="457616"/>
                      <a:pt x="2149425" y="454328"/>
                    </a:cubicBezTo>
                    <a:cubicBezTo>
                      <a:pt x="2145588" y="445559"/>
                      <a:pt x="2151069" y="438434"/>
                      <a:pt x="2154357" y="430762"/>
                    </a:cubicBezTo>
                    <a:lnTo>
                      <a:pt x="2149425" y="428570"/>
                    </a:lnTo>
                    <a:lnTo>
                      <a:pt x="2113802" y="499267"/>
                    </a:lnTo>
                    <a:lnTo>
                      <a:pt x="2118186" y="501459"/>
                    </a:lnTo>
                    <a:lnTo>
                      <a:pt x="2120926" y="495431"/>
                    </a:lnTo>
                    <a:cubicBezTo>
                      <a:pt x="2130791" y="478989"/>
                      <a:pt x="2140108" y="482278"/>
                      <a:pt x="2154357" y="490498"/>
                    </a:cubicBezTo>
                    <a:lnTo>
                      <a:pt x="2261225" y="544207"/>
                    </a:lnTo>
                    <a:cubicBezTo>
                      <a:pt x="2275474" y="550783"/>
                      <a:pt x="2284791" y="557908"/>
                      <a:pt x="2276570" y="574349"/>
                    </a:cubicBezTo>
                    <a:lnTo>
                      <a:pt x="2273282" y="580925"/>
                    </a:lnTo>
                    <a:lnTo>
                      <a:pt x="2278215" y="582570"/>
                    </a:lnTo>
                    <a:lnTo>
                      <a:pt x="2314385" y="511872"/>
                    </a:lnTo>
                    <a:lnTo>
                      <a:pt x="2309453" y="510776"/>
                    </a:lnTo>
                    <a:lnTo>
                      <a:pt x="2306165" y="515708"/>
                    </a:lnTo>
                    <a:close/>
                    <a:moveTo>
                      <a:pt x="2152165" y="630249"/>
                    </a:moveTo>
                    <a:cubicBezTo>
                      <a:pt x="2124763" y="637922"/>
                      <a:pt x="2097360" y="661488"/>
                      <a:pt x="2069410" y="663680"/>
                    </a:cubicBezTo>
                    <a:cubicBezTo>
                      <a:pt x="2063930" y="664776"/>
                      <a:pt x="2057901" y="663132"/>
                      <a:pt x="2053517" y="660392"/>
                    </a:cubicBezTo>
                    <a:cubicBezTo>
                      <a:pt x="2030499" y="640114"/>
                      <a:pt x="2046392" y="611068"/>
                      <a:pt x="2068862" y="600655"/>
                    </a:cubicBezTo>
                    <a:cubicBezTo>
                      <a:pt x="2087496" y="592434"/>
                      <a:pt x="2103937" y="596271"/>
                      <a:pt x="2122022" y="605587"/>
                    </a:cubicBezTo>
                    <a:lnTo>
                      <a:pt x="2125311" y="602299"/>
                    </a:lnTo>
                    <a:lnTo>
                      <a:pt x="2072150" y="565580"/>
                    </a:lnTo>
                    <a:lnTo>
                      <a:pt x="2069410" y="569417"/>
                    </a:lnTo>
                    <a:cubicBezTo>
                      <a:pt x="2073794" y="573801"/>
                      <a:pt x="2075439" y="577637"/>
                      <a:pt x="2073247" y="583666"/>
                    </a:cubicBezTo>
                    <a:cubicBezTo>
                      <a:pt x="2071054" y="585858"/>
                      <a:pt x="2068862" y="586954"/>
                      <a:pt x="2063930" y="590242"/>
                    </a:cubicBezTo>
                    <a:cubicBezTo>
                      <a:pt x="2043652" y="601751"/>
                      <a:pt x="2025019" y="626961"/>
                      <a:pt x="2029403" y="651075"/>
                    </a:cubicBezTo>
                    <a:cubicBezTo>
                      <a:pt x="2033787" y="683409"/>
                      <a:pt x="2062834" y="697659"/>
                      <a:pt x="2091880" y="688890"/>
                    </a:cubicBezTo>
                    <a:cubicBezTo>
                      <a:pt x="2100101" y="686698"/>
                      <a:pt x="2112158" y="680669"/>
                      <a:pt x="2128051" y="673545"/>
                    </a:cubicBezTo>
                    <a:cubicBezTo>
                      <a:pt x="2143944" y="665324"/>
                      <a:pt x="2154357" y="660940"/>
                      <a:pt x="2158741" y="659296"/>
                    </a:cubicBezTo>
                    <a:cubicBezTo>
                      <a:pt x="2168058" y="656007"/>
                      <a:pt x="2180663" y="655459"/>
                      <a:pt x="2188884" y="662036"/>
                    </a:cubicBezTo>
                    <a:cubicBezTo>
                      <a:pt x="2216286" y="679573"/>
                      <a:pt x="2193816" y="716292"/>
                      <a:pt x="2171894" y="727801"/>
                    </a:cubicBezTo>
                    <a:cubicBezTo>
                      <a:pt x="2163126" y="731637"/>
                      <a:pt x="2156001" y="733829"/>
                      <a:pt x="2148328" y="733829"/>
                    </a:cubicBezTo>
                    <a:cubicBezTo>
                      <a:pt x="2139560" y="732185"/>
                      <a:pt x="2130243" y="729993"/>
                      <a:pt x="2118186" y="724513"/>
                    </a:cubicBezTo>
                    <a:lnTo>
                      <a:pt x="2115446" y="727801"/>
                    </a:lnTo>
                    <a:lnTo>
                      <a:pt x="2166962" y="764520"/>
                    </a:lnTo>
                    <a:lnTo>
                      <a:pt x="2169702" y="760683"/>
                    </a:lnTo>
                    <a:cubicBezTo>
                      <a:pt x="2166962" y="757943"/>
                      <a:pt x="2164770" y="755203"/>
                      <a:pt x="2164770" y="753559"/>
                    </a:cubicBezTo>
                    <a:cubicBezTo>
                      <a:pt x="2164222" y="751367"/>
                      <a:pt x="2164770" y="750271"/>
                      <a:pt x="2165866" y="748079"/>
                    </a:cubicBezTo>
                    <a:cubicBezTo>
                      <a:pt x="2166414" y="745886"/>
                      <a:pt x="2171346" y="742050"/>
                      <a:pt x="2178471" y="736570"/>
                    </a:cubicBezTo>
                    <a:cubicBezTo>
                      <a:pt x="2199296" y="721225"/>
                      <a:pt x="2217930" y="699303"/>
                      <a:pt x="2214094" y="670804"/>
                    </a:cubicBezTo>
                    <a:cubicBezTo>
                      <a:pt x="2209709" y="636826"/>
                      <a:pt x="2184499" y="622577"/>
                      <a:pt x="2152165" y="630249"/>
                    </a:cubicBezTo>
                    <a:close/>
                    <a:moveTo>
                      <a:pt x="1951581" y="851111"/>
                    </a:moveTo>
                    <a:lnTo>
                      <a:pt x="1938428" y="836862"/>
                    </a:lnTo>
                    <a:lnTo>
                      <a:pt x="1898969" y="795210"/>
                    </a:lnTo>
                    <a:cubicBezTo>
                      <a:pt x="1914314" y="771096"/>
                      <a:pt x="1944456" y="754107"/>
                      <a:pt x="1967474" y="779317"/>
                    </a:cubicBezTo>
                    <a:cubicBezTo>
                      <a:pt x="1976243" y="788086"/>
                      <a:pt x="1980079" y="797950"/>
                      <a:pt x="1978435" y="809459"/>
                    </a:cubicBezTo>
                    <a:cubicBezTo>
                      <a:pt x="1975147" y="829189"/>
                      <a:pt x="1963638" y="838506"/>
                      <a:pt x="1951581" y="851111"/>
                    </a:cubicBezTo>
                    <a:close/>
                    <a:moveTo>
                      <a:pt x="1971310" y="843438"/>
                    </a:moveTo>
                    <a:lnTo>
                      <a:pt x="2075987" y="862072"/>
                    </a:lnTo>
                    <a:lnTo>
                      <a:pt x="2111610" y="828093"/>
                    </a:lnTo>
                    <a:lnTo>
                      <a:pt x="2107773" y="824805"/>
                    </a:lnTo>
                    <a:cubicBezTo>
                      <a:pt x="2100101" y="830833"/>
                      <a:pt x="2092428" y="834669"/>
                      <a:pt x="2085851" y="835765"/>
                    </a:cubicBezTo>
                    <a:cubicBezTo>
                      <a:pt x="2078727" y="837958"/>
                      <a:pt x="2067218" y="837410"/>
                      <a:pt x="2052969" y="834669"/>
                    </a:cubicBezTo>
                    <a:lnTo>
                      <a:pt x="1987752" y="823161"/>
                    </a:lnTo>
                    <a:cubicBezTo>
                      <a:pt x="2002001" y="802883"/>
                      <a:pt x="2008577" y="776577"/>
                      <a:pt x="1987752" y="757395"/>
                    </a:cubicBezTo>
                    <a:cubicBezTo>
                      <a:pt x="1958157" y="727801"/>
                      <a:pt x="1924179" y="752463"/>
                      <a:pt x="1900065" y="777125"/>
                    </a:cubicBezTo>
                    <a:lnTo>
                      <a:pt x="1851837" y="823161"/>
                    </a:lnTo>
                    <a:lnTo>
                      <a:pt x="1855673" y="826449"/>
                    </a:lnTo>
                    <a:lnTo>
                      <a:pt x="1860606" y="822064"/>
                    </a:lnTo>
                    <a:cubicBezTo>
                      <a:pt x="1864990" y="817132"/>
                      <a:pt x="1870471" y="814392"/>
                      <a:pt x="1875403" y="816036"/>
                    </a:cubicBezTo>
                    <a:cubicBezTo>
                      <a:pt x="1879239" y="816036"/>
                      <a:pt x="1886364" y="820968"/>
                      <a:pt x="1893488" y="828641"/>
                    </a:cubicBezTo>
                    <a:lnTo>
                      <a:pt x="1938428" y="875773"/>
                    </a:lnTo>
                    <a:lnTo>
                      <a:pt x="1975695" y="914136"/>
                    </a:lnTo>
                    <a:cubicBezTo>
                      <a:pt x="1991040" y="931125"/>
                      <a:pt x="1992136" y="937153"/>
                      <a:pt x="1976243" y="953047"/>
                    </a:cubicBezTo>
                    <a:lnTo>
                      <a:pt x="1979531" y="956335"/>
                    </a:lnTo>
                    <a:lnTo>
                      <a:pt x="2036528" y="901530"/>
                    </a:lnTo>
                    <a:lnTo>
                      <a:pt x="2032691" y="897694"/>
                    </a:lnTo>
                    <a:cubicBezTo>
                      <a:pt x="2019538" y="914136"/>
                      <a:pt x="2009125" y="911943"/>
                      <a:pt x="1994328" y="897146"/>
                    </a:cubicBezTo>
                    <a:lnTo>
                      <a:pt x="1957609" y="858783"/>
                    </a:lnTo>
                    <a:cubicBezTo>
                      <a:pt x="1961994" y="852755"/>
                      <a:pt x="1966926" y="848370"/>
                      <a:pt x="1971310" y="843438"/>
                    </a:cubicBezTo>
                    <a:close/>
                    <a:moveTo>
                      <a:pt x="1882528" y="966748"/>
                    </a:moveTo>
                    <a:cubicBezTo>
                      <a:pt x="1884720" y="980997"/>
                      <a:pt x="1885268" y="1000178"/>
                      <a:pt x="1876499" y="1012783"/>
                    </a:cubicBezTo>
                    <a:cubicBezTo>
                      <a:pt x="1863346" y="1023744"/>
                      <a:pt x="1846905" y="1033061"/>
                      <a:pt x="1832108" y="1042926"/>
                    </a:cubicBezTo>
                    <a:cubicBezTo>
                      <a:pt x="1818406" y="1050598"/>
                      <a:pt x="1815118" y="1045666"/>
                      <a:pt x="1807446" y="1033609"/>
                    </a:cubicBezTo>
                    <a:lnTo>
                      <a:pt x="1774563" y="983189"/>
                    </a:lnTo>
                    <a:lnTo>
                      <a:pt x="1808542" y="961267"/>
                    </a:lnTo>
                    <a:cubicBezTo>
                      <a:pt x="1828819" y="949210"/>
                      <a:pt x="1833752" y="954143"/>
                      <a:pt x="1848001" y="968392"/>
                    </a:cubicBezTo>
                    <a:lnTo>
                      <a:pt x="1851289" y="965652"/>
                    </a:lnTo>
                    <a:lnTo>
                      <a:pt x="1816214" y="911943"/>
                    </a:lnTo>
                    <a:lnTo>
                      <a:pt x="1811830" y="915232"/>
                    </a:lnTo>
                    <a:cubicBezTo>
                      <a:pt x="1823887" y="934413"/>
                      <a:pt x="1818406" y="941538"/>
                      <a:pt x="1802513" y="954143"/>
                    </a:cubicBezTo>
                    <a:lnTo>
                      <a:pt x="1769083" y="975516"/>
                    </a:lnTo>
                    <a:lnTo>
                      <a:pt x="1729624" y="914684"/>
                    </a:lnTo>
                    <a:lnTo>
                      <a:pt x="1771823" y="887281"/>
                    </a:lnTo>
                    <a:cubicBezTo>
                      <a:pt x="1779495" y="881801"/>
                      <a:pt x="1785524" y="879061"/>
                      <a:pt x="1788812" y="877965"/>
                    </a:cubicBezTo>
                    <a:cubicBezTo>
                      <a:pt x="1793744" y="877417"/>
                      <a:pt x="1798129" y="877965"/>
                      <a:pt x="1802513" y="880157"/>
                    </a:cubicBezTo>
                    <a:cubicBezTo>
                      <a:pt x="1806350" y="882349"/>
                      <a:pt x="1811830" y="886185"/>
                      <a:pt x="1818406" y="893310"/>
                    </a:cubicBezTo>
                    <a:lnTo>
                      <a:pt x="1823339" y="890570"/>
                    </a:lnTo>
                    <a:lnTo>
                      <a:pt x="1799773" y="857687"/>
                    </a:lnTo>
                    <a:lnTo>
                      <a:pt x="1680300" y="934413"/>
                    </a:lnTo>
                    <a:lnTo>
                      <a:pt x="1683040" y="939346"/>
                    </a:lnTo>
                    <a:cubicBezTo>
                      <a:pt x="1689616" y="936057"/>
                      <a:pt x="1697289" y="929481"/>
                      <a:pt x="1704414" y="931125"/>
                    </a:cubicBezTo>
                    <a:cubicBezTo>
                      <a:pt x="1708250" y="932769"/>
                      <a:pt x="1713182" y="937153"/>
                      <a:pt x="1719759" y="948114"/>
                    </a:cubicBezTo>
                    <a:lnTo>
                      <a:pt x="1785524" y="1047310"/>
                    </a:lnTo>
                    <a:cubicBezTo>
                      <a:pt x="1790456" y="1055531"/>
                      <a:pt x="1795937" y="1062655"/>
                      <a:pt x="1792100" y="1071972"/>
                    </a:cubicBezTo>
                    <a:cubicBezTo>
                      <a:pt x="1789908" y="1075260"/>
                      <a:pt x="1787168" y="1078000"/>
                      <a:pt x="1783332" y="1081289"/>
                    </a:cubicBezTo>
                    <a:lnTo>
                      <a:pt x="1777851" y="1084577"/>
                    </a:lnTo>
                    <a:lnTo>
                      <a:pt x="1780592" y="1088413"/>
                    </a:lnTo>
                    <a:lnTo>
                      <a:pt x="1900065" y="1012235"/>
                    </a:lnTo>
                    <a:lnTo>
                      <a:pt x="1887460" y="964555"/>
                    </a:lnTo>
                    <a:lnTo>
                      <a:pt x="1882528" y="966748"/>
                    </a:lnTo>
                    <a:close/>
                    <a:moveTo>
                      <a:pt x="1596997" y="972776"/>
                    </a:moveTo>
                    <a:lnTo>
                      <a:pt x="1599189" y="977709"/>
                    </a:lnTo>
                    <a:cubicBezTo>
                      <a:pt x="1603026" y="976064"/>
                      <a:pt x="1605766" y="975516"/>
                      <a:pt x="1610150" y="976064"/>
                    </a:cubicBezTo>
                    <a:cubicBezTo>
                      <a:pt x="1623851" y="977709"/>
                      <a:pt x="1623303" y="988121"/>
                      <a:pt x="1622207" y="1005659"/>
                    </a:cubicBezTo>
                    <a:lnTo>
                      <a:pt x="1616179" y="1119652"/>
                    </a:lnTo>
                    <a:lnTo>
                      <a:pt x="1536164" y="1032513"/>
                    </a:lnTo>
                    <a:cubicBezTo>
                      <a:pt x="1520271" y="1016620"/>
                      <a:pt x="1515339" y="1007851"/>
                      <a:pt x="1538357" y="997438"/>
                    </a:cubicBezTo>
                    <a:lnTo>
                      <a:pt x="1537809" y="992506"/>
                    </a:lnTo>
                    <a:lnTo>
                      <a:pt x="1466015" y="1017168"/>
                    </a:lnTo>
                    <a:lnTo>
                      <a:pt x="1467111" y="1022100"/>
                    </a:lnTo>
                    <a:cubicBezTo>
                      <a:pt x="1483552" y="1016071"/>
                      <a:pt x="1492321" y="1022648"/>
                      <a:pt x="1502734" y="1034157"/>
                    </a:cubicBezTo>
                    <a:lnTo>
                      <a:pt x="1620015" y="1162947"/>
                    </a:lnTo>
                    <a:lnTo>
                      <a:pt x="1624947" y="1160755"/>
                    </a:lnTo>
                    <a:lnTo>
                      <a:pt x="1634812" y="991958"/>
                    </a:lnTo>
                    <a:cubicBezTo>
                      <a:pt x="1634812" y="977160"/>
                      <a:pt x="1637552" y="965652"/>
                      <a:pt x="1651802" y="958527"/>
                    </a:cubicBezTo>
                    <a:lnTo>
                      <a:pt x="1650705" y="953595"/>
                    </a:lnTo>
                    <a:lnTo>
                      <a:pt x="1596997" y="972776"/>
                    </a:lnTo>
                    <a:close/>
                    <a:moveTo>
                      <a:pt x="1416691" y="1179388"/>
                    </a:moveTo>
                    <a:lnTo>
                      <a:pt x="1393673" y="1062107"/>
                    </a:lnTo>
                    <a:cubicBezTo>
                      <a:pt x="1390933" y="1051146"/>
                      <a:pt x="1390933" y="1044022"/>
                      <a:pt x="1393125" y="1040185"/>
                    </a:cubicBezTo>
                    <a:cubicBezTo>
                      <a:pt x="1395865" y="1035253"/>
                      <a:pt x="1400250" y="1033061"/>
                      <a:pt x="1407922" y="1030869"/>
                    </a:cubicBezTo>
                    <a:lnTo>
                      <a:pt x="1414499" y="1030321"/>
                    </a:lnTo>
                    <a:lnTo>
                      <a:pt x="1413951" y="1025936"/>
                    </a:lnTo>
                    <a:lnTo>
                      <a:pt x="1336129" y="1040733"/>
                    </a:lnTo>
                    <a:lnTo>
                      <a:pt x="1336677" y="1045666"/>
                    </a:lnTo>
                    <a:cubicBezTo>
                      <a:pt x="1359695" y="1043474"/>
                      <a:pt x="1361887" y="1043474"/>
                      <a:pt x="1367367" y="1067588"/>
                    </a:cubicBezTo>
                    <a:lnTo>
                      <a:pt x="1390385" y="1184869"/>
                    </a:lnTo>
                    <a:cubicBezTo>
                      <a:pt x="1394769" y="1201310"/>
                      <a:pt x="1394221" y="1210627"/>
                      <a:pt x="1376136" y="1215559"/>
                    </a:cubicBezTo>
                    <a:lnTo>
                      <a:pt x="1370107" y="1216107"/>
                    </a:lnTo>
                    <a:lnTo>
                      <a:pt x="1371203" y="1220492"/>
                    </a:lnTo>
                    <a:lnTo>
                      <a:pt x="1448478" y="1205694"/>
                    </a:lnTo>
                    <a:lnTo>
                      <a:pt x="1447381" y="1200762"/>
                    </a:lnTo>
                    <a:cubicBezTo>
                      <a:pt x="1423268" y="1203502"/>
                      <a:pt x="1422171" y="1201858"/>
                      <a:pt x="1416691" y="1179388"/>
                    </a:cubicBezTo>
                    <a:close/>
                    <a:moveTo>
                      <a:pt x="1233645" y="1050598"/>
                    </a:moveTo>
                    <a:lnTo>
                      <a:pt x="1240221" y="1050598"/>
                    </a:lnTo>
                    <a:cubicBezTo>
                      <a:pt x="1247346" y="1050598"/>
                      <a:pt x="1251730" y="1053338"/>
                      <a:pt x="1255018" y="1057175"/>
                    </a:cubicBezTo>
                    <a:cubicBezTo>
                      <a:pt x="1257211" y="1059915"/>
                      <a:pt x="1257759" y="1066492"/>
                      <a:pt x="1257759" y="1077452"/>
                    </a:cubicBezTo>
                    <a:lnTo>
                      <a:pt x="1254470" y="1184869"/>
                    </a:lnTo>
                    <a:lnTo>
                      <a:pt x="1147602" y="1041830"/>
                    </a:lnTo>
                    <a:lnTo>
                      <a:pt x="1098278" y="1039637"/>
                    </a:lnTo>
                    <a:lnTo>
                      <a:pt x="1098278" y="1045666"/>
                    </a:lnTo>
                    <a:cubicBezTo>
                      <a:pt x="1115267" y="1045666"/>
                      <a:pt x="1124036" y="1053887"/>
                      <a:pt x="1133901" y="1066492"/>
                    </a:cubicBezTo>
                    <a:lnTo>
                      <a:pt x="1128969" y="1194185"/>
                    </a:lnTo>
                    <a:cubicBezTo>
                      <a:pt x="1128969" y="1204050"/>
                      <a:pt x="1126776" y="1211175"/>
                      <a:pt x="1125680" y="1213915"/>
                    </a:cubicBezTo>
                    <a:cubicBezTo>
                      <a:pt x="1121844" y="1218847"/>
                      <a:pt x="1115815" y="1220492"/>
                      <a:pt x="1108143" y="1220492"/>
                    </a:cubicBezTo>
                    <a:lnTo>
                      <a:pt x="1101566" y="1220492"/>
                    </a:lnTo>
                    <a:lnTo>
                      <a:pt x="1101566" y="1225424"/>
                    </a:lnTo>
                    <a:lnTo>
                      <a:pt x="1165687" y="1227616"/>
                    </a:lnTo>
                    <a:lnTo>
                      <a:pt x="1165687" y="1222684"/>
                    </a:lnTo>
                    <a:lnTo>
                      <a:pt x="1159111" y="1222684"/>
                    </a:lnTo>
                    <a:cubicBezTo>
                      <a:pt x="1152534" y="1222684"/>
                      <a:pt x="1147054" y="1219943"/>
                      <a:pt x="1144314" y="1216107"/>
                    </a:cubicBezTo>
                    <a:cubicBezTo>
                      <a:pt x="1141025" y="1213367"/>
                      <a:pt x="1140477" y="1206242"/>
                      <a:pt x="1141025" y="1194734"/>
                    </a:cubicBezTo>
                    <a:lnTo>
                      <a:pt x="1144862" y="1081837"/>
                    </a:lnTo>
                    <a:lnTo>
                      <a:pt x="1259403" y="1234193"/>
                    </a:lnTo>
                    <a:lnTo>
                      <a:pt x="1264335" y="1234193"/>
                    </a:lnTo>
                    <a:lnTo>
                      <a:pt x="1270364" y="1079096"/>
                    </a:lnTo>
                    <a:cubicBezTo>
                      <a:pt x="1270364" y="1068136"/>
                      <a:pt x="1270912" y="1062107"/>
                      <a:pt x="1273652" y="1058819"/>
                    </a:cubicBezTo>
                    <a:cubicBezTo>
                      <a:pt x="1277488" y="1051694"/>
                      <a:pt x="1288997" y="1052790"/>
                      <a:pt x="1296670" y="1052790"/>
                    </a:cubicBezTo>
                    <a:lnTo>
                      <a:pt x="1297218" y="1047858"/>
                    </a:lnTo>
                    <a:lnTo>
                      <a:pt x="1233645" y="1044570"/>
                    </a:lnTo>
                    <a:lnTo>
                      <a:pt x="1233645" y="1050598"/>
                    </a:lnTo>
                    <a:close/>
                    <a:moveTo>
                      <a:pt x="1002371" y="1029773"/>
                    </a:moveTo>
                    <a:lnTo>
                      <a:pt x="1008947" y="1031965"/>
                    </a:lnTo>
                    <a:cubicBezTo>
                      <a:pt x="1015524" y="1034157"/>
                      <a:pt x="1020456" y="1036897"/>
                      <a:pt x="1023196" y="1041282"/>
                    </a:cubicBezTo>
                    <a:cubicBezTo>
                      <a:pt x="1025388" y="1044570"/>
                      <a:pt x="1023744" y="1052790"/>
                      <a:pt x="1021004" y="1063203"/>
                    </a:cubicBezTo>
                    <a:lnTo>
                      <a:pt x="1002919" y="1135545"/>
                    </a:lnTo>
                    <a:cubicBezTo>
                      <a:pt x="997986" y="1154178"/>
                      <a:pt x="993602" y="1167879"/>
                      <a:pt x="988121" y="1175004"/>
                    </a:cubicBezTo>
                    <a:cubicBezTo>
                      <a:pt x="974968" y="1191445"/>
                      <a:pt x="949758" y="1193089"/>
                      <a:pt x="931125" y="1189253"/>
                    </a:cubicBezTo>
                    <a:cubicBezTo>
                      <a:pt x="892214" y="1181032"/>
                      <a:pt x="892762" y="1149246"/>
                      <a:pt x="899339" y="1116363"/>
                    </a:cubicBezTo>
                    <a:lnTo>
                      <a:pt x="919616" y="1038541"/>
                    </a:lnTo>
                    <a:cubicBezTo>
                      <a:pt x="922356" y="1027580"/>
                      <a:pt x="924000" y="1022648"/>
                      <a:pt x="927837" y="1019908"/>
                    </a:cubicBezTo>
                    <a:cubicBezTo>
                      <a:pt x="931673" y="1016071"/>
                      <a:pt x="938798" y="1014976"/>
                      <a:pt x="945374" y="1016620"/>
                    </a:cubicBezTo>
                    <a:lnTo>
                      <a:pt x="952499" y="1018812"/>
                    </a:lnTo>
                    <a:lnTo>
                      <a:pt x="953047" y="1013879"/>
                    </a:lnTo>
                    <a:lnTo>
                      <a:pt x="875773" y="994698"/>
                    </a:lnTo>
                    <a:lnTo>
                      <a:pt x="874677" y="999082"/>
                    </a:lnTo>
                    <a:cubicBezTo>
                      <a:pt x="882897" y="1001274"/>
                      <a:pt x="890022" y="1001822"/>
                      <a:pt x="894954" y="1010591"/>
                    </a:cubicBezTo>
                    <a:cubicBezTo>
                      <a:pt x="897146" y="1013879"/>
                      <a:pt x="897146" y="1021552"/>
                      <a:pt x="894406" y="1031965"/>
                    </a:cubicBezTo>
                    <a:lnTo>
                      <a:pt x="876321" y="1101018"/>
                    </a:lnTo>
                    <a:cubicBezTo>
                      <a:pt x="871388" y="1122940"/>
                      <a:pt x="869196" y="1137737"/>
                      <a:pt x="870292" y="1146506"/>
                    </a:cubicBezTo>
                    <a:cubicBezTo>
                      <a:pt x="876321" y="1202406"/>
                      <a:pt x="967296" y="1225424"/>
                      <a:pt x="999630" y="1179936"/>
                    </a:cubicBezTo>
                    <a:cubicBezTo>
                      <a:pt x="1005111" y="1171168"/>
                      <a:pt x="1011139" y="1156919"/>
                      <a:pt x="1014428" y="1139929"/>
                    </a:cubicBezTo>
                    <a:lnTo>
                      <a:pt x="1033061" y="1067588"/>
                    </a:lnTo>
                    <a:cubicBezTo>
                      <a:pt x="1035253" y="1057723"/>
                      <a:pt x="1037445" y="1051694"/>
                      <a:pt x="1040186" y="1048954"/>
                    </a:cubicBezTo>
                    <a:cubicBezTo>
                      <a:pt x="1045118" y="1044022"/>
                      <a:pt x="1051694" y="1042378"/>
                      <a:pt x="1058271" y="1044022"/>
                    </a:cubicBezTo>
                    <a:lnTo>
                      <a:pt x="1065395" y="1046214"/>
                    </a:lnTo>
                    <a:lnTo>
                      <a:pt x="1066492" y="1041282"/>
                    </a:lnTo>
                    <a:lnTo>
                      <a:pt x="1002371" y="1025388"/>
                    </a:lnTo>
                    <a:lnTo>
                      <a:pt x="1002371" y="1029773"/>
                    </a:lnTo>
                    <a:close/>
                    <a:moveTo>
                      <a:pt x="654911" y="887281"/>
                    </a:moveTo>
                    <a:lnTo>
                      <a:pt x="660392" y="891118"/>
                    </a:lnTo>
                    <a:cubicBezTo>
                      <a:pt x="664228" y="893310"/>
                      <a:pt x="666968" y="895502"/>
                      <a:pt x="669708" y="899886"/>
                    </a:cubicBezTo>
                    <a:cubicBezTo>
                      <a:pt x="670805" y="902627"/>
                      <a:pt x="671901" y="905367"/>
                      <a:pt x="671901" y="908107"/>
                    </a:cubicBezTo>
                    <a:cubicBezTo>
                      <a:pt x="671353" y="910847"/>
                      <a:pt x="668612" y="916876"/>
                      <a:pt x="664776" y="925096"/>
                    </a:cubicBezTo>
                    <a:lnTo>
                      <a:pt x="604491" y="1027580"/>
                    </a:lnTo>
                    <a:cubicBezTo>
                      <a:pt x="599011" y="1036897"/>
                      <a:pt x="595175" y="1042378"/>
                      <a:pt x="591886" y="1043474"/>
                    </a:cubicBezTo>
                    <a:cubicBezTo>
                      <a:pt x="585858" y="1046214"/>
                      <a:pt x="580377" y="1045118"/>
                      <a:pt x="573801" y="1041282"/>
                    </a:cubicBezTo>
                    <a:lnTo>
                      <a:pt x="568321" y="1037445"/>
                    </a:lnTo>
                    <a:lnTo>
                      <a:pt x="565580" y="1041830"/>
                    </a:lnTo>
                    <a:lnTo>
                      <a:pt x="634086" y="1081289"/>
                    </a:lnTo>
                    <a:lnTo>
                      <a:pt x="636826" y="1076904"/>
                    </a:lnTo>
                    <a:lnTo>
                      <a:pt x="631345" y="1074164"/>
                    </a:lnTo>
                    <a:cubicBezTo>
                      <a:pt x="627509" y="1071424"/>
                      <a:pt x="624769" y="1068136"/>
                      <a:pt x="622029" y="1064847"/>
                    </a:cubicBezTo>
                    <a:cubicBezTo>
                      <a:pt x="619837" y="1062107"/>
                      <a:pt x="619837" y="1058819"/>
                      <a:pt x="619837" y="1057723"/>
                    </a:cubicBezTo>
                    <a:cubicBezTo>
                      <a:pt x="619837" y="1053887"/>
                      <a:pt x="622577" y="1048406"/>
                      <a:pt x="626961" y="1040185"/>
                    </a:cubicBezTo>
                    <a:lnTo>
                      <a:pt x="687246" y="938249"/>
                    </a:lnTo>
                    <a:cubicBezTo>
                      <a:pt x="692726" y="928933"/>
                      <a:pt x="696563" y="922904"/>
                      <a:pt x="699851" y="921808"/>
                    </a:cubicBezTo>
                    <a:cubicBezTo>
                      <a:pt x="704783" y="919616"/>
                      <a:pt x="711360" y="920164"/>
                      <a:pt x="717936" y="924548"/>
                    </a:cubicBezTo>
                    <a:lnTo>
                      <a:pt x="723417" y="927289"/>
                    </a:lnTo>
                    <a:lnTo>
                      <a:pt x="725609" y="923452"/>
                    </a:lnTo>
                    <a:lnTo>
                      <a:pt x="657652" y="884541"/>
                    </a:lnTo>
                    <a:lnTo>
                      <a:pt x="654911" y="887281"/>
                    </a:lnTo>
                    <a:close/>
                    <a:moveTo>
                      <a:pt x="590790" y="851659"/>
                    </a:moveTo>
                    <a:cubicBezTo>
                      <a:pt x="596271" y="851111"/>
                      <a:pt x="602299" y="852755"/>
                      <a:pt x="607232" y="857687"/>
                    </a:cubicBezTo>
                    <a:lnTo>
                      <a:pt x="612712" y="860975"/>
                    </a:lnTo>
                    <a:lnTo>
                      <a:pt x="616000" y="857687"/>
                    </a:lnTo>
                    <a:lnTo>
                      <a:pt x="555168" y="807267"/>
                    </a:lnTo>
                    <a:lnTo>
                      <a:pt x="551331" y="811651"/>
                    </a:lnTo>
                    <a:lnTo>
                      <a:pt x="556812" y="816036"/>
                    </a:lnTo>
                    <a:cubicBezTo>
                      <a:pt x="560100" y="818776"/>
                      <a:pt x="562840" y="822612"/>
                      <a:pt x="565032" y="825901"/>
                    </a:cubicBezTo>
                    <a:cubicBezTo>
                      <a:pt x="565580" y="829189"/>
                      <a:pt x="565580" y="831929"/>
                      <a:pt x="565580" y="834669"/>
                    </a:cubicBezTo>
                    <a:cubicBezTo>
                      <a:pt x="565032" y="837410"/>
                      <a:pt x="560648" y="841794"/>
                      <a:pt x="555716" y="849467"/>
                    </a:cubicBezTo>
                    <a:lnTo>
                      <a:pt x="475701" y="947566"/>
                    </a:lnTo>
                    <a:cubicBezTo>
                      <a:pt x="470769" y="954143"/>
                      <a:pt x="466933" y="956883"/>
                      <a:pt x="463096" y="957431"/>
                    </a:cubicBezTo>
                    <a:cubicBezTo>
                      <a:pt x="459808" y="958527"/>
                      <a:pt x="457068" y="958527"/>
                      <a:pt x="454876" y="956883"/>
                    </a:cubicBezTo>
                    <a:cubicBezTo>
                      <a:pt x="452683" y="954691"/>
                      <a:pt x="452135" y="950854"/>
                      <a:pt x="453780" y="945922"/>
                    </a:cubicBezTo>
                    <a:cubicBezTo>
                      <a:pt x="455972" y="937701"/>
                      <a:pt x="457068" y="931673"/>
                      <a:pt x="455972" y="928933"/>
                    </a:cubicBezTo>
                    <a:cubicBezTo>
                      <a:pt x="455972" y="925644"/>
                      <a:pt x="453780" y="923452"/>
                      <a:pt x="452683" y="921808"/>
                    </a:cubicBezTo>
                    <a:cubicBezTo>
                      <a:pt x="449395" y="919068"/>
                      <a:pt x="446107" y="917972"/>
                      <a:pt x="441175" y="917972"/>
                    </a:cubicBezTo>
                    <a:cubicBezTo>
                      <a:pt x="438434" y="919068"/>
                      <a:pt x="435146" y="921260"/>
                      <a:pt x="432406" y="924000"/>
                    </a:cubicBezTo>
                    <a:cubicBezTo>
                      <a:pt x="429118" y="928385"/>
                      <a:pt x="427473" y="933865"/>
                      <a:pt x="429118" y="939894"/>
                    </a:cubicBezTo>
                    <a:cubicBezTo>
                      <a:pt x="429666" y="945922"/>
                      <a:pt x="434598" y="951951"/>
                      <a:pt x="441175" y="957431"/>
                    </a:cubicBezTo>
                    <a:cubicBezTo>
                      <a:pt x="448299" y="964008"/>
                      <a:pt x="458164" y="968392"/>
                      <a:pt x="467481" y="966748"/>
                    </a:cubicBezTo>
                    <a:cubicBezTo>
                      <a:pt x="477345" y="966748"/>
                      <a:pt x="486114" y="964008"/>
                      <a:pt x="493787" y="959623"/>
                    </a:cubicBezTo>
                    <a:cubicBezTo>
                      <a:pt x="502555" y="954691"/>
                      <a:pt x="510776" y="947566"/>
                      <a:pt x="518997" y="936057"/>
                    </a:cubicBezTo>
                    <a:lnTo>
                      <a:pt x="575445" y="867004"/>
                    </a:lnTo>
                    <a:cubicBezTo>
                      <a:pt x="582022" y="857687"/>
                      <a:pt x="586954" y="852755"/>
                      <a:pt x="590790" y="851659"/>
                    </a:cubicBezTo>
                    <a:close/>
                    <a:moveTo>
                      <a:pt x="433502" y="825353"/>
                    </a:moveTo>
                    <a:lnTo>
                      <a:pt x="436790" y="822612"/>
                    </a:lnTo>
                    <a:lnTo>
                      <a:pt x="391303" y="766712"/>
                    </a:lnTo>
                    <a:lnTo>
                      <a:pt x="386918" y="771096"/>
                    </a:lnTo>
                    <a:cubicBezTo>
                      <a:pt x="391851" y="776577"/>
                      <a:pt x="394043" y="780961"/>
                      <a:pt x="394043" y="783701"/>
                    </a:cubicBezTo>
                    <a:cubicBezTo>
                      <a:pt x="395139" y="787538"/>
                      <a:pt x="395139" y="790278"/>
                      <a:pt x="394043" y="793018"/>
                    </a:cubicBezTo>
                    <a:cubicBezTo>
                      <a:pt x="391851" y="796306"/>
                      <a:pt x="388562" y="801239"/>
                      <a:pt x="381438" y="806171"/>
                    </a:cubicBezTo>
                    <a:lnTo>
                      <a:pt x="340335" y="841246"/>
                    </a:lnTo>
                    <a:cubicBezTo>
                      <a:pt x="334306" y="838506"/>
                      <a:pt x="328278" y="835217"/>
                      <a:pt x="322797" y="831929"/>
                    </a:cubicBezTo>
                    <a:cubicBezTo>
                      <a:pt x="316769" y="828093"/>
                      <a:pt x="311836" y="823161"/>
                      <a:pt x="307452" y="818228"/>
                    </a:cubicBezTo>
                    <a:cubicBezTo>
                      <a:pt x="300328" y="808911"/>
                      <a:pt x="295395" y="799047"/>
                      <a:pt x="293203" y="785345"/>
                    </a:cubicBezTo>
                    <a:cubicBezTo>
                      <a:pt x="291559" y="772740"/>
                      <a:pt x="294299" y="759039"/>
                      <a:pt x="301424" y="744242"/>
                    </a:cubicBezTo>
                    <a:cubicBezTo>
                      <a:pt x="307452" y="729993"/>
                      <a:pt x="318413" y="716840"/>
                      <a:pt x="331018" y="705331"/>
                    </a:cubicBezTo>
                    <a:cubicBezTo>
                      <a:pt x="348555" y="691082"/>
                      <a:pt x="366093" y="683958"/>
                      <a:pt x="384726" y="681217"/>
                    </a:cubicBezTo>
                    <a:cubicBezTo>
                      <a:pt x="406100" y="679025"/>
                      <a:pt x="424733" y="686698"/>
                      <a:pt x="440627" y="704783"/>
                    </a:cubicBezTo>
                    <a:cubicBezTo>
                      <a:pt x="452135" y="717388"/>
                      <a:pt x="456520" y="731637"/>
                      <a:pt x="455424" y="746982"/>
                    </a:cubicBezTo>
                    <a:cubicBezTo>
                      <a:pt x="454876" y="758491"/>
                      <a:pt x="450491" y="768904"/>
                      <a:pt x="442819" y="782605"/>
                    </a:cubicBezTo>
                    <a:lnTo>
                      <a:pt x="445559" y="786442"/>
                    </a:lnTo>
                    <a:lnTo>
                      <a:pt x="487758" y="744790"/>
                    </a:lnTo>
                    <a:lnTo>
                      <a:pt x="483374" y="741502"/>
                    </a:lnTo>
                    <a:cubicBezTo>
                      <a:pt x="480086" y="744790"/>
                      <a:pt x="476797" y="745338"/>
                      <a:pt x="475153" y="746434"/>
                    </a:cubicBezTo>
                    <a:cubicBezTo>
                      <a:pt x="472961" y="746434"/>
                      <a:pt x="471317" y="745886"/>
                      <a:pt x="470221" y="744790"/>
                    </a:cubicBezTo>
                    <a:cubicBezTo>
                      <a:pt x="469125" y="742598"/>
                      <a:pt x="466933" y="740406"/>
                      <a:pt x="465288" y="733829"/>
                    </a:cubicBezTo>
                    <a:cubicBezTo>
                      <a:pt x="461452" y="724513"/>
                      <a:pt x="458712" y="716840"/>
                      <a:pt x="455972" y="711908"/>
                    </a:cubicBezTo>
                    <a:cubicBezTo>
                      <a:pt x="452683" y="706975"/>
                      <a:pt x="449943" y="702591"/>
                      <a:pt x="445011" y="696563"/>
                    </a:cubicBezTo>
                    <a:cubicBezTo>
                      <a:pt x="432954" y="682313"/>
                      <a:pt x="419801" y="672997"/>
                      <a:pt x="405552" y="667516"/>
                    </a:cubicBezTo>
                    <a:cubicBezTo>
                      <a:pt x="349651" y="648335"/>
                      <a:pt x="286626" y="681217"/>
                      <a:pt x="274021" y="739858"/>
                    </a:cubicBezTo>
                    <a:cubicBezTo>
                      <a:pt x="268541" y="768904"/>
                      <a:pt x="277310" y="796854"/>
                      <a:pt x="300876" y="824256"/>
                    </a:cubicBezTo>
                    <a:cubicBezTo>
                      <a:pt x="308000" y="833573"/>
                      <a:pt x="316221" y="841246"/>
                      <a:pt x="324989" y="847822"/>
                    </a:cubicBezTo>
                    <a:cubicBezTo>
                      <a:pt x="333758" y="853303"/>
                      <a:pt x="343623" y="858783"/>
                      <a:pt x="354036" y="862619"/>
                    </a:cubicBezTo>
                    <a:lnTo>
                      <a:pt x="397331" y="826997"/>
                    </a:lnTo>
                    <a:cubicBezTo>
                      <a:pt x="404456" y="820420"/>
                      <a:pt x="409936" y="816036"/>
                      <a:pt x="414320" y="815488"/>
                    </a:cubicBezTo>
                    <a:cubicBezTo>
                      <a:pt x="419801" y="814940"/>
                      <a:pt x="424185" y="817680"/>
                      <a:pt x="429118" y="822612"/>
                    </a:cubicBezTo>
                    <a:lnTo>
                      <a:pt x="433502" y="825353"/>
                    </a:lnTo>
                    <a:close/>
                    <a:moveTo>
                      <a:pt x="330470" y="578733"/>
                    </a:moveTo>
                    <a:cubicBezTo>
                      <a:pt x="335950" y="579281"/>
                      <a:pt x="340335" y="583666"/>
                      <a:pt x="344719" y="590790"/>
                    </a:cubicBezTo>
                    <a:lnTo>
                      <a:pt x="347459" y="596271"/>
                    </a:lnTo>
                    <a:lnTo>
                      <a:pt x="352392" y="595175"/>
                    </a:lnTo>
                    <a:lnTo>
                      <a:pt x="323345" y="537630"/>
                    </a:lnTo>
                    <a:lnTo>
                      <a:pt x="318413" y="539822"/>
                    </a:lnTo>
                    <a:cubicBezTo>
                      <a:pt x="321701" y="546947"/>
                      <a:pt x="327182" y="554619"/>
                      <a:pt x="323893" y="562840"/>
                    </a:cubicBezTo>
                    <a:cubicBezTo>
                      <a:pt x="321701" y="566128"/>
                      <a:pt x="316769" y="569965"/>
                      <a:pt x="306356" y="575445"/>
                    </a:cubicBezTo>
                    <a:lnTo>
                      <a:pt x="210997" y="623673"/>
                    </a:lnTo>
                    <a:lnTo>
                      <a:pt x="283338" y="459808"/>
                    </a:lnTo>
                    <a:lnTo>
                      <a:pt x="260868" y="414869"/>
                    </a:lnTo>
                    <a:lnTo>
                      <a:pt x="255936" y="417061"/>
                    </a:lnTo>
                    <a:cubicBezTo>
                      <a:pt x="264705" y="429118"/>
                      <a:pt x="261965" y="446107"/>
                      <a:pt x="255388" y="458712"/>
                    </a:cubicBezTo>
                    <a:lnTo>
                      <a:pt x="141943" y="516256"/>
                    </a:lnTo>
                    <a:cubicBezTo>
                      <a:pt x="132626" y="521189"/>
                      <a:pt x="126050" y="522833"/>
                      <a:pt x="121666" y="522833"/>
                    </a:cubicBezTo>
                    <a:cubicBezTo>
                      <a:pt x="112897" y="521737"/>
                      <a:pt x="109609" y="511872"/>
                      <a:pt x="105772" y="505295"/>
                    </a:cubicBezTo>
                    <a:lnTo>
                      <a:pt x="100840" y="508036"/>
                    </a:lnTo>
                    <a:lnTo>
                      <a:pt x="130434" y="565032"/>
                    </a:lnTo>
                    <a:lnTo>
                      <a:pt x="135367" y="562292"/>
                    </a:lnTo>
                    <a:lnTo>
                      <a:pt x="131530" y="556812"/>
                    </a:lnTo>
                    <a:cubicBezTo>
                      <a:pt x="128790" y="550235"/>
                      <a:pt x="128242" y="544207"/>
                      <a:pt x="129338" y="539274"/>
                    </a:cubicBezTo>
                    <a:cubicBezTo>
                      <a:pt x="131530" y="536534"/>
                      <a:pt x="137559" y="532150"/>
                      <a:pt x="147424" y="527217"/>
                    </a:cubicBezTo>
                    <a:lnTo>
                      <a:pt x="248263" y="475701"/>
                    </a:lnTo>
                    <a:lnTo>
                      <a:pt x="170989" y="651623"/>
                    </a:lnTo>
                    <a:lnTo>
                      <a:pt x="173730" y="655459"/>
                    </a:lnTo>
                    <a:lnTo>
                      <a:pt x="311836" y="584762"/>
                    </a:lnTo>
                    <a:cubicBezTo>
                      <a:pt x="321153" y="580378"/>
                      <a:pt x="327730" y="578733"/>
                      <a:pt x="330470" y="578733"/>
                    </a:cubicBezTo>
                    <a:close/>
                    <a:moveTo>
                      <a:pt x="35623" y="105224"/>
                    </a:moveTo>
                    <a:lnTo>
                      <a:pt x="175922" y="95359"/>
                    </a:lnTo>
                    <a:lnTo>
                      <a:pt x="178114" y="121666"/>
                    </a:lnTo>
                    <a:cubicBezTo>
                      <a:pt x="178662" y="128790"/>
                      <a:pt x="178114" y="135915"/>
                      <a:pt x="175922" y="140299"/>
                    </a:cubicBezTo>
                    <a:cubicBezTo>
                      <a:pt x="173182" y="145231"/>
                      <a:pt x="170441" y="149068"/>
                      <a:pt x="164413" y="151808"/>
                    </a:cubicBezTo>
                    <a:cubicBezTo>
                      <a:pt x="161673" y="154548"/>
                      <a:pt x="156192" y="155644"/>
                      <a:pt x="148520" y="157288"/>
                    </a:cubicBezTo>
                    <a:lnTo>
                      <a:pt x="149616" y="161673"/>
                    </a:lnTo>
                    <a:lnTo>
                      <a:pt x="191815" y="157288"/>
                    </a:lnTo>
                    <a:lnTo>
                      <a:pt x="180854" y="7673"/>
                    </a:lnTo>
                    <a:lnTo>
                      <a:pt x="138107" y="8221"/>
                    </a:lnTo>
                    <a:lnTo>
                      <a:pt x="138107" y="13701"/>
                    </a:lnTo>
                    <a:cubicBezTo>
                      <a:pt x="146876" y="13701"/>
                      <a:pt x="152904" y="14797"/>
                      <a:pt x="158932" y="17537"/>
                    </a:cubicBezTo>
                    <a:cubicBezTo>
                      <a:pt x="163865" y="21374"/>
                      <a:pt x="167153" y="24662"/>
                      <a:pt x="168797" y="29594"/>
                    </a:cubicBezTo>
                    <a:cubicBezTo>
                      <a:pt x="170989" y="32335"/>
                      <a:pt x="171537" y="38911"/>
                      <a:pt x="172634" y="47680"/>
                    </a:cubicBezTo>
                    <a:lnTo>
                      <a:pt x="173182" y="69053"/>
                    </a:lnTo>
                    <a:lnTo>
                      <a:pt x="33431" y="78918"/>
                    </a:lnTo>
                    <a:cubicBezTo>
                      <a:pt x="22470" y="80014"/>
                      <a:pt x="15893" y="78918"/>
                      <a:pt x="12605" y="76726"/>
                    </a:cubicBezTo>
                    <a:cubicBezTo>
                      <a:pt x="7673" y="73986"/>
                      <a:pt x="5480" y="68505"/>
                      <a:pt x="5480" y="61381"/>
                    </a:cubicBezTo>
                    <a:lnTo>
                      <a:pt x="4384" y="54804"/>
                    </a:lnTo>
                    <a:lnTo>
                      <a:pt x="0" y="55352"/>
                    </a:lnTo>
                    <a:lnTo>
                      <a:pt x="6028" y="133174"/>
                    </a:lnTo>
                    <a:lnTo>
                      <a:pt x="10961" y="132626"/>
                    </a:lnTo>
                    <a:lnTo>
                      <a:pt x="10961" y="127146"/>
                    </a:lnTo>
                    <a:cubicBezTo>
                      <a:pt x="9865" y="118925"/>
                      <a:pt x="11509" y="113445"/>
                      <a:pt x="14249" y="109609"/>
                    </a:cubicBezTo>
                    <a:cubicBezTo>
                      <a:pt x="16989" y="106868"/>
                      <a:pt x="24662" y="106320"/>
                      <a:pt x="35623" y="105224"/>
                    </a:cubicBezTo>
                    <a:close/>
                    <a:moveTo>
                      <a:pt x="78918" y="373765"/>
                    </a:moveTo>
                    <a:cubicBezTo>
                      <a:pt x="63025" y="366093"/>
                      <a:pt x="52612" y="353488"/>
                      <a:pt x="48228" y="338142"/>
                    </a:cubicBezTo>
                    <a:cubicBezTo>
                      <a:pt x="44391" y="322249"/>
                      <a:pt x="46036" y="308000"/>
                      <a:pt x="55352" y="294299"/>
                    </a:cubicBezTo>
                    <a:cubicBezTo>
                      <a:pt x="82206" y="257032"/>
                      <a:pt x="197295" y="223601"/>
                      <a:pt x="214833" y="292107"/>
                    </a:cubicBezTo>
                    <a:cubicBezTo>
                      <a:pt x="232918" y="357872"/>
                      <a:pt x="122214" y="395687"/>
                      <a:pt x="78918" y="373765"/>
                    </a:cubicBezTo>
                    <a:close/>
                    <a:moveTo>
                      <a:pt x="185787" y="238399"/>
                    </a:moveTo>
                    <a:cubicBezTo>
                      <a:pt x="141395" y="211545"/>
                      <a:pt x="75082" y="225794"/>
                      <a:pt x="48228" y="271281"/>
                    </a:cubicBezTo>
                    <a:cubicBezTo>
                      <a:pt x="35623" y="292655"/>
                      <a:pt x="32335" y="315673"/>
                      <a:pt x="38911" y="339787"/>
                    </a:cubicBezTo>
                    <a:cubicBezTo>
                      <a:pt x="59737" y="424185"/>
                      <a:pt x="174278" y="425829"/>
                      <a:pt x="215381" y="360064"/>
                    </a:cubicBezTo>
                    <a:cubicBezTo>
                      <a:pt x="240591" y="317317"/>
                      <a:pt x="229630" y="266897"/>
                      <a:pt x="185787" y="238399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1C456F6-1EDF-42A9-996C-55981D5F4862}"/>
                  </a:ext>
                </a:extLst>
              </p:cNvPr>
              <p:cNvSpPr/>
              <p:nvPr/>
            </p:nvSpPr>
            <p:spPr>
              <a:xfrm>
                <a:off x="588168" y="2086295"/>
                <a:ext cx="2630606" cy="2630606"/>
              </a:xfrm>
              <a:custGeom>
                <a:avLst/>
                <a:gdLst>
                  <a:gd name="connsiteX0" fmla="*/ 1320236 w 2630606"/>
                  <a:gd name="connsiteY0" fmla="*/ 54256 h 2630605"/>
                  <a:gd name="connsiteX1" fmla="*/ 2586215 w 2630606"/>
                  <a:gd name="connsiteY1" fmla="*/ 1320235 h 2630605"/>
                  <a:gd name="connsiteX2" fmla="*/ 1320236 w 2630606"/>
                  <a:gd name="connsiteY2" fmla="*/ 2586214 h 2630605"/>
                  <a:gd name="connsiteX3" fmla="*/ 54256 w 2630606"/>
                  <a:gd name="connsiteY3" fmla="*/ 1320235 h 2630605"/>
                  <a:gd name="connsiteX4" fmla="*/ 1320236 w 2630606"/>
                  <a:gd name="connsiteY4" fmla="*/ 54256 h 2630605"/>
                  <a:gd name="connsiteX5" fmla="*/ 1320236 w 2630606"/>
                  <a:gd name="connsiteY5" fmla="*/ 0 h 2630605"/>
                  <a:gd name="connsiteX6" fmla="*/ 2640471 w 2630606"/>
                  <a:gd name="connsiteY6" fmla="*/ 1320235 h 2630605"/>
                  <a:gd name="connsiteX7" fmla="*/ 1320236 w 2630606"/>
                  <a:gd name="connsiteY7" fmla="*/ 2641019 h 2630605"/>
                  <a:gd name="connsiteX8" fmla="*/ 0 w 2630606"/>
                  <a:gd name="connsiteY8" fmla="*/ 1320235 h 2630605"/>
                  <a:gd name="connsiteX9" fmla="*/ 1320236 w 2630606"/>
                  <a:gd name="connsiteY9" fmla="*/ 0 h 26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0606" h="2630605">
                    <a:moveTo>
                      <a:pt x="1320236" y="54256"/>
                    </a:moveTo>
                    <a:cubicBezTo>
                      <a:pt x="2017346" y="54256"/>
                      <a:pt x="2586215" y="623125"/>
                      <a:pt x="2586215" y="1320235"/>
                    </a:cubicBezTo>
                    <a:cubicBezTo>
                      <a:pt x="2586215" y="2017346"/>
                      <a:pt x="2017346" y="2586214"/>
                      <a:pt x="1320236" y="2586214"/>
                    </a:cubicBezTo>
                    <a:cubicBezTo>
                      <a:pt x="623125" y="2586214"/>
                      <a:pt x="54256" y="2017346"/>
                      <a:pt x="54256" y="1320235"/>
                    </a:cubicBezTo>
                    <a:cubicBezTo>
                      <a:pt x="54256" y="623125"/>
                      <a:pt x="623125" y="54256"/>
                      <a:pt x="1320236" y="54256"/>
                    </a:cubicBezTo>
                    <a:moveTo>
                      <a:pt x="1320236" y="0"/>
                    </a:moveTo>
                    <a:cubicBezTo>
                      <a:pt x="2047489" y="0"/>
                      <a:pt x="2640471" y="592982"/>
                      <a:pt x="2640471" y="1320235"/>
                    </a:cubicBezTo>
                    <a:cubicBezTo>
                      <a:pt x="2640471" y="2047488"/>
                      <a:pt x="2048036" y="2641019"/>
                      <a:pt x="1320236" y="2641019"/>
                    </a:cubicBezTo>
                    <a:cubicBezTo>
                      <a:pt x="592982" y="2641019"/>
                      <a:pt x="0" y="2048036"/>
                      <a:pt x="0" y="1320235"/>
                    </a:cubicBezTo>
                    <a:cubicBezTo>
                      <a:pt x="0" y="592434"/>
                      <a:pt x="592982" y="0"/>
                      <a:pt x="1320236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FED6085F-574E-489D-9EDB-E4621B374305}"/>
                  </a:ext>
                </a:extLst>
              </p:cNvPr>
              <p:cNvSpPr/>
              <p:nvPr/>
            </p:nvSpPr>
            <p:spPr>
              <a:xfrm>
                <a:off x="953713" y="2452936"/>
                <a:ext cx="1863346" cy="1863346"/>
              </a:xfrm>
              <a:custGeom>
                <a:avLst/>
                <a:gdLst>
                  <a:gd name="connsiteX0" fmla="*/ 954691 w 1863345"/>
                  <a:gd name="connsiteY0" fmla="*/ 36719 h 1863345"/>
                  <a:gd name="connsiteX1" fmla="*/ 1872663 w 1863345"/>
                  <a:gd name="connsiteY1" fmla="*/ 954691 h 1863345"/>
                  <a:gd name="connsiteX2" fmla="*/ 954691 w 1863345"/>
                  <a:gd name="connsiteY2" fmla="*/ 1872663 h 1863345"/>
                  <a:gd name="connsiteX3" fmla="*/ 37267 w 1863345"/>
                  <a:gd name="connsiteY3" fmla="*/ 954691 h 1863345"/>
                  <a:gd name="connsiteX4" fmla="*/ 954691 w 1863345"/>
                  <a:gd name="connsiteY4" fmla="*/ 36719 h 1863345"/>
                  <a:gd name="connsiteX5" fmla="*/ 954691 w 1863345"/>
                  <a:gd name="connsiteY5" fmla="*/ 0 h 1863345"/>
                  <a:gd name="connsiteX6" fmla="*/ 1909382 w 1863345"/>
                  <a:gd name="connsiteY6" fmla="*/ 954691 h 1863345"/>
                  <a:gd name="connsiteX7" fmla="*/ 954691 w 1863345"/>
                  <a:gd name="connsiteY7" fmla="*/ 1909381 h 1863345"/>
                  <a:gd name="connsiteX8" fmla="*/ 0 w 1863345"/>
                  <a:gd name="connsiteY8" fmla="*/ 954691 h 1863345"/>
                  <a:gd name="connsiteX9" fmla="*/ 954691 w 1863345"/>
                  <a:gd name="connsiteY9" fmla="*/ 0 h 186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345" h="1863345">
                    <a:moveTo>
                      <a:pt x="954691" y="36719"/>
                    </a:moveTo>
                    <a:cubicBezTo>
                      <a:pt x="1459987" y="36719"/>
                      <a:pt x="1872663" y="448847"/>
                      <a:pt x="1872663" y="954691"/>
                    </a:cubicBezTo>
                    <a:cubicBezTo>
                      <a:pt x="1872663" y="1460534"/>
                      <a:pt x="1460534" y="1872663"/>
                      <a:pt x="954691" y="1872663"/>
                    </a:cubicBezTo>
                    <a:cubicBezTo>
                      <a:pt x="448847" y="1872663"/>
                      <a:pt x="37267" y="1459986"/>
                      <a:pt x="37267" y="954691"/>
                    </a:cubicBezTo>
                    <a:cubicBezTo>
                      <a:pt x="37267" y="449395"/>
                      <a:pt x="449395" y="36719"/>
                      <a:pt x="954691" y="36719"/>
                    </a:cubicBezTo>
                    <a:moveTo>
                      <a:pt x="954691" y="0"/>
                    </a:moveTo>
                    <a:cubicBezTo>
                      <a:pt x="1480264" y="0"/>
                      <a:pt x="1909382" y="428570"/>
                      <a:pt x="1909382" y="954691"/>
                    </a:cubicBezTo>
                    <a:cubicBezTo>
                      <a:pt x="1909382" y="1480264"/>
                      <a:pt x="1480812" y="1909381"/>
                      <a:pt x="954691" y="1909381"/>
                    </a:cubicBezTo>
                    <a:cubicBezTo>
                      <a:pt x="429118" y="1909381"/>
                      <a:pt x="0" y="1480812"/>
                      <a:pt x="0" y="954691"/>
                    </a:cubicBezTo>
                    <a:cubicBezTo>
                      <a:pt x="548" y="428570"/>
                      <a:pt x="429118" y="0"/>
                      <a:pt x="954691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AFB17B7A-D2E0-4F72-A505-925BD4EA9E09}"/>
              </a:ext>
            </a:extLst>
          </p:cNvPr>
          <p:cNvSpPr/>
          <p:nvPr/>
        </p:nvSpPr>
        <p:spPr>
          <a:xfrm>
            <a:off x="0" y="4149725"/>
            <a:ext cx="12192000" cy="2708275"/>
          </a:xfrm>
          <a:prstGeom prst="rect">
            <a:avLst/>
          </a:prstGeom>
          <a:solidFill>
            <a:schemeClr val="tx2">
              <a:alpha val="9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DF11839-313B-4F4E-AA68-287B1B36B5F8}"/>
              </a:ext>
            </a:extLst>
          </p:cNvPr>
          <p:cNvSpPr txBox="1"/>
          <p:nvPr/>
        </p:nvSpPr>
        <p:spPr>
          <a:xfrm>
            <a:off x="6096000" y="1617936"/>
            <a:ext cx="54006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1"/>
                </a:solidFill>
                <a:latin typeface="+mj-lt"/>
                <a:ea typeface="+mj-ea"/>
              </a:rPr>
              <a:t>structural</a:t>
            </a:r>
          </a:p>
          <a:p>
            <a:pPr algn="r"/>
            <a:r>
              <a:rPr lang="en-US" altLang="zh-CN" sz="8000" spc="300" dirty="0">
                <a:solidFill>
                  <a:schemeClr val="bg1"/>
                </a:solidFill>
                <a:latin typeface="+mj-lt"/>
                <a:ea typeface="+mj-ea"/>
              </a:rPr>
              <a:t>design</a:t>
            </a:r>
          </a:p>
        </p:txBody>
      </p:sp>
      <p:sp>
        <p:nvSpPr>
          <p:cNvPr id="52" name="文本占位符 10">
            <a:extLst>
              <a:ext uri="{FF2B5EF4-FFF2-40B4-BE49-F238E27FC236}">
                <a16:creationId xmlns:a16="http://schemas.microsoft.com/office/drawing/2014/main" id="{26F4D478-EA50-4567-92C7-12571E6AA45E}"/>
              </a:ext>
            </a:extLst>
          </p:cNvPr>
          <p:cNvSpPr txBox="1">
            <a:spLocks/>
          </p:cNvSpPr>
          <p:nvPr/>
        </p:nvSpPr>
        <p:spPr>
          <a:xfrm>
            <a:off x="695325" y="4508501"/>
            <a:ext cx="10791825" cy="18002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上海，东经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脚下每一步都是历史；向前每一步都是未知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在交错的都市喧嚣与上课铃响中，我决定抛弃一切已知概念</a:t>
            </a:r>
            <a:r>
              <a:rPr lang="en-US" altLang="zh-CN" dirty="0">
                <a:solidFill>
                  <a:schemeClr val="bg2"/>
                </a:solidFill>
              </a:rPr>
              <a:t>,</a:t>
            </a:r>
            <a:r>
              <a:rPr lang="zh-CN" altLang="en-US" dirty="0">
                <a:solidFill>
                  <a:schemeClr val="bg2"/>
                </a:solidFill>
              </a:rPr>
              <a:t>自己去找到那个“我的同济”</a:t>
            </a:r>
          </a:p>
        </p:txBody>
      </p:sp>
      <p:sp>
        <p:nvSpPr>
          <p:cNvPr id="54" name="文本占位符 13">
            <a:extLst>
              <a:ext uri="{FF2B5EF4-FFF2-40B4-BE49-F238E27FC236}">
                <a16:creationId xmlns:a16="http://schemas.microsoft.com/office/drawing/2014/main" id="{9B72BF76-4022-473B-BFF5-3E82533BE317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id="{9A902D5F-17D4-453D-87F1-712B6A5290F2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上下图文排版</a:t>
            </a:r>
          </a:p>
        </p:txBody>
      </p:sp>
      <p:sp>
        <p:nvSpPr>
          <p:cNvPr id="56" name="文本占位符 7">
            <a:extLst>
              <a:ext uri="{FF2B5EF4-FFF2-40B4-BE49-F238E27FC236}">
                <a16:creationId xmlns:a16="http://schemas.microsoft.com/office/drawing/2014/main" id="{48B1A0AC-87C6-4769-89CF-894E7D301372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</p:spTree>
    <p:extLst>
      <p:ext uri="{BB962C8B-B14F-4D97-AF65-F5344CB8AC3E}">
        <p14:creationId xmlns:p14="http://schemas.microsoft.com/office/powerpoint/2010/main" val="2006722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A2268ED-D361-4F9E-982D-76F993E762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FE8D529-8B4E-47CB-B673-BD0A8FC5F54D}"/>
              </a:ext>
            </a:extLst>
          </p:cNvPr>
          <p:cNvGrpSpPr/>
          <p:nvPr/>
        </p:nvGrpSpPr>
        <p:grpSpPr>
          <a:xfrm>
            <a:off x="9047702" y="341060"/>
            <a:ext cx="2439448" cy="588212"/>
            <a:chOff x="588168" y="2086295"/>
            <a:chExt cx="11007443" cy="2654172"/>
          </a:xfrm>
          <a:solidFill>
            <a:schemeClr val="tx2">
              <a:lumMod val="50000"/>
              <a:lumOff val="50000"/>
            </a:schemeClr>
          </a:solidFill>
        </p:grpSpPr>
        <p:grpSp>
          <p:nvGrpSpPr>
            <p:cNvPr id="7" name="TONGJI">
              <a:extLst>
                <a:ext uri="{FF2B5EF4-FFF2-40B4-BE49-F238E27FC236}">
                  <a16:creationId xmlns:a16="http://schemas.microsoft.com/office/drawing/2014/main" id="{5CECC3E1-5352-49B7-8F7B-A7305E2E52BF}"/>
                </a:ext>
              </a:extLst>
            </p:cNvPr>
            <p:cNvGrpSpPr/>
            <p:nvPr/>
          </p:nvGrpSpPr>
          <p:grpSpPr>
            <a:xfrm>
              <a:off x="4054540" y="4179271"/>
              <a:ext cx="7541071" cy="561196"/>
              <a:chOff x="4054540" y="4179271"/>
              <a:chExt cx="7541071" cy="561196"/>
            </a:xfrm>
            <a:grpFill/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4DF2F9B4-AA3D-4C66-A773-3A4A682F5F4E}"/>
                  </a:ext>
                </a:extLst>
              </p:cNvPr>
              <p:cNvSpPr/>
              <p:nvPr/>
            </p:nvSpPr>
            <p:spPr>
              <a:xfrm>
                <a:off x="4054540" y="4191876"/>
                <a:ext cx="438434" cy="548043"/>
              </a:xfrm>
              <a:custGeom>
                <a:avLst/>
                <a:gdLst>
                  <a:gd name="connsiteX0" fmla="*/ 429118 w 438434"/>
                  <a:gd name="connsiteY0" fmla="*/ 548 h 548042"/>
                  <a:gd name="connsiteX1" fmla="*/ 220313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18377 w 438434"/>
                  <a:gd name="connsiteY8" fmla="*/ 41651 h 548042"/>
                  <a:gd name="connsiteX9" fmla="*/ 177566 w 438434"/>
                  <a:gd name="connsiteY9" fmla="*/ 41651 h 548042"/>
                  <a:gd name="connsiteX10" fmla="*/ 177566 w 438434"/>
                  <a:gd name="connsiteY10" fmla="*/ 455972 h 548042"/>
                  <a:gd name="connsiteX11" fmla="*/ 168797 w 438434"/>
                  <a:gd name="connsiteY11" fmla="*/ 512420 h 548042"/>
                  <a:gd name="connsiteX12" fmla="*/ 127146 w 438434"/>
                  <a:gd name="connsiteY12" fmla="*/ 531054 h 548042"/>
                  <a:gd name="connsiteX13" fmla="*/ 105224 w 438434"/>
                  <a:gd name="connsiteY13" fmla="*/ 531054 h 548042"/>
                  <a:gd name="connsiteX14" fmla="*/ 105224 w 438434"/>
                  <a:gd name="connsiteY14" fmla="*/ 552975 h 548042"/>
                  <a:gd name="connsiteX15" fmla="*/ 220861 w 438434"/>
                  <a:gd name="connsiteY15" fmla="*/ 552975 h 548042"/>
                  <a:gd name="connsiteX16" fmla="*/ 330470 w 438434"/>
                  <a:gd name="connsiteY16" fmla="*/ 552975 h 548042"/>
                  <a:gd name="connsiteX17" fmla="*/ 330470 w 438434"/>
                  <a:gd name="connsiteY17" fmla="*/ 531054 h 548042"/>
                  <a:gd name="connsiteX18" fmla="*/ 310740 w 438434"/>
                  <a:gd name="connsiteY18" fmla="*/ 531054 h 548042"/>
                  <a:gd name="connsiteX19" fmla="*/ 269089 w 438434"/>
                  <a:gd name="connsiteY19" fmla="*/ 515160 h 548042"/>
                  <a:gd name="connsiteX20" fmla="*/ 258128 w 438434"/>
                  <a:gd name="connsiteY20" fmla="*/ 455972 h 548042"/>
                  <a:gd name="connsiteX21" fmla="*/ 258128 w 438434"/>
                  <a:gd name="connsiteY21" fmla="*/ 41651 h 548042"/>
                  <a:gd name="connsiteX22" fmla="*/ 327182 w 438434"/>
                  <a:gd name="connsiteY22" fmla="*/ 41651 h 548042"/>
                  <a:gd name="connsiteX23" fmla="*/ 376506 w 438434"/>
                  <a:gd name="connsiteY23" fmla="*/ 53708 h 548042"/>
                  <a:gd name="connsiteX24" fmla="*/ 408292 w 438434"/>
                  <a:gd name="connsiteY24" fmla="*/ 87139 h 548042"/>
                  <a:gd name="connsiteX25" fmla="*/ 419253 w 438434"/>
                  <a:gd name="connsiteY25" fmla="*/ 132626 h 548042"/>
                  <a:gd name="connsiteX26" fmla="*/ 419253 w 438434"/>
                  <a:gd name="connsiteY26" fmla="*/ 136463 h 548042"/>
                  <a:gd name="connsiteX27" fmla="*/ 440078 w 438434"/>
                  <a:gd name="connsiteY27" fmla="*/ 136463 h 548042"/>
                  <a:gd name="connsiteX28" fmla="*/ 432954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29118" y="548"/>
                    </a:moveTo>
                    <a:lnTo>
                      <a:pt x="220313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18377" y="41651"/>
                    </a:lnTo>
                    <a:cubicBezTo>
                      <a:pt x="118377" y="41651"/>
                      <a:pt x="170990" y="41651"/>
                      <a:pt x="177566" y="41651"/>
                    </a:cubicBezTo>
                    <a:cubicBezTo>
                      <a:pt x="177566" y="48776"/>
                      <a:pt x="177566" y="455972"/>
                      <a:pt x="177566" y="455972"/>
                    </a:cubicBezTo>
                    <a:cubicBezTo>
                      <a:pt x="177566" y="486662"/>
                      <a:pt x="175374" y="504199"/>
                      <a:pt x="168797" y="512420"/>
                    </a:cubicBezTo>
                    <a:cubicBezTo>
                      <a:pt x="162769" y="524477"/>
                      <a:pt x="146876" y="531054"/>
                      <a:pt x="127146" y="531054"/>
                    </a:cubicBezTo>
                    <a:lnTo>
                      <a:pt x="105224" y="531054"/>
                    </a:lnTo>
                    <a:lnTo>
                      <a:pt x="105224" y="552975"/>
                    </a:lnTo>
                    <a:lnTo>
                      <a:pt x="220861" y="552975"/>
                    </a:lnTo>
                    <a:lnTo>
                      <a:pt x="330470" y="552975"/>
                    </a:lnTo>
                    <a:lnTo>
                      <a:pt x="330470" y="531054"/>
                    </a:lnTo>
                    <a:lnTo>
                      <a:pt x="310740" y="531054"/>
                    </a:lnTo>
                    <a:cubicBezTo>
                      <a:pt x="289915" y="531054"/>
                      <a:pt x="277310" y="526121"/>
                      <a:pt x="269089" y="515160"/>
                    </a:cubicBezTo>
                    <a:cubicBezTo>
                      <a:pt x="263061" y="509132"/>
                      <a:pt x="258128" y="490498"/>
                      <a:pt x="258128" y="455972"/>
                    </a:cubicBezTo>
                    <a:cubicBezTo>
                      <a:pt x="258128" y="455972"/>
                      <a:pt x="258128" y="48776"/>
                      <a:pt x="258128" y="41651"/>
                    </a:cubicBezTo>
                    <a:cubicBezTo>
                      <a:pt x="264157" y="41651"/>
                      <a:pt x="327182" y="41651"/>
                      <a:pt x="327182" y="41651"/>
                    </a:cubicBezTo>
                    <a:cubicBezTo>
                      <a:pt x="346911" y="41651"/>
                      <a:pt x="365545" y="46584"/>
                      <a:pt x="376506" y="53708"/>
                    </a:cubicBezTo>
                    <a:cubicBezTo>
                      <a:pt x="390207" y="60833"/>
                      <a:pt x="400072" y="69601"/>
                      <a:pt x="408292" y="87139"/>
                    </a:cubicBezTo>
                    <a:cubicBezTo>
                      <a:pt x="412128" y="93167"/>
                      <a:pt x="417061" y="107965"/>
                      <a:pt x="419253" y="132626"/>
                    </a:cubicBezTo>
                    <a:lnTo>
                      <a:pt x="419253" y="136463"/>
                    </a:lnTo>
                    <a:lnTo>
                      <a:pt x="440078" y="136463"/>
                    </a:lnTo>
                    <a:lnTo>
                      <a:pt x="432954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37AFDBC-B65D-479C-9A95-AD3FD4F5E042}"/>
                  </a:ext>
                </a:extLst>
              </p:cNvPr>
              <p:cNvSpPr/>
              <p:nvPr/>
            </p:nvSpPr>
            <p:spPr>
              <a:xfrm>
                <a:off x="4519280" y="4180367"/>
                <a:ext cx="493239" cy="548043"/>
              </a:xfrm>
              <a:custGeom>
                <a:avLst/>
                <a:gdLst>
                  <a:gd name="connsiteX0" fmla="*/ 255936 w 493238"/>
                  <a:gd name="connsiteY0" fmla="*/ 543110 h 548042"/>
                  <a:gd name="connsiteX1" fmla="*/ 253744 w 493238"/>
                  <a:gd name="connsiteY1" fmla="*/ 543110 h 548042"/>
                  <a:gd name="connsiteX2" fmla="*/ 146876 w 493238"/>
                  <a:gd name="connsiteY2" fmla="*/ 487758 h 548042"/>
                  <a:gd name="connsiteX3" fmla="*/ 94263 w 493238"/>
                  <a:gd name="connsiteY3" fmla="*/ 284982 h 548042"/>
                  <a:gd name="connsiteX4" fmla="*/ 146876 w 493238"/>
                  <a:gd name="connsiteY4" fmla="*/ 89331 h 548042"/>
                  <a:gd name="connsiteX5" fmla="*/ 253744 w 493238"/>
                  <a:gd name="connsiteY5" fmla="*/ 36719 h 548042"/>
                  <a:gd name="connsiteX6" fmla="*/ 255936 w 493238"/>
                  <a:gd name="connsiteY6" fmla="*/ 36719 h 548042"/>
                  <a:gd name="connsiteX7" fmla="*/ 367737 w 493238"/>
                  <a:gd name="connsiteY7" fmla="*/ 89331 h 548042"/>
                  <a:gd name="connsiteX8" fmla="*/ 418157 w 493238"/>
                  <a:gd name="connsiteY8" fmla="*/ 297039 h 548042"/>
                  <a:gd name="connsiteX9" fmla="*/ 372669 w 493238"/>
                  <a:gd name="connsiteY9" fmla="*/ 482826 h 548042"/>
                  <a:gd name="connsiteX10" fmla="*/ 255936 w 493238"/>
                  <a:gd name="connsiteY10" fmla="*/ 543110 h 548042"/>
                  <a:gd name="connsiteX11" fmla="*/ 260868 w 493238"/>
                  <a:gd name="connsiteY11" fmla="*/ 0 h 548042"/>
                  <a:gd name="connsiteX12" fmla="*/ 255936 w 493238"/>
                  <a:gd name="connsiteY12" fmla="*/ 0 h 548042"/>
                  <a:gd name="connsiteX13" fmla="*/ 84946 w 493238"/>
                  <a:gd name="connsiteY13" fmla="*/ 72342 h 548042"/>
                  <a:gd name="connsiteX14" fmla="*/ 0 w 493238"/>
                  <a:gd name="connsiteY14" fmla="*/ 287723 h 548042"/>
                  <a:gd name="connsiteX15" fmla="*/ 73986 w 493238"/>
                  <a:gd name="connsiteY15" fmla="*/ 498171 h 548042"/>
                  <a:gd name="connsiteX16" fmla="*/ 255936 w 493238"/>
                  <a:gd name="connsiteY16" fmla="*/ 578185 h 548042"/>
                  <a:gd name="connsiteX17" fmla="*/ 436790 w 493238"/>
                  <a:gd name="connsiteY17" fmla="*/ 495979 h 548042"/>
                  <a:gd name="connsiteX18" fmla="*/ 511872 w 493238"/>
                  <a:gd name="connsiteY18" fmla="*/ 285530 h 548042"/>
                  <a:gd name="connsiteX19" fmla="*/ 437886 w 493238"/>
                  <a:gd name="connsiteY19" fmla="*/ 82755 h 548042"/>
                  <a:gd name="connsiteX20" fmla="*/ 260868 w 493238"/>
                  <a:gd name="connsiteY20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238" h="548042">
                    <a:moveTo>
                      <a:pt x="255936" y="543110"/>
                    </a:moveTo>
                    <a:cubicBezTo>
                      <a:pt x="254840" y="543110"/>
                      <a:pt x="254840" y="543110"/>
                      <a:pt x="253744" y="543110"/>
                    </a:cubicBezTo>
                    <a:cubicBezTo>
                      <a:pt x="210448" y="543110"/>
                      <a:pt x="174825" y="524477"/>
                      <a:pt x="146876" y="487758"/>
                    </a:cubicBezTo>
                    <a:cubicBezTo>
                      <a:pt x="112349" y="441174"/>
                      <a:pt x="94263" y="372121"/>
                      <a:pt x="94263" y="284982"/>
                    </a:cubicBezTo>
                    <a:cubicBezTo>
                      <a:pt x="94263" y="200036"/>
                      <a:pt x="112897" y="134819"/>
                      <a:pt x="146876" y="89331"/>
                    </a:cubicBezTo>
                    <a:cubicBezTo>
                      <a:pt x="171537" y="54804"/>
                      <a:pt x="207160" y="36719"/>
                      <a:pt x="253744" y="36719"/>
                    </a:cubicBezTo>
                    <a:cubicBezTo>
                      <a:pt x="254840" y="36719"/>
                      <a:pt x="254840" y="36719"/>
                      <a:pt x="255936" y="36719"/>
                    </a:cubicBezTo>
                    <a:cubicBezTo>
                      <a:pt x="301424" y="37815"/>
                      <a:pt x="340882" y="56449"/>
                      <a:pt x="367737" y="89331"/>
                    </a:cubicBezTo>
                    <a:cubicBezTo>
                      <a:pt x="401167" y="137559"/>
                      <a:pt x="418157" y="207160"/>
                      <a:pt x="418157" y="297039"/>
                    </a:cubicBezTo>
                    <a:cubicBezTo>
                      <a:pt x="418157" y="380890"/>
                      <a:pt x="403359" y="443367"/>
                      <a:pt x="372669" y="482826"/>
                    </a:cubicBezTo>
                    <a:cubicBezTo>
                      <a:pt x="339786" y="522285"/>
                      <a:pt x="301424" y="542014"/>
                      <a:pt x="255936" y="543110"/>
                    </a:cubicBezTo>
                    <a:moveTo>
                      <a:pt x="260868" y="0"/>
                    </a:moveTo>
                    <a:cubicBezTo>
                      <a:pt x="259772" y="0"/>
                      <a:pt x="257032" y="0"/>
                      <a:pt x="255936" y="0"/>
                    </a:cubicBezTo>
                    <a:cubicBezTo>
                      <a:pt x="190719" y="1096"/>
                      <a:pt x="135366" y="24662"/>
                      <a:pt x="84946" y="72342"/>
                    </a:cubicBezTo>
                    <a:cubicBezTo>
                      <a:pt x="28498" y="127694"/>
                      <a:pt x="0" y="200036"/>
                      <a:pt x="0" y="287723"/>
                    </a:cubicBezTo>
                    <a:cubicBezTo>
                      <a:pt x="0" y="374861"/>
                      <a:pt x="24662" y="442819"/>
                      <a:pt x="73986" y="498171"/>
                    </a:cubicBezTo>
                    <a:cubicBezTo>
                      <a:pt x="124406" y="552427"/>
                      <a:pt x="184690" y="578185"/>
                      <a:pt x="255936" y="578185"/>
                    </a:cubicBezTo>
                    <a:cubicBezTo>
                      <a:pt x="327181" y="578185"/>
                      <a:pt x="386370" y="551331"/>
                      <a:pt x="436790" y="495979"/>
                    </a:cubicBezTo>
                    <a:cubicBezTo>
                      <a:pt x="487210" y="441723"/>
                      <a:pt x="511872" y="373217"/>
                      <a:pt x="511872" y="285530"/>
                    </a:cubicBezTo>
                    <a:cubicBezTo>
                      <a:pt x="511872" y="205516"/>
                      <a:pt x="487210" y="137011"/>
                      <a:pt x="437886" y="82755"/>
                    </a:cubicBezTo>
                    <a:cubicBezTo>
                      <a:pt x="388562" y="27950"/>
                      <a:pt x="329922" y="0"/>
                      <a:pt x="260868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E028B09-FE74-41E8-9CA4-D7B3B2E3C0CC}"/>
                  </a:ext>
                </a:extLst>
              </p:cNvPr>
              <p:cNvSpPr/>
              <p:nvPr/>
            </p:nvSpPr>
            <p:spPr>
              <a:xfrm>
                <a:off x="5044853" y="4191876"/>
                <a:ext cx="548043" cy="548043"/>
              </a:xfrm>
              <a:custGeom>
                <a:avLst/>
                <a:gdLst>
                  <a:gd name="connsiteX0" fmla="*/ 380890 w 548042"/>
                  <a:gd name="connsiteY0" fmla="*/ 548 h 548042"/>
                  <a:gd name="connsiteX1" fmla="*/ 380890 w 548042"/>
                  <a:gd name="connsiteY1" fmla="*/ 22470 h 548042"/>
                  <a:gd name="connsiteX2" fmla="*/ 402811 w 548042"/>
                  <a:gd name="connsiteY2" fmla="*/ 22470 h 548042"/>
                  <a:gd name="connsiteX3" fmla="*/ 444463 w 548042"/>
                  <a:gd name="connsiteY3" fmla="*/ 38363 h 548042"/>
                  <a:gd name="connsiteX4" fmla="*/ 453231 w 548042"/>
                  <a:gd name="connsiteY4" fmla="*/ 99744 h 548042"/>
                  <a:gd name="connsiteX5" fmla="*/ 453231 w 548042"/>
                  <a:gd name="connsiteY5" fmla="*/ 403360 h 548042"/>
                  <a:gd name="connsiteX6" fmla="*/ 283338 w 548042"/>
                  <a:gd name="connsiteY6" fmla="*/ 183046 h 548042"/>
                  <a:gd name="connsiteX7" fmla="*/ 144135 w 548042"/>
                  <a:gd name="connsiteY7" fmla="*/ 1096 h 548042"/>
                  <a:gd name="connsiteX8" fmla="*/ 0 w 548042"/>
                  <a:gd name="connsiteY8" fmla="*/ 0 h 548042"/>
                  <a:gd name="connsiteX9" fmla="*/ 0 w 548042"/>
                  <a:gd name="connsiteY9" fmla="*/ 21922 h 548042"/>
                  <a:gd name="connsiteX10" fmla="*/ 34527 w 548042"/>
                  <a:gd name="connsiteY10" fmla="*/ 26854 h 548042"/>
                  <a:gd name="connsiteX11" fmla="*/ 66313 w 548042"/>
                  <a:gd name="connsiteY11" fmla="*/ 41651 h 548042"/>
                  <a:gd name="connsiteX12" fmla="*/ 100840 w 548042"/>
                  <a:gd name="connsiteY12" fmla="*/ 77274 h 548042"/>
                  <a:gd name="connsiteX13" fmla="*/ 99744 w 548042"/>
                  <a:gd name="connsiteY13" fmla="*/ 455972 h 548042"/>
                  <a:gd name="connsiteX14" fmla="*/ 90975 w 548042"/>
                  <a:gd name="connsiteY14" fmla="*/ 512420 h 548042"/>
                  <a:gd name="connsiteX15" fmla="*/ 46584 w 548042"/>
                  <a:gd name="connsiteY15" fmla="*/ 531054 h 548042"/>
                  <a:gd name="connsiteX16" fmla="*/ 26854 w 548042"/>
                  <a:gd name="connsiteY16" fmla="*/ 531054 h 548042"/>
                  <a:gd name="connsiteX17" fmla="*/ 26854 w 548042"/>
                  <a:gd name="connsiteY17" fmla="*/ 552975 h 548042"/>
                  <a:gd name="connsiteX18" fmla="*/ 213737 w 548042"/>
                  <a:gd name="connsiteY18" fmla="*/ 552975 h 548042"/>
                  <a:gd name="connsiteX19" fmla="*/ 213737 w 548042"/>
                  <a:gd name="connsiteY19" fmla="*/ 531054 h 548042"/>
                  <a:gd name="connsiteX20" fmla="*/ 191815 w 548042"/>
                  <a:gd name="connsiteY20" fmla="*/ 531054 h 548042"/>
                  <a:gd name="connsiteX21" fmla="*/ 150164 w 548042"/>
                  <a:gd name="connsiteY21" fmla="*/ 515160 h 548042"/>
                  <a:gd name="connsiteX22" fmla="*/ 140299 w 548042"/>
                  <a:gd name="connsiteY22" fmla="*/ 455972 h 548042"/>
                  <a:gd name="connsiteX23" fmla="*/ 140299 w 548042"/>
                  <a:gd name="connsiteY23" fmla="*/ 129886 h 548042"/>
                  <a:gd name="connsiteX24" fmla="*/ 282790 w 548042"/>
                  <a:gd name="connsiteY24" fmla="*/ 315673 h 548042"/>
                  <a:gd name="connsiteX25" fmla="*/ 474605 w 548042"/>
                  <a:gd name="connsiteY25" fmla="*/ 561744 h 548042"/>
                  <a:gd name="connsiteX26" fmla="*/ 490498 w 548042"/>
                  <a:gd name="connsiteY26" fmla="*/ 562840 h 548042"/>
                  <a:gd name="connsiteX27" fmla="*/ 494335 w 548042"/>
                  <a:gd name="connsiteY27" fmla="*/ 562840 h 548042"/>
                  <a:gd name="connsiteX28" fmla="*/ 494335 w 548042"/>
                  <a:gd name="connsiteY28" fmla="*/ 99196 h 548042"/>
                  <a:gd name="connsiteX29" fmla="*/ 501459 w 548042"/>
                  <a:gd name="connsiteY29" fmla="*/ 42747 h 548042"/>
                  <a:gd name="connsiteX30" fmla="*/ 544755 w 548042"/>
                  <a:gd name="connsiteY30" fmla="*/ 21922 h 548042"/>
                  <a:gd name="connsiteX31" fmla="*/ 566677 w 548042"/>
                  <a:gd name="connsiteY31" fmla="*/ 21922 h 548042"/>
                  <a:gd name="connsiteX32" fmla="*/ 566677 w 548042"/>
                  <a:gd name="connsiteY32" fmla="*/ 0 h 548042"/>
                  <a:gd name="connsiteX33" fmla="*/ 562840 w 548042"/>
                  <a:gd name="connsiteY33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48042" h="548042">
                    <a:moveTo>
                      <a:pt x="380890" y="548"/>
                    </a:moveTo>
                    <a:lnTo>
                      <a:pt x="380890" y="22470"/>
                    </a:lnTo>
                    <a:lnTo>
                      <a:pt x="402811" y="22470"/>
                    </a:lnTo>
                    <a:cubicBezTo>
                      <a:pt x="419801" y="22470"/>
                      <a:pt x="436242" y="28498"/>
                      <a:pt x="444463" y="38363"/>
                    </a:cubicBezTo>
                    <a:cubicBezTo>
                      <a:pt x="450491" y="47132"/>
                      <a:pt x="453231" y="65217"/>
                      <a:pt x="453231" y="99744"/>
                    </a:cubicBezTo>
                    <a:cubicBezTo>
                      <a:pt x="453231" y="99744"/>
                      <a:pt x="453231" y="383630"/>
                      <a:pt x="453231" y="403360"/>
                    </a:cubicBezTo>
                    <a:cubicBezTo>
                      <a:pt x="447203" y="394591"/>
                      <a:pt x="363352" y="285531"/>
                      <a:pt x="283338" y="183046"/>
                    </a:cubicBezTo>
                    <a:cubicBezTo>
                      <a:pt x="212093" y="89879"/>
                      <a:pt x="144135" y="1096"/>
                      <a:pt x="144135" y="1096"/>
                    </a:cubicBezTo>
                    <a:lnTo>
                      <a:pt x="0" y="0"/>
                    </a:lnTo>
                    <a:lnTo>
                      <a:pt x="0" y="21922"/>
                    </a:lnTo>
                    <a:lnTo>
                      <a:pt x="34527" y="26854"/>
                    </a:lnTo>
                    <a:lnTo>
                      <a:pt x="66313" y="41651"/>
                    </a:lnTo>
                    <a:lnTo>
                      <a:pt x="100840" y="77274"/>
                    </a:lnTo>
                    <a:lnTo>
                      <a:pt x="99744" y="455972"/>
                    </a:lnTo>
                    <a:cubicBezTo>
                      <a:pt x="99744" y="486662"/>
                      <a:pt x="97552" y="504199"/>
                      <a:pt x="90975" y="512420"/>
                    </a:cubicBezTo>
                    <a:cubicBezTo>
                      <a:pt x="82206" y="524477"/>
                      <a:pt x="67409" y="531054"/>
                      <a:pt x="46584" y="531054"/>
                    </a:cubicBezTo>
                    <a:lnTo>
                      <a:pt x="26854" y="531054"/>
                    </a:lnTo>
                    <a:lnTo>
                      <a:pt x="26854" y="552975"/>
                    </a:lnTo>
                    <a:lnTo>
                      <a:pt x="213737" y="552975"/>
                    </a:lnTo>
                    <a:lnTo>
                      <a:pt x="213737" y="531054"/>
                    </a:lnTo>
                    <a:lnTo>
                      <a:pt x="191815" y="531054"/>
                    </a:lnTo>
                    <a:cubicBezTo>
                      <a:pt x="172085" y="531054"/>
                      <a:pt x="158384" y="526121"/>
                      <a:pt x="150164" y="515160"/>
                    </a:cubicBezTo>
                    <a:cubicBezTo>
                      <a:pt x="145231" y="509132"/>
                      <a:pt x="140299" y="490498"/>
                      <a:pt x="140299" y="455972"/>
                    </a:cubicBezTo>
                    <a:cubicBezTo>
                      <a:pt x="140299" y="455972"/>
                      <a:pt x="140299" y="149616"/>
                      <a:pt x="140299" y="129886"/>
                    </a:cubicBezTo>
                    <a:cubicBezTo>
                      <a:pt x="145231" y="137011"/>
                      <a:pt x="211545" y="221958"/>
                      <a:pt x="282790" y="315673"/>
                    </a:cubicBezTo>
                    <a:cubicBezTo>
                      <a:pt x="373765" y="432406"/>
                      <a:pt x="474605" y="561744"/>
                      <a:pt x="474605" y="561744"/>
                    </a:cubicBezTo>
                    <a:lnTo>
                      <a:pt x="490498" y="562840"/>
                    </a:lnTo>
                    <a:lnTo>
                      <a:pt x="494335" y="562840"/>
                    </a:lnTo>
                    <a:lnTo>
                      <a:pt x="494335" y="99196"/>
                    </a:lnTo>
                    <a:cubicBezTo>
                      <a:pt x="494335" y="60833"/>
                      <a:pt x="498171" y="47680"/>
                      <a:pt x="501459" y="42747"/>
                    </a:cubicBezTo>
                    <a:cubicBezTo>
                      <a:pt x="508584" y="29046"/>
                      <a:pt x="525025" y="21922"/>
                      <a:pt x="544755" y="21922"/>
                    </a:cubicBezTo>
                    <a:lnTo>
                      <a:pt x="566677" y="21922"/>
                    </a:lnTo>
                    <a:lnTo>
                      <a:pt x="566677" y="0"/>
                    </a:lnTo>
                    <a:lnTo>
                      <a:pt x="56284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680AEC2A-57BF-4682-AC62-6D2AA858AF52}"/>
                  </a:ext>
                </a:extLst>
              </p:cNvPr>
              <p:cNvSpPr/>
              <p:nvPr/>
            </p:nvSpPr>
            <p:spPr>
              <a:xfrm>
                <a:off x="5643316" y="4180367"/>
                <a:ext cx="493239" cy="548043"/>
              </a:xfrm>
              <a:custGeom>
                <a:avLst/>
                <a:gdLst>
                  <a:gd name="connsiteX0" fmla="*/ 324989 w 493238"/>
                  <a:gd name="connsiteY0" fmla="*/ 283886 h 548042"/>
                  <a:gd name="connsiteX1" fmla="*/ 371573 w 493238"/>
                  <a:gd name="connsiteY1" fmla="*/ 288819 h 548042"/>
                  <a:gd name="connsiteX2" fmla="*/ 388563 w 493238"/>
                  <a:gd name="connsiteY2" fmla="*/ 307452 h 548042"/>
                  <a:gd name="connsiteX3" fmla="*/ 392399 w 493238"/>
                  <a:gd name="connsiteY3" fmla="*/ 358968 h 548042"/>
                  <a:gd name="connsiteX4" fmla="*/ 392399 w 493238"/>
                  <a:gd name="connsiteY4" fmla="*/ 517353 h 548042"/>
                  <a:gd name="connsiteX5" fmla="*/ 343075 w 493238"/>
                  <a:gd name="connsiteY5" fmla="*/ 535986 h 548042"/>
                  <a:gd name="connsiteX6" fmla="*/ 290463 w 493238"/>
                  <a:gd name="connsiteY6" fmla="*/ 543110 h 548042"/>
                  <a:gd name="connsiteX7" fmla="*/ 266897 w 493238"/>
                  <a:gd name="connsiteY7" fmla="*/ 540918 h 548042"/>
                  <a:gd name="connsiteX8" fmla="*/ 196748 w 493238"/>
                  <a:gd name="connsiteY8" fmla="*/ 514064 h 548042"/>
                  <a:gd name="connsiteX9" fmla="*/ 122762 w 493238"/>
                  <a:gd name="connsiteY9" fmla="*/ 421993 h 548042"/>
                  <a:gd name="connsiteX10" fmla="*/ 95908 w 493238"/>
                  <a:gd name="connsiteY10" fmla="*/ 280598 h 548042"/>
                  <a:gd name="connsiteX11" fmla="*/ 137559 w 493238"/>
                  <a:gd name="connsiteY11" fmla="*/ 117281 h 548042"/>
                  <a:gd name="connsiteX12" fmla="*/ 266897 w 493238"/>
                  <a:gd name="connsiteY12" fmla="*/ 38363 h 548042"/>
                  <a:gd name="connsiteX13" fmla="*/ 283886 w 493238"/>
                  <a:gd name="connsiteY13" fmla="*/ 37267 h 548042"/>
                  <a:gd name="connsiteX14" fmla="*/ 400620 w 493238"/>
                  <a:gd name="connsiteY14" fmla="*/ 82755 h 548042"/>
                  <a:gd name="connsiteX15" fmla="*/ 451040 w 493238"/>
                  <a:gd name="connsiteY15" fmla="*/ 178662 h 548042"/>
                  <a:gd name="connsiteX16" fmla="*/ 451040 w 493238"/>
                  <a:gd name="connsiteY16" fmla="*/ 180854 h 548042"/>
                  <a:gd name="connsiteX17" fmla="*/ 471865 w 493238"/>
                  <a:gd name="connsiteY17" fmla="*/ 180854 h 548042"/>
                  <a:gd name="connsiteX18" fmla="*/ 457068 w 493238"/>
                  <a:gd name="connsiteY18" fmla="*/ 0 h 548042"/>
                  <a:gd name="connsiteX19" fmla="*/ 453232 w 493238"/>
                  <a:gd name="connsiteY19" fmla="*/ 0 h 548042"/>
                  <a:gd name="connsiteX20" fmla="*/ 436242 w 493238"/>
                  <a:gd name="connsiteY20" fmla="*/ 0 h 548042"/>
                  <a:gd name="connsiteX21" fmla="*/ 436242 w 493238"/>
                  <a:gd name="connsiteY21" fmla="*/ 3836 h 548042"/>
                  <a:gd name="connsiteX22" fmla="*/ 431310 w 493238"/>
                  <a:gd name="connsiteY22" fmla="*/ 27402 h 548042"/>
                  <a:gd name="connsiteX23" fmla="*/ 421445 w 493238"/>
                  <a:gd name="connsiteY23" fmla="*/ 34527 h 548042"/>
                  <a:gd name="connsiteX24" fmla="*/ 394591 w 493238"/>
                  <a:gd name="connsiteY24" fmla="*/ 27402 h 548042"/>
                  <a:gd name="connsiteX25" fmla="*/ 339239 w 493238"/>
                  <a:gd name="connsiteY25" fmla="*/ 8769 h 548042"/>
                  <a:gd name="connsiteX26" fmla="*/ 329374 w 493238"/>
                  <a:gd name="connsiteY26" fmla="*/ 4932 h 548042"/>
                  <a:gd name="connsiteX27" fmla="*/ 276762 w 493238"/>
                  <a:gd name="connsiteY27" fmla="*/ 0 h 548042"/>
                  <a:gd name="connsiteX28" fmla="*/ 266897 w 493238"/>
                  <a:gd name="connsiteY28" fmla="*/ 0 h 548042"/>
                  <a:gd name="connsiteX29" fmla="*/ 141395 w 493238"/>
                  <a:gd name="connsiteY29" fmla="*/ 35623 h 548042"/>
                  <a:gd name="connsiteX30" fmla="*/ 33431 w 493238"/>
                  <a:gd name="connsiteY30" fmla="*/ 157288 h 548042"/>
                  <a:gd name="connsiteX31" fmla="*/ 0 w 493238"/>
                  <a:gd name="connsiteY31" fmla="*/ 297587 h 548042"/>
                  <a:gd name="connsiteX32" fmla="*/ 59189 w 493238"/>
                  <a:gd name="connsiteY32" fmla="*/ 475701 h 548042"/>
                  <a:gd name="connsiteX33" fmla="*/ 266897 w 493238"/>
                  <a:gd name="connsiteY33" fmla="*/ 577637 h 548042"/>
                  <a:gd name="connsiteX34" fmla="*/ 288819 w 493238"/>
                  <a:gd name="connsiteY34" fmla="*/ 577637 h 548042"/>
                  <a:gd name="connsiteX35" fmla="*/ 384726 w 493238"/>
                  <a:gd name="connsiteY35" fmla="*/ 565580 h 548042"/>
                  <a:gd name="connsiteX36" fmla="*/ 471865 w 493238"/>
                  <a:gd name="connsiteY36" fmla="*/ 531054 h 548042"/>
                  <a:gd name="connsiteX37" fmla="*/ 474057 w 493238"/>
                  <a:gd name="connsiteY37" fmla="*/ 529958 h 548042"/>
                  <a:gd name="connsiteX38" fmla="*/ 474057 w 493238"/>
                  <a:gd name="connsiteY38" fmla="*/ 358968 h 548042"/>
                  <a:gd name="connsiteX39" fmla="*/ 480086 w 493238"/>
                  <a:gd name="connsiteY39" fmla="*/ 301424 h 548042"/>
                  <a:gd name="connsiteX40" fmla="*/ 519545 w 493238"/>
                  <a:gd name="connsiteY40" fmla="*/ 284434 h 548042"/>
                  <a:gd name="connsiteX41" fmla="*/ 531602 w 493238"/>
                  <a:gd name="connsiteY41" fmla="*/ 284434 h 548042"/>
                  <a:gd name="connsiteX42" fmla="*/ 531602 w 493238"/>
                  <a:gd name="connsiteY42" fmla="*/ 262513 h 548042"/>
                  <a:gd name="connsiteX43" fmla="*/ 323894 w 493238"/>
                  <a:gd name="connsiteY43" fmla="*/ 262513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93238" h="548042">
                    <a:moveTo>
                      <a:pt x="324989" y="283886"/>
                    </a:moveTo>
                    <a:lnTo>
                      <a:pt x="371573" y="288819"/>
                    </a:lnTo>
                    <a:lnTo>
                      <a:pt x="388563" y="307452"/>
                    </a:lnTo>
                    <a:cubicBezTo>
                      <a:pt x="388563" y="311288"/>
                      <a:pt x="392399" y="358968"/>
                      <a:pt x="392399" y="358968"/>
                    </a:cubicBezTo>
                    <a:lnTo>
                      <a:pt x="392399" y="517353"/>
                    </a:lnTo>
                    <a:cubicBezTo>
                      <a:pt x="377602" y="524477"/>
                      <a:pt x="361708" y="531054"/>
                      <a:pt x="343075" y="535986"/>
                    </a:cubicBezTo>
                    <a:cubicBezTo>
                      <a:pt x="328278" y="540918"/>
                      <a:pt x="309644" y="543110"/>
                      <a:pt x="290463" y="543110"/>
                    </a:cubicBezTo>
                    <a:cubicBezTo>
                      <a:pt x="283339" y="543110"/>
                      <a:pt x="274570" y="542014"/>
                      <a:pt x="266897" y="540918"/>
                    </a:cubicBezTo>
                    <a:cubicBezTo>
                      <a:pt x="242235" y="537082"/>
                      <a:pt x="218669" y="528861"/>
                      <a:pt x="196748" y="514064"/>
                    </a:cubicBezTo>
                    <a:cubicBezTo>
                      <a:pt x="167153" y="495431"/>
                      <a:pt x="141395" y="463644"/>
                      <a:pt x="122762" y="421993"/>
                    </a:cubicBezTo>
                    <a:cubicBezTo>
                      <a:pt x="104128" y="377602"/>
                      <a:pt x="95908" y="332114"/>
                      <a:pt x="95908" y="280598"/>
                    </a:cubicBezTo>
                    <a:cubicBezTo>
                      <a:pt x="95908" y="218121"/>
                      <a:pt x="109609" y="163865"/>
                      <a:pt x="137559" y="117281"/>
                    </a:cubicBezTo>
                    <a:cubicBezTo>
                      <a:pt x="168249" y="67957"/>
                      <a:pt x="211545" y="42199"/>
                      <a:pt x="266897" y="38363"/>
                    </a:cubicBezTo>
                    <a:cubicBezTo>
                      <a:pt x="271829" y="37267"/>
                      <a:pt x="277858" y="37267"/>
                      <a:pt x="283886" y="37267"/>
                    </a:cubicBezTo>
                    <a:cubicBezTo>
                      <a:pt x="333210" y="37267"/>
                      <a:pt x="371025" y="52064"/>
                      <a:pt x="400620" y="82755"/>
                    </a:cubicBezTo>
                    <a:cubicBezTo>
                      <a:pt x="420349" y="103580"/>
                      <a:pt x="436242" y="135915"/>
                      <a:pt x="451040" y="178662"/>
                    </a:cubicBezTo>
                    <a:lnTo>
                      <a:pt x="451040" y="180854"/>
                    </a:lnTo>
                    <a:lnTo>
                      <a:pt x="471865" y="180854"/>
                    </a:lnTo>
                    <a:lnTo>
                      <a:pt x="457068" y="0"/>
                    </a:lnTo>
                    <a:lnTo>
                      <a:pt x="453232" y="0"/>
                    </a:lnTo>
                    <a:lnTo>
                      <a:pt x="436242" y="0"/>
                    </a:lnTo>
                    <a:lnTo>
                      <a:pt x="436242" y="3836"/>
                    </a:lnTo>
                    <a:cubicBezTo>
                      <a:pt x="436242" y="19730"/>
                      <a:pt x="433502" y="25758"/>
                      <a:pt x="431310" y="27402"/>
                    </a:cubicBezTo>
                    <a:cubicBezTo>
                      <a:pt x="429118" y="33431"/>
                      <a:pt x="425281" y="34527"/>
                      <a:pt x="421445" y="34527"/>
                    </a:cubicBezTo>
                    <a:lnTo>
                      <a:pt x="394591" y="27402"/>
                    </a:lnTo>
                    <a:lnTo>
                      <a:pt x="339239" y="8769"/>
                    </a:lnTo>
                    <a:lnTo>
                      <a:pt x="329374" y="4932"/>
                    </a:lnTo>
                    <a:cubicBezTo>
                      <a:pt x="328278" y="4932"/>
                      <a:pt x="276762" y="0"/>
                      <a:pt x="276762" y="0"/>
                    </a:cubicBezTo>
                    <a:cubicBezTo>
                      <a:pt x="272926" y="0"/>
                      <a:pt x="269637" y="0"/>
                      <a:pt x="266897" y="0"/>
                    </a:cubicBezTo>
                    <a:cubicBezTo>
                      <a:pt x="220314" y="1096"/>
                      <a:pt x="178114" y="13701"/>
                      <a:pt x="141395" y="35623"/>
                    </a:cubicBezTo>
                    <a:cubicBezTo>
                      <a:pt x="93168" y="67409"/>
                      <a:pt x="57545" y="107965"/>
                      <a:pt x="33431" y="157288"/>
                    </a:cubicBezTo>
                    <a:cubicBezTo>
                      <a:pt x="11509" y="203872"/>
                      <a:pt x="0" y="251004"/>
                      <a:pt x="0" y="297587"/>
                    </a:cubicBezTo>
                    <a:cubicBezTo>
                      <a:pt x="0" y="363900"/>
                      <a:pt x="19730" y="423089"/>
                      <a:pt x="59189" y="475701"/>
                    </a:cubicBezTo>
                    <a:cubicBezTo>
                      <a:pt x="108513" y="538178"/>
                      <a:pt x="177018" y="572705"/>
                      <a:pt x="266897" y="577637"/>
                    </a:cubicBezTo>
                    <a:cubicBezTo>
                      <a:pt x="272926" y="577637"/>
                      <a:pt x="280598" y="577637"/>
                      <a:pt x="288819" y="577637"/>
                    </a:cubicBezTo>
                    <a:cubicBezTo>
                      <a:pt x="320605" y="577637"/>
                      <a:pt x="354036" y="573801"/>
                      <a:pt x="384726" y="565580"/>
                    </a:cubicBezTo>
                    <a:cubicBezTo>
                      <a:pt x="415417" y="558456"/>
                      <a:pt x="445011" y="544755"/>
                      <a:pt x="471865" y="531054"/>
                    </a:cubicBezTo>
                    <a:lnTo>
                      <a:pt x="474057" y="529958"/>
                    </a:lnTo>
                    <a:lnTo>
                      <a:pt x="474057" y="358968"/>
                    </a:lnTo>
                    <a:cubicBezTo>
                      <a:pt x="474057" y="330470"/>
                      <a:pt x="475154" y="310740"/>
                      <a:pt x="480086" y="301424"/>
                    </a:cubicBezTo>
                    <a:cubicBezTo>
                      <a:pt x="486114" y="290463"/>
                      <a:pt x="499815" y="284434"/>
                      <a:pt x="519545" y="284434"/>
                    </a:cubicBezTo>
                    <a:lnTo>
                      <a:pt x="531602" y="284434"/>
                    </a:lnTo>
                    <a:lnTo>
                      <a:pt x="531602" y="262513"/>
                    </a:lnTo>
                    <a:lnTo>
                      <a:pt x="323894" y="262513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48DADC06-15E8-4184-B9E5-59C4C22FE313}"/>
                  </a:ext>
                </a:extLst>
              </p:cNvPr>
              <p:cNvSpPr/>
              <p:nvPr/>
            </p:nvSpPr>
            <p:spPr>
              <a:xfrm>
                <a:off x="6194099" y="4192424"/>
                <a:ext cx="274021" cy="548043"/>
              </a:xfrm>
              <a:custGeom>
                <a:avLst/>
                <a:gdLst>
                  <a:gd name="connsiteX0" fmla="*/ 145231 w 274021"/>
                  <a:gd name="connsiteY0" fmla="*/ 0 h 548042"/>
                  <a:gd name="connsiteX1" fmla="*/ 61381 w 274021"/>
                  <a:gd name="connsiteY1" fmla="*/ 0 h 548042"/>
                  <a:gd name="connsiteX2" fmla="*/ 61381 w 274021"/>
                  <a:gd name="connsiteY2" fmla="*/ 21922 h 548042"/>
                  <a:gd name="connsiteX3" fmla="*/ 83302 w 274021"/>
                  <a:gd name="connsiteY3" fmla="*/ 21922 h 548042"/>
                  <a:gd name="connsiteX4" fmla="*/ 116733 w 274021"/>
                  <a:gd name="connsiteY4" fmla="*/ 31786 h 548042"/>
                  <a:gd name="connsiteX5" fmla="*/ 131530 w 274021"/>
                  <a:gd name="connsiteY5" fmla="*/ 47680 h 548042"/>
                  <a:gd name="connsiteX6" fmla="*/ 136463 w 274021"/>
                  <a:gd name="connsiteY6" fmla="*/ 99196 h 548042"/>
                  <a:gd name="connsiteX7" fmla="*/ 136463 w 274021"/>
                  <a:gd name="connsiteY7" fmla="*/ 472961 h 548042"/>
                  <a:gd name="connsiteX8" fmla="*/ 127694 w 274021"/>
                  <a:gd name="connsiteY8" fmla="*/ 517352 h 548042"/>
                  <a:gd name="connsiteX9" fmla="*/ 111801 w 274021"/>
                  <a:gd name="connsiteY9" fmla="*/ 531053 h 548042"/>
                  <a:gd name="connsiteX10" fmla="*/ 93167 w 274021"/>
                  <a:gd name="connsiteY10" fmla="*/ 511324 h 548042"/>
                  <a:gd name="connsiteX11" fmla="*/ 67409 w 274021"/>
                  <a:gd name="connsiteY11" fmla="*/ 463096 h 548042"/>
                  <a:gd name="connsiteX12" fmla="*/ 42747 w 274021"/>
                  <a:gd name="connsiteY12" fmla="*/ 454328 h 548042"/>
                  <a:gd name="connsiteX13" fmla="*/ 10961 w 274021"/>
                  <a:gd name="connsiteY13" fmla="*/ 466933 h 548042"/>
                  <a:gd name="connsiteX14" fmla="*/ 0 w 274021"/>
                  <a:gd name="connsiteY14" fmla="*/ 500363 h 548042"/>
                  <a:gd name="connsiteX15" fmla="*/ 21922 w 274021"/>
                  <a:gd name="connsiteY15" fmla="*/ 546947 h 548042"/>
                  <a:gd name="connsiteX16" fmla="*/ 81110 w 274021"/>
                  <a:gd name="connsiteY16" fmla="*/ 565580 h 548042"/>
                  <a:gd name="connsiteX17" fmla="*/ 145231 w 274021"/>
                  <a:gd name="connsiteY17" fmla="*/ 546947 h 548042"/>
                  <a:gd name="connsiteX18" fmla="*/ 157288 w 274021"/>
                  <a:gd name="connsiteY18" fmla="*/ 537082 h 548042"/>
                  <a:gd name="connsiteX19" fmla="*/ 202776 w 274021"/>
                  <a:gd name="connsiteY19" fmla="*/ 469673 h 548042"/>
                  <a:gd name="connsiteX20" fmla="*/ 214833 w 274021"/>
                  <a:gd name="connsiteY20" fmla="*/ 366641 h 548042"/>
                  <a:gd name="connsiteX21" fmla="*/ 214833 w 274021"/>
                  <a:gd name="connsiteY21" fmla="*/ 99744 h 548042"/>
                  <a:gd name="connsiteX22" fmla="*/ 223602 w 274021"/>
                  <a:gd name="connsiteY22" fmla="*/ 40555 h 548042"/>
                  <a:gd name="connsiteX23" fmla="*/ 267993 w 274021"/>
                  <a:gd name="connsiteY23" fmla="*/ 21922 h 548042"/>
                  <a:gd name="connsiteX24" fmla="*/ 289915 w 274021"/>
                  <a:gd name="connsiteY24" fmla="*/ 21922 h 548042"/>
                  <a:gd name="connsiteX25" fmla="*/ 289915 w 274021"/>
                  <a:gd name="connsiteY25" fmla="*/ 0 h 548042"/>
                  <a:gd name="connsiteX26" fmla="*/ 286078 w 274021"/>
                  <a:gd name="connsiteY26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4021" h="548042">
                    <a:moveTo>
                      <a:pt x="145231" y="0"/>
                    </a:moveTo>
                    <a:lnTo>
                      <a:pt x="61381" y="0"/>
                    </a:lnTo>
                    <a:lnTo>
                      <a:pt x="61381" y="21922"/>
                    </a:lnTo>
                    <a:lnTo>
                      <a:pt x="83302" y="21922"/>
                    </a:lnTo>
                    <a:cubicBezTo>
                      <a:pt x="97003" y="21922"/>
                      <a:pt x="107965" y="26854"/>
                      <a:pt x="116733" y="31786"/>
                    </a:cubicBezTo>
                    <a:cubicBezTo>
                      <a:pt x="122762" y="35623"/>
                      <a:pt x="127694" y="40555"/>
                      <a:pt x="131530" y="47680"/>
                    </a:cubicBezTo>
                    <a:cubicBezTo>
                      <a:pt x="131530" y="48776"/>
                      <a:pt x="136463" y="99196"/>
                      <a:pt x="136463" y="99196"/>
                    </a:cubicBezTo>
                    <a:lnTo>
                      <a:pt x="136463" y="472961"/>
                    </a:lnTo>
                    <a:cubicBezTo>
                      <a:pt x="136463" y="496527"/>
                      <a:pt x="132626" y="511324"/>
                      <a:pt x="127694" y="517352"/>
                    </a:cubicBezTo>
                    <a:cubicBezTo>
                      <a:pt x="122762" y="526121"/>
                      <a:pt x="116733" y="531053"/>
                      <a:pt x="111801" y="531053"/>
                    </a:cubicBezTo>
                    <a:cubicBezTo>
                      <a:pt x="103032" y="531053"/>
                      <a:pt x="98100" y="525025"/>
                      <a:pt x="93167" y="511324"/>
                    </a:cubicBezTo>
                    <a:cubicBezTo>
                      <a:pt x="81110" y="485566"/>
                      <a:pt x="74534" y="470769"/>
                      <a:pt x="67409" y="463096"/>
                    </a:cubicBezTo>
                    <a:cubicBezTo>
                      <a:pt x="66313" y="462000"/>
                      <a:pt x="42747" y="454328"/>
                      <a:pt x="42747" y="454328"/>
                    </a:cubicBezTo>
                    <a:cubicBezTo>
                      <a:pt x="29046" y="454328"/>
                      <a:pt x="18086" y="460356"/>
                      <a:pt x="10961" y="466933"/>
                    </a:cubicBezTo>
                    <a:cubicBezTo>
                      <a:pt x="3836" y="475701"/>
                      <a:pt x="0" y="485566"/>
                      <a:pt x="0" y="500363"/>
                    </a:cubicBezTo>
                    <a:cubicBezTo>
                      <a:pt x="0" y="520093"/>
                      <a:pt x="8768" y="533794"/>
                      <a:pt x="21922" y="546947"/>
                    </a:cubicBezTo>
                    <a:cubicBezTo>
                      <a:pt x="36719" y="559004"/>
                      <a:pt x="55352" y="565580"/>
                      <a:pt x="81110" y="565580"/>
                    </a:cubicBezTo>
                    <a:cubicBezTo>
                      <a:pt x="104676" y="565580"/>
                      <a:pt x="125502" y="559552"/>
                      <a:pt x="145231" y="546947"/>
                    </a:cubicBezTo>
                    <a:cubicBezTo>
                      <a:pt x="150164" y="544755"/>
                      <a:pt x="154000" y="540918"/>
                      <a:pt x="157288" y="537082"/>
                    </a:cubicBezTo>
                    <a:cubicBezTo>
                      <a:pt x="178114" y="518449"/>
                      <a:pt x="192911" y="496527"/>
                      <a:pt x="202776" y="469673"/>
                    </a:cubicBezTo>
                    <a:cubicBezTo>
                      <a:pt x="213737" y="438982"/>
                      <a:pt x="214833" y="402263"/>
                      <a:pt x="214833" y="366641"/>
                    </a:cubicBezTo>
                    <a:lnTo>
                      <a:pt x="214833" y="99744"/>
                    </a:lnTo>
                    <a:cubicBezTo>
                      <a:pt x="214833" y="63025"/>
                      <a:pt x="220861" y="45487"/>
                      <a:pt x="223602" y="40555"/>
                    </a:cubicBezTo>
                    <a:cubicBezTo>
                      <a:pt x="232370" y="28498"/>
                      <a:pt x="248263" y="21922"/>
                      <a:pt x="267993" y="21922"/>
                    </a:cubicBezTo>
                    <a:lnTo>
                      <a:pt x="289915" y="21922"/>
                    </a:lnTo>
                    <a:lnTo>
                      <a:pt x="289915" y="0"/>
                    </a:lnTo>
                    <a:lnTo>
                      <a:pt x="2860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C32D557-0C3A-4B75-9698-22F1AE3087BB}"/>
                  </a:ext>
                </a:extLst>
              </p:cNvPr>
              <p:cNvSpPr/>
              <p:nvPr/>
            </p:nvSpPr>
            <p:spPr>
              <a:xfrm>
                <a:off x="6500455" y="4192424"/>
                <a:ext cx="219217" cy="548043"/>
              </a:xfrm>
              <a:custGeom>
                <a:avLst/>
                <a:gdLst>
                  <a:gd name="connsiteX0" fmla="*/ 114541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2 w 219217"/>
                  <a:gd name="connsiteY3" fmla="*/ 21922 h 548042"/>
                  <a:gd name="connsiteX4" fmla="*/ 56449 w 219217"/>
                  <a:gd name="connsiteY4" fmla="*/ 31786 h 548042"/>
                  <a:gd name="connsiteX5" fmla="*/ 71246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3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29082 w 219217"/>
                  <a:gd name="connsiteY13" fmla="*/ 552975 h 548042"/>
                  <a:gd name="connsiteX14" fmla="*/ 229082 w 219217"/>
                  <a:gd name="connsiteY14" fmla="*/ 531053 h 548042"/>
                  <a:gd name="connsiteX15" fmla="*/ 207161 w 219217"/>
                  <a:gd name="connsiteY15" fmla="*/ 531053 h 548042"/>
                  <a:gd name="connsiteX16" fmla="*/ 173730 w 219217"/>
                  <a:gd name="connsiteY16" fmla="*/ 521189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7161 w 219217"/>
                  <a:gd name="connsiteY21" fmla="*/ 21922 h 548042"/>
                  <a:gd name="connsiteX22" fmla="*/ 229082 w 219217"/>
                  <a:gd name="connsiteY22" fmla="*/ 21922 h 548042"/>
                  <a:gd name="connsiteX23" fmla="*/ 229082 w 219217"/>
                  <a:gd name="connsiteY23" fmla="*/ 0 h 548042"/>
                  <a:gd name="connsiteX24" fmla="*/ 226890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4541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32883" y="21922"/>
                      <a:pt x="45488" y="26854"/>
                      <a:pt x="56449" y="31786"/>
                    </a:cubicBezTo>
                    <a:lnTo>
                      <a:pt x="71246" y="47680"/>
                    </a:lnTo>
                    <a:cubicBezTo>
                      <a:pt x="71246" y="48776"/>
                      <a:pt x="75082" y="99196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50" y="505844"/>
                      <a:pt x="66313" y="512420"/>
                    </a:cubicBezTo>
                    <a:cubicBezTo>
                      <a:pt x="57545" y="524477"/>
                      <a:pt x="41651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29082" y="552975"/>
                    </a:lnTo>
                    <a:lnTo>
                      <a:pt x="229082" y="531053"/>
                    </a:lnTo>
                    <a:lnTo>
                      <a:pt x="207161" y="531053"/>
                    </a:lnTo>
                    <a:cubicBezTo>
                      <a:pt x="195104" y="531053"/>
                      <a:pt x="185239" y="528861"/>
                      <a:pt x="173730" y="521189"/>
                    </a:cubicBezTo>
                    <a:cubicBezTo>
                      <a:pt x="167701" y="517352"/>
                      <a:pt x="161673" y="512420"/>
                      <a:pt x="158933" y="506391"/>
                    </a:cubicBezTo>
                    <a:cubicBezTo>
                      <a:pt x="157837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837" y="49324"/>
                      <a:pt x="163865" y="40555"/>
                    </a:cubicBezTo>
                    <a:cubicBezTo>
                      <a:pt x="172634" y="28498"/>
                      <a:pt x="188527" y="21922"/>
                      <a:pt x="207161" y="21922"/>
                    </a:cubicBezTo>
                    <a:lnTo>
                      <a:pt x="229082" y="21922"/>
                    </a:lnTo>
                    <a:lnTo>
                      <a:pt x="229082" y="0"/>
                    </a:lnTo>
                    <a:lnTo>
                      <a:pt x="22689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16CB6EC7-11CD-4221-BA59-011D16C8A232}"/>
                  </a:ext>
                </a:extLst>
              </p:cNvPr>
              <p:cNvSpPr/>
              <p:nvPr/>
            </p:nvSpPr>
            <p:spPr>
              <a:xfrm>
                <a:off x="6938889" y="4191876"/>
                <a:ext cx="1096086" cy="548043"/>
              </a:xfrm>
              <a:custGeom>
                <a:avLst/>
                <a:gdLst>
                  <a:gd name="connsiteX0" fmla="*/ 930029 w 1096085"/>
                  <a:gd name="connsiteY0" fmla="*/ 548 h 548042"/>
                  <a:gd name="connsiteX1" fmla="*/ 930029 w 1096085"/>
                  <a:gd name="connsiteY1" fmla="*/ 22470 h 548042"/>
                  <a:gd name="connsiteX2" fmla="*/ 951951 w 1096085"/>
                  <a:gd name="connsiteY2" fmla="*/ 22470 h 548042"/>
                  <a:gd name="connsiteX3" fmla="*/ 993602 w 1096085"/>
                  <a:gd name="connsiteY3" fmla="*/ 38363 h 548042"/>
                  <a:gd name="connsiteX4" fmla="*/ 1002371 w 1096085"/>
                  <a:gd name="connsiteY4" fmla="*/ 99744 h 548042"/>
                  <a:gd name="connsiteX5" fmla="*/ 1002371 w 1096085"/>
                  <a:gd name="connsiteY5" fmla="*/ 403360 h 548042"/>
                  <a:gd name="connsiteX6" fmla="*/ 832478 w 1096085"/>
                  <a:gd name="connsiteY6" fmla="*/ 183046 h 548042"/>
                  <a:gd name="connsiteX7" fmla="*/ 693274 w 1096085"/>
                  <a:gd name="connsiteY7" fmla="*/ 1096 h 548042"/>
                  <a:gd name="connsiteX8" fmla="*/ 556812 w 1096085"/>
                  <a:gd name="connsiteY8" fmla="*/ 0 h 548042"/>
                  <a:gd name="connsiteX9" fmla="*/ 552976 w 1096085"/>
                  <a:gd name="connsiteY9" fmla="*/ 0 h 548042"/>
                  <a:gd name="connsiteX10" fmla="*/ 367189 w 1096085"/>
                  <a:gd name="connsiteY10" fmla="*/ 0 h 548042"/>
                  <a:gd name="connsiteX11" fmla="*/ 367189 w 1096085"/>
                  <a:gd name="connsiteY11" fmla="*/ 21922 h 548042"/>
                  <a:gd name="connsiteX12" fmla="*/ 391851 w 1096085"/>
                  <a:gd name="connsiteY12" fmla="*/ 21922 h 548042"/>
                  <a:gd name="connsiteX13" fmla="*/ 431310 w 1096085"/>
                  <a:gd name="connsiteY13" fmla="*/ 40555 h 548042"/>
                  <a:gd name="connsiteX14" fmla="*/ 442271 w 1096085"/>
                  <a:gd name="connsiteY14" fmla="*/ 99744 h 548042"/>
                  <a:gd name="connsiteX15" fmla="*/ 442271 w 1096085"/>
                  <a:gd name="connsiteY15" fmla="*/ 322249 h 548042"/>
                  <a:gd name="connsiteX16" fmla="*/ 427474 w 1096085"/>
                  <a:gd name="connsiteY16" fmla="*/ 445011 h 548042"/>
                  <a:gd name="connsiteX17" fmla="*/ 373218 w 1096085"/>
                  <a:gd name="connsiteY17" fmla="*/ 501459 h 548042"/>
                  <a:gd name="connsiteX18" fmla="*/ 286078 w 1096085"/>
                  <a:gd name="connsiteY18" fmla="*/ 523381 h 548042"/>
                  <a:gd name="connsiteX19" fmla="*/ 278954 w 1096085"/>
                  <a:gd name="connsiteY19" fmla="*/ 523381 h 548042"/>
                  <a:gd name="connsiteX20" fmla="*/ 219765 w 1096085"/>
                  <a:gd name="connsiteY20" fmla="*/ 508584 h 548042"/>
                  <a:gd name="connsiteX21" fmla="*/ 179210 w 1096085"/>
                  <a:gd name="connsiteY21" fmla="*/ 472961 h 548042"/>
                  <a:gd name="connsiteX22" fmla="*/ 162221 w 1096085"/>
                  <a:gd name="connsiteY22" fmla="*/ 410484 h 548042"/>
                  <a:gd name="connsiteX23" fmla="*/ 155096 w 1096085"/>
                  <a:gd name="connsiteY23" fmla="*/ 339239 h 548042"/>
                  <a:gd name="connsiteX24" fmla="*/ 155096 w 1096085"/>
                  <a:gd name="connsiteY24" fmla="*/ 99196 h 548042"/>
                  <a:gd name="connsiteX25" fmla="*/ 163865 w 1096085"/>
                  <a:gd name="connsiteY25" fmla="*/ 42747 h 548042"/>
                  <a:gd name="connsiteX26" fmla="*/ 208256 w 1096085"/>
                  <a:gd name="connsiteY26" fmla="*/ 21922 h 548042"/>
                  <a:gd name="connsiteX27" fmla="*/ 230178 w 1096085"/>
                  <a:gd name="connsiteY27" fmla="*/ 21922 h 548042"/>
                  <a:gd name="connsiteX28" fmla="*/ 230178 w 1096085"/>
                  <a:gd name="connsiteY28" fmla="*/ 0 h 548042"/>
                  <a:gd name="connsiteX29" fmla="*/ 0 w 1096085"/>
                  <a:gd name="connsiteY29" fmla="*/ 0 h 548042"/>
                  <a:gd name="connsiteX30" fmla="*/ 0 w 1096085"/>
                  <a:gd name="connsiteY30" fmla="*/ 21922 h 548042"/>
                  <a:gd name="connsiteX31" fmla="*/ 21922 w 1096085"/>
                  <a:gd name="connsiteY31" fmla="*/ 21922 h 548042"/>
                  <a:gd name="connsiteX32" fmla="*/ 61381 w 1096085"/>
                  <a:gd name="connsiteY32" fmla="*/ 37815 h 548042"/>
                  <a:gd name="connsiteX33" fmla="*/ 75082 w 1096085"/>
                  <a:gd name="connsiteY33" fmla="*/ 99196 h 548042"/>
                  <a:gd name="connsiteX34" fmla="*/ 75082 w 1096085"/>
                  <a:gd name="connsiteY34" fmla="*/ 314577 h 548042"/>
                  <a:gd name="connsiteX35" fmla="*/ 87139 w 1096085"/>
                  <a:gd name="connsiteY35" fmla="*/ 449943 h 548042"/>
                  <a:gd name="connsiteX36" fmla="*/ 151260 w 1096085"/>
                  <a:gd name="connsiteY36" fmla="*/ 534890 h 548042"/>
                  <a:gd name="connsiteX37" fmla="*/ 278954 w 1096085"/>
                  <a:gd name="connsiteY37" fmla="*/ 565580 h 548042"/>
                  <a:gd name="connsiteX38" fmla="*/ 281146 w 1096085"/>
                  <a:gd name="connsiteY38" fmla="*/ 565580 h 548042"/>
                  <a:gd name="connsiteX39" fmla="*/ 405552 w 1096085"/>
                  <a:gd name="connsiteY39" fmla="*/ 532150 h 548042"/>
                  <a:gd name="connsiteX40" fmla="*/ 466933 w 1096085"/>
                  <a:gd name="connsiteY40" fmla="*/ 454876 h 548042"/>
                  <a:gd name="connsiteX41" fmla="*/ 483922 w 1096085"/>
                  <a:gd name="connsiteY41" fmla="*/ 324441 h 548042"/>
                  <a:gd name="connsiteX42" fmla="*/ 483922 w 1096085"/>
                  <a:gd name="connsiteY42" fmla="*/ 104128 h 548042"/>
                  <a:gd name="connsiteX43" fmla="*/ 489951 w 1096085"/>
                  <a:gd name="connsiteY43" fmla="*/ 47680 h 548042"/>
                  <a:gd name="connsiteX44" fmla="*/ 534342 w 1096085"/>
                  <a:gd name="connsiteY44" fmla="*/ 21922 h 548042"/>
                  <a:gd name="connsiteX45" fmla="*/ 552976 w 1096085"/>
                  <a:gd name="connsiteY45" fmla="*/ 21922 h 548042"/>
                  <a:gd name="connsiteX46" fmla="*/ 583666 w 1096085"/>
                  <a:gd name="connsiteY46" fmla="*/ 26854 h 548042"/>
                  <a:gd name="connsiteX47" fmla="*/ 615452 w 1096085"/>
                  <a:gd name="connsiteY47" fmla="*/ 41651 h 548042"/>
                  <a:gd name="connsiteX48" fmla="*/ 649979 w 1096085"/>
                  <a:gd name="connsiteY48" fmla="*/ 77274 h 548042"/>
                  <a:gd name="connsiteX49" fmla="*/ 649979 w 1096085"/>
                  <a:gd name="connsiteY49" fmla="*/ 455972 h 548042"/>
                  <a:gd name="connsiteX50" fmla="*/ 641211 w 1096085"/>
                  <a:gd name="connsiteY50" fmla="*/ 512420 h 548042"/>
                  <a:gd name="connsiteX51" fmla="*/ 596819 w 1096085"/>
                  <a:gd name="connsiteY51" fmla="*/ 531054 h 548042"/>
                  <a:gd name="connsiteX52" fmla="*/ 577090 w 1096085"/>
                  <a:gd name="connsiteY52" fmla="*/ 531054 h 548042"/>
                  <a:gd name="connsiteX53" fmla="*/ 577090 w 1096085"/>
                  <a:gd name="connsiteY53" fmla="*/ 552975 h 548042"/>
                  <a:gd name="connsiteX54" fmla="*/ 762876 w 1096085"/>
                  <a:gd name="connsiteY54" fmla="*/ 552975 h 548042"/>
                  <a:gd name="connsiteX55" fmla="*/ 762876 w 1096085"/>
                  <a:gd name="connsiteY55" fmla="*/ 531054 h 548042"/>
                  <a:gd name="connsiteX56" fmla="*/ 740954 w 1096085"/>
                  <a:gd name="connsiteY56" fmla="*/ 531054 h 548042"/>
                  <a:gd name="connsiteX57" fmla="*/ 700399 w 1096085"/>
                  <a:gd name="connsiteY57" fmla="*/ 515160 h 548042"/>
                  <a:gd name="connsiteX58" fmla="*/ 689439 w 1096085"/>
                  <a:gd name="connsiteY58" fmla="*/ 455972 h 548042"/>
                  <a:gd name="connsiteX59" fmla="*/ 689439 w 1096085"/>
                  <a:gd name="connsiteY59" fmla="*/ 129886 h 548042"/>
                  <a:gd name="connsiteX60" fmla="*/ 831929 w 1096085"/>
                  <a:gd name="connsiteY60" fmla="*/ 315673 h 548042"/>
                  <a:gd name="connsiteX61" fmla="*/ 1022648 w 1096085"/>
                  <a:gd name="connsiteY61" fmla="*/ 561744 h 548042"/>
                  <a:gd name="connsiteX62" fmla="*/ 1039638 w 1096085"/>
                  <a:gd name="connsiteY62" fmla="*/ 562840 h 548042"/>
                  <a:gd name="connsiteX63" fmla="*/ 1043474 w 1096085"/>
                  <a:gd name="connsiteY63" fmla="*/ 562840 h 548042"/>
                  <a:gd name="connsiteX64" fmla="*/ 1043474 w 1096085"/>
                  <a:gd name="connsiteY64" fmla="*/ 99196 h 548042"/>
                  <a:gd name="connsiteX65" fmla="*/ 1049502 w 1096085"/>
                  <a:gd name="connsiteY65" fmla="*/ 42747 h 548042"/>
                  <a:gd name="connsiteX66" fmla="*/ 1093894 w 1096085"/>
                  <a:gd name="connsiteY66" fmla="*/ 21922 h 548042"/>
                  <a:gd name="connsiteX67" fmla="*/ 1115816 w 1096085"/>
                  <a:gd name="connsiteY67" fmla="*/ 21922 h 548042"/>
                  <a:gd name="connsiteX68" fmla="*/ 1115816 w 1096085"/>
                  <a:gd name="connsiteY68" fmla="*/ 0 h 548042"/>
                  <a:gd name="connsiteX69" fmla="*/ 1111979 w 1096085"/>
                  <a:gd name="connsiteY69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096085" h="548042">
                    <a:moveTo>
                      <a:pt x="930029" y="548"/>
                    </a:moveTo>
                    <a:lnTo>
                      <a:pt x="930029" y="22470"/>
                    </a:lnTo>
                    <a:lnTo>
                      <a:pt x="951951" y="22470"/>
                    </a:lnTo>
                    <a:cubicBezTo>
                      <a:pt x="967844" y="22470"/>
                      <a:pt x="983737" y="28498"/>
                      <a:pt x="993602" y="38363"/>
                    </a:cubicBezTo>
                    <a:cubicBezTo>
                      <a:pt x="998535" y="47132"/>
                      <a:pt x="1002371" y="65217"/>
                      <a:pt x="1002371" y="99744"/>
                    </a:cubicBezTo>
                    <a:cubicBezTo>
                      <a:pt x="1002371" y="99744"/>
                      <a:pt x="1002371" y="383630"/>
                      <a:pt x="1002371" y="403360"/>
                    </a:cubicBezTo>
                    <a:cubicBezTo>
                      <a:pt x="995246" y="394591"/>
                      <a:pt x="911395" y="285531"/>
                      <a:pt x="832478" y="183046"/>
                    </a:cubicBezTo>
                    <a:cubicBezTo>
                      <a:pt x="760136" y="89879"/>
                      <a:pt x="693274" y="1096"/>
                      <a:pt x="693274" y="1096"/>
                    </a:cubicBezTo>
                    <a:lnTo>
                      <a:pt x="556812" y="0"/>
                    </a:lnTo>
                    <a:lnTo>
                      <a:pt x="552976" y="0"/>
                    </a:lnTo>
                    <a:lnTo>
                      <a:pt x="367189" y="0"/>
                    </a:lnTo>
                    <a:lnTo>
                      <a:pt x="367189" y="21922"/>
                    </a:lnTo>
                    <a:lnTo>
                      <a:pt x="391851" y="21922"/>
                    </a:lnTo>
                    <a:cubicBezTo>
                      <a:pt x="407744" y="21922"/>
                      <a:pt x="421445" y="27950"/>
                      <a:pt x="431310" y="40555"/>
                    </a:cubicBezTo>
                    <a:cubicBezTo>
                      <a:pt x="436242" y="46584"/>
                      <a:pt x="442271" y="65217"/>
                      <a:pt x="442271" y="99744"/>
                    </a:cubicBezTo>
                    <a:lnTo>
                      <a:pt x="442271" y="322249"/>
                    </a:lnTo>
                    <a:cubicBezTo>
                      <a:pt x="442271" y="379794"/>
                      <a:pt x="437338" y="420349"/>
                      <a:pt x="427474" y="445011"/>
                    </a:cubicBezTo>
                    <a:cubicBezTo>
                      <a:pt x="417609" y="468577"/>
                      <a:pt x="397879" y="488306"/>
                      <a:pt x="373218" y="501459"/>
                    </a:cubicBezTo>
                    <a:cubicBezTo>
                      <a:pt x="348555" y="516256"/>
                      <a:pt x="318961" y="523381"/>
                      <a:pt x="286078" y="523381"/>
                    </a:cubicBezTo>
                    <a:cubicBezTo>
                      <a:pt x="283886" y="523381"/>
                      <a:pt x="281146" y="523381"/>
                      <a:pt x="278954" y="523381"/>
                    </a:cubicBezTo>
                    <a:cubicBezTo>
                      <a:pt x="255388" y="522285"/>
                      <a:pt x="237303" y="517353"/>
                      <a:pt x="219765" y="508584"/>
                    </a:cubicBezTo>
                    <a:cubicBezTo>
                      <a:pt x="202776" y="498719"/>
                      <a:pt x="189075" y="487758"/>
                      <a:pt x="179210" y="472961"/>
                    </a:cubicBezTo>
                    <a:cubicBezTo>
                      <a:pt x="169345" y="458164"/>
                      <a:pt x="163317" y="436242"/>
                      <a:pt x="162221" y="410484"/>
                    </a:cubicBezTo>
                    <a:cubicBezTo>
                      <a:pt x="161125" y="410484"/>
                      <a:pt x="155096" y="339239"/>
                      <a:pt x="155096" y="339239"/>
                    </a:cubicBezTo>
                    <a:lnTo>
                      <a:pt x="155096" y="99196"/>
                    </a:lnTo>
                    <a:cubicBezTo>
                      <a:pt x="155096" y="63573"/>
                      <a:pt x="161125" y="46584"/>
                      <a:pt x="163865" y="42747"/>
                    </a:cubicBezTo>
                    <a:cubicBezTo>
                      <a:pt x="172634" y="29046"/>
                      <a:pt x="187431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2748" y="21922"/>
                      <a:pt x="55352" y="26854"/>
                      <a:pt x="61381" y="37815"/>
                    </a:cubicBezTo>
                    <a:cubicBezTo>
                      <a:pt x="67409" y="43844"/>
                      <a:pt x="75082" y="59737"/>
                      <a:pt x="75082" y="99196"/>
                    </a:cubicBezTo>
                    <a:lnTo>
                      <a:pt x="75082" y="314577"/>
                    </a:lnTo>
                    <a:cubicBezTo>
                      <a:pt x="75082" y="375957"/>
                      <a:pt x="80014" y="421445"/>
                      <a:pt x="87139" y="449943"/>
                    </a:cubicBezTo>
                    <a:cubicBezTo>
                      <a:pt x="101936" y="488306"/>
                      <a:pt x="122762" y="514064"/>
                      <a:pt x="151260" y="534890"/>
                    </a:cubicBezTo>
                    <a:cubicBezTo>
                      <a:pt x="179758" y="554620"/>
                      <a:pt x="222506" y="565580"/>
                      <a:pt x="278954" y="565580"/>
                    </a:cubicBezTo>
                    <a:cubicBezTo>
                      <a:pt x="278954" y="565580"/>
                      <a:pt x="280050" y="565580"/>
                      <a:pt x="281146" y="565580"/>
                    </a:cubicBezTo>
                    <a:cubicBezTo>
                      <a:pt x="333758" y="565580"/>
                      <a:pt x="374862" y="554620"/>
                      <a:pt x="405552" y="532150"/>
                    </a:cubicBezTo>
                    <a:cubicBezTo>
                      <a:pt x="437338" y="508584"/>
                      <a:pt x="458164" y="482826"/>
                      <a:pt x="466933" y="454876"/>
                    </a:cubicBezTo>
                    <a:cubicBezTo>
                      <a:pt x="477894" y="420349"/>
                      <a:pt x="483922" y="374861"/>
                      <a:pt x="483922" y="324441"/>
                    </a:cubicBezTo>
                    <a:lnTo>
                      <a:pt x="483922" y="104128"/>
                    </a:lnTo>
                    <a:cubicBezTo>
                      <a:pt x="483922" y="74534"/>
                      <a:pt x="485018" y="55900"/>
                      <a:pt x="489951" y="47680"/>
                    </a:cubicBezTo>
                    <a:cubicBezTo>
                      <a:pt x="502008" y="30690"/>
                      <a:pt x="515709" y="21922"/>
                      <a:pt x="534342" y="21922"/>
                    </a:cubicBezTo>
                    <a:lnTo>
                      <a:pt x="552976" y="21922"/>
                    </a:lnTo>
                    <a:lnTo>
                      <a:pt x="583666" y="26854"/>
                    </a:lnTo>
                    <a:lnTo>
                      <a:pt x="615452" y="41651"/>
                    </a:lnTo>
                    <a:lnTo>
                      <a:pt x="649979" y="77274"/>
                    </a:lnTo>
                    <a:lnTo>
                      <a:pt x="649979" y="455972"/>
                    </a:lnTo>
                    <a:cubicBezTo>
                      <a:pt x="649979" y="486662"/>
                      <a:pt x="646143" y="504199"/>
                      <a:pt x="641211" y="512420"/>
                    </a:cubicBezTo>
                    <a:cubicBezTo>
                      <a:pt x="631346" y="524477"/>
                      <a:pt x="617645" y="531054"/>
                      <a:pt x="596819" y="531054"/>
                    </a:cubicBezTo>
                    <a:lnTo>
                      <a:pt x="577090" y="531054"/>
                    </a:lnTo>
                    <a:lnTo>
                      <a:pt x="577090" y="552975"/>
                    </a:lnTo>
                    <a:lnTo>
                      <a:pt x="762876" y="552975"/>
                    </a:lnTo>
                    <a:lnTo>
                      <a:pt x="762876" y="531054"/>
                    </a:lnTo>
                    <a:lnTo>
                      <a:pt x="740954" y="531054"/>
                    </a:lnTo>
                    <a:cubicBezTo>
                      <a:pt x="721224" y="531054"/>
                      <a:pt x="709168" y="526121"/>
                      <a:pt x="700399" y="515160"/>
                    </a:cubicBezTo>
                    <a:cubicBezTo>
                      <a:pt x="694371" y="509132"/>
                      <a:pt x="689439" y="490498"/>
                      <a:pt x="689439" y="455972"/>
                    </a:cubicBezTo>
                    <a:cubicBezTo>
                      <a:pt x="689439" y="455972"/>
                      <a:pt x="689439" y="149616"/>
                      <a:pt x="689439" y="129886"/>
                    </a:cubicBezTo>
                    <a:cubicBezTo>
                      <a:pt x="694371" y="137011"/>
                      <a:pt x="759588" y="221958"/>
                      <a:pt x="831929" y="315673"/>
                    </a:cubicBezTo>
                    <a:cubicBezTo>
                      <a:pt x="922905" y="432406"/>
                      <a:pt x="1022648" y="561744"/>
                      <a:pt x="1022648" y="561744"/>
                    </a:cubicBezTo>
                    <a:lnTo>
                      <a:pt x="1039638" y="562840"/>
                    </a:lnTo>
                    <a:lnTo>
                      <a:pt x="1043474" y="562840"/>
                    </a:lnTo>
                    <a:lnTo>
                      <a:pt x="1043474" y="99196"/>
                    </a:lnTo>
                    <a:cubicBezTo>
                      <a:pt x="1043474" y="60833"/>
                      <a:pt x="1047311" y="47680"/>
                      <a:pt x="1049502" y="42747"/>
                    </a:cubicBezTo>
                    <a:cubicBezTo>
                      <a:pt x="1058271" y="29046"/>
                      <a:pt x="1073069" y="21922"/>
                      <a:pt x="1093894" y="21922"/>
                    </a:cubicBezTo>
                    <a:lnTo>
                      <a:pt x="1115816" y="21922"/>
                    </a:lnTo>
                    <a:lnTo>
                      <a:pt x="1115816" y="0"/>
                    </a:lnTo>
                    <a:lnTo>
                      <a:pt x="1111979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88347CBD-8401-4F6F-AD02-2AFB5B3373FF}"/>
                  </a:ext>
                </a:extLst>
              </p:cNvPr>
              <p:cNvSpPr/>
              <p:nvPr/>
            </p:nvSpPr>
            <p:spPr>
              <a:xfrm>
                <a:off x="8079367" y="4192424"/>
                <a:ext cx="219217" cy="548043"/>
              </a:xfrm>
              <a:custGeom>
                <a:avLst/>
                <a:gdLst>
                  <a:gd name="connsiteX0" fmla="*/ 112897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1 w 219217"/>
                  <a:gd name="connsiteY3" fmla="*/ 21922 h 548042"/>
                  <a:gd name="connsiteX4" fmla="*/ 55352 w 219217"/>
                  <a:gd name="connsiteY4" fmla="*/ 31786 h 548042"/>
                  <a:gd name="connsiteX5" fmla="*/ 67409 w 219217"/>
                  <a:gd name="connsiteY5" fmla="*/ 47680 h 548042"/>
                  <a:gd name="connsiteX6" fmla="*/ 72341 w 219217"/>
                  <a:gd name="connsiteY6" fmla="*/ 99196 h 548042"/>
                  <a:gd name="connsiteX7" fmla="*/ 72341 w 219217"/>
                  <a:gd name="connsiteY7" fmla="*/ 453231 h 548042"/>
                  <a:gd name="connsiteX8" fmla="*/ 65217 w 219217"/>
                  <a:gd name="connsiteY8" fmla="*/ 512420 h 548042"/>
                  <a:gd name="connsiteX9" fmla="*/ 21921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2897 w 219217"/>
                  <a:gd name="connsiteY12" fmla="*/ 552975 h 548042"/>
                  <a:gd name="connsiteX13" fmla="*/ 225793 w 219217"/>
                  <a:gd name="connsiteY13" fmla="*/ 552975 h 548042"/>
                  <a:gd name="connsiteX14" fmla="*/ 225793 w 219217"/>
                  <a:gd name="connsiteY14" fmla="*/ 531053 h 548042"/>
                  <a:gd name="connsiteX15" fmla="*/ 203872 w 219217"/>
                  <a:gd name="connsiteY15" fmla="*/ 531053 h 548042"/>
                  <a:gd name="connsiteX16" fmla="*/ 173182 w 219217"/>
                  <a:gd name="connsiteY16" fmla="*/ 522285 h 548042"/>
                  <a:gd name="connsiteX17" fmla="*/ 158384 w 219217"/>
                  <a:gd name="connsiteY17" fmla="*/ 506391 h 548042"/>
                  <a:gd name="connsiteX18" fmla="*/ 153452 w 219217"/>
                  <a:gd name="connsiteY18" fmla="*/ 453779 h 548042"/>
                  <a:gd name="connsiteX19" fmla="*/ 153452 w 219217"/>
                  <a:gd name="connsiteY19" fmla="*/ 99744 h 548042"/>
                  <a:gd name="connsiteX20" fmla="*/ 162220 w 219217"/>
                  <a:gd name="connsiteY20" fmla="*/ 40555 h 548042"/>
                  <a:gd name="connsiteX21" fmla="*/ 203872 w 219217"/>
                  <a:gd name="connsiteY21" fmla="*/ 21922 h 548042"/>
                  <a:gd name="connsiteX22" fmla="*/ 225793 w 219217"/>
                  <a:gd name="connsiteY22" fmla="*/ 21922 h 548042"/>
                  <a:gd name="connsiteX23" fmla="*/ 225793 w 219217"/>
                  <a:gd name="connsiteY23" fmla="*/ 0 h 548042"/>
                  <a:gd name="connsiteX24" fmla="*/ 221958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2897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1" y="21922"/>
                    </a:lnTo>
                    <a:cubicBezTo>
                      <a:pt x="32882" y="21922"/>
                      <a:pt x="43844" y="26854"/>
                      <a:pt x="55352" y="31786"/>
                    </a:cubicBezTo>
                    <a:lnTo>
                      <a:pt x="67409" y="47680"/>
                    </a:lnTo>
                    <a:cubicBezTo>
                      <a:pt x="72341" y="56448"/>
                      <a:pt x="72341" y="73438"/>
                      <a:pt x="72341" y="99196"/>
                    </a:cubicBezTo>
                    <a:lnTo>
                      <a:pt x="72341" y="453231"/>
                    </a:lnTo>
                    <a:cubicBezTo>
                      <a:pt x="72341" y="497623"/>
                      <a:pt x="67409" y="509680"/>
                      <a:pt x="65217" y="512420"/>
                    </a:cubicBezTo>
                    <a:cubicBezTo>
                      <a:pt x="54256" y="524477"/>
                      <a:pt x="40555" y="531053"/>
                      <a:pt x="21921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2897" y="552975"/>
                    </a:lnTo>
                    <a:lnTo>
                      <a:pt x="225793" y="552975"/>
                    </a:lnTo>
                    <a:lnTo>
                      <a:pt x="225793" y="531053"/>
                    </a:lnTo>
                    <a:lnTo>
                      <a:pt x="203872" y="531053"/>
                    </a:lnTo>
                    <a:cubicBezTo>
                      <a:pt x="191815" y="531053"/>
                      <a:pt x="180306" y="528861"/>
                      <a:pt x="173182" y="522285"/>
                    </a:cubicBezTo>
                    <a:cubicBezTo>
                      <a:pt x="164413" y="517352"/>
                      <a:pt x="159481" y="512420"/>
                      <a:pt x="158384" y="506391"/>
                    </a:cubicBezTo>
                    <a:cubicBezTo>
                      <a:pt x="153452" y="499267"/>
                      <a:pt x="153452" y="479538"/>
                      <a:pt x="153452" y="453779"/>
                    </a:cubicBezTo>
                    <a:lnTo>
                      <a:pt x="153452" y="99744"/>
                    </a:lnTo>
                    <a:cubicBezTo>
                      <a:pt x="153452" y="66313"/>
                      <a:pt x="155644" y="49324"/>
                      <a:pt x="162220" y="40555"/>
                    </a:cubicBezTo>
                    <a:cubicBezTo>
                      <a:pt x="172085" y="28498"/>
                      <a:pt x="185787" y="21922"/>
                      <a:pt x="203872" y="21922"/>
                    </a:cubicBezTo>
                    <a:lnTo>
                      <a:pt x="225793" y="21922"/>
                    </a:lnTo>
                    <a:lnTo>
                      <a:pt x="225793" y="0"/>
                    </a:lnTo>
                    <a:lnTo>
                      <a:pt x="22195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34488E8F-DEA0-46E4-9940-8507340182A4}"/>
                  </a:ext>
                </a:extLst>
              </p:cNvPr>
              <p:cNvSpPr/>
              <p:nvPr/>
            </p:nvSpPr>
            <p:spPr>
              <a:xfrm>
                <a:off x="8325986" y="4192424"/>
                <a:ext cx="548043" cy="548043"/>
              </a:xfrm>
              <a:custGeom>
                <a:avLst/>
                <a:gdLst>
                  <a:gd name="connsiteX0" fmla="*/ 384178 w 548042"/>
                  <a:gd name="connsiteY0" fmla="*/ 0 h 548042"/>
                  <a:gd name="connsiteX1" fmla="*/ 384178 w 548042"/>
                  <a:gd name="connsiteY1" fmla="*/ 20826 h 548042"/>
                  <a:gd name="connsiteX2" fmla="*/ 394043 w 548042"/>
                  <a:gd name="connsiteY2" fmla="*/ 24662 h 548042"/>
                  <a:gd name="connsiteX3" fmla="*/ 429665 w 548042"/>
                  <a:gd name="connsiteY3" fmla="*/ 38363 h 548042"/>
                  <a:gd name="connsiteX4" fmla="*/ 439531 w 548042"/>
                  <a:gd name="connsiteY4" fmla="*/ 58093 h 548042"/>
                  <a:gd name="connsiteX5" fmla="*/ 420897 w 548042"/>
                  <a:gd name="connsiteY5" fmla="*/ 120569 h 548042"/>
                  <a:gd name="connsiteX6" fmla="*/ 303068 w 548042"/>
                  <a:gd name="connsiteY6" fmla="*/ 429117 h 548042"/>
                  <a:gd name="connsiteX7" fmla="*/ 274569 w 548042"/>
                  <a:gd name="connsiteY7" fmla="*/ 361708 h 548042"/>
                  <a:gd name="connsiteX8" fmla="*/ 174826 w 548042"/>
                  <a:gd name="connsiteY8" fmla="*/ 118377 h 548042"/>
                  <a:gd name="connsiteX9" fmla="*/ 156192 w 548042"/>
                  <a:gd name="connsiteY9" fmla="*/ 55900 h 548042"/>
                  <a:gd name="connsiteX10" fmla="*/ 167153 w 548042"/>
                  <a:gd name="connsiteY10" fmla="*/ 37267 h 548042"/>
                  <a:gd name="connsiteX11" fmla="*/ 211545 w 548042"/>
                  <a:gd name="connsiteY11" fmla="*/ 22470 h 548042"/>
                  <a:gd name="connsiteX12" fmla="*/ 215380 w 548042"/>
                  <a:gd name="connsiteY12" fmla="*/ 22470 h 548042"/>
                  <a:gd name="connsiteX13" fmla="*/ 215380 w 548042"/>
                  <a:gd name="connsiteY13" fmla="*/ 548 h 548042"/>
                  <a:gd name="connsiteX14" fmla="*/ 0 w 548042"/>
                  <a:gd name="connsiteY14" fmla="*/ 548 h 548042"/>
                  <a:gd name="connsiteX15" fmla="*/ 0 w 548042"/>
                  <a:gd name="connsiteY15" fmla="*/ 22470 h 548042"/>
                  <a:gd name="connsiteX16" fmla="*/ 7125 w 548042"/>
                  <a:gd name="connsiteY16" fmla="*/ 23566 h 548042"/>
                  <a:gd name="connsiteX17" fmla="*/ 36719 w 548042"/>
                  <a:gd name="connsiteY17" fmla="*/ 32335 h 548042"/>
                  <a:gd name="connsiteX18" fmla="*/ 58640 w 548042"/>
                  <a:gd name="connsiteY18" fmla="*/ 50968 h 548042"/>
                  <a:gd name="connsiteX19" fmla="*/ 79466 w 548042"/>
                  <a:gd name="connsiteY19" fmla="*/ 95359 h 548042"/>
                  <a:gd name="connsiteX20" fmla="*/ 271281 w 548042"/>
                  <a:gd name="connsiteY20" fmla="*/ 566128 h 548042"/>
                  <a:gd name="connsiteX21" fmla="*/ 273473 w 548042"/>
                  <a:gd name="connsiteY21" fmla="*/ 566128 h 548042"/>
                  <a:gd name="connsiteX22" fmla="*/ 290463 w 548042"/>
                  <a:gd name="connsiteY22" fmla="*/ 566128 h 548042"/>
                  <a:gd name="connsiteX23" fmla="*/ 471316 w 548042"/>
                  <a:gd name="connsiteY23" fmla="*/ 100292 h 548042"/>
                  <a:gd name="connsiteX24" fmla="*/ 504747 w 548042"/>
                  <a:gd name="connsiteY24" fmla="*/ 41103 h 548042"/>
                  <a:gd name="connsiteX25" fmla="*/ 545303 w 548042"/>
                  <a:gd name="connsiteY25" fmla="*/ 22470 h 548042"/>
                  <a:gd name="connsiteX26" fmla="*/ 549139 w 548042"/>
                  <a:gd name="connsiteY26" fmla="*/ 21374 h 548042"/>
                  <a:gd name="connsiteX27" fmla="*/ 549139 w 548042"/>
                  <a:gd name="connsiteY27" fmla="*/ 548 h 548042"/>
                  <a:gd name="connsiteX28" fmla="*/ 545303 w 548042"/>
                  <a:gd name="connsiteY28" fmla="*/ 548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8042" h="548042">
                    <a:moveTo>
                      <a:pt x="384178" y="0"/>
                    </a:moveTo>
                    <a:lnTo>
                      <a:pt x="384178" y="20826"/>
                    </a:lnTo>
                    <a:lnTo>
                      <a:pt x="394043" y="24662"/>
                    </a:lnTo>
                    <a:cubicBezTo>
                      <a:pt x="409936" y="26854"/>
                      <a:pt x="423637" y="31786"/>
                      <a:pt x="429665" y="38363"/>
                    </a:cubicBezTo>
                    <a:cubicBezTo>
                      <a:pt x="435694" y="47132"/>
                      <a:pt x="439531" y="53160"/>
                      <a:pt x="439531" y="58093"/>
                    </a:cubicBezTo>
                    <a:cubicBezTo>
                      <a:pt x="439531" y="69053"/>
                      <a:pt x="433502" y="89879"/>
                      <a:pt x="420897" y="120569"/>
                    </a:cubicBezTo>
                    <a:cubicBezTo>
                      <a:pt x="420897" y="120569"/>
                      <a:pt x="309096" y="413224"/>
                      <a:pt x="303068" y="429117"/>
                    </a:cubicBezTo>
                    <a:cubicBezTo>
                      <a:pt x="301971" y="424185"/>
                      <a:pt x="289367" y="397331"/>
                      <a:pt x="274569" y="361708"/>
                    </a:cubicBezTo>
                    <a:cubicBezTo>
                      <a:pt x="237850" y="269637"/>
                      <a:pt x="174826" y="118377"/>
                      <a:pt x="174826" y="118377"/>
                    </a:cubicBezTo>
                    <a:cubicBezTo>
                      <a:pt x="164961" y="92619"/>
                      <a:pt x="156192" y="70149"/>
                      <a:pt x="156192" y="55900"/>
                    </a:cubicBezTo>
                    <a:cubicBezTo>
                      <a:pt x="156192" y="48776"/>
                      <a:pt x="160028" y="42199"/>
                      <a:pt x="167153" y="37267"/>
                    </a:cubicBezTo>
                    <a:cubicBezTo>
                      <a:pt x="173182" y="30142"/>
                      <a:pt x="187978" y="25210"/>
                      <a:pt x="211545" y="22470"/>
                    </a:cubicBezTo>
                    <a:lnTo>
                      <a:pt x="215380" y="22470"/>
                    </a:lnTo>
                    <a:lnTo>
                      <a:pt x="215380" y="548"/>
                    </a:lnTo>
                    <a:lnTo>
                      <a:pt x="0" y="548"/>
                    </a:lnTo>
                    <a:lnTo>
                      <a:pt x="0" y="22470"/>
                    </a:lnTo>
                    <a:lnTo>
                      <a:pt x="7125" y="23566"/>
                    </a:lnTo>
                    <a:lnTo>
                      <a:pt x="36719" y="32335"/>
                    </a:lnTo>
                    <a:lnTo>
                      <a:pt x="58640" y="50968"/>
                    </a:lnTo>
                    <a:lnTo>
                      <a:pt x="79466" y="95359"/>
                    </a:lnTo>
                    <a:lnTo>
                      <a:pt x="271281" y="566128"/>
                    </a:lnTo>
                    <a:lnTo>
                      <a:pt x="273473" y="566128"/>
                    </a:lnTo>
                    <a:lnTo>
                      <a:pt x="290463" y="566128"/>
                    </a:lnTo>
                    <a:lnTo>
                      <a:pt x="471316" y="100292"/>
                    </a:lnTo>
                    <a:cubicBezTo>
                      <a:pt x="482278" y="73438"/>
                      <a:pt x="493239" y="53708"/>
                      <a:pt x="504747" y="41103"/>
                    </a:cubicBezTo>
                    <a:cubicBezTo>
                      <a:pt x="515709" y="32335"/>
                      <a:pt x="525573" y="27402"/>
                      <a:pt x="545303" y="22470"/>
                    </a:cubicBezTo>
                    <a:lnTo>
                      <a:pt x="549139" y="21374"/>
                    </a:lnTo>
                    <a:lnTo>
                      <a:pt x="549139" y="548"/>
                    </a:lnTo>
                    <a:lnTo>
                      <a:pt x="545303" y="548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41278B8F-7D7E-446F-8D85-51B634FEDA5C}"/>
                  </a:ext>
                </a:extLst>
              </p:cNvPr>
              <p:cNvSpPr/>
              <p:nvPr/>
            </p:nvSpPr>
            <p:spPr>
              <a:xfrm>
                <a:off x="8895403" y="4191328"/>
                <a:ext cx="438434" cy="548043"/>
              </a:xfrm>
              <a:custGeom>
                <a:avLst/>
                <a:gdLst>
                  <a:gd name="connsiteX0" fmla="*/ 378149 w 438434"/>
                  <a:gd name="connsiteY0" fmla="*/ 486662 h 548042"/>
                  <a:gd name="connsiteX1" fmla="*/ 342527 w 438434"/>
                  <a:gd name="connsiteY1" fmla="*/ 510228 h 548042"/>
                  <a:gd name="connsiteX2" fmla="*/ 281146 w 438434"/>
                  <a:gd name="connsiteY2" fmla="*/ 517352 h 548042"/>
                  <a:gd name="connsiteX3" fmla="*/ 223602 w 438434"/>
                  <a:gd name="connsiteY3" fmla="*/ 517352 h 548042"/>
                  <a:gd name="connsiteX4" fmla="*/ 191815 w 438434"/>
                  <a:gd name="connsiteY4" fmla="*/ 517352 h 548042"/>
                  <a:gd name="connsiteX5" fmla="*/ 166057 w 438434"/>
                  <a:gd name="connsiteY5" fmla="*/ 512420 h 548042"/>
                  <a:gd name="connsiteX6" fmla="*/ 156192 w 438434"/>
                  <a:gd name="connsiteY6" fmla="*/ 502555 h 548042"/>
                  <a:gd name="connsiteX7" fmla="*/ 154000 w 438434"/>
                  <a:gd name="connsiteY7" fmla="*/ 459260 h 548042"/>
                  <a:gd name="connsiteX8" fmla="*/ 154000 w 438434"/>
                  <a:gd name="connsiteY8" fmla="*/ 282242 h 548042"/>
                  <a:gd name="connsiteX9" fmla="*/ 224149 w 438434"/>
                  <a:gd name="connsiteY9" fmla="*/ 282242 h 548042"/>
                  <a:gd name="connsiteX10" fmla="*/ 262512 w 438434"/>
                  <a:gd name="connsiteY10" fmla="*/ 282242 h 548042"/>
                  <a:gd name="connsiteX11" fmla="*/ 310740 w 438434"/>
                  <a:gd name="connsiteY11" fmla="*/ 292107 h 548042"/>
                  <a:gd name="connsiteX12" fmla="*/ 332662 w 438434"/>
                  <a:gd name="connsiteY12" fmla="*/ 312932 h 548042"/>
                  <a:gd name="connsiteX13" fmla="*/ 341431 w 438434"/>
                  <a:gd name="connsiteY13" fmla="*/ 361160 h 548042"/>
                  <a:gd name="connsiteX14" fmla="*/ 342527 w 438434"/>
                  <a:gd name="connsiteY14" fmla="*/ 363352 h 548042"/>
                  <a:gd name="connsiteX15" fmla="*/ 344719 w 438434"/>
                  <a:gd name="connsiteY15" fmla="*/ 363352 h 548042"/>
                  <a:gd name="connsiteX16" fmla="*/ 361708 w 438434"/>
                  <a:gd name="connsiteY16" fmla="*/ 363352 h 548042"/>
                  <a:gd name="connsiteX17" fmla="*/ 361708 w 438434"/>
                  <a:gd name="connsiteY17" fmla="*/ 169345 h 548042"/>
                  <a:gd name="connsiteX18" fmla="*/ 340883 w 438434"/>
                  <a:gd name="connsiteY18" fmla="*/ 169345 h 548042"/>
                  <a:gd name="connsiteX19" fmla="*/ 340883 w 438434"/>
                  <a:gd name="connsiteY19" fmla="*/ 171537 h 548042"/>
                  <a:gd name="connsiteX20" fmla="*/ 321153 w 438434"/>
                  <a:gd name="connsiteY20" fmla="*/ 234014 h 548042"/>
                  <a:gd name="connsiteX21" fmla="*/ 261964 w 438434"/>
                  <a:gd name="connsiteY21" fmla="*/ 247715 h 548042"/>
                  <a:gd name="connsiteX22" fmla="*/ 223602 w 438434"/>
                  <a:gd name="connsiteY22" fmla="*/ 247715 h 548042"/>
                  <a:gd name="connsiteX23" fmla="*/ 153452 w 438434"/>
                  <a:gd name="connsiteY23" fmla="*/ 247715 h 548042"/>
                  <a:gd name="connsiteX24" fmla="*/ 153452 w 438434"/>
                  <a:gd name="connsiteY24" fmla="*/ 37267 h 548042"/>
                  <a:gd name="connsiteX25" fmla="*/ 223602 w 438434"/>
                  <a:gd name="connsiteY25" fmla="*/ 37267 h 548042"/>
                  <a:gd name="connsiteX26" fmla="*/ 292655 w 438434"/>
                  <a:gd name="connsiteY26" fmla="*/ 37267 h 548042"/>
                  <a:gd name="connsiteX27" fmla="*/ 343075 w 438434"/>
                  <a:gd name="connsiteY27" fmla="*/ 44392 h 548042"/>
                  <a:gd name="connsiteX28" fmla="*/ 371573 w 438434"/>
                  <a:gd name="connsiteY28" fmla="*/ 67957 h 548042"/>
                  <a:gd name="connsiteX29" fmla="*/ 387466 w 438434"/>
                  <a:gd name="connsiteY29" fmla="*/ 125502 h 548042"/>
                  <a:gd name="connsiteX30" fmla="*/ 388562 w 438434"/>
                  <a:gd name="connsiteY30" fmla="*/ 129338 h 548042"/>
                  <a:gd name="connsiteX31" fmla="*/ 410484 w 438434"/>
                  <a:gd name="connsiteY31" fmla="*/ 129338 h 548042"/>
                  <a:gd name="connsiteX32" fmla="*/ 403360 w 438434"/>
                  <a:gd name="connsiteY32" fmla="*/ 0 h 548042"/>
                  <a:gd name="connsiteX33" fmla="*/ 401167 w 438434"/>
                  <a:gd name="connsiteY33" fmla="*/ 0 h 548042"/>
                  <a:gd name="connsiteX34" fmla="*/ 224149 w 438434"/>
                  <a:gd name="connsiteY34" fmla="*/ 0 h 548042"/>
                  <a:gd name="connsiteX35" fmla="*/ 548 w 438434"/>
                  <a:gd name="connsiteY35" fmla="*/ 0 h 548042"/>
                  <a:gd name="connsiteX36" fmla="*/ 548 w 438434"/>
                  <a:gd name="connsiteY36" fmla="*/ 21922 h 548042"/>
                  <a:gd name="connsiteX37" fmla="*/ 22470 w 438434"/>
                  <a:gd name="connsiteY37" fmla="*/ 21922 h 548042"/>
                  <a:gd name="connsiteX38" fmla="*/ 64121 w 438434"/>
                  <a:gd name="connsiteY38" fmla="*/ 37815 h 548042"/>
                  <a:gd name="connsiteX39" fmla="*/ 73985 w 438434"/>
                  <a:gd name="connsiteY39" fmla="*/ 99196 h 548042"/>
                  <a:gd name="connsiteX40" fmla="*/ 73985 w 438434"/>
                  <a:gd name="connsiteY40" fmla="*/ 453231 h 548042"/>
                  <a:gd name="connsiteX41" fmla="*/ 70149 w 438434"/>
                  <a:gd name="connsiteY41" fmla="*/ 503651 h 548042"/>
                  <a:gd name="connsiteX42" fmla="*/ 55352 w 438434"/>
                  <a:gd name="connsiteY42" fmla="*/ 520641 h 548042"/>
                  <a:gd name="connsiteX43" fmla="*/ 21921 w 438434"/>
                  <a:gd name="connsiteY43" fmla="*/ 530506 h 548042"/>
                  <a:gd name="connsiteX44" fmla="*/ 0 w 438434"/>
                  <a:gd name="connsiteY44" fmla="*/ 530506 h 548042"/>
                  <a:gd name="connsiteX45" fmla="*/ 0 w 438434"/>
                  <a:gd name="connsiteY45" fmla="*/ 552427 h 548042"/>
                  <a:gd name="connsiteX46" fmla="*/ 223602 w 438434"/>
                  <a:gd name="connsiteY46" fmla="*/ 552427 h 548042"/>
                  <a:gd name="connsiteX47" fmla="*/ 403360 w 438434"/>
                  <a:gd name="connsiteY47" fmla="*/ 552427 h 548042"/>
                  <a:gd name="connsiteX48" fmla="*/ 449943 w 438434"/>
                  <a:gd name="connsiteY48" fmla="*/ 409936 h 548042"/>
                  <a:gd name="connsiteX49" fmla="*/ 430213 w 438434"/>
                  <a:gd name="connsiteY49" fmla="*/ 409936 h 548042"/>
                  <a:gd name="connsiteX50" fmla="*/ 378149 w 438434"/>
                  <a:gd name="connsiteY50" fmla="*/ 486662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38434" h="548042">
                    <a:moveTo>
                      <a:pt x="378149" y="486662"/>
                    </a:moveTo>
                    <a:cubicBezTo>
                      <a:pt x="367189" y="498719"/>
                      <a:pt x="353488" y="507488"/>
                      <a:pt x="342527" y="510228"/>
                    </a:cubicBezTo>
                    <a:cubicBezTo>
                      <a:pt x="328826" y="515160"/>
                      <a:pt x="308000" y="517352"/>
                      <a:pt x="281146" y="517352"/>
                    </a:cubicBezTo>
                    <a:lnTo>
                      <a:pt x="223602" y="517352"/>
                    </a:lnTo>
                    <a:lnTo>
                      <a:pt x="191815" y="517352"/>
                    </a:lnTo>
                    <a:lnTo>
                      <a:pt x="166057" y="512420"/>
                    </a:lnTo>
                    <a:lnTo>
                      <a:pt x="156192" y="502555"/>
                    </a:lnTo>
                    <a:cubicBezTo>
                      <a:pt x="154000" y="497623"/>
                      <a:pt x="154000" y="481730"/>
                      <a:pt x="154000" y="459260"/>
                    </a:cubicBezTo>
                    <a:cubicBezTo>
                      <a:pt x="154000" y="459260"/>
                      <a:pt x="154000" y="289367"/>
                      <a:pt x="154000" y="282242"/>
                    </a:cubicBezTo>
                    <a:cubicBezTo>
                      <a:pt x="157837" y="282242"/>
                      <a:pt x="194555" y="282242"/>
                      <a:pt x="224149" y="282242"/>
                    </a:cubicBezTo>
                    <a:cubicBezTo>
                      <a:pt x="244975" y="282242"/>
                      <a:pt x="262512" y="282242"/>
                      <a:pt x="262512" y="282242"/>
                    </a:cubicBezTo>
                    <a:cubicBezTo>
                      <a:pt x="288270" y="282242"/>
                      <a:pt x="304164" y="288270"/>
                      <a:pt x="310740" y="292107"/>
                    </a:cubicBezTo>
                    <a:cubicBezTo>
                      <a:pt x="317865" y="295943"/>
                      <a:pt x="327729" y="301972"/>
                      <a:pt x="332662" y="312932"/>
                    </a:cubicBezTo>
                    <a:lnTo>
                      <a:pt x="341431" y="361160"/>
                    </a:lnTo>
                    <a:lnTo>
                      <a:pt x="342527" y="363352"/>
                    </a:lnTo>
                    <a:lnTo>
                      <a:pt x="344719" y="363352"/>
                    </a:lnTo>
                    <a:lnTo>
                      <a:pt x="361708" y="363352"/>
                    </a:lnTo>
                    <a:lnTo>
                      <a:pt x="361708" y="169345"/>
                    </a:lnTo>
                    <a:lnTo>
                      <a:pt x="340883" y="169345"/>
                    </a:lnTo>
                    <a:lnTo>
                      <a:pt x="340883" y="171537"/>
                    </a:lnTo>
                    <a:cubicBezTo>
                      <a:pt x="338690" y="201132"/>
                      <a:pt x="332114" y="223053"/>
                      <a:pt x="321153" y="234014"/>
                    </a:cubicBezTo>
                    <a:cubicBezTo>
                      <a:pt x="310193" y="242783"/>
                      <a:pt x="291558" y="247715"/>
                      <a:pt x="261964" y="247715"/>
                    </a:cubicBezTo>
                    <a:cubicBezTo>
                      <a:pt x="261964" y="247715"/>
                      <a:pt x="244975" y="247715"/>
                      <a:pt x="223602" y="247715"/>
                    </a:cubicBezTo>
                    <a:cubicBezTo>
                      <a:pt x="194007" y="247715"/>
                      <a:pt x="157288" y="247715"/>
                      <a:pt x="153452" y="247715"/>
                    </a:cubicBezTo>
                    <a:cubicBezTo>
                      <a:pt x="153452" y="240591"/>
                      <a:pt x="153452" y="44939"/>
                      <a:pt x="153452" y="37267"/>
                    </a:cubicBezTo>
                    <a:cubicBezTo>
                      <a:pt x="157288" y="37267"/>
                      <a:pt x="190171" y="37267"/>
                      <a:pt x="223602" y="37267"/>
                    </a:cubicBezTo>
                    <a:cubicBezTo>
                      <a:pt x="258128" y="37267"/>
                      <a:pt x="292655" y="37267"/>
                      <a:pt x="292655" y="37267"/>
                    </a:cubicBezTo>
                    <a:cubicBezTo>
                      <a:pt x="316221" y="37267"/>
                      <a:pt x="334306" y="39459"/>
                      <a:pt x="343075" y="44392"/>
                    </a:cubicBezTo>
                    <a:cubicBezTo>
                      <a:pt x="356776" y="49324"/>
                      <a:pt x="364997" y="56448"/>
                      <a:pt x="371573" y="67957"/>
                    </a:cubicBezTo>
                    <a:cubicBezTo>
                      <a:pt x="378698" y="78918"/>
                      <a:pt x="383630" y="103580"/>
                      <a:pt x="387466" y="125502"/>
                    </a:cubicBezTo>
                    <a:lnTo>
                      <a:pt x="388562" y="129338"/>
                    </a:lnTo>
                    <a:lnTo>
                      <a:pt x="410484" y="129338"/>
                    </a:lnTo>
                    <a:lnTo>
                      <a:pt x="403360" y="0"/>
                    </a:lnTo>
                    <a:lnTo>
                      <a:pt x="401167" y="0"/>
                    </a:lnTo>
                    <a:lnTo>
                      <a:pt x="224149" y="0"/>
                    </a:ln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41103" y="21922"/>
                      <a:pt x="56996" y="27950"/>
                      <a:pt x="64121" y="37815"/>
                    </a:cubicBezTo>
                    <a:cubicBezTo>
                      <a:pt x="66313" y="40007"/>
                      <a:pt x="73985" y="52612"/>
                      <a:pt x="73985" y="99196"/>
                    </a:cubicBezTo>
                    <a:lnTo>
                      <a:pt x="73985" y="453231"/>
                    </a:lnTo>
                    <a:cubicBezTo>
                      <a:pt x="73985" y="480085"/>
                      <a:pt x="72890" y="496527"/>
                      <a:pt x="70149" y="503651"/>
                    </a:cubicBezTo>
                    <a:cubicBezTo>
                      <a:pt x="67958" y="513516"/>
                      <a:pt x="61381" y="519545"/>
                      <a:pt x="55352" y="520641"/>
                    </a:cubicBezTo>
                    <a:cubicBezTo>
                      <a:pt x="45488" y="527765"/>
                      <a:pt x="34527" y="530506"/>
                      <a:pt x="21921" y="530506"/>
                    </a:cubicBezTo>
                    <a:lnTo>
                      <a:pt x="0" y="530506"/>
                    </a:lnTo>
                    <a:lnTo>
                      <a:pt x="0" y="552427"/>
                    </a:lnTo>
                    <a:lnTo>
                      <a:pt x="223602" y="552427"/>
                    </a:lnTo>
                    <a:lnTo>
                      <a:pt x="403360" y="552427"/>
                    </a:lnTo>
                    <a:lnTo>
                      <a:pt x="449943" y="409936"/>
                    </a:lnTo>
                    <a:lnTo>
                      <a:pt x="430213" y="409936"/>
                    </a:lnTo>
                    <a:cubicBezTo>
                      <a:pt x="411032" y="445011"/>
                      <a:pt x="394043" y="469673"/>
                      <a:pt x="378149" y="48666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DA6C4575-3B6C-4170-92B8-83C3BB1F2881}"/>
                  </a:ext>
                </a:extLst>
              </p:cNvPr>
              <p:cNvSpPr/>
              <p:nvPr/>
            </p:nvSpPr>
            <p:spPr>
              <a:xfrm>
                <a:off x="9367816" y="4191876"/>
                <a:ext cx="493239" cy="548043"/>
              </a:xfrm>
              <a:custGeom>
                <a:avLst/>
                <a:gdLst>
                  <a:gd name="connsiteX0" fmla="*/ 316221 w 493238"/>
                  <a:gd name="connsiteY0" fmla="*/ 150712 h 548042"/>
                  <a:gd name="connsiteX1" fmla="*/ 280599 w 493238"/>
                  <a:gd name="connsiteY1" fmla="*/ 234562 h 548042"/>
                  <a:gd name="connsiteX2" fmla="*/ 234015 w 493238"/>
                  <a:gd name="connsiteY2" fmla="*/ 259224 h 548042"/>
                  <a:gd name="connsiteX3" fmla="*/ 172634 w 493238"/>
                  <a:gd name="connsiteY3" fmla="*/ 267993 h 548042"/>
                  <a:gd name="connsiteX4" fmla="*/ 152904 w 493238"/>
                  <a:gd name="connsiteY4" fmla="*/ 267993 h 548042"/>
                  <a:gd name="connsiteX5" fmla="*/ 152904 w 493238"/>
                  <a:gd name="connsiteY5" fmla="*/ 47680 h 548042"/>
                  <a:gd name="connsiteX6" fmla="*/ 209353 w 493238"/>
                  <a:gd name="connsiteY6" fmla="*/ 40555 h 548042"/>
                  <a:gd name="connsiteX7" fmla="*/ 234015 w 493238"/>
                  <a:gd name="connsiteY7" fmla="*/ 43295 h 548042"/>
                  <a:gd name="connsiteX8" fmla="*/ 287175 w 493238"/>
                  <a:gd name="connsiteY8" fmla="*/ 71794 h 548042"/>
                  <a:gd name="connsiteX9" fmla="*/ 316221 w 493238"/>
                  <a:gd name="connsiteY9" fmla="*/ 150712 h 548042"/>
                  <a:gd name="connsiteX10" fmla="*/ 450491 w 493238"/>
                  <a:gd name="connsiteY10" fmla="*/ 509680 h 548042"/>
                  <a:gd name="connsiteX11" fmla="*/ 388015 w 493238"/>
                  <a:gd name="connsiteY11" fmla="*/ 439530 h 548042"/>
                  <a:gd name="connsiteX12" fmla="*/ 286078 w 493238"/>
                  <a:gd name="connsiteY12" fmla="*/ 287175 h 548042"/>
                  <a:gd name="connsiteX13" fmla="*/ 378150 w 493238"/>
                  <a:gd name="connsiteY13" fmla="*/ 234562 h 548042"/>
                  <a:gd name="connsiteX14" fmla="*/ 409936 w 493238"/>
                  <a:gd name="connsiteY14" fmla="*/ 145780 h 548042"/>
                  <a:gd name="connsiteX15" fmla="*/ 380342 w 493238"/>
                  <a:gd name="connsiteY15" fmla="*/ 60833 h 548042"/>
                  <a:gd name="connsiteX16" fmla="*/ 314028 w 493238"/>
                  <a:gd name="connsiteY16" fmla="*/ 12605 h 548042"/>
                  <a:gd name="connsiteX17" fmla="*/ 259773 w 493238"/>
                  <a:gd name="connsiteY17" fmla="*/ 3836 h 548042"/>
                  <a:gd name="connsiteX18" fmla="*/ 190719 w 493238"/>
                  <a:gd name="connsiteY18" fmla="*/ 0 h 548042"/>
                  <a:gd name="connsiteX19" fmla="*/ 3837 w 493238"/>
                  <a:gd name="connsiteY19" fmla="*/ 0 h 548042"/>
                  <a:gd name="connsiteX20" fmla="*/ 0 w 493238"/>
                  <a:gd name="connsiteY20" fmla="*/ 0 h 548042"/>
                  <a:gd name="connsiteX21" fmla="*/ 0 w 493238"/>
                  <a:gd name="connsiteY21" fmla="*/ 21922 h 548042"/>
                  <a:gd name="connsiteX22" fmla="*/ 21922 w 493238"/>
                  <a:gd name="connsiteY22" fmla="*/ 21922 h 548042"/>
                  <a:gd name="connsiteX23" fmla="*/ 63573 w 493238"/>
                  <a:gd name="connsiteY23" fmla="*/ 40555 h 548042"/>
                  <a:gd name="connsiteX24" fmla="*/ 72342 w 493238"/>
                  <a:gd name="connsiteY24" fmla="*/ 99744 h 548042"/>
                  <a:gd name="connsiteX25" fmla="*/ 72342 w 493238"/>
                  <a:gd name="connsiteY25" fmla="*/ 453780 h 548042"/>
                  <a:gd name="connsiteX26" fmla="*/ 66314 w 493238"/>
                  <a:gd name="connsiteY26" fmla="*/ 510228 h 548042"/>
                  <a:gd name="connsiteX27" fmla="*/ 21922 w 493238"/>
                  <a:gd name="connsiteY27" fmla="*/ 531054 h 548042"/>
                  <a:gd name="connsiteX28" fmla="*/ 0 w 493238"/>
                  <a:gd name="connsiteY28" fmla="*/ 531054 h 548042"/>
                  <a:gd name="connsiteX29" fmla="*/ 0 w 493238"/>
                  <a:gd name="connsiteY29" fmla="*/ 552975 h 548042"/>
                  <a:gd name="connsiteX30" fmla="*/ 227438 w 493238"/>
                  <a:gd name="connsiteY30" fmla="*/ 552975 h 548042"/>
                  <a:gd name="connsiteX31" fmla="*/ 227438 w 493238"/>
                  <a:gd name="connsiteY31" fmla="*/ 531054 h 548042"/>
                  <a:gd name="connsiteX32" fmla="*/ 205516 w 493238"/>
                  <a:gd name="connsiteY32" fmla="*/ 531054 h 548042"/>
                  <a:gd name="connsiteX33" fmla="*/ 163865 w 493238"/>
                  <a:gd name="connsiteY33" fmla="*/ 515160 h 548042"/>
                  <a:gd name="connsiteX34" fmla="*/ 152904 w 493238"/>
                  <a:gd name="connsiteY34" fmla="*/ 453780 h 548042"/>
                  <a:gd name="connsiteX35" fmla="*/ 152904 w 493238"/>
                  <a:gd name="connsiteY35" fmla="*/ 298683 h 548042"/>
                  <a:gd name="connsiteX36" fmla="*/ 206065 w 493238"/>
                  <a:gd name="connsiteY36" fmla="*/ 298683 h 548042"/>
                  <a:gd name="connsiteX37" fmla="*/ 260320 w 493238"/>
                  <a:gd name="connsiteY37" fmla="*/ 380890 h 548042"/>
                  <a:gd name="connsiteX38" fmla="*/ 375958 w 493238"/>
                  <a:gd name="connsiteY38" fmla="*/ 551879 h 548042"/>
                  <a:gd name="connsiteX39" fmla="*/ 520093 w 493238"/>
                  <a:gd name="connsiteY39" fmla="*/ 552975 h 548042"/>
                  <a:gd name="connsiteX40" fmla="*/ 520093 w 493238"/>
                  <a:gd name="connsiteY40" fmla="*/ 531054 h 548042"/>
                  <a:gd name="connsiteX41" fmla="*/ 517900 w 493238"/>
                  <a:gd name="connsiteY41" fmla="*/ 531054 h 548042"/>
                  <a:gd name="connsiteX42" fmla="*/ 450491 w 493238"/>
                  <a:gd name="connsiteY42" fmla="*/ 50968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3238" h="548042">
                    <a:moveTo>
                      <a:pt x="316221" y="150712"/>
                    </a:moveTo>
                    <a:cubicBezTo>
                      <a:pt x="316221" y="185239"/>
                      <a:pt x="304164" y="213189"/>
                      <a:pt x="280599" y="234562"/>
                    </a:cubicBezTo>
                    <a:cubicBezTo>
                      <a:pt x="268542" y="245523"/>
                      <a:pt x="252100" y="254292"/>
                      <a:pt x="234015" y="259224"/>
                    </a:cubicBezTo>
                    <a:cubicBezTo>
                      <a:pt x="217025" y="265253"/>
                      <a:pt x="195652" y="267993"/>
                      <a:pt x="172634" y="267993"/>
                    </a:cubicBezTo>
                    <a:cubicBezTo>
                      <a:pt x="172634" y="267993"/>
                      <a:pt x="156740" y="267993"/>
                      <a:pt x="152904" y="267993"/>
                    </a:cubicBezTo>
                    <a:cubicBezTo>
                      <a:pt x="152904" y="260869"/>
                      <a:pt x="152904" y="54256"/>
                      <a:pt x="152904" y="47680"/>
                    </a:cubicBezTo>
                    <a:cubicBezTo>
                      <a:pt x="157837" y="46584"/>
                      <a:pt x="209353" y="40555"/>
                      <a:pt x="209353" y="40555"/>
                    </a:cubicBezTo>
                    <a:cubicBezTo>
                      <a:pt x="218121" y="40555"/>
                      <a:pt x="226342" y="41651"/>
                      <a:pt x="234015" y="43295"/>
                    </a:cubicBezTo>
                    <a:cubicBezTo>
                      <a:pt x="255936" y="47132"/>
                      <a:pt x="274570" y="56997"/>
                      <a:pt x="287175" y="71794"/>
                    </a:cubicBezTo>
                    <a:cubicBezTo>
                      <a:pt x="306356" y="90427"/>
                      <a:pt x="316221" y="116185"/>
                      <a:pt x="316221" y="150712"/>
                    </a:cubicBezTo>
                    <a:moveTo>
                      <a:pt x="450491" y="509680"/>
                    </a:moveTo>
                    <a:cubicBezTo>
                      <a:pt x="433502" y="498719"/>
                      <a:pt x="412129" y="475153"/>
                      <a:pt x="388015" y="439530"/>
                    </a:cubicBezTo>
                    <a:cubicBezTo>
                      <a:pt x="388015" y="439530"/>
                      <a:pt x="291011" y="294299"/>
                      <a:pt x="286078" y="287175"/>
                    </a:cubicBezTo>
                    <a:cubicBezTo>
                      <a:pt x="327729" y="275118"/>
                      <a:pt x="358421" y="257580"/>
                      <a:pt x="378150" y="234562"/>
                    </a:cubicBezTo>
                    <a:cubicBezTo>
                      <a:pt x="400072" y="206064"/>
                      <a:pt x="409936" y="178114"/>
                      <a:pt x="409936" y="145780"/>
                    </a:cubicBezTo>
                    <a:cubicBezTo>
                      <a:pt x="409936" y="113445"/>
                      <a:pt x="401168" y="88235"/>
                      <a:pt x="380342" y="60833"/>
                    </a:cubicBezTo>
                    <a:cubicBezTo>
                      <a:pt x="361709" y="38911"/>
                      <a:pt x="340883" y="24114"/>
                      <a:pt x="314028" y="12605"/>
                    </a:cubicBezTo>
                    <a:cubicBezTo>
                      <a:pt x="299232" y="8769"/>
                      <a:pt x="280599" y="5481"/>
                      <a:pt x="259773" y="3836"/>
                    </a:cubicBezTo>
                    <a:cubicBezTo>
                      <a:pt x="240043" y="1096"/>
                      <a:pt x="216477" y="0"/>
                      <a:pt x="190719" y="0"/>
                    </a:cubicBezTo>
                    <a:lnTo>
                      <a:pt x="3837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0555" y="21922"/>
                      <a:pt x="55353" y="29046"/>
                      <a:pt x="63573" y="40555"/>
                    </a:cubicBezTo>
                    <a:cubicBezTo>
                      <a:pt x="72342" y="49324"/>
                      <a:pt x="72342" y="76178"/>
                      <a:pt x="72342" y="99744"/>
                    </a:cubicBezTo>
                    <a:lnTo>
                      <a:pt x="72342" y="453780"/>
                    </a:lnTo>
                    <a:cubicBezTo>
                      <a:pt x="72342" y="492143"/>
                      <a:pt x="68505" y="505296"/>
                      <a:pt x="66314" y="510228"/>
                    </a:cubicBezTo>
                    <a:cubicBezTo>
                      <a:pt x="57545" y="523929"/>
                      <a:pt x="42747" y="531054"/>
                      <a:pt x="21922" y="531054"/>
                    </a:cubicBezTo>
                    <a:lnTo>
                      <a:pt x="0" y="531054"/>
                    </a:lnTo>
                    <a:lnTo>
                      <a:pt x="0" y="552975"/>
                    </a:lnTo>
                    <a:lnTo>
                      <a:pt x="227438" y="552975"/>
                    </a:lnTo>
                    <a:lnTo>
                      <a:pt x="227438" y="531054"/>
                    </a:lnTo>
                    <a:lnTo>
                      <a:pt x="205516" y="531054"/>
                    </a:lnTo>
                    <a:cubicBezTo>
                      <a:pt x="184691" y="531054"/>
                      <a:pt x="172085" y="526121"/>
                      <a:pt x="163865" y="515160"/>
                    </a:cubicBezTo>
                    <a:cubicBezTo>
                      <a:pt x="156740" y="505296"/>
                      <a:pt x="152904" y="484470"/>
                      <a:pt x="152904" y="453780"/>
                    </a:cubicBezTo>
                    <a:cubicBezTo>
                      <a:pt x="152904" y="453780"/>
                      <a:pt x="152904" y="306356"/>
                      <a:pt x="152904" y="298683"/>
                    </a:cubicBezTo>
                    <a:cubicBezTo>
                      <a:pt x="156740" y="298683"/>
                      <a:pt x="206065" y="298683"/>
                      <a:pt x="206065" y="298683"/>
                    </a:cubicBezTo>
                    <a:lnTo>
                      <a:pt x="260320" y="380890"/>
                    </a:lnTo>
                    <a:lnTo>
                      <a:pt x="375958" y="551879"/>
                    </a:lnTo>
                    <a:lnTo>
                      <a:pt x="520093" y="552975"/>
                    </a:lnTo>
                    <a:lnTo>
                      <a:pt x="520093" y="531054"/>
                    </a:lnTo>
                    <a:lnTo>
                      <a:pt x="517900" y="531054"/>
                    </a:lnTo>
                    <a:cubicBezTo>
                      <a:pt x="488306" y="529410"/>
                      <a:pt x="464740" y="521737"/>
                      <a:pt x="450491" y="50968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C9D739E-D61E-4671-B8DC-8C0C843B52EC}"/>
                  </a:ext>
                </a:extLst>
              </p:cNvPr>
              <p:cNvSpPr/>
              <p:nvPr/>
            </p:nvSpPr>
            <p:spPr>
              <a:xfrm>
                <a:off x="9922436" y="4179271"/>
                <a:ext cx="328826" cy="548043"/>
              </a:xfrm>
              <a:custGeom>
                <a:avLst/>
                <a:gdLst>
                  <a:gd name="connsiteX0" fmla="*/ 292655 w 328825"/>
                  <a:gd name="connsiteY0" fmla="*/ 308000 h 548042"/>
                  <a:gd name="connsiteX1" fmla="*/ 194555 w 328825"/>
                  <a:gd name="connsiteY1" fmla="*/ 242783 h 548042"/>
                  <a:gd name="connsiteX2" fmla="*/ 174825 w 328825"/>
                  <a:gd name="connsiteY2" fmla="*/ 231822 h 548042"/>
                  <a:gd name="connsiteX3" fmla="*/ 82754 w 328825"/>
                  <a:gd name="connsiteY3" fmla="*/ 165509 h 548042"/>
                  <a:gd name="connsiteX4" fmla="*/ 67957 w 328825"/>
                  <a:gd name="connsiteY4" fmla="*/ 120022 h 548042"/>
                  <a:gd name="connsiteX5" fmla="*/ 92619 w 328825"/>
                  <a:gd name="connsiteY5" fmla="*/ 65765 h 548042"/>
                  <a:gd name="connsiteX6" fmla="*/ 155095 w 328825"/>
                  <a:gd name="connsiteY6" fmla="*/ 40007 h 548042"/>
                  <a:gd name="connsiteX7" fmla="*/ 174825 w 328825"/>
                  <a:gd name="connsiteY7" fmla="*/ 42199 h 548042"/>
                  <a:gd name="connsiteX8" fmla="*/ 221409 w 328825"/>
                  <a:gd name="connsiteY8" fmla="*/ 59189 h 548042"/>
                  <a:gd name="connsiteX9" fmla="*/ 270733 w 328825"/>
                  <a:gd name="connsiteY9" fmla="*/ 109609 h 548042"/>
                  <a:gd name="connsiteX10" fmla="*/ 294299 w 328825"/>
                  <a:gd name="connsiteY10" fmla="*/ 194555 h 548042"/>
                  <a:gd name="connsiteX11" fmla="*/ 294299 w 328825"/>
                  <a:gd name="connsiteY11" fmla="*/ 198392 h 548042"/>
                  <a:gd name="connsiteX12" fmla="*/ 315125 w 328825"/>
                  <a:gd name="connsiteY12" fmla="*/ 198392 h 548042"/>
                  <a:gd name="connsiteX13" fmla="*/ 315125 w 328825"/>
                  <a:gd name="connsiteY13" fmla="*/ 548 h 548042"/>
                  <a:gd name="connsiteX14" fmla="*/ 311288 w 328825"/>
                  <a:gd name="connsiteY14" fmla="*/ 548 h 548042"/>
                  <a:gd name="connsiteX15" fmla="*/ 295395 w 328825"/>
                  <a:gd name="connsiteY15" fmla="*/ 548 h 548042"/>
                  <a:gd name="connsiteX16" fmla="*/ 294299 w 328825"/>
                  <a:gd name="connsiteY16" fmla="*/ 2740 h 548042"/>
                  <a:gd name="connsiteX17" fmla="*/ 287174 w 328825"/>
                  <a:gd name="connsiteY17" fmla="*/ 24662 h 548042"/>
                  <a:gd name="connsiteX18" fmla="*/ 272377 w 328825"/>
                  <a:gd name="connsiteY18" fmla="*/ 31787 h 548042"/>
                  <a:gd name="connsiteX19" fmla="*/ 243879 w 328825"/>
                  <a:gd name="connsiteY19" fmla="*/ 21922 h 548042"/>
                  <a:gd name="connsiteX20" fmla="*/ 174825 w 328825"/>
                  <a:gd name="connsiteY20" fmla="*/ 1096 h 548042"/>
                  <a:gd name="connsiteX21" fmla="*/ 155095 w 328825"/>
                  <a:gd name="connsiteY21" fmla="*/ 0 h 548042"/>
                  <a:gd name="connsiteX22" fmla="*/ 43295 w 328825"/>
                  <a:gd name="connsiteY22" fmla="*/ 43295 h 548042"/>
                  <a:gd name="connsiteX23" fmla="*/ 0 w 328825"/>
                  <a:gd name="connsiteY23" fmla="*/ 147972 h 548042"/>
                  <a:gd name="connsiteX24" fmla="*/ 13701 w 328825"/>
                  <a:gd name="connsiteY24" fmla="*/ 210448 h 548042"/>
                  <a:gd name="connsiteX25" fmla="*/ 56996 w 328825"/>
                  <a:gd name="connsiteY25" fmla="*/ 263061 h 548042"/>
                  <a:gd name="connsiteX26" fmla="*/ 146875 w 328825"/>
                  <a:gd name="connsiteY26" fmla="*/ 324441 h 548042"/>
                  <a:gd name="connsiteX27" fmla="*/ 154000 w 328825"/>
                  <a:gd name="connsiteY27" fmla="*/ 328278 h 548042"/>
                  <a:gd name="connsiteX28" fmla="*/ 174825 w 328825"/>
                  <a:gd name="connsiteY28" fmla="*/ 340335 h 548042"/>
                  <a:gd name="connsiteX29" fmla="*/ 232370 w 328825"/>
                  <a:gd name="connsiteY29" fmla="*/ 377054 h 548042"/>
                  <a:gd name="connsiteX30" fmla="*/ 264156 w 328825"/>
                  <a:gd name="connsiteY30" fmla="*/ 415417 h 548042"/>
                  <a:gd name="connsiteX31" fmla="*/ 275117 w 328825"/>
                  <a:gd name="connsiteY31" fmla="*/ 453780 h 548042"/>
                  <a:gd name="connsiteX32" fmla="*/ 248263 w 328825"/>
                  <a:gd name="connsiteY32" fmla="*/ 515160 h 548042"/>
                  <a:gd name="connsiteX33" fmla="*/ 175921 w 328825"/>
                  <a:gd name="connsiteY33" fmla="*/ 538726 h 548042"/>
                  <a:gd name="connsiteX34" fmla="*/ 174825 w 328825"/>
                  <a:gd name="connsiteY34" fmla="*/ 538726 h 548042"/>
                  <a:gd name="connsiteX35" fmla="*/ 103580 w 328825"/>
                  <a:gd name="connsiteY35" fmla="*/ 521737 h 548042"/>
                  <a:gd name="connsiteX36" fmla="*/ 53159 w 328825"/>
                  <a:gd name="connsiteY36" fmla="*/ 473509 h 548042"/>
                  <a:gd name="connsiteX37" fmla="*/ 26306 w 328825"/>
                  <a:gd name="connsiteY37" fmla="*/ 386370 h 548042"/>
                  <a:gd name="connsiteX38" fmla="*/ 25210 w 328825"/>
                  <a:gd name="connsiteY38" fmla="*/ 382534 h 548042"/>
                  <a:gd name="connsiteX39" fmla="*/ 5480 w 328825"/>
                  <a:gd name="connsiteY39" fmla="*/ 382534 h 548042"/>
                  <a:gd name="connsiteX40" fmla="*/ 5480 w 328825"/>
                  <a:gd name="connsiteY40" fmla="*/ 578185 h 548042"/>
                  <a:gd name="connsiteX41" fmla="*/ 25210 w 328825"/>
                  <a:gd name="connsiteY41" fmla="*/ 578185 h 548042"/>
                  <a:gd name="connsiteX42" fmla="*/ 26306 w 328825"/>
                  <a:gd name="connsiteY42" fmla="*/ 575993 h 548042"/>
                  <a:gd name="connsiteX43" fmla="*/ 33430 w 328825"/>
                  <a:gd name="connsiteY43" fmla="*/ 552427 h 548042"/>
                  <a:gd name="connsiteX44" fmla="*/ 45487 w 328825"/>
                  <a:gd name="connsiteY44" fmla="*/ 548591 h 548042"/>
                  <a:gd name="connsiteX45" fmla="*/ 90974 w 328825"/>
                  <a:gd name="connsiteY45" fmla="*/ 560648 h 548042"/>
                  <a:gd name="connsiteX46" fmla="*/ 140299 w 328825"/>
                  <a:gd name="connsiteY46" fmla="*/ 575445 h 548042"/>
                  <a:gd name="connsiteX47" fmla="*/ 174825 w 328825"/>
                  <a:gd name="connsiteY47" fmla="*/ 577637 h 548042"/>
                  <a:gd name="connsiteX48" fmla="*/ 183594 w 328825"/>
                  <a:gd name="connsiteY48" fmla="*/ 577637 h 548042"/>
                  <a:gd name="connsiteX49" fmla="*/ 303068 w 328825"/>
                  <a:gd name="connsiteY49" fmla="*/ 532150 h 548042"/>
                  <a:gd name="connsiteX50" fmla="*/ 351295 w 328825"/>
                  <a:gd name="connsiteY50" fmla="*/ 424185 h 548042"/>
                  <a:gd name="connsiteX51" fmla="*/ 336498 w 328825"/>
                  <a:gd name="connsiteY51" fmla="*/ 357872 h 548042"/>
                  <a:gd name="connsiteX52" fmla="*/ 292655 w 328825"/>
                  <a:gd name="connsiteY52" fmla="*/ 30800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28825" h="548042">
                    <a:moveTo>
                      <a:pt x="292655" y="308000"/>
                    </a:moveTo>
                    <a:cubicBezTo>
                      <a:pt x="274021" y="291011"/>
                      <a:pt x="240042" y="268541"/>
                      <a:pt x="194555" y="242783"/>
                    </a:cubicBezTo>
                    <a:cubicBezTo>
                      <a:pt x="187431" y="238947"/>
                      <a:pt x="180854" y="235659"/>
                      <a:pt x="174825" y="231822"/>
                    </a:cubicBezTo>
                    <a:cubicBezTo>
                      <a:pt x="130434" y="206064"/>
                      <a:pt x="97552" y="182498"/>
                      <a:pt x="82754" y="165509"/>
                    </a:cubicBezTo>
                    <a:cubicBezTo>
                      <a:pt x="72889" y="151808"/>
                      <a:pt x="67957" y="137011"/>
                      <a:pt x="67957" y="120022"/>
                    </a:cubicBezTo>
                    <a:cubicBezTo>
                      <a:pt x="67957" y="100292"/>
                      <a:pt x="75082" y="84399"/>
                      <a:pt x="92619" y="65765"/>
                    </a:cubicBezTo>
                    <a:cubicBezTo>
                      <a:pt x="108512" y="49872"/>
                      <a:pt x="130982" y="40007"/>
                      <a:pt x="155095" y="40007"/>
                    </a:cubicBezTo>
                    <a:cubicBezTo>
                      <a:pt x="161124" y="40007"/>
                      <a:pt x="168796" y="41103"/>
                      <a:pt x="174825" y="42199"/>
                    </a:cubicBezTo>
                    <a:cubicBezTo>
                      <a:pt x="190719" y="44392"/>
                      <a:pt x="206612" y="50968"/>
                      <a:pt x="221409" y="59189"/>
                    </a:cubicBezTo>
                    <a:cubicBezTo>
                      <a:pt x="243330" y="72890"/>
                      <a:pt x="260868" y="89879"/>
                      <a:pt x="270733" y="109609"/>
                    </a:cubicBezTo>
                    <a:cubicBezTo>
                      <a:pt x="281694" y="126598"/>
                      <a:pt x="289367" y="154000"/>
                      <a:pt x="294299" y="194555"/>
                    </a:cubicBezTo>
                    <a:lnTo>
                      <a:pt x="294299" y="198392"/>
                    </a:lnTo>
                    <a:lnTo>
                      <a:pt x="315125" y="198392"/>
                    </a:lnTo>
                    <a:lnTo>
                      <a:pt x="315125" y="548"/>
                    </a:lnTo>
                    <a:lnTo>
                      <a:pt x="311288" y="548"/>
                    </a:lnTo>
                    <a:lnTo>
                      <a:pt x="295395" y="548"/>
                    </a:lnTo>
                    <a:lnTo>
                      <a:pt x="294299" y="2740"/>
                    </a:lnTo>
                    <a:cubicBezTo>
                      <a:pt x="293202" y="9865"/>
                      <a:pt x="290462" y="23566"/>
                      <a:pt x="287174" y="24662"/>
                    </a:cubicBezTo>
                    <a:cubicBezTo>
                      <a:pt x="286078" y="25758"/>
                      <a:pt x="272377" y="31787"/>
                      <a:pt x="272377" y="31787"/>
                    </a:cubicBezTo>
                    <a:cubicBezTo>
                      <a:pt x="265253" y="31787"/>
                      <a:pt x="255387" y="29594"/>
                      <a:pt x="243879" y="21922"/>
                    </a:cubicBezTo>
                    <a:cubicBezTo>
                      <a:pt x="220313" y="10961"/>
                      <a:pt x="197295" y="3288"/>
                      <a:pt x="174825" y="1096"/>
                    </a:cubicBezTo>
                    <a:cubicBezTo>
                      <a:pt x="168796" y="0"/>
                      <a:pt x="161124" y="0"/>
                      <a:pt x="155095" y="0"/>
                    </a:cubicBezTo>
                    <a:cubicBezTo>
                      <a:pt x="111800" y="0"/>
                      <a:pt x="75082" y="13701"/>
                      <a:pt x="43295" y="43295"/>
                    </a:cubicBezTo>
                    <a:cubicBezTo>
                      <a:pt x="13701" y="73986"/>
                      <a:pt x="0" y="108512"/>
                      <a:pt x="0" y="147972"/>
                    </a:cubicBezTo>
                    <a:cubicBezTo>
                      <a:pt x="0" y="171537"/>
                      <a:pt x="4932" y="193459"/>
                      <a:pt x="13701" y="210448"/>
                    </a:cubicBezTo>
                    <a:cubicBezTo>
                      <a:pt x="23565" y="231274"/>
                      <a:pt x="38363" y="248812"/>
                      <a:pt x="56996" y="263061"/>
                    </a:cubicBezTo>
                    <a:cubicBezTo>
                      <a:pt x="75629" y="280050"/>
                      <a:pt x="105224" y="298683"/>
                      <a:pt x="146875" y="324441"/>
                    </a:cubicBezTo>
                    <a:lnTo>
                      <a:pt x="154000" y="328278"/>
                    </a:lnTo>
                    <a:cubicBezTo>
                      <a:pt x="161124" y="332114"/>
                      <a:pt x="168796" y="337046"/>
                      <a:pt x="174825" y="340335"/>
                    </a:cubicBezTo>
                    <a:cubicBezTo>
                      <a:pt x="205516" y="357324"/>
                      <a:pt x="224149" y="371025"/>
                      <a:pt x="232370" y="377054"/>
                    </a:cubicBezTo>
                    <a:cubicBezTo>
                      <a:pt x="247167" y="388014"/>
                      <a:pt x="257031" y="398975"/>
                      <a:pt x="264156" y="415417"/>
                    </a:cubicBezTo>
                    <a:cubicBezTo>
                      <a:pt x="270185" y="427474"/>
                      <a:pt x="275117" y="442271"/>
                      <a:pt x="275117" y="453780"/>
                    </a:cubicBezTo>
                    <a:cubicBezTo>
                      <a:pt x="275117" y="475701"/>
                      <a:pt x="266348" y="495431"/>
                      <a:pt x="248263" y="515160"/>
                    </a:cubicBezTo>
                    <a:cubicBezTo>
                      <a:pt x="231273" y="529958"/>
                      <a:pt x="206612" y="538726"/>
                      <a:pt x="175921" y="538726"/>
                    </a:cubicBezTo>
                    <a:cubicBezTo>
                      <a:pt x="175921" y="538726"/>
                      <a:pt x="175921" y="538726"/>
                      <a:pt x="174825" y="538726"/>
                    </a:cubicBezTo>
                    <a:cubicBezTo>
                      <a:pt x="146327" y="538726"/>
                      <a:pt x="122213" y="532698"/>
                      <a:pt x="103580" y="521737"/>
                    </a:cubicBezTo>
                    <a:cubicBezTo>
                      <a:pt x="82754" y="509680"/>
                      <a:pt x="63025" y="494883"/>
                      <a:pt x="53159" y="473509"/>
                    </a:cubicBezTo>
                    <a:cubicBezTo>
                      <a:pt x="42199" y="453780"/>
                      <a:pt x="32334" y="425281"/>
                      <a:pt x="26306" y="386370"/>
                    </a:cubicBezTo>
                    <a:lnTo>
                      <a:pt x="25210" y="382534"/>
                    </a:lnTo>
                    <a:lnTo>
                      <a:pt x="5480" y="382534"/>
                    </a:lnTo>
                    <a:lnTo>
                      <a:pt x="5480" y="578185"/>
                    </a:lnTo>
                    <a:lnTo>
                      <a:pt x="25210" y="578185"/>
                    </a:lnTo>
                    <a:lnTo>
                      <a:pt x="26306" y="575993"/>
                    </a:lnTo>
                    <a:cubicBezTo>
                      <a:pt x="28498" y="562292"/>
                      <a:pt x="30142" y="556264"/>
                      <a:pt x="33430" y="552427"/>
                    </a:cubicBezTo>
                    <a:cubicBezTo>
                      <a:pt x="35622" y="548591"/>
                      <a:pt x="38363" y="548591"/>
                      <a:pt x="45487" y="548591"/>
                    </a:cubicBezTo>
                    <a:cubicBezTo>
                      <a:pt x="47679" y="548591"/>
                      <a:pt x="64121" y="548591"/>
                      <a:pt x="90974" y="560648"/>
                    </a:cubicBezTo>
                    <a:lnTo>
                      <a:pt x="140299" y="575445"/>
                    </a:lnTo>
                    <a:cubicBezTo>
                      <a:pt x="140299" y="575445"/>
                      <a:pt x="162220" y="576541"/>
                      <a:pt x="174825" y="577637"/>
                    </a:cubicBezTo>
                    <a:cubicBezTo>
                      <a:pt x="179758" y="577637"/>
                      <a:pt x="183594" y="577637"/>
                      <a:pt x="183594" y="577637"/>
                    </a:cubicBezTo>
                    <a:cubicBezTo>
                      <a:pt x="232918" y="577637"/>
                      <a:pt x="270733" y="562840"/>
                      <a:pt x="303068" y="532150"/>
                    </a:cubicBezTo>
                    <a:cubicBezTo>
                      <a:pt x="333758" y="501459"/>
                      <a:pt x="351295" y="464740"/>
                      <a:pt x="351295" y="424185"/>
                    </a:cubicBezTo>
                    <a:cubicBezTo>
                      <a:pt x="351295" y="402263"/>
                      <a:pt x="346363" y="380890"/>
                      <a:pt x="336498" y="357872"/>
                    </a:cubicBezTo>
                    <a:cubicBezTo>
                      <a:pt x="326085" y="337594"/>
                      <a:pt x="311288" y="319509"/>
                      <a:pt x="292655" y="308000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896A7D9E-41CF-4E50-A365-AC40E74ADDA8}"/>
                  </a:ext>
                </a:extLst>
              </p:cNvPr>
              <p:cNvSpPr/>
              <p:nvPr/>
            </p:nvSpPr>
            <p:spPr>
              <a:xfrm>
                <a:off x="10325247" y="4192424"/>
                <a:ext cx="219217" cy="548043"/>
              </a:xfrm>
              <a:custGeom>
                <a:avLst/>
                <a:gdLst>
                  <a:gd name="connsiteX0" fmla="*/ 115089 w 219217"/>
                  <a:gd name="connsiteY0" fmla="*/ 0 h 548042"/>
                  <a:gd name="connsiteX1" fmla="*/ 548 w 219217"/>
                  <a:gd name="connsiteY1" fmla="*/ 0 h 548042"/>
                  <a:gd name="connsiteX2" fmla="*/ 548 w 219217"/>
                  <a:gd name="connsiteY2" fmla="*/ 21922 h 548042"/>
                  <a:gd name="connsiteX3" fmla="*/ 22470 w 219217"/>
                  <a:gd name="connsiteY3" fmla="*/ 21922 h 548042"/>
                  <a:gd name="connsiteX4" fmla="*/ 56997 w 219217"/>
                  <a:gd name="connsiteY4" fmla="*/ 31786 h 548042"/>
                  <a:gd name="connsiteX5" fmla="*/ 69053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4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30178 w 219217"/>
                  <a:gd name="connsiteY13" fmla="*/ 552975 h 548042"/>
                  <a:gd name="connsiteX14" fmla="*/ 230178 w 219217"/>
                  <a:gd name="connsiteY14" fmla="*/ 531053 h 548042"/>
                  <a:gd name="connsiteX15" fmla="*/ 208256 w 219217"/>
                  <a:gd name="connsiteY15" fmla="*/ 531053 h 548042"/>
                  <a:gd name="connsiteX16" fmla="*/ 174826 w 219217"/>
                  <a:gd name="connsiteY16" fmla="*/ 522285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8256 w 219217"/>
                  <a:gd name="connsiteY21" fmla="*/ 21922 h 548042"/>
                  <a:gd name="connsiteX22" fmla="*/ 230178 w 219217"/>
                  <a:gd name="connsiteY22" fmla="*/ 21922 h 548042"/>
                  <a:gd name="connsiteX23" fmla="*/ 230178 w 219217"/>
                  <a:gd name="connsiteY23" fmla="*/ 0 h 548042"/>
                  <a:gd name="connsiteX24" fmla="*/ 226342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5089" y="0"/>
                    </a:move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33431" y="21922"/>
                      <a:pt x="46035" y="26854"/>
                      <a:pt x="56997" y="31786"/>
                    </a:cubicBezTo>
                    <a:lnTo>
                      <a:pt x="69053" y="47680"/>
                    </a:lnTo>
                    <a:cubicBezTo>
                      <a:pt x="72890" y="56448"/>
                      <a:pt x="75082" y="73438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49" y="505844"/>
                      <a:pt x="66314" y="512420"/>
                    </a:cubicBezTo>
                    <a:cubicBezTo>
                      <a:pt x="55352" y="524477"/>
                      <a:pt x="40555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30178" y="552975"/>
                    </a:lnTo>
                    <a:lnTo>
                      <a:pt x="230178" y="531053"/>
                    </a:lnTo>
                    <a:lnTo>
                      <a:pt x="208256" y="531053"/>
                    </a:lnTo>
                    <a:cubicBezTo>
                      <a:pt x="193459" y="531053"/>
                      <a:pt x="182498" y="528861"/>
                      <a:pt x="174826" y="522285"/>
                    </a:cubicBezTo>
                    <a:cubicBezTo>
                      <a:pt x="164961" y="517352"/>
                      <a:pt x="161125" y="512420"/>
                      <a:pt x="158933" y="506391"/>
                    </a:cubicBezTo>
                    <a:cubicBezTo>
                      <a:pt x="155096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288" y="49324"/>
                      <a:pt x="163865" y="40555"/>
                    </a:cubicBezTo>
                    <a:cubicBezTo>
                      <a:pt x="172634" y="28498"/>
                      <a:pt x="188527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226342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52BFA9A4-B24C-49E2-90D3-77CD38D0B184}"/>
                  </a:ext>
                </a:extLst>
              </p:cNvPr>
              <p:cNvSpPr/>
              <p:nvPr/>
            </p:nvSpPr>
            <p:spPr>
              <a:xfrm>
                <a:off x="10589952" y="4191876"/>
                <a:ext cx="438434" cy="548043"/>
              </a:xfrm>
              <a:custGeom>
                <a:avLst/>
                <a:gdLst>
                  <a:gd name="connsiteX0" fmla="*/ 431858 w 438434"/>
                  <a:gd name="connsiteY0" fmla="*/ 548 h 548042"/>
                  <a:gd name="connsiteX1" fmla="*/ 220314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20569 w 438434"/>
                  <a:gd name="connsiteY8" fmla="*/ 41651 h 548042"/>
                  <a:gd name="connsiteX9" fmla="*/ 177018 w 438434"/>
                  <a:gd name="connsiteY9" fmla="*/ 41651 h 548042"/>
                  <a:gd name="connsiteX10" fmla="*/ 177018 w 438434"/>
                  <a:gd name="connsiteY10" fmla="*/ 455972 h 548042"/>
                  <a:gd name="connsiteX11" fmla="*/ 168250 w 438434"/>
                  <a:gd name="connsiteY11" fmla="*/ 512420 h 548042"/>
                  <a:gd name="connsiteX12" fmla="*/ 127694 w 438434"/>
                  <a:gd name="connsiteY12" fmla="*/ 531054 h 548042"/>
                  <a:gd name="connsiteX13" fmla="*/ 105772 w 438434"/>
                  <a:gd name="connsiteY13" fmla="*/ 531054 h 548042"/>
                  <a:gd name="connsiteX14" fmla="*/ 105772 w 438434"/>
                  <a:gd name="connsiteY14" fmla="*/ 552975 h 548042"/>
                  <a:gd name="connsiteX15" fmla="*/ 220314 w 438434"/>
                  <a:gd name="connsiteY15" fmla="*/ 552975 h 548042"/>
                  <a:gd name="connsiteX16" fmla="*/ 329922 w 438434"/>
                  <a:gd name="connsiteY16" fmla="*/ 552975 h 548042"/>
                  <a:gd name="connsiteX17" fmla="*/ 329922 w 438434"/>
                  <a:gd name="connsiteY17" fmla="*/ 531054 h 548042"/>
                  <a:gd name="connsiteX18" fmla="*/ 310193 w 438434"/>
                  <a:gd name="connsiteY18" fmla="*/ 531054 h 548042"/>
                  <a:gd name="connsiteX19" fmla="*/ 268541 w 438434"/>
                  <a:gd name="connsiteY19" fmla="*/ 515160 h 548042"/>
                  <a:gd name="connsiteX20" fmla="*/ 257580 w 438434"/>
                  <a:gd name="connsiteY20" fmla="*/ 455972 h 548042"/>
                  <a:gd name="connsiteX21" fmla="*/ 257580 w 438434"/>
                  <a:gd name="connsiteY21" fmla="*/ 41651 h 548042"/>
                  <a:gd name="connsiteX22" fmla="*/ 326634 w 438434"/>
                  <a:gd name="connsiteY22" fmla="*/ 41651 h 548042"/>
                  <a:gd name="connsiteX23" fmla="*/ 375958 w 438434"/>
                  <a:gd name="connsiteY23" fmla="*/ 53708 h 548042"/>
                  <a:gd name="connsiteX24" fmla="*/ 407744 w 438434"/>
                  <a:gd name="connsiteY24" fmla="*/ 87139 h 548042"/>
                  <a:gd name="connsiteX25" fmla="*/ 418705 w 438434"/>
                  <a:gd name="connsiteY25" fmla="*/ 132626 h 548042"/>
                  <a:gd name="connsiteX26" fmla="*/ 418705 w 438434"/>
                  <a:gd name="connsiteY26" fmla="*/ 136463 h 548042"/>
                  <a:gd name="connsiteX27" fmla="*/ 439531 w 438434"/>
                  <a:gd name="connsiteY27" fmla="*/ 136463 h 548042"/>
                  <a:gd name="connsiteX28" fmla="*/ 434598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31858" y="548"/>
                    </a:moveTo>
                    <a:lnTo>
                      <a:pt x="220314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20569" y="41651"/>
                    </a:lnTo>
                    <a:cubicBezTo>
                      <a:pt x="120569" y="41651"/>
                      <a:pt x="170989" y="41651"/>
                      <a:pt x="177018" y="41651"/>
                    </a:cubicBezTo>
                    <a:cubicBezTo>
                      <a:pt x="177018" y="48776"/>
                      <a:pt x="177018" y="455972"/>
                      <a:pt x="177018" y="455972"/>
                    </a:cubicBezTo>
                    <a:cubicBezTo>
                      <a:pt x="177018" y="486662"/>
                      <a:pt x="174826" y="504199"/>
                      <a:pt x="168250" y="512420"/>
                    </a:cubicBezTo>
                    <a:cubicBezTo>
                      <a:pt x="162221" y="524477"/>
                      <a:pt x="147424" y="531054"/>
                      <a:pt x="127694" y="531054"/>
                    </a:cubicBezTo>
                    <a:lnTo>
                      <a:pt x="105772" y="531054"/>
                    </a:lnTo>
                    <a:lnTo>
                      <a:pt x="105772" y="552975"/>
                    </a:lnTo>
                    <a:lnTo>
                      <a:pt x="220314" y="552975"/>
                    </a:lnTo>
                    <a:lnTo>
                      <a:pt x="329922" y="552975"/>
                    </a:lnTo>
                    <a:lnTo>
                      <a:pt x="329922" y="531054"/>
                    </a:lnTo>
                    <a:lnTo>
                      <a:pt x="310193" y="531054"/>
                    </a:lnTo>
                    <a:cubicBezTo>
                      <a:pt x="289367" y="531054"/>
                      <a:pt x="276762" y="526121"/>
                      <a:pt x="268541" y="515160"/>
                    </a:cubicBezTo>
                    <a:cubicBezTo>
                      <a:pt x="263609" y="509132"/>
                      <a:pt x="257580" y="490498"/>
                      <a:pt x="257580" y="455972"/>
                    </a:cubicBezTo>
                    <a:cubicBezTo>
                      <a:pt x="257580" y="455972"/>
                      <a:pt x="257580" y="48776"/>
                      <a:pt x="257580" y="41651"/>
                    </a:cubicBezTo>
                    <a:cubicBezTo>
                      <a:pt x="263609" y="41651"/>
                      <a:pt x="326634" y="41651"/>
                      <a:pt x="326634" y="41651"/>
                    </a:cubicBezTo>
                    <a:cubicBezTo>
                      <a:pt x="347459" y="41651"/>
                      <a:pt x="363353" y="45488"/>
                      <a:pt x="375958" y="53708"/>
                    </a:cubicBezTo>
                    <a:cubicBezTo>
                      <a:pt x="391850" y="62477"/>
                      <a:pt x="401716" y="72342"/>
                      <a:pt x="407744" y="87139"/>
                    </a:cubicBezTo>
                    <a:cubicBezTo>
                      <a:pt x="411580" y="93167"/>
                      <a:pt x="416513" y="107965"/>
                      <a:pt x="418705" y="132626"/>
                    </a:cubicBezTo>
                    <a:lnTo>
                      <a:pt x="418705" y="136463"/>
                    </a:lnTo>
                    <a:lnTo>
                      <a:pt x="439531" y="136463"/>
                    </a:lnTo>
                    <a:lnTo>
                      <a:pt x="43459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6EB89C47-D15F-40DD-80FA-1793729E7300}"/>
                  </a:ext>
                </a:extLst>
              </p:cNvPr>
              <p:cNvSpPr/>
              <p:nvPr/>
            </p:nvSpPr>
            <p:spPr>
              <a:xfrm>
                <a:off x="11047568" y="4191876"/>
                <a:ext cx="548043" cy="548043"/>
              </a:xfrm>
              <a:custGeom>
                <a:avLst/>
                <a:gdLst>
                  <a:gd name="connsiteX0" fmla="*/ 548591 w 548042"/>
                  <a:gd name="connsiteY0" fmla="*/ 548 h 548042"/>
                  <a:gd name="connsiteX1" fmla="*/ 365545 w 548042"/>
                  <a:gd name="connsiteY1" fmla="*/ 548 h 548042"/>
                  <a:gd name="connsiteX2" fmla="*/ 365545 w 548042"/>
                  <a:gd name="connsiteY2" fmla="*/ 22470 h 548042"/>
                  <a:gd name="connsiteX3" fmla="*/ 398975 w 548042"/>
                  <a:gd name="connsiteY3" fmla="*/ 27402 h 548042"/>
                  <a:gd name="connsiteX4" fmla="*/ 412676 w 548042"/>
                  <a:gd name="connsiteY4" fmla="*/ 41103 h 548042"/>
                  <a:gd name="connsiteX5" fmla="*/ 417608 w 548042"/>
                  <a:gd name="connsiteY5" fmla="*/ 58093 h 548042"/>
                  <a:gd name="connsiteX6" fmla="*/ 396783 w 548042"/>
                  <a:gd name="connsiteY6" fmla="*/ 113445 h 548042"/>
                  <a:gd name="connsiteX7" fmla="*/ 297039 w 548042"/>
                  <a:gd name="connsiteY7" fmla="*/ 276762 h 548042"/>
                  <a:gd name="connsiteX8" fmla="*/ 277310 w 548042"/>
                  <a:gd name="connsiteY8" fmla="*/ 243331 h 548042"/>
                  <a:gd name="connsiteX9" fmla="*/ 192363 w 548042"/>
                  <a:gd name="connsiteY9" fmla="*/ 105772 h 548042"/>
                  <a:gd name="connsiteX10" fmla="*/ 168796 w 548042"/>
                  <a:gd name="connsiteY10" fmla="*/ 55352 h 548042"/>
                  <a:gd name="connsiteX11" fmla="*/ 183594 w 548042"/>
                  <a:gd name="connsiteY11" fmla="*/ 31787 h 548042"/>
                  <a:gd name="connsiteX12" fmla="*/ 214284 w 548042"/>
                  <a:gd name="connsiteY12" fmla="*/ 21922 h 548042"/>
                  <a:gd name="connsiteX13" fmla="*/ 230178 w 548042"/>
                  <a:gd name="connsiteY13" fmla="*/ 21922 h 548042"/>
                  <a:gd name="connsiteX14" fmla="*/ 230178 w 548042"/>
                  <a:gd name="connsiteY14" fmla="*/ 0 h 548042"/>
                  <a:gd name="connsiteX15" fmla="*/ 0 w 548042"/>
                  <a:gd name="connsiteY15" fmla="*/ 0 h 548042"/>
                  <a:gd name="connsiteX16" fmla="*/ 0 w 548042"/>
                  <a:gd name="connsiteY16" fmla="*/ 21922 h 548042"/>
                  <a:gd name="connsiteX17" fmla="*/ 3836 w 548042"/>
                  <a:gd name="connsiteY17" fmla="*/ 21922 h 548042"/>
                  <a:gd name="connsiteX18" fmla="*/ 25758 w 548042"/>
                  <a:gd name="connsiteY18" fmla="*/ 26854 h 548042"/>
                  <a:gd name="connsiteX19" fmla="*/ 62477 w 548042"/>
                  <a:gd name="connsiteY19" fmla="*/ 50420 h 548042"/>
                  <a:gd name="connsiteX20" fmla="*/ 94263 w 548042"/>
                  <a:gd name="connsiteY20" fmla="*/ 99744 h 548042"/>
                  <a:gd name="connsiteX21" fmla="*/ 236754 w 548042"/>
                  <a:gd name="connsiteY21" fmla="*/ 329922 h 548042"/>
                  <a:gd name="connsiteX22" fmla="*/ 235658 w 548042"/>
                  <a:gd name="connsiteY22" fmla="*/ 456520 h 548042"/>
                  <a:gd name="connsiteX23" fmla="*/ 226890 w 548042"/>
                  <a:gd name="connsiteY23" fmla="*/ 512968 h 548042"/>
                  <a:gd name="connsiteX24" fmla="*/ 183594 w 548042"/>
                  <a:gd name="connsiteY24" fmla="*/ 531602 h 548042"/>
                  <a:gd name="connsiteX25" fmla="*/ 162769 w 548042"/>
                  <a:gd name="connsiteY25" fmla="*/ 531602 h 548042"/>
                  <a:gd name="connsiteX26" fmla="*/ 162769 w 548042"/>
                  <a:gd name="connsiteY26" fmla="*/ 553523 h 548042"/>
                  <a:gd name="connsiteX27" fmla="*/ 275666 w 548042"/>
                  <a:gd name="connsiteY27" fmla="*/ 553523 h 548042"/>
                  <a:gd name="connsiteX28" fmla="*/ 387466 w 548042"/>
                  <a:gd name="connsiteY28" fmla="*/ 553523 h 548042"/>
                  <a:gd name="connsiteX29" fmla="*/ 387466 w 548042"/>
                  <a:gd name="connsiteY29" fmla="*/ 531602 h 548042"/>
                  <a:gd name="connsiteX30" fmla="*/ 367736 w 548042"/>
                  <a:gd name="connsiteY30" fmla="*/ 531602 h 548042"/>
                  <a:gd name="connsiteX31" fmla="*/ 326085 w 548042"/>
                  <a:gd name="connsiteY31" fmla="*/ 515709 h 548042"/>
                  <a:gd name="connsiteX32" fmla="*/ 315125 w 548042"/>
                  <a:gd name="connsiteY32" fmla="*/ 456520 h 548042"/>
                  <a:gd name="connsiteX33" fmla="*/ 315125 w 548042"/>
                  <a:gd name="connsiteY33" fmla="*/ 317317 h 548042"/>
                  <a:gd name="connsiteX34" fmla="*/ 437886 w 548042"/>
                  <a:gd name="connsiteY34" fmla="*/ 114541 h 548042"/>
                  <a:gd name="connsiteX35" fmla="*/ 477345 w 548042"/>
                  <a:gd name="connsiteY35" fmla="*/ 59189 h 548042"/>
                  <a:gd name="connsiteX36" fmla="*/ 511872 w 548042"/>
                  <a:gd name="connsiteY36" fmla="*/ 32335 h 548042"/>
                  <a:gd name="connsiteX37" fmla="*/ 517900 w 548042"/>
                  <a:gd name="connsiteY37" fmla="*/ 30143 h 548042"/>
                  <a:gd name="connsiteX38" fmla="*/ 537630 w 548042"/>
                  <a:gd name="connsiteY38" fmla="*/ 23018 h 548042"/>
                  <a:gd name="connsiteX39" fmla="*/ 551331 w 548042"/>
                  <a:gd name="connsiteY39" fmla="*/ 23018 h 548042"/>
                  <a:gd name="connsiteX40" fmla="*/ 551331 w 548042"/>
                  <a:gd name="connsiteY40" fmla="*/ 1096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48042" h="548042">
                    <a:moveTo>
                      <a:pt x="548591" y="548"/>
                    </a:moveTo>
                    <a:lnTo>
                      <a:pt x="365545" y="548"/>
                    </a:lnTo>
                    <a:lnTo>
                      <a:pt x="365545" y="22470"/>
                    </a:lnTo>
                    <a:cubicBezTo>
                      <a:pt x="365545" y="22470"/>
                      <a:pt x="397331" y="27402"/>
                      <a:pt x="398975" y="27402"/>
                    </a:cubicBezTo>
                    <a:lnTo>
                      <a:pt x="412676" y="41103"/>
                    </a:lnTo>
                    <a:cubicBezTo>
                      <a:pt x="417608" y="44940"/>
                      <a:pt x="417608" y="52064"/>
                      <a:pt x="417608" y="58093"/>
                    </a:cubicBezTo>
                    <a:cubicBezTo>
                      <a:pt x="417608" y="70150"/>
                      <a:pt x="410484" y="89879"/>
                      <a:pt x="396783" y="113445"/>
                    </a:cubicBezTo>
                    <a:cubicBezTo>
                      <a:pt x="396783" y="113445"/>
                      <a:pt x="301971" y="266897"/>
                      <a:pt x="297039" y="276762"/>
                    </a:cubicBezTo>
                    <a:cubicBezTo>
                      <a:pt x="295943" y="274570"/>
                      <a:pt x="287174" y="260869"/>
                      <a:pt x="277310" y="243331"/>
                    </a:cubicBezTo>
                    <a:cubicBezTo>
                      <a:pt x="246619" y="194007"/>
                      <a:pt x="192363" y="105772"/>
                      <a:pt x="192363" y="105772"/>
                    </a:cubicBezTo>
                    <a:cubicBezTo>
                      <a:pt x="178662" y="82206"/>
                      <a:pt x="168796" y="65217"/>
                      <a:pt x="168796" y="55352"/>
                    </a:cubicBezTo>
                    <a:cubicBezTo>
                      <a:pt x="168796" y="45488"/>
                      <a:pt x="174825" y="36719"/>
                      <a:pt x="183594" y="31787"/>
                    </a:cubicBezTo>
                    <a:cubicBezTo>
                      <a:pt x="195651" y="25758"/>
                      <a:pt x="205516" y="21922"/>
                      <a:pt x="214284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3836" y="21922"/>
                    </a:lnTo>
                    <a:lnTo>
                      <a:pt x="25758" y="26854"/>
                    </a:lnTo>
                    <a:cubicBezTo>
                      <a:pt x="45487" y="36719"/>
                      <a:pt x="56448" y="43844"/>
                      <a:pt x="62477" y="50420"/>
                    </a:cubicBezTo>
                    <a:lnTo>
                      <a:pt x="94263" y="99744"/>
                    </a:lnTo>
                    <a:lnTo>
                      <a:pt x="236754" y="329922"/>
                    </a:lnTo>
                    <a:lnTo>
                      <a:pt x="235658" y="456520"/>
                    </a:lnTo>
                    <a:cubicBezTo>
                      <a:pt x="235658" y="487210"/>
                      <a:pt x="233466" y="504748"/>
                      <a:pt x="226890" y="512968"/>
                    </a:cubicBezTo>
                    <a:cubicBezTo>
                      <a:pt x="218121" y="525025"/>
                      <a:pt x="203323" y="531602"/>
                      <a:pt x="183594" y="531602"/>
                    </a:cubicBezTo>
                    <a:lnTo>
                      <a:pt x="162769" y="531602"/>
                    </a:lnTo>
                    <a:lnTo>
                      <a:pt x="162769" y="553523"/>
                    </a:lnTo>
                    <a:lnTo>
                      <a:pt x="275666" y="553523"/>
                    </a:lnTo>
                    <a:lnTo>
                      <a:pt x="387466" y="553523"/>
                    </a:lnTo>
                    <a:lnTo>
                      <a:pt x="387466" y="531602"/>
                    </a:lnTo>
                    <a:lnTo>
                      <a:pt x="367736" y="531602"/>
                    </a:lnTo>
                    <a:cubicBezTo>
                      <a:pt x="346910" y="531602"/>
                      <a:pt x="334306" y="526669"/>
                      <a:pt x="326085" y="515709"/>
                    </a:cubicBezTo>
                    <a:cubicBezTo>
                      <a:pt x="320057" y="509680"/>
                      <a:pt x="315125" y="491047"/>
                      <a:pt x="315125" y="456520"/>
                    </a:cubicBezTo>
                    <a:lnTo>
                      <a:pt x="315125" y="317317"/>
                    </a:lnTo>
                    <a:lnTo>
                      <a:pt x="437886" y="114541"/>
                    </a:lnTo>
                    <a:cubicBezTo>
                      <a:pt x="454875" y="86043"/>
                      <a:pt x="466384" y="67957"/>
                      <a:pt x="477345" y="59189"/>
                    </a:cubicBezTo>
                    <a:cubicBezTo>
                      <a:pt x="486114" y="47132"/>
                      <a:pt x="497075" y="39459"/>
                      <a:pt x="511872" y="32335"/>
                    </a:cubicBezTo>
                    <a:lnTo>
                      <a:pt x="517900" y="30143"/>
                    </a:lnTo>
                    <a:lnTo>
                      <a:pt x="537630" y="23018"/>
                    </a:lnTo>
                    <a:lnTo>
                      <a:pt x="551331" y="23018"/>
                    </a:lnTo>
                    <a:lnTo>
                      <a:pt x="551331" y="1096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学">
              <a:extLst>
                <a:ext uri="{FF2B5EF4-FFF2-40B4-BE49-F238E27FC236}">
                  <a16:creationId xmlns:a16="http://schemas.microsoft.com/office/drawing/2014/main" id="{32DF549A-ED8D-4A63-8FAB-5AF059C56378}"/>
                </a:ext>
              </a:extLst>
            </p:cNvPr>
            <p:cNvGrpSpPr/>
            <p:nvPr/>
          </p:nvGrpSpPr>
          <p:grpSpPr>
            <a:xfrm>
              <a:off x="10388985" y="2134857"/>
              <a:ext cx="1205694" cy="1687788"/>
              <a:chOff x="10388985" y="2134857"/>
              <a:chExt cx="1205694" cy="1687788"/>
            </a:xfrm>
            <a:grpFill/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673F42F5-5697-4023-A10E-0641D9826B01}"/>
                  </a:ext>
                </a:extLst>
              </p:cNvPr>
              <p:cNvSpPr/>
              <p:nvPr/>
            </p:nvSpPr>
            <p:spPr>
              <a:xfrm>
                <a:off x="10652292" y="2945776"/>
                <a:ext cx="712456" cy="876869"/>
              </a:xfrm>
              <a:custGeom>
                <a:avLst/>
                <a:gdLst>
                  <a:gd name="connsiteX0" fmla="*/ 101525 w 712455"/>
                  <a:gd name="connsiteY0" fmla="*/ 221808 h 876868"/>
                  <a:gd name="connsiteX1" fmla="*/ 193048 w 712455"/>
                  <a:gd name="connsiteY1" fmla="*/ 216875 h 876868"/>
                  <a:gd name="connsiteX2" fmla="*/ 311426 w 712455"/>
                  <a:gd name="connsiteY2" fmla="*/ 192213 h 876868"/>
                  <a:gd name="connsiteX3" fmla="*/ 390343 w 712455"/>
                  <a:gd name="connsiteY3" fmla="*/ 159879 h 876868"/>
                  <a:gd name="connsiteX4" fmla="*/ 383219 w 712455"/>
                  <a:gd name="connsiteY4" fmla="*/ 298534 h 876868"/>
                  <a:gd name="connsiteX5" fmla="*/ 109198 w 712455"/>
                  <a:gd name="connsiteY5" fmla="*/ 357722 h 876868"/>
                  <a:gd name="connsiteX6" fmla="*/ 20414 w 712455"/>
                  <a:gd name="connsiteY6" fmla="*/ 416911 h 876868"/>
                  <a:gd name="connsiteX7" fmla="*/ 13290 w 712455"/>
                  <a:gd name="connsiteY7" fmla="*/ 468975 h 876868"/>
                  <a:gd name="connsiteX8" fmla="*/ 85084 w 712455"/>
                  <a:gd name="connsiteY8" fmla="*/ 493637 h 876868"/>
                  <a:gd name="connsiteX9" fmla="*/ 183732 w 712455"/>
                  <a:gd name="connsiteY9" fmla="*/ 476100 h 876868"/>
                  <a:gd name="connsiteX10" fmla="*/ 371710 w 712455"/>
                  <a:gd name="connsiteY10" fmla="*/ 441573 h 876868"/>
                  <a:gd name="connsiteX11" fmla="*/ 423774 w 712455"/>
                  <a:gd name="connsiteY11" fmla="*/ 520491 h 876868"/>
                  <a:gd name="connsiteX12" fmla="*/ 312521 w 712455"/>
                  <a:gd name="connsiteY12" fmla="*/ 718335 h 876868"/>
                  <a:gd name="connsiteX13" fmla="*/ 127283 w 712455"/>
                  <a:gd name="connsiteY13" fmla="*/ 742997 h 876868"/>
                  <a:gd name="connsiteX14" fmla="*/ 132215 w 712455"/>
                  <a:gd name="connsiteY14" fmla="*/ 814790 h 876868"/>
                  <a:gd name="connsiteX15" fmla="*/ 191404 w 712455"/>
                  <a:gd name="connsiteY15" fmla="*/ 913986 h 876868"/>
                  <a:gd name="connsiteX16" fmla="*/ 290051 w 712455"/>
                  <a:gd name="connsiteY16" fmla="*/ 889324 h 876868"/>
                  <a:gd name="connsiteX17" fmla="*/ 487895 w 712455"/>
                  <a:gd name="connsiteY17" fmla="*/ 706278 h 876868"/>
                  <a:gd name="connsiteX18" fmla="*/ 532287 w 712455"/>
                  <a:gd name="connsiteY18" fmla="*/ 468975 h 876868"/>
                  <a:gd name="connsiteX19" fmla="*/ 604080 w 712455"/>
                  <a:gd name="connsiteY19" fmla="*/ 449246 h 876868"/>
                  <a:gd name="connsiteX20" fmla="*/ 737254 w 712455"/>
                  <a:gd name="connsiteY20" fmla="*/ 426776 h 876868"/>
                  <a:gd name="connsiteX21" fmla="*/ 702728 w 712455"/>
                  <a:gd name="connsiteY21" fmla="*/ 317715 h 876868"/>
                  <a:gd name="connsiteX22" fmla="*/ 554208 w 712455"/>
                  <a:gd name="connsiteY22" fmla="*/ 317715 h 876868"/>
                  <a:gd name="connsiteX23" fmla="*/ 516942 w 712455"/>
                  <a:gd name="connsiteY23" fmla="*/ 248662 h 876868"/>
                  <a:gd name="connsiteX24" fmla="*/ 630386 w 712455"/>
                  <a:gd name="connsiteY24" fmla="*/ 93018 h 876868"/>
                  <a:gd name="connsiteX25" fmla="*/ 571198 w 712455"/>
                  <a:gd name="connsiteY25" fmla="*/ 1495 h 876868"/>
                  <a:gd name="connsiteX26" fmla="*/ 420486 w 712455"/>
                  <a:gd name="connsiteY26" fmla="*/ 33829 h 876868"/>
                  <a:gd name="connsiteX27" fmla="*/ 138792 w 712455"/>
                  <a:gd name="connsiteY27" fmla="*/ 63423 h 876868"/>
                  <a:gd name="connsiteX28" fmla="*/ 91660 w 712455"/>
                  <a:gd name="connsiteY28" fmla="*/ 130285 h 876868"/>
                  <a:gd name="connsiteX29" fmla="*/ 101525 w 712455"/>
                  <a:gd name="connsiteY29" fmla="*/ 221808 h 87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2455" h="876868">
                    <a:moveTo>
                      <a:pt x="101525" y="221808"/>
                    </a:moveTo>
                    <a:cubicBezTo>
                      <a:pt x="103717" y="241537"/>
                      <a:pt x="158521" y="226740"/>
                      <a:pt x="193048" y="216875"/>
                    </a:cubicBezTo>
                    <a:cubicBezTo>
                      <a:pt x="227574" y="204270"/>
                      <a:pt x="279639" y="209203"/>
                      <a:pt x="311426" y="192213"/>
                    </a:cubicBezTo>
                    <a:cubicBezTo>
                      <a:pt x="341020" y="177416"/>
                      <a:pt x="370614" y="135217"/>
                      <a:pt x="390343" y="159879"/>
                    </a:cubicBezTo>
                    <a:cubicBezTo>
                      <a:pt x="407881" y="184541"/>
                      <a:pt x="402949" y="276064"/>
                      <a:pt x="383219" y="298534"/>
                    </a:cubicBezTo>
                    <a:cubicBezTo>
                      <a:pt x="328963" y="352790"/>
                      <a:pt x="212778" y="333060"/>
                      <a:pt x="109198" y="357722"/>
                    </a:cubicBezTo>
                    <a:cubicBezTo>
                      <a:pt x="74671" y="365395"/>
                      <a:pt x="50009" y="402114"/>
                      <a:pt x="20414" y="416911"/>
                    </a:cubicBezTo>
                    <a:cubicBezTo>
                      <a:pt x="-9180" y="429516"/>
                      <a:pt x="-2055" y="454178"/>
                      <a:pt x="13290" y="468975"/>
                    </a:cubicBezTo>
                    <a:cubicBezTo>
                      <a:pt x="28087" y="486512"/>
                      <a:pt x="57682" y="481580"/>
                      <a:pt x="85084" y="493637"/>
                    </a:cubicBezTo>
                    <a:cubicBezTo>
                      <a:pt x="114678" y="503502"/>
                      <a:pt x="137148" y="490897"/>
                      <a:pt x="183732" y="476100"/>
                    </a:cubicBezTo>
                    <a:cubicBezTo>
                      <a:pt x="247852" y="458562"/>
                      <a:pt x="339376" y="436641"/>
                      <a:pt x="371710" y="441573"/>
                    </a:cubicBezTo>
                    <a:cubicBezTo>
                      <a:pt x="406237" y="449246"/>
                      <a:pt x="440763" y="446505"/>
                      <a:pt x="423774" y="520491"/>
                    </a:cubicBezTo>
                    <a:cubicBezTo>
                      <a:pt x="408977" y="594477"/>
                      <a:pt x="379382" y="676135"/>
                      <a:pt x="312521" y="718335"/>
                    </a:cubicBezTo>
                    <a:cubicBezTo>
                      <a:pt x="245660" y="760534"/>
                      <a:pt x="164002" y="760534"/>
                      <a:pt x="127283" y="742997"/>
                    </a:cubicBezTo>
                    <a:cubicBezTo>
                      <a:pt x="90016" y="723267"/>
                      <a:pt x="109745" y="777523"/>
                      <a:pt x="132215" y="814790"/>
                    </a:cubicBezTo>
                    <a:cubicBezTo>
                      <a:pt x="151945" y="849317"/>
                      <a:pt x="164550" y="906313"/>
                      <a:pt x="191404" y="913986"/>
                    </a:cubicBezTo>
                    <a:cubicBezTo>
                      <a:pt x="220998" y="921659"/>
                      <a:pt x="238536" y="928783"/>
                      <a:pt x="290051" y="889324"/>
                    </a:cubicBezTo>
                    <a:cubicBezTo>
                      <a:pt x="342116" y="852057"/>
                      <a:pt x="455560" y="755601"/>
                      <a:pt x="487895" y="706278"/>
                    </a:cubicBezTo>
                    <a:cubicBezTo>
                      <a:pt x="559689" y="585160"/>
                      <a:pt x="517490" y="483772"/>
                      <a:pt x="532287" y="468975"/>
                    </a:cubicBezTo>
                    <a:cubicBezTo>
                      <a:pt x="547083" y="454178"/>
                      <a:pt x="579419" y="451438"/>
                      <a:pt x="604080" y="449246"/>
                    </a:cubicBezTo>
                    <a:cubicBezTo>
                      <a:pt x="626550" y="449246"/>
                      <a:pt x="712593" y="464043"/>
                      <a:pt x="737254" y="426776"/>
                    </a:cubicBezTo>
                    <a:cubicBezTo>
                      <a:pt x="761916" y="389509"/>
                      <a:pt x="774522" y="345117"/>
                      <a:pt x="702728" y="317715"/>
                    </a:cubicBezTo>
                    <a:cubicBezTo>
                      <a:pt x="655597" y="300178"/>
                      <a:pt x="638607" y="330320"/>
                      <a:pt x="554208" y="317715"/>
                    </a:cubicBezTo>
                    <a:cubicBezTo>
                      <a:pt x="526806" y="312783"/>
                      <a:pt x="502144" y="258527"/>
                      <a:pt x="516942" y="248662"/>
                    </a:cubicBezTo>
                    <a:cubicBezTo>
                      <a:pt x="531738" y="236057"/>
                      <a:pt x="633127" y="117680"/>
                      <a:pt x="630386" y="93018"/>
                    </a:cubicBezTo>
                    <a:cubicBezTo>
                      <a:pt x="627646" y="68356"/>
                      <a:pt x="585995" y="9167"/>
                      <a:pt x="571198" y="1495"/>
                    </a:cubicBezTo>
                    <a:cubicBezTo>
                      <a:pt x="553661" y="-8370"/>
                      <a:pt x="450080" y="33829"/>
                      <a:pt x="420486" y="33829"/>
                    </a:cubicBezTo>
                    <a:cubicBezTo>
                      <a:pt x="390892" y="33829"/>
                      <a:pt x="176059" y="41502"/>
                      <a:pt x="138792" y="63423"/>
                    </a:cubicBezTo>
                    <a:cubicBezTo>
                      <a:pt x="101525" y="88085"/>
                      <a:pt x="86728" y="100690"/>
                      <a:pt x="91660" y="130285"/>
                    </a:cubicBezTo>
                    <a:cubicBezTo>
                      <a:pt x="93853" y="157687"/>
                      <a:pt x="98785" y="204818"/>
                      <a:pt x="101525" y="22180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8EE5649D-3E32-45D1-AB46-B50CEDB74342}"/>
                  </a:ext>
                </a:extLst>
              </p:cNvPr>
              <p:cNvSpPr/>
              <p:nvPr/>
            </p:nvSpPr>
            <p:spPr>
              <a:xfrm>
                <a:off x="10388985" y="2134857"/>
                <a:ext cx="1205694" cy="931673"/>
              </a:xfrm>
              <a:custGeom>
                <a:avLst/>
                <a:gdLst>
                  <a:gd name="connsiteX0" fmla="*/ 599394 w 1205694"/>
                  <a:gd name="connsiteY0" fmla="*/ 360278 h 931672"/>
                  <a:gd name="connsiteX1" fmla="*/ 567059 w 1205694"/>
                  <a:gd name="connsiteY1" fmla="*/ 387681 h 931672"/>
                  <a:gd name="connsiteX2" fmla="*/ 586789 w 1205694"/>
                  <a:gd name="connsiteY2" fmla="*/ 405218 h 931672"/>
                  <a:gd name="connsiteX3" fmla="*/ 611451 w 1205694"/>
                  <a:gd name="connsiteY3" fmla="*/ 377816 h 931672"/>
                  <a:gd name="connsiteX4" fmla="*/ 599394 w 1205694"/>
                  <a:gd name="connsiteY4" fmla="*/ 360278 h 931672"/>
                  <a:gd name="connsiteX5" fmla="*/ 310575 w 1205694"/>
                  <a:gd name="connsiteY5" fmla="*/ 48442 h 931672"/>
                  <a:gd name="connsiteX6" fmla="*/ 345102 w 1205694"/>
                  <a:gd name="connsiteY6" fmla="*/ 196962 h 931672"/>
                  <a:gd name="connsiteX7" fmla="*/ 297971 w 1205694"/>
                  <a:gd name="connsiteY7" fmla="*/ 558122 h 931672"/>
                  <a:gd name="connsiteX8" fmla="*/ 362092 w 1205694"/>
                  <a:gd name="connsiteY8" fmla="*/ 587716 h 931672"/>
                  <a:gd name="connsiteX9" fmla="*/ 645977 w 1205694"/>
                  <a:gd name="connsiteY9" fmla="*/ 580044 h 931672"/>
                  <a:gd name="connsiteX10" fmla="*/ 749558 w 1205694"/>
                  <a:gd name="connsiteY10" fmla="*/ 396997 h 931672"/>
                  <a:gd name="connsiteX11" fmla="*/ 796689 w 1205694"/>
                  <a:gd name="connsiteY11" fmla="*/ 253410 h 931672"/>
                  <a:gd name="connsiteX12" fmla="*/ 848754 w 1205694"/>
                  <a:gd name="connsiteY12" fmla="*/ 233680 h 931672"/>
                  <a:gd name="connsiteX13" fmla="*/ 900818 w 1205694"/>
                  <a:gd name="connsiteY13" fmla="*/ 216143 h 931672"/>
                  <a:gd name="connsiteX14" fmla="*/ 920547 w 1205694"/>
                  <a:gd name="connsiteY14" fmla="*/ 134485 h 931672"/>
                  <a:gd name="connsiteX15" fmla="*/ 858618 w 1205694"/>
                  <a:gd name="connsiteY15" fmla="*/ 147090 h 931672"/>
                  <a:gd name="connsiteX16" fmla="*/ 752298 w 1205694"/>
                  <a:gd name="connsiteY16" fmla="*/ 191481 h 931672"/>
                  <a:gd name="connsiteX17" fmla="*/ 742434 w 1205694"/>
                  <a:gd name="connsiteY17" fmla="*/ 312599 h 931672"/>
                  <a:gd name="connsiteX18" fmla="*/ 557195 w 1205694"/>
                  <a:gd name="connsiteY18" fmla="*/ 518115 h 931672"/>
                  <a:gd name="connsiteX19" fmla="*/ 505131 w 1205694"/>
                  <a:gd name="connsiteY19" fmla="*/ 449061 h 931672"/>
                  <a:gd name="connsiteX20" fmla="*/ 564320 w 1205694"/>
                  <a:gd name="connsiteY20" fmla="*/ 278620 h 931672"/>
                  <a:gd name="connsiteX21" fmla="*/ 596106 w 1205694"/>
                  <a:gd name="connsiteY21" fmla="*/ 241353 h 931672"/>
                  <a:gd name="connsiteX22" fmla="*/ 551714 w 1205694"/>
                  <a:gd name="connsiteY22" fmla="*/ 211759 h 931672"/>
                  <a:gd name="connsiteX23" fmla="*/ 487593 w 1205694"/>
                  <a:gd name="connsiteY23" fmla="*/ 330684 h 931672"/>
                  <a:gd name="connsiteX24" fmla="*/ 445394 w 1205694"/>
                  <a:gd name="connsiteY24" fmla="*/ 481396 h 931672"/>
                  <a:gd name="connsiteX25" fmla="*/ 403195 w 1205694"/>
                  <a:gd name="connsiteY25" fmla="*/ 501125 h 931672"/>
                  <a:gd name="connsiteX26" fmla="*/ 380725 w 1205694"/>
                  <a:gd name="connsiteY26" fmla="*/ 397545 h 931672"/>
                  <a:gd name="connsiteX27" fmla="*/ 405387 w 1205694"/>
                  <a:gd name="connsiteY27" fmla="*/ 276428 h 931672"/>
                  <a:gd name="connsiteX28" fmla="*/ 377984 w 1205694"/>
                  <a:gd name="connsiteY28" fmla="*/ 217239 h 931672"/>
                  <a:gd name="connsiteX29" fmla="*/ 405387 w 1205694"/>
                  <a:gd name="connsiteY29" fmla="*/ 138321 h 931672"/>
                  <a:gd name="connsiteX30" fmla="*/ 462384 w 1205694"/>
                  <a:gd name="connsiteY30" fmla="*/ 59403 h 931672"/>
                  <a:gd name="connsiteX31" fmla="*/ 509515 w 1205694"/>
                  <a:gd name="connsiteY31" fmla="*/ 84065 h 931672"/>
                  <a:gd name="connsiteX32" fmla="*/ 576377 w 1205694"/>
                  <a:gd name="connsiteY32" fmla="*/ 113659 h 931672"/>
                  <a:gd name="connsiteX33" fmla="*/ 658034 w 1205694"/>
                  <a:gd name="connsiteY33" fmla="*/ 69268 h 931672"/>
                  <a:gd name="connsiteX34" fmla="*/ 729828 w 1205694"/>
                  <a:gd name="connsiteY34" fmla="*/ 108727 h 931672"/>
                  <a:gd name="connsiteX35" fmla="*/ 967131 w 1205694"/>
                  <a:gd name="connsiteY35" fmla="*/ 214 h 931672"/>
                  <a:gd name="connsiteX36" fmla="*/ 1068519 w 1205694"/>
                  <a:gd name="connsiteY36" fmla="*/ 84065 h 931672"/>
                  <a:gd name="connsiteX37" fmla="*/ 1019195 w 1205694"/>
                  <a:gd name="connsiteY37" fmla="*/ 252314 h 931672"/>
                  <a:gd name="connsiteX38" fmla="*/ 922739 w 1205694"/>
                  <a:gd name="connsiteY38" fmla="*/ 376172 h 931672"/>
                  <a:gd name="connsiteX39" fmla="*/ 893145 w 1205694"/>
                  <a:gd name="connsiteY39" fmla="*/ 435360 h 931672"/>
                  <a:gd name="connsiteX40" fmla="*/ 801622 w 1205694"/>
                  <a:gd name="connsiteY40" fmla="*/ 440293 h 931672"/>
                  <a:gd name="connsiteX41" fmla="*/ 727636 w 1205694"/>
                  <a:gd name="connsiteY41" fmla="*/ 561410 h 931672"/>
                  <a:gd name="connsiteX42" fmla="*/ 1043857 w 1205694"/>
                  <a:gd name="connsiteY42" fmla="*/ 538940 h 931672"/>
                  <a:gd name="connsiteX43" fmla="*/ 1162234 w 1205694"/>
                  <a:gd name="connsiteY43" fmla="*/ 558670 h 931672"/>
                  <a:gd name="connsiteX44" fmla="*/ 1236220 w 1205694"/>
                  <a:gd name="connsiteY44" fmla="*/ 576207 h 931672"/>
                  <a:gd name="connsiteX45" fmla="*/ 1174291 w 1205694"/>
                  <a:gd name="connsiteY45" fmla="*/ 702257 h 931672"/>
                  <a:gd name="connsiteX46" fmla="*/ 1013715 w 1205694"/>
                  <a:gd name="connsiteY46" fmla="*/ 746649 h 931672"/>
                  <a:gd name="connsiteX47" fmla="*/ 993985 w 1205694"/>
                  <a:gd name="connsiteY47" fmla="*/ 687460 h 931672"/>
                  <a:gd name="connsiteX48" fmla="*/ 959458 w 1205694"/>
                  <a:gd name="connsiteY48" fmla="*/ 657866 h 931672"/>
                  <a:gd name="connsiteX49" fmla="*/ 680504 w 1205694"/>
                  <a:gd name="connsiteY49" fmla="*/ 675403 h 931672"/>
                  <a:gd name="connsiteX50" fmla="*/ 331949 w 1205694"/>
                  <a:gd name="connsiteY50" fmla="*/ 707738 h 931672"/>
                  <a:gd name="connsiteX51" fmla="*/ 156575 w 1205694"/>
                  <a:gd name="connsiteY51" fmla="*/ 749937 h 931672"/>
                  <a:gd name="connsiteX52" fmla="*/ 129173 w 1205694"/>
                  <a:gd name="connsiteY52" fmla="*/ 836528 h 931672"/>
                  <a:gd name="connsiteX53" fmla="*/ 47515 w 1205694"/>
                  <a:gd name="connsiteY53" fmla="*/ 932983 h 931672"/>
                  <a:gd name="connsiteX54" fmla="*/ 383 w 1205694"/>
                  <a:gd name="connsiteY54" fmla="*/ 890784 h 931672"/>
                  <a:gd name="connsiteX55" fmla="*/ 17921 w 1205694"/>
                  <a:gd name="connsiteY55" fmla="*/ 776791 h 931672"/>
                  <a:gd name="connsiteX56" fmla="*/ 35458 w 1205694"/>
                  <a:gd name="connsiteY56" fmla="*/ 551545 h 931672"/>
                  <a:gd name="connsiteX57" fmla="*/ 102319 w 1205694"/>
                  <a:gd name="connsiteY57" fmla="*/ 499481 h 931672"/>
                  <a:gd name="connsiteX58" fmla="*/ 223437 w 1205694"/>
                  <a:gd name="connsiteY58" fmla="*/ 531816 h 931672"/>
                  <a:gd name="connsiteX59" fmla="*/ 228369 w 1205694"/>
                  <a:gd name="connsiteY59" fmla="*/ 415631 h 931672"/>
                  <a:gd name="connsiteX60" fmla="*/ 226177 w 1205694"/>
                  <a:gd name="connsiteY60" fmla="*/ 170656 h 931672"/>
                  <a:gd name="connsiteX61" fmla="*/ 310575 w 1205694"/>
                  <a:gd name="connsiteY61" fmla="*/ 48442 h 93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205694" h="931672">
                    <a:moveTo>
                      <a:pt x="599394" y="360278"/>
                    </a:moveTo>
                    <a:cubicBezTo>
                      <a:pt x="579665" y="363019"/>
                      <a:pt x="564867" y="375076"/>
                      <a:pt x="567059" y="387681"/>
                    </a:cubicBezTo>
                    <a:cubicBezTo>
                      <a:pt x="569252" y="400285"/>
                      <a:pt x="571992" y="410150"/>
                      <a:pt x="586789" y="405218"/>
                    </a:cubicBezTo>
                    <a:cubicBezTo>
                      <a:pt x="601586" y="400285"/>
                      <a:pt x="601586" y="395353"/>
                      <a:pt x="611451" y="377816"/>
                    </a:cubicBezTo>
                    <a:cubicBezTo>
                      <a:pt x="621863" y="362471"/>
                      <a:pt x="609259" y="360278"/>
                      <a:pt x="599394" y="360278"/>
                    </a:cubicBezTo>
                    <a:moveTo>
                      <a:pt x="310575" y="48442"/>
                    </a:moveTo>
                    <a:cubicBezTo>
                      <a:pt x="345102" y="70912"/>
                      <a:pt x="362639" y="105438"/>
                      <a:pt x="345102" y="196962"/>
                    </a:cubicBezTo>
                    <a:cubicBezTo>
                      <a:pt x="328113" y="288485"/>
                      <a:pt x="285914" y="545517"/>
                      <a:pt x="297971" y="558122"/>
                    </a:cubicBezTo>
                    <a:cubicBezTo>
                      <a:pt x="310575" y="572919"/>
                      <a:pt x="320440" y="587716"/>
                      <a:pt x="362092" y="587716"/>
                    </a:cubicBezTo>
                    <a:cubicBezTo>
                      <a:pt x="404291" y="584976"/>
                      <a:pt x="628988" y="600321"/>
                      <a:pt x="645977" y="580044"/>
                    </a:cubicBezTo>
                    <a:cubicBezTo>
                      <a:pt x="663515" y="557574"/>
                      <a:pt x="724896" y="451253"/>
                      <a:pt x="749558" y="396997"/>
                    </a:cubicBezTo>
                    <a:cubicBezTo>
                      <a:pt x="776960" y="342741"/>
                      <a:pt x="772027" y="287937"/>
                      <a:pt x="796689" y="253410"/>
                    </a:cubicBezTo>
                    <a:cubicBezTo>
                      <a:pt x="819159" y="218883"/>
                      <a:pt x="829024" y="216143"/>
                      <a:pt x="848754" y="233680"/>
                    </a:cubicBezTo>
                    <a:cubicBezTo>
                      <a:pt x="871223" y="251218"/>
                      <a:pt x="883280" y="243545"/>
                      <a:pt x="900818" y="216143"/>
                    </a:cubicBezTo>
                    <a:cubicBezTo>
                      <a:pt x="918355" y="188741"/>
                      <a:pt x="938084" y="152022"/>
                      <a:pt x="920547" y="134485"/>
                    </a:cubicBezTo>
                    <a:cubicBezTo>
                      <a:pt x="903010" y="116947"/>
                      <a:pt x="890953" y="136677"/>
                      <a:pt x="858618" y="147090"/>
                    </a:cubicBezTo>
                    <a:cubicBezTo>
                      <a:pt x="826284" y="154762"/>
                      <a:pt x="769287" y="166819"/>
                      <a:pt x="752298" y="191481"/>
                    </a:cubicBezTo>
                    <a:cubicBezTo>
                      <a:pt x="715031" y="248478"/>
                      <a:pt x="754491" y="292869"/>
                      <a:pt x="742434" y="312599"/>
                    </a:cubicBezTo>
                    <a:cubicBezTo>
                      <a:pt x="719964" y="352058"/>
                      <a:pt x="593914" y="513182"/>
                      <a:pt x="557195" y="518115"/>
                    </a:cubicBezTo>
                    <a:cubicBezTo>
                      <a:pt x="519928" y="523047"/>
                      <a:pt x="505131" y="495645"/>
                      <a:pt x="505131" y="449061"/>
                    </a:cubicBezTo>
                    <a:cubicBezTo>
                      <a:pt x="505131" y="399737"/>
                      <a:pt x="539657" y="300542"/>
                      <a:pt x="564320" y="278620"/>
                    </a:cubicBezTo>
                    <a:cubicBezTo>
                      <a:pt x="586241" y="258890"/>
                      <a:pt x="596106" y="258890"/>
                      <a:pt x="596106" y="241353"/>
                    </a:cubicBezTo>
                    <a:cubicBezTo>
                      <a:pt x="596106" y="221624"/>
                      <a:pt x="571444" y="206826"/>
                      <a:pt x="551714" y="211759"/>
                    </a:cubicBezTo>
                    <a:cubicBezTo>
                      <a:pt x="531984" y="213951"/>
                      <a:pt x="497458" y="298350"/>
                      <a:pt x="487593" y="330684"/>
                    </a:cubicBezTo>
                    <a:cubicBezTo>
                      <a:pt x="479920" y="365211"/>
                      <a:pt x="460191" y="466599"/>
                      <a:pt x="445394" y="481396"/>
                    </a:cubicBezTo>
                    <a:cubicBezTo>
                      <a:pt x="430597" y="496193"/>
                      <a:pt x="415800" y="510990"/>
                      <a:pt x="403195" y="501125"/>
                    </a:cubicBezTo>
                    <a:cubicBezTo>
                      <a:pt x="391138" y="491261"/>
                      <a:pt x="396070" y="466599"/>
                      <a:pt x="380725" y="397545"/>
                    </a:cubicBezTo>
                    <a:cubicBezTo>
                      <a:pt x="373600" y="358086"/>
                      <a:pt x="378533" y="328492"/>
                      <a:pt x="405387" y="276428"/>
                    </a:cubicBezTo>
                    <a:cubicBezTo>
                      <a:pt x="422924" y="241901"/>
                      <a:pt x="393330" y="229296"/>
                      <a:pt x="377984" y="217239"/>
                    </a:cubicBezTo>
                    <a:cubicBezTo>
                      <a:pt x="360995" y="204634"/>
                      <a:pt x="363188" y="192577"/>
                      <a:pt x="405387" y="138321"/>
                    </a:cubicBezTo>
                    <a:cubicBezTo>
                      <a:pt x="447586" y="84065"/>
                      <a:pt x="425116" y="69268"/>
                      <a:pt x="462384" y="59403"/>
                    </a:cubicBezTo>
                    <a:cubicBezTo>
                      <a:pt x="499650" y="46798"/>
                      <a:pt x="506775" y="67075"/>
                      <a:pt x="509515" y="84065"/>
                    </a:cubicBezTo>
                    <a:cubicBezTo>
                      <a:pt x="514447" y="101602"/>
                      <a:pt x="539109" y="118591"/>
                      <a:pt x="576377" y="113659"/>
                    </a:cubicBezTo>
                    <a:cubicBezTo>
                      <a:pt x="610903" y="105986"/>
                      <a:pt x="635564" y="66527"/>
                      <a:pt x="658034" y="69268"/>
                    </a:cubicBezTo>
                    <a:cubicBezTo>
                      <a:pt x="680504" y="72008"/>
                      <a:pt x="670091" y="128456"/>
                      <a:pt x="729828" y="108727"/>
                    </a:cubicBezTo>
                    <a:cubicBezTo>
                      <a:pt x="769287" y="96122"/>
                      <a:pt x="907942" y="-5266"/>
                      <a:pt x="967131" y="214"/>
                    </a:cubicBezTo>
                    <a:cubicBezTo>
                      <a:pt x="1026319" y="7339"/>
                      <a:pt x="1055914" y="42414"/>
                      <a:pt x="1068519" y="84065"/>
                    </a:cubicBezTo>
                    <a:cubicBezTo>
                      <a:pt x="1081124" y="123524"/>
                      <a:pt x="1090989" y="150926"/>
                      <a:pt x="1019195" y="252314"/>
                    </a:cubicBezTo>
                    <a:cubicBezTo>
                      <a:pt x="947401" y="356442"/>
                      <a:pt x="932605" y="346029"/>
                      <a:pt x="922739" y="376172"/>
                    </a:cubicBezTo>
                    <a:cubicBezTo>
                      <a:pt x="912875" y="403574"/>
                      <a:pt x="920547" y="413439"/>
                      <a:pt x="893145" y="435360"/>
                    </a:cubicBezTo>
                    <a:cubicBezTo>
                      <a:pt x="868483" y="457830"/>
                      <a:pt x="829024" y="425495"/>
                      <a:pt x="801622" y="440293"/>
                    </a:cubicBezTo>
                    <a:cubicBezTo>
                      <a:pt x="772027" y="455090"/>
                      <a:pt x="722704" y="554286"/>
                      <a:pt x="727636" y="561410"/>
                    </a:cubicBezTo>
                    <a:cubicBezTo>
                      <a:pt x="732568" y="569083"/>
                      <a:pt x="994533" y="558670"/>
                      <a:pt x="1043857" y="538940"/>
                    </a:cubicBezTo>
                    <a:cubicBezTo>
                      <a:pt x="1090989" y="521403"/>
                      <a:pt x="1130448" y="561410"/>
                      <a:pt x="1162234" y="558670"/>
                    </a:cubicBezTo>
                    <a:cubicBezTo>
                      <a:pt x="1194569" y="558670"/>
                      <a:pt x="1226356" y="548805"/>
                      <a:pt x="1236220" y="576207"/>
                    </a:cubicBezTo>
                    <a:cubicBezTo>
                      <a:pt x="1246085" y="603609"/>
                      <a:pt x="1201693" y="680335"/>
                      <a:pt x="1174291" y="702257"/>
                    </a:cubicBezTo>
                    <a:cubicBezTo>
                      <a:pt x="1149629" y="724727"/>
                      <a:pt x="1036185" y="751581"/>
                      <a:pt x="1013715" y="746649"/>
                    </a:cubicBezTo>
                    <a:cubicBezTo>
                      <a:pt x="991245" y="738976"/>
                      <a:pt x="989053" y="741716"/>
                      <a:pt x="993985" y="687460"/>
                    </a:cubicBezTo>
                    <a:cubicBezTo>
                      <a:pt x="996177" y="667730"/>
                      <a:pt x="976447" y="657866"/>
                      <a:pt x="959458" y="657866"/>
                    </a:cubicBezTo>
                    <a:cubicBezTo>
                      <a:pt x="941921" y="657866"/>
                      <a:pt x="766548" y="640328"/>
                      <a:pt x="680504" y="675403"/>
                    </a:cubicBezTo>
                    <a:cubicBezTo>
                      <a:pt x="643238" y="690200"/>
                      <a:pt x="391686" y="692940"/>
                      <a:pt x="331949" y="707738"/>
                    </a:cubicBezTo>
                    <a:cubicBezTo>
                      <a:pt x="270020" y="722535"/>
                      <a:pt x="163700" y="732399"/>
                      <a:pt x="156575" y="749937"/>
                    </a:cubicBezTo>
                    <a:cubicBezTo>
                      <a:pt x="146710" y="764734"/>
                      <a:pt x="143971" y="804193"/>
                      <a:pt x="129173" y="836528"/>
                    </a:cubicBezTo>
                    <a:cubicBezTo>
                      <a:pt x="111636" y="868862"/>
                      <a:pt x="84782" y="932983"/>
                      <a:pt x="47515" y="932983"/>
                    </a:cubicBezTo>
                    <a:cubicBezTo>
                      <a:pt x="27785" y="932983"/>
                      <a:pt x="5315" y="923118"/>
                      <a:pt x="383" y="890784"/>
                    </a:cubicBezTo>
                    <a:cubicBezTo>
                      <a:pt x="-2357" y="868314"/>
                      <a:pt x="10248" y="833787"/>
                      <a:pt x="17921" y="776791"/>
                    </a:cubicBezTo>
                    <a:cubicBezTo>
                      <a:pt x="37650" y="643069"/>
                      <a:pt x="12988" y="591552"/>
                      <a:pt x="35458" y="551545"/>
                    </a:cubicBezTo>
                    <a:cubicBezTo>
                      <a:pt x="57928" y="512086"/>
                      <a:pt x="74917" y="494549"/>
                      <a:pt x="102319" y="499481"/>
                    </a:cubicBezTo>
                    <a:cubicBezTo>
                      <a:pt x="129721" y="504414"/>
                      <a:pt x="188910" y="551545"/>
                      <a:pt x="223437" y="531816"/>
                    </a:cubicBezTo>
                    <a:cubicBezTo>
                      <a:pt x="238233" y="521951"/>
                      <a:pt x="236042" y="457830"/>
                      <a:pt x="228369" y="415631"/>
                    </a:cubicBezTo>
                    <a:cubicBezTo>
                      <a:pt x="223437" y="373431"/>
                      <a:pt x="221244" y="230392"/>
                      <a:pt x="226177" y="170656"/>
                    </a:cubicBezTo>
                    <a:cubicBezTo>
                      <a:pt x="231109" y="110371"/>
                      <a:pt x="265636" y="21588"/>
                      <a:pt x="310575" y="4844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大">
              <a:extLst>
                <a:ext uri="{FF2B5EF4-FFF2-40B4-BE49-F238E27FC236}">
                  <a16:creationId xmlns:a16="http://schemas.microsoft.com/office/drawing/2014/main" id="{AF0F99BE-95D4-4941-82FD-C6C4D30EE27C}"/>
                </a:ext>
              </a:extLst>
            </p:cNvPr>
            <p:cNvGrpSpPr/>
            <p:nvPr/>
          </p:nvGrpSpPr>
          <p:grpSpPr>
            <a:xfrm>
              <a:off x="8510833" y="2290838"/>
              <a:ext cx="1002432" cy="1370107"/>
              <a:chOff x="8510833" y="2290838"/>
              <a:chExt cx="1002432" cy="1370107"/>
            </a:xfrm>
            <a:grpFill/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813507BA-001D-49DF-8794-693F112B10C0}"/>
                  </a:ext>
                </a:extLst>
              </p:cNvPr>
              <p:cNvSpPr/>
              <p:nvPr/>
            </p:nvSpPr>
            <p:spPr>
              <a:xfrm>
                <a:off x="8510833" y="2290838"/>
                <a:ext cx="931673" cy="1370107"/>
              </a:xfrm>
              <a:custGeom>
                <a:avLst/>
                <a:gdLst>
                  <a:gd name="connsiteX0" fmla="*/ 367032 w 931672"/>
                  <a:gd name="connsiteY0" fmla="*/ 599436 h 1370107"/>
                  <a:gd name="connsiteX1" fmla="*/ 431702 w 931672"/>
                  <a:gd name="connsiteY1" fmla="*/ 409813 h 1370107"/>
                  <a:gd name="connsiteX2" fmla="*/ 573645 w 931672"/>
                  <a:gd name="connsiteY2" fmla="*/ 60710 h 1370107"/>
                  <a:gd name="connsiteX3" fmla="*/ 698051 w 931672"/>
                  <a:gd name="connsiteY3" fmla="*/ 5906 h 1370107"/>
                  <a:gd name="connsiteX4" fmla="*/ 698051 w 931672"/>
                  <a:gd name="connsiteY4" fmla="*/ 173059 h 1370107"/>
                  <a:gd name="connsiteX5" fmla="*/ 593374 w 931672"/>
                  <a:gd name="connsiteY5" fmla="*/ 517230 h 1370107"/>
                  <a:gd name="connsiteX6" fmla="*/ 627901 w 931672"/>
                  <a:gd name="connsiteY6" fmla="*/ 616974 h 1370107"/>
                  <a:gd name="connsiteX7" fmla="*/ 864108 w 931672"/>
                  <a:gd name="connsiteY7" fmla="*/ 581899 h 1370107"/>
                  <a:gd name="connsiteX8" fmla="*/ 933709 w 931672"/>
                  <a:gd name="connsiteY8" fmla="*/ 624098 h 1370107"/>
                  <a:gd name="connsiteX9" fmla="*/ 878905 w 931672"/>
                  <a:gd name="connsiteY9" fmla="*/ 741379 h 1370107"/>
                  <a:gd name="connsiteX10" fmla="*/ 570357 w 931672"/>
                  <a:gd name="connsiteY10" fmla="*/ 766589 h 1370107"/>
                  <a:gd name="connsiteX11" fmla="*/ 490891 w 931672"/>
                  <a:gd name="connsiteY11" fmla="*/ 998412 h 1370107"/>
                  <a:gd name="connsiteX12" fmla="*/ 344015 w 931672"/>
                  <a:gd name="connsiteY12" fmla="*/ 1210504 h 1370107"/>
                  <a:gd name="connsiteX13" fmla="*/ 211936 w 931672"/>
                  <a:gd name="connsiteY13" fmla="*/ 1369985 h 1370107"/>
                  <a:gd name="connsiteX14" fmla="*/ 129730 w 931672"/>
                  <a:gd name="connsiteY14" fmla="*/ 1315180 h 1370107"/>
                  <a:gd name="connsiteX15" fmla="*/ 234406 w 931672"/>
                  <a:gd name="connsiteY15" fmla="*/ 1070753 h 1370107"/>
                  <a:gd name="connsiteX16" fmla="*/ 339082 w 931672"/>
                  <a:gd name="connsiteY16" fmla="*/ 791251 h 1370107"/>
                  <a:gd name="connsiteX17" fmla="*/ 276606 w 931672"/>
                  <a:gd name="connsiteY17" fmla="*/ 793991 h 1370107"/>
                  <a:gd name="connsiteX18" fmla="*/ 72734 w 931672"/>
                  <a:gd name="connsiteY18" fmla="*/ 846604 h 1370107"/>
                  <a:gd name="connsiteX19" fmla="*/ 392 w 931672"/>
                  <a:gd name="connsiteY19" fmla="*/ 801664 h 1370107"/>
                  <a:gd name="connsiteX20" fmla="*/ 92463 w 931672"/>
                  <a:gd name="connsiteY20" fmla="*/ 656981 h 1370107"/>
                  <a:gd name="connsiteX21" fmla="*/ 266740 w 931672"/>
                  <a:gd name="connsiteY21" fmla="*/ 609849 h 1370107"/>
                  <a:gd name="connsiteX22" fmla="*/ 367032 w 931672"/>
                  <a:gd name="connsiteY22" fmla="*/ 599436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31672" h="1370107">
                    <a:moveTo>
                      <a:pt x="367032" y="599436"/>
                    </a:moveTo>
                    <a:cubicBezTo>
                      <a:pt x="409232" y="596696"/>
                      <a:pt x="407040" y="559429"/>
                      <a:pt x="431702" y="409813"/>
                    </a:cubicBezTo>
                    <a:cubicBezTo>
                      <a:pt x="459104" y="262938"/>
                      <a:pt x="531445" y="110582"/>
                      <a:pt x="573645" y="60710"/>
                    </a:cubicBezTo>
                    <a:cubicBezTo>
                      <a:pt x="618585" y="10838"/>
                      <a:pt x="678321" y="-11632"/>
                      <a:pt x="698051" y="5906"/>
                    </a:cubicBezTo>
                    <a:cubicBezTo>
                      <a:pt x="715588" y="25635"/>
                      <a:pt x="730385" y="63450"/>
                      <a:pt x="698051" y="173059"/>
                    </a:cubicBezTo>
                    <a:cubicBezTo>
                      <a:pt x="663524" y="280475"/>
                      <a:pt x="598307" y="477223"/>
                      <a:pt x="593374" y="517230"/>
                    </a:cubicBezTo>
                    <a:cubicBezTo>
                      <a:pt x="585702" y="559429"/>
                      <a:pt x="556108" y="616974"/>
                      <a:pt x="627901" y="616974"/>
                    </a:cubicBezTo>
                    <a:cubicBezTo>
                      <a:pt x="700243" y="616974"/>
                      <a:pt x="814783" y="599436"/>
                      <a:pt x="864108" y="581899"/>
                    </a:cubicBezTo>
                    <a:cubicBezTo>
                      <a:pt x="911239" y="562169"/>
                      <a:pt x="948506" y="576967"/>
                      <a:pt x="933709" y="624098"/>
                    </a:cubicBezTo>
                    <a:cubicBezTo>
                      <a:pt x="918912" y="673970"/>
                      <a:pt x="901374" y="726582"/>
                      <a:pt x="878905" y="741379"/>
                    </a:cubicBezTo>
                    <a:cubicBezTo>
                      <a:pt x="836706" y="773714"/>
                      <a:pt x="585154" y="746312"/>
                      <a:pt x="570357" y="766589"/>
                    </a:cubicBezTo>
                    <a:cubicBezTo>
                      <a:pt x="555559" y="786319"/>
                      <a:pt x="518293" y="938675"/>
                      <a:pt x="490891" y="998412"/>
                    </a:cubicBezTo>
                    <a:cubicBezTo>
                      <a:pt x="463488" y="1060888"/>
                      <a:pt x="428961" y="1138162"/>
                      <a:pt x="344015" y="1210504"/>
                    </a:cubicBezTo>
                    <a:cubicBezTo>
                      <a:pt x="259616" y="1282846"/>
                      <a:pt x="232214" y="1355187"/>
                      <a:pt x="211936" y="1369985"/>
                    </a:cubicBezTo>
                    <a:cubicBezTo>
                      <a:pt x="192207" y="1387522"/>
                      <a:pt x="110001" y="1387522"/>
                      <a:pt x="129730" y="1315180"/>
                    </a:cubicBezTo>
                    <a:cubicBezTo>
                      <a:pt x="137403" y="1280106"/>
                      <a:pt x="202072" y="1140355"/>
                      <a:pt x="234406" y="1070753"/>
                    </a:cubicBezTo>
                    <a:cubicBezTo>
                      <a:pt x="264001" y="1003344"/>
                      <a:pt x="341274" y="811529"/>
                      <a:pt x="339082" y="791251"/>
                    </a:cubicBezTo>
                    <a:cubicBezTo>
                      <a:pt x="336342" y="771522"/>
                      <a:pt x="299076" y="776454"/>
                      <a:pt x="276606" y="793991"/>
                    </a:cubicBezTo>
                    <a:cubicBezTo>
                      <a:pt x="251944" y="811529"/>
                      <a:pt x="117673" y="856468"/>
                      <a:pt x="72734" y="846604"/>
                    </a:cubicBezTo>
                    <a:cubicBezTo>
                      <a:pt x="30534" y="836739"/>
                      <a:pt x="3132" y="849344"/>
                      <a:pt x="392" y="801664"/>
                    </a:cubicBezTo>
                    <a:cubicBezTo>
                      <a:pt x="-4541" y="761657"/>
                      <a:pt x="37659" y="679450"/>
                      <a:pt x="92463" y="656981"/>
                    </a:cubicBezTo>
                    <a:cubicBezTo>
                      <a:pt x="149459" y="637251"/>
                      <a:pt x="189467" y="614781"/>
                      <a:pt x="266740" y="609849"/>
                    </a:cubicBezTo>
                    <a:cubicBezTo>
                      <a:pt x="341823" y="604369"/>
                      <a:pt x="336891" y="601628"/>
                      <a:pt x="367032" y="599436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8A728C24-D5EB-49A7-BDF8-36C006CB41B2}"/>
                  </a:ext>
                </a:extLst>
              </p:cNvPr>
              <p:cNvSpPr/>
              <p:nvPr/>
            </p:nvSpPr>
            <p:spPr>
              <a:xfrm>
                <a:off x="9239244" y="3264879"/>
                <a:ext cx="274021" cy="328826"/>
              </a:xfrm>
              <a:custGeom>
                <a:avLst/>
                <a:gdLst>
                  <a:gd name="connsiteX0" fmla="*/ 21703 w 274021"/>
                  <a:gd name="connsiteY0" fmla="*/ 6832 h 328825"/>
                  <a:gd name="connsiteX1" fmla="*/ 210778 w 274021"/>
                  <a:gd name="connsiteY1" fmla="*/ 59444 h 328825"/>
                  <a:gd name="connsiteX2" fmla="*/ 297917 w 274021"/>
                  <a:gd name="connsiteY2" fmla="*/ 196455 h 328825"/>
                  <a:gd name="connsiteX3" fmla="*/ 255718 w 274021"/>
                  <a:gd name="connsiteY3" fmla="*/ 333466 h 328825"/>
                  <a:gd name="connsiteX4" fmla="*/ 69383 w 274021"/>
                  <a:gd name="connsiteY4" fmla="*/ 221117 h 328825"/>
                  <a:gd name="connsiteX5" fmla="*/ 1974 w 274021"/>
                  <a:gd name="connsiteY5" fmla="*/ 116441 h 328825"/>
                  <a:gd name="connsiteX6" fmla="*/ 21703 w 274021"/>
                  <a:gd name="connsiteY6" fmla="*/ 6832 h 328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021" h="328825">
                    <a:moveTo>
                      <a:pt x="21703" y="6832"/>
                    </a:moveTo>
                    <a:cubicBezTo>
                      <a:pt x="66643" y="-12897"/>
                      <a:pt x="126380" y="11765"/>
                      <a:pt x="210778" y="59444"/>
                    </a:cubicBezTo>
                    <a:cubicBezTo>
                      <a:pt x="295177" y="109316"/>
                      <a:pt x="297917" y="109316"/>
                      <a:pt x="297917" y="196455"/>
                    </a:cubicBezTo>
                    <a:cubicBezTo>
                      <a:pt x="295725" y="283594"/>
                      <a:pt x="292984" y="331274"/>
                      <a:pt x="255718" y="333466"/>
                    </a:cubicBezTo>
                    <a:cubicBezTo>
                      <a:pt x="218451" y="333466"/>
                      <a:pt x="98978" y="261124"/>
                      <a:pt x="69383" y="221117"/>
                    </a:cubicBezTo>
                    <a:cubicBezTo>
                      <a:pt x="41981" y="181110"/>
                      <a:pt x="1974" y="146035"/>
                      <a:pt x="1974" y="116441"/>
                    </a:cubicBezTo>
                    <a:cubicBezTo>
                      <a:pt x="1426" y="84106"/>
                      <a:pt x="-8439" y="19437"/>
                      <a:pt x="21703" y="683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济">
              <a:extLst>
                <a:ext uri="{FF2B5EF4-FFF2-40B4-BE49-F238E27FC236}">
                  <a16:creationId xmlns:a16="http://schemas.microsoft.com/office/drawing/2014/main" id="{A8397FAB-F8F1-4962-8130-909A4DF2E4F6}"/>
                </a:ext>
              </a:extLst>
            </p:cNvPr>
            <p:cNvGrpSpPr/>
            <p:nvPr/>
          </p:nvGrpSpPr>
          <p:grpSpPr>
            <a:xfrm>
              <a:off x="6045749" y="2175307"/>
              <a:ext cx="1860675" cy="1635602"/>
              <a:chOff x="6045749" y="2175307"/>
              <a:chExt cx="1860675" cy="1635602"/>
            </a:xfrm>
            <a:grpFill/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53DAD00-1619-4E38-8473-99D36E963BF3}"/>
                  </a:ext>
                </a:extLst>
              </p:cNvPr>
              <p:cNvSpPr/>
              <p:nvPr/>
            </p:nvSpPr>
            <p:spPr>
              <a:xfrm>
                <a:off x="6389249" y="2290167"/>
                <a:ext cx="109609" cy="219217"/>
              </a:xfrm>
              <a:custGeom>
                <a:avLst/>
                <a:gdLst>
                  <a:gd name="connsiteX0" fmla="*/ 25164 w 109608"/>
                  <a:gd name="connsiteY0" fmla="*/ 32335 h 219217"/>
                  <a:gd name="connsiteX1" fmla="*/ 79420 w 109608"/>
                  <a:gd name="connsiteY1" fmla="*/ 0 h 219217"/>
                  <a:gd name="connsiteX2" fmla="*/ 156146 w 109608"/>
                  <a:gd name="connsiteY2" fmla="*/ 205516 h 219217"/>
                  <a:gd name="connsiteX3" fmla="*/ 126552 w 109608"/>
                  <a:gd name="connsiteY3" fmla="*/ 227986 h 219217"/>
                  <a:gd name="connsiteX4" fmla="*/ 42701 w 109608"/>
                  <a:gd name="connsiteY4" fmla="*/ 180854 h 219217"/>
                  <a:gd name="connsiteX5" fmla="*/ 25164 w 109608"/>
                  <a:gd name="connsiteY5" fmla="*/ 32335 h 21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08" h="219217">
                    <a:moveTo>
                      <a:pt x="25164" y="32335"/>
                    </a:moveTo>
                    <a:cubicBezTo>
                      <a:pt x="52566" y="12605"/>
                      <a:pt x="64623" y="7673"/>
                      <a:pt x="79420" y="0"/>
                    </a:cubicBezTo>
                    <a:cubicBezTo>
                      <a:pt x="116687" y="0"/>
                      <a:pt x="131484" y="140847"/>
                      <a:pt x="156146" y="205516"/>
                    </a:cubicBezTo>
                    <a:cubicBezTo>
                      <a:pt x="146281" y="213189"/>
                      <a:pt x="136416" y="220313"/>
                      <a:pt x="126552" y="227986"/>
                    </a:cubicBezTo>
                    <a:cubicBezTo>
                      <a:pt x="96958" y="205516"/>
                      <a:pt x="72295" y="200584"/>
                      <a:pt x="42701" y="180854"/>
                    </a:cubicBezTo>
                    <a:cubicBezTo>
                      <a:pt x="-9363" y="106320"/>
                      <a:pt x="-12103" y="59189"/>
                      <a:pt x="25164" y="3233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5926BDF6-9BDB-47FB-8F00-E4A34FC7AC4C}"/>
                  </a:ext>
                </a:extLst>
              </p:cNvPr>
              <p:cNvSpPr/>
              <p:nvPr/>
            </p:nvSpPr>
            <p:spPr>
              <a:xfrm>
                <a:off x="6267796" y="2519406"/>
                <a:ext cx="164413" cy="274021"/>
              </a:xfrm>
              <a:custGeom>
                <a:avLst/>
                <a:gdLst>
                  <a:gd name="connsiteX0" fmla="*/ 124147 w 164412"/>
                  <a:gd name="connsiteY0" fmla="*/ 5871 h 274021"/>
                  <a:gd name="connsiteX1" fmla="*/ 101677 w 164412"/>
                  <a:gd name="connsiteY1" fmla="*/ 238242 h 274021"/>
                  <a:gd name="connsiteX2" fmla="*/ 15086 w 164412"/>
                  <a:gd name="connsiteY2" fmla="*/ 220704 h 274021"/>
                  <a:gd name="connsiteX3" fmla="*/ 64410 w 164412"/>
                  <a:gd name="connsiteY3" fmla="*/ 126989 h 274021"/>
                  <a:gd name="connsiteX4" fmla="*/ 124147 w 164412"/>
                  <a:gd name="connsiteY4" fmla="*/ 5871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412" h="274021">
                    <a:moveTo>
                      <a:pt x="124147" y="5871"/>
                    </a:moveTo>
                    <a:cubicBezTo>
                      <a:pt x="200873" y="94654"/>
                      <a:pt x="188268" y="179053"/>
                      <a:pt x="101677" y="238242"/>
                    </a:cubicBezTo>
                    <a:cubicBezTo>
                      <a:pt x="-26565" y="324832"/>
                      <a:pt x="-4643" y="243174"/>
                      <a:pt x="15086" y="220704"/>
                    </a:cubicBezTo>
                    <a:cubicBezTo>
                      <a:pt x="34815" y="198234"/>
                      <a:pt x="67150" y="134113"/>
                      <a:pt x="64410" y="126989"/>
                    </a:cubicBezTo>
                    <a:cubicBezTo>
                      <a:pt x="89620" y="65060"/>
                      <a:pt x="97293" y="-23723"/>
                      <a:pt x="124147" y="5871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1EAEABAA-5C08-45C4-98C9-ECF32248D4F7}"/>
                  </a:ext>
                </a:extLst>
              </p:cNvPr>
              <p:cNvSpPr/>
              <p:nvPr/>
            </p:nvSpPr>
            <p:spPr>
              <a:xfrm>
                <a:off x="6045749" y="2824432"/>
                <a:ext cx="219217" cy="986477"/>
              </a:xfrm>
              <a:custGeom>
                <a:avLst/>
                <a:gdLst>
                  <a:gd name="connsiteX0" fmla="*/ 190549 w 219217"/>
                  <a:gd name="connsiteY0" fmla="*/ 14874 h 986477"/>
                  <a:gd name="connsiteX1" fmla="*/ 242613 w 219217"/>
                  <a:gd name="connsiteY1" fmla="*/ 44468 h 986477"/>
                  <a:gd name="connsiteX2" fmla="*/ 260151 w 219217"/>
                  <a:gd name="connsiteY2" fmla="*/ 400696 h 986477"/>
                  <a:gd name="connsiteX3" fmla="*/ 196030 w 219217"/>
                  <a:gd name="connsiteY3" fmla="*/ 566205 h 986477"/>
                  <a:gd name="connsiteX4" fmla="*/ 143965 w 219217"/>
                  <a:gd name="connsiteY4" fmla="*/ 902703 h 986477"/>
                  <a:gd name="connsiteX5" fmla="*/ 72172 w 219217"/>
                  <a:gd name="connsiteY5" fmla="*/ 1031494 h 986477"/>
                  <a:gd name="connsiteX6" fmla="*/ 378 w 219217"/>
                  <a:gd name="connsiteY6" fmla="*/ 796383 h 986477"/>
                  <a:gd name="connsiteX7" fmla="*/ 121496 w 219217"/>
                  <a:gd name="connsiteY7" fmla="*/ 433031 h 986477"/>
                  <a:gd name="connsiteX8" fmla="*/ 190549 w 219217"/>
                  <a:gd name="connsiteY8" fmla="*/ 14874 h 98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217" h="986477">
                    <a:moveTo>
                      <a:pt x="190549" y="14874"/>
                    </a:moveTo>
                    <a:cubicBezTo>
                      <a:pt x="208086" y="-14720"/>
                      <a:pt x="244805" y="2269"/>
                      <a:pt x="242613" y="44468"/>
                    </a:cubicBezTo>
                    <a:cubicBezTo>
                      <a:pt x="230556" y="232447"/>
                      <a:pt x="267275" y="363429"/>
                      <a:pt x="260151" y="400696"/>
                    </a:cubicBezTo>
                    <a:cubicBezTo>
                      <a:pt x="240421" y="457693"/>
                      <a:pt x="215759" y="509757"/>
                      <a:pt x="196030" y="566205"/>
                    </a:cubicBezTo>
                    <a:cubicBezTo>
                      <a:pt x="178492" y="677458"/>
                      <a:pt x="161503" y="788711"/>
                      <a:pt x="143965" y="902703"/>
                    </a:cubicBezTo>
                    <a:cubicBezTo>
                      <a:pt x="129168" y="1013956"/>
                      <a:pt x="104506" y="1028753"/>
                      <a:pt x="72172" y="1031494"/>
                    </a:cubicBezTo>
                    <a:cubicBezTo>
                      <a:pt x="39837" y="1033686"/>
                      <a:pt x="-4554" y="865985"/>
                      <a:pt x="378" y="796383"/>
                    </a:cubicBezTo>
                    <a:cubicBezTo>
                      <a:pt x="42577" y="675266"/>
                      <a:pt x="82037" y="554148"/>
                      <a:pt x="121496" y="433031"/>
                    </a:cubicBezTo>
                    <a:cubicBezTo>
                      <a:pt x="163695" y="291636"/>
                      <a:pt x="173560" y="47208"/>
                      <a:pt x="190549" y="148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9C0C81AD-F03C-42D5-91C0-3D3D943C8200}"/>
                  </a:ext>
                </a:extLst>
              </p:cNvPr>
              <p:cNvSpPr/>
              <p:nvPr/>
            </p:nvSpPr>
            <p:spPr>
              <a:xfrm>
                <a:off x="7358381" y="2682299"/>
                <a:ext cx="548043" cy="383630"/>
              </a:xfrm>
              <a:custGeom>
                <a:avLst/>
                <a:gdLst>
                  <a:gd name="connsiteX0" fmla="*/ 94025 w 548042"/>
                  <a:gd name="connsiteY0" fmla="*/ 28217 h 383630"/>
                  <a:gd name="connsiteX1" fmla="*/ 195413 w 548042"/>
                  <a:gd name="connsiteY1" fmla="*/ 5747 h 383630"/>
                  <a:gd name="connsiteX2" fmla="*/ 212950 w 548042"/>
                  <a:gd name="connsiteY2" fmla="*/ 79733 h 383630"/>
                  <a:gd name="connsiteX3" fmla="*/ 180616 w 548042"/>
                  <a:gd name="connsiteY3" fmla="*/ 146594 h 383630"/>
                  <a:gd name="connsiteX4" fmla="*/ 212950 w 548042"/>
                  <a:gd name="connsiteY4" fmla="*/ 195918 h 383630"/>
                  <a:gd name="connsiteX5" fmla="*/ 457378 w 548042"/>
                  <a:gd name="connsiteY5" fmla="*/ 284701 h 383630"/>
                  <a:gd name="connsiteX6" fmla="*/ 534104 w 548042"/>
                  <a:gd name="connsiteY6" fmla="*/ 294566 h 383630"/>
                  <a:gd name="connsiteX7" fmla="*/ 536844 w 548042"/>
                  <a:gd name="connsiteY7" fmla="*/ 373484 h 383630"/>
                  <a:gd name="connsiteX8" fmla="*/ 403121 w 548042"/>
                  <a:gd name="connsiteY8" fmla="*/ 398146 h 383630"/>
                  <a:gd name="connsiteX9" fmla="*/ 136224 w 548042"/>
                  <a:gd name="connsiteY9" fmla="*/ 274288 h 383630"/>
                  <a:gd name="connsiteX10" fmla="*/ 10175 w 548042"/>
                  <a:gd name="connsiteY10" fmla="*/ 197562 h 383630"/>
                  <a:gd name="connsiteX11" fmla="*/ 17299 w 548042"/>
                  <a:gd name="connsiteY11" fmla="*/ 113712 h 383630"/>
                  <a:gd name="connsiteX12" fmla="*/ 94025 w 548042"/>
                  <a:gd name="connsiteY12" fmla="*/ 28217 h 3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8042" h="383630">
                    <a:moveTo>
                      <a:pt x="94025" y="28217"/>
                    </a:moveTo>
                    <a:cubicBezTo>
                      <a:pt x="126359" y="13420"/>
                      <a:pt x="165819" y="-11242"/>
                      <a:pt x="195413" y="5747"/>
                    </a:cubicBezTo>
                    <a:cubicBezTo>
                      <a:pt x="220075" y="18352"/>
                      <a:pt x="222815" y="52879"/>
                      <a:pt x="212950" y="79733"/>
                    </a:cubicBezTo>
                    <a:cubicBezTo>
                      <a:pt x="205826" y="104395"/>
                      <a:pt x="183356" y="121932"/>
                      <a:pt x="180616" y="146594"/>
                    </a:cubicBezTo>
                    <a:cubicBezTo>
                      <a:pt x="178424" y="166324"/>
                      <a:pt x="195413" y="183861"/>
                      <a:pt x="212950" y="195918"/>
                    </a:cubicBezTo>
                    <a:cubicBezTo>
                      <a:pt x="282003" y="240310"/>
                      <a:pt x="373527" y="257847"/>
                      <a:pt x="457378" y="284701"/>
                    </a:cubicBezTo>
                    <a:cubicBezTo>
                      <a:pt x="484780" y="292374"/>
                      <a:pt x="511634" y="281961"/>
                      <a:pt x="534104" y="294566"/>
                    </a:cubicBezTo>
                    <a:cubicBezTo>
                      <a:pt x="566438" y="329092"/>
                      <a:pt x="558765" y="363619"/>
                      <a:pt x="536844" y="373484"/>
                    </a:cubicBezTo>
                    <a:cubicBezTo>
                      <a:pt x="517114" y="383349"/>
                      <a:pt x="452993" y="403078"/>
                      <a:pt x="403121" y="398146"/>
                    </a:cubicBezTo>
                    <a:cubicBezTo>
                      <a:pt x="353798" y="393213"/>
                      <a:pt x="232680" y="326352"/>
                      <a:pt x="136224" y="274288"/>
                    </a:cubicBezTo>
                    <a:cubicBezTo>
                      <a:pt x="77036" y="239761"/>
                      <a:pt x="24972" y="222224"/>
                      <a:pt x="10175" y="197562"/>
                    </a:cubicBezTo>
                    <a:cubicBezTo>
                      <a:pt x="-9555" y="165228"/>
                      <a:pt x="3050" y="143306"/>
                      <a:pt x="17299" y="113712"/>
                    </a:cubicBezTo>
                    <a:cubicBezTo>
                      <a:pt x="44153" y="52879"/>
                      <a:pt x="61691" y="43014"/>
                      <a:pt x="94025" y="28217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FA3694A6-B0B0-49DB-8FC0-13DC7F84990B}"/>
                  </a:ext>
                </a:extLst>
              </p:cNvPr>
              <p:cNvSpPr/>
              <p:nvPr/>
            </p:nvSpPr>
            <p:spPr>
              <a:xfrm>
                <a:off x="6713677" y="3126810"/>
                <a:ext cx="712456" cy="657651"/>
              </a:xfrm>
              <a:custGeom>
                <a:avLst/>
                <a:gdLst>
                  <a:gd name="connsiteX0" fmla="*/ 165476 w 712455"/>
                  <a:gd name="connsiteY0" fmla="*/ 16659 h 657651"/>
                  <a:gd name="connsiteX1" fmla="*/ 190138 w 712455"/>
                  <a:gd name="connsiteY1" fmla="*/ 172303 h 657651"/>
                  <a:gd name="connsiteX2" fmla="*/ 303582 w 712455"/>
                  <a:gd name="connsiteY2" fmla="*/ 113115 h 657651"/>
                  <a:gd name="connsiteX3" fmla="*/ 370444 w 712455"/>
                  <a:gd name="connsiteY3" fmla="*/ 88453 h 657651"/>
                  <a:gd name="connsiteX4" fmla="*/ 387981 w 712455"/>
                  <a:gd name="connsiteY4" fmla="*/ 179976 h 657651"/>
                  <a:gd name="connsiteX5" fmla="*/ 392914 w 712455"/>
                  <a:gd name="connsiteY5" fmla="*/ 246837 h 657651"/>
                  <a:gd name="connsiteX6" fmla="*/ 548558 w 712455"/>
                  <a:gd name="connsiteY6" fmla="*/ 31456 h 657651"/>
                  <a:gd name="connsiteX7" fmla="*/ 664743 w 712455"/>
                  <a:gd name="connsiteY7" fmla="*/ 21592 h 657651"/>
                  <a:gd name="connsiteX8" fmla="*/ 738729 w 712455"/>
                  <a:gd name="connsiteY8" fmla="*/ 278624 h 657651"/>
                  <a:gd name="connsiteX9" fmla="*/ 605006 w 712455"/>
                  <a:gd name="connsiteY9" fmla="*/ 580047 h 657651"/>
                  <a:gd name="connsiteX10" fmla="*/ 491561 w 712455"/>
                  <a:gd name="connsiteY10" fmla="*/ 673763 h 657651"/>
                  <a:gd name="connsiteX11" fmla="*/ 521156 w 712455"/>
                  <a:gd name="connsiteY11" fmla="*/ 611834 h 657651"/>
                  <a:gd name="connsiteX12" fmla="*/ 612679 w 712455"/>
                  <a:gd name="connsiteY12" fmla="*/ 394261 h 657651"/>
                  <a:gd name="connsiteX13" fmla="*/ 632408 w 712455"/>
                  <a:gd name="connsiteY13" fmla="*/ 270403 h 657651"/>
                  <a:gd name="connsiteX14" fmla="*/ 578152 w 712455"/>
                  <a:gd name="connsiteY14" fmla="*/ 159150 h 657651"/>
                  <a:gd name="connsiteX15" fmla="*/ 489369 w 712455"/>
                  <a:gd name="connsiteY15" fmla="*/ 223271 h 657651"/>
                  <a:gd name="connsiteX16" fmla="*/ 417575 w 712455"/>
                  <a:gd name="connsiteY16" fmla="*/ 297257 h 657651"/>
                  <a:gd name="connsiteX17" fmla="*/ 345782 w 712455"/>
                  <a:gd name="connsiteY17" fmla="*/ 401385 h 657651"/>
                  <a:gd name="connsiteX18" fmla="*/ 254259 w 712455"/>
                  <a:gd name="connsiteY18" fmla="*/ 426047 h 657651"/>
                  <a:gd name="connsiteX19" fmla="*/ 254259 w 712455"/>
                  <a:gd name="connsiteY19" fmla="*/ 285200 h 657651"/>
                  <a:gd name="connsiteX20" fmla="*/ 155611 w 712455"/>
                  <a:gd name="connsiteY20" fmla="*/ 262730 h 657651"/>
                  <a:gd name="connsiteX21" fmla="*/ 103547 w 712455"/>
                  <a:gd name="connsiteY21" fmla="*/ 485236 h 657651"/>
                  <a:gd name="connsiteX22" fmla="*/ 7091 w 712455"/>
                  <a:gd name="connsiteY22" fmla="*/ 534560 h 657651"/>
                  <a:gd name="connsiteX23" fmla="*/ 7091 w 712455"/>
                  <a:gd name="connsiteY23" fmla="*/ 339456 h 657651"/>
                  <a:gd name="connsiteX24" fmla="*/ 36686 w 712455"/>
                  <a:gd name="connsiteY24" fmla="*/ 225464 h 657651"/>
                  <a:gd name="connsiteX25" fmla="*/ 64088 w 712455"/>
                  <a:gd name="connsiteY25" fmla="*/ 86809 h 657651"/>
                  <a:gd name="connsiteX26" fmla="*/ 165476 w 712455"/>
                  <a:gd name="connsiteY26" fmla="*/ 16659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2455" h="657651">
                    <a:moveTo>
                      <a:pt x="165476" y="16659"/>
                    </a:moveTo>
                    <a:cubicBezTo>
                      <a:pt x="190138" y="75848"/>
                      <a:pt x="123276" y="184908"/>
                      <a:pt x="190138" y="172303"/>
                    </a:cubicBezTo>
                    <a:cubicBezTo>
                      <a:pt x="212608" y="170111"/>
                      <a:pt x="247134" y="147641"/>
                      <a:pt x="303582" y="113115"/>
                    </a:cubicBezTo>
                    <a:cubicBezTo>
                      <a:pt x="330985" y="95577"/>
                      <a:pt x="350714" y="68723"/>
                      <a:pt x="370444" y="88453"/>
                    </a:cubicBezTo>
                    <a:cubicBezTo>
                      <a:pt x="392914" y="105990"/>
                      <a:pt x="387981" y="145449"/>
                      <a:pt x="387981" y="179976"/>
                    </a:cubicBezTo>
                    <a:cubicBezTo>
                      <a:pt x="385789" y="212311"/>
                      <a:pt x="390173" y="239165"/>
                      <a:pt x="392914" y="246837"/>
                    </a:cubicBezTo>
                    <a:cubicBezTo>
                      <a:pt x="464707" y="204638"/>
                      <a:pt x="504166" y="51734"/>
                      <a:pt x="548558" y="31456"/>
                    </a:cubicBezTo>
                    <a:cubicBezTo>
                      <a:pt x="602814" y="8987"/>
                      <a:pt x="630216" y="-878"/>
                      <a:pt x="664743" y="21592"/>
                    </a:cubicBezTo>
                    <a:cubicBezTo>
                      <a:pt x="699270" y="41321"/>
                      <a:pt x="763390" y="179976"/>
                      <a:pt x="738729" y="278624"/>
                    </a:cubicBezTo>
                    <a:cubicBezTo>
                      <a:pt x="704202" y="412346"/>
                      <a:pt x="696530" y="412346"/>
                      <a:pt x="605006" y="580047"/>
                    </a:cubicBezTo>
                    <a:cubicBezTo>
                      <a:pt x="526088" y="725827"/>
                      <a:pt x="506359" y="706097"/>
                      <a:pt x="491561" y="673763"/>
                    </a:cubicBezTo>
                    <a:cubicBezTo>
                      <a:pt x="489369" y="663898"/>
                      <a:pt x="506359" y="644168"/>
                      <a:pt x="521156" y="611834"/>
                    </a:cubicBezTo>
                    <a:cubicBezTo>
                      <a:pt x="552942" y="540040"/>
                      <a:pt x="607746" y="431528"/>
                      <a:pt x="612679" y="394261"/>
                    </a:cubicBezTo>
                    <a:cubicBezTo>
                      <a:pt x="622543" y="340005"/>
                      <a:pt x="630216" y="310410"/>
                      <a:pt x="632408" y="270403"/>
                    </a:cubicBezTo>
                    <a:cubicBezTo>
                      <a:pt x="630216" y="240809"/>
                      <a:pt x="630216" y="176140"/>
                      <a:pt x="578152" y="159150"/>
                    </a:cubicBezTo>
                    <a:cubicBezTo>
                      <a:pt x="545818" y="146545"/>
                      <a:pt x="523896" y="183812"/>
                      <a:pt x="489369" y="223271"/>
                    </a:cubicBezTo>
                    <a:cubicBezTo>
                      <a:pt x="469639" y="250673"/>
                      <a:pt x="437305" y="270403"/>
                      <a:pt x="417575" y="297257"/>
                    </a:cubicBezTo>
                    <a:cubicBezTo>
                      <a:pt x="383049" y="346581"/>
                      <a:pt x="363319" y="388780"/>
                      <a:pt x="345782" y="401385"/>
                    </a:cubicBezTo>
                    <a:cubicBezTo>
                      <a:pt x="313447" y="428787"/>
                      <a:pt x="264123" y="458382"/>
                      <a:pt x="254259" y="426047"/>
                    </a:cubicBezTo>
                    <a:cubicBezTo>
                      <a:pt x="244394" y="396453"/>
                      <a:pt x="269056" y="324659"/>
                      <a:pt x="254259" y="285200"/>
                    </a:cubicBezTo>
                    <a:cubicBezTo>
                      <a:pt x="239462" y="250673"/>
                      <a:pt x="200002" y="235876"/>
                      <a:pt x="155611" y="262730"/>
                    </a:cubicBezTo>
                    <a:cubicBezTo>
                      <a:pt x="98615" y="297257"/>
                      <a:pt x="113411" y="430980"/>
                      <a:pt x="103547" y="485236"/>
                    </a:cubicBezTo>
                    <a:cubicBezTo>
                      <a:pt x="78885" y="596489"/>
                      <a:pt x="24629" y="599229"/>
                      <a:pt x="7091" y="534560"/>
                    </a:cubicBezTo>
                    <a:cubicBezTo>
                      <a:pt x="-7706" y="475371"/>
                      <a:pt x="4899" y="398645"/>
                      <a:pt x="7091" y="339456"/>
                    </a:cubicBezTo>
                    <a:cubicBezTo>
                      <a:pt x="7091" y="314795"/>
                      <a:pt x="29561" y="260538"/>
                      <a:pt x="36686" y="225464"/>
                    </a:cubicBezTo>
                    <a:cubicBezTo>
                      <a:pt x="48743" y="186004"/>
                      <a:pt x="51483" y="121335"/>
                      <a:pt x="64088" y="86809"/>
                    </a:cubicBezTo>
                    <a:cubicBezTo>
                      <a:pt x="88750" y="23784"/>
                      <a:pt x="147938" y="-27732"/>
                      <a:pt x="165476" y="16659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D391FF8F-E9FD-47AC-A97F-2B0CCB4FCE23}"/>
                  </a:ext>
                </a:extLst>
              </p:cNvPr>
              <p:cNvSpPr/>
              <p:nvPr/>
            </p:nvSpPr>
            <p:spPr>
              <a:xfrm>
                <a:off x="6423904" y="2175307"/>
                <a:ext cx="986477" cy="1096086"/>
              </a:xfrm>
              <a:custGeom>
                <a:avLst/>
                <a:gdLst>
                  <a:gd name="connsiteX0" fmla="*/ 195477 w 986477"/>
                  <a:gd name="connsiteY0" fmla="*/ 901301 h 1096085"/>
                  <a:gd name="connsiteX1" fmla="*/ 230004 w 986477"/>
                  <a:gd name="connsiteY1" fmla="*/ 896369 h 1096085"/>
                  <a:gd name="connsiteX2" fmla="*/ 274395 w 986477"/>
                  <a:gd name="connsiteY2" fmla="*/ 844305 h 1096085"/>
                  <a:gd name="connsiteX3" fmla="*/ 225071 w 986477"/>
                  <a:gd name="connsiteY3" fmla="*/ 831700 h 1096085"/>
                  <a:gd name="connsiteX4" fmla="*/ 195477 w 986477"/>
                  <a:gd name="connsiteY4" fmla="*/ 901301 h 1096085"/>
                  <a:gd name="connsiteX5" fmla="*/ 581299 w 986477"/>
                  <a:gd name="connsiteY5" fmla="*/ 26077 h 1096085"/>
                  <a:gd name="connsiteX6" fmla="*/ 759413 w 986477"/>
                  <a:gd name="connsiteY6" fmla="*/ 63344 h 1096085"/>
                  <a:gd name="connsiteX7" fmla="*/ 734751 w 986477"/>
                  <a:gd name="connsiteY7" fmla="*/ 142262 h 1096085"/>
                  <a:gd name="connsiteX8" fmla="*/ 789007 w 986477"/>
                  <a:gd name="connsiteY8" fmla="*/ 196518 h 1096085"/>
                  <a:gd name="connsiteX9" fmla="*/ 877790 w 986477"/>
                  <a:gd name="connsiteY9" fmla="*/ 211315 h 1096085"/>
                  <a:gd name="connsiteX10" fmla="*/ 850388 w 986477"/>
                  <a:gd name="connsiteY10" fmla="*/ 278176 h 1096085"/>
                  <a:gd name="connsiteX11" fmla="*/ 647612 w 986477"/>
                  <a:gd name="connsiteY11" fmla="*/ 498490 h 1096085"/>
                  <a:gd name="connsiteX12" fmla="*/ 704609 w 986477"/>
                  <a:gd name="connsiteY12" fmla="*/ 518219 h 1096085"/>
                  <a:gd name="connsiteX13" fmla="*/ 996168 w 986477"/>
                  <a:gd name="connsiteY13" fmla="*/ 387237 h 1096085"/>
                  <a:gd name="connsiteX14" fmla="*/ 981370 w 986477"/>
                  <a:gd name="connsiteY14" fmla="*/ 463963 h 1096085"/>
                  <a:gd name="connsiteX15" fmla="*/ 870118 w 986477"/>
                  <a:gd name="connsiteY15" fmla="*/ 516027 h 1096085"/>
                  <a:gd name="connsiteX16" fmla="*/ 877790 w 986477"/>
                  <a:gd name="connsiteY16" fmla="*/ 731408 h 1096085"/>
                  <a:gd name="connsiteX17" fmla="*/ 941911 w 986477"/>
                  <a:gd name="connsiteY17" fmla="*/ 765935 h 1096085"/>
                  <a:gd name="connsiteX18" fmla="*/ 958901 w 986477"/>
                  <a:gd name="connsiteY18" fmla="*/ 795529 h 1096085"/>
                  <a:gd name="connsiteX19" fmla="*/ 855320 w 986477"/>
                  <a:gd name="connsiteY19" fmla="*/ 877187 h 1096085"/>
                  <a:gd name="connsiteX20" fmla="*/ 796132 w 986477"/>
                  <a:gd name="connsiteY20" fmla="*/ 708938 h 1096085"/>
                  <a:gd name="connsiteX21" fmla="*/ 796132 w 986477"/>
                  <a:gd name="connsiteY21" fmla="*/ 538497 h 1096085"/>
                  <a:gd name="connsiteX22" fmla="*/ 692552 w 986477"/>
                  <a:gd name="connsiteY22" fmla="*/ 560966 h 1096085"/>
                  <a:gd name="connsiteX23" fmla="*/ 650352 w 986477"/>
                  <a:gd name="connsiteY23" fmla="*/ 691949 h 1096085"/>
                  <a:gd name="connsiteX24" fmla="*/ 465114 w 986477"/>
                  <a:gd name="connsiteY24" fmla="*/ 872255 h 1096085"/>
                  <a:gd name="connsiteX25" fmla="*/ 484844 w 986477"/>
                  <a:gd name="connsiteY25" fmla="*/ 775799 h 1096085"/>
                  <a:gd name="connsiteX26" fmla="*/ 571434 w 986477"/>
                  <a:gd name="connsiteY26" fmla="*/ 701813 h 1096085"/>
                  <a:gd name="connsiteX27" fmla="*/ 576367 w 986477"/>
                  <a:gd name="connsiteY27" fmla="*/ 630020 h 1096085"/>
                  <a:gd name="connsiteX28" fmla="*/ 425655 w 986477"/>
                  <a:gd name="connsiteY28" fmla="*/ 716611 h 1096085"/>
                  <a:gd name="connsiteX29" fmla="*/ 334132 w 986477"/>
                  <a:gd name="connsiteY29" fmla="*/ 906782 h 1096085"/>
                  <a:gd name="connsiteX30" fmla="*/ 178487 w 986477"/>
                  <a:gd name="connsiteY30" fmla="*/ 1099693 h 1096085"/>
                  <a:gd name="connsiteX31" fmla="*/ 32708 w 986477"/>
                  <a:gd name="connsiteY31" fmla="*/ 1139152 h 1096085"/>
                  <a:gd name="connsiteX32" fmla="*/ 22843 w 986477"/>
                  <a:gd name="connsiteY32" fmla="*/ 983507 h 1096085"/>
                  <a:gd name="connsiteX33" fmla="*/ 126423 w 986477"/>
                  <a:gd name="connsiteY33" fmla="*/ 839920 h 1096085"/>
                  <a:gd name="connsiteX34" fmla="*/ 274943 w 986477"/>
                  <a:gd name="connsiteY34" fmla="*/ 594945 h 1096085"/>
                  <a:gd name="connsiteX35" fmla="*/ 348929 w 986477"/>
                  <a:gd name="connsiteY35" fmla="*/ 463963 h 1096085"/>
                  <a:gd name="connsiteX36" fmla="*/ 415790 w 986477"/>
                  <a:gd name="connsiteY36" fmla="*/ 624539 h 1096085"/>
                  <a:gd name="connsiteX37" fmla="*/ 519370 w 986477"/>
                  <a:gd name="connsiteY37" fmla="*/ 594945 h 1096085"/>
                  <a:gd name="connsiteX38" fmla="*/ 692552 w 986477"/>
                  <a:gd name="connsiteY38" fmla="*/ 258447 h 1096085"/>
                  <a:gd name="connsiteX39" fmla="*/ 534168 w 986477"/>
                  <a:gd name="connsiteY39" fmla="*/ 273244 h 1096085"/>
                  <a:gd name="connsiteX40" fmla="*/ 306730 w 986477"/>
                  <a:gd name="connsiteY40" fmla="*/ 342297 h 1096085"/>
                  <a:gd name="connsiteX41" fmla="*/ 581299 w 986477"/>
                  <a:gd name="connsiteY41" fmla="*/ 26077 h 109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86477" h="1096085">
                    <a:moveTo>
                      <a:pt x="195477" y="901301"/>
                    </a:moveTo>
                    <a:cubicBezTo>
                      <a:pt x="200409" y="921031"/>
                      <a:pt x="213014" y="928703"/>
                      <a:pt x="230004" y="896369"/>
                    </a:cubicBezTo>
                    <a:cubicBezTo>
                      <a:pt x="242061" y="871707"/>
                      <a:pt x="262338" y="878831"/>
                      <a:pt x="274395" y="844305"/>
                    </a:cubicBezTo>
                    <a:cubicBezTo>
                      <a:pt x="294124" y="792241"/>
                      <a:pt x="237128" y="816903"/>
                      <a:pt x="225071" y="831700"/>
                    </a:cubicBezTo>
                    <a:cubicBezTo>
                      <a:pt x="208082" y="859102"/>
                      <a:pt x="190544" y="881571"/>
                      <a:pt x="195477" y="901301"/>
                    </a:cubicBezTo>
                    <a:moveTo>
                      <a:pt x="581299" y="26077"/>
                    </a:moveTo>
                    <a:cubicBezTo>
                      <a:pt x="645420" y="-13382"/>
                      <a:pt x="754481" y="-13382"/>
                      <a:pt x="759413" y="63344"/>
                    </a:cubicBezTo>
                    <a:cubicBezTo>
                      <a:pt x="757221" y="90746"/>
                      <a:pt x="739684" y="115408"/>
                      <a:pt x="734751" y="142262"/>
                    </a:cubicBezTo>
                    <a:cubicBezTo>
                      <a:pt x="734751" y="161991"/>
                      <a:pt x="754481" y="184461"/>
                      <a:pt x="789007" y="196518"/>
                    </a:cubicBezTo>
                    <a:cubicBezTo>
                      <a:pt x="818602" y="209123"/>
                      <a:pt x="860801" y="186653"/>
                      <a:pt x="877790" y="211315"/>
                    </a:cubicBezTo>
                    <a:cubicBezTo>
                      <a:pt x="895328" y="235977"/>
                      <a:pt x="907385" y="240909"/>
                      <a:pt x="850388" y="278176"/>
                    </a:cubicBezTo>
                    <a:cubicBezTo>
                      <a:pt x="667342" y="397102"/>
                      <a:pt x="637748" y="480952"/>
                      <a:pt x="647612" y="498490"/>
                    </a:cubicBezTo>
                    <a:cubicBezTo>
                      <a:pt x="657477" y="516027"/>
                      <a:pt x="675015" y="533016"/>
                      <a:pt x="704609" y="518219"/>
                    </a:cubicBezTo>
                    <a:cubicBezTo>
                      <a:pt x="734203" y="505614"/>
                      <a:pt x="978630" y="384497"/>
                      <a:pt x="996168" y="387237"/>
                    </a:cubicBezTo>
                    <a:cubicBezTo>
                      <a:pt x="1013705" y="392169"/>
                      <a:pt x="1008772" y="441493"/>
                      <a:pt x="981370" y="463963"/>
                    </a:cubicBezTo>
                    <a:cubicBezTo>
                      <a:pt x="953968" y="486433"/>
                      <a:pt x="889847" y="491365"/>
                      <a:pt x="870118" y="516027"/>
                    </a:cubicBezTo>
                    <a:cubicBezTo>
                      <a:pt x="855320" y="533564"/>
                      <a:pt x="867925" y="701265"/>
                      <a:pt x="877790" y="731408"/>
                    </a:cubicBezTo>
                    <a:cubicBezTo>
                      <a:pt x="890395" y="761002"/>
                      <a:pt x="922182" y="756070"/>
                      <a:pt x="941911" y="765935"/>
                    </a:cubicBezTo>
                    <a:cubicBezTo>
                      <a:pt x="949036" y="770867"/>
                      <a:pt x="964381" y="775799"/>
                      <a:pt x="958901" y="795529"/>
                    </a:cubicBezTo>
                    <a:cubicBezTo>
                      <a:pt x="934239" y="854717"/>
                      <a:pt x="949036" y="956105"/>
                      <a:pt x="855320" y="877187"/>
                    </a:cubicBezTo>
                    <a:cubicBezTo>
                      <a:pt x="830659" y="857458"/>
                      <a:pt x="801064" y="778539"/>
                      <a:pt x="796132" y="708938"/>
                    </a:cubicBezTo>
                    <a:cubicBezTo>
                      <a:pt x="793940" y="637144"/>
                      <a:pt x="798872" y="582888"/>
                      <a:pt x="796132" y="538497"/>
                    </a:cubicBezTo>
                    <a:cubicBezTo>
                      <a:pt x="793940" y="520959"/>
                      <a:pt x="719406" y="523700"/>
                      <a:pt x="692552" y="560966"/>
                    </a:cubicBezTo>
                    <a:cubicBezTo>
                      <a:pt x="667890" y="590561"/>
                      <a:pt x="667890" y="644817"/>
                      <a:pt x="650352" y="691949"/>
                    </a:cubicBezTo>
                    <a:cubicBezTo>
                      <a:pt x="603221" y="805942"/>
                      <a:pt x="529235" y="927059"/>
                      <a:pt x="465114" y="872255"/>
                    </a:cubicBezTo>
                    <a:cubicBezTo>
                      <a:pt x="442644" y="852525"/>
                      <a:pt x="462374" y="800461"/>
                      <a:pt x="484844" y="775799"/>
                    </a:cubicBezTo>
                    <a:cubicBezTo>
                      <a:pt x="512246" y="748397"/>
                      <a:pt x="548965" y="743465"/>
                      <a:pt x="571434" y="701813"/>
                    </a:cubicBezTo>
                    <a:cubicBezTo>
                      <a:pt x="584039" y="677152"/>
                      <a:pt x="588972" y="649749"/>
                      <a:pt x="576367" y="630020"/>
                    </a:cubicBezTo>
                    <a:cubicBezTo>
                      <a:pt x="514438" y="659614"/>
                      <a:pt x="462922" y="674411"/>
                      <a:pt x="425655" y="716611"/>
                    </a:cubicBezTo>
                    <a:cubicBezTo>
                      <a:pt x="378523" y="768675"/>
                      <a:pt x="371399" y="842660"/>
                      <a:pt x="334132" y="906782"/>
                    </a:cubicBezTo>
                    <a:cubicBezTo>
                      <a:pt x="277135" y="1005429"/>
                      <a:pt x="208082" y="1077223"/>
                      <a:pt x="178487" y="1099693"/>
                    </a:cubicBezTo>
                    <a:cubicBezTo>
                      <a:pt x="148893" y="1122162"/>
                      <a:pt x="84772" y="1166554"/>
                      <a:pt x="32708" y="1139152"/>
                    </a:cubicBezTo>
                    <a:cubicBezTo>
                      <a:pt x="-11684" y="1114490"/>
                      <a:pt x="-6751" y="1055301"/>
                      <a:pt x="22843" y="983507"/>
                    </a:cubicBezTo>
                    <a:cubicBezTo>
                      <a:pt x="45313" y="934184"/>
                      <a:pt x="69975" y="874447"/>
                      <a:pt x="126423" y="839920"/>
                    </a:cubicBezTo>
                    <a:cubicBezTo>
                      <a:pt x="405377" y="679344"/>
                      <a:pt x="272203" y="661806"/>
                      <a:pt x="274943" y="594945"/>
                    </a:cubicBezTo>
                    <a:cubicBezTo>
                      <a:pt x="257954" y="530824"/>
                      <a:pt x="324267" y="444233"/>
                      <a:pt x="348929" y="463963"/>
                    </a:cubicBezTo>
                    <a:cubicBezTo>
                      <a:pt x="388388" y="496297"/>
                      <a:pt x="410858" y="614675"/>
                      <a:pt x="415790" y="624539"/>
                    </a:cubicBezTo>
                    <a:cubicBezTo>
                      <a:pt x="430587" y="656874"/>
                      <a:pt x="514438" y="629472"/>
                      <a:pt x="519370" y="594945"/>
                    </a:cubicBezTo>
                    <a:cubicBezTo>
                      <a:pt x="536907" y="434369"/>
                      <a:pt x="741875" y="283109"/>
                      <a:pt x="692552" y="258447"/>
                    </a:cubicBezTo>
                    <a:cubicBezTo>
                      <a:pt x="679947" y="250774"/>
                      <a:pt x="623498" y="238717"/>
                      <a:pt x="534168" y="273244"/>
                    </a:cubicBezTo>
                    <a:cubicBezTo>
                      <a:pt x="460181" y="300646"/>
                      <a:pt x="346189" y="402034"/>
                      <a:pt x="306730" y="342297"/>
                    </a:cubicBezTo>
                    <a:cubicBezTo>
                      <a:pt x="267270" y="283109"/>
                      <a:pt x="511698" y="65536"/>
                      <a:pt x="581299" y="2607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同">
              <a:extLst>
                <a:ext uri="{FF2B5EF4-FFF2-40B4-BE49-F238E27FC236}">
                  <a16:creationId xmlns:a16="http://schemas.microsoft.com/office/drawing/2014/main" id="{BC1395EA-A16E-4587-883D-E4633C512D42}"/>
                </a:ext>
              </a:extLst>
            </p:cNvPr>
            <p:cNvGrpSpPr/>
            <p:nvPr/>
          </p:nvGrpSpPr>
          <p:grpSpPr>
            <a:xfrm>
              <a:off x="4161196" y="2332210"/>
              <a:ext cx="1096086" cy="1370107"/>
              <a:chOff x="4161196" y="2332210"/>
              <a:chExt cx="1096086" cy="1370107"/>
            </a:xfrm>
            <a:grpFill/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10AE365F-7DCB-4034-B692-42FE0EBF6733}"/>
                  </a:ext>
                </a:extLst>
              </p:cNvPr>
              <p:cNvSpPr/>
              <p:nvPr/>
            </p:nvSpPr>
            <p:spPr>
              <a:xfrm>
                <a:off x="4161196" y="2332210"/>
                <a:ext cx="1096086" cy="1370107"/>
              </a:xfrm>
              <a:custGeom>
                <a:avLst/>
                <a:gdLst>
                  <a:gd name="connsiteX0" fmla="*/ 119686 w 1096085"/>
                  <a:gd name="connsiteY0" fmla="*/ 64278 h 1370107"/>
                  <a:gd name="connsiteX1" fmla="*/ 206825 w 1096085"/>
                  <a:gd name="connsiteY1" fmla="*/ 17146 h 1370107"/>
                  <a:gd name="connsiteX2" fmla="*/ 321365 w 1096085"/>
                  <a:gd name="connsiteY2" fmla="*/ 57153 h 1370107"/>
                  <a:gd name="connsiteX3" fmla="*/ 602512 w 1096085"/>
                  <a:gd name="connsiteY3" fmla="*/ 76883 h 1370107"/>
                  <a:gd name="connsiteX4" fmla="*/ 756512 w 1096085"/>
                  <a:gd name="connsiteY4" fmla="*/ 64278 h 1370107"/>
                  <a:gd name="connsiteX5" fmla="*/ 940654 w 1096085"/>
                  <a:gd name="connsiteY5" fmla="*/ 4541 h 1370107"/>
                  <a:gd name="connsiteX6" fmla="*/ 1107259 w 1096085"/>
                  <a:gd name="connsiteY6" fmla="*/ 373922 h 1370107"/>
                  <a:gd name="connsiteX7" fmla="*/ 1097394 w 1096085"/>
                  <a:gd name="connsiteY7" fmla="*/ 880313 h 1370107"/>
                  <a:gd name="connsiteX8" fmla="*/ 903387 w 1096085"/>
                  <a:gd name="connsiteY8" fmla="*/ 1279289 h 1370107"/>
                  <a:gd name="connsiteX9" fmla="*/ 838718 w 1096085"/>
                  <a:gd name="connsiteY9" fmla="*/ 1346698 h 1370107"/>
                  <a:gd name="connsiteX10" fmla="*/ 791586 w 1096085"/>
                  <a:gd name="connsiteY10" fmla="*/ 1266684 h 1370107"/>
                  <a:gd name="connsiteX11" fmla="*/ 833786 w 1096085"/>
                  <a:gd name="connsiteY11" fmla="*/ 1081993 h 1370107"/>
                  <a:gd name="connsiteX12" fmla="*/ 908319 w 1096085"/>
                  <a:gd name="connsiteY12" fmla="*/ 1086926 h 1370107"/>
                  <a:gd name="connsiteX13" fmla="*/ 970248 w 1096085"/>
                  <a:gd name="connsiteY13" fmla="*/ 784954 h 1370107"/>
                  <a:gd name="connsiteX14" fmla="*/ 952711 w 1096085"/>
                  <a:gd name="connsiteY14" fmla="*/ 308705 h 1370107"/>
                  <a:gd name="connsiteX15" fmla="*/ 845842 w 1096085"/>
                  <a:gd name="connsiteY15" fmla="*/ 201288 h 1370107"/>
                  <a:gd name="connsiteX16" fmla="*/ 743906 w 1096085"/>
                  <a:gd name="connsiteY16" fmla="*/ 191424 h 1370107"/>
                  <a:gd name="connsiteX17" fmla="*/ 440291 w 1096085"/>
                  <a:gd name="connsiteY17" fmla="*/ 241295 h 1370107"/>
                  <a:gd name="connsiteX18" fmla="*/ 293415 w 1096085"/>
                  <a:gd name="connsiteY18" fmla="*/ 256093 h 1370107"/>
                  <a:gd name="connsiteX19" fmla="*/ 233679 w 1096085"/>
                  <a:gd name="connsiteY19" fmla="*/ 318569 h 1370107"/>
                  <a:gd name="connsiteX20" fmla="*/ 196412 w 1096085"/>
                  <a:gd name="connsiteY20" fmla="*/ 443523 h 1370107"/>
                  <a:gd name="connsiteX21" fmla="*/ 146540 w 1096085"/>
                  <a:gd name="connsiteY21" fmla="*/ 922513 h 1370107"/>
                  <a:gd name="connsiteX22" fmla="*/ 114205 w 1096085"/>
                  <a:gd name="connsiteY22" fmla="*/ 1366427 h 1370107"/>
                  <a:gd name="connsiteX23" fmla="*/ 12269 w 1096085"/>
                  <a:gd name="connsiteY23" fmla="*/ 1296826 h 1370107"/>
                  <a:gd name="connsiteX24" fmla="*/ 12269 w 1096085"/>
                  <a:gd name="connsiteY24" fmla="*/ 897851 h 1370107"/>
                  <a:gd name="connsiteX25" fmla="*/ 12269 w 1096085"/>
                  <a:gd name="connsiteY25" fmla="*/ 693431 h 1370107"/>
                  <a:gd name="connsiteX26" fmla="*/ 119686 w 1096085"/>
                  <a:gd name="connsiteY26" fmla="*/ 64278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96085" h="1370107">
                    <a:moveTo>
                      <a:pt x="119686" y="64278"/>
                    </a:moveTo>
                    <a:cubicBezTo>
                      <a:pt x="137223" y="36875"/>
                      <a:pt x="171750" y="24270"/>
                      <a:pt x="206825" y="17146"/>
                    </a:cubicBezTo>
                    <a:cubicBezTo>
                      <a:pt x="241351" y="9473"/>
                      <a:pt x="273686" y="67018"/>
                      <a:pt x="321365" y="57153"/>
                    </a:cubicBezTo>
                    <a:cubicBezTo>
                      <a:pt x="410697" y="42356"/>
                      <a:pt x="532910" y="67018"/>
                      <a:pt x="602512" y="76883"/>
                    </a:cubicBezTo>
                    <a:cubicBezTo>
                      <a:pt x="657316" y="84555"/>
                      <a:pt x="704448" y="84555"/>
                      <a:pt x="756512" y="64278"/>
                    </a:cubicBezTo>
                    <a:cubicBezTo>
                      <a:pt x="826113" y="36875"/>
                      <a:pt x="840910" y="-15737"/>
                      <a:pt x="940654" y="4541"/>
                    </a:cubicBezTo>
                    <a:cubicBezTo>
                      <a:pt x="1047522" y="27011"/>
                      <a:pt x="1089722" y="194164"/>
                      <a:pt x="1107259" y="373922"/>
                    </a:cubicBezTo>
                    <a:cubicBezTo>
                      <a:pt x="1129729" y="568477"/>
                      <a:pt x="1119864" y="780570"/>
                      <a:pt x="1097394" y="880313"/>
                    </a:cubicBezTo>
                    <a:cubicBezTo>
                      <a:pt x="1042590" y="1112136"/>
                      <a:pt x="982853" y="1142278"/>
                      <a:pt x="903387" y="1279289"/>
                    </a:cubicBezTo>
                    <a:cubicBezTo>
                      <a:pt x="878725" y="1321488"/>
                      <a:pt x="866120" y="1351630"/>
                      <a:pt x="838718" y="1346698"/>
                    </a:cubicBezTo>
                    <a:cubicBezTo>
                      <a:pt x="814056" y="1341765"/>
                      <a:pt x="801451" y="1286961"/>
                      <a:pt x="791586" y="1266684"/>
                    </a:cubicBezTo>
                    <a:cubicBezTo>
                      <a:pt x="731850" y="1141730"/>
                      <a:pt x="771857" y="1104463"/>
                      <a:pt x="833786" y="1081993"/>
                    </a:cubicBezTo>
                    <a:cubicBezTo>
                      <a:pt x="851323" y="1074321"/>
                      <a:pt x="880917" y="1129125"/>
                      <a:pt x="908319" y="1086926"/>
                    </a:cubicBezTo>
                    <a:cubicBezTo>
                      <a:pt x="985594" y="967452"/>
                      <a:pt x="965316" y="949915"/>
                      <a:pt x="970248" y="784954"/>
                    </a:cubicBezTo>
                    <a:cubicBezTo>
                      <a:pt x="975181" y="540527"/>
                      <a:pt x="975181" y="348712"/>
                      <a:pt x="952711" y="308705"/>
                    </a:cubicBezTo>
                    <a:cubicBezTo>
                      <a:pt x="928049" y="271438"/>
                      <a:pt x="890782" y="208961"/>
                      <a:pt x="845842" y="201288"/>
                    </a:cubicBezTo>
                    <a:cubicBezTo>
                      <a:pt x="835978" y="198548"/>
                      <a:pt x="776241" y="181559"/>
                      <a:pt x="743906" y="191424"/>
                    </a:cubicBezTo>
                    <a:cubicBezTo>
                      <a:pt x="651835" y="213893"/>
                      <a:pt x="544967" y="223758"/>
                      <a:pt x="440291" y="241295"/>
                    </a:cubicBezTo>
                    <a:cubicBezTo>
                      <a:pt x="385487" y="251160"/>
                      <a:pt x="330682" y="246228"/>
                      <a:pt x="293415" y="256093"/>
                    </a:cubicBezTo>
                    <a:cubicBezTo>
                      <a:pt x="258888" y="268698"/>
                      <a:pt x="238611" y="296100"/>
                      <a:pt x="233679" y="318569"/>
                    </a:cubicBezTo>
                    <a:cubicBezTo>
                      <a:pt x="223814" y="353644"/>
                      <a:pt x="204084" y="405708"/>
                      <a:pt x="196412" y="443523"/>
                    </a:cubicBezTo>
                    <a:cubicBezTo>
                      <a:pt x="169009" y="605744"/>
                      <a:pt x="181615" y="755360"/>
                      <a:pt x="146540" y="922513"/>
                    </a:cubicBezTo>
                    <a:cubicBezTo>
                      <a:pt x="121878" y="1047466"/>
                      <a:pt x="156405" y="1246954"/>
                      <a:pt x="114205" y="1366427"/>
                    </a:cubicBezTo>
                    <a:cubicBezTo>
                      <a:pt x="101600" y="1403694"/>
                      <a:pt x="34739" y="1351630"/>
                      <a:pt x="12269" y="1296826"/>
                    </a:cubicBezTo>
                    <a:cubicBezTo>
                      <a:pt x="-7460" y="1249694"/>
                      <a:pt x="-336" y="1072128"/>
                      <a:pt x="12269" y="897851"/>
                    </a:cubicBezTo>
                    <a:cubicBezTo>
                      <a:pt x="4597" y="1017324"/>
                      <a:pt x="12269" y="693431"/>
                      <a:pt x="12269" y="693431"/>
                    </a:cubicBezTo>
                    <a:cubicBezTo>
                      <a:pt x="12269" y="693431"/>
                      <a:pt x="25422" y="211153"/>
                      <a:pt x="119686" y="6427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FEFD2F7-E9A5-480E-A10A-2CA9ABC4E240}"/>
                  </a:ext>
                </a:extLst>
              </p:cNvPr>
              <p:cNvSpPr/>
              <p:nvPr/>
            </p:nvSpPr>
            <p:spPr>
              <a:xfrm>
                <a:off x="4557825" y="2714786"/>
                <a:ext cx="219217" cy="109609"/>
              </a:xfrm>
              <a:custGeom>
                <a:avLst/>
                <a:gdLst>
                  <a:gd name="connsiteX0" fmla="*/ 24480 w 219217"/>
                  <a:gd name="connsiteY0" fmla="*/ 30805 h 109608"/>
                  <a:gd name="connsiteX1" fmla="*/ 228352 w 219217"/>
                  <a:gd name="connsiteY1" fmla="*/ 30805 h 109608"/>
                  <a:gd name="connsiteX2" fmla="*/ 213555 w 219217"/>
                  <a:gd name="connsiteY2" fmla="*/ 133289 h 109608"/>
                  <a:gd name="connsiteX3" fmla="*/ 9683 w 219217"/>
                  <a:gd name="connsiteY3" fmla="*/ 98214 h 109608"/>
                  <a:gd name="connsiteX4" fmla="*/ 24480 w 219217"/>
                  <a:gd name="connsiteY4" fmla="*/ 30805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17" h="109608">
                    <a:moveTo>
                      <a:pt x="24480" y="30805"/>
                    </a:moveTo>
                    <a:cubicBezTo>
                      <a:pt x="44210" y="6143"/>
                      <a:pt x="198758" y="-23999"/>
                      <a:pt x="228352" y="30805"/>
                    </a:cubicBezTo>
                    <a:cubicBezTo>
                      <a:pt x="245890" y="60947"/>
                      <a:pt x="231093" y="113011"/>
                      <a:pt x="213555" y="133289"/>
                    </a:cubicBezTo>
                    <a:cubicBezTo>
                      <a:pt x="168616" y="180969"/>
                      <a:pt x="27220" y="113559"/>
                      <a:pt x="9683" y="98214"/>
                    </a:cubicBezTo>
                    <a:cubicBezTo>
                      <a:pt x="-10595" y="85609"/>
                      <a:pt x="4203" y="55467"/>
                      <a:pt x="24480" y="3080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9449FDB8-4C0F-4A2C-89CC-59C3F4E58BCB}"/>
                  </a:ext>
                </a:extLst>
              </p:cNvPr>
              <p:cNvSpPr/>
              <p:nvPr/>
            </p:nvSpPr>
            <p:spPr>
              <a:xfrm>
                <a:off x="4443112" y="3020160"/>
                <a:ext cx="438434" cy="274021"/>
              </a:xfrm>
              <a:custGeom>
                <a:avLst/>
                <a:gdLst>
                  <a:gd name="connsiteX0" fmla="*/ 4374 w 438434"/>
                  <a:gd name="connsiteY0" fmla="*/ 77274 h 274021"/>
                  <a:gd name="connsiteX1" fmla="*/ 71783 w 438434"/>
                  <a:gd name="connsiteY1" fmla="*/ 9865 h 274021"/>
                  <a:gd name="connsiteX2" fmla="*/ 285520 w 438434"/>
                  <a:gd name="connsiteY2" fmla="*/ 0 h 274021"/>
                  <a:gd name="connsiteX3" fmla="*/ 402253 w 438434"/>
                  <a:gd name="connsiteY3" fmla="*/ 87139 h 274021"/>
                  <a:gd name="connsiteX4" fmla="*/ 471855 w 438434"/>
                  <a:gd name="connsiteY4" fmla="*/ 167153 h 274021"/>
                  <a:gd name="connsiteX5" fmla="*/ 287712 w 438434"/>
                  <a:gd name="connsiteY5" fmla="*/ 301972 h 274021"/>
                  <a:gd name="connsiteX6" fmla="*/ 230716 w 438434"/>
                  <a:gd name="connsiteY6" fmla="*/ 189623 h 274021"/>
                  <a:gd name="connsiteX7" fmla="*/ 213179 w 438434"/>
                  <a:gd name="connsiteY7" fmla="*/ 169893 h 274021"/>
                  <a:gd name="connsiteX8" fmla="*/ 195641 w 438434"/>
                  <a:gd name="connsiteY8" fmla="*/ 187431 h 274021"/>
                  <a:gd name="connsiteX9" fmla="*/ 178104 w 438434"/>
                  <a:gd name="connsiteY9" fmla="*/ 301972 h 274021"/>
                  <a:gd name="connsiteX10" fmla="*/ 16431 w 438434"/>
                  <a:gd name="connsiteY10" fmla="*/ 212093 h 274021"/>
                  <a:gd name="connsiteX11" fmla="*/ 4374 w 438434"/>
                  <a:gd name="connsiteY11" fmla="*/ 77274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434" h="274021">
                    <a:moveTo>
                      <a:pt x="4374" y="77274"/>
                    </a:moveTo>
                    <a:cubicBezTo>
                      <a:pt x="12047" y="40007"/>
                      <a:pt x="81648" y="22470"/>
                      <a:pt x="71783" y="9865"/>
                    </a:cubicBezTo>
                    <a:cubicBezTo>
                      <a:pt x="173719" y="19729"/>
                      <a:pt x="210986" y="2192"/>
                      <a:pt x="285520" y="0"/>
                    </a:cubicBezTo>
                    <a:cubicBezTo>
                      <a:pt x="300317" y="4932"/>
                      <a:pt x="360054" y="54804"/>
                      <a:pt x="402253" y="87139"/>
                    </a:cubicBezTo>
                    <a:cubicBezTo>
                      <a:pt x="447193" y="119473"/>
                      <a:pt x="486652" y="124406"/>
                      <a:pt x="471855" y="167153"/>
                    </a:cubicBezTo>
                    <a:cubicBezTo>
                      <a:pt x="446645" y="247167"/>
                      <a:pt x="352381" y="284434"/>
                      <a:pt x="287712" y="301972"/>
                    </a:cubicBezTo>
                    <a:cubicBezTo>
                      <a:pt x="270175" y="282242"/>
                      <a:pt x="235648" y="187431"/>
                      <a:pt x="230716" y="189623"/>
                    </a:cubicBezTo>
                    <a:cubicBezTo>
                      <a:pt x="228524" y="184690"/>
                      <a:pt x="218111" y="174826"/>
                      <a:pt x="213179" y="169893"/>
                    </a:cubicBezTo>
                    <a:cubicBezTo>
                      <a:pt x="205506" y="177566"/>
                      <a:pt x="200573" y="182498"/>
                      <a:pt x="195641" y="187431"/>
                    </a:cubicBezTo>
                    <a:cubicBezTo>
                      <a:pt x="195641" y="209900"/>
                      <a:pt x="223043" y="279502"/>
                      <a:pt x="178104" y="301972"/>
                    </a:cubicBezTo>
                    <a:cubicBezTo>
                      <a:pt x="83840" y="344171"/>
                      <a:pt x="36161" y="252100"/>
                      <a:pt x="16431" y="212093"/>
                    </a:cubicBezTo>
                    <a:cubicBezTo>
                      <a:pt x="-2750" y="169345"/>
                      <a:pt x="-2750" y="114541"/>
                      <a:pt x="4374" y="772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2" name="logo">
              <a:extLst>
                <a:ext uri="{FF2B5EF4-FFF2-40B4-BE49-F238E27FC236}">
                  <a16:creationId xmlns:a16="http://schemas.microsoft.com/office/drawing/2014/main" id="{37F2E026-79C5-42AD-9C82-468D5D084622}"/>
                </a:ext>
              </a:extLst>
            </p:cNvPr>
            <p:cNvGrpSpPr/>
            <p:nvPr/>
          </p:nvGrpSpPr>
          <p:grpSpPr>
            <a:xfrm>
              <a:off x="588168" y="2086295"/>
              <a:ext cx="2630606" cy="2630606"/>
              <a:chOff x="588168" y="2086295"/>
              <a:chExt cx="2630606" cy="2630606"/>
            </a:xfrm>
            <a:grpFill/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346AA1C0-DBD6-4693-B636-553CE54116CA}"/>
                  </a:ext>
                </a:extLst>
              </p:cNvPr>
              <p:cNvSpPr/>
              <p:nvPr/>
            </p:nvSpPr>
            <p:spPr>
              <a:xfrm>
                <a:off x="1554368" y="2642558"/>
                <a:ext cx="109609" cy="109609"/>
              </a:xfrm>
              <a:custGeom>
                <a:avLst/>
                <a:gdLst>
                  <a:gd name="connsiteX0" fmla="*/ 43295 w 109608"/>
                  <a:gd name="connsiteY0" fmla="*/ 13701 h 109608"/>
                  <a:gd name="connsiteX1" fmla="*/ 27950 w 109608"/>
                  <a:gd name="connsiteY1" fmla="*/ 46584 h 109608"/>
                  <a:gd name="connsiteX2" fmla="*/ 0 w 109608"/>
                  <a:gd name="connsiteY2" fmla="*/ 74534 h 109608"/>
                  <a:gd name="connsiteX3" fmla="*/ 10961 w 109608"/>
                  <a:gd name="connsiteY3" fmla="*/ 98100 h 109608"/>
                  <a:gd name="connsiteX4" fmla="*/ 53160 w 109608"/>
                  <a:gd name="connsiteY4" fmla="*/ 55900 h 109608"/>
                  <a:gd name="connsiteX5" fmla="*/ 96456 w 109608"/>
                  <a:gd name="connsiteY5" fmla="*/ 156740 h 109608"/>
                  <a:gd name="connsiteX6" fmla="*/ 135915 w 109608"/>
                  <a:gd name="connsiteY6" fmla="*/ 138655 h 109608"/>
                  <a:gd name="connsiteX7" fmla="*/ 76178 w 109608"/>
                  <a:gd name="connsiteY7" fmla="*/ 0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608" h="109608">
                    <a:moveTo>
                      <a:pt x="43295" y="13701"/>
                    </a:moveTo>
                    <a:cubicBezTo>
                      <a:pt x="42199" y="23566"/>
                      <a:pt x="37267" y="35075"/>
                      <a:pt x="27950" y="46584"/>
                    </a:cubicBezTo>
                    <a:cubicBezTo>
                      <a:pt x="18633" y="58641"/>
                      <a:pt x="9317" y="67409"/>
                      <a:pt x="0" y="74534"/>
                    </a:cubicBezTo>
                    <a:lnTo>
                      <a:pt x="10961" y="98100"/>
                    </a:lnTo>
                    <a:cubicBezTo>
                      <a:pt x="28498" y="86043"/>
                      <a:pt x="42747" y="70698"/>
                      <a:pt x="53160" y="55900"/>
                    </a:cubicBezTo>
                    <a:lnTo>
                      <a:pt x="96456" y="156740"/>
                    </a:lnTo>
                    <a:lnTo>
                      <a:pt x="135915" y="138655"/>
                    </a:lnTo>
                    <a:lnTo>
                      <a:pt x="761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B39B1C88-715F-4399-849D-AD1843D0FC9F}"/>
                  </a:ext>
                </a:extLst>
              </p:cNvPr>
              <p:cNvSpPr/>
              <p:nvPr/>
            </p:nvSpPr>
            <p:spPr>
              <a:xfrm>
                <a:off x="1722661" y="2599708"/>
                <a:ext cx="109609" cy="109609"/>
              </a:xfrm>
              <a:custGeom>
                <a:avLst/>
                <a:gdLst>
                  <a:gd name="connsiteX0" fmla="*/ 97508 w 109608"/>
                  <a:gd name="connsiteY0" fmla="*/ 70800 h 109608"/>
                  <a:gd name="connsiteX1" fmla="*/ 54760 w 109608"/>
                  <a:gd name="connsiteY1" fmla="*/ 76281 h 109608"/>
                  <a:gd name="connsiteX2" fmla="*/ 42703 w 109608"/>
                  <a:gd name="connsiteY2" fmla="*/ 56551 h 109608"/>
                  <a:gd name="connsiteX3" fmla="*/ 47088 w 109608"/>
                  <a:gd name="connsiteY3" fmla="*/ 35178 h 109608"/>
                  <a:gd name="connsiteX4" fmla="*/ 89287 w 109608"/>
                  <a:gd name="connsiteY4" fmla="*/ 29149 h 109608"/>
                  <a:gd name="connsiteX5" fmla="*/ 102988 w 109608"/>
                  <a:gd name="connsiteY5" fmla="*/ 49975 h 109608"/>
                  <a:gd name="connsiteX6" fmla="*/ 97508 w 109608"/>
                  <a:gd name="connsiteY6" fmla="*/ 70800 h 109608"/>
                  <a:gd name="connsiteX7" fmla="*/ 123814 w 109608"/>
                  <a:gd name="connsiteY7" fmla="*/ 10516 h 109608"/>
                  <a:gd name="connsiteX8" fmla="*/ 15849 w 109608"/>
                  <a:gd name="connsiteY8" fmla="*/ 22573 h 109608"/>
                  <a:gd name="connsiteX9" fmla="*/ 504 w 109608"/>
                  <a:gd name="connsiteY9" fmla="*/ 62032 h 109608"/>
                  <a:gd name="connsiteX10" fmla="*/ 25166 w 109608"/>
                  <a:gd name="connsiteY10" fmla="*/ 94914 h 109608"/>
                  <a:gd name="connsiteX11" fmla="*/ 72846 w 109608"/>
                  <a:gd name="connsiteY11" fmla="*/ 102039 h 109608"/>
                  <a:gd name="connsiteX12" fmla="*/ 111209 w 109608"/>
                  <a:gd name="connsiteY12" fmla="*/ 83405 h 109608"/>
                  <a:gd name="connsiteX13" fmla="*/ 105180 w 109608"/>
                  <a:gd name="connsiteY13" fmla="*/ 119576 h 109608"/>
                  <a:gd name="connsiteX14" fmla="*/ 56404 w 109608"/>
                  <a:gd name="connsiteY14" fmla="*/ 117384 h 109608"/>
                  <a:gd name="connsiteX15" fmla="*/ 14753 w 109608"/>
                  <a:gd name="connsiteY15" fmla="*/ 126701 h 109608"/>
                  <a:gd name="connsiteX16" fmla="*/ 39963 w 109608"/>
                  <a:gd name="connsiteY16" fmla="*/ 150815 h 109608"/>
                  <a:gd name="connsiteX17" fmla="*/ 140803 w 109608"/>
                  <a:gd name="connsiteY17" fmla="*/ 127249 h 109608"/>
                  <a:gd name="connsiteX18" fmla="*/ 155052 w 109608"/>
                  <a:gd name="connsiteY18" fmla="*/ 64224 h 109608"/>
                  <a:gd name="connsiteX19" fmla="*/ 123814 w 109608"/>
                  <a:gd name="connsiteY19" fmla="*/ 10516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08" h="109608">
                    <a:moveTo>
                      <a:pt x="97508" y="70800"/>
                    </a:moveTo>
                    <a:cubicBezTo>
                      <a:pt x="86547" y="80665"/>
                      <a:pt x="67913" y="83953"/>
                      <a:pt x="54760" y="76281"/>
                    </a:cubicBezTo>
                    <a:cubicBezTo>
                      <a:pt x="48732" y="72993"/>
                      <a:pt x="44895" y="66416"/>
                      <a:pt x="42703" y="56551"/>
                    </a:cubicBezTo>
                    <a:cubicBezTo>
                      <a:pt x="42155" y="47235"/>
                      <a:pt x="42703" y="39562"/>
                      <a:pt x="47088" y="35178"/>
                    </a:cubicBezTo>
                    <a:cubicBezTo>
                      <a:pt x="56404" y="23121"/>
                      <a:pt x="76682" y="22025"/>
                      <a:pt x="89287" y="29149"/>
                    </a:cubicBezTo>
                    <a:cubicBezTo>
                      <a:pt x="97508" y="34081"/>
                      <a:pt x="100796" y="40658"/>
                      <a:pt x="102988" y="49975"/>
                    </a:cubicBezTo>
                    <a:cubicBezTo>
                      <a:pt x="103536" y="58743"/>
                      <a:pt x="101344" y="64772"/>
                      <a:pt x="97508" y="70800"/>
                    </a:cubicBezTo>
                    <a:moveTo>
                      <a:pt x="123814" y="10516"/>
                    </a:moveTo>
                    <a:cubicBezTo>
                      <a:pt x="92027" y="-7570"/>
                      <a:pt x="42703" y="-1541"/>
                      <a:pt x="15849" y="22573"/>
                    </a:cubicBezTo>
                    <a:cubicBezTo>
                      <a:pt x="3244" y="34081"/>
                      <a:pt x="-1688" y="47235"/>
                      <a:pt x="504" y="62032"/>
                    </a:cubicBezTo>
                    <a:cubicBezTo>
                      <a:pt x="2696" y="77377"/>
                      <a:pt x="11465" y="88338"/>
                      <a:pt x="25166" y="94914"/>
                    </a:cubicBezTo>
                    <a:cubicBezTo>
                      <a:pt x="39415" y="102039"/>
                      <a:pt x="54760" y="104231"/>
                      <a:pt x="72846" y="102039"/>
                    </a:cubicBezTo>
                    <a:cubicBezTo>
                      <a:pt x="88739" y="99299"/>
                      <a:pt x="101892" y="92722"/>
                      <a:pt x="111209" y="83405"/>
                    </a:cubicBezTo>
                    <a:cubicBezTo>
                      <a:pt x="112305" y="100943"/>
                      <a:pt x="110661" y="113000"/>
                      <a:pt x="105180" y="119576"/>
                    </a:cubicBezTo>
                    <a:cubicBezTo>
                      <a:pt x="92027" y="131085"/>
                      <a:pt x="64077" y="139306"/>
                      <a:pt x="56404" y="117384"/>
                    </a:cubicBezTo>
                    <a:lnTo>
                      <a:pt x="14753" y="126701"/>
                    </a:lnTo>
                    <a:cubicBezTo>
                      <a:pt x="19685" y="138758"/>
                      <a:pt x="28454" y="147526"/>
                      <a:pt x="39963" y="150815"/>
                    </a:cubicBezTo>
                    <a:cubicBezTo>
                      <a:pt x="70105" y="164516"/>
                      <a:pt x="119429" y="149171"/>
                      <a:pt x="140803" y="127249"/>
                    </a:cubicBezTo>
                    <a:cubicBezTo>
                      <a:pt x="153408" y="113000"/>
                      <a:pt x="158340" y="91626"/>
                      <a:pt x="155052" y="64224"/>
                    </a:cubicBezTo>
                    <a:cubicBezTo>
                      <a:pt x="150668" y="38466"/>
                      <a:pt x="140255" y="19832"/>
                      <a:pt x="123814" y="10516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BC61BA70-B52B-4013-B278-48E21D4A8776}"/>
                  </a:ext>
                </a:extLst>
              </p:cNvPr>
              <p:cNvSpPr/>
              <p:nvPr/>
            </p:nvSpPr>
            <p:spPr>
              <a:xfrm>
                <a:off x="1912869" y="2595439"/>
                <a:ext cx="109609" cy="109609"/>
              </a:xfrm>
              <a:custGeom>
                <a:avLst/>
                <a:gdLst>
                  <a:gd name="connsiteX0" fmla="*/ 101855 w 109608"/>
                  <a:gd name="connsiteY0" fmla="*/ 80550 h 109608"/>
                  <a:gd name="connsiteX1" fmla="*/ 93086 w 109608"/>
                  <a:gd name="connsiteY1" fmla="*/ 117817 h 109608"/>
                  <a:gd name="connsiteX2" fmla="*/ 54723 w 109608"/>
                  <a:gd name="connsiteY2" fmla="*/ 124941 h 109608"/>
                  <a:gd name="connsiteX3" fmla="*/ 45955 w 109608"/>
                  <a:gd name="connsiteY3" fmla="*/ 74521 h 109608"/>
                  <a:gd name="connsiteX4" fmla="*/ 54723 w 109608"/>
                  <a:gd name="connsiteY4" fmla="*/ 36706 h 109608"/>
                  <a:gd name="connsiteX5" fmla="*/ 93086 w 109608"/>
                  <a:gd name="connsiteY5" fmla="*/ 29582 h 109608"/>
                  <a:gd name="connsiteX6" fmla="*/ 101855 w 109608"/>
                  <a:gd name="connsiteY6" fmla="*/ 80550 h 109608"/>
                  <a:gd name="connsiteX7" fmla="*/ 30061 w 109608"/>
                  <a:gd name="connsiteY7" fmla="*/ 9852 h 109608"/>
                  <a:gd name="connsiteX8" fmla="*/ 1015 w 109608"/>
                  <a:gd name="connsiteY8" fmla="*/ 69041 h 109608"/>
                  <a:gd name="connsiteX9" fmla="*/ 15264 w 109608"/>
                  <a:gd name="connsiteY9" fmla="*/ 131518 h 109608"/>
                  <a:gd name="connsiteX10" fmla="*/ 118296 w 109608"/>
                  <a:gd name="connsiteY10" fmla="*/ 144123 h 109608"/>
                  <a:gd name="connsiteX11" fmla="*/ 147343 w 109608"/>
                  <a:gd name="connsiteY11" fmla="*/ 86578 h 109608"/>
                  <a:gd name="connsiteX12" fmla="*/ 131997 w 109608"/>
                  <a:gd name="connsiteY12" fmla="*/ 22457 h 109608"/>
                  <a:gd name="connsiteX13" fmla="*/ 30061 w 109608"/>
                  <a:gd name="connsiteY13" fmla="*/ 9852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608" h="109608">
                    <a:moveTo>
                      <a:pt x="101855" y="80550"/>
                    </a:moveTo>
                    <a:cubicBezTo>
                      <a:pt x="99663" y="98635"/>
                      <a:pt x="96923" y="110692"/>
                      <a:pt x="93086" y="117817"/>
                    </a:cubicBezTo>
                    <a:cubicBezTo>
                      <a:pt x="87606" y="130422"/>
                      <a:pt x="65136" y="135354"/>
                      <a:pt x="54723" y="124941"/>
                    </a:cubicBezTo>
                    <a:cubicBezTo>
                      <a:pt x="40474" y="115624"/>
                      <a:pt x="43762" y="88222"/>
                      <a:pt x="45955" y="74521"/>
                    </a:cubicBezTo>
                    <a:cubicBezTo>
                      <a:pt x="48147" y="56436"/>
                      <a:pt x="50887" y="44379"/>
                      <a:pt x="54723" y="36706"/>
                    </a:cubicBezTo>
                    <a:cubicBezTo>
                      <a:pt x="60752" y="23005"/>
                      <a:pt x="82125" y="18621"/>
                      <a:pt x="93086" y="29582"/>
                    </a:cubicBezTo>
                    <a:cubicBezTo>
                      <a:pt x="106787" y="39447"/>
                      <a:pt x="103499" y="67397"/>
                      <a:pt x="101855" y="80550"/>
                    </a:cubicBezTo>
                    <a:moveTo>
                      <a:pt x="30061" y="9852"/>
                    </a:moveTo>
                    <a:cubicBezTo>
                      <a:pt x="14716" y="21361"/>
                      <a:pt x="4303" y="40543"/>
                      <a:pt x="1015" y="69041"/>
                    </a:cubicBezTo>
                    <a:cubicBezTo>
                      <a:pt x="-1725" y="89318"/>
                      <a:pt x="467" y="116721"/>
                      <a:pt x="15264" y="131518"/>
                    </a:cubicBezTo>
                    <a:cubicBezTo>
                      <a:pt x="38282" y="156180"/>
                      <a:pt x="89798" y="163304"/>
                      <a:pt x="118296" y="144123"/>
                    </a:cubicBezTo>
                    <a:cubicBezTo>
                      <a:pt x="134190" y="134258"/>
                      <a:pt x="144054" y="114528"/>
                      <a:pt x="147343" y="86578"/>
                    </a:cubicBezTo>
                    <a:cubicBezTo>
                      <a:pt x="150631" y="56984"/>
                      <a:pt x="146246" y="36158"/>
                      <a:pt x="131997" y="22457"/>
                    </a:cubicBezTo>
                    <a:cubicBezTo>
                      <a:pt x="110624" y="-1657"/>
                      <a:pt x="56915" y="-7137"/>
                      <a:pt x="30061" y="985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125B131-37AE-467B-A468-590BAA75D7E4}"/>
                  </a:ext>
                </a:extLst>
              </p:cNvPr>
              <p:cNvSpPr/>
              <p:nvPr/>
            </p:nvSpPr>
            <p:spPr>
              <a:xfrm>
                <a:off x="2099670" y="2621185"/>
                <a:ext cx="164413" cy="164413"/>
              </a:xfrm>
              <a:custGeom>
                <a:avLst/>
                <a:gdLst>
                  <a:gd name="connsiteX0" fmla="*/ 25758 w 164412"/>
                  <a:gd name="connsiteY0" fmla="*/ 0 h 164412"/>
                  <a:gd name="connsiteX1" fmla="*/ 15893 w 164412"/>
                  <a:gd name="connsiteY1" fmla="*/ 24662 h 164412"/>
                  <a:gd name="connsiteX2" fmla="*/ 107964 w 164412"/>
                  <a:gd name="connsiteY2" fmla="*/ 61381 h 164412"/>
                  <a:gd name="connsiteX3" fmla="*/ 41103 w 164412"/>
                  <a:gd name="connsiteY3" fmla="*/ 97004 h 164412"/>
                  <a:gd name="connsiteX4" fmla="*/ 0 w 164412"/>
                  <a:gd name="connsiteY4" fmla="*/ 150164 h 164412"/>
                  <a:gd name="connsiteX5" fmla="*/ 38363 w 164412"/>
                  <a:gd name="connsiteY5" fmla="*/ 164961 h 164412"/>
                  <a:gd name="connsiteX6" fmla="*/ 64669 w 164412"/>
                  <a:gd name="connsiteY6" fmla="*/ 126598 h 164412"/>
                  <a:gd name="connsiteX7" fmla="*/ 109061 w 164412"/>
                  <a:gd name="connsiteY7" fmla="*/ 92619 h 164412"/>
                  <a:gd name="connsiteX8" fmla="*/ 157288 w 164412"/>
                  <a:gd name="connsiteY8" fmla="*/ 73986 h 164412"/>
                  <a:gd name="connsiteX9" fmla="*/ 164413 w 164412"/>
                  <a:gd name="connsiteY9" fmla="*/ 54804 h 16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412" h="164412">
                    <a:moveTo>
                      <a:pt x="25758" y="0"/>
                    </a:moveTo>
                    <a:lnTo>
                      <a:pt x="15893" y="24662"/>
                    </a:lnTo>
                    <a:lnTo>
                      <a:pt x="107964" y="61381"/>
                    </a:lnTo>
                    <a:cubicBezTo>
                      <a:pt x="82206" y="70149"/>
                      <a:pt x="60833" y="82206"/>
                      <a:pt x="41103" y="97004"/>
                    </a:cubicBezTo>
                    <a:cubicBezTo>
                      <a:pt x="21374" y="112897"/>
                      <a:pt x="8221" y="130982"/>
                      <a:pt x="0" y="150164"/>
                    </a:cubicBezTo>
                    <a:lnTo>
                      <a:pt x="38363" y="164961"/>
                    </a:lnTo>
                    <a:cubicBezTo>
                      <a:pt x="43295" y="152904"/>
                      <a:pt x="52612" y="140847"/>
                      <a:pt x="64669" y="126598"/>
                    </a:cubicBezTo>
                    <a:cubicBezTo>
                      <a:pt x="77274" y="113445"/>
                      <a:pt x="92071" y="101936"/>
                      <a:pt x="109061" y="92619"/>
                    </a:cubicBezTo>
                    <a:cubicBezTo>
                      <a:pt x="127146" y="83302"/>
                      <a:pt x="143039" y="76726"/>
                      <a:pt x="157288" y="73986"/>
                    </a:cubicBezTo>
                    <a:lnTo>
                      <a:pt x="164413" y="54804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F6FCE134-FF7B-4450-BF85-27D06E627A8F}"/>
                  </a:ext>
                </a:extLst>
              </p:cNvPr>
              <p:cNvSpPr/>
              <p:nvPr/>
            </p:nvSpPr>
            <p:spPr>
              <a:xfrm>
                <a:off x="924966" y="2187642"/>
                <a:ext cx="1972955" cy="657651"/>
              </a:xfrm>
              <a:custGeom>
                <a:avLst/>
                <a:gdLst>
                  <a:gd name="connsiteX0" fmla="*/ 1869075 w 1972954"/>
                  <a:gd name="connsiteY0" fmla="*/ 542055 h 657651"/>
                  <a:gd name="connsiteX1" fmla="*/ 1835096 w 1972954"/>
                  <a:gd name="connsiteY1" fmla="*/ 506981 h 657651"/>
                  <a:gd name="connsiteX2" fmla="*/ 1820847 w 1972954"/>
                  <a:gd name="connsiteY2" fmla="*/ 506981 h 657651"/>
                  <a:gd name="connsiteX3" fmla="*/ 1809886 w 1972954"/>
                  <a:gd name="connsiteY3" fmla="*/ 518489 h 657651"/>
                  <a:gd name="connsiteX4" fmla="*/ 1819751 w 1972954"/>
                  <a:gd name="connsiteY4" fmla="*/ 530546 h 657651"/>
                  <a:gd name="connsiteX5" fmla="*/ 1835644 w 1972954"/>
                  <a:gd name="connsiteY5" fmla="*/ 543699 h 657651"/>
                  <a:gd name="connsiteX6" fmla="*/ 1847701 w 1972954"/>
                  <a:gd name="connsiteY6" fmla="*/ 550824 h 657651"/>
                  <a:gd name="connsiteX7" fmla="*/ 1829068 w 1972954"/>
                  <a:gd name="connsiteY7" fmla="*/ 564525 h 657651"/>
                  <a:gd name="connsiteX8" fmla="*/ 1791253 w 1972954"/>
                  <a:gd name="connsiteY8" fmla="*/ 534383 h 657651"/>
                  <a:gd name="connsiteX9" fmla="*/ 1774812 w 1972954"/>
                  <a:gd name="connsiteY9" fmla="*/ 528354 h 657651"/>
                  <a:gd name="connsiteX10" fmla="*/ 1766043 w 1972954"/>
                  <a:gd name="connsiteY10" fmla="*/ 532190 h 657651"/>
                  <a:gd name="connsiteX11" fmla="*/ 1770975 w 1972954"/>
                  <a:gd name="connsiteY11" fmla="*/ 544247 h 657651"/>
                  <a:gd name="connsiteX12" fmla="*/ 1784676 w 1972954"/>
                  <a:gd name="connsiteY12" fmla="*/ 556304 h 657651"/>
                  <a:gd name="connsiteX13" fmla="*/ 1808790 w 1972954"/>
                  <a:gd name="connsiteY13" fmla="*/ 578226 h 657651"/>
                  <a:gd name="connsiteX14" fmla="*/ 1803310 w 1972954"/>
                  <a:gd name="connsiteY14" fmla="*/ 593023 h 657651"/>
                  <a:gd name="connsiteX15" fmla="*/ 1764399 w 1972954"/>
                  <a:gd name="connsiteY15" fmla="*/ 598504 h 657651"/>
                  <a:gd name="connsiteX16" fmla="*/ 1742477 w 1972954"/>
                  <a:gd name="connsiteY16" fmla="*/ 576582 h 657651"/>
                  <a:gd name="connsiteX17" fmla="*/ 1733160 w 1972954"/>
                  <a:gd name="connsiteY17" fmla="*/ 584803 h 657651"/>
                  <a:gd name="connsiteX18" fmla="*/ 1726584 w 1972954"/>
                  <a:gd name="connsiteY18" fmla="*/ 603436 h 657651"/>
                  <a:gd name="connsiteX19" fmla="*/ 1740285 w 1972954"/>
                  <a:gd name="connsiteY19" fmla="*/ 614397 h 657651"/>
                  <a:gd name="connsiteX20" fmla="*/ 1785772 w 1972954"/>
                  <a:gd name="connsiteY20" fmla="*/ 621521 h 657651"/>
                  <a:gd name="connsiteX21" fmla="*/ 1822491 w 1972954"/>
                  <a:gd name="connsiteY21" fmla="*/ 602888 h 657651"/>
                  <a:gd name="connsiteX22" fmla="*/ 1832356 w 1972954"/>
                  <a:gd name="connsiteY22" fmla="*/ 610013 h 657651"/>
                  <a:gd name="connsiteX23" fmla="*/ 1849345 w 1972954"/>
                  <a:gd name="connsiteY23" fmla="*/ 625906 h 657651"/>
                  <a:gd name="connsiteX24" fmla="*/ 1860854 w 1972954"/>
                  <a:gd name="connsiteY24" fmla="*/ 608916 h 657651"/>
                  <a:gd name="connsiteX25" fmla="*/ 1844961 w 1972954"/>
                  <a:gd name="connsiteY25" fmla="*/ 588639 h 657651"/>
                  <a:gd name="connsiteX26" fmla="*/ 1850990 w 1972954"/>
                  <a:gd name="connsiteY26" fmla="*/ 576582 h 657651"/>
                  <a:gd name="connsiteX27" fmla="*/ 1883872 w 1972954"/>
                  <a:gd name="connsiteY27" fmla="*/ 576034 h 657651"/>
                  <a:gd name="connsiteX28" fmla="*/ 1889353 w 1972954"/>
                  <a:gd name="connsiteY28" fmla="*/ 557948 h 657651"/>
                  <a:gd name="connsiteX29" fmla="*/ 1869075 w 1972954"/>
                  <a:gd name="connsiteY29" fmla="*/ 542055 h 657651"/>
                  <a:gd name="connsiteX30" fmla="*/ 2012662 w 1972954"/>
                  <a:gd name="connsiteY30" fmla="*/ 491087 h 657651"/>
                  <a:gd name="connsiteX31" fmla="*/ 1973203 w 1972954"/>
                  <a:gd name="connsiteY31" fmla="*/ 470810 h 657651"/>
                  <a:gd name="connsiteX32" fmla="*/ 1970463 w 1972954"/>
                  <a:gd name="connsiteY32" fmla="*/ 456561 h 657651"/>
                  <a:gd name="connsiteX33" fmla="*/ 1956214 w 1972954"/>
                  <a:gd name="connsiteY33" fmla="*/ 449984 h 657651"/>
                  <a:gd name="connsiteX34" fmla="*/ 1953474 w 1972954"/>
                  <a:gd name="connsiteY34" fmla="*/ 438475 h 657651"/>
                  <a:gd name="connsiteX35" fmla="*/ 1951281 w 1972954"/>
                  <a:gd name="connsiteY35" fmla="*/ 429158 h 657651"/>
                  <a:gd name="connsiteX36" fmla="*/ 1934292 w 1972954"/>
                  <a:gd name="connsiteY36" fmla="*/ 429706 h 657651"/>
                  <a:gd name="connsiteX37" fmla="*/ 1921139 w 1972954"/>
                  <a:gd name="connsiteY37" fmla="*/ 434639 h 657651"/>
                  <a:gd name="connsiteX38" fmla="*/ 1916207 w 1972954"/>
                  <a:gd name="connsiteY38" fmla="*/ 443956 h 657651"/>
                  <a:gd name="connsiteX39" fmla="*/ 1896477 w 1972954"/>
                  <a:gd name="connsiteY39" fmla="*/ 454916 h 657651"/>
                  <a:gd name="connsiteX40" fmla="*/ 1884968 w 1972954"/>
                  <a:gd name="connsiteY40" fmla="*/ 469166 h 657651"/>
                  <a:gd name="connsiteX41" fmla="*/ 1892641 w 1972954"/>
                  <a:gd name="connsiteY41" fmla="*/ 471906 h 657651"/>
                  <a:gd name="connsiteX42" fmla="*/ 1917303 w 1972954"/>
                  <a:gd name="connsiteY42" fmla="*/ 462589 h 657651"/>
                  <a:gd name="connsiteX43" fmla="*/ 1939224 w 1972954"/>
                  <a:gd name="connsiteY43" fmla="*/ 457657 h 657651"/>
                  <a:gd name="connsiteX44" fmla="*/ 1940321 w 1972954"/>
                  <a:gd name="connsiteY44" fmla="*/ 466973 h 657651"/>
                  <a:gd name="connsiteX45" fmla="*/ 1931552 w 1972954"/>
                  <a:gd name="connsiteY45" fmla="*/ 466425 h 657651"/>
                  <a:gd name="connsiteX46" fmla="*/ 1902506 w 1972954"/>
                  <a:gd name="connsiteY46" fmla="*/ 476290 h 657651"/>
                  <a:gd name="connsiteX47" fmla="*/ 1897573 w 1972954"/>
                  <a:gd name="connsiteY47" fmla="*/ 490539 h 657651"/>
                  <a:gd name="connsiteX48" fmla="*/ 1945253 w 1972954"/>
                  <a:gd name="connsiteY48" fmla="*/ 494375 h 657651"/>
                  <a:gd name="connsiteX49" fmla="*/ 1962242 w 1972954"/>
                  <a:gd name="connsiteY49" fmla="*/ 482867 h 657651"/>
                  <a:gd name="connsiteX50" fmla="*/ 1980328 w 1972954"/>
                  <a:gd name="connsiteY50" fmla="*/ 492183 h 657651"/>
                  <a:gd name="connsiteX51" fmla="*/ 1987452 w 1972954"/>
                  <a:gd name="connsiteY51" fmla="*/ 499308 h 657651"/>
                  <a:gd name="connsiteX52" fmla="*/ 1974299 w 1972954"/>
                  <a:gd name="connsiteY52" fmla="*/ 504788 h 657651"/>
                  <a:gd name="connsiteX53" fmla="*/ 1967175 w 1972954"/>
                  <a:gd name="connsiteY53" fmla="*/ 499308 h 657651"/>
                  <a:gd name="connsiteX54" fmla="*/ 1960050 w 1972954"/>
                  <a:gd name="connsiteY54" fmla="*/ 494375 h 657651"/>
                  <a:gd name="connsiteX55" fmla="*/ 1935936 w 1972954"/>
                  <a:gd name="connsiteY55" fmla="*/ 503692 h 657651"/>
                  <a:gd name="connsiteX56" fmla="*/ 1899766 w 1972954"/>
                  <a:gd name="connsiteY56" fmla="*/ 508625 h 657651"/>
                  <a:gd name="connsiteX57" fmla="*/ 1869075 w 1972954"/>
                  <a:gd name="connsiteY57" fmla="*/ 470810 h 657651"/>
                  <a:gd name="connsiteX58" fmla="*/ 1866335 w 1972954"/>
                  <a:gd name="connsiteY58" fmla="*/ 459301 h 657651"/>
                  <a:gd name="connsiteX59" fmla="*/ 1920043 w 1972954"/>
                  <a:gd name="connsiteY59" fmla="*/ 428062 h 657651"/>
                  <a:gd name="connsiteX60" fmla="*/ 1935936 w 1972954"/>
                  <a:gd name="connsiteY60" fmla="*/ 407237 h 657651"/>
                  <a:gd name="connsiteX61" fmla="*/ 1910726 w 1972954"/>
                  <a:gd name="connsiteY61" fmla="*/ 409429 h 657651"/>
                  <a:gd name="connsiteX62" fmla="*/ 1878392 w 1972954"/>
                  <a:gd name="connsiteY62" fmla="*/ 435735 h 657651"/>
                  <a:gd name="connsiteX63" fmla="*/ 1862499 w 1972954"/>
                  <a:gd name="connsiteY63" fmla="*/ 447244 h 657651"/>
                  <a:gd name="connsiteX64" fmla="*/ 1853182 w 1972954"/>
                  <a:gd name="connsiteY64" fmla="*/ 426966 h 657651"/>
                  <a:gd name="connsiteX65" fmla="*/ 1840577 w 1972954"/>
                  <a:gd name="connsiteY65" fmla="*/ 423678 h 657651"/>
                  <a:gd name="connsiteX66" fmla="*/ 1807694 w 1972954"/>
                  <a:gd name="connsiteY66" fmla="*/ 445052 h 657651"/>
                  <a:gd name="connsiteX67" fmla="*/ 1790705 w 1972954"/>
                  <a:gd name="connsiteY67" fmla="*/ 454368 h 657651"/>
                  <a:gd name="connsiteX68" fmla="*/ 1789609 w 1972954"/>
                  <a:gd name="connsiteY68" fmla="*/ 465877 h 657651"/>
                  <a:gd name="connsiteX69" fmla="*/ 1810982 w 1972954"/>
                  <a:gd name="connsiteY69" fmla="*/ 465877 h 657651"/>
                  <a:gd name="connsiteX70" fmla="*/ 1826328 w 1972954"/>
                  <a:gd name="connsiteY70" fmla="*/ 459849 h 657651"/>
                  <a:gd name="connsiteX71" fmla="*/ 1849894 w 1972954"/>
                  <a:gd name="connsiteY71" fmla="*/ 480126 h 657651"/>
                  <a:gd name="connsiteX72" fmla="*/ 1890997 w 1972954"/>
                  <a:gd name="connsiteY72" fmla="*/ 523970 h 657651"/>
                  <a:gd name="connsiteX73" fmla="*/ 1923331 w 1972954"/>
                  <a:gd name="connsiteY73" fmla="*/ 560141 h 657651"/>
                  <a:gd name="connsiteX74" fmla="*/ 1922783 w 1972954"/>
                  <a:gd name="connsiteY74" fmla="*/ 567265 h 657651"/>
                  <a:gd name="connsiteX75" fmla="*/ 1916755 w 1972954"/>
                  <a:gd name="connsiteY75" fmla="*/ 575486 h 657651"/>
                  <a:gd name="connsiteX76" fmla="*/ 1940321 w 1972954"/>
                  <a:gd name="connsiteY76" fmla="*/ 593571 h 657651"/>
                  <a:gd name="connsiteX77" fmla="*/ 1963886 w 1972954"/>
                  <a:gd name="connsiteY77" fmla="*/ 588091 h 657651"/>
                  <a:gd name="connsiteX78" fmla="*/ 1958406 w 1972954"/>
                  <a:gd name="connsiteY78" fmla="*/ 576582 h 657651"/>
                  <a:gd name="connsiteX79" fmla="*/ 1947445 w 1972954"/>
                  <a:gd name="connsiteY79" fmla="*/ 557948 h 657651"/>
                  <a:gd name="connsiteX80" fmla="*/ 1911822 w 1972954"/>
                  <a:gd name="connsiteY80" fmla="*/ 518489 h 657651"/>
                  <a:gd name="connsiteX81" fmla="*/ 1935388 w 1972954"/>
                  <a:gd name="connsiteY81" fmla="*/ 515749 h 657651"/>
                  <a:gd name="connsiteX82" fmla="*/ 1946897 w 1972954"/>
                  <a:gd name="connsiteY82" fmla="*/ 527258 h 657651"/>
                  <a:gd name="connsiteX83" fmla="*/ 1956762 w 1972954"/>
                  <a:gd name="connsiteY83" fmla="*/ 525066 h 657651"/>
                  <a:gd name="connsiteX84" fmla="*/ 1984164 w 1972954"/>
                  <a:gd name="connsiteY84" fmla="*/ 525066 h 657651"/>
                  <a:gd name="connsiteX85" fmla="*/ 2012114 w 1972954"/>
                  <a:gd name="connsiteY85" fmla="*/ 513557 h 657651"/>
                  <a:gd name="connsiteX86" fmla="*/ 2012662 w 1972954"/>
                  <a:gd name="connsiteY86" fmla="*/ 491087 h 657651"/>
                  <a:gd name="connsiteX87" fmla="*/ 1364876 w 1972954"/>
                  <a:gd name="connsiteY87" fmla="*/ 237891 h 657651"/>
                  <a:gd name="connsiteX88" fmla="*/ 1352819 w 1972954"/>
                  <a:gd name="connsiteY88" fmla="*/ 252689 h 657651"/>
                  <a:gd name="connsiteX89" fmla="*/ 1355011 w 1972954"/>
                  <a:gd name="connsiteY89" fmla="*/ 273514 h 657651"/>
                  <a:gd name="connsiteX90" fmla="*/ 1372548 w 1972954"/>
                  <a:gd name="connsiteY90" fmla="*/ 306397 h 657651"/>
                  <a:gd name="connsiteX91" fmla="*/ 1390634 w 1972954"/>
                  <a:gd name="connsiteY91" fmla="*/ 289407 h 657651"/>
                  <a:gd name="connsiteX92" fmla="*/ 1388441 w 1972954"/>
                  <a:gd name="connsiteY92" fmla="*/ 262005 h 657651"/>
                  <a:gd name="connsiteX93" fmla="*/ 1364876 w 1972954"/>
                  <a:gd name="connsiteY93" fmla="*/ 237891 h 657651"/>
                  <a:gd name="connsiteX94" fmla="*/ 1416392 w 1972954"/>
                  <a:gd name="connsiteY94" fmla="*/ 87728 h 657651"/>
                  <a:gd name="connsiteX95" fmla="*/ 1365424 w 1972954"/>
                  <a:gd name="connsiteY95" fmla="*/ 126639 h 657651"/>
                  <a:gd name="connsiteX96" fmla="*/ 1340762 w 1972954"/>
                  <a:gd name="connsiteY96" fmla="*/ 149657 h 657651"/>
                  <a:gd name="connsiteX97" fmla="*/ 1325416 w 1972954"/>
                  <a:gd name="connsiteY97" fmla="*/ 143080 h 657651"/>
                  <a:gd name="connsiteX98" fmla="*/ 1295274 w 1972954"/>
                  <a:gd name="connsiteY98" fmla="*/ 135955 h 657651"/>
                  <a:gd name="connsiteX99" fmla="*/ 1270612 w 1972954"/>
                  <a:gd name="connsiteY99" fmla="*/ 149109 h 657651"/>
                  <a:gd name="connsiteX100" fmla="*/ 1276093 w 1972954"/>
                  <a:gd name="connsiteY100" fmla="*/ 161713 h 657651"/>
                  <a:gd name="connsiteX101" fmla="*/ 1311167 w 1972954"/>
                  <a:gd name="connsiteY101" fmla="*/ 171030 h 657651"/>
                  <a:gd name="connsiteX102" fmla="*/ 1320484 w 1972954"/>
                  <a:gd name="connsiteY102" fmla="*/ 175963 h 657651"/>
                  <a:gd name="connsiteX103" fmla="*/ 1281025 w 1972954"/>
                  <a:gd name="connsiteY103" fmla="*/ 208297 h 657651"/>
                  <a:gd name="connsiteX104" fmla="*/ 1245402 w 1972954"/>
                  <a:gd name="connsiteY104" fmla="*/ 235151 h 657651"/>
                  <a:gd name="connsiteX105" fmla="*/ 1252527 w 1972954"/>
                  <a:gd name="connsiteY105" fmla="*/ 249948 h 657651"/>
                  <a:gd name="connsiteX106" fmla="*/ 1285409 w 1972954"/>
                  <a:gd name="connsiteY106" fmla="*/ 237891 h 657651"/>
                  <a:gd name="connsiteX107" fmla="*/ 1324868 w 1972954"/>
                  <a:gd name="connsiteY107" fmla="*/ 219258 h 657651"/>
                  <a:gd name="connsiteX108" fmla="*/ 1355559 w 1972954"/>
                  <a:gd name="connsiteY108" fmla="*/ 191856 h 657651"/>
                  <a:gd name="connsiteX109" fmla="*/ 1403787 w 1972954"/>
                  <a:gd name="connsiteY109" fmla="*/ 214874 h 657651"/>
                  <a:gd name="connsiteX110" fmla="*/ 1421324 w 1972954"/>
                  <a:gd name="connsiteY110" fmla="*/ 201721 h 657651"/>
                  <a:gd name="connsiteX111" fmla="*/ 1415295 w 1972954"/>
                  <a:gd name="connsiteY111" fmla="*/ 189664 h 657651"/>
                  <a:gd name="connsiteX112" fmla="*/ 1377481 w 1972954"/>
                  <a:gd name="connsiteY112" fmla="*/ 174318 h 657651"/>
                  <a:gd name="connsiteX113" fmla="*/ 1380221 w 1972954"/>
                  <a:gd name="connsiteY113" fmla="*/ 157329 h 657651"/>
                  <a:gd name="connsiteX114" fmla="*/ 1424612 w 1972954"/>
                  <a:gd name="connsiteY114" fmla="*/ 115130 h 657651"/>
                  <a:gd name="connsiteX115" fmla="*/ 1438861 w 1972954"/>
                  <a:gd name="connsiteY115" fmla="*/ 91016 h 657651"/>
                  <a:gd name="connsiteX116" fmla="*/ 1416392 w 1972954"/>
                  <a:gd name="connsiteY116" fmla="*/ 87728 h 657651"/>
                  <a:gd name="connsiteX117" fmla="*/ 781758 w 1972954"/>
                  <a:gd name="connsiteY117" fmla="*/ 137600 h 657651"/>
                  <a:gd name="connsiteX118" fmla="*/ 765317 w 1972954"/>
                  <a:gd name="connsiteY118" fmla="*/ 146916 h 657651"/>
                  <a:gd name="connsiteX119" fmla="*/ 753808 w 1972954"/>
                  <a:gd name="connsiteY119" fmla="*/ 191308 h 657651"/>
                  <a:gd name="connsiteX120" fmla="*/ 748327 w 1972954"/>
                  <a:gd name="connsiteY120" fmla="*/ 180347 h 657651"/>
                  <a:gd name="connsiteX121" fmla="*/ 739558 w 1972954"/>
                  <a:gd name="connsiteY121" fmla="*/ 167742 h 657651"/>
                  <a:gd name="connsiteX122" fmla="*/ 731338 w 1972954"/>
                  <a:gd name="connsiteY122" fmla="*/ 175963 h 657651"/>
                  <a:gd name="connsiteX123" fmla="*/ 717089 w 1972954"/>
                  <a:gd name="connsiteY123" fmla="*/ 192952 h 657651"/>
                  <a:gd name="connsiteX124" fmla="*/ 702840 w 1972954"/>
                  <a:gd name="connsiteY124" fmla="*/ 169386 h 657651"/>
                  <a:gd name="connsiteX125" fmla="*/ 691331 w 1972954"/>
                  <a:gd name="connsiteY125" fmla="*/ 187471 h 657651"/>
                  <a:gd name="connsiteX126" fmla="*/ 696263 w 1972954"/>
                  <a:gd name="connsiteY126" fmla="*/ 211037 h 657651"/>
                  <a:gd name="connsiteX127" fmla="*/ 698455 w 1972954"/>
                  <a:gd name="connsiteY127" fmla="*/ 230767 h 657651"/>
                  <a:gd name="connsiteX128" fmla="*/ 711060 w 1972954"/>
                  <a:gd name="connsiteY128" fmla="*/ 263101 h 657651"/>
                  <a:gd name="connsiteX129" fmla="*/ 722569 w 1972954"/>
                  <a:gd name="connsiteY129" fmla="*/ 248852 h 657651"/>
                  <a:gd name="connsiteX130" fmla="*/ 717089 w 1972954"/>
                  <a:gd name="connsiteY130" fmla="*/ 209393 h 657651"/>
                  <a:gd name="connsiteX131" fmla="*/ 734078 w 1972954"/>
                  <a:gd name="connsiteY131" fmla="*/ 207201 h 657651"/>
                  <a:gd name="connsiteX132" fmla="*/ 743395 w 1972954"/>
                  <a:gd name="connsiteY132" fmla="*/ 229123 h 657651"/>
                  <a:gd name="connsiteX133" fmla="*/ 757096 w 1972954"/>
                  <a:gd name="connsiteY133" fmla="*/ 219806 h 657651"/>
                  <a:gd name="connsiteX134" fmla="*/ 761480 w 1972954"/>
                  <a:gd name="connsiteY134" fmla="*/ 197884 h 657651"/>
                  <a:gd name="connsiteX135" fmla="*/ 767509 w 1972954"/>
                  <a:gd name="connsiteY135" fmla="*/ 182539 h 657651"/>
                  <a:gd name="connsiteX136" fmla="*/ 776825 w 1972954"/>
                  <a:gd name="connsiteY136" fmla="*/ 166646 h 657651"/>
                  <a:gd name="connsiteX137" fmla="*/ 792719 w 1972954"/>
                  <a:gd name="connsiteY137" fmla="*/ 180895 h 657651"/>
                  <a:gd name="connsiteX138" fmla="*/ 797651 w 1972954"/>
                  <a:gd name="connsiteY138" fmla="*/ 201721 h 657651"/>
                  <a:gd name="connsiteX139" fmla="*/ 797651 w 1972954"/>
                  <a:gd name="connsiteY139" fmla="*/ 241728 h 657651"/>
                  <a:gd name="connsiteX140" fmla="*/ 797103 w 1972954"/>
                  <a:gd name="connsiteY140" fmla="*/ 253785 h 657651"/>
                  <a:gd name="connsiteX141" fmla="*/ 809160 w 1972954"/>
                  <a:gd name="connsiteY141" fmla="*/ 230767 h 657651"/>
                  <a:gd name="connsiteX142" fmla="*/ 809708 w 1972954"/>
                  <a:gd name="connsiteY142" fmla="*/ 174318 h 657651"/>
                  <a:gd name="connsiteX143" fmla="*/ 781758 w 1972954"/>
                  <a:gd name="connsiteY143" fmla="*/ 137600 h 657651"/>
                  <a:gd name="connsiteX144" fmla="*/ 852455 w 1972954"/>
                  <a:gd name="connsiteY144" fmla="*/ 78411 h 657651"/>
                  <a:gd name="connsiteX145" fmla="*/ 840398 w 1972954"/>
                  <a:gd name="connsiteY145" fmla="*/ 81151 h 657651"/>
                  <a:gd name="connsiteX146" fmla="*/ 796007 w 1972954"/>
                  <a:gd name="connsiteY146" fmla="*/ 83343 h 657651"/>
                  <a:gd name="connsiteX147" fmla="*/ 787786 w 1972954"/>
                  <a:gd name="connsiteY147" fmla="*/ 77315 h 657651"/>
                  <a:gd name="connsiteX148" fmla="*/ 788334 w 1972954"/>
                  <a:gd name="connsiteY148" fmla="*/ 64710 h 657651"/>
                  <a:gd name="connsiteX149" fmla="*/ 781210 w 1972954"/>
                  <a:gd name="connsiteY149" fmla="*/ 53749 h 657651"/>
                  <a:gd name="connsiteX150" fmla="*/ 766413 w 1972954"/>
                  <a:gd name="connsiteY150" fmla="*/ 64710 h 657651"/>
                  <a:gd name="connsiteX151" fmla="*/ 759836 w 1972954"/>
                  <a:gd name="connsiteY151" fmla="*/ 83343 h 657651"/>
                  <a:gd name="connsiteX152" fmla="*/ 763124 w 1972954"/>
                  <a:gd name="connsiteY152" fmla="*/ 95948 h 657651"/>
                  <a:gd name="connsiteX153" fmla="*/ 788334 w 1972954"/>
                  <a:gd name="connsiteY153" fmla="*/ 99785 h 657651"/>
                  <a:gd name="connsiteX154" fmla="*/ 838206 w 1972954"/>
                  <a:gd name="connsiteY154" fmla="*/ 102525 h 657651"/>
                  <a:gd name="connsiteX155" fmla="*/ 858484 w 1972954"/>
                  <a:gd name="connsiteY155" fmla="*/ 90468 h 657651"/>
                  <a:gd name="connsiteX156" fmla="*/ 852455 w 1972954"/>
                  <a:gd name="connsiteY156" fmla="*/ 78411 h 657651"/>
                  <a:gd name="connsiteX157" fmla="*/ 617345 w 1972954"/>
                  <a:gd name="connsiteY157" fmla="*/ 248852 h 657651"/>
                  <a:gd name="connsiteX158" fmla="*/ 617345 w 1972954"/>
                  <a:gd name="connsiteY158" fmla="*/ 219258 h 657651"/>
                  <a:gd name="connsiteX159" fmla="*/ 591039 w 1972954"/>
                  <a:gd name="connsiteY159" fmla="*/ 163358 h 657651"/>
                  <a:gd name="connsiteX160" fmla="*/ 581174 w 1972954"/>
                  <a:gd name="connsiteY160" fmla="*/ 162810 h 657651"/>
                  <a:gd name="connsiteX161" fmla="*/ 597067 w 1972954"/>
                  <a:gd name="connsiteY161" fmla="*/ 233507 h 657651"/>
                  <a:gd name="connsiteX162" fmla="*/ 602000 w 1972954"/>
                  <a:gd name="connsiteY162" fmla="*/ 297628 h 657651"/>
                  <a:gd name="connsiteX163" fmla="*/ 628306 w 1972954"/>
                  <a:gd name="connsiteY163" fmla="*/ 330511 h 657651"/>
                  <a:gd name="connsiteX164" fmla="*/ 631046 w 1972954"/>
                  <a:gd name="connsiteY164" fmla="*/ 306397 h 657651"/>
                  <a:gd name="connsiteX165" fmla="*/ 617345 w 1972954"/>
                  <a:gd name="connsiteY165" fmla="*/ 248852 h 657651"/>
                  <a:gd name="connsiteX166" fmla="*/ 597067 w 1972954"/>
                  <a:gd name="connsiteY166" fmla="*/ 140888 h 657651"/>
                  <a:gd name="connsiteX167" fmla="*/ 585558 w 1972954"/>
                  <a:gd name="connsiteY167" fmla="*/ 102525 h 657651"/>
                  <a:gd name="connsiteX168" fmla="*/ 583366 w 1972954"/>
                  <a:gd name="connsiteY168" fmla="*/ 126091 h 657651"/>
                  <a:gd name="connsiteX169" fmla="*/ 582818 w 1972954"/>
                  <a:gd name="connsiteY169" fmla="*/ 144176 h 657651"/>
                  <a:gd name="connsiteX170" fmla="*/ 597067 w 1972954"/>
                  <a:gd name="connsiteY170" fmla="*/ 140888 h 657651"/>
                  <a:gd name="connsiteX171" fmla="*/ 700647 w 1972954"/>
                  <a:gd name="connsiteY171" fmla="*/ 108005 h 657651"/>
                  <a:gd name="connsiteX172" fmla="*/ 703936 w 1972954"/>
                  <a:gd name="connsiteY172" fmla="*/ 119514 h 657651"/>
                  <a:gd name="connsiteX173" fmla="*/ 695715 w 1972954"/>
                  <a:gd name="connsiteY173" fmla="*/ 136504 h 657651"/>
                  <a:gd name="connsiteX174" fmla="*/ 698455 w 1972954"/>
                  <a:gd name="connsiteY174" fmla="*/ 154041 h 657651"/>
                  <a:gd name="connsiteX175" fmla="*/ 715993 w 1972954"/>
                  <a:gd name="connsiteY175" fmla="*/ 112938 h 657651"/>
                  <a:gd name="connsiteX176" fmla="*/ 714897 w 1972954"/>
                  <a:gd name="connsiteY176" fmla="*/ 89372 h 657651"/>
                  <a:gd name="connsiteX177" fmla="*/ 729694 w 1972954"/>
                  <a:gd name="connsiteY177" fmla="*/ 79507 h 657651"/>
                  <a:gd name="connsiteX178" fmla="*/ 741203 w 1972954"/>
                  <a:gd name="connsiteY178" fmla="*/ 106909 h 657651"/>
                  <a:gd name="connsiteX179" fmla="*/ 760932 w 1972954"/>
                  <a:gd name="connsiteY179" fmla="*/ 128831 h 657651"/>
                  <a:gd name="connsiteX180" fmla="*/ 772441 w 1972954"/>
                  <a:gd name="connsiteY180" fmla="*/ 109101 h 657651"/>
                  <a:gd name="connsiteX181" fmla="*/ 767509 w 1972954"/>
                  <a:gd name="connsiteY181" fmla="*/ 105265 h 657651"/>
                  <a:gd name="connsiteX182" fmla="*/ 755452 w 1972954"/>
                  <a:gd name="connsiteY182" fmla="*/ 104717 h 657651"/>
                  <a:gd name="connsiteX183" fmla="*/ 740107 w 1972954"/>
                  <a:gd name="connsiteY183" fmla="*/ 70738 h 657651"/>
                  <a:gd name="connsiteX184" fmla="*/ 754356 w 1972954"/>
                  <a:gd name="connsiteY184" fmla="*/ 55941 h 657651"/>
                  <a:gd name="connsiteX185" fmla="*/ 751616 w 1972954"/>
                  <a:gd name="connsiteY185" fmla="*/ 42788 h 657651"/>
                  <a:gd name="connsiteX186" fmla="*/ 713801 w 1972954"/>
                  <a:gd name="connsiteY186" fmla="*/ 82247 h 657651"/>
                  <a:gd name="connsiteX187" fmla="*/ 703936 w 1972954"/>
                  <a:gd name="connsiteY187" fmla="*/ 82247 h 657651"/>
                  <a:gd name="connsiteX188" fmla="*/ 721473 w 1972954"/>
                  <a:gd name="connsiteY188" fmla="*/ 35116 h 657651"/>
                  <a:gd name="connsiteX189" fmla="*/ 721473 w 1972954"/>
                  <a:gd name="connsiteY189" fmla="*/ 22511 h 657651"/>
                  <a:gd name="connsiteX190" fmla="*/ 706676 w 1972954"/>
                  <a:gd name="connsiteY190" fmla="*/ 25799 h 657651"/>
                  <a:gd name="connsiteX191" fmla="*/ 694619 w 1972954"/>
                  <a:gd name="connsiteY191" fmla="*/ 20866 h 657651"/>
                  <a:gd name="connsiteX192" fmla="*/ 693523 w 1972954"/>
                  <a:gd name="connsiteY192" fmla="*/ 6069 h 657651"/>
                  <a:gd name="connsiteX193" fmla="*/ 662833 w 1972954"/>
                  <a:gd name="connsiteY193" fmla="*/ 11550 h 657651"/>
                  <a:gd name="connsiteX194" fmla="*/ 640911 w 1972954"/>
                  <a:gd name="connsiteY194" fmla="*/ 80055 h 657651"/>
                  <a:gd name="connsiteX195" fmla="*/ 671601 w 1972954"/>
                  <a:gd name="connsiteY195" fmla="*/ 53749 h 657651"/>
                  <a:gd name="connsiteX196" fmla="*/ 695715 w 1972954"/>
                  <a:gd name="connsiteY196" fmla="*/ 41692 h 657651"/>
                  <a:gd name="connsiteX197" fmla="*/ 690235 w 1972954"/>
                  <a:gd name="connsiteY197" fmla="*/ 106909 h 657651"/>
                  <a:gd name="connsiteX198" fmla="*/ 674889 w 1972954"/>
                  <a:gd name="connsiteY198" fmla="*/ 117870 h 657651"/>
                  <a:gd name="connsiteX199" fmla="*/ 654612 w 1972954"/>
                  <a:gd name="connsiteY199" fmla="*/ 96496 h 657651"/>
                  <a:gd name="connsiteX200" fmla="*/ 651324 w 1972954"/>
                  <a:gd name="connsiteY200" fmla="*/ 121706 h 657651"/>
                  <a:gd name="connsiteX201" fmla="*/ 644199 w 1972954"/>
                  <a:gd name="connsiteY201" fmla="*/ 170482 h 657651"/>
                  <a:gd name="connsiteX202" fmla="*/ 637075 w 1972954"/>
                  <a:gd name="connsiteY202" fmla="*/ 199528 h 657651"/>
                  <a:gd name="connsiteX203" fmla="*/ 648583 w 1972954"/>
                  <a:gd name="connsiteY203" fmla="*/ 224190 h 657651"/>
                  <a:gd name="connsiteX204" fmla="*/ 669409 w 1972954"/>
                  <a:gd name="connsiteY204" fmla="*/ 208297 h 657651"/>
                  <a:gd name="connsiteX205" fmla="*/ 681466 w 1972954"/>
                  <a:gd name="connsiteY205" fmla="*/ 168290 h 657651"/>
                  <a:gd name="connsiteX206" fmla="*/ 683658 w 1972954"/>
                  <a:gd name="connsiteY206" fmla="*/ 132119 h 657651"/>
                  <a:gd name="connsiteX207" fmla="*/ 700647 w 1972954"/>
                  <a:gd name="connsiteY207" fmla="*/ 108005 h 657651"/>
                  <a:gd name="connsiteX208" fmla="*/ 604740 w 1972954"/>
                  <a:gd name="connsiteY208" fmla="*/ 93208 h 657651"/>
                  <a:gd name="connsiteX209" fmla="*/ 608028 w 1972954"/>
                  <a:gd name="connsiteY209" fmla="*/ 88276 h 657651"/>
                  <a:gd name="connsiteX210" fmla="*/ 583366 w 1972954"/>
                  <a:gd name="connsiteY210" fmla="*/ 60326 h 657651"/>
                  <a:gd name="connsiteX211" fmla="*/ 576790 w 1972954"/>
                  <a:gd name="connsiteY211" fmla="*/ 69094 h 657651"/>
                  <a:gd name="connsiteX212" fmla="*/ 588847 w 1972954"/>
                  <a:gd name="connsiteY212" fmla="*/ 91016 h 657651"/>
                  <a:gd name="connsiteX213" fmla="*/ 604740 w 1972954"/>
                  <a:gd name="connsiteY213" fmla="*/ 93208 h 657651"/>
                  <a:gd name="connsiteX214" fmla="*/ 154797 w 1972954"/>
                  <a:gd name="connsiteY214" fmla="*/ 517941 h 657651"/>
                  <a:gd name="connsiteX215" fmla="*/ 130683 w 1972954"/>
                  <a:gd name="connsiteY215" fmla="*/ 522874 h 657651"/>
                  <a:gd name="connsiteX216" fmla="*/ 107117 w 1972954"/>
                  <a:gd name="connsiteY216" fmla="*/ 550824 h 657651"/>
                  <a:gd name="connsiteX217" fmla="*/ 107665 w 1972954"/>
                  <a:gd name="connsiteY217" fmla="*/ 566169 h 657651"/>
                  <a:gd name="connsiteX218" fmla="*/ 125750 w 1972954"/>
                  <a:gd name="connsiteY218" fmla="*/ 580418 h 657651"/>
                  <a:gd name="connsiteX219" fmla="*/ 155893 w 1972954"/>
                  <a:gd name="connsiteY219" fmla="*/ 570553 h 657651"/>
                  <a:gd name="connsiteX220" fmla="*/ 143288 w 1972954"/>
                  <a:gd name="connsiteY220" fmla="*/ 555756 h 657651"/>
                  <a:gd name="connsiteX221" fmla="*/ 143288 w 1972954"/>
                  <a:gd name="connsiteY221" fmla="*/ 550824 h 657651"/>
                  <a:gd name="connsiteX222" fmla="*/ 148220 w 1972954"/>
                  <a:gd name="connsiteY222" fmla="*/ 550824 h 657651"/>
                  <a:gd name="connsiteX223" fmla="*/ 169046 w 1972954"/>
                  <a:gd name="connsiteY223" fmla="*/ 556304 h 657651"/>
                  <a:gd name="connsiteX224" fmla="*/ 172882 w 1972954"/>
                  <a:gd name="connsiteY224" fmla="*/ 517941 h 657651"/>
                  <a:gd name="connsiteX225" fmla="*/ 154797 w 1972954"/>
                  <a:gd name="connsiteY225" fmla="*/ 517941 h 657651"/>
                  <a:gd name="connsiteX226" fmla="*/ 113693 w 1972954"/>
                  <a:gd name="connsiteY226" fmla="*/ 497116 h 657651"/>
                  <a:gd name="connsiteX227" fmla="*/ 102185 w 1972954"/>
                  <a:gd name="connsiteY227" fmla="*/ 483963 h 657651"/>
                  <a:gd name="connsiteX228" fmla="*/ 78619 w 1972954"/>
                  <a:gd name="connsiteY228" fmla="*/ 509173 h 657651"/>
                  <a:gd name="connsiteX229" fmla="*/ 85195 w 1972954"/>
                  <a:gd name="connsiteY229" fmla="*/ 519037 h 657651"/>
                  <a:gd name="connsiteX230" fmla="*/ 113693 w 1972954"/>
                  <a:gd name="connsiteY230" fmla="*/ 497116 h 657651"/>
                  <a:gd name="connsiteX231" fmla="*/ 215081 w 1972954"/>
                  <a:gd name="connsiteY231" fmla="*/ 476838 h 657651"/>
                  <a:gd name="connsiteX232" fmla="*/ 152056 w 1972954"/>
                  <a:gd name="connsiteY232" fmla="*/ 417650 h 657651"/>
                  <a:gd name="connsiteX233" fmla="*/ 86839 w 1972954"/>
                  <a:gd name="connsiteY233" fmla="*/ 396824 h 657651"/>
                  <a:gd name="connsiteX234" fmla="*/ 74234 w 1972954"/>
                  <a:gd name="connsiteY234" fmla="*/ 427514 h 657651"/>
                  <a:gd name="connsiteX235" fmla="*/ 57245 w 1972954"/>
                  <a:gd name="connsiteY235" fmla="*/ 447792 h 657651"/>
                  <a:gd name="connsiteX236" fmla="*/ 22170 w 1972954"/>
                  <a:gd name="connsiteY236" fmla="*/ 481222 h 657651"/>
                  <a:gd name="connsiteX237" fmla="*/ 4085 w 1972954"/>
                  <a:gd name="connsiteY237" fmla="*/ 490539 h 657651"/>
                  <a:gd name="connsiteX238" fmla="*/ 797 w 1972954"/>
                  <a:gd name="connsiteY238" fmla="*/ 508077 h 657651"/>
                  <a:gd name="connsiteX239" fmla="*/ 67110 w 1972954"/>
                  <a:gd name="connsiteY239" fmla="*/ 592475 h 657651"/>
                  <a:gd name="connsiteX240" fmla="*/ 95060 w 1972954"/>
                  <a:gd name="connsiteY240" fmla="*/ 618781 h 657651"/>
                  <a:gd name="connsiteX241" fmla="*/ 142740 w 1972954"/>
                  <a:gd name="connsiteY241" fmla="*/ 660981 h 657651"/>
                  <a:gd name="connsiteX242" fmla="*/ 163565 w 1972954"/>
                  <a:gd name="connsiteY242" fmla="*/ 656048 h 657651"/>
                  <a:gd name="connsiteX243" fmla="*/ 111501 w 1972954"/>
                  <a:gd name="connsiteY243" fmla="*/ 601792 h 657651"/>
                  <a:gd name="connsiteX244" fmla="*/ 57245 w 1972954"/>
                  <a:gd name="connsiteY244" fmla="*/ 540959 h 657651"/>
                  <a:gd name="connsiteX245" fmla="*/ 44640 w 1972954"/>
                  <a:gd name="connsiteY245" fmla="*/ 522326 h 657651"/>
                  <a:gd name="connsiteX246" fmla="*/ 44640 w 1972954"/>
                  <a:gd name="connsiteY246" fmla="*/ 506981 h 657651"/>
                  <a:gd name="connsiteX247" fmla="*/ 58889 w 1972954"/>
                  <a:gd name="connsiteY247" fmla="*/ 487799 h 657651"/>
                  <a:gd name="connsiteX248" fmla="*/ 88484 w 1972954"/>
                  <a:gd name="connsiteY248" fmla="*/ 443407 h 657651"/>
                  <a:gd name="connsiteX249" fmla="*/ 101088 w 1972954"/>
                  <a:gd name="connsiteY249" fmla="*/ 431351 h 657651"/>
                  <a:gd name="connsiteX250" fmla="*/ 126298 w 1972954"/>
                  <a:gd name="connsiteY250" fmla="*/ 429706 h 657651"/>
                  <a:gd name="connsiteX251" fmla="*/ 188775 w 1972954"/>
                  <a:gd name="connsiteY251" fmla="*/ 482867 h 657651"/>
                  <a:gd name="connsiteX252" fmla="*/ 219466 w 1972954"/>
                  <a:gd name="connsiteY252" fmla="*/ 523970 h 657651"/>
                  <a:gd name="connsiteX253" fmla="*/ 210149 w 1972954"/>
                  <a:gd name="connsiteY253" fmla="*/ 533287 h 657651"/>
                  <a:gd name="connsiteX254" fmla="*/ 227686 w 1972954"/>
                  <a:gd name="connsiteY254" fmla="*/ 560141 h 657651"/>
                  <a:gd name="connsiteX255" fmla="*/ 243580 w 1972954"/>
                  <a:gd name="connsiteY255" fmla="*/ 562881 h 657651"/>
                  <a:gd name="connsiteX256" fmla="*/ 243032 w 1972954"/>
                  <a:gd name="connsiteY256" fmla="*/ 546988 h 657651"/>
                  <a:gd name="connsiteX257" fmla="*/ 215081 w 1972954"/>
                  <a:gd name="connsiteY257" fmla="*/ 476838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1972954" h="657651">
                    <a:moveTo>
                      <a:pt x="1869075" y="542055"/>
                    </a:moveTo>
                    <a:cubicBezTo>
                      <a:pt x="1866335" y="538219"/>
                      <a:pt x="1841673" y="509721"/>
                      <a:pt x="1835096" y="506981"/>
                    </a:cubicBezTo>
                    <a:cubicBezTo>
                      <a:pt x="1827972" y="504240"/>
                      <a:pt x="1825232" y="504240"/>
                      <a:pt x="1820847" y="506981"/>
                    </a:cubicBezTo>
                    <a:cubicBezTo>
                      <a:pt x="1817559" y="510817"/>
                      <a:pt x="1811531" y="516297"/>
                      <a:pt x="1809886" y="518489"/>
                    </a:cubicBezTo>
                    <a:cubicBezTo>
                      <a:pt x="1807694" y="521230"/>
                      <a:pt x="1815367" y="527258"/>
                      <a:pt x="1819751" y="530546"/>
                    </a:cubicBezTo>
                    <a:cubicBezTo>
                      <a:pt x="1824683" y="534383"/>
                      <a:pt x="1829616" y="542055"/>
                      <a:pt x="1835644" y="543699"/>
                    </a:cubicBezTo>
                    <a:cubicBezTo>
                      <a:pt x="1840577" y="546440"/>
                      <a:pt x="1849894" y="545892"/>
                      <a:pt x="1847701" y="550824"/>
                    </a:cubicBezTo>
                    <a:cubicBezTo>
                      <a:pt x="1847153" y="555756"/>
                      <a:pt x="1833452" y="565073"/>
                      <a:pt x="1829068" y="564525"/>
                    </a:cubicBezTo>
                    <a:cubicBezTo>
                      <a:pt x="1815915" y="563429"/>
                      <a:pt x="1805502" y="545892"/>
                      <a:pt x="1791253" y="534383"/>
                    </a:cubicBezTo>
                    <a:cubicBezTo>
                      <a:pt x="1787417" y="530546"/>
                      <a:pt x="1779744" y="530546"/>
                      <a:pt x="1774812" y="528354"/>
                    </a:cubicBezTo>
                    <a:cubicBezTo>
                      <a:pt x="1769879" y="525614"/>
                      <a:pt x="1767687" y="529450"/>
                      <a:pt x="1766043" y="532190"/>
                    </a:cubicBezTo>
                    <a:cubicBezTo>
                      <a:pt x="1766043" y="536027"/>
                      <a:pt x="1769879" y="539863"/>
                      <a:pt x="1770975" y="544247"/>
                    </a:cubicBezTo>
                    <a:cubicBezTo>
                      <a:pt x="1773168" y="550276"/>
                      <a:pt x="1777552" y="551920"/>
                      <a:pt x="1784676" y="556304"/>
                    </a:cubicBezTo>
                    <a:cubicBezTo>
                      <a:pt x="1793993" y="562881"/>
                      <a:pt x="1806050" y="573842"/>
                      <a:pt x="1808790" y="578226"/>
                    </a:cubicBezTo>
                    <a:cubicBezTo>
                      <a:pt x="1810982" y="583158"/>
                      <a:pt x="1815367" y="587543"/>
                      <a:pt x="1803310" y="593023"/>
                    </a:cubicBezTo>
                    <a:cubicBezTo>
                      <a:pt x="1791801" y="598504"/>
                      <a:pt x="1778100" y="602888"/>
                      <a:pt x="1764399" y="598504"/>
                    </a:cubicBezTo>
                    <a:cubicBezTo>
                      <a:pt x="1752342" y="593571"/>
                      <a:pt x="1744121" y="583707"/>
                      <a:pt x="1742477" y="576582"/>
                    </a:cubicBezTo>
                    <a:cubicBezTo>
                      <a:pt x="1740285" y="570005"/>
                      <a:pt x="1735901" y="578774"/>
                      <a:pt x="1733160" y="584803"/>
                    </a:cubicBezTo>
                    <a:cubicBezTo>
                      <a:pt x="1730968" y="591379"/>
                      <a:pt x="1724392" y="599052"/>
                      <a:pt x="1726584" y="603436"/>
                    </a:cubicBezTo>
                    <a:cubicBezTo>
                      <a:pt x="1728776" y="608368"/>
                      <a:pt x="1729324" y="611657"/>
                      <a:pt x="1740285" y="614397"/>
                    </a:cubicBezTo>
                    <a:cubicBezTo>
                      <a:pt x="1751246" y="617685"/>
                      <a:pt x="1775908" y="622618"/>
                      <a:pt x="1785772" y="621521"/>
                    </a:cubicBezTo>
                    <a:cubicBezTo>
                      <a:pt x="1809338" y="618781"/>
                      <a:pt x="1818655" y="601792"/>
                      <a:pt x="1822491" y="602888"/>
                    </a:cubicBezTo>
                    <a:cubicBezTo>
                      <a:pt x="1825232" y="602888"/>
                      <a:pt x="1829616" y="607820"/>
                      <a:pt x="1832356" y="610013"/>
                    </a:cubicBezTo>
                    <a:cubicBezTo>
                      <a:pt x="1834548" y="612753"/>
                      <a:pt x="1841673" y="625906"/>
                      <a:pt x="1849345" y="625906"/>
                    </a:cubicBezTo>
                    <a:cubicBezTo>
                      <a:pt x="1857566" y="625358"/>
                      <a:pt x="1864691" y="622069"/>
                      <a:pt x="1860854" y="608916"/>
                    </a:cubicBezTo>
                    <a:cubicBezTo>
                      <a:pt x="1858114" y="601792"/>
                      <a:pt x="1852634" y="601792"/>
                      <a:pt x="1844961" y="588639"/>
                    </a:cubicBezTo>
                    <a:cubicBezTo>
                      <a:pt x="1843865" y="585351"/>
                      <a:pt x="1848249" y="576034"/>
                      <a:pt x="1850990" y="576582"/>
                    </a:cubicBezTo>
                    <a:cubicBezTo>
                      <a:pt x="1853730" y="577678"/>
                      <a:pt x="1881132" y="578774"/>
                      <a:pt x="1883872" y="576034"/>
                    </a:cubicBezTo>
                    <a:cubicBezTo>
                      <a:pt x="1886612" y="573294"/>
                      <a:pt x="1890449" y="560689"/>
                      <a:pt x="1889353" y="557948"/>
                    </a:cubicBezTo>
                    <a:cubicBezTo>
                      <a:pt x="1888805" y="556304"/>
                      <a:pt x="1871815" y="545892"/>
                      <a:pt x="1869075" y="542055"/>
                    </a:cubicBezTo>
                    <a:moveTo>
                      <a:pt x="2012662" y="491087"/>
                    </a:moveTo>
                    <a:cubicBezTo>
                      <a:pt x="2007182" y="482867"/>
                      <a:pt x="1979232" y="474098"/>
                      <a:pt x="1973203" y="470810"/>
                    </a:cubicBezTo>
                    <a:cubicBezTo>
                      <a:pt x="1963886" y="464781"/>
                      <a:pt x="1972655" y="459849"/>
                      <a:pt x="1970463" y="456561"/>
                    </a:cubicBezTo>
                    <a:cubicBezTo>
                      <a:pt x="1968271" y="453272"/>
                      <a:pt x="1961146" y="454368"/>
                      <a:pt x="1956214" y="449984"/>
                    </a:cubicBezTo>
                    <a:cubicBezTo>
                      <a:pt x="1951281" y="446148"/>
                      <a:pt x="1951281" y="440667"/>
                      <a:pt x="1953474" y="438475"/>
                    </a:cubicBezTo>
                    <a:cubicBezTo>
                      <a:pt x="1955666" y="436283"/>
                      <a:pt x="1956762" y="432995"/>
                      <a:pt x="1951281" y="429158"/>
                    </a:cubicBezTo>
                    <a:cubicBezTo>
                      <a:pt x="1946349" y="425322"/>
                      <a:pt x="1946349" y="429706"/>
                      <a:pt x="1934292" y="429706"/>
                    </a:cubicBezTo>
                    <a:cubicBezTo>
                      <a:pt x="1922783" y="429706"/>
                      <a:pt x="1921139" y="430803"/>
                      <a:pt x="1921139" y="434639"/>
                    </a:cubicBezTo>
                    <a:cubicBezTo>
                      <a:pt x="1921139" y="438475"/>
                      <a:pt x="1922235" y="443407"/>
                      <a:pt x="1916207" y="443956"/>
                    </a:cubicBezTo>
                    <a:cubicBezTo>
                      <a:pt x="1906342" y="446148"/>
                      <a:pt x="1901410" y="448888"/>
                      <a:pt x="1896477" y="454916"/>
                    </a:cubicBezTo>
                    <a:cubicBezTo>
                      <a:pt x="1889353" y="464233"/>
                      <a:pt x="1884968" y="466425"/>
                      <a:pt x="1884968" y="469166"/>
                    </a:cubicBezTo>
                    <a:cubicBezTo>
                      <a:pt x="1884968" y="471358"/>
                      <a:pt x="1888805" y="471906"/>
                      <a:pt x="1892641" y="471906"/>
                    </a:cubicBezTo>
                    <a:cubicBezTo>
                      <a:pt x="1895381" y="472454"/>
                      <a:pt x="1911274" y="464781"/>
                      <a:pt x="1917303" y="462589"/>
                    </a:cubicBezTo>
                    <a:cubicBezTo>
                      <a:pt x="1922235" y="459849"/>
                      <a:pt x="1936484" y="456013"/>
                      <a:pt x="1939224" y="457657"/>
                    </a:cubicBezTo>
                    <a:cubicBezTo>
                      <a:pt x="1941965" y="460397"/>
                      <a:pt x="1943061" y="465329"/>
                      <a:pt x="1940321" y="466973"/>
                    </a:cubicBezTo>
                    <a:cubicBezTo>
                      <a:pt x="1937032" y="469166"/>
                      <a:pt x="1936484" y="467521"/>
                      <a:pt x="1931552" y="466425"/>
                    </a:cubicBezTo>
                    <a:cubicBezTo>
                      <a:pt x="1926072" y="465329"/>
                      <a:pt x="1908534" y="471906"/>
                      <a:pt x="1902506" y="476290"/>
                    </a:cubicBezTo>
                    <a:cubicBezTo>
                      <a:pt x="1895929" y="481222"/>
                      <a:pt x="1893737" y="486155"/>
                      <a:pt x="1897573" y="490539"/>
                    </a:cubicBezTo>
                    <a:cubicBezTo>
                      <a:pt x="1902506" y="495472"/>
                      <a:pt x="1936484" y="495472"/>
                      <a:pt x="1945253" y="494375"/>
                    </a:cubicBezTo>
                    <a:cubicBezTo>
                      <a:pt x="1949089" y="493279"/>
                      <a:pt x="1950734" y="483415"/>
                      <a:pt x="1962242" y="482867"/>
                    </a:cubicBezTo>
                    <a:cubicBezTo>
                      <a:pt x="1968271" y="482867"/>
                      <a:pt x="1975943" y="488347"/>
                      <a:pt x="1980328" y="492183"/>
                    </a:cubicBezTo>
                    <a:cubicBezTo>
                      <a:pt x="1985260" y="495472"/>
                      <a:pt x="1988548" y="494924"/>
                      <a:pt x="1987452" y="499308"/>
                    </a:cubicBezTo>
                    <a:cubicBezTo>
                      <a:pt x="1987452" y="503144"/>
                      <a:pt x="1980328" y="503692"/>
                      <a:pt x="1974299" y="504788"/>
                    </a:cubicBezTo>
                    <a:cubicBezTo>
                      <a:pt x="1969367" y="505884"/>
                      <a:pt x="1967175" y="504240"/>
                      <a:pt x="1967175" y="499308"/>
                    </a:cubicBezTo>
                    <a:cubicBezTo>
                      <a:pt x="1967175" y="494375"/>
                      <a:pt x="1966627" y="493827"/>
                      <a:pt x="1960050" y="494375"/>
                    </a:cubicBezTo>
                    <a:cubicBezTo>
                      <a:pt x="1952926" y="494375"/>
                      <a:pt x="1945253" y="500952"/>
                      <a:pt x="1935936" y="503692"/>
                    </a:cubicBezTo>
                    <a:cubicBezTo>
                      <a:pt x="1924975" y="505884"/>
                      <a:pt x="1904150" y="508625"/>
                      <a:pt x="1899766" y="508625"/>
                    </a:cubicBezTo>
                    <a:cubicBezTo>
                      <a:pt x="1894833" y="508625"/>
                      <a:pt x="1873459" y="476290"/>
                      <a:pt x="1869075" y="470810"/>
                    </a:cubicBezTo>
                    <a:cubicBezTo>
                      <a:pt x="1864691" y="465329"/>
                      <a:pt x="1865787" y="462041"/>
                      <a:pt x="1866335" y="459301"/>
                    </a:cubicBezTo>
                    <a:cubicBezTo>
                      <a:pt x="1866335" y="456013"/>
                      <a:pt x="1905794" y="434091"/>
                      <a:pt x="1920043" y="428062"/>
                    </a:cubicBezTo>
                    <a:cubicBezTo>
                      <a:pt x="1934292" y="419842"/>
                      <a:pt x="1936484" y="414909"/>
                      <a:pt x="1935936" y="407237"/>
                    </a:cubicBezTo>
                    <a:cubicBezTo>
                      <a:pt x="1934840" y="398468"/>
                      <a:pt x="1918399" y="403400"/>
                      <a:pt x="1910726" y="409429"/>
                    </a:cubicBezTo>
                    <a:cubicBezTo>
                      <a:pt x="1901958" y="414909"/>
                      <a:pt x="1883324" y="429706"/>
                      <a:pt x="1878392" y="435735"/>
                    </a:cubicBezTo>
                    <a:cubicBezTo>
                      <a:pt x="1872911" y="440667"/>
                      <a:pt x="1865787" y="447792"/>
                      <a:pt x="1862499" y="447244"/>
                    </a:cubicBezTo>
                    <a:cubicBezTo>
                      <a:pt x="1856470" y="443956"/>
                      <a:pt x="1856470" y="431351"/>
                      <a:pt x="1853182" y="426966"/>
                    </a:cubicBezTo>
                    <a:cubicBezTo>
                      <a:pt x="1852086" y="422034"/>
                      <a:pt x="1847701" y="422034"/>
                      <a:pt x="1840577" y="423678"/>
                    </a:cubicBezTo>
                    <a:cubicBezTo>
                      <a:pt x="1833452" y="424226"/>
                      <a:pt x="1827424" y="433543"/>
                      <a:pt x="1807694" y="445052"/>
                    </a:cubicBezTo>
                    <a:cubicBezTo>
                      <a:pt x="1798926" y="449984"/>
                      <a:pt x="1793445" y="451628"/>
                      <a:pt x="1790705" y="454368"/>
                    </a:cubicBezTo>
                    <a:cubicBezTo>
                      <a:pt x="1786869" y="457657"/>
                      <a:pt x="1787417" y="462589"/>
                      <a:pt x="1789609" y="465877"/>
                    </a:cubicBezTo>
                    <a:cubicBezTo>
                      <a:pt x="1793445" y="470810"/>
                      <a:pt x="1804954" y="466973"/>
                      <a:pt x="1810982" y="465877"/>
                    </a:cubicBezTo>
                    <a:cubicBezTo>
                      <a:pt x="1817011" y="464781"/>
                      <a:pt x="1822491" y="460945"/>
                      <a:pt x="1826328" y="459849"/>
                    </a:cubicBezTo>
                    <a:cubicBezTo>
                      <a:pt x="1829068" y="459849"/>
                      <a:pt x="1841125" y="473550"/>
                      <a:pt x="1849894" y="480126"/>
                    </a:cubicBezTo>
                    <a:cubicBezTo>
                      <a:pt x="1858114" y="486155"/>
                      <a:pt x="1885516" y="520134"/>
                      <a:pt x="1890997" y="523970"/>
                    </a:cubicBezTo>
                    <a:cubicBezTo>
                      <a:pt x="1905246" y="532190"/>
                      <a:pt x="1921139" y="556852"/>
                      <a:pt x="1923331" y="560141"/>
                    </a:cubicBezTo>
                    <a:cubicBezTo>
                      <a:pt x="1925523" y="561237"/>
                      <a:pt x="1926072" y="565621"/>
                      <a:pt x="1922783" y="567265"/>
                    </a:cubicBezTo>
                    <a:cubicBezTo>
                      <a:pt x="1914563" y="572198"/>
                      <a:pt x="1916207" y="572198"/>
                      <a:pt x="1916755" y="575486"/>
                    </a:cubicBezTo>
                    <a:cubicBezTo>
                      <a:pt x="1918947" y="579322"/>
                      <a:pt x="1934840" y="591379"/>
                      <a:pt x="1940321" y="593571"/>
                    </a:cubicBezTo>
                    <a:cubicBezTo>
                      <a:pt x="1946349" y="594119"/>
                      <a:pt x="1961146" y="593023"/>
                      <a:pt x="1963886" y="588091"/>
                    </a:cubicBezTo>
                    <a:cubicBezTo>
                      <a:pt x="1966627" y="584255"/>
                      <a:pt x="1961146" y="579870"/>
                      <a:pt x="1958406" y="576582"/>
                    </a:cubicBezTo>
                    <a:cubicBezTo>
                      <a:pt x="1954570" y="571650"/>
                      <a:pt x="1955666" y="562333"/>
                      <a:pt x="1947445" y="557948"/>
                    </a:cubicBezTo>
                    <a:cubicBezTo>
                      <a:pt x="1940321" y="554112"/>
                      <a:pt x="1911274" y="519037"/>
                      <a:pt x="1911822" y="518489"/>
                    </a:cubicBezTo>
                    <a:cubicBezTo>
                      <a:pt x="1911822" y="516297"/>
                      <a:pt x="1930456" y="513009"/>
                      <a:pt x="1935388" y="515749"/>
                    </a:cubicBezTo>
                    <a:cubicBezTo>
                      <a:pt x="1940321" y="517941"/>
                      <a:pt x="1940321" y="525614"/>
                      <a:pt x="1946897" y="527258"/>
                    </a:cubicBezTo>
                    <a:cubicBezTo>
                      <a:pt x="1952378" y="527806"/>
                      <a:pt x="1952378" y="526162"/>
                      <a:pt x="1956762" y="525066"/>
                    </a:cubicBezTo>
                    <a:cubicBezTo>
                      <a:pt x="1962790" y="522874"/>
                      <a:pt x="1962790" y="525614"/>
                      <a:pt x="1984164" y="525066"/>
                    </a:cubicBezTo>
                    <a:cubicBezTo>
                      <a:pt x="2004990" y="523970"/>
                      <a:pt x="2007730" y="520134"/>
                      <a:pt x="2012114" y="513557"/>
                    </a:cubicBezTo>
                    <a:cubicBezTo>
                      <a:pt x="2016499" y="508625"/>
                      <a:pt x="2018143" y="500404"/>
                      <a:pt x="2012662" y="491087"/>
                    </a:cubicBezTo>
                    <a:close/>
                    <a:moveTo>
                      <a:pt x="1364876" y="237891"/>
                    </a:moveTo>
                    <a:cubicBezTo>
                      <a:pt x="1359943" y="237891"/>
                      <a:pt x="1355559" y="247756"/>
                      <a:pt x="1352819" y="252689"/>
                    </a:cubicBezTo>
                    <a:cubicBezTo>
                      <a:pt x="1350626" y="256525"/>
                      <a:pt x="1353367" y="264746"/>
                      <a:pt x="1355011" y="273514"/>
                    </a:cubicBezTo>
                    <a:cubicBezTo>
                      <a:pt x="1355559" y="281735"/>
                      <a:pt x="1367068" y="302560"/>
                      <a:pt x="1372548" y="306397"/>
                    </a:cubicBezTo>
                    <a:cubicBezTo>
                      <a:pt x="1378577" y="309137"/>
                      <a:pt x="1383509" y="301464"/>
                      <a:pt x="1390634" y="289407"/>
                    </a:cubicBezTo>
                    <a:cubicBezTo>
                      <a:pt x="1398306" y="276254"/>
                      <a:pt x="1398306" y="276254"/>
                      <a:pt x="1388441" y="262005"/>
                    </a:cubicBezTo>
                    <a:cubicBezTo>
                      <a:pt x="1379673" y="248304"/>
                      <a:pt x="1373644" y="238988"/>
                      <a:pt x="1364876" y="237891"/>
                    </a:cubicBezTo>
                    <a:close/>
                    <a:moveTo>
                      <a:pt x="1416392" y="87728"/>
                    </a:moveTo>
                    <a:cubicBezTo>
                      <a:pt x="1406527" y="91016"/>
                      <a:pt x="1382961" y="107457"/>
                      <a:pt x="1365424" y="126639"/>
                    </a:cubicBezTo>
                    <a:cubicBezTo>
                      <a:pt x="1350078" y="146916"/>
                      <a:pt x="1346790" y="153493"/>
                      <a:pt x="1340762" y="149657"/>
                    </a:cubicBezTo>
                    <a:cubicBezTo>
                      <a:pt x="1335829" y="147464"/>
                      <a:pt x="1336925" y="149109"/>
                      <a:pt x="1325416" y="143080"/>
                    </a:cubicBezTo>
                    <a:cubicBezTo>
                      <a:pt x="1313360" y="137600"/>
                      <a:pt x="1306235" y="137600"/>
                      <a:pt x="1295274" y="135955"/>
                    </a:cubicBezTo>
                    <a:cubicBezTo>
                      <a:pt x="1285409" y="133763"/>
                      <a:pt x="1273352" y="143080"/>
                      <a:pt x="1270612" y="149109"/>
                    </a:cubicBezTo>
                    <a:cubicBezTo>
                      <a:pt x="1266228" y="156233"/>
                      <a:pt x="1270612" y="156233"/>
                      <a:pt x="1276093" y="161713"/>
                    </a:cubicBezTo>
                    <a:cubicBezTo>
                      <a:pt x="1282121" y="166646"/>
                      <a:pt x="1305687" y="171030"/>
                      <a:pt x="1311167" y="171030"/>
                    </a:cubicBezTo>
                    <a:cubicBezTo>
                      <a:pt x="1316100" y="170482"/>
                      <a:pt x="1322128" y="172126"/>
                      <a:pt x="1320484" y="175963"/>
                    </a:cubicBezTo>
                    <a:cubicBezTo>
                      <a:pt x="1319936" y="178703"/>
                      <a:pt x="1291438" y="200625"/>
                      <a:pt x="1281025" y="208297"/>
                    </a:cubicBezTo>
                    <a:cubicBezTo>
                      <a:pt x="1271160" y="215422"/>
                      <a:pt x="1250335" y="230219"/>
                      <a:pt x="1245402" y="235151"/>
                    </a:cubicBezTo>
                    <a:cubicBezTo>
                      <a:pt x="1237182" y="243920"/>
                      <a:pt x="1248142" y="251044"/>
                      <a:pt x="1252527" y="249948"/>
                    </a:cubicBezTo>
                    <a:cubicBezTo>
                      <a:pt x="1257459" y="249948"/>
                      <a:pt x="1267872" y="241180"/>
                      <a:pt x="1285409" y="237891"/>
                    </a:cubicBezTo>
                    <a:cubicBezTo>
                      <a:pt x="1304043" y="234055"/>
                      <a:pt x="1317196" y="225286"/>
                      <a:pt x="1324868" y="219258"/>
                    </a:cubicBezTo>
                    <a:cubicBezTo>
                      <a:pt x="1334185" y="212681"/>
                      <a:pt x="1352271" y="193500"/>
                      <a:pt x="1355559" y="191856"/>
                    </a:cubicBezTo>
                    <a:cubicBezTo>
                      <a:pt x="1360491" y="189664"/>
                      <a:pt x="1395018" y="215422"/>
                      <a:pt x="1403787" y="214874"/>
                    </a:cubicBezTo>
                    <a:cubicBezTo>
                      <a:pt x="1408719" y="213778"/>
                      <a:pt x="1415844" y="206653"/>
                      <a:pt x="1421324" y="201721"/>
                    </a:cubicBezTo>
                    <a:cubicBezTo>
                      <a:pt x="1427901" y="196240"/>
                      <a:pt x="1424612" y="190212"/>
                      <a:pt x="1415295" y="189664"/>
                    </a:cubicBezTo>
                    <a:cubicBezTo>
                      <a:pt x="1406527" y="187471"/>
                      <a:pt x="1387893" y="180895"/>
                      <a:pt x="1377481" y="174318"/>
                    </a:cubicBezTo>
                    <a:cubicBezTo>
                      <a:pt x="1366520" y="168838"/>
                      <a:pt x="1375288" y="163358"/>
                      <a:pt x="1380221" y="157329"/>
                    </a:cubicBezTo>
                    <a:cubicBezTo>
                      <a:pt x="1385153" y="151849"/>
                      <a:pt x="1410911" y="128283"/>
                      <a:pt x="1424612" y="115130"/>
                    </a:cubicBezTo>
                    <a:cubicBezTo>
                      <a:pt x="1438861" y="102525"/>
                      <a:pt x="1439957" y="94304"/>
                      <a:pt x="1438861" y="91016"/>
                    </a:cubicBezTo>
                    <a:cubicBezTo>
                      <a:pt x="1437765" y="85536"/>
                      <a:pt x="1426256" y="83891"/>
                      <a:pt x="1416392" y="87728"/>
                    </a:cubicBezTo>
                    <a:close/>
                    <a:moveTo>
                      <a:pt x="781758" y="137600"/>
                    </a:moveTo>
                    <a:cubicBezTo>
                      <a:pt x="775729" y="136504"/>
                      <a:pt x="771893" y="140340"/>
                      <a:pt x="765317" y="146916"/>
                    </a:cubicBezTo>
                    <a:cubicBezTo>
                      <a:pt x="758740" y="152397"/>
                      <a:pt x="762576" y="179799"/>
                      <a:pt x="753808" y="191308"/>
                    </a:cubicBezTo>
                    <a:cubicBezTo>
                      <a:pt x="753260" y="190212"/>
                      <a:pt x="750519" y="186375"/>
                      <a:pt x="748327" y="180347"/>
                    </a:cubicBezTo>
                    <a:cubicBezTo>
                      <a:pt x="746135" y="175415"/>
                      <a:pt x="744491" y="168838"/>
                      <a:pt x="739558" y="167742"/>
                    </a:cubicBezTo>
                    <a:cubicBezTo>
                      <a:pt x="734626" y="165550"/>
                      <a:pt x="734078" y="171030"/>
                      <a:pt x="731338" y="175963"/>
                    </a:cubicBezTo>
                    <a:cubicBezTo>
                      <a:pt x="724761" y="185279"/>
                      <a:pt x="719829" y="191308"/>
                      <a:pt x="717089" y="192952"/>
                    </a:cubicBezTo>
                    <a:cubicBezTo>
                      <a:pt x="706128" y="198980"/>
                      <a:pt x="710512" y="177607"/>
                      <a:pt x="702840" y="169386"/>
                    </a:cubicBezTo>
                    <a:cubicBezTo>
                      <a:pt x="696811" y="163358"/>
                      <a:pt x="690783" y="175963"/>
                      <a:pt x="691331" y="187471"/>
                    </a:cubicBezTo>
                    <a:cubicBezTo>
                      <a:pt x="691331" y="194048"/>
                      <a:pt x="695167" y="204461"/>
                      <a:pt x="696263" y="211037"/>
                    </a:cubicBezTo>
                    <a:cubicBezTo>
                      <a:pt x="696811" y="216518"/>
                      <a:pt x="696811" y="226931"/>
                      <a:pt x="698455" y="230767"/>
                    </a:cubicBezTo>
                    <a:cubicBezTo>
                      <a:pt x="701744" y="241728"/>
                      <a:pt x="705032" y="254333"/>
                      <a:pt x="711060" y="263101"/>
                    </a:cubicBezTo>
                    <a:cubicBezTo>
                      <a:pt x="717637" y="271870"/>
                      <a:pt x="726405" y="268034"/>
                      <a:pt x="722569" y="248852"/>
                    </a:cubicBezTo>
                    <a:cubicBezTo>
                      <a:pt x="722021" y="239536"/>
                      <a:pt x="710512" y="218710"/>
                      <a:pt x="717089" y="209393"/>
                    </a:cubicBezTo>
                    <a:cubicBezTo>
                      <a:pt x="722569" y="202817"/>
                      <a:pt x="729694" y="202817"/>
                      <a:pt x="734078" y="207201"/>
                    </a:cubicBezTo>
                    <a:cubicBezTo>
                      <a:pt x="739558" y="212133"/>
                      <a:pt x="739558" y="225286"/>
                      <a:pt x="743395" y="229123"/>
                    </a:cubicBezTo>
                    <a:cubicBezTo>
                      <a:pt x="747231" y="234055"/>
                      <a:pt x="752712" y="225286"/>
                      <a:pt x="757096" y="219806"/>
                    </a:cubicBezTo>
                    <a:cubicBezTo>
                      <a:pt x="758192" y="216518"/>
                      <a:pt x="758192" y="208297"/>
                      <a:pt x="761480" y="197884"/>
                    </a:cubicBezTo>
                    <a:cubicBezTo>
                      <a:pt x="762028" y="192404"/>
                      <a:pt x="766413" y="188020"/>
                      <a:pt x="767509" y="182539"/>
                    </a:cubicBezTo>
                    <a:cubicBezTo>
                      <a:pt x="770797" y="173770"/>
                      <a:pt x="771345" y="166646"/>
                      <a:pt x="776825" y="166646"/>
                    </a:cubicBezTo>
                    <a:cubicBezTo>
                      <a:pt x="786142" y="165550"/>
                      <a:pt x="790527" y="175963"/>
                      <a:pt x="792719" y="180895"/>
                    </a:cubicBezTo>
                    <a:cubicBezTo>
                      <a:pt x="794911" y="187471"/>
                      <a:pt x="795459" y="192404"/>
                      <a:pt x="797651" y="201721"/>
                    </a:cubicBezTo>
                    <a:cubicBezTo>
                      <a:pt x="799843" y="207749"/>
                      <a:pt x="797651" y="228575"/>
                      <a:pt x="797651" y="241728"/>
                    </a:cubicBezTo>
                    <a:cubicBezTo>
                      <a:pt x="797103" y="248304"/>
                      <a:pt x="795459" y="251593"/>
                      <a:pt x="797103" y="253785"/>
                    </a:cubicBezTo>
                    <a:cubicBezTo>
                      <a:pt x="802035" y="257621"/>
                      <a:pt x="805324" y="259265"/>
                      <a:pt x="809160" y="230767"/>
                    </a:cubicBezTo>
                    <a:cubicBezTo>
                      <a:pt x="811900" y="197884"/>
                      <a:pt x="814092" y="197884"/>
                      <a:pt x="809708" y="174318"/>
                    </a:cubicBezTo>
                    <a:cubicBezTo>
                      <a:pt x="808612" y="156233"/>
                      <a:pt x="789978" y="139244"/>
                      <a:pt x="781758" y="137600"/>
                    </a:cubicBezTo>
                    <a:close/>
                    <a:moveTo>
                      <a:pt x="852455" y="78411"/>
                    </a:moveTo>
                    <a:cubicBezTo>
                      <a:pt x="849167" y="77315"/>
                      <a:pt x="845331" y="79507"/>
                      <a:pt x="840398" y="81151"/>
                    </a:cubicBezTo>
                    <a:cubicBezTo>
                      <a:pt x="825601" y="81699"/>
                      <a:pt x="809708" y="86084"/>
                      <a:pt x="796007" y="83343"/>
                    </a:cubicBezTo>
                    <a:cubicBezTo>
                      <a:pt x="791075" y="82247"/>
                      <a:pt x="788882" y="80055"/>
                      <a:pt x="787786" y="77315"/>
                    </a:cubicBezTo>
                    <a:cubicBezTo>
                      <a:pt x="785594" y="74027"/>
                      <a:pt x="788334" y="69094"/>
                      <a:pt x="788334" y="64710"/>
                    </a:cubicBezTo>
                    <a:cubicBezTo>
                      <a:pt x="787786" y="59778"/>
                      <a:pt x="785046" y="53749"/>
                      <a:pt x="781210" y="53749"/>
                    </a:cubicBezTo>
                    <a:cubicBezTo>
                      <a:pt x="774633" y="53201"/>
                      <a:pt x="769701" y="59778"/>
                      <a:pt x="766413" y="64710"/>
                    </a:cubicBezTo>
                    <a:cubicBezTo>
                      <a:pt x="761480" y="67998"/>
                      <a:pt x="759836" y="70738"/>
                      <a:pt x="759836" y="83343"/>
                    </a:cubicBezTo>
                    <a:cubicBezTo>
                      <a:pt x="758740" y="88824"/>
                      <a:pt x="758740" y="92660"/>
                      <a:pt x="763124" y="95948"/>
                    </a:cubicBezTo>
                    <a:cubicBezTo>
                      <a:pt x="766961" y="98689"/>
                      <a:pt x="776277" y="98689"/>
                      <a:pt x="788334" y="99785"/>
                    </a:cubicBezTo>
                    <a:cubicBezTo>
                      <a:pt x="806968" y="102525"/>
                      <a:pt x="830534" y="105265"/>
                      <a:pt x="838206" y="102525"/>
                    </a:cubicBezTo>
                    <a:cubicBezTo>
                      <a:pt x="846975" y="99785"/>
                      <a:pt x="855744" y="93208"/>
                      <a:pt x="858484" y="90468"/>
                    </a:cubicBezTo>
                    <a:cubicBezTo>
                      <a:pt x="860676" y="86632"/>
                      <a:pt x="860128" y="81151"/>
                      <a:pt x="852455" y="78411"/>
                    </a:cubicBezTo>
                    <a:close/>
                    <a:moveTo>
                      <a:pt x="617345" y="248852"/>
                    </a:moveTo>
                    <a:cubicBezTo>
                      <a:pt x="617345" y="239536"/>
                      <a:pt x="617345" y="229123"/>
                      <a:pt x="617345" y="219258"/>
                    </a:cubicBezTo>
                    <a:cubicBezTo>
                      <a:pt x="615701" y="212681"/>
                      <a:pt x="602000" y="194596"/>
                      <a:pt x="591039" y="163358"/>
                    </a:cubicBezTo>
                    <a:cubicBezTo>
                      <a:pt x="588847" y="156781"/>
                      <a:pt x="581722" y="156781"/>
                      <a:pt x="581174" y="162810"/>
                    </a:cubicBezTo>
                    <a:cubicBezTo>
                      <a:pt x="581174" y="168290"/>
                      <a:pt x="595423" y="207749"/>
                      <a:pt x="597067" y="233507"/>
                    </a:cubicBezTo>
                    <a:cubicBezTo>
                      <a:pt x="598711" y="254881"/>
                      <a:pt x="599808" y="276254"/>
                      <a:pt x="602000" y="297628"/>
                    </a:cubicBezTo>
                    <a:cubicBezTo>
                      <a:pt x="605288" y="309685"/>
                      <a:pt x="623373" y="333251"/>
                      <a:pt x="628306" y="330511"/>
                    </a:cubicBezTo>
                    <a:cubicBezTo>
                      <a:pt x="632690" y="328319"/>
                      <a:pt x="635430" y="325030"/>
                      <a:pt x="631046" y="306397"/>
                    </a:cubicBezTo>
                    <a:cubicBezTo>
                      <a:pt x="626662" y="287763"/>
                      <a:pt x="622277" y="269130"/>
                      <a:pt x="617345" y="248852"/>
                    </a:cubicBezTo>
                    <a:close/>
                    <a:moveTo>
                      <a:pt x="597067" y="140888"/>
                    </a:moveTo>
                    <a:cubicBezTo>
                      <a:pt x="606932" y="126091"/>
                      <a:pt x="603096" y="111842"/>
                      <a:pt x="585558" y="102525"/>
                    </a:cubicBezTo>
                    <a:cubicBezTo>
                      <a:pt x="579530" y="99785"/>
                      <a:pt x="583366" y="114034"/>
                      <a:pt x="583366" y="126091"/>
                    </a:cubicBezTo>
                    <a:cubicBezTo>
                      <a:pt x="583914" y="126639"/>
                      <a:pt x="583366" y="139244"/>
                      <a:pt x="582818" y="144176"/>
                    </a:cubicBezTo>
                    <a:cubicBezTo>
                      <a:pt x="581174" y="149109"/>
                      <a:pt x="583366" y="162810"/>
                      <a:pt x="597067" y="140888"/>
                    </a:cubicBezTo>
                    <a:close/>
                    <a:moveTo>
                      <a:pt x="700647" y="108005"/>
                    </a:moveTo>
                    <a:cubicBezTo>
                      <a:pt x="703388" y="110197"/>
                      <a:pt x="703936" y="114582"/>
                      <a:pt x="703936" y="119514"/>
                    </a:cubicBezTo>
                    <a:cubicBezTo>
                      <a:pt x="703388" y="128283"/>
                      <a:pt x="697359" y="131023"/>
                      <a:pt x="695715" y="136504"/>
                    </a:cubicBezTo>
                    <a:cubicBezTo>
                      <a:pt x="692427" y="142532"/>
                      <a:pt x="693523" y="151849"/>
                      <a:pt x="698455" y="154041"/>
                    </a:cubicBezTo>
                    <a:cubicBezTo>
                      <a:pt x="712704" y="158973"/>
                      <a:pt x="715993" y="133763"/>
                      <a:pt x="715993" y="112938"/>
                    </a:cubicBezTo>
                    <a:cubicBezTo>
                      <a:pt x="715993" y="104717"/>
                      <a:pt x="712704" y="95948"/>
                      <a:pt x="714897" y="89372"/>
                    </a:cubicBezTo>
                    <a:cubicBezTo>
                      <a:pt x="715993" y="82247"/>
                      <a:pt x="727502" y="76767"/>
                      <a:pt x="729694" y="79507"/>
                    </a:cubicBezTo>
                    <a:cubicBezTo>
                      <a:pt x="732434" y="86084"/>
                      <a:pt x="735174" y="95400"/>
                      <a:pt x="741203" y="106909"/>
                    </a:cubicBezTo>
                    <a:cubicBezTo>
                      <a:pt x="746135" y="116774"/>
                      <a:pt x="756000" y="127187"/>
                      <a:pt x="760932" y="128831"/>
                    </a:cubicBezTo>
                    <a:cubicBezTo>
                      <a:pt x="781210" y="135407"/>
                      <a:pt x="772441" y="120610"/>
                      <a:pt x="772441" y="109101"/>
                    </a:cubicBezTo>
                    <a:cubicBezTo>
                      <a:pt x="771893" y="105265"/>
                      <a:pt x="768605" y="106361"/>
                      <a:pt x="767509" y="105265"/>
                    </a:cubicBezTo>
                    <a:cubicBezTo>
                      <a:pt x="763672" y="105265"/>
                      <a:pt x="758740" y="108005"/>
                      <a:pt x="755452" y="104717"/>
                    </a:cubicBezTo>
                    <a:cubicBezTo>
                      <a:pt x="751616" y="100881"/>
                      <a:pt x="739558" y="74575"/>
                      <a:pt x="740107" y="70738"/>
                    </a:cubicBezTo>
                    <a:cubicBezTo>
                      <a:pt x="741203" y="65806"/>
                      <a:pt x="751616" y="60874"/>
                      <a:pt x="754356" y="55941"/>
                    </a:cubicBezTo>
                    <a:cubicBezTo>
                      <a:pt x="757644" y="50461"/>
                      <a:pt x="754356" y="41692"/>
                      <a:pt x="751616" y="42788"/>
                    </a:cubicBezTo>
                    <a:cubicBezTo>
                      <a:pt x="748875" y="43884"/>
                      <a:pt x="718185" y="78959"/>
                      <a:pt x="713801" y="82247"/>
                    </a:cubicBezTo>
                    <a:cubicBezTo>
                      <a:pt x="710512" y="86084"/>
                      <a:pt x="706676" y="84987"/>
                      <a:pt x="703936" y="82247"/>
                    </a:cubicBezTo>
                    <a:cubicBezTo>
                      <a:pt x="701196" y="80055"/>
                      <a:pt x="700099" y="65258"/>
                      <a:pt x="721473" y="35116"/>
                    </a:cubicBezTo>
                    <a:cubicBezTo>
                      <a:pt x="728050" y="25799"/>
                      <a:pt x="726405" y="25251"/>
                      <a:pt x="721473" y="22511"/>
                    </a:cubicBezTo>
                    <a:cubicBezTo>
                      <a:pt x="718185" y="19222"/>
                      <a:pt x="712156" y="25799"/>
                      <a:pt x="706676" y="25799"/>
                    </a:cubicBezTo>
                    <a:cubicBezTo>
                      <a:pt x="700099" y="25799"/>
                      <a:pt x="695167" y="23607"/>
                      <a:pt x="694619" y="20866"/>
                    </a:cubicBezTo>
                    <a:cubicBezTo>
                      <a:pt x="693523" y="15934"/>
                      <a:pt x="694619" y="11002"/>
                      <a:pt x="693523" y="6069"/>
                    </a:cubicBezTo>
                    <a:cubicBezTo>
                      <a:pt x="688043" y="-5440"/>
                      <a:pt x="671601" y="1137"/>
                      <a:pt x="662833" y="11550"/>
                    </a:cubicBezTo>
                    <a:cubicBezTo>
                      <a:pt x="654612" y="23059"/>
                      <a:pt x="629950" y="72382"/>
                      <a:pt x="640911" y="80055"/>
                    </a:cubicBezTo>
                    <a:cubicBezTo>
                      <a:pt x="650228" y="86632"/>
                      <a:pt x="662284" y="63066"/>
                      <a:pt x="671601" y="53749"/>
                    </a:cubicBezTo>
                    <a:cubicBezTo>
                      <a:pt x="683658" y="42240"/>
                      <a:pt x="692975" y="41692"/>
                      <a:pt x="695715" y="41692"/>
                    </a:cubicBezTo>
                    <a:cubicBezTo>
                      <a:pt x="705032" y="42240"/>
                      <a:pt x="683110" y="79507"/>
                      <a:pt x="690235" y="106909"/>
                    </a:cubicBezTo>
                    <a:cubicBezTo>
                      <a:pt x="692427" y="112390"/>
                      <a:pt x="679274" y="121706"/>
                      <a:pt x="674889" y="117870"/>
                    </a:cubicBezTo>
                    <a:cubicBezTo>
                      <a:pt x="674341" y="116774"/>
                      <a:pt x="662833" y="99237"/>
                      <a:pt x="654612" y="96496"/>
                    </a:cubicBezTo>
                    <a:cubicBezTo>
                      <a:pt x="649679" y="95948"/>
                      <a:pt x="643651" y="113486"/>
                      <a:pt x="651324" y="121706"/>
                    </a:cubicBezTo>
                    <a:cubicBezTo>
                      <a:pt x="655160" y="133215"/>
                      <a:pt x="676534" y="127187"/>
                      <a:pt x="644199" y="170482"/>
                    </a:cubicBezTo>
                    <a:cubicBezTo>
                      <a:pt x="637075" y="178703"/>
                      <a:pt x="637075" y="191308"/>
                      <a:pt x="637075" y="199528"/>
                    </a:cubicBezTo>
                    <a:cubicBezTo>
                      <a:pt x="637075" y="212681"/>
                      <a:pt x="639815" y="223094"/>
                      <a:pt x="648583" y="224190"/>
                    </a:cubicBezTo>
                    <a:cubicBezTo>
                      <a:pt x="658448" y="224738"/>
                      <a:pt x="665573" y="213229"/>
                      <a:pt x="669409" y="208297"/>
                    </a:cubicBezTo>
                    <a:cubicBezTo>
                      <a:pt x="672697" y="203365"/>
                      <a:pt x="678726" y="186923"/>
                      <a:pt x="681466" y="168290"/>
                    </a:cubicBezTo>
                    <a:cubicBezTo>
                      <a:pt x="683658" y="155685"/>
                      <a:pt x="679274" y="143080"/>
                      <a:pt x="683658" y="132119"/>
                    </a:cubicBezTo>
                    <a:cubicBezTo>
                      <a:pt x="685302" y="122254"/>
                      <a:pt x="691879" y="116774"/>
                      <a:pt x="700647" y="108005"/>
                    </a:cubicBezTo>
                    <a:close/>
                    <a:moveTo>
                      <a:pt x="604740" y="93208"/>
                    </a:moveTo>
                    <a:cubicBezTo>
                      <a:pt x="606932" y="91016"/>
                      <a:pt x="607480" y="90468"/>
                      <a:pt x="608028" y="88276"/>
                    </a:cubicBezTo>
                    <a:cubicBezTo>
                      <a:pt x="599808" y="78959"/>
                      <a:pt x="588847" y="58133"/>
                      <a:pt x="583366" y="60326"/>
                    </a:cubicBezTo>
                    <a:cubicBezTo>
                      <a:pt x="581174" y="63066"/>
                      <a:pt x="578982" y="64162"/>
                      <a:pt x="576790" y="69094"/>
                    </a:cubicBezTo>
                    <a:cubicBezTo>
                      <a:pt x="572953" y="75123"/>
                      <a:pt x="575146" y="83343"/>
                      <a:pt x="588847" y="91016"/>
                    </a:cubicBezTo>
                    <a:cubicBezTo>
                      <a:pt x="593779" y="93208"/>
                      <a:pt x="598711" y="92660"/>
                      <a:pt x="604740" y="93208"/>
                    </a:cubicBezTo>
                    <a:close/>
                    <a:moveTo>
                      <a:pt x="154797" y="517941"/>
                    </a:moveTo>
                    <a:cubicBezTo>
                      <a:pt x="145480" y="518489"/>
                      <a:pt x="132875" y="520682"/>
                      <a:pt x="130683" y="522874"/>
                    </a:cubicBezTo>
                    <a:cubicBezTo>
                      <a:pt x="121914" y="532190"/>
                      <a:pt x="119722" y="538219"/>
                      <a:pt x="107117" y="550824"/>
                    </a:cubicBezTo>
                    <a:cubicBezTo>
                      <a:pt x="109857" y="550824"/>
                      <a:pt x="104377" y="560689"/>
                      <a:pt x="107665" y="566169"/>
                    </a:cubicBezTo>
                    <a:cubicBezTo>
                      <a:pt x="111501" y="572198"/>
                      <a:pt x="118626" y="577678"/>
                      <a:pt x="125750" y="580418"/>
                    </a:cubicBezTo>
                    <a:cubicBezTo>
                      <a:pt x="132875" y="582610"/>
                      <a:pt x="149864" y="586995"/>
                      <a:pt x="155893" y="570553"/>
                    </a:cubicBezTo>
                    <a:cubicBezTo>
                      <a:pt x="158633" y="561785"/>
                      <a:pt x="146576" y="557400"/>
                      <a:pt x="143288" y="555756"/>
                    </a:cubicBezTo>
                    <a:cubicBezTo>
                      <a:pt x="143288" y="553564"/>
                      <a:pt x="143288" y="552468"/>
                      <a:pt x="143288" y="550824"/>
                    </a:cubicBezTo>
                    <a:cubicBezTo>
                      <a:pt x="144932" y="550824"/>
                      <a:pt x="147124" y="550824"/>
                      <a:pt x="148220" y="550824"/>
                    </a:cubicBezTo>
                    <a:cubicBezTo>
                      <a:pt x="148220" y="549728"/>
                      <a:pt x="164113" y="556304"/>
                      <a:pt x="169046" y="556304"/>
                    </a:cubicBezTo>
                    <a:cubicBezTo>
                      <a:pt x="173978" y="546440"/>
                      <a:pt x="180555" y="529998"/>
                      <a:pt x="172882" y="517941"/>
                    </a:cubicBezTo>
                    <a:cubicBezTo>
                      <a:pt x="168498" y="511365"/>
                      <a:pt x="164113" y="515749"/>
                      <a:pt x="154797" y="517941"/>
                    </a:cubicBezTo>
                    <a:close/>
                    <a:moveTo>
                      <a:pt x="113693" y="497116"/>
                    </a:moveTo>
                    <a:cubicBezTo>
                      <a:pt x="112597" y="492183"/>
                      <a:pt x="107665" y="485059"/>
                      <a:pt x="102185" y="483963"/>
                    </a:cubicBezTo>
                    <a:cubicBezTo>
                      <a:pt x="91224" y="481222"/>
                      <a:pt x="77523" y="504788"/>
                      <a:pt x="78619" y="509173"/>
                    </a:cubicBezTo>
                    <a:cubicBezTo>
                      <a:pt x="79167" y="514653"/>
                      <a:pt x="81359" y="520682"/>
                      <a:pt x="85195" y="519037"/>
                    </a:cubicBezTo>
                    <a:cubicBezTo>
                      <a:pt x="89032" y="518489"/>
                      <a:pt x="114241" y="508625"/>
                      <a:pt x="113693" y="497116"/>
                    </a:cubicBezTo>
                    <a:close/>
                    <a:moveTo>
                      <a:pt x="215081" y="476838"/>
                    </a:moveTo>
                    <a:cubicBezTo>
                      <a:pt x="204121" y="462589"/>
                      <a:pt x="179459" y="437927"/>
                      <a:pt x="152056" y="417650"/>
                    </a:cubicBezTo>
                    <a:cubicBezTo>
                      <a:pt x="127943" y="400660"/>
                      <a:pt x="102185" y="386411"/>
                      <a:pt x="86839" y="396824"/>
                    </a:cubicBezTo>
                    <a:cubicBezTo>
                      <a:pt x="72590" y="407785"/>
                      <a:pt x="77523" y="415457"/>
                      <a:pt x="74234" y="427514"/>
                    </a:cubicBezTo>
                    <a:cubicBezTo>
                      <a:pt x="69850" y="435735"/>
                      <a:pt x="64918" y="442859"/>
                      <a:pt x="57245" y="447792"/>
                    </a:cubicBezTo>
                    <a:cubicBezTo>
                      <a:pt x="48476" y="454916"/>
                      <a:pt x="30391" y="468617"/>
                      <a:pt x="22170" y="481222"/>
                    </a:cubicBezTo>
                    <a:cubicBezTo>
                      <a:pt x="18334" y="487799"/>
                      <a:pt x="6825" y="485059"/>
                      <a:pt x="4085" y="490539"/>
                    </a:cubicBezTo>
                    <a:cubicBezTo>
                      <a:pt x="1345" y="496568"/>
                      <a:pt x="-1396" y="502048"/>
                      <a:pt x="797" y="508077"/>
                    </a:cubicBezTo>
                    <a:cubicBezTo>
                      <a:pt x="7921" y="536027"/>
                      <a:pt x="67110" y="592475"/>
                      <a:pt x="67110" y="592475"/>
                    </a:cubicBezTo>
                    <a:cubicBezTo>
                      <a:pt x="67110" y="592475"/>
                      <a:pt x="96704" y="619877"/>
                      <a:pt x="95060" y="618781"/>
                    </a:cubicBezTo>
                    <a:cubicBezTo>
                      <a:pt x="115338" y="639607"/>
                      <a:pt x="134519" y="658240"/>
                      <a:pt x="142740" y="660981"/>
                    </a:cubicBezTo>
                    <a:cubicBezTo>
                      <a:pt x="152056" y="664269"/>
                      <a:pt x="166306" y="661529"/>
                      <a:pt x="163565" y="656048"/>
                    </a:cubicBezTo>
                    <a:cubicBezTo>
                      <a:pt x="153701" y="637415"/>
                      <a:pt x="124106" y="618233"/>
                      <a:pt x="111501" y="601792"/>
                    </a:cubicBezTo>
                    <a:cubicBezTo>
                      <a:pt x="94512" y="578226"/>
                      <a:pt x="73686" y="562333"/>
                      <a:pt x="57245" y="540959"/>
                    </a:cubicBezTo>
                    <a:cubicBezTo>
                      <a:pt x="53409" y="536027"/>
                      <a:pt x="48476" y="527258"/>
                      <a:pt x="44640" y="522326"/>
                    </a:cubicBezTo>
                    <a:cubicBezTo>
                      <a:pt x="43544" y="519037"/>
                      <a:pt x="41900" y="513557"/>
                      <a:pt x="44640" y="506981"/>
                    </a:cubicBezTo>
                    <a:cubicBezTo>
                      <a:pt x="47928" y="501500"/>
                      <a:pt x="53957" y="494924"/>
                      <a:pt x="58889" y="487799"/>
                    </a:cubicBezTo>
                    <a:cubicBezTo>
                      <a:pt x="69850" y="471906"/>
                      <a:pt x="80811" y="457657"/>
                      <a:pt x="88484" y="443407"/>
                    </a:cubicBezTo>
                    <a:cubicBezTo>
                      <a:pt x="91224" y="437927"/>
                      <a:pt x="99992" y="431899"/>
                      <a:pt x="101088" y="431351"/>
                    </a:cubicBezTo>
                    <a:cubicBezTo>
                      <a:pt x="107117" y="426418"/>
                      <a:pt x="119174" y="428610"/>
                      <a:pt x="126298" y="429706"/>
                    </a:cubicBezTo>
                    <a:cubicBezTo>
                      <a:pt x="133423" y="431899"/>
                      <a:pt x="158633" y="453272"/>
                      <a:pt x="188775" y="482867"/>
                    </a:cubicBezTo>
                    <a:cubicBezTo>
                      <a:pt x="207957" y="501500"/>
                      <a:pt x="212889" y="500404"/>
                      <a:pt x="219466" y="523970"/>
                    </a:cubicBezTo>
                    <a:cubicBezTo>
                      <a:pt x="221658" y="532739"/>
                      <a:pt x="210697" y="529998"/>
                      <a:pt x="210149" y="533287"/>
                    </a:cubicBezTo>
                    <a:cubicBezTo>
                      <a:pt x="206313" y="544247"/>
                      <a:pt x="206313" y="553564"/>
                      <a:pt x="227686" y="560141"/>
                    </a:cubicBezTo>
                    <a:cubicBezTo>
                      <a:pt x="231523" y="560689"/>
                      <a:pt x="240291" y="565621"/>
                      <a:pt x="243580" y="562881"/>
                    </a:cubicBezTo>
                    <a:cubicBezTo>
                      <a:pt x="247416" y="560141"/>
                      <a:pt x="245772" y="555756"/>
                      <a:pt x="243032" y="546988"/>
                    </a:cubicBezTo>
                    <a:cubicBezTo>
                      <a:pt x="234263" y="521230"/>
                      <a:pt x="238647" y="509721"/>
                      <a:pt x="215081" y="476838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D3873E98-2292-4196-820E-CA6CFA949D6D}"/>
                  </a:ext>
                </a:extLst>
              </p:cNvPr>
              <p:cNvSpPr/>
              <p:nvPr/>
            </p:nvSpPr>
            <p:spPr>
              <a:xfrm>
                <a:off x="1157339" y="2768680"/>
                <a:ext cx="1479716" cy="1424911"/>
              </a:xfrm>
              <a:custGeom>
                <a:avLst/>
                <a:gdLst>
                  <a:gd name="connsiteX0" fmla="*/ 1409264 w 1479715"/>
                  <a:gd name="connsiteY0" fmla="*/ 456449 h 1424911"/>
                  <a:gd name="connsiteX1" fmla="*/ 1373641 w 1479715"/>
                  <a:gd name="connsiteY1" fmla="*/ 508513 h 1424911"/>
                  <a:gd name="connsiteX2" fmla="*/ 1338018 w 1479715"/>
                  <a:gd name="connsiteY2" fmla="*/ 564413 h 1424911"/>
                  <a:gd name="connsiteX3" fmla="*/ 1331442 w 1479715"/>
                  <a:gd name="connsiteY3" fmla="*/ 568249 h 1424911"/>
                  <a:gd name="connsiteX4" fmla="*/ 1322673 w 1479715"/>
                  <a:gd name="connsiteY4" fmla="*/ 537011 h 1424911"/>
                  <a:gd name="connsiteX5" fmla="*/ 1341306 w 1479715"/>
                  <a:gd name="connsiteY5" fmla="*/ 492619 h 1424911"/>
                  <a:gd name="connsiteX6" fmla="*/ 1376929 w 1479715"/>
                  <a:gd name="connsiteY6" fmla="*/ 444392 h 1424911"/>
                  <a:gd name="connsiteX7" fmla="*/ 1409264 w 1479715"/>
                  <a:gd name="connsiteY7" fmla="*/ 456449 h 1424911"/>
                  <a:gd name="connsiteX8" fmla="*/ 1390082 w 1479715"/>
                  <a:gd name="connsiteY8" fmla="*/ 905296 h 1424911"/>
                  <a:gd name="connsiteX9" fmla="*/ 1353911 w 1479715"/>
                  <a:gd name="connsiteY9" fmla="*/ 1084506 h 1424911"/>
                  <a:gd name="connsiteX10" fmla="*/ 1305683 w 1479715"/>
                  <a:gd name="connsiteY10" fmla="*/ 1146983 h 1424911"/>
                  <a:gd name="connsiteX11" fmla="*/ 1294723 w 1479715"/>
                  <a:gd name="connsiteY11" fmla="*/ 1123417 h 1424911"/>
                  <a:gd name="connsiteX12" fmla="*/ 1352267 w 1479715"/>
                  <a:gd name="connsiteY12" fmla="*/ 884470 h 1424911"/>
                  <a:gd name="connsiteX13" fmla="*/ 1353363 w 1479715"/>
                  <a:gd name="connsiteY13" fmla="*/ 737046 h 1424911"/>
                  <a:gd name="connsiteX14" fmla="*/ 1390082 w 1479715"/>
                  <a:gd name="connsiteY14" fmla="*/ 905296 h 1424911"/>
                  <a:gd name="connsiteX15" fmla="*/ 1224025 w 1479715"/>
                  <a:gd name="connsiteY15" fmla="*/ 1162328 h 1424911"/>
                  <a:gd name="connsiteX16" fmla="*/ 1145655 w 1479715"/>
                  <a:gd name="connsiteY16" fmla="*/ 1224805 h 1424911"/>
                  <a:gd name="connsiteX17" fmla="*/ 1065641 w 1479715"/>
                  <a:gd name="connsiteY17" fmla="*/ 1255495 h 1424911"/>
                  <a:gd name="connsiteX18" fmla="*/ 1059612 w 1479715"/>
                  <a:gd name="connsiteY18" fmla="*/ 1254947 h 1424911"/>
                  <a:gd name="connsiteX19" fmla="*/ 1051392 w 1479715"/>
                  <a:gd name="connsiteY19" fmla="*/ 1225353 h 1424911"/>
                  <a:gd name="connsiteX20" fmla="*/ 1059612 w 1479715"/>
                  <a:gd name="connsiteY20" fmla="*/ 1179317 h 1424911"/>
                  <a:gd name="connsiteX21" fmla="*/ 1065641 w 1479715"/>
                  <a:gd name="connsiteY21" fmla="*/ 1157943 h 1424911"/>
                  <a:gd name="connsiteX22" fmla="*/ 1083178 w 1479715"/>
                  <a:gd name="connsiteY22" fmla="*/ 1096015 h 1424911"/>
                  <a:gd name="connsiteX23" fmla="*/ 1110032 w 1479715"/>
                  <a:gd name="connsiteY23" fmla="*/ 991338 h 1424911"/>
                  <a:gd name="connsiteX24" fmla="*/ 1127022 w 1479715"/>
                  <a:gd name="connsiteY24" fmla="*/ 971061 h 1424911"/>
                  <a:gd name="connsiteX25" fmla="*/ 1145655 w 1479715"/>
                  <a:gd name="connsiteY25" fmla="*/ 962292 h 1424911"/>
                  <a:gd name="connsiteX26" fmla="*/ 1212516 w 1479715"/>
                  <a:gd name="connsiteY26" fmla="*/ 951331 h 1424911"/>
                  <a:gd name="connsiteX27" fmla="*/ 1265676 w 1479715"/>
                  <a:gd name="connsiteY27" fmla="*/ 1066968 h 1424911"/>
                  <a:gd name="connsiteX28" fmla="*/ 1224025 w 1479715"/>
                  <a:gd name="connsiteY28" fmla="*/ 1162328 h 1424911"/>
                  <a:gd name="connsiteX29" fmla="*/ 1040431 w 1479715"/>
                  <a:gd name="connsiteY29" fmla="*/ 1086698 h 1424911"/>
                  <a:gd name="connsiteX30" fmla="*/ 1012481 w 1479715"/>
                  <a:gd name="connsiteY30" fmla="*/ 1048883 h 1424911"/>
                  <a:gd name="connsiteX31" fmla="*/ 1015221 w 1479715"/>
                  <a:gd name="connsiteY31" fmla="*/ 982570 h 1424911"/>
                  <a:gd name="connsiteX32" fmla="*/ 1040431 w 1479715"/>
                  <a:gd name="connsiteY32" fmla="*/ 968321 h 1424911"/>
                  <a:gd name="connsiteX33" fmla="*/ 1065641 w 1479715"/>
                  <a:gd name="connsiteY33" fmla="*/ 971609 h 1424911"/>
                  <a:gd name="connsiteX34" fmla="*/ 1074957 w 1479715"/>
                  <a:gd name="connsiteY34" fmla="*/ 1013260 h 1424911"/>
                  <a:gd name="connsiteX35" fmla="*/ 1065641 w 1479715"/>
                  <a:gd name="connsiteY35" fmla="*/ 1057652 h 1424911"/>
                  <a:gd name="connsiteX36" fmla="*/ 1040431 w 1479715"/>
                  <a:gd name="connsiteY36" fmla="*/ 1086698 h 1424911"/>
                  <a:gd name="connsiteX37" fmla="*/ 1038239 w 1479715"/>
                  <a:gd name="connsiteY37" fmla="*/ 1173289 h 1424911"/>
                  <a:gd name="connsiteX38" fmla="*/ 993299 w 1479715"/>
                  <a:gd name="connsiteY38" fmla="*/ 1286733 h 1424911"/>
                  <a:gd name="connsiteX39" fmla="*/ 980146 w 1479715"/>
                  <a:gd name="connsiteY39" fmla="*/ 1286185 h 1424911"/>
                  <a:gd name="connsiteX40" fmla="*/ 926438 w 1479715"/>
                  <a:gd name="connsiteY40" fmla="*/ 1251111 h 1424911"/>
                  <a:gd name="connsiteX41" fmla="*/ 950004 w 1479715"/>
                  <a:gd name="connsiteY41" fmla="*/ 1190826 h 1424911"/>
                  <a:gd name="connsiteX42" fmla="*/ 986722 w 1479715"/>
                  <a:gd name="connsiteY42" fmla="*/ 1165616 h 1424911"/>
                  <a:gd name="connsiteX43" fmla="*/ 1017413 w 1479715"/>
                  <a:gd name="connsiteY43" fmla="*/ 1143146 h 1424911"/>
                  <a:gd name="connsiteX44" fmla="*/ 1040979 w 1479715"/>
                  <a:gd name="connsiteY44" fmla="*/ 1143146 h 1424911"/>
                  <a:gd name="connsiteX45" fmla="*/ 1042623 w 1479715"/>
                  <a:gd name="connsiteY45" fmla="*/ 1159039 h 1424911"/>
                  <a:gd name="connsiteX46" fmla="*/ 1038239 w 1479715"/>
                  <a:gd name="connsiteY46" fmla="*/ 1173289 h 1424911"/>
                  <a:gd name="connsiteX47" fmla="*/ 975214 w 1479715"/>
                  <a:gd name="connsiteY47" fmla="*/ 806100 h 1424911"/>
                  <a:gd name="connsiteX48" fmla="*/ 992751 w 1479715"/>
                  <a:gd name="connsiteY48" fmla="*/ 722797 h 1424911"/>
                  <a:gd name="connsiteX49" fmla="*/ 1016865 w 1479715"/>
                  <a:gd name="connsiteY49" fmla="*/ 651552 h 1424911"/>
                  <a:gd name="connsiteX50" fmla="*/ 1040431 w 1479715"/>
                  <a:gd name="connsiteY50" fmla="*/ 653744 h 1424911"/>
                  <a:gd name="connsiteX51" fmla="*/ 1123185 w 1479715"/>
                  <a:gd name="connsiteY51" fmla="*/ 699231 h 1424911"/>
                  <a:gd name="connsiteX52" fmla="*/ 1146203 w 1479715"/>
                  <a:gd name="connsiteY52" fmla="*/ 694299 h 1424911"/>
                  <a:gd name="connsiteX53" fmla="*/ 1127570 w 1479715"/>
                  <a:gd name="connsiteY53" fmla="*/ 801715 h 1424911"/>
                  <a:gd name="connsiteX54" fmla="*/ 1110580 w 1479715"/>
                  <a:gd name="connsiteY54" fmla="*/ 894335 h 1424911"/>
                  <a:gd name="connsiteX55" fmla="*/ 1099619 w 1479715"/>
                  <a:gd name="connsiteY55" fmla="*/ 915160 h 1424911"/>
                  <a:gd name="connsiteX56" fmla="*/ 1040431 w 1479715"/>
                  <a:gd name="connsiteY56" fmla="*/ 918449 h 1424911"/>
                  <a:gd name="connsiteX57" fmla="*/ 975214 w 1479715"/>
                  <a:gd name="connsiteY57" fmla="*/ 806100 h 1424911"/>
                  <a:gd name="connsiteX58" fmla="*/ 1096879 w 1479715"/>
                  <a:gd name="connsiteY58" fmla="*/ 509061 h 1424911"/>
                  <a:gd name="connsiteX59" fmla="*/ 1145655 w 1479715"/>
                  <a:gd name="connsiteY59" fmla="*/ 460833 h 1424911"/>
                  <a:gd name="connsiteX60" fmla="*/ 1188950 w 1479715"/>
                  <a:gd name="connsiteY60" fmla="*/ 429046 h 1424911"/>
                  <a:gd name="connsiteX61" fmla="*/ 1212516 w 1479715"/>
                  <a:gd name="connsiteY61" fmla="*/ 461929 h 1424911"/>
                  <a:gd name="connsiteX62" fmla="*/ 1179086 w 1479715"/>
                  <a:gd name="connsiteY62" fmla="*/ 573730 h 1424911"/>
                  <a:gd name="connsiteX63" fmla="*/ 1153876 w 1479715"/>
                  <a:gd name="connsiteY63" fmla="*/ 654292 h 1424911"/>
                  <a:gd name="connsiteX64" fmla="*/ 1110032 w 1479715"/>
                  <a:gd name="connsiteY64" fmla="*/ 649360 h 1424911"/>
                  <a:gd name="connsiteX65" fmla="*/ 1076054 w 1479715"/>
                  <a:gd name="connsiteY65" fmla="*/ 585787 h 1424911"/>
                  <a:gd name="connsiteX66" fmla="*/ 1096879 w 1479715"/>
                  <a:gd name="connsiteY66" fmla="*/ 509061 h 1424911"/>
                  <a:gd name="connsiteX67" fmla="*/ 893007 w 1479715"/>
                  <a:gd name="connsiteY67" fmla="*/ 1274676 h 1424911"/>
                  <a:gd name="connsiteX68" fmla="*/ 872730 w 1479715"/>
                  <a:gd name="connsiteY68" fmla="*/ 1298242 h 1424911"/>
                  <a:gd name="connsiteX69" fmla="*/ 862317 w 1479715"/>
                  <a:gd name="connsiteY69" fmla="*/ 1301531 h 1424911"/>
                  <a:gd name="connsiteX70" fmla="*/ 838751 w 1479715"/>
                  <a:gd name="connsiteY70" fmla="*/ 1290570 h 1424911"/>
                  <a:gd name="connsiteX71" fmla="*/ 862317 w 1479715"/>
                  <a:gd name="connsiteY71" fmla="*/ 1262072 h 1424911"/>
                  <a:gd name="connsiteX72" fmla="*/ 877114 w 1479715"/>
                  <a:gd name="connsiteY72" fmla="*/ 1257139 h 1424911"/>
                  <a:gd name="connsiteX73" fmla="*/ 893007 w 1479715"/>
                  <a:gd name="connsiteY73" fmla="*/ 1274676 h 1424911"/>
                  <a:gd name="connsiteX74" fmla="*/ 671050 w 1479715"/>
                  <a:gd name="connsiteY74" fmla="*/ 1286185 h 1424911"/>
                  <a:gd name="connsiteX75" fmla="*/ 680915 w 1479715"/>
                  <a:gd name="connsiteY75" fmla="*/ 1202883 h 1424911"/>
                  <a:gd name="connsiteX76" fmla="*/ 690231 w 1479715"/>
                  <a:gd name="connsiteY76" fmla="*/ 1171096 h 1424911"/>
                  <a:gd name="connsiteX77" fmla="*/ 715441 w 1479715"/>
                  <a:gd name="connsiteY77" fmla="*/ 1084506 h 1424911"/>
                  <a:gd name="connsiteX78" fmla="*/ 739007 w 1479715"/>
                  <a:gd name="connsiteY78" fmla="*/ 1023673 h 1424911"/>
                  <a:gd name="connsiteX79" fmla="*/ 762025 w 1479715"/>
                  <a:gd name="connsiteY79" fmla="*/ 1026413 h 1424911"/>
                  <a:gd name="connsiteX80" fmla="*/ 788879 w 1479715"/>
                  <a:gd name="connsiteY80" fmla="*/ 1044498 h 1424911"/>
                  <a:gd name="connsiteX81" fmla="*/ 829982 w 1479715"/>
                  <a:gd name="connsiteY81" fmla="*/ 1108071 h 1424911"/>
                  <a:gd name="connsiteX82" fmla="*/ 863961 w 1479715"/>
                  <a:gd name="connsiteY82" fmla="*/ 1199047 h 1424911"/>
                  <a:gd name="connsiteX83" fmla="*/ 790523 w 1479715"/>
                  <a:gd name="connsiteY83" fmla="*/ 1281253 h 1424911"/>
                  <a:gd name="connsiteX84" fmla="*/ 671050 w 1479715"/>
                  <a:gd name="connsiteY84" fmla="*/ 1286185 h 1424911"/>
                  <a:gd name="connsiteX85" fmla="*/ 659541 w 1479715"/>
                  <a:gd name="connsiteY85" fmla="*/ 987502 h 1424911"/>
                  <a:gd name="connsiteX86" fmla="*/ 697356 w 1479715"/>
                  <a:gd name="connsiteY86" fmla="*/ 1003395 h 1424911"/>
                  <a:gd name="connsiteX87" fmla="*/ 699548 w 1479715"/>
                  <a:gd name="connsiteY87" fmla="*/ 1042306 h 1424911"/>
                  <a:gd name="connsiteX88" fmla="*/ 683655 w 1479715"/>
                  <a:gd name="connsiteY88" fmla="*/ 1096563 h 1424911"/>
                  <a:gd name="connsiteX89" fmla="*/ 680915 w 1479715"/>
                  <a:gd name="connsiteY89" fmla="*/ 1097111 h 1424911"/>
                  <a:gd name="connsiteX90" fmla="*/ 663925 w 1479715"/>
                  <a:gd name="connsiteY90" fmla="*/ 1040114 h 1424911"/>
                  <a:gd name="connsiteX91" fmla="*/ 659541 w 1479715"/>
                  <a:gd name="connsiteY91" fmla="*/ 987502 h 1424911"/>
                  <a:gd name="connsiteX92" fmla="*/ 647484 w 1479715"/>
                  <a:gd name="connsiteY92" fmla="*/ 1209459 h 1424911"/>
                  <a:gd name="connsiteX93" fmla="*/ 615149 w 1479715"/>
                  <a:gd name="connsiteY93" fmla="*/ 1272484 h 1424911"/>
                  <a:gd name="connsiteX94" fmla="*/ 577334 w 1479715"/>
                  <a:gd name="connsiteY94" fmla="*/ 1223708 h 1424911"/>
                  <a:gd name="connsiteX95" fmla="*/ 551028 w 1479715"/>
                  <a:gd name="connsiteY95" fmla="*/ 1157395 h 1424911"/>
                  <a:gd name="connsiteX96" fmla="*/ 547740 w 1479715"/>
                  <a:gd name="connsiteY96" fmla="*/ 1123965 h 1424911"/>
                  <a:gd name="connsiteX97" fmla="*/ 583911 w 1479715"/>
                  <a:gd name="connsiteY97" fmla="*/ 1128897 h 1424911"/>
                  <a:gd name="connsiteX98" fmla="*/ 637619 w 1479715"/>
                  <a:gd name="connsiteY98" fmla="*/ 1157943 h 1424911"/>
                  <a:gd name="connsiteX99" fmla="*/ 647484 w 1479715"/>
                  <a:gd name="connsiteY99" fmla="*/ 1209459 h 1424911"/>
                  <a:gd name="connsiteX100" fmla="*/ 544452 w 1479715"/>
                  <a:gd name="connsiteY100" fmla="*/ 1269196 h 1424911"/>
                  <a:gd name="connsiteX101" fmla="*/ 463890 w 1479715"/>
                  <a:gd name="connsiteY101" fmla="*/ 1265360 h 1424911"/>
                  <a:gd name="connsiteX102" fmla="*/ 447996 w 1479715"/>
                  <a:gd name="connsiteY102" fmla="*/ 1236313 h 1424911"/>
                  <a:gd name="connsiteX103" fmla="*/ 463890 w 1479715"/>
                  <a:gd name="connsiteY103" fmla="*/ 1204527 h 1424911"/>
                  <a:gd name="connsiteX104" fmla="*/ 496772 w 1479715"/>
                  <a:gd name="connsiteY104" fmla="*/ 1171096 h 1424911"/>
                  <a:gd name="connsiteX105" fmla="*/ 505541 w 1479715"/>
                  <a:gd name="connsiteY105" fmla="*/ 1168904 h 1424911"/>
                  <a:gd name="connsiteX106" fmla="*/ 546096 w 1479715"/>
                  <a:gd name="connsiteY106" fmla="*/ 1254947 h 1424911"/>
                  <a:gd name="connsiteX107" fmla="*/ 544452 w 1479715"/>
                  <a:gd name="connsiteY107" fmla="*/ 1269196 h 1424911"/>
                  <a:gd name="connsiteX108" fmla="*/ 403057 w 1479715"/>
                  <a:gd name="connsiteY108" fmla="*/ 1206171 h 1424911"/>
                  <a:gd name="connsiteX109" fmla="*/ 389904 w 1479715"/>
                  <a:gd name="connsiteY109" fmla="*/ 1214392 h 1424911"/>
                  <a:gd name="connsiteX110" fmla="*/ 344964 w 1479715"/>
                  <a:gd name="connsiteY110" fmla="*/ 1196854 h 1424911"/>
                  <a:gd name="connsiteX111" fmla="*/ 313178 w 1479715"/>
                  <a:gd name="connsiteY111" fmla="*/ 1171096 h 1424911"/>
                  <a:gd name="connsiteX112" fmla="*/ 341128 w 1479715"/>
                  <a:gd name="connsiteY112" fmla="*/ 1080121 h 1424911"/>
                  <a:gd name="connsiteX113" fmla="*/ 383875 w 1479715"/>
                  <a:gd name="connsiteY113" fmla="*/ 1068612 h 1424911"/>
                  <a:gd name="connsiteX114" fmla="*/ 364146 w 1479715"/>
                  <a:gd name="connsiteY114" fmla="*/ 1009424 h 1424911"/>
                  <a:gd name="connsiteX115" fmla="*/ 402509 w 1479715"/>
                  <a:gd name="connsiteY115" fmla="*/ 1001203 h 1424911"/>
                  <a:gd name="connsiteX116" fmla="*/ 464986 w 1479715"/>
                  <a:gd name="connsiteY116" fmla="*/ 1036278 h 1424911"/>
                  <a:gd name="connsiteX117" fmla="*/ 481975 w 1479715"/>
                  <a:gd name="connsiteY117" fmla="*/ 1110812 h 1424911"/>
                  <a:gd name="connsiteX118" fmla="*/ 403057 w 1479715"/>
                  <a:gd name="connsiteY118" fmla="*/ 1206171 h 1424911"/>
                  <a:gd name="connsiteX119" fmla="*/ 300025 w 1479715"/>
                  <a:gd name="connsiteY119" fmla="*/ 1103139 h 1424911"/>
                  <a:gd name="connsiteX120" fmla="*/ 278651 w 1479715"/>
                  <a:gd name="connsiteY120" fmla="*/ 1144790 h 1424911"/>
                  <a:gd name="connsiteX121" fmla="*/ 256729 w 1479715"/>
                  <a:gd name="connsiteY121" fmla="*/ 1136570 h 1424911"/>
                  <a:gd name="connsiteX122" fmla="*/ 213982 w 1479715"/>
                  <a:gd name="connsiteY122" fmla="*/ 1086150 h 1424911"/>
                  <a:gd name="connsiteX123" fmla="*/ 220010 w 1479715"/>
                  <a:gd name="connsiteY123" fmla="*/ 1051075 h 1424911"/>
                  <a:gd name="connsiteX124" fmla="*/ 257825 w 1479715"/>
                  <a:gd name="connsiteY124" fmla="*/ 1053267 h 1424911"/>
                  <a:gd name="connsiteX125" fmla="*/ 304409 w 1479715"/>
                  <a:gd name="connsiteY125" fmla="*/ 1060392 h 1424911"/>
                  <a:gd name="connsiteX126" fmla="*/ 300025 w 1479715"/>
                  <a:gd name="connsiteY126" fmla="*/ 1103139 h 1424911"/>
                  <a:gd name="connsiteX127" fmla="*/ 229875 w 1479715"/>
                  <a:gd name="connsiteY127" fmla="*/ 731018 h 1424911"/>
                  <a:gd name="connsiteX128" fmla="*/ 245220 w 1479715"/>
                  <a:gd name="connsiteY128" fmla="*/ 651552 h 1424911"/>
                  <a:gd name="connsiteX129" fmla="*/ 264402 w 1479715"/>
                  <a:gd name="connsiteY129" fmla="*/ 636755 h 1424911"/>
                  <a:gd name="connsiteX130" fmla="*/ 300025 w 1479715"/>
                  <a:gd name="connsiteY130" fmla="*/ 644427 h 1424911"/>
                  <a:gd name="connsiteX131" fmla="*/ 358665 w 1479715"/>
                  <a:gd name="connsiteY131" fmla="*/ 704164 h 1424911"/>
                  <a:gd name="connsiteX132" fmla="*/ 403057 w 1479715"/>
                  <a:gd name="connsiteY132" fmla="*/ 709096 h 1424911"/>
                  <a:gd name="connsiteX133" fmla="*/ 415114 w 1479715"/>
                  <a:gd name="connsiteY133" fmla="*/ 711288 h 1424911"/>
                  <a:gd name="connsiteX134" fmla="*/ 403057 w 1479715"/>
                  <a:gd name="connsiteY134" fmla="*/ 764997 h 1424911"/>
                  <a:gd name="connsiteX135" fmla="*/ 382231 w 1479715"/>
                  <a:gd name="connsiteY135" fmla="*/ 833502 h 1424911"/>
                  <a:gd name="connsiteX136" fmla="*/ 342224 w 1479715"/>
                  <a:gd name="connsiteY136" fmla="*/ 950235 h 1424911"/>
                  <a:gd name="connsiteX137" fmla="*/ 261662 w 1479715"/>
                  <a:gd name="connsiteY137" fmla="*/ 885566 h 1424911"/>
                  <a:gd name="connsiteX138" fmla="*/ 229875 w 1479715"/>
                  <a:gd name="connsiteY138" fmla="*/ 731018 h 1424911"/>
                  <a:gd name="connsiteX139" fmla="*/ 328523 w 1479715"/>
                  <a:gd name="connsiteY139" fmla="*/ 532626 h 1424911"/>
                  <a:gd name="connsiteX140" fmla="*/ 463890 w 1479715"/>
                  <a:gd name="connsiteY140" fmla="*/ 463573 h 1424911"/>
                  <a:gd name="connsiteX141" fmla="*/ 490196 w 1479715"/>
                  <a:gd name="connsiteY141" fmla="*/ 469053 h 1424911"/>
                  <a:gd name="connsiteX142" fmla="*/ 463342 w 1479715"/>
                  <a:gd name="connsiteY142" fmla="*/ 564961 h 1424911"/>
                  <a:gd name="connsiteX143" fmla="*/ 443612 w 1479715"/>
                  <a:gd name="connsiteY143" fmla="*/ 621957 h 1424911"/>
                  <a:gd name="connsiteX144" fmla="*/ 412922 w 1479715"/>
                  <a:gd name="connsiteY144" fmla="*/ 676214 h 1424911"/>
                  <a:gd name="connsiteX145" fmla="*/ 343320 w 1479715"/>
                  <a:gd name="connsiteY145" fmla="*/ 630178 h 1424911"/>
                  <a:gd name="connsiteX146" fmla="*/ 328523 w 1479715"/>
                  <a:gd name="connsiteY146" fmla="*/ 532626 h 1424911"/>
                  <a:gd name="connsiteX147" fmla="*/ 576786 w 1479715"/>
                  <a:gd name="connsiteY147" fmla="*/ 717317 h 1424911"/>
                  <a:gd name="connsiteX148" fmla="*/ 597064 w 1479715"/>
                  <a:gd name="connsiteY148" fmla="*/ 642783 h 1424911"/>
                  <a:gd name="connsiteX149" fmla="*/ 597612 w 1479715"/>
                  <a:gd name="connsiteY149" fmla="*/ 642235 h 1424911"/>
                  <a:gd name="connsiteX150" fmla="*/ 604189 w 1479715"/>
                  <a:gd name="connsiteY150" fmla="*/ 638399 h 1424911"/>
                  <a:gd name="connsiteX151" fmla="*/ 689135 w 1479715"/>
                  <a:gd name="connsiteY151" fmla="*/ 703068 h 1424911"/>
                  <a:gd name="connsiteX152" fmla="*/ 748872 w 1479715"/>
                  <a:gd name="connsiteY152" fmla="*/ 710740 h 1424911"/>
                  <a:gd name="connsiteX153" fmla="*/ 761477 w 1479715"/>
                  <a:gd name="connsiteY153" fmla="*/ 717865 h 1424911"/>
                  <a:gd name="connsiteX154" fmla="*/ 753804 w 1479715"/>
                  <a:gd name="connsiteY154" fmla="*/ 771573 h 1424911"/>
                  <a:gd name="connsiteX155" fmla="*/ 749420 w 1479715"/>
                  <a:gd name="connsiteY155" fmla="*/ 796235 h 1424911"/>
                  <a:gd name="connsiteX156" fmla="*/ 712153 w 1479715"/>
                  <a:gd name="connsiteY156" fmla="*/ 935986 h 1424911"/>
                  <a:gd name="connsiteX157" fmla="*/ 688587 w 1479715"/>
                  <a:gd name="connsiteY157" fmla="*/ 927765 h 1424911"/>
                  <a:gd name="connsiteX158" fmla="*/ 576786 w 1479715"/>
                  <a:gd name="connsiteY158" fmla="*/ 717317 h 1424911"/>
                  <a:gd name="connsiteX159" fmla="*/ 677626 w 1479715"/>
                  <a:gd name="connsiteY159" fmla="*/ 493167 h 1424911"/>
                  <a:gd name="connsiteX160" fmla="*/ 749968 w 1479715"/>
                  <a:gd name="connsiteY160" fmla="*/ 436171 h 1424911"/>
                  <a:gd name="connsiteX161" fmla="*/ 846424 w 1479715"/>
                  <a:gd name="connsiteY161" fmla="*/ 429046 h 1424911"/>
                  <a:gd name="connsiteX162" fmla="*/ 830530 w 1479715"/>
                  <a:gd name="connsiteY162" fmla="*/ 509061 h 1424911"/>
                  <a:gd name="connsiteX163" fmla="*/ 776822 w 1479715"/>
                  <a:gd name="connsiteY163" fmla="*/ 672925 h 1424911"/>
                  <a:gd name="connsiteX164" fmla="*/ 701740 w 1479715"/>
                  <a:gd name="connsiteY164" fmla="*/ 647167 h 1424911"/>
                  <a:gd name="connsiteX165" fmla="*/ 677626 w 1479715"/>
                  <a:gd name="connsiteY165" fmla="*/ 493167 h 1424911"/>
                  <a:gd name="connsiteX166" fmla="*/ 1467904 w 1479715"/>
                  <a:gd name="connsiteY166" fmla="*/ 311217 h 1424911"/>
                  <a:gd name="connsiteX167" fmla="*/ 1268965 w 1479715"/>
                  <a:gd name="connsiteY167" fmla="*/ 90904 h 1424911"/>
                  <a:gd name="connsiteX168" fmla="*/ 1155520 w 1479715"/>
                  <a:gd name="connsiteY168" fmla="*/ 16370 h 1424911"/>
                  <a:gd name="connsiteX169" fmla="*/ 1110580 w 1479715"/>
                  <a:gd name="connsiteY169" fmla="*/ 2121 h 1424911"/>
                  <a:gd name="connsiteX170" fmla="*/ 1110580 w 1479715"/>
                  <a:gd name="connsiteY170" fmla="*/ 19658 h 1424911"/>
                  <a:gd name="connsiteX171" fmla="*/ 1146203 w 1479715"/>
                  <a:gd name="connsiteY171" fmla="*/ 38292 h 1424911"/>
                  <a:gd name="connsiteX172" fmla="*/ 1340210 w 1479715"/>
                  <a:gd name="connsiteY172" fmla="*/ 258057 h 1424911"/>
                  <a:gd name="connsiteX173" fmla="*/ 1397207 w 1479715"/>
                  <a:gd name="connsiteY173" fmla="*/ 384655 h 1424911"/>
                  <a:gd name="connsiteX174" fmla="*/ 1287050 w 1479715"/>
                  <a:gd name="connsiteY174" fmla="*/ 518377 h 1424911"/>
                  <a:gd name="connsiteX175" fmla="*/ 1273897 w 1479715"/>
                  <a:gd name="connsiteY175" fmla="*/ 1000107 h 1424911"/>
                  <a:gd name="connsiteX176" fmla="*/ 1232794 w 1479715"/>
                  <a:gd name="connsiteY176" fmla="*/ 906392 h 1424911"/>
                  <a:gd name="connsiteX177" fmla="*/ 1145655 w 1479715"/>
                  <a:gd name="connsiteY177" fmla="*/ 909132 h 1424911"/>
                  <a:gd name="connsiteX178" fmla="*/ 1144011 w 1479715"/>
                  <a:gd name="connsiteY178" fmla="*/ 909132 h 1424911"/>
                  <a:gd name="connsiteX179" fmla="*/ 1179634 w 1479715"/>
                  <a:gd name="connsiteY179" fmla="*/ 701972 h 1424911"/>
                  <a:gd name="connsiteX180" fmla="*/ 1212516 w 1479715"/>
                  <a:gd name="connsiteY180" fmla="*/ 657032 h 1424911"/>
                  <a:gd name="connsiteX181" fmla="*/ 1198267 w 1479715"/>
                  <a:gd name="connsiteY181" fmla="*/ 623054 h 1424911"/>
                  <a:gd name="connsiteX182" fmla="*/ 1262388 w 1479715"/>
                  <a:gd name="connsiteY182" fmla="*/ 437267 h 1424911"/>
                  <a:gd name="connsiteX183" fmla="*/ 1264032 w 1479715"/>
                  <a:gd name="connsiteY183" fmla="*/ 394520 h 1424911"/>
                  <a:gd name="connsiteX184" fmla="*/ 1207036 w 1479715"/>
                  <a:gd name="connsiteY184" fmla="*/ 397260 h 1424911"/>
                  <a:gd name="connsiteX185" fmla="*/ 1165933 w 1479715"/>
                  <a:gd name="connsiteY185" fmla="*/ 413701 h 1424911"/>
                  <a:gd name="connsiteX186" fmla="*/ 1145655 w 1479715"/>
                  <a:gd name="connsiteY186" fmla="*/ 380819 h 1424911"/>
                  <a:gd name="connsiteX187" fmla="*/ 1064545 w 1479715"/>
                  <a:gd name="connsiteY187" fmla="*/ 327110 h 1424911"/>
                  <a:gd name="connsiteX188" fmla="*/ 1026182 w 1479715"/>
                  <a:gd name="connsiteY188" fmla="*/ 335331 h 1424911"/>
                  <a:gd name="connsiteX189" fmla="*/ 1040431 w 1479715"/>
                  <a:gd name="connsiteY189" fmla="*/ 386847 h 1424911"/>
                  <a:gd name="connsiteX190" fmla="*/ 1110032 w 1479715"/>
                  <a:gd name="connsiteY190" fmla="*/ 408221 h 1424911"/>
                  <a:gd name="connsiteX191" fmla="*/ 1141819 w 1479715"/>
                  <a:gd name="connsiteY191" fmla="*/ 425758 h 1424911"/>
                  <a:gd name="connsiteX192" fmla="*/ 1110032 w 1479715"/>
                  <a:gd name="connsiteY192" fmla="*/ 443296 h 1424911"/>
                  <a:gd name="connsiteX193" fmla="*/ 1010836 w 1479715"/>
                  <a:gd name="connsiteY193" fmla="*/ 523310 h 1424911"/>
                  <a:gd name="connsiteX194" fmla="*/ 888623 w 1479715"/>
                  <a:gd name="connsiteY194" fmla="*/ 772121 h 1424911"/>
                  <a:gd name="connsiteX195" fmla="*/ 904516 w 1479715"/>
                  <a:gd name="connsiteY195" fmla="*/ 1009424 h 1424911"/>
                  <a:gd name="connsiteX196" fmla="*/ 960964 w 1479715"/>
                  <a:gd name="connsiteY196" fmla="*/ 1119580 h 1424911"/>
                  <a:gd name="connsiteX197" fmla="*/ 908352 w 1479715"/>
                  <a:gd name="connsiteY197" fmla="*/ 1177673 h 1424911"/>
                  <a:gd name="connsiteX198" fmla="*/ 872730 w 1479715"/>
                  <a:gd name="connsiteY198" fmla="*/ 1048883 h 1424911"/>
                  <a:gd name="connsiteX199" fmla="*/ 857932 w 1479715"/>
                  <a:gd name="connsiteY199" fmla="*/ 1031345 h 1424911"/>
                  <a:gd name="connsiteX200" fmla="*/ 755448 w 1479715"/>
                  <a:gd name="connsiteY200" fmla="*/ 960100 h 1424911"/>
                  <a:gd name="connsiteX201" fmla="*/ 752160 w 1479715"/>
                  <a:gd name="connsiteY201" fmla="*/ 948043 h 1424911"/>
                  <a:gd name="connsiteX202" fmla="*/ 752160 w 1479715"/>
                  <a:gd name="connsiteY202" fmla="*/ 936534 h 1424911"/>
                  <a:gd name="connsiteX203" fmla="*/ 796552 w 1479715"/>
                  <a:gd name="connsiteY203" fmla="*/ 739239 h 1424911"/>
                  <a:gd name="connsiteX204" fmla="*/ 802032 w 1479715"/>
                  <a:gd name="connsiteY204" fmla="*/ 712385 h 1424911"/>
                  <a:gd name="connsiteX205" fmla="*/ 827242 w 1479715"/>
                  <a:gd name="connsiteY205" fmla="*/ 674570 h 1424911"/>
                  <a:gd name="connsiteX206" fmla="*/ 821214 w 1479715"/>
                  <a:gd name="connsiteY206" fmla="*/ 642783 h 1424911"/>
                  <a:gd name="connsiteX207" fmla="*/ 863961 w 1479715"/>
                  <a:gd name="connsiteY207" fmla="*/ 505772 h 1424911"/>
                  <a:gd name="connsiteX208" fmla="*/ 864509 w 1479715"/>
                  <a:gd name="connsiteY208" fmla="*/ 504676 h 1424911"/>
                  <a:gd name="connsiteX209" fmla="*/ 886431 w 1479715"/>
                  <a:gd name="connsiteY209" fmla="*/ 446584 h 1424911"/>
                  <a:gd name="connsiteX210" fmla="*/ 931370 w 1479715"/>
                  <a:gd name="connsiteY210" fmla="*/ 421922 h 1424911"/>
                  <a:gd name="connsiteX211" fmla="*/ 938495 w 1479715"/>
                  <a:gd name="connsiteY211" fmla="*/ 393972 h 1424911"/>
                  <a:gd name="connsiteX212" fmla="*/ 914929 w 1479715"/>
                  <a:gd name="connsiteY212" fmla="*/ 385203 h 1424911"/>
                  <a:gd name="connsiteX213" fmla="*/ 793811 w 1479715"/>
                  <a:gd name="connsiteY213" fmla="*/ 390683 h 1424911"/>
                  <a:gd name="connsiteX214" fmla="*/ 714893 w 1479715"/>
                  <a:gd name="connsiteY214" fmla="*/ 403288 h 1424911"/>
                  <a:gd name="connsiteX215" fmla="*/ 655705 w 1479715"/>
                  <a:gd name="connsiteY215" fmla="*/ 336975 h 1424911"/>
                  <a:gd name="connsiteX216" fmla="*/ 598708 w 1479715"/>
                  <a:gd name="connsiteY216" fmla="*/ 327658 h 1424911"/>
                  <a:gd name="connsiteX217" fmla="*/ 598160 w 1479715"/>
                  <a:gd name="connsiteY217" fmla="*/ 381915 h 1424911"/>
                  <a:gd name="connsiteX218" fmla="*/ 644196 w 1479715"/>
                  <a:gd name="connsiteY218" fmla="*/ 393424 h 1424911"/>
                  <a:gd name="connsiteX219" fmla="*/ 669406 w 1479715"/>
                  <a:gd name="connsiteY219" fmla="*/ 430690 h 1424911"/>
                  <a:gd name="connsiteX220" fmla="*/ 609121 w 1479715"/>
                  <a:gd name="connsiteY220" fmla="*/ 510705 h 1424911"/>
                  <a:gd name="connsiteX221" fmla="*/ 507733 w 1479715"/>
                  <a:gd name="connsiteY221" fmla="*/ 834598 h 1424911"/>
                  <a:gd name="connsiteX222" fmla="*/ 576238 w 1479715"/>
                  <a:gd name="connsiteY222" fmla="*/ 980926 h 1424911"/>
                  <a:gd name="connsiteX223" fmla="*/ 594324 w 1479715"/>
                  <a:gd name="connsiteY223" fmla="*/ 1054911 h 1424911"/>
                  <a:gd name="connsiteX224" fmla="*/ 541164 w 1479715"/>
                  <a:gd name="connsiteY224" fmla="*/ 1077381 h 1424911"/>
                  <a:gd name="connsiteX225" fmla="*/ 504445 w 1479715"/>
                  <a:gd name="connsiteY225" fmla="*/ 1032990 h 1424911"/>
                  <a:gd name="connsiteX226" fmla="*/ 495676 w 1479715"/>
                  <a:gd name="connsiteY226" fmla="*/ 996271 h 1424911"/>
                  <a:gd name="connsiteX227" fmla="*/ 495676 w 1479715"/>
                  <a:gd name="connsiteY227" fmla="*/ 995723 h 1424911"/>
                  <a:gd name="connsiteX228" fmla="*/ 401961 w 1479715"/>
                  <a:gd name="connsiteY228" fmla="*/ 969417 h 1424911"/>
                  <a:gd name="connsiteX229" fmla="*/ 381135 w 1479715"/>
                  <a:gd name="connsiteY229" fmla="*/ 966676 h 1424911"/>
                  <a:gd name="connsiteX230" fmla="*/ 401961 w 1479715"/>
                  <a:gd name="connsiteY230" fmla="*/ 861452 h 1424911"/>
                  <a:gd name="connsiteX231" fmla="*/ 444708 w 1479715"/>
                  <a:gd name="connsiteY231" fmla="*/ 709096 h 1424911"/>
                  <a:gd name="connsiteX232" fmla="*/ 462793 w 1479715"/>
                  <a:gd name="connsiteY232" fmla="*/ 703616 h 1424911"/>
                  <a:gd name="connsiteX233" fmla="*/ 471562 w 1479715"/>
                  <a:gd name="connsiteY233" fmla="*/ 698683 h 1424911"/>
                  <a:gd name="connsiteX234" fmla="*/ 474302 w 1479715"/>
                  <a:gd name="connsiteY234" fmla="*/ 670733 h 1424911"/>
                  <a:gd name="connsiteX235" fmla="*/ 462793 w 1479715"/>
                  <a:gd name="connsiteY235" fmla="*/ 662513 h 1424911"/>
                  <a:gd name="connsiteX236" fmla="*/ 460053 w 1479715"/>
                  <a:gd name="connsiteY236" fmla="*/ 655936 h 1424911"/>
                  <a:gd name="connsiteX237" fmla="*/ 462793 w 1479715"/>
                  <a:gd name="connsiteY237" fmla="*/ 644427 h 1424911"/>
                  <a:gd name="connsiteX238" fmla="*/ 496772 w 1479715"/>
                  <a:gd name="connsiteY238" fmla="*/ 541395 h 1424911"/>
                  <a:gd name="connsiteX239" fmla="*/ 513761 w 1479715"/>
                  <a:gd name="connsiteY239" fmla="*/ 492071 h 1424911"/>
                  <a:gd name="connsiteX240" fmla="*/ 538971 w 1479715"/>
                  <a:gd name="connsiteY240" fmla="*/ 487139 h 1424911"/>
                  <a:gd name="connsiteX241" fmla="*/ 549932 w 1479715"/>
                  <a:gd name="connsiteY241" fmla="*/ 483851 h 1424911"/>
                  <a:gd name="connsiteX242" fmla="*/ 545000 w 1479715"/>
                  <a:gd name="connsiteY242" fmla="*/ 446036 h 1424911"/>
                  <a:gd name="connsiteX243" fmla="*/ 495128 w 1479715"/>
                  <a:gd name="connsiteY243" fmla="*/ 438363 h 1424911"/>
                  <a:gd name="connsiteX244" fmla="*/ 462245 w 1479715"/>
                  <a:gd name="connsiteY244" fmla="*/ 438363 h 1424911"/>
                  <a:gd name="connsiteX245" fmla="*/ 401413 w 1479715"/>
                  <a:gd name="connsiteY245" fmla="*/ 437267 h 1424911"/>
                  <a:gd name="connsiteX246" fmla="*/ 359213 w 1479715"/>
                  <a:gd name="connsiteY246" fmla="*/ 374242 h 1424911"/>
                  <a:gd name="connsiteX247" fmla="*/ 311534 w 1479715"/>
                  <a:gd name="connsiteY247" fmla="*/ 407673 h 1424911"/>
                  <a:gd name="connsiteX248" fmla="*/ 352637 w 1479715"/>
                  <a:gd name="connsiteY248" fmla="*/ 454804 h 1424911"/>
                  <a:gd name="connsiteX249" fmla="*/ 194252 w 1479715"/>
                  <a:gd name="connsiteY249" fmla="*/ 617025 h 1424911"/>
                  <a:gd name="connsiteX250" fmla="*/ 152053 w 1479715"/>
                  <a:gd name="connsiteY250" fmla="*/ 821445 h 1424911"/>
                  <a:gd name="connsiteX251" fmla="*/ 211790 w 1479715"/>
                  <a:gd name="connsiteY251" fmla="*/ 957360 h 1424911"/>
                  <a:gd name="connsiteX252" fmla="*/ 253989 w 1479715"/>
                  <a:gd name="connsiteY252" fmla="*/ 987502 h 1424911"/>
                  <a:gd name="connsiteX253" fmla="*/ 254537 w 1479715"/>
                  <a:gd name="connsiteY253" fmla="*/ 987502 h 1424911"/>
                  <a:gd name="connsiteX254" fmla="*/ 292900 w 1479715"/>
                  <a:gd name="connsiteY254" fmla="*/ 1012164 h 1424911"/>
                  <a:gd name="connsiteX255" fmla="*/ 254537 w 1479715"/>
                  <a:gd name="connsiteY255" fmla="*/ 1017644 h 1424911"/>
                  <a:gd name="connsiteX256" fmla="*/ 225491 w 1479715"/>
                  <a:gd name="connsiteY256" fmla="*/ 1020385 h 1424911"/>
                  <a:gd name="connsiteX257" fmla="*/ 175619 w 1479715"/>
                  <a:gd name="connsiteY257" fmla="*/ 1035730 h 1424911"/>
                  <a:gd name="connsiteX258" fmla="*/ 83548 w 1479715"/>
                  <a:gd name="connsiteY258" fmla="*/ 921189 h 1424911"/>
                  <a:gd name="connsiteX259" fmla="*/ 123007 w 1479715"/>
                  <a:gd name="connsiteY259" fmla="*/ 695943 h 1424911"/>
                  <a:gd name="connsiteX260" fmla="*/ 108758 w 1479715"/>
                  <a:gd name="connsiteY260" fmla="*/ 414797 h 1424911"/>
                  <a:gd name="connsiteX261" fmla="*/ 179455 w 1479715"/>
                  <a:gd name="connsiteY261" fmla="*/ 369858 h 1424911"/>
                  <a:gd name="connsiteX262" fmla="*/ 253441 w 1479715"/>
                  <a:gd name="connsiteY262" fmla="*/ 400548 h 1424911"/>
                  <a:gd name="connsiteX263" fmla="*/ 253989 w 1479715"/>
                  <a:gd name="connsiteY263" fmla="*/ 401096 h 1424911"/>
                  <a:gd name="connsiteX264" fmla="*/ 263854 w 1479715"/>
                  <a:gd name="connsiteY264" fmla="*/ 402192 h 1424911"/>
                  <a:gd name="connsiteX265" fmla="*/ 253989 w 1479715"/>
                  <a:gd name="connsiteY265" fmla="*/ 335331 h 1424911"/>
                  <a:gd name="connsiteX266" fmla="*/ 253441 w 1479715"/>
                  <a:gd name="connsiteY266" fmla="*/ 334783 h 1424911"/>
                  <a:gd name="connsiteX267" fmla="*/ 244124 w 1479715"/>
                  <a:gd name="connsiteY267" fmla="*/ 324918 h 1424911"/>
                  <a:gd name="connsiteX268" fmla="*/ 166302 w 1479715"/>
                  <a:gd name="connsiteY268" fmla="*/ 285459 h 1424911"/>
                  <a:gd name="connsiteX269" fmla="*/ 209050 w 1479715"/>
                  <a:gd name="connsiteY269" fmla="*/ 240520 h 1424911"/>
                  <a:gd name="connsiteX270" fmla="*/ 215078 w 1479715"/>
                  <a:gd name="connsiteY270" fmla="*/ 152833 h 1424911"/>
                  <a:gd name="connsiteX271" fmla="*/ 126295 w 1479715"/>
                  <a:gd name="connsiteY271" fmla="*/ 125431 h 1424911"/>
                  <a:gd name="connsiteX272" fmla="*/ 149861 w 1479715"/>
                  <a:gd name="connsiteY272" fmla="*/ 197772 h 1424911"/>
                  <a:gd name="connsiteX273" fmla="*/ 71491 w 1479715"/>
                  <a:gd name="connsiteY273" fmla="*/ 287651 h 1424911"/>
                  <a:gd name="connsiteX274" fmla="*/ 16686 w 1479715"/>
                  <a:gd name="connsiteY274" fmla="*/ 444392 h 1424911"/>
                  <a:gd name="connsiteX275" fmla="*/ 20523 w 1479715"/>
                  <a:gd name="connsiteY275" fmla="*/ 771573 h 1424911"/>
                  <a:gd name="connsiteX276" fmla="*/ 22715 w 1479715"/>
                  <a:gd name="connsiteY276" fmla="*/ 1016000 h 1424911"/>
                  <a:gd name="connsiteX277" fmla="*/ 232615 w 1479715"/>
                  <a:gd name="connsiteY277" fmla="*/ 1284541 h 1424911"/>
                  <a:gd name="connsiteX278" fmla="*/ 217818 w 1479715"/>
                  <a:gd name="connsiteY278" fmla="*/ 1323452 h 1424911"/>
                  <a:gd name="connsiteX279" fmla="*/ 237548 w 1479715"/>
                  <a:gd name="connsiteY279" fmla="*/ 1345374 h 1424911"/>
                  <a:gd name="connsiteX280" fmla="*/ 254537 w 1479715"/>
                  <a:gd name="connsiteY280" fmla="*/ 1325097 h 1424911"/>
                  <a:gd name="connsiteX281" fmla="*/ 266046 w 1479715"/>
                  <a:gd name="connsiteY281" fmla="*/ 1300435 h 1424911"/>
                  <a:gd name="connsiteX282" fmla="*/ 401413 w 1479715"/>
                  <a:gd name="connsiteY282" fmla="*/ 1375516 h 1424911"/>
                  <a:gd name="connsiteX283" fmla="*/ 544452 w 1479715"/>
                  <a:gd name="connsiteY283" fmla="*/ 1405659 h 1424911"/>
                  <a:gd name="connsiteX284" fmla="*/ 580623 w 1479715"/>
                  <a:gd name="connsiteY284" fmla="*/ 1421552 h 1424911"/>
                  <a:gd name="connsiteX285" fmla="*/ 573498 w 1479715"/>
                  <a:gd name="connsiteY285" fmla="*/ 1445666 h 1424911"/>
                  <a:gd name="connsiteX286" fmla="*/ 566922 w 1479715"/>
                  <a:gd name="connsiteY286" fmla="*/ 1468684 h 1424911"/>
                  <a:gd name="connsiteX287" fmla="*/ 599804 w 1479715"/>
                  <a:gd name="connsiteY287" fmla="*/ 1470876 h 1424911"/>
                  <a:gd name="connsiteX288" fmla="*/ 611313 w 1479715"/>
                  <a:gd name="connsiteY288" fmla="*/ 1437445 h 1424911"/>
                  <a:gd name="connsiteX289" fmla="*/ 620630 w 1479715"/>
                  <a:gd name="connsiteY289" fmla="*/ 1412235 h 1424911"/>
                  <a:gd name="connsiteX290" fmla="*/ 863961 w 1479715"/>
                  <a:gd name="connsiteY290" fmla="*/ 1415523 h 1424911"/>
                  <a:gd name="connsiteX291" fmla="*/ 957676 w 1479715"/>
                  <a:gd name="connsiteY291" fmla="*/ 1415523 h 1424911"/>
                  <a:gd name="connsiteX292" fmla="*/ 951648 w 1479715"/>
                  <a:gd name="connsiteY292" fmla="*/ 1440185 h 1424911"/>
                  <a:gd name="connsiteX293" fmla="*/ 949456 w 1479715"/>
                  <a:gd name="connsiteY293" fmla="*/ 1463751 h 1424911"/>
                  <a:gd name="connsiteX294" fmla="*/ 980146 w 1479715"/>
                  <a:gd name="connsiteY294" fmla="*/ 1462107 h 1424911"/>
                  <a:gd name="connsiteX295" fmla="*/ 997135 w 1479715"/>
                  <a:gd name="connsiteY295" fmla="*/ 1405659 h 1424911"/>
                  <a:gd name="connsiteX296" fmla="*/ 1029470 w 1479715"/>
                  <a:gd name="connsiteY296" fmla="*/ 1397438 h 1424911"/>
                  <a:gd name="connsiteX297" fmla="*/ 1210872 w 1479715"/>
                  <a:gd name="connsiteY297" fmla="*/ 1311943 h 1424911"/>
                  <a:gd name="connsiteX298" fmla="*/ 1408168 w 1479715"/>
                  <a:gd name="connsiteY298" fmla="*/ 1114100 h 1424911"/>
                  <a:gd name="connsiteX299" fmla="*/ 1461876 w 1479715"/>
                  <a:gd name="connsiteY299" fmla="*/ 972705 h 1424911"/>
                  <a:gd name="connsiteX300" fmla="*/ 1444338 w 1479715"/>
                  <a:gd name="connsiteY300" fmla="*/ 832406 h 1424911"/>
                  <a:gd name="connsiteX301" fmla="*/ 1391178 w 1479715"/>
                  <a:gd name="connsiteY301" fmla="*/ 644427 h 1424911"/>
                  <a:gd name="connsiteX302" fmla="*/ 1388986 w 1479715"/>
                  <a:gd name="connsiteY302" fmla="*/ 533723 h 1424911"/>
                  <a:gd name="connsiteX303" fmla="*/ 1425157 w 1479715"/>
                  <a:gd name="connsiteY303" fmla="*/ 521117 h 1424911"/>
                  <a:gd name="connsiteX304" fmla="*/ 1443790 w 1479715"/>
                  <a:gd name="connsiteY304" fmla="*/ 637851 h 1424911"/>
                  <a:gd name="connsiteX305" fmla="*/ 1470096 w 1479715"/>
                  <a:gd name="connsiteY305" fmla="*/ 695395 h 1424911"/>
                  <a:gd name="connsiteX306" fmla="*/ 1492018 w 1479715"/>
                  <a:gd name="connsiteY306" fmla="*/ 554548 h 1424911"/>
                  <a:gd name="connsiteX307" fmla="*/ 1510652 w 1479715"/>
                  <a:gd name="connsiteY307" fmla="*/ 470150 h 1424911"/>
                  <a:gd name="connsiteX308" fmla="*/ 1467904 w 1479715"/>
                  <a:gd name="connsiteY308" fmla="*/ 311217 h 142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</a:cxnLst>
                <a:rect l="l" t="t" r="r" b="b"/>
                <a:pathLst>
                  <a:path w="1479715" h="1424911">
                    <a:moveTo>
                      <a:pt x="1409264" y="456449"/>
                    </a:moveTo>
                    <a:cubicBezTo>
                      <a:pt x="1407072" y="480014"/>
                      <a:pt x="1387890" y="499196"/>
                      <a:pt x="1373641" y="508513"/>
                    </a:cubicBezTo>
                    <a:cubicBezTo>
                      <a:pt x="1339114" y="533723"/>
                      <a:pt x="1345143" y="555096"/>
                      <a:pt x="1338018" y="564413"/>
                    </a:cubicBezTo>
                    <a:cubicBezTo>
                      <a:pt x="1336374" y="566605"/>
                      <a:pt x="1334182" y="569345"/>
                      <a:pt x="1331442" y="568249"/>
                    </a:cubicBezTo>
                    <a:cubicBezTo>
                      <a:pt x="1324865" y="566605"/>
                      <a:pt x="1322673" y="550712"/>
                      <a:pt x="1322673" y="537011"/>
                    </a:cubicBezTo>
                    <a:cubicBezTo>
                      <a:pt x="1322673" y="523858"/>
                      <a:pt x="1334182" y="504128"/>
                      <a:pt x="1341306" y="492619"/>
                    </a:cubicBezTo>
                    <a:cubicBezTo>
                      <a:pt x="1352815" y="473986"/>
                      <a:pt x="1366516" y="454804"/>
                      <a:pt x="1376929" y="444392"/>
                    </a:cubicBezTo>
                    <a:cubicBezTo>
                      <a:pt x="1400495" y="423018"/>
                      <a:pt x="1409812" y="444392"/>
                      <a:pt x="1409264" y="456449"/>
                    </a:cubicBezTo>
                    <a:moveTo>
                      <a:pt x="1390082" y="905296"/>
                    </a:moveTo>
                    <a:cubicBezTo>
                      <a:pt x="1388438" y="990242"/>
                      <a:pt x="1387890" y="1031345"/>
                      <a:pt x="1353911" y="1084506"/>
                    </a:cubicBezTo>
                    <a:cubicBezTo>
                      <a:pt x="1339114" y="1106975"/>
                      <a:pt x="1322125" y="1126157"/>
                      <a:pt x="1305683" y="1146983"/>
                    </a:cubicBezTo>
                    <a:cubicBezTo>
                      <a:pt x="1266772" y="1177673"/>
                      <a:pt x="1275541" y="1155203"/>
                      <a:pt x="1294723" y="1123417"/>
                    </a:cubicBezTo>
                    <a:cubicBezTo>
                      <a:pt x="1349527" y="1058748"/>
                      <a:pt x="1353911" y="965032"/>
                      <a:pt x="1352267" y="884470"/>
                    </a:cubicBezTo>
                    <a:cubicBezTo>
                      <a:pt x="1348979" y="806100"/>
                      <a:pt x="1344047" y="722797"/>
                      <a:pt x="1353363" y="737046"/>
                    </a:cubicBezTo>
                    <a:cubicBezTo>
                      <a:pt x="1364324" y="750747"/>
                      <a:pt x="1390082" y="853780"/>
                      <a:pt x="1390082" y="905296"/>
                    </a:cubicBezTo>
                    <a:close/>
                    <a:moveTo>
                      <a:pt x="1224025" y="1162328"/>
                    </a:moveTo>
                    <a:cubicBezTo>
                      <a:pt x="1212516" y="1176029"/>
                      <a:pt x="1181278" y="1203979"/>
                      <a:pt x="1145655" y="1224805"/>
                    </a:cubicBezTo>
                    <a:cubicBezTo>
                      <a:pt x="1125925" y="1234669"/>
                      <a:pt x="1087014" y="1253851"/>
                      <a:pt x="1065641" y="1255495"/>
                    </a:cubicBezTo>
                    <a:cubicBezTo>
                      <a:pt x="1062901" y="1255495"/>
                      <a:pt x="1060708" y="1255495"/>
                      <a:pt x="1059612" y="1254947"/>
                    </a:cubicBezTo>
                    <a:cubicBezTo>
                      <a:pt x="1053036" y="1252755"/>
                      <a:pt x="1050295" y="1245082"/>
                      <a:pt x="1051392" y="1225353"/>
                    </a:cubicBezTo>
                    <a:cubicBezTo>
                      <a:pt x="1051392" y="1210556"/>
                      <a:pt x="1054680" y="1194662"/>
                      <a:pt x="1059612" y="1179317"/>
                    </a:cubicBezTo>
                    <a:cubicBezTo>
                      <a:pt x="1060708" y="1172193"/>
                      <a:pt x="1063449" y="1165068"/>
                      <a:pt x="1065641" y="1157943"/>
                    </a:cubicBezTo>
                    <a:cubicBezTo>
                      <a:pt x="1071669" y="1134378"/>
                      <a:pt x="1079890" y="1113004"/>
                      <a:pt x="1083178" y="1096015"/>
                    </a:cubicBezTo>
                    <a:cubicBezTo>
                      <a:pt x="1089207" y="1071353"/>
                      <a:pt x="1095235" y="1021481"/>
                      <a:pt x="1110032" y="991338"/>
                    </a:cubicBezTo>
                    <a:cubicBezTo>
                      <a:pt x="1114417" y="982570"/>
                      <a:pt x="1119897" y="975445"/>
                      <a:pt x="1127022" y="971061"/>
                    </a:cubicBezTo>
                    <a:cubicBezTo>
                      <a:pt x="1131954" y="968321"/>
                      <a:pt x="1137982" y="965580"/>
                      <a:pt x="1145655" y="962292"/>
                    </a:cubicBezTo>
                    <a:cubicBezTo>
                      <a:pt x="1165933" y="955167"/>
                      <a:pt x="1193883" y="951331"/>
                      <a:pt x="1212516" y="951331"/>
                    </a:cubicBezTo>
                    <a:cubicBezTo>
                      <a:pt x="1237726" y="951331"/>
                      <a:pt x="1265676" y="1046691"/>
                      <a:pt x="1265676" y="1066968"/>
                    </a:cubicBezTo>
                    <a:cubicBezTo>
                      <a:pt x="1265676" y="1086698"/>
                      <a:pt x="1240466" y="1144790"/>
                      <a:pt x="1224025" y="1162328"/>
                    </a:cubicBezTo>
                    <a:close/>
                    <a:moveTo>
                      <a:pt x="1040431" y="1086698"/>
                    </a:moveTo>
                    <a:cubicBezTo>
                      <a:pt x="1033854" y="1086150"/>
                      <a:pt x="1026182" y="1075189"/>
                      <a:pt x="1012481" y="1048883"/>
                    </a:cubicBezTo>
                    <a:cubicBezTo>
                      <a:pt x="1001520" y="1029153"/>
                      <a:pt x="995491" y="1000107"/>
                      <a:pt x="1015221" y="982570"/>
                    </a:cubicBezTo>
                    <a:cubicBezTo>
                      <a:pt x="1024537" y="973801"/>
                      <a:pt x="1033306" y="968869"/>
                      <a:pt x="1040431" y="968321"/>
                    </a:cubicBezTo>
                    <a:cubicBezTo>
                      <a:pt x="1049748" y="966676"/>
                      <a:pt x="1057420" y="968869"/>
                      <a:pt x="1065641" y="971609"/>
                    </a:cubicBezTo>
                    <a:cubicBezTo>
                      <a:pt x="1076602" y="975445"/>
                      <a:pt x="1082630" y="983118"/>
                      <a:pt x="1074957" y="1013260"/>
                    </a:cubicBezTo>
                    <a:cubicBezTo>
                      <a:pt x="1071121" y="1032442"/>
                      <a:pt x="1068381" y="1046691"/>
                      <a:pt x="1065641" y="1057652"/>
                    </a:cubicBezTo>
                    <a:cubicBezTo>
                      <a:pt x="1061804" y="1065872"/>
                      <a:pt x="1051392" y="1087794"/>
                      <a:pt x="1040431" y="1086698"/>
                    </a:cubicBezTo>
                    <a:close/>
                    <a:moveTo>
                      <a:pt x="1038239" y="1173289"/>
                    </a:moveTo>
                    <a:cubicBezTo>
                      <a:pt x="1023989" y="1212748"/>
                      <a:pt x="1014673" y="1284541"/>
                      <a:pt x="993299" y="1286733"/>
                    </a:cubicBezTo>
                    <a:cubicBezTo>
                      <a:pt x="988915" y="1286733"/>
                      <a:pt x="984530" y="1286733"/>
                      <a:pt x="980146" y="1286185"/>
                    </a:cubicBezTo>
                    <a:cubicBezTo>
                      <a:pt x="957676" y="1282349"/>
                      <a:pt x="928630" y="1269196"/>
                      <a:pt x="926438" y="1251111"/>
                    </a:cubicBezTo>
                    <a:cubicBezTo>
                      <a:pt x="921505" y="1229737"/>
                      <a:pt x="921505" y="1208363"/>
                      <a:pt x="950004" y="1190826"/>
                    </a:cubicBezTo>
                    <a:cubicBezTo>
                      <a:pt x="962061" y="1182605"/>
                      <a:pt x="974666" y="1174385"/>
                      <a:pt x="986722" y="1165616"/>
                    </a:cubicBezTo>
                    <a:cubicBezTo>
                      <a:pt x="997683" y="1156847"/>
                      <a:pt x="1007000" y="1149723"/>
                      <a:pt x="1017413" y="1143146"/>
                    </a:cubicBezTo>
                    <a:cubicBezTo>
                      <a:pt x="1024537" y="1138214"/>
                      <a:pt x="1036046" y="1136022"/>
                      <a:pt x="1040979" y="1143146"/>
                    </a:cubicBezTo>
                    <a:cubicBezTo>
                      <a:pt x="1043171" y="1146434"/>
                      <a:pt x="1043719" y="1151367"/>
                      <a:pt x="1042623" y="1159039"/>
                    </a:cubicBezTo>
                    <a:cubicBezTo>
                      <a:pt x="1040979" y="1163424"/>
                      <a:pt x="1039335" y="1168356"/>
                      <a:pt x="1038239" y="1173289"/>
                    </a:cubicBezTo>
                    <a:close/>
                    <a:moveTo>
                      <a:pt x="975214" y="806100"/>
                    </a:moveTo>
                    <a:cubicBezTo>
                      <a:pt x="979050" y="778150"/>
                      <a:pt x="985626" y="750199"/>
                      <a:pt x="992751" y="722797"/>
                    </a:cubicBezTo>
                    <a:cubicBezTo>
                      <a:pt x="1001520" y="688271"/>
                      <a:pt x="1011933" y="660320"/>
                      <a:pt x="1016865" y="651552"/>
                    </a:cubicBezTo>
                    <a:cubicBezTo>
                      <a:pt x="1025086" y="635658"/>
                      <a:pt x="1031114" y="644975"/>
                      <a:pt x="1040431" y="653744"/>
                    </a:cubicBezTo>
                    <a:cubicBezTo>
                      <a:pt x="1055776" y="665801"/>
                      <a:pt x="1110580" y="701972"/>
                      <a:pt x="1123185" y="699231"/>
                    </a:cubicBezTo>
                    <a:cubicBezTo>
                      <a:pt x="1132502" y="698683"/>
                      <a:pt x="1144011" y="695943"/>
                      <a:pt x="1146203" y="694299"/>
                    </a:cubicBezTo>
                    <a:cubicBezTo>
                      <a:pt x="1146203" y="724990"/>
                      <a:pt x="1134146" y="770477"/>
                      <a:pt x="1127570" y="801715"/>
                    </a:cubicBezTo>
                    <a:cubicBezTo>
                      <a:pt x="1120993" y="823637"/>
                      <a:pt x="1118253" y="867481"/>
                      <a:pt x="1110580" y="894335"/>
                    </a:cubicBezTo>
                    <a:cubicBezTo>
                      <a:pt x="1107840" y="904200"/>
                      <a:pt x="1104552" y="911872"/>
                      <a:pt x="1099619" y="915160"/>
                    </a:cubicBezTo>
                    <a:cubicBezTo>
                      <a:pt x="1085918" y="923929"/>
                      <a:pt x="1056872" y="922285"/>
                      <a:pt x="1040431" y="918449"/>
                    </a:cubicBezTo>
                    <a:cubicBezTo>
                      <a:pt x="985078" y="910776"/>
                      <a:pt x="969733" y="856520"/>
                      <a:pt x="975214" y="806100"/>
                    </a:cubicBezTo>
                    <a:close/>
                    <a:moveTo>
                      <a:pt x="1096879" y="509061"/>
                    </a:moveTo>
                    <a:cubicBezTo>
                      <a:pt x="1110580" y="490427"/>
                      <a:pt x="1127570" y="475082"/>
                      <a:pt x="1145655" y="460833"/>
                    </a:cubicBezTo>
                    <a:cubicBezTo>
                      <a:pt x="1161000" y="447132"/>
                      <a:pt x="1176893" y="436171"/>
                      <a:pt x="1188950" y="429046"/>
                    </a:cubicBezTo>
                    <a:cubicBezTo>
                      <a:pt x="1216353" y="413701"/>
                      <a:pt x="1218545" y="444392"/>
                      <a:pt x="1212516" y="461929"/>
                    </a:cubicBezTo>
                    <a:cubicBezTo>
                      <a:pt x="1207036" y="480014"/>
                      <a:pt x="1185662" y="545231"/>
                      <a:pt x="1179086" y="573730"/>
                    </a:cubicBezTo>
                    <a:cubicBezTo>
                      <a:pt x="1173605" y="603872"/>
                      <a:pt x="1164836" y="648812"/>
                      <a:pt x="1153876" y="654292"/>
                    </a:cubicBezTo>
                    <a:cubicBezTo>
                      <a:pt x="1140175" y="660868"/>
                      <a:pt x="1122637" y="657032"/>
                      <a:pt x="1110032" y="649360"/>
                    </a:cubicBezTo>
                    <a:cubicBezTo>
                      <a:pt x="1093043" y="639495"/>
                      <a:pt x="1078246" y="618669"/>
                      <a:pt x="1076054" y="585787"/>
                    </a:cubicBezTo>
                    <a:cubicBezTo>
                      <a:pt x="1073313" y="541395"/>
                      <a:pt x="1081534" y="534271"/>
                      <a:pt x="1096879" y="509061"/>
                    </a:cubicBezTo>
                    <a:close/>
                    <a:moveTo>
                      <a:pt x="893007" y="1274676"/>
                    </a:moveTo>
                    <a:cubicBezTo>
                      <a:pt x="889719" y="1290570"/>
                      <a:pt x="888075" y="1292214"/>
                      <a:pt x="872730" y="1298242"/>
                    </a:cubicBezTo>
                    <a:cubicBezTo>
                      <a:pt x="869441" y="1299338"/>
                      <a:pt x="865605" y="1300435"/>
                      <a:pt x="862317" y="1301531"/>
                    </a:cubicBezTo>
                    <a:cubicBezTo>
                      <a:pt x="843135" y="1307559"/>
                      <a:pt x="832722" y="1302079"/>
                      <a:pt x="838751" y="1290570"/>
                    </a:cubicBezTo>
                    <a:cubicBezTo>
                      <a:pt x="843135" y="1281801"/>
                      <a:pt x="852452" y="1269196"/>
                      <a:pt x="862317" y="1262072"/>
                    </a:cubicBezTo>
                    <a:cubicBezTo>
                      <a:pt x="866153" y="1259331"/>
                      <a:pt x="872181" y="1257687"/>
                      <a:pt x="877114" y="1257139"/>
                    </a:cubicBezTo>
                    <a:cubicBezTo>
                      <a:pt x="886431" y="1256043"/>
                      <a:pt x="896295" y="1259331"/>
                      <a:pt x="893007" y="1274676"/>
                    </a:cubicBezTo>
                    <a:close/>
                    <a:moveTo>
                      <a:pt x="671050" y="1286185"/>
                    </a:moveTo>
                    <a:cubicBezTo>
                      <a:pt x="657349" y="1264264"/>
                      <a:pt x="668310" y="1237410"/>
                      <a:pt x="680915" y="1202883"/>
                    </a:cubicBezTo>
                    <a:cubicBezTo>
                      <a:pt x="684751" y="1192470"/>
                      <a:pt x="687491" y="1181509"/>
                      <a:pt x="690231" y="1171096"/>
                    </a:cubicBezTo>
                    <a:cubicBezTo>
                      <a:pt x="703932" y="1119580"/>
                      <a:pt x="708317" y="1121225"/>
                      <a:pt x="715441" y="1084506"/>
                    </a:cubicBezTo>
                    <a:cubicBezTo>
                      <a:pt x="722566" y="1046691"/>
                      <a:pt x="726950" y="1029701"/>
                      <a:pt x="739007" y="1023673"/>
                    </a:cubicBezTo>
                    <a:cubicBezTo>
                      <a:pt x="747776" y="1018741"/>
                      <a:pt x="754352" y="1022029"/>
                      <a:pt x="762025" y="1026413"/>
                    </a:cubicBezTo>
                    <a:cubicBezTo>
                      <a:pt x="770246" y="1031345"/>
                      <a:pt x="778466" y="1038470"/>
                      <a:pt x="788879" y="1044498"/>
                    </a:cubicBezTo>
                    <a:cubicBezTo>
                      <a:pt x="810253" y="1056007"/>
                      <a:pt x="826694" y="1063132"/>
                      <a:pt x="829982" y="1108071"/>
                    </a:cubicBezTo>
                    <a:cubicBezTo>
                      <a:pt x="833819" y="1149175"/>
                      <a:pt x="857932" y="1180961"/>
                      <a:pt x="863961" y="1199047"/>
                    </a:cubicBezTo>
                    <a:cubicBezTo>
                      <a:pt x="872730" y="1225353"/>
                      <a:pt x="810253" y="1273032"/>
                      <a:pt x="790523" y="1281253"/>
                    </a:cubicBezTo>
                    <a:cubicBezTo>
                      <a:pt x="762573" y="1293858"/>
                      <a:pt x="688587" y="1313587"/>
                      <a:pt x="671050" y="1286185"/>
                    </a:cubicBezTo>
                    <a:close/>
                    <a:moveTo>
                      <a:pt x="659541" y="987502"/>
                    </a:moveTo>
                    <a:cubicBezTo>
                      <a:pt x="661733" y="973253"/>
                      <a:pt x="692972" y="999011"/>
                      <a:pt x="697356" y="1003395"/>
                    </a:cubicBezTo>
                    <a:cubicBezTo>
                      <a:pt x="709413" y="1010520"/>
                      <a:pt x="706125" y="1017644"/>
                      <a:pt x="699548" y="1042306"/>
                    </a:cubicBezTo>
                    <a:cubicBezTo>
                      <a:pt x="696260" y="1057652"/>
                      <a:pt x="694068" y="1092726"/>
                      <a:pt x="683655" y="1096563"/>
                    </a:cubicBezTo>
                    <a:cubicBezTo>
                      <a:pt x="683107" y="1096563"/>
                      <a:pt x="682011" y="1097111"/>
                      <a:pt x="680915" y="1097111"/>
                    </a:cubicBezTo>
                    <a:cubicBezTo>
                      <a:pt x="668858" y="1096563"/>
                      <a:pt x="666117" y="1059296"/>
                      <a:pt x="663925" y="1040114"/>
                    </a:cubicBezTo>
                    <a:cubicBezTo>
                      <a:pt x="661185" y="1020385"/>
                      <a:pt x="654608" y="1018192"/>
                      <a:pt x="659541" y="987502"/>
                    </a:cubicBezTo>
                    <a:close/>
                    <a:moveTo>
                      <a:pt x="647484" y="1209459"/>
                    </a:moveTo>
                    <a:cubicBezTo>
                      <a:pt x="637619" y="1247274"/>
                      <a:pt x="629399" y="1270292"/>
                      <a:pt x="615149" y="1272484"/>
                    </a:cubicBezTo>
                    <a:cubicBezTo>
                      <a:pt x="589939" y="1277965"/>
                      <a:pt x="582267" y="1239602"/>
                      <a:pt x="577334" y="1223708"/>
                    </a:cubicBezTo>
                    <a:cubicBezTo>
                      <a:pt x="566374" y="1188086"/>
                      <a:pt x="558153" y="1176029"/>
                      <a:pt x="551028" y="1157395"/>
                    </a:cubicBezTo>
                    <a:cubicBezTo>
                      <a:pt x="545000" y="1142598"/>
                      <a:pt x="536779" y="1137118"/>
                      <a:pt x="547740" y="1123965"/>
                    </a:cubicBezTo>
                    <a:cubicBezTo>
                      <a:pt x="557605" y="1112456"/>
                      <a:pt x="559797" y="1117388"/>
                      <a:pt x="583911" y="1128897"/>
                    </a:cubicBezTo>
                    <a:cubicBezTo>
                      <a:pt x="603640" y="1138762"/>
                      <a:pt x="618986" y="1148627"/>
                      <a:pt x="637619" y="1157943"/>
                    </a:cubicBezTo>
                    <a:cubicBezTo>
                      <a:pt x="651320" y="1163424"/>
                      <a:pt x="656801" y="1173289"/>
                      <a:pt x="647484" y="1209459"/>
                    </a:cubicBezTo>
                    <a:close/>
                    <a:moveTo>
                      <a:pt x="544452" y="1269196"/>
                    </a:moveTo>
                    <a:cubicBezTo>
                      <a:pt x="535683" y="1274676"/>
                      <a:pt x="479783" y="1269744"/>
                      <a:pt x="463890" y="1265360"/>
                    </a:cubicBezTo>
                    <a:cubicBezTo>
                      <a:pt x="450188" y="1262620"/>
                      <a:pt x="440872" y="1256591"/>
                      <a:pt x="447996" y="1236313"/>
                    </a:cubicBezTo>
                    <a:cubicBezTo>
                      <a:pt x="450737" y="1226997"/>
                      <a:pt x="457313" y="1215488"/>
                      <a:pt x="463890" y="1204527"/>
                    </a:cubicBezTo>
                    <a:cubicBezTo>
                      <a:pt x="474850" y="1189730"/>
                      <a:pt x="487455" y="1176577"/>
                      <a:pt x="496772" y="1171096"/>
                    </a:cubicBezTo>
                    <a:cubicBezTo>
                      <a:pt x="499512" y="1168904"/>
                      <a:pt x="503349" y="1168356"/>
                      <a:pt x="505541" y="1168904"/>
                    </a:cubicBezTo>
                    <a:cubicBezTo>
                      <a:pt x="508829" y="1168904"/>
                      <a:pt x="540068" y="1242890"/>
                      <a:pt x="546096" y="1254947"/>
                    </a:cubicBezTo>
                    <a:cubicBezTo>
                      <a:pt x="548836" y="1260427"/>
                      <a:pt x="549384" y="1264812"/>
                      <a:pt x="544452" y="1269196"/>
                    </a:cubicBezTo>
                    <a:close/>
                    <a:moveTo>
                      <a:pt x="403057" y="1206171"/>
                    </a:moveTo>
                    <a:cubicBezTo>
                      <a:pt x="398672" y="1209459"/>
                      <a:pt x="393740" y="1212748"/>
                      <a:pt x="389904" y="1214392"/>
                    </a:cubicBezTo>
                    <a:cubicBezTo>
                      <a:pt x="365242" y="1223708"/>
                      <a:pt x="360857" y="1206171"/>
                      <a:pt x="344964" y="1196854"/>
                    </a:cubicBezTo>
                    <a:cubicBezTo>
                      <a:pt x="329071" y="1185894"/>
                      <a:pt x="311534" y="1188086"/>
                      <a:pt x="313178" y="1171096"/>
                    </a:cubicBezTo>
                    <a:cubicBezTo>
                      <a:pt x="314274" y="1159588"/>
                      <a:pt x="327427" y="1120128"/>
                      <a:pt x="341128" y="1080121"/>
                    </a:cubicBezTo>
                    <a:cubicBezTo>
                      <a:pt x="344416" y="1068064"/>
                      <a:pt x="374010" y="1091630"/>
                      <a:pt x="383875" y="1068612"/>
                    </a:cubicBezTo>
                    <a:cubicBezTo>
                      <a:pt x="388808" y="1056007"/>
                      <a:pt x="360857" y="1018741"/>
                      <a:pt x="364146" y="1009424"/>
                    </a:cubicBezTo>
                    <a:cubicBezTo>
                      <a:pt x="366886" y="1000107"/>
                      <a:pt x="385519" y="999559"/>
                      <a:pt x="402509" y="1001203"/>
                    </a:cubicBezTo>
                    <a:cubicBezTo>
                      <a:pt x="434295" y="1003395"/>
                      <a:pt x="450188" y="1002847"/>
                      <a:pt x="464986" y="1036278"/>
                    </a:cubicBezTo>
                    <a:cubicBezTo>
                      <a:pt x="475946" y="1060940"/>
                      <a:pt x="485263" y="1096563"/>
                      <a:pt x="481975" y="1110812"/>
                    </a:cubicBezTo>
                    <a:cubicBezTo>
                      <a:pt x="474850" y="1137666"/>
                      <a:pt x="423882" y="1190278"/>
                      <a:pt x="403057" y="1206171"/>
                    </a:cubicBezTo>
                    <a:close/>
                    <a:moveTo>
                      <a:pt x="300025" y="1103139"/>
                    </a:moveTo>
                    <a:cubicBezTo>
                      <a:pt x="296188" y="1123417"/>
                      <a:pt x="285776" y="1146983"/>
                      <a:pt x="278651" y="1144790"/>
                    </a:cubicBezTo>
                    <a:cubicBezTo>
                      <a:pt x="271526" y="1143694"/>
                      <a:pt x="263854" y="1140954"/>
                      <a:pt x="256729" y="1136570"/>
                    </a:cubicBezTo>
                    <a:cubicBezTo>
                      <a:pt x="239740" y="1127253"/>
                      <a:pt x="220558" y="1104783"/>
                      <a:pt x="213982" y="1086150"/>
                    </a:cubicBezTo>
                    <a:cubicBezTo>
                      <a:pt x="208501" y="1068064"/>
                      <a:pt x="192608" y="1058200"/>
                      <a:pt x="220010" y="1051075"/>
                    </a:cubicBezTo>
                    <a:cubicBezTo>
                      <a:pt x="231519" y="1049431"/>
                      <a:pt x="246316" y="1051623"/>
                      <a:pt x="257825" y="1053267"/>
                    </a:cubicBezTo>
                    <a:cubicBezTo>
                      <a:pt x="279747" y="1056007"/>
                      <a:pt x="302765" y="1060392"/>
                      <a:pt x="304409" y="1060392"/>
                    </a:cubicBezTo>
                    <a:cubicBezTo>
                      <a:pt x="314822" y="1065872"/>
                      <a:pt x="303861" y="1081765"/>
                      <a:pt x="300025" y="1103139"/>
                    </a:cubicBezTo>
                    <a:close/>
                    <a:moveTo>
                      <a:pt x="229875" y="731018"/>
                    </a:moveTo>
                    <a:cubicBezTo>
                      <a:pt x="237000" y="684434"/>
                      <a:pt x="235356" y="663609"/>
                      <a:pt x="245220" y="651552"/>
                    </a:cubicBezTo>
                    <a:cubicBezTo>
                      <a:pt x="249057" y="646619"/>
                      <a:pt x="258921" y="640043"/>
                      <a:pt x="264402" y="636755"/>
                    </a:cubicBezTo>
                    <a:cubicBezTo>
                      <a:pt x="274815" y="630726"/>
                      <a:pt x="287420" y="627438"/>
                      <a:pt x="300025" y="644427"/>
                    </a:cubicBezTo>
                    <a:cubicBezTo>
                      <a:pt x="327427" y="680050"/>
                      <a:pt x="339484" y="694847"/>
                      <a:pt x="358665" y="704164"/>
                    </a:cubicBezTo>
                    <a:cubicBezTo>
                      <a:pt x="369626" y="710192"/>
                      <a:pt x="389356" y="709096"/>
                      <a:pt x="403057" y="709096"/>
                    </a:cubicBezTo>
                    <a:cubicBezTo>
                      <a:pt x="410181" y="709096"/>
                      <a:pt x="416758" y="709096"/>
                      <a:pt x="415114" y="711288"/>
                    </a:cubicBezTo>
                    <a:cubicBezTo>
                      <a:pt x="412922" y="717865"/>
                      <a:pt x="409633" y="739239"/>
                      <a:pt x="403057" y="764997"/>
                    </a:cubicBezTo>
                    <a:cubicBezTo>
                      <a:pt x="397576" y="788014"/>
                      <a:pt x="389904" y="812676"/>
                      <a:pt x="382231" y="833502"/>
                    </a:cubicBezTo>
                    <a:cubicBezTo>
                      <a:pt x="364694" y="878441"/>
                      <a:pt x="355377" y="948043"/>
                      <a:pt x="342224" y="950235"/>
                    </a:cubicBezTo>
                    <a:cubicBezTo>
                      <a:pt x="330167" y="951879"/>
                      <a:pt x="293996" y="933246"/>
                      <a:pt x="261662" y="885566"/>
                    </a:cubicBezTo>
                    <a:cubicBezTo>
                      <a:pt x="231519" y="840627"/>
                      <a:pt x="221107" y="783630"/>
                      <a:pt x="229875" y="731018"/>
                    </a:cubicBezTo>
                    <a:close/>
                    <a:moveTo>
                      <a:pt x="328523" y="532626"/>
                    </a:moveTo>
                    <a:cubicBezTo>
                      <a:pt x="353733" y="489331"/>
                      <a:pt x="416210" y="465217"/>
                      <a:pt x="463890" y="463573"/>
                    </a:cubicBezTo>
                    <a:cubicBezTo>
                      <a:pt x="479783" y="462477"/>
                      <a:pt x="490196" y="463573"/>
                      <a:pt x="490196" y="469053"/>
                    </a:cubicBezTo>
                    <a:cubicBezTo>
                      <a:pt x="489099" y="500292"/>
                      <a:pt x="472658" y="535367"/>
                      <a:pt x="463342" y="564961"/>
                    </a:cubicBezTo>
                    <a:cubicBezTo>
                      <a:pt x="457861" y="581950"/>
                      <a:pt x="450188" y="601132"/>
                      <a:pt x="443612" y="621957"/>
                    </a:cubicBezTo>
                    <a:cubicBezTo>
                      <a:pt x="431555" y="659772"/>
                      <a:pt x="445804" y="671829"/>
                      <a:pt x="412922" y="676214"/>
                    </a:cubicBezTo>
                    <a:cubicBezTo>
                      <a:pt x="376203" y="676214"/>
                      <a:pt x="360309" y="664705"/>
                      <a:pt x="343320" y="630178"/>
                    </a:cubicBezTo>
                    <a:cubicBezTo>
                      <a:pt x="330167" y="601680"/>
                      <a:pt x="297285" y="590719"/>
                      <a:pt x="328523" y="532626"/>
                    </a:cubicBezTo>
                    <a:close/>
                    <a:moveTo>
                      <a:pt x="576786" y="717317"/>
                    </a:moveTo>
                    <a:cubicBezTo>
                      <a:pt x="579527" y="693203"/>
                      <a:pt x="583363" y="656484"/>
                      <a:pt x="597064" y="642783"/>
                    </a:cubicBezTo>
                    <a:cubicBezTo>
                      <a:pt x="597612" y="642235"/>
                      <a:pt x="597612" y="642235"/>
                      <a:pt x="597612" y="642235"/>
                    </a:cubicBezTo>
                    <a:cubicBezTo>
                      <a:pt x="599804" y="640043"/>
                      <a:pt x="600900" y="639495"/>
                      <a:pt x="604189" y="638399"/>
                    </a:cubicBezTo>
                    <a:cubicBezTo>
                      <a:pt x="621178" y="634562"/>
                      <a:pt x="668310" y="687175"/>
                      <a:pt x="689135" y="703068"/>
                    </a:cubicBezTo>
                    <a:cubicBezTo>
                      <a:pt x="705028" y="710740"/>
                      <a:pt x="732979" y="708000"/>
                      <a:pt x="748872" y="710740"/>
                    </a:cubicBezTo>
                    <a:cubicBezTo>
                      <a:pt x="753256" y="711288"/>
                      <a:pt x="761477" y="712385"/>
                      <a:pt x="761477" y="717865"/>
                    </a:cubicBezTo>
                    <a:cubicBezTo>
                      <a:pt x="761477" y="722249"/>
                      <a:pt x="758737" y="744171"/>
                      <a:pt x="753804" y="771573"/>
                    </a:cubicBezTo>
                    <a:cubicBezTo>
                      <a:pt x="752160" y="779794"/>
                      <a:pt x="751064" y="788014"/>
                      <a:pt x="749420" y="796235"/>
                    </a:cubicBezTo>
                    <a:cubicBezTo>
                      <a:pt x="737911" y="858712"/>
                      <a:pt x="721470" y="935986"/>
                      <a:pt x="712153" y="935986"/>
                    </a:cubicBezTo>
                    <a:cubicBezTo>
                      <a:pt x="706673" y="935986"/>
                      <a:pt x="697904" y="932698"/>
                      <a:pt x="688587" y="927765"/>
                    </a:cubicBezTo>
                    <a:cubicBezTo>
                      <a:pt x="619534" y="889950"/>
                      <a:pt x="567470" y="796235"/>
                      <a:pt x="576786" y="717317"/>
                    </a:cubicBezTo>
                    <a:close/>
                    <a:moveTo>
                      <a:pt x="677626" y="493167"/>
                    </a:moveTo>
                    <a:cubicBezTo>
                      <a:pt x="697904" y="467409"/>
                      <a:pt x="719826" y="449324"/>
                      <a:pt x="749968" y="436171"/>
                    </a:cubicBezTo>
                    <a:cubicBezTo>
                      <a:pt x="765861" y="429046"/>
                      <a:pt x="842587" y="399452"/>
                      <a:pt x="846424" y="429046"/>
                    </a:cubicBezTo>
                    <a:cubicBezTo>
                      <a:pt x="846424" y="429046"/>
                      <a:pt x="851904" y="450968"/>
                      <a:pt x="830530" y="509061"/>
                    </a:cubicBezTo>
                    <a:cubicBezTo>
                      <a:pt x="809157" y="568797"/>
                      <a:pt x="791071" y="666897"/>
                      <a:pt x="776822" y="672925"/>
                    </a:cubicBezTo>
                    <a:cubicBezTo>
                      <a:pt x="755448" y="681146"/>
                      <a:pt x="711057" y="664157"/>
                      <a:pt x="701740" y="647167"/>
                    </a:cubicBezTo>
                    <a:cubicBezTo>
                      <a:pt x="672146" y="602228"/>
                      <a:pt x="638167" y="543587"/>
                      <a:pt x="677626" y="493167"/>
                    </a:cubicBezTo>
                    <a:close/>
                    <a:moveTo>
                      <a:pt x="1467904" y="311217"/>
                    </a:moveTo>
                    <a:cubicBezTo>
                      <a:pt x="1415840" y="233395"/>
                      <a:pt x="1341854" y="152833"/>
                      <a:pt x="1268965" y="90904"/>
                    </a:cubicBezTo>
                    <a:cubicBezTo>
                      <a:pt x="1231698" y="59117"/>
                      <a:pt x="1192787" y="32263"/>
                      <a:pt x="1155520" y="16370"/>
                    </a:cubicBezTo>
                    <a:cubicBezTo>
                      <a:pt x="1141271" y="10342"/>
                      <a:pt x="1125925" y="4861"/>
                      <a:pt x="1110580" y="2121"/>
                    </a:cubicBezTo>
                    <a:cubicBezTo>
                      <a:pt x="1082630" y="-3908"/>
                      <a:pt x="1081534" y="3217"/>
                      <a:pt x="1110580" y="19658"/>
                    </a:cubicBezTo>
                    <a:cubicBezTo>
                      <a:pt x="1122089" y="26235"/>
                      <a:pt x="1134694" y="31715"/>
                      <a:pt x="1146203" y="38292"/>
                    </a:cubicBezTo>
                    <a:cubicBezTo>
                      <a:pt x="1222929" y="83779"/>
                      <a:pt x="1293079" y="180235"/>
                      <a:pt x="1340210" y="258057"/>
                    </a:cubicBezTo>
                    <a:cubicBezTo>
                      <a:pt x="1385150" y="331495"/>
                      <a:pt x="1397207" y="384655"/>
                      <a:pt x="1397207" y="384655"/>
                    </a:cubicBezTo>
                    <a:cubicBezTo>
                      <a:pt x="1344047" y="408769"/>
                      <a:pt x="1301299" y="461929"/>
                      <a:pt x="1287050" y="518377"/>
                    </a:cubicBezTo>
                    <a:cubicBezTo>
                      <a:pt x="1263484" y="612093"/>
                      <a:pt x="1273897" y="1000107"/>
                      <a:pt x="1273897" y="1000107"/>
                    </a:cubicBezTo>
                    <a:cubicBezTo>
                      <a:pt x="1272253" y="992982"/>
                      <a:pt x="1247043" y="912968"/>
                      <a:pt x="1232794" y="906392"/>
                    </a:cubicBezTo>
                    <a:cubicBezTo>
                      <a:pt x="1219093" y="900911"/>
                      <a:pt x="1175249" y="915160"/>
                      <a:pt x="1145655" y="909132"/>
                    </a:cubicBezTo>
                    <a:lnTo>
                      <a:pt x="1144011" y="909132"/>
                    </a:lnTo>
                    <a:cubicBezTo>
                      <a:pt x="1128118" y="904200"/>
                      <a:pt x="1165933" y="756228"/>
                      <a:pt x="1179634" y="701972"/>
                    </a:cubicBezTo>
                    <a:cubicBezTo>
                      <a:pt x="1182922" y="689915"/>
                      <a:pt x="1209776" y="695395"/>
                      <a:pt x="1212516" y="657032"/>
                    </a:cubicBezTo>
                    <a:cubicBezTo>
                      <a:pt x="1212516" y="644427"/>
                      <a:pt x="1195527" y="634014"/>
                      <a:pt x="1198267" y="623054"/>
                    </a:cubicBezTo>
                    <a:cubicBezTo>
                      <a:pt x="1226217" y="523310"/>
                      <a:pt x="1253071" y="440007"/>
                      <a:pt x="1262388" y="437267"/>
                    </a:cubicBezTo>
                    <a:cubicBezTo>
                      <a:pt x="1346787" y="410413"/>
                      <a:pt x="1264032" y="394520"/>
                      <a:pt x="1264032" y="394520"/>
                    </a:cubicBezTo>
                    <a:cubicBezTo>
                      <a:pt x="1264032" y="394520"/>
                      <a:pt x="1237726" y="387943"/>
                      <a:pt x="1207036" y="397260"/>
                    </a:cubicBezTo>
                    <a:cubicBezTo>
                      <a:pt x="1199911" y="398356"/>
                      <a:pt x="1184566" y="404384"/>
                      <a:pt x="1165933" y="413701"/>
                    </a:cubicBezTo>
                    <a:cubicBezTo>
                      <a:pt x="1162644" y="404932"/>
                      <a:pt x="1154972" y="392876"/>
                      <a:pt x="1145655" y="380819"/>
                    </a:cubicBezTo>
                    <a:cubicBezTo>
                      <a:pt x="1128118" y="358897"/>
                      <a:pt x="1096879" y="330947"/>
                      <a:pt x="1064545" y="327110"/>
                    </a:cubicBezTo>
                    <a:cubicBezTo>
                      <a:pt x="1054680" y="326014"/>
                      <a:pt x="1033854" y="327658"/>
                      <a:pt x="1026182" y="335331"/>
                    </a:cubicBezTo>
                    <a:cubicBezTo>
                      <a:pt x="998231" y="364925"/>
                      <a:pt x="1015221" y="379722"/>
                      <a:pt x="1040431" y="386847"/>
                    </a:cubicBezTo>
                    <a:cubicBezTo>
                      <a:pt x="1062901" y="396712"/>
                      <a:pt x="1088659" y="394520"/>
                      <a:pt x="1110032" y="408221"/>
                    </a:cubicBezTo>
                    <a:cubicBezTo>
                      <a:pt x="1120993" y="414797"/>
                      <a:pt x="1130858" y="422470"/>
                      <a:pt x="1141819" y="425758"/>
                    </a:cubicBezTo>
                    <a:cubicBezTo>
                      <a:pt x="1131954" y="431238"/>
                      <a:pt x="1120993" y="437267"/>
                      <a:pt x="1110032" y="443296"/>
                    </a:cubicBezTo>
                    <a:cubicBezTo>
                      <a:pt x="1077150" y="463573"/>
                      <a:pt x="1032758" y="489879"/>
                      <a:pt x="1010836" y="523310"/>
                    </a:cubicBezTo>
                    <a:cubicBezTo>
                      <a:pt x="965897" y="601680"/>
                      <a:pt x="913833" y="687175"/>
                      <a:pt x="888623" y="772121"/>
                    </a:cubicBezTo>
                    <a:cubicBezTo>
                      <a:pt x="860673" y="867481"/>
                      <a:pt x="887527" y="982570"/>
                      <a:pt x="904516" y="1009424"/>
                    </a:cubicBezTo>
                    <a:cubicBezTo>
                      <a:pt x="921505" y="1037374"/>
                      <a:pt x="973021" y="1081217"/>
                      <a:pt x="960964" y="1119580"/>
                    </a:cubicBezTo>
                    <a:cubicBezTo>
                      <a:pt x="955484" y="1138762"/>
                      <a:pt x="921505" y="1179865"/>
                      <a:pt x="908352" y="1177673"/>
                    </a:cubicBezTo>
                    <a:cubicBezTo>
                      <a:pt x="894103" y="1175481"/>
                      <a:pt x="882594" y="1076833"/>
                      <a:pt x="872730" y="1048883"/>
                    </a:cubicBezTo>
                    <a:cubicBezTo>
                      <a:pt x="869441" y="1042854"/>
                      <a:pt x="862865" y="1036278"/>
                      <a:pt x="857932" y="1031345"/>
                    </a:cubicBezTo>
                    <a:cubicBezTo>
                      <a:pt x="826146" y="1000655"/>
                      <a:pt x="755448" y="960100"/>
                      <a:pt x="755448" y="960100"/>
                    </a:cubicBezTo>
                    <a:cubicBezTo>
                      <a:pt x="753256" y="957360"/>
                      <a:pt x="752160" y="952975"/>
                      <a:pt x="752160" y="948043"/>
                    </a:cubicBezTo>
                    <a:cubicBezTo>
                      <a:pt x="752160" y="945303"/>
                      <a:pt x="752160" y="941466"/>
                      <a:pt x="752160" y="936534"/>
                    </a:cubicBezTo>
                    <a:cubicBezTo>
                      <a:pt x="755448" y="886114"/>
                      <a:pt x="789975" y="778698"/>
                      <a:pt x="796552" y="739239"/>
                    </a:cubicBezTo>
                    <a:cubicBezTo>
                      <a:pt x="797648" y="732662"/>
                      <a:pt x="799292" y="723345"/>
                      <a:pt x="802032" y="712385"/>
                    </a:cubicBezTo>
                    <a:cubicBezTo>
                      <a:pt x="805320" y="700876"/>
                      <a:pt x="833819" y="710192"/>
                      <a:pt x="827242" y="674570"/>
                    </a:cubicBezTo>
                    <a:cubicBezTo>
                      <a:pt x="826694" y="666349"/>
                      <a:pt x="820117" y="647167"/>
                      <a:pt x="821214" y="642783"/>
                    </a:cubicBezTo>
                    <a:cubicBezTo>
                      <a:pt x="835463" y="596747"/>
                      <a:pt x="850808" y="544683"/>
                      <a:pt x="863961" y="505772"/>
                    </a:cubicBezTo>
                    <a:cubicBezTo>
                      <a:pt x="863961" y="505772"/>
                      <a:pt x="863961" y="505224"/>
                      <a:pt x="864509" y="504676"/>
                    </a:cubicBezTo>
                    <a:cubicBezTo>
                      <a:pt x="875470" y="473986"/>
                      <a:pt x="883142" y="450420"/>
                      <a:pt x="886431" y="446584"/>
                    </a:cubicBezTo>
                    <a:cubicBezTo>
                      <a:pt x="893555" y="433431"/>
                      <a:pt x="922601" y="423018"/>
                      <a:pt x="931370" y="421922"/>
                    </a:cubicBezTo>
                    <a:cubicBezTo>
                      <a:pt x="953292" y="419730"/>
                      <a:pt x="950552" y="407125"/>
                      <a:pt x="938495" y="393972"/>
                    </a:cubicBezTo>
                    <a:cubicBezTo>
                      <a:pt x="935754" y="390683"/>
                      <a:pt x="926986" y="387943"/>
                      <a:pt x="914929" y="385203"/>
                    </a:cubicBezTo>
                    <a:cubicBezTo>
                      <a:pt x="876018" y="377530"/>
                      <a:pt x="830530" y="375338"/>
                      <a:pt x="793811" y="390683"/>
                    </a:cubicBezTo>
                    <a:cubicBezTo>
                      <a:pt x="769149" y="400000"/>
                      <a:pt x="740651" y="401096"/>
                      <a:pt x="714893" y="403288"/>
                    </a:cubicBezTo>
                    <a:cubicBezTo>
                      <a:pt x="701192" y="406577"/>
                      <a:pt x="669406" y="347388"/>
                      <a:pt x="655705" y="336975"/>
                    </a:cubicBezTo>
                    <a:cubicBezTo>
                      <a:pt x="644744" y="328206"/>
                      <a:pt x="614601" y="312861"/>
                      <a:pt x="598708" y="327658"/>
                    </a:cubicBezTo>
                    <a:cubicBezTo>
                      <a:pt x="586651" y="339167"/>
                      <a:pt x="582267" y="371502"/>
                      <a:pt x="598160" y="381915"/>
                    </a:cubicBezTo>
                    <a:cubicBezTo>
                      <a:pt x="608573" y="389039"/>
                      <a:pt x="626658" y="388491"/>
                      <a:pt x="644196" y="393424"/>
                    </a:cubicBezTo>
                    <a:cubicBezTo>
                      <a:pt x="667213" y="400548"/>
                      <a:pt x="674886" y="420826"/>
                      <a:pt x="669406" y="430690"/>
                    </a:cubicBezTo>
                    <a:cubicBezTo>
                      <a:pt x="650772" y="463573"/>
                      <a:pt x="627754" y="484399"/>
                      <a:pt x="609121" y="510705"/>
                    </a:cubicBezTo>
                    <a:cubicBezTo>
                      <a:pt x="546096" y="597296"/>
                      <a:pt x="475946" y="726634"/>
                      <a:pt x="507733" y="834598"/>
                    </a:cubicBezTo>
                    <a:cubicBezTo>
                      <a:pt x="525818" y="887758"/>
                      <a:pt x="545548" y="933794"/>
                      <a:pt x="576238" y="980926"/>
                    </a:cubicBezTo>
                    <a:cubicBezTo>
                      <a:pt x="585555" y="996271"/>
                      <a:pt x="594324" y="1034634"/>
                      <a:pt x="594324" y="1054911"/>
                    </a:cubicBezTo>
                    <a:cubicBezTo>
                      <a:pt x="594324" y="1077929"/>
                      <a:pt x="557057" y="1075737"/>
                      <a:pt x="541164" y="1077381"/>
                    </a:cubicBezTo>
                    <a:cubicBezTo>
                      <a:pt x="520338" y="1079025"/>
                      <a:pt x="511569" y="1078477"/>
                      <a:pt x="504445" y="1032990"/>
                    </a:cubicBezTo>
                    <a:cubicBezTo>
                      <a:pt x="501705" y="1016000"/>
                      <a:pt x="498416" y="1003943"/>
                      <a:pt x="495676" y="996271"/>
                    </a:cubicBezTo>
                    <a:cubicBezTo>
                      <a:pt x="495676" y="995723"/>
                      <a:pt x="495676" y="995723"/>
                      <a:pt x="495676" y="995723"/>
                    </a:cubicBezTo>
                    <a:cubicBezTo>
                      <a:pt x="480331" y="957360"/>
                      <a:pt x="433747" y="969417"/>
                      <a:pt x="401961" y="969417"/>
                    </a:cubicBezTo>
                    <a:cubicBezTo>
                      <a:pt x="392644" y="969417"/>
                      <a:pt x="383875" y="968869"/>
                      <a:pt x="381135" y="966676"/>
                    </a:cubicBezTo>
                    <a:cubicBezTo>
                      <a:pt x="374559" y="963936"/>
                      <a:pt x="387164" y="916805"/>
                      <a:pt x="401961" y="861452"/>
                    </a:cubicBezTo>
                    <a:cubicBezTo>
                      <a:pt x="416758" y="806648"/>
                      <a:pt x="437035" y="741979"/>
                      <a:pt x="444708" y="709096"/>
                    </a:cubicBezTo>
                    <a:cubicBezTo>
                      <a:pt x="446900" y="704164"/>
                      <a:pt x="455669" y="705808"/>
                      <a:pt x="462793" y="703616"/>
                    </a:cubicBezTo>
                    <a:cubicBezTo>
                      <a:pt x="466082" y="703068"/>
                      <a:pt x="468822" y="701424"/>
                      <a:pt x="471562" y="698683"/>
                    </a:cubicBezTo>
                    <a:cubicBezTo>
                      <a:pt x="472658" y="694847"/>
                      <a:pt x="474850" y="679502"/>
                      <a:pt x="474302" y="670733"/>
                    </a:cubicBezTo>
                    <a:cubicBezTo>
                      <a:pt x="473754" y="665253"/>
                      <a:pt x="467726" y="664157"/>
                      <a:pt x="462793" y="662513"/>
                    </a:cubicBezTo>
                    <a:cubicBezTo>
                      <a:pt x="461149" y="661417"/>
                      <a:pt x="458957" y="659224"/>
                      <a:pt x="460053" y="655936"/>
                    </a:cubicBezTo>
                    <a:cubicBezTo>
                      <a:pt x="460601" y="652100"/>
                      <a:pt x="461697" y="648264"/>
                      <a:pt x="462793" y="644427"/>
                    </a:cubicBezTo>
                    <a:cubicBezTo>
                      <a:pt x="473754" y="609900"/>
                      <a:pt x="485263" y="575922"/>
                      <a:pt x="496772" y="541395"/>
                    </a:cubicBezTo>
                    <a:cubicBezTo>
                      <a:pt x="505541" y="513993"/>
                      <a:pt x="512665" y="494811"/>
                      <a:pt x="513761" y="492071"/>
                    </a:cubicBezTo>
                    <a:cubicBezTo>
                      <a:pt x="514858" y="485495"/>
                      <a:pt x="528559" y="487687"/>
                      <a:pt x="538971" y="487139"/>
                    </a:cubicBezTo>
                    <a:cubicBezTo>
                      <a:pt x="543356" y="487139"/>
                      <a:pt x="546644" y="486591"/>
                      <a:pt x="549932" y="483851"/>
                    </a:cubicBezTo>
                    <a:cubicBezTo>
                      <a:pt x="559249" y="477822"/>
                      <a:pt x="561441" y="456449"/>
                      <a:pt x="545000" y="446036"/>
                    </a:cubicBezTo>
                    <a:cubicBezTo>
                      <a:pt x="532395" y="437815"/>
                      <a:pt x="509377" y="438363"/>
                      <a:pt x="495128" y="438363"/>
                    </a:cubicBezTo>
                    <a:cubicBezTo>
                      <a:pt x="485263" y="438363"/>
                      <a:pt x="473754" y="438363"/>
                      <a:pt x="462245" y="438363"/>
                    </a:cubicBezTo>
                    <a:cubicBezTo>
                      <a:pt x="438131" y="438363"/>
                      <a:pt x="413470" y="438363"/>
                      <a:pt x="401413" y="437267"/>
                    </a:cubicBezTo>
                    <a:cubicBezTo>
                      <a:pt x="368530" y="426306"/>
                      <a:pt x="384971" y="390135"/>
                      <a:pt x="359213" y="374242"/>
                    </a:cubicBezTo>
                    <a:cubicBezTo>
                      <a:pt x="305505" y="341908"/>
                      <a:pt x="293996" y="386299"/>
                      <a:pt x="311534" y="407673"/>
                    </a:cubicBezTo>
                    <a:cubicBezTo>
                      <a:pt x="332907" y="433431"/>
                      <a:pt x="349349" y="419182"/>
                      <a:pt x="352637" y="454804"/>
                    </a:cubicBezTo>
                    <a:cubicBezTo>
                      <a:pt x="354829" y="467409"/>
                      <a:pt x="215078" y="585787"/>
                      <a:pt x="194252" y="617025"/>
                    </a:cubicBezTo>
                    <a:cubicBezTo>
                      <a:pt x="172331" y="651004"/>
                      <a:pt x="142736" y="768833"/>
                      <a:pt x="152053" y="821445"/>
                    </a:cubicBezTo>
                    <a:cubicBezTo>
                      <a:pt x="161370" y="875153"/>
                      <a:pt x="166302" y="910228"/>
                      <a:pt x="211790" y="957360"/>
                    </a:cubicBezTo>
                    <a:cubicBezTo>
                      <a:pt x="223847" y="969965"/>
                      <a:pt x="239740" y="980377"/>
                      <a:pt x="253989" y="987502"/>
                    </a:cubicBezTo>
                    <a:lnTo>
                      <a:pt x="254537" y="987502"/>
                    </a:lnTo>
                    <a:cubicBezTo>
                      <a:pt x="274815" y="999011"/>
                      <a:pt x="292900" y="1006135"/>
                      <a:pt x="292900" y="1012164"/>
                    </a:cubicBezTo>
                    <a:cubicBezTo>
                      <a:pt x="292900" y="1016000"/>
                      <a:pt x="275911" y="1017096"/>
                      <a:pt x="254537" y="1017644"/>
                    </a:cubicBezTo>
                    <a:cubicBezTo>
                      <a:pt x="245768" y="1017644"/>
                      <a:pt x="234260" y="1018192"/>
                      <a:pt x="225491" y="1020385"/>
                    </a:cubicBezTo>
                    <a:cubicBezTo>
                      <a:pt x="204117" y="1023125"/>
                      <a:pt x="187128" y="1033538"/>
                      <a:pt x="175619" y="1035730"/>
                    </a:cubicBezTo>
                    <a:cubicBezTo>
                      <a:pt x="161918" y="1036826"/>
                      <a:pt x="99989" y="982022"/>
                      <a:pt x="83548" y="921189"/>
                    </a:cubicBezTo>
                    <a:cubicBezTo>
                      <a:pt x="67654" y="860356"/>
                      <a:pt x="116978" y="733210"/>
                      <a:pt x="123007" y="695943"/>
                    </a:cubicBezTo>
                    <a:cubicBezTo>
                      <a:pt x="128487" y="658128"/>
                      <a:pt x="108758" y="435075"/>
                      <a:pt x="108758" y="414797"/>
                    </a:cubicBezTo>
                    <a:cubicBezTo>
                      <a:pt x="108758" y="395616"/>
                      <a:pt x="133420" y="372050"/>
                      <a:pt x="179455" y="369858"/>
                    </a:cubicBezTo>
                    <a:cubicBezTo>
                      <a:pt x="215078" y="367666"/>
                      <a:pt x="238644" y="392876"/>
                      <a:pt x="253441" y="400548"/>
                    </a:cubicBezTo>
                    <a:lnTo>
                      <a:pt x="253989" y="401096"/>
                    </a:lnTo>
                    <a:cubicBezTo>
                      <a:pt x="258921" y="402192"/>
                      <a:pt x="261114" y="403836"/>
                      <a:pt x="263854" y="402192"/>
                    </a:cubicBezTo>
                    <a:cubicBezTo>
                      <a:pt x="276459" y="399452"/>
                      <a:pt x="279199" y="368762"/>
                      <a:pt x="253989" y="335331"/>
                    </a:cubicBezTo>
                    <a:cubicBezTo>
                      <a:pt x="253989" y="335331"/>
                      <a:pt x="253441" y="335331"/>
                      <a:pt x="253441" y="334783"/>
                    </a:cubicBezTo>
                    <a:cubicBezTo>
                      <a:pt x="250701" y="332043"/>
                      <a:pt x="247961" y="328755"/>
                      <a:pt x="244124" y="324918"/>
                    </a:cubicBezTo>
                    <a:cubicBezTo>
                      <a:pt x="209050" y="287103"/>
                      <a:pt x="175619" y="301352"/>
                      <a:pt x="166302" y="285459"/>
                    </a:cubicBezTo>
                    <a:cubicBezTo>
                      <a:pt x="156437" y="269566"/>
                      <a:pt x="184388" y="266278"/>
                      <a:pt x="209050" y="240520"/>
                    </a:cubicBezTo>
                    <a:cubicBezTo>
                      <a:pt x="234260" y="214762"/>
                      <a:pt x="232615" y="183523"/>
                      <a:pt x="215078" y="152833"/>
                    </a:cubicBezTo>
                    <a:cubicBezTo>
                      <a:pt x="196993" y="120498"/>
                      <a:pt x="123007" y="105701"/>
                      <a:pt x="126295" y="125431"/>
                    </a:cubicBezTo>
                    <a:cubicBezTo>
                      <a:pt x="130131" y="145160"/>
                      <a:pt x="155889" y="162149"/>
                      <a:pt x="149861" y="197772"/>
                    </a:cubicBezTo>
                    <a:cubicBezTo>
                      <a:pt x="142736" y="246000"/>
                      <a:pt x="107114" y="252577"/>
                      <a:pt x="71491" y="287651"/>
                    </a:cubicBezTo>
                    <a:cubicBezTo>
                      <a:pt x="36416" y="323274"/>
                      <a:pt x="793" y="332591"/>
                      <a:pt x="16686" y="444392"/>
                    </a:cubicBezTo>
                    <a:cubicBezTo>
                      <a:pt x="29291" y="528790"/>
                      <a:pt x="34772" y="677858"/>
                      <a:pt x="20523" y="771573"/>
                    </a:cubicBezTo>
                    <a:cubicBezTo>
                      <a:pt x="6822" y="866933"/>
                      <a:pt x="-18936" y="924477"/>
                      <a:pt x="22715" y="1016000"/>
                    </a:cubicBezTo>
                    <a:cubicBezTo>
                      <a:pt x="64914" y="1108071"/>
                      <a:pt x="232615" y="1284541"/>
                      <a:pt x="232615" y="1284541"/>
                    </a:cubicBezTo>
                    <a:cubicBezTo>
                      <a:pt x="232615" y="1284541"/>
                      <a:pt x="225491" y="1305367"/>
                      <a:pt x="217818" y="1323452"/>
                    </a:cubicBezTo>
                    <a:cubicBezTo>
                      <a:pt x="210694" y="1340990"/>
                      <a:pt x="227135" y="1345374"/>
                      <a:pt x="237548" y="1345374"/>
                    </a:cubicBezTo>
                    <a:cubicBezTo>
                      <a:pt x="243028" y="1345374"/>
                      <a:pt x="251249" y="1330577"/>
                      <a:pt x="254537" y="1325097"/>
                    </a:cubicBezTo>
                    <a:cubicBezTo>
                      <a:pt x="260566" y="1313040"/>
                      <a:pt x="266046" y="1300435"/>
                      <a:pt x="266046" y="1300435"/>
                    </a:cubicBezTo>
                    <a:cubicBezTo>
                      <a:pt x="286872" y="1317424"/>
                      <a:pt x="346060" y="1351951"/>
                      <a:pt x="401413" y="1375516"/>
                    </a:cubicBezTo>
                    <a:cubicBezTo>
                      <a:pt x="449640" y="1396890"/>
                      <a:pt x="492388" y="1400726"/>
                      <a:pt x="544452" y="1405659"/>
                    </a:cubicBezTo>
                    <a:cubicBezTo>
                      <a:pt x="572402" y="1408399"/>
                      <a:pt x="585555" y="1410591"/>
                      <a:pt x="580623" y="1421552"/>
                    </a:cubicBezTo>
                    <a:cubicBezTo>
                      <a:pt x="577334" y="1429773"/>
                      <a:pt x="577334" y="1438541"/>
                      <a:pt x="573498" y="1445666"/>
                    </a:cubicBezTo>
                    <a:cubicBezTo>
                      <a:pt x="571306" y="1454983"/>
                      <a:pt x="566922" y="1468684"/>
                      <a:pt x="566922" y="1468684"/>
                    </a:cubicBezTo>
                    <a:cubicBezTo>
                      <a:pt x="576238" y="1476904"/>
                      <a:pt x="591036" y="1482933"/>
                      <a:pt x="599804" y="1470876"/>
                    </a:cubicBezTo>
                    <a:cubicBezTo>
                      <a:pt x="603640" y="1465395"/>
                      <a:pt x="609121" y="1453339"/>
                      <a:pt x="611313" y="1437445"/>
                    </a:cubicBezTo>
                    <a:cubicBezTo>
                      <a:pt x="615149" y="1418812"/>
                      <a:pt x="620630" y="1412235"/>
                      <a:pt x="620630" y="1412235"/>
                    </a:cubicBezTo>
                    <a:cubicBezTo>
                      <a:pt x="702288" y="1418264"/>
                      <a:pt x="782302" y="1415523"/>
                      <a:pt x="863961" y="1415523"/>
                    </a:cubicBezTo>
                    <a:cubicBezTo>
                      <a:pt x="913833" y="1415523"/>
                      <a:pt x="957676" y="1415523"/>
                      <a:pt x="957676" y="1415523"/>
                    </a:cubicBezTo>
                    <a:cubicBezTo>
                      <a:pt x="957676" y="1415523"/>
                      <a:pt x="957128" y="1426484"/>
                      <a:pt x="951648" y="1440185"/>
                    </a:cubicBezTo>
                    <a:cubicBezTo>
                      <a:pt x="945619" y="1452790"/>
                      <a:pt x="949456" y="1449502"/>
                      <a:pt x="949456" y="1463751"/>
                    </a:cubicBezTo>
                    <a:cubicBezTo>
                      <a:pt x="949456" y="1463751"/>
                      <a:pt x="967541" y="1471424"/>
                      <a:pt x="980146" y="1462107"/>
                    </a:cubicBezTo>
                    <a:cubicBezTo>
                      <a:pt x="994395" y="1450598"/>
                      <a:pt x="990011" y="1421552"/>
                      <a:pt x="997135" y="1405659"/>
                    </a:cubicBezTo>
                    <a:cubicBezTo>
                      <a:pt x="998231" y="1404015"/>
                      <a:pt x="1009740" y="1402371"/>
                      <a:pt x="1029470" y="1397438"/>
                    </a:cubicBezTo>
                    <a:cubicBezTo>
                      <a:pt x="1094687" y="1383189"/>
                      <a:pt x="1156068" y="1348662"/>
                      <a:pt x="1210872" y="1311943"/>
                    </a:cubicBezTo>
                    <a:cubicBezTo>
                      <a:pt x="1274993" y="1267552"/>
                      <a:pt x="1369256" y="1180413"/>
                      <a:pt x="1408168" y="1114100"/>
                    </a:cubicBezTo>
                    <a:cubicBezTo>
                      <a:pt x="1441598" y="1057103"/>
                      <a:pt x="1453107" y="996819"/>
                      <a:pt x="1461876" y="972705"/>
                    </a:cubicBezTo>
                    <a:cubicBezTo>
                      <a:pt x="1473933" y="938726"/>
                      <a:pt x="1464068" y="891594"/>
                      <a:pt x="1444338" y="832406"/>
                    </a:cubicBezTo>
                    <a:cubicBezTo>
                      <a:pt x="1425705" y="773217"/>
                      <a:pt x="1403235" y="693751"/>
                      <a:pt x="1391178" y="644427"/>
                    </a:cubicBezTo>
                    <a:cubicBezTo>
                      <a:pt x="1379669" y="594555"/>
                      <a:pt x="1375285" y="555096"/>
                      <a:pt x="1388986" y="533723"/>
                    </a:cubicBezTo>
                    <a:cubicBezTo>
                      <a:pt x="1403235" y="512349"/>
                      <a:pt x="1404879" y="510157"/>
                      <a:pt x="1425157" y="521117"/>
                    </a:cubicBezTo>
                    <a:cubicBezTo>
                      <a:pt x="1443790" y="530434"/>
                      <a:pt x="1451463" y="551808"/>
                      <a:pt x="1443790" y="637851"/>
                    </a:cubicBezTo>
                    <a:cubicBezTo>
                      <a:pt x="1435022" y="730470"/>
                      <a:pt x="1445434" y="750747"/>
                      <a:pt x="1470096" y="695395"/>
                    </a:cubicBezTo>
                    <a:cubicBezTo>
                      <a:pt x="1492018" y="643879"/>
                      <a:pt x="1488730" y="589623"/>
                      <a:pt x="1492018" y="554548"/>
                    </a:cubicBezTo>
                    <a:cubicBezTo>
                      <a:pt x="1495854" y="518925"/>
                      <a:pt x="1502979" y="486591"/>
                      <a:pt x="1510652" y="470150"/>
                    </a:cubicBezTo>
                    <a:cubicBezTo>
                      <a:pt x="1521613" y="452612"/>
                      <a:pt x="1498595" y="358897"/>
                      <a:pt x="1467904" y="31121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F953FEA4-15D6-40B5-B3D0-F4D7FF94F1E2}"/>
                  </a:ext>
                </a:extLst>
              </p:cNvPr>
              <p:cNvSpPr/>
              <p:nvPr/>
            </p:nvSpPr>
            <p:spPr>
              <a:xfrm>
                <a:off x="694488" y="3372552"/>
                <a:ext cx="2411389" cy="1205694"/>
              </a:xfrm>
              <a:custGeom>
                <a:avLst/>
                <a:gdLst>
                  <a:gd name="connsiteX0" fmla="*/ 2412485 w 2411388"/>
                  <a:gd name="connsiteY0" fmla="*/ 70698 h 1205694"/>
                  <a:gd name="connsiteX1" fmla="*/ 2411937 w 2411388"/>
                  <a:gd name="connsiteY1" fmla="*/ 76726 h 1205694"/>
                  <a:gd name="connsiteX2" fmla="*/ 2383987 w 2411388"/>
                  <a:gd name="connsiteY2" fmla="*/ 94811 h 1205694"/>
                  <a:gd name="connsiteX3" fmla="*/ 2337951 w 2411388"/>
                  <a:gd name="connsiteY3" fmla="*/ 92071 h 1205694"/>
                  <a:gd name="connsiteX4" fmla="*/ 2271638 w 2411388"/>
                  <a:gd name="connsiteY4" fmla="*/ 42199 h 1205694"/>
                  <a:gd name="connsiteX5" fmla="*/ 2242044 w 2411388"/>
                  <a:gd name="connsiteY5" fmla="*/ 3288 h 1205694"/>
                  <a:gd name="connsiteX6" fmla="*/ 2243688 w 2411388"/>
                  <a:gd name="connsiteY6" fmla="*/ 0 h 1205694"/>
                  <a:gd name="connsiteX7" fmla="*/ 2237659 w 2411388"/>
                  <a:gd name="connsiteY7" fmla="*/ 0 h 1205694"/>
                  <a:gd name="connsiteX8" fmla="*/ 2232727 w 2411388"/>
                  <a:gd name="connsiteY8" fmla="*/ 63573 h 1205694"/>
                  <a:gd name="connsiteX9" fmla="*/ 2238756 w 2411388"/>
                  <a:gd name="connsiteY9" fmla="*/ 64121 h 1205694"/>
                  <a:gd name="connsiteX10" fmla="*/ 2239852 w 2411388"/>
                  <a:gd name="connsiteY10" fmla="*/ 52612 h 1205694"/>
                  <a:gd name="connsiteX11" fmla="*/ 2261773 w 2411388"/>
                  <a:gd name="connsiteY11" fmla="*/ 49872 h 1205694"/>
                  <a:gd name="connsiteX12" fmla="*/ 2271638 w 2411388"/>
                  <a:gd name="connsiteY12" fmla="*/ 56448 h 1205694"/>
                  <a:gd name="connsiteX13" fmla="*/ 2325894 w 2411388"/>
                  <a:gd name="connsiteY13" fmla="*/ 96456 h 1205694"/>
                  <a:gd name="connsiteX14" fmla="*/ 2263418 w 2411388"/>
                  <a:gd name="connsiteY14" fmla="*/ 129886 h 1205694"/>
                  <a:gd name="connsiteX15" fmla="*/ 2236563 w 2411388"/>
                  <a:gd name="connsiteY15" fmla="*/ 130982 h 1205694"/>
                  <a:gd name="connsiteX16" fmla="*/ 2234371 w 2411388"/>
                  <a:gd name="connsiteY16" fmla="*/ 119473 h 1205694"/>
                  <a:gd name="connsiteX17" fmla="*/ 2234371 w 2411388"/>
                  <a:gd name="connsiteY17" fmla="*/ 114541 h 1205694"/>
                  <a:gd name="connsiteX18" fmla="*/ 2229439 w 2411388"/>
                  <a:gd name="connsiteY18" fmla="*/ 114541 h 1205694"/>
                  <a:gd name="connsiteX19" fmla="*/ 2223958 w 2411388"/>
                  <a:gd name="connsiteY19" fmla="*/ 192911 h 1205694"/>
                  <a:gd name="connsiteX20" fmla="*/ 2228891 w 2411388"/>
                  <a:gd name="connsiteY20" fmla="*/ 192911 h 1205694"/>
                  <a:gd name="connsiteX21" fmla="*/ 2230535 w 2411388"/>
                  <a:gd name="connsiteY21" fmla="*/ 185239 h 1205694"/>
                  <a:gd name="connsiteX22" fmla="*/ 2257937 w 2411388"/>
                  <a:gd name="connsiteY22" fmla="*/ 161673 h 1205694"/>
                  <a:gd name="connsiteX23" fmla="*/ 2338499 w 2411388"/>
                  <a:gd name="connsiteY23" fmla="*/ 116733 h 1205694"/>
                  <a:gd name="connsiteX24" fmla="*/ 2381795 w 2411388"/>
                  <a:gd name="connsiteY24" fmla="*/ 119473 h 1205694"/>
                  <a:gd name="connsiteX25" fmla="*/ 2407553 w 2411388"/>
                  <a:gd name="connsiteY25" fmla="*/ 140847 h 1205694"/>
                  <a:gd name="connsiteX26" fmla="*/ 2407553 w 2411388"/>
                  <a:gd name="connsiteY26" fmla="*/ 147424 h 1205694"/>
                  <a:gd name="connsiteX27" fmla="*/ 2412485 w 2411388"/>
                  <a:gd name="connsiteY27" fmla="*/ 147424 h 1205694"/>
                  <a:gd name="connsiteX28" fmla="*/ 2417966 w 2411388"/>
                  <a:gd name="connsiteY28" fmla="*/ 69601 h 1205694"/>
                  <a:gd name="connsiteX29" fmla="*/ 2370834 w 2411388"/>
                  <a:gd name="connsiteY29" fmla="*/ 325538 h 1205694"/>
                  <a:gd name="connsiteX30" fmla="*/ 2361517 w 2411388"/>
                  <a:gd name="connsiteY30" fmla="*/ 338691 h 1205694"/>
                  <a:gd name="connsiteX31" fmla="*/ 2340143 w 2411388"/>
                  <a:gd name="connsiteY31" fmla="*/ 336498 h 1205694"/>
                  <a:gd name="connsiteX32" fmla="*/ 2203681 w 2411388"/>
                  <a:gd name="connsiteY32" fmla="*/ 300876 h 1205694"/>
                  <a:gd name="connsiteX33" fmla="*/ 2210257 w 2411388"/>
                  <a:gd name="connsiteY33" fmla="*/ 275666 h 1205694"/>
                  <a:gd name="connsiteX34" fmla="*/ 2219026 w 2411388"/>
                  <a:gd name="connsiteY34" fmla="*/ 258676 h 1205694"/>
                  <a:gd name="connsiteX35" fmla="*/ 2249716 w 2411388"/>
                  <a:gd name="connsiteY35" fmla="*/ 251552 h 1205694"/>
                  <a:gd name="connsiteX36" fmla="*/ 2251908 w 2411388"/>
                  <a:gd name="connsiteY36" fmla="*/ 246619 h 1205694"/>
                  <a:gd name="connsiteX37" fmla="*/ 2209709 w 2411388"/>
                  <a:gd name="connsiteY37" fmla="*/ 237303 h 1205694"/>
                  <a:gd name="connsiteX38" fmla="*/ 2170250 w 2411388"/>
                  <a:gd name="connsiteY38" fmla="*/ 383082 h 1205694"/>
                  <a:gd name="connsiteX39" fmla="*/ 2211353 w 2411388"/>
                  <a:gd name="connsiteY39" fmla="*/ 395687 h 1205694"/>
                  <a:gd name="connsiteX40" fmla="*/ 2213546 w 2411388"/>
                  <a:gd name="connsiteY40" fmla="*/ 390207 h 1205694"/>
                  <a:gd name="connsiteX41" fmla="*/ 2196008 w 2411388"/>
                  <a:gd name="connsiteY41" fmla="*/ 380342 h 1205694"/>
                  <a:gd name="connsiteX42" fmla="*/ 2189432 w 2411388"/>
                  <a:gd name="connsiteY42" fmla="*/ 366093 h 1205694"/>
                  <a:gd name="connsiteX43" fmla="*/ 2197652 w 2411388"/>
                  <a:gd name="connsiteY43" fmla="*/ 324989 h 1205694"/>
                  <a:gd name="connsiteX44" fmla="*/ 2333567 w 2411388"/>
                  <a:gd name="connsiteY44" fmla="*/ 361708 h 1205694"/>
                  <a:gd name="connsiteX45" fmla="*/ 2354393 w 2411388"/>
                  <a:gd name="connsiteY45" fmla="*/ 388014 h 1205694"/>
                  <a:gd name="connsiteX46" fmla="*/ 2352200 w 2411388"/>
                  <a:gd name="connsiteY46" fmla="*/ 394591 h 1205694"/>
                  <a:gd name="connsiteX47" fmla="*/ 2358229 w 2411388"/>
                  <a:gd name="connsiteY47" fmla="*/ 395139 h 1205694"/>
                  <a:gd name="connsiteX48" fmla="*/ 2377959 w 2411388"/>
                  <a:gd name="connsiteY48" fmla="*/ 320057 h 1205694"/>
                  <a:gd name="connsiteX49" fmla="*/ 2373026 w 2411388"/>
                  <a:gd name="connsiteY49" fmla="*/ 318961 h 1205694"/>
                  <a:gd name="connsiteX50" fmla="*/ 2370834 w 2411388"/>
                  <a:gd name="connsiteY50" fmla="*/ 325538 h 1205694"/>
                  <a:gd name="connsiteX51" fmla="*/ 2306165 w 2411388"/>
                  <a:gd name="connsiteY51" fmla="*/ 515708 h 1205694"/>
                  <a:gd name="connsiteX52" fmla="*/ 2273282 w 2411388"/>
                  <a:gd name="connsiteY52" fmla="*/ 520641 h 1205694"/>
                  <a:gd name="connsiteX53" fmla="*/ 2167510 w 2411388"/>
                  <a:gd name="connsiteY53" fmla="*/ 466933 h 1205694"/>
                  <a:gd name="connsiteX54" fmla="*/ 2149425 w 2411388"/>
                  <a:gd name="connsiteY54" fmla="*/ 454328 h 1205694"/>
                  <a:gd name="connsiteX55" fmla="*/ 2154357 w 2411388"/>
                  <a:gd name="connsiteY55" fmla="*/ 430762 h 1205694"/>
                  <a:gd name="connsiteX56" fmla="*/ 2149425 w 2411388"/>
                  <a:gd name="connsiteY56" fmla="*/ 428570 h 1205694"/>
                  <a:gd name="connsiteX57" fmla="*/ 2113802 w 2411388"/>
                  <a:gd name="connsiteY57" fmla="*/ 499267 h 1205694"/>
                  <a:gd name="connsiteX58" fmla="*/ 2118186 w 2411388"/>
                  <a:gd name="connsiteY58" fmla="*/ 501459 h 1205694"/>
                  <a:gd name="connsiteX59" fmla="*/ 2120926 w 2411388"/>
                  <a:gd name="connsiteY59" fmla="*/ 495431 h 1205694"/>
                  <a:gd name="connsiteX60" fmla="*/ 2154357 w 2411388"/>
                  <a:gd name="connsiteY60" fmla="*/ 490498 h 1205694"/>
                  <a:gd name="connsiteX61" fmla="*/ 2261225 w 2411388"/>
                  <a:gd name="connsiteY61" fmla="*/ 544207 h 1205694"/>
                  <a:gd name="connsiteX62" fmla="*/ 2276570 w 2411388"/>
                  <a:gd name="connsiteY62" fmla="*/ 574349 h 1205694"/>
                  <a:gd name="connsiteX63" fmla="*/ 2273282 w 2411388"/>
                  <a:gd name="connsiteY63" fmla="*/ 580925 h 1205694"/>
                  <a:gd name="connsiteX64" fmla="*/ 2278215 w 2411388"/>
                  <a:gd name="connsiteY64" fmla="*/ 582570 h 1205694"/>
                  <a:gd name="connsiteX65" fmla="*/ 2314385 w 2411388"/>
                  <a:gd name="connsiteY65" fmla="*/ 511872 h 1205694"/>
                  <a:gd name="connsiteX66" fmla="*/ 2309453 w 2411388"/>
                  <a:gd name="connsiteY66" fmla="*/ 510776 h 1205694"/>
                  <a:gd name="connsiteX67" fmla="*/ 2306165 w 2411388"/>
                  <a:gd name="connsiteY67" fmla="*/ 515708 h 1205694"/>
                  <a:gd name="connsiteX68" fmla="*/ 2152165 w 2411388"/>
                  <a:gd name="connsiteY68" fmla="*/ 630249 h 1205694"/>
                  <a:gd name="connsiteX69" fmla="*/ 2069410 w 2411388"/>
                  <a:gd name="connsiteY69" fmla="*/ 663680 h 1205694"/>
                  <a:gd name="connsiteX70" fmla="*/ 2053517 w 2411388"/>
                  <a:gd name="connsiteY70" fmla="*/ 660392 h 1205694"/>
                  <a:gd name="connsiteX71" fmla="*/ 2068862 w 2411388"/>
                  <a:gd name="connsiteY71" fmla="*/ 600655 h 1205694"/>
                  <a:gd name="connsiteX72" fmla="*/ 2122022 w 2411388"/>
                  <a:gd name="connsiteY72" fmla="*/ 605587 h 1205694"/>
                  <a:gd name="connsiteX73" fmla="*/ 2125311 w 2411388"/>
                  <a:gd name="connsiteY73" fmla="*/ 602299 h 1205694"/>
                  <a:gd name="connsiteX74" fmla="*/ 2072150 w 2411388"/>
                  <a:gd name="connsiteY74" fmla="*/ 565580 h 1205694"/>
                  <a:gd name="connsiteX75" fmla="*/ 2069410 w 2411388"/>
                  <a:gd name="connsiteY75" fmla="*/ 569417 h 1205694"/>
                  <a:gd name="connsiteX76" fmla="*/ 2073247 w 2411388"/>
                  <a:gd name="connsiteY76" fmla="*/ 583666 h 1205694"/>
                  <a:gd name="connsiteX77" fmla="*/ 2063930 w 2411388"/>
                  <a:gd name="connsiteY77" fmla="*/ 590242 h 1205694"/>
                  <a:gd name="connsiteX78" fmla="*/ 2029403 w 2411388"/>
                  <a:gd name="connsiteY78" fmla="*/ 651075 h 1205694"/>
                  <a:gd name="connsiteX79" fmla="*/ 2091880 w 2411388"/>
                  <a:gd name="connsiteY79" fmla="*/ 688890 h 1205694"/>
                  <a:gd name="connsiteX80" fmla="*/ 2128051 w 2411388"/>
                  <a:gd name="connsiteY80" fmla="*/ 673545 h 1205694"/>
                  <a:gd name="connsiteX81" fmla="*/ 2158741 w 2411388"/>
                  <a:gd name="connsiteY81" fmla="*/ 659296 h 1205694"/>
                  <a:gd name="connsiteX82" fmla="*/ 2188884 w 2411388"/>
                  <a:gd name="connsiteY82" fmla="*/ 662036 h 1205694"/>
                  <a:gd name="connsiteX83" fmla="*/ 2171894 w 2411388"/>
                  <a:gd name="connsiteY83" fmla="*/ 727801 h 1205694"/>
                  <a:gd name="connsiteX84" fmla="*/ 2148328 w 2411388"/>
                  <a:gd name="connsiteY84" fmla="*/ 733829 h 1205694"/>
                  <a:gd name="connsiteX85" fmla="*/ 2118186 w 2411388"/>
                  <a:gd name="connsiteY85" fmla="*/ 724513 h 1205694"/>
                  <a:gd name="connsiteX86" fmla="*/ 2115446 w 2411388"/>
                  <a:gd name="connsiteY86" fmla="*/ 727801 h 1205694"/>
                  <a:gd name="connsiteX87" fmla="*/ 2166962 w 2411388"/>
                  <a:gd name="connsiteY87" fmla="*/ 764520 h 1205694"/>
                  <a:gd name="connsiteX88" fmla="*/ 2169702 w 2411388"/>
                  <a:gd name="connsiteY88" fmla="*/ 760683 h 1205694"/>
                  <a:gd name="connsiteX89" fmla="*/ 2164770 w 2411388"/>
                  <a:gd name="connsiteY89" fmla="*/ 753559 h 1205694"/>
                  <a:gd name="connsiteX90" fmla="*/ 2165866 w 2411388"/>
                  <a:gd name="connsiteY90" fmla="*/ 748079 h 1205694"/>
                  <a:gd name="connsiteX91" fmla="*/ 2178471 w 2411388"/>
                  <a:gd name="connsiteY91" fmla="*/ 736570 h 1205694"/>
                  <a:gd name="connsiteX92" fmla="*/ 2214094 w 2411388"/>
                  <a:gd name="connsiteY92" fmla="*/ 670804 h 1205694"/>
                  <a:gd name="connsiteX93" fmla="*/ 2152165 w 2411388"/>
                  <a:gd name="connsiteY93" fmla="*/ 630249 h 1205694"/>
                  <a:gd name="connsiteX94" fmla="*/ 1951581 w 2411388"/>
                  <a:gd name="connsiteY94" fmla="*/ 851111 h 1205694"/>
                  <a:gd name="connsiteX95" fmla="*/ 1938428 w 2411388"/>
                  <a:gd name="connsiteY95" fmla="*/ 836862 h 1205694"/>
                  <a:gd name="connsiteX96" fmla="*/ 1898969 w 2411388"/>
                  <a:gd name="connsiteY96" fmla="*/ 795210 h 1205694"/>
                  <a:gd name="connsiteX97" fmla="*/ 1967474 w 2411388"/>
                  <a:gd name="connsiteY97" fmla="*/ 779317 h 1205694"/>
                  <a:gd name="connsiteX98" fmla="*/ 1978435 w 2411388"/>
                  <a:gd name="connsiteY98" fmla="*/ 809459 h 1205694"/>
                  <a:gd name="connsiteX99" fmla="*/ 1951581 w 2411388"/>
                  <a:gd name="connsiteY99" fmla="*/ 851111 h 1205694"/>
                  <a:gd name="connsiteX100" fmla="*/ 1971310 w 2411388"/>
                  <a:gd name="connsiteY100" fmla="*/ 843438 h 1205694"/>
                  <a:gd name="connsiteX101" fmla="*/ 2075987 w 2411388"/>
                  <a:gd name="connsiteY101" fmla="*/ 862072 h 1205694"/>
                  <a:gd name="connsiteX102" fmla="*/ 2111610 w 2411388"/>
                  <a:gd name="connsiteY102" fmla="*/ 828093 h 1205694"/>
                  <a:gd name="connsiteX103" fmla="*/ 2107773 w 2411388"/>
                  <a:gd name="connsiteY103" fmla="*/ 824805 h 1205694"/>
                  <a:gd name="connsiteX104" fmla="*/ 2085851 w 2411388"/>
                  <a:gd name="connsiteY104" fmla="*/ 835765 h 1205694"/>
                  <a:gd name="connsiteX105" fmla="*/ 2052969 w 2411388"/>
                  <a:gd name="connsiteY105" fmla="*/ 834669 h 1205694"/>
                  <a:gd name="connsiteX106" fmla="*/ 1987752 w 2411388"/>
                  <a:gd name="connsiteY106" fmla="*/ 823161 h 1205694"/>
                  <a:gd name="connsiteX107" fmla="*/ 1987752 w 2411388"/>
                  <a:gd name="connsiteY107" fmla="*/ 757395 h 1205694"/>
                  <a:gd name="connsiteX108" fmla="*/ 1900065 w 2411388"/>
                  <a:gd name="connsiteY108" fmla="*/ 777125 h 1205694"/>
                  <a:gd name="connsiteX109" fmla="*/ 1851837 w 2411388"/>
                  <a:gd name="connsiteY109" fmla="*/ 823161 h 1205694"/>
                  <a:gd name="connsiteX110" fmla="*/ 1855673 w 2411388"/>
                  <a:gd name="connsiteY110" fmla="*/ 826449 h 1205694"/>
                  <a:gd name="connsiteX111" fmla="*/ 1860606 w 2411388"/>
                  <a:gd name="connsiteY111" fmla="*/ 822064 h 1205694"/>
                  <a:gd name="connsiteX112" fmla="*/ 1875403 w 2411388"/>
                  <a:gd name="connsiteY112" fmla="*/ 816036 h 1205694"/>
                  <a:gd name="connsiteX113" fmla="*/ 1893488 w 2411388"/>
                  <a:gd name="connsiteY113" fmla="*/ 828641 h 1205694"/>
                  <a:gd name="connsiteX114" fmla="*/ 1938428 w 2411388"/>
                  <a:gd name="connsiteY114" fmla="*/ 875773 h 1205694"/>
                  <a:gd name="connsiteX115" fmla="*/ 1975695 w 2411388"/>
                  <a:gd name="connsiteY115" fmla="*/ 914136 h 1205694"/>
                  <a:gd name="connsiteX116" fmla="*/ 1976243 w 2411388"/>
                  <a:gd name="connsiteY116" fmla="*/ 953047 h 1205694"/>
                  <a:gd name="connsiteX117" fmla="*/ 1979531 w 2411388"/>
                  <a:gd name="connsiteY117" fmla="*/ 956335 h 1205694"/>
                  <a:gd name="connsiteX118" fmla="*/ 2036528 w 2411388"/>
                  <a:gd name="connsiteY118" fmla="*/ 901530 h 1205694"/>
                  <a:gd name="connsiteX119" fmla="*/ 2032691 w 2411388"/>
                  <a:gd name="connsiteY119" fmla="*/ 897694 h 1205694"/>
                  <a:gd name="connsiteX120" fmla="*/ 1994328 w 2411388"/>
                  <a:gd name="connsiteY120" fmla="*/ 897146 h 1205694"/>
                  <a:gd name="connsiteX121" fmla="*/ 1957609 w 2411388"/>
                  <a:gd name="connsiteY121" fmla="*/ 858783 h 1205694"/>
                  <a:gd name="connsiteX122" fmla="*/ 1971310 w 2411388"/>
                  <a:gd name="connsiteY122" fmla="*/ 843438 h 1205694"/>
                  <a:gd name="connsiteX123" fmla="*/ 1882528 w 2411388"/>
                  <a:gd name="connsiteY123" fmla="*/ 966748 h 1205694"/>
                  <a:gd name="connsiteX124" fmla="*/ 1876499 w 2411388"/>
                  <a:gd name="connsiteY124" fmla="*/ 1012783 h 1205694"/>
                  <a:gd name="connsiteX125" fmla="*/ 1832108 w 2411388"/>
                  <a:gd name="connsiteY125" fmla="*/ 1042926 h 1205694"/>
                  <a:gd name="connsiteX126" fmla="*/ 1807446 w 2411388"/>
                  <a:gd name="connsiteY126" fmla="*/ 1033609 h 1205694"/>
                  <a:gd name="connsiteX127" fmla="*/ 1774563 w 2411388"/>
                  <a:gd name="connsiteY127" fmla="*/ 983189 h 1205694"/>
                  <a:gd name="connsiteX128" fmla="*/ 1808542 w 2411388"/>
                  <a:gd name="connsiteY128" fmla="*/ 961267 h 1205694"/>
                  <a:gd name="connsiteX129" fmla="*/ 1848001 w 2411388"/>
                  <a:gd name="connsiteY129" fmla="*/ 968392 h 1205694"/>
                  <a:gd name="connsiteX130" fmla="*/ 1851289 w 2411388"/>
                  <a:gd name="connsiteY130" fmla="*/ 965652 h 1205694"/>
                  <a:gd name="connsiteX131" fmla="*/ 1816214 w 2411388"/>
                  <a:gd name="connsiteY131" fmla="*/ 911943 h 1205694"/>
                  <a:gd name="connsiteX132" fmla="*/ 1811830 w 2411388"/>
                  <a:gd name="connsiteY132" fmla="*/ 915232 h 1205694"/>
                  <a:gd name="connsiteX133" fmla="*/ 1802513 w 2411388"/>
                  <a:gd name="connsiteY133" fmla="*/ 954143 h 1205694"/>
                  <a:gd name="connsiteX134" fmla="*/ 1769083 w 2411388"/>
                  <a:gd name="connsiteY134" fmla="*/ 975516 h 1205694"/>
                  <a:gd name="connsiteX135" fmla="*/ 1729624 w 2411388"/>
                  <a:gd name="connsiteY135" fmla="*/ 914684 h 1205694"/>
                  <a:gd name="connsiteX136" fmla="*/ 1771823 w 2411388"/>
                  <a:gd name="connsiteY136" fmla="*/ 887281 h 1205694"/>
                  <a:gd name="connsiteX137" fmla="*/ 1788812 w 2411388"/>
                  <a:gd name="connsiteY137" fmla="*/ 877965 h 1205694"/>
                  <a:gd name="connsiteX138" fmla="*/ 1802513 w 2411388"/>
                  <a:gd name="connsiteY138" fmla="*/ 880157 h 1205694"/>
                  <a:gd name="connsiteX139" fmla="*/ 1818406 w 2411388"/>
                  <a:gd name="connsiteY139" fmla="*/ 893310 h 1205694"/>
                  <a:gd name="connsiteX140" fmla="*/ 1823339 w 2411388"/>
                  <a:gd name="connsiteY140" fmla="*/ 890570 h 1205694"/>
                  <a:gd name="connsiteX141" fmla="*/ 1799773 w 2411388"/>
                  <a:gd name="connsiteY141" fmla="*/ 857687 h 1205694"/>
                  <a:gd name="connsiteX142" fmla="*/ 1680300 w 2411388"/>
                  <a:gd name="connsiteY142" fmla="*/ 934413 h 1205694"/>
                  <a:gd name="connsiteX143" fmla="*/ 1683040 w 2411388"/>
                  <a:gd name="connsiteY143" fmla="*/ 939346 h 1205694"/>
                  <a:gd name="connsiteX144" fmla="*/ 1704414 w 2411388"/>
                  <a:gd name="connsiteY144" fmla="*/ 931125 h 1205694"/>
                  <a:gd name="connsiteX145" fmla="*/ 1719759 w 2411388"/>
                  <a:gd name="connsiteY145" fmla="*/ 948114 h 1205694"/>
                  <a:gd name="connsiteX146" fmla="*/ 1785524 w 2411388"/>
                  <a:gd name="connsiteY146" fmla="*/ 1047310 h 1205694"/>
                  <a:gd name="connsiteX147" fmla="*/ 1792100 w 2411388"/>
                  <a:gd name="connsiteY147" fmla="*/ 1071972 h 1205694"/>
                  <a:gd name="connsiteX148" fmla="*/ 1783332 w 2411388"/>
                  <a:gd name="connsiteY148" fmla="*/ 1081289 h 1205694"/>
                  <a:gd name="connsiteX149" fmla="*/ 1777851 w 2411388"/>
                  <a:gd name="connsiteY149" fmla="*/ 1084577 h 1205694"/>
                  <a:gd name="connsiteX150" fmla="*/ 1780592 w 2411388"/>
                  <a:gd name="connsiteY150" fmla="*/ 1088413 h 1205694"/>
                  <a:gd name="connsiteX151" fmla="*/ 1900065 w 2411388"/>
                  <a:gd name="connsiteY151" fmla="*/ 1012235 h 1205694"/>
                  <a:gd name="connsiteX152" fmla="*/ 1887460 w 2411388"/>
                  <a:gd name="connsiteY152" fmla="*/ 964555 h 1205694"/>
                  <a:gd name="connsiteX153" fmla="*/ 1882528 w 2411388"/>
                  <a:gd name="connsiteY153" fmla="*/ 966748 h 1205694"/>
                  <a:gd name="connsiteX154" fmla="*/ 1596997 w 2411388"/>
                  <a:gd name="connsiteY154" fmla="*/ 972776 h 1205694"/>
                  <a:gd name="connsiteX155" fmla="*/ 1599189 w 2411388"/>
                  <a:gd name="connsiteY155" fmla="*/ 977709 h 1205694"/>
                  <a:gd name="connsiteX156" fmla="*/ 1610150 w 2411388"/>
                  <a:gd name="connsiteY156" fmla="*/ 976064 h 1205694"/>
                  <a:gd name="connsiteX157" fmla="*/ 1622207 w 2411388"/>
                  <a:gd name="connsiteY157" fmla="*/ 1005659 h 1205694"/>
                  <a:gd name="connsiteX158" fmla="*/ 1616179 w 2411388"/>
                  <a:gd name="connsiteY158" fmla="*/ 1119652 h 1205694"/>
                  <a:gd name="connsiteX159" fmla="*/ 1536164 w 2411388"/>
                  <a:gd name="connsiteY159" fmla="*/ 1032513 h 1205694"/>
                  <a:gd name="connsiteX160" fmla="*/ 1538357 w 2411388"/>
                  <a:gd name="connsiteY160" fmla="*/ 997438 h 1205694"/>
                  <a:gd name="connsiteX161" fmla="*/ 1537809 w 2411388"/>
                  <a:gd name="connsiteY161" fmla="*/ 992506 h 1205694"/>
                  <a:gd name="connsiteX162" fmla="*/ 1466015 w 2411388"/>
                  <a:gd name="connsiteY162" fmla="*/ 1017168 h 1205694"/>
                  <a:gd name="connsiteX163" fmla="*/ 1467111 w 2411388"/>
                  <a:gd name="connsiteY163" fmla="*/ 1022100 h 1205694"/>
                  <a:gd name="connsiteX164" fmla="*/ 1502734 w 2411388"/>
                  <a:gd name="connsiteY164" fmla="*/ 1034157 h 1205694"/>
                  <a:gd name="connsiteX165" fmla="*/ 1620015 w 2411388"/>
                  <a:gd name="connsiteY165" fmla="*/ 1162947 h 1205694"/>
                  <a:gd name="connsiteX166" fmla="*/ 1624947 w 2411388"/>
                  <a:gd name="connsiteY166" fmla="*/ 1160755 h 1205694"/>
                  <a:gd name="connsiteX167" fmla="*/ 1634812 w 2411388"/>
                  <a:gd name="connsiteY167" fmla="*/ 991958 h 1205694"/>
                  <a:gd name="connsiteX168" fmla="*/ 1651802 w 2411388"/>
                  <a:gd name="connsiteY168" fmla="*/ 958527 h 1205694"/>
                  <a:gd name="connsiteX169" fmla="*/ 1650705 w 2411388"/>
                  <a:gd name="connsiteY169" fmla="*/ 953595 h 1205694"/>
                  <a:gd name="connsiteX170" fmla="*/ 1596997 w 2411388"/>
                  <a:gd name="connsiteY170" fmla="*/ 972776 h 1205694"/>
                  <a:gd name="connsiteX171" fmla="*/ 1416691 w 2411388"/>
                  <a:gd name="connsiteY171" fmla="*/ 1179388 h 1205694"/>
                  <a:gd name="connsiteX172" fmla="*/ 1393673 w 2411388"/>
                  <a:gd name="connsiteY172" fmla="*/ 1062107 h 1205694"/>
                  <a:gd name="connsiteX173" fmla="*/ 1393125 w 2411388"/>
                  <a:gd name="connsiteY173" fmla="*/ 1040185 h 1205694"/>
                  <a:gd name="connsiteX174" fmla="*/ 1407922 w 2411388"/>
                  <a:gd name="connsiteY174" fmla="*/ 1030869 h 1205694"/>
                  <a:gd name="connsiteX175" fmla="*/ 1414499 w 2411388"/>
                  <a:gd name="connsiteY175" fmla="*/ 1030321 h 1205694"/>
                  <a:gd name="connsiteX176" fmla="*/ 1413951 w 2411388"/>
                  <a:gd name="connsiteY176" fmla="*/ 1025936 h 1205694"/>
                  <a:gd name="connsiteX177" fmla="*/ 1336129 w 2411388"/>
                  <a:gd name="connsiteY177" fmla="*/ 1040733 h 1205694"/>
                  <a:gd name="connsiteX178" fmla="*/ 1336677 w 2411388"/>
                  <a:gd name="connsiteY178" fmla="*/ 1045666 h 1205694"/>
                  <a:gd name="connsiteX179" fmla="*/ 1367367 w 2411388"/>
                  <a:gd name="connsiteY179" fmla="*/ 1067588 h 1205694"/>
                  <a:gd name="connsiteX180" fmla="*/ 1390385 w 2411388"/>
                  <a:gd name="connsiteY180" fmla="*/ 1184869 h 1205694"/>
                  <a:gd name="connsiteX181" fmla="*/ 1376136 w 2411388"/>
                  <a:gd name="connsiteY181" fmla="*/ 1215559 h 1205694"/>
                  <a:gd name="connsiteX182" fmla="*/ 1370107 w 2411388"/>
                  <a:gd name="connsiteY182" fmla="*/ 1216107 h 1205694"/>
                  <a:gd name="connsiteX183" fmla="*/ 1371203 w 2411388"/>
                  <a:gd name="connsiteY183" fmla="*/ 1220492 h 1205694"/>
                  <a:gd name="connsiteX184" fmla="*/ 1448478 w 2411388"/>
                  <a:gd name="connsiteY184" fmla="*/ 1205694 h 1205694"/>
                  <a:gd name="connsiteX185" fmla="*/ 1447381 w 2411388"/>
                  <a:gd name="connsiteY185" fmla="*/ 1200762 h 1205694"/>
                  <a:gd name="connsiteX186" fmla="*/ 1416691 w 2411388"/>
                  <a:gd name="connsiteY186" fmla="*/ 1179388 h 1205694"/>
                  <a:gd name="connsiteX187" fmla="*/ 1233645 w 2411388"/>
                  <a:gd name="connsiteY187" fmla="*/ 1050598 h 1205694"/>
                  <a:gd name="connsiteX188" fmla="*/ 1240221 w 2411388"/>
                  <a:gd name="connsiteY188" fmla="*/ 1050598 h 1205694"/>
                  <a:gd name="connsiteX189" fmla="*/ 1255018 w 2411388"/>
                  <a:gd name="connsiteY189" fmla="*/ 1057175 h 1205694"/>
                  <a:gd name="connsiteX190" fmla="*/ 1257759 w 2411388"/>
                  <a:gd name="connsiteY190" fmla="*/ 1077452 h 1205694"/>
                  <a:gd name="connsiteX191" fmla="*/ 1254470 w 2411388"/>
                  <a:gd name="connsiteY191" fmla="*/ 1184869 h 1205694"/>
                  <a:gd name="connsiteX192" fmla="*/ 1147602 w 2411388"/>
                  <a:gd name="connsiteY192" fmla="*/ 1041830 h 1205694"/>
                  <a:gd name="connsiteX193" fmla="*/ 1098278 w 2411388"/>
                  <a:gd name="connsiteY193" fmla="*/ 1039637 h 1205694"/>
                  <a:gd name="connsiteX194" fmla="*/ 1098278 w 2411388"/>
                  <a:gd name="connsiteY194" fmla="*/ 1045666 h 1205694"/>
                  <a:gd name="connsiteX195" fmla="*/ 1133901 w 2411388"/>
                  <a:gd name="connsiteY195" fmla="*/ 1066492 h 1205694"/>
                  <a:gd name="connsiteX196" fmla="*/ 1128969 w 2411388"/>
                  <a:gd name="connsiteY196" fmla="*/ 1194185 h 1205694"/>
                  <a:gd name="connsiteX197" fmla="*/ 1125680 w 2411388"/>
                  <a:gd name="connsiteY197" fmla="*/ 1213915 h 1205694"/>
                  <a:gd name="connsiteX198" fmla="*/ 1108143 w 2411388"/>
                  <a:gd name="connsiteY198" fmla="*/ 1220492 h 1205694"/>
                  <a:gd name="connsiteX199" fmla="*/ 1101566 w 2411388"/>
                  <a:gd name="connsiteY199" fmla="*/ 1220492 h 1205694"/>
                  <a:gd name="connsiteX200" fmla="*/ 1101566 w 2411388"/>
                  <a:gd name="connsiteY200" fmla="*/ 1225424 h 1205694"/>
                  <a:gd name="connsiteX201" fmla="*/ 1165687 w 2411388"/>
                  <a:gd name="connsiteY201" fmla="*/ 1227616 h 1205694"/>
                  <a:gd name="connsiteX202" fmla="*/ 1165687 w 2411388"/>
                  <a:gd name="connsiteY202" fmla="*/ 1222684 h 1205694"/>
                  <a:gd name="connsiteX203" fmla="*/ 1159111 w 2411388"/>
                  <a:gd name="connsiteY203" fmla="*/ 1222684 h 1205694"/>
                  <a:gd name="connsiteX204" fmla="*/ 1144314 w 2411388"/>
                  <a:gd name="connsiteY204" fmla="*/ 1216107 h 1205694"/>
                  <a:gd name="connsiteX205" fmla="*/ 1141025 w 2411388"/>
                  <a:gd name="connsiteY205" fmla="*/ 1194734 h 1205694"/>
                  <a:gd name="connsiteX206" fmla="*/ 1144862 w 2411388"/>
                  <a:gd name="connsiteY206" fmla="*/ 1081837 h 1205694"/>
                  <a:gd name="connsiteX207" fmla="*/ 1259403 w 2411388"/>
                  <a:gd name="connsiteY207" fmla="*/ 1234193 h 1205694"/>
                  <a:gd name="connsiteX208" fmla="*/ 1264335 w 2411388"/>
                  <a:gd name="connsiteY208" fmla="*/ 1234193 h 1205694"/>
                  <a:gd name="connsiteX209" fmla="*/ 1270364 w 2411388"/>
                  <a:gd name="connsiteY209" fmla="*/ 1079096 h 1205694"/>
                  <a:gd name="connsiteX210" fmla="*/ 1273652 w 2411388"/>
                  <a:gd name="connsiteY210" fmla="*/ 1058819 h 1205694"/>
                  <a:gd name="connsiteX211" fmla="*/ 1296670 w 2411388"/>
                  <a:gd name="connsiteY211" fmla="*/ 1052790 h 1205694"/>
                  <a:gd name="connsiteX212" fmla="*/ 1297218 w 2411388"/>
                  <a:gd name="connsiteY212" fmla="*/ 1047858 h 1205694"/>
                  <a:gd name="connsiteX213" fmla="*/ 1233645 w 2411388"/>
                  <a:gd name="connsiteY213" fmla="*/ 1044570 h 1205694"/>
                  <a:gd name="connsiteX214" fmla="*/ 1233645 w 2411388"/>
                  <a:gd name="connsiteY214" fmla="*/ 1050598 h 1205694"/>
                  <a:gd name="connsiteX215" fmla="*/ 1002371 w 2411388"/>
                  <a:gd name="connsiteY215" fmla="*/ 1029773 h 1205694"/>
                  <a:gd name="connsiteX216" fmla="*/ 1008947 w 2411388"/>
                  <a:gd name="connsiteY216" fmla="*/ 1031965 h 1205694"/>
                  <a:gd name="connsiteX217" fmla="*/ 1023196 w 2411388"/>
                  <a:gd name="connsiteY217" fmla="*/ 1041282 h 1205694"/>
                  <a:gd name="connsiteX218" fmla="*/ 1021004 w 2411388"/>
                  <a:gd name="connsiteY218" fmla="*/ 1063203 h 1205694"/>
                  <a:gd name="connsiteX219" fmla="*/ 1002919 w 2411388"/>
                  <a:gd name="connsiteY219" fmla="*/ 1135545 h 1205694"/>
                  <a:gd name="connsiteX220" fmla="*/ 988121 w 2411388"/>
                  <a:gd name="connsiteY220" fmla="*/ 1175004 h 1205694"/>
                  <a:gd name="connsiteX221" fmla="*/ 931125 w 2411388"/>
                  <a:gd name="connsiteY221" fmla="*/ 1189253 h 1205694"/>
                  <a:gd name="connsiteX222" fmla="*/ 899339 w 2411388"/>
                  <a:gd name="connsiteY222" fmla="*/ 1116363 h 1205694"/>
                  <a:gd name="connsiteX223" fmla="*/ 919616 w 2411388"/>
                  <a:gd name="connsiteY223" fmla="*/ 1038541 h 1205694"/>
                  <a:gd name="connsiteX224" fmla="*/ 927837 w 2411388"/>
                  <a:gd name="connsiteY224" fmla="*/ 1019908 h 1205694"/>
                  <a:gd name="connsiteX225" fmla="*/ 945374 w 2411388"/>
                  <a:gd name="connsiteY225" fmla="*/ 1016620 h 1205694"/>
                  <a:gd name="connsiteX226" fmla="*/ 952499 w 2411388"/>
                  <a:gd name="connsiteY226" fmla="*/ 1018812 h 1205694"/>
                  <a:gd name="connsiteX227" fmla="*/ 953047 w 2411388"/>
                  <a:gd name="connsiteY227" fmla="*/ 1013879 h 1205694"/>
                  <a:gd name="connsiteX228" fmla="*/ 875773 w 2411388"/>
                  <a:gd name="connsiteY228" fmla="*/ 994698 h 1205694"/>
                  <a:gd name="connsiteX229" fmla="*/ 874677 w 2411388"/>
                  <a:gd name="connsiteY229" fmla="*/ 999082 h 1205694"/>
                  <a:gd name="connsiteX230" fmla="*/ 894954 w 2411388"/>
                  <a:gd name="connsiteY230" fmla="*/ 1010591 h 1205694"/>
                  <a:gd name="connsiteX231" fmla="*/ 894406 w 2411388"/>
                  <a:gd name="connsiteY231" fmla="*/ 1031965 h 1205694"/>
                  <a:gd name="connsiteX232" fmla="*/ 876321 w 2411388"/>
                  <a:gd name="connsiteY232" fmla="*/ 1101018 h 1205694"/>
                  <a:gd name="connsiteX233" fmla="*/ 870292 w 2411388"/>
                  <a:gd name="connsiteY233" fmla="*/ 1146506 h 1205694"/>
                  <a:gd name="connsiteX234" fmla="*/ 999630 w 2411388"/>
                  <a:gd name="connsiteY234" fmla="*/ 1179936 h 1205694"/>
                  <a:gd name="connsiteX235" fmla="*/ 1014428 w 2411388"/>
                  <a:gd name="connsiteY235" fmla="*/ 1139929 h 1205694"/>
                  <a:gd name="connsiteX236" fmla="*/ 1033061 w 2411388"/>
                  <a:gd name="connsiteY236" fmla="*/ 1067588 h 1205694"/>
                  <a:gd name="connsiteX237" fmla="*/ 1040186 w 2411388"/>
                  <a:gd name="connsiteY237" fmla="*/ 1048954 h 1205694"/>
                  <a:gd name="connsiteX238" fmla="*/ 1058271 w 2411388"/>
                  <a:gd name="connsiteY238" fmla="*/ 1044022 h 1205694"/>
                  <a:gd name="connsiteX239" fmla="*/ 1065395 w 2411388"/>
                  <a:gd name="connsiteY239" fmla="*/ 1046214 h 1205694"/>
                  <a:gd name="connsiteX240" fmla="*/ 1066492 w 2411388"/>
                  <a:gd name="connsiteY240" fmla="*/ 1041282 h 1205694"/>
                  <a:gd name="connsiteX241" fmla="*/ 1002371 w 2411388"/>
                  <a:gd name="connsiteY241" fmla="*/ 1025388 h 1205694"/>
                  <a:gd name="connsiteX242" fmla="*/ 1002371 w 2411388"/>
                  <a:gd name="connsiteY242" fmla="*/ 1029773 h 1205694"/>
                  <a:gd name="connsiteX243" fmla="*/ 654911 w 2411388"/>
                  <a:gd name="connsiteY243" fmla="*/ 887281 h 1205694"/>
                  <a:gd name="connsiteX244" fmla="*/ 660392 w 2411388"/>
                  <a:gd name="connsiteY244" fmla="*/ 891118 h 1205694"/>
                  <a:gd name="connsiteX245" fmla="*/ 669708 w 2411388"/>
                  <a:gd name="connsiteY245" fmla="*/ 899886 h 1205694"/>
                  <a:gd name="connsiteX246" fmla="*/ 671901 w 2411388"/>
                  <a:gd name="connsiteY246" fmla="*/ 908107 h 1205694"/>
                  <a:gd name="connsiteX247" fmla="*/ 664776 w 2411388"/>
                  <a:gd name="connsiteY247" fmla="*/ 925096 h 1205694"/>
                  <a:gd name="connsiteX248" fmla="*/ 604491 w 2411388"/>
                  <a:gd name="connsiteY248" fmla="*/ 1027580 h 1205694"/>
                  <a:gd name="connsiteX249" fmla="*/ 591886 w 2411388"/>
                  <a:gd name="connsiteY249" fmla="*/ 1043474 h 1205694"/>
                  <a:gd name="connsiteX250" fmla="*/ 573801 w 2411388"/>
                  <a:gd name="connsiteY250" fmla="*/ 1041282 h 1205694"/>
                  <a:gd name="connsiteX251" fmla="*/ 568321 w 2411388"/>
                  <a:gd name="connsiteY251" fmla="*/ 1037445 h 1205694"/>
                  <a:gd name="connsiteX252" fmla="*/ 565580 w 2411388"/>
                  <a:gd name="connsiteY252" fmla="*/ 1041830 h 1205694"/>
                  <a:gd name="connsiteX253" fmla="*/ 634086 w 2411388"/>
                  <a:gd name="connsiteY253" fmla="*/ 1081289 h 1205694"/>
                  <a:gd name="connsiteX254" fmla="*/ 636826 w 2411388"/>
                  <a:gd name="connsiteY254" fmla="*/ 1076904 h 1205694"/>
                  <a:gd name="connsiteX255" fmla="*/ 631345 w 2411388"/>
                  <a:gd name="connsiteY255" fmla="*/ 1074164 h 1205694"/>
                  <a:gd name="connsiteX256" fmla="*/ 622029 w 2411388"/>
                  <a:gd name="connsiteY256" fmla="*/ 1064847 h 1205694"/>
                  <a:gd name="connsiteX257" fmla="*/ 619837 w 2411388"/>
                  <a:gd name="connsiteY257" fmla="*/ 1057723 h 1205694"/>
                  <a:gd name="connsiteX258" fmla="*/ 626961 w 2411388"/>
                  <a:gd name="connsiteY258" fmla="*/ 1040185 h 1205694"/>
                  <a:gd name="connsiteX259" fmla="*/ 687246 w 2411388"/>
                  <a:gd name="connsiteY259" fmla="*/ 938249 h 1205694"/>
                  <a:gd name="connsiteX260" fmla="*/ 699851 w 2411388"/>
                  <a:gd name="connsiteY260" fmla="*/ 921808 h 1205694"/>
                  <a:gd name="connsiteX261" fmla="*/ 717936 w 2411388"/>
                  <a:gd name="connsiteY261" fmla="*/ 924548 h 1205694"/>
                  <a:gd name="connsiteX262" fmla="*/ 723417 w 2411388"/>
                  <a:gd name="connsiteY262" fmla="*/ 927289 h 1205694"/>
                  <a:gd name="connsiteX263" fmla="*/ 725609 w 2411388"/>
                  <a:gd name="connsiteY263" fmla="*/ 923452 h 1205694"/>
                  <a:gd name="connsiteX264" fmla="*/ 657652 w 2411388"/>
                  <a:gd name="connsiteY264" fmla="*/ 884541 h 1205694"/>
                  <a:gd name="connsiteX265" fmla="*/ 654911 w 2411388"/>
                  <a:gd name="connsiteY265" fmla="*/ 887281 h 1205694"/>
                  <a:gd name="connsiteX266" fmla="*/ 590790 w 2411388"/>
                  <a:gd name="connsiteY266" fmla="*/ 851659 h 1205694"/>
                  <a:gd name="connsiteX267" fmla="*/ 607232 w 2411388"/>
                  <a:gd name="connsiteY267" fmla="*/ 857687 h 1205694"/>
                  <a:gd name="connsiteX268" fmla="*/ 612712 w 2411388"/>
                  <a:gd name="connsiteY268" fmla="*/ 860975 h 1205694"/>
                  <a:gd name="connsiteX269" fmla="*/ 616000 w 2411388"/>
                  <a:gd name="connsiteY269" fmla="*/ 857687 h 1205694"/>
                  <a:gd name="connsiteX270" fmla="*/ 555168 w 2411388"/>
                  <a:gd name="connsiteY270" fmla="*/ 807267 h 1205694"/>
                  <a:gd name="connsiteX271" fmla="*/ 551331 w 2411388"/>
                  <a:gd name="connsiteY271" fmla="*/ 811651 h 1205694"/>
                  <a:gd name="connsiteX272" fmla="*/ 556812 w 2411388"/>
                  <a:gd name="connsiteY272" fmla="*/ 816036 h 1205694"/>
                  <a:gd name="connsiteX273" fmla="*/ 565032 w 2411388"/>
                  <a:gd name="connsiteY273" fmla="*/ 825901 h 1205694"/>
                  <a:gd name="connsiteX274" fmla="*/ 565580 w 2411388"/>
                  <a:gd name="connsiteY274" fmla="*/ 834669 h 1205694"/>
                  <a:gd name="connsiteX275" fmla="*/ 555716 w 2411388"/>
                  <a:gd name="connsiteY275" fmla="*/ 849467 h 1205694"/>
                  <a:gd name="connsiteX276" fmla="*/ 475701 w 2411388"/>
                  <a:gd name="connsiteY276" fmla="*/ 947566 h 1205694"/>
                  <a:gd name="connsiteX277" fmla="*/ 463096 w 2411388"/>
                  <a:gd name="connsiteY277" fmla="*/ 957431 h 1205694"/>
                  <a:gd name="connsiteX278" fmla="*/ 454876 w 2411388"/>
                  <a:gd name="connsiteY278" fmla="*/ 956883 h 1205694"/>
                  <a:gd name="connsiteX279" fmla="*/ 453780 w 2411388"/>
                  <a:gd name="connsiteY279" fmla="*/ 945922 h 1205694"/>
                  <a:gd name="connsiteX280" fmla="*/ 455972 w 2411388"/>
                  <a:gd name="connsiteY280" fmla="*/ 928933 h 1205694"/>
                  <a:gd name="connsiteX281" fmla="*/ 452683 w 2411388"/>
                  <a:gd name="connsiteY281" fmla="*/ 921808 h 1205694"/>
                  <a:gd name="connsiteX282" fmla="*/ 441175 w 2411388"/>
                  <a:gd name="connsiteY282" fmla="*/ 917972 h 1205694"/>
                  <a:gd name="connsiteX283" fmla="*/ 432406 w 2411388"/>
                  <a:gd name="connsiteY283" fmla="*/ 924000 h 1205694"/>
                  <a:gd name="connsiteX284" fmla="*/ 429118 w 2411388"/>
                  <a:gd name="connsiteY284" fmla="*/ 939894 h 1205694"/>
                  <a:gd name="connsiteX285" fmla="*/ 441175 w 2411388"/>
                  <a:gd name="connsiteY285" fmla="*/ 957431 h 1205694"/>
                  <a:gd name="connsiteX286" fmla="*/ 467481 w 2411388"/>
                  <a:gd name="connsiteY286" fmla="*/ 966748 h 1205694"/>
                  <a:gd name="connsiteX287" fmla="*/ 493787 w 2411388"/>
                  <a:gd name="connsiteY287" fmla="*/ 959623 h 1205694"/>
                  <a:gd name="connsiteX288" fmla="*/ 518997 w 2411388"/>
                  <a:gd name="connsiteY288" fmla="*/ 936057 h 1205694"/>
                  <a:gd name="connsiteX289" fmla="*/ 575445 w 2411388"/>
                  <a:gd name="connsiteY289" fmla="*/ 867004 h 1205694"/>
                  <a:gd name="connsiteX290" fmla="*/ 590790 w 2411388"/>
                  <a:gd name="connsiteY290" fmla="*/ 851659 h 1205694"/>
                  <a:gd name="connsiteX291" fmla="*/ 433502 w 2411388"/>
                  <a:gd name="connsiteY291" fmla="*/ 825353 h 1205694"/>
                  <a:gd name="connsiteX292" fmla="*/ 436790 w 2411388"/>
                  <a:gd name="connsiteY292" fmla="*/ 822612 h 1205694"/>
                  <a:gd name="connsiteX293" fmla="*/ 391303 w 2411388"/>
                  <a:gd name="connsiteY293" fmla="*/ 766712 h 1205694"/>
                  <a:gd name="connsiteX294" fmla="*/ 386918 w 2411388"/>
                  <a:gd name="connsiteY294" fmla="*/ 771096 h 1205694"/>
                  <a:gd name="connsiteX295" fmla="*/ 394043 w 2411388"/>
                  <a:gd name="connsiteY295" fmla="*/ 783701 h 1205694"/>
                  <a:gd name="connsiteX296" fmla="*/ 394043 w 2411388"/>
                  <a:gd name="connsiteY296" fmla="*/ 793018 h 1205694"/>
                  <a:gd name="connsiteX297" fmla="*/ 381438 w 2411388"/>
                  <a:gd name="connsiteY297" fmla="*/ 806171 h 1205694"/>
                  <a:gd name="connsiteX298" fmla="*/ 340335 w 2411388"/>
                  <a:gd name="connsiteY298" fmla="*/ 841246 h 1205694"/>
                  <a:gd name="connsiteX299" fmla="*/ 322797 w 2411388"/>
                  <a:gd name="connsiteY299" fmla="*/ 831929 h 1205694"/>
                  <a:gd name="connsiteX300" fmla="*/ 307452 w 2411388"/>
                  <a:gd name="connsiteY300" fmla="*/ 818228 h 1205694"/>
                  <a:gd name="connsiteX301" fmla="*/ 293203 w 2411388"/>
                  <a:gd name="connsiteY301" fmla="*/ 785345 h 1205694"/>
                  <a:gd name="connsiteX302" fmla="*/ 301424 w 2411388"/>
                  <a:gd name="connsiteY302" fmla="*/ 744242 h 1205694"/>
                  <a:gd name="connsiteX303" fmla="*/ 331018 w 2411388"/>
                  <a:gd name="connsiteY303" fmla="*/ 705331 h 1205694"/>
                  <a:gd name="connsiteX304" fmla="*/ 384726 w 2411388"/>
                  <a:gd name="connsiteY304" fmla="*/ 681217 h 1205694"/>
                  <a:gd name="connsiteX305" fmla="*/ 440627 w 2411388"/>
                  <a:gd name="connsiteY305" fmla="*/ 704783 h 1205694"/>
                  <a:gd name="connsiteX306" fmla="*/ 455424 w 2411388"/>
                  <a:gd name="connsiteY306" fmla="*/ 746982 h 1205694"/>
                  <a:gd name="connsiteX307" fmla="*/ 442819 w 2411388"/>
                  <a:gd name="connsiteY307" fmla="*/ 782605 h 1205694"/>
                  <a:gd name="connsiteX308" fmla="*/ 445559 w 2411388"/>
                  <a:gd name="connsiteY308" fmla="*/ 786442 h 1205694"/>
                  <a:gd name="connsiteX309" fmla="*/ 487758 w 2411388"/>
                  <a:gd name="connsiteY309" fmla="*/ 744790 h 1205694"/>
                  <a:gd name="connsiteX310" fmla="*/ 483374 w 2411388"/>
                  <a:gd name="connsiteY310" fmla="*/ 741502 h 1205694"/>
                  <a:gd name="connsiteX311" fmla="*/ 475153 w 2411388"/>
                  <a:gd name="connsiteY311" fmla="*/ 746434 h 1205694"/>
                  <a:gd name="connsiteX312" fmla="*/ 470221 w 2411388"/>
                  <a:gd name="connsiteY312" fmla="*/ 744790 h 1205694"/>
                  <a:gd name="connsiteX313" fmla="*/ 465288 w 2411388"/>
                  <a:gd name="connsiteY313" fmla="*/ 733829 h 1205694"/>
                  <a:gd name="connsiteX314" fmla="*/ 455972 w 2411388"/>
                  <a:gd name="connsiteY314" fmla="*/ 711908 h 1205694"/>
                  <a:gd name="connsiteX315" fmla="*/ 445011 w 2411388"/>
                  <a:gd name="connsiteY315" fmla="*/ 696563 h 1205694"/>
                  <a:gd name="connsiteX316" fmla="*/ 405552 w 2411388"/>
                  <a:gd name="connsiteY316" fmla="*/ 667516 h 1205694"/>
                  <a:gd name="connsiteX317" fmla="*/ 274021 w 2411388"/>
                  <a:gd name="connsiteY317" fmla="*/ 739858 h 1205694"/>
                  <a:gd name="connsiteX318" fmla="*/ 300876 w 2411388"/>
                  <a:gd name="connsiteY318" fmla="*/ 824256 h 1205694"/>
                  <a:gd name="connsiteX319" fmla="*/ 324989 w 2411388"/>
                  <a:gd name="connsiteY319" fmla="*/ 847822 h 1205694"/>
                  <a:gd name="connsiteX320" fmla="*/ 354036 w 2411388"/>
                  <a:gd name="connsiteY320" fmla="*/ 862619 h 1205694"/>
                  <a:gd name="connsiteX321" fmla="*/ 397331 w 2411388"/>
                  <a:gd name="connsiteY321" fmla="*/ 826997 h 1205694"/>
                  <a:gd name="connsiteX322" fmla="*/ 414320 w 2411388"/>
                  <a:gd name="connsiteY322" fmla="*/ 815488 h 1205694"/>
                  <a:gd name="connsiteX323" fmla="*/ 429118 w 2411388"/>
                  <a:gd name="connsiteY323" fmla="*/ 822612 h 1205694"/>
                  <a:gd name="connsiteX324" fmla="*/ 433502 w 2411388"/>
                  <a:gd name="connsiteY324" fmla="*/ 825353 h 1205694"/>
                  <a:gd name="connsiteX325" fmla="*/ 330470 w 2411388"/>
                  <a:gd name="connsiteY325" fmla="*/ 578733 h 1205694"/>
                  <a:gd name="connsiteX326" fmla="*/ 344719 w 2411388"/>
                  <a:gd name="connsiteY326" fmla="*/ 590790 h 1205694"/>
                  <a:gd name="connsiteX327" fmla="*/ 347459 w 2411388"/>
                  <a:gd name="connsiteY327" fmla="*/ 596271 h 1205694"/>
                  <a:gd name="connsiteX328" fmla="*/ 352392 w 2411388"/>
                  <a:gd name="connsiteY328" fmla="*/ 595175 h 1205694"/>
                  <a:gd name="connsiteX329" fmla="*/ 323345 w 2411388"/>
                  <a:gd name="connsiteY329" fmla="*/ 537630 h 1205694"/>
                  <a:gd name="connsiteX330" fmla="*/ 318413 w 2411388"/>
                  <a:gd name="connsiteY330" fmla="*/ 539822 h 1205694"/>
                  <a:gd name="connsiteX331" fmla="*/ 323893 w 2411388"/>
                  <a:gd name="connsiteY331" fmla="*/ 562840 h 1205694"/>
                  <a:gd name="connsiteX332" fmla="*/ 306356 w 2411388"/>
                  <a:gd name="connsiteY332" fmla="*/ 575445 h 1205694"/>
                  <a:gd name="connsiteX333" fmla="*/ 210997 w 2411388"/>
                  <a:gd name="connsiteY333" fmla="*/ 623673 h 1205694"/>
                  <a:gd name="connsiteX334" fmla="*/ 283338 w 2411388"/>
                  <a:gd name="connsiteY334" fmla="*/ 459808 h 1205694"/>
                  <a:gd name="connsiteX335" fmla="*/ 260868 w 2411388"/>
                  <a:gd name="connsiteY335" fmla="*/ 414869 h 1205694"/>
                  <a:gd name="connsiteX336" fmla="*/ 255936 w 2411388"/>
                  <a:gd name="connsiteY336" fmla="*/ 417061 h 1205694"/>
                  <a:gd name="connsiteX337" fmla="*/ 255388 w 2411388"/>
                  <a:gd name="connsiteY337" fmla="*/ 458712 h 1205694"/>
                  <a:gd name="connsiteX338" fmla="*/ 141943 w 2411388"/>
                  <a:gd name="connsiteY338" fmla="*/ 516256 h 1205694"/>
                  <a:gd name="connsiteX339" fmla="*/ 121666 w 2411388"/>
                  <a:gd name="connsiteY339" fmla="*/ 522833 h 1205694"/>
                  <a:gd name="connsiteX340" fmla="*/ 105772 w 2411388"/>
                  <a:gd name="connsiteY340" fmla="*/ 505295 h 1205694"/>
                  <a:gd name="connsiteX341" fmla="*/ 100840 w 2411388"/>
                  <a:gd name="connsiteY341" fmla="*/ 508036 h 1205694"/>
                  <a:gd name="connsiteX342" fmla="*/ 130434 w 2411388"/>
                  <a:gd name="connsiteY342" fmla="*/ 565032 h 1205694"/>
                  <a:gd name="connsiteX343" fmla="*/ 135367 w 2411388"/>
                  <a:gd name="connsiteY343" fmla="*/ 562292 h 1205694"/>
                  <a:gd name="connsiteX344" fmla="*/ 131530 w 2411388"/>
                  <a:gd name="connsiteY344" fmla="*/ 556812 h 1205694"/>
                  <a:gd name="connsiteX345" fmla="*/ 129338 w 2411388"/>
                  <a:gd name="connsiteY345" fmla="*/ 539274 h 1205694"/>
                  <a:gd name="connsiteX346" fmla="*/ 147424 w 2411388"/>
                  <a:gd name="connsiteY346" fmla="*/ 527217 h 1205694"/>
                  <a:gd name="connsiteX347" fmla="*/ 248263 w 2411388"/>
                  <a:gd name="connsiteY347" fmla="*/ 475701 h 1205694"/>
                  <a:gd name="connsiteX348" fmla="*/ 170989 w 2411388"/>
                  <a:gd name="connsiteY348" fmla="*/ 651623 h 1205694"/>
                  <a:gd name="connsiteX349" fmla="*/ 173730 w 2411388"/>
                  <a:gd name="connsiteY349" fmla="*/ 655459 h 1205694"/>
                  <a:gd name="connsiteX350" fmla="*/ 311836 w 2411388"/>
                  <a:gd name="connsiteY350" fmla="*/ 584762 h 1205694"/>
                  <a:gd name="connsiteX351" fmla="*/ 330470 w 2411388"/>
                  <a:gd name="connsiteY351" fmla="*/ 578733 h 1205694"/>
                  <a:gd name="connsiteX352" fmla="*/ 35623 w 2411388"/>
                  <a:gd name="connsiteY352" fmla="*/ 105224 h 1205694"/>
                  <a:gd name="connsiteX353" fmla="*/ 175922 w 2411388"/>
                  <a:gd name="connsiteY353" fmla="*/ 95359 h 1205694"/>
                  <a:gd name="connsiteX354" fmla="*/ 178114 w 2411388"/>
                  <a:gd name="connsiteY354" fmla="*/ 121666 h 1205694"/>
                  <a:gd name="connsiteX355" fmla="*/ 175922 w 2411388"/>
                  <a:gd name="connsiteY355" fmla="*/ 140299 h 1205694"/>
                  <a:gd name="connsiteX356" fmla="*/ 164413 w 2411388"/>
                  <a:gd name="connsiteY356" fmla="*/ 151808 h 1205694"/>
                  <a:gd name="connsiteX357" fmla="*/ 148520 w 2411388"/>
                  <a:gd name="connsiteY357" fmla="*/ 157288 h 1205694"/>
                  <a:gd name="connsiteX358" fmla="*/ 149616 w 2411388"/>
                  <a:gd name="connsiteY358" fmla="*/ 161673 h 1205694"/>
                  <a:gd name="connsiteX359" fmla="*/ 191815 w 2411388"/>
                  <a:gd name="connsiteY359" fmla="*/ 157288 h 1205694"/>
                  <a:gd name="connsiteX360" fmla="*/ 180854 w 2411388"/>
                  <a:gd name="connsiteY360" fmla="*/ 7673 h 1205694"/>
                  <a:gd name="connsiteX361" fmla="*/ 138107 w 2411388"/>
                  <a:gd name="connsiteY361" fmla="*/ 8221 h 1205694"/>
                  <a:gd name="connsiteX362" fmla="*/ 138107 w 2411388"/>
                  <a:gd name="connsiteY362" fmla="*/ 13701 h 1205694"/>
                  <a:gd name="connsiteX363" fmla="*/ 158932 w 2411388"/>
                  <a:gd name="connsiteY363" fmla="*/ 17537 h 1205694"/>
                  <a:gd name="connsiteX364" fmla="*/ 168797 w 2411388"/>
                  <a:gd name="connsiteY364" fmla="*/ 29594 h 1205694"/>
                  <a:gd name="connsiteX365" fmla="*/ 172634 w 2411388"/>
                  <a:gd name="connsiteY365" fmla="*/ 47680 h 1205694"/>
                  <a:gd name="connsiteX366" fmla="*/ 173182 w 2411388"/>
                  <a:gd name="connsiteY366" fmla="*/ 69053 h 1205694"/>
                  <a:gd name="connsiteX367" fmla="*/ 33431 w 2411388"/>
                  <a:gd name="connsiteY367" fmla="*/ 78918 h 1205694"/>
                  <a:gd name="connsiteX368" fmla="*/ 12605 w 2411388"/>
                  <a:gd name="connsiteY368" fmla="*/ 76726 h 1205694"/>
                  <a:gd name="connsiteX369" fmla="*/ 5480 w 2411388"/>
                  <a:gd name="connsiteY369" fmla="*/ 61381 h 1205694"/>
                  <a:gd name="connsiteX370" fmla="*/ 4384 w 2411388"/>
                  <a:gd name="connsiteY370" fmla="*/ 54804 h 1205694"/>
                  <a:gd name="connsiteX371" fmla="*/ 0 w 2411388"/>
                  <a:gd name="connsiteY371" fmla="*/ 55352 h 1205694"/>
                  <a:gd name="connsiteX372" fmla="*/ 6028 w 2411388"/>
                  <a:gd name="connsiteY372" fmla="*/ 133174 h 1205694"/>
                  <a:gd name="connsiteX373" fmla="*/ 10961 w 2411388"/>
                  <a:gd name="connsiteY373" fmla="*/ 132626 h 1205694"/>
                  <a:gd name="connsiteX374" fmla="*/ 10961 w 2411388"/>
                  <a:gd name="connsiteY374" fmla="*/ 127146 h 1205694"/>
                  <a:gd name="connsiteX375" fmla="*/ 14249 w 2411388"/>
                  <a:gd name="connsiteY375" fmla="*/ 109609 h 1205694"/>
                  <a:gd name="connsiteX376" fmla="*/ 35623 w 2411388"/>
                  <a:gd name="connsiteY376" fmla="*/ 105224 h 1205694"/>
                  <a:gd name="connsiteX377" fmla="*/ 78918 w 2411388"/>
                  <a:gd name="connsiteY377" fmla="*/ 373765 h 1205694"/>
                  <a:gd name="connsiteX378" fmla="*/ 48228 w 2411388"/>
                  <a:gd name="connsiteY378" fmla="*/ 338142 h 1205694"/>
                  <a:gd name="connsiteX379" fmla="*/ 55352 w 2411388"/>
                  <a:gd name="connsiteY379" fmla="*/ 294299 h 1205694"/>
                  <a:gd name="connsiteX380" fmla="*/ 214833 w 2411388"/>
                  <a:gd name="connsiteY380" fmla="*/ 292107 h 1205694"/>
                  <a:gd name="connsiteX381" fmla="*/ 78918 w 2411388"/>
                  <a:gd name="connsiteY381" fmla="*/ 373765 h 1205694"/>
                  <a:gd name="connsiteX382" fmla="*/ 185787 w 2411388"/>
                  <a:gd name="connsiteY382" fmla="*/ 238399 h 1205694"/>
                  <a:gd name="connsiteX383" fmla="*/ 48228 w 2411388"/>
                  <a:gd name="connsiteY383" fmla="*/ 271281 h 1205694"/>
                  <a:gd name="connsiteX384" fmla="*/ 38911 w 2411388"/>
                  <a:gd name="connsiteY384" fmla="*/ 339787 h 1205694"/>
                  <a:gd name="connsiteX385" fmla="*/ 215381 w 2411388"/>
                  <a:gd name="connsiteY385" fmla="*/ 360064 h 1205694"/>
                  <a:gd name="connsiteX386" fmla="*/ 185787 w 2411388"/>
                  <a:gd name="connsiteY386" fmla="*/ 238399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</a:cxnLst>
                <a:rect l="l" t="t" r="r" b="b"/>
                <a:pathLst>
                  <a:path w="2411388" h="1205694">
                    <a:moveTo>
                      <a:pt x="2412485" y="70698"/>
                    </a:moveTo>
                    <a:lnTo>
                      <a:pt x="2411937" y="76726"/>
                    </a:lnTo>
                    <a:cubicBezTo>
                      <a:pt x="2408649" y="95908"/>
                      <a:pt x="2402072" y="95908"/>
                      <a:pt x="2383987" y="94811"/>
                    </a:cubicBezTo>
                    <a:lnTo>
                      <a:pt x="2337951" y="92071"/>
                    </a:lnTo>
                    <a:lnTo>
                      <a:pt x="2271638" y="42199"/>
                    </a:lnTo>
                    <a:cubicBezTo>
                      <a:pt x="2259581" y="33979"/>
                      <a:pt x="2242044" y="19730"/>
                      <a:pt x="2242044" y="3288"/>
                    </a:cubicBezTo>
                    <a:lnTo>
                      <a:pt x="2243688" y="0"/>
                    </a:lnTo>
                    <a:lnTo>
                      <a:pt x="2237659" y="0"/>
                    </a:lnTo>
                    <a:lnTo>
                      <a:pt x="2232727" y="63573"/>
                    </a:lnTo>
                    <a:lnTo>
                      <a:pt x="2238756" y="64121"/>
                    </a:lnTo>
                    <a:cubicBezTo>
                      <a:pt x="2238756" y="59189"/>
                      <a:pt x="2239304" y="55900"/>
                      <a:pt x="2239852" y="52612"/>
                    </a:cubicBezTo>
                    <a:cubicBezTo>
                      <a:pt x="2248620" y="47132"/>
                      <a:pt x="2250812" y="43295"/>
                      <a:pt x="2261773" y="49872"/>
                    </a:cubicBezTo>
                    <a:cubicBezTo>
                      <a:pt x="2264513" y="51516"/>
                      <a:pt x="2267802" y="53708"/>
                      <a:pt x="2271638" y="56448"/>
                    </a:cubicBezTo>
                    <a:lnTo>
                      <a:pt x="2325894" y="96456"/>
                    </a:lnTo>
                    <a:lnTo>
                      <a:pt x="2263418" y="129886"/>
                    </a:lnTo>
                    <a:cubicBezTo>
                      <a:pt x="2254649" y="134271"/>
                      <a:pt x="2243688" y="142491"/>
                      <a:pt x="2236563" y="130982"/>
                    </a:cubicBezTo>
                    <a:cubicBezTo>
                      <a:pt x="2234371" y="127146"/>
                      <a:pt x="2233823" y="122762"/>
                      <a:pt x="2234371" y="119473"/>
                    </a:cubicBezTo>
                    <a:lnTo>
                      <a:pt x="2234371" y="114541"/>
                    </a:lnTo>
                    <a:lnTo>
                      <a:pt x="2229439" y="114541"/>
                    </a:lnTo>
                    <a:lnTo>
                      <a:pt x="2223958" y="192911"/>
                    </a:lnTo>
                    <a:lnTo>
                      <a:pt x="2228891" y="192911"/>
                    </a:lnTo>
                    <a:cubicBezTo>
                      <a:pt x="2228891" y="189623"/>
                      <a:pt x="2229439" y="187431"/>
                      <a:pt x="2230535" y="185239"/>
                    </a:cubicBezTo>
                    <a:cubicBezTo>
                      <a:pt x="2238756" y="172086"/>
                      <a:pt x="2243688" y="168797"/>
                      <a:pt x="2257937" y="161673"/>
                    </a:cubicBezTo>
                    <a:lnTo>
                      <a:pt x="2338499" y="116733"/>
                    </a:lnTo>
                    <a:lnTo>
                      <a:pt x="2381795" y="119473"/>
                    </a:lnTo>
                    <a:cubicBezTo>
                      <a:pt x="2396592" y="121666"/>
                      <a:pt x="2408649" y="122214"/>
                      <a:pt x="2407553" y="140847"/>
                    </a:cubicBezTo>
                    <a:lnTo>
                      <a:pt x="2407553" y="147424"/>
                    </a:lnTo>
                    <a:lnTo>
                      <a:pt x="2412485" y="147424"/>
                    </a:lnTo>
                    <a:lnTo>
                      <a:pt x="2417966" y="69601"/>
                    </a:lnTo>
                    <a:moveTo>
                      <a:pt x="2370834" y="325538"/>
                    </a:moveTo>
                    <a:cubicBezTo>
                      <a:pt x="2369738" y="332114"/>
                      <a:pt x="2365902" y="337046"/>
                      <a:pt x="2361517" y="338691"/>
                    </a:cubicBezTo>
                    <a:cubicBezTo>
                      <a:pt x="2358229" y="340883"/>
                      <a:pt x="2351652" y="340883"/>
                      <a:pt x="2340143" y="336498"/>
                    </a:cubicBezTo>
                    <a:lnTo>
                      <a:pt x="2203681" y="300876"/>
                    </a:lnTo>
                    <a:lnTo>
                      <a:pt x="2210257" y="275666"/>
                    </a:lnTo>
                    <a:cubicBezTo>
                      <a:pt x="2212997" y="267993"/>
                      <a:pt x="2215190" y="263061"/>
                      <a:pt x="2219026" y="258676"/>
                    </a:cubicBezTo>
                    <a:cubicBezTo>
                      <a:pt x="2226151" y="249908"/>
                      <a:pt x="2239852" y="249360"/>
                      <a:pt x="2249716" y="251552"/>
                    </a:cubicBezTo>
                    <a:lnTo>
                      <a:pt x="2251908" y="246619"/>
                    </a:lnTo>
                    <a:lnTo>
                      <a:pt x="2209709" y="237303"/>
                    </a:lnTo>
                    <a:lnTo>
                      <a:pt x="2170250" y="383082"/>
                    </a:lnTo>
                    <a:lnTo>
                      <a:pt x="2211353" y="395687"/>
                    </a:lnTo>
                    <a:lnTo>
                      <a:pt x="2213546" y="390207"/>
                    </a:lnTo>
                    <a:cubicBezTo>
                      <a:pt x="2205325" y="387466"/>
                      <a:pt x="2199296" y="384726"/>
                      <a:pt x="2196008" y="380342"/>
                    </a:cubicBezTo>
                    <a:cubicBezTo>
                      <a:pt x="2192172" y="375409"/>
                      <a:pt x="2189432" y="371025"/>
                      <a:pt x="2189432" y="366093"/>
                    </a:cubicBezTo>
                    <a:cubicBezTo>
                      <a:pt x="2189432" y="352940"/>
                      <a:pt x="2194364" y="338142"/>
                      <a:pt x="2197652" y="324989"/>
                    </a:cubicBezTo>
                    <a:lnTo>
                      <a:pt x="2333567" y="361708"/>
                    </a:lnTo>
                    <a:cubicBezTo>
                      <a:pt x="2348912" y="365545"/>
                      <a:pt x="2359325" y="369929"/>
                      <a:pt x="2354393" y="388014"/>
                    </a:cubicBezTo>
                    <a:lnTo>
                      <a:pt x="2352200" y="394591"/>
                    </a:lnTo>
                    <a:lnTo>
                      <a:pt x="2358229" y="395139"/>
                    </a:lnTo>
                    <a:lnTo>
                      <a:pt x="2377959" y="320057"/>
                    </a:lnTo>
                    <a:lnTo>
                      <a:pt x="2373026" y="318961"/>
                    </a:lnTo>
                    <a:lnTo>
                      <a:pt x="2370834" y="325538"/>
                    </a:lnTo>
                    <a:close/>
                    <a:moveTo>
                      <a:pt x="2306165" y="515708"/>
                    </a:moveTo>
                    <a:cubicBezTo>
                      <a:pt x="2297944" y="532150"/>
                      <a:pt x="2286435" y="528313"/>
                      <a:pt x="2273282" y="520641"/>
                    </a:cubicBezTo>
                    <a:lnTo>
                      <a:pt x="2167510" y="466933"/>
                    </a:lnTo>
                    <a:cubicBezTo>
                      <a:pt x="2156549" y="461452"/>
                      <a:pt x="2151617" y="457616"/>
                      <a:pt x="2149425" y="454328"/>
                    </a:cubicBezTo>
                    <a:cubicBezTo>
                      <a:pt x="2145588" y="445559"/>
                      <a:pt x="2151069" y="438434"/>
                      <a:pt x="2154357" y="430762"/>
                    </a:cubicBezTo>
                    <a:lnTo>
                      <a:pt x="2149425" y="428570"/>
                    </a:lnTo>
                    <a:lnTo>
                      <a:pt x="2113802" y="499267"/>
                    </a:lnTo>
                    <a:lnTo>
                      <a:pt x="2118186" y="501459"/>
                    </a:lnTo>
                    <a:lnTo>
                      <a:pt x="2120926" y="495431"/>
                    </a:lnTo>
                    <a:cubicBezTo>
                      <a:pt x="2130791" y="478989"/>
                      <a:pt x="2140108" y="482278"/>
                      <a:pt x="2154357" y="490498"/>
                    </a:cubicBezTo>
                    <a:lnTo>
                      <a:pt x="2261225" y="544207"/>
                    </a:lnTo>
                    <a:cubicBezTo>
                      <a:pt x="2275474" y="550783"/>
                      <a:pt x="2284791" y="557908"/>
                      <a:pt x="2276570" y="574349"/>
                    </a:cubicBezTo>
                    <a:lnTo>
                      <a:pt x="2273282" y="580925"/>
                    </a:lnTo>
                    <a:lnTo>
                      <a:pt x="2278215" y="582570"/>
                    </a:lnTo>
                    <a:lnTo>
                      <a:pt x="2314385" y="511872"/>
                    </a:lnTo>
                    <a:lnTo>
                      <a:pt x="2309453" y="510776"/>
                    </a:lnTo>
                    <a:lnTo>
                      <a:pt x="2306165" y="515708"/>
                    </a:lnTo>
                    <a:close/>
                    <a:moveTo>
                      <a:pt x="2152165" y="630249"/>
                    </a:moveTo>
                    <a:cubicBezTo>
                      <a:pt x="2124763" y="637922"/>
                      <a:pt x="2097360" y="661488"/>
                      <a:pt x="2069410" y="663680"/>
                    </a:cubicBezTo>
                    <a:cubicBezTo>
                      <a:pt x="2063930" y="664776"/>
                      <a:pt x="2057901" y="663132"/>
                      <a:pt x="2053517" y="660392"/>
                    </a:cubicBezTo>
                    <a:cubicBezTo>
                      <a:pt x="2030499" y="640114"/>
                      <a:pt x="2046392" y="611068"/>
                      <a:pt x="2068862" y="600655"/>
                    </a:cubicBezTo>
                    <a:cubicBezTo>
                      <a:pt x="2087496" y="592434"/>
                      <a:pt x="2103937" y="596271"/>
                      <a:pt x="2122022" y="605587"/>
                    </a:cubicBezTo>
                    <a:lnTo>
                      <a:pt x="2125311" y="602299"/>
                    </a:lnTo>
                    <a:lnTo>
                      <a:pt x="2072150" y="565580"/>
                    </a:lnTo>
                    <a:lnTo>
                      <a:pt x="2069410" y="569417"/>
                    </a:lnTo>
                    <a:cubicBezTo>
                      <a:pt x="2073794" y="573801"/>
                      <a:pt x="2075439" y="577637"/>
                      <a:pt x="2073247" y="583666"/>
                    </a:cubicBezTo>
                    <a:cubicBezTo>
                      <a:pt x="2071054" y="585858"/>
                      <a:pt x="2068862" y="586954"/>
                      <a:pt x="2063930" y="590242"/>
                    </a:cubicBezTo>
                    <a:cubicBezTo>
                      <a:pt x="2043652" y="601751"/>
                      <a:pt x="2025019" y="626961"/>
                      <a:pt x="2029403" y="651075"/>
                    </a:cubicBezTo>
                    <a:cubicBezTo>
                      <a:pt x="2033787" y="683409"/>
                      <a:pt x="2062834" y="697659"/>
                      <a:pt x="2091880" y="688890"/>
                    </a:cubicBezTo>
                    <a:cubicBezTo>
                      <a:pt x="2100101" y="686698"/>
                      <a:pt x="2112158" y="680669"/>
                      <a:pt x="2128051" y="673545"/>
                    </a:cubicBezTo>
                    <a:cubicBezTo>
                      <a:pt x="2143944" y="665324"/>
                      <a:pt x="2154357" y="660940"/>
                      <a:pt x="2158741" y="659296"/>
                    </a:cubicBezTo>
                    <a:cubicBezTo>
                      <a:pt x="2168058" y="656007"/>
                      <a:pt x="2180663" y="655459"/>
                      <a:pt x="2188884" y="662036"/>
                    </a:cubicBezTo>
                    <a:cubicBezTo>
                      <a:pt x="2216286" y="679573"/>
                      <a:pt x="2193816" y="716292"/>
                      <a:pt x="2171894" y="727801"/>
                    </a:cubicBezTo>
                    <a:cubicBezTo>
                      <a:pt x="2163126" y="731637"/>
                      <a:pt x="2156001" y="733829"/>
                      <a:pt x="2148328" y="733829"/>
                    </a:cubicBezTo>
                    <a:cubicBezTo>
                      <a:pt x="2139560" y="732185"/>
                      <a:pt x="2130243" y="729993"/>
                      <a:pt x="2118186" y="724513"/>
                    </a:cubicBezTo>
                    <a:lnTo>
                      <a:pt x="2115446" y="727801"/>
                    </a:lnTo>
                    <a:lnTo>
                      <a:pt x="2166962" y="764520"/>
                    </a:lnTo>
                    <a:lnTo>
                      <a:pt x="2169702" y="760683"/>
                    </a:lnTo>
                    <a:cubicBezTo>
                      <a:pt x="2166962" y="757943"/>
                      <a:pt x="2164770" y="755203"/>
                      <a:pt x="2164770" y="753559"/>
                    </a:cubicBezTo>
                    <a:cubicBezTo>
                      <a:pt x="2164222" y="751367"/>
                      <a:pt x="2164770" y="750271"/>
                      <a:pt x="2165866" y="748079"/>
                    </a:cubicBezTo>
                    <a:cubicBezTo>
                      <a:pt x="2166414" y="745886"/>
                      <a:pt x="2171346" y="742050"/>
                      <a:pt x="2178471" y="736570"/>
                    </a:cubicBezTo>
                    <a:cubicBezTo>
                      <a:pt x="2199296" y="721225"/>
                      <a:pt x="2217930" y="699303"/>
                      <a:pt x="2214094" y="670804"/>
                    </a:cubicBezTo>
                    <a:cubicBezTo>
                      <a:pt x="2209709" y="636826"/>
                      <a:pt x="2184499" y="622577"/>
                      <a:pt x="2152165" y="630249"/>
                    </a:cubicBezTo>
                    <a:close/>
                    <a:moveTo>
                      <a:pt x="1951581" y="851111"/>
                    </a:moveTo>
                    <a:lnTo>
                      <a:pt x="1938428" y="836862"/>
                    </a:lnTo>
                    <a:lnTo>
                      <a:pt x="1898969" y="795210"/>
                    </a:lnTo>
                    <a:cubicBezTo>
                      <a:pt x="1914314" y="771096"/>
                      <a:pt x="1944456" y="754107"/>
                      <a:pt x="1967474" y="779317"/>
                    </a:cubicBezTo>
                    <a:cubicBezTo>
                      <a:pt x="1976243" y="788086"/>
                      <a:pt x="1980079" y="797950"/>
                      <a:pt x="1978435" y="809459"/>
                    </a:cubicBezTo>
                    <a:cubicBezTo>
                      <a:pt x="1975147" y="829189"/>
                      <a:pt x="1963638" y="838506"/>
                      <a:pt x="1951581" y="851111"/>
                    </a:cubicBezTo>
                    <a:close/>
                    <a:moveTo>
                      <a:pt x="1971310" y="843438"/>
                    </a:moveTo>
                    <a:lnTo>
                      <a:pt x="2075987" y="862072"/>
                    </a:lnTo>
                    <a:lnTo>
                      <a:pt x="2111610" y="828093"/>
                    </a:lnTo>
                    <a:lnTo>
                      <a:pt x="2107773" y="824805"/>
                    </a:lnTo>
                    <a:cubicBezTo>
                      <a:pt x="2100101" y="830833"/>
                      <a:pt x="2092428" y="834669"/>
                      <a:pt x="2085851" y="835765"/>
                    </a:cubicBezTo>
                    <a:cubicBezTo>
                      <a:pt x="2078727" y="837958"/>
                      <a:pt x="2067218" y="837410"/>
                      <a:pt x="2052969" y="834669"/>
                    </a:cubicBezTo>
                    <a:lnTo>
                      <a:pt x="1987752" y="823161"/>
                    </a:lnTo>
                    <a:cubicBezTo>
                      <a:pt x="2002001" y="802883"/>
                      <a:pt x="2008577" y="776577"/>
                      <a:pt x="1987752" y="757395"/>
                    </a:cubicBezTo>
                    <a:cubicBezTo>
                      <a:pt x="1958157" y="727801"/>
                      <a:pt x="1924179" y="752463"/>
                      <a:pt x="1900065" y="777125"/>
                    </a:cubicBezTo>
                    <a:lnTo>
                      <a:pt x="1851837" y="823161"/>
                    </a:lnTo>
                    <a:lnTo>
                      <a:pt x="1855673" y="826449"/>
                    </a:lnTo>
                    <a:lnTo>
                      <a:pt x="1860606" y="822064"/>
                    </a:lnTo>
                    <a:cubicBezTo>
                      <a:pt x="1864990" y="817132"/>
                      <a:pt x="1870471" y="814392"/>
                      <a:pt x="1875403" y="816036"/>
                    </a:cubicBezTo>
                    <a:cubicBezTo>
                      <a:pt x="1879239" y="816036"/>
                      <a:pt x="1886364" y="820968"/>
                      <a:pt x="1893488" y="828641"/>
                    </a:cubicBezTo>
                    <a:lnTo>
                      <a:pt x="1938428" y="875773"/>
                    </a:lnTo>
                    <a:lnTo>
                      <a:pt x="1975695" y="914136"/>
                    </a:lnTo>
                    <a:cubicBezTo>
                      <a:pt x="1991040" y="931125"/>
                      <a:pt x="1992136" y="937153"/>
                      <a:pt x="1976243" y="953047"/>
                    </a:cubicBezTo>
                    <a:lnTo>
                      <a:pt x="1979531" y="956335"/>
                    </a:lnTo>
                    <a:lnTo>
                      <a:pt x="2036528" y="901530"/>
                    </a:lnTo>
                    <a:lnTo>
                      <a:pt x="2032691" y="897694"/>
                    </a:lnTo>
                    <a:cubicBezTo>
                      <a:pt x="2019538" y="914136"/>
                      <a:pt x="2009125" y="911943"/>
                      <a:pt x="1994328" y="897146"/>
                    </a:cubicBezTo>
                    <a:lnTo>
                      <a:pt x="1957609" y="858783"/>
                    </a:lnTo>
                    <a:cubicBezTo>
                      <a:pt x="1961994" y="852755"/>
                      <a:pt x="1966926" y="848370"/>
                      <a:pt x="1971310" y="843438"/>
                    </a:cubicBezTo>
                    <a:close/>
                    <a:moveTo>
                      <a:pt x="1882528" y="966748"/>
                    </a:moveTo>
                    <a:cubicBezTo>
                      <a:pt x="1884720" y="980997"/>
                      <a:pt x="1885268" y="1000178"/>
                      <a:pt x="1876499" y="1012783"/>
                    </a:cubicBezTo>
                    <a:cubicBezTo>
                      <a:pt x="1863346" y="1023744"/>
                      <a:pt x="1846905" y="1033061"/>
                      <a:pt x="1832108" y="1042926"/>
                    </a:cubicBezTo>
                    <a:cubicBezTo>
                      <a:pt x="1818406" y="1050598"/>
                      <a:pt x="1815118" y="1045666"/>
                      <a:pt x="1807446" y="1033609"/>
                    </a:cubicBezTo>
                    <a:lnTo>
                      <a:pt x="1774563" y="983189"/>
                    </a:lnTo>
                    <a:lnTo>
                      <a:pt x="1808542" y="961267"/>
                    </a:lnTo>
                    <a:cubicBezTo>
                      <a:pt x="1828819" y="949210"/>
                      <a:pt x="1833752" y="954143"/>
                      <a:pt x="1848001" y="968392"/>
                    </a:cubicBezTo>
                    <a:lnTo>
                      <a:pt x="1851289" y="965652"/>
                    </a:lnTo>
                    <a:lnTo>
                      <a:pt x="1816214" y="911943"/>
                    </a:lnTo>
                    <a:lnTo>
                      <a:pt x="1811830" y="915232"/>
                    </a:lnTo>
                    <a:cubicBezTo>
                      <a:pt x="1823887" y="934413"/>
                      <a:pt x="1818406" y="941538"/>
                      <a:pt x="1802513" y="954143"/>
                    </a:cubicBezTo>
                    <a:lnTo>
                      <a:pt x="1769083" y="975516"/>
                    </a:lnTo>
                    <a:lnTo>
                      <a:pt x="1729624" y="914684"/>
                    </a:lnTo>
                    <a:lnTo>
                      <a:pt x="1771823" y="887281"/>
                    </a:lnTo>
                    <a:cubicBezTo>
                      <a:pt x="1779495" y="881801"/>
                      <a:pt x="1785524" y="879061"/>
                      <a:pt x="1788812" y="877965"/>
                    </a:cubicBezTo>
                    <a:cubicBezTo>
                      <a:pt x="1793744" y="877417"/>
                      <a:pt x="1798129" y="877965"/>
                      <a:pt x="1802513" y="880157"/>
                    </a:cubicBezTo>
                    <a:cubicBezTo>
                      <a:pt x="1806350" y="882349"/>
                      <a:pt x="1811830" y="886185"/>
                      <a:pt x="1818406" y="893310"/>
                    </a:cubicBezTo>
                    <a:lnTo>
                      <a:pt x="1823339" y="890570"/>
                    </a:lnTo>
                    <a:lnTo>
                      <a:pt x="1799773" y="857687"/>
                    </a:lnTo>
                    <a:lnTo>
                      <a:pt x="1680300" y="934413"/>
                    </a:lnTo>
                    <a:lnTo>
                      <a:pt x="1683040" y="939346"/>
                    </a:lnTo>
                    <a:cubicBezTo>
                      <a:pt x="1689616" y="936057"/>
                      <a:pt x="1697289" y="929481"/>
                      <a:pt x="1704414" y="931125"/>
                    </a:cubicBezTo>
                    <a:cubicBezTo>
                      <a:pt x="1708250" y="932769"/>
                      <a:pt x="1713182" y="937153"/>
                      <a:pt x="1719759" y="948114"/>
                    </a:cubicBezTo>
                    <a:lnTo>
                      <a:pt x="1785524" y="1047310"/>
                    </a:lnTo>
                    <a:cubicBezTo>
                      <a:pt x="1790456" y="1055531"/>
                      <a:pt x="1795937" y="1062655"/>
                      <a:pt x="1792100" y="1071972"/>
                    </a:cubicBezTo>
                    <a:cubicBezTo>
                      <a:pt x="1789908" y="1075260"/>
                      <a:pt x="1787168" y="1078000"/>
                      <a:pt x="1783332" y="1081289"/>
                    </a:cubicBezTo>
                    <a:lnTo>
                      <a:pt x="1777851" y="1084577"/>
                    </a:lnTo>
                    <a:lnTo>
                      <a:pt x="1780592" y="1088413"/>
                    </a:lnTo>
                    <a:lnTo>
                      <a:pt x="1900065" y="1012235"/>
                    </a:lnTo>
                    <a:lnTo>
                      <a:pt x="1887460" y="964555"/>
                    </a:lnTo>
                    <a:lnTo>
                      <a:pt x="1882528" y="966748"/>
                    </a:lnTo>
                    <a:close/>
                    <a:moveTo>
                      <a:pt x="1596997" y="972776"/>
                    </a:moveTo>
                    <a:lnTo>
                      <a:pt x="1599189" y="977709"/>
                    </a:lnTo>
                    <a:cubicBezTo>
                      <a:pt x="1603026" y="976064"/>
                      <a:pt x="1605766" y="975516"/>
                      <a:pt x="1610150" y="976064"/>
                    </a:cubicBezTo>
                    <a:cubicBezTo>
                      <a:pt x="1623851" y="977709"/>
                      <a:pt x="1623303" y="988121"/>
                      <a:pt x="1622207" y="1005659"/>
                    </a:cubicBezTo>
                    <a:lnTo>
                      <a:pt x="1616179" y="1119652"/>
                    </a:lnTo>
                    <a:lnTo>
                      <a:pt x="1536164" y="1032513"/>
                    </a:lnTo>
                    <a:cubicBezTo>
                      <a:pt x="1520271" y="1016620"/>
                      <a:pt x="1515339" y="1007851"/>
                      <a:pt x="1538357" y="997438"/>
                    </a:cubicBezTo>
                    <a:lnTo>
                      <a:pt x="1537809" y="992506"/>
                    </a:lnTo>
                    <a:lnTo>
                      <a:pt x="1466015" y="1017168"/>
                    </a:lnTo>
                    <a:lnTo>
                      <a:pt x="1467111" y="1022100"/>
                    </a:lnTo>
                    <a:cubicBezTo>
                      <a:pt x="1483552" y="1016071"/>
                      <a:pt x="1492321" y="1022648"/>
                      <a:pt x="1502734" y="1034157"/>
                    </a:cubicBezTo>
                    <a:lnTo>
                      <a:pt x="1620015" y="1162947"/>
                    </a:lnTo>
                    <a:lnTo>
                      <a:pt x="1624947" y="1160755"/>
                    </a:lnTo>
                    <a:lnTo>
                      <a:pt x="1634812" y="991958"/>
                    </a:lnTo>
                    <a:cubicBezTo>
                      <a:pt x="1634812" y="977160"/>
                      <a:pt x="1637552" y="965652"/>
                      <a:pt x="1651802" y="958527"/>
                    </a:cubicBezTo>
                    <a:lnTo>
                      <a:pt x="1650705" y="953595"/>
                    </a:lnTo>
                    <a:lnTo>
                      <a:pt x="1596997" y="972776"/>
                    </a:lnTo>
                    <a:close/>
                    <a:moveTo>
                      <a:pt x="1416691" y="1179388"/>
                    </a:moveTo>
                    <a:lnTo>
                      <a:pt x="1393673" y="1062107"/>
                    </a:lnTo>
                    <a:cubicBezTo>
                      <a:pt x="1390933" y="1051146"/>
                      <a:pt x="1390933" y="1044022"/>
                      <a:pt x="1393125" y="1040185"/>
                    </a:cubicBezTo>
                    <a:cubicBezTo>
                      <a:pt x="1395865" y="1035253"/>
                      <a:pt x="1400250" y="1033061"/>
                      <a:pt x="1407922" y="1030869"/>
                    </a:cubicBezTo>
                    <a:lnTo>
                      <a:pt x="1414499" y="1030321"/>
                    </a:lnTo>
                    <a:lnTo>
                      <a:pt x="1413951" y="1025936"/>
                    </a:lnTo>
                    <a:lnTo>
                      <a:pt x="1336129" y="1040733"/>
                    </a:lnTo>
                    <a:lnTo>
                      <a:pt x="1336677" y="1045666"/>
                    </a:lnTo>
                    <a:cubicBezTo>
                      <a:pt x="1359695" y="1043474"/>
                      <a:pt x="1361887" y="1043474"/>
                      <a:pt x="1367367" y="1067588"/>
                    </a:cubicBezTo>
                    <a:lnTo>
                      <a:pt x="1390385" y="1184869"/>
                    </a:lnTo>
                    <a:cubicBezTo>
                      <a:pt x="1394769" y="1201310"/>
                      <a:pt x="1394221" y="1210627"/>
                      <a:pt x="1376136" y="1215559"/>
                    </a:cubicBezTo>
                    <a:lnTo>
                      <a:pt x="1370107" y="1216107"/>
                    </a:lnTo>
                    <a:lnTo>
                      <a:pt x="1371203" y="1220492"/>
                    </a:lnTo>
                    <a:lnTo>
                      <a:pt x="1448478" y="1205694"/>
                    </a:lnTo>
                    <a:lnTo>
                      <a:pt x="1447381" y="1200762"/>
                    </a:lnTo>
                    <a:cubicBezTo>
                      <a:pt x="1423268" y="1203502"/>
                      <a:pt x="1422171" y="1201858"/>
                      <a:pt x="1416691" y="1179388"/>
                    </a:cubicBezTo>
                    <a:close/>
                    <a:moveTo>
                      <a:pt x="1233645" y="1050598"/>
                    </a:moveTo>
                    <a:lnTo>
                      <a:pt x="1240221" y="1050598"/>
                    </a:lnTo>
                    <a:cubicBezTo>
                      <a:pt x="1247346" y="1050598"/>
                      <a:pt x="1251730" y="1053338"/>
                      <a:pt x="1255018" y="1057175"/>
                    </a:cubicBezTo>
                    <a:cubicBezTo>
                      <a:pt x="1257211" y="1059915"/>
                      <a:pt x="1257759" y="1066492"/>
                      <a:pt x="1257759" y="1077452"/>
                    </a:cubicBezTo>
                    <a:lnTo>
                      <a:pt x="1254470" y="1184869"/>
                    </a:lnTo>
                    <a:lnTo>
                      <a:pt x="1147602" y="1041830"/>
                    </a:lnTo>
                    <a:lnTo>
                      <a:pt x="1098278" y="1039637"/>
                    </a:lnTo>
                    <a:lnTo>
                      <a:pt x="1098278" y="1045666"/>
                    </a:lnTo>
                    <a:cubicBezTo>
                      <a:pt x="1115267" y="1045666"/>
                      <a:pt x="1124036" y="1053887"/>
                      <a:pt x="1133901" y="1066492"/>
                    </a:cubicBezTo>
                    <a:lnTo>
                      <a:pt x="1128969" y="1194185"/>
                    </a:lnTo>
                    <a:cubicBezTo>
                      <a:pt x="1128969" y="1204050"/>
                      <a:pt x="1126776" y="1211175"/>
                      <a:pt x="1125680" y="1213915"/>
                    </a:cubicBezTo>
                    <a:cubicBezTo>
                      <a:pt x="1121844" y="1218847"/>
                      <a:pt x="1115815" y="1220492"/>
                      <a:pt x="1108143" y="1220492"/>
                    </a:cubicBezTo>
                    <a:lnTo>
                      <a:pt x="1101566" y="1220492"/>
                    </a:lnTo>
                    <a:lnTo>
                      <a:pt x="1101566" y="1225424"/>
                    </a:lnTo>
                    <a:lnTo>
                      <a:pt x="1165687" y="1227616"/>
                    </a:lnTo>
                    <a:lnTo>
                      <a:pt x="1165687" y="1222684"/>
                    </a:lnTo>
                    <a:lnTo>
                      <a:pt x="1159111" y="1222684"/>
                    </a:lnTo>
                    <a:cubicBezTo>
                      <a:pt x="1152534" y="1222684"/>
                      <a:pt x="1147054" y="1219943"/>
                      <a:pt x="1144314" y="1216107"/>
                    </a:cubicBezTo>
                    <a:cubicBezTo>
                      <a:pt x="1141025" y="1213367"/>
                      <a:pt x="1140477" y="1206242"/>
                      <a:pt x="1141025" y="1194734"/>
                    </a:cubicBezTo>
                    <a:lnTo>
                      <a:pt x="1144862" y="1081837"/>
                    </a:lnTo>
                    <a:lnTo>
                      <a:pt x="1259403" y="1234193"/>
                    </a:lnTo>
                    <a:lnTo>
                      <a:pt x="1264335" y="1234193"/>
                    </a:lnTo>
                    <a:lnTo>
                      <a:pt x="1270364" y="1079096"/>
                    </a:lnTo>
                    <a:cubicBezTo>
                      <a:pt x="1270364" y="1068136"/>
                      <a:pt x="1270912" y="1062107"/>
                      <a:pt x="1273652" y="1058819"/>
                    </a:cubicBezTo>
                    <a:cubicBezTo>
                      <a:pt x="1277488" y="1051694"/>
                      <a:pt x="1288997" y="1052790"/>
                      <a:pt x="1296670" y="1052790"/>
                    </a:cubicBezTo>
                    <a:lnTo>
                      <a:pt x="1297218" y="1047858"/>
                    </a:lnTo>
                    <a:lnTo>
                      <a:pt x="1233645" y="1044570"/>
                    </a:lnTo>
                    <a:lnTo>
                      <a:pt x="1233645" y="1050598"/>
                    </a:lnTo>
                    <a:close/>
                    <a:moveTo>
                      <a:pt x="1002371" y="1029773"/>
                    </a:moveTo>
                    <a:lnTo>
                      <a:pt x="1008947" y="1031965"/>
                    </a:lnTo>
                    <a:cubicBezTo>
                      <a:pt x="1015524" y="1034157"/>
                      <a:pt x="1020456" y="1036897"/>
                      <a:pt x="1023196" y="1041282"/>
                    </a:cubicBezTo>
                    <a:cubicBezTo>
                      <a:pt x="1025388" y="1044570"/>
                      <a:pt x="1023744" y="1052790"/>
                      <a:pt x="1021004" y="1063203"/>
                    </a:cubicBezTo>
                    <a:lnTo>
                      <a:pt x="1002919" y="1135545"/>
                    </a:lnTo>
                    <a:cubicBezTo>
                      <a:pt x="997986" y="1154178"/>
                      <a:pt x="993602" y="1167879"/>
                      <a:pt x="988121" y="1175004"/>
                    </a:cubicBezTo>
                    <a:cubicBezTo>
                      <a:pt x="974968" y="1191445"/>
                      <a:pt x="949758" y="1193089"/>
                      <a:pt x="931125" y="1189253"/>
                    </a:cubicBezTo>
                    <a:cubicBezTo>
                      <a:pt x="892214" y="1181032"/>
                      <a:pt x="892762" y="1149246"/>
                      <a:pt x="899339" y="1116363"/>
                    </a:cubicBezTo>
                    <a:lnTo>
                      <a:pt x="919616" y="1038541"/>
                    </a:lnTo>
                    <a:cubicBezTo>
                      <a:pt x="922356" y="1027580"/>
                      <a:pt x="924000" y="1022648"/>
                      <a:pt x="927837" y="1019908"/>
                    </a:cubicBezTo>
                    <a:cubicBezTo>
                      <a:pt x="931673" y="1016071"/>
                      <a:pt x="938798" y="1014976"/>
                      <a:pt x="945374" y="1016620"/>
                    </a:cubicBezTo>
                    <a:lnTo>
                      <a:pt x="952499" y="1018812"/>
                    </a:lnTo>
                    <a:lnTo>
                      <a:pt x="953047" y="1013879"/>
                    </a:lnTo>
                    <a:lnTo>
                      <a:pt x="875773" y="994698"/>
                    </a:lnTo>
                    <a:lnTo>
                      <a:pt x="874677" y="999082"/>
                    </a:lnTo>
                    <a:cubicBezTo>
                      <a:pt x="882897" y="1001274"/>
                      <a:pt x="890022" y="1001822"/>
                      <a:pt x="894954" y="1010591"/>
                    </a:cubicBezTo>
                    <a:cubicBezTo>
                      <a:pt x="897146" y="1013879"/>
                      <a:pt x="897146" y="1021552"/>
                      <a:pt x="894406" y="1031965"/>
                    </a:cubicBezTo>
                    <a:lnTo>
                      <a:pt x="876321" y="1101018"/>
                    </a:lnTo>
                    <a:cubicBezTo>
                      <a:pt x="871388" y="1122940"/>
                      <a:pt x="869196" y="1137737"/>
                      <a:pt x="870292" y="1146506"/>
                    </a:cubicBezTo>
                    <a:cubicBezTo>
                      <a:pt x="876321" y="1202406"/>
                      <a:pt x="967296" y="1225424"/>
                      <a:pt x="999630" y="1179936"/>
                    </a:cubicBezTo>
                    <a:cubicBezTo>
                      <a:pt x="1005111" y="1171168"/>
                      <a:pt x="1011139" y="1156919"/>
                      <a:pt x="1014428" y="1139929"/>
                    </a:cubicBezTo>
                    <a:lnTo>
                      <a:pt x="1033061" y="1067588"/>
                    </a:lnTo>
                    <a:cubicBezTo>
                      <a:pt x="1035253" y="1057723"/>
                      <a:pt x="1037445" y="1051694"/>
                      <a:pt x="1040186" y="1048954"/>
                    </a:cubicBezTo>
                    <a:cubicBezTo>
                      <a:pt x="1045118" y="1044022"/>
                      <a:pt x="1051694" y="1042378"/>
                      <a:pt x="1058271" y="1044022"/>
                    </a:cubicBezTo>
                    <a:lnTo>
                      <a:pt x="1065395" y="1046214"/>
                    </a:lnTo>
                    <a:lnTo>
                      <a:pt x="1066492" y="1041282"/>
                    </a:lnTo>
                    <a:lnTo>
                      <a:pt x="1002371" y="1025388"/>
                    </a:lnTo>
                    <a:lnTo>
                      <a:pt x="1002371" y="1029773"/>
                    </a:lnTo>
                    <a:close/>
                    <a:moveTo>
                      <a:pt x="654911" y="887281"/>
                    </a:moveTo>
                    <a:lnTo>
                      <a:pt x="660392" y="891118"/>
                    </a:lnTo>
                    <a:cubicBezTo>
                      <a:pt x="664228" y="893310"/>
                      <a:pt x="666968" y="895502"/>
                      <a:pt x="669708" y="899886"/>
                    </a:cubicBezTo>
                    <a:cubicBezTo>
                      <a:pt x="670805" y="902627"/>
                      <a:pt x="671901" y="905367"/>
                      <a:pt x="671901" y="908107"/>
                    </a:cubicBezTo>
                    <a:cubicBezTo>
                      <a:pt x="671353" y="910847"/>
                      <a:pt x="668612" y="916876"/>
                      <a:pt x="664776" y="925096"/>
                    </a:cubicBezTo>
                    <a:lnTo>
                      <a:pt x="604491" y="1027580"/>
                    </a:lnTo>
                    <a:cubicBezTo>
                      <a:pt x="599011" y="1036897"/>
                      <a:pt x="595175" y="1042378"/>
                      <a:pt x="591886" y="1043474"/>
                    </a:cubicBezTo>
                    <a:cubicBezTo>
                      <a:pt x="585858" y="1046214"/>
                      <a:pt x="580377" y="1045118"/>
                      <a:pt x="573801" y="1041282"/>
                    </a:cubicBezTo>
                    <a:lnTo>
                      <a:pt x="568321" y="1037445"/>
                    </a:lnTo>
                    <a:lnTo>
                      <a:pt x="565580" y="1041830"/>
                    </a:lnTo>
                    <a:lnTo>
                      <a:pt x="634086" y="1081289"/>
                    </a:lnTo>
                    <a:lnTo>
                      <a:pt x="636826" y="1076904"/>
                    </a:lnTo>
                    <a:lnTo>
                      <a:pt x="631345" y="1074164"/>
                    </a:lnTo>
                    <a:cubicBezTo>
                      <a:pt x="627509" y="1071424"/>
                      <a:pt x="624769" y="1068136"/>
                      <a:pt x="622029" y="1064847"/>
                    </a:cubicBezTo>
                    <a:cubicBezTo>
                      <a:pt x="619837" y="1062107"/>
                      <a:pt x="619837" y="1058819"/>
                      <a:pt x="619837" y="1057723"/>
                    </a:cubicBezTo>
                    <a:cubicBezTo>
                      <a:pt x="619837" y="1053887"/>
                      <a:pt x="622577" y="1048406"/>
                      <a:pt x="626961" y="1040185"/>
                    </a:cubicBezTo>
                    <a:lnTo>
                      <a:pt x="687246" y="938249"/>
                    </a:lnTo>
                    <a:cubicBezTo>
                      <a:pt x="692726" y="928933"/>
                      <a:pt x="696563" y="922904"/>
                      <a:pt x="699851" y="921808"/>
                    </a:cubicBezTo>
                    <a:cubicBezTo>
                      <a:pt x="704783" y="919616"/>
                      <a:pt x="711360" y="920164"/>
                      <a:pt x="717936" y="924548"/>
                    </a:cubicBezTo>
                    <a:lnTo>
                      <a:pt x="723417" y="927289"/>
                    </a:lnTo>
                    <a:lnTo>
                      <a:pt x="725609" y="923452"/>
                    </a:lnTo>
                    <a:lnTo>
                      <a:pt x="657652" y="884541"/>
                    </a:lnTo>
                    <a:lnTo>
                      <a:pt x="654911" y="887281"/>
                    </a:lnTo>
                    <a:close/>
                    <a:moveTo>
                      <a:pt x="590790" y="851659"/>
                    </a:moveTo>
                    <a:cubicBezTo>
                      <a:pt x="596271" y="851111"/>
                      <a:pt x="602299" y="852755"/>
                      <a:pt x="607232" y="857687"/>
                    </a:cubicBezTo>
                    <a:lnTo>
                      <a:pt x="612712" y="860975"/>
                    </a:lnTo>
                    <a:lnTo>
                      <a:pt x="616000" y="857687"/>
                    </a:lnTo>
                    <a:lnTo>
                      <a:pt x="555168" y="807267"/>
                    </a:lnTo>
                    <a:lnTo>
                      <a:pt x="551331" y="811651"/>
                    </a:lnTo>
                    <a:lnTo>
                      <a:pt x="556812" y="816036"/>
                    </a:lnTo>
                    <a:cubicBezTo>
                      <a:pt x="560100" y="818776"/>
                      <a:pt x="562840" y="822612"/>
                      <a:pt x="565032" y="825901"/>
                    </a:cubicBezTo>
                    <a:cubicBezTo>
                      <a:pt x="565580" y="829189"/>
                      <a:pt x="565580" y="831929"/>
                      <a:pt x="565580" y="834669"/>
                    </a:cubicBezTo>
                    <a:cubicBezTo>
                      <a:pt x="565032" y="837410"/>
                      <a:pt x="560648" y="841794"/>
                      <a:pt x="555716" y="849467"/>
                    </a:cubicBezTo>
                    <a:lnTo>
                      <a:pt x="475701" y="947566"/>
                    </a:lnTo>
                    <a:cubicBezTo>
                      <a:pt x="470769" y="954143"/>
                      <a:pt x="466933" y="956883"/>
                      <a:pt x="463096" y="957431"/>
                    </a:cubicBezTo>
                    <a:cubicBezTo>
                      <a:pt x="459808" y="958527"/>
                      <a:pt x="457068" y="958527"/>
                      <a:pt x="454876" y="956883"/>
                    </a:cubicBezTo>
                    <a:cubicBezTo>
                      <a:pt x="452683" y="954691"/>
                      <a:pt x="452135" y="950854"/>
                      <a:pt x="453780" y="945922"/>
                    </a:cubicBezTo>
                    <a:cubicBezTo>
                      <a:pt x="455972" y="937701"/>
                      <a:pt x="457068" y="931673"/>
                      <a:pt x="455972" y="928933"/>
                    </a:cubicBezTo>
                    <a:cubicBezTo>
                      <a:pt x="455972" y="925644"/>
                      <a:pt x="453780" y="923452"/>
                      <a:pt x="452683" y="921808"/>
                    </a:cubicBezTo>
                    <a:cubicBezTo>
                      <a:pt x="449395" y="919068"/>
                      <a:pt x="446107" y="917972"/>
                      <a:pt x="441175" y="917972"/>
                    </a:cubicBezTo>
                    <a:cubicBezTo>
                      <a:pt x="438434" y="919068"/>
                      <a:pt x="435146" y="921260"/>
                      <a:pt x="432406" y="924000"/>
                    </a:cubicBezTo>
                    <a:cubicBezTo>
                      <a:pt x="429118" y="928385"/>
                      <a:pt x="427473" y="933865"/>
                      <a:pt x="429118" y="939894"/>
                    </a:cubicBezTo>
                    <a:cubicBezTo>
                      <a:pt x="429666" y="945922"/>
                      <a:pt x="434598" y="951951"/>
                      <a:pt x="441175" y="957431"/>
                    </a:cubicBezTo>
                    <a:cubicBezTo>
                      <a:pt x="448299" y="964008"/>
                      <a:pt x="458164" y="968392"/>
                      <a:pt x="467481" y="966748"/>
                    </a:cubicBezTo>
                    <a:cubicBezTo>
                      <a:pt x="477345" y="966748"/>
                      <a:pt x="486114" y="964008"/>
                      <a:pt x="493787" y="959623"/>
                    </a:cubicBezTo>
                    <a:cubicBezTo>
                      <a:pt x="502555" y="954691"/>
                      <a:pt x="510776" y="947566"/>
                      <a:pt x="518997" y="936057"/>
                    </a:cubicBezTo>
                    <a:lnTo>
                      <a:pt x="575445" y="867004"/>
                    </a:lnTo>
                    <a:cubicBezTo>
                      <a:pt x="582022" y="857687"/>
                      <a:pt x="586954" y="852755"/>
                      <a:pt x="590790" y="851659"/>
                    </a:cubicBezTo>
                    <a:close/>
                    <a:moveTo>
                      <a:pt x="433502" y="825353"/>
                    </a:moveTo>
                    <a:lnTo>
                      <a:pt x="436790" y="822612"/>
                    </a:lnTo>
                    <a:lnTo>
                      <a:pt x="391303" y="766712"/>
                    </a:lnTo>
                    <a:lnTo>
                      <a:pt x="386918" y="771096"/>
                    </a:lnTo>
                    <a:cubicBezTo>
                      <a:pt x="391851" y="776577"/>
                      <a:pt x="394043" y="780961"/>
                      <a:pt x="394043" y="783701"/>
                    </a:cubicBezTo>
                    <a:cubicBezTo>
                      <a:pt x="395139" y="787538"/>
                      <a:pt x="395139" y="790278"/>
                      <a:pt x="394043" y="793018"/>
                    </a:cubicBezTo>
                    <a:cubicBezTo>
                      <a:pt x="391851" y="796306"/>
                      <a:pt x="388562" y="801239"/>
                      <a:pt x="381438" y="806171"/>
                    </a:cubicBezTo>
                    <a:lnTo>
                      <a:pt x="340335" y="841246"/>
                    </a:lnTo>
                    <a:cubicBezTo>
                      <a:pt x="334306" y="838506"/>
                      <a:pt x="328278" y="835217"/>
                      <a:pt x="322797" y="831929"/>
                    </a:cubicBezTo>
                    <a:cubicBezTo>
                      <a:pt x="316769" y="828093"/>
                      <a:pt x="311836" y="823161"/>
                      <a:pt x="307452" y="818228"/>
                    </a:cubicBezTo>
                    <a:cubicBezTo>
                      <a:pt x="300328" y="808911"/>
                      <a:pt x="295395" y="799047"/>
                      <a:pt x="293203" y="785345"/>
                    </a:cubicBezTo>
                    <a:cubicBezTo>
                      <a:pt x="291559" y="772740"/>
                      <a:pt x="294299" y="759039"/>
                      <a:pt x="301424" y="744242"/>
                    </a:cubicBezTo>
                    <a:cubicBezTo>
                      <a:pt x="307452" y="729993"/>
                      <a:pt x="318413" y="716840"/>
                      <a:pt x="331018" y="705331"/>
                    </a:cubicBezTo>
                    <a:cubicBezTo>
                      <a:pt x="348555" y="691082"/>
                      <a:pt x="366093" y="683958"/>
                      <a:pt x="384726" y="681217"/>
                    </a:cubicBezTo>
                    <a:cubicBezTo>
                      <a:pt x="406100" y="679025"/>
                      <a:pt x="424733" y="686698"/>
                      <a:pt x="440627" y="704783"/>
                    </a:cubicBezTo>
                    <a:cubicBezTo>
                      <a:pt x="452135" y="717388"/>
                      <a:pt x="456520" y="731637"/>
                      <a:pt x="455424" y="746982"/>
                    </a:cubicBezTo>
                    <a:cubicBezTo>
                      <a:pt x="454876" y="758491"/>
                      <a:pt x="450491" y="768904"/>
                      <a:pt x="442819" y="782605"/>
                    </a:cubicBezTo>
                    <a:lnTo>
                      <a:pt x="445559" y="786442"/>
                    </a:lnTo>
                    <a:lnTo>
                      <a:pt x="487758" y="744790"/>
                    </a:lnTo>
                    <a:lnTo>
                      <a:pt x="483374" y="741502"/>
                    </a:lnTo>
                    <a:cubicBezTo>
                      <a:pt x="480086" y="744790"/>
                      <a:pt x="476797" y="745338"/>
                      <a:pt x="475153" y="746434"/>
                    </a:cubicBezTo>
                    <a:cubicBezTo>
                      <a:pt x="472961" y="746434"/>
                      <a:pt x="471317" y="745886"/>
                      <a:pt x="470221" y="744790"/>
                    </a:cubicBezTo>
                    <a:cubicBezTo>
                      <a:pt x="469125" y="742598"/>
                      <a:pt x="466933" y="740406"/>
                      <a:pt x="465288" y="733829"/>
                    </a:cubicBezTo>
                    <a:cubicBezTo>
                      <a:pt x="461452" y="724513"/>
                      <a:pt x="458712" y="716840"/>
                      <a:pt x="455972" y="711908"/>
                    </a:cubicBezTo>
                    <a:cubicBezTo>
                      <a:pt x="452683" y="706975"/>
                      <a:pt x="449943" y="702591"/>
                      <a:pt x="445011" y="696563"/>
                    </a:cubicBezTo>
                    <a:cubicBezTo>
                      <a:pt x="432954" y="682313"/>
                      <a:pt x="419801" y="672997"/>
                      <a:pt x="405552" y="667516"/>
                    </a:cubicBezTo>
                    <a:cubicBezTo>
                      <a:pt x="349651" y="648335"/>
                      <a:pt x="286626" y="681217"/>
                      <a:pt x="274021" y="739858"/>
                    </a:cubicBezTo>
                    <a:cubicBezTo>
                      <a:pt x="268541" y="768904"/>
                      <a:pt x="277310" y="796854"/>
                      <a:pt x="300876" y="824256"/>
                    </a:cubicBezTo>
                    <a:cubicBezTo>
                      <a:pt x="308000" y="833573"/>
                      <a:pt x="316221" y="841246"/>
                      <a:pt x="324989" y="847822"/>
                    </a:cubicBezTo>
                    <a:cubicBezTo>
                      <a:pt x="333758" y="853303"/>
                      <a:pt x="343623" y="858783"/>
                      <a:pt x="354036" y="862619"/>
                    </a:cubicBezTo>
                    <a:lnTo>
                      <a:pt x="397331" y="826997"/>
                    </a:lnTo>
                    <a:cubicBezTo>
                      <a:pt x="404456" y="820420"/>
                      <a:pt x="409936" y="816036"/>
                      <a:pt x="414320" y="815488"/>
                    </a:cubicBezTo>
                    <a:cubicBezTo>
                      <a:pt x="419801" y="814940"/>
                      <a:pt x="424185" y="817680"/>
                      <a:pt x="429118" y="822612"/>
                    </a:cubicBezTo>
                    <a:lnTo>
                      <a:pt x="433502" y="825353"/>
                    </a:lnTo>
                    <a:close/>
                    <a:moveTo>
                      <a:pt x="330470" y="578733"/>
                    </a:moveTo>
                    <a:cubicBezTo>
                      <a:pt x="335950" y="579281"/>
                      <a:pt x="340335" y="583666"/>
                      <a:pt x="344719" y="590790"/>
                    </a:cubicBezTo>
                    <a:lnTo>
                      <a:pt x="347459" y="596271"/>
                    </a:lnTo>
                    <a:lnTo>
                      <a:pt x="352392" y="595175"/>
                    </a:lnTo>
                    <a:lnTo>
                      <a:pt x="323345" y="537630"/>
                    </a:lnTo>
                    <a:lnTo>
                      <a:pt x="318413" y="539822"/>
                    </a:lnTo>
                    <a:cubicBezTo>
                      <a:pt x="321701" y="546947"/>
                      <a:pt x="327182" y="554619"/>
                      <a:pt x="323893" y="562840"/>
                    </a:cubicBezTo>
                    <a:cubicBezTo>
                      <a:pt x="321701" y="566128"/>
                      <a:pt x="316769" y="569965"/>
                      <a:pt x="306356" y="575445"/>
                    </a:cubicBezTo>
                    <a:lnTo>
                      <a:pt x="210997" y="623673"/>
                    </a:lnTo>
                    <a:lnTo>
                      <a:pt x="283338" y="459808"/>
                    </a:lnTo>
                    <a:lnTo>
                      <a:pt x="260868" y="414869"/>
                    </a:lnTo>
                    <a:lnTo>
                      <a:pt x="255936" y="417061"/>
                    </a:lnTo>
                    <a:cubicBezTo>
                      <a:pt x="264705" y="429118"/>
                      <a:pt x="261965" y="446107"/>
                      <a:pt x="255388" y="458712"/>
                    </a:cubicBezTo>
                    <a:lnTo>
                      <a:pt x="141943" y="516256"/>
                    </a:lnTo>
                    <a:cubicBezTo>
                      <a:pt x="132626" y="521189"/>
                      <a:pt x="126050" y="522833"/>
                      <a:pt x="121666" y="522833"/>
                    </a:cubicBezTo>
                    <a:cubicBezTo>
                      <a:pt x="112897" y="521737"/>
                      <a:pt x="109609" y="511872"/>
                      <a:pt x="105772" y="505295"/>
                    </a:cubicBezTo>
                    <a:lnTo>
                      <a:pt x="100840" y="508036"/>
                    </a:lnTo>
                    <a:lnTo>
                      <a:pt x="130434" y="565032"/>
                    </a:lnTo>
                    <a:lnTo>
                      <a:pt x="135367" y="562292"/>
                    </a:lnTo>
                    <a:lnTo>
                      <a:pt x="131530" y="556812"/>
                    </a:lnTo>
                    <a:cubicBezTo>
                      <a:pt x="128790" y="550235"/>
                      <a:pt x="128242" y="544207"/>
                      <a:pt x="129338" y="539274"/>
                    </a:cubicBezTo>
                    <a:cubicBezTo>
                      <a:pt x="131530" y="536534"/>
                      <a:pt x="137559" y="532150"/>
                      <a:pt x="147424" y="527217"/>
                    </a:cubicBezTo>
                    <a:lnTo>
                      <a:pt x="248263" y="475701"/>
                    </a:lnTo>
                    <a:lnTo>
                      <a:pt x="170989" y="651623"/>
                    </a:lnTo>
                    <a:lnTo>
                      <a:pt x="173730" y="655459"/>
                    </a:lnTo>
                    <a:lnTo>
                      <a:pt x="311836" y="584762"/>
                    </a:lnTo>
                    <a:cubicBezTo>
                      <a:pt x="321153" y="580378"/>
                      <a:pt x="327730" y="578733"/>
                      <a:pt x="330470" y="578733"/>
                    </a:cubicBezTo>
                    <a:close/>
                    <a:moveTo>
                      <a:pt x="35623" y="105224"/>
                    </a:moveTo>
                    <a:lnTo>
                      <a:pt x="175922" y="95359"/>
                    </a:lnTo>
                    <a:lnTo>
                      <a:pt x="178114" y="121666"/>
                    </a:lnTo>
                    <a:cubicBezTo>
                      <a:pt x="178662" y="128790"/>
                      <a:pt x="178114" y="135915"/>
                      <a:pt x="175922" y="140299"/>
                    </a:cubicBezTo>
                    <a:cubicBezTo>
                      <a:pt x="173182" y="145231"/>
                      <a:pt x="170441" y="149068"/>
                      <a:pt x="164413" y="151808"/>
                    </a:cubicBezTo>
                    <a:cubicBezTo>
                      <a:pt x="161673" y="154548"/>
                      <a:pt x="156192" y="155644"/>
                      <a:pt x="148520" y="157288"/>
                    </a:cubicBezTo>
                    <a:lnTo>
                      <a:pt x="149616" y="161673"/>
                    </a:lnTo>
                    <a:lnTo>
                      <a:pt x="191815" y="157288"/>
                    </a:lnTo>
                    <a:lnTo>
                      <a:pt x="180854" y="7673"/>
                    </a:lnTo>
                    <a:lnTo>
                      <a:pt x="138107" y="8221"/>
                    </a:lnTo>
                    <a:lnTo>
                      <a:pt x="138107" y="13701"/>
                    </a:lnTo>
                    <a:cubicBezTo>
                      <a:pt x="146876" y="13701"/>
                      <a:pt x="152904" y="14797"/>
                      <a:pt x="158932" y="17537"/>
                    </a:cubicBezTo>
                    <a:cubicBezTo>
                      <a:pt x="163865" y="21374"/>
                      <a:pt x="167153" y="24662"/>
                      <a:pt x="168797" y="29594"/>
                    </a:cubicBezTo>
                    <a:cubicBezTo>
                      <a:pt x="170989" y="32335"/>
                      <a:pt x="171537" y="38911"/>
                      <a:pt x="172634" y="47680"/>
                    </a:cubicBezTo>
                    <a:lnTo>
                      <a:pt x="173182" y="69053"/>
                    </a:lnTo>
                    <a:lnTo>
                      <a:pt x="33431" y="78918"/>
                    </a:lnTo>
                    <a:cubicBezTo>
                      <a:pt x="22470" y="80014"/>
                      <a:pt x="15893" y="78918"/>
                      <a:pt x="12605" y="76726"/>
                    </a:cubicBezTo>
                    <a:cubicBezTo>
                      <a:pt x="7673" y="73986"/>
                      <a:pt x="5480" y="68505"/>
                      <a:pt x="5480" y="61381"/>
                    </a:cubicBezTo>
                    <a:lnTo>
                      <a:pt x="4384" y="54804"/>
                    </a:lnTo>
                    <a:lnTo>
                      <a:pt x="0" y="55352"/>
                    </a:lnTo>
                    <a:lnTo>
                      <a:pt x="6028" y="133174"/>
                    </a:lnTo>
                    <a:lnTo>
                      <a:pt x="10961" y="132626"/>
                    </a:lnTo>
                    <a:lnTo>
                      <a:pt x="10961" y="127146"/>
                    </a:lnTo>
                    <a:cubicBezTo>
                      <a:pt x="9865" y="118925"/>
                      <a:pt x="11509" y="113445"/>
                      <a:pt x="14249" y="109609"/>
                    </a:cubicBezTo>
                    <a:cubicBezTo>
                      <a:pt x="16989" y="106868"/>
                      <a:pt x="24662" y="106320"/>
                      <a:pt x="35623" y="105224"/>
                    </a:cubicBezTo>
                    <a:close/>
                    <a:moveTo>
                      <a:pt x="78918" y="373765"/>
                    </a:moveTo>
                    <a:cubicBezTo>
                      <a:pt x="63025" y="366093"/>
                      <a:pt x="52612" y="353488"/>
                      <a:pt x="48228" y="338142"/>
                    </a:cubicBezTo>
                    <a:cubicBezTo>
                      <a:pt x="44391" y="322249"/>
                      <a:pt x="46036" y="308000"/>
                      <a:pt x="55352" y="294299"/>
                    </a:cubicBezTo>
                    <a:cubicBezTo>
                      <a:pt x="82206" y="257032"/>
                      <a:pt x="197295" y="223601"/>
                      <a:pt x="214833" y="292107"/>
                    </a:cubicBezTo>
                    <a:cubicBezTo>
                      <a:pt x="232918" y="357872"/>
                      <a:pt x="122214" y="395687"/>
                      <a:pt x="78918" y="373765"/>
                    </a:cubicBezTo>
                    <a:close/>
                    <a:moveTo>
                      <a:pt x="185787" y="238399"/>
                    </a:moveTo>
                    <a:cubicBezTo>
                      <a:pt x="141395" y="211545"/>
                      <a:pt x="75082" y="225794"/>
                      <a:pt x="48228" y="271281"/>
                    </a:cubicBezTo>
                    <a:cubicBezTo>
                      <a:pt x="35623" y="292655"/>
                      <a:pt x="32335" y="315673"/>
                      <a:pt x="38911" y="339787"/>
                    </a:cubicBezTo>
                    <a:cubicBezTo>
                      <a:pt x="59737" y="424185"/>
                      <a:pt x="174278" y="425829"/>
                      <a:pt x="215381" y="360064"/>
                    </a:cubicBezTo>
                    <a:cubicBezTo>
                      <a:pt x="240591" y="317317"/>
                      <a:pt x="229630" y="266897"/>
                      <a:pt x="185787" y="238399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71C456F6-1EDF-42A9-996C-55981D5F4862}"/>
                  </a:ext>
                </a:extLst>
              </p:cNvPr>
              <p:cNvSpPr/>
              <p:nvPr/>
            </p:nvSpPr>
            <p:spPr>
              <a:xfrm>
                <a:off x="588168" y="2086295"/>
                <a:ext cx="2630606" cy="2630606"/>
              </a:xfrm>
              <a:custGeom>
                <a:avLst/>
                <a:gdLst>
                  <a:gd name="connsiteX0" fmla="*/ 1320236 w 2630606"/>
                  <a:gd name="connsiteY0" fmla="*/ 54256 h 2630605"/>
                  <a:gd name="connsiteX1" fmla="*/ 2586215 w 2630606"/>
                  <a:gd name="connsiteY1" fmla="*/ 1320235 h 2630605"/>
                  <a:gd name="connsiteX2" fmla="*/ 1320236 w 2630606"/>
                  <a:gd name="connsiteY2" fmla="*/ 2586214 h 2630605"/>
                  <a:gd name="connsiteX3" fmla="*/ 54256 w 2630606"/>
                  <a:gd name="connsiteY3" fmla="*/ 1320235 h 2630605"/>
                  <a:gd name="connsiteX4" fmla="*/ 1320236 w 2630606"/>
                  <a:gd name="connsiteY4" fmla="*/ 54256 h 2630605"/>
                  <a:gd name="connsiteX5" fmla="*/ 1320236 w 2630606"/>
                  <a:gd name="connsiteY5" fmla="*/ 0 h 2630605"/>
                  <a:gd name="connsiteX6" fmla="*/ 2640471 w 2630606"/>
                  <a:gd name="connsiteY6" fmla="*/ 1320235 h 2630605"/>
                  <a:gd name="connsiteX7" fmla="*/ 1320236 w 2630606"/>
                  <a:gd name="connsiteY7" fmla="*/ 2641019 h 2630605"/>
                  <a:gd name="connsiteX8" fmla="*/ 0 w 2630606"/>
                  <a:gd name="connsiteY8" fmla="*/ 1320235 h 2630605"/>
                  <a:gd name="connsiteX9" fmla="*/ 1320236 w 2630606"/>
                  <a:gd name="connsiteY9" fmla="*/ 0 h 26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0606" h="2630605">
                    <a:moveTo>
                      <a:pt x="1320236" y="54256"/>
                    </a:moveTo>
                    <a:cubicBezTo>
                      <a:pt x="2017346" y="54256"/>
                      <a:pt x="2586215" y="623125"/>
                      <a:pt x="2586215" y="1320235"/>
                    </a:cubicBezTo>
                    <a:cubicBezTo>
                      <a:pt x="2586215" y="2017346"/>
                      <a:pt x="2017346" y="2586214"/>
                      <a:pt x="1320236" y="2586214"/>
                    </a:cubicBezTo>
                    <a:cubicBezTo>
                      <a:pt x="623125" y="2586214"/>
                      <a:pt x="54256" y="2017346"/>
                      <a:pt x="54256" y="1320235"/>
                    </a:cubicBezTo>
                    <a:cubicBezTo>
                      <a:pt x="54256" y="623125"/>
                      <a:pt x="623125" y="54256"/>
                      <a:pt x="1320236" y="54256"/>
                    </a:cubicBezTo>
                    <a:moveTo>
                      <a:pt x="1320236" y="0"/>
                    </a:moveTo>
                    <a:cubicBezTo>
                      <a:pt x="2047489" y="0"/>
                      <a:pt x="2640471" y="592982"/>
                      <a:pt x="2640471" y="1320235"/>
                    </a:cubicBezTo>
                    <a:cubicBezTo>
                      <a:pt x="2640471" y="2047488"/>
                      <a:pt x="2048036" y="2641019"/>
                      <a:pt x="1320236" y="2641019"/>
                    </a:cubicBezTo>
                    <a:cubicBezTo>
                      <a:pt x="592982" y="2641019"/>
                      <a:pt x="0" y="2048036"/>
                      <a:pt x="0" y="1320235"/>
                    </a:cubicBezTo>
                    <a:cubicBezTo>
                      <a:pt x="0" y="592434"/>
                      <a:pt x="592982" y="0"/>
                      <a:pt x="1320236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FED6085F-574E-489D-9EDB-E4621B374305}"/>
                  </a:ext>
                </a:extLst>
              </p:cNvPr>
              <p:cNvSpPr/>
              <p:nvPr/>
            </p:nvSpPr>
            <p:spPr>
              <a:xfrm>
                <a:off x="953713" y="2452936"/>
                <a:ext cx="1863346" cy="1863346"/>
              </a:xfrm>
              <a:custGeom>
                <a:avLst/>
                <a:gdLst>
                  <a:gd name="connsiteX0" fmla="*/ 954691 w 1863345"/>
                  <a:gd name="connsiteY0" fmla="*/ 36719 h 1863345"/>
                  <a:gd name="connsiteX1" fmla="*/ 1872663 w 1863345"/>
                  <a:gd name="connsiteY1" fmla="*/ 954691 h 1863345"/>
                  <a:gd name="connsiteX2" fmla="*/ 954691 w 1863345"/>
                  <a:gd name="connsiteY2" fmla="*/ 1872663 h 1863345"/>
                  <a:gd name="connsiteX3" fmla="*/ 37267 w 1863345"/>
                  <a:gd name="connsiteY3" fmla="*/ 954691 h 1863345"/>
                  <a:gd name="connsiteX4" fmla="*/ 954691 w 1863345"/>
                  <a:gd name="connsiteY4" fmla="*/ 36719 h 1863345"/>
                  <a:gd name="connsiteX5" fmla="*/ 954691 w 1863345"/>
                  <a:gd name="connsiteY5" fmla="*/ 0 h 1863345"/>
                  <a:gd name="connsiteX6" fmla="*/ 1909382 w 1863345"/>
                  <a:gd name="connsiteY6" fmla="*/ 954691 h 1863345"/>
                  <a:gd name="connsiteX7" fmla="*/ 954691 w 1863345"/>
                  <a:gd name="connsiteY7" fmla="*/ 1909381 h 1863345"/>
                  <a:gd name="connsiteX8" fmla="*/ 0 w 1863345"/>
                  <a:gd name="connsiteY8" fmla="*/ 954691 h 1863345"/>
                  <a:gd name="connsiteX9" fmla="*/ 954691 w 1863345"/>
                  <a:gd name="connsiteY9" fmla="*/ 0 h 186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345" h="1863345">
                    <a:moveTo>
                      <a:pt x="954691" y="36719"/>
                    </a:moveTo>
                    <a:cubicBezTo>
                      <a:pt x="1459987" y="36719"/>
                      <a:pt x="1872663" y="448847"/>
                      <a:pt x="1872663" y="954691"/>
                    </a:cubicBezTo>
                    <a:cubicBezTo>
                      <a:pt x="1872663" y="1460534"/>
                      <a:pt x="1460534" y="1872663"/>
                      <a:pt x="954691" y="1872663"/>
                    </a:cubicBezTo>
                    <a:cubicBezTo>
                      <a:pt x="448847" y="1872663"/>
                      <a:pt x="37267" y="1459986"/>
                      <a:pt x="37267" y="954691"/>
                    </a:cubicBezTo>
                    <a:cubicBezTo>
                      <a:pt x="37267" y="449395"/>
                      <a:pt x="449395" y="36719"/>
                      <a:pt x="954691" y="36719"/>
                    </a:cubicBezTo>
                    <a:moveTo>
                      <a:pt x="954691" y="0"/>
                    </a:moveTo>
                    <a:cubicBezTo>
                      <a:pt x="1480264" y="0"/>
                      <a:pt x="1909382" y="428570"/>
                      <a:pt x="1909382" y="954691"/>
                    </a:cubicBezTo>
                    <a:cubicBezTo>
                      <a:pt x="1909382" y="1480264"/>
                      <a:pt x="1480812" y="1909381"/>
                      <a:pt x="954691" y="1909381"/>
                    </a:cubicBezTo>
                    <a:cubicBezTo>
                      <a:pt x="429118" y="1909381"/>
                      <a:pt x="0" y="1480812"/>
                      <a:pt x="0" y="954691"/>
                    </a:cubicBezTo>
                    <a:cubicBezTo>
                      <a:pt x="548" y="428570"/>
                      <a:pt x="429118" y="0"/>
                      <a:pt x="954691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AFB17B7A-D2E0-4F72-A505-925BD4EA9E09}"/>
              </a:ext>
            </a:extLst>
          </p:cNvPr>
          <p:cNvSpPr/>
          <p:nvPr/>
        </p:nvSpPr>
        <p:spPr>
          <a:xfrm>
            <a:off x="0" y="4149725"/>
            <a:ext cx="12192000" cy="2708275"/>
          </a:xfrm>
          <a:prstGeom prst="rect">
            <a:avLst/>
          </a:prstGeom>
          <a:solidFill>
            <a:schemeClr val="tx2">
              <a:alpha val="9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DF11839-313B-4F4E-AA68-287B1B36B5F8}"/>
              </a:ext>
            </a:extLst>
          </p:cNvPr>
          <p:cNvSpPr txBox="1"/>
          <p:nvPr/>
        </p:nvSpPr>
        <p:spPr>
          <a:xfrm>
            <a:off x="6096000" y="1617936"/>
            <a:ext cx="54006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1"/>
                </a:solidFill>
                <a:latin typeface="+mj-lt"/>
                <a:ea typeface="+mj-ea"/>
              </a:rPr>
              <a:t>structural</a:t>
            </a:r>
          </a:p>
          <a:p>
            <a:pPr algn="r"/>
            <a:r>
              <a:rPr lang="en-US" altLang="zh-CN" sz="8000" spc="300" dirty="0">
                <a:solidFill>
                  <a:schemeClr val="bg1"/>
                </a:solidFill>
                <a:latin typeface="+mj-lt"/>
                <a:ea typeface="+mj-ea"/>
              </a:rPr>
              <a:t>design</a:t>
            </a:r>
          </a:p>
        </p:txBody>
      </p:sp>
      <p:sp>
        <p:nvSpPr>
          <p:cNvPr id="52" name="文本占位符 10">
            <a:extLst>
              <a:ext uri="{FF2B5EF4-FFF2-40B4-BE49-F238E27FC236}">
                <a16:creationId xmlns:a16="http://schemas.microsoft.com/office/drawing/2014/main" id="{26F4D478-EA50-4567-92C7-12571E6AA45E}"/>
              </a:ext>
            </a:extLst>
          </p:cNvPr>
          <p:cNvSpPr txBox="1">
            <a:spLocks/>
          </p:cNvSpPr>
          <p:nvPr/>
        </p:nvSpPr>
        <p:spPr>
          <a:xfrm>
            <a:off x="695325" y="4508501"/>
            <a:ext cx="10791825" cy="18002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上海，东经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脚下每一步都是历史；向前每一步都是未知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在交错的都市喧嚣与上课铃响中，我决定抛弃一切已知概念</a:t>
            </a:r>
            <a:r>
              <a:rPr lang="en-US" altLang="zh-CN" dirty="0">
                <a:solidFill>
                  <a:schemeClr val="bg2"/>
                </a:solidFill>
              </a:rPr>
              <a:t>,</a:t>
            </a:r>
            <a:r>
              <a:rPr lang="zh-CN" altLang="en-US" dirty="0">
                <a:solidFill>
                  <a:schemeClr val="bg2"/>
                </a:solidFill>
              </a:rPr>
              <a:t>自己去找到那个“我的同济”</a:t>
            </a:r>
          </a:p>
        </p:txBody>
      </p:sp>
      <p:sp>
        <p:nvSpPr>
          <p:cNvPr id="54" name="文本占位符 13">
            <a:extLst>
              <a:ext uri="{FF2B5EF4-FFF2-40B4-BE49-F238E27FC236}">
                <a16:creationId xmlns:a16="http://schemas.microsoft.com/office/drawing/2014/main" id="{9B72BF76-4022-473B-BFF5-3E82533BE317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55" name="文本占位符 4">
            <a:extLst>
              <a:ext uri="{FF2B5EF4-FFF2-40B4-BE49-F238E27FC236}">
                <a16:creationId xmlns:a16="http://schemas.microsoft.com/office/drawing/2014/main" id="{9A902D5F-17D4-453D-87F1-712B6A5290F2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上下图文排版</a:t>
            </a:r>
          </a:p>
        </p:txBody>
      </p:sp>
      <p:sp>
        <p:nvSpPr>
          <p:cNvPr id="56" name="文本占位符 7">
            <a:extLst>
              <a:ext uri="{FF2B5EF4-FFF2-40B4-BE49-F238E27FC236}">
                <a16:creationId xmlns:a16="http://schemas.microsoft.com/office/drawing/2014/main" id="{48B1A0AC-87C6-4769-89CF-894E7D301372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</p:spTree>
    <p:extLst>
      <p:ext uri="{BB962C8B-B14F-4D97-AF65-F5344CB8AC3E}">
        <p14:creationId xmlns:p14="http://schemas.microsoft.com/office/powerpoint/2010/main" val="262069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97DCA259-6C0E-4464-AC36-55C200E75B21}"/>
              </a:ext>
            </a:extLst>
          </p:cNvPr>
          <p:cNvGrpSpPr/>
          <p:nvPr/>
        </p:nvGrpSpPr>
        <p:grpSpPr>
          <a:xfrm>
            <a:off x="3353066" y="-928679"/>
            <a:ext cx="8405446" cy="8439117"/>
            <a:chOff x="6486932" y="2341967"/>
            <a:chExt cx="1890254" cy="1897826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6AD7762-4B66-45E7-871A-6B6D6E221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9" t="32222" r="52318" b="15785"/>
            <a:stretch>
              <a:fillRect/>
            </a:stretch>
          </p:blipFill>
          <p:spPr>
            <a:xfrm>
              <a:off x="6486932" y="2341967"/>
              <a:ext cx="1890254" cy="1897826"/>
            </a:xfrm>
            <a:custGeom>
              <a:avLst/>
              <a:gdLst>
                <a:gd name="connsiteX0" fmla="*/ 2375692 w 4757735"/>
                <a:gd name="connsiteY0" fmla="*/ 1244428 h 4776793"/>
                <a:gd name="connsiteX1" fmla="*/ 1576507 w 4757735"/>
                <a:gd name="connsiteY1" fmla="*/ 1579151 h 4776793"/>
                <a:gd name="connsiteX2" fmla="*/ 1244443 w 4757735"/>
                <a:gd name="connsiteY2" fmla="*/ 2388397 h 4776793"/>
                <a:gd name="connsiteX3" fmla="*/ 1576507 w 4757735"/>
                <a:gd name="connsiteY3" fmla="*/ 3195246 h 4776793"/>
                <a:gd name="connsiteX4" fmla="*/ 2375692 w 4757735"/>
                <a:gd name="connsiteY4" fmla="*/ 3532365 h 4776793"/>
                <a:gd name="connsiteX5" fmla="*/ 3180445 w 4757735"/>
                <a:gd name="connsiteY5" fmla="*/ 3195246 h 4776793"/>
                <a:gd name="connsiteX6" fmla="*/ 3513311 w 4757735"/>
                <a:gd name="connsiteY6" fmla="*/ 2388397 h 4776793"/>
                <a:gd name="connsiteX7" fmla="*/ 3180445 w 4757735"/>
                <a:gd name="connsiteY7" fmla="*/ 1579151 h 4776793"/>
                <a:gd name="connsiteX8" fmla="*/ 2375692 w 4757735"/>
                <a:gd name="connsiteY8" fmla="*/ 1244428 h 4776793"/>
                <a:gd name="connsiteX9" fmla="*/ 2375692 w 4757735"/>
                <a:gd name="connsiteY9" fmla="*/ 0 h 4776793"/>
                <a:gd name="connsiteX10" fmla="*/ 3577877 w 4757735"/>
                <a:gd name="connsiteY10" fmla="*/ 327141 h 4776793"/>
                <a:gd name="connsiteX11" fmla="*/ 4432477 w 4757735"/>
                <a:gd name="connsiteY11" fmla="*/ 1186456 h 4776793"/>
                <a:gd name="connsiteX12" fmla="*/ 4757735 w 4757735"/>
                <a:gd name="connsiteY12" fmla="*/ 2394787 h 4776793"/>
                <a:gd name="connsiteX13" fmla="*/ 4432477 w 4757735"/>
                <a:gd name="connsiteY13" fmla="*/ 3599767 h 4776793"/>
                <a:gd name="connsiteX14" fmla="*/ 3577877 w 4757735"/>
                <a:gd name="connsiteY14" fmla="*/ 4452948 h 4776793"/>
                <a:gd name="connsiteX15" fmla="*/ 2375692 w 4757735"/>
                <a:gd name="connsiteY15" fmla="*/ 4776793 h 4776793"/>
                <a:gd name="connsiteX16" fmla="*/ 1175161 w 4757735"/>
                <a:gd name="connsiteY16" fmla="*/ 4452948 h 4776793"/>
                <a:gd name="connsiteX17" fmla="*/ 323614 w 4757735"/>
                <a:gd name="connsiteY17" fmla="*/ 3599767 h 4776793"/>
                <a:gd name="connsiteX18" fmla="*/ 0 w 4757735"/>
                <a:gd name="connsiteY18" fmla="*/ 2394787 h 4776793"/>
                <a:gd name="connsiteX19" fmla="*/ 323614 w 4757735"/>
                <a:gd name="connsiteY19" fmla="*/ 1186456 h 4776793"/>
                <a:gd name="connsiteX20" fmla="*/ 1175161 w 4757735"/>
                <a:gd name="connsiteY20" fmla="*/ 327141 h 4776793"/>
                <a:gd name="connsiteX21" fmla="*/ 2375692 w 4757735"/>
                <a:gd name="connsiteY21" fmla="*/ 0 h 477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57735" h="4776793">
                  <a:moveTo>
                    <a:pt x="2375692" y="1244428"/>
                  </a:moveTo>
                  <a:cubicBezTo>
                    <a:pt x="2056068" y="1252550"/>
                    <a:pt x="1789673" y="1364124"/>
                    <a:pt x="1576507" y="1579151"/>
                  </a:cubicBezTo>
                  <a:cubicBezTo>
                    <a:pt x="1363339" y="1794177"/>
                    <a:pt x="1252652" y="2063926"/>
                    <a:pt x="1244443" y="2388397"/>
                  </a:cubicBezTo>
                  <a:cubicBezTo>
                    <a:pt x="1252652" y="2710071"/>
                    <a:pt x="1363339" y="2979021"/>
                    <a:pt x="1576507" y="3195246"/>
                  </a:cubicBezTo>
                  <a:cubicBezTo>
                    <a:pt x="1789673" y="3411471"/>
                    <a:pt x="2056069" y="3523844"/>
                    <a:pt x="2375692" y="3532365"/>
                  </a:cubicBezTo>
                  <a:cubicBezTo>
                    <a:pt x="2698361" y="3523844"/>
                    <a:pt x="2966612" y="3411471"/>
                    <a:pt x="3180445" y="3195246"/>
                  </a:cubicBezTo>
                  <a:cubicBezTo>
                    <a:pt x="3394278" y="2979021"/>
                    <a:pt x="3505233" y="2710071"/>
                    <a:pt x="3513311" y="2388397"/>
                  </a:cubicBezTo>
                  <a:cubicBezTo>
                    <a:pt x="3505233" y="2063926"/>
                    <a:pt x="3394278" y="1794177"/>
                    <a:pt x="3180445" y="1579151"/>
                  </a:cubicBezTo>
                  <a:cubicBezTo>
                    <a:pt x="2966612" y="1364124"/>
                    <a:pt x="2698361" y="1252550"/>
                    <a:pt x="2375692" y="1244428"/>
                  </a:cubicBezTo>
                  <a:close/>
                  <a:moveTo>
                    <a:pt x="2375692" y="0"/>
                  </a:moveTo>
                  <a:cubicBezTo>
                    <a:pt x="2819205" y="5087"/>
                    <a:pt x="3219933" y="114134"/>
                    <a:pt x="3577877" y="327141"/>
                  </a:cubicBezTo>
                  <a:cubicBezTo>
                    <a:pt x="3935821" y="540146"/>
                    <a:pt x="4220688" y="826585"/>
                    <a:pt x="4432477" y="1186456"/>
                  </a:cubicBezTo>
                  <a:cubicBezTo>
                    <a:pt x="4644266" y="1546328"/>
                    <a:pt x="4752685" y="1949104"/>
                    <a:pt x="4757735" y="2394787"/>
                  </a:cubicBezTo>
                  <a:cubicBezTo>
                    <a:pt x="4752685" y="2840286"/>
                    <a:pt x="4644266" y="3241946"/>
                    <a:pt x="4432477" y="3599767"/>
                  </a:cubicBezTo>
                  <a:cubicBezTo>
                    <a:pt x="4220688" y="3957589"/>
                    <a:pt x="3935821" y="4241982"/>
                    <a:pt x="3577877" y="4452948"/>
                  </a:cubicBezTo>
                  <a:cubicBezTo>
                    <a:pt x="3219933" y="4663913"/>
                    <a:pt x="2819205" y="4771862"/>
                    <a:pt x="2375692" y="4776793"/>
                  </a:cubicBezTo>
                  <a:cubicBezTo>
                    <a:pt x="1932263" y="4771861"/>
                    <a:pt x="1532085" y="4663913"/>
                    <a:pt x="1175161" y="4452948"/>
                  </a:cubicBezTo>
                  <a:cubicBezTo>
                    <a:pt x="818235" y="4241982"/>
                    <a:pt x="534387" y="3957589"/>
                    <a:pt x="323614" y="3599767"/>
                  </a:cubicBezTo>
                  <a:cubicBezTo>
                    <a:pt x="112842" y="3241946"/>
                    <a:pt x="4971" y="2840286"/>
                    <a:pt x="0" y="2394787"/>
                  </a:cubicBezTo>
                  <a:cubicBezTo>
                    <a:pt x="4971" y="1949104"/>
                    <a:pt x="112842" y="1546328"/>
                    <a:pt x="323614" y="1186456"/>
                  </a:cubicBezTo>
                  <a:cubicBezTo>
                    <a:pt x="534387" y="826585"/>
                    <a:pt x="818235" y="540147"/>
                    <a:pt x="1175161" y="327141"/>
                  </a:cubicBezTo>
                  <a:cubicBezTo>
                    <a:pt x="1532085" y="114134"/>
                    <a:pt x="1932263" y="5087"/>
                    <a:pt x="2375692" y="0"/>
                  </a:cubicBezTo>
                  <a:close/>
                </a:path>
              </a:pathLst>
            </a:custGeom>
          </p:spPr>
        </p:pic>
        <p:sp>
          <p:nvSpPr>
            <p:cNvPr id="44" name="PA-文本框 20">
              <a:extLst>
                <a:ext uri="{FF2B5EF4-FFF2-40B4-BE49-F238E27FC236}">
                  <a16:creationId xmlns:a16="http://schemas.microsoft.com/office/drawing/2014/main" id="{F41F7FCA-C02E-4009-96D3-0FB80189273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486933" y="2341967"/>
              <a:ext cx="1890253" cy="1897826"/>
            </a:xfrm>
            <a:custGeom>
              <a:avLst/>
              <a:gdLst/>
              <a:ahLst/>
              <a:cxnLst/>
              <a:rect l="l" t="t" r="r" b="b"/>
              <a:pathLst>
                <a:path w="4757733" h="4776793">
                  <a:moveTo>
                    <a:pt x="2375692" y="0"/>
                  </a:moveTo>
                  <a:cubicBezTo>
                    <a:pt x="2819205" y="5087"/>
                    <a:pt x="3219933" y="114134"/>
                    <a:pt x="3577877" y="327141"/>
                  </a:cubicBezTo>
                  <a:cubicBezTo>
                    <a:pt x="3935821" y="540146"/>
                    <a:pt x="4220688" y="826585"/>
                    <a:pt x="4432477" y="1186456"/>
                  </a:cubicBezTo>
                  <a:cubicBezTo>
                    <a:pt x="4644266" y="1546328"/>
                    <a:pt x="4752685" y="1949104"/>
                    <a:pt x="4757733" y="2394787"/>
                  </a:cubicBezTo>
                  <a:cubicBezTo>
                    <a:pt x="4752685" y="2840286"/>
                    <a:pt x="4644265" y="3241946"/>
                    <a:pt x="4432477" y="3599767"/>
                  </a:cubicBezTo>
                  <a:cubicBezTo>
                    <a:pt x="4220688" y="3957589"/>
                    <a:pt x="3935821" y="4241982"/>
                    <a:pt x="3577877" y="4452948"/>
                  </a:cubicBezTo>
                  <a:cubicBezTo>
                    <a:pt x="3219933" y="4663913"/>
                    <a:pt x="2819205" y="4771862"/>
                    <a:pt x="2375692" y="4776793"/>
                  </a:cubicBezTo>
                  <a:cubicBezTo>
                    <a:pt x="1932263" y="4771861"/>
                    <a:pt x="1532085" y="4663913"/>
                    <a:pt x="1175160" y="4452948"/>
                  </a:cubicBezTo>
                  <a:cubicBezTo>
                    <a:pt x="818235" y="4241982"/>
                    <a:pt x="534387" y="3957589"/>
                    <a:pt x="323614" y="3599767"/>
                  </a:cubicBezTo>
                  <a:cubicBezTo>
                    <a:pt x="112842" y="3241946"/>
                    <a:pt x="4971" y="2840286"/>
                    <a:pt x="0" y="2394787"/>
                  </a:cubicBezTo>
                  <a:cubicBezTo>
                    <a:pt x="4971" y="1949104"/>
                    <a:pt x="112842" y="1546328"/>
                    <a:pt x="323614" y="1186456"/>
                  </a:cubicBezTo>
                  <a:cubicBezTo>
                    <a:pt x="534387" y="826585"/>
                    <a:pt x="818235" y="540147"/>
                    <a:pt x="1175160" y="327141"/>
                  </a:cubicBezTo>
                  <a:cubicBezTo>
                    <a:pt x="1532085" y="114134"/>
                    <a:pt x="1932263" y="5087"/>
                    <a:pt x="2375692" y="0"/>
                  </a:cubicBezTo>
                  <a:close/>
                  <a:moveTo>
                    <a:pt x="2375692" y="1244428"/>
                  </a:moveTo>
                  <a:cubicBezTo>
                    <a:pt x="2056068" y="1252550"/>
                    <a:pt x="1789673" y="1364124"/>
                    <a:pt x="1576507" y="1579151"/>
                  </a:cubicBezTo>
                  <a:cubicBezTo>
                    <a:pt x="1363339" y="1794177"/>
                    <a:pt x="1252652" y="2063926"/>
                    <a:pt x="1244443" y="2388397"/>
                  </a:cubicBezTo>
                  <a:cubicBezTo>
                    <a:pt x="1252652" y="2710071"/>
                    <a:pt x="1363339" y="2979021"/>
                    <a:pt x="1576507" y="3195246"/>
                  </a:cubicBezTo>
                  <a:cubicBezTo>
                    <a:pt x="1789673" y="3411471"/>
                    <a:pt x="2056069" y="3523844"/>
                    <a:pt x="2375692" y="3532365"/>
                  </a:cubicBezTo>
                  <a:cubicBezTo>
                    <a:pt x="2698361" y="3523844"/>
                    <a:pt x="2966612" y="3411471"/>
                    <a:pt x="3180445" y="3195246"/>
                  </a:cubicBezTo>
                  <a:cubicBezTo>
                    <a:pt x="3394278" y="2979021"/>
                    <a:pt x="3505233" y="2710071"/>
                    <a:pt x="3513309" y="2388397"/>
                  </a:cubicBezTo>
                  <a:cubicBezTo>
                    <a:pt x="3505233" y="2063926"/>
                    <a:pt x="3394278" y="1794177"/>
                    <a:pt x="3180445" y="1579151"/>
                  </a:cubicBezTo>
                  <a:cubicBezTo>
                    <a:pt x="2966612" y="1364124"/>
                    <a:pt x="2698361" y="1252550"/>
                    <a:pt x="2375692" y="124442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</p:grpSp>
      <p:sp>
        <p:nvSpPr>
          <p:cNvPr id="2" name="文本占位符 13">
            <a:extLst>
              <a:ext uri="{FF2B5EF4-FFF2-40B4-BE49-F238E27FC236}">
                <a16:creationId xmlns:a16="http://schemas.microsoft.com/office/drawing/2014/main" id="{AC018DA3-1805-4604-B51B-C3B14F74BA25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BA5FB1F9-A3C4-482E-8379-386BE5331992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SWOT</a:t>
            </a:r>
            <a:r>
              <a:rPr lang="zh-CN" altLang="en-US" dirty="0"/>
              <a:t>分析</a:t>
            </a:r>
          </a:p>
        </p:txBody>
      </p:sp>
      <p:sp>
        <p:nvSpPr>
          <p:cNvPr id="4" name="文本占位符 7">
            <a:extLst>
              <a:ext uri="{FF2B5EF4-FFF2-40B4-BE49-F238E27FC236}">
                <a16:creationId xmlns:a16="http://schemas.microsoft.com/office/drawing/2014/main" id="{91D64A93-73B4-4D71-8E72-1F1BB732EFCD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6CF949-83B4-46E9-927B-35FBB8398EC8}"/>
              </a:ext>
            </a:extLst>
          </p:cNvPr>
          <p:cNvSpPr txBox="1"/>
          <p:nvPr/>
        </p:nvSpPr>
        <p:spPr>
          <a:xfrm>
            <a:off x="3439871" y="4888825"/>
            <a:ext cx="2628000" cy="125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bg2"/>
                </a:solidFill>
              </a:rPr>
              <a:t>在交错的都市喧嚣与上课铃响中</a:t>
            </a:r>
            <a:r>
              <a:rPr lang="zh-CN" altLang="en-US" sz="1600" dirty="0">
                <a:solidFill>
                  <a:schemeClr val="bg2"/>
                </a:solidFill>
                <a:latin typeface="+mn-ea"/>
              </a:rPr>
              <a:t>，我决定抛弃一切已知概念，自己去找到</a:t>
            </a:r>
            <a:r>
              <a:rPr lang="zh-CN" altLang="en-US" sz="1600" dirty="0">
                <a:solidFill>
                  <a:schemeClr val="bg2"/>
                </a:solidFill>
              </a:rPr>
              <a:t>那个“我的同济”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640C89E-1663-4403-9AE5-C1CB09CE657E}"/>
              </a:ext>
            </a:extLst>
          </p:cNvPr>
          <p:cNvGrpSpPr/>
          <p:nvPr/>
        </p:nvGrpSpPr>
        <p:grpSpPr>
          <a:xfrm>
            <a:off x="3421983" y="2339733"/>
            <a:ext cx="2625638" cy="1902295"/>
            <a:chOff x="3498868" y="2201614"/>
            <a:chExt cx="2625638" cy="1902295"/>
          </a:xfrm>
          <a:solidFill>
            <a:schemeClr val="bg1"/>
          </a:solidFill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3584D01-D771-494E-AC76-533EE72C72A0}"/>
                </a:ext>
              </a:extLst>
            </p:cNvPr>
            <p:cNvSpPr txBox="1"/>
            <p:nvPr/>
          </p:nvSpPr>
          <p:spPr>
            <a:xfrm>
              <a:off x="3498868" y="2201614"/>
              <a:ext cx="531745" cy="656139"/>
            </a:xfrm>
            <a:custGeom>
              <a:avLst/>
              <a:gdLst/>
              <a:ahLst/>
              <a:cxnLst/>
              <a:rect l="l" t="t" r="r" b="b"/>
              <a:pathLst>
                <a:path w="531745" h="656139">
                  <a:moveTo>
                    <a:pt x="89122" y="0"/>
                  </a:moveTo>
                  <a:lnTo>
                    <a:pt x="295119" y="0"/>
                  </a:lnTo>
                  <a:cubicBezTo>
                    <a:pt x="315889" y="265"/>
                    <a:pt x="334115" y="6093"/>
                    <a:pt x="349798" y="17484"/>
                  </a:cubicBezTo>
                  <a:cubicBezTo>
                    <a:pt x="365481" y="28876"/>
                    <a:pt x="376077" y="44241"/>
                    <a:pt x="381587" y="63579"/>
                  </a:cubicBezTo>
                  <a:lnTo>
                    <a:pt x="526548" y="539153"/>
                  </a:lnTo>
                  <a:cubicBezTo>
                    <a:pt x="531582" y="553352"/>
                    <a:pt x="532959" y="567552"/>
                    <a:pt x="530681" y="581751"/>
                  </a:cubicBezTo>
                  <a:cubicBezTo>
                    <a:pt x="528403" y="595951"/>
                    <a:pt x="522786" y="608878"/>
                    <a:pt x="513832" y="620535"/>
                  </a:cubicBezTo>
                  <a:cubicBezTo>
                    <a:pt x="495606" y="643847"/>
                    <a:pt x="471022" y="655715"/>
                    <a:pt x="440080" y="656139"/>
                  </a:cubicBezTo>
                  <a:lnTo>
                    <a:pt x="239169" y="656139"/>
                  </a:lnTo>
                  <a:cubicBezTo>
                    <a:pt x="218400" y="655874"/>
                    <a:pt x="200174" y="650046"/>
                    <a:pt x="184491" y="638655"/>
                  </a:cubicBezTo>
                  <a:cubicBezTo>
                    <a:pt x="168808" y="627264"/>
                    <a:pt x="158212" y="611898"/>
                    <a:pt x="152702" y="592560"/>
                  </a:cubicBezTo>
                  <a:lnTo>
                    <a:pt x="5197" y="116986"/>
                  </a:lnTo>
                  <a:cubicBezTo>
                    <a:pt x="164" y="102893"/>
                    <a:pt x="-1213" y="89117"/>
                    <a:pt x="1065" y="75659"/>
                  </a:cubicBezTo>
                  <a:cubicBezTo>
                    <a:pt x="3343" y="62202"/>
                    <a:pt x="8959" y="49698"/>
                    <a:pt x="17913" y="38148"/>
                  </a:cubicBezTo>
                  <a:cubicBezTo>
                    <a:pt x="26921" y="25432"/>
                    <a:pt x="37517" y="15895"/>
                    <a:pt x="49703" y="9537"/>
                  </a:cubicBezTo>
                  <a:cubicBezTo>
                    <a:pt x="61889" y="3179"/>
                    <a:pt x="75029" y="0"/>
                    <a:pt x="8912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b="1" spc="6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2729AB-D4D5-4182-9F6E-C3228E1B113E}"/>
                </a:ext>
              </a:extLst>
            </p:cNvPr>
            <p:cNvSpPr txBox="1"/>
            <p:nvPr/>
          </p:nvSpPr>
          <p:spPr>
            <a:xfrm>
              <a:off x="4035355" y="2201614"/>
              <a:ext cx="2089151" cy="1902295"/>
            </a:xfrm>
            <a:custGeom>
              <a:avLst/>
              <a:gdLst/>
              <a:ahLst/>
              <a:cxnLst/>
              <a:rect l="l" t="t" r="r" b="b"/>
              <a:pathLst>
                <a:path w="2089151" h="1902295">
                  <a:moveTo>
                    <a:pt x="664003" y="0"/>
                  </a:moveTo>
                  <a:lnTo>
                    <a:pt x="887802" y="0"/>
                  </a:lnTo>
                  <a:cubicBezTo>
                    <a:pt x="908412" y="265"/>
                    <a:pt x="926321" y="6093"/>
                    <a:pt x="941527" y="17484"/>
                  </a:cubicBezTo>
                  <a:cubicBezTo>
                    <a:pt x="956733" y="28876"/>
                    <a:pt x="967647" y="44241"/>
                    <a:pt x="974270" y="63579"/>
                  </a:cubicBezTo>
                  <a:lnTo>
                    <a:pt x="1350660" y="1233440"/>
                  </a:lnTo>
                  <a:lnTo>
                    <a:pt x="1706704" y="63579"/>
                  </a:lnTo>
                  <a:cubicBezTo>
                    <a:pt x="1713486" y="44241"/>
                    <a:pt x="1724718" y="28876"/>
                    <a:pt x="1740402" y="17484"/>
                  </a:cubicBezTo>
                  <a:cubicBezTo>
                    <a:pt x="1756085" y="6093"/>
                    <a:pt x="1773674" y="265"/>
                    <a:pt x="1793172" y="0"/>
                  </a:cubicBezTo>
                  <a:lnTo>
                    <a:pt x="1999170" y="0"/>
                  </a:lnTo>
                  <a:cubicBezTo>
                    <a:pt x="2013369" y="0"/>
                    <a:pt x="2026933" y="3179"/>
                    <a:pt x="2039861" y="9537"/>
                  </a:cubicBezTo>
                  <a:cubicBezTo>
                    <a:pt x="2052788" y="15895"/>
                    <a:pt x="2063808" y="25432"/>
                    <a:pt x="2072922" y="38148"/>
                  </a:cubicBezTo>
                  <a:cubicBezTo>
                    <a:pt x="2080604" y="49698"/>
                    <a:pt x="2085584" y="62202"/>
                    <a:pt x="2087863" y="75659"/>
                  </a:cubicBezTo>
                  <a:cubicBezTo>
                    <a:pt x="2090141" y="89117"/>
                    <a:pt x="2089399" y="102893"/>
                    <a:pt x="2085638" y="116986"/>
                  </a:cubicBezTo>
                  <a:lnTo>
                    <a:pt x="1549028" y="1838715"/>
                  </a:lnTo>
                  <a:cubicBezTo>
                    <a:pt x="1543517" y="1858054"/>
                    <a:pt x="1532921" y="1873419"/>
                    <a:pt x="1517238" y="1884811"/>
                  </a:cubicBezTo>
                  <a:cubicBezTo>
                    <a:pt x="1501555" y="1896202"/>
                    <a:pt x="1483329" y="1902030"/>
                    <a:pt x="1462560" y="1902295"/>
                  </a:cubicBezTo>
                  <a:lnTo>
                    <a:pt x="1241303" y="1902295"/>
                  </a:lnTo>
                  <a:cubicBezTo>
                    <a:pt x="1221753" y="1901977"/>
                    <a:pt x="1204269" y="1896255"/>
                    <a:pt x="1188850" y="1885128"/>
                  </a:cubicBezTo>
                  <a:cubicBezTo>
                    <a:pt x="1173432" y="1874002"/>
                    <a:pt x="1162942" y="1859379"/>
                    <a:pt x="1157379" y="1841259"/>
                  </a:cubicBezTo>
                  <a:lnTo>
                    <a:pt x="775903" y="661225"/>
                  </a:lnTo>
                  <a:lnTo>
                    <a:pt x="396969" y="1841259"/>
                  </a:lnTo>
                  <a:cubicBezTo>
                    <a:pt x="390346" y="1859379"/>
                    <a:pt x="379432" y="1874002"/>
                    <a:pt x="364226" y="1885128"/>
                  </a:cubicBezTo>
                  <a:cubicBezTo>
                    <a:pt x="349020" y="1896255"/>
                    <a:pt x="331112" y="1901977"/>
                    <a:pt x="310501" y="1902295"/>
                  </a:cubicBezTo>
                  <a:lnTo>
                    <a:pt x="89245" y="1902295"/>
                  </a:lnTo>
                  <a:cubicBezTo>
                    <a:pt x="75046" y="1902242"/>
                    <a:pt x="61482" y="1899169"/>
                    <a:pt x="48554" y="1893076"/>
                  </a:cubicBezTo>
                  <a:cubicBezTo>
                    <a:pt x="35626" y="1886983"/>
                    <a:pt x="24606" y="1878188"/>
                    <a:pt x="15493" y="1866690"/>
                  </a:cubicBezTo>
                  <a:cubicBezTo>
                    <a:pt x="7757" y="1853762"/>
                    <a:pt x="2883" y="1840199"/>
                    <a:pt x="870" y="1826000"/>
                  </a:cubicBezTo>
                  <a:cubicBezTo>
                    <a:pt x="-1143" y="1811800"/>
                    <a:pt x="340" y="1798237"/>
                    <a:pt x="5320" y="1785309"/>
                  </a:cubicBezTo>
                  <a:lnTo>
                    <a:pt x="580078" y="61036"/>
                  </a:lnTo>
                  <a:cubicBezTo>
                    <a:pt x="585641" y="42916"/>
                    <a:pt x="596132" y="28293"/>
                    <a:pt x="611550" y="17166"/>
                  </a:cubicBezTo>
                  <a:cubicBezTo>
                    <a:pt x="626968" y="6040"/>
                    <a:pt x="644452" y="318"/>
                    <a:pt x="66400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b="1" spc="6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D622FF0-A7AA-48F7-BA3A-89C83EA2AB74}"/>
              </a:ext>
            </a:extLst>
          </p:cNvPr>
          <p:cNvSpPr txBox="1"/>
          <p:nvPr/>
        </p:nvSpPr>
        <p:spPr>
          <a:xfrm>
            <a:off x="785129" y="4891607"/>
            <a:ext cx="2628000" cy="125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bg2"/>
                </a:solidFill>
              </a:rPr>
              <a:t>在交错的都市喧嚣与上课铃响中，我决定抛弃一切已知概念，自己去找到那个“我的同济”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8989B2B-3C29-4447-A04C-D35CA2D520DC}"/>
              </a:ext>
            </a:extLst>
          </p:cNvPr>
          <p:cNvGrpSpPr/>
          <p:nvPr/>
        </p:nvGrpSpPr>
        <p:grpSpPr>
          <a:xfrm>
            <a:off x="1304148" y="2339733"/>
            <a:ext cx="1589963" cy="1907859"/>
            <a:chOff x="1651994" y="2201136"/>
            <a:chExt cx="1589963" cy="1907859"/>
          </a:xfrm>
          <a:solidFill>
            <a:schemeClr val="bg1"/>
          </a:solidFill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49659DC-D40E-466A-BF5A-34EB3A5E3077}"/>
                </a:ext>
              </a:extLst>
            </p:cNvPr>
            <p:cNvSpPr txBox="1"/>
            <p:nvPr/>
          </p:nvSpPr>
          <p:spPr>
            <a:xfrm>
              <a:off x="1703336" y="2201136"/>
              <a:ext cx="1538621" cy="1907859"/>
            </a:xfrm>
            <a:custGeom>
              <a:avLst/>
              <a:gdLst/>
              <a:ahLst/>
              <a:cxnLst/>
              <a:rect l="l" t="t" r="r" b="b"/>
              <a:pathLst>
                <a:path w="1538621" h="1907859">
                  <a:moveTo>
                    <a:pt x="564585" y="478"/>
                  </a:moveTo>
                  <a:cubicBezTo>
                    <a:pt x="577406" y="-794"/>
                    <a:pt x="589910" y="478"/>
                    <a:pt x="602096" y="4293"/>
                  </a:cubicBezTo>
                  <a:cubicBezTo>
                    <a:pt x="614282" y="8107"/>
                    <a:pt x="625515" y="14465"/>
                    <a:pt x="635793" y="23367"/>
                  </a:cubicBezTo>
                  <a:cubicBezTo>
                    <a:pt x="654019" y="41593"/>
                    <a:pt x="663344" y="63633"/>
                    <a:pt x="663768" y="89489"/>
                  </a:cubicBezTo>
                  <a:lnTo>
                    <a:pt x="663768" y="272598"/>
                  </a:lnTo>
                  <a:cubicBezTo>
                    <a:pt x="663397" y="294744"/>
                    <a:pt x="656510" y="314030"/>
                    <a:pt x="643105" y="330455"/>
                  </a:cubicBezTo>
                  <a:cubicBezTo>
                    <a:pt x="629700" y="346879"/>
                    <a:pt x="612004" y="357264"/>
                    <a:pt x="590016" y="361609"/>
                  </a:cubicBezTo>
                  <a:cubicBezTo>
                    <a:pt x="565008" y="364576"/>
                    <a:pt x="543815" y="368814"/>
                    <a:pt x="526437" y="374325"/>
                  </a:cubicBezTo>
                  <a:cubicBezTo>
                    <a:pt x="478116" y="391703"/>
                    <a:pt x="442512" y="410353"/>
                    <a:pt x="419623" y="430275"/>
                  </a:cubicBezTo>
                  <a:cubicBezTo>
                    <a:pt x="399702" y="448077"/>
                    <a:pt x="386138" y="465879"/>
                    <a:pt x="378933" y="483681"/>
                  </a:cubicBezTo>
                  <a:cubicBezTo>
                    <a:pt x="370879" y="509537"/>
                    <a:pt x="366641" y="536664"/>
                    <a:pt x="366217" y="565063"/>
                  </a:cubicBezTo>
                  <a:cubicBezTo>
                    <a:pt x="365740" y="568772"/>
                    <a:pt x="366694" y="574070"/>
                    <a:pt x="369078" y="580958"/>
                  </a:cubicBezTo>
                  <a:cubicBezTo>
                    <a:pt x="371462" y="587845"/>
                    <a:pt x="378138" y="596959"/>
                    <a:pt x="389105" y="608297"/>
                  </a:cubicBezTo>
                  <a:cubicBezTo>
                    <a:pt x="414961" y="633305"/>
                    <a:pt x="449718" y="654498"/>
                    <a:pt x="493375" y="671876"/>
                  </a:cubicBezTo>
                  <a:cubicBezTo>
                    <a:pt x="508794" y="678234"/>
                    <a:pt x="525642" y="684592"/>
                    <a:pt x="543921" y="690950"/>
                  </a:cubicBezTo>
                  <a:cubicBezTo>
                    <a:pt x="562200" y="697308"/>
                    <a:pt x="580956" y="703666"/>
                    <a:pt x="600189" y="710024"/>
                  </a:cubicBezTo>
                  <a:cubicBezTo>
                    <a:pt x="611633" y="712673"/>
                    <a:pt x="623077" y="715640"/>
                    <a:pt x="634522" y="718925"/>
                  </a:cubicBezTo>
                  <a:cubicBezTo>
                    <a:pt x="645966" y="722210"/>
                    <a:pt x="657410" y="725177"/>
                    <a:pt x="668855" y="727826"/>
                  </a:cubicBezTo>
                  <a:cubicBezTo>
                    <a:pt x="739640" y="745628"/>
                    <a:pt x="811696" y="763430"/>
                    <a:pt x="885024" y="781233"/>
                  </a:cubicBezTo>
                  <a:cubicBezTo>
                    <a:pt x="894773" y="783776"/>
                    <a:pt x="905794" y="786319"/>
                    <a:pt x="918086" y="788862"/>
                  </a:cubicBezTo>
                  <a:lnTo>
                    <a:pt x="933345" y="793949"/>
                  </a:lnTo>
                  <a:cubicBezTo>
                    <a:pt x="966300" y="802744"/>
                    <a:pt x="997030" y="811221"/>
                    <a:pt x="1025535" y="819380"/>
                  </a:cubicBezTo>
                  <a:cubicBezTo>
                    <a:pt x="1054040" y="827540"/>
                    <a:pt x="1080955" y="836017"/>
                    <a:pt x="1106281" y="844812"/>
                  </a:cubicBezTo>
                  <a:cubicBezTo>
                    <a:pt x="1144534" y="857528"/>
                    <a:pt x="1181199" y="872151"/>
                    <a:pt x="1216273" y="888682"/>
                  </a:cubicBezTo>
                  <a:cubicBezTo>
                    <a:pt x="1251348" y="905212"/>
                    <a:pt x="1284197" y="923650"/>
                    <a:pt x="1314821" y="943996"/>
                  </a:cubicBezTo>
                  <a:cubicBezTo>
                    <a:pt x="1387567" y="990091"/>
                    <a:pt x="1442986" y="1046041"/>
                    <a:pt x="1481081" y="1111845"/>
                  </a:cubicBezTo>
                  <a:cubicBezTo>
                    <a:pt x="1519176" y="1177650"/>
                    <a:pt x="1538356" y="1251402"/>
                    <a:pt x="1538621" y="1333102"/>
                  </a:cubicBezTo>
                  <a:cubicBezTo>
                    <a:pt x="1538197" y="1524264"/>
                    <a:pt x="1465292" y="1670920"/>
                    <a:pt x="1319907" y="1773071"/>
                  </a:cubicBezTo>
                  <a:cubicBezTo>
                    <a:pt x="1268938" y="1809841"/>
                    <a:pt x="1210021" y="1839299"/>
                    <a:pt x="1143157" y="1861446"/>
                  </a:cubicBezTo>
                  <a:cubicBezTo>
                    <a:pt x="1076293" y="1883593"/>
                    <a:pt x="1002116" y="1899064"/>
                    <a:pt x="920629" y="1907859"/>
                  </a:cubicBezTo>
                  <a:cubicBezTo>
                    <a:pt x="918510" y="1907859"/>
                    <a:pt x="915119" y="1907859"/>
                    <a:pt x="910456" y="1907859"/>
                  </a:cubicBezTo>
                  <a:cubicBezTo>
                    <a:pt x="900072" y="1907859"/>
                    <a:pt x="889687" y="1905952"/>
                    <a:pt x="879302" y="1902137"/>
                  </a:cubicBezTo>
                  <a:cubicBezTo>
                    <a:pt x="868918" y="1898322"/>
                    <a:pt x="859805" y="1892600"/>
                    <a:pt x="851963" y="1884971"/>
                  </a:cubicBezTo>
                  <a:cubicBezTo>
                    <a:pt x="831618" y="1866744"/>
                    <a:pt x="821445" y="1844704"/>
                    <a:pt x="821445" y="1818848"/>
                  </a:cubicBezTo>
                  <a:lnTo>
                    <a:pt x="821445" y="1635739"/>
                  </a:lnTo>
                  <a:cubicBezTo>
                    <a:pt x="822028" y="1612321"/>
                    <a:pt x="829763" y="1592399"/>
                    <a:pt x="844652" y="1575975"/>
                  </a:cubicBezTo>
                  <a:cubicBezTo>
                    <a:pt x="859540" y="1559550"/>
                    <a:pt x="878084" y="1549801"/>
                    <a:pt x="900283" y="1546728"/>
                  </a:cubicBezTo>
                  <a:cubicBezTo>
                    <a:pt x="986814" y="1535567"/>
                    <a:pt x="1048855" y="1517199"/>
                    <a:pt x="1086406" y="1491626"/>
                  </a:cubicBezTo>
                  <a:cubicBezTo>
                    <a:pt x="1123957" y="1466053"/>
                    <a:pt x="1146814" y="1439209"/>
                    <a:pt x="1154978" y="1411092"/>
                  </a:cubicBezTo>
                  <a:cubicBezTo>
                    <a:pt x="1163141" y="1382976"/>
                    <a:pt x="1166406" y="1359522"/>
                    <a:pt x="1164774" y="1340731"/>
                  </a:cubicBezTo>
                  <a:cubicBezTo>
                    <a:pt x="1164933" y="1321869"/>
                    <a:pt x="1161436" y="1305550"/>
                    <a:pt x="1154283" y="1291775"/>
                  </a:cubicBezTo>
                  <a:cubicBezTo>
                    <a:pt x="1147131" y="1277999"/>
                    <a:pt x="1135368" y="1265496"/>
                    <a:pt x="1118997" y="1254263"/>
                  </a:cubicBezTo>
                  <a:cubicBezTo>
                    <a:pt x="1068133" y="1219083"/>
                    <a:pt x="1004554" y="1190260"/>
                    <a:pt x="928258" y="1167795"/>
                  </a:cubicBezTo>
                  <a:cubicBezTo>
                    <a:pt x="921954" y="1166418"/>
                    <a:pt x="916125" y="1164722"/>
                    <a:pt x="910774" y="1162709"/>
                  </a:cubicBezTo>
                  <a:cubicBezTo>
                    <a:pt x="905423" y="1160695"/>
                    <a:pt x="900230" y="1159000"/>
                    <a:pt x="895197" y="1157623"/>
                  </a:cubicBezTo>
                  <a:lnTo>
                    <a:pt x="887568" y="1155079"/>
                  </a:lnTo>
                  <a:cubicBezTo>
                    <a:pt x="813392" y="1134310"/>
                    <a:pt x="735401" y="1114812"/>
                    <a:pt x="653596" y="1096586"/>
                  </a:cubicBezTo>
                  <a:cubicBezTo>
                    <a:pt x="638390" y="1093937"/>
                    <a:pt x="622389" y="1090334"/>
                    <a:pt x="605593" y="1085778"/>
                  </a:cubicBezTo>
                  <a:cubicBezTo>
                    <a:pt x="588798" y="1081221"/>
                    <a:pt x="570889" y="1076347"/>
                    <a:pt x="551869" y="1071155"/>
                  </a:cubicBezTo>
                  <a:cubicBezTo>
                    <a:pt x="517430" y="1062148"/>
                    <a:pt x="483945" y="1052187"/>
                    <a:pt x="451413" y="1041272"/>
                  </a:cubicBezTo>
                  <a:cubicBezTo>
                    <a:pt x="418882" y="1030358"/>
                    <a:pt x="387940" y="1019125"/>
                    <a:pt x="358587" y="1007575"/>
                  </a:cubicBezTo>
                  <a:cubicBezTo>
                    <a:pt x="310161" y="987230"/>
                    <a:pt x="265231" y="963705"/>
                    <a:pt x="223799" y="937002"/>
                  </a:cubicBezTo>
                  <a:cubicBezTo>
                    <a:pt x="182366" y="910299"/>
                    <a:pt x="145066" y="880417"/>
                    <a:pt x="111899" y="847355"/>
                  </a:cubicBezTo>
                  <a:cubicBezTo>
                    <a:pt x="37723" y="773179"/>
                    <a:pt x="423" y="674843"/>
                    <a:pt x="0" y="552347"/>
                  </a:cubicBezTo>
                  <a:cubicBezTo>
                    <a:pt x="105" y="468369"/>
                    <a:pt x="16424" y="392180"/>
                    <a:pt x="48956" y="323779"/>
                  </a:cubicBezTo>
                  <a:cubicBezTo>
                    <a:pt x="81487" y="255378"/>
                    <a:pt x="129595" y="195084"/>
                    <a:pt x="193281" y="142896"/>
                  </a:cubicBezTo>
                  <a:cubicBezTo>
                    <a:pt x="239111" y="104854"/>
                    <a:pt x="293047" y="74124"/>
                    <a:pt x="355090" y="50706"/>
                  </a:cubicBezTo>
                  <a:cubicBezTo>
                    <a:pt x="417133" y="27287"/>
                    <a:pt x="486965" y="10545"/>
                    <a:pt x="564585" y="47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b="1" spc="6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F417EAC-81AF-474B-AA6D-EC7BA591CCF7}"/>
                </a:ext>
              </a:extLst>
            </p:cNvPr>
            <p:cNvSpPr txBox="1"/>
            <p:nvPr/>
          </p:nvSpPr>
          <p:spPr>
            <a:xfrm>
              <a:off x="2524781" y="2207686"/>
              <a:ext cx="671741" cy="650067"/>
            </a:xfrm>
            <a:custGeom>
              <a:avLst/>
              <a:gdLst/>
              <a:ahLst/>
              <a:cxnLst/>
              <a:rect l="l" t="t" r="r" b="b"/>
              <a:pathLst>
                <a:path w="671741" h="650067">
                  <a:moveTo>
                    <a:pt x="84918" y="48"/>
                  </a:moveTo>
                  <a:cubicBezTo>
                    <a:pt x="91329" y="-164"/>
                    <a:pt x="97780" y="339"/>
                    <a:pt x="104270" y="1557"/>
                  </a:cubicBezTo>
                  <a:cubicBezTo>
                    <a:pt x="252198" y="24446"/>
                    <a:pt x="373423" y="75310"/>
                    <a:pt x="467944" y="154148"/>
                  </a:cubicBezTo>
                  <a:cubicBezTo>
                    <a:pt x="595527" y="258842"/>
                    <a:pt x="663345" y="392783"/>
                    <a:pt x="671398" y="555970"/>
                  </a:cubicBezTo>
                  <a:cubicBezTo>
                    <a:pt x="672511" y="568739"/>
                    <a:pt x="670922" y="580713"/>
                    <a:pt x="666630" y="591892"/>
                  </a:cubicBezTo>
                  <a:cubicBezTo>
                    <a:pt x="662338" y="603071"/>
                    <a:pt x="656298" y="613138"/>
                    <a:pt x="648510" y="622092"/>
                  </a:cubicBezTo>
                  <a:cubicBezTo>
                    <a:pt x="630284" y="640318"/>
                    <a:pt x="608243" y="649643"/>
                    <a:pt x="582387" y="650067"/>
                  </a:cubicBezTo>
                  <a:lnTo>
                    <a:pt x="384020" y="650067"/>
                  </a:lnTo>
                  <a:cubicBezTo>
                    <a:pt x="361820" y="649643"/>
                    <a:pt x="342640" y="642226"/>
                    <a:pt x="326480" y="627814"/>
                  </a:cubicBezTo>
                  <a:cubicBezTo>
                    <a:pt x="310320" y="613403"/>
                    <a:pt x="300678" y="594541"/>
                    <a:pt x="297552" y="571229"/>
                  </a:cubicBezTo>
                  <a:cubicBezTo>
                    <a:pt x="295062" y="537850"/>
                    <a:pt x="280332" y="501609"/>
                    <a:pt x="253364" y="462508"/>
                  </a:cubicBezTo>
                  <a:cubicBezTo>
                    <a:pt x="226396" y="423407"/>
                    <a:pt x="171612" y="390981"/>
                    <a:pt x="89011" y="365231"/>
                  </a:cubicBezTo>
                  <a:cubicBezTo>
                    <a:pt x="84349" y="365655"/>
                    <a:pt x="80958" y="364808"/>
                    <a:pt x="78838" y="362688"/>
                  </a:cubicBezTo>
                  <a:lnTo>
                    <a:pt x="68666" y="362688"/>
                  </a:lnTo>
                  <a:cubicBezTo>
                    <a:pt x="48003" y="357231"/>
                    <a:pt x="31472" y="346529"/>
                    <a:pt x="19074" y="330581"/>
                  </a:cubicBezTo>
                  <a:cubicBezTo>
                    <a:pt x="6676" y="314633"/>
                    <a:pt x="318" y="295665"/>
                    <a:pt x="0" y="273677"/>
                  </a:cubicBezTo>
                  <a:lnTo>
                    <a:pt x="0" y="88025"/>
                  </a:lnTo>
                  <a:cubicBezTo>
                    <a:pt x="106" y="75151"/>
                    <a:pt x="3073" y="62753"/>
                    <a:pt x="8901" y="50831"/>
                  </a:cubicBezTo>
                  <a:cubicBezTo>
                    <a:pt x="14729" y="38910"/>
                    <a:pt x="22783" y="28420"/>
                    <a:pt x="33061" y="19360"/>
                  </a:cubicBezTo>
                  <a:cubicBezTo>
                    <a:pt x="42227" y="11624"/>
                    <a:pt x="53142" y="6114"/>
                    <a:pt x="65805" y="2829"/>
                  </a:cubicBezTo>
                  <a:cubicBezTo>
                    <a:pt x="72136" y="1187"/>
                    <a:pt x="78507" y="259"/>
                    <a:pt x="84918" y="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b="1" spc="6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E796595-005F-4B4C-A4EE-222A7646ED96}"/>
                </a:ext>
              </a:extLst>
            </p:cNvPr>
            <p:cNvSpPr txBox="1"/>
            <p:nvPr/>
          </p:nvSpPr>
          <p:spPr>
            <a:xfrm>
              <a:off x="1651994" y="3407079"/>
              <a:ext cx="715110" cy="694287"/>
            </a:xfrm>
            <a:custGeom>
              <a:avLst/>
              <a:gdLst/>
              <a:ahLst/>
              <a:cxnLst/>
              <a:rect l="l" t="t" r="r" b="b"/>
              <a:pathLst>
                <a:path w="715110" h="694287">
                  <a:moveTo>
                    <a:pt x="89489" y="0"/>
                  </a:moveTo>
                  <a:lnTo>
                    <a:pt x="290400" y="0"/>
                  </a:lnTo>
                  <a:cubicBezTo>
                    <a:pt x="315090" y="636"/>
                    <a:pt x="335647" y="8901"/>
                    <a:pt x="352072" y="24796"/>
                  </a:cubicBezTo>
                  <a:cubicBezTo>
                    <a:pt x="368497" y="40691"/>
                    <a:pt x="377610" y="60400"/>
                    <a:pt x="379411" y="83925"/>
                  </a:cubicBezTo>
                  <a:cubicBezTo>
                    <a:pt x="381901" y="127053"/>
                    <a:pt x="393452" y="164776"/>
                    <a:pt x="414062" y="197096"/>
                  </a:cubicBezTo>
                  <a:cubicBezTo>
                    <a:pt x="434672" y="229415"/>
                    <a:pt x="464660" y="256966"/>
                    <a:pt x="504027" y="279749"/>
                  </a:cubicBezTo>
                  <a:cubicBezTo>
                    <a:pt x="524319" y="291087"/>
                    <a:pt x="546042" y="300836"/>
                    <a:pt x="569196" y="308996"/>
                  </a:cubicBezTo>
                  <a:cubicBezTo>
                    <a:pt x="592349" y="317155"/>
                    <a:pt x="617251" y="324361"/>
                    <a:pt x="643901" y="330613"/>
                  </a:cubicBezTo>
                  <a:cubicBezTo>
                    <a:pt x="665783" y="335010"/>
                    <a:pt x="683056" y="345289"/>
                    <a:pt x="695719" y="361449"/>
                  </a:cubicBezTo>
                  <a:cubicBezTo>
                    <a:pt x="708381" y="377608"/>
                    <a:pt x="714845" y="396152"/>
                    <a:pt x="715110" y="417080"/>
                  </a:cubicBezTo>
                  <a:lnTo>
                    <a:pt x="715110" y="605275"/>
                  </a:lnTo>
                  <a:cubicBezTo>
                    <a:pt x="715110" y="618150"/>
                    <a:pt x="712567" y="630548"/>
                    <a:pt x="707481" y="642469"/>
                  </a:cubicBezTo>
                  <a:cubicBezTo>
                    <a:pt x="702394" y="654390"/>
                    <a:pt x="694765" y="664881"/>
                    <a:pt x="684592" y="673941"/>
                  </a:cubicBezTo>
                  <a:cubicBezTo>
                    <a:pt x="668909" y="687081"/>
                    <a:pt x="649412" y="693863"/>
                    <a:pt x="626099" y="694287"/>
                  </a:cubicBezTo>
                  <a:cubicBezTo>
                    <a:pt x="623132" y="694287"/>
                    <a:pt x="618893" y="694287"/>
                    <a:pt x="613383" y="694287"/>
                  </a:cubicBezTo>
                  <a:cubicBezTo>
                    <a:pt x="534386" y="682736"/>
                    <a:pt x="462223" y="663874"/>
                    <a:pt x="396895" y="637701"/>
                  </a:cubicBezTo>
                  <a:cubicBezTo>
                    <a:pt x="331568" y="611527"/>
                    <a:pt x="274028" y="578678"/>
                    <a:pt x="224277" y="539153"/>
                  </a:cubicBezTo>
                  <a:cubicBezTo>
                    <a:pt x="159320" y="486965"/>
                    <a:pt x="108033" y="424127"/>
                    <a:pt x="70415" y="350640"/>
                  </a:cubicBezTo>
                  <a:cubicBezTo>
                    <a:pt x="32797" y="277153"/>
                    <a:pt x="9485" y="193334"/>
                    <a:pt x="478" y="99184"/>
                  </a:cubicBezTo>
                  <a:cubicBezTo>
                    <a:pt x="-794" y="86309"/>
                    <a:pt x="478" y="73911"/>
                    <a:pt x="4293" y="61990"/>
                  </a:cubicBezTo>
                  <a:cubicBezTo>
                    <a:pt x="8108" y="50069"/>
                    <a:pt x="14465" y="39578"/>
                    <a:pt x="23367" y="30518"/>
                  </a:cubicBezTo>
                  <a:cubicBezTo>
                    <a:pt x="41593" y="10172"/>
                    <a:pt x="63633" y="0"/>
                    <a:pt x="8948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b="1" spc="6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</p:grpSp>
      <p:sp>
        <p:nvSpPr>
          <p:cNvPr id="16" name="PA-文本框 20">
            <a:extLst>
              <a:ext uri="{FF2B5EF4-FFF2-40B4-BE49-F238E27FC236}">
                <a16:creationId xmlns:a16="http://schemas.microsoft.com/office/drawing/2014/main" id="{EB55CD84-A659-479F-92F0-4944D43D8D2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610663" y="2341967"/>
            <a:ext cx="1890253" cy="1897826"/>
          </a:xfrm>
          <a:custGeom>
            <a:avLst/>
            <a:gdLst/>
            <a:ahLst/>
            <a:cxnLst/>
            <a:rect l="l" t="t" r="r" b="b"/>
            <a:pathLst>
              <a:path w="4757733" h="4776793">
                <a:moveTo>
                  <a:pt x="2375692" y="0"/>
                </a:moveTo>
                <a:cubicBezTo>
                  <a:pt x="2819205" y="5087"/>
                  <a:pt x="3219933" y="114134"/>
                  <a:pt x="3577877" y="327141"/>
                </a:cubicBezTo>
                <a:cubicBezTo>
                  <a:pt x="3935821" y="540146"/>
                  <a:pt x="4220688" y="826585"/>
                  <a:pt x="4432477" y="1186456"/>
                </a:cubicBezTo>
                <a:cubicBezTo>
                  <a:pt x="4644266" y="1546328"/>
                  <a:pt x="4752685" y="1949104"/>
                  <a:pt x="4757733" y="2394787"/>
                </a:cubicBezTo>
                <a:cubicBezTo>
                  <a:pt x="4752685" y="2840286"/>
                  <a:pt x="4644265" y="3241946"/>
                  <a:pt x="4432477" y="3599767"/>
                </a:cubicBezTo>
                <a:cubicBezTo>
                  <a:pt x="4220688" y="3957589"/>
                  <a:pt x="3935821" y="4241982"/>
                  <a:pt x="3577877" y="4452948"/>
                </a:cubicBezTo>
                <a:cubicBezTo>
                  <a:pt x="3219933" y="4663913"/>
                  <a:pt x="2819205" y="4771862"/>
                  <a:pt x="2375692" y="4776793"/>
                </a:cubicBezTo>
                <a:cubicBezTo>
                  <a:pt x="1932263" y="4771861"/>
                  <a:pt x="1532085" y="4663913"/>
                  <a:pt x="1175160" y="4452948"/>
                </a:cubicBezTo>
                <a:cubicBezTo>
                  <a:pt x="818235" y="4241982"/>
                  <a:pt x="534387" y="3957589"/>
                  <a:pt x="323614" y="3599767"/>
                </a:cubicBezTo>
                <a:cubicBezTo>
                  <a:pt x="112842" y="3241946"/>
                  <a:pt x="4971" y="2840286"/>
                  <a:pt x="0" y="2394787"/>
                </a:cubicBezTo>
                <a:cubicBezTo>
                  <a:pt x="4971" y="1949104"/>
                  <a:pt x="112842" y="1546328"/>
                  <a:pt x="323614" y="1186456"/>
                </a:cubicBezTo>
                <a:cubicBezTo>
                  <a:pt x="534387" y="826585"/>
                  <a:pt x="818235" y="540147"/>
                  <a:pt x="1175160" y="327141"/>
                </a:cubicBezTo>
                <a:cubicBezTo>
                  <a:pt x="1532085" y="114134"/>
                  <a:pt x="1932263" y="5087"/>
                  <a:pt x="2375692" y="0"/>
                </a:cubicBezTo>
                <a:close/>
                <a:moveTo>
                  <a:pt x="2375692" y="1244428"/>
                </a:moveTo>
                <a:cubicBezTo>
                  <a:pt x="2056068" y="1252550"/>
                  <a:pt x="1789673" y="1364124"/>
                  <a:pt x="1576507" y="1579151"/>
                </a:cubicBezTo>
                <a:cubicBezTo>
                  <a:pt x="1363339" y="1794177"/>
                  <a:pt x="1252652" y="2063926"/>
                  <a:pt x="1244443" y="2388397"/>
                </a:cubicBezTo>
                <a:cubicBezTo>
                  <a:pt x="1252652" y="2710071"/>
                  <a:pt x="1363339" y="2979021"/>
                  <a:pt x="1576507" y="3195246"/>
                </a:cubicBezTo>
                <a:cubicBezTo>
                  <a:pt x="1789673" y="3411471"/>
                  <a:pt x="2056069" y="3523844"/>
                  <a:pt x="2375692" y="3532365"/>
                </a:cubicBezTo>
                <a:cubicBezTo>
                  <a:pt x="2698361" y="3523844"/>
                  <a:pt x="2966612" y="3411471"/>
                  <a:pt x="3180445" y="3195246"/>
                </a:cubicBezTo>
                <a:cubicBezTo>
                  <a:pt x="3394278" y="2979021"/>
                  <a:pt x="3505233" y="2710071"/>
                  <a:pt x="3513309" y="2388397"/>
                </a:cubicBezTo>
                <a:cubicBezTo>
                  <a:pt x="3505233" y="2063926"/>
                  <a:pt x="3394278" y="1794177"/>
                  <a:pt x="3180445" y="1579151"/>
                </a:cubicBezTo>
                <a:cubicBezTo>
                  <a:pt x="2966612" y="1364124"/>
                  <a:pt x="2698361" y="1252550"/>
                  <a:pt x="2375692" y="12444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solidFill>
                <a:schemeClr val="bg2"/>
              </a:solidFill>
              <a:latin typeface="Big John" panose="02000000000000000000" pitchFamily="50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9D9D93C-A3BD-4C93-BC7E-BF7014C9E698}"/>
              </a:ext>
            </a:extLst>
          </p:cNvPr>
          <p:cNvSpPr txBox="1"/>
          <p:nvPr/>
        </p:nvSpPr>
        <p:spPr>
          <a:xfrm>
            <a:off x="6118059" y="4888825"/>
            <a:ext cx="2628000" cy="125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bg2"/>
                </a:solidFill>
              </a:rPr>
              <a:t>在交错的都市喧嚣与上课铃响中，我决定抛弃一切已知概念，自己去找到那个“我的同济”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FF46564-51AC-4F1E-8931-C5C6FDA11E8F}"/>
              </a:ext>
            </a:extLst>
          </p:cNvPr>
          <p:cNvGrpSpPr/>
          <p:nvPr/>
        </p:nvGrpSpPr>
        <p:grpSpPr>
          <a:xfrm>
            <a:off x="9274972" y="2339733"/>
            <a:ext cx="1576769" cy="1902295"/>
            <a:chOff x="8576451" y="2201614"/>
            <a:chExt cx="1576769" cy="1902295"/>
          </a:xfrm>
          <a:solidFill>
            <a:schemeClr val="bg1"/>
          </a:solidFill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4AEB78B-BC91-4A77-859A-BBDB3C0FF550}"/>
                </a:ext>
              </a:extLst>
            </p:cNvPr>
            <p:cNvSpPr txBox="1"/>
            <p:nvPr/>
          </p:nvSpPr>
          <p:spPr>
            <a:xfrm>
              <a:off x="8576451" y="2201614"/>
              <a:ext cx="442513" cy="368760"/>
            </a:xfrm>
            <a:custGeom>
              <a:avLst/>
              <a:gdLst/>
              <a:ahLst/>
              <a:cxnLst/>
              <a:rect l="l" t="t" r="r" b="b"/>
              <a:pathLst>
                <a:path w="442513" h="368760">
                  <a:moveTo>
                    <a:pt x="89011" y="0"/>
                  </a:moveTo>
                  <a:lnTo>
                    <a:pt x="350958" y="0"/>
                  </a:lnTo>
                  <a:cubicBezTo>
                    <a:pt x="377026" y="636"/>
                    <a:pt x="398643" y="9537"/>
                    <a:pt x="415809" y="26703"/>
                  </a:cubicBezTo>
                  <a:cubicBezTo>
                    <a:pt x="432976" y="43870"/>
                    <a:pt x="441877" y="65487"/>
                    <a:pt x="442513" y="91554"/>
                  </a:cubicBezTo>
                  <a:lnTo>
                    <a:pt x="442513" y="277206"/>
                  </a:lnTo>
                  <a:cubicBezTo>
                    <a:pt x="441877" y="303274"/>
                    <a:pt x="432976" y="324891"/>
                    <a:pt x="415809" y="342057"/>
                  </a:cubicBezTo>
                  <a:cubicBezTo>
                    <a:pt x="398643" y="359223"/>
                    <a:pt x="377026" y="368125"/>
                    <a:pt x="350958" y="368760"/>
                  </a:cubicBezTo>
                  <a:lnTo>
                    <a:pt x="89011" y="368760"/>
                  </a:lnTo>
                  <a:cubicBezTo>
                    <a:pt x="64163" y="368125"/>
                    <a:pt x="43287" y="359223"/>
                    <a:pt x="26385" y="342057"/>
                  </a:cubicBezTo>
                  <a:cubicBezTo>
                    <a:pt x="9485" y="324891"/>
                    <a:pt x="689" y="303274"/>
                    <a:pt x="0" y="277206"/>
                  </a:cubicBezTo>
                  <a:lnTo>
                    <a:pt x="0" y="91554"/>
                  </a:lnTo>
                  <a:cubicBezTo>
                    <a:pt x="689" y="65487"/>
                    <a:pt x="9485" y="43870"/>
                    <a:pt x="26385" y="26703"/>
                  </a:cubicBezTo>
                  <a:cubicBezTo>
                    <a:pt x="43287" y="9537"/>
                    <a:pt x="64163" y="636"/>
                    <a:pt x="8901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b="1" spc="6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66AA809-CDE1-423A-9600-36BB238D224C}"/>
                </a:ext>
              </a:extLst>
            </p:cNvPr>
            <p:cNvSpPr txBox="1"/>
            <p:nvPr/>
          </p:nvSpPr>
          <p:spPr>
            <a:xfrm>
              <a:off x="9176640" y="2201614"/>
              <a:ext cx="976580" cy="1902295"/>
            </a:xfrm>
            <a:custGeom>
              <a:avLst/>
              <a:gdLst/>
              <a:ahLst/>
              <a:cxnLst/>
              <a:rect l="l" t="t" r="r" b="b"/>
              <a:pathLst>
                <a:path w="976580" h="1902295">
                  <a:moveTo>
                    <a:pt x="91555" y="0"/>
                  </a:moveTo>
                  <a:lnTo>
                    <a:pt x="887568" y="0"/>
                  </a:lnTo>
                  <a:cubicBezTo>
                    <a:pt x="912417" y="636"/>
                    <a:pt x="933293" y="9537"/>
                    <a:pt x="950194" y="26703"/>
                  </a:cubicBezTo>
                  <a:cubicBezTo>
                    <a:pt x="967096" y="43870"/>
                    <a:pt x="975891" y="65487"/>
                    <a:pt x="976580" y="91554"/>
                  </a:cubicBezTo>
                  <a:lnTo>
                    <a:pt x="976580" y="277206"/>
                  </a:lnTo>
                  <a:cubicBezTo>
                    <a:pt x="975891" y="303274"/>
                    <a:pt x="967096" y="324891"/>
                    <a:pt x="950194" y="342057"/>
                  </a:cubicBezTo>
                  <a:cubicBezTo>
                    <a:pt x="933293" y="359223"/>
                    <a:pt x="912417" y="368125"/>
                    <a:pt x="887568" y="368760"/>
                  </a:cubicBezTo>
                  <a:lnTo>
                    <a:pt x="376390" y="368760"/>
                  </a:lnTo>
                  <a:lnTo>
                    <a:pt x="376390" y="1813284"/>
                  </a:lnTo>
                  <a:cubicBezTo>
                    <a:pt x="375702" y="1838133"/>
                    <a:pt x="366906" y="1859008"/>
                    <a:pt x="350004" y="1875909"/>
                  </a:cubicBezTo>
                  <a:cubicBezTo>
                    <a:pt x="333104" y="1892811"/>
                    <a:pt x="312228" y="1901606"/>
                    <a:pt x="287380" y="1902295"/>
                  </a:cubicBezTo>
                  <a:lnTo>
                    <a:pt x="91555" y="1902295"/>
                  </a:lnTo>
                  <a:cubicBezTo>
                    <a:pt x="65487" y="1901606"/>
                    <a:pt x="43870" y="1892811"/>
                    <a:pt x="26704" y="1875909"/>
                  </a:cubicBezTo>
                  <a:cubicBezTo>
                    <a:pt x="9537" y="1859008"/>
                    <a:pt x="636" y="1838133"/>
                    <a:pt x="0" y="1813284"/>
                  </a:cubicBezTo>
                  <a:lnTo>
                    <a:pt x="0" y="91554"/>
                  </a:lnTo>
                  <a:cubicBezTo>
                    <a:pt x="636" y="65487"/>
                    <a:pt x="9537" y="43870"/>
                    <a:pt x="26704" y="26703"/>
                  </a:cubicBezTo>
                  <a:cubicBezTo>
                    <a:pt x="43870" y="9537"/>
                    <a:pt x="65487" y="636"/>
                    <a:pt x="915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b="1" spc="6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895ACF4E-6BF6-4D45-833D-4DCB5F7C5ECC}"/>
              </a:ext>
            </a:extLst>
          </p:cNvPr>
          <p:cNvSpPr txBox="1"/>
          <p:nvPr/>
        </p:nvSpPr>
        <p:spPr>
          <a:xfrm>
            <a:off x="8778871" y="4888825"/>
            <a:ext cx="2628000" cy="125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bg2"/>
                </a:solidFill>
              </a:rPr>
              <a:t>在交错的都市喧嚣与上课铃响中，我决定抛弃一切已知概念，自己去找到那个“我的同济”</a:t>
            </a:r>
          </a:p>
        </p:txBody>
      </p:sp>
    </p:spTree>
    <p:extLst>
      <p:ext uri="{BB962C8B-B14F-4D97-AF65-F5344CB8AC3E}">
        <p14:creationId xmlns:p14="http://schemas.microsoft.com/office/powerpoint/2010/main" val="2450183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3ED7F53-C210-4C69-9F8C-7CFD925B439E}"/>
              </a:ext>
            </a:extLst>
          </p:cNvPr>
          <p:cNvCxnSpPr/>
          <p:nvPr/>
        </p:nvCxnSpPr>
        <p:spPr>
          <a:xfrm>
            <a:off x="0" y="3793519"/>
            <a:ext cx="12192000" cy="0"/>
          </a:xfrm>
          <a:prstGeom prst="line">
            <a:avLst/>
          </a:prstGeom>
          <a:ln w="63500" cap="rnd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13">
            <a:extLst>
              <a:ext uri="{FF2B5EF4-FFF2-40B4-BE49-F238E27FC236}">
                <a16:creationId xmlns:a16="http://schemas.microsoft.com/office/drawing/2014/main" id="{B37A9368-E10E-4B27-8E91-E44B6D971F0D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A17166-2895-4BDA-A57F-0B0796656F32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时间轴</a:t>
            </a:r>
          </a:p>
        </p:txBody>
      </p:sp>
      <p:sp>
        <p:nvSpPr>
          <p:cNvPr id="6" name="文本占位符 7">
            <a:extLst>
              <a:ext uri="{FF2B5EF4-FFF2-40B4-BE49-F238E27FC236}">
                <a16:creationId xmlns:a16="http://schemas.microsoft.com/office/drawing/2014/main" id="{69BCD61A-2A7B-4894-B9A1-5DDE25C7E3A2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91E2068-2067-478C-BC28-676FF4D54AFD}"/>
              </a:ext>
            </a:extLst>
          </p:cNvPr>
          <p:cNvSpPr/>
          <p:nvPr/>
        </p:nvSpPr>
        <p:spPr>
          <a:xfrm>
            <a:off x="1648825" y="3663363"/>
            <a:ext cx="252000" cy="2520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5AA9046-84FA-4CB8-8F22-601E23037C2B}"/>
              </a:ext>
            </a:extLst>
          </p:cNvPr>
          <p:cNvSpPr/>
          <p:nvPr/>
        </p:nvSpPr>
        <p:spPr>
          <a:xfrm>
            <a:off x="7409864" y="3663363"/>
            <a:ext cx="252000" cy="252000"/>
          </a:xfrm>
          <a:prstGeom prst="ellipse">
            <a:avLst/>
          </a:prstGeom>
          <a:solidFill>
            <a:schemeClr val="bg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DBC5215-AAD5-4391-9F0D-F15A68B074CE}"/>
              </a:ext>
            </a:extLst>
          </p:cNvPr>
          <p:cNvSpPr/>
          <p:nvPr/>
        </p:nvSpPr>
        <p:spPr>
          <a:xfrm>
            <a:off x="10291175" y="3649023"/>
            <a:ext cx="252000" cy="2520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BF34F0-0756-4399-A1FA-0B0EE7581405}"/>
              </a:ext>
            </a:extLst>
          </p:cNvPr>
          <p:cNvGrpSpPr/>
          <p:nvPr/>
        </p:nvGrpSpPr>
        <p:grpSpPr>
          <a:xfrm>
            <a:off x="7190025" y="3418502"/>
            <a:ext cx="691675" cy="691675"/>
            <a:chOff x="8938063" y="2420325"/>
            <a:chExt cx="360000" cy="36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3A84A1A-B9F3-492A-8D89-9464B545AB4C}"/>
                </a:ext>
              </a:extLst>
            </p:cNvPr>
            <p:cNvSpPr/>
            <p:nvPr/>
          </p:nvSpPr>
          <p:spPr>
            <a:xfrm>
              <a:off x="9028063" y="2510325"/>
              <a:ext cx="180000" cy="18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glow rad="254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36628CA-2611-45B0-ADBF-A1CDB894B540}"/>
                </a:ext>
              </a:extLst>
            </p:cNvPr>
            <p:cNvSpPr/>
            <p:nvPr/>
          </p:nvSpPr>
          <p:spPr>
            <a:xfrm>
              <a:off x="8938063" y="2420325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F8FB6DC-02EF-4ECF-9217-9661AA9D859A}"/>
                </a:ext>
              </a:extLst>
            </p:cNvPr>
            <p:cNvSpPr/>
            <p:nvPr/>
          </p:nvSpPr>
          <p:spPr>
            <a:xfrm>
              <a:off x="8992063" y="2474325"/>
              <a:ext cx="252000" cy="25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BFE8790-4A0F-4F1A-B0E7-19905292F6D9}"/>
              </a:ext>
            </a:extLst>
          </p:cNvPr>
          <p:cNvGrpSpPr/>
          <p:nvPr/>
        </p:nvGrpSpPr>
        <p:grpSpPr>
          <a:xfrm>
            <a:off x="379957" y="2334902"/>
            <a:ext cx="2789736" cy="754979"/>
            <a:chOff x="421356" y="3414306"/>
            <a:chExt cx="2789736" cy="754979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21C2BC3-9A43-4AFE-B148-E469D165B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56" y="3417210"/>
              <a:ext cx="749592" cy="752075"/>
            </a:xfrm>
            <a:custGeom>
              <a:avLst/>
              <a:gdLst>
                <a:gd name="T0" fmla="*/ 103 w 128"/>
                <a:gd name="T1" fmla="*/ 79 h 128"/>
                <a:gd name="T2" fmla="*/ 86 w 128"/>
                <a:gd name="T3" fmla="*/ 87 h 128"/>
                <a:gd name="T4" fmla="*/ 49 w 128"/>
                <a:gd name="T5" fmla="*/ 68 h 128"/>
                <a:gd name="T6" fmla="*/ 49 w 128"/>
                <a:gd name="T7" fmla="*/ 64 h 128"/>
                <a:gd name="T8" fmla="*/ 49 w 128"/>
                <a:gd name="T9" fmla="*/ 60 h 128"/>
                <a:gd name="T10" fmla="*/ 86 w 128"/>
                <a:gd name="T11" fmla="*/ 42 h 128"/>
                <a:gd name="T12" fmla="*/ 103 w 128"/>
                <a:gd name="T13" fmla="*/ 49 h 128"/>
                <a:gd name="T14" fmla="*/ 128 w 128"/>
                <a:gd name="T15" fmla="*/ 25 h 128"/>
                <a:gd name="T16" fmla="*/ 103 w 128"/>
                <a:gd name="T17" fmla="*/ 0 h 128"/>
                <a:gd name="T18" fmla="*/ 79 w 128"/>
                <a:gd name="T19" fmla="*/ 25 h 128"/>
                <a:gd name="T20" fmla="*/ 79 w 128"/>
                <a:gd name="T21" fmla="*/ 29 h 128"/>
                <a:gd name="T22" fmla="*/ 42 w 128"/>
                <a:gd name="T23" fmla="*/ 47 h 128"/>
                <a:gd name="T24" fmla="*/ 25 w 128"/>
                <a:gd name="T25" fmla="*/ 39 h 128"/>
                <a:gd name="T26" fmla="*/ 0 w 128"/>
                <a:gd name="T27" fmla="*/ 64 h 128"/>
                <a:gd name="T28" fmla="*/ 25 w 128"/>
                <a:gd name="T29" fmla="*/ 89 h 128"/>
                <a:gd name="T30" fmla="*/ 42 w 128"/>
                <a:gd name="T31" fmla="*/ 81 h 128"/>
                <a:gd name="T32" fmla="*/ 79 w 128"/>
                <a:gd name="T33" fmla="*/ 99 h 128"/>
                <a:gd name="T34" fmla="*/ 79 w 128"/>
                <a:gd name="T35" fmla="*/ 103 h 128"/>
                <a:gd name="T36" fmla="*/ 103 w 128"/>
                <a:gd name="T37" fmla="*/ 128 h 128"/>
                <a:gd name="T38" fmla="*/ 128 w 128"/>
                <a:gd name="T39" fmla="*/ 103 h 128"/>
                <a:gd name="T40" fmla="*/ 103 w 128"/>
                <a:gd name="T41" fmla="*/ 7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103" y="79"/>
                  </a:moveTo>
                  <a:cubicBezTo>
                    <a:pt x="97" y="79"/>
                    <a:pt x="90" y="82"/>
                    <a:pt x="86" y="87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67"/>
                    <a:pt x="49" y="65"/>
                    <a:pt x="49" y="64"/>
                  </a:cubicBezTo>
                  <a:cubicBezTo>
                    <a:pt x="49" y="63"/>
                    <a:pt x="49" y="61"/>
                    <a:pt x="49" y="60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90" y="46"/>
                    <a:pt x="97" y="49"/>
                    <a:pt x="103" y="49"/>
                  </a:cubicBezTo>
                  <a:cubicBezTo>
                    <a:pt x="117" y="49"/>
                    <a:pt x="128" y="38"/>
                    <a:pt x="128" y="25"/>
                  </a:cubicBezTo>
                  <a:cubicBezTo>
                    <a:pt x="128" y="11"/>
                    <a:pt x="117" y="0"/>
                    <a:pt x="103" y="0"/>
                  </a:cubicBezTo>
                  <a:cubicBezTo>
                    <a:pt x="90" y="0"/>
                    <a:pt x="79" y="11"/>
                    <a:pt x="79" y="25"/>
                  </a:cubicBezTo>
                  <a:cubicBezTo>
                    <a:pt x="79" y="26"/>
                    <a:pt x="79" y="27"/>
                    <a:pt x="79" y="29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38" y="42"/>
                    <a:pt x="31" y="39"/>
                    <a:pt x="25" y="39"/>
                  </a:cubicBezTo>
                  <a:cubicBezTo>
                    <a:pt x="11" y="39"/>
                    <a:pt x="0" y="50"/>
                    <a:pt x="0" y="64"/>
                  </a:cubicBezTo>
                  <a:cubicBezTo>
                    <a:pt x="0" y="78"/>
                    <a:pt x="11" y="89"/>
                    <a:pt x="25" y="89"/>
                  </a:cubicBezTo>
                  <a:cubicBezTo>
                    <a:pt x="31" y="89"/>
                    <a:pt x="38" y="86"/>
                    <a:pt x="42" y="81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9" y="101"/>
                    <a:pt x="79" y="102"/>
                    <a:pt x="79" y="103"/>
                  </a:cubicBezTo>
                  <a:cubicBezTo>
                    <a:pt x="79" y="117"/>
                    <a:pt x="90" y="128"/>
                    <a:pt x="103" y="128"/>
                  </a:cubicBezTo>
                  <a:cubicBezTo>
                    <a:pt x="117" y="128"/>
                    <a:pt x="128" y="117"/>
                    <a:pt x="128" y="103"/>
                  </a:cubicBezTo>
                  <a:cubicBezTo>
                    <a:pt x="128" y="90"/>
                    <a:pt x="117" y="79"/>
                    <a:pt x="103" y="7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A93F710-19BE-45ED-8ADA-B495223A17CB}"/>
                </a:ext>
              </a:extLst>
            </p:cNvPr>
            <p:cNvSpPr txBox="1"/>
            <p:nvPr/>
          </p:nvSpPr>
          <p:spPr>
            <a:xfrm>
              <a:off x="1259462" y="3414306"/>
              <a:ext cx="19516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+mj-ea"/>
                  <a:ea typeface="+mj-ea"/>
                </a:rPr>
                <a:t>相关研究</a:t>
              </a:r>
              <a:endParaRPr lang="en-US" altLang="zh-CN" sz="2400" dirty="0">
                <a:solidFill>
                  <a:schemeClr val="bg2"/>
                </a:solidFill>
                <a:latin typeface="+mj-ea"/>
                <a:ea typeface="+mj-ea"/>
              </a:endParaRP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7E3D399-BCC5-4ADC-8C7B-E0727730E35E}"/>
              </a:ext>
            </a:extLst>
          </p:cNvPr>
          <p:cNvGrpSpPr/>
          <p:nvPr/>
        </p:nvGrpSpPr>
        <p:grpSpPr>
          <a:xfrm>
            <a:off x="3271795" y="4497158"/>
            <a:ext cx="2768683" cy="738664"/>
            <a:chOff x="4264746" y="3414306"/>
            <a:chExt cx="2768683" cy="73866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7E25766-5ADB-4F25-A32C-3099606C01AC}"/>
                </a:ext>
              </a:extLst>
            </p:cNvPr>
            <p:cNvGrpSpPr/>
            <p:nvPr/>
          </p:nvGrpSpPr>
          <p:grpSpPr>
            <a:xfrm>
              <a:off x="4264746" y="3506232"/>
              <a:ext cx="749592" cy="575846"/>
              <a:chOff x="7296150" y="4198938"/>
              <a:chExt cx="479425" cy="368300"/>
            </a:xfrm>
            <a:solidFill>
              <a:schemeClr val="bg2"/>
            </a:solidFill>
          </p:grpSpPr>
          <p:sp>
            <p:nvSpPr>
              <p:cNvPr id="21" name="Rectangle 58">
                <a:extLst>
                  <a:ext uri="{FF2B5EF4-FFF2-40B4-BE49-F238E27FC236}">
                    <a16:creationId xmlns:a16="http://schemas.microsoft.com/office/drawing/2014/main" id="{8545141B-E1F0-4E36-8DB9-6470C0682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6150" y="4529138"/>
                <a:ext cx="47942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2" name="Rectangle 59">
                <a:extLst>
                  <a:ext uri="{FF2B5EF4-FFF2-40B4-BE49-F238E27FC236}">
                    <a16:creationId xmlns:a16="http://schemas.microsoft.com/office/drawing/2014/main" id="{F9269945-524B-4061-AF73-B18DE8390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8713" y="4198938"/>
                <a:ext cx="112713" cy="293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3" name="Rectangle 60">
                <a:extLst>
                  <a:ext uri="{FF2B5EF4-FFF2-40B4-BE49-F238E27FC236}">
                    <a16:creationId xmlns:a16="http://schemas.microsoft.com/office/drawing/2014/main" id="{10FCA204-D566-4B24-B83B-AB3B1A16E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0600" y="4308475"/>
                <a:ext cx="112713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7D794B77-EEF8-4719-9686-199B74AD8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8413" y="4383088"/>
                <a:ext cx="112713" cy="1095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7B8FF6-56F4-48CF-A5E4-A2B2F76AFEB4}"/>
                </a:ext>
              </a:extLst>
            </p:cNvPr>
            <p:cNvSpPr txBox="1"/>
            <p:nvPr/>
          </p:nvSpPr>
          <p:spPr>
            <a:xfrm>
              <a:off x="5081799" y="3414306"/>
              <a:ext cx="19516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rgbClr val="C8C8C8"/>
                  </a:solidFill>
                  <a:latin typeface="方正悠黑简体 510M"/>
                  <a:ea typeface="方正悠黑简体 510M"/>
                </a:rPr>
                <a:t>数据分析</a:t>
              </a:r>
              <a:endParaRPr lang="en-US" altLang="zh-CN" sz="2400" dirty="0">
                <a:solidFill>
                  <a:srgbClr val="C8C8C8"/>
                </a:solidFill>
                <a:latin typeface="方正悠黑简体 510M"/>
                <a:ea typeface="方正悠黑简体 510M"/>
              </a:endParaRP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A0140BE-57FF-491D-9CDA-037C7DF4369A}"/>
              </a:ext>
            </a:extLst>
          </p:cNvPr>
          <p:cNvGrpSpPr/>
          <p:nvPr/>
        </p:nvGrpSpPr>
        <p:grpSpPr>
          <a:xfrm>
            <a:off x="6156948" y="2324178"/>
            <a:ext cx="2757831" cy="788279"/>
            <a:chOff x="6156948" y="2324178"/>
            <a:chExt cx="2757831" cy="78827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433F06F-74AA-4363-B3FF-56FCDF437162}"/>
                </a:ext>
              </a:extLst>
            </p:cNvPr>
            <p:cNvGrpSpPr/>
            <p:nvPr/>
          </p:nvGrpSpPr>
          <p:grpSpPr>
            <a:xfrm>
              <a:off x="6156948" y="2360382"/>
              <a:ext cx="692505" cy="752075"/>
              <a:chOff x="11158538" y="1266825"/>
              <a:chExt cx="442913" cy="481013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grpSpPr>
          <p:sp>
            <p:nvSpPr>
              <p:cNvPr id="28" name="Freeform 107">
                <a:extLst>
                  <a:ext uri="{FF2B5EF4-FFF2-40B4-BE49-F238E27FC236}">
                    <a16:creationId xmlns:a16="http://schemas.microsoft.com/office/drawing/2014/main" id="{01982A36-0F43-4473-A64B-F5E698FA3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266825"/>
                <a:ext cx="442913" cy="222250"/>
              </a:xfrm>
              <a:custGeom>
                <a:avLst/>
                <a:gdLst>
                  <a:gd name="T0" fmla="*/ 140 w 279"/>
                  <a:gd name="T1" fmla="*/ 0 h 140"/>
                  <a:gd name="T2" fmla="*/ 0 w 279"/>
                  <a:gd name="T3" fmla="*/ 69 h 140"/>
                  <a:gd name="T4" fmla="*/ 140 w 279"/>
                  <a:gd name="T5" fmla="*/ 140 h 140"/>
                  <a:gd name="T6" fmla="*/ 279 w 279"/>
                  <a:gd name="T7" fmla="*/ 69 h 140"/>
                  <a:gd name="T8" fmla="*/ 140 w 279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40">
                    <a:moveTo>
                      <a:pt x="140" y="0"/>
                    </a:moveTo>
                    <a:lnTo>
                      <a:pt x="0" y="69"/>
                    </a:lnTo>
                    <a:lnTo>
                      <a:pt x="140" y="140"/>
                    </a:lnTo>
                    <a:lnTo>
                      <a:pt x="279" y="69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108">
                <a:extLst>
                  <a:ext uri="{FF2B5EF4-FFF2-40B4-BE49-F238E27FC236}">
                    <a16:creationId xmlns:a16="http://schemas.microsoft.com/office/drawing/2014/main" id="{6AF199EE-40B6-43C9-AB52-47D28F7F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439863"/>
                <a:ext cx="195263" cy="307975"/>
              </a:xfrm>
              <a:custGeom>
                <a:avLst/>
                <a:gdLst>
                  <a:gd name="T0" fmla="*/ 0 w 123"/>
                  <a:gd name="T1" fmla="*/ 132 h 194"/>
                  <a:gd name="T2" fmla="*/ 123 w 123"/>
                  <a:gd name="T3" fmla="*/ 194 h 194"/>
                  <a:gd name="T4" fmla="*/ 123 w 123"/>
                  <a:gd name="T5" fmla="*/ 59 h 194"/>
                  <a:gd name="T6" fmla="*/ 0 w 123"/>
                  <a:gd name="T7" fmla="*/ 0 h 194"/>
                  <a:gd name="T8" fmla="*/ 0 w 123"/>
                  <a:gd name="T9" fmla="*/ 13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32"/>
                    </a:moveTo>
                    <a:lnTo>
                      <a:pt x="123" y="194"/>
                    </a:lnTo>
                    <a:lnTo>
                      <a:pt x="123" y="59"/>
                    </a:lnTo>
                    <a:lnTo>
                      <a:pt x="0" y="0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109">
                <a:extLst>
                  <a:ext uri="{FF2B5EF4-FFF2-40B4-BE49-F238E27FC236}">
                    <a16:creationId xmlns:a16="http://schemas.microsoft.com/office/drawing/2014/main" id="{2B797308-E1BE-42B4-8F7F-B6A97AD18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6188" y="1439863"/>
                <a:ext cx="195263" cy="307975"/>
              </a:xfrm>
              <a:custGeom>
                <a:avLst/>
                <a:gdLst>
                  <a:gd name="T0" fmla="*/ 0 w 123"/>
                  <a:gd name="T1" fmla="*/ 194 h 194"/>
                  <a:gd name="T2" fmla="*/ 123 w 123"/>
                  <a:gd name="T3" fmla="*/ 132 h 194"/>
                  <a:gd name="T4" fmla="*/ 123 w 123"/>
                  <a:gd name="T5" fmla="*/ 0 h 194"/>
                  <a:gd name="T6" fmla="*/ 0 w 123"/>
                  <a:gd name="T7" fmla="*/ 59 h 194"/>
                  <a:gd name="T8" fmla="*/ 0 w 123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94"/>
                    </a:moveTo>
                    <a:lnTo>
                      <a:pt x="123" y="132"/>
                    </a:lnTo>
                    <a:lnTo>
                      <a:pt x="123" y="0"/>
                    </a:lnTo>
                    <a:lnTo>
                      <a:pt x="0" y="59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206F3DF-8811-460C-9A66-CEDAEF0F8644}"/>
                </a:ext>
              </a:extLst>
            </p:cNvPr>
            <p:cNvSpPr txBox="1"/>
            <p:nvPr/>
          </p:nvSpPr>
          <p:spPr>
            <a:xfrm>
              <a:off x="6963149" y="2324178"/>
              <a:ext cx="19516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rgbClr val="C8C8C8"/>
                  </a:solidFill>
                  <a:latin typeface="方正悠黑简体 510M"/>
                  <a:ea typeface="方正悠黑简体 510M"/>
                </a:rPr>
                <a:t>模型分析</a:t>
              </a:r>
              <a:endParaRPr lang="en-US" altLang="zh-CN" sz="2400" dirty="0">
                <a:solidFill>
                  <a:srgbClr val="C8C8C8"/>
                </a:solidFill>
                <a:latin typeface="方正悠黑简体 510M"/>
                <a:ea typeface="方正悠黑简体 510M"/>
              </a:endParaRP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B1C5ABD-33C3-4C67-9BAB-E68CDC494B74}"/>
              </a:ext>
            </a:extLst>
          </p:cNvPr>
          <p:cNvGrpSpPr/>
          <p:nvPr/>
        </p:nvGrpSpPr>
        <p:grpSpPr>
          <a:xfrm>
            <a:off x="9026856" y="4507675"/>
            <a:ext cx="2780637" cy="738664"/>
            <a:chOff x="4264800" y="5042220"/>
            <a:chExt cx="2780637" cy="73866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CD93DBF-3419-44B3-B4FC-F75982A185A5}"/>
                </a:ext>
              </a:extLst>
            </p:cNvPr>
            <p:cNvGrpSpPr/>
            <p:nvPr/>
          </p:nvGrpSpPr>
          <p:grpSpPr>
            <a:xfrm>
              <a:off x="4264800" y="5150215"/>
              <a:ext cx="752075" cy="541098"/>
              <a:chOff x="2489200" y="3257550"/>
              <a:chExt cx="481013" cy="346076"/>
            </a:xfrm>
            <a:solidFill>
              <a:schemeClr val="bg2"/>
            </a:solidFill>
          </p:grpSpPr>
          <p:sp>
            <p:nvSpPr>
              <p:cNvPr id="34" name="Rectangle 150">
                <a:extLst>
                  <a:ext uri="{FF2B5EF4-FFF2-40B4-BE49-F238E27FC236}">
                    <a16:creationId xmlns:a16="http://schemas.microsoft.com/office/drawing/2014/main" id="{D04F03D2-9BBB-4BF0-839B-227024534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9200" y="3532188"/>
                <a:ext cx="481013" cy="714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Freeform 151">
                <a:extLst>
                  <a:ext uri="{FF2B5EF4-FFF2-40B4-BE49-F238E27FC236}">
                    <a16:creationId xmlns:a16="http://schemas.microsoft.com/office/drawing/2014/main" id="{8642D50B-61C3-4026-A503-053AC0649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9363" y="3257550"/>
                <a:ext cx="420688" cy="252413"/>
              </a:xfrm>
              <a:custGeom>
                <a:avLst/>
                <a:gdLst>
                  <a:gd name="T0" fmla="*/ 112 w 112"/>
                  <a:gd name="T1" fmla="*/ 60 h 67"/>
                  <a:gd name="T2" fmla="*/ 78 w 112"/>
                  <a:gd name="T3" fmla="*/ 9 h 67"/>
                  <a:gd name="T4" fmla="*/ 78 w 112"/>
                  <a:gd name="T5" fmla="*/ 54 h 67"/>
                  <a:gd name="T6" fmla="*/ 70 w 112"/>
                  <a:gd name="T7" fmla="*/ 54 h 67"/>
                  <a:gd name="T8" fmla="*/ 70 w 112"/>
                  <a:gd name="T9" fmla="*/ 2 h 67"/>
                  <a:gd name="T10" fmla="*/ 56 w 112"/>
                  <a:gd name="T11" fmla="*/ 0 h 67"/>
                  <a:gd name="T12" fmla="*/ 43 w 112"/>
                  <a:gd name="T13" fmla="*/ 1 h 67"/>
                  <a:gd name="T14" fmla="*/ 43 w 112"/>
                  <a:gd name="T15" fmla="*/ 54 h 67"/>
                  <a:gd name="T16" fmla="*/ 36 w 112"/>
                  <a:gd name="T17" fmla="*/ 54 h 67"/>
                  <a:gd name="T18" fmla="*/ 36 w 112"/>
                  <a:gd name="T19" fmla="*/ 8 h 67"/>
                  <a:gd name="T20" fmla="*/ 0 w 112"/>
                  <a:gd name="T21" fmla="*/ 60 h 67"/>
                  <a:gd name="T22" fmla="*/ 0 w 112"/>
                  <a:gd name="T23" fmla="*/ 67 h 67"/>
                  <a:gd name="T24" fmla="*/ 112 w 112"/>
                  <a:gd name="T25" fmla="*/ 67 h 67"/>
                  <a:gd name="T26" fmla="*/ 112 w 112"/>
                  <a:gd name="T27" fmla="*/ 6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67">
                    <a:moveTo>
                      <a:pt x="112" y="60"/>
                    </a:moveTo>
                    <a:cubicBezTo>
                      <a:pt x="112" y="37"/>
                      <a:pt x="98" y="17"/>
                      <a:pt x="78" y="9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66" y="0"/>
                      <a:pt x="61" y="0"/>
                      <a:pt x="56" y="0"/>
                    </a:cubicBezTo>
                    <a:cubicBezTo>
                      <a:pt x="52" y="0"/>
                      <a:pt x="48" y="0"/>
                      <a:pt x="43" y="1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15" y="16"/>
                      <a:pt x="0" y="36"/>
                      <a:pt x="0" y="6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12" y="67"/>
                      <a:pt x="112" y="67"/>
                      <a:pt x="112" y="67"/>
                    </a:cubicBezTo>
                    <a:lnTo>
                      <a:pt x="11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E6CD334-56D0-40AA-8966-ACE43C21730A}"/>
                </a:ext>
              </a:extLst>
            </p:cNvPr>
            <p:cNvSpPr txBox="1"/>
            <p:nvPr/>
          </p:nvSpPr>
          <p:spPr>
            <a:xfrm>
              <a:off x="5093807" y="5042220"/>
              <a:ext cx="19516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rgbClr val="C8C8C8"/>
                  </a:solidFill>
                  <a:latin typeface="方正悠黑简体 510M"/>
                  <a:ea typeface="方正悠黑简体 510M"/>
                </a:rPr>
                <a:t>工程实践</a:t>
              </a:r>
              <a:endParaRPr lang="en-US" altLang="zh-CN" sz="2400" dirty="0">
                <a:solidFill>
                  <a:srgbClr val="C8C8C8"/>
                </a:solidFill>
                <a:latin typeface="方正悠黑简体 510M"/>
                <a:ea typeface="方正悠黑简体 510M"/>
              </a:endParaRP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D6099F77-4538-4675-86E0-AABF61D9B58B}"/>
              </a:ext>
            </a:extLst>
          </p:cNvPr>
          <p:cNvSpPr/>
          <p:nvPr/>
        </p:nvSpPr>
        <p:spPr>
          <a:xfrm>
            <a:off x="4530138" y="3663363"/>
            <a:ext cx="252000" cy="25200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7818C20-4B6A-4795-BF93-E6F4E62700C3}"/>
              </a:ext>
            </a:extLst>
          </p:cNvPr>
          <p:cNvSpPr txBox="1"/>
          <p:nvPr/>
        </p:nvSpPr>
        <p:spPr>
          <a:xfrm>
            <a:off x="874825" y="450767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2"/>
                </a:solidFill>
                <a:latin typeface="+mn-ea"/>
              </a:rPr>
              <a:t>2019.2.22</a:t>
            </a:r>
            <a:endParaRPr lang="zh-CN" altLang="en-US" spc="3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052F3EE-AC09-43C4-A941-31DB4BDE6CD7}"/>
              </a:ext>
            </a:extLst>
          </p:cNvPr>
          <p:cNvSpPr txBox="1"/>
          <p:nvPr/>
        </p:nvSpPr>
        <p:spPr>
          <a:xfrm>
            <a:off x="6635863" y="450767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2"/>
                </a:solidFill>
                <a:latin typeface="+mn-ea"/>
              </a:rPr>
              <a:t>2019.4.22</a:t>
            </a:r>
            <a:endParaRPr lang="zh-CN" altLang="en-US" spc="3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D6046F5-CB17-4A76-BB14-D756A69E5EE9}"/>
              </a:ext>
            </a:extLst>
          </p:cNvPr>
          <p:cNvSpPr txBox="1"/>
          <p:nvPr/>
        </p:nvSpPr>
        <p:spPr>
          <a:xfrm>
            <a:off x="3756999" y="2701501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2"/>
                </a:solidFill>
                <a:latin typeface="+mn-ea"/>
              </a:rPr>
              <a:t>2019.3.22</a:t>
            </a:r>
            <a:endParaRPr lang="zh-CN" altLang="en-US" spc="3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7C3CBAA-23DB-45D5-BED7-5D0986FB8109}"/>
              </a:ext>
            </a:extLst>
          </p:cNvPr>
          <p:cNvSpPr txBox="1"/>
          <p:nvPr/>
        </p:nvSpPr>
        <p:spPr>
          <a:xfrm>
            <a:off x="9517175" y="270827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2"/>
                </a:solidFill>
                <a:latin typeface="+mn-ea"/>
              </a:rPr>
              <a:t>2019.5.22</a:t>
            </a:r>
            <a:endParaRPr lang="zh-CN" altLang="en-US" spc="300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004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6B5D0684-229D-49FE-92EA-B11D53B1E3AD}"/>
              </a:ext>
            </a:extLst>
          </p:cNvPr>
          <p:cNvSpPr txBox="1"/>
          <p:nvPr/>
        </p:nvSpPr>
        <p:spPr>
          <a:xfrm>
            <a:off x="10468900" y="423772"/>
            <a:ext cx="1954381" cy="63087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15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TONGJI</a:t>
            </a:r>
            <a:endParaRPr lang="zh-CN" altLang="en-US" sz="115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5AB678B-7FA0-41E1-A606-83CCCCB962DB}"/>
              </a:ext>
            </a:extLst>
          </p:cNvPr>
          <p:cNvGrpSpPr/>
          <p:nvPr/>
        </p:nvGrpSpPr>
        <p:grpSpPr>
          <a:xfrm>
            <a:off x="-2802865" y="135410"/>
            <a:ext cx="6996380" cy="6722590"/>
            <a:chOff x="-2440419" y="135410"/>
            <a:chExt cx="6996380" cy="6722590"/>
          </a:xfrm>
        </p:grpSpPr>
        <p:pic>
          <p:nvPicPr>
            <p:cNvPr id="19" name="图片 18" descr="图片包含 天空, 户外, 城市, 日落&#10;&#10;描述已自动生成">
              <a:extLst>
                <a:ext uri="{FF2B5EF4-FFF2-40B4-BE49-F238E27FC236}">
                  <a16:creationId xmlns:a16="http://schemas.microsoft.com/office/drawing/2014/main" id="{0F8C9BA1-6157-43F8-9AF3-5D1395693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1974" r="19148"/>
            <a:stretch>
              <a:fillRect/>
            </a:stretch>
          </p:blipFill>
          <p:spPr>
            <a:xfrm>
              <a:off x="-2440417" y="135410"/>
              <a:ext cx="6996378" cy="6722590"/>
            </a:xfrm>
            <a:custGeom>
              <a:avLst/>
              <a:gdLst>
                <a:gd name="connsiteX0" fmla="*/ 4054787 w 6996378"/>
                <a:gd name="connsiteY0" fmla="*/ 5811590 h 6722590"/>
                <a:gd name="connsiteX1" fmla="*/ 3986383 w 6996378"/>
                <a:gd name="connsiteY1" fmla="*/ 5834395 h 6722590"/>
                <a:gd name="connsiteX2" fmla="*/ 3877440 w 6996378"/>
                <a:gd name="connsiteY2" fmla="*/ 5966137 h 6722590"/>
                <a:gd name="connsiteX3" fmla="*/ 3986383 w 6996378"/>
                <a:gd name="connsiteY3" fmla="*/ 6016809 h 6722590"/>
                <a:gd name="connsiteX4" fmla="*/ 4034521 w 6996378"/>
                <a:gd name="connsiteY4" fmla="*/ 6001604 h 6722590"/>
                <a:gd name="connsiteX5" fmla="*/ 4128259 w 6996378"/>
                <a:gd name="connsiteY5" fmla="*/ 5892662 h 6722590"/>
                <a:gd name="connsiteX6" fmla="*/ 4054787 w 6996378"/>
                <a:gd name="connsiteY6" fmla="*/ 5811590 h 6722590"/>
                <a:gd name="connsiteX7" fmla="*/ 2337052 w 6996378"/>
                <a:gd name="connsiteY7" fmla="*/ 5403691 h 6722590"/>
                <a:gd name="connsiteX8" fmla="*/ 2296514 w 6996378"/>
                <a:gd name="connsiteY8" fmla="*/ 5413825 h 6722590"/>
                <a:gd name="connsiteX9" fmla="*/ 2144504 w 6996378"/>
                <a:gd name="connsiteY9" fmla="*/ 5568372 h 6722590"/>
                <a:gd name="connsiteX10" fmla="*/ 2071029 w 6996378"/>
                <a:gd name="connsiteY10" fmla="*/ 5715314 h 6722590"/>
                <a:gd name="connsiteX11" fmla="*/ 2144504 w 6996378"/>
                <a:gd name="connsiteY11" fmla="*/ 5849595 h 6722590"/>
                <a:gd name="connsiteX12" fmla="*/ 2516932 w 6996378"/>
                <a:gd name="connsiteY12" fmla="*/ 5867328 h 6722590"/>
                <a:gd name="connsiteX13" fmla="*/ 2524532 w 6996378"/>
                <a:gd name="connsiteY13" fmla="*/ 5801457 h 6722590"/>
                <a:gd name="connsiteX14" fmla="*/ 2337052 w 6996378"/>
                <a:gd name="connsiteY14" fmla="*/ 5403691 h 6722590"/>
                <a:gd name="connsiteX15" fmla="*/ 4761642 w 6996378"/>
                <a:gd name="connsiteY15" fmla="*/ 5263716 h 6722590"/>
                <a:gd name="connsiteX16" fmla="*/ 4703372 w 6996378"/>
                <a:gd name="connsiteY16" fmla="*/ 5284616 h 6722590"/>
                <a:gd name="connsiteX17" fmla="*/ 4561491 w 6996378"/>
                <a:gd name="connsiteY17" fmla="*/ 5388491 h 6722590"/>
                <a:gd name="connsiteX18" fmla="*/ 4391749 w 6996378"/>
                <a:gd name="connsiteY18" fmla="*/ 5505034 h 6722590"/>
                <a:gd name="connsiteX19" fmla="*/ 4282806 w 6996378"/>
                <a:gd name="connsiteY19" fmla="*/ 5783724 h 6722590"/>
                <a:gd name="connsiteX20" fmla="*/ 4531091 w 6996378"/>
                <a:gd name="connsiteY20" fmla="*/ 5945866 h 6722590"/>
                <a:gd name="connsiteX21" fmla="*/ 4591896 w 6996378"/>
                <a:gd name="connsiteY21" fmla="*/ 5948399 h 6722590"/>
                <a:gd name="connsiteX22" fmla="*/ 4799648 w 6996378"/>
                <a:gd name="connsiteY22" fmla="*/ 5423963 h 6722590"/>
                <a:gd name="connsiteX23" fmla="*/ 4819915 w 6996378"/>
                <a:gd name="connsiteY23" fmla="*/ 5358087 h 6722590"/>
                <a:gd name="connsiteX24" fmla="*/ 4812315 w 6996378"/>
                <a:gd name="connsiteY24" fmla="*/ 5284616 h 6722590"/>
                <a:gd name="connsiteX25" fmla="*/ 4761642 w 6996378"/>
                <a:gd name="connsiteY25" fmla="*/ 5263716 h 6722590"/>
                <a:gd name="connsiteX26" fmla="*/ 2591038 w 6996378"/>
                <a:gd name="connsiteY26" fmla="*/ 5167441 h 6722590"/>
                <a:gd name="connsiteX27" fmla="*/ 2532132 w 6996378"/>
                <a:gd name="connsiteY27" fmla="*/ 5195944 h 6722590"/>
                <a:gd name="connsiteX28" fmla="*/ 2547333 w 6996378"/>
                <a:gd name="connsiteY28" fmla="*/ 5350487 h 6722590"/>
                <a:gd name="connsiteX29" fmla="*/ 2668942 w 6996378"/>
                <a:gd name="connsiteY29" fmla="*/ 5657043 h 6722590"/>
                <a:gd name="connsiteX30" fmla="*/ 2843756 w 6996378"/>
                <a:gd name="connsiteY30" fmla="*/ 5882528 h 6722590"/>
                <a:gd name="connsiteX31" fmla="*/ 2993237 w 6996378"/>
                <a:gd name="connsiteY31" fmla="*/ 5591172 h 6722590"/>
                <a:gd name="connsiteX32" fmla="*/ 2947632 w 6996378"/>
                <a:gd name="connsiteY32" fmla="*/ 5353020 h 6722590"/>
                <a:gd name="connsiteX33" fmla="*/ 2699346 w 6996378"/>
                <a:gd name="connsiteY33" fmla="*/ 5218744 h 6722590"/>
                <a:gd name="connsiteX34" fmla="*/ 2591038 w 6996378"/>
                <a:gd name="connsiteY34" fmla="*/ 5167441 h 6722590"/>
                <a:gd name="connsiteX35" fmla="*/ 1104485 w 6996378"/>
                <a:gd name="connsiteY35" fmla="*/ 4858350 h 6722590"/>
                <a:gd name="connsiteX36" fmla="*/ 1017078 w 6996378"/>
                <a:gd name="connsiteY36" fmla="*/ 4858983 h 6722590"/>
                <a:gd name="connsiteX37" fmla="*/ 989211 w 6996378"/>
                <a:gd name="connsiteY37" fmla="*/ 5021130 h 6722590"/>
                <a:gd name="connsiteX38" fmla="*/ 1186825 w 6996378"/>
                <a:gd name="connsiteY38" fmla="*/ 5254216 h 6722590"/>
                <a:gd name="connsiteX39" fmla="*/ 1288168 w 6996378"/>
                <a:gd name="connsiteY39" fmla="*/ 5292216 h 6722590"/>
                <a:gd name="connsiteX40" fmla="*/ 1386977 w 6996378"/>
                <a:gd name="connsiteY40" fmla="*/ 5099668 h 6722590"/>
                <a:gd name="connsiteX41" fmla="*/ 1407244 w 6996378"/>
                <a:gd name="connsiteY41" fmla="*/ 4902055 h 6722590"/>
                <a:gd name="connsiteX42" fmla="*/ 1191892 w 6996378"/>
                <a:gd name="connsiteY42" fmla="*/ 4869117 h 6722590"/>
                <a:gd name="connsiteX43" fmla="*/ 1104485 w 6996378"/>
                <a:gd name="connsiteY43" fmla="*/ 4858350 h 6722590"/>
                <a:gd name="connsiteX44" fmla="*/ 3445076 w 6996378"/>
                <a:gd name="connsiteY44" fmla="*/ 4721818 h 6722590"/>
                <a:gd name="connsiteX45" fmla="*/ 3416336 w 6996378"/>
                <a:gd name="connsiteY45" fmla="*/ 4732308 h 6722590"/>
                <a:gd name="connsiteX46" fmla="*/ 3307393 w 6996378"/>
                <a:gd name="connsiteY46" fmla="*/ 5013531 h 6722590"/>
                <a:gd name="connsiteX47" fmla="*/ 3190851 w 6996378"/>
                <a:gd name="connsiteY47" fmla="*/ 5413825 h 6722590"/>
                <a:gd name="connsiteX48" fmla="*/ 3147784 w 6996378"/>
                <a:gd name="connsiteY48" fmla="*/ 5560772 h 6722590"/>
                <a:gd name="connsiteX49" fmla="*/ 3102179 w 6996378"/>
                <a:gd name="connsiteY49" fmla="*/ 5945866 h 6722590"/>
                <a:gd name="connsiteX50" fmla="*/ 3654488 w 6996378"/>
                <a:gd name="connsiteY50" fmla="*/ 5923066 h 6722590"/>
                <a:gd name="connsiteX51" fmla="*/ 3993983 w 6996378"/>
                <a:gd name="connsiteY51" fmla="*/ 5543039 h 6722590"/>
                <a:gd name="connsiteX52" fmla="*/ 3836902 w 6996378"/>
                <a:gd name="connsiteY52" fmla="*/ 5122468 h 6722590"/>
                <a:gd name="connsiteX53" fmla="*/ 3646888 w 6996378"/>
                <a:gd name="connsiteY53" fmla="*/ 4828579 h 6722590"/>
                <a:gd name="connsiteX54" fmla="*/ 3522745 w 6996378"/>
                <a:gd name="connsiteY54" fmla="*/ 4744974 h 6722590"/>
                <a:gd name="connsiteX55" fmla="*/ 3445076 w 6996378"/>
                <a:gd name="connsiteY55" fmla="*/ 4721818 h 6722590"/>
                <a:gd name="connsiteX56" fmla="*/ 1801683 w 6996378"/>
                <a:gd name="connsiteY56" fmla="*/ 4625107 h 6722590"/>
                <a:gd name="connsiteX57" fmla="*/ 1683401 w 6996378"/>
                <a:gd name="connsiteY57" fmla="*/ 4666436 h 6722590"/>
                <a:gd name="connsiteX58" fmla="*/ 1774605 w 6996378"/>
                <a:gd name="connsiteY58" fmla="*/ 4940055 h 6722590"/>
                <a:gd name="connsiteX59" fmla="*/ 1576991 w 6996378"/>
                <a:gd name="connsiteY59" fmla="*/ 4993259 h 6722590"/>
                <a:gd name="connsiteX60" fmla="*/ 1447782 w 6996378"/>
                <a:gd name="connsiteY60" fmla="*/ 5413825 h 6722590"/>
                <a:gd name="connsiteX61" fmla="*/ 1594725 w 6996378"/>
                <a:gd name="connsiteY61" fmla="*/ 5532901 h 6722590"/>
                <a:gd name="connsiteX62" fmla="*/ 1802477 w 6996378"/>
                <a:gd name="connsiteY62" fmla="*/ 5613976 h 6722590"/>
                <a:gd name="connsiteX63" fmla="*/ 1863281 w 6996378"/>
                <a:gd name="connsiteY63" fmla="*/ 5575972 h 6722590"/>
                <a:gd name="connsiteX64" fmla="*/ 2228109 w 6996378"/>
                <a:gd name="connsiteY64" fmla="*/ 5135140 h 6722590"/>
                <a:gd name="connsiteX65" fmla="*/ 2149571 w 6996378"/>
                <a:gd name="connsiteY65" fmla="*/ 4790579 h 6722590"/>
                <a:gd name="connsiteX66" fmla="*/ 1860748 w 6996378"/>
                <a:gd name="connsiteY66" fmla="*/ 4628432 h 6722590"/>
                <a:gd name="connsiteX67" fmla="*/ 1801683 w 6996378"/>
                <a:gd name="connsiteY67" fmla="*/ 4625107 h 6722590"/>
                <a:gd name="connsiteX68" fmla="*/ 3077714 w 6996378"/>
                <a:gd name="connsiteY68" fmla="*/ 4545934 h 6722590"/>
                <a:gd name="connsiteX69" fmla="*/ 3048975 w 6996378"/>
                <a:gd name="connsiteY69" fmla="*/ 4565094 h 6722590"/>
                <a:gd name="connsiteX70" fmla="*/ 3069241 w 6996378"/>
                <a:gd name="connsiteY70" fmla="*/ 4808312 h 6722590"/>
                <a:gd name="connsiteX71" fmla="*/ 3147784 w 6996378"/>
                <a:gd name="connsiteY71" fmla="*/ 5071802 h 6722590"/>
                <a:gd name="connsiteX72" fmla="*/ 3160451 w 6996378"/>
                <a:gd name="connsiteY72" fmla="*/ 5069268 h 6722590"/>
                <a:gd name="connsiteX73" fmla="*/ 3233922 w 6996378"/>
                <a:gd name="connsiteY73" fmla="*/ 4818445 h 6722590"/>
                <a:gd name="connsiteX74" fmla="*/ 3223789 w 6996378"/>
                <a:gd name="connsiteY74" fmla="*/ 4638565 h 6722590"/>
                <a:gd name="connsiteX75" fmla="*/ 3077714 w 6996378"/>
                <a:gd name="connsiteY75" fmla="*/ 4545934 h 6722590"/>
                <a:gd name="connsiteX76" fmla="*/ 4869953 w 6996378"/>
                <a:gd name="connsiteY76" fmla="*/ 4476421 h 6722590"/>
                <a:gd name="connsiteX77" fmla="*/ 4809781 w 6996378"/>
                <a:gd name="connsiteY77" fmla="*/ 4476422 h 6722590"/>
                <a:gd name="connsiteX78" fmla="*/ 4693239 w 6996378"/>
                <a:gd name="connsiteY78" fmla="*/ 4542294 h 6722590"/>
                <a:gd name="connsiteX79" fmla="*/ 4680572 w 6996378"/>
                <a:gd name="connsiteY79" fmla="*/ 4848850 h 6722590"/>
                <a:gd name="connsiteX80" fmla="*/ 4809781 w 6996378"/>
                <a:gd name="connsiteY80" fmla="*/ 5023664 h 6722590"/>
                <a:gd name="connsiteX81" fmla="*/ 4926324 w 6996378"/>
                <a:gd name="connsiteY81" fmla="*/ 4889388 h 6722590"/>
                <a:gd name="connsiteX82" fmla="*/ 4969391 w 6996378"/>
                <a:gd name="connsiteY82" fmla="*/ 4684170 h 6722590"/>
                <a:gd name="connsiteX83" fmla="*/ 4926324 w 6996378"/>
                <a:gd name="connsiteY83" fmla="*/ 4491622 h 6722590"/>
                <a:gd name="connsiteX84" fmla="*/ 4869953 w 6996378"/>
                <a:gd name="connsiteY84" fmla="*/ 4476421 h 6722590"/>
                <a:gd name="connsiteX85" fmla="*/ 5605309 w 6996378"/>
                <a:gd name="connsiteY85" fmla="*/ 4397880 h 6722590"/>
                <a:gd name="connsiteX86" fmla="*/ 5296219 w 6996378"/>
                <a:gd name="connsiteY86" fmla="*/ 4448551 h 6722590"/>
                <a:gd name="connsiteX87" fmla="*/ 5210081 w 6996378"/>
                <a:gd name="connsiteY87" fmla="*/ 4489089 h 6722590"/>
                <a:gd name="connsiteX88" fmla="*/ 5131538 w 6996378"/>
                <a:gd name="connsiteY88" fmla="*/ 4582827 h 6722590"/>
                <a:gd name="connsiteX89" fmla="*/ 5007395 w 6996378"/>
                <a:gd name="connsiteY89" fmla="*/ 5066735 h 6722590"/>
                <a:gd name="connsiteX90" fmla="*/ 4926324 w 6996378"/>
                <a:gd name="connsiteY90" fmla="*/ 5353020 h 6722590"/>
                <a:gd name="connsiteX91" fmla="*/ 4898453 w 6996378"/>
                <a:gd name="connsiteY91" fmla="*/ 5451829 h 6722590"/>
                <a:gd name="connsiteX92" fmla="*/ 4860453 w 6996378"/>
                <a:gd name="connsiteY92" fmla="*/ 5664648 h 6722590"/>
                <a:gd name="connsiteX93" fmla="*/ 4898453 w 6996378"/>
                <a:gd name="connsiteY93" fmla="*/ 5801457 h 6722590"/>
                <a:gd name="connsiteX94" fmla="*/ 4926324 w 6996378"/>
                <a:gd name="connsiteY94" fmla="*/ 5803990 h 6722590"/>
                <a:gd name="connsiteX95" fmla="*/ 5296219 w 6996378"/>
                <a:gd name="connsiteY95" fmla="*/ 5662114 h 6722590"/>
                <a:gd name="connsiteX96" fmla="*/ 5658513 w 6996378"/>
                <a:gd name="connsiteY96" fmla="*/ 5373291 h 6722590"/>
                <a:gd name="connsiteX97" fmla="*/ 5851061 w 6996378"/>
                <a:gd name="connsiteY97" fmla="*/ 4932455 h 6722590"/>
                <a:gd name="connsiteX98" fmla="*/ 5605309 w 6996378"/>
                <a:gd name="connsiteY98" fmla="*/ 4397880 h 6722590"/>
                <a:gd name="connsiteX99" fmla="*/ 6249106 w 6996378"/>
                <a:gd name="connsiteY99" fmla="*/ 3400087 h 6722590"/>
                <a:gd name="connsiteX100" fmla="*/ 6251360 w 6996378"/>
                <a:gd name="connsiteY100" fmla="*/ 4088790 h 6722590"/>
                <a:gd name="connsiteX101" fmla="*/ 5985341 w 6996378"/>
                <a:gd name="connsiteY101" fmla="*/ 5193411 h 6722590"/>
                <a:gd name="connsiteX102" fmla="*/ 6036008 w 6996378"/>
                <a:gd name="connsiteY102" fmla="*/ 5302353 h 6722590"/>
                <a:gd name="connsiteX103" fmla="*/ 6258960 w 6996378"/>
                <a:gd name="connsiteY103" fmla="*/ 5013531 h 6722590"/>
                <a:gd name="connsiteX104" fmla="*/ 6426174 w 6996378"/>
                <a:gd name="connsiteY104" fmla="*/ 4185066 h 6722590"/>
                <a:gd name="connsiteX105" fmla="*/ 6256427 w 6996378"/>
                <a:gd name="connsiteY105" fmla="*/ 3407268 h 6722590"/>
                <a:gd name="connsiteX106" fmla="*/ 6249106 w 6996378"/>
                <a:gd name="connsiteY106" fmla="*/ 3400087 h 6722590"/>
                <a:gd name="connsiteX107" fmla="*/ 4740653 w 6996378"/>
                <a:gd name="connsiteY107" fmla="*/ 2972269 h 6722590"/>
                <a:gd name="connsiteX108" fmla="*/ 4700839 w 6996378"/>
                <a:gd name="connsiteY108" fmla="*/ 3012041 h 6722590"/>
                <a:gd name="connsiteX109" fmla="*/ 4589363 w 6996378"/>
                <a:gd name="connsiteY109" fmla="*/ 3341397 h 6722590"/>
                <a:gd name="connsiteX110" fmla="*/ 4508291 w 6996378"/>
                <a:gd name="connsiteY110" fmla="*/ 3726496 h 6722590"/>
                <a:gd name="connsiteX111" fmla="*/ 4809781 w 6996378"/>
                <a:gd name="connsiteY111" fmla="*/ 4245871 h 6722590"/>
                <a:gd name="connsiteX112" fmla="*/ 5083400 w 6996378"/>
                <a:gd name="connsiteY112" fmla="*/ 4230666 h 6722590"/>
                <a:gd name="connsiteX113" fmla="*/ 5134071 w 6996378"/>
                <a:gd name="connsiteY113" fmla="*/ 4134395 h 6722590"/>
                <a:gd name="connsiteX114" fmla="*/ 5212614 w 6996378"/>
                <a:gd name="connsiteY114" fmla="*/ 3706225 h 6722590"/>
                <a:gd name="connsiteX115" fmla="*/ 5298752 w 6996378"/>
                <a:gd name="connsiteY115" fmla="*/ 3209655 h 6722590"/>
                <a:gd name="connsiteX116" fmla="*/ 5192343 w 6996378"/>
                <a:gd name="connsiteY116" fmla="*/ 3232454 h 6722590"/>
                <a:gd name="connsiteX117" fmla="*/ 4809781 w 6996378"/>
                <a:gd name="connsiteY117" fmla="*/ 3022174 h 6722590"/>
                <a:gd name="connsiteX118" fmla="*/ 4740653 w 6996378"/>
                <a:gd name="connsiteY118" fmla="*/ 2972269 h 6722590"/>
                <a:gd name="connsiteX119" fmla="*/ 2793089 w 6996378"/>
                <a:gd name="connsiteY119" fmla="*/ 2951236 h 6722590"/>
                <a:gd name="connsiteX120" fmla="*/ 2762685 w 6996378"/>
                <a:gd name="connsiteY120" fmla="*/ 2968969 h 6722590"/>
                <a:gd name="connsiteX121" fmla="*/ 2760151 w 6996378"/>
                <a:gd name="connsiteY121" fmla="*/ 2971503 h 6722590"/>
                <a:gd name="connsiteX122" fmla="*/ 2666409 w 6996378"/>
                <a:gd name="connsiteY122" fmla="*/ 3316064 h 6722590"/>
                <a:gd name="connsiteX123" fmla="*/ 3183251 w 6996378"/>
                <a:gd name="connsiteY123" fmla="*/ 4288937 h 6722590"/>
                <a:gd name="connsiteX124" fmla="*/ 3292193 w 6996378"/>
                <a:gd name="connsiteY124" fmla="*/ 4326942 h 6722590"/>
                <a:gd name="connsiteX125" fmla="*/ 3464474 w 6996378"/>
                <a:gd name="connsiteY125" fmla="*/ 3680891 h 6722590"/>
                <a:gd name="connsiteX126" fmla="*/ 3484741 w 6996378"/>
                <a:gd name="connsiteY126" fmla="*/ 3566882 h 6722590"/>
                <a:gd name="connsiteX127" fmla="*/ 3520212 w 6996378"/>
                <a:gd name="connsiteY127" fmla="*/ 3318597 h 6722590"/>
                <a:gd name="connsiteX128" fmla="*/ 3461941 w 6996378"/>
                <a:gd name="connsiteY128" fmla="*/ 3285659 h 6722590"/>
                <a:gd name="connsiteX129" fmla="*/ 3185784 w 6996378"/>
                <a:gd name="connsiteY129" fmla="*/ 3250192 h 6722590"/>
                <a:gd name="connsiteX130" fmla="*/ 2793089 w 6996378"/>
                <a:gd name="connsiteY130" fmla="*/ 2951236 h 6722590"/>
                <a:gd name="connsiteX131" fmla="*/ 1300837 w 6996378"/>
                <a:gd name="connsiteY131" fmla="*/ 2921466 h 6722590"/>
                <a:gd name="connsiteX132" fmla="*/ 1222297 w 6996378"/>
                <a:gd name="connsiteY132" fmla="*/ 2943636 h 6722590"/>
                <a:gd name="connsiteX133" fmla="*/ 1133621 w 6996378"/>
                <a:gd name="connsiteY133" fmla="*/ 3012041 h 6722590"/>
                <a:gd name="connsiteX134" fmla="*/ 1062683 w 6996378"/>
                <a:gd name="connsiteY134" fmla="*/ 3379402 h 6722590"/>
                <a:gd name="connsiteX135" fmla="*/ 1209630 w 6996378"/>
                <a:gd name="connsiteY135" fmla="*/ 4093857 h 6722590"/>
                <a:gd name="connsiteX136" fmla="*/ 1582058 w 6996378"/>
                <a:gd name="connsiteY136" fmla="*/ 4392813 h 6722590"/>
                <a:gd name="connsiteX137" fmla="*/ 1767005 w 6996378"/>
                <a:gd name="connsiteY137" fmla="*/ 3853172 h 6722590"/>
                <a:gd name="connsiteX138" fmla="*/ 1863281 w 6996378"/>
                <a:gd name="connsiteY138" fmla="*/ 3536482 h 6722590"/>
                <a:gd name="connsiteX139" fmla="*/ 1919019 w 6996378"/>
                <a:gd name="connsiteY139" fmla="*/ 3288192 h 6722590"/>
                <a:gd name="connsiteX140" fmla="*/ 1863281 w 6996378"/>
                <a:gd name="connsiteY140" fmla="*/ 3278059 h 6722590"/>
                <a:gd name="connsiteX141" fmla="*/ 1658063 w 6996378"/>
                <a:gd name="connsiteY141" fmla="*/ 3255259 h 6722590"/>
                <a:gd name="connsiteX142" fmla="*/ 1386977 w 6996378"/>
                <a:gd name="connsiteY142" fmla="*/ 2979103 h 6722590"/>
                <a:gd name="connsiteX143" fmla="*/ 1300837 w 6996378"/>
                <a:gd name="connsiteY143" fmla="*/ 2921466 h 6722590"/>
                <a:gd name="connsiteX144" fmla="*/ 2194502 w 6996378"/>
                <a:gd name="connsiteY144" fmla="*/ 2141297 h 6722590"/>
                <a:gd name="connsiteX145" fmla="*/ 2144504 w 6996378"/>
                <a:gd name="connsiteY145" fmla="*/ 2143038 h 6722590"/>
                <a:gd name="connsiteX146" fmla="*/ 1518720 w 6996378"/>
                <a:gd name="connsiteY146" fmla="*/ 2462261 h 6722590"/>
                <a:gd name="connsiteX147" fmla="*/ 1587125 w 6996378"/>
                <a:gd name="connsiteY147" fmla="*/ 2913232 h 6722590"/>
                <a:gd name="connsiteX148" fmla="*/ 1908886 w 6996378"/>
                <a:gd name="connsiteY148" fmla="*/ 3126050 h 6722590"/>
                <a:gd name="connsiteX149" fmla="*/ 2050762 w 6996378"/>
                <a:gd name="connsiteY149" fmla="*/ 2875227 h 6722590"/>
                <a:gd name="connsiteX150" fmla="*/ 2141971 w 6996378"/>
                <a:gd name="connsiteY150" fmla="*/ 2611742 h 6722590"/>
                <a:gd name="connsiteX151" fmla="*/ 2266114 w 6996378"/>
                <a:gd name="connsiteY151" fmla="*/ 2168372 h 6722590"/>
                <a:gd name="connsiteX152" fmla="*/ 2194502 w 6996378"/>
                <a:gd name="connsiteY152" fmla="*/ 2141297 h 6722590"/>
                <a:gd name="connsiteX153" fmla="*/ 6435042 w 6996378"/>
                <a:gd name="connsiteY153" fmla="*/ 2013553 h 6722590"/>
                <a:gd name="connsiteX154" fmla="*/ 6365369 w 6996378"/>
                <a:gd name="connsiteY154" fmla="*/ 2054367 h 6722590"/>
                <a:gd name="connsiteX155" fmla="*/ 6200689 w 6996378"/>
                <a:gd name="connsiteY155" fmla="*/ 2277314 h 6722590"/>
                <a:gd name="connsiteX156" fmla="*/ 6114551 w 6996378"/>
                <a:gd name="connsiteY156" fmla="*/ 2482533 h 6722590"/>
                <a:gd name="connsiteX157" fmla="*/ 6155089 w 6996378"/>
                <a:gd name="connsiteY157" fmla="*/ 2626942 h 6722590"/>
                <a:gd name="connsiteX158" fmla="*/ 6185489 w 6996378"/>
                <a:gd name="connsiteY158" fmla="*/ 2609209 h 6722590"/>
                <a:gd name="connsiteX159" fmla="*/ 6350169 w 6996378"/>
                <a:gd name="connsiteY159" fmla="*/ 2350790 h 6722590"/>
                <a:gd name="connsiteX160" fmla="*/ 6514850 w 6996378"/>
                <a:gd name="connsiteY160" fmla="*/ 2110105 h 6722590"/>
                <a:gd name="connsiteX161" fmla="*/ 6435042 w 6996378"/>
                <a:gd name="connsiteY161" fmla="*/ 2013553 h 6722590"/>
                <a:gd name="connsiteX162" fmla="*/ 5570751 w 6996378"/>
                <a:gd name="connsiteY162" fmla="*/ 1965849 h 6722590"/>
                <a:gd name="connsiteX163" fmla="*/ 5496366 w 6996378"/>
                <a:gd name="connsiteY163" fmla="*/ 1983425 h 6722590"/>
                <a:gd name="connsiteX164" fmla="*/ 5296219 w 6996378"/>
                <a:gd name="connsiteY164" fmla="*/ 2130372 h 6722590"/>
                <a:gd name="connsiteX165" fmla="*/ 5070733 w 6996378"/>
                <a:gd name="connsiteY165" fmla="*/ 2353323 h 6722590"/>
                <a:gd name="connsiteX166" fmla="*/ 4974462 w 6996378"/>
                <a:gd name="connsiteY166" fmla="*/ 2708018 h 6722590"/>
                <a:gd name="connsiteX167" fmla="*/ 5131538 w 6996378"/>
                <a:gd name="connsiteY167" fmla="*/ 3001907 h 6722590"/>
                <a:gd name="connsiteX168" fmla="*/ 5334223 w 6996378"/>
                <a:gd name="connsiteY168" fmla="*/ 3024707 h 6722590"/>
                <a:gd name="connsiteX169" fmla="*/ 5450766 w 6996378"/>
                <a:gd name="connsiteY169" fmla="*/ 2652280 h 6722590"/>
                <a:gd name="connsiteX170" fmla="*/ 5605309 w 6996378"/>
                <a:gd name="connsiteY170" fmla="*/ 2135438 h 6722590"/>
                <a:gd name="connsiteX171" fmla="*/ 5570751 w 6996378"/>
                <a:gd name="connsiteY171" fmla="*/ 1965849 h 6722590"/>
                <a:gd name="connsiteX172" fmla="*/ 3783402 w 6996378"/>
                <a:gd name="connsiteY172" fmla="*/ 1925040 h 6722590"/>
                <a:gd name="connsiteX173" fmla="*/ 3467007 w 6996378"/>
                <a:gd name="connsiteY173" fmla="*/ 2016363 h 6722590"/>
                <a:gd name="connsiteX174" fmla="*/ 3132579 w 6996378"/>
                <a:gd name="connsiteY174" fmla="*/ 2279848 h 6722590"/>
                <a:gd name="connsiteX175" fmla="*/ 3244055 w 6996378"/>
                <a:gd name="connsiteY175" fmla="*/ 2991769 h 6722590"/>
                <a:gd name="connsiteX176" fmla="*/ 3591150 w 6996378"/>
                <a:gd name="connsiteY176" fmla="*/ 3110846 h 6722590"/>
                <a:gd name="connsiteX177" fmla="*/ 3839435 w 6996378"/>
                <a:gd name="connsiteY177" fmla="*/ 2353323 h 6722590"/>
                <a:gd name="connsiteX178" fmla="*/ 3912911 w 6996378"/>
                <a:gd name="connsiteY178" fmla="*/ 1983425 h 6722590"/>
                <a:gd name="connsiteX179" fmla="*/ 3783402 w 6996378"/>
                <a:gd name="connsiteY179" fmla="*/ 1925040 h 6722590"/>
                <a:gd name="connsiteX180" fmla="*/ 5060678 w 6996378"/>
                <a:gd name="connsiteY180" fmla="*/ 27 h 6722590"/>
                <a:gd name="connsiteX181" fmla="*/ 5134071 w 6996378"/>
                <a:gd name="connsiteY181" fmla="*/ 9806 h 6722590"/>
                <a:gd name="connsiteX182" fmla="*/ 5341823 w 6996378"/>
                <a:gd name="connsiteY182" fmla="*/ 75678 h 6722590"/>
                <a:gd name="connsiteX183" fmla="*/ 5866265 w 6996378"/>
                <a:gd name="connsiteY183" fmla="*/ 420238 h 6722590"/>
                <a:gd name="connsiteX184" fmla="*/ 6785935 w 6996378"/>
                <a:gd name="connsiteY184" fmla="*/ 1438717 h 6722590"/>
                <a:gd name="connsiteX185" fmla="*/ 6983554 w 6996378"/>
                <a:gd name="connsiteY185" fmla="*/ 2173443 h 6722590"/>
                <a:gd name="connsiteX186" fmla="*/ 6897411 w 6996378"/>
                <a:gd name="connsiteY186" fmla="*/ 2563604 h 6722590"/>
                <a:gd name="connsiteX187" fmla="*/ 6796069 w 6996378"/>
                <a:gd name="connsiteY187" fmla="*/ 3214721 h 6722590"/>
                <a:gd name="connsiteX188" fmla="*/ 6674459 w 6996378"/>
                <a:gd name="connsiteY188" fmla="*/ 2948703 h 6722590"/>
                <a:gd name="connsiteX189" fmla="*/ 6588321 w 6996378"/>
                <a:gd name="connsiteY189" fmla="*/ 2409057 h 6722590"/>
                <a:gd name="connsiteX190" fmla="*/ 6421107 w 6996378"/>
                <a:gd name="connsiteY190" fmla="*/ 2467333 h 6722590"/>
                <a:gd name="connsiteX191" fmla="*/ 6431241 w 6996378"/>
                <a:gd name="connsiteY191" fmla="*/ 2979103 h 6722590"/>
                <a:gd name="connsiteX192" fmla="*/ 6676993 w 6996378"/>
                <a:gd name="connsiteY192" fmla="*/ 3848105 h 6722590"/>
                <a:gd name="connsiteX193" fmla="*/ 6758069 w 6996378"/>
                <a:gd name="connsiteY193" fmla="*/ 4496689 h 6722590"/>
                <a:gd name="connsiteX194" fmla="*/ 6509783 w 6996378"/>
                <a:gd name="connsiteY194" fmla="*/ 5150340 h 6722590"/>
                <a:gd name="connsiteX195" fmla="*/ 5597709 w 6996378"/>
                <a:gd name="connsiteY195" fmla="*/ 6064942 h 6722590"/>
                <a:gd name="connsiteX196" fmla="*/ 4759110 w 6996378"/>
                <a:gd name="connsiteY196" fmla="*/ 6460174 h 6722590"/>
                <a:gd name="connsiteX197" fmla="*/ 4609629 w 6996378"/>
                <a:gd name="connsiteY197" fmla="*/ 6498179 h 6722590"/>
                <a:gd name="connsiteX198" fmla="*/ 4566521 w 6996378"/>
                <a:gd name="connsiteY198" fmla="*/ 6706243 h 6722590"/>
                <a:gd name="connsiteX199" fmla="*/ 4558465 w 6996378"/>
                <a:gd name="connsiteY199" fmla="*/ 6722590 h 6722590"/>
                <a:gd name="connsiteX200" fmla="*/ 4385771 w 6996378"/>
                <a:gd name="connsiteY200" fmla="*/ 6722590 h 6722590"/>
                <a:gd name="connsiteX201" fmla="*/ 4383830 w 6996378"/>
                <a:gd name="connsiteY201" fmla="*/ 6709409 h 6722590"/>
                <a:gd name="connsiteX202" fmla="*/ 4399349 w 6996378"/>
                <a:gd name="connsiteY202" fmla="*/ 6657788 h 6722590"/>
                <a:gd name="connsiteX203" fmla="*/ 4427215 w 6996378"/>
                <a:gd name="connsiteY203" fmla="*/ 6543779 h 6722590"/>
                <a:gd name="connsiteX204" fmla="*/ 3993983 w 6996378"/>
                <a:gd name="connsiteY204" fmla="*/ 6543779 h 6722590"/>
                <a:gd name="connsiteX205" fmla="*/ 2869094 w 6996378"/>
                <a:gd name="connsiteY205" fmla="*/ 6528579 h 6722590"/>
                <a:gd name="connsiteX206" fmla="*/ 2826023 w 6996378"/>
                <a:gd name="connsiteY206" fmla="*/ 6645121 h 6722590"/>
                <a:gd name="connsiteX207" fmla="*/ 2815928 w 6996378"/>
                <a:gd name="connsiteY207" fmla="*/ 6696704 h 6722590"/>
                <a:gd name="connsiteX208" fmla="*/ 2807845 w 6996378"/>
                <a:gd name="connsiteY208" fmla="*/ 6722590 h 6722590"/>
                <a:gd name="connsiteX209" fmla="*/ 2640836 w 6996378"/>
                <a:gd name="connsiteY209" fmla="*/ 6722590 h 6722590"/>
                <a:gd name="connsiteX210" fmla="*/ 2642183 w 6996378"/>
                <a:gd name="connsiteY210" fmla="*/ 6717923 h 6722590"/>
                <a:gd name="connsiteX211" fmla="*/ 2651209 w 6996378"/>
                <a:gd name="connsiteY211" fmla="*/ 6683126 h 6722590"/>
                <a:gd name="connsiteX212" fmla="*/ 2684146 w 6996378"/>
                <a:gd name="connsiteY212" fmla="*/ 6571650 h 6722590"/>
                <a:gd name="connsiteX213" fmla="*/ 2516932 w 6996378"/>
                <a:gd name="connsiteY213" fmla="*/ 6498179 h 6722590"/>
                <a:gd name="connsiteX214" fmla="*/ 1855681 w 6996378"/>
                <a:gd name="connsiteY214" fmla="*/ 6358832 h 6722590"/>
                <a:gd name="connsiteX215" fmla="*/ 1229897 w 6996378"/>
                <a:gd name="connsiteY215" fmla="*/ 6011742 h 6722590"/>
                <a:gd name="connsiteX216" fmla="*/ 1176692 w 6996378"/>
                <a:gd name="connsiteY216" fmla="*/ 6125751 h 6722590"/>
                <a:gd name="connsiteX217" fmla="*/ 1098154 w 6996378"/>
                <a:gd name="connsiteY217" fmla="*/ 6219489 h 6722590"/>
                <a:gd name="connsiteX218" fmla="*/ 1006944 w 6996378"/>
                <a:gd name="connsiteY218" fmla="*/ 6118147 h 6722590"/>
                <a:gd name="connsiteX219" fmla="*/ 1075349 w 6996378"/>
                <a:gd name="connsiteY219" fmla="*/ 5938266 h 6722590"/>
                <a:gd name="connsiteX220" fmla="*/ 105008 w 6996378"/>
                <a:gd name="connsiteY220" fmla="*/ 4696836 h 6722590"/>
                <a:gd name="connsiteX221" fmla="*/ 94875 w 6996378"/>
                <a:gd name="connsiteY221" fmla="*/ 3566882 h 6722590"/>
                <a:gd name="connsiteX222" fmla="*/ 77136 w 6996378"/>
                <a:gd name="connsiteY222" fmla="*/ 2054367 h 6722590"/>
                <a:gd name="connsiteX223" fmla="*/ 330493 w 6996378"/>
                <a:gd name="connsiteY223" fmla="*/ 1329774 h 6722590"/>
                <a:gd name="connsiteX224" fmla="*/ 692788 w 6996378"/>
                <a:gd name="connsiteY224" fmla="*/ 914275 h 6722590"/>
                <a:gd name="connsiteX225" fmla="*/ 583845 w 6996378"/>
                <a:gd name="connsiteY225" fmla="*/ 579852 h 6722590"/>
                <a:gd name="connsiteX226" fmla="*/ 994278 w 6996378"/>
                <a:gd name="connsiteY226" fmla="*/ 706528 h 6722590"/>
                <a:gd name="connsiteX227" fmla="*/ 966411 w 6996378"/>
                <a:gd name="connsiteY227" fmla="*/ 1111894 h 6722590"/>
                <a:gd name="connsiteX228" fmla="*/ 768792 w 6996378"/>
                <a:gd name="connsiteY228" fmla="*/ 1319641 h 6722590"/>
                <a:gd name="connsiteX229" fmla="*/ 1128554 w 6996378"/>
                <a:gd name="connsiteY229" fmla="*/ 1502055 h 6722590"/>
                <a:gd name="connsiteX230" fmla="*/ 1171625 w 6996378"/>
                <a:gd name="connsiteY230" fmla="*/ 1547659 h 6722590"/>
                <a:gd name="connsiteX231" fmla="*/ 1174159 w 6996378"/>
                <a:gd name="connsiteY231" fmla="*/ 1550192 h 6722590"/>
                <a:gd name="connsiteX232" fmla="*/ 1219763 w 6996378"/>
                <a:gd name="connsiteY232" fmla="*/ 1859282 h 6722590"/>
                <a:gd name="connsiteX233" fmla="*/ 1174159 w 6996378"/>
                <a:gd name="connsiteY233" fmla="*/ 1854215 h 6722590"/>
                <a:gd name="connsiteX234" fmla="*/ 1171625 w 6996378"/>
                <a:gd name="connsiteY234" fmla="*/ 1851682 h 6722590"/>
                <a:gd name="connsiteX235" fmla="*/ 829597 w 6996378"/>
                <a:gd name="connsiteY235" fmla="*/ 1709806 h 6722590"/>
                <a:gd name="connsiteX236" fmla="*/ 502774 w 6996378"/>
                <a:gd name="connsiteY236" fmla="*/ 1917553 h 6722590"/>
                <a:gd name="connsiteX237" fmla="*/ 568645 w 6996378"/>
                <a:gd name="connsiteY237" fmla="*/ 3217254 h 6722590"/>
                <a:gd name="connsiteX238" fmla="*/ 386231 w 6996378"/>
                <a:gd name="connsiteY238" fmla="*/ 4258537 h 6722590"/>
                <a:gd name="connsiteX239" fmla="*/ 811864 w 6996378"/>
                <a:gd name="connsiteY239" fmla="*/ 4788045 h 6722590"/>
                <a:gd name="connsiteX240" fmla="*/ 1042416 w 6996378"/>
                <a:gd name="connsiteY240" fmla="*/ 4717108 h 6722590"/>
                <a:gd name="connsiteX241" fmla="*/ 1176692 w 6996378"/>
                <a:gd name="connsiteY241" fmla="*/ 4704436 h 6722590"/>
                <a:gd name="connsiteX242" fmla="*/ 1354039 w 6996378"/>
                <a:gd name="connsiteY242" fmla="*/ 4679103 h 6722590"/>
                <a:gd name="connsiteX243" fmla="*/ 1176692 w 6996378"/>
                <a:gd name="connsiteY243" fmla="*/ 4565094 h 6722590"/>
                <a:gd name="connsiteX244" fmla="*/ 1174159 w 6996378"/>
                <a:gd name="connsiteY244" fmla="*/ 4565094 h 6722590"/>
                <a:gd name="connsiteX245" fmla="*/ 979078 w 6996378"/>
                <a:gd name="connsiteY245" fmla="*/ 4425751 h 6722590"/>
                <a:gd name="connsiteX246" fmla="*/ 702921 w 6996378"/>
                <a:gd name="connsiteY246" fmla="*/ 3797434 h 6722590"/>
                <a:gd name="connsiteX247" fmla="*/ 898002 w 6996378"/>
                <a:gd name="connsiteY247" fmla="*/ 2852427 h 6722590"/>
                <a:gd name="connsiteX248" fmla="*/ 1630196 w 6996378"/>
                <a:gd name="connsiteY248" fmla="*/ 2102500 h 6722590"/>
                <a:gd name="connsiteX249" fmla="*/ 1440182 w 6996378"/>
                <a:gd name="connsiteY249" fmla="*/ 1884620 h 6722590"/>
                <a:gd name="connsiteX250" fmla="*/ 1660596 w 6996378"/>
                <a:gd name="connsiteY250" fmla="*/ 1730073 h 6722590"/>
                <a:gd name="connsiteX251" fmla="*/ 1855681 w 6996378"/>
                <a:gd name="connsiteY251" fmla="*/ 2021429 h 6722590"/>
                <a:gd name="connsiteX252" fmla="*/ 2136900 w 6996378"/>
                <a:gd name="connsiteY252" fmla="*/ 2026496 h 6722590"/>
                <a:gd name="connsiteX253" fmla="*/ 2288914 w 6996378"/>
                <a:gd name="connsiteY253" fmla="*/ 2026496 h 6722590"/>
                <a:gd name="connsiteX254" fmla="*/ 2519466 w 6996378"/>
                <a:gd name="connsiteY254" fmla="*/ 2061967 h 6722590"/>
                <a:gd name="connsiteX255" fmla="*/ 2542266 w 6996378"/>
                <a:gd name="connsiteY255" fmla="*/ 2236781 h 6722590"/>
                <a:gd name="connsiteX256" fmla="*/ 2491595 w 6996378"/>
                <a:gd name="connsiteY256" fmla="*/ 2251981 h 6722590"/>
                <a:gd name="connsiteX257" fmla="*/ 2375052 w 6996378"/>
                <a:gd name="connsiteY257" fmla="*/ 2274781 h 6722590"/>
                <a:gd name="connsiteX258" fmla="*/ 2296514 w 6996378"/>
                <a:gd name="connsiteY258" fmla="*/ 2502800 h 6722590"/>
                <a:gd name="connsiteX259" fmla="*/ 2139433 w 6996378"/>
                <a:gd name="connsiteY259" fmla="*/ 2979103 h 6722590"/>
                <a:gd name="connsiteX260" fmla="*/ 2126766 w 6996378"/>
                <a:gd name="connsiteY260" fmla="*/ 3032307 h 6722590"/>
                <a:gd name="connsiteX261" fmla="*/ 2139433 w 6996378"/>
                <a:gd name="connsiteY261" fmla="*/ 3062712 h 6722590"/>
                <a:gd name="connsiteX262" fmla="*/ 2192638 w 6996378"/>
                <a:gd name="connsiteY262" fmla="*/ 3100712 h 6722590"/>
                <a:gd name="connsiteX263" fmla="*/ 2179971 w 6996378"/>
                <a:gd name="connsiteY263" fmla="*/ 3229921 h 6722590"/>
                <a:gd name="connsiteX264" fmla="*/ 2139433 w 6996378"/>
                <a:gd name="connsiteY264" fmla="*/ 3252726 h 6722590"/>
                <a:gd name="connsiteX265" fmla="*/ 2055829 w 6996378"/>
                <a:gd name="connsiteY265" fmla="*/ 3278059 h 6722590"/>
                <a:gd name="connsiteX266" fmla="*/ 1858215 w 6996378"/>
                <a:gd name="connsiteY266" fmla="*/ 3982381 h 6722590"/>
                <a:gd name="connsiteX267" fmla="*/ 1761939 w 6996378"/>
                <a:gd name="connsiteY267" fmla="*/ 4468818 h 6722590"/>
                <a:gd name="connsiteX268" fmla="*/ 1858215 w 6996378"/>
                <a:gd name="connsiteY268" fmla="*/ 4481489 h 6722590"/>
                <a:gd name="connsiteX269" fmla="*/ 2291447 w 6996378"/>
                <a:gd name="connsiteY269" fmla="*/ 4603098 h 6722590"/>
                <a:gd name="connsiteX270" fmla="*/ 2291447 w 6996378"/>
                <a:gd name="connsiteY270" fmla="*/ 4605632 h 6722590"/>
                <a:gd name="connsiteX271" fmla="*/ 2331985 w 6996378"/>
                <a:gd name="connsiteY271" fmla="*/ 4775379 h 6722590"/>
                <a:gd name="connsiteX272" fmla="*/ 2501732 w 6996378"/>
                <a:gd name="connsiteY272" fmla="*/ 4980593 h 6722590"/>
                <a:gd name="connsiteX273" fmla="*/ 2747484 w 6996378"/>
                <a:gd name="connsiteY273" fmla="*/ 4876717 h 6722590"/>
                <a:gd name="connsiteX274" fmla="*/ 2663875 w 6996378"/>
                <a:gd name="connsiteY274" fmla="*/ 4534694 h 6722590"/>
                <a:gd name="connsiteX275" fmla="*/ 2347185 w 6996378"/>
                <a:gd name="connsiteY275" fmla="*/ 3858238 h 6722590"/>
                <a:gd name="connsiteX276" fmla="*/ 2815889 w 6996378"/>
                <a:gd name="connsiteY276" fmla="*/ 2360923 h 6722590"/>
                <a:gd name="connsiteX277" fmla="*/ 3094579 w 6996378"/>
                <a:gd name="connsiteY277" fmla="*/ 1991025 h 6722590"/>
                <a:gd name="connsiteX278" fmla="*/ 2978036 w 6996378"/>
                <a:gd name="connsiteY278" fmla="*/ 1818749 h 6722590"/>
                <a:gd name="connsiteX279" fmla="*/ 2765218 w 6996378"/>
                <a:gd name="connsiteY279" fmla="*/ 1765544 h 6722590"/>
                <a:gd name="connsiteX280" fmla="*/ 2767751 w 6996378"/>
                <a:gd name="connsiteY280" fmla="*/ 1514721 h 6722590"/>
                <a:gd name="connsiteX281" fmla="*/ 3031241 w 6996378"/>
                <a:gd name="connsiteY281" fmla="*/ 1557792 h 6722590"/>
                <a:gd name="connsiteX282" fmla="*/ 3304860 w 6996378"/>
                <a:gd name="connsiteY282" fmla="*/ 1864349 h 6722590"/>
                <a:gd name="connsiteX283" fmla="*/ 3669688 w 6996378"/>
                <a:gd name="connsiteY283" fmla="*/ 1806078 h 6722590"/>
                <a:gd name="connsiteX284" fmla="*/ 4229601 w 6996378"/>
                <a:gd name="connsiteY284" fmla="*/ 1780744 h 6722590"/>
                <a:gd name="connsiteX285" fmla="*/ 4338544 w 6996378"/>
                <a:gd name="connsiteY285" fmla="*/ 1821282 h 6722590"/>
                <a:gd name="connsiteX286" fmla="*/ 4305606 w 6996378"/>
                <a:gd name="connsiteY286" fmla="*/ 1950491 h 6722590"/>
                <a:gd name="connsiteX287" fmla="*/ 4097859 w 6996378"/>
                <a:gd name="connsiteY287" fmla="*/ 2064501 h 6722590"/>
                <a:gd name="connsiteX288" fmla="*/ 3996516 w 6996378"/>
                <a:gd name="connsiteY288" fmla="*/ 2333052 h 6722590"/>
                <a:gd name="connsiteX289" fmla="*/ 3993983 w 6996378"/>
                <a:gd name="connsiteY289" fmla="*/ 2338119 h 6722590"/>
                <a:gd name="connsiteX290" fmla="*/ 3796369 w 6996378"/>
                <a:gd name="connsiteY290" fmla="*/ 2971503 h 6722590"/>
                <a:gd name="connsiteX291" fmla="*/ 3824235 w 6996378"/>
                <a:gd name="connsiteY291" fmla="*/ 3118450 h 6722590"/>
                <a:gd name="connsiteX292" fmla="*/ 3707693 w 6996378"/>
                <a:gd name="connsiteY292" fmla="*/ 3293264 h 6722590"/>
                <a:gd name="connsiteX293" fmla="*/ 3682359 w 6996378"/>
                <a:gd name="connsiteY293" fmla="*/ 3417406 h 6722590"/>
                <a:gd name="connsiteX294" fmla="*/ 3477141 w 6996378"/>
                <a:gd name="connsiteY294" fmla="*/ 4329475 h 6722590"/>
                <a:gd name="connsiteX295" fmla="*/ 3477141 w 6996378"/>
                <a:gd name="connsiteY295" fmla="*/ 4382680 h 6722590"/>
                <a:gd name="connsiteX296" fmla="*/ 3492341 w 6996378"/>
                <a:gd name="connsiteY296" fmla="*/ 4438418 h 6722590"/>
                <a:gd name="connsiteX297" fmla="*/ 3966111 w 6996378"/>
                <a:gd name="connsiteY297" fmla="*/ 4767774 h 6722590"/>
                <a:gd name="connsiteX298" fmla="*/ 4034521 w 6996378"/>
                <a:gd name="connsiteY298" fmla="*/ 4848850 h 6722590"/>
                <a:gd name="connsiteX299" fmla="*/ 4199197 w 6996378"/>
                <a:gd name="connsiteY299" fmla="*/ 5444229 h 6722590"/>
                <a:gd name="connsiteX300" fmla="*/ 4442415 w 6996378"/>
                <a:gd name="connsiteY300" fmla="*/ 5175673 h 6722590"/>
                <a:gd name="connsiteX301" fmla="*/ 4181463 w 6996378"/>
                <a:gd name="connsiteY301" fmla="*/ 4666436 h 6722590"/>
                <a:gd name="connsiteX302" fmla="*/ 4107992 w 6996378"/>
                <a:gd name="connsiteY302" fmla="*/ 3569415 h 6722590"/>
                <a:gd name="connsiteX303" fmla="*/ 4672967 w 6996378"/>
                <a:gd name="connsiteY303" fmla="*/ 2419195 h 6722590"/>
                <a:gd name="connsiteX304" fmla="*/ 5131538 w 6996378"/>
                <a:gd name="connsiteY304" fmla="*/ 2049301 h 6722590"/>
                <a:gd name="connsiteX305" fmla="*/ 5278485 w 6996378"/>
                <a:gd name="connsiteY305" fmla="*/ 1968225 h 6722590"/>
                <a:gd name="connsiteX306" fmla="*/ 5131538 w 6996378"/>
                <a:gd name="connsiteY306" fmla="*/ 1887153 h 6722590"/>
                <a:gd name="connsiteX307" fmla="*/ 4809781 w 6996378"/>
                <a:gd name="connsiteY307" fmla="*/ 1788344 h 6722590"/>
                <a:gd name="connsiteX308" fmla="*/ 4743910 w 6996378"/>
                <a:gd name="connsiteY308" fmla="*/ 1550192 h 6722590"/>
                <a:gd name="connsiteX309" fmla="*/ 4921257 w 6996378"/>
                <a:gd name="connsiteY309" fmla="*/ 1512188 h 6722590"/>
                <a:gd name="connsiteX310" fmla="*/ 5296219 w 6996378"/>
                <a:gd name="connsiteY310" fmla="*/ 1760478 h 6722590"/>
                <a:gd name="connsiteX311" fmla="*/ 5389961 w 6996378"/>
                <a:gd name="connsiteY311" fmla="*/ 1912487 h 6722590"/>
                <a:gd name="connsiteX312" fmla="*/ 5579975 w 6996378"/>
                <a:gd name="connsiteY312" fmla="*/ 1836482 h 6722590"/>
                <a:gd name="connsiteX313" fmla="*/ 5843461 w 6996378"/>
                <a:gd name="connsiteY313" fmla="*/ 1823815 h 6722590"/>
                <a:gd name="connsiteX314" fmla="*/ 5835861 w 6996378"/>
                <a:gd name="connsiteY314" fmla="*/ 2021429 h 6722590"/>
                <a:gd name="connsiteX315" fmla="*/ 5539437 w 6996378"/>
                <a:gd name="connsiteY315" fmla="*/ 2880298 h 6722590"/>
                <a:gd name="connsiteX316" fmla="*/ 5605309 w 6996378"/>
                <a:gd name="connsiteY316" fmla="*/ 3037374 h 6722590"/>
                <a:gd name="connsiteX317" fmla="*/ 5453299 w 6996378"/>
                <a:gd name="connsiteY317" fmla="*/ 3245126 h 6722590"/>
                <a:gd name="connsiteX318" fmla="*/ 5288619 w 6996378"/>
                <a:gd name="connsiteY318" fmla="*/ 4202799 h 6722590"/>
                <a:gd name="connsiteX319" fmla="*/ 5296219 w 6996378"/>
                <a:gd name="connsiteY319" fmla="*/ 4202799 h 6722590"/>
                <a:gd name="connsiteX320" fmla="*/ 5699051 w 6996378"/>
                <a:gd name="connsiteY320" fmla="*/ 4190133 h 6722590"/>
                <a:gd name="connsiteX321" fmla="*/ 5889065 w 6996378"/>
                <a:gd name="connsiteY321" fmla="*/ 4623365 h 6722590"/>
                <a:gd name="connsiteX322" fmla="*/ 5949870 w 6996378"/>
                <a:gd name="connsiteY322" fmla="*/ 2396390 h 6722590"/>
                <a:gd name="connsiteX323" fmla="*/ 6459112 w 6996378"/>
                <a:gd name="connsiteY323" fmla="*/ 1778211 h 6722590"/>
                <a:gd name="connsiteX324" fmla="*/ 6195622 w 6996378"/>
                <a:gd name="connsiteY324" fmla="*/ 1192965 h 6722590"/>
                <a:gd name="connsiteX325" fmla="*/ 5298752 w 6996378"/>
                <a:gd name="connsiteY325" fmla="*/ 177020 h 6722590"/>
                <a:gd name="connsiteX326" fmla="*/ 5134071 w 6996378"/>
                <a:gd name="connsiteY326" fmla="*/ 90877 h 6722590"/>
                <a:gd name="connsiteX327" fmla="*/ 5060678 w 6996378"/>
                <a:gd name="connsiteY327" fmla="*/ 27 h 672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6996378" h="6722590">
                  <a:moveTo>
                    <a:pt x="4054787" y="5811590"/>
                  </a:moveTo>
                  <a:cubicBezTo>
                    <a:pt x="4031983" y="5814124"/>
                    <a:pt x="4004116" y="5821724"/>
                    <a:pt x="3986383" y="5834395"/>
                  </a:cubicBezTo>
                  <a:cubicBezTo>
                    <a:pt x="3940778" y="5867328"/>
                    <a:pt x="3897707" y="5925599"/>
                    <a:pt x="3877440" y="5966137"/>
                  </a:cubicBezTo>
                  <a:cubicBezTo>
                    <a:pt x="3849569" y="6019342"/>
                    <a:pt x="3897707" y="6044675"/>
                    <a:pt x="3986383" y="6016809"/>
                  </a:cubicBezTo>
                  <a:cubicBezTo>
                    <a:pt x="4001583" y="6011742"/>
                    <a:pt x="4019316" y="6006671"/>
                    <a:pt x="4034521" y="6001604"/>
                  </a:cubicBezTo>
                  <a:cubicBezTo>
                    <a:pt x="4105459" y="5973737"/>
                    <a:pt x="4113059" y="5966137"/>
                    <a:pt x="4128259" y="5892662"/>
                  </a:cubicBezTo>
                  <a:cubicBezTo>
                    <a:pt x="4143458" y="5821724"/>
                    <a:pt x="4097859" y="5806524"/>
                    <a:pt x="4054787" y="5811590"/>
                  </a:cubicBezTo>
                  <a:close/>
                  <a:moveTo>
                    <a:pt x="2337052" y="5403691"/>
                  </a:moveTo>
                  <a:cubicBezTo>
                    <a:pt x="2326918" y="5401158"/>
                    <a:pt x="2309180" y="5403691"/>
                    <a:pt x="2296514" y="5413825"/>
                  </a:cubicBezTo>
                  <a:cubicBezTo>
                    <a:pt x="2253442" y="5439163"/>
                    <a:pt x="2195171" y="5499967"/>
                    <a:pt x="2144504" y="5568372"/>
                  </a:cubicBezTo>
                  <a:cubicBezTo>
                    <a:pt x="2114100" y="5619043"/>
                    <a:pt x="2083700" y="5672248"/>
                    <a:pt x="2071029" y="5715314"/>
                  </a:cubicBezTo>
                  <a:cubicBezTo>
                    <a:pt x="2038095" y="5809057"/>
                    <a:pt x="2081162" y="5836928"/>
                    <a:pt x="2144504" y="5849595"/>
                  </a:cubicBezTo>
                  <a:cubicBezTo>
                    <a:pt x="2217976" y="5869862"/>
                    <a:pt x="2476394" y="5892662"/>
                    <a:pt x="2516932" y="5867328"/>
                  </a:cubicBezTo>
                  <a:cubicBezTo>
                    <a:pt x="2539733" y="5847062"/>
                    <a:pt x="2537199" y="5826790"/>
                    <a:pt x="2524532" y="5801457"/>
                  </a:cubicBezTo>
                  <a:cubicBezTo>
                    <a:pt x="2496666" y="5745719"/>
                    <a:pt x="2352252" y="5403691"/>
                    <a:pt x="2337052" y="5403691"/>
                  </a:cubicBezTo>
                  <a:close/>
                  <a:moveTo>
                    <a:pt x="4761642" y="5263716"/>
                  </a:moveTo>
                  <a:cubicBezTo>
                    <a:pt x="4741373" y="5264982"/>
                    <a:pt x="4719839" y="5273216"/>
                    <a:pt x="4703372" y="5284616"/>
                  </a:cubicBezTo>
                  <a:cubicBezTo>
                    <a:pt x="4655234" y="5315020"/>
                    <a:pt x="4612163" y="5347953"/>
                    <a:pt x="4561491" y="5388491"/>
                  </a:cubicBezTo>
                  <a:cubicBezTo>
                    <a:pt x="4505758" y="5429029"/>
                    <a:pt x="4447487" y="5467029"/>
                    <a:pt x="4391749" y="5505034"/>
                  </a:cubicBezTo>
                  <a:cubicBezTo>
                    <a:pt x="4260001" y="5586105"/>
                    <a:pt x="4260001" y="5684914"/>
                    <a:pt x="4282806" y="5783724"/>
                  </a:cubicBezTo>
                  <a:cubicBezTo>
                    <a:pt x="4292939" y="5867328"/>
                    <a:pt x="4427215" y="5928133"/>
                    <a:pt x="4531091" y="5945866"/>
                  </a:cubicBezTo>
                  <a:cubicBezTo>
                    <a:pt x="4551358" y="5948399"/>
                    <a:pt x="4571629" y="5948399"/>
                    <a:pt x="4591896" y="5948399"/>
                  </a:cubicBezTo>
                  <a:cubicBezTo>
                    <a:pt x="4690705" y="5938266"/>
                    <a:pt x="4733772" y="5606376"/>
                    <a:pt x="4799648" y="5423963"/>
                  </a:cubicBezTo>
                  <a:cubicBezTo>
                    <a:pt x="4804715" y="5401158"/>
                    <a:pt x="4812315" y="5378358"/>
                    <a:pt x="4819915" y="5358087"/>
                  </a:cubicBezTo>
                  <a:cubicBezTo>
                    <a:pt x="4824981" y="5322620"/>
                    <a:pt x="4822448" y="5299816"/>
                    <a:pt x="4812315" y="5284616"/>
                  </a:cubicBezTo>
                  <a:cubicBezTo>
                    <a:pt x="4800912" y="5268149"/>
                    <a:pt x="4781910" y="5262449"/>
                    <a:pt x="4761642" y="5263716"/>
                  </a:cubicBezTo>
                  <a:close/>
                  <a:moveTo>
                    <a:pt x="2591038" y="5167441"/>
                  </a:moveTo>
                  <a:cubicBezTo>
                    <a:pt x="2568869" y="5161741"/>
                    <a:pt x="2554935" y="5169342"/>
                    <a:pt x="2532132" y="5195944"/>
                  </a:cubicBezTo>
                  <a:cubicBezTo>
                    <a:pt x="2481461" y="5256749"/>
                    <a:pt x="2519466" y="5282082"/>
                    <a:pt x="2547333" y="5350487"/>
                  </a:cubicBezTo>
                  <a:cubicBezTo>
                    <a:pt x="2580270" y="5436629"/>
                    <a:pt x="2618275" y="5492367"/>
                    <a:pt x="2668942" y="5657043"/>
                  </a:cubicBezTo>
                  <a:cubicBezTo>
                    <a:pt x="2691746" y="5730519"/>
                    <a:pt x="2727213" y="5907866"/>
                    <a:pt x="2843756" y="5882528"/>
                  </a:cubicBezTo>
                  <a:cubicBezTo>
                    <a:pt x="2909632" y="5872395"/>
                    <a:pt x="2947632" y="5765986"/>
                    <a:pt x="2993237" y="5591172"/>
                  </a:cubicBezTo>
                  <a:cubicBezTo>
                    <a:pt x="3036308" y="5423963"/>
                    <a:pt x="3010970" y="5378358"/>
                    <a:pt x="2947632" y="5353020"/>
                  </a:cubicBezTo>
                  <a:cubicBezTo>
                    <a:pt x="2861494" y="5309953"/>
                    <a:pt x="2790551" y="5264349"/>
                    <a:pt x="2699346" y="5218744"/>
                  </a:cubicBezTo>
                  <a:cubicBezTo>
                    <a:pt x="2643608" y="5192142"/>
                    <a:pt x="2613206" y="5173141"/>
                    <a:pt x="2591038" y="5167441"/>
                  </a:cubicBezTo>
                  <a:close/>
                  <a:moveTo>
                    <a:pt x="1104485" y="4858350"/>
                  </a:moveTo>
                  <a:cubicBezTo>
                    <a:pt x="1074083" y="4855817"/>
                    <a:pt x="1043680" y="4855183"/>
                    <a:pt x="1017078" y="4858983"/>
                  </a:cubicBezTo>
                  <a:cubicBezTo>
                    <a:pt x="890402" y="4891921"/>
                    <a:pt x="963873" y="4937521"/>
                    <a:pt x="989211" y="5021130"/>
                  </a:cubicBezTo>
                  <a:cubicBezTo>
                    <a:pt x="1019611" y="5107268"/>
                    <a:pt x="1108287" y="5211144"/>
                    <a:pt x="1186825" y="5254216"/>
                  </a:cubicBezTo>
                  <a:cubicBezTo>
                    <a:pt x="1219763" y="5274482"/>
                    <a:pt x="1255230" y="5287149"/>
                    <a:pt x="1288168" y="5292216"/>
                  </a:cubicBezTo>
                  <a:cubicBezTo>
                    <a:pt x="1321106" y="5302353"/>
                    <a:pt x="1369239" y="5193411"/>
                    <a:pt x="1386977" y="5099668"/>
                  </a:cubicBezTo>
                  <a:cubicBezTo>
                    <a:pt x="1404711" y="5000859"/>
                    <a:pt x="1455382" y="4927388"/>
                    <a:pt x="1407244" y="4902055"/>
                  </a:cubicBezTo>
                  <a:cubicBezTo>
                    <a:pt x="1399644" y="4902055"/>
                    <a:pt x="1293235" y="4881783"/>
                    <a:pt x="1191892" y="4869117"/>
                  </a:cubicBezTo>
                  <a:cubicBezTo>
                    <a:pt x="1165290" y="4865317"/>
                    <a:pt x="1134887" y="4860883"/>
                    <a:pt x="1104485" y="4858350"/>
                  </a:cubicBezTo>
                  <a:close/>
                  <a:moveTo>
                    <a:pt x="3445076" y="4721818"/>
                  </a:moveTo>
                  <a:cubicBezTo>
                    <a:pt x="3435971" y="4723283"/>
                    <a:pt x="3426470" y="4726608"/>
                    <a:pt x="3416336" y="4732308"/>
                  </a:cubicBezTo>
                  <a:cubicBezTo>
                    <a:pt x="3360598" y="4760174"/>
                    <a:pt x="3340331" y="4838717"/>
                    <a:pt x="3307393" y="5013531"/>
                  </a:cubicBezTo>
                  <a:cubicBezTo>
                    <a:pt x="3274460" y="5183278"/>
                    <a:pt x="3254189" y="5175673"/>
                    <a:pt x="3190851" y="5413825"/>
                  </a:cubicBezTo>
                  <a:cubicBezTo>
                    <a:pt x="3178184" y="5461963"/>
                    <a:pt x="3165517" y="5512634"/>
                    <a:pt x="3147784" y="5560772"/>
                  </a:cubicBezTo>
                  <a:cubicBezTo>
                    <a:pt x="3089512" y="5720386"/>
                    <a:pt x="3038841" y="5844528"/>
                    <a:pt x="3102179" y="5945866"/>
                  </a:cubicBezTo>
                  <a:cubicBezTo>
                    <a:pt x="3183251" y="6072542"/>
                    <a:pt x="3525279" y="5981337"/>
                    <a:pt x="3654488" y="5923066"/>
                  </a:cubicBezTo>
                  <a:cubicBezTo>
                    <a:pt x="3745697" y="5885062"/>
                    <a:pt x="4034521" y="5664648"/>
                    <a:pt x="3993983" y="5543039"/>
                  </a:cubicBezTo>
                  <a:cubicBezTo>
                    <a:pt x="3966111" y="5459429"/>
                    <a:pt x="3854640" y="5312487"/>
                    <a:pt x="3836902" y="5122468"/>
                  </a:cubicBezTo>
                  <a:cubicBezTo>
                    <a:pt x="3821702" y="4914721"/>
                    <a:pt x="3745697" y="4881783"/>
                    <a:pt x="3646888" y="4828579"/>
                  </a:cubicBezTo>
                  <a:cubicBezTo>
                    <a:pt x="3598750" y="4800712"/>
                    <a:pt x="3560750" y="4767774"/>
                    <a:pt x="3522745" y="4744974"/>
                  </a:cubicBezTo>
                  <a:cubicBezTo>
                    <a:pt x="3496142" y="4729774"/>
                    <a:pt x="3472391" y="4717424"/>
                    <a:pt x="3445076" y="4721818"/>
                  </a:cubicBezTo>
                  <a:close/>
                  <a:moveTo>
                    <a:pt x="1801683" y="4625107"/>
                  </a:moveTo>
                  <a:cubicBezTo>
                    <a:pt x="1743728" y="4624632"/>
                    <a:pt x="1692901" y="4634133"/>
                    <a:pt x="1683401" y="4666436"/>
                  </a:cubicBezTo>
                  <a:cubicBezTo>
                    <a:pt x="1668196" y="4709508"/>
                    <a:pt x="1797410" y="4881783"/>
                    <a:pt x="1774605" y="4940055"/>
                  </a:cubicBezTo>
                  <a:cubicBezTo>
                    <a:pt x="1729001" y="5046464"/>
                    <a:pt x="1592191" y="4937521"/>
                    <a:pt x="1576991" y="4993259"/>
                  </a:cubicBezTo>
                  <a:cubicBezTo>
                    <a:pt x="1513653" y="5178206"/>
                    <a:pt x="1452849" y="5360625"/>
                    <a:pt x="1447782" y="5413825"/>
                  </a:cubicBezTo>
                  <a:cubicBezTo>
                    <a:pt x="1440182" y="5492367"/>
                    <a:pt x="1521253" y="5482234"/>
                    <a:pt x="1594725" y="5532901"/>
                  </a:cubicBezTo>
                  <a:cubicBezTo>
                    <a:pt x="1668196" y="5575972"/>
                    <a:pt x="1688467" y="5657043"/>
                    <a:pt x="1802477" y="5613976"/>
                  </a:cubicBezTo>
                  <a:cubicBezTo>
                    <a:pt x="1820210" y="5606376"/>
                    <a:pt x="1843010" y="5591172"/>
                    <a:pt x="1863281" y="5575972"/>
                  </a:cubicBezTo>
                  <a:cubicBezTo>
                    <a:pt x="1959553" y="5502501"/>
                    <a:pt x="2195171" y="5259282"/>
                    <a:pt x="2228109" y="5135140"/>
                  </a:cubicBezTo>
                  <a:cubicBezTo>
                    <a:pt x="2243309" y="5069268"/>
                    <a:pt x="2200238" y="4904588"/>
                    <a:pt x="2149571" y="4790579"/>
                  </a:cubicBezTo>
                  <a:cubicBezTo>
                    <a:pt x="2081162" y="4636032"/>
                    <a:pt x="2007691" y="4638565"/>
                    <a:pt x="1860748" y="4628432"/>
                  </a:cubicBezTo>
                  <a:cubicBezTo>
                    <a:pt x="1841112" y="4626532"/>
                    <a:pt x="1821002" y="4625265"/>
                    <a:pt x="1801683" y="4625107"/>
                  </a:cubicBezTo>
                  <a:close/>
                  <a:moveTo>
                    <a:pt x="3077714" y="4545934"/>
                  </a:moveTo>
                  <a:cubicBezTo>
                    <a:pt x="3062434" y="4543717"/>
                    <a:pt x="3051508" y="4548626"/>
                    <a:pt x="3048975" y="4565094"/>
                  </a:cubicBezTo>
                  <a:cubicBezTo>
                    <a:pt x="3026170" y="4706970"/>
                    <a:pt x="3056575" y="4717108"/>
                    <a:pt x="3069241" y="4808312"/>
                  </a:cubicBezTo>
                  <a:cubicBezTo>
                    <a:pt x="3079375" y="4896988"/>
                    <a:pt x="3092046" y="5069268"/>
                    <a:pt x="3147784" y="5071802"/>
                  </a:cubicBezTo>
                  <a:cubicBezTo>
                    <a:pt x="3152851" y="5071802"/>
                    <a:pt x="3157917" y="5069268"/>
                    <a:pt x="3160451" y="5069268"/>
                  </a:cubicBezTo>
                  <a:cubicBezTo>
                    <a:pt x="3208589" y="5051530"/>
                    <a:pt x="3218722" y="4889388"/>
                    <a:pt x="3233922" y="4818445"/>
                  </a:cubicBezTo>
                  <a:cubicBezTo>
                    <a:pt x="3264327" y="4704436"/>
                    <a:pt x="3279527" y="4671503"/>
                    <a:pt x="3223789" y="4638565"/>
                  </a:cubicBezTo>
                  <a:cubicBezTo>
                    <a:pt x="3208589" y="4623365"/>
                    <a:pt x="3123556" y="4552585"/>
                    <a:pt x="3077714" y="4545934"/>
                  </a:cubicBezTo>
                  <a:close/>
                  <a:moveTo>
                    <a:pt x="4869953" y="4476421"/>
                  </a:moveTo>
                  <a:cubicBezTo>
                    <a:pt x="4850951" y="4473253"/>
                    <a:pt x="4831317" y="4472620"/>
                    <a:pt x="4809781" y="4476422"/>
                  </a:cubicBezTo>
                  <a:cubicBezTo>
                    <a:pt x="4776843" y="4478956"/>
                    <a:pt x="4736305" y="4501756"/>
                    <a:pt x="4693239" y="4542294"/>
                  </a:cubicBezTo>
                  <a:cubicBezTo>
                    <a:pt x="4602029" y="4623365"/>
                    <a:pt x="4629901" y="4757641"/>
                    <a:pt x="4680572" y="4848850"/>
                  </a:cubicBezTo>
                  <a:cubicBezTo>
                    <a:pt x="4743910" y="4970459"/>
                    <a:pt x="4779377" y="5021130"/>
                    <a:pt x="4809781" y="5023664"/>
                  </a:cubicBezTo>
                  <a:cubicBezTo>
                    <a:pt x="4860453" y="5028730"/>
                    <a:pt x="4908586" y="4927388"/>
                    <a:pt x="4926324" y="4889388"/>
                  </a:cubicBezTo>
                  <a:cubicBezTo>
                    <a:pt x="4938991" y="4838717"/>
                    <a:pt x="4951657" y="4772845"/>
                    <a:pt x="4969391" y="4684170"/>
                  </a:cubicBezTo>
                  <a:cubicBezTo>
                    <a:pt x="5004862" y="4544827"/>
                    <a:pt x="4976995" y="4509356"/>
                    <a:pt x="4926324" y="4491622"/>
                  </a:cubicBezTo>
                  <a:cubicBezTo>
                    <a:pt x="4907322" y="4485289"/>
                    <a:pt x="4888954" y="4479588"/>
                    <a:pt x="4869953" y="4476421"/>
                  </a:cubicBezTo>
                  <a:close/>
                  <a:moveTo>
                    <a:pt x="5605309" y="4397880"/>
                  </a:moveTo>
                  <a:cubicBezTo>
                    <a:pt x="5519171" y="4397880"/>
                    <a:pt x="5389961" y="4415613"/>
                    <a:pt x="5296219" y="4448551"/>
                  </a:cubicBezTo>
                  <a:cubicBezTo>
                    <a:pt x="5260747" y="4463751"/>
                    <a:pt x="5232881" y="4476422"/>
                    <a:pt x="5210081" y="4489089"/>
                  </a:cubicBezTo>
                  <a:cubicBezTo>
                    <a:pt x="5177143" y="4509356"/>
                    <a:pt x="5151809" y="4542294"/>
                    <a:pt x="5131538" y="4582827"/>
                  </a:cubicBezTo>
                  <a:cubicBezTo>
                    <a:pt x="5063133" y="4722174"/>
                    <a:pt x="5035267" y="4952726"/>
                    <a:pt x="5007395" y="5066735"/>
                  </a:cubicBezTo>
                  <a:cubicBezTo>
                    <a:pt x="4992195" y="5145273"/>
                    <a:pt x="4954191" y="5244082"/>
                    <a:pt x="4926324" y="5353020"/>
                  </a:cubicBezTo>
                  <a:cubicBezTo>
                    <a:pt x="4916191" y="5385958"/>
                    <a:pt x="4903519" y="5418896"/>
                    <a:pt x="4898453" y="5451829"/>
                  </a:cubicBezTo>
                  <a:cubicBezTo>
                    <a:pt x="4875653" y="5522767"/>
                    <a:pt x="4860453" y="5596243"/>
                    <a:pt x="4860453" y="5664648"/>
                  </a:cubicBezTo>
                  <a:cubicBezTo>
                    <a:pt x="4855381" y="5755852"/>
                    <a:pt x="4868053" y="5791324"/>
                    <a:pt x="4898453" y="5801457"/>
                  </a:cubicBezTo>
                  <a:cubicBezTo>
                    <a:pt x="4903519" y="5803990"/>
                    <a:pt x="4913657" y="5803990"/>
                    <a:pt x="4926324" y="5803990"/>
                  </a:cubicBezTo>
                  <a:cubicBezTo>
                    <a:pt x="5025129" y="5796390"/>
                    <a:pt x="5205009" y="5707714"/>
                    <a:pt x="5296219" y="5662114"/>
                  </a:cubicBezTo>
                  <a:cubicBezTo>
                    <a:pt x="5460899" y="5565839"/>
                    <a:pt x="5605309" y="5436629"/>
                    <a:pt x="5658513" y="5373291"/>
                  </a:cubicBezTo>
                  <a:cubicBezTo>
                    <a:pt x="5734518" y="5292216"/>
                    <a:pt x="5851061" y="5023664"/>
                    <a:pt x="5851061" y="4932455"/>
                  </a:cubicBezTo>
                  <a:cubicBezTo>
                    <a:pt x="5851061" y="4838717"/>
                    <a:pt x="5721851" y="4397880"/>
                    <a:pt x="5605309" y="4397880"/>
                  </a:cubicBezTo>
                  <a:close/>
                  <a:moveTo>
                    <a:pt x="6249106" y="3400087"/>
                  </a:moveTo>
                  <a:cubicBezTo>
                    <a:pt x="6216180" y="3389445"/>
                    <a:pt x="6237110" y="3749139"/>
                    <a:pt x="6251360" y="4088790"/>
                  </a:cubicBezTo>
                  <a:cubicBezTo>
                    <a:pt x="6258960" y="4461218"/>
                    <a:pt x="6238693" y="4894455"/>
                    <a:pt x="5985341" y="5193411"/>
                  </a:cubicBezTo>
                  <a:cubicBezTo>
                    <a:pt x="5896665" y="5340353"/>
                    <a:pt x="5856127" y="5444229"/>
                    <a:pt x="6036008" y="5302353"/>
                  </a:cubicBezTo>
                  <a:cubicBezTo>
                    <a:pt x="6112017" y="5206078"/>
                    <a:pt x="6190555" y="5117402"/>
                    <a:pt x="6258960" y="5013531"/>
                  </a:cubicBezTo>
                  <a:cubicBezTo>
                    <a:pt x="6416041" y="4767774"/>
                    <a:pt x="6418574" y="4577760"/>
                    <a:pt x="6426174" y="4185066"/>
                  </a:cubicBezTo>
                  <a:cubicBezTo>
                    <a:pt x="6426174" y="3946914"/>
                    <a:pt x="6307098" y="3470606"/>
                    <a:pt x="6256427" y="3407268"/>
                  </a:cubicBezTo>
                  <a:cubicBezTo>
                    <a:pt x="6253735" y="3403151"/>
                    <a:pt x="6251301" y="3400796"/>
                    <a:pt x="6249106" y="3400087"/>
                  </a:cubicBezTo>
                  <a:close/>
                  <a:moveTo>
                    <a:pt x="4740653" y="2972269"/>
                  </a:moveTo>
                  <a:cubicBezTo>
                    <a:pt x="4727916" y="2973323"/>
                    <a:pt x="4715090" y="2984487"/>
                    <a:pt x="4700839" y="3012041"/>
                  </a:cubicBezTo>
                  <a:cubicBezTo>
                    <a:pt x="4678039" y="3052574"/>
                    <a:pt x="4629901" y="3181788"/>
                    <a:pt x="4589363" y="3341397"/>
                  </a:cubicBezTo>
                  <a:cubicBezTo>
                    <a:pt x="4556425" y="3468073"/>
                    <a:pt x="4526025" y="3597287"/>
                    <a:pt x="4508291" y="3726496"/>
                  </a:cubicBezTo>
                  <a:cubicBezTo>
                    <a:pt x="4482953" y="3959581"/>
                    <a:pt x="4553891" y="4210399"/>
                    <a:pt x="4809781" y="4245871"/>
                  </a:cubicBezTo>
                  <a:cubicBezTo>
                    <a:pt x="4885786" y="4263604"/>
                    <a:pt x="5020062" y="4271204"/>
                    <a:pt x="5083400" y="4230666"/>
                  </a:cubicBezTo>
                  <a:cubicBezTo>
                    <a:pt x="5106205" y="4215466"/>
                    <a:pt x="5121405" y="4179999"/>
                    <a:pt x="5134071" y="4134395"/>
                  </a:cubicBezTo>
                  <a:cubicBezTo>
                    <a:pt x="5169543" y="4010252"/>
                    <a:pt x="5182209" y="3807567"/>
                    <a:pt x="5212614" y="3706225"/>
                  </a:cubicBezTo>
                  <a:cubicBezTo>
                    <a:pt x="5243014" y="3561815"/>
                    <a:pt x="5298752" y="3351535"/>
                    <a:pt x="5298752" y="3209655"/>
                  </a:cubicBezTo>
                  <a:cubicBezTo>
                    <a:pt x="5288619" y="3217254"/>
                    <a:pt x="5235414" y="3229921"/>
                    <a:pt x="5192343" y="3232454"/>
                  </a:cubicBezTo>
                  <a:cubicBezTo>
                    <a:pt x="5134071" y="3245126"/>
                    <a:pt x="4880719" y="3077912"/>
                    <a:pt x="4809781" y="3022174"/>
                  </a:cubicBezTo>
                  <a:cubicBezTo>
                    <a:pt x="4782862" y="2996838"/>
                    <a:pt x="4761881" y="2970512"/>
                    <a:pt x="4740653" y="2972269"/>
                  </a:cubicBezTo>
                  <a:close/>
                  <a:moveTo>
                    <a:pt x="2793089" y="2951236"/>
                  </a:moveTo>
                  <a:cubicBezTo>
                    <a:pt x="2777885" y="2956303"/>
                    <a:pt x="2772818" y="2958836"/>
                    <a:pt x="2762685" y="2968969"/>
                  </a:cubicBezTo>
                  <a:cubicBezTo>
                    <a:pt x="2762685" y="2968969"/>
                    <a:pt x="2762685" y="2968969"/>
                    <a:pt x="2760151" y="2971503"/>
                  </a:cubicBezTo>
                  <a:cubicBezTo>
                    <a:pt x="2696813" y="3034841"/>
                    <a:pt x="2679080" y="3204588"/>
                    <a:pt x="2666409" y="3316064"/>
                  </a:cubicBezTo>
                  <a:cubicBezTo>
                    <a:pt x="2623342" y="3680891"/>
                    <a:pt x="2864027" y="4114123"/>
                    <a:pt x="3183251" y="4288937"/>
                  </a:cubicBezTo>
                  <a:cubicBezTo>
                    <a:pt x="3226322" y="4311742"/>
                    <a:pt x="3266860" y="4326942"/>
                    <a:pt x="3292193" y="4326942"/>
                  </a:cubicBezTo>
                  <a:cubicBezTo>
                    <a:pt x="3335265" y="4326942"/>
                    <a:pt x="3411269" y="3969714"/>
                    <a:pt x="3464474" y="3680891"/>
                  </a:cubicBezTo>
                  <a:cubicBezTo>
                    <a:pt x="3472074" y="3642887"/>
                    <a:pt x="3477141" y="3604887"/>
                    <a:pt x="3484741" y="3566882"/>
                  </a:cubicBezTo>
                  <a:cubicBezTo>
                    <a:pt x="3507545" y="3440206"/>
                    <a:pt x="3520212" y="3338864"/>
                    <a:pt x="3520212" y="3318597"/>
                  </a:cubicBezTo>
                  <a:cubicBezTo>
                    <a:pt x="3520212" y="3293264"/>
                    <a:pt x="3482207" y="3288192"/>
                    <a:pt x="3461941" y="3285659"/>
                  </a:cubicBezTo>
                  <a:cubicBezTo>
                    <a:pt x="3388469" y="3272992"/>
                    <a:pt x="3259255" y="3285659"/>
                    <a:pt x="3185784" y="3250192"/>
                  </a:cubicBezTo>
                  <a:cubicBezTo>
                    <a:pt x="3089512" y="3176721"/>
                    <a:pt x="2871627" y="2933498"/>
                    <a:pt x="2793089" y="2951236"/>
                  </a:cubicBezTo>
                  <a:close/>
                  <a:moveTo>
                    <a:pt x="1300837" y="2921466"/>
                  </a:moveTo>
                  <a:cubicBezTo>
                    <a:pt x="1272968" y="2918933"/>
                    <a:pt x="1246365" y="2929701"/>
                    <a:pt x="1222297" y="2943636"/>
                  </a:cubicBezTo>
                  <a:cubicBezTo>
                    <a:pt x="1196959" y="2958836"/>
                    <a:pt x="1151359" y="2989236"/>
                    <a:pt x="1133621" y="3012041"/>
                  </a:cubicBezTo>
                  <a:cubicBezTo>
                    <a:pt x="1088020" y="3067779"/>
                    <a:pt x="1095621" y="3164050"/>
                    <a:pt x="1062683" y="3379402"/>
                  </a:cubicBezTo>
                  <a:cubicBezTo>
                    <a:pt x="1022149" y="3622620"/>
                    <a:pt x="1070283" y="3886110"/>
                    <a:pt x="1209630" y="4093857"/>
                  </a:cubicBezTo>
                  <a:cubicBezTo>
                    <a:pt x="1359106" y="4314275"/>
                    <a:pt x="1526320" y="4400413"/>
                    <a:pt x="1582058" y="4392813"/>
                  </a:cubicBezTo>
                  <a:cubicBezTo>
                    <a:pt x="1642863" y="4382680"/>
                    <a:pt x="1685934" y="4060919"/>
                    <a:pt x="1767005" y="3853172"/>
                  </a:cubicBezTo>
                  <a:cubicBezTo>
                    <a:pt x="1802477" y="3756896"/>
                    <a:pt x="1837943" y="3642887"/>
                    <a:pt x="1863281" y="3536482"/>
                  </a:cubicBezTo>
                  <a:cubicBezTo>
                    <a:pt x="1893681" y="3417406"/>
                    <a:pt x="1908886" y="3318597"/>
                    <a:pt x="1919019" y="3288192"/>
                  </a:cubicBezTo>
                  <a:cubicBezTo>
                    <a:pt x="1926619" y="3278059"/>
                    <a:pt x="1896215" y="3278059"/>
                    <a:pt x="1863281" y="3278059"/>
                  </a:cubicBezTo>
                  <a:cubicBezTo>
                    <a:pt x="1799943" y="3278059"/>
                    <a:pt x="1708734" y="3283126"/>
                    <a:pt x="1658063" y="3255259"/>
                  </a:cubicBezTo>
                  <a:cubicBezTo>
                    <a:pt x="1569391" y="3212188"/>
                    <a:pt x="1513653" y="3143783"/>
                    <a:pt x="1386977" y="2979103"/>
                  </a:cubicBezTo>
                  <a:cubicBezTo>
                    <a:pt x="1357842" y="2939834"/>
                    <a:pt x="1328706" y="2923999"/>
                    <a:pt x="1300837" y="2921466"/>
                  </a:cubicBezTo>
                  <a:close/>
                  <a:moveTo>
                    <a:pt x="2194502" y="2141297"/>
                  </a:moveTo>
                  <a:cubicBezTo>
                    <a:pt x="2179657" y="2141138"/>
                    <a:pt x="2162872" y="2141772"/>
                    <a:pt x="2144504" y="2143038"/>
                  </a:cubicBezTo>
                  <a:cubicBezTo>
                    <a:pt x="1924086" y="2150638"/>
                    <a:pt x="1635263" y="2262114"/>
                    <a:pt x="1518720" y="2462261"/>
                  </a:cubicBezTo>
                  <a:cubicBezTo>
                    <a:pt x="1374310" y="2730818"/>
                    <a:pt x="1526320" y="2781489"/>
                    <a:pt x="1587125" y="2913232"/>
                  </a:cubicBezTo>
                  <a:cubicBezTo>
                    <a:pt x="1665663" y="3072846"/>
                    <a:pt x="1739139" y="3126050"/>
                    <a:pt x="1908886" y="3126050"/>
                  </a:cubicBezTo>
                  <a:cubicBezTo>
                    <a:pt x="2060895" y="3105779"/>
                    <a:pt x="1995024" y="3050041"/>
                    <a:pt x="2050762" y="2875227"/>
                  </a:cubicBezTo>
                  <a:cubicBezTo>
                    <a:pt x="2081162" y="2778956"/>
                    <a:pt x="2116633" y="2690280"/>
                    <a:pt x="2141971" y="2611742"/>
                  </a:cubicBezTo>
                  <a:cubicBezTo>
                    <a:pt x="2185038" y="2474933"/>
                    <a:pt x="2261043" y="2312786"/>
                    <a:pt x="2266114" y="2168372"/>
                  </a:cubicBezTo>
                  <a:cubicBezTo>
                    <a:pt x="2266114" y="2149372"/>
                    <a:pt x="2239036" y="2141772"/>
                    <a:pt x="2194502" y="2141297"/>
                  </a:cubicBezTo>
                  <a:close/>
                  <a:moveTo>
                    <a:pt x="6435042" y="2013553"/>
                  </a:moveTo>
                  <a:cubicBezTo>
                    <a:pt x="6415724" y="2017314"/>
                    <a:pt x="6392605" y="2029665"/>
                    <a:pt x="6365369" y="2054367"/>
                  </a:cubicBezTo>
                  <a:cubicBezTo>
                    <a:pt x="6317231" y="2102500"/>
                    <a:pt x="6253893" y="2191177"/>
                    <a:pt x="6200689" y="2277314"/>
                  </a:cubicBezTo>
                  <a:cubicBezTo>
                    <a:pt x="6167755" y="2330519"/>
                    <a:pt x="6114551" y="2421728"/>
                    <a:pt x="6114551" y="2482533"/>
                  </a:cubicBezTo>
                  <a:cubicBezTo>
                    <a:pt x="6114551" y="2545871"/>
                    <a:pt x="6124684" y="2619342"/>
                    <a:pt x="6155089" y="2626942"/>
                  </a:cubicBezTo>
                  <a:cubicBezTo>
                    <a:pt x="6167755" y="2632009"/>
                    <a:pt x="6177889" y="2619342"/>
                    <a:pt x="6185489" y="2609209"/>
                  </a:cubicBezTo>
                  <a:cubicBezTo>
                    <a:pt x="6218427" y="2566137"/>
                    <a:pt x="6190555" y="2467333"/>
                    <a:pt x="6350169" y="2350790"/>
                  </a:cubicBezTo>
                  <a:cubicBezTo>
                    <a:pt x="6416041" y="2307719"/>
                    <a:pt x="6504717" y="2219043"/>
                    <a:pt x="6514850" y="2110105"/>
                  </a:cubicBezTo>
                  <a:cubicBezTo>
                    <a:pt x="6516750" y="2068302"/>
                    <a:pt x="6492997" y="2002271"/>
                    <a:pt x="6435042" y="2013553"/>
                  </a:cubicBezTo>
                  <a:close/>
                  <a:moveTo>
                    <a:pt x="5570751" y="1965849"/>
                  </a:moveTo>
                  <a:cubicBezTo>
                    <a:pt x="5552422" y="1961257"/>
                    <a:pt x="5528036" y="1965690"/>
                    <a:pt x="5496366" y="1983425"/>
                  </a:cubicBezTo>
                  <a:cubicBezTo>
                    <a:pt x="5440628" y="2016363"/>
                    <a:pt x="5367157" y="2067034"/>
                    <a:pt x="5296219" y="2130372"/>
                  </a:cubicBezTo>
                  <a:cubicBezTo>
                    <a:pt x="5212614" y="2196243"/>
                    <a:pt x="5134071" y="2267181"/>
                    <a:pt x="5070733" y="2353323"/>
                  </a:cubicBezTo>
                  <a:cubicBezTo>
                    <a:pt x="4999795" y="2469866"/>
                    <a:pt x="4961791" y="2502800"/>
                    <a:pt x="4974462" y="2708018"/>
                  </a:cubicBezTo>
                  <a:cubicBezTo>
                    <a:pt x="4984595" y="2860027"/>
                    <a:pt x="5053000" y="2956303"/>
                    <a:pt x="5131538" y="3001907"/>
                  </a:cubicBezTo>
                  <a:cubicBezTo>
                    <a:pt x="5189809" y="3037374"/>
                    <a:pt x="5270885" y="3055107"/>
                    <a:pt x="5334223" y="3024707"/>
                  </a:cubicBezTo>
                  <a:cubicBezTo>
                    <a:pt x="5384890" y="2999374"/>
                    <a:pt x="5425428" y="2791623"/>
                    <a:pt x="5450766" y="2652280"/>
                  </a:cubicBezTo>
                  <a:cubicBezTo>
                    <a:pt x="5481166" y="2520533"/>
                    <a:pt x="5579975" y="2219043"/>
                    <a:pt x="5605309" y="2135438"/>
                  </a:cubicBezTo>
                  <a:cubicBezTo>
                    <a:pt x="5626212" y="2074635"/>
                    <a:pt x="5625738" y="1979626"/>
                    <a:pt x="5570751" y="1965849"/>
                  </a:cubicBezTo>
                  <a:close/>
                  <a:moveTo>
                    <a:pt x="3783402" y="1925040"/>
                  </a:moveTo>
                  <a:cubicBezTo>
                    <a:pt x="3668699" y="1934615"/>
                    <a:pt x="3512927" y="1995776"/>
                    <a:pt x="3467007" y="2016363"/>
                  </a:cubicBezTo>
                  <a:cubicBezTo>
                    <a:pt x="3327665" y="2077167"/>
                    <a:pt x="3226322" y="2160772"/>
                    <a:pt x="3132579" y="2279848"/>
                  </a:cubicBezTo>
                  <a:cubicBezTo>
                    <a:pt x="2950165" y="2512933"/>
                    <a:pt x="3107246" y="2784023"/>
                    <a:pt x="3244055" y="2991769"/>
                  </a:cubicBezTo>
                  <a:cubicBezTo>
                    <a:pt x="3287127" y="3070312"/>
                    <a:pt x="3492341" y="3148850"/>
                    <a:pt x="3591150" y="3110846"/>
                  </a:cubicBezTo>
                  <a:cubicBezTo>
                    <a:pt x="3657021" y="3082979"/>
                    <a:pt x="3740631" y="2629475"/>
                    <a:pt x="3839435" y="2353323"/>
                  </a:cubicBezTo>
                  <a:cubicBezTo>
                    <a:pt x="3938245" y="2084767"/>
                    <a:pt x="3912911" y="1983425"/>
                    <a:pt x="3912911" y="1983425"/>
                  </a:cubicBezTo>
                  <a:cubicBezTo>
                    <a:pt x="3906259" y="1932121"/>
                    <a:pt x="3852223" y="1919295"/>
                    <a:pt x="3783402" y="1925040"/>
                  </a:cubicBezTo>
                  <a:close/>
                  <a:moveTo>
                    <a:pt x="5060678" y="27"/>
                  </a:moveTo>
                  <a:cubicBezTo>
                    <a:pt x="5077225" y="-329"/>
                    <a:pt x="5101769" y="2838"/>
                    <a:pt x="5134071" y="9806"/>
                  </a:cubicBezTo>
                  <a:cubicBezTo>
                    <a:pt x="5205009" y="22473"/>
                    <a:pt x="5275952" y="47811"/>
                    <a:pt x="5341823" y="75678"/>
                  </a:cubicBezTo>
                  <a:cubicBezTo>
                    <a:pt x="5514104" y="149149"/>
                    <a:pt x="5693985" y="273291"/>
                    <a:pt x="5866265" y="420238"/>
                  </a:cubicBezTo>
                  <a:cubicBezTo>
                    <a:pt x="6203222" y="706528"/>
                    <a:pt x="6545250" y="1078956"/>
                    <a:pt x="6785935" y="1438717"/>
                  </a:cubicBezTo>
                  <a:cubicBezTo>
                    <a:pt x="6927816" y="1659135"/>
                    <a:pt x="7034225" y="2092367"/>
                    <a:pt x="6983554" y="2173443"/>
                  </a:cubicBezTo>
                  <a:cubicBezTo>
                    <a:pt x="6948083" y="2249448"/>
                    <a:pt x="6915145" y="2398923"/>
                    <a:pt x="6897411" y="2563604"/>
                  </a:cubicBezTo>
                  <a:cubicBezTo>
                    <a:pt x="6882211" y="2725751"/>
                    <a:pt x="6897411" y="2976569"/>
                    <a:pt x="6796069" y="3214721"/>
                  </a:cubicBezTo>
                  <a:cubicBezTo>
                    <a:pt x="6682059" y="3470606"/>
                    <a:pt x="6633926" y="3376868"/>
                    <a:pt x="6674459" y="2948703"/>
                  </a:cubicBezTo>
                  <a:cubicBezTo>
                    <a:pt x="6709931" y="2550937"/>
                    <a:pt x="6674459" y="2452128"/>
                    <a:pt x="6588321" y="2409057"/>
                  </a:cubicBezTo>
                  <a:cubicBezTo>
                    <a:pt x="6494579" y="2358390"/>
                    <a:pt x="6486979" y="2368523"/>
                    <a:pt x="6421107" y="2467333"/>
                  </a:cubicBezTo>
                  <a:cubicBezTo>
                    <a:pt x="6357769" y="2566137"/>
                    <a:pt x="6378036" y="2748551"/>
                    <a:pt x="6431241" y="2979103"/>
                  </a:cubicBezTo>
                  <a:cubicBezTo>
                    <a:pt x="6486979" y="3207121"/>
                    <a:pt x="6590855" y="3574482"/>
                    <a:pt x="6676993" y="3848105"/>
                  </a:cubicBezTo>
                  <a:cubicBezTo>
                    <a:pt x="6768202" y="4121723"/>
                    <a:pt x="6813807" y="4339609"/>
                    <a:pt x="6758069" y="4496689"/>
                  </a:cubicBezTo>
                  <a:cubicBezTo>
                    <a:pt x="6717531" y="4608165"/>
                    <a:pt x="6664326" y="4886850"/>
                    <a:pt x="6509783" y="5150340"/>
                  </a:cubicBezTo>
                  <a:cubicBezTo>
                    <a:pt x="6329898" y="5456896"/>
                    <a:pt x="5894132" y="5859728"/>
                    <a:pt x="5597709" y="6064942"/>
                  </a:cubicBezTo>
                  <a:cubicBezTo>
                    <a:pt x="5344357" y="6234689"/>
                    <a:pt x="5060600" y="6394303"/>
                    <a:pt x="4759110" y="6460174"/>
                  </a:cubicBezTo>
                  <a:cubicBezTo>
                    <a:pt x="4667901" y="6482979"/>
                    <a:pt x="4614696" y="6490579"/>
                    <a:pt x="4609629" y="6498179"/>
                  </a:cubicBezTo>
                  <a:cubicBezTo>
                    <a:pt x="4584929" y="6553282"/>
                    <a:pt x="4590154" y="6642588"/>
                    <a:pt x="4566521" y="6706243"/>
                  </a:cubicBezTo>
                  <a:lnTo>
                    <a:pt x="4558465" y="6722590"/>
                  </a:lnTo>
                  <a:lnTo>
                    <a:pt x="4385771" y="6722590"/>
                  </a:lnTo>
                  <a:lnTo>
                    <a:pt x="4383830" y="6709409"/>
                  </a:lnTo>
                  <a:cubicBezTo>
                    <a:pt x="4382879" y="6697691"/>
                    <a:pt x="4385413" y="6686923"/>
                    <a:pt x="4399349" y="6657788"/>
                  </a:cubicBezTo>
                  <a:cubicBezTo>
                    <a:pt x="4424682" y="6594450"/>
                    <a:pt x="4427215" y="6543779"/>
                    <a:pt x="4427215" y="6543779"/>
                  </a:cubicBezTo>
                  <a:cubicBezTo>
                    <a:pt x="4427215" y="6543779"/>
                    <a:pt x="4224535" y="6543779"/>
                    <a:pt x="3993983" y="6543779"/>
                  </a:cubicBezTo>
                  <a:cubicBezTo>
                    <a:pt x="3616483" y="6543779"/>
                    <a:pt x="3246589" y="6556450"/>
                    <a:pt x="2869094" y="6528579"/>
                  </a:cubicBezTo>
                  <a:cubicBezTo>
                    <a:pt x="2869094" y="6528579"/>
                    <a:pt x="2843756" y="6558983"/>
                    <a:pt x="2826023" y="6645121"/>
                  </a:cubicBezTo>
                  <a:cubicBezTo>
                    <a:pt x="2823489" y="6663490"/>
                    <a:pt x="2820006" y="6680750"/>
                    <a:pt x="2815928" y="6696704"/>
                  </a:cubicBezTo>
                  <a:lnTo>
                    <a:pt x="2807845" y="6722590"/>
                  </a:lnTo>
                  <a:lnTo>
                    <a:pt x="2640836" y="6722590"/>
                  </a:lnTo>
                  <a:lnTo>
                    <a:pt x="2642183" y="6717923"/>
                  </a:lnTo>
                  <a:cubicBezTo>
                    <a:pt x="2645509" y="6705928"/>
                    <a:pt x="2648675" y="6693894"/>
                    <a:pt x="2651209" y="6683126"/>
                  </a:cubicBezTo>
                  <a:cubicBezTo>
                    <a:pt x="2668942" y="6650188"/>
                    <a:pt x="2668942" y="6609655"/>
                    <a:pt x="2684146" y="6571650"/>
                  </a:cubicBezTo>
                  <a:cubicBezTo>
                    <a:pt x="2706947" y="6520979"/>
                    <a:pt x="2646142" y="6510845"/>
                    <a:pt x="2516932" y="6498179"/>
                  </a:cubicBezTo>
                  <a:cubicBezTo>
                    <a:pt x="2276247" y="6475374"/>
                    <a:pt x="2078629" y="6457641"/>
                    <a:pt x="1855681" y="6358832"/>
                  </a:cubicBezTo>
                  <a:cubicBezTo>
                    <a:pt x="1599791" y="6249894"/>
                    <a:pt x="1326173" y="6090280"/>
                    <a:pt x="1229897" y="6011742"/>
                  </a:cubicBezTo>
                  <a:cubicBezTo>
                    <a:pt x="1229897" y="6011742"/>
                    <a:pt x="1204563" y="6070013"/>
                    <a:pt x="1176692" y="6125751"/>
                  </a:cubicBezTo>
                  <a:cubicBezTo>
                    <a:pt x="1161492" y="6151085"/>
                    <a:pt x="1123487" y="6219489"/>
                    <a:pt x="1098154" y="6219489"/>
                  </a:cubicBezTo>
                  <a:cubicBezTo>
                    <a:pt x="1050016" y="6219489"/>
                    <a:pt x="974011" y="6199222"/>
                    <a:pt x="1006944" y="6118147"/>
                  </a:cubicBezTo>
                  <a:cubicBezTo>
                    <a:pt x="1042416" y="6034542"/>
                    <a:pt x="1075349" y="5938266"/>
                    <a:pt x="1075349" y="5938266"/>
                  </a:cubicBezTo>
                  <a:cubicBezTo>
                    <a:pt x="1075349" y="5938266"/>
                    <a:pt x="300089" y="5122468"/>
                    <a:pt x="105008" y="4696836"/>
                  </a:cubicBezTo>
                  <a:cubicBezTo>
                    <a:pt x="-87539" y="4273737"/>
                    <a:pt x="31536" y="4007719"/>
                    <a:pt x="94875" y="3566882"/>
                  </a:cubicBezTo>
                  <a:cubicBezTo>
                    <a:pt x="160746" y="3133650"/>
                    <a:pt x="135408" y="2444528"/>
                    <a:pt x="77136" y="2054367"/>
                  </a:cubicBezTo>
                  <a:cubicBezTo>
                    <a:pt x="3665" y="1537526"/>
                    <a:pt x="168346" y="1494455"/>
                    <a:pt x="330493" y="1329774"/>
                  </a:cubicBezTo>
                  <a:cubicBezTo>
                    <a:pt x="495174" y="1167632"/>
                    <a:pt x="659850" y="1137227"/>
                    <a:pt x="692788" y="914275"/>
                  </a:cubicBezTo>
                  <a:cubicBezTo>
                    <a:pt x="720654" y="749595"/>
                    <a:pt x="601579" y="671057"/>
                    <a:pt x="583845" y="579852"/>
                  </a:cubicBezTo>
                  <a:cubicBezTo>
                    <a:pt x="568645" y="488643"/>
                    <a:pt x="910673" y="557048"/>
                    <a:pt x="994278" y="706528"/>
                  </a:cubicBezTo>
                  <a:cubicBezTo>
                    <a:pt x="1075349" y="848404"/>
                    <a:pt x="1082954" y="992818"/>
                    <a:pt x="966411" y="1111894"/>
                  </a:cubicBezTo>
                  <a:cubicBezTo>
                    <a:pt x="852402" y="1230970"/>
                    <a:pt x="723188" y="1246170"/>
                    <a:pt x="768792" y="1319641"/>
                  </a:cubicBezTo>
                  <a:cubicBezTo>
                    <a:pt x="811864" y="1393112"/>
                    <a:pt x="966411" y="1327241"/>
                    <a:pt x="1128554" y="1502055"/>
                  </a:cubicBezTo>
                  <a:cubicBezTo>
                    <a:pt x="1146292" y="1519793"/>
                    <a:pt x="1158958" y="1534993"/>
                    <a:pt x="1171625" y="1547659"/>
                  </a:cubicBezTo>
                  <a:cubicBezTo>
                    <a:pt x="1171625" y="1550192"/>
                    <a:pt x="1174159" y="1550192"/>
                    <a:pt x="1174159" y="1550192"/>
                  </a:cubicBezTo>
                  <a:cubicBezTo>
                    <a:pt x="1290701" y="1704740"/>
                    <a:pt x="1278035" y="1846615"/>
                    <a:pt x="1219763" y="1859282"/>
                  </a:cubicBezTo>
                  <a:cubicBezTo>
                    <a:pt x="1207096" y="1866882"/>
                    <a:pt x="1196959" y="1859282"/>
                    <a:pt x="1174159" y="1854215"/>
                  </a:cubicBezTo>
                  <a:lnTo>
                    <a:pt x="1171625" y="1851682"/>
                  </a:lnTo>
                  <a:cubicBezTo>
                    <a:pt x="1103220" y="1816215"/>
                    <a:pt x="994278" y="1699673"/>
                    <a:pt x="829597" y="1709806"/>
                  </a:cubicBezTo>
                  <a:cubicBezTo>
                    <a:pt x="616783" y="1719940"/>
                    <a:pt x="502774" y="1828882"/>
                    <a:pt x="502774" y="1917553"/>
                  </a:cubicBezTo>
                  <a:cubicBezTo>
                    <a:pt x="502774" y="2011296"/>
                    <a:pt x="593978" y="3042441"/>
                    <a:pt x="568645" y="3217254"/>
                  </a:cubicBezTo>
                  <a:cubicBezTo>
                    <a:pt x="540774" y="3389535"/>
                    <a:pt x="312755" y="3977314"/>
                    <a:pt x="386231" y="4258537"/>
                  </a:cubicBezTo>
                  <a:cubicBezTo>
                    <a:pt x="462236" y="4539760"/>
                    <a:pt x="748526" y="4793112"/>
                    <a:pt x="811864" y="4788045"/>
                  </a:cubicBezTo>
                  <a:cubicBezTo>
                    <a:pt x="865069" y="4777912"/>
                    <a:pt x="943606" y="4729774"/>
                    <a:pt x="1042416" y="4717108"/>
                  </a:cubicBezTo>
                  <a:cubicBezTo>
                    <a:pt x="1082954" y="4706970"/>
                    <a:pt x="1136154" y="4704436"/>
                    <a:pt x="1176692" y="4704436"/>
                  </a:cubicBezTo>
                  <a:cubicBezTo>
                    <a:pt x="1275501" y="4701903"/>
                    <a:pt x="1354039" y="4696836"/>
                    <a:pt x="1354039" y="4679103"/>
                  </a:cubicBezTo>
                  <a:cubicBezTo>
                    <a:pt x="1354039" y="4651232"/>
                    <a:pt x="1270434" y="4618298"/>
                    <a:pt x="1176692" y="4565094"/>
                  </a:cubicBezTo>
                  <a:lnTo>
                    <a:pt x="1174159" y="4565094"/>
                  </a:lnTo>
                  <a:cubicBezTo>
                    <a:pt x="1108287" y="4532156"/>
                    <a:pt x="1034816" y="4484022"/>
                    <a:pt x="979078" y="4425751"/>
                  </a:cubicBezTo>
                  <a:cubicBezTo>
                    <a:pt x="768792" y="4207866"/>
                    <a:pt x="745992" y="4045719"/>
                    <a:pt x="702921" y="3797434"/>
                  </a:cubicBezTo>
                  <a:cubicBezTo>
                    <a:pt x="659850" y="3554215"/>
                    <a:pt x="796664" y="3009507"/>
                    <a:pt x="898002" y="2852427"/>
                  </a:cubicBezTo>
                  <a:cubicBezTo>
                    <a:pt x="994278" y="2708018"/>
                    <a:pt x="1640329" y="2160772"/>
                    <a:pt x="1630196" y="2102500"/>
                  </a:cubicBezTo>
                  <a:cubicBezTo>
                    <a:pt x="1614996" y="1937825"/>
                    <a:pt x="1538987" y="2003696"/>
                    <a:pt x="1440182" y="1884620"/>
                  </a:cubicBezTo>
                  <a:cubicBezTo>
                    <a:pt x="1359106" y="1785811"/>
                    <a:pt x="1412311" y="1580597"/>
                    <a:pt x="1660596" y="1730073"/>
                  </a:cubicBezTo>
                  <a:cubicBezTo>
                    <a:pt x="1779672" y="1803544"/>
                    <a:pt x="1703667" y="1970758"/>
                    <a:pt x="1855681" y="2021429"/>
                  </a:cubicBezTo>
                  <a:cubicBezTo>
                    <a:pt x="1911419" y="2026496"/>
                    <a:pt x="2025424" y="2026496"/>
                    <a:pt x="2136900" y="2026496"/>
                  </a:cubicBezTo>
                  <a:cubicBezTo>
                    <a:pt x="2190104" y="2026496"/>
                    <a:pt x="2243309" y="2026496"/>
                    <a:pt x="2288914" y="2026496"/>
                  </a:cubicBezTo>
                  <a:cubicBezTo>
                    <a:pt x="2354785" y="2026496"/>
                    <a:pt x="2461194" y="2023963"/>
                    <a:pt x="2519466" y="2061967"/>
                  </a:cubicBezTo>
                  <a:cubicBezTo>
                    <a:pt x="2595471" y="2110105"/>
                    <a:pt x="2585337" y="2208910"/>
                    <a:pt x="2542266" y="2236781"/>
                  </a:cubicBezTo>
                  <a:cubicBezTo>
                    <a:pt x="2527066" y="2249448"/>
                    <a:pt x="2511866" y="2251981"/>
                    <a:pt x="2491595" y="2251981"/>
                  </a:cubicBezTo>
                  <a:cubicBezTo>
                    <a:pt x="2443461" y="2254514"/>
                    <a:pt x="2380123" y="2244381"/>
                    <a:pt x="2375052" y="2274781"/>
                  </a:cubicBezTo>
                  <a:cubicBezTo>
                    <a:pt x="2369985" y="2287448"/>
                    <a:pt x="2337052" y="2376123"/>
                    <a:pt x="2296514" y="2502800"/>
                  </a:cubicBezTo>
                  <a:cubicBezTo>
                    <a:pt x="2243309" y="2662413"/>
                    <a:pt x="2190104" y="2819489"/>
                    <a:pt x="2139433" y="2979103"/>
                  </a:cubicBezTo>
                  <a:cubicBezTo>
                    <a:pt x="2134366" y="2996841"/>
                    <a:pt x="2129300" y="3014574"/>
                    <a:pt x="2126766" y="3032307"/>
                  </a:cubicBezTo>
                  <a:cubicBezTo>
                    <a:pt x="2121700" y="3047507"/>
                    <a:pt x="2131833" y="3057646"/>
                    <a:pt x="2139433" y="3062712"/>
                  </a:cubicBezTo>
                  <a:cubicBezTo>
                    <a:pt x="2162238" y="3070312"/>
                    <a:pt x="2190104" y="3075379"/>
                    <a:pt x="2192638" y="3100712"/>
                  </a:cubicBezTo>
                  <a:cubicBezTo>
                    <a:pt x="2195171" y="3141250"/>
                    <a:pt x="2185038" y="3212188"/>
                    <a:pt x="2179971" y="3229921"/>
                  </a:cubicBezTo>
                  <a:cubicBezTo>
                    <a:pt x="2167304" y="3242592"/>
                    <a:pt x="2154638" y="3250192"/>
                    <a:pt x="2139433" y="3252726"/>
                  </a:cubicBezTo>
                  <a:cubicBezTo>
                    <a:pt x="2106500" y="3262859"/>
                    <a:pt x="2065962" y="3255259"/>
                    <a:pt x="2055829" y="3278059"/>
                  </a:cubicBezTo>
                  <a:cubicBezTo>
                    <a:pt x="2020357" y="3430073"/>
                    <a:pt x="1926619" y="3729029"/>
                    <a:pt x="1858215" y="3982381"/>
                  </a:cubicBezTo>
                  <a:cubicBezTo>
                    <a:pt x="1789810" y="4238271"/>
                    <a:pt x="1731539" y="4456151"/>
                    <a:pt x="1761939" y="4468818"/>
                  </a:cubicBezTo>
                  <a:cubicBezTo>
                    <a:pt x="1774605" y="4478956"/>
                    <a:pt x="1815143" y="4481489"/>
                    <a:pt x="1858215" y="4481489"/>
                  </a:cubicBezTo>
                  <a:cubicBezTo>
                    <a:pt x="2005157" y="4481489"/>
                    <a:pt x="2220509" y="4425751"/>
                    <a:pt x="2291447" y="4603098"/>
                  </a:cubicBezTo>
                  <a:cubicBezTo>
                    <a:pt x="2291447" y="4603098"/>
                    <a:pt x="2291447" y="4603098"/>
                    <a:pt x="2291447" y="4605632"/>
                  </a:cubicBezTo>
                  <a:cubicBezTo>
                    <a:pt x="2304114" y="4641098"/>
                    <a:pt x="2319318" y="4696836"/>
                    <a:pt x="2331985" y="4775379"/>
                  </a:cubicBezTo>
                  <a:cubicBezTo>
                    <a:pt x="2364918" y="4985659"/>
                    <a:pt x="2405456" y="4988193"/>
                    <a:pt x="2501732" y="4980593"/>
                  </a:cubicBezTo>
                  <a:cubicBezTo>
                    <a:pt x="2575204" y="4972993"/>
                    <a:pt x="2747484" y="4983126"/>
                    <a:pt x="2747484" y="4876717"/>
                  </a:cubicBezTo>
                  <a:cubicBezTo>
                    <a:pt x="2747484" y="4782979"/>
                    <a:pt x="2706947" y="4605632"/>
                    <a:pt x="2663875" y="4534694"/>
                  </a:cubicBezTo>
                  <a:cubicBezTo>
                    <a:pt x="2521999" y="4316809"/>
                    <a:pt x="2430790" y="4103990"/>
                    <a:pt x="2347185" y="3858238"/>
                  </a:cubicBezTo>
                  <a:cubicBezTo>
                    <a:pt x="2200238" y="3359135"/>
                    <a:pt x="2524532" y="2761223"/>
                    <a:pt x="2815889" y="2360923"/>
                  </a:cubicBezTo>
                  <a:cubicBezTo>
                    <a:pt x="2902027" y="2239314"/>
                    <a:pt x="3008437" y="2143038"/>
                    <a:pt x="3094579" y="1991025"/>
                  </a:cubicBezTo>
                  <a:cubicBezTo>
                    <a:pt x="3119913" y="1945425"/>
                    <a:pt x="3084441" y="1851682"/>
                    <a:pt x="2978036" y="1818749"/>
                  </a:cubicBezTo>
                  <a:cubicBezTo>
                    <a:pt x="2896961" y="1795944"/>
                    <a:pt x="2813356" y="1798478"/>
                    <a:pt x="2765218" y="1765544"/>
                  </a:cubicBezTo>
                  <a:cubicBezTo>
                    <a:pt x="2691746" y="1717406"/>
                    <a:pt x="2712013" y="1567926"/>
                    <a:pt x="2767751" y="1514721"/>
                  </a:cubicBezTo>
                  <a:cubicBezTo>
                    <a:pt x="2841223" y="1446317"/>
                    <a:pt x="2980570" y="1517255"/>
                    <a:pt x="3031241" y="1557792"/>
                  </a:cubicBezTo>
                  <a:cubicBezTo>
                    <a:pt x="3094579" y="1605930"/>
                    <a:pt x="3241522" y="1879553"/>
                    <a:pt x="3304860" y="1864349"/>
                  </a:cubicBezTo>
                  <a:cubicBezTo>
                    <a:pt x="3423936" y="1854215"/>
                    <a:pt x="3555679" y="1849149"/>
                    <a:pt x="3669688" y="1806078"/>
                  </a:cubicBezTo>
                  <a:cubicBezTo>
                    <a:pt x="3839435" y="1735140"/>
                    <a:pt x="4049720" y="1745273"/>
                    <a:pt x="4229601" y="1780744"/>
                  </a:cubicBezTo>
                  <a:cubicBezTo>
                    <a:pt x="4285339" y="1793411"/>
                    <a:pt x="4325873" y="1806078"/>
                    <a:pt x="4338544" y="1821282"/>
                  </a:cubicBezTo>
                  <a:cubicBezTo>
                    <a:pt x="4394282" y="1882087"/>
                    <a:pt x="4406948" y="1940358"/>
                    <a:pt x="4305606" y="1950491"/>
                  </a:cubicBezTo>
                  <a:cubicBezTo>
                    <a:pt x="4265068" y="1955558"/>
                    <a:pt x="4130792" y="2003696"/>
                    <a:pt x="4097859" y="2064501"/>
                  </a:cubicBezTo>
                  <a:cubicBezTo>
                    <a:pt x="4082654" y="2082234"/>
                    <a:pt x="4047187" y="2191177"/>
                    <a:pt x="3996516" y="2333052"/>
                  </a:cubicBezTo>
                  <a:cubicBezTo>
                    <a:pt x="3993983" y="2335586"/>
                    <a:pt x="3993983" y="2338119"/>
                    <a:pt x="3993983" y="2338119"/>
                  </a:cubicBezTo>
                  <a:cubicBezTo>
                    <a:pt x="3933178" y="2518000"/>
                    <a:pt x="3862240" y="2758684"/>
                    <a:pt x="3796369" y="2971503"/>
                  </a:cubicBezTo>
                  <a:cubicBezTo>
                    <a:pt x="3791297" y="2991769"/>
                    <a:pt x="3821702" y="3080446"/>
                    <a:pt x="3824235" y="3118450"/>
                  </a:cubicBezTo>
                  <a:cubicBezTo>
                    <a:pt x="3854640" y="3283126"/>
                    <a:pt x="3722893" y="3240059"/>
                    <a:pt x="3707693" y="3293264"/>
                  </a:cubicBezTo>
                  <a:cubicBezTo>
                    <a:pt x="3695026" y="3343930"/>
                    <a:pt x="3687426" y="3387002"/>
                    <a:pt x="3682359" y="3417406"/>
                  </a:cubicBezTo>
                  <a:cubicBezTo>
                    <a:pt x="3651955" y="3599820"/>
                    <a:pt x="3492341" y="4096390"/>
                    <a:pt x="3477141" y="4329475"/>
                  </a:cubicBezTo>
                  <a:cubicBezTo>
                    <a:pt x="3477141" y="4352275"/>
                    <a:pt x="3477141" y="4370013"/>
                    <a:pt x="3477141" y="4382680"/>
                  </a:cubicBezTo>
                  <a:cubicBezTo>
                    <a:pt x="3477141" y="4405480"/>
                    <a:pt x="3482207" y="4425751"/>
                    <a:pt x="3492341" y="4438418"/>
                  </a:cubicBezTo>
                  <a:cubicBezTo>
                    <a:pt x="3492341" y="4438418"/>
                    <a:pt x="3819168" y="4625898"/>
                    <a:pt x="3966111" y="4767774"/>
                  </a:cubicBezTo>
                  <a:cubicBezTo>
                    <a:pt x="3988916" y="4790579"/>
                    <a:pt x="4019316" y="4820979"/>
                    <a:pt x="4034521" y="4848850"/>
                  </a:cubicBezTo>
                  <a:cubicBezTo>
                    <a:pt x="4080121" y="4978059"/>
                    <a:pt x="4133325" y="5434096"/>
                    <a:pt x="4199197" y="5444229"/>
                  </a:cubicBezTo>
                  <a:cubicBezTo>
                    <a:pt x="4260001" y="5454363"/>
                    <a:pt x="4417082" y="5264349"/>
                    <a:pt x="4442415" y="5175673"/>
                  </a:cubicBezTo>
                  <a:cubicBezTo>
                    <a:pt x="4498153" y="4998326"/>
                    <a:pt x="4260001" y="4795645"/>
                    <a:pt x="4181463" y="4666436"/>
                  </a:cubicBezTo>
                  <a:cubicBezTo>
                    <a:pt x="4102925" y="4542294"/>
                    <a:pt x="3978783" y="4010252"/>
                    <a:pt x="4107992" y="3569415"/>
                  </a:cubicBezTo>
                  <a:cubicBezTo>
                    <a:pt x="4224535" y="3176721"/>
                    <a:pt x="4465220" y="2781489"/>
                    <a:pt x="4672967" y="2419195"/>
                  </a:cubicBezTo>
                  <a:cubicBezTo>
                    <a:pt x="4774310" y="2264648"/>
                    <a:pt x="4979529" y="2143038"/>
                    <a:pt x="5131538" y="2049301"/>
                  </a:cubicBezTo>
                  <a:cubicBezTo>
                    <a:pt x="5182209" y="2021429"/>
                    <a:pt x="5232881" y="1993558"/>
                    <a:pt x="5278485" y="1968225"/>
                  </a:cubicBezTo>
                  <a:cubicBezTo>
                    <a:pt x="5227814" y="1953025"/>
                    <a:pt x="5182209" y="1917553"/>
                    <a:pt x="5131538" y="1887153"/>
                  </a:cubicBezTo>
                  <a:cubicBezTo>
                    <a:pt x="5032733" y="1823815"/>
                    <a:pt x="4913657" y="1833949"/>
                    <a:pt x="4809781" y="1788344"/>
                  </a:cubicBezTo>
                  <a:cubicBezTo>
                    <a:pt x="4693239" y="1755406"/>
                    <a:pt x="4614696" y="1687002"/>
                    <a:pt x="4743910" y="1550192"/>
                  </a:cubicBezTo>
                  <a:cubicBezTo>
                    <a:pt x="4779377" y="1514721"/>
                    <a:pt x="4875653" y="1507121"/>
                    <a:pt x="4921257" y="1512188"/>
                  </a:cubicBezTo>
                  <a:cubicBezTo>
                    <a:pt x="5070733" y="1529926"/>
                    <a:pt x="5215147" y="1659135"/>
                    <a:pt x="5296219" y="1760478"/>
                  </a:cubicBezTo>
                  <a:cubicBezTo>
                    <a:pt x="5339290" y="1816215"/>
                    <a:pt x="5374757" y="1871949"/>
                    <a:pt x="5389961" y="1912487"/>
                  </a:cubicBezTo>
                  <a:cubicBezTo>
                    <a:pt x="5476099" y="1869415"/>
                    <a:pt x="5547037" y="1841549"/>
                    <a:pt x="5579975" y="1836482"/>
                  </a:cubicBezTo>
                  <a:cubicBezTo>
                    <a:pt x="5721851" y="1793411"/>
                    <a:pt x="5843461" y="1823815"/>
                    <a:pt x="5843461" y="1823815"/>
                  </a:cubicBezTo>
                  <a:cubicBezTo>
                    <a:pt x="5843461" y="1823815"/>
                    <a:pt x="6226027" y="1897287"/>
                    <a:pt x="5835861" y="2021429"/>
                  </a:cubicBezTo>
                  <a:cubicBezTo>
                    <a:pt x="5792789" y="2034096"/>
                    <a:pt x="5668647" y="2419195"/>
                    <a:pt x="5539437" y="2880298"/>
                  </a:cubicBezTo>
                  <a:cubicBezTo>
                    <a:pt x="5526771" y="2930965"/>
                    <a:pt x="5605309" y="2979103"/>
                    <a:pt x="5605309" y="3037374"/>
                  </a:cubicBezTo>
                  <a:cubicBezTo>
                    <a:pt x="5592642" y="3214721"/>
                    <a:pt x="5468499" y="3189388"/>
                    <a:pt x="5453299" y="3245126"/>
                  </a:cubicBezTo>
                  <a:cubicBezTo>
                    <a:pt x="5389961" y="3495944"/>
                    <a:pt x="5215147" y="4179999"/>
                    <a:pt x="5288619" y="4202799"/>
                  </a:cubicBezTo>
                  <a:lnTo>
                    <a:pt x="5296219" y="4202799"/>
                  </a:lnTo>
                  <a:cubicBezTo>
                    <a:pt x="5433028" y="4230666"/>
                    <a:pt x="5635713" y="4164795"/>
                    <a:pt x="5699051" y="4190133"/>
                  </a:cubicBezTo>
                  <a:cubicBezTo>
                    <a:pt x="5764923" y="4220533"/>
                    <a:pt x="5881465" y="4590427"/>
                    <a:pt x="5889065" y="4623365"/>
                  </a:cubicBezTo>
                  <a:cubicBezTo>
                    <a:pt x="5889065" y="4623365"/>
                    <a:pt x="5840927" y="2829627"/>
                    <a:pt x="5949870" y="2396390"/>
                  </a:cubicBezTo>
                  <a:cubicBezTo>
                    <a:pt x="6015741" y="2135438"/>
                    <a:pt x="6213360" y="1889687"/>
                    <a:pt x="6459112" y="1778211"/>
                  </a:cubicBezTo>
                  <a:cubicBezTo>
                    <a:pt x="6459112" y="1778211"/>
                    <a:pt x="6403374" y="1532459"/>
                    <a:pt x="6195622" y="1192965"/>
                  </a:cubicBezTo>
                  <a:cubicBezTo>
                    <a:pt x="5977741" y="833204"/>
                    <a:pt x="5653447" y="387300"/>
                    <a:pt x="5298752" y="177020"/>
                  </a:cubicBezTo>
                  <a:cubicBezTo>
                    <a:pt x="5245547" y="146615"/>
                    <a:pt x="5187276" y="121282"/>
                    <a:pt x="5134071" y="90877"/>
                  </a:cubicBezTo>
                  <a:cubicBezTo>
                    <a:pt x="5033364" y="33874"/>
                    <a:pt x="5011038" y="1096"/>
                    <a:pt x="5060678" y="27"/>
                  </a:cubicBezTo>
                  <a:close/>
                </a:path>
              </a:pathLst>
            </a:custGeom>
          </p:spPr>
        </p:pic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C97F201-A24F-48D9-939A-5C57A87381A8}"/>
                </a:ext>
              </a:extLst>
            </p:cNvPr>
            <p:cNvSpPr/>
            <p:nvPr/>
          </p:nvSpPr>
          <p:spPr>
            <a:xfrm>
              <a:off x="-2440419" y="135411"/>
              <a:ext cx="6840537" cy="6587177"/>
            </a:xfrm>
            <a:custGeom>
              <a:avLst/>
              <a:gdLst>
                <a:gd name="connsiteX0" fmla="*/ 1409264 w 1479715"/>
                <a:gd name="connsiteY0" fmla="*/ 456449 h 1424911"/>
                <a:gd name="connsiteX1" fmla="*/ 1373641 w 1479715"/>
                <a:gd name="connsiteY1" fmla="*/ 508513 h 1424911"/>
                <a:gd name="connsiteX2" fmla="*/ 1338018 w 1479715"/>
                <a:gd name="connsiteY2" fmla="*/ 564413 h 1424911"/>
                <a:gd name="connsiteX3" fmla="*/ 1331442 w 1479715"/>
                <a:gd name="connsiteY3" fmla="*/ 568249 h 1424911"/>
                <a:gd name="connsiteX4" fmla="*/ 1322673 w 1479715"/>
                <a:gd name="connsiteY4" fmla="*/ 537011 h 1424911"/>
                <a:gd name="connsiteX5" fmla="*/ 1341306 w 1479715"/>
                <a:gd name="connsiteY5" fmla="*/ 492619 h 1424911"/>
                <a:gd name="connsiteX6" fmla="*/ 1376929 w 1479715"/>
                <a:gd name="connsiteY6" fmla="*/ 444392 h 1424911"/>
                <a:gd name="connsiteX7" fmla="*/ 1409264 w 1479715"/>
                <a:gd name="connsiteY7" fmla="*/ 456449 h 1424911"/>
                <a:gd name="connsiteX8" fmla="*/ 1390082 w 1479715"/>
                <a:gd name="connsiteY8" fmla="*/ 905296 h 1424911"/>
                <a:gd name="connsiteX9" fmla="*/ 1353911 w 1479715"/>
                <a:gd name="connsiteY9" fmla="*/ 1084506 h 1424911"/>
                <a:gd name="connsiteX10" fmla="*/ 1305683 w 1479715"/>
                <a:gd name="connsiteY10" fmla="*/ 1146983 h 1424911"/>
                <a:gd name="connsiteX11" fmla="*/ 1294723 w 1479715"/>
                <a:gd name="connsiteY11" fmla="*/ 1123417 h 1424911"/>
                <a:gd name="connsiteX12" fmla="*/ 1352267 w 1479715"/>
                <a:gd name="connsiteY12" fmla="*/ 884470 h 1424911"/>
                <a:gd name="connsiteX13" fmla="*/ 1353363 w 1479715"/>
                <a:gd name="connsiteY13" fmla="*/ 737046 h 1424911"/>
                <a:gd name="connsiteX14" fmla="*/ 1390082 w 1479715"/>
                <a:gd name="connsiteY14" fmla="*/ 905296 h 1424911"/>
                <a:gd name="connsiteX15" fmla="*/ 1224025 w 1479715"/>
                <a:gd name="connsiteY15" fmla="*/ 1162328 h 1424911"/>
                <a:gd name="connsiteX16" fmla="*/ 1145655 w 1479715"/>
                <a:gd name="connsiteY16" fmla="*/ 1224805 h 1424911"/>
                <a:gd name="connsiteX17" fmla="*/ 1065641 w 1479715"/>
                <a:gd name="connsiteY17" fmla="*/ 1255495 h 1424911"/>
                <a:gd name="connsiteX18" fmla="*/ 1059612 w 1479715"/>
                <a:gd name="connsiteY18" fmla="*/ 1254947 h 1424911"/>
                <a:gd name="connsiteX19" fmla="*/ 1051392 w 1479715"/>
                <a:gd name="connsiteY19" fmla="*/ 1225353 h 1424911"/>
                <a:gd name="connsiteX20" fmla="*/ 1059612 w 1479715"/>
                <a:gd name="connsiteY20" fmla="*/ 1179317 h 1424911"/>
                <a:gd name="connsiteX21" fmla="*/ 1065641 w 1479715"/>
                <a:gd name="connsiteY21" fmla="*/ 1157943 h 1424911"/>
                <a:gd name="connsiteX22" fmla="*/ 1083178 w 1479715"/>
                <a:gd name="connsiteY22" fmla="*/ 1096015 h 1424911"/>
                <a:gd name="connsiteX23" fmla="*/ 1110032 w 1479715"/>
                <a:gd name="connsiteY23" fmla="*/ 991338 h 1424911"/>
                <a:gd name="connsiteX24" fmla="*/ 1127022 w 1479715"/>
                <a:gd name="connsiteY24" fmla="*/ 971061 h 1424911"/>
                <a:gd name="connsiteX25" fmla="*/ 1145655 w 1479715"/>
                <a:gd name="connsiteY25" fmla="*/ 962292 h 1424911"/>
                <a:gd name="connsiteX26" fmla="*/ 1212516 w 1479715"/>
                <a:gd name="connsiteY26" fmla="*/ 951331 h 1424911"/>
                <a:gd name="connsiteX27" fmla="*/ 1265676 w 1479715"/>
                <a:gd name="connsiteY27" fmla="*/ 1066968 h 1424911"/>
                <a:gd name="connsiteX28" fmla="*/ 1224025 w 1479715"/>
                <a:gd name="connsiteY28" fmla="*/ 1162328 h 1424911"/>
                <a:gd name="connsiteX29" fmla="*/ 1040431 w 1479715"/>
                <a:gd name="connsiteY29" fmla="*/ 1086698 h 1424911"/>
                <a:gd name="connsiteX30" fmla="*/ 1012481 w 1479715"/>
                <a:gd name="connsiteY30" fmla="*/ 1048883 h 1424911"/>
                <a:gd name="connsiteX31" fmla="*/ 1015221 w 1479715"/>
                <a:gd name="connsiteY31" fmla="*/ 982570 h 1424911"/>
                <a:gd name="connsiteX32" fmla="*/ 1040431 w 1479715"/>
                <a:gd name="connsiteY32" fmla="*/ 968321 h 1424911"/>
                <a:gd name="connsiteX33" fmla="*/ 1065641 w 1479715"/>
                <a:gd name="connsiteY33" fmla="*/ 971609 h 1424911"/>
                <a:gd name="connsiteX34" fmla="*/ 1074957 w 1479715"/>
                <a:gd name="connsiteY34" fmla="*/ 1013260 h 1424911"/>
                <a:gd name="connsiteX35" fmla="*/ 1065641 w 1479715"/>
                <a:gd name="connsiteY35" fmla="*/ 1057652 h 1424911"/>
                <a:gd name="connsiteX36" fmla="*/ 1040431 w 1479715"/>
                <a:gd name="connsiteY36" fmla="*/ 1086698 h 1424911"/>
                <a:gd name="connsiteX37" fmla="*/ 1038239 w 1479715"/>
                <a:gd name="connsiteY37" fmla="*/ 1173289 h 1424911"/>
                <a:gd name="connsiteX38" fmla="*/ 993299 w 1479715"/>
                <a:gd name="connsiteY38" fmla="*/ 1286733 h 1424911"/>
                <a:gd name="connsiteX39" fmla="*/ 980146 w 1479715"/>
                <a:gd name="connsiteY39" fmla="*/ 1286185 h 1424911"/>
                <a:gd name="connsiteX40" fmla="*/ 926438 w 1479715"/>
                <a:gd name="connsiteY40" fmla="*/ 1251111 h 1424911"/>
                <a:gd name="connsiteX41" fmla="*/ 950004 w 1479715"/>
                <a:gd name="connsiteY41" fmla="*/ 1190826 h 1424911"/>
                <a:gd name="connsiteX42" fmla="*/ 986722 w 1479715"/>
                <a:gd name="connsiteY42" fmla="*/ 1165616 h 1424911"/>
                <a:gd name="connsiteX43" fmla="*/ 1017413 w 1479715"/>
                <a:gd name="connsiteY43" fmla="*/ 1143146 h 1424911"/>
                <a:gd name="connsiteX44" fmla="*/ 1040979 w 1479715"/>
                <a:gd name="connsiteY44" fmla="*/ 1143146 h 1424911"/>
                <a:gd name="connsiteX45" fmla="*/ 1042623 w 1479715"/>
                <a:gd name="connsiteY45" fmla="*/ 1159039 h 1424911"/>
                <a:gd name="connsiteX46" fmla="*/ 1038239 w 1479715"/>
                <a:gd name="connsiteY46" fmla="*/ 1173289 h 1424911"/>
                <a:gd name="connsiteX47" fmla="*/ 975214 w 1479715"/>
                <a:gd name="connsiteY47" fmla="*/ 806100 h 1424911"/>
                <a:gd name="connsiteX48" fmla="*/ 992751 w 1479715"/>
                <a:gd name="connsiteY48" fmla="*/ 722797 h 1424911"/>
                <a:gd name="connsiteX49" fmla="*/ 1016865 w 1479715"/>
                <a:gd name="connsiteY49" fmla="*/ 651552 h 1424911"/>
                <a:gd name="connsiteX50" fmla="*/ 1040431 w 1479715"/>
                <a:gd name="connsiteY50" fmla="*/ 653744 h 1424911"/>
                <a:gd name="connsiteX51" fmla="*/ 1123185 w 1479715"/>
                <a:gd name="connsiteY51" fmla="*/ 699231 h 1424911"/>
                <a:gd name="connsiteX52" fmla="*/ 1146203 w 1479715"/>
                <a:gd name="connsiteY52" fmla="*/ 694299 h 1424911"/>
                <a:gd name="connsiteX53" fmla="*/ 1127570 w 1479715"/>
                <a:gd name="connsiteY53" fmla="*/ 801715 h 1424911"/>
                <a:gd name="connsiteX54" fmla="*/ 1110580 w 1479715"/>
                <a:gd name="connsiteY54" fmla="*/ 894335 h 1424911"/>
                <a:gd name="connsiteX55" fmla="*/ 1099619 w 1479715"/>
                <a:gd name="connsiteY55" fmla="*/ 915160 h 1424911"/>
                <a:gd name="connsiteX56" fmla="*/ 1040431 w 1479715"/>
                <a:gd name="connsiteY56" fmla="*/ 918449 h 1424911"/>
                <a:gd name="connsiteX57" fmla="*/ 975214 w 1479715"/>
                <a:gd name="connsiteY57" fmla="*/ 806100 h 1424911"/>
                <a:gd name="connsiteX58" fmla="*/ 1096879 w 1479715"/>
                <a:gd name="connsiteY58" fmla="*/ 509061 h 1424911"/>
                <a:gd name="connsiteX59" fmla="*/ 1145655 w 1479715"/>
                <a:gd name="connsiteY59" fmla="*/ 460833 h 1424911"/>
                <a:gd name="connsiteX60" fmla="*/ 1188950 w 1479715"/>
                <a:gd name="connsiteY60" fmla="*/ 429046 h 1424911"/>
                <a:gd name="connsiteX61" fmla="*/ 1212516 w 1479715"/>
                <a:gd name="connsiteY61" fmla="*/ 461929 h 1424911"/>
                <a:gd name="connsiteX62" fmla="*/ 1179086 w 1479715"/>
                <a:gd name="connsiteY62" fmla="*/ 573730 h 1424911"/>
                <a:gd name="connsiteX63" fmla="*/ 1153876 w 1479715"/>
                <a:gd name="connsiteY63" fmla="*/ 654292 h 1424911"/>
                <a:gd name="connsiteX64" fmla="*/ 1110032 w 1479715"/>
                <a:gd name="connsiteY64" fmla="*/ 649360 h 1424911"/>
                <a:gd name="connsiteX65" fmla="*/ 1076054 w 1479715"/>
                <a:gd name="connsiteY65" fmla="*/ 585787 h 1424911"/>
                <a:gd name="connsiteX66" fmla="*/ 1096879 w 1479715"/>
                <a:gd name="connsiteY66" fmla="*/ 509061 h 1424911"/>
                <a:gd name="connsiteX67" fmla="*/ 893007 w 1479715"/>
                <a:gd name="connsiteY67" fmla="*/ 1274676 h 1424911"/>
                <a:gd name="connsiteX68" fmla="*/ 872730 w 1479715"/>
                <a:gd name="connsiteY68" fmla="*/ 1298242 h 1424911"/>
                <a:gd name="connsiteX69" fmla="*/ 862317 w 1479715"/>
                <a:gd name="connsiteY69" fmla="*/ 1301531 h 1424911"/>
                <a:gd name="connsiteX70" fmla="*/ 838751 w 1479715"/>
                <a:gd name="connsiteY70" fmla="*/ 1290570 h 1424911"/>
                <a:gd name="connsiteX71" fmla="*/ 862317 w 1479715"/>
                <a:gd name="connsiteY71" fmla="*/ 1262072 h 1424911"/>
                <a:gd name="connsiteX72" fmla="*/ 877114 w 1479715"/>
                <a:gd name="connsiteY72" fmla="*/ 1257139 h 1424911"/>
                <a:gd name="connsiteX73" fmla="*/ 893007 w 1479715"/>
                <a:gd name="connsiteY73" fmla="*/ 1274676 h 1424911"/>
                <a:gd name="connsiteX74" fmla="*/ 671050 w 1479715"/>
                <a:gd name="connsiteY74" fmla="*/ 1286185 h 1424911"/>
                <a:gd name="connsiteX75" fmla="*/ 680915 w 1479715"/>
                <a:gd name="connsiteY75" fmla="*/ 1202883 h 1424911"/>
                <a:gd name="connsiteX76" fmla="*/ 690231 w 1479715"/>
                <a:gd name="connsiteY76" fmla="*/ 1171096 h 1424911"/>
                <a:gd name="connsiteX77" fmla="*/ 715441 w 1479715"/>
                <a:gd name="connsiteY77" fmla="*/ 1084506 h 1424911"/>
                <a:gd name="connsiteX78" fmla="*/ 739007 w 1479715"/>
                <a:gd name="connsiteY78" fmla="*/ 1023673 h 1424911"/>
                <a:gd name="connsiteX79" fmla="*/ 762025 w 1479715"/>
                <a:gd name="connsiteY79" fmla="*/ 1026413 h 1424911"/>
                <a:gd name="connsiteX80" fmla="*/ 788879 w 1479715"/>
                <a:gd name="connsiteY80" fmla="*/ 1044498 h 1424911"/>
                <a:gd name="connsiteX81" fmla="*/ 829982 w 1479715"/>
                <a:gd name="connsiteY81" fmla="*/ 1108071 h 1424911"/>
                <a:gd name="connsiteX82" fmla="*/ 863961 w 1479715"/>
                <a:gd name="connsiteY82" fmla="*/ 1199047 h 1424911"/>
                <a:gd name="connsiteX83" fmla="*/ 790523 w 1479715"/>
                <a:gd name="connsiteY83" fmla="*/ 1281253 h 1424911"/>
                <a:gd name="connsiteX84" fmla="*/ 671050 w 1479715"/>
                <a:gd name="connsiteY84" fmla="*/ 1286185 h 1424911"/>
                <a:gd name="connsiteX85" fmla="*/ 659541 w 1479715"/>
                <a:gd name="connsiteY85" fmla="*/ 987502 h 1424911"/>
                <a:gd name="connsiteX86" fmla="*/ 697356 w 1479715"/>
                <a:gd name="connsiteY86" fmla="*/ 1003395 h 1424911"/>
                <a:gd name="connsiteX87" fmla="*/ 699548 w 1479715"/>
                <a:gd name="connsiteY87" fmla="*/ 1042306 h 1424911"/>
                <a:gd name="connsiteX88" fmla="*/ 683655 w 1479715"/>
                <a:gd name="connsiteY88" fmla="*/ 1096563 h 1424911"/>
                <a:gd name="connsiteX89" fmla="*/ 680915 w 1479715"/>
                <a:gd name="connsiteY89" fmla="*/ 1097111 h 1424911"/>
                <a:gd name="connsiteX90" fmla="*/ 663925 w 1479715"/>
                <a:gd name="connsiteY90" fmla="*/ 1040114 h 1424911"/>
                <a:gd name="connsiteX91" fmla="*/ 659541 w 1479715"/>
                <a:gd name="connsiteY91" fmla="*/ 987502 h 1424911"/>
                <a:gd name="connsiteX92" fmla="*/ 647484 w 1479715"/>
                <a:gd name="connsiteY92" fmla="*/ 1209459 h 1424911"/>
                <a:gd name="connsiteX93" fmla="*/ 615149 w 1479715"/>
                <a:gd name="connsiteY93" fmla="*/ 1272484 h 1424911"/>
                <a:gd name="connsiteX94" fmla="*/ 577334 w 1479715"/>
                <a:gd name="connsiteY94" fmla="*/ 1223708 h 1424911"/>
                <a:gd name="connsiteX95" fmla="*/ 551028 w 1479715"/>
                <a:gd name="connsiteY95" fmla="*/ 1157395 h 1424911"/>
                <a:gd name="connsiteX96" fmla="*/ 547740 w 1479715"/>
                <a:gd name="connsiteY96" fmla="*/ 1123965 h 1424911"/>
                <a:gd name="connsiteX97" fmla="*/ 583911 w 1479715"/>
                <a:gd name="connsiteY97" fmla="*/ 1128897 h 1424911"/>
                <a:gd name="connsiteX98" fmla="*/ 637619 w 1479715"/>
                <a:gd name="connsiteY98" fmla="*/ 1157943 h 1424911"/>
                <a:gd name="connsiteX99" fmla="*/ 647484 w 1479715"/>
                <a:gd name="connsiteY99" fmla="*/ 1209459 h 1424911"/>
                <a:gd name="connsiteX100" fmla="*/ 544452 w 1479715"/>
                <a:gd name="connsiteY100" fmla="*/ 1269196 h 1424911"/>
                <a:gd name="connsiteX101" fmla="*/ 463890 w 1479715"/>
                <a:gd name="connsiteY101" fmla="*/ 1265360 h 1424911"/>
                <a:gd name="connsiteX102" fmla="*/ 447996 w 1479715"/>
                <a:gd name="connsiteY102" fmla="*/ 1236313 h 1424911"/>
                <a:gd name="connsiteX103" fmla="*/ 463890 w 1479715"/>
                <a:gd name="connsiteY103" fmla="*/ 1204527 h 1424911"/>
                <a:gd name="connsiteX104" fmla="*/ 496772 w 1479715"/>
                <a:gd name="connsiteY104" fmla="*/ 1171096 h 1424911"/>
                <a:gd name="connsiteX105" fmla="*/ 505541 w 1479715"/>
                <a:gd name="connsiteY105" fmla="*/ 1168904 h 1424911"/>
                <a:gd name="connsiteX106" fmla="*/ 546096 w 1479715"/>
                <a:gd name="connsiteY106" fmla="*/ 1254947 h 1424911"/>
                <a:gd name="connsiteX107" fmla="*/ 544452 w 1479715"/>
                <a:gd name="connsiteY107" fmla="*/ 1269196 h 1424911"/>
                <a:gd name="connsiteX108" fmla="*/ 403057 w 1479715"/>
                <a:gd name="connsiteY108" fmla="*/ 1206171 h 1424911"/>
                <a:gd name="connsiteX109" fmla="*/ 389904 w 1479715"/>
                <a:gd name="connsiteY109" fmla="*/ 1214392 h 1424911"/>
                <a:gd name="connsiteX110" fmla="*/ 344964 w 1479715"/>
                <a:gd name="connsiteY110" fmla="*/ 1196854 h 1424911"/>
                <a:gd name="connsiteX111" fmla="*/ 313178 w 1479715"/>
                <a:gd name="connsiteY111" fmla="*/ 1171096 h 1424911"/>
                <a:gd name="connsiteX112" fmla="*/ 341128 w 1479715"/>
                <a:gd name="connsiteY112" fmla="*/ 1080121 h 1424911"/>
                <a:gd name="connsiteX113" fmla="*/ 383875 w 1479715"/>
                <a:gd name="connsiteY113" fmla="*/ 1068612 h 1424911"/>
                <a:gd name="connsiteX114" fmla="*/ 364146 w 1479715"/>
                <a:gd name="connsiteY114" fmla="*/ 1009424 h 1424911"/>
                <a:gd name="connsiteX115" fmla="*/ 402509 w 1479715"/>
                <a:gd name="connsiteY115" fmla="*/ 1001203 h 1424911"/>
                <a:gd name="connsiteX116" fmla="*/ 464986 w 1479715"/>
                <a:gd name="connsiteY116" fmla="*/ 1036278 h 1424911"/>
                <a:gd name="connsiteX117" fmla="*/ 481975 w 1479715"/>
                <a:gd name="connsiteY117" fmla="*/ 1110812 h 1424911"/>
                <a:gd name="connsiteX118" fmla="*/ 403057 w 1479715"/>
                <a:gd name="connsiteY118" fmla="*/ 1206171 h 1424911"/>
                <a:gd name="connsiteX119" fmla="*/ 300025 w 1479715"/>
                <a:gd name="connsiteY119" fmla="*/ 1103139 h 1424911"/>
                <a:gd name="connsiteX120" fmla="*/ 278651 w 1479715"/>
                <a:gd name="connsiteY120" fmla="*/ 1144790 h 1424911"/>
                <a:gd name="connsiteX121" fmla="*/ 256729 w 1479715"/>
                <a:gd name="connsiteY121" fmla="*/ 1136570 h 1424911"/>
                <a:gd name="connsiteX122" fmla="*/ 213982 w 1479715"/>
                <a:gd name="connsiteY122" fmla="*/ 1086150 h 1424911"/>
                <a:gd name="connsiteX123" fmla="*/ 220010 w 1479715"/>
                <a:gd name="connsiteY123" fmla="*/ 1051075 h 1424911"/>
                <a:gd name="connsiteX124" fmla="*/ 257825 w 1479715"/>
                <a:gd name="connsiteY124" fmla="*/ 1053267 h 1424911"/>
                <a:gd name="connsiteX125" fmla="*/ 304409 w 1479715"/>
                <a:gd name="connsiteY125" fmla="*/ 1060392 h 1424911"/>
                <a:gd name="connsiteX126" fmla="*/ 300025 w 1479715"/>
                <a:gd name="connsiteY126" fmla="*/ 1103139 h 1424911"/>
                <a:gd name="connsiteX127" fmla="*/ 229875 w 1479715"/>
                <a:gd name="connsiteY127" fmla="*/ 731018 h 1424911"/>
                <a:gd name="connsiteX128" fmla="*/ 245220 w 1479715"/>
                <a:gd name="connsiteY128" fmla="*/ 651552 h 1424911"/>
                <a:gd name="connsiteX129" fmla="*/ 264402 w 1479715"/>
                <a:gd name="connsiteY129" fmla="*/ 636755 h 1424911"/>
                <a:gd name="connsiteX130" fmla="*/ 300025 w 1479715"/>
                <a:gd name="connsiteY130" fmla="*/ 644427 h 1424911"/>
                <a:gd name="connsiteX131" fmla="*/ 358665 w 1479715"/>
                <a:gd name="connsiteY131" fmla="*/ 704164 h 1424911"/>
                <a:gd name="connsiteX132" fmla="*/ 403057 w 1479715"/>
                <a:gd name="connsiteY132" fmla="*/ 709096 h 1424911"/>
                <a:gd name="connsiteX133" fmla="*/ 415114 w 1479715"/>
                <a:gd name="connsiteY133" fmla="*/ 711288 h 1424911"/>
                <a:gd name="connsiteX134" fmla="*/ 403057 w 1479715"/>
                <a:gd name="connsiteY134" fmla="*/ 764997 h 1424911"/>
                <a:gd name="connsiteX135" fmla="*/ 382231 w 1479715"/>
                <a:gd name="connsiteY135" fmla="*/ 833502 h 1424911"/>
                <a:gd name="connsiteX136" fmla="*/ 342224 w 1479715"/>
                <a:gd name="connsiteY136" fmla="*/ 950235 h 1424911"/>
                <a:gd name="connsiteX137" fmla="*/ 261662 w 1479715"/>
                <a:gd name="connsiteY137" fmla="*/ 885566 h 1424911"/>
                <a:gd name="connsiteX138" fmla="*/ 229875 w 1479715"/>
                <a:gd name="connsiteY138" fmla="*/ 731018 h 1424911"/>
                <a:gd name="connsiteX139" fmla="*/ 328523 w 1479715"/>
                <a:gd name="connsiteY139" fmla="*/ 532626 h 1424911"/>
                <a:gd name="connsiteX140" fmla="*/ 463890 w 1479715"/>
                <a:gd name="connsiteY140" fmla="*/ 463573 h 1424911"/>
                <a:gd name="connsiteX141" fmla="*/ 490196 w 1479715"/>
                <a:gd name="connsiteY141" fmla="*/ 469053 h 1424911"/>
                <a:gd name="connsiteX142" fmla="*/ 463342 w 1479715"/>
                <a:gd name="connsiteY142" fmla="*/ 564961 h 1424911"/>
                <a:gd name="connsiteX143" fmla="*/ 443612 w 1479715"/>
                <a:gd name="connsiteY143" fmla="*/ 621957 h 1424911"/>
                <a:gd name="connsiteX144" fmla="*/ 412922 w 1479715"/>
                <a:gd name="connsiteY144" fmla="*/ 676214 h 1424911"/>
                <a:gd name="connsiteX145" fmla="*/ 343320 w 1479715"/>
                <a:gd name="connsiteY145" fmla="*/ 630178 h 1424911"/>
                <a:gd name="connsiteX146" fmla="*/ 328523 w 1479715"/>
                <a:gd name="connsiteY146" fmla="*/ 532626 h 1424911"/>
                <a:gd name="connsiteX147" fmla="*/ 576786 w 1479715"/>
                <a:gd name="connsiteY147" fmla="*/ 717317 h 1424911"/>
                <a:gd name="connsiteX148" fmla="*/ 597064 w 1479715"/>
                <a:gd name="connsiteY148" fmla="*/ 642783 h 1424911"/>
                <a:gd name="connsiteX149" fmla="*/ 597612 w 1479715"/>
                <a:gd name="connsiteY149" fmla="*/ 642235 h 1424911"/>
                <a:gd name="connsiteX150" fmla="*/ 604189 w 1479715"/>
                <a:gd name="connsiteY150" fmla="*/ 638399 h 1424911"/>
                <a:gd name="connsiteX151" fmla="*/ 689135 w 1479715"/>
                <a:gd name="connsiteY151" fmla="*/ 703068 h 1424911"/>
                <a:gd name="connsiteX152" fmla="*/ 748872 w 1479715"/>
                <a:gd name="connsiteY152" fmla="*/ 710740 h 1424911"/>
                <a:gd name="connsiteX153" fmla="*/ 761477 w 1479715"/>
                <a:gd name="connsiteY153" fmla="*/ 717865 h 1424911"/>
                <a:gd name="connsiteX154" fmla="*/ 753804 w 1479715"/>
                <a:gd name="connsiteY154" fmla="*/ 771573 h 1424911"/>
                <a:gd name="connsiteX155" fmla="*/ 749420 w 1479715"/>
                <a:gd name="connsiteY155" fmla="*/ 796235 h 1424911"/>
                <a:gd name="connsiteX156" fmla="*/ 712153 w 1479715"/>
                <a:gd name="connsiteY156" fmla="*/ 935986 h 1424911"/>
                <a:gd name="connsiteX157" fmla="*/ 688587 w 1479715"/>
                <a:gd name="connsiteY157" fmla="*/ 927765 h 1424911"/>
                <a:gd name="connsiteX158" fmla="*/ 576786 w 1479715"/>
                <a:gd name="connsiteY158" fmla="*/ 717317 h 1424911"/>
                <a:gd name="connsiteX159" fmla="*/ 677626 w 1479715"/>
                <a:gd name="connsiteY159" fmla="*/ 493167 h 1424911"/>
                <a:gd name="connsiteX160" fmla="*/ 749968 w 1479715"/>
                <a:gd name="connsiteY160" fmla="*/ 436171 h 1424911"/>
                <a:gd name="connsiteX161" fmla="*/ 846424 w 1479715"/>
                <a:gd name="connsiteY161" fmla="*/ 429046 h 1424911"/>
                <a:gd name="connsiteX162" fmla="*/ 830530 w 1479715"/>
                <a:gd name="connsiteY162" fmla="*/ 509061 h 1424911"/>
                <a:gd name="connsiteX163" fmla="*/ 776822 w 1479715"/>
                <a:gd name="connsiteY163" fmla="*/ 672925 h 1424911"/>
                <a:gd name="connsiteX164" fmla="*/ 701740 w 1479715"/>
                <a:gd name="connsiteY164" fmla="*/ 647167 h 1424911"/>
                <a:gd name="connsiteX165" fmla="*/ 677626 w 1479715"/>
                <a:gd name="connsiteY165" fmla="*/ 493167 h 1424911"/>
                <a:gd name="connsiteX166" fmla="*/ 1467904 w 1479715"/>
                <a:gd name="connsiteY166" fmla="*/ 311217 h 1424911"/>
                <a:gd name="connsiteX167" fmla="*/ 1268965 w 1479715"/>
                <a:gd name="connsiteY167" fmla="*/ 90904 h 1424911"/>
                <a:gd name="connsiteX168" fmla="*/ 1155520 w 1479715"/>
                <a:gd name="connsiteY168" fmla="*/ 16370 h 1424911"/>
                <a:gd name="connsiteX169" fmla="*/ 1110580 w 1479715"/>
                <a:gd name="connsiteY169" fmla="*/ 2121 h 1424911"/>
                <a:gd name="connsiteX170" fmla="*/ 1110580 w 1479715"/>
                <a:gd name="connsiteY170" fmla="*/ 19658 h 1424911"/>
                <a:gd name="connsiteX171" fmla="*/ 1146203 w 1479715"/>
                <a:gd name="connsiteY171" fmla="*/ 38292 h 1424911"/>
                <a:gd name="connsiteX172" fmla="*/ 1340210 w 1479715"/>
                <a:gd name="connsiteY172" fmla="*/ 258057 h 1424911"/>
                <a:gd name="connsiteX173" fmla="*/ 1397207 w 1479715"/>
                <a:gd name="connsiteY173" fmla="*/ 384655 h 1424911"/>
                <a:gd name="connsiteX174" fmla="*/ 1287050 w 1479715"/>
                <a:gd name="connsiteY174" fmla="*/ 518377 h 1424911"/>
                <a:gd name="connsiteX175" fmla="*/ 1273897 w 1479715"/>
                <a:gd name="connsiteY175" fmla="*/ 1000107 h 1424911"/>
                <a:gd name="connsiteX176" fmla="*/ 1232794 w 1479715"/>
                <a:gd name="connsiteY176" fmla="*/ 906392 h 1424911"/>
                <a:gd name="connsiteX177" fmla="*/ 1145655 w 1479715"/>
                <a:gd name="connsiteY177" fmla="*/ 909132 h 1424911"/>
                <a:gd name="connsiteX178" fmla="*/ 1144011 w 1479715"/>
                <a:gd name="connsiteY178" fmla="*/ 909132 h 1424911"/>
                <a:gd name="connsiteX179" fmla="*/ 1179634 w 1479715"/>
                <a:gd name="connsiteY179" fmla="*/ 701972 h 1424911"/>
                <a:gd name="connsiteX180" fmla="*/ 1212516 w 1479715"/>
                <a:gd name="connsiteY180" fmla="*/ 657032 h 1424911"/>
                <a:gd name="connsiteX181" fmla="*/ 1198267 w 1479715"/>
                <a:gd name="connsiteY181" fmla="*/ 623054 h 1424911"/>
                <a:gd name="connsiteX182" fmla="*/ 1262388 w 1479715"/>
                <a:gd name="connsiteY182" fmla="*/ 437267 h 1424911"/>
                <a:gd name="connsiteX183" fmla="*/ 1264032 w 1479715"/>
                <a:gd name="connsiteY183" fmla="*/ 394520 h 1424911"/>
                <a:gd name="connsiteX184" fmla="*/ 1207036 w 1479715"/>
                <a:gd name="connsiteY184" fmla="*/ 397260 h 1424911"/>
                <a:gd name="connsiteX185" fmla="*/ 1165933 w 1479715"/>
                <a:gd name="connsiteY185" fmla="*/ 413701 h 1424911"/>
                <a:gd name="connsiteX186" fmla="*/ 1145655 w 1479715"/>
                <a:gd name="connsiteY186" fmla="*/ 380819 h 1424911"/>
                <a:gd name="connsiteX187" fmla="*/ 1064545 w 1479715"/>
                <a:gd name="connsiteY187" fmla="*/ 327110 h 1424911"/>
                <a:gd name="connsiteX188" fmla="*/ 1026182 w 1479715"/>
                <a:gd name="connsiteY188" fmla="*/ 335331 h 1424911"/>
                <a:gd name="connsiteX189" fmla="*/ 1040431 w 1479715"/>
                <a:gd name="connsiteY189" fmla="*/ 386847 h 1424911"/>
                <a:gd name="connsiteX190" fmla="*/ 1110032 w 1479715"/>
                <a:gd name="connsiteY190" fmla="*/ 408221 h 1424911"/>
                <a:gd name="connsiteX191" fmla="*/ 1141819 w 1479715"/>
                <a:gd name="connsiteY191" fmla="*/ 425758 h 1424911"/>
                <a:gd name="connsiteX192" fmla="*/ 1110032 w 1479715"/>
                <a:gd name="connsiteY192" fmla="*/ 443296 h 1424911"/>
                <a:gd name="connsiteX193" fmla="*/ 1010836 w 1479715"/>
                <a:gd name="connsiteY193" fmla="*/ 523310 h 1424911"/>
                <a:gd name="connsiteX194" fmla="*/ 888623 w 1479715"/>
                <a:gd name="connsiteY194" fmla="*/ 772121 h 1424911"/>
                <a:gd name="connsiteX195" fmla="*/ 904516 w 1479715"/>
                <a:gd name="connsiteY195" fmla="*/ 1009424 h 1424911"/>
                <a:gd name="connsiteX196" fmla="*/ 960964 w 1479715"/>
                <a:gd name="connsiteY196" fmla="*/ 1119580 h 1424911"/>
                <a:gd name="connsiteX197" fmla="*/ 908352 w 1479715"/>
                <a:gd name="connsiteY197" fmla="*/ 1177673 h 1424911"/>
                <a:gd name="connsiteX198" fmla="*/ 872730 w 1479715"/>
                <a:gd name="connsiteY198" fmla="*/ 1048883 h 1424911"/>
                <a:gd name="connsiteX199" fmla="*/ 857932 w 1479715"/>
                <a:gd name="connsiteY199" fmla="*/ 1031345 h 1424911"/>
                <a:gd name="connsiteX200" fmla="*/ 755448 w 1479715"/>
                <a:gd name="connsiteY200" fmla="*/ 960100 h 1424911"/>
                <a:gd name="connsiteX201" fmla="*/ 752160 w 1479715"/>
                <a:gd name="connsiteY201" fmla="*/ 948043 h 1424911"/>
                <a:gd name="connsiteX202" fmla="*/ 752160 w 1479715"/>
                <a:gd name="connsiteY202" fmla="*/ 936534 h 1424911"/>
                <a:gd name="connsiteX203" fmla="*/ 796552 w 1479715"/>
                <a:gd name="connsiteY203" fmla="*/ 739239 h 1424911"/>
                <a:gd name="connsiteX204" fmla="*/ 802032 w 1479715"/>
                <a:gd name="connsiteY204" fmla="*/ 712385 h 1424911"/>
                <a:gd name="connsiteX205" fmla="*/ 827242 w 1479715"/>
                <a:gd name="connsiteY205" fmla="*/ 674570 h 1424911"/>
                <a:gd name="connsiteX206" fmla="*/ 821214 w 1479715"/>
                <a:gd name="connsiteY206" fmla="*/ 642783 h 1424911"/>
                <a:gd name="connsiteX207" fmla="*/ 863961 w 1479715"/>
                <a:gd name="connsiteY207" fmla="*/ 505772 h 1424911"/>
                <a:gd name="connsiteX208" fmla="*/ 864509 w 1479715"/>
                <a:gd name="connsiteY208" fmla="*/ 504676 h 1424911"/>
                <a:gd name="connsiteX209" fmla="*/ 886431 w 1479715"/>
                <a:gd name="connsiteY209" fmla="*/ 446584 h 1424911"/>
                <a:gd name="connsiteX210" fmla="*/ 931370 w 1479715"/>
                <a:gd name="connsiteY210" fmla="*/ 421922 h 1424911"/>
                <a:gd name="connsiteX211" fmla="*/ 938495 w 1479715"/>
                <a:gd name="connsiteY211" fmla="*/ 393972 h 1424911"/>
                <a:gd name="connsiteX212" fmla="*/ 914929 w 1479715"/>
                <a:gd name="connsiteY212" fmla="*/ 385203 h 1424911"/>
                <a:gd name="connsiteX213" fmla="*/ 793811 w 1479715"/>
                <a:gd name="connsiteY213" fmla="*/ 390683 h 1424911"/>
                <a:gd name="connsiteX214" fmla="*/ 714893 w 1479715"/>
                <a:gd name="connsiteY214" fmla="*/ 403288 h 1424911"/>
                <a:gd name="connsiteX215" fmla="*/ 655705 w 1479715"/>
                <a:gd name="connsiteY215" fmla="*/ 336975 h 1424911"/>
                <a:gd name="connsiteX216" fmla="*/ 598708 w 1479715"/>
                <a:gd name="connsiteY216" fmla="*/ 327658 h 1424911"/>
                <a:gd name="connsiteX217" fmla="*/ 598160 w 1479715"/>
                <a:gd name="connsiteY217" fmla="*/ 381915 h 1424911"/>
                <a:gd name="connsiteX218" fmla="*/ 644196 w 1479715"/>
                <a:gd name="connsiteY218" fmla="*/ 393424 h 1424911"/>
                <a:gd name="connsiteX219" fmla="*/ 669406 w 1479715"/>
                <a:gd name="connsiteY219" fmla="*/ 430690 h 1424911"/>
                <a:gd name="connsiteX220" fmla="*/ 609121 w 1479715"/>
                <a:gd name="connsiteY220" fmla="*/ 510705 h 1424911"/>
                <a:gd name="connsiteX221" fmla="*/ 507733 w 1479715"/>
                <a:gd name="connsiteY221" fmla="*/ 834598 h 1424911"/>
                <a:gd name="connsiteX222" fmla="*/ 576238 w 1479715"/>
                <a:gd name="connsiteY222" fmla="*/ 980926 h 1424911"/>
                <a:gd name="connsiteX223" fmla="*/ 594324 w 1479715"/>
                <a:gd name="connsiteY223" fmla="*/ 1054911 h 1424911"/>
                <a:gd name="connsiteX224" fmla="*/ 541164 w 1479715"/>
                <a:gd name="connsiteY224" fmla="*/ 1077381 h 1424911"/>
                <a:gd name="connsiteX225" fmla="*/ 504445 w 1479715"/>
                <a:gd name="connsiteY225" fmla="*/ 1032990 h 1424911"/>
                <a:gd name="connsiteX226" fmla="*/ 495676 w 1479715"/>
                <a:gd name="connsiteY226" fmla="*/ 996271 h 1424911"/>
                <a:gd name="connsiteX227" fmla="*/ 495676 w 1479715"/>
                <a:gd name="connsiteY227" fmla="*/ 995723 h 1424911"/>
                <a:gd name="connsiteX228" fmla="*/ 401961 w 1479715"/>
                <a:gd name="connsiteY228" fmla="*/ 969417 h 1424911"/>
                <a:gd name="connsiteX229" fmla="*/ 381135 w 1479715"/>
                <a:gd name="connsiteY229" fmla="*/ 966676 h 1424911"/>
                <a:gd name="connsiteX230" fmla="*/ 401961 w 1479715"/>
                <a:gd name="connsiteY230" fmla="*/ 861452 h 1424911"/>
                <a:gd name="connsiteX231" fmla="*/ 444708 w 1479715"/>
                <a:gd name="connsiteY231" fmla="*/ 709096 h 1424911"/>
                <a:gd name="connsiteX232" fmla="*/ 462793 w 1479715"/>
                <a:gd name="connsiteY232" fmla="*/ 703616 h 1424911"/>
                <a:gd name="connsiteX233" fmla="*/ 471562 w 1479715"/>
                <a:gd name="connsiteY233" fmla="*/ 698683 h 1424911"/>
                <a:gd name="connsiteX234" fmla="*/ 474302 w 1479715"/>
                <a:gd name="connsiteY234" fmla="*/ 670733 h 1424911"/>
                <a:gd name="connsiteX235" fmla="*/ 462793 w 1479715"/>
                <a:gd name="connsiteY235" fmla="*/ 662513 h 1424911"/>
                <a:gd name="connsiteX236" fmla="*/ 460053 w 1479715"/>
                <a:gd name="connsiteY236" fmla="*/ 655936 h 1424911"/>
                <a:gd name="connsiteX237" fmla="*/ 462793 w 1479715"/>
                <a:gd name="connsiteY237" fmla="*/ 644427 h 1424911"/>
                <a:gd name="connsiteX238" fmla="*/ 496772 w 1479715"/>
                <a:gd name="connsiteY238" fmla="*/ 541395 h 1424911"/>
                <a:gd name="connsiteX239" fmla="*/ 513761 w 1479715"/>
                <a:gd name="connsiteY239" fmla="*/ 492071 h 1424911"/>
                <a:gd name="connsiteX240" fmla="*/ 538971 w 1479715"/>
                <a:gd name="connsiteY240" fmla="*/ 487139 h 1424911"/>
                <a:gd name="connsiteX241" fmla="*/ 549932 w 1479715"/>
                <a:gd name="connsiteY241" fmla="*/ 483851 h 1424911"/>
                <a:gd name="connsiteX242" fmla="*/ 545000 w 1479715"/>
                <a:gd name="connsiteY242" fmla="*/ 446036 h 1424911"/>
                <a:gd name="connsiteX243" fmla="*/ 495128 w 1479715"/>
                <a:gd name="connsiteY243" fmla="*/ 438363 h 1424911"/>
                <a:gd name="connsiteX244" fmla="*/ 462245 w 1479715"/>
                <a:gd name="connsiteY244" fmla="*/ 438363 h 1424911"/>
                <a:gd name="connsiteX245" fmla="*/ 401413 w 1479715"/>
                <a:gd name="connsiteY245" fmla="*/ 437267 h 1424911"/>
                <a:gd name="connsiteX246" fmla="*/ 359213 w 1479715"/>
                <a:gd name="connsiteY246" fmla="*/ 374242 h 1424911"/>
                <a:gd name="connsiteX247" fmla="*/ 311534 w 1479715"/>
                <a:gd name="connsiteY247" fmla="*/ 407673 h 1424911"/>
                <a:gd name="connsiteX248" fmla="*/ 352637 w 1479715"/>
                <a:gd name="connsiteY248" fmla="*/ 454804 h 1424911"/>
                <a:gd name="connsiteX249" fmla="*/ 194252 w 1479715"/>
                <a:gd name="connsiteY249" fmla="*/ 617025 h 1424911"/>
                <a:gd name="connsiteX250" fmla="*/ 152053 w 1479715"/>
                <a:gd name="connsiteY250" fmla="*/ 821445 h 1424911"/>
                <a:gd name="connsiteX251" fmla="*/ 211790 w 1479715"/>
                <a:gd name="connsiteY251" fmla="*/ 957360 h 1424911"/>
                <a:gd name="connsiteX252" fmla="*/ 253989 w 1479715"/>
                <a:gd name="connsiteY252" fmla="*/ 987502 h 1424911"/>
                <a:gd name="connsiteX253" fmla="*/ 254537 w 1479715"/>
                <a:gd name="connsiteY253" fmla="*/ 987502 h 1424911"/>
                <a:gd name="connsiteX254" fmla="*/ 292900 w 1479715"/>
                <a:gd name="connsiteY254" fmla="*/ 1012164 h 1424911"/>
                <a:gd name="connsiteX255" fmla="*/ 254537 w 1479715"/>
                <a:gd name="connsiteY255" fmla="*/ 1017644 h 1424911"/>
                <a:gd name="connsiteX256" fmla="*/ 225491 w 1479715"/>
                <a:gd name="connsiteY256" fmla="*/ 1020385 h 1424911"/>
                <a:gd name="connsiteX257" fmla="*/ 175619 w 1479715"/>
                <a:gd name="connsiteY257" fmla="*/ 1035730 h 1424911"/>
                <a:gd name="connsiteX258" fmla="*/ 83548 w 1479715"/>
                <a:gd name="connsiteY258" fmla="*/ 921189 h 1424911"/>
                <a:gd name="connsiteX259" fmla="*/ 123007 w 1479715"/>
                <a:gd name="connsiteY259" fmla="*/ 695943 h 1424911"/>
                <a:gd name="connsiteX260" fmla="*/ 108758 w 1479715"/>
                <a:gd name="connsiteY260" fmla="*/ 414797 h 1424911"/>
                <a:gd name="connsiteX261" fmla="*/ 179455 w 1479715"/>
                <a:gd name="connsiteY261" fmla="*/ 369858 h 1424911"/>
                <a:gd name="connsiteX262" fmla="*/ 253441 w 1479715"/>
                <a:gd name="connsiteY262" fmla="*/ 400548 h 1424911"/>
                <a:gd name="connsiteX263" fmla="*/ 253989 w 1479715"/>
                <a:gd name="connsiteY263" fmla="*/ 401096 h 1424911"/>
                <a:gd name="connsiteX264" fmla="*/ 263854 w 1479715"/>
                <a:gd name="connsiteY264" fmla="*/ 402192 h 1424911"/>
                <a:gd name="connsiteX265" fmla="*/ 253989 w 1479715"/>
                <a:gd name="connsiteY265" fmla="*/ 335331 h 1424911"/>
                <a:gd name="connsiteX266" fmla="*/ 253441 w 1479715"/>
                <a:gd name="connsiteY266" fmla="*/ 334783 h 1424911"/>
                <a:gd name="connsiteX267" fmla="*/ 244124 w 1479715"/>
                <a:gd name="connsiteY267" fmla="*/ 324918 h 1424911"/>
                <a:gd name="connsiteX268" fmla="*/ 166302 w 1479715"/>
                <a:gd name="connsiteY268" fmla="*/ 285459 h 1424911"/>
                <a:gd name="connsiteX269" fmla="*/ 209050 w 1479715"/>
                <a:gd name="connsiteY269" fmla="*/ 240520 h 1424911"/>
                <a:gd name="connsiteX270" fmla="*/ 215078 w 1479715"/>
                <a:gd name="connsiteY270" fmla="*/ 152833 h 1424911"/>
                <a:gd name="connsiteX271" fmla="*/ 126295 w 1479715"/>
                <a:gd name="connsiteY271" fmla="*/ 125431 h 1424911"/>
                <a:gd name="connsiteX272" fmla="*/ 149861 w 1479715"/>
                <a:gd name="connsiteY272" fmla="*/ 197772 h 1424911"/>
                <a:gd name="connsiteX273" fmla="*/ 71491 w 1479715"/>
                <a:gd name="connsiteY273" fmla="*/ 287651 h 1424911"/>
                <a:gd name="connsiteX274" fmla="*/ 16686 w 1479715"/>
                <a:gd name="connsiteY274" fmla="*/ 444392 h 1424911"/>
                <a:gd name="connsiteX275" fmla="*/ 20523 w 1479715"/>
                <a:gd name="connsiteY275" fmla="*/ 771573 h 1424911"/>
                <a:gd name="connsiteX276" fmla="*/ 22715 w 1479715"/>
                <a:gd name="connsiteY276" fmla="*/ 1016000 h 1424911"/>
                <a:gd name="connsiteX277" fmla="*/ 232615 w 1479715"/>
                <a:gd name="connsiteY277" fmla="*/ 1284541 h 1424911"/>
                <a:gd name="connsiteX278" fmla="*/ 217818 w 1479715"/>
                <a:gd name="connsiteY278" fmla="*/ 1323452 h 1424911"/>
                <a:gd name="connsiteX279" fmla="*/ 237548 w 1479715"/>
                <a:gd name="connsiteY279" fmla="*/ 1345374 h 1424911"/>
                <a:gd name="connsiteX280" fmla="*/ 254537 w 1479715"/>
                <a:gd name="connsiteY280" fmla="*/ 1325097 h 1424911"/>
                <a:gd name="connsiteX281" fmla="*/ 266046 w 1479715"/>
                <a:gd name="connsiteY281" fmla="*/ 1300435 h 1424911"/>
                <a:gd name="connsiteX282" fmla="*/ 401413 w 1479715"/>
                <a:gd name="connsiteY282" fmla="*/ 1375516 h 1424911"/>
                <a:gd name="connsiteX283" fmla="*/ 544452 w 1479715"/>
                <a:gd name="connsiteY283" fmla="*/ 1405659 h 1424911"/>
                <a:gd name="connsiteX284" fmla="*/ 580623 w 1479715"/>
                <a:gd name="connsiteY284" fmla="*/ 1421552 h 1424911"/>
                <a:gd name="connsiteX285" fmla="*/ 573498 w 1479715"/>
                <a:gd name="connsiteY285" fmla="*/ 1445666 h 1424911"/>
                <a:gd name="connsiteX286" fmla="*/ 566922 w 1479715"/>
                <a:gd name="connsiteY286" fmla="*/ 1468684 h 1424911"/>
                <a:gd name="connsiteX287" fmla="*/ 599804 w 1479715"/>
                <a:gd name="connsiteY287" fmla="*/ 1470876 h 1424911"/>
                <a:gd name="connsiteX288" fmla="*/ 611313 w 1479715"/>
                <a:gd name="connsiteY288" fmla="*/ 1437445 h 1424911"/>
                <a:gd name="connsiteX289" fmla="*/ 620630 w 1479715"/>
                <a:gd name="connsiteY289" fmla="*/ 1412235 h 1424911"/>
                <a:gd name="connsiteX290" fmla="*/ 863961 w 1479715"/>
                <a:gd name="connsiteY290" fmla="*/ 1415523 h 1424911"/>
                <a:gd name="connsiteX291" fmla="*/ 957676 w 1479715"/>
                <a:gd name="connsiteY291" fmla="*/ 1415523 h 1424911"/>
                <a:gd name="connsiteX292" fmla="*/ 951648 w 1479715"/>
                <a:gd name="connsiteY292" fmla="*/ 1440185 h 1424911"/>
                <a:gd name="connsiteX293" fmla="*/ 949456 w 1479715"/>
                <a:gd name="connsiteY293" fmla="*/ 1463751 h 1424911"/>
                <a:gd name="connsiteX294" fmla="*/ 980146 w 1479715"/>
                <a:gd name="connsiteY294" fmla="*/ 1462107 h 1424911"/>
                <a:gd name="connsiteX295" fmla="*/ 997135 w 1479715"/>
                <a:gd name="connsiteY295" fmla="*/ 1405659 h 1424911"/>
                <a:gd name="connsiteX296" fmla="*/ 1029470 w 1479715"/>
                <a:gd name="connsiteY296" fmla="*/ 1397438 h 1424911"/>
                <a:gd name="connsiteX297" fmla="*/ 1210872 w 1479715"/>
                <a:gd name="connsiteY297" fmla="*/ 1311943 h 1424911"/>
                <a:gd name="connsiteX298" fmla="*/ 1408168 w 1479715"/>
                <a:gd name="connsiteY298" fmla="*/ 1114100 h 1424911"/>
                <a:gd name="connsiteX299" fmla="*/ 1461876 w 1479715"/>
                <a:gd name="connsiteY299" fmla="*/ 972705 h 1424911"/>
                <a:gd name="connsiteX300" fmla="*/ 1444338 w 1479715"/>
                <a:gd name="connsiteY300" fmla="*/ 832406 h 1424911"/>
                <a:gd name="connsiteX301" fmla="*/ 1391178 w 1479715"/>
                <a:gd name="connsiteY301" fmla="*/ 644427 h 1424911"/>
                <a:gd name="connsiteX302" fmla="*/ 1388986 w 1479715"/>
                <a:gd name="connsiteY302" fmla="*/ 533723 h 1424911"/>
                <a:gd name="connsiteX303" fmla="*/ 1425157 w 1479715"/>
                <a:gd name="connsiteY303" fmla="*/ 521117 h 1424911"/>
                <a:gd name="connsiteX304" fmla="*/ 1443790 w 1479715"/>
                <a:gd name="connsiteY304" fmla="*/ 637851 h 1424911"/>
                <a:gd name="connsiteX305" fmla="*/ 1470096 w 1479715"/>
                <a:gd name="connsiteY305" fmla="*/ 695395 h 1424911"/>
                <a:gd name="connsiteX306" fmla="*/ 1492018 w 1479715"/>
                <a:gd name="connsiteY306" fmla="*/ 554548 h 1424911"/>
                <a:gd name="connsiteX307" fmla="*/ 1510652 w 1479715"/>
                <a:gd name="connsiteY307" fmla="*/ 470150 h 1424911"/>
                <a:gd name="connsiteX308" fmla="*/ 1467904 w 1479715"/>
                <a:gd name="connsiteY308" fmla="*/ 311217 h 142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1479715" h="1424911">
                  <a:moveTo>
                    <a:pt x="1409264" y="456449"/>
                  </a:moveTo>
                  <a:cubicBezTo>
                    <a:pt x="1407072" y="480014"/>
                    <a:pt x="1387890" y="499196"/>
                    <a:pt x="1373641" y="508513"/>
                  </a:cubicBezTo>
                  <a:cubicBezTo>
                    <a:pt x="1339114" y="533723"/>
                    <a:pt x="1345143" y="555096"/>
                    <a:pt x="1338018" y="564413"/>
                  </a:cubicBezTo>
                  <a:cubicBezTo>
                    <a:pt x="1336374" y="566605"/>
                    <a:pt x="1334182" y="569345"/>
                    <a:pt x="1331442" y="568249"/>
                  </a:cubicBezTo>
                  <a:cubicBezTo>
                    <a:pt x="1324865" y="566605"/>
                    <a:pt x="1322673" y="550712"/>
                    <a:pt x="1322673" y="537011"/>
                  </a:cubicBezTo>
                  <a:cubicBezTo>
                    <a:pt x="1322673" y="523858"/>
                    <a:pt x="1334182" y="504128"/>
                    <a:pt x="1341306" y="492619"/>
                  </a:cubicBezTo>
                  <a:cubicBezTo>
                    <a:pt x="1352815" y="473986"/>
                    <a:pt x="1366516" y="454804"/>
                    <a:pt x="1376929" y="444392"/>
                  </a:cubicBezTo>
                  <a:cubicBezTo>
                    <a:pt x="1400495" y="423018"/>
                    <a:pt x="1409812" y="444392"/>
                    <a:pt x="1409264" y="456449"/>
                  </a:cubicBezTo>
                  <a:moveTo>
                    <a:pt x="1390082" y="905296"/>
                  </a:moveTo>
                  <a:cubicBezTo>
                    <a:pt x="1388438" y="990242"/>
                    <a:pt x="1387890" y="1031345"/>
                    <a:pt x="1353911" y="1084506"/>
                  </a:cubicBezTo>
                  <a:cubicBezTo>
                    <a:pt x="1339114" y="1106975"/>
                    <a:pt x="1322125" y="1126157"/>
                    <a:pt x="1305683" y="1146983"/>
                  </a:cubicBezTo>
                  <a:cubicBezTo>
                    <a:pt x="1266772" y="1177673"/>
                    <a:pt x="1275541" y="1155203"/>
                    <a:pt x="1294723" y="1123417"/>
                  </a:cubicBezTo>
                  <a:cubicBezTo>
                    <a:pt x="1349527" y="1058748"/>
                    <a:pt x="1353911" y="965032"/>
                    <a:pt x="1352267" y="884470"/>
                  </a:cubicBezTo>
                  <a:cubicBezTo>
                    <a:pt x="1348979" y="806100"/>
                    <a:pt x="1344047" y="722797"/>
                    <a:pt x="1353363" y="737046"/>
                  </a:cubicBezTo>
                  <a:cubicBezTo>
                    <a:pt x="1364324" y="750747"/>
                    <a:pt x="1390082" y="853780"/>
                    <a:pt x="1390082" y="905296"/>
                  </a:cubicBezTo>
                  <a:close/>
                  <a:moveTo>
                    <a:pt x="1224025" y="1162328"/>
                  </a:moveTo>
                  <a:cubicBezTo>
                    <a:pt x="1212516" y="1176029"/>
                    <a:pt x="1181278" y="1203979"/>
                    <a:pt x="1145655" y="1224805"/>
                  </a:cubicBezTo>
                  <a:cubicBezTo>
                    <a:pt x="1125925" y="1234669"/>
                    <a:pt x="1087014" y="1253851"/>
                    <a:pt x="1065641" y="1255495"/>
                  </a:cubicBezTo>
                  <a:cubicBezTo>
                    <a:pt x="1062901" y="1255495"/>
                    <a:pt x="1060708" y="1255495"/>
                    <a:pt x="1059612" y="1254947"/>
                  </a:cubicBezTo>
                  <a:cubicBezTo>
                    <a:pt x="1053036" y="1252755"/>
                    <a:pt x="1050295" y="1245082"/>
                    <a:pt x="1051392" y="1225353"/>
                  </a:cubicBezTo>
                  <a:cubicBezTo>
                    <a:pt x="1051392" y="1210556"/>
                    <a:pt x="1054680" y="1194662"/>
                    <a:pt x="1059612" y="1179317"/>
                  </a:cubicBezTo>
                  <a:cubicBezTo>
                    <a:pt x="1060708" y="1172193"/>
                    <a:pt x="1063449" y="1165068"/>
                    <a:pt x="1065641" y="1157943"/>
                  </a:cubicBezTo>
                  <a:cubicBezTo>
                    <a:pt x="1071669" y="1134378"/>
                    <a:pt x="1079890" y="1113004"/>
                    <a:pt x="1083178" y="1096015"/>
                  </a:cubicBezTo>
                  <a:cubicBezTo>
                    <a:pt x="1089207" y="1071353"/>
                    <a:pt x="1095235" y="1021481"/>
                    <a:pt x="1110032" y="991338"/>
                  </a:cubicBezTo>
                  <a:cubicBezTo>
                    <a:pt x="1114417" y="982570"/>
                    <a:pt x="1119897" y="975445"/>
                    <a:pt x="1127022" y="971061"/>
                  </a:cubicBezTo>
                  <a:cubicBezTo>
                    <a:pt x="1131954" y="968321"/>
                    <a:pt x="1137982" y="965580"/>
                    <a:pt x="1145655" y="962292"/>
                  </a:cubicBezTo>
                  <a:cubicBezTo>
                    <a:pt x="1165933" y="955167"/>
                    <a:pt x="1193883" y="951331"/>
                    <a:pt x="1212516" y="951331"/>
                  </a:cubicBezTo>
                  <a:cubicBezTo>
                    <a:pt x="1237726" y="951331"/>
                    <a:pt x="1265676" y="1046691"/>
                    <a:pt x="1265676" y="1066968"/>
                  </a:cubicBezTo>
                  <a:cubicBezTo>
                    <a:pt x="1265676" y="1086698"/>
                    <a:pt x="1240466" y="1144790"/>
                    <a:pt x="1224025" y="1162328"/>
                  </a:cubicBezTo>
                  <a:close/>
                  <a:moveTo>
                    <a:pt x="1040431" y="1086698"/>
                  </a:moveTo>
                  <a:cubicBezTo>
                    <a:pt x="1033854" y="1086150"/>
                    <a:pt x="1026182" y="1075189"/>
                    <a:pt x="1012481" y="1048883"/>
                  </a:cubicBezTo>
                  <a:cubicBezTo>
                    <a:pt x="1001520" y="1029153"/>
                    <a:pt x="995491" y="1000107"/>
                    <a:pt x="1015221" y="982570"/>
                  </a:cubicBezTo>
                  <a:cubicBezTo>
                    <a:pt x="1024537" y="973801"/>
                    <a:pt x="1033306" y="968869"/>
                    <a:pt x="1040431" y="968321"/>
                  </a:cubicBezTo>
                  <a:cubicBezTo>
                    <a:pt x="1049748" y="966676"/>
                    <a:pt x="1057420" y="968869"/>
                    <a:pt x="1065641" y="971609"/>
                  </a:cubicBezTo>
                  <a:cubicBezTo>
                    <a:pt x="1076602" y="975445"/>
                    <a:pt x="1082630" y="983118"/>
                    <a:pt x="1074957" y="1013260"/>
                  </a:cubicBezTo>
                  <a:cubicBezTo>
                    <a:pt x="1071121" y="1032442"/>
                    <a:pt x="1068381" y="1046691"/>
                    <a:pt x="1065641" y="1057652"/>
                  </a:cubicBezTo>
                  <a:cubicBezTo>
                    <a:pt x="1061804" y="1065872"/>
                    <a:pt x="1051392" y="1087794"/>
                    <a:pt x="1040431" y="1086698"/>
                  </a:cubicBezTo>
                  <a:close/>
                  <a:moveTo>
                    <a:pt x="1038239" y="1173289"/>
                  </a:moveTo>
                  <a:cubicBezTo>
                    <a:pt x="1023989" y="1212748"/>
                    <a:pt x="1014673" y="1284541"/>
                    <a:pt x="993299" y="1286733"/>
                  </a:cubicBezTo>
                  <a:cubicBezTo>
                    <a:pt x="988915" y="1286733"/>
                    <a:pt x="984530" y="1286733"/>
                    <a:pt x="980146" y="1286185"/>
                  </a:cubicBezTo>
                  <a:cubicBezTo>
                    <a:pt x="957676" y="1282349"/>
                    <a:pt x="928630" y="1269196"/>
                    <a:pt x="926438" y="1251111"/>
                  </a:cubicBezTo>
                  <a:cubicBezTo>
                    <a:pt x="921505" y="1229737"/>
                    <a:pt x="921505" y="1208363"/>
                    <a:pt x="950004" y="1190826"/>
                  </a:cubicBezTo>
                  <a:cubicBezTo>
                    <a:pt x="962061" y="1182605"/>
                    <a:pt x="974666" y="1174385"/>
                    <a:pt x="986722" y="1165616"/>
                  </a:cubicBezTo>
                  <a:cubicBezTo>
                    <a:pt x="997683" y="1156847"/>
                    <a:pt x="1007000" y="1149723"/>
                    <a:pt x="1017413" y="1143146"/>
                  </a:cubicBezTo>
                  <a:cubicBezTo>
                    <a:pt x="1024537" y="1138214"/>
                    <a:pt x="1036046" y="1136022"/>
                    <a:pt x="1040979" y="1143146"/>
                  </a:cubicBezTo>
                  <a:cubicBezTo>
                    <a:pt x="1043171" y="1146434"/>
                    <a:pt x="1043719" y="1151367"/>
                    <a:pt x="1042623" y="1159039"/>
                  </a:cubicBezTo>
                  <a:cubicBezTo>
                    <a:pt x="1040979" y="1163424"/>
                    <a:pt x="1039335" y="1168356"/>
                    <a:pt x="1038239" y="1173289"/>
                  </a:cubicBezTo>
                  <a:close/>
                  <a:moveTo>
                    <a:pt x="975214" y="806100"/>
                  </a:moveTo>
                  <a:cubicBezTo>
                    <a:pt x="979050" y="778150"/>
                    <a:pt x="985626" y="750199"/>
                    <a:pt x="992751" y="722797"/>
                  </a:cubicBezTo>
                  <a:cubicBezTo>
                    <a:pt x="1001520" y="688271"/>
                    <a:pt x="1011933" y="660320"/>
                    <a:pt x="1016865" y="651552"/>
                  </a:cubicBezTo>
                  <a:cubicBezTo>
                    <a:pt x="1025086" y="635658"/>
                    <a:pt x="1031114" y="644975"/>
                    <a:pt x="1040431" y="653744"/>
                  </a:cubicBezTo>
                  <a:cubicBezTo>
                    <a:pt x="1055776" y="665801"/>
                    <a:pt x="1110580" y="701972"/>
                    <a:pt x="1123185" y="699231"/>
                  </a:cubicBezTo>
                  <a:cubicBezTo>
                    <a:pt x="1132502" y="698683"/>
                    <a:pt x="1144011" y="695943"/>
                    <a:pt x="1146203" y="694299"/>
                  </a:cubicBezTo>
                  <a:cubicBezTo>
                    <a:pt x="1146203" y="724990"/>
                    <a:pt x="1134146" y="770477"/>
                    <a:pt x="1127570" y="801715"/>
                  </a:cubicBezTo>
                  <a:cubicBezTo>
                    <a:pt x="1120993" y="823637"/>
                    <a:pt x="1118253" y="867481"/>
                    <a:pt x="1110580" y="894335"/>
                  </a:cubicBezTo>
                  <a:cubicBezTo>
                    <a:pt x="1107840" y="904200"/>
                    <a:pt x="1104552" y="911872"/>
                    <a:pt x="1099619" y="915160"/>
                  </a:cubicBezTo>
                  <a:cubicBezTo>
                    <a:pt x="1085918" y="923929"/>
                    <a:pt x="1056872" y="922285"/>
                    <a:pt x="1040431" y="918449"/>
                  </a:cubicBezTo>
                  <a:cubicBezTo>
                    <a:pt x="985078" y="910776"/>
                    <a:pt x="969733" y="856520"/>
                    <a:pt x="975214" y="806100"/>
                  </a:cubicBezTo>
                  <a:close/>
                  <a:moveTo>
                    <a:pt x="1096879" y="509061"/>
                  </a:moveTo>
                  <a:cubicBezTo>
                    <a:pt x="1110580" y="490427"/>
                    <a:pt x="1127570" y="475082"/>
                    <a:pt x="1145655" y="460833"/>
                  </a:cubicBezTo>
                  <a:cubicBezTo>
                    <a:pt x="1161000" y="447132"/>
                    <a:pt x="1176893" y="436171"/>
                    <a:pt x="1188950" y="429046"/>
                  </a:cubicBezTo>
                  <a:cubicBezTo>
                    <a:pt x="1216353" y="413701"/>
                    <a:pt x="1218545" y="444392"/>
                    <a:pt x="1212516" y="461929"/>
                  </a:cubicBezTo>
                  <a:cubicBezTo>
                    <a:pt x="1207036" y="480014"/>
                    <a:pt x="1185662" y="545231"/>
                    <a:pt x="1179086" y="573730"/>
                  </a:cubicBezTo>
                  <a:cubicBezTo>
                    <a:pt x="1173605" y="603872"/>
                    <a:pt x="1164836" y="648812"/>
                    <a:pt x="1153876" y="654292"/>
                  </a:cubicBezTo>
                  <a:cubicBezTo>
                    <a:pt x="1140175" y="660868"/>
                    <a:pt x="1122637" y="657032"/>
                    <a:pt x="1110032" y="649360"/>
                  </a:cubicBezTo>
                  <a:cubicBezTo>
                    <a:pt x="1093043" y="639495"/>
                    <a:pt x="1078246" y="618669"/>
                    <a:pt x="1076054" y="585787"/>
                  </a:cubicBezTo>
                  <a:cubicBezTo>
                    <a:pt x="1073313" y="541395"/>
                    <a:pt x="1081534" y="534271"/>
                    <a:pt x="1096879" y="509061"/>
                  </a:cubicBezTo>
                  <a:close/>
                  <a:moveTo>
                    <a:pt x="893007" y="1274676"/>
                  </a:moveTo>
                  <a:cubicBezTo>
                    <a:pt x="889719" y="1290570"/>
                    <a:pt x="888075" y="1292214"/>
                    <a:pt x="872730" y="1298242"/>
                  </a:cubicBezTo>
                  <a:cubicBezTo>
                    <a:pt x="869441" y="1299338"/>
                    <a:pt x="865605" y="1300435"/>
                    <a:pt x="862317" y="1301531"/>
                  </a:cubicBezTo>
                  <a:cubicBezTo>
                    <a:pt x="843135" y="1307559"/>
                    <a:pt x="832722" y="1302079"/>
                    <a:pt x="838751" y="1290570"/>
                  </a:cubicBezTo>
                  <a:cubicBezTo>
                    <a:pt x="843135" y="1281801"/>
                    <a:pt x="852452" y="1269196"/>
                    <a:pt x="862317" y="1262072"/>
                  </a:cubicBezTo>
                  <a:cubicBezTo>
                    <a:pt x="866153" y="1259331"/>
                    <a:pt x="872181" y="1257687"/>
                    <a:pt x="877114" y="1257139"/>
                  </a:cubicBezTo>
                  <a:cubicBezTo>
                    <a:pt x="886431" y="1256043"/>
                    <a:pt x="896295" y="1259331"/>
                    <a:pt x="893007" y="1274676"/>
                  </a:cubicBezTo>
                  <a:close/>
                  <a:moveTo>
                    <a:pt x="671050" y="1286185"/>
                  </a:moveTo>
                  <a:cubicBezTo>
                    <a:pt x="657349" y="1264264"/>
                    <a:pt x="668310" y="1237410"/>
                    <a:pt x="680915" y="1202883"/>
                  </a:cubicBezTo>
                  <a:cubicBezTo>
                    <a:pt x="684751" y="1192470"/>
                    <a:pt x="687491" y="1181509"/>
                    <a:pt x="690231" y="1171096"/>
                  </a:cubicBezTo>
                  <a:cubicBezTo>
                    <a:pt x="703932" y="1119580"/>
                    <a:pt x="708317" y="1121225"/>
                    <a:pt x="715441" y="1084506"/>
                  </a:cubicBezTo>
                  <a:cubicBezTo>
                    <a:pt x="722566" y="1046691"/>
                    <a:pt x="726950" y="1029701"/>
                    <a:pt x="739007" y="1023673"/>
                  </a:cubicBezTo>
                  <a:cubicBezTo>
                    <a:pt x="747776" y="1018741"/>
                    <a:pt x="754352" y="1022029"/>
                    <a:pt x="762025" y="1026413"/>
                  </a:cubicBezTo>
                  <a:cubicBezTo>
                    <a:pt x="770246" y="1031345"/>
                    <a:pt x="778466" y="1038470"/>
                    <a:pt x="788879" y="1044498"/>
                  </a:cubicBezTo>
                  <a:cubicBezTo>
                    <a:pt x="810253" y="1056007"/>
                    <a:pt x="826694" y="1063132"/>
                    <a:pt x="829982" y="1108071"/>
                  </a:cubicBezTo>
                  <a:cubicBezTo>
                    <a:pt x="833819" y="1149175"/>
                    <a:pt x="857932" y="1180961"/>
                    <a:pt x="863961" y="1199047"/>
                  </a:cubicBezTo>
                  <a:cubicBezTo>
                    <a:pt x="872730" y="1225353"/>
                    <a:pt x="810253" y="1273032"/>
                    <a:pt x="790523" y="1281253"/>
                  </a:cubicBezTo>
                  <a:cubicBezTo>
                    <a:pt x="762573" y="1293858"/>
                    <a:pt x="688587" y="1313587"/>
                    <a:pt x="671050" y="1286185"/>
                  </a:cubicBezTo>
                  <a:close/>
                  <a:moveTo>
                    <a:pt x="659541" y="987502"/>
                  </a:moveTo>
                  <a:cubicBezTo>
                    <a:pt x="661733" y="973253"/>
                    <a:pt x="692972" y="999011"/>
                    <a:pt x="697356" y="1003395"/>
                  </a:cubicBezTo>
                  <a:cubicBezTo>
                    <a:pt x="709413" y="1010520"/>
                    <a:pt x="706125" y="1017644"/>
                    <a:pt x="699548" y="1042306"/>
                  </a:cubicBezTo>
                  <a:cubicBezTo>
                    <a:pt x="696260" y="1057652"/>
                    <a:pt x="694068" y="1092726"/>
                    <a:pt x="683655" y="1096563"/>
                  </a:cubicBezTo>
                  <a:cubicBezTo>
                    <a:pt x="683107" y="1096563"/>
                    <a:pt x="682011" y="1097111"/>
                    <a:pt x="680915" y="1097111"/>
                  </a:cubicBezTo>
                  <a:cubicBezTo>
                    <a:pt x="668858" y="1096563"/>
                    <a:pt x="666117" y="1059296"/>
                    <a:pt x="663925" y="1040114"/>
                  </a:cubicBezTo>
                  <a:cubicBezTo>
                    <a:pt x="661185" y="1020385"/>
                    <a:pt x="654608" y="1018192"/>
                    <a:pt x="659541" y="987502"/>
                  </a:cubicBezTo>
                  <a:close/>
                  <a:moveTo>
                    <a:pt x="647484" y="1209459"/>
                  </a:moveTo>
                  <a:cubicBezTo>
                    <a:pt x="637619" y="1247274"/>
                    <a:pt x="629399" y="1270292"/>
                    <a:pt x="615149" y="1272484"/>
                  </a:cubicBezTo>
                  <a:cubicBezTo>
                    <a:pt x="589939" y="1277965"/>
                    <a:pt x="582267" y="1239602"/>
                    <a:pt x="577334" y="1223708"/>
                  </a:cubicBezTo>
                  <a:cubicBezTo>
                    <a:pt x="566374" y="1188086"/>
                    <a:pt x="558153" y="1176029"/>
                    <a:pt x="551028" y="1157395"/>
                  </a:cubicBezTo>
                  <a:cubicBezTo>
                    <a:pt x="545000" y="1142598"/>
                    <a:pt x="536779" y="1137118"/>
                    <a:pt x="547740" y="1123965"/>
                  </a:cubicBezTo>
                  <a:cubicBezTo>
                    <a:pt x="557605" y="1112456"/>
                    <a:pt x="559797" y="1117388"/>
                    <a:pt x="583911" y="1128897"/>
                  </a:cubicBezTo>
                  <a:cubicBezTo>
                    <a:pt x="603640" y="1138762"/>
                    <a:pt x="618986" y="1148627"/>
                    <a:pt x="637619" y="1157943"/>
                  </a:cubicBezTo>
                  <a:cubicBezTo>
                    <a:pt x="651320" y="1163424"/>
                    <a:pt x="656801" y="1173289"/>
                    <a:pt x="647484" y="1209459"/>
                  </a:cubicBezTo>
                  <a:close/>
                  <a:moveTo>
                    <a:pt x="544452" y="1269196"/>
                  </a:moveTo>
                  <a:cubicBezTo>
                    <a:pt x="535683" y="1274676"/>
                    <a:pt x="479783" y="1269744"/>
                    <a:pt x="463890" y="1265360"/>
                  </a:cubicBezTo>
                  <a:cubicBezTo>
                    <a:pt x="450188" y="1262620"/>
                    <a:pt x="440872" y="1256591"/>
                    <a:pt x="447996" y="1236313"/>
                  </a:cubicBezTo>
                  <a:cubicBezTo>
                    <a:pt x="450737" y="1226997"/>
                    <a:pt x="457313" y="1215488"/>
                    <a:pt x="463890" y="1204527"/>
                  </a:cubicBezTo>
                  <a:cubicBezTo>
                    <a:pt x="474850" y="1189730"/>
                    <a:pt x="487455" y="1176577"/>
                    <a:pt x="496772" y="1171096"/>
                  </a:cubicBezTo>
                  <a:cubicBezTo>
                    <a:pt x="499512" y="1168904"/>
                    <a:pt x="503349" y="1168356"/>
                    <a:pt x="505541" y="1168904"/>
                  </a:cubicBezTo>
                  <a:cubicBezTo>
                    <a:pt x="508829" y="1168904"/>
                    <a:pt x="540068" y="1242890"/>
                    <a:pt x="546096" y="1254947"/>
                  </a:cubicBezTo>
                  <a:cubicBezTo>
                    <a:pt x="548836" y="1260427"/>
                    <a:pt x="549384" y="1264812"/>
                    <a:pt x="544452" y="1269196"/>
                  </a:cubicBezTo>
                  <a:close/>
                  <a:moveTo>
                    <a:pt x="403057" y="1206171"/>
                  </a:moveTo>
                  <a:cubicBezTo>
                    <a:pt x="398672" y="1209459"/>
                    <a:pt x="393740" y="1212748"/>
                    <a:pt x="389904" y="1214392"/>
                  </a:cubicBezTo>
                  <a:cubicBezTo>
                    <a:pt x="365242" y="1223708"/>
                    <a:pt x="360857" y="1206171"/>
                    <a:pt x="344964" y="1196854"/>
                  </a:cubicBezTo>
                  <a:cubicBezTo>
                    <a:pt x="329071" y="1185894"/>
                    <a:pt x="311534" y="1188086"/>
                    <a:pt x="313178" y="1171096"/>
                  </a:cubicBezTo>
                  <a:cubicBezTo>
                    <a:pt x="314274" y="1159588"/>
                    <a:pt x="327427" y="1120128"/>
                    <a:pt x="341128" y="1080121"/>
                  </a:cubicBezTo>
                  <a:cubicBezTo>
                    <a:pt x="344416" y="1068064"/>
                    <a:pt x="374010" y="1091630"/>
                    <a:pt x="383875" y="1068612"/>
                  </a:cubicBezTo>
                  <a:cubicBezTo>
                    <a:pt x="388808" y="1056007"/>
                    <a:pt x="360857" y="1018741"/>
                    <a:pt x="364146" y="1009424"/>
                  </a:cubicBezTo>
                  <a:cubicBezTo>
                    <a:pt x="366886" y="1000107"/>
                    <a:pt x="385519" y="999559"/>
                    <a:pt x="402509" y="1001203"/>
                  </a:cubicBezTo>
                  <a:cubicBezTo>
                    <a:pt x="434295" y="1003395"/>
                    <a:pt x="450188" y="1002847"/>
                    <a:pt x="464986" y="1036278"/>
                  </a:cubicBezTo>
                  <a:cubicBezTo>
                    <a:pt x="475946" y="1060940"/>
                    <a:pt x="485263" y="1096563"/>
                    <a:pt x="481975" y="1110812"/>
                  </a:cubicBezTo>
                  <a:cubicBezTo>
                    <a:pt x="474850" y="1137666"/>
                    <a:pt x="423882" y="1190278"/>
                    <a:pt x="403057" y="1206171"/>
                  </a:cubicBezTo>
                  <a:close/>
                  <a:moveTo>
                    <a:pt x="300025" y="1103139"/>
                  </a:moveTo>
                  <a:cubicBezTo>
                    <a:pt x="296188" y="1123417"/>
                    <a:pt x="285776" y="1146983"/>
                    <a:pt x="278651" y="1144790"/>
                  </a:cubicBezTo>
                  <a:cubicBezTo>
                    <a:pt x="271526" y="1143694"/>
                    <a:pt x="263854" y="1140954"/>
                    <a:pt x="256729" y="1136570"/>
                  </a:cubicBezTo>
                  <a:cubicBezTo>
                    <a:pt x="239740" y="1127253"/>
                    <a:pt x="220558" y="1104783"/>
                    <a:pt x="213982" y="1086150"/>
                  </a:cubicBezTo>
                  <a:cubicBezTo>
                    <a:pt x="208501" y="1068064"/>
                    <a:pt x="192608" y="1058200"/>
                    <a:pt x="220010" y="1051075"/>
                  </a:cubicBezTo>
                  <a:cubicBezTo>
                    <a:pt x="231519" y="1049431"/>
                    <a:pt x="246316" y="1051623"/>
                    <a:pt x="257825" y="1053267"/>
                  </a:cubicBezTo>
                  <a:cubicBezTo>
                    <a:pt x="279747" y="1056007"/>
                    <a:pt x="302765" y="1060392"/>
                    <a:pt x="304409" y="1060392"/>
                  </a:cubicBezTo>
                  <a:cubicBezTo>
                    <a:pt x="314822" y="1065872"/>
                    <a:pt x="303861" y="1081765"/>
                    <a:pt x="300025" y="1103139"/>
                  </a:cubicBezTo>
                  <a:close/>
                  <a:moveTo>
                    <a:pt x="229875" y="731018"/>
                  </a:moveTo>
                  <a:cubicBezTo>
                    <a:pt x="237000" y="684434"/>
                    <a:pt x="235356" y="663609"/>
                    <a:pt x="245220" y="651552"/>
                  </a:cubicBezTo>
                  <a:cubicBezTo>
                    <a:pt x="249057" y="646619"/>
                    <a:pt x="258921" y="640043"/>
                    <a:pt x="264402" y="636755"/>
                  </a:cubicBezTo>
                  <a:cubicBezTo>
                    <a:pt x="274815" y="630726"/>
                    <a:pt x="287420" y="627438"/>
                    <a:pt x="300025" y="644427"/>
                  </a:cubicBezTo>
                  <a:cubicBezTo>
                    <a:pt x="327427" y="680050"/>
                    <a:pt x="339484" y="694847"/>
                    <a:pt x="358665" y="704164"/>
                  </a:cubicBezTo>
                  <a:cubicBezTo>
                    <a:pt x="369626" y="710192"/>
                    <a:pt x="389356" y="709096"/>
                    <a:pt x="403057" y="709096"/>
                  </a:cubicBezTo>
                  <a:cubicBezTo>
                    <a:pt x="410181" y="709096"/>
                    <a:pt x="416758" y="709096"/>
                    <a:pt x="415114" y="711288"/>
                  </a:cubicBezTo>
                  <a:cubicBezTo>
                    <a:pt x="412922" y="717865"/>
                    <a:pt x="409633" y="739239"/>
                    <a:pt x="403057" y="764997"/>
                  </a:cubicBezTo>
                  <a:cubicBezTo>
                    <a:pt x="397576" y="788014"/>
                    <a:pt x="389904" y="812676"/>
                    <a:pt x="382231" y="833502"/>
                  </a:cubicBezTo>
                  <a:cubicBezTo>
                    <a:pt x="364694" y="878441"/>
                    <a:pt x="355377" y="948043"/>
                    <a:pt x="342224" y="950235"/>
                  </a:cubicBezTo>
                  <a:cubicBezTo>
                    <a:pt x="330167" y="951879"/>
                    <a:pt x="293996" y="933246"/>
                    <a:pt x="261662" y="885566"/>
                  </a:cubicBezTo>
                  <a:cubicBezTo>
                    <a:pt x="231519" y="840627"/>
                    <a:pt x="221107" y="783630"/>
                    <a:pt x="229875" y="731018"/>
                  </a:cubicBezTo>
                  <a:close/>
                  <a:moveTo>
                    <a:pt x="328523" y="532626"/>
                  </a:moveTo>
                  <a:cubicBezTo>
                    <a:pt x="353733" y="489331"/>
                    <a:pt x="416210" y="465217"/>
                    <a:pt x="463890" y="463573"/>
                  </a:cubicBezTo>
                  <a:cubicBezTo>
                    <a:pt x="479783" y="462477"/>
                    <a:pt x="490196" y="463573"/>
                    <a:pt x="490196" y="469053"/>
                  </a:cubicBezTo>
                  <a:cubicBezTo>
                    <a:pt x="489099" y="500292"/>
                    <a:pt x="472658" y="535367"/>
                    <a:pt x="463342" y="564961"/>
                  </a:cubicBezTo>
                  <a:cubicBezTo>
                    <a:pt x="457861" y="581950"/>
                    <a:pt x="450188" y="601132"/>
                    <a:pt x="443612" y="621957"/>
                  </a:cubicBezTo>
                  <a:cubicBezTo>
                    <a:pt x="431555" y="659772"/>
                    <a:pt x="445804" y="671829"/>
                    <a:pt x="412922" y="676214"/>
                  </a:cubicBezTo>
                  <a:cubicBezTo>
                    <a:pt x="376203" y="676214"/>
                    <a:pt x="360309" y="664705"/>
                    <a:pt x="343320" y="630178"/>
                  </a:cubicBezTo>
                  <a:cubicBezTo>
                    <a:pt x="330167" y="601680"/>
                    <a:pt x="297285" y="590719"/>
                    <a:pt x="328523" y="532626"/>
                  </a:cubicBezTo>
                  <a:close/>
                  <a:moveTo>
                    <a:pt x="576786" y="717317"/>
                  </a:moveTo>
                  <a:cubicBezTo>
                    <a:pt x="579527" y="693203"/>
                    <a:pt x="583363" y="656484"/>
                    <a:pt x="597064" y="642783"/>
                  </a:cubicBezTo>
                  <a:cubicBezTo>
                    <a:pt x="597612" y="642235"/>
                    <a:pt x="597612" y="642235"/>
                    <a:pt x="597612" y="642235"/>
                  </a:cubicBezTo>
                  <a:cubicBezTo>
                    <a:pt x="599804" y="640043"/>
                    <a:pt x="600900" y="639495"/>
                    <a:pt x="604189" y="638399"/>
                  </a:cubicBezTo>
                  <a:cubicBezTo>
                    <a:pt x="621178" y="634562"/>
                    <a:pt x="668310" y="687175"/>
                    <a:pt x="689135" y="703068"/>
                  </a:cubicBezTo>
                  <a:cubicBezTo>
                    <a:pt x="705028" y="710740"/>
                    <a:pt x="732979" y="708000"/>
                    <a:pt x="748872" y="710740"/>
                  </a:cubicBezTo>
                  <a:cubicBezTo>
                    <a:pt x="753256" y="711288"/>
                    <a:pt x="761477" y="712385"/>
                    <a:pt x="761477" y="717865"/>
                  </a:cubicBezTo>
                  <a:cubicBezTo>
                    <a:pt x="761477" y="722249"/>
                    <a:pt x="758737" y="744171"/>
                    <a:pt x="753804" y="771573"/>
                  </a:cubicBezTo>
                  <a:cubicBezTo>
                    <a:pt x="752160" y="779794"/>
                    <a:pt x="751064" y="788014"/>
                    <a:pt x="749420" y="796235"/>
                  </a:cubicBezTo>
                  <a:cubicBezTo>
                    <a:pt x="737911" y="858712"/>
                    <a:pt x="721470" y="935986"/>
                    <a:pt x="712153" y="935986"/>
                  </a:cubicBezTo>
                  <a:cubicBezTo>
                    <a:pt x="706673" y="935986"/>
                    <a:pt x="697904" y="932698"/>
                    <a:pt x="688587" y="927765"/>
                  </a:cubicBezTo>
                  <a:cubicBezTo>
                    <a:pt x="619534" y="889950"/>
                    <a:pt x="567470" y="796235"/>
                    <a:pt x="576786" y="717317"/>
                  </a:cubicBezTo>
                  <a:close/>
                  <a:moveTo>
                    <a:pt x="677626" y="493167"/>
                  </a:moveTo>
                  <a:cubicBezTo>
                    <a:pt x="697904" y="467409"/>
                    <a:pt x="719826" y="449324"/>
                    <a:pt x="749968" y="436171"/>
                  </a:cubicBezTo>
                  <a:cubicBezTo>
                    <a:pt x="765861" y="429046"/>
                    <a:pt x="842587" y="399452"/>
                    <a:pt x="846424" y="429046"/>
                  </a:cubicBezTo>
                  <a:cubicBezTo>
                    <a:pt x="846424" y="429046"/>
                    <a:pt x="851904" y="450968"/>
                    <a:pt x="830530" y="509061"/>
                  </a:cubicBezTo>
                  <a:cubicBezTo>
                    <a:pt x="809157" y="568797"/>
                    <a:pt x="791071" y="666897"/>
                    <a:pt x="776822" y="672925"/>
                  </a:cubicBezTo>
                  <a:cubicBezTo>
                    <a:pt x="755448" y="681146"/>
                    <a:pt x="711057" y="664157"/>
                    <a:pt x="701740" y="647167"/>
                  </a:cubicBezTo>
                  <a:cubicBezTo>
                    <a:pt x="672146" y="602228"/>
                    <a:pt x="638167" y="543587"/>
                    <a:pt x="677626" y="493167"/>
                  </a:cubicBezTo>
                  <a:close/>
                  <a:moveTo>
                    <a:pt x="1467904" y="311217"/>
                  </a:moveTo>
                  <a:cubicBezTo>
                    <a:pt x="1415840" y="233395"/>
                    <a:pt x="1341854" y="152833"/>
                    <a:pt x="1268965" y="90904"/>
                  </a:cubicBezTo>
                  <a:cubicBezTo>
                    <a:pt x="1231698" y="59117"/>
                    <a:pt x="1192787" y="32263"/>
                    <a:pt x="1155520" y="16370"/>
                  </a:cubicBezTo>
                  <a:cubicBezTo>
                    <a:pt x="1141271" y="10342"/>
                    <a:pt x="1125925" y="4861"/>
                    <a:pt x="1110580" y="2121"/>
                  </a:cubicBezTo>
                  <a:cubicBezTo>
                    <a:pt x="1082630" y="-3908"/>
                    <a:pt x="1081534" y="3217"/>
                    <a:pt x="1110580" y="19658"/>
                  </a:cubicBezTo>
                  <a:cubicBezTo>
                    <a:pt x="1122089" y="26235"/>
                    <a:pt x="1134694" y="31715"/>
                    <a:pt x="1146203" y="38292"/>
                  </a:cubicBezTo>
                  <a:cubicBezTo>
                    <a:pt x="1222929" y="83779"/>
                    <a:pt x="1293079" y="180235"/>
                    <a:pt x="1340210" y="258057"/>
                  </a:cubicBezTo>
                  <a:cubicBezTo>
                    <a:pt x="1385150" y="331495"/>
                    <a:pt x="1397207" y="384655"/>
                    <a:pt x="1397207" y="384655"/>
                  </a:cubicBezTo>
                  <a:cubicBezTo>
                    <a:pt x="1344047" y="408769"/>
                    <a:pt x="1301299" y="461929"/>
                    <a:pt x="1287050" y="518377"/>
                  </a:cubicBezTo>
                  <a:cubicBezTo>
                    <a:pt x="1263484" y="612093"/>
                    <a:pt x="1273897" y="1000107"/>
                    <a:pt x="1273897" y="1000107"/>
                  </a:cubicBezTo>
                  <a:cubicBezTo>
                    <a:pt x="1272253" y="992982"/>
                    <a:pt x="1247043" y="912968"/>
                    <a:pt x="1232794" y="906392"/>
                  </a:cubicBezTo>
                  <a:cubicBezTo>
                    <a:pt x="1219093" y="900911"/>
                    <a:pt x="1175249" y="915160"/>
                    <a:pt x="1145655" y="909132"/>
                  </a:cubicBezTo>
                  <a:lnTo>
                    <a:pt x="1144011" y="909132"/>
                  </a:lnTo>
                  <a:cubicBezTo>
                    <a:pt x="1128118" y="904200"/>
                    <a:pt x="1165933" y="756228"/>
                    <a:pt x="1179634" y="701972"/>
                  </a:cubicBezTo>
                  <a:cubicBezTo>
                    <a:pt x="1182922" y="689915"/>
                    <a:pt x="1209776" y="695395"/>
                    <a:pt x="1212516" y="657032"/>
                  </a:cubicBezTo>
                  <a:cubicBezTo>
                    <a:pt x="1212516" y="644427"/>
                    <a:pt x="1195527" y="634014"/>
                    <a:pt x="1198267" y="623054"/>
                  </a:cubicBezTo>
                  <a:cubicBezTo>
                    <a:pt x="1226217" y="523310"/>
                    <a:pt x="1253071" y="440007"/>
                    <a:pt x="1262388" y="437267"/>
                  </a:cubicBezTo>
                  <a:cubicBezTo>
                    <a:pt x="1346787" y="410413"/>
                    <a:pt x="1264032" y="394520"/>
                    <a:pt x="1264032" y="394520"/>
                  </a:cubicBezTo>
                  <a:cubicBezTo>
                    <a:pt x="1264032" y="394520"/>
                    <a:pt x="1237726" y="387943"/>
                    <a:pt x="1207036" y="397260"/>
                  </a:cubicBezTo>
                  <a:cubicBezTo>
                    <a:pt x="1199911" y="398356"/>
                    <a:pt x="1184566" y="404384"/>
                    <a:pt x="1165933" y="413701"/>
                  </a:cubicBezTo>
                  <a:cubicBezTo>
                    <a:pt x="1162644" y="404932"/>
                    <a:pt x="1154972" y="392876"/>
                    <a:pt x="1145655" y="380819"/>
                  </a:cubicBezTo>
                  <a:cubicBezTo>
                    <a:pt x="1128118" y="358897"/>
                    <a:pt x="1096879" y="330947"/>
                    <a:pt x="1064545" y="327110"/>
                  </a:cubicBezTo>
                  <a:cubicBezTo>
                    <a:pt x="1054680" y="326014"/>
                    <a:pt x="1033854" y="327658"/>
                    <a:pt x="1026182" y="335331"/>
                  </a:cubicBezTo>
                  <a:cubicBezTo>
                    <a:pt x="998231" y="364925"/>
                    <a:pt x="1015221" y="379722"/>
                    <a:pt x="1040431" y="386847"/>
                  </a:cubicBezTo>
                  <a:cubicBezTo>
                    <a:pt x="1062901" y="396712"/>
                    <a:pt x="1088659" y="394520"/>
                    <a:pt x="1110032" y="408221"/>
                  </a:cubicBezTo>
                  <a:cubicBezTo>
                    <a:pt x="1120993" y="414797"/>
                    <a:pt x="1130858" y="422470"/>
                    <a:pt x="1141819" y="425758"/>
                  </a:cubicBezTo>
                  <a:cubicBezTo>
                    <a:pt x="1131954" y="431238"/>
                    <a:pt x="1120993" y="437267"/>
                    <a:pt x="1110032" y="443296"/>
                  </a:cubicBezTo>
                  <a:cubicBezTo>
                    <a:pt x="1077150" y="463573"/>
                    <a:pt x="1032758" y="489879"/>
                    <a:pt x="1010836" y="523310"/>
                  </a:cubicBezTo>
                  <a:cubicBezTo>
                    <a:pt x="965897" y="601680"/>
                    <a:pt x="913833" y="687175"/>
                    <a:pt x="888623" y="772121"/>
                  </a:cubicBezTo>
                  <a:cubicBezTo>
                    <a:pt x="860673" y="867481"/>
                    <a:pt x="887527" y="982570"/>
                    <a:pt x="904516" y="1009424"/>
                  </a:cubicBezTo>
                  <a:cubicBezTo>
                    <a:pt x="921505" y="1037374"/>
                    <a:pt x="973021" y="1081217"/>
                    <a:pt x="960964" y="1119580"/>
                  </a:cubicBezTo>
                  <a:cubicBezTo>
                    <a:pt x="955484" y="1138762"/>
                    <a:pt x="921505" y="1179865"/>
                    <a:pt x="908352" y="1177673"/>
                  </a:cubicBezTo>
                  <a:cubicBezTo>
                    <a:pt x="894103" y="1175481"/>
                    <a:pt x="882594" y="1076833"/>
                    <a:pt x="872730" y="1048883"/>
                  </a:cubicBezTo>
                  <a:cubicBezTo>
                    <a:pt x="869441" y="1042854"/>
                    <a:pt x="862865" y="1036278"/>
                    <a:pt x="857932" y="1031345"/>
                  </a:cubicBezTo>
                  <a:cubicBezTo>
                    <a:pt x="826146" y="1000655"/>
                    <a:pt x="755448" y="960100"/>
                    <a:pt x="755448" y="960100"/>
                  </a:cubicBezTo>
                  <a:cubicBezTo>
                    <a:pt x="753256" y="957360"/>
                    <a:pt x="752160" y="952975"/>
                    <a:pt x="752160" y="948043"/>
                  </a:cubicBezTo>
                  <a:cubicBezTo>
                    <a:pt x="752160" y="945303"/>
                    <a:pt x="752160" y="941466"/>
                    <a:pt x="752160" y="936534"/>
                  </a:cubicBezTo>
                  <a:cubicBezTo>
                    <a:pt x="755448" y="886114"/>
                    <a:pt x="789975" y="778698"/>
                    <a:pt x="796552" y="739239"/>
                  </a:cubicBezTo>
                  <a:cubicBezTo>
                    <a:pt x="797648" y="732662"/>
                    <a:pt x="799292" y="723345"/>
                    <a:pt x="802032" y="712385"/>
                  </a:cubicBezTo>
                  <a:cubicBezTo>
                    <a:pt x="805320" y="700876"/>
                    <a:pt x="833819" y="710192"/>
                    <a:pt x="827242" y="674570"/>
                  </a:cubicBezTo>
                  <a:cubicBezTo>
                    <a:pt x="826694" y="666349"/>
                    <a:pt x="820117" y="647167"/>
                    <a:pt x="821214" y="642783"/>
                  </a:cubicBezTo>
                  <a:cubicBezTo>
                    <a:pt x="835463" y="596747"/>
                    <a:pt x="850808" y="544683"/>
                    <a:pt x="863961" y="505772"/>
                  </a:cubicBezTo>
                  <a:cubicBezTo>
                    <a:pt x="863961" y="505772"/>
                    <a:pt x="863961" y="505224"/>
                    <a:pt x="864509" y="504676"/>
                  </a:cubicBezTo>
                  <a:cubicBezTo>
                    <a:pt x="875470" y="473986"/>
                    <a:pt x="883142" y="450420"/>
                    <a:pt x="886431" y="446584"/>
                  </a:cubicBezTo>
                  <a:cubicBezTo>
                    <a:pt x="893555" y="433431"/>
                    <a:pt x="922601" y="423018"/>
                    <a:pt x="931370" y="421922"/>
                  </a:cubicBezTo>
                  <a:cubicBezTo>
                    <a:pt x="953292" y="419730"/>
                    <a:pt x="950552" y="407125"/>
                    <a:pt x="938495" y="393972"/>
                  </a:cubicBezTo>
                  <a:cubicBezTo>
                    <a:pt x="935754" y="390683"/>
                    <a:pt x="926986" y="387943"/>
                    <a:pt x="914929" y="385203"/>
                  </a:cubicBezTo>
                  <a:cubicBezTo>
                    <a:pt x="876018" y="377530"/>
                    <a:pt x="830530" y="375338"/>
                    <a:pt x="793811" y="390683"/>
                  </a:cubicBezTo>
                  <a:cubicBezTo>
                    <a:pt x="769149" y="400000"/>
                    <a:pt x="740651" y="401096"/>
                    <a:pt x="714893" y="403288"/>
                  </a:cubicBezTo>
                  <a:cubicBezTo>
                    <a:pt x="701192" y="406577"/>
                    <a:pt x="669406" y="347388"/>
                    <a:pt x="655705" y="336975"/>
                  </a:cubicBezTo>
                  <a:cubicBezTo>
                    <a:pt x="644744" y="328206"/>
                    <a:pt x="614601" y="312861"/>
                    <a:pt x="598708" y="327658"/>
                  </a:cubicBezTo>
                  <a:cubicBezTo>
                    <a:pt x="586651" y="339167"/>
                    <a:pt x="582267" y="371502"/>
                    <a:pt x="598160" y="381915"/>
                  </a:cubicBezTo>
                  <a:cubicBezTo>
                    <a:pt x="608573" y="389039"/>
                    <a:pt x="626658" y="388491"/>
                    <a:pt x="644196" y="393424"/>
                  </a:cubicBezTo>
                  <a:cubicBezTo>
                    <a:pt x="667213" y="400548"/>
                    <a:pt x="674886" y="420826"/>
                    <a:pt x="669406" y="430690"/>
                  </a:cubicBezTo>
                  <a:cubicBezTo>
                    <a:pt x="650772" y="463573"/>
                    <a:pt x="627754" y="484399"/>
                    <a:pt x="609121" y="510705"/>
                  </a:cubicBezTo>
                  <a:cubicBezTo>
                    <a:pt x="546096" y="597296"/>
                    <a:pt x="475946" y="726634"/>
                    <a:pt x="507733" y="834598"/>
                  </a:cubicBezTo>
                  <a:cubicBezTo>
                    <a:pt x="525818" y="887758"/>
                    <a:pt x="545548" y="933794"/>
                    <a:pt x="576238" y="980926"/>
                  </a:cubicBezTo>
                  <a:cubicBezTo>
                    <a:pt x="585555" y="996271"/>
                    <a:pt x="594324" y="1034634"/>
                    <a:pt x="594324" y="1054911"/>
                  </a:cubicBezTo>
                  <a:cubicBezTo>
                    <a:pt x="594324" y="1077929"/>
                    <a:pt x="557057" y="1075737"/>
                    <a:pt x="541164" y="1077381"/>
                  </a:cubicBezTo>
                  <a:cubicBezTo>
                    <a:pt x="520338" y="1079025"/>
                    <a:pt x="511569" y="1078477"/>
                    <a:pt x="504445" y="1032990"/>
                  </a:cubicBezTo>
                  <a:cubicBezTo>
                    <a:pt x="501705" y="1016000"/>
                    <a:pt x="498416" y="1003943"/>
                    <a:pt x="495676" y="996271"/>
                  </a:cubicBezTo>
                  <a:cubicBezTo>
                    <a:pt x="495676" y="995723"/>
                    <a:pt x="495676" y="995723"/>
                    <a:pt x="495676" y="995723"/>
                  </a:cubicBezTo>
                  <a:cubicBezTo>
                    <a:pt x="480331" y="957360"/>
                    <a:pt x="433747" y="969417"/>
                    <a:pt x="401961" y="969417"/>
                  </a:cubicBezTo>
                  <a:cubicBezTo>
                    <a:pt x="392644" y="969417"/>
                    <a:pt x="383875" y="968869"/>
                    <a:pt x="381135" y="966676"/>
                  </a:cubicBezTo>
                  <a:cubicBezTo>
                    <a:pt x="374559" y="963936"/>
                    <a:pt x="387164" y="916805"/>
                    <a:pt x="401961" y="861452"/>
                  </a:cubicBezTo>
                  <a:cubicBezTo>
                    <a:pt x="416758" y="806648"/>
                    <a:pt x="437035" y="741979"/>
                    <a:pt x="444708" y="709096"/>
                  </a:cubicBezTo>
                  <a:cubicBezTo>
                    <a:pt x="446900" y="704164"/>
                    <a:pt x="455669" y="705808"/>
                    <a:pt x="462793" y="703616"/>
                  </a:cubicBezTo>
                  <a:cubicBezTo>
                    <a:pt x="466082" y="703068"/>
                    <a:pt x="468822" y="701424"/>
                    <a:pt x="471562" y="698683"/>
                  </a:cubicBezTo>
                  <a:cubicBezTo>
                    <a:pt x="472658" y="694847"/>
                    <a:pt x="474850" y="679502"/>
                    <a:pt x="474302" y="670733"/>
                  </a:cubicBezTo>
                  <a:cubicBezTo>
                    <a:pt x="473754" y="665253"/>
                    <a:pt x="467726" y="664157"/>
                    <a:pt x="462793" y="662513"/>
                  </a:cubicBezTo>
                  <a:cubicBezTo>
                    <a:pt x="461149" y="661417"/>
                    <a:pt x="458957" y="659224"/>
                    <a:pt x="460053" y="655936"/>
                  </a:cubicBezTo>
                  <a:cubicBezTo>
                    <a:pt x="460601" y="652100"/>
                    <a:pt x="461697" y="648264"/>
                    <a:pt x="462793" y="644427"/>
                  </a:cubicBezTo>
                  <a:cubicBezTo>
                    <a:pt x="473754" y="609900"/>
                    <a:pt x="485263" y="575922"/>
                    <a:pt x="496772" y="541395"/>
                  </a:cubicBezTo>
                  <a:cubicBezTo>
                    <a:pt x="505541" y="513993"/>
                    <a:pt x="512665" y="494811"/>
                    <a:pt x="513761" y="492071"/>
                  </a:cubicBezTo>
                  <a:cubicBezTo>
                    <a:pt x="514858" y="485495"/>
                    <a:pt x="528559" y="487687"/>
                    <a:pt x="538971" y="487139"/>
                  </a:cubicBezTo>
                  <a:cubicBezTo>
                    <a:pt x="543356" y="487139"/>
                    <a:pt x="546644" y="486591"/>
                    <a:pt x="549932" y="483851"/>
                  </a:cubicBezTo>
                  <a:cubicBezTo>
                    <a:pt x="559249" y="477822"/>
                    <a:pt x="561441" y="456449"/>
                    <a:pt x="545000" y="446036"/>
                  </a:cubicBezTo>
                  <a:cubicBezTo>
                    <a:pt x="532395" y="437815"/>
                    <a:pt x="509377" y="438363"/>
                    <a:pt x="495128" y="438363"/>
                  </a:cubicBezTo>
                  <a:cubicBezTo>
                    <a:pt x="485263" y="438363"/>
                    <a:pt x="473754" y="438363"/>
                    <a:pt x="462245" y="438363"/>
                  </a:cubicBezTo>
                  <a:cubicBezTo>
                    <a:pt x="438131" y="438363"/>
                    <a:pt x="413470" y="438363"/>
                    <a:pt x="401413" y="437267"/>
                  </a:cubicBezTo>
                  <a:cubicBezTo>
                    <a:pt x="368530" y="426306"/>
                    <a:pt x="384971" y="390135"/>
                    <a:pt x="359213" y="374242"/>
                  </a:cubicBezTo>
                  <a:cubicBezTo>
                    <a:pt x="305505" y="341908"/>
                    <a:pt x="293996" y="386299"/>
                    <a:pt x="311534" y="407673"/>
                  </a:cubicBezTo>
                  <a:cubicBezTo>
                    <a:pt x="332907" y="433431"/>
                    <a:pt x="349349" y="419182"/>
                    <a:pt x="352637" y="454804"/>
                  </a:cubicBezTo>
                  <a:cubicBezTo>
                    <a:pt x="354829" y="467409"/>
                    <a:pt x="215078" y="585787"/>
                    <a:pt x="194252" y="617025"/>
                  </a:cubicBezTo>
                  <a:cubicBezTo>
                    <a:pt x="172331" y="651004"/>
                    <a:pt x="142736" y="768833"/>
                    <a:pt x="152053" y="821445"/>
                  </a:cubicBezTo>
                  <a:cubicBezTo>
                    <a:pt x="161370" y="875153"/>
                    <a:pt x="166302" y="910228"/>
                    <a:pt x="211790" y="957360"/>
                  </a:cubicBezTo>
                  <a:cubicBezTo>
                    <a:pt x="223847" y="969965"/>
                    <a:pt x="239740" y="980377"/>
                    <a:pt x="253989" y="987502"/>
                  </a:cubicBezTo>
                  <a:lnTo>
                    <a:pt x="254537" y="987502"/>
                  </a:lnTo>
                  <a:cubicBezTo>
                    <a:pt x="274815" y="999011"/>
                    <a:pt x="292900" y="1006135"/>
                    <a:pt x="292900" y="1012164"/>
                  </a:cubicBezTo>
                  <a:cubicBezTo>
                    <a:pt x="292900" y="1016000"/>
                    <a:pt x="275911" y="1017096"/>
                    <a:pt x="254537" y="1017644"/>
                  </a:cubicBezTo>
                  <a:cubicBezTo>
                    <a:pt x="245768" y="1017644"/>
                    <a:pt x="234260" y="1018192"/>
                    <a:pt x="225491" y="1020385"/>
                  </a:cubicBezTo>
                  <a:cubicBezTo>
                    <a:pt x="204117" y="1023125"/>
                    <a:pt x="187128" y="1033538"/>
                    <a:pt x="175619" y="1035730"/>
                  </a:cubicBezTo>
                  <a:cubicBezTo>
                    <a:pt x="161918" y="1036826"/>
                    <a:pt x="99989" y="982022"/>
                    <a:pt x="83548" y="921189"/>
                  </a:cubicBezTo>
                  <a:cubicBezTo>
                    <a:pt x="67654" y="860356"/>
                    <a:pt x="116978" y="733210"/>
                    <a:pt x="123007" y="695943"/>
                  </a:cubicBezTo>
                  <a:cubicBezTo>
                    <a:pt x="128487" y="658128"/>
                    <a:pt x="108758" y="435075"/>
                    <a:pt x="108758" y="414797"/>
                  </a:cubicBezTo>
                  <a:cubicBezTo>
                    <a:pt x="108758" y="395616"/>
                    <a:pt x="133420" y="372050"/>
                    <a:pt x="179455" y="369858"/>
                  </a:cubicBezTo>
                  <a:cubicBezTo>
                    <a:pt x="215078" y="367666"/>
                    <a:pt x="238644" y="392876"/>
                    <a:pt x="253441" y="400548"/>
                  </a:cubicBezTo>
                  <a:lnTo>
                    <a:pt x="253989" y="401096"/>
                  </a:lnTo>
                  <a:cubicBezTo>
                    <a:pt x="258921" y="402192"/>
                    <a:pt x="261114" y="403836"/>
                    <a:pt x="263854" y="402192"/>
                  </a:cubicBezTo>
                  <a:cubicBezTo>
                    <a:pt x="276459" y="399452"/>
                    <a:pt x="279199" y="368762"/>
                    <a:pt x="253989" y="335331"/>
                  </a:cubicBezTo>
                  <a:cubicBezTo>
                    <a:pt x="253989" y="335331"/>
                    <a:pt x="253441" y="335331"/>
                    <a:pt x="253441" y="334783"/>
                  </a:cubicBezTo>
                  <a:cubicBezTo>
                    <a:pt x="250701" y="332043"/>
                    <a:pt x="247961" y="328755"/>
                    <a:pt x="244124" y="324918"/>
                  </a:cubicBezTo>
                  <a:cubicBezTo>
                    <a:pt x="209050" y="287103"/>
                    <a:pt x="175619" y="301352"/>
                    <a:pt x="166302" y="285459"/>
                  </a:cubicBezTo>
                  <a:cubicBezTo>
                    <a:pt x="156437" y="269566"/>
                    <a:pt x="184388" y="266278"/>
                    <a:pt x="209050" y="240520"/>
                  </a:cubicBezTo>
                  <a:cubicBezTo>
                    <a:pt x="234260" y="214762"/>
                    <a:pt x="232615" y="183523"/>
                    <a:pt x="215078" y="152833"/>
                  </a:cubicBezTo>
                  <a:cubicBezTo>
                    <a:pt x="196993" y="120498"/>
                    <a:pt x="123007" y="105701"/>
                    <a:pt x="126295" y="125431"/>
                  </a:cubicBezTo>
                  <a:cubicBezTo>
                    <a:pt x="130131" y="145160"/>
                    <a:pt x="155889" y="162149"/>
                    <a:pt x="149861" y="197772"/>
                  </a:cubicBezTo>
                  <a:cubicBezTo>
                    <a:pt x="142736" y="246000"/>
                    <a:pt x="107114" y="252577"/>
                    <a:pt x="71491" y="287651"/>
                  </a:cubicBezTo>
                  <a:cubicBezTo>
                    <a:pt x="36416" y="323274"/>
                    <a:pt x="793" y="332591"/>
                    <a:pt x="16686" y="444392"/>
                  </a:cubicBezTo>
                  <a:cubicBezTo>
                    <a:pt x="29291" y="528790"/>
                    <a:pt x="34772" y="677858"/>
                    <a:pt x="20523" y="771573"/>
                  </a:cubicBezTo>
                  <a:cubicBezTo>
                    <a:pt x="6822" y="866933"/>
                    <a:pt x="-18936" y="924477"/>
                    <a:pt x="22715" y="1016000"/>
                  </a:cubicBezTo>
                  <a:cubicBezTo>
                    <a:pt x="64914" y="1108071"/>
                    <a:pt x="232615" y="1284541"/>
                    <a:pt x="232615" y="1284541"/>
                  </a:cubicBezTo>
                  <a:cubicBezTo>
                    <a:pt x="232615" y="1284541"/>
                    <a:pt x="225491" y="1305367"/>
                    <a:pt x="217818" y="1323452"/>
                  </a:cubicBezTo>
                  <a:cubicBezTo>
                    <a:pt x="210694" y="1340990"/>
                    <a:pt x="227135" y="1345374"/>
                    <a:pt x="237548" y="1345374"/>
                  </a:cubicBezTo>
                  <a:cubicBezTo>
                    <a:pt x="243028" y="1345374"/>
                    <a:pt x="251249" y="1330577"/>
                    <a:pt x="254537" y="1325097"/>
                  </a:cubicBezTo>
                  <a:cubicBezTo>
                    <a:pt x="260566" y="1313040"/>
                    <a:pt x="266046" y="1300435"/>
                    <a:pt x="266046" y="1300435"/>
                  </a:cubicBezTo>
                  <a:cubicBezTo>
                    <a:pt x="286872" y="1317424"/>
                    <a:pt x="346060" y="1351951"/>
                    <a:pt x="401413" y="1375516"/>
                  </a:cubicBezTo>
                  <a:cubicBezTo>
                    <a:pt x="449640" y="1396890"/>
                    <a:pt x="492388" y="1400726"/>
                    <a:pt x="544452" y="1405659"/>
                  </a:cubicBezTo>
                  <a:cubicBezTo>
                    <a:pt x="572402" y="1408399"/>
                    <a:pt x="585555" y="1410591"/>
                    <a:pt x="580623" y="1421552"/>
                  </a:cubicBezTo>
                  <a:cubicBezTo>
                    <a:pt x="577334" y="1429773"/>
                    <a:pt x="577334" y="1438541"/>
                    <a:pt x="573498" y="1445666"/>
                  </a:cubicBezTo>
                  <a:cubicBezTo>
                    <a:pt x="571306" y="1454983"/>
                    <a:pt x="566922" y="1468684"/>
                    <a:pt x="566922" y="1468684"/>
                  </a:cubicBezTo>
                  <a:cubicBezTo>
                    <a:pt x="576238" y="1476904"/>
                    <a:pt x="591036" y="1482933"/>
                    <a:pt x="599804" y="1470876"/>
                  </a:cubicBezTo>
                  <a:cubicBezTo>
                    <a:pt x="603640" y="1465395"/>
                    <a:pt x="609121" y="1453339"/>
                    <a:pt x="611313" y="1437445"/>
                  </a:cubicBezTo>
                  <a:cubicBezTo>
                    <a:pt x="615149" y="1418812"/>
                    <a:pt x="620630" y="1412235"/>
                    <a:pt x="620630" y="1412235"/>
                  </a:cubicBezTo>
                  <a:cubicBezTo>
                    <a:pt x="702288" y="1418264"/>
                    <a:pt x="782302" y="1415523"/>
                    <a:pt x="863961" y="1415523"/>
                  </a:cubicBezTo>
                  <a:cubicBezTo>
                    <a:pt x="913833" y="1415523"/>
                    <a:pt x="957676" y="1415523"/>
                    <a:pt x="957676" y="1415523"/>
                  </a:cubicBezTo>
                  <a:cubicBezTo>
                    <a:pt x="957676" y="1415523"/>
                    <a:pt x="957128" y="1426484"/>
                    <a:pt x="951648" y="1440185"/>
                  </a:cubicBezTo>
                  <a:cubicBezTo>
                    <a:pt x="945619" y="1452790"/>
                    <a:pt x="949456" y="1449502"/>
                    <a:pt x="949456" y="1463751"/>
                  </a:cubicBezTo>
                  <a:cubicBezTo>
                    <a:pt x="949456" y="1463751"/>
                    <a:pt x="967541" y="1471424"/>
                    <a:pt x="980146" y="1462107"/>
                  </a:cubicBezTo>
                  <a:cubicBezTo>
                    <a:pt x="994395" y="1450598"/>
                    <a:pt x="990011" y="1421552"/>
                    <a:pt x="997135" y="1405659"/>
                  </a:cubicBezTo>
                  <a:cubicBezTo>
                    <a:pt x="998231" y="1404015"/>
                    <a:pt x="1009740" y="1402371"/>
                    <a:pt x="1029470" y="1397438"/>
                  </a:cubicBezTo>
                  <a:cubicBezTo>
                    <a:pt x="1094687" y="1383189"/>
                    <a:pt x="1156068" y="1348662"/>
                    <a:pt x="1210872" y="1311943"/>
                  </a:cubicBezTo>
                  <a:cubicBezTo>
                    <a:pt x="1274993" y="1267552"/>
                    <a:pt x="1369256" y="1180413"/>
                    <a:pt x="1408168" y="1114100"/>
                  </a:cubicBezTo>
                  <a:cubicBezTo>
                    <a:pt x="1441598" y="1057103"/>
                    <a:pt x="1453107" y="996819"/>
                    <a:pt x="1461876" y="972705"/>
                  </a:cubicBezTo>
                  <a:cubicBezTo>
                    <a:pt x="1473933" y="938726"/>
                    <a:pt x="1464068" y="891594"/>
                    <a:pt x="1444338" y="832406"/>
                  </a:cubicBezTo>
                  <a:cubicBezTo>
                    <a:pt x="1425705" y="773217"/>
                    <a:pt x="1403235" y="693751"/>
                    <a:pt x="1391178" y="644427"/>
                  </a:cubicBezTo>
                  <a:cubicBezTo>
                    <a:pt x="1379669" y="594555"/>
                    <a:pt x="1375285" y="555096"/>
                    <a:pt x="1388986" y="533723"/>
                  </a:cubicBezTo>
                  <a:cubicBezTo>
                    <a:pt x="1403235" y="512349"/>
                    <a:pt x="1404879" y="510157"/>
                    <a:pt x="1425157" y="521117"/>
                  </a:cubicBezTo>
                  <a:cubicBezTo>
                    <a:pt x="1443790" y="530434"/>
                    <a:pt x="1451463" y="551808"/>
                    <a:pt x="1443790" y="637851"/>
                  </a:cubicBezTo>
                  <a:cubicBezTo>
                    <a:pt x="1435022" y="730470"/>
                    <a:pt x="1445434" y="750747"/>
                    <a:pt x="1470096" y="695395"/>
                  </a:cubicBezTo>
                  <a:cubicBezTo>
                    <a:pt x="1492018" y="643879"/>
                    <a:pt x="1488730" y="589623"/>
                    <a:pt x="1492018" y="554548"/>
                  </a:cubicBezTo>
                  <a:cubicBezTo>
                    <a:pt x="1495854" y="518925"/>
                    <a:pt x="1502979" y="486591"/>
                    <a:pt x="1510652" y="470150"/>
                  </a:cubicBezTo>
                  <a:cubicBezTo>
                    <a:pt x="1521613" y="452612"/>
                    <a:pt x="1498595" y="358897"/>
                    <a:pt x="1467904" y="31121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54D5F00-354B-4D40-8190-22FE1F8E1379}"/>
              </a:ext>
            </a:extLst>
          </p:cNvPr>
          <p:cNvSpPr txBox="1"/>
          <p:nvPr/>
        </p:nvSpPr>
        <p:spPr>
          <a:xfrm>
            <a:off x="4645612" y="2222215"/>
            <a:ext cx="6851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方正悠黑简体 513B" panose="02000000000000000000" pitchFamily="2" charset="-122"/>
                <a:ea typeface="方正悠黑简体 513B" panose="02000000000000000000" pitchFamily="2" charset="-122"/>
              </a:rPr>
              <a:t>同济大学模板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53FD8D-74D1-4CB3-B485-D0EBAF685CED}"/>
              </a:ext>
            </a:extLst>
          </p:cNvPr>
          <p:cNvSpPr txBox="1"/>
          <p:nvPr/>
        </p:nvSpPr>
        <p:spPr>
          <a:xfrm>
            <a:off x="5378824" y="1667430"/>
            <a:ext cx="606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300" dirty="0">
                <a:solidFill>
                  <a:schemeClr val="bg2"/>
                </a:solidFill>
              </a:rPr>
              <a:t>TONGJI UNIVERSITY</a:t>
            </a:r>
            <a:endParaRPr lang="zh-CN" altLang="en-US" sz="2800" spc="300" dirty="0">
              <a:solidFill>
                <a:schemeClr val="bg2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9F97AA4-2B57-4366-BD45-90A898D372AF}"/>
              </a:ext>
            </a:extLst>
          </p:cNvPr>
          <p:cNvSpPr txBox="1"/>
          <p:nvPr/>
        </p:nvSpPr>
        <p:spPr>
          <a:xfrm>
            <a:off x="5429408" y="3857261"/>
            <a:ext cx="606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spc="300" dirty="0">
                <a:solidFill>
                  <a:schemeClr val="bg2"/>
                </a:solidFill>
              </a:rPr>
              <a:t>汇报人：六道</a:t>
            </a:r>
            <a:endParaRPr lang="en-US" altLang="zh-CN" sz="2800" spc="300" dirty="0">
              <a:solidFill>
                <a:schemeClr val="bg2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DCB7E4A-0D7D-4DCF-9D55-0D43CFEFBE0A}"/>
              </a:ext>
            </a:extLst>
          </p:cNvPr>
          <p:cNvSpPr txBox="1"/>
          <p:nvPr/>
        </p:nvSpPr>
        <p:spPr>
          <a:xfrm>
            <a:off x="9000565" y="5671830"/>
            <a:ext cx="249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pc="300" dirty="0">
                <a:solidFill>
                  <a:schemeClr val="bg2"/>
                </a:solidFill>
              </a:rPr>
              <a:t>2019.2.22</a:t>
            </a:r>
          </a:p>
        </p:txBody>
      </p:sp>
    </p:spTree>
    <p:extLst>
      <p:ext uri="{BB962C8B-B14F-4D97-AF65-F5344CB8AC3E}">
        <p14:creationId xmlns:p14="http://schemas.microsoft.com/office/powerpoint/2010/main" val="2489471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A659E3D2-BF82-4624-8561-BFC5299BA344}"/>
              </a:ext>
            </a:extLst>
          </p:cNvPr>
          <p:cNvGrpSpPr/>
          <p:nvPr/>
        </p:nvGrpSpPr>
        <p:grpSpPr>
          <a:xfrm>
            <a:off x="1948403" y="-790559"/>
            <a:ext cx="8405442" cy="8439117"/>
            <a:chOff x="1948403" y="-790559"/>
            <a:chExt cx="8405442" cy="8439117"/>
          </a:xfrm>
        </p:grpSpPr>
        <p:pic>
          <p:nvPicPr>
            <p:cNvPr id="56" name="图片 55" descr="图片包含 天空, 自然&#10;&#10;描述已自动生成">
              <a:extLst>
                <a:ext uri="{FF2B5EF4-FFF2-40B4-BE49-F238E27FC236}">
                  <a16:creationId xmlns:a16="http://schemas.microsoft.com/office/drawing/2014/main" id="{3D484BFD-0133-4AA9-B61D-A9F6B546D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6" t="1703" r="18488" b="1703"/>
            <a:stretch>
              <a:fillRect/>
            </a:stretch>
          </p:blipFill>
          <p:spPr>
            <a:xfrm>
              <a:off x="1948403" y="-790559"/>
              <a:ext cx="8405442" cy="8439117"/>
            </a:xfrm>
            <a:custGeom>
              <a:avLst/>
              <a:gdLst>
                <a:gd name="connsiteX0" fmla="*/ 4197113 w 8405442"/>
                <a:gd name="connsiteY0" fmla="*/ 2198520 h 8439117"/>
                <a:gd name="connsiteX1" fmla="*/ 2785200 w 8405442"/>
                <a:gd name="connsiteY1" fmla="*/ 2789872 h 8439117"/>
                <a:gd name="connsiteX2" fmla="*/ 2198546 w 8405442"/>
                <a:gd name="connsiteY2" fmla="*/ 4219560 h 8439117"/>
                <a:gd name="connsiteX3" fmla="*/ 2785200 w 8405442"/>
                <a:gd name="connsiteY3" fmla="*/ 5645012 h 8439117"/>
                <a:gd name="connsiteX4" fmla="*/ 4197113 w 8405442"/>
                <a:gd name="connsiteY4" fmla="*/ 6240598 h 8439117"/>
                <a:gd name="connsiteX5" fmla="*/ 5618862 w 8405442"/>
                <a:gd name="connsiteY5" fmla="*/ 5645012 h 8439117"/>
                <a:gd name="connsiteX6" fmla="*/ 6206930 w 8405442"/>
                <a:gd name="connsiteY6" fmla="*/ 4219560 h 8439117"/>
                <a:gd name="connsiteX7" fmla="*/ 5618862 w 8405442"/>
                <a:gd name="connsiteY7" fmla="*/ 2789872 h 8439117"/>
                <a:gd name="connsiteX8" fmla="*/ 4197113 w 8405442"/>
                <a:gd name="connsiteY8" fmla="*/ 2198520 h 8439117"/>
                <a:gd name="connsiteX9" fmla="*/ 4197113 w 8405442"/>
                <a:gd name="connsiteY9" fmla="*/ 0 h 8439117"/>
                <a:gd name="connsiteX10" fmla="*/ 6321002 w 8405442"/>
                <a:gd name="connsiteY10" fmla="*/ 577957 h 8439117"/>
                <a:gd name="connsiteX11" fmla="*/ 7830815 w 8405442"/>
                <a:gd name="connsiteY11" fmla="*/ 2096101 h 8439117"/>
                <a:gd name="connsiteX12" fmla="*/ 8405442 w 8405442"/>
                <a:gd name="connsiteY12" fmla="*/ 4230849 h 8439117"/>
                <a:gd name="connsiteX13" fmla="*/ 7830815 w 8405442"/>
                <a:gd name="connsiteY13" fmla="*/ 6359676 h 8439117"/>
                <a:gd name="connsiteX14" fmla="*/ 6321002 w 8405442"/>
                <a:gd name="connsiteY14" fmla="*/ 7866983 h 8439117"/>
                <a:gd name="connsiteX15" fmla="*/ 4197113 w 8405442"/>
                <a:gd name="connsiteY15" fmla="*/ 8439117 h 8439117"/>
                <a:gd name="connsiteX16" fmla="*/ 2076144 w 8405442"/>
                <a:gd name="connsiteY16" fmla="*/ 7866983 h 8439117"/>
                <a:gd name="connsiteX17" fmla="*/ 571726 w 8405442"/>
                <a:gd name="connsiteY17" fmla="*/ 6359676 h 8439117"/>
                <a:gd name="connsiteX18" fmla="*/ 0 w 8405442"/>
                <a:gd name="connsiteY18" fmla="*/ 4230849 h 8439117"/>
                <a:gd name="connsiteX19" fmla="*/ 571726 w 8405442"/>
                <a:gd name="connsiteY19" fmla="*/ 2096101 h 8439117"/>
                <a:gd name="connsiteX20" fmla="*/ 2076144 w 8405442"/>
                <a:gd name="connsiteY20" fmla="*/ 577957 h 8439117"/>
                <a:gd name="connsiteX21" fmla="*/ 4197113 w 8405442"/>
                <a:gd name="connsiteY21" fmla="*/ 0 h 8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05442" h="8439117">
                  <a:moveTo>
                    <a:pt x="4197113" y="2198520"/>
                  </a:moveTo>
                  <a:cubicBezTo>
                    <a:pt x="3632436" y="2212869"/>
                    <a:pt x="3161799" y="2409986"/>
                    <a:pt x="2785200" y="2789872"/>
                  </a:cubicBezTo>
                  <a:cubicBezTo>
                    <a:pt x="2408598" y="3169757"/>
                    <a:pt x="2213049" y="3646320"/>
                    <a:pt x="2198546" y="4219560"/>
                  </a:cubicBezTo>
                  <a:cubicBezTo>
                    <a:pt x="2213049" y="4787858"/>
                    <a:pt x="2408598" y="5263010"/>
                    <a:pt x="2785200" y="5645012"/>
                  </a:cubicBezTo>
                  <a:cubicBezTo>
                    <a:pt x="3161799" y="6027015"/>
                    <a:pt x="3632438" y="6225544"/>
                    <a:pt x="4197113" y="6240598"/>
                  </a:cubicBezTo>
                  <a:cubicBezTo>
                    <a:pt x="4767169" y="6225544"/>
                    <a:pt x="5241086" y="6027015"/>
                    <a:pt x="5618862" y="5645012"/>
                  </a:cubicBezTo>
                  <a:cubicBezTo>
                    <a:pt x="5996639" y="5263010"/>
                    <a:pt x="6192662" y="4787858"/>
                    <a:pt x="6206930" y="4219560"/>
                  </a:cubicBezTo>
                  <a:cubicBezTo>
                    <a:pt x="6192662" y="3646320"/>
                    <a:pt x="5996639" y="3169757"/>
                    <a:pt x="5618862" y="2789872"/>
                  </a:cubicBezTo>
                  <a:cubicBezTo>
                    <a:pt x="5241086" y="2409986"/>
                    <a:pt x="4767169" y="2212869"/>
                    <a:pt x="4197113" y="2198520"/>
                  </a:cubicBezTo>
                  <a:close/>
                  <a:moveTo>
                    <a:pt x="4197113" y="0"/>
                  </a:moveTo>
                  <a:cubicBezTo>
                    <a:pt x="4980663" y="8987"/>
                    <a:pt x="5688625" y="201640"/>
                    <a:pt x="6321002" y="577957"/>
                  </a:cubicBezTo>
                  <a:cubicBezTo>
                    <a:pt x="6953378" y="954271"/>
                    <a:pt x="7456649" y="1460320"/>
                    <a:pt x="7830815" y="2096101"/>
                  </a:cubicBezTo>
                  <a:cubicBezTo>
                    <a:pt x="8204981" y="2731884"/>
                    <a:pt x="8396524" y="3443465"/>
                    <a:pt x="8405442" y="4230849"/>
                  </a:cubicBezTo>
                  <a:cubicBezTo>
                    <a:pt x="8396524" y="5017908"/>
                    <a:pt x="8204979" y="5727517"/>
                    <a:pt x="7830815" y="6359676"/>
                  </a:cubicBezTo>
                  <a:cubicBezTo>
                    <a:pt x="7456649" y="6991837"/>
                    <a:pt x="6953378" y="7494271"/>
                    <a:pt x="6321002" y="7866983"/>
                  </a:cubicBezTo>
                  <a:cubicBezTo>
                    <a:pt x="5688625" y="8239693"/>
                    <a:pt x="4980663" y="8430405"/>
                    <a:pt x="4197113" y="8439117"/>
                  </a:cubicBezTo>
                  <a:cubicBezTo>
                    <a:pt x="3413711" y="8430404"/>
                    <a:pt x="2706720" y="8239693"/>
                    <a:pt x="2076144" y="7866983"/>
                  </a:cubicBezTo>
                  <a:cubicBezTo>
                    <a:pt x="1445568" y="7494271"/>
                    <a:pt x="944097" y="6991837"/>
                    <a:pt x="571726" y="6359676"/>
                  </a:cubicBezTo>
                  <a:cubicBezTo>
                    <a:pt x="199357" y="5727517"/>
                    <a:pt x="8782" y="5017908"/>
                    <a:pt x="0" y="4230849"/>
                  </a:cubicBezTo>
                  <a:cubicBezTo>
                    <a:pt x="8782" y="3443465"/>
                    <a:pt x="199357" y="2731884"/>
                    <a:pt x="571726" y="2096101"/>
                  </a:cubicBezTo>
                  <a:cubicBezTo>
                    <a:pt x="944097" y="1460320"/>
                    <a:pt x="1445568" y="954273"/>
                    <a:pt x="2076144" y="577957"/>
                  </a:cubicBezTo>
                  <a:cubicBezTo>
                    <a:pt x="2706720" y="201640"/>
                    <a:pt x="3413711" y="8987"/>
                    <a:pt x="4197113" y="0"/>
                  </a:cubicBezTo>
                  <a:close/>
                </a:path>
              </a:pathLst>
            </a:custGeom>
            <a:effectLst/>
          </p:spPr>
        </p:pic>
        <p:sp>
          <p:nvSpPr>
            <p:cNvPr id="57" name="PA-文本框 20">
              <a:extLst>
                <a:ext uri="{FF2B5EF4-FFF2-40B4-BE49-F238E27FC236}">
                  <a16:creationId xmlns:a16="http://schemas.microsoft.com/office/drawing/2014/main" id="{1E6AE383-6487-4878-A4DA-D2528236170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948403" y="-790559"/>
              <a:ext cx="8405442" cy="8439117"/>
            </a:xfrm>
            <a:custGeom>
              <a:avLst/>
              <a:gdLst/>
              <a:ahLst/>
              <a:cxnLst/>
              <a:rect l="l" t="t" r="r" b="b"/>
              <a:pathLst>
                <a:path w="4757733" h="4776793">
                  <a:moveTo>
                    <a:pt x="2375692" y="0"/>
                  </a:moveTo>
                  <a:cubicBezTo>
                    <a:pt x="2819205" y="5087"/>
                    <a:pt x="3219933" y="114134"/>
                    <a:pt x="3577877" y="327141"/>
                  </a:cubicBezTo>
                  <a:cubicBezTo>
                    <a:pt x="3935821" y="540146"/>
                    <a:pt x="4220688" y="826585"/>
                    <a:pt x="4432477" y="1186456"/>
                  </a:cubicBezTo>
                  <a:cubicBezTo>
                    <a:pt x="4644266" y="1546328"/>
                    <a:pt x="4752685" y="1949104"/>
                    <a:pt x="4757733" y="2394787"/>
                  </a:cubicBezTo>
                  <a:cubicBezTo>
                    <a:pt x="4752685" y="2840286"/>
                    <a:pt x="4644265" y="3241946"/>
                    <a:pt x="4432477" y="3599767"/>
                  </a:cubicBezTo>
                  <a:cubicBezTo>
                    <a:pt x="4220688" y="3957589"/>
                    <a:pt x="3935821" y="4241982"/>
                    <a:pt x="3577877" y="4452948"/>
                  </a:cubicBezTo>
                  <a:cubicBezTo>
                    <a:pt x="3219933" y="4663913"/>
                    <a:pt x="2819205" y="4771862"/>
                    <a:pt x="2375692" y="4776793"/>
                  </a:cubicBezTo>
                  <a:cubicBezTo>
                    <a:pt x="1932263" y="4771861"/>
                    <a:pt x="1532085" y="4663913"/>
                    <a:pt x="1175160" y="4452948"/>
                  </a:cubicBezTo>
                  <a:cubicBezTo>
                    <a:pt x="818235" y="4241982"/>
                    <a:pt x="534387" y="3957589"/>
                    <a:pt x="323614" y="3599767"/>
                  </a:cubicBezTo>
                  <a:cubicBezTo>
                    <a:pt x="112842" y="3241946"/>
                    <a:pt x="4971" y="2840286"/>
                    <a:pt x="0" y="2394787"/>
                  </a:cubicBezTo>
                  <a:cubicBezTo>
                    <a:pt x="4971" y="1949104"/>
                    <a:pt x="112842" y="1546328"/>
                    <a:pt x="323614" y="1186456"/>
                  </a:cubicBezTo>
                  <a:cubicBezTo>
                    <a:pt x="534387" y="826585"/>
                    <a:pt x="818235" y="540147"/>
                    <a:pt x="1175160" y="327141"/>
                  </a:cubicBezTo>
                  <a:cubicBezTo>
                    <a:pt x="1532085" y="114134"/>
                    <a:pt x="1932263" y="5087"/>
                    <a:pt x="2375692" y="0"/>
                  </a:cubicBezTo>
                  <a:close/>
                  <a:moveTo>
                    <a:pt x="2375692" y="1244428"/>
                  </a:moveTo>
                  <a:cubicBezTo>
                    <a:pt x="2056068" y="1252550"/>
                    <a:pt x="1789673" y="1364124"/>
                    <a:pt x="1576507" y="1579151"/>
                  </a:cubicBezTo>
                  <a:cubicBezTo>
                    <a:pt x="1363339" y="1794177"/>
                    <a:pt x="1252652" y="2063926"/>
                    <a:pt x="1244443" y="2388397"/>
                  </a:cubicBezTo>
                  <a:cubicBezTo>
                    <a:pt x="1252652" y="2710071"/>
                    <a:pt x="1363339" y="2979021"/>
                    <a:pt x="1576507" y="3195246"/>
                  </a:cubicBezTo>
                  <a:cubicBezTo>
                    <a:pt x="1789673" y="3411471"/>
                    <a:pt x="2056069" y="3523844"/>
                    <a:pt x="2375692" y="3532365"/>
                  </a:cubicBezTo>
                  <a:cubicBezTo>
                    <a:pt x="2698361" y="3523844"/>
                    <a:pt x="2966612" y="3411471"/>
                    <a:pt x="3180445" y="3195246"/>
                  </a:cubicBezTo>
                  <a:cubicBezTo>
                    <a:pt x="3394278" y="2979021"/>
                    <a:pt x="3505233" y="2710071"/>
                    <a:pt x="3513309" y="2388397"/>
                  </a:cubicBezTo>
                  <a:cubicBezTo>
                    <a:pt x="3505233" y="2063926"/>
                    <a:pt x="3394278" y="1794177"/>
                    <a:pt x="3180445" y="1579151"/>
                  </a:cubicBezTo>
                  <a:cubicBezTo>
                    <a:pt x="2966612" y="1364124"/>
                    <a:pt x="2698361" y="1252550"/>
                    <a:pt x="2375692" y="124442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</p:grpSp>
      <p:pic>
        <p:nvPicPr>
          <p:cNvPr id="51" name="图片 50" descr="图片包含 天空, 自然&#10;&#10;描述已自动生成">
            <a:extLst>
              <a:ext uri="{FF2B5EF4-FFF2-40B4-BE49-F238E27FC236}">
                <a16:creationId xmlns:a16="http://schemas.microsoft.com/office/drawing/2014/main" id="{F2D69691-2B15-4B96-ABA6-667A65EB6E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9" t="1805" r="8881" b="7686"/>
          <a:stretch>
            <a:fillRect/>
          </a:stretch>
        </p:blipFill>
        <p:spPr>
          <a:xfrm>
            <a:off x="5007408" y="1201198"/>
            <a:ext cx="2164346" cy="4455604"/>
          </a:xfrm>
          <a:custGeom>
            <a:avLst/>
            <a:gdLst>
              <a:gd name="connsiteX0" fmla="*/ 473992 w 2542464"/>
              <a:gd name="connsiteY0" fmla="*/ 0 h 5234013"/>
              <a:gd name="connsiteX1" fmla="*/ 2068472 w 2542464"/>
              <a:gd name="connsiteY1" fmla="*/ 0 h 5234013"/>
              <a:gd name="connsiteX2" fmla="*/ 2542464 w 2542464"/>
              <a:gd name="connsiteY2" fmla="*/ 473992 h 5234013"/>
              <a:gd name="connsiteX3" fmla="*/ 2542464 w 2542464"/>
              <a:gd name="connsiteY3" fmla="*/ 4760021 h 5234013"/>
              <a:gd name="connsiteX4" fmla="*/ 2068472 w 2542464"/>
              <a:gd name="connsiteY4" fmla="*/ 5234013 h 5234013"/>
              <a:gd name="connsiteX5" fmla="*/ 473992 w 2542464"/>
              <a:gd name="connsiteY5" fmla="*/ 5234013 h 5234013"/>
              <a:gd name="connsiteX6" fmla="*/ 0 w 2542464"/>
              <a:gd name="connsiteY6" fmla="*/ 4760021 h 5234013"/>
              <a:gd name="connsiteX7" fmla="*/ 0 w 2542464"/>
              <a:gd name="connsiteY7" fmla="*/ 473992 h 5234013"/>
              <a:gd name="connsiteX8" fmla="*/ 473992 w 2542464"/>
              <a:gd name="connsiteY8" fmla="*/ 0 h 523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2464" h="5234013">
                <a:moveTo>
                  <a:pt x="473992" y="0"/>
                </a:moveTo>
                <a:lnTo>
                  <a:pt x="2068472" y="0"/>
                </a:lnTo>
                <a:cubicBezTo>
                  <a:pt x="2330251" y="0"/>
                  <a:pt x="2542464" y="212213"/>
                  <a:pt x="2542464" y="473992"/>
                </a:cubicBezTo>
                <a:lnTo>
                  <a:pt x="2542464" y="4760021"/>
                </a:lnTo>
                <a:cubicBezTo>
                  <a:pt x="2542464" y="5021800"/>
                  <a:pt x="2330251" y="5234013"/>
                  <a:pt x="2068472" y="5234013"/>
                </a:cubicBezTo>
                <a:lnTo>
                  <a:pt x="473992" y="5234013"/>
                </a:lnTo>
                <a:cubicBezTo>
                  <a:pt x="212213" y="5234013"/>
                  <a:pt x="0" y="5021800"/>
                  <a:pt x="0" y="4760021"/>
                </a:cubicBezTo>
                <a:lnTo>
                  <a:pt x="0" y="473992"/>
                </a:lnTo>
                <a:cubicBezTo>
                  <a:pt x="0" y="212213"/>
                  <a:pt x="212213" y="0"/>
                  <a:pt x="473992" y="0"/>
                </a:cubicBezTo>
                <a:close/>
              </a:path>
            </a:pathLst>
          </a:custGeom>
          <a:effectLst/>
        </p:spPr>
      </p:pic>
      <p:pic>
        <p:nvPicPr>
          <p:cNvPr id="47" name="图片 46" descr="图片包含 监视器&#10;&#10;描述已自动生成">
            <a:extLst>
              <a:ext uri="{FF2B5EF4-FFF2-40B4-BE49-F238E27FC236}">
                <a16:creationId xmlns:a16="http://schemas.microsoft.com/office/drawing/2014/main" id="{34BDC4D5-3AF6-421A-963C-E3577F00BE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11" y="1169622"/>
            <a:ext cx="2259378" cy="4518756"/>
          </a:xfrm>
          <a:prstGeom prst="rect">
            <a:avLst/>
          </a:prstGeom>
        </p:spPr>
      </p:pic>
      <p:sp>
        <p:nvSpPr>
          <p:cNvPr id="60" name="文本占位符 10">
            <a:extLst>
              <a:ext uri="{FF2B5EF4-FFF2-40B4-BE49-F238E27FC236}">
                <a16:creationId xmlns:a16="http://schemas.microsoft.com/office/drawing/2014/main" id="{BD80E70B-D7E6-4556-A59D-222C4791516E}"/>
              </a:ext>
            </a:extLst>
          </p:cNvPr>
          <p:cNvSpPr txBox="1">
            <a:spLocks/>
          </p:cNvSpPr>
          <p:nvPr/>
        </p:nvSpPr>
        <p:spPr>
          <a:xfrm>
            <a:off x="725861" y="1987362"/>
            <a:ext cx="3600000" cy="1440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2"/>
                </a:solidFill>
              </a:rPr>
              <a:t>上海 ，东经</a:t>
            </a:r>
            <a:r>
              <a:rPr lang="en-US" altLang="zh-CN" sz="1600" dirty="0">
                <a:solidFill>
                  <a:schemeClr val="bg2"/>
                </a:solidFill>
              </a:rPr>
              <a:t>120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51</a:t>
            </a:r>
            <a:r>
              <a:rPr lang="zh-CN" altLang="en-US" sz="1600" dirty="0">
                <a:solidFill>
                  <a:schemeClr val="bg2"/>
                </a:solidFill>
              </a:rPr>
              <a:t>分至</a:t>
            </a:r>
            <a:r>
              <a:rPr lang="en-US" altLang="zh-CN" sz="1600" dirty="0">
                <a:solidFill>
                  <a:schemeClr val="bg2"/>
                </a:solidFill>
              </a:rPr>
              <a:t>122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12</a:t>
            </a:r>
            <a:r>
              <a:rPr lang="zh-CN" altLang="en-US" sz="1600" dirty="0">
                <a:solidFill>
                  <a:schemeClr val="bg2"/>
                </a:solidFill>
              </a:rPr>
              <a:t>分，北纬</a:t>
            </a:r>
            <a:r>
              <a:rPr lang="en-US" altLang="zh-CN" sz="1600" dirty="0">
                <a:solidFill>
                  <a:schemeClr val="bg2"/>
                </a:solidFill>
              </a:rPr>
              <a:t>30</a:t>
            </a:r>
            <a:r>
              <a:rPr lang="zh-CN" altLang="en-US" sz="1600" dirty="0">
                <a:solidFill>
                  <a:schemeClr val="bg2"/>
                </a:solidFill>
              </a:rPr>
              <a:t>度至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53</a:t>
            </a:r>
            <a:r>
              <a:rPr lang="zh-CN" altLang="en-US" sz="1600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sz="1600" dirty="0">
                <a:solidFill>
                  <a:schemeClr val="bg2"/>
                </a:solidFill>
              </a:rPr>
              <a:t>36</a:t>
            </a:r>
            <a:r>
              <a:rPr lang="zh-CN" altLang="en-US" sz="1600" dirty="0">
                <a:solidFill>
                  <a:schemeClr val="bg2"/>
                </a:solidFill>
              </a:rPr>
              <a:t>千米，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sz="1600" dirty="0">
                <a:solidFill>
                  <a:schemeClr val="bg2"/>
                </a:solidFill>
              </a:rPr>
              <a:t>22</a:t>
            </a:r>
            <a:r>
              <a:rPr lang="zh-CN" altLang="en-US" sz="1600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8D70456-289B-4512-B074-24E63436B7A1}"/>
              </a:ext>
            </a:extLst>
          </p:cNvPr>
          <p:cNvSpPr txBox="1"/>
          <p:nvPr/>
        </p:nvSpPr>
        <p:spPr>
          <a:xfrm>
            <a:off x="695326" y="1032182"/>
            <a:ext cx="360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62" name="文本占位符 10">
            <a:extLst>
              <a:ext uri="{FF2B5EF4-FFF2-40B4-BE49-F238E27FC236}">
                <a16:creationId xmlns:a16="http://schemas.microsoft.com/office/drawing/2014/main" id="{DC6445C9-0F30-4F95-A4C6-92451BCC2C14}"/>
              </a:ext>
            </a:extLst>
          </p:cNvPr>
          <p:cNvSpPr txBox="1">
            <a:spLocks/>
          </p:cNvSpPr>
          <p:nvPr/>
        </p:nvSpPr>
        <p:spPr>
          <a:xfrm>
            <a:off x="733843" y="4879823"/>
            <a:ext cx="3600000" cy="1440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2"/>
                </a:solidFill>
              </a:rPr>
              <a:t>上海 ，东经</a:t>
            </a:r>
            <a:r>
              <a:rPr lang="en-US" altLang="zh-CN" sz="1600" dirty="0">
                <a:solidFill>
                  <a:schemeClr val="bg2"/>
                </a:solidFill>
              </a:rPr>
              <a:t>120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51</a:t>
            </a:r>
            <a:r>
              <a:rPr lang="zh-CN" altLang="en-US" sz="1600" dirty="0">
                <a:solidFill>
                  <a:schemeClr val="bg2"/>
                </a:solidFill>
              </a:rPr>
              <a:t>分至</a:t>
            </a:r>
            <a:r>
              <a:rPr lang="en-US" altLang="zh-CN" sz="1600" dirty="0">
                <a:solidFill>
                  <a:schemeClr val="bg2"/>
                </a:solidFill>
              </a:rPr>
              <a:t>122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12</a:t>
            </a:r>
            <a:r>
              <a:rPr lang="zh-CN" altLang="en-US" sz="1600" dirty="0">
                <a:solidFill>
                  <a:schemeClr val="bg2"/>
                </a:solidFill>
              </a:rPr>
              <a:t>分，北纬</a:t>
            </a:r>
            <a:r>
              <a:rPr lang="en-US" altLang="zh-CN" sz="1600" dirty="0">
                <a:solidFill>
                  <a:schemeClr val="bg2"/>
                </a:solidFill>
              </a:rPr>
              <a:t>30</a:t>
            </a:r>
            <a:r>
              <a:rPr lang="zh-CN" altLang="en-US" sz="1600" dirty="0">
                <a:solidFill>
                  <a:schemeClr val="bg2"/>
                </a:solidFill>
              </a:rPr>
              <a:t>度至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53</a:t>
            </a:r>
            <a:r>
              <a:rPr lang="zh-CN" altLang="en-US" sz="1600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sz="1600" dirty="0">
                <a:solidFill>
                  <a:schemeClr val="bg2"/>
                </a:solidFill>
              </a:rPr>
              <a:t>36</a:t>
            </a:r>
            <a:r>
              <a:rPr lang="zh-CN" altLang="en-US" sz="1600" dirty="0">
                <a:solidFill>
                  <a:schemeClr val="bg2"/>
                </a:solidFill>
              </a:rPr>
              <a:t>千米，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sz="1600" dirty="0">
                <a:solidFill>
                  <a:schemeClr val="bg2"/>
                </a:solidFill>
              </a:rPr>
              <a:t>22</a:t>
            </a:r>
            <a:r>
              <a:rPr lang="zh-CN" altLang="en-US" sz="1600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B7BADD7-95AF-4581-B1DB-58970C313C3A}"/>
              </a:ext>
            </a:extLst>
          </p:cNvPr>
          <p:cNvSpPr txBox="1"/>
          <p:nvPr/>
        </p:nvSpPr>
        <p:spPr>
          <a:xfrm>
            <a:off x="688040" y="3991067"/>
            <a:ext cx="360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64" name="文本占位符 10">
            <a:extLst>
              <a:ext uri="{FF2B5EF4-FFF2-40B4-BE49-F238E27FC236}">
                <a16:creationId xmlns:a16="http://schemas.microsoft.com/office/drawing/2014/main" id="{CF26973D-CD09-4F4C-8AF0-217350E77205}"/>
              </a:ext>
            </a:extLst>
          </p:cNvPr>
          <p:cNvSpPr txBox="1">
            <a:spLocks/>
          </p:cNvSpPr>
          <p:nvPr/>
        </p:nvSpPr>
        <p:spPr>
          <a:xfrm>
            <a:off x="7880260" y="1987362"/>
            <a:ext cx="3600000" cy="1440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dirty="0">
                <a:solidFill>
                  <a:schemeClr val="bg2"/>
                </a:solidFill>
              </a:rPr>
              <a:t>上海 ，东经</a:t>
            </a:r>
            <a:r>
              <a:rPr lang="en-US" altLang="zh-CN" sz="1600" dirty="0">
                <a:solidFill>
                  <a:schemeClr val="bg2"/>
                </a:solidFill>
              </a:rPr>
              <a:t>120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51</a:t>
            </a:r>
            <a:r>
              <a:rPr lang="zh-CN" altLang="en-US" sz="1600" dirty="0">
                <a:solidFill>
                  <a:schemeClr val="bg2"/>
                </a:solidFill>
              </a:rPr>
              <a:t>分至</a:t>
            </a:r>
            <a:r>
              <a:rPr lang="en-US" altLang="zh-CN" sz="1600" dirty="0">
                <a:solidFill>
                  <a:schemeClr val="bg2"/>
                </a:solidFill>
              </a:rPr>
              <a:t>122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12</a:t>
            </a:r>
            <a:r>
              <a:rPr lang="zh-CN" altLang="en-US" sz="1600" dirty="0">
                <a:solidFill>
                  <a:schemeClr val="bg2"/>
                </a:solidFill>
              </a:rPr>
              <a:t>分，北纬</a:t>
            </a:r>
            <a:r>
              <a:rPr lang="en-US" altLang="zh-CN" sz="1600" dirty="0">
                <a:solidFill>
                  <a:schemeClr val="bg2"/>
                </a:solidFill>
              </a:rPr>
              <a:t>30</a:t>
            </a:r>
            <a:r>
              <a:rPr lang="zh-CN" altLang="en-US" sz="1600" dirty="0">
                <a:solidFill>
                  <a:schemeClr val="bg2"/>
                </a:solidFill>
              </a:rPr>
              <a:t>度至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53</a:t>
            </a:r>
            <a:r>
              <a:rPr lang="zh-CN" altLang="en-US" sz="1600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sz="1600" dirty="0">
                <a:solidFill>
                  <a:schemeClr val="bg2"/>
                </a:solidFill>
              </a:rPr>
              <a:t>36</a:t>
            </a:r>
            <a:r>
              <a:rPr lang="zh-CN" altLang="en-US" sz="1600" dirty="0">
                <a:solidFill>
                  <a:schemeClr val="bg2"/>
                </a:solidFill>
              </a:rPr>
              <a:t>千米，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sz="1600" dirty="0">
                <a:solidFill>
                  <a:schemeClr val="bg2"/>
                </a:solidFill>
              </a:rPr>
              <a:t>22</a:t>
            </a:r>
            <a:r>
              <a:rPr lang="zh-CN" altLang="en-US" sz="1600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2F42214-5FE7-4D1A-B2EB-B21E254B8F93}"/>
              </a:ext>
            </a:extLst>
          </p:cNvPr>
          <p:cNvSpPr txBox="1"/>
          <p:nvPr/>
        </p:nvSpPr>
        <p:spPr>
          <a:xfrm>
            <a:off x="7849725" y="1032182"/>
            <a:ext cx="360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66" name="文本占位符 10">
            <a:extLst>
              <a:ext uri="{FF2B5EF4-FFF2-40B4-BE49-F238E27FC236}">
                <a16:creationId xmlns:a16="http://schemas.microsoft.com/office/drawing/2014/main" id="{0C7D0524-2E96-4B33-8CAF-15D1DFA84BE5}"/>
              </a:ext>
            </a:extLst>
          </p:cNvPr>
          <p:cNvSpPr txBox="1">
            <a:spLocks/>
          </p:cNvSpPr>
          <p:nvPr/>
        </p:nvSpPr>
        <p:spPr>
          <a:xfrm>
            <a:off x="7888242" y="4879823"/>
            <a:ext cx="3600000" cy="1440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dirty="0">
                <a:solidFill>
                  <a:schemeClr val="bg2"/>
                </a:solidFill>
              </a:rPr>
              <a:t>上海 ，东经</a:t>
            </a:r>
            <a:r>
              <a:rPr lang="en-US" altLang="zh-CN" sz="1600" dirty="0">
                <a:solidFill>
                  <a:schemeClr val="bg2"/>
                </a:solidFill>
              </a:rPr>
              <a:t>120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51</a:t>
            </a:r>
            <a:r>
              <a:rPr lang="zh-CN" altLang="en-US" sz="1600" dirty="0">
                <a:solidFill>
                  <a:schemeClr val="bg2"/>
                </a:solidFill>
              </a:rPr>
              <a:t>分至</a:t>
            </a:r>
            <a:r>
              <a:rPr lang="en-US" altLang="zh-CN" sz="1600" dirty="0">
                <a:solidFill>
                  <a:schemeClr val="bg2"/>
                </a:solidFill>
              </a:rPr>
              <a:t>122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12</a:t>
            </a:r>
            <a:r>
              <a:rPr lang="zh-CN" altLang="en-US" sz="1600" dirty="0">
                <a:solidFill>
                  <a:schemeClr val="bg2"/>
                </a:solidFill>
              </a:rPr>
              <a:t>分，北纬</a:t>
            </a:r>
            <a:r>
              <a:rPr lang="en-US" altLang="zh-CN" sz="1600" dirty="0">
                <a:solidFill>
                  <a:schemeClr val="bg2"/>
                </a:solidFill>
              </a:rPr>
              <a:t>30</a:t>
            </a:r>
            <a:r>
              <a:rPr lang="zh-CN" altLang="en-US" sz="1600" dirty="0">
                <a:solidFill>
                  <a:schemeClr val="bg2"/>
                </a:solidFill>
              </a:rPr>
              <a:t>度至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53</a:t>
            </a:r>
            <a:r>
              <a:rPr lang="zh-CN" altLang="en-US" sz="1600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sz="1600" dirty="0">
                <a:solidFill>
                  <a:schemeClr val="bg2"/>
                </a:solidFill>
              </a:rPr>
              <a:t>36</a:t>
            </a:r>
            <a:r>
              <a:rPr lang="zh-CN" altLang="en-US" sz="1600" dirty="0">
                <a:solidFill>
                  <a:schemeClr val="bg2"/>
                </a:solidFill>
              </a:rPr>
              <a:t>千米，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sz="1600" dirty="0">
                <a:solidFill>
                  <a:schemeClr val="bg2"/>
                </a:solidFill>
              </a:rPr>
              <a:t>22</a:t>
            </a:r>
            <a:r>
              <a:rPr lang="zh-CN" altLang="en-US" sz="1600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9CB6CC0-12B5-4F83-A3EA-CC0FA65E592B}"/>
              </a:ext>
            </a:extLst>
          </p:cNvPr>
          <p:cNvSpPr txBox="1"/>
          <p:nvPr/>
        </p:nvSpPr>
        <p:spPr>
          <a:xfrm>
            <a:off x="7842439" y="3991067"/>
            <a:ext cx="360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CDF52F9-38A7-4F71-B763-E080B0AD5793}"/>
              </a:ext>
            </a:extLst>
          </p:cNvPr>
          <p:cNvGrpSpPr/>
          <p:nvPr/>
        </p:nvGrpSpPr>
        <p:grpSpPr>
          <a:xfrm>
            <a:off x="5392975" y="2707362"/>
            <a:ext cx="1440000" cy="1440000"/>
            <a:chOff x="5392975" y="2707362"/>
            <a:chExt cx="1440000" cy="144000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94469C4-F2EC-4F1B-94D0-E7C03D49B212}"/>
                </a:ext>
              </a:extLst>
            </p:cNvPr>
            <p:cNvSpPr/>
            <p:nvPr/>
          </p:nvSpPr>
          <p:spPr>
            <a:xfrm>
              <a:off x="5392975" y="2707362"/>
              <a:ext cx="1440000" cy="1440000"/>
            </a:xfrm>
            <a:prstGeom prst="ellipse">
              <a:avLst/>
            </a:prstGeom>
            <a:solidFill>
              <a:schemeClr val="tx2">
                <a:alpha val="90000"/>
              </a:schemeClr>
            </a:solidFill>
            <a:ln w="12700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02B50E1-9A96-493E-82BF-FAFA2A869603}"/>
                </a:ext>
              </a:extLst>
            </p:cNvPr>
            <p:cNvGrpSpPr/>
            <p:nvPr/>
          </p:nvGrpSpPr>
          <p:grpSpPr>
            <a:xfrm>
              <a:off x="5749747" y="3052962"/>
              <a:ext cx="692505" cy="752075"/>
              <a:chOff x="11158538" y="1266825"/>
              <a:chExt cx="442913" cy="481013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grpSpPr>
          <p:sp>
            <p:nvSpPr>
              <p:cNvPr id="19" name="Freeform 107">
                <a:extLst>
                  <a:ext uri="{FF2B5EF4-FFF2-40B4-BE49-F238E27FC236}">
                    <a16:creationId xmlns:a16="http://schemas.microsoft.com/office/drawing/2014/main" id="{B9AAE205-6E7C-4A27-9B7E-9972B8845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266825"/>
                <a:ext cx="442913" cy="222250"/>
              </a:xfrm>
              <a:custGeom>
                <a:avLst/>
                <a:gdLst>
                  <a:gd name="T0" fmla="*/ 140 w 279"/>
                  <a:gd name="T1" fmla="*/ 0 h 140"/>
                  <a:gd name="T2" fmla="*/ 0 w 279"/>
                  <a:gd name="T3" fmla="*/ 69 h 140"/>
                  <a:gd name="T4" fmla="*/ 140 w 279"/>
                  <a:gd name="T5" fmla="*/ 140 h 140"/>
                  <a:gd name="T6" fmla="*/ 279 w 279"/>
                  <a:gd name="T7" fmla="*/ 69 h 140"/>
                  <a:gd name="T8" fmla="*/ 140 w 279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40">
                    <a:moveTo>
                      <a:pt x="140" y="0"/>
                    </a:moveTo>
                    <a:lnTo>
                      <a:pt x="0" y="69"/>
                    </a:lnTo>
                    <a:lnTo>
                      <a:pt x="140" y="140"/>
                    </a:lnTo>
                    <a:lnTo>
                      <a:pt x="279" y="69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0" name="Freeform 108">
                <a:extLst>
                  <a:ext uri="{FF2B5EF4-FFF2-40B4-BE49-F238E27FC236}">
                    <a16:creationId xmlns:a16="http://schemas.microsoft.com/office/drawing/2014/main" id="{DEFCF8DB-BA47-4F1E-81B2-A3B6614C6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439863"/>
                <a:ext cx="195263" cy="307975"/>
              </a:xfrm>
              <a:custGeom>
                <a:avLst/>
                <a:gdLst>
                  <a:gd name="T0" fmla="*/ 0 w 123"/>
                  <a:gd name="T1" fmla="*/ 132 h 194"/>
                  <a:gd name="T2" fmla="*/ 123 w 123"/>
                  <a:gd name="T3" fmla="*/ 194 h 194"/>
                  <a:gd name="T4" fmla="*/ 123 w 123"/>
                  <a:gd name="T5" fmla="*/ 59 h 194"/>
                  <a:gd name="T6" fmla="*/ 0 w 123"/>
                  <a:gd name="T7" fmla="*/ 0 h 194"/>
                  <a:gd name="T8" fmla="*/ 0 w 123"/>
                  <a:gd name="T9" fmla="*/ 13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32"/>
                    </a:moveTo>
                    <a:lnTo>
                      <a:pt x="123" y="194"/>
                    </a:lnTo>
                    <a:lnTo>
                      <a:pt x="123" y="59"/>
                    </a:lnTo>
                    <a:lnTo>
                      <a:pt x="0" y="0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1" name="Freeform 109">
                <a:extLst>
                  <a:ext uri="{FF2B5EF4-FFF2-40B4-BE49-F238E27FC236}">
                    <a16:creationId xmlns:a16="http://schemas.microsoft.com/office/drawing/2014/main" id="{FCDA0216-A84C-4F2A-9C96-C79A5AC16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6188" y="1439863"/>
                <a:ext cx="195263" cy="307975"/>
              </a:xfrm>
              <a:custGeom>
                <a:avLst/>
                <a:gdLst>
                  <a:gd name="T0" fmla="*/ 0 w 123"/>
                  <a:gd name="T1" fmla="*/ 194 h 194"/>
                  <a:gd name="T2" fmla="*/ 123 w 123"/>
                  <a:gd name="T3" fmla="*/ 132 h 194"/>
                  <a:gd name="T4" fmla="*/ 123 w 123"/>
                  <a:gd name="T5" fmla="*/ 0 h 194"/>
                  <a:gd name="T6" fmla="*/ 0 w 123"/>
                  <a:gd name="T7" fmla="*/ 59 h 194"/>
                  <a:gd name="T8" fmla="*/ 0 w 123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94"/>
                    </a:moveTo>
                    <a:lnTo>
                      <a:pt x="123" y="132"/>
                    </a:lnTo>
                    <a:lnTo>
                      <a:pt x="123" y="0"/>
                    </a:lnTo>
                    <a:lnTo>
                      <a:pt x="0" y="59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3993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A659E3D2-BF82-4624-8561-BFC5299BA344}"/>
              </a:ext>
            </a:extLst>
          </p:cNvPr>
          <p:cNvGrpSpPr/>
          <p:nvPr/>
        </p:nvGrpSpPr>
        <p:grpSpPr>
          <a:xfrm>
            <a:off x="1948403" y="-790559"/>
            <a:ext cx="8405442" cy="8439117"/>
            <a:chOff x="1948403" y="-790559"/>
            <a:chExt cx="8405442" cy="8439117"/>
          </a:xfrm>
        </p:grpSpPr>
        <p:pic>
          <p:nvPicPr>
            <p:cNvPr id="56" name="图片 55" descr="图片包含 天空, 自然&#10;&#10;描述已自动生成">
              <a:extLst>
                <a:ext uri="{FF2B5EF4-FFF2-40B4-BE49-F238E27FC236}">
                  <a16:creationId xmlns:a16="http://schemas.microsoft.com/office/drawing/2014/main" id="{3D484BFD-0133-4AA9-B61D-A9F6B546D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6" t="1703" r="18488" b="1703"/>
            <a:stretch>
              <a:fillRect/>
            </a:stretch>
          </p:blipFill>
          <p:spPr>
            <a:xfrm>
              <a:off x="1948403" y="-790559"/>
              <a:ext cx="8405442" cy="8439117"/>
            </a:xfrm>
            <a:custGeom>
              <a:avLst/>
              <a:gdLst>
                <a:gd name="connsiteX0" fmla="*/ 4197113 w 8405442"/>
                <a:gd name="connsiteY0" fmla="*/ 2198520 h 8439117"/>
                <a:gd name="connsiteX1" fmla="*/ 2785200 w 8405442"/>
                <a:gd name="connsiteY1" fmla="*/ 2789872 h 8439117"/>
                <a:gd name="connsiteX2" fmla="*/ 2198546 w 8405442"/>
                <a:gd name="connsiteY2" fmla="*/ 4219560 h 8439117"/>
                <a:gd name="connsiteX3" fmla="*/ 2785200 w 8405442"/>
                <a:gd name="connsiteY3" fmla="*/ 5645012 h 8439117"/>
                <a:gd name="connsiteX4" fmla="*/ 4197113 w 8405442"/>
                <a:gd name="connsiteY4" fmla="*/ 6240598 h 8439117"/>
                <a:gd name="connsiteX5" fmla="*/ 5618862 w 8405442"/>
                <a:gd name="connsiteY5" fmla="*/ 5645012 h 8439117"/>
                <a:gd name="connsiteX6" fmla="*/ 6206930 w 8405442"/>
                <a:gd name="connsiteY6" fmla="*/ 4219560 h 8439117"/>
                <a:gd name="connsiteX7" fmla="*/ 5618862 w 8405442"/>
                <a:gd name="connsiteY7" fmla="*/ 2789872 h 8439117"/>
                <a:gd name="connsiteX8" fmla="*/ 4197113 w 8405442"/>
                <a:gd name="connsiteY8" fmla="*/ 2198520 h 8439117"/>
                <a:gd name="connsiteX9" fmla="*/ 4197113 w 8405442"/>
                <a:gd name="connsiteY9" fmla="*/ 0 h 8439117"/>
                <a:gd name="connsiteX10" fmla="*/ 6321002 w 8405442"/>
                <a:gd name="connsiteY10" fmla="*/ 577957 h 8439117"/>
                <a:gd name="connsiteX11" fmla="*/ 7830815 w 8405442"/>
                <a:gd name="connsiteY11" fmla="*/ 2096101 h 8439117"/>
                <a:gd name="connsiteX12" fmla="*/ 8405442 w 8405442"/>
                <a:gd name="connsiteY12" fmla="*/ 4230849 h 8439117"/>
                <a:gd name="connsiteX13" fmla="*/ 7830815 w 8405442"/>
                <a:gd name="connsiteY13" fmla="*/ 6359676 h 8439117"/>
                <a:gd name="connsiteX14" fmla="*/ 6321002 w 8405442"/>
                <a:gd name="connsiteY14" fmla="*/ 7866983 h 8439117"/>
                <a:gd name="connsiteX15" fmla="*/ 4197113 w 8405442"/>
                <a:gd name="connsiteY15" fmla="*/ 8439117 h 8439117"/>
                <a:gd name="connsiteX16" fmla="*/ 2076144 w 8405442"/>
                <a:gd name="connsiteY16" fmla="*/ 7866983 h 8439117"/>
                <a:gd name="connsiteX17" fmla="*/ 571726 w 8405442"/>
                <a:gd name="connsiteY17" fmla="*/ 6359676 h 8439117"/>
                <a:gd name="connsiteX18" fmla="*/ 0 w 8405442"/>
                <a:gd name="connsiteY18" fmla="*/ 4230849 h 8439117"/>
                <a:gd name="connsiteX19" fmla="*/ 571726 w 8405442"/>
                <a:gd name="connsiteY19" fmla="*/ 2096101 h 8439117"/>
                <a:gd name="connsiteX20" fmla="*/ 2076144 w 8405442"/>
                <a:gd name="connsiteY20" fmla="*/ 577957 h 8439117"/>
                <a:gd name="connsiteX21" fmla="*/ 4197113 w 8405442"/>
                <a:gd name="connsiteY21" fmla="*/ 0 h 8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05442" h="8439117">
                  <a:moveTo>
                    <a:pt x="4197113" y="2198520"/>
                  </a:moveTo>
                  <a:cubicBezTo>
                    <a:pt x="3632436" y="2212869"/>
                    <a:pt x="3161799" y="2409986"/>
                    <a:pt x="2785200" y="2789872"/>
                  </a:cubicBezTo>
                  <a:cubicBezTo>
                    <a:pt x="2408598" y="3169757"/>
                    <a:pt x="2213049" y="3646320"/>
                    <a:pt x="2198546" y="4219560"/>
                  </a:cubicBezTo>
                  <a:cubicBezTo>
                    <a:pt x="2213049" y="4787858"/>
                    <a:pt x="2408598" y="5263010"/>
                    <a:pt x="2785200" y="5645012"/>
                  </a:cubicBezTo>
                  <a:cubicBezTo>
                    <a:pt x="3161799" y="6027015"/>
                    <a:pt x="3632438" y="6225544"/>
                    <a:pt x="4197113" y="6240598"/>
                  </a:cubicBezTo>
                  <a:cubicBezTo>
                    <a:pt x="4767169" y="6225544"/>
                    <a:pt x="5241086" y="6027015"/>
                    <a:pt x="5618862" y="5645012"/>
                  </a:cubicBezTo>
                  <a:cubicBezTo>
                    <a:pt x="5996639" y="5263010"/>
                    <a:pt x="6192662" y="4787858"/>
                    <a:pt x="6206930" y="4219560"/>
                  </a:cubicBezTo>
                  <a:cubicBezTo>
                    <a:pt x="6192662" y="3646320"/>
                    <a:pt x="5996639" y="3169757"/>
                    <a:pt x="5618862" y="2789872"/>
                  </a:cubicBezTo>
                  <a:cubicBezTo>
                    <a:pt x="5241086" y="2409986"/>
                    <a:pt x="4767169" y="2212869"/>
                    <a:pt x="4197113" y="2198520"/>
                  </a:cubicBezTo>
                  <a:close/>
                  <a:moveTo>
                    <a:pt x="4197113" y="0"/>
                  </a:moveTo>
                  <a:cubicBezTo>
                    <a:pt x="4980663" y="8987"/>
                    <a:pt x="5688625" y="201640"/>
                    <a:pt x="6321002" y="577957"/>
                  </a:cubicBezTo>
                  <a:cubicBezTo>
                    <a:pt x="6953378" y="954271"/>
                    <a:pt x="7456649" y="1460320"/>
                    <a:pt x="7830815" y="2096101"/>
                  </a:cubicBezTo>
                  <a:cubicBezTo>
                    <a:pt x="8204981" y="2731884"/>
                    <a:pt x="8396524" y="3443465"/>
                    <a:pt x="8405442" y="4230849"/>
                  </a:cubicBezTo>
                  <a:cubicBezTo>
                    <a:pt x="8396524" y="5017908"/>
                    <a:pt x="8204979" y="5727517"/>
                    <a:pt x="7830815" y="6359676"/>
                  </a:cubicBezTo>
                  <a:cubicBezTo>
                    <a:pt x="7456649" y="6991837"/>
                    <a:pt x="6953378" y="7494271"/>
                    <a:pt x="6321002" y="7866983"/>
                  </a:cubicBezTo>
                  <a:cubicBezTo>
                    <a:pt x="5688625" y="8239693"/>
                    <a:pt x="4980663" y="8430405"/>
                    <a:pt x="4197113" y="8439117"/>
                  </a:cubicBezTo>
                  <a:cubicBezTo>
                    <a:pt x="3413711" y="8430404"/>
                    <a:pt x="2706720" y="8239693"/>
                    <a:pt x="2076144" y="7866983"/>
                  </a:cubicBezTo>
                  <a:cubicBezTo>
                    <a:pt x="1445568" y="7494271"/>
                    <a:pt x="944097" y="6991837"/>
                    <a:pt x="571726" y="6359676"/>
                  </a:cubicBezTo>
                  <a:cubicBezTo>
                    <a:pt x="199357" y="5727517"/>
                    <a:pt x="8782" y="5017908"/>
                    <a:pt x="0" y="4230849"/>
                  </a:cubicBezTo>
                  <a:cubicBezTo>
                    <a:pt x="8782" y="3443465"/>
                    <a:pt x="199357" y="2731884"/>
                    <a:pt x="571726" y="2096101"/>
                  </a:cubicBezTo>
                  <a:cubicBezTo>
                    <a:pt x="944097" y="1460320"/>
                    <a:pt x="1445568" y="954273"/>
                    <a:pt x="2076144" y="577957"/>
                  </a:cubicBezTo>
                  <a:cubicBezTo>
                    <a:pt x="2706720" y="201640"/>
                    <a:pt x="3413711" y="8987"/>
                    <a:pt x="4197113" y="0"/>
                  </a:cubicBezTo>
                  <a:close/>
                </a:path>
              </a:pathLst>
            </a:custGeom>
            <a:effectLst/>
          </p:spPr>
        </p:pic>
        <p:sp>
          <p:nvSpPr>
            <p:cNvPr id="57" name="PA-文本框 20">
              <a:extLst>
                <a:ext uri="{FF2B5EF4-FFF2-40B4-BE49-F238E27FC236}">
                  <a16:creationId xmlns:a16="http://schemas.microsoft.com/office/drawing/2014/main" id="{1E6AE383-6487-4878-A4DA-D2528236170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948403" y="-790559"/>
              <a:ext cx="8405442" cy="8439117"/>
            </a:xfrm>
            <a:custGeom>
              <a:avLst/>
              <a:gdLst/>
              <a:ahLst/>
              <a:cxnLst/>
              <a:rect l="l" t="t" r="r" b="b"/>
              <a:pathLst>
                <a:path w="4757733" h="4776793">
                  <a:moveTo>
                    <a:pt x="2375692" y="0"/>
                  </a:moveTo>
                  <a:cubicBezTo>
                    <a:pt x="2819205" y="5087"/>
                    <a:pt x="3219933" y="114134"/>
                    <a:pt x="3577877" y="327141"/>
                  </a:cubicBezTo>
                  <a:cubicBezTo>
                    <a:pt x="3935821" y="540146"/>
                    <a:pt x="4220688" y="826585"/>
                    <a:pt x="4432477" y="1186456"/>
                  </a:cubicBezTo>
                  <a:cubicBezTo>
                    <a:pt x="4644266" y="1546328"/>
                    <a:pt x="4752685" y="1949104"/>
                    <a:pt x="4757733" y="2394787"/>
                  </a:cubicBezTo>
                  <a:cubicBezTo>
                    <a:pt x="4752685" y="2840286"/>
                    <a:pt x="4644265" y="3241946"/>
                    <a:pt x="4432477" y="3599767"/>
                  </a:cubicBezTo>
                  <a:cubicBezTo>
                    <a:pt x="4220688" y="3957589"/>
                    <a:pt x="3935821" y="4241982"/>
                    <a:pt x="3577877" y="4452948"/>
                  </a:cubicBezTo>
                  <a:cubicBezTo>
                    <a:pt x="3219933" y="4663913"/>
                    <a:pt x="2819205" y="4771862"/>
                    <a:pt x="2375692" y="4776793"/>
                  </a:cubicBezTo>
                  <a:cubicBezTo>
                    <a:pt x="1932263" y="4771861"/>
                    <a:pt x="1532085" y="4663913"/>
                    <a:pt x="1175160" y="4452948"/>
                  </a:cubicBezTo>
                  <a:cubicBezTo>
                    <a:pt x="818235" y="4241982"/>
                    <a:pt x="534387" y="3957589"/>
                    <a:pt x="323614" y="3599767"/>
                  </a:cubicBezTo>
                  <a:cubicBezTo>
                    <a:pt x="112842" y="3241946"/>
                    <a:pt x="4971" y="2840286"/>
                    <a:pt x="0" y="2394787"/>
                  </a:cubicBezTo>
                  <a:cubicBezTo>
                    <a:pt x="4971" y="1949104"/>
                    <a:pt x="112842" y="1546328"/>
                    <a:pt x="323614" y="1186456"/>
                  </a:cubicBezTo>
                  <a:cubicBezTo>
                    <a:pt x="534387" y="826585"/>
                    <a:pt x="818235" y="540147"/>
                    <a:pt x="1175160" y="327141"/>
                  </a:cubicBezTo>
                  <a:cubicBezTo>
                    <a:pt x="1532085" y="114134"/>
                    <a:pt x="1932263" y="5087"/>
                    <a:pt x="2375692" y="0"/>
                  </a:cubicBezTo>
                  <a:close/>
                  <a:moveTo>
                    <a:pt x="2375692" y="1244428"/>
                  </a:moveTo>
                  <a:cubicBezTo>
                    <a:pt x="2056068" y="1252550"/>
                    <a:pt x="1789673" y="1364124"/>
                    <a:pt x="1576507" y="1579151"/>
                  </a:cubicBezTo>
                  <a:cubicBezTo>
                    <a:pt x="1363339" y="1794177"/>
                    <a:pt x="1252652" y="2063926"/>
                    <a:pt x="1244443" y="2388397"/>
                  </a:cubicBezTo>
                  <a:cubicBezTo>
                    <a:pt x="1252652" y="2710071"/>
                    <a:pt x="1363339" y="2979021"/>
                    <a:pt x="1576507" y="3195246"/>
                  </a:cubicBezTo>
                  <a:cubicBezTo>
                    <a:pt x="1789673" y="3411471"/>
                    <a:pt x="2056069" y="3523844"/>
                    <a:pt x="2375692" y="3532365"/>
                  </a:cubicBezTo>
                  <a:cubicBezTo>
                    <a:pt x="2698361" y="3523844"/>
                    <a:pt x="2966612" y="3411471"/>
                    <a:pt x="3180445" y="3195246"/>
                  </a:cubicBezTo>
                  <a:cubicBezTo>
                    <a:pt x="3394278" y="2979021"/>
                    <a:pt x="3505233" y="2710071"/>
                    <a:pt x="3513309" y="2388397"/>
                  </a:cubicBezTo>
                  <a:cubicBezTo>
                    <a:pt x="3505233" y="2063926"/>
                    <a:pt x="3394278" y="1794177"/>
                    <a:pt x="3180445" y="1579151"/>
                  </a:cubicBezTo>
                  <a:cubicBezTo>
                    <a:pt x="2966612" y="1364124"/>
                    <a:pt x="2698361" y="1252550"/>
                    <a:pt x="2375692" y="124442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</p:grpSp>
      <p:sp>
        <p:nvSpPr>
          <p:cNvPr id="60" name="文本占位符 10">
            <a:extLst>
              <a:ext uri="{FF2B5EF4-FFF2-40B4-BE49-F238E27FC236}">
                <a16:creationId xmlns:a16="http://schemas.microsoft.com/office/drawing/2014/main" id="{BD80E70B-D7E6-4556-A59D-222C4791516E}"/>
              </a:ext>
            </a:extLst>
          </p:cNvPr>
          <p:cNvSpPr txBox="1">
            <a:spLocks/>
          </p:cNvSpPr>
          <p:nvPr/>
        </p:nvSpPr>
        <p:spPr>
          <a:xfrm>
            <a:off x="725861" y="1987362"/>
            <a:ext cx="3600000" cy="1440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2"/>
                </a:solidFill>
              </a:rPr>
              <a:t>上海 ，东经</a:t>
            </a:r>
            <a:r>
              <a:rPr lang="en-US" altLang="zh-CN" sz="1600" dirty="0">
                <a:solidFill>
                  <a:schemeClr val="bg2"/>
                </a:solidFill>
              </a:rPr>
              <a:t>120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51</a:t>
            </a:r>
            <a:r>
              <a:rPr lang="zh-CN" altLang="en-US" sz="1600" dirty="0">
                <a:solidFill>
                  <a:schemeClr val="bg2"/>
                </a:solidFill>
              </a:rPr>
              <a:t>分至</a:t>
            </a:r>
            <a:r>
              <a:rPr lang="en-US" altLang="zh-CN" sz="1600" dirty="0">
                <a:solidFill>
                  <a:schemeClr val="bg2"/>
                </a:solidFill>
              </a:rPr>
              <a:t>122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12</a:t>
            </a:r>
            <a:r>
              <a:rPr lang="zh-CN" altLang="en-US" sz="1600" dirty="0">
                <a:solidFill>
                  <a:schemeClr val="bg2"/>
                </a:solidFill>
              </a:rPr>
              <a:t>分，北纬</a:t>
            </a:r>
            <a:r>
              <a:rPr lang="en-US" altLang="zh-CN" sz="1600" dirty="0">
                <a:solidFill>
                  <a:schemeClr val="bg2"/>
                </a:solidFill>
              </a:rPr>
              <a:t>30</a:t>
            </a:r>
            <a:r>
              <a:rPr lang="zh-CN" altLang="en-US" sz="1600" dirty="0">
                <a:solidFill>
                  <a:schemeClr val="bg2"/>
                </a:solidFill>
              </a:rPr>
              <a:t>度至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53</a:t>
            </a:r>
            <a:r>
              <a:rPr lang="zh-CN" altLang="en-US" sz="1600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sz="1600" dirty="0">
                <a:solidFill>
                  <a:schemeClr val="bg2"/>
                </a:solidFill>
              </a:rPr>
              <a:t>36</a:t>
            </a:r>
            <a:r>
              <a:rPr lang="zh-CN" altLang="en-US" sz="1600" dirty="0">
                <a:solidFill>
                  <a:schemeClr val="bg2"/>
                </a:solidFill>
              </a:rPr>
              <a:t>千米，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sz="1600" dirty="0">
                <a:solidFill>
                  <a:schemeClr val="bg2"/>
                </a:solidFill>
              </a:rPr>
              <a:t>22</a:t>
            </a:r>
            <a:r>
              <a:rPr lang="zh-CN" altLang="en-US" sz="1600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8D70456-289B-4512-B074-24E63436B7A1}"/>
              </a:ext>
            </a:extLst>
          </p:cNvPr>
          <p:cNvSpPr txBox="1"/>
          <p:nvPr/>
        </p:nvSpPr>
        <p:spPr>
          <a:xfrm>
            <a:off x="695326" y="1032182"/>
            <a:ext cx="360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62" name="文本占位符 10">
            <a:extLst>
              <a:ext uri="{FF2B5EF4-FFF2-40B4-BE49-F238E27FC236}">
                <a16:creationId xmlns:a16="http://schemas.microsoft.com/office/drawing/2014/main" id="{DC6445C9-0F30-4F95-A4C6-92451BCC2C14}"/>
              </a:ext>
            </a:extLst>
          </p:cNvPr>
          <p:cNvSpPr txBox="1">
            <a:spLocks/>
          </p:cNvSpPr>
          <p:nvPr/>
        </p:nvSpPr>
        <p:spPr>
          <a:xfrm>
            <a:off x="733843" y="4879823"/>
            <a:ext cx="3600000" cy="1440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2"/>
                </a:solidFill>
              </a:rPr>
              <a:t>上海 ，东经</a:t>
            </a:r>
            <a:r>
              <a:rPr lang="en-US" altLang="zh-CN" sz="1600" dirty="0">
                <a:solidFill>
                  <a:schemeClr val="bg2"/>
                </a:solidFill>
              </a:rPr>
              <a:t>120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51</a:t>
            </a:r>
            <a:r>
              <a:rPr lang="zh-CN" altLang="en-US" sz="1600" dirty="0">
                <a:solidFill>
                  <a:schemeClr val="bg2"/>
                </a:solidFill>
              </a:rPr>
              <a:t>分至</a:t>
            </a:r>
            <a:r>
              <a:rPr lang="en-US" altLang="zh-CN" sz="1600" dirty="0">
                <a:solidFill>
                  <a:schemeClr val="bg2"/>
                </a:solidFill>
              </a:rPr>
              <a:t>122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12</a:t>
            </a:r>
            <a:r>
              <a:rPr lang="zh-CN" altLang="en-US" sz="1600" dirty="0">
                <a:solidFill>
                  <a:schemeClr val="bg2"/>
                </a:solidFill>
              </a:rPr>
              <a:t>分，北纬</a:t>
            </a:r>
            <a:r>
              <a:rPr lang="en-US" altLang="zh-CN" sz="1600" dirty="0">
                <a:solidFill>
                  <a:schemeClr val="bg2"/>
                </a:solidFill>
              </a:rPr>
              <a:t>30</a:t>
            </a:r>
            <a:r>
              <a:rPr lang="zh-CN" altLang="en-US" sz="1600" dirty="0">
                <a:solidFill>
                  <a:schemeClr val="bg2"/>
                </a:solidFill>
              </a:rPr>
              <a:t>度至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53</a:t>
            </a:r>
            <a:r>
              <a:rPr lang="zh-CN" altLang="en-US" sz="1600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sz="1600" dirty="0">
                <a:solidFill>
                  <a:schemeClr val="bg2"/>
                </a:solidFill>
              </a:rPr>
              <a:t>36</a:t>
            </a:r>
            <a:r>
              <a:rPr lang="zh-CN" altLang="en-US" sz="1600" dirty="0">
                <a:solidFill>
                  <a:schemeClr val="bg2"/>
                </a:solidFill>
              </a:rPr>
              <a:t>千米，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sz="1600" dirty="0">
                <a:solidFill>
                  <a:schemeClr val="bg2"/>
                </a:solidFill>
              </a:rPr>
              <a:t>22</a:t>
            </a:r>
            <a:r>
              <a:rPr lang="zh-CN" altLang="en-US" sz="1600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B7BADD7-95AF-4581-B1DB-58970C313C3A}"/>
              </a:ext>
            </a:extLst>
          </p:cNvPr>
          <p:cNvSpPr txBox="1"/>
          <p:nvPr/>
        </p:nvSpPr>
        <p:spPr>
          <a:xfrm>
            <a:off x="688040" y="3991067"/>
            <a:ext cx="360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64" name="文本占位符 10">
            <a:extLst>
              <a:ext uri="{FF2B5EF4-FFF2-40B4-BE49-F238E27FC236}">
                <a16:creationId xmlns:a16="http://schemas.microsoft.com/office/drawing/2014/main" id="{CF26973D-CD09-4F4C-8AF0-217350E77205}"/>
              </a:ext>
            </a:extLst>
          </p:cNvPr>
          <p:cNvSpPr txBox="1">
            <a:spLocks/>
          </p:cNvSpPr>
          <p:nvPr/>
        </p:nvSpPr>
        <p:spPr>
          <a:xfrm>
            <a:off x="7880260" y="1987362"/>
            <a:ext cx="3600000" cy="1440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dirty="0">
                <a:solidFill>
                  <a:schemeClr val="bg2"/>
                </a:solidFill>
              </a:rPr>
              <a:t>上海 ，东经</a:t>
            </a:r>
            <a:r>
              <a:rPr lang="en-US" altLang="zh-CN" sz="1600" dirty="0">
                <a:solidFill>
                  <a:schemeClr val="bg2"/>
                </a:solidFill>
              </a:rPr>
              <a:t>120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51</a:t>
            </a:r>
            <a:r>
              <a:rPr lang="zh-CN" altLang="en-US" sz="1600" dirty="0">
                <a:solidFill>
                  <a:schemeClr val="bg2"/>
                </a:solidFill>
              </a:rPr>
              <a:t>分至</a:t>
            </a:r>
            <a:r>
              <a:rPr lang="en-US" altLang="zh-CN" sz="1600" dirty="0">
                <a:solidFill>
                  <a:schemeClr val="bg2"/>
                </a:solidFill>
              </a:rPr>
              <a:t>122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12</a:t>
            </a:r>
            <a:r>
              <a:rPr lang="zh-CN" altLang="en-US" sz="1600" dirty="0">
                <a:solidFill>
                  <a:schemeClr val="bg2"/>
                </a:solidFill>
              </a:rPr>
              <a:t>分，北纬</a:t>
            </a:r>
            <a:r>
              <a:rPr lang="en-US" altLang="zh-CN" sz="1600" dirty="0">
                <a:solidFill>
                  <a:schemeClr val="bg2"/>
                </a:solidFill>
              </a:rPr>
              <a:t>30</a:t>
            </a:r>
            <a:r>
              <a:rPr lang="zh-CN" altLang="en-US" sz="1600" dirty="0">
                <a:solidFill>
                  <a:schemeClr val="bg2"/>
                </a:solidFill>
              </a:rPr>
              <a:t>度至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53</a:t>
            </a:r>
            <a:r>
              <a:rPr lang="zh-CN" altLang="en-US" sz="1600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sz="1600" dirty="0">
                <a:solidFill>
                  <a:schemeClr val="bg2"/>
                </a:solidFill>
              </a:rPr>
              <a:t>36</a:t>
            </a:r>
            <a:r>
              <a:rPr lang="zh-CN" altLang="en-US" sz="1600" dirty="0">
                <a:solidFill>
                  <a:schemeClr val="bg2"/>
                </a:solidFill>
              </a:rPr>
              <a:t>千米，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sz="1600" dirty="0">
                <a:solidFill>
                  <a:schemeClr val="bg2"/>
                </a:solidFill>
              </a:rPr>
              <a:t>22</a:t>
            </a:r>
            <a:r>
              <a:rPr lang="zh-CN" altLang="en-US" sz="1600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2F42214-5FE7-4D1A-B2EB-B21E254B8F93}"/>
              </a:ext>
            </a:extLst>
          </p:cNvPr>
          <p:cNvSpPr txBox="1"/>
          <p:nvPr/>
        </p:nvSpPr>
        <p:spPr>
          <a:xfrm>
            <a:off x="7849725" y="1032182"/>
            <a:ext cx="3608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66" name="文本占位符 10">
            <a:extLst>
              <a:ext uri="{FF2B5EF4-FFF2-40B4-BE49-F238E27FC236}">
                <a16:creationId xmlns:a16="http://schemas.microsoft.com/office/drawing/2014/main" id="{0C7D0524-2E96-4B33-8CAF-15D1DFA84BE5}"/>
              </a:ext>
            </a:extLst>
          </p:cNvPr>
          <p:cNvSpPr txBox="1">
            <a:spLocks/>
          </p:cNvSpPr>
          <p:nvPr/>
        </p:nvSpPr>
        <p:spPr>
          <a:xfrm>
            <a:off x="7888242" y="4879823"/>
            <a:ext cx="3600000" cy="1440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dirty="0">
                <a:solidFill>
                  <a:schemeClr val="bg2"/>
                </a:solidFill>
              </a:rPr>
              <a:t>上海 ，东经</a:t>
            </a:r>
            <a:r>
              <a:rPr lang="en-US" altLang="zh-CN" sz="1600" dirty="0">
                <a:solidFill>
                  <a:schemeClr val="bg2"/>
                </a:solidFill>
              </a:rPr>
              <a:t>120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51</a:t>
            </a:r>
            <a:r>
              <a:rPr lang="zh-CN" altLang="en-US" sz="1600" dirty="0">
                <a:solidFill>
                  <a:schemeClr val="bg2"/>
                </a:solidFill>
              </a:rPr>
              <a:t>分至</a:t>
            </a:r>
            <a:r>
              <a:rPr lang="en-US" altLang="zh-CN" sz="1600" dirty="0">
                <a:solidFill>
                  <a:schemeClr val="bg2"/>
                </a:solidFill>
              </a:rPr>
              <a:t>122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12</a:t>
            </a:r>
            <a:r>
              <a:rPr lang="zh-CN" altLang="en-US" sz="1600" dirty="0">
                <a:solidFill>
                  <a:schemeClr val="bg2"/>
                </a:solidFill>
              </a:rPr>
              <a:t>分，北纬</a:t>
            </a:r>
            <a:r>
              <a:rPr lang="en-US" altLang="zh-CN" sz="1600" dirty="0">
                <a:solidFill>
                  <a:schemeClr val="bg2"/>
                </a:solidFill>
              </a:rPr>
              <a:t>30</a:t>
            </a:r>
            <a:r>
              <a:rPr lang="zh-CN" altLang="en-US" sz="1600" dirty="0">
                <a:solidFill>
                  <a:schemeClr val="bg2"/>
                </a:solidFill>
              </a:rPr>
              <a:t>度至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度</a:t>
            </a:r>
            <a:r>
              <a:rPr lang="en-US" altLang="zh-CN" sz="1600" dirty="0">
                <a:solidFill>
                  <a:schemeClr val="bg2"/>
                </a:solidFill>
              </a:rPr>
              <a:t>53</a:t>
            </a:r>
            <a:r>
              <a:rPr lang="zh-CN" altLang="en-US" sz="1600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sz="1600" dirty="0">
                <a:solidFill>
                  <a:schemeClr val="bg2"/>
                </a:solidFill>
              </a:rPr>
              <a:t>36</a:t>
            </a:r>
            <a:r>
              <a:rPr lang="zh-CN" altLang="en-US" sz="1600" dirty="0">
                <a:solidFill>
                  <a:schemeClr val="bg2"/>
                </a:solidFill>
              </a:rPr>
              <a:t>千米，</a:t>
            </a:r>
            <a:r>
              <a:rPr lang="en-US" altLang="zh-CN" sz="1600" dirty="0">
                <a:solidFill>
                  <a:schemeClr val="bg2"/>
                </a:solidFill>
              </a:rPr>
              <a:t>31</a:t>
            </a:r>
            <a:r>
              <a:rPr lang="zh-CN" altLang="en-US" sz="1600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sz="1600" dirty="0">
                <a:solidFill>
                  <a:schemeClr val="bg2"/>
                </a:solidFill>
              </a:rPr>
              <a:t>22</a:t>
            </a:r>
            <a:r>
              <a:rPr lang="zh-CN" altLang="en-US" sz="1600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9CB6CC0-12B5-4F83-A3EA-CC0FA65E592B}"/>
              </a:ext>
            </a:extLst>
          </p:cNvPr>
          <p:cNvSpPr txBox="1"/>
          <p:nvPr/>
        </p:nvSpPr>
        <p:spPr>
          <a:xfrm>
            <a:off x="7842439" y="3991067"/>
            <a:ext cx="360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TONGJI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9E47A6B5-97B4-425A-84C3-53F2509822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9" name="图片 18" descr="图片包含 监视器&#10;&#10;描述已自动生成">
            <a:extLst>
              <a:ext uri="{FF2B5EF4-FFF2-40B4-BE49-F238E27FC236}">
                <a16:creationId xmlns:a16="http://schemas.microsoft.com/office/drawing/2014/main" id="{251A98CF-89BE-4E33-A9DB-367B4B55B7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11" y="1169622"/>
            <a:ext cx="2259378" cy="451875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4E9A0BB6-F035-4267-8DC8-0C61DCBB7647}"/>
              </a:ext>
            </a:extLst>
          </p:cNvPr>
          <p:cNvGrpSpPr/>
          <p:nvPr/>
        </p:nvGrpSpPr>
        <p:grpSpPr>
          <a:xfrm>
            <a:off x="5392975" y="2707362"/>
            <a:ext cx="1440000" cy="1440000"/>
            <a:chOff x="5392975" y="2707362"/>
            <a:chExt cx="1440000" cy="1440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5DA8BE0-F91C-417F-ABC9-96795370E8B6}"/>
                </a:ext>
              </a:extLst>
            </p:cNvPr>
            <p:cNvSpPr/>
            <p:nvPr/>
          </p:nvSpPr>
          <p:spPr>
            <a:xfrm>
              <a:off x="5392975" y="2707362"/>
              <a:ext cx="1440000" cy="1440000"/>
            </a:xfrm>
            <a:prstGeom prst="ellipse">
              <a:avLst/>
            </a:prstGeom>
            <a:solidFill>
              <a:schemeClr val="tx2">
                <a:alpha val="90000"/>
              </a:schemeClr>
            </a:solidFill>
            <a:ln w="127000" cap="flat" cmpd="sng" algn="ctr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8707EF7-D9C1-475C-AE6D-5C618D6DA0E0}"/>
                </a:ext>
              </a:extLst>
            </p:cNvPr>
            <p:cNvGrpSpPr/>
            <p:nvPr/>
          </p:nvGrpSpPr>
          <p:grpSpPr>
            <a:xfrm>
              <a:off x="5749747" y="3052962"/>
              <a:ext cx="692505" cy="752075"/>
              <a:chOff x="11158538" y="1266825"/>
              <a:chExt cx="442913" cy="481013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grpSpPr>
          <p:sp>
            <p:nvSpPr>
              <p:cNvPr id="24" name="Freeform 107">
                <a:extLst>
                  <a:ext uri="{FF2B5EF4-FFF2-40B4-BE49-F238E27FC236}">
                    <a16:creationId xmlns:a16="http://schemas.microsoft.com/office/drawing/2014/main" id="{A5D27685-43DB-41C3-BABC-9DDDF3A2E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266825"/>
                <a:ext cx="442913" cy="222250"/>
              </a:xfrm>
              <a:custGeom>
                <a:avLst/>
                <a:gdLst>
                  <a:gd name="T0" fmla="*/ 140 w 279"/>
                  <a:gd name="T1" fmla="*/ 0 h 140"/>
                  <a:gd name="T2" fmla="*/ 0 w 279"/>
                  <a:gd name="T3" fmla="*/ 69 h 140"/>
                  <a:gd name="T4" fmla="*/ 140 w 279"/>
                  <a:gd name="T5" fmla="*/ 140 h 140"/>
                  <a:gd name="T6" fmla="*/ 279 w 279"/>
                  <a:gd name="T7" fmla="*/ 69 h 140"/>
                  <a:gd name="T8" fmla="*/ 140 w 279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40">
                    <a:moveTo>
                      <a:pt x="140" y="0"/>
                    </a:moveTo>
                    <a:lnTo>
                      <a:pt x="0" y="69"/>
                    </a:lnTo>
                    <a:lnTo>
                      <a:pt x="140" y="140"/>
                    </a:lnTo>
                    <a:lnTo>
                      <a:pt x="279" y="69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108">
                <a:extLst>
                  <a:ext uri="{FF2B5EF4-FFF2-40B4-BE49-F238E27FC236}">
                    <a16:creationId xmlns:a16="http://schemas.microsoft.com/office/drawing/2014/main" id="{B6BF53E6-4634-4678-8953-43CC265E6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439863"/>
                <a:ext cx="195263" cy="307975"/>
              </a:xfrm>
              <a:custGeom>
                <a:avLst/>
                <a:gdLst>
                  <a:gd name="T0" fmla="*/ 0 w 123"/>
                  <a:gd name="T1" fmla="*/ 132 h 194"/>
                  <a:gd name="T2" fmla="*/ 123 w 123"/>
                  <a:gd name="T3" fmla="*/ 194 h 194"/>
                  <a:gd name="T4" fmla="*/ 123 w 123"/>
                  <a:gd name="T5" fmla="*/ 59 h 194"/>
                  <a:gd name="T6" fmla="*/ 0 w 123"/>
                  <a:gd name="T7" fmla="*/ 0 h 194"/>
                  <a:gd name="T8" fmla="*/ 0 w 123"/>
                  <a:gd name="T9" fmla="*/ 13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32"/>
                    </a:moveTo>
                    <a:lnTo>
                      <a:pt x="123" y="194"/>
                    </a:lnTo>
                    <a:lnTo>
                      <a:pt x="123" y="59"/>
                    </a:lnTo>
                    <a:lnTo>
                      <a:pt x="0" y="0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109">
                <a:extLst>
                  <a:ext uri="{FF2B5EF4-FFF2-40B4-BE49-F238E27FC236}">
                    <a16:creationId xmlns:a16="http://schemas.microsoft.com/office/drawing/2014/main" id="{AEF5868C-DEED-4DF7-A19D-72D22A190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6188" y="1439863"/>
                <a:ext cx="195263" cy="307975"/>
              </a:xfrm>
              <a:custGeom>
                <a:avLst/>
                <a:gdLst>
                  <a:gd name="T0" fmla="*/ 0 w 123"/>
                  <a:gd name="T1" fmla="*/ 194 h 194"/>
                  <a:gd name="T2" fmla="*/ 123 w 123"/>
                  <a:gd name="T3" fmla="*/ 132 h 194"/>
                  <a:gd name="T4" fmla="*/ 123 w 123"/>
                  <a:gd name="T5" fmla="*/ 0 h 194"/>
                  <a:gd name="T6" fmla="*/ 0 w 123"/>
                  <a:gd name="T7" fmla="*/ 59 h 194"/>
                  <a:gd name="T8" fmla="*/ 0 w 123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94"/>
                    </a:moveTo>
                    <a:lnTo>
                      <a:pt x="123" y="132"/>
                    </a:lnTo>
                    <a:lnTo>
                      <a:pt x="123" y="0"/>
                    </a:lnTo>
                    <a:lnTo>
                      <a:pt x="0" y="59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104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C6008FD-A874-43E8-8605-FDA6D6C20EF2}"/>
              </a:ext>
            </a:extLst>
          </p:cNvPr>
          <p:cNvGrpSpPr/>
          <p:nvPr/>
        </p:nvGrpSpPr>
        <p:grpSpPr>
          <a:xfrm>
            <a:off x="6623164" y="-1581117"/>
            <a:ext cx="8405442" cy="8439117"/>
            <a:chOff x="1948403" y="-790559"/>
            <a:chExt cx="8405442" cy="8439117"/>
          </a:xfrm>
        </p:grpSpPr>
        <p:pic>
          <p:nvPicPr>
            <p:cNvPr id="9" name="图片 8" descr="图片包含 天空, 自然&#10;&#10;描述已自动生成">
              <a:extLst>
                <a:ext uri="{FF2B5EF4-FFF2-40B4-BE49-F238E27FC236}">
                  <a16:creationId xmlns:a16="http://schemas.microsoft.com/office/drawing/2014/main" id="{03682ABE-0A61-4BBE-A471-68F591AF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6" t="1703" r="18488" b="1703"/>
            <a:stretch>
              <a:fillRect/>
            </a:stretch>
          </p:blipFill>
          <p:spPr>
            <a:xfrm>
              <a:off x="1948403" y="-790559"/>
              <a:ext cx="8405442" cy="8439117"/>
            </a:xfrm>
            <a:custGeom>
              <a:avLst/>
              <a:gdLst>
                <a:gd name="connsiteX0" fmla="*/ 4197113 w 8405442"/>
                <a:gd name="connsiteY0" fmla="*/ 2198520 h 8439117"/>
                <a:gd name="connsiteX1" fmla="*/ 2785200 w 8405442"/>
                <a:gd name="connsiteY1" fmla="*/ 2789872 h 8439117"/>
                <a:gd name="connsiteX2" fmla="*/ 2198546 w 8405442"/>
                <a:gd name="connsiteY2" fmla="*/ 4219560 h 8439117"/>
                <a:gd name="connsiteX3" fmla="*/ 2785200 w 8405442"/>
                <a:gd name="connsiteY3" fmla="*/ 5645012 h 8439117"/>
                <a:gd name="connsiteX4" fmla="*/ 4197113 w 8405442"/>
                <a:gd name="connsiteY4" fmla="*/ 6240598 h 8439117"/>
                <a:gd name="connsiteX5" fmla="*/ 5618862 w 8405442"/>
                <a:gd name="connsiteY5" fmla="*/ 5645012 h 8439117"/>
                <a:gd name="connsiteX6" fmla="*/ 6206930 w 8405442"/>
                <a:gd name="connsiteY6" fmla="*/ 4219560 h 8439117"/>
                <a:gd name="connsiteX7" fmla="*/ 5618862 w 8405442"/>
                <a:gd name="connsiteY7" fmla="*/ 2789872 h 8439117"/>
                <a:gd name="connsiteX8" fmla="*/ 4197113 w 8405442"/>
                <a:gd name="connsiteY8" fmla="*/ 2198520 h 8439117"/>
                <a:gd name="connsiteX9" fmla="*/ 4197113 w 8405442"/>
                <a:gd name="connsiteY9" fmla="*/ 0 h 8439117"/>
                <a:gd name="connsiteX10" fmla="*/ 6321002 w 8405442"/>
                <a:gd name="connsiteY10" fmla="*/ 577957 h 8439117"/>
                <a:gd name="connsiteX11" fmla="*/ 7830815 w 8405442"/>
                <a:gd name="connsiteY11" fmla="*/ 2096101 h 8439117"/>
                <a:gd name="connsiteX12" fmla="*/ 8405442 w 8405442"/>
                <a:gd name="connsiteY12" fmla="*/ 4230849 h 8439117"/>
                <a:gd name="connsiteX13" fmla="*/ 7830815 w 8405442"/>
                <a:gd name="connsiteY13" fmla="*/ 6359676 h 8439117"/>
                <a:gd name="connsiteX14" fmla="*/ 6321002 w 8405442"/>
                <a:gd name="connsiteY14" fmla="*/ 7866983 h 8439117"/>
                <a:gd name="connsiteX15" fmla="*/ 4197113 w 8405442"/>
                <a:gd name="connsiteY15" fmla="*/ 8439117 h 8439117"/>
                <a:gd name="connsiteX16" fmla="*/ 2076144 w 8405442"/>
                <a:gd name="connsiteY16" fmla="*/ 7866983 h 8439117"/>
                <a:gd name="connsiteX17" fmla="*/ 571726 w 8405442"/>
                <a:gd name="connsiteY17" fmla="*/ 6359676 h 8439117"/>
                <a:gd name="connsiteX18" fmla="*/ 0 w 8405442"/>
                <a:gd name="connsiteY18" fmla="*/ 4230849 h 8439117"/>
                <a:gd name="connsiteX19" fmla="*/ 571726 w 8405442"/>
                <a:gd name="connsiteY19" fmla="*/ 2096101 h 8439117"/>
                <a:gd name="connsiteX20" fmla="*/ 2076144 w 8405442"/>
                <a:gd name="connsiteY20" fmla="*/ 577957 h 8439117"/>
                <a:gd name="connsiteX21" fmla="*/ 4197113 w 8405442"/>
                <a:gd name="connsiteY21" fmla="*/ 0 h 8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05442" h="8439117">
                  <a:moveTo>
                    <a:pt x="4197113" y="2198520"/>
                  </a:moveTo>
                  <a:cubicBezTo>
                    <a:pt x="3632436" y="2212869"/>
                    <a:pt x="3161799" y="2409986"/>
                    <a:pt x="2785200" y="2789872"/>
                  </a:cubicBezTo>
                  <a:cubicBezTo>
                    <a:pt x="2408598" y="3169757"/>
                    <a:pt x="2213049" y="3646320"/>
                    <a:pt x="2198546" y="4219560"/>
                  </a:cubicBezTo>
                  <a:cubicBezTo>
                    <a:pt x="2213049" y="4787858"/>
                    <a:pt x="2408598" y="5263010"/>
                    <a:pt x="2785200" y="5645012"/>
                  </a:cubicBezTo>
                  <a:cubicBezTo>
                    <a:pt x="3161799" y="6027015"/>
                    <a:pt x="3632438" y="6225544"/>
                    <a:pt x="4197113" y="6240598"/>
                  </a:cubicBezTo>
                  <a:cubicBezTo>
                    <a:pt x="4767169" y="6225544"/>
                    <a:pt x="5241086" y="6027015"/>
                    <a:pt x="5618862" y="5645012"/>
                  </a:cubicBezTo>
                  <a:cubicBezTo>
                    <a:pt x="5996639" y="5263010"/>
                    <a:pt x="6192662" y="4787858"/>
                    <a:pt x="6206930" y="4219560"/>
                  </a:cubicBezTo>
                  <a:cubicBezTo>
                    <a:pt x="6192662" y="3646320"/>
                    <a:pt x="5996639" y="3169757"/>
                    <a:pt x="5618862" y="2789872"/>
                  </a:cubicBezTo>
                  <a:cubicBezTo>
                    <a:pt x="5241086" y="2409986"/>
                    <a:pt x="4767169" y="2212869"/>
                    <a:pt x="4197113" y="2198520"/>
                  </a:cubicBezTo>
                  <a:close/>
                  <a:moveTo>
                    <a:pt x="4197113" y="0"/>
                  </a:moveTo>
                  <a:cubicBezTo>
                    <a:pt x="4980663" y="8987"/>
                    <a:pt x="5688625" y="201640"/>
                    <a:pt x="6321002" y="577957"/>
                  </a:cubicBezTo>
                  <a:cubicBezTo>
                    <a:pt x="6953378" y="954271"/>
                    <a:pt x="7456649" y="1460320"/>
                    <a:pt x="7830815" y="2096101"/>
                  </a:cubicBezTo>
                  <a:cubicBezTo>
                    <a:pt x="8204981" y="2731884"/>
                    <a:pt x="8396524" y="3443465"/>
                    <a:pt x="8405442" y="4230849"/>
                  </a:cubicBezTo>
                  <a:cubicBezTo>
                    <a:pt x="8396524" y="5017908"/>
                    <a:pt x="8204979" y="5727517"/>
                    <a:pt x="7830815" y="6359676"/>
                  </a:cubicBezTo>
                  <a:cubicBezTo>
                    <a:pt x="7456649" y="6991837"/>
                    <a:pt x="6953378" y="7494271"/>
                    <a:pt x="6321002" y="7866983"/>
                  </a:cubicBezTo>
                  <a:cubicBezTo>
                    <a:pt x="5688625" y="8239693"/>
                    <a:pt x="4980663" y="8430405"/>
                    <a:pt x="4197113" y="8439117"/>
                  </a:cubicBezTo>
                  <a:cubicBezTo>
                    <a:pt x="3413711" y="8430404"/>
                    <a:pt x="2706720" y="8239693"/>
                    <a:pt x="2076144" y="7866983"/>
                  </a:cubicBezTo>
                  <a:cubicBezTo>
                    <a:pt x="1445568" y="7494271"/>
                    <a:pt x="944097" y="6991837"/>
                    <a:pt x="571726" y="6359676"/>
                  </a:cubicBezTo>
                  <a:cubicBezTo>
                    <a:pt x="199357" y="5727517"/>
                    <a:pt x="8782" y="5017908"/>
                    <a:pt x="0" y="4230849"/>
                  </a:cubicBezTo>
                  <a:cubicBezTo>
                    <a:pt x="8782" y="3443465"/>
                    <a:pt x="199357" y="2731884"/>
                    <a:pt x="571726" y="2096101"/>
                  </a:cubicBezTo>
                  <a:cubicBezTo>
                    <a:pt x="944097" y="1460320"/>
                    <a:pt x="1445568" y="954273"/>
                    <a:pt x="2076144" y="577957"/>
                  </a:cubicBezTo>
                  <a:cubicBezTo>
                    <a:pt x="2706720" y="201640"/>
                    <a:pt x="3413711" y="8987"/>
                    <a:pt x="4197113" y="0"/>
                  </a:cubicBezTo>
                  <a:close/>
                </a:path>
              </a:pathLst>
            </a:custGeom>
            <a:effectLst/>
          </p:spPr>
        </p:pic>
        <p:sp>
          <p:nvSpPr>
            <p:cNvPr id="10" name="PA-文本框 20">
              <a:extLst>
                <a:ext uri="{FF2B5EF4-FFF2-40B4-BE49-F238E27FC236}">
                  <a16:creationId xmlns:a16="http://schemas.microsoft.com/office/drawing/2014/main" id="{21E1651D-98D9-49B3-9394-133950A92A15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948403" y="-790559"/>
              <a:ext cx="8405442" cy="8439117"/>
            </a:xfrm>
            <a:custGeom>
              <a:avLst/>
              <a:gdLst/>
              <a:ahLst/>
              <a:cxnLst/>
              <a:rect l="l" t="t" r="r" b="b"/>
              <a:pathLst>
                <a:path w="4757733" h="4776793">
                  <a:moveTo>
                    <a:pt x="2375692" y="0"/>
                  </a:moveTo>
                  <a:cubicBezTo>
                    <a:pt x="2819205" y="5087"/>
                    <a:pt x="3219933" y="114134"/>
                    <a:pt x="3577877" y="327141"/>
                  </a:cubicBezTo>
                  <a:cubicBezTo>
                    <a:pt x="3935821" y="540146"/>
                    <a:pt x="4220688" y="826585"/>
                    <a:pt x="4432477" y="1186456"/>
                  </a:cubicBezTo>
                  <a:cubicBezTo>
                    <a:pt x="4644266" y="1546328"/>
                    <a:pt x="4752685" y="1949104"/>
                    <a:pt x="4757733" y="2394787"/>
                  </a:cubicBezTo>
                  <a:cubicBezTo>
                    <a:pt x="4752685" y="2840286"/>
                    <a:pt x="4644265" y="3241946"/>
                    <a:pt x="4432477" y="3599767"/>
                  </a:cubicBezTo>
                  <a:cubicBezTo>
                    <a:pt x="4220688" y="3957589"/>
                    <a:pt x="3935821" y="4241982"/>
                    <a:pt x="3577877" y="4452948"/>
                  </a:cubicBezTo>
                  <a:cubicBezTo>
                    <a:pt x="3219933" y="4663913"/>
                    <a:pt x="2819205" y="4771862"/>
                    <a:pt x="2375692" y="4776793"/>
                  </a:cubicBezTo>
                  <a:cubicBezTo>
                    <a:pt x="1932263" y="4771861"/>
                    <a:pt x="1532085" y="4663913"/>
                    <a:pt x="1175160" y="4452948"/>
                  </a:cubicBezTo>
                  <a:cubicBezTo>
                    <a:pt x="818235" y="4241982"/>
                    <a:pt x="534387" y="3957589"/>
                    <a:pt x="323614" y="3599767"/>
                  </a:cubicBezTo>
                  <a:cubicBezTo>
                    <a:pt x="112842" y="3241946"/>
                    <a:pt x="4971" y="2840286"/>
                    <a:pt x="0" y="2394787"/>
                  </a:cubicBezTo>
                  <a:cubicBezTo>
                    <a:pt x="4971" y="1949104"/>
                    <a:pt x="112842" y="1546328"/>
                    <a:pt x="323614" y="1186456"/>
                  </a:cubicBezTo>
                  <a:cubicBezTo>
                    <a:pt x="534387" y="826585"/>
                    <a:pt x="818235" y="540147"/>
                    <a:pt x="1175160" y="327141"/>
                  </a:cubicBezTo>
                  <a:cubicBezTo>
                    <a:pt x="1532085" y="114134"/>
                    <a:pt x="1932263" y="5087"/>
                    <a:pt x="2375692" y="0"/>
                  </a:cubicBezTo>
                  <a:close/>
                  <a:moveTo>
                    <a:pt x="2375692" y="1244428"/>
                  </a:moveTo>
                  <a:cubicBezTo>
                    <a:pt x="2056068" y="1252550"/>
                    <a:pt x="1789673" y="1364124"/>
                    <a:pt x="1576507" y="1579151"/>
                  </a:cubicBezTo>
                  <a:cubicBezTo>
                    <a:pt x="1363339" y="1794177"/>
                    <a:pt x="1252652" y="2063926"/>
                    <a:pt x="1244443" y="2388397"/>
                  </a:cubicBezTo>
                  <a:cubicBezTo>
                    <a:pt x="1252652" y="2710071"/>
                    <a:pt x="1363339" y="2979021"/>
                    <a:pt x="1576507" y="3195246"/>
                  </a:cubicBezTo>
                  <a:cubicBezTo>
                    <a:pt x="1789673" y="3411471"/>
                    <a:pt x="2056069" y="3523844"/>
                    <a:pt x="2375692" y="3532365"/>
                  </a:cubicBezTo>
                  <a:cubicBezTo>
                    <a:pt x="2698361" y="3523844"/>
                    <a:pt x="2966612" y="3411471"/>
                    <a:pt x="3180445" y="3195246"/>
                  </a:cubicBezTo>
                  <a:cubicBezTo>
                    <a:pt x="3394278" y="2979021"/>
                    <a:pt x="3505233" y="2710071"/>
                    <a:pt x="3513309" y="2388397"/>
                  </a:cubicBezTo>
                  <a:cubicBezTo>
                    <a:pt x="3505233" y="2063926"/>
                    <a:pt x="3394278" y="1794177"/>
                    <a:pt x="3180445" y="1579151"/>
                  </a:cubicBezTo>
                  <a:cubicBezTo>
                    <a:pt x="2966612" y="1364124"/>
                    <a:pt x="2698361" y="1252550"/>
                    <a:pt x="2375692" y="1244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8FFDD0-4377-4B78-B717-BD10C7AF99F2}"/>
              </a:ext>
            </a:extLst>
          </p:cNvPr>
          <p:cNvGrpSpPr/>
          <p:nvPr/>
        </p:nvGrpSpPr>
        <p:grpSpPr>
          <a:xfrm>
            <a:off x="6096001" y="1860494"/>
            <a:ext cx="5540188" cy="4448231"/>
            <a:chOff x="5657186" y="1620184"/>
            <a:chExt cx="5839489" cy="468854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9A8349F-991F-464D-AD0C-167702F5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173" y="1854979"/>
              <a:ext cx="5597515" cy="3148042"/>
            </a:xfrm>
            <a:prstGeom prst="rect">
              <a:avLst/>
            </a:prstGeom>
          </p:spPr>
        </p:pic>
        <p:pic>
          <p:nvPicPr>
            <p:cNvPr id="3" name="图片 2" descr="图片包含 监视器, 计算机, 电子产品, 屏幕截图&#10;&#10;描述已自动生成">
              <a:extLst>
                <a:ext uri="{FF2B5EF4-FFF2-40B4-BE49-F238E27FC236}">
                  <a16:creationId xmlns:a16="http://schemas.microsoft.com/office/drawing/2014/main" id="{A85DBBF7-48B3-43B1-9E24-505884492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7186" y="1620184"/>
              <a:ext cx="5839489" cy="4688541"/>
            </a:xfrm>
            <a:prstGeom prst="rect">
              <a:avLst/>
            </a:prstGeom>
          </p:spPr>
        </p:pic>
      </p:grp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83D9B423-A6C1-406E-A432-44AAEA90DA59}"/>
              </a:ext>
            </a:extLst>
          </p:cNvPr>
          <p:cNvSpPr txBox="1">
            <a:spLocks/>
          </p:cNvSpPr>
          <p:nvPr/>
        </p:nvSpPr>
        <p:spPr>
          <a:xfrm>
            <a:off x="717183" y="4165252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6047B1-76E7-4DDF-9112-6CE5D868A6A6}"/>
              </a:ext>
            </a:extLst>
          </p:cNvPr>
          <p:cNvSpPr txBox="1"/>
          <p:nvPr/>
        </p:nvSpPr>
        <p:spPr>
          <a:xfrm>
            <a:off x="717180" y="1617936"/>
            <a:ext cx="54006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1"/>
                </a:solidFill>
                <a:latin typeface="+mj-lt"/>
                <a:ea typeface="+mj-ea"/>
              </a:rPr>
              <a:t>PROTOTYPE</a:t>
            </a:r>
          </a:p>
          <a:p>
            <a:r>
              <a:rPr lang="en-US" altLang="zh-CN" sz="8000" spc="300" dirty="0">
                <a:solidFill>
                  <a:schemeClr val="bg1"/>
                </a:solidFill>
                <a:latin typeface="+mj-lt"/>
                <a:ea typeface="+mj-ea"/>
              </a:rPr>
              <a:t>design</a:t>
            </a:r>
          </a:p>
          <a:p>
            <a:endParaRPr lang="zh-CN" altLang="en-US" sz="60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1425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C6008FD-A874-43E8-8605-FDA6D6C20EF2}"/>
              </a:ext>
            </a:extLst>
          </p:cNvPr>
          <p:cNvGrpSpPr/>
          <p:nvPr/>
        </p:nvGrpSpPr>
        <p:grpSpPr>
          <a:xfrm>
            <a:off x="6623164" y="-1581117"/>
            <a:ext cx="8405442" cy="8439117"/>
            <a:chOff x="1948403" y="-790559"/>
            <a:chExt cx="8405442" cy="8439117"/>
          </a:xfrm>
        </p:grpSpPr>
        <p:pic>
          <p:nvPicPr>
            <p:cNvPr id="9" name="图片 8" descr="图片包含 天空, 自然&#10;&#10;描述已自动生成">
              <a:extLst>
                <a:ext uri="{FF2B5EF4-FFF2-40B4-BE49-F238E27FC236}">
                  <a16:creationId xmlns:a16="http://schemas.microsoft.com/office/drawing/2014/main" id="{03682ABE-0A61-4BBE-A471-68F591AF6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6" t="1703" r="18488" b="1703"/>
            <a:stretch>
              <a:fillRect/>
            </a:stretch>
          </p:blipFill>
          <p:spPr>
            <a:xfrm>
              <a:off x="1948403" y="-790559"/>
              <a:ext cx="8405442" cy="8439117"/>
            </a:xfrm>
            <a:custGeom>
              <a:avLst/>
              <a:gdLst>
                <a:gd name="connsiteX0" fmla="*/ 4197113 w 8405442"/>
                <a:gd name="connsiteY0" fmla="*/ 2198520 h 8439117"/>
                <a:gd name="connsiteX1" fmla="*/ 2785200 w 8405442"/>
                <a:gd name="connsiteY1" fmla="*/ 2789872 h 8439117"/>
                <a:gd name="connsiteX2" fmla="*/ 2198546 w 8405442"/>
                <a:gd name="connsiteY2" fmla="*/ 4219560 h 8439117"/>
                <a:gd name="connsiteX3" fmla="*/ 2785200 w 8405442"/>
                <a:gd name="connsiteY3" fmla="*/ 5645012 h 8439117"/>
                <a:gd name="connsiteX4" fmla="*/ 4197113 w 8405442"/>
                <a:gd name="connsiteY4" fmla="*/ 6240598 h 8439117"/>
                <a:gd name="connsiteX5" fmla="*/ 5618862 w 8405442"/>
                <a:gd name="connsiteY5" fmla="*/ 5645012 h 8439117"/>
                <a:gd name="connsiteX6" fmla="*/ 6206930 w 8405442"/>
                <a:gd name="connsiteY6" fmla="*/ 4219560 h 8439117"/>
                <a:gd name="connsiteX7" fmla="*/ 5618862 w 8405442"/>
                <a:gd name="connsiteY7" fmla="*/ 2789872 h 8439117"/>
                <a:gd name="connsiteX8" fmla="*/ 4197113 w 8405442"/>
                <a:gd name="connsiteY8" fmla="*/ 2198520 h 8439117"/>
                <a:gd name="connsiteX9" fmla="*/ 4197113 w 8405442"/>
                <a:gd name="connsiteY9" fmla="*/ 0 h 8439117"/>
                <a:gd name="connsiteX10" fmla="*/ 6321002 w 8405442"/>
                <a:gd name="connsiteY10" fmla="*/ 577957 h 8439117"/>
                <a:gd name="connsiteX11" fmla="*/ 7830815 w 8405442"/>
                <a:gd name="connsiteY11" fmla="*/ 2096101 h 8439117"/>
                <a:gd name="connsiteX12" fmla="*/ 8405442 w 8405442"/>
                <a:gd name="connsiteY12" fmla="*/ 4230849 h 8439117"/>
                <a:gd name="connsiteX13" fmla="*/ 7830815 w 8405442"/>
                <a:gd name="connsiteY13" fmla="*/ 6359676 h 8439117"/>
                <a:gd name="connsiteX14" fmla="*/ 6321002 w 8405442"/>
                <a:gd name="connsiteY14" fmla="*/ 7866983 h 8439117"/>
                <a:gd name="connsiteX15" fmla="*/ 4197113 w 8405442"/>
                <a:gd name="connsiteY15" fmla="*/ 8439117 h 8439117"/>
                <a:gd name="connsiteX16" fmla="*/ 2076144 w 8405442"/>
                <a:gd name="connsiteY16" fmla="*/ 7866983 h 8439117"/>
                <a:gd name="connsiteX17" fmla="*/ 571726 w 8405442"/>
                <a:gd name="connsiteY17" fmla="*/ 6359676 h 8439117"/>
                <a:gd name="connsiteX18" fmla="*/ 0 w 8405442"/>
                <a:gd name="connsiteY18" fmla="*/ 4230849 h 8439117"/>
                <a:gd name="connsiteX19" fmla="*/ 571726 w 8405442"/>
                <a:gd name="connsiteY19" fmla="*/ 2096101 h 8439117"/>
                <a:gd name="connsiteX20" fmla="*/ 2076144 w 8405442"/>
                <a:gd name="connsiteY20" fmla="*/ 577957 h 8439117"/>
                <a:gd name="connsiteX21" fmla="*/ 4197113 w 8405442"/>
                <a:gd name="connsiteY21" fmla="*/ 0 h 8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05442" h="8439117">
                  <a:moveTo>
                    <a:pt x="4197113" y="2198520"/>
                  </a:moveTo>
                  <a:cubicBezTo>
                    <a:pt x="3632436" y="2212869"/>
                    <a:pt x="3161799" y="2409986"/>
                    <a:pt x="2785200" y="2789872"/>
                  </a:cubicBezTo>
                  <a:cubicBezTo>
                    <a:pt x="2408598" y="3169757"/>
                    <a:pt x="2213049" y="3646320"/>
                    <a:pt x="2198546" y="4219560"/>
                  </a:cubicBezTo>
                  <a:cubicBezTo>
                    <a:pt x="2213049" y="4787858"/>
                    <a:pt x="2408598" y="5263010"/>
                    <a:pt x="2785200" y="5645012"/>
                  </a:cubicBezTo>
                  <a:cubicBezTo>
                    <a:pt x="3161799" y="6027015"/>
                    <a:pt x="3632438" y="6225544"/>
                    <a:pt x="4197113" y="6240598"/>
                  </a:cubicBezTo>
                  <a:cubicBezTo>
                    <a:pt x="4767169" y="6225544"/>
                    <a:pt x="5241086" y="6027015"/>
                    <a:pt x="5618862" y="5645012"/>
                  </a:cubicBezTo>
                  <a:cubicBezTo>
                    <a:pt x="5996639" y="5263010"/>
                    <a:pt x="6192662" y="4787858"/>
                    <a:pt x="6206930" y="4219560"/>
                  </a:cubicBezTo>
                  <a:cubicBezTo>
                    <a:pt x="6192662" y="3646320"/>
                    <a:pt x="5996639" y="3169757"/>
                    <a:pt x="5618862" y="2789872"/>
                  </a:cubicBezTo>
                  <a:cubicBezTo>
                    <a:pt x="5241086" y="2409986"/>
                    <a:pt x="4767169" y="2212869"/>
                    <a:pt x="4197113" y="2198520"/>
                  </a:cubicBezTo>
                  <a:close/>
                  <a:moveTo>
                    <a:pt x="4197113" y="0"/>
                  </a:moveTo>
                  <a:cubicBezTo>
                    <a:pt x="4980663" y="8987"/>
                    <a:pt x="5688625" y="201640"/>
                    <a:pt x="6321002" y="577957"/>
                  </a:cubicBezTo>
                  <a:cubicBezTo>
                    <a:pt x="6953378" y="954271"/>
                    <a:pt x="7456649" y="1460320"/>
                    <a:pt x="7830815" y="2096101"/>
                  </a:cubicBezTo>
                  <a:cubicBezTo>
                    <a:pt x="8204981" y="2731884"/>
                    <a:pt x="8396524" y="3443465"/>
                    <a:pt x="8405442" y="4230849"/>
                  </a:cubicBezTo>
                  <a:cubicBezTo>
                    <a:pt x="8396524" y="5017908"/>
                    <a:pt x="8204979" y="5727517"/>
                    <a:pt x="7830815" y="6359676"/>
                  </a:cubicBezTo>
                  <a:cubicBezTo>
                    <a:pt x="7456649" y="6991837"/>
                    <a:pt x="6953378" y="7494271"/>
                    <a:pt x="6321002" y="7866983"/>
                  </a:cubicBezTo>
                  <a:cubicBezTo>
                    <a:pt x="5688625" y="8239693"/>
                    <a:pt x="4980663" y="8430405"/>
                    <a:pt x="4197113" y="8439117"/>
                  </a:cubicBezTo>
                  <a:cubicBezTo>
                    <a:pt x="3413711" y="8430404"/>
                    <a:pt x="2706720" y="8239693"/>
                    <a:pt x="2076144" y="7866983"/>
                  </a:cubicBezTo>
                  <a:cubicBezTo>
                    <a:pt x="1445568" y="7494271"/>
                    <a:pt x="944097" y="6991837"/>
                    <a:pt x="571726" y="6359676"/>
                  </a:cubicBezTo>
                  <a:cubicBezTo>
                    <a:pt x="199357" y="5727517"/>
                    <a:pt x="8782" y="5017908"/>
                    <a:pt x="0" y="4230849"/>
                  </a:cubicBezTo>
                  <a:cubicBezTo>
                    <a:pt x="8782" y="3443465"/>
                    <a:pt x="199357" y="2731884"/>
                    <a:pt x="571726" y="2096101"/>
                  </a:cubicBezTo>
                  <a:cubicBezTo>
                    <a:pt x="944097" y="1460320"/>
                    <a:pt x="1445568" y="954273"/>
                    <a:pt x="2076144" y="577957"/>
                  </a:cubicBezTo>
                  <a:cubicBezTo>
                    <a:pt x="2706720" y="201640"/>
                    <a:pt x="3413711" y="8987"/>
                    <a:pt x="4197113" y="0"/>
                  </a:cubicBezTo>
                  <a:close/>
                </a:path>
              </a:pathLst>
            </a:custGeom>
            <a:effectLst/>
          </p:spPr>
        </p:pic>
        <p:sp>
          <p:nvSpPr>
            <p:cNvPr id="10" name="PA-文本框 20">
              <a:extLst>
                <a:ext uri="{FF2B5EF4-FFF2-40B4-BE49-F238E27FC236}">
                  <a16:creationId xmlns:a16="http://schemas.microsoft.com/office/drawing/2014/main" id="{21E1651D-98D9-49B3-9394-133950A92A15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948403" y="-790559"/>
              <a:ext cx="8405442" cy="8439117"/>
            </a:xfrm>
            <a:custGeom>
              <a:avLst/>
              <a:gdLst/>
              <a:ahLst/>
              <a:cxnLst/>
              <a:rect l="l" t="t" r="r" b="b"/>
              <a:pathLst>
                <a:path w="4757733" h="4776793">
                  <a:moveTo>
                    <a:pt x="2375692" y="0"/>
                  </a:moveTo>
                  <a:cubicBezTo>
                    <a:pt x="2819205" y="5087"/>
                    <a:pt x="3219933" y="114134"/>
                    <a:pt x="3577877" y="327141"/>
                  </a:cubicBezTo>
                  <a:cubicBezTo>
                    <a:pt x="3935821" y="540146"/>
                    <a:pt x="4220688" y="826585"/>
                    <a:pt x="4432477" y="1186456"/>
                  </a:cubicBezTo>
                  <a:cubicBezTo>
                    <a:pt x="4644266" y="1546328"/>
                    <a:pt x="4752685" y="1949104"/>
                    <a:pt x="4757733" y="2394787"/>
                  </a:cubicBezTo>
                  <a:cubicBezTo>
                    <a:pt x="4752685" y="2840286"/>
                    <a:pt x="4644265" y="3241946"/>
                    <a:pt x="4432477" y="3599767"/>
                  </a:cubicBezTo>
                  <a:cubicBezTo>
                    <a:pt x="4220688" y="3957589"/>
                    <a:pt x="3935821" y="4241982"/>
                    <a:pt x="3577877" y="4452948"/>
                  </a:cubicBezTo>
                  <a:cubicBezTo>
                    <a:pt x="3219933" y="4663913"/>
                    <a:pt x="2819205" y="4771862"/>
                    <a:pt x="2375692" y="4776793"/>
                  </a:cubicBezTo>
                  <a:cubicBezTo>
                    <a:pt x="1932263" y="4771861"/>
                    <a:pt x="1532085" y="4663913"/>
                    <a:pt x="1175160" y="4452948"/>
                  </a:cubicBezTo>
                  <a:cubicBezTo>
                    <a:pt x="818235" y="4241982"/>
                    <a:pt x="534387" y="3957589"/>
                    <a:pt x="323614" y="3599767"/>
                  </a:cubicBezTo>
                  <a:cubicBezTo>
                    <a:pt x="112842" y="3241946"/>
                    <a:pt x="4971" y="2840286"/>
                    <a:pt x="0" y="2394787"/>
                  </a:cubicBezTo>
                  <a:cubicBezTo>
                    <a:pt x="4971" y="1949104"/>
                    <a:pt x="112842" y="1546328"/>
                    <a:pt x="323614" y="1186456"/>
                  </a:cubicBezTo>
                  <a:cubicBezTo>
                    <a:pt x="534387" y="826585"/>
                    <a:pt x="818235" y="540147"/>
                    <a:pt x="1175160" y="327141"/>
                  </a:cubicBezTo>
                  <a:cubicBezTo>
                    <a:pt x="1532085" y="114134"/>
                    <a:pt x="1932263" y="5087"/>
                    <a:pt x="2375692" y="0"/>
                  </a:cubicBezTo>
                  <a:close/>
                  <a:moveTo>
                    <a:pt x="2375692" y="1244428"/>
                  </a:moveTo>
                  <a:cubicBezTo>
                    <a:pt x="2056068" y="1252550"/>
                    <a:pt x="1789673" y="1364124"/>
                    <a:pt x="1576507" y="1579151"/>
                  </a:cubicBezTo>
                  <a:cubicBezTo>
                    <a:pt x="1363339" y="1794177"/>
                    <a:pt x="1252652" y="2063926"/>
                    <a:pt x="1244443" y="2388397"/>
                  </a:cubicBezTo>
                  <a:cubicBezTo>
                    <a:pt x="1252652" y="2710071"/>
                    <a:pt x="1363339" y="2979021"/>
                    <a:pt x="1576507" y="3195246"/>
                  </a:cubicBezTo>
                  <a:cubicBezTo>
                    <a:pt x="1789673" y="3411471"/>
                    <a:pt x="2056069" y="3523844"/>
                    <a:pt x="2375692" y="3532365"/>
                  </a:cubicBezTo>
                  <a:cubicBezTo>
                    <a:pt x="2698361" y="3523844"/>
                    <a:pt x="2966612" y="3411471"/>
                    <a:pt x="3180445" y="3195246"/>
                  </a:cubicBezTo>
                  <a:cubicBezTo>
                    <a:pt x="3394278" y="2979021"/>
                    <a:pt x="3505233" y="2710071"/>
                    <a:pt x="3513309" y="2388397"/>
                  </a:cubicBezTo>
                  <a:cubicBezTo>
                    <a:pt x="3505233" y="2063926"/>
                    <a:pt x="3394278" y="1794177"/>
                    <a:pt x="3180445" y="1579151"/>
                  </a:cubicBezTo>
                  <a:cubicBezTo>
                    <a:pt x="2966612" y="1364124"/>
                    <a:pt x="2698361" y="1252550"/>
                    <a:pt x="2375692" y="1244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solidFill>
                  <a:schemeClr val="bg2"/>
                </a:solidFill>
                <a:latin typeface="Big John" panose="02000000000000000000" pitchFamily="50" charset="0"/>
              </a:endParaRPr>
            </a:p>
          </p:txBody>
        </p:sp>
      </p:grp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02230ED-49EA-4338-BB7C-CB6AAED54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83D9B423-A6C1-406E-A432-44AAEA90DA59}"/>
              </a:ext>
            </a:extLst>
          </p:cNvPr>
          <p:cNvSpPr txBox="1">
            <a:spLocks/>
          </p:cNvSpPr>
          <p:nvPr/>
        </p:nvSpPr>
        <p:spPr>
          <a:xfrm>
            <a:off x="717183" y="4165252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6047B1-76E7-4DDF-9112-6CE5D868A6A6}"/>
              </a:ext>
            </a:extLst>
          </p:cNvPr>
          <p:cNvSpPr txBox="1"/>
          <p:nvPr/>
        </p:nvSpPr>
        <p:spPr>
          <a:xfrm>
            <a:off x="717180" y="1617936"/>
            <a:ext cx="540067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bg1"/>
                </a:solidFill>
                <a:latin typeface="+mj-lt"/>
                <a:ea typeface="+mj-ea"/>
              </a:rPr>
              <a:t>PROTOTYPE</a:t>
            </a:r>
          </a:p>
          <a:p>
            <a:r>
              <a:rPr lang="en-US" altLang="zh-CN" sz="8000" spc="300" dirty="0">
                <a:solidFill>
                  <a:schemeClr val="bg1"/>
                </a:solidFill>
                <a:latin typeface="+mj-lt"/>
                <a:ea typeface="+mj-ea"/>
              </a:rPr>
              <a:t>design</a:t>
            </a:r>
          </a:p>
          <a:p>
            <a:endParaRPr lang="zh-CN" altLang="en-US" sz="60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58" name="图片 57" descr="图片包含 监视器, 计算机, 电子产品, 屏幕截图&#10;&#10;描述已自动生成">
            <a:extLst>
              <a:ext uri="{FF2B5EF4-FFF2-40B4-BE49-F238E27FC236}">
                <a16:creationId xmlns:a16="http://schemas.microsoft.com/office/drawing/2014/main" id="{3C85163E-694E-4B37-B88C-AE592DCE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60494"/>
            <a:ext cx="5540188" cy="44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63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文本框 20">
            <a:extLst>
              <a:ext uri="{FF2B5EF4-FFF2-40B4-BE49-F238E27FC236}">
                <a16:creationId xmlns:a16="http://schemas.microsoft.com/office/drawing/2014/main" id="{00C0D250-3FE5-4896-B52D-ECE8D868C85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187270" y="-522338"/>
            <a:ext cx="8405442" cy="8439117"/>
          </a:xfrm>
          <a:custGeom>
            <a:avLst/>
            <a:gdLst/>
            <a:ahLst/>
            <a:cxnLst/>
            <a:rect l="l" t="t" r="r" b="b"/>
            <a:pathLst>
              <a:path w="4757733" h="4776793">
                <a:moveTo>
                  <a:pt x="2375692" y="0"/>
                </a:moveTo>
                <a:cubicBezTo>
                  <a:pt x="2819205" y="5087"/>
                  <a:pt x="3219933" y="114134"/>
                  <a:pt x="3577877" y="327141"/>
                </a:cubicBezTo>
                <a:cubicBezTo>
                  <a:pt x="3935821" y="540146"/>
                  <a:pt x="4220688" y="826585"/>
                  <a:pt x="4432477" y="1186456"/>
                </a:cubicBezTo>
                <a:cubicBezTo>
                  <a:pt x="4644266" y="1546328"/>
                  <a:pt x="4752685" y="1949104"/>
                  <a:pt x="4757733" y="2394787"/>
                </a:cubicBezTo>
                <a:cubicBezTo>
                  <a:pt x="4752685" y="2840286"/>
                  <a:pt x="4644265" y="3241946"/>
                  <a:pt x="4432477" y="3599767"/>
                </a:cubicBezTo>
                <a:cubicBezTo>
                  <a:pt x="4220688" y="3957589"/>
                  <a:pt x="3935821" y="4241982"/>
                  <a:pt x="3577877" y="4452948"/>
                </a:cubicBezTo>
                <a:cubicBezTo>
                  <a:pt x="3219933" y="4663913"/>
                  <a:pt x="2819205" y="4771862"/>
                  <a:pt x="2375692" y="4776793"/>
                </a:cubicBezTo>
                <a:cubicBezTo>
                  <a:pt x="1932263" y="4771861"/>
                  <a:pt x="1532085" y="4663913"/>
                  <a:pt x="1175160" y="4452948"/>
                </a:cubicBezTo>
                <a:cubicBezTo>
                  <a:pt x="818235" y="4241982"/>
                  <a:pt x="534387" y="3957589"/>
                  <a:pt x="323614" y="3599767"/>
                </a:cubicBezTo>
                <a:cubicBezTo>
                  <a:pt x="112842" y="3241946"/>
                  <a:pt x="4971" y="2840286"/>
                  <a:pt x="0" y="2394787"/>
                </a:cubicBezTo>
                <a:cubicBezTo>
                  <a:pt x="4971" y="1949104"/>
                  <a:pt x="112842" y="1546328"/>
                  <a:pt x="323614" y="1186456"/>
                </a:cubicBezTo>
                <a:cubicBezTo>
                  <a:pt x="534387" y="826585"/>
                  <a:pt x="818235" y="540147"/>
                  <a:pt x="1175160" y="327141"/>
                </a:cubicBezTo>
                <a:cubicBezTo>
                  <a:pt x="1532085" y="114134"/>
                  <a:pt x="1932263" y="5087"/>
                  <a:pt x="2375692" y="0"/>
                </a:cubicBezTo>
                <a:close/>
                <a:moveTo>
                  <a:pt x="2375692" y="1244428"/>
                </a:moveTo>
                <a:cubicBezTo>
                  <a:pt x="2056068" y="1252550"/>
                  <a:pt x="1789673" y="1364124"/>
                  <a:pt x="1576507" y="1579151"/>
                </a:cubicBezTo>
                <a:cubicBezTo>
                  <a:pt x="1363339" y="1794177"/>
                  <a:pt x="1252652" y="2063926"/>
                  <a:pt x="1244443" y="2388397"/>
                </a:cubicBezTo>
                <a:cubicBezTo>
                  <a:pt x="1252652" y="2710071"/>
                  <a:pt x="1363339" y="2979021"/>
                  <a:pt x="1576507" y="3195246"/>
                </a:cubicBezTo>
                <a:cubicBezTo>
                  <a:pt x="1789673" y="3411471"/>
                  <a:pt x="2056069" y="3523844"/>
                  <a:pt x="2375692" y="3532365"/>
                </a:cubicBezTo>
                <a:cubicBezTo>
                  <a:pt x="2698361" y="3523844"/>
                  <a:pt x="2966612" y="3411471"/>
                  <a:pt x="3180445" y="3195246"/>
                </a:cubicBezTo>
                <a:cubicBezTo>
                  <a:pt x="3394278" y="2979021"/>
                  <a:pt x="3505233" y="2710071"/>
                  <a:pt x="3513309" y="2388397"/>
                </a:cubicBezTo>
                <a:cubicBezTo>
                  <a:pt x="3505233" y="2063926"/>
                  <a:pt x="3394278" y="1794177"/>
                  <a:pt x="3180445" y="1579151"/>
                </a:cubicBezTo>
                <a:cubicBezTo>
                  <a:pt x="2966612" y="1364124"/>
                  <a:pt x="2698361" y="1252550"/>
                  <a:pt x="2375692" y="12444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solidFill>
                <a:schemeClr val="bg2"/>
              </a:solidFill>
              <a:latin typeface="Big John" panose="02000000000000000000" pitchFamily="50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45B861-D194-4EFD-98C8-97F738EC068D}"/>
              </a:ext>
            </a:extLst>
          </p:cNvPr>
          <p:cNvSpPr txBox="1"/>
          <p:nvPr/>
        </p:nvSpPr>
        <p:spPr>
          <a:xfrm>
            <a:off x="695325" y="1203945"/>
            <a:ext cx="108013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0" dirty="0">
                <a:solidFill>
                  <a:schemeClr val="bg1"/>
                </a:solidFill>
                <a:latin typeface="方正悠黑简体 513B" panose="02000000000000000000" pitchFamily="2" charset="-122"/>
                <a:ea typeface="方正悠黑简体 513B" panose="02000000000000000000" pitchFamily="2" charset="-122"/>
              </a:rPr>
              <a:t>结构力学</a:t>
            </a:r>
          </a:p>
        </p:txBody>
      </p:sp>
      <p:sp>
        <p:nvSpPr>
          <p:cNvPr id="8" name="PA-文本框 20">
            <a:extLst>
              <a:ext uri="{FF2B5EF4-FFF2-40B4-BE49-F238E27FC236}">
                <a16:creationId xmlns:a16="http://schemas.microsoft.com/office/drawing/2014/main" id="{B799FC77-A6C4-45FB-A1E5-B0EE33BA6B3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flipV="1">
            <a:off x="-1015776" y="5838155"/>
            <a:ext cx="2031551" cy="2039690"/>
          </a:xfrm>
          <a:custGeom>
            <a:avLst/>
            <a:gdLst/>
            <a:ahLst/>
            <a:cxnLst/>
            <a:rect l="l" t="t" r="r" b="b"/>
            <a:pathLst>
              <a:path w="4757733" h="4776793">
                <a:moveTo>
                  <a:pt x="2375692" y="0"/>
                </a:moveTo>
                <a:cubicBezTo>
                  <a:pt x="2819205" y="5087"/>
                  <a:pt x="3219933" y="114134"/>
                  <a:pt x="3577877" y="327141"/>
                </a:cubicBezTo>
                <a:cubicBezTo>
                  <a:pt x="3935821" y="540146"/>
                  <a:pt x="4220688" y="826585"/>
                  <a:pt x="4432477" y="1186456"/>
                </a:cubicBezTo>
                <a:cubicBezTo>
                  <a:pt x="4644266" y="1546328"/>
                  <a:pt x="4752685" y="1949104"/>
                  <a:pt x="4757733" y="2394787"/>
                </a:cubicBezTo>
                <a:cubicBezTo>
                  <a:pt x="4752685" y="2840286"/>
                  <a:pt x="4644265" y="3241946"/>
                  <a:pt x="4432477" y="3599767"/>
                </a:cubicBezTo>
                <a:cubicBezTo>
                  <a:pt x="4220688" y="3957589"/>
                  <a:pt x="3935821" y="4241982"/>
                  <a:pt x="3577877" y="4452948"/>
                </a:cubicBezTo>
                <a:cubicBezTo>
                  <a:pt x="3219933" y="4663913"/>
                  <a:pt x="2819205" y="4771862"/>
                  <a:pt x="2375692" y="4776793"/>
                </a:cubicBezTo>
                <a:cubicBezTo>
                  <a:pt x="1932263" y="4771861"/>
                  <a:pt x="1532085" y="4663913"/>
                  <a:pt x="1175160" y="4452948"/>
                </a:cubicBezTo>
                <a:cubicBezTo>
                  <a:pt x="818235" y="4241982"/>
                  <a:pt x="534387" y="3957589"/>
                  <a:pt x="323614" y="3599767"/>
                </a:cubicBezTo>
                <a:cubicBezTo>
                  <a:pt x="112842" y="3241946"/>
                  <a:pt x="4971" y="2840286"/>
                  <a:pt x="0" y="2394787"/>
                </a:cubicBezTo>
                <a:cubicBezTo>
                  <a:pt x="4971" y="1949104"/>
                  <a:pt x="112842" y="1546328"/>
                  <a:pt x="323614" y="1186456"/>
                </a:cubicBezTo>
                <a:cubicBezTo>
                  <a:pt x="534387" y="826585"/>
                  <a:pt x="818235" y="540147"/>
                  <a:pt x="1175160" y="327141"/>
                </a:cubicBezTo>
                <a:cubicBezTo>
                  <a:pt x="1532085" y="114134"/>
                  <a:pt x="1932263" y="5087"/>
                  <a:pt x="2375692" y="0"/>
                </a:cubicBezTo>
                <a:close/>
                <a:moveTo>
                  <a:pt x="2375692" y="1244428"/>
                </a:moveTo>
                <a:cubicBezTo>
                  <a:pt x="2056068" y="1252550"/>
                  <a:pt x="1789673" y="1364124"/>
                  <a:pt x="1576507" y="1579151"/>
                </a:cubicBezTo>
                <a:cubicBezTo>
                  <a:pt x="1363339" y="1794177"/>
                  <a:pt x="1252652" y="2063926"/>
                  <a:pt x="1244443" y="2388397"/>
                </a:cubicBezTo>
                <a:cubicBezTo>
                  <a:pt x="1252652" y="2710071"/>
                  <a:pt x="1363339" y="2979021"/>
                  <a:pt x="1576507" y="3195246"/>
                </a:cubicBezTo>
                <a:cubicBezTo>
                  <a:pt x="1789673" y="3411471"/>
                  <a:pt x="2056069" y="3523844"/>
                  <a:pt x="2375692" y="3532365"/>
                </a:cubicBezTo>
                <a:cubicBezTo>
                  <a:pt x="2698361" y="3523844"/>
                  <a:pt x="2966612" y="3411471"/>
                  <a:pt x="3180445" y="3195246"/>
                </a:cubicBezTo>
                <a:cubicBezTo>
                  <a:pt x="3394278" y="2979021"/>
                  <a:pt x="3505233" y="2710071"/>
                  <a:pt x="3513309" y="2388397"/>
                </a:cubicBezTo>
                <a:cubicBezTo>
                  <a:pt x="3505233" y="2063926"/>
                  <a:pt x="3394278" y="1794177"/>
                  <a:pt x="3180445" y="1579151"/>
                </a:cubicBezTo>
                <a:cubicBezTo>
                  <a:pt x="2966612" y="1364124"/>
                  <a:pt x="2698361" y="1252550"/>
                  <a:pt x="2375692" y="12444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solidFill>
                <a:schemeClr val="bg2"/>
              </a:solidFill>
              <a:latin typeface="Big John" panose="02000000000000000000" pitchFamily="50" charset="0"/>
            </a:endParaRP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ABA0FE96-3B3C-4126-BE99-1BD74407F4B0}"/>
              </a:ext>
            </a:extLst>
          </p:cNvPr>
          <p:cNvSpPr txBox="1">
            <a:spLocks/>
          </p:cNvSpPr>
          <p:nvPr/>
        </p:nvSpPr>
        <p:spPr>
          <a:xfrm>
            <a:off x="695325" y="4876801"/>
            <a:ext cx="10779492" cy="6884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zh-CN" altLang="en-US" sz="3200" dirty="0">
                <a:latin typeface="+mj-ea"/>
                <a:ea typeface="+mj-ea"/>
              </a:rPr>
              <a:t>问世间情为何物，直教人生死相许</a:t>
            </a:r>
            <a:endParaRPr lang="en-US" altLang="zh-CN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1633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590D9454-B2CE-4148-BFB2-B6CF68E2394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V="1">
            <a:off x="6025338" y="52122"/>
            <a:ext cx="6166662" cy="6805879"/>
          </a:xfrm>
          <a:custGeom>
            <a:avLst/>
            <a:gdLst>
              <a:gd name="connsiteX0" fmla="*/ 6166662 w 6166662"/>
              <a:gd name="connsiteY0" fmla="*/ 6805879 h 6805879"/>
              <a:gd name="connsiteX1" fmla="*/ 6166662 w 6166662"/>
              <a:gd name="connsiteY1" fmla="*/ 3096962 h 6805879"/>
              <a:gd name="connsiteX2" fmla="*/ 5978179 w 6166662"/>
              <a:gd name="connsiteY2" fmla="*/ 3048631 h 6805879"/>
              <a:gd name="connsiteX3" fmla="*/ 4621932 w 6166662"/>
              <a:gd name="connsiteY3" fmla="*/ 2215857 h 6805879"/>
              <a:gd name="connsiteX4" fmla="*/ 3670396 w 6166662"/>
              <a:gd name="connsiteY4" fmla="*/ 194413 h 6805879"/>
              <a:gd name="connsiteX5" fmla="*/ 3657427 w 6166662"/>
              <a:gd name="connsiteY5" fmla="*/ 0 h 6805879"/>
              <a:gd name="connsiteX6" fmla="*/ 0 w 6166662"/>
              <a:gd name="connsiteY6" fmla="*/ 0 h 6805879"/>
              <a:gd name="connsiteX7" fmla="*/ 14213 w 6166662"/>
              <a:gd name="connsiteY7" fmla="*/ 350685 h 6805879"/>
              <a:gd name="connsiteX8" fmla="*/ 944452 w 6166662"/>
              <a:gd name="connsiteY8" fmla="*/ 3403204 h 6805879"/>
              <a:gd name="connsiteX9" fmla="*/ 3443902 w 6166662"/>
              <a:gd name="connsiteY9" fmla="*/ 5907453 h 6805879"/>
              <a:gd name="connsiteX10" fmla="*/ 6015334 w 6166662"/>
              <a:gd name="connsiteY10" fmla="*/ 6790448 h 680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66662" h="6805879">
                <a:moveTo>
                  <a:pt x="6166662" y="6805879"/>
                </a:moveTo>
                <a:lnTo>
                  <a:pt x="6166662" y="3096962"/>
                </a:lnTo>
                <a:lnTo>
                  <a:pt x="5978179" y="3048631"/>
                </a:lnTo>
                <a:cubicBezTo>
                  <a:pt x="5465067" y="2890112"/>
                  <a:pt x="5012983" y="2612521"/>
                  <a:pt x="4621932" y="2215857"/>
                </a:cubicBezTo>
                <a:cubicBezTo>
                  <a:pt x="4074454" y="1660529"/>
                  <a:pt x="3757277" y="986713"/>
                  <a:pt x="3670396" y="194413"/>
                </a:cubicBezTo>
                <a:lnTo>
                  <a:pt x="3657427" y="0"/>
                </a:lnTo>
                <a:lnTo>
                  <a:pt x="0" y="0"/>
                </a:lnTo>
                <a:lnTo>
                  <a:pt x="14213" y="350685"/>
                </a:lnTo>
                <a:cubicBezTo>
                  <a:pt x="93049" y="1466709"/>
                  <a:pt x="403129" y="2484215"/>
                  <a:pt x="944452" y="3403204"/>
                </a:cubicBezTo>
                <a:cubicBezTo>
                  <a:pt x="1563111" y="4453480"/>
                  <a:pt x="2396259" y="5288228"/>
                  <a:pt x="3443902" y="5907453"/>
                </a:cubicBezTo>
                <a:cubicBezTo>
                  <a:pt x="4229634" y="6371870"/>
                  <a:pt x="5086778" y="6666201"/>
                  <a:pt x="6015334" y="67904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solidFill>
                <a:schemeClr val="bg2"/>
              </a:solidFill>
              <a:latin typeface="Big John" panose="02000000000000000000" pitchFamily="50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45B861-D194-4EFD-98C8-97F738EC068D}"/>
              </a:ext>
            </a:extLst>
          </p:cNvPr>
          <p:cNvSpPr txBox="1"/>
          <p:nvPr/>
        </p:nvSpPr>
        <p:spPr>
          <a:xfrm>
            <a:off x="1416050" y="1628775"/>
            <a:ext cx="9359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悠黑简体 513B" panose="02000000000000000000" pitchFamily="2" charset="-122"/>
                <a:ea typeface="方正悠黑简体 513B" panose="02000000000000000000" pitchFamily="2" charset="-122"/>
              </a:rPr>
              <a:t>为什么我的眼里常含泪水，因为我对结构力学爱得深沉</a:t>
            </a:r>
          </a:p>
        </p:txBody>
      </p:sp>
      <p:sp>
        <p:nvSpPr>
          <p:cNvPr id="8" name="PA-文本框 20">
            <a:extLst>
              <a:ext uri="{FF2B5EF4-FFF2-40B4-BE49-F238E27FC236}">
                <a16:creationId xmlns:a16="http://schemas.microsoft.com/office/drawing/2014/main" id="{B799FC77-A6C4-45FB-A1E5-B0EE33BA6B3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flipV="1">
            <a:off x="9465124" y="4394582"/>
            <a:ext cx="2031551" cy="2039690"/>
          </a:xfrm>
          <a:custGeom>
            <a:avLst/>
            <a:gdLst/>
            <a:ahLst/>
            <a:cxnLst/>
            <a:rect l="l" t="t" r="r" b="b"/>
            <a:pathLst>
              <a:path w="4757733" h="4776793">
                <a:moveTo>
                  <a:pt x="2375692" y="0"/>
                </a:moveTo>
                <a:cubicBezTo>
                  <a:pt x="2819205" y="5087"/>
                  <a:pt x="3219933" y="114134"/>
                  <a:pt x="3577877" y="327141"/>
                </a:cubicBezTo>
                <a:cubicBezTo>
                  <a:pt x="3935821" y="540146"/>
                  <a:pt x="4220688" y="826585"/>
                  <a:pt x="4432477" y="1186456"/>
                </a:cubicBezTo>
                <a:cubicBezTo>
                  <a:pt x="4644266" y="1546328"/>
                  <a:pt x="4752685" y="1949104"/>
                  <a:pt x="4757733" y="2394787"/>
                </a:cubicBezTo>
                <a:cubicBezTo>
                  <a:pt x="4752685" y="2840286"/>
                  <a:pt x="4644265" y="3241946"/>
                  <a:pt x="4432477" y="3599767"/>
                </a:cubicBezTo>
                <a:cubicBezTo>
                  <a:pt x="4220688" y="3957589"/>
                  <a:pt x="3935821" y="4241982"/>
                  <a:pt x="3577877" y="4452948"/>
                </a:cubicBezTo>
                <a:cubicBezTo>
                  <a:pt x="3219933" y="4663913"/>
                  <a:pt x="2819205" y="4771862"/>
                  <a:pt x="2375692" y="4776793"/>
                </a:cubicBezTo>
                <a:cubicBezTo>
                  <a:pt x="1932263" y="4771861"/>
                  <a:pt x="1532085" y="4663913"/>
                  <a:pt x="1175160" y="4452948"/>
                </a:cubicBezTo>
                <a:cubicBezTo>
                  <a:pt x="818235" y="4241982"/>
                  <a:pt x="534387" y="3957589"/>
                  <a:pt x="323614" y="3599767"/>
                </a:cubicBezTo>
                <a:cubicBezTo>
                  <a:pt x="112842" y="3241946"/>
                  <a:pt x="4971" y="2840286"/>
                  <a:pt x="0" y="2394787"/>
                </a:cubicBezTo>
                <a:cubicBezTo>
                  <a:pt x="4971" y="1949104"/>
                  <a:pt x="112842" y="1546328"/>
                  <a:pt x="323614" y="1186456"/>
                </a:cubicBezTo>
                <a:cubicBezTo>
                  <a:pt x="534387" y="826585"/>
                  <a:pt x="818235" y="540147"/>
                  <a:pt x="1175160" y="327141"/>
                </a:cubicBezTo>
                <a:cubicBezTo>
                  <a:pt x="1532085" y="114134"/>
                  <a:pt x="1932263" y="5087"/>
                  <a:pt x="2375692" y="0"/>
                </a:cubicBezTo>
                <a:close/>
                <a:moveTo>
                  <a:pt x="2375692" y="1244428"/>
                </a:moveTo>
                <a:cubicBezTo>
                  <a:pt x="2056068" y="1252550"/>
                  <a:pt x="1789673" y="1364124"/>
                  <a:pt x="1576507" y="1579151"/>
                </a:cubicBezTo>
                <a:cubicBezTo>
                  <a:pt x="1363339" y="1794177"/>
                  <a:pt x="1252652" y="2063926"/>
                  <a:pt x="1244443" y="2388397"/>
                </a:cubicBezTo>
                <a:cubicBezTo>
                  <a:pt x="1252652" y="2710071"/>
                  <a:pt x="1363339" y="2979021"/>
                  <a:pt x="1576507" y="3195246"/>
                </a:cubicBezTo>
                <a:cubicBezTo>
                  <a:pt x="1789673" y="3411471"/>
                  <a:pt x="2056069" y="3523844"/>
                  <a:pt x="2375692" y="3532365"/>
                </a:cubicBezTo>
                <a:cubicBezTo>
                  <a:pt x="2698361" y="3523844"/>
                  <a:pt x="2966612" y="3411471"/>
                  <a:pt x="3180445" y="3195246"/>
                </a:cubicBezTo>
                <a:cubicBezTo>
                  <a:pt x="3394278" y="2979021"/>
                  <a:pt x="3505233" y="2710071"/>
                  <a:pt x="3513309" y="2388397"/>
                </a:cubicBezTo>
                <a:cubicBezTo>
                  <a:pt x="3505233" y="2063926"/>
                  <a:pt x="3394278" y="1794177"/>
                  <a:pt x="3180445" y="1579151"/>
                </a:cubicBezTo>
                <a:cubicBezTo>
                  <a:pt x="2966612" y="1364124"/>
                  <a:pt x="2698361" y="1252550"/>
                  <a:pt x="2375692" y="12444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solidFill>
                <a:schemeClr val="bg2"/>
              </a:solidFill>
              <a:latin typeface="Big John" panose="02000000000000000000" pitchFamily="50" charset="0"/>
            </a:endParaRPr>
          </a:p>
        </p:txBody>
      </p:sp>
      <p:sp>
        <p:nvSpPr>
          <p:cNvPr id="19" name="PA-文本框 18">
            <a:extLst>
              <a:ext uri="{FF2B5EF4-FFF2-40B4-BE49-F238E27FC236}">
                <a16:creationId xmlns:a16="http://schemas.microsoft.com/office/drawing/2014/main" id="{B3F7B19A-FB3B-4EDA-91EA-103507302CA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V="1">
            <a:off x="-446048" y="-696106"/>
            <a:ext cx="2274848" cy="3466121"/>
          </a:xfrm>
          <a:custGeom>
            <a:avLst/>
            <a:gdLst/>
            <a:ahLst/>
            <a:cxnLst/>
            <a:rect l="l" t="t" r="r" b="b"/>
            <a:pathLst>
              <a:path w="402048" h="612589">
                <a:moveTo>
                  <a:pt x="201296" y="0"/>
                </a:moveTo>
                <a:lnTo>
                  <a:pt x="201296" y="211080"/>
                </a:lnTo>
                <a:cubicBezTo>
                  <a:pt x="257466" y="212403"/>
                  <a:pt x="304583" y="231356"/>
                  <a:pt x="342648" y="267939"/>
                </a:cubicBezTo>
                <a:cubicBezTo>
                  <a:pt x="380713" y="304522"/>
                  <a:pt x="400513" y="350793"/>
                  <a:pt x="402048" y="406752"/>
                </a:cubicBezTo>
                <a:cubicBezTo>
                  <a:pt x="400513" y="463135"/>
                  <a:pt x="380713" y="511100"/>
                  <a:pt x="342648" y="550647"/>
                </a:cubicBezTo>
                <a:cubicBezTo>
                  <a:pt x="304583" y="590195"/>
                  <a:pt x="257466" y="610842"/>
                  <a:pt x="201296" y="612589"/>
                </a:cubicBezTo>
                <a:cubicBezTo>
                  <a:pt x="145125" y="610842"/>
                  <a:pt x="98008" y="590195"/>
                  <a:pt x="59944" y="550647"/>
                </a:cubicBezTo>
                <a:cubicBezTo>
                  <a:pt x="21879" y="511100"/>
                  <a:pt x="2079" y="463135"/>
                  <a:pt x="544" y="406752"/>
                </a:cubicBezTo>
                <a:cubicBezTo>
                  <a:pt x="-932" y="405115"/>
                  <a:pt x="598" y="383504"/>
                  <a:pt x="5135" y="341919"/>
                </a:cubicBezTo>
                <a:cubicBezTo>
                  <a:pt x="9672" y="300333"/>
                  <a:pt x="26073" y="248592"/>
                  <a:pt x="54337" y="186696"/>
                </a:cubicBezTo>
                <a:cubicBezTo>
                  <a:pt x="82602" y="124800"/>
                  <a:pt x="131588" y="62568"/>
                  <a:pt x="20129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0" dirty="0">
              <a:latin typeface="+mj-lt"/>
              <a:ea typeface="方正悠黑简体 513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098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9C9B8B16-A966-416D-B040-33BCDC283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3517099"/>
              </p:ext>
            </p:extLst>
          </p:nvPr>
        </p:nvGraphicFramePr>
        <p:xfrm>
          <a:off x="695325" y="1981638"/>
          <a:ext cx="10730278" cy="4327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5CEE602-DB84-4E3A-BE31-ED6DEC1663F2}"/>
              </a:ext>
            </a:extLst>
          </p:cNvPr>
          <p:cNvSpPr/>
          <p:nvPr/>
        </p:nvSpPr>
        <p:spPr>
          <a:xfrm>
            <a:off x="8639628" y="1881964"/>
            <a:ext cx="918743" cy="4059564"/>
          </a:xfrm>
          <a:custGeom>
            <a:avLst/>
            <a:gdLst>
              <a:gd name="connsiteX0" fmla="*/ 802719 w 819150"/>
              <a:gd name="connsiteY0" fmla="*/ 3436662 h 3619500"/>
              <a:gd name="connsiteX1" fmla="*/ 801957 w 819150"/>
              <a:gd name="connsiteY1" fmla="*/ 3596587 h 3619500"/>
              <a:gd name="connsiteX2" fmla="*/ 777477 w 819150"/>
              <a:gd name="connsiteY2" fmla="*/ 3622590 h 3619500"/>
              <a:gd name="connsiteX3" fmla="*/ 534780 w 819150"/>
              <a:gd name="connsiteY3" fmla="*/ 3620209 h 3619500"/>
              <a:gd name="connsiteX4" fmla="*/ 342661 w 819150"/>
              <a:gd name="connsiteY4" fmla="*/ 3622114 h 3619500"/>
              <a:gd name="connsiteX5" fmla="*/ 50625 w 819150"/>
              <a:gd name="connsiteY5" fmla="*/ 3626305 h 3619500"/>
              <a:gd name="connsiteX6" fmla="*/ 25574 w 819150"/>
              <a:gd name="connsiteY6" fmla="*/ 3600778 h 3619500"/>
              <a:gd name="connsiteX7" fmla="*/ 26050 w 819150"/>
              <a:gd name="connsiteY7" fmla="*/ 3417708 h 3619500"/>
              <a:gd name="connsiteX8" fmla="*/ 60340 w 819150"/>
              <a:gd name="connsiteY8" fmla="*/ 3395895 h 3619500"/>
              <a:gd name="connsiteX9" fmla="*/ 95011 w 819150"/>
              <a:gd name="connsiteY9" fmla="*/ 3395229 h 3619500"/>
              <a:gd name="connsiteX10" fmla="*/ 119395 w 819150"/>
              <a:gd name="connsiteY10" fmla="*/ 3370083 h 3619500"/>
              <a:gd name="connsiteX11" fmla="*/ 119967 w 819150"/>
              <a:gd name="connsiteY11" fmla="*/ 3202252 h 3619500"/>
              <a:gd name="connsiteX12" fmla="*/ 119681 w 819150"/>
              <a:gd name="connsiteY12" fmla="*/ 3065283 h 3619500"/>
              <a:gd name="connsiteX13" fmla="*/ 159876 w 819150"/>
              <a:gd name="connsiteY13" fmla="*/ 3020420 h 3619500"/>
              <a:gd name="connsiteX14" fmla="*/ 172068 w 819150"/>
              <a:gd name="connsiteY14" fmla="*/ 3005656 h 3619500"/>
              <a:gd name="connsiteX15" fmla="*/ 172735 w 819150"/>
              <a:gd name="connsiteY15" fmla="*/ 2959364 h 3619500"/>
              <a:gd name="connsiteX16" fmla="*/ 201024 w 819150"/>
              <a:gd name="connsiteY16" fmla="*/ 2924884 h 3619500"/>
              <a:gd name="connsiteX17" fmla="*/ 222075 w 819150"/>
              <a:gd name="connsiteY17" fmla="*/ 2900214 h 3619500"/>
              <a:gd name="connsiteX18" fmla="*/ 222551 w 819150"/>
              <a:gd name="connsiteY18" fmla="*/ 2871258 h 3619500"/>
              <a:gd name="connsiteX19" fmla="*/ 257222 w 819150"/>
              <a:gd name="connsiteY19" fmla="*/ 2834301 h 3619500"/>
              <a:gd name="connsiteX20" fmla="*/ 275986 w 819150"/>
              <a:gd name="connsiteY20" fmla="*/ 2830968 h 3619500"/>
              <a:gd name="connsiteX21" fmla="*/ 275986 w 819150"/>
              <a:gd name="connsiteY21" fmla="*/ 2805631 h 3619500"/>
              <a:gd name="connsiteX22" fmla="*/ 276653 w 819150"/>
              <a:gd name="connsiteY22" fmla="*/ 1487657 h 3619500"/>
              <a:gd name="connsiteX23" fmla="*/ 264366 w 819150"/>
              <a:gd name="connsiteY23" fmla="*/ 1464892 h 3619500"/>
              <a:gd name="connsiteX24" fmla="*/ 247697 w 819150"/>
              <a:gd name="connsiteY24" fmla="*/ 1438032 h 3619500"/>
              <a:gd name="connsiteX25" fmla="*/ 246459 w 819150"/>
              <a:gd name="connsiteY25" fmla="*/ 1389930 h 3619500"/>
              <a:gd name="connsiteX26" fmla="*/ 266652 w 819150"/>
              <a:gd name="connsiteY26" fmla="*/ 1348878 h 3619500"/>
              <a:gd name="connsiteX27" fmla="*/ 276843 w 819150"/>
              <a:gd name="connsiteY27" fmla="*/ 1326303 h 3619500"/>
              <a:gd name="connsiteX28" fmla="*/ 277415 w 819150"/>
              <a:gd name="connsiteY28" fmla="*/ 1268677 h 3619500"/>
              <a:gd name="connsiteX29" fmla="*/ 258174 w 819150"/>
              <a:gd name="connsiteY29" fmla="*/ 1248674 h 3619500"/>
              <a:gd name="connsiteX30" fmla="*/ 234171 w 819150"/>
              <a:gd name="connsiteY30" fmla="*/ 1246865 h 3619500"/>
              <a:gd name="connsiteX31" fmla="*/ 197500 w 819150"/>
              <a:gd name="connsiteY31" fmla="*/ 1179713 h 3619500"/>
              <a:gd name="connsiteX32" fmla="*/ 128825 w 819150"/>
              <a:gd name="connsiteY32" fmla="*/ 1101704 h 3619500"/>
              <a:gd name="connsiteX33" fmla="*/ 112918 w 819150"/>
              <a:gd name="connsiteY33" fmla="*/ 1045697 h 3619500"/>
              <a:gd name="connsiteX34" fmla="*/ 112442 w 819150"/>
              <a:gd name="connsiteY34" fmla="*/ 991023 h 3619500"/>
              <a:gd name="connsiteX35" fmla="*/ 50053 w 819150"/>
              <a:gd name="connsiteY35" fmla="*/ 990833 h 3619500"/>
              <a:gd name="connsiteX36" fmla="*/ 12429 w 819150"/>
              <a:gd name="connsiteY36" fmla="*/ 955304 h 3619500"/>
              <a:gd name="connsiteX37" fmla="*/ 142 w 819150"/>
              <a:gd name="connsiteY37" fmla="*/ 805381 h 3619500"/>
              <a:gd name="connsiteX38" fmla="*/ 85962 w 819150"/>
              <a:gd name="connsiteY38" fmla="*/ 720990 h 3619500"/>
              <a:gd name="connsiteX39" fmla="*/ 179307 w 819150"/>
              <a:gd name="connsiteY39" fmla="*/ 720894 h 3619500"/>
              <a:gd name="connsiteX40" fmla="*/ 184165 w 819150"/>
              <a:gd name="connsiteY40" fmla="*/ 649171 h 3619500"/>
              <a:gd name="connsiteX41" fmla="*/ 245411 w 819150"/>
              <a:gd name="connsiteY41" fmla="*/ 569542 h 3619500"/>
              <a:gd name="connsiteX42" fmla="*/ 259794 w 819150"/>
              <a:gd name="connsiteY42" fmla="*/ 535823 h 3619500"/>
              <a:gd name="connsiteX43" fmla="*/ 275129 w 819150"/>
              <a:gd name="connsiteY43" fmla="*/ 434287 h 3619500"/>
              <a:gd name="connsiteX44" fmla="*/ 282177 w 819150"/>
              <a:gd name="connsiteY44" fmla="*/ 411427 h 3619500"/>
              <a:gd name="connsiteX45" fmla="*/ 309895 w 819150"/>
              <a:gd name="connsiteY45" fmla="*/ 331703 h 3619500"/>
              <a:gd name="connsiteX46" fmla="*/ 314848 w 819150"/>
              <a:gd name="connsiteY46" fmla="*/ 303985 h 3619500"/>
              <a:gd name="connsiteX47" fmla="*/ 282463 w 819150"/>
              <a:gd name="connsiteY47" fmla="*/ 200639 h 3619500"/>
              <a:gd name="connsiteX48" fmla="*/ 322087 w 819150"/>
              <a:gd name="connsiteY48" fmla="*/ 194638 h 3619500"/>
              <a:gd name="connsiteX49" fmla="*/ 343042 w 819150"/>
              <a:gd name="connsiteY49" fmla="*/ 124820 h 3619500"/>
              <a:gd name="connsiteX50" fmla="*/ 343899 w 819150"/>
              <a:gd name="connsiteY50" fmla="*/ 110913 h 3619500"/>
              <a:gd name="connsiteX51" fmla="*/ 361140 w 819150"/>
              <a:gd name="connsiteY51" fmla="*/ 28522 h 3619500"/>
              <a:gd name="connsiteX52" fmla="*/ 468772 w 819150"/>
              <a:gd name="connsiteY52" fmla="*/ 36332 h 3619500"/>
              <a:gd name="connsiteX53" fmla="*/ 481536 w 819150"/>
              <a:gd name="connsiteY53" fmla="*/ 109294 h 3619500"/>
              <a:gd name="connsiteX54" fmla="*/ 488298 w 819150"/>
              <a:gd name="connsiteY54" fmla="*/ 130154 h 3619500"/>
              <a:gd name="connsiteX55" fmla="*/ 501633 w 819150"/>
              <a:gd name="connsiteY55" fmla="*/ 193876 h 3619500"/>
              <a:gd name="connsiteX56" fmla="*/ 542591 w 819150"/>
              <a:gd name="connsiteY56" fmla="*/ 200924 h 3619500"/>
              <a:gd name="connsiteX57" fmla="*/ 509825 w 819150"/>
              <a:gd name="connsiteY57" fmla="*/ 302080 h 3619500"/>
              <a:gd name="connsiteX58" fmla="*/ 515445 w 819150"/>
              <a:gd name="connsiteY58" fmla="*/ 333036 h 3619500"/>
              <a:gd name="connsiteX59" fmla="*/ 543162 w 819150"/>
              <a:gd name="connsiteY59" fmla="*/ 412856 h 3619500"/>
              <a:gd name="connsiteX60" fmla="*/ 552021 w 819150"/>
              <a:gd name="connsiteY60" fmla="*/ 434382 h 3619500"/>
              <a:gd name="connsiteX61" fmla="*/ 571737 w 819150"/>
              <a:gd name="connsiteY61" fmla="*/ 506010 h 3619500"/>
              <a:gd name="connsiteX62" fmla="*/ 565832 w 819150"/>
              <a:gd name="connsiteY62" fmla="*/ 526394 h 3619500"/>
              <a:gd name="connsiteX63" fmla="*/ 585072 w 819150"/>
              <a:gd name="connsiteY63" fmla="*/ 572399 h 3619500"/>
              <a:gd name="connsiteX64" fmla="*/ 640317 w 819150"/>
              <a:gd name="connsiteY64" fmla="*/ 650504 h 3619500"/>
              <a:gd name="connsiteX65" fmla="*/ 645461 w 819150"/>
              <a:gd name="connsiteY65" fmla="*/ 720894 h 3619500"/>
              <a:gd name="connsiteX66" fmla="*/ 694038 w 819150"/>
              <a:gd name="connsiteY66" fmla="*/ 720990 h 3619500"/>
              <a:gd name="connsiteX67" fmla="*/ 749760 w 819150"/>
              <a:gd name="connsiteY67" fmla="*/ 723561 h 3619500"/>
              <a:gd name="connsiteX68" fmla="*/ 822912 w 819150"/>
              <a:gd name="connsiteY68" fmla="*/ 807381 h 3619500"/>
              <a:gd name="connsiteX69" fmla="*/ 809386 w 819150"/>
              <a:gd name="connsiteY69" fmla="*/ 966830 h 3619500"/>
              <a:gd name="connsiteX70" fmla="*/ 784145 w 819150"/>
              <a:gd name="connsiteY70" fmla="*/ 990928 h 3619500"/>
              <a:gd name="connsiteX71" fmla="*/ 709564 w 819150"/>
              <a:gd name="connsiteY71" fmla="*/ 991023 h 3619500"/>
              <a:gd name="connsiteX72" fmla="*/ 709755 w 819150"/>
              <a:gd name="connsiteY72" fmla="*/ 1040458 h 3619500"/>
              <a:gd name="connsiteX73" fmla="*/ 671940 w 819150"/>
              <a:gd name="connsiteY73" fmla="*/ 1133613 h 3619500"/>
              <a:gd name="connsiteX74" fmla="*/ 623649 w 819150"/>
              <a:gd name="connsiteY74" fmla="*/ 1177904 h 3619500"/>
              <a:gd name="connsiteX75" fmla="*/ 585834 w 819150"/>
              <a:gd name="connsiteY75" fmla="*/ 1249627 h 3619500"/>
              <a:gd name="connsiteX76" fmla="*/ 546972 w 819150"/>
              <a:gd name="connsiteY76" fmla="*/ 1254390 h 3619500"/>
              <a:gd name="connsiteX77" fmla="*/ 551735 w 819150"/>
              <a:gd name="connsiteY77" fmla="*/ 1342782 h 3619500"/>
              <a:gd name="connsiteX78" fmla="*/ 558117 w 819150"/>
              <a:gd name="connsiteY78" fmla="*/ 1350497 h 3619500"/>
              <a:gd name="connsiteX79" fmla="*/ 576119 w 819150"/>
              <a:gd name="connsiteY79" fmla="*/ 1382882 h 3619500"/>
              <a:gd name="connsiteX80" fmla="*/ 575738 w 819150"/>
              <a:gd name="connsiteY80" fmla="*/ 1436889 h 3619500"/>
              <a:gd name="connsiteX81" fmla="*/ 558212 w 819150"/>
              <a:gd name="connsiteY81" fmla="*/ 1467559 h 3619500"/>
              <a:gd name="connsiteX82" fmla="*/ 551449 w 819150"/>
              <a:gd name="connsiteY82" fmla="*/ 1481085 h 3619500"/>
              <a:gd name="connsiteX83" fmla="*/ 550211 w 819150"/>
              <a:gd name="connsiteY83" fmla="*/ 1525471 h 3619500"/>
              <a:gd name="connsiteX84" fmla="*/ 550211 w 819150"/>
              <a:gd name="connsiteY84" fmla="*/ 2586842 h 3619500"/>
              <a:gd name="connsiteX85" fmla="*/ 550211 w 819150"/>
              <a:gd name="connsiteY85" fmla="*/ 2831349 h 3619500"/>
              <a:gd name="connsiteX86" fmla="*/ 554973 w 819150"/>
              <a:gd name="connsiteY86" fmla="*/ 2833444 h 3619500"/>
              <a:gd name="connsiteX87" fmla="*/ 597931 w 819150"/>
              <a:gd name="connsiteY87" fmla="*/ 2886879 h 3619500"/>
              <a:gd name="connsiteX88" fmla="*/ 598503 w 819150"/>
              <a:gd name="connsiteY88" fmla="*/ 2908120 h 3619500"/>
              <a:gd name="connsiteX89" fmla="*/ 616600 w 819150"/>
              <a:gd name="connsiteY89" fmla="*/ 2926503 h 3619500"/>
              <a:gd name="connsiteX90" fmla="*/ 652128 w 819150"/>
              <a:gd name="connsiteY90" fmla="*/ 2964127 h 3619500"/>
              <a:gd name="connsiteX91" fmla="*/ 652033 w 819150"/>
              <a:gd name="connsiteY91" fmla="*/ 3002703 h 3619500"/>
              <a:gd name="connsiteX92" fmla="*/ 670797 w 819150"/>
              <a:gd name="connsiteY92" fmla="*/ 3021182 h 3619500"/>
              <a:gd name="connsiteX93" fmla="*/ 701468 w 819150"/>
              <a:gd name="connsiteY93" fmla="*/ 3052519 h 3619500"/>
              <a:gd name="connsiteX94" fmla="*/ 701182 w 819150"/>
              <a:gd name="connsiteY94" fmla="*/ 3357414 h 3619500"/>
              <a:gd name="connsiteX95" fmla="*/ 738330 w 819150"/>
              <a:gd name="connsiteY95" fmla="*/ 3394657 h 3619500"/>
              <a:gd name="connsiteX96" fmla="*/ 763380 w 819150"/>
              <a:gd name="connsiteY96" fmla="*/ 3394847 h 3619500"/>
              <a:gd name="connsiteX97" fmla="*/ 802719 w 819150"/>
              <a:gd name="connsiteY97" fmla="*/ 3436662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19150" h="3619500">
                <a:moveTo>
                  <a:pt x="802719" y="3436662"/>
                </a:moveTo>
                <a:cubicBezTo>
                  <a:pt x="802338" y="3490002"/>
                  <a:pt x="801290" y="3543342"/>
                  <a:pt x="801957" y="3596587"/>
                </a:cubicBezTo>
                <a:cubicBezTo>
                  <a:pt x="802242" y="3615161"/>
                  <a:pt x="794908" y="3622781"/>
                  <a:pt x="777477" y="3622590"/>
                </a:cubicBezTo>
                <a:cubicBezTo>
                  <a:pt x="696610" y="3621828"/>
                  <a:pt x="615648" y="3620400"/>
                  <a:pt x="534780" y="3620209"/>
                </a:cubicBezTo>
                <a:cubicBezTo>
                  <a:pt x="470772" y="3620114"/>
                  <a:pt x="406764" y="3621257"/>
                  <a:pt x="342661" y="3622114"/>
                </a:cubicBezTo>
                <a:cubicBezTo>
                  <a:pt x="245316" y="3623447"/>
                  <a:pt x="147970" y="3625162"/>
                  <a:pt x="50625" y="3626305"/>
                </a:cubicBezTo>
                <a:cubicBezTo>
                  <a:pt x="34527" y="3626496"/>
                  <a:pt x="24717" y="3622876"/>
                  <a:pt x="25574" y="3600778"/>
                </a:cubicBezTo>
                <a:cubicBezTo>
                  <a:pt x="27860" y="3539818"/>
                  <a:pt x="26145" y="3478763"/>
                  <a:pt x="26050" y="3417708"/>
                </a:cubicBezTo>
                <a:cubicBezTo>
                  <a:pt x="30432" y="3399324"/>
                  <a:pt x="45291" y="3397038"/>
                  <a:pt x="60340" y="3395895"/>
                </a:cubicBezTo>
                <a:cubicBezTo>
                  <a:pt x="71865" y="3395038"/>
                  <a:pt x="83486" y="3395133"/>
                  <a:pt x="95011" y="3395229"/>
                </a:cubicBezTo>
                <a:cubicBezTo>
                  <a:pt x="111966" y="3395229"/>
                  <a:pt x="119395" y="3386751"/>
                  <a:pt x="119395" y="3370083"/>
                </a:cubicBezTo>
                <a:cubicBezTo>
                  <a:pt x="119490" y="3314171"/>
                  <a:pt x="119967" y="3258164"/>
                  <a:pt x="119967" y="3202252"/>
                </a:cubicBezTo>
                <a:cubicBezTo>
                  <a:pt x="120062" y="3156627"/>
                  <a:pt x="119395" y="3110907"/>
                  <a:pt x="119681" y="3065283"/>
                </a:cubicBezTo>
                <a:cubicBezTo>
                  <a:pt x="119871" y="3031278"/>
                  <a:pt x="125586" y="3026039"/>
                  <a:pt x="159876" y="3020420"/>
                </a:cubicBezTo>
                <a:cubicBezTo>
                  <a:pt x="164829" y="3019658"/>
                  <a:pt x="171497" y="3011180"/>
                  <a:pt x="172068" y="3005656"/>
                </a:cubicBezTo>
                <a:cubicBezTo>
                  <a:pt x="173783" y="2990416"/>
                  <a:pt x="172449" y="2974795"/>
                  <a:pt x="172735" y="2959364"/>
                </a:cubicBezTo>
                <a:cubicBezTo>
                  <a:pt x="173116" y="2937838"/>
                  <a:pt x="180355" y="2927837"/>
                  <a:pt x="201024" y="2924884"/>
                </a:cubicBezTo>
                <a:cubicBezTo>
                  <a:pt x="216645" y="2922693"/>
                  <a:pt x="221598" y="2913835"/>
                  <a:pt x="222075" y="2900214"/>
                </a:cubicBezTo>
                <a:cubicBezTo>
                  <a:pt x="222456" y="2890594"/>
                  <a:pt x="221979" y="2880879"/>
                  <a:pt x="222551" y="2871258"/>
                </a:cubicBezTo>
                <a:cubicBezTo>
                  <a:pt x="224075" y="2844969"/>
                  <a:pt x="230742" y="2838016"/>
                  <a:pt x="257222" y="2834301"/>
                </a:cubicBezTo>
                <a:cubicBezTo>
                  <a:pt x="262842" y="2833539"/>
                  <a:pt x="268461" y="2832301"/>
                  <a:pt x="275986" y="2830968"/>
                </a:cubicBezTo>
                <a:cubicBezTo>
                  <a:pt x="275986" y="2822014"/>
                  <a:pt x="275986" y="2813822"/>
                  <a:pt x="275986" y="2805631"/>
                </a:cubicBezTo>
                <a:cubicBezTo>
                  <a:pt x="276177" y="2366338"/>
                  <a:pt x="276367" y="1926950"/>
                  <a:pt x="276653" y="1487657"/>
                </a:cubicBezTo>
                <a:cubicBezTo>
                  <a:pt x="276653" y="1477274"/>
                  <a:pt x="275129" y="1470893"/>
                  <a:pt x="264366" y="1464892"/>
                </a:cubicBezTo>
                <a:cubicBezTo>
                  <a:pt x="256174" y="1460320"/>
                  <a:pt x="249507" y="1447937"/>
                  <a:pt x="247697" y="1438032"/>
                </a:cubicBezTo>
                <a:cubicBezTo>
                  <a:pt x="244839" y="1422411"/>
                  <a:pt x="247125" y="1406028"/>
                  <a:pt x="246459" y="1389930"/>
                </a:cubicBezTo>
                <a:cubicBezTo>
                  <a:pt x="245697" y="1372404"/>
                  <a:pt x="247030" y="1357355"/>
                  <a:pt x="266652" y="1348878"/>
                </a:cubicBezTo>
                <a:cubicBezTo>
                  <a:pt x="272367" y="1346401"/>
                  <a:pt x="276272" y="1334304"/>
                  <a:pt x="276843" y="1326303"/>
                </a:cubicBezTo>
                <a:cubicBezTo>
                  <a:pt x="278272" y="1307158"/>
                  <a:pt x="276367" y="1287822"/>
                  <a:pt x="277415" y="1268677"/>
                </a:cubicBezTo>
                <a:cubicBezTo>
                  <a:pt x="278272" y="1253818"/>
                  <a:pt x="273605" y="1247151"/>
                  <a:pt x="258174" y="1248674"/>
                </a:cubicBezTo>
                <a:cubicBezTo>
                  <a:pt x="251316" y="1249341"/>
                  <a:pt x="244268" y="1247722"/>
                  <a:pt x="234171" y="1246865"/>
                </a:cubicBezTo>
                <a:cubicBezTo>
                  <a:pt x="241125" y="1213527"/>
                  <a:pt x="215788" y="1199049"/>
                  <a:pt x="197500" y="1179713"/>
                </a:cubicBezTo>
                <a:cubicBezTo>
                  <a:pt x="173688" y="1154568"/>
                  <a:pt x="148637" y="1129898"/>
                  <a:pt x="128825" y="1101704"/>
                </a:cubicBezTo>
                <a:cubicBezTo>
                  <a:pt x="118252" y="1086654"/>
                  <a:pt x="115871" y="1064842"/>
                  <a:pt x="112918" y="1045697"/>
                </a:cubicBezTo>
                <a:cubicBezTo>
                  <a:pt x="110442" y="1029409"/>
                  <a:pt x="112442" y="1012454"/>
                  <a:pt x="112442" y="991023"/>
                </a:cubicBezTo>
                <a:cubicBezTo>
                  <a:pt x="90439" y="991023"/>
                  <a:pt x="70246" y="991690"/>
                  <a:pt x="50053" y="990833"/>
                </a:cubicBezTo>
                <a:cubicBezTo>
                  <a:pt x="26717" y="989785"/>
                  <a:pt x="14620" y="978641"/>
                  <a:pt x="12429" y="955304"/>
                </a:cubicBezTo>
                <a:cubicBezTo>
                  <a:pt x="7762" y="905394"/>
                  <a:pt x="3190" y="855387"/>
                  <a:pt x="142" y="805381"/>
                </a:cubicBezTo>
                <a:cubicBezTo>
                  <a:pt x="-2620" y="758804"/>
                  <a:pt x="35194" y="722132"/>
                  <a:pt x="85962" y="720990"/>
                </a:cubicBezTo>
                <a:cubicBezTo>
                  <a:pt x="116728" y="720323"/>
                  <a:pt x="147494" y="720894"/>
                  <a:pt x="179307" y="720894"/>
                </a:cubicBezTo>
                <a:cubicBezTo>
                  <a:pt x="180927" y="696034"/>
                  <a:pt x="181403" y="672507"/>
                  <a:pt x="184165" y="649171"/>
                </a:cubicBezTo>
                <a:cubicBezTo>
                  <a:pt x="188737" y="610880"/>
                  <a:pt x="209216" y="583448"/>
                  <a:pt x="245411" y="569542"/>
                </a:cubicBezTo>
                <a:cubicBezTo>
                  <a:pt x="263318" y="562684"/>
                  <a:pt x="267604" y="553159"/>
                  <a:pt x="259794" y="535823"/>
                </a:cubicBezTo>
                <a:cubicBezTo>
                  <a:pt x="243125" y="498962"/>
                  <a:pt x="246078" y="464957"/>
                  <a:pt x="275129" y="434287"/>
                </a:cubicBezTo>
                <a:cubicBezTo>
                  <a:pt x="280082" y="429048"/>
                  <a:pt x="282844" y="418856"/>
                  <a:pt x="282177" y="411427"/>
                </a:cubicBezTo>
                <a:cubicBezTo>
                  <a:pt x="279320" y="380375"/>
                  <a:pt x="290559" y="354372"/>
                  <a:pt x="309895" y="331703"/>
                </a:cubicBezTo>
                <a:cubicBezTo>
                  <a:pt x="317706" y="322463"/>
                  <a:pt x="318372" y="314748"/>
                  <a:pt x="314848" y="303985"/>
                </a:cubicBezTo>
                <a:cubicBezTo>
                  <a:pt x="303704" y="269981"/>
                  <a:pt x="293417" y="235691"/>
                  <a:pt x="282463" y="200639"/>
                </a:cubicBezTo>
                <a:cubicBezTo>
                  <a:pt x="296655" y="198448"/>
                  <a:pt x="308466" y="196733"/>
                  <a:pt x="322087" y="194638"/>
                </a:cubicBezTo>
                <a:cubicBezTo>
                  <a:pt x="316753" y="167015"/>
                  <a:pt x="318658" y="142441"/>
                  <a:pt x="343042" y="124820"/>
                </a:cubicBezTo>
                <a:cubicBezTo>
                  <a:pt x="345423" y="123105"/>
                  <a:pt x="344471" y="115580"/>
                  <a:pt x="343899" y="110913"/>
                </a:cubicBezTo>
                <a:cubicBezTo>
                  <a:pt x="339994" y="81386"/>
                  <a:pt x="341709" y="53192"/>
                  <a:pt x="361140" y="28522"/>
                </a:cubicBezTo>
                <a:cubicBezTo>
                  <a:pt x="393334" y="-12340"/>
                  <a:pt x="442769" y="-8911"/>
                  <a:pt x="468772" y="36332"/>
                </a:cubicBezTo>
                <a:cubicBezTo>
                  <a:pt x="481821" y="59002"/>
                  <a:pt x="483155" y="83767"/>
                  <a:pt x="481536" y="109294"/>
                </a:cubicBezTo>
                <a:cubicBezTo>
                  <a:pt x="481059" y="116152"/>
                  <a:pt x="483726" y="125296"/>
                  <a:pt x="488298" y="130154"/>
                </a:cubicBezTo>
                <a:cubicBezTo>
                  <a:pt x="505920" y="148537"/>
                  <a:pt x="506015" y="170349"/>
                  <a:pt x="501633" y="193876"/>
                </a:cubicBezTo>
                <a:cubicBezTo>
                  <a:pt x="515445" y="196257"/>
                  <a:pt x="527922" y="198353"/>
                  <a:pt x="542591" y="200924"/>
                </a:cubicBezTo>
                <a:cubicBezTo>
                  <a:pt x="531542" y="235310"/>
                  <a:pt x="521160" y="268933"/>
                  <a:pt x="509825" y="302080"/>
                </a:cubicBezTo>
                <a:cubicBezTo>
                  <a:pt x="505729" y="314177"/>
                  <a:pt x="506491" y="322749"/>
                  <a:pt x="515445" y="333036"/>
                </a:cubicBezTo>
                <a:cubicBezTo>
                  <a:pt x="534876" y="355610"/>
                  <a:pt x="545353" y="381995"/>
                  <a:pt x="543162" y="412856"/>
                </a:cubicBezTo>
                <a:cubicBezTo>
                  <a:pt x="542686" y="419904"/>
                  <a:pt x="546687" y="429715"/>
                  <a:pt x="552021" y="434382"/>
                </a:cubicBezTo>
                <a:cubicBezTo>
                  <a:pt x="574785" y="454289"/>
                  <a:pt x="579357" y="478197"/>
                  <a:pt x="571737" y="506010"/>
                </a:cubicBezTo>
                <a:cubicBezTo>
                  <a:pt x="569832" y="512868"/>
                  <a:pt x="567832" y="519536"/>
                  <a:pt x="565832" y="526394"/>
                </a:cubicBezTo>
                <a:cubicBezTo>
                  <a:pt x="557736" y="554397"/>
                  <a:pt x="559736" y="559922"/>
                  <a:pt x="585072" y="572399"/>
                </a:cubicBezTo>
                <a:cubicBezTo>
                  <a:pt x="617838" y="588497"/>
                  <a:pt x="636317" y="614595"/>
                  <a:pt x="640317" y="650504"/>
                </a:cubicBezTo>
                <a:cubicBezTo>
                  <a:pt x="642794" y="672793"/>
                  <a:pt x="643651" y="695272"/>
                  <a:pt x="645461" y="720894"/>
                </a:cubicBezTo>
                <a:cubicBezTo>
                  <a:pt x="661272" y="720894"/>
                  <a:pt x="677655" y="720608"/>
                  <a:pt x="694038" y="720990"/>
                </a:cubicBezTo>
                <a:cubicBezTo>
                  <a:pt x="712612" y="721466"/>
                  <a:pt x="731376" y="721180"/>
                  <a:pt x="749760" y="723561"/>
                </a:cubicBezTo>
                <a:cubicBezTo>
                  <a:pt x="795384" y="729371"/>
                  <a:pt x="825102" y="761852"/>
                  <a:pt x="822912" y="807381"/>
                </a:cubicBezTo>
                <a:cubicBezTo>
                  <a:pt x="820340" y="860626"/>
                  <a:pt x="814434" y="913775"/>
                  <a:pt x="809386" y="966830"/>
                </a:cubicBezTo>
                <a:cubicBezTo>
                  <a:pt x="808053" y="981308"/>
                  <a:pt x="799385" y="990642"/>
                  <a:pt x="784145" y="990928"/>
                </a:cubicBezTo>
                <a:cubicBezTo>
                  <a:pt x="759951" y="991404"/>
                  <a:pt x="735663" y="991023"/>
                  <a:pt x="709564" y="991023"/>
                </a:cubicBezTo>
                <a:cubicBezTo>
                  <a:pt x="709564" y="1009883"/>
                  <a:pt x="708707" y="1025218"/>
                  <a:pt x="709755" y="1040458"/>
                </a:cubicBezTo>
                <a:cubicBezTo>
                  <a:pt x="712326" y="1077891"/>
                  <a:pt x="698134" y="1108276"/>
                  <a:pt x="671940" y="1133613"/>
                </a:cubicBezTo>
                <a:cubicBezTo>
                  <a:pt x="656224" y="1148853"/>
                  <a:pt x="640317" y="1163902"/>
                  <a:pt x="623649" y="1177904"/>
                </a:cubicBezTo>
                <a:cubicBezTo>
                  <a:pt x="601551" y="1196478"/>
                  <a:pt x="585358" y="1217814"/>
                  <a:pt x="585834" y="1249627"/>
                </a:cubicBezTo>
                <a:cubicBezTo>
                  <a:pt x="573071" y="1251151"/>
                  <a:pt x="561260" y="1252675"/>
                  <a:pt x="546972" y="1254390"/>
                </a:cubicBezTo>
                <a:cubicBezTo>
                  <a:pt x="548496" y="1284203"/>
                  <a:pt x="549735" y="1313540"/>
                  <a:pt x="551735" y="1342782"/>
                </a:cubicBezTo>
                <a:cubicBezTo>
                  <a:pt x="551925" y="1345544"/>
                  <a:pt x="555354" y="1349640"/>
                  <a:pt x="558117" y="1350497"/>
                </a:cubicBezTo>
                <a:cubicBezTo>
                  <a:pt x="574785" y="1355640"/>
                  <a:pt x="576024" y="1369070"/>
                  <a:pt x="576119" y="1382882"/>
                </a:cubicBezTo>
                <a:cubicBezTo>
                  <a:pt x="576214" y="1400884"/>
                  <a:pt x="575452" y="1418886"/>
                  <a:pt x="575738" y="1436889"/>
                </a:cubicBezTo>
                <a:cubicBezTo>
                  <a:pt x="576024" y="1450890"/>
                  <a:pt x="573261" y="1461939"/>
                  <a:pt x="558212" y="1467559"/>
                </a:cubicBezTo>
                <a:cubicBezTo>
                  <a:pt x="554688" y="1468893"/>
                  <a:pt x="551830" y="1476227"/>
                  <a:pt x="551449" y="1481085"/>
                </a:cubicBezTo>
                <a:cubicBezTo>
                  <a:pt x="550306" y="1495848"/>
                  <a:pt x="550211" y="1510612"/>
                  <a:pt x="550211" y="1525471"/>
                </a:cubicBezTo>
                <a:cubicBezTo>
                  <a:pt x="550116" y="1879229"/>
                  <a:pt x="550211" y="2232988"/>
                  <a:pt x="550211" y="2586842"/>
                </a:cubicBezTo>
                <a:cubicBezTo>
                  <a:pt x="550211" y="2667804"/>
                  <a:pt x="550211" y="2748862"/>
                  <a:pt x="550211" y="2831349"/>
                </a:cubicBezTo>
                <a:cubicBezTo>
                  <a:pt x="550592" y="2831539"/>
                  <a:pt x="552687" y="2832968"/>
                  <a:pt x="554973" y="2833444"/>
                </a:cubicBezTo>
                <a:cubicBezTo>
                  <a:pt x="596312" y="2841921"/>
                  <a:pt x="597836" y="2843731"/>
                  <a:pt x="597931" y="2886879"/>
                </a:cubicBezTo>
                <a:cubicBezTo>
                  <a:pt x="597931" y="2893928"/>
                  <a:pt x="597836" y="2901071"/>
                  <a:pt x="598503" y="2908120"/>
                </a:cubicBezTo>
                <a:cubicBezTo>
                  <a:pt x="599455" y="2918979"/>
                  <a:pt x="604408" y="2925075"/>
                  <a:pt x="616600" y="2926503"/>
                </a:cubicBezTo>
                <a:cubicBezTo>
                  <a:pt x="639936" y="2929170"/>
                  <a:pt x="650700" y="2940981"/>
                  <a:pt x="652128" y="2964127"/>
                </a:cubicBezTo>
                <a:cubicBezTo>
                  <a:pt x="652986" y="2976891"/>
                  <a:pt x="652033" y="2989845"/>
                  <a:pt x="652033" y="3002703"/>
                </a:cubicBezTo>
                <a:cubicBezTo>
                  <a:pt x="652128" y="3014991"/>
                  <a:pt x="657272" y="3020991"/>
                  <a:pt x="670797" y="3021182"/>
                </a:cubicBezTo>
                <a:cubicBezTo>
                  <a:pt x="695086" y="3021372"/>
                  <a:pt x="701468" y="3027849"/>
                  <a:pt x="701468" y="3052519"/>
                </a:cubicBezTo>
                <a:cubicBezTo>
                  <a:pt x="701658" y="3154151"/>
                  <a:pt x="701277" y="3255783"/>
                  <a:pt x="701182" y="3357414"/>
                </a:cubicBezTo>
                <a:cubicBezTo>
                  <a:pt x="701182" y="3391990"/>
                  <a:pt x="703944" y="3394657"/>
                  <a:pt x="738330" y="3394657"/>
                </a:cubicBezTo>
                <a:cubicBezTo>
                  <a:pt x="746712" y="3394657"/>
                  <a:pt x="755094" y="3394467"/>
                  <a:pt x="763380" y="3394847"/>
                </a:cubicBezTo>
                <a:cubicBezTo>
                  <a:pt x="793765" y="3395991"/>
                  <a:pt x="802433" y="3405420"/>
                  <a:pt x="802719" y="343666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001D0CE-1A1D-4B91-8F82-7646A6C5B5E9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99755A26-796D-4441-BF73-9FF0A41EA82D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柱状图</a:t>
            </a:r>
          </a:p>
        </p:txBody>
      </p:sp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75816E25-7E15-4708-BCE6-D93D7FC84B45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0E08801C-ED23-4E23-9348-1719EB6197E4}"/>
              </a:ext>
            </a:extLst>
          </p:cNvPr>
          <p:cNvSpPr txBox="1">
            <a:spLocks/>
          </p:cNvSpPr>
          <p:nvPr/>
        </p:nvSpPr>
        <p:spPr>
          <a:xfrm>
            <a:off x="695325" y="1656798"/>
            <a:ext cx="7717155" cy="10457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 东经</a:t>
            </a:r>
            <a:r>
              <a:rPr lang="en-US" altLang="zh-CN" dirty="0"/>
              <a:t>120</a:t>
            </a:r>
            <a:r>
              <a:rPr lang="zh-CN" altLang="en-US" dirty="0"/>
              <a:t>度</a:t>
            </a:r>
            <a:r>
              <a:rPr lang="en-US" altLang="zh-CN" dirty="0"/>
              <a:t>51</a:t>
            </a:r>
            <a:r>
              <a:rPr lang="zh-CN" altLang="en-US" dirty="0"/>
              <a:t>分至</a:t>
            </a:r>
            <a:r>
              <a:rPr lang="en-US" altLang="zh-CN" dirty="0"/>
              <a:t>122</a:t>
            </a:r>
            <a:r>
              <a:rPr lang="zh-CN" altLang="en-US" dirty="0"/>
              <a:t>度</a:t>
            </a:r>
            <a:r>
              <a:rPr lang="en-US" altLang="zh-CN" dirty="0"/>
              <a:t>12</a:t>
            </a:r>
            <a:r>
              <a:rPr lang="zh-CN" altLang="en-US" dirty="0"/>
              <a:t>分，北纬</a:t>
            </a:r>
            <a:r>
              <a:rPr lang="en-US" altLang="zh-CN" dirty="0"/>
              <a:t>30</a:t>
            </a:r>
            <a:r>
              <a:rPr lang="zh-CN" altLang="en-US" dirty="0"/>
              <a:t>度至</a:t>
            </a:r>
            <a:r>
              <a:rPr lang="en-US" altLang="zh-CN" dirty="0"/>
              <a:t>31</a:t>
            </a:r>
            <a:r>
              <a:rPr lang="zh-CN" altLang="en-US" dirty="0"/>
              <a:t>度</a:t>
            </a:r>
            <a:r>
              <a:rPr lang="en-US" altLang="zh-CN" dirty="0"/>
              <a:t>53</a:t>
            </a:r>
            <a:r>
              <a:rPr lang="zh-CN" altLang="en-US" dirty="0"/>
              <a:t>分</a:t>
            </a:r>
          </a:p>
          <a:p>
            <a:r>
              <a:rPr lang="zh-CN" altLang="en-US" dirty="0"/>
              <a:t>十号线 全线长</a:t>
            </a:r>
            <a:r>
              <a:rPr lang="en-US" altLang="zh-CN" dirty="0"/>
              <a:t>36</a:t>
            </a:r>
            <a:r>
              <a:rPr lang="zh-CN" altLang="en-US" dirty="0"/>
              <a:t>千米，</a:t>
            </a:r>
            <a:r>
              <a:rPr lang="en-US" altLang="zh-CN" dirty="0"/>
              <a:t>31</a:t>
            </a:r>
            <a:r>
              <a:rPr lang="zh-CN" altLang="en-US" dirty="0"/>
              <a:t>个站头从虹桥火车站出发，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22</a:t>
            </a:r>
            <a:r>
              <a:rPr lang="zh-CN" altLang="en-US" dirty="0"/>
              <a:t>个站头是同济大学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D59ED97-12A3-4790-90A6-F7265D937E43}"/>
              </a:ext>
            </a:extLst>
          </p:cNvPr>
          <p:cNvGrpSpPr/>
          <p:nvPr/>
        </p:nvGrpSpPr>
        <p:grpSpPr>
          <a:xfrm>
            <a:off x="9047702" y="341060"/>
            <a:ext cx="2439448" cy="588212"/>
            <a:chOff x="588168" y="2086295"/>
            <a:chExt cx="11007443" cy="2654172"/>
          </a:xfrm>
          <a:solidFill>
            <a:schemeClr val="tx2">
              <a:lumMod val="50000"/>
              <a:lumOff val="50000"/>
            </a:schemeClr>
          </a:solidFill>
        </p:grpSpPr>
        <p:grpSp>
          <p:nvGrpSpPr>
            <p:cNvPr id="19" name="TONGJI">
              <a:extLst>
                <a:ext uri="{FF2B5EF4-FFF2-40B4-BE49-F238E27FC236}">
                  <a16:creationId xmlns:a16="http://schemas.microsoft.com/office/drawing/2014/main" id="{3B7B7ABD-1A4A-4FB4-B040-B6B3B2FBEB48}"/>
                </a:ext>
              </a:extLst>
            </p:cNvPr>
            <p:cNvGrpSpPr/>
            <p:nvPr/>
          </p:nvGrpSpPr>
          <p:grpSpPr>
            <a:xfrm>
              <a:off x="4054540" y="4179271"/>
              <a:ext cx="7541071" cy="561196"/>
              <a:chOff x="4054540" y="4179271"/>
              <a:chExt cx="7541071" cy="561196"/>
            </a:xfrm>
            <a:grpFill/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4E5F5587-C2FC-45FB-B328-76469DFA2214}"/>
                  </a:ext>
                </a:extLst>
              </p:cNvPr>
              <p:cNvSpPr/>
              <p:nvPr/>
            </p:nvSpPr>
            <p:spPr>
              <a:xfrm>
                <a:off x="4054540" y="4191876"/>
                <a:ext cx="438434" cy="548043"/>
              </a:xfrm>
              <a:custGeom>
                <a:avLst/>
                <a:gdLst>
                  <a:gd name="connsiteX0" fmla="*/ 429118 w 438434"/>
                  <a:gd name="connsiteY0" fmla="*/ 548 h 548042"/>
                  <a:gd name="connsiteX1" fmla="*/ 220313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18377 w 438434"/>
                  <a:gd name="connsiteY8" fmla="*/ 41651 h 548042"/>
                  <a:gd name="connsiteX9" fmla="*/ 177566 w 438434"/>
                  <a:gd name="connsiteY9" fmla="*/ 41651 h 548042"/>
                  <a:gd name="connsiteX10" fmla="*/ 177566 w 438434"/>
                  <a:gd name="connsiteY10" fmla="*/ 455972 h 548042"/>
                  <a:gd name="connsiteX11" fmla="*/ 168797 w 438434"/>
                  <a:gd name="connsiteY11" fmla="*/ 512420 h 548042"/>
                  <a:gd name="connsiteX12" fmla="*/ 127146 w 438434"/>
                  <a:gd name="connsiteY12" fmla="*/ 531054 h 548042"/>
                  <a:gd name="connsiteX13" fmla="*/ 105224 w 438434"/>
                  <a:gd name="connsiteY13" fmla="*/ 531054 h 548042"/>
                  <a:gd name="connsiteX14" fmla="*/ 105224 w 438434"/>
                  <a:gd name="connsiteY14" fmla="*/ 552975 h 548042"/>
                  <a:gd name="connsiteX15" fmla="*/ 220861 w 438434"/>
                  <a:gd name="connsiteY15" fmla="*/ 552975 h 548042"/>
                  <a:gd name="connsiteX16" fmla="*/ 330470 w 438434"/>
                  <a:gd name="connsiteY16" fmla="*/ 552975 h 548042"/>
                  <a:gd name="connsiteX17" fmla="*/ 330470 w 438434"/>
                  <a:gd name="connsiteY17" fmla="*/ 531054 h 548042"/>
                  <a:gd name="connsiteX18" fmla="*/ 310740 w 438434"/>
                  <a:gd name="connsiteY18" fmla="*/ 531054 h 548042"/>
                  <a:gd name="connsiteX19" fmla="*/ 269089 w 438434"/>
                  <a:gd name="connsiteY19" fmla="*/ 515160 h 548042"/>
                  <a:gd name="connsiteX20" fmla="*/ 258128 w 438434"/>
                  <a:gd name="connsiteY20" fmla="*/ 455972 h 548042"/>
                  <a:gd name="connsiteX21" fmla="*/ 258128 w 438434"/>
                  <a:gd name="connsiteY21" fmla="*/ 41651 h 548042"/>
                  <a:gd name="connsiteX22" fmla="*/ 327182 w 438434"/>
                  <a:gd name="connsiteY22" fmla="*/ 41651 h 548042"/>
                  <a:gd name="connsiteX23" fmla="*/ 376506 w 438434"/>
                  <a:gd name="connsiteY23" fmla="*/ 53708 h 548042"/>
                  <a:gd name="connsiteX24" fmla="*/ 408292 w 438434"/>
                  <a:gd name="connsiteY24" fmla="*/ 87139 h 548042"/>
                  <a:gd name="connsiteX25" fmla="*/ 419253 w 438434"/>
                  <a:gd name="connsiteY25" fmla="*/ 132626 h 548042"/>
                  <a:gd name="connsiteX26" fmla="*/ 419253 w 438434"/>
                  <a:gd name="connsiteY26" fmla="*/ 136463 h 548042"/>
                  <a:gd name="connsiteX27" fmla="*/ 440078 w 438434"/>
                  <a:gd name="connsiteY27" fmla="*/ 136463 h 548042"/>
                  <a:gd name="connsiteX28" fmla="*/ 432954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29118" y="548"/>
                    </a:moveTo>
                    <a:lnTo>
                      <a:pt x="220313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18377" y="41651"/>
                    </a:lnTo>
                    <a:cubicBezTo>
                      <a:pt x="118377" y="41651"/>
                      <a:pt x="170990" y="41651"/>
                      <a:pt x="177566" y="41651"/>
                    </a:cubicBezTo>
                    <a:cubicBezTo>
                      <a:pt x="177566" y="48776"/>
                      <a:pt x="177566" y="455972"/>
                      <a:pt x="177566" y="455972"/>
                    </a:cubicBezTo>
                    <a:cubicBezTo>
                      <a:pt x="177566" y="486662"/>
                      <a:pt x="175374" y="504199"/>
                      <a:pt x="168797" y="512420"/>
                    </a:cubicBezTo>
                    <a:cubicBezTo>
                      <a:pt x="162769" y="524477"/>
                      <a:pt x="146876" y="531054"/>
                      <a:pt x="127146" y="531054"/>
                    </a:cubicBezTo>
                    <a:lnTo>
                      <a:pt x="105224" y="531054"/>
                    </a:lnTo>
                    <a:lnTo>
                      <a:pt x="105224" y="552975"/>
                    </a:lnTo>
                    <a:lnTo>
                      <a:pt x="220861" y="552975"/>
                    </a:lnTo>
                    <a:lnTo>
                      <a:pt x="330470" y="552975"/>
                    </a:lnTo>
                    <a:lnTo>
                      <a:pt x="330470" y="531054"/>
                    </a:lnTo>
                    <a:lnTo>
                      <a:pt x="310740" y="531054"/>
                    </a:lnTo>
                    <a:cubicBezTo>
                      <a:pt x="289915" y="531054"/>
                      <a:pt x="277310" y="526121"/>
                      <a:pt x="269089" y="515160"/>
                    </a:cubicBezTo>
                    <a:cubicBezTo>
                      <a:pt x="263061" y="509132"/>
                      <a:pt x="258128" y="490498"/>
                      <a:pt x="258128" y="455972"/>
                    </a:cubicBezTo>
                    <a:cubicBezTo>
                      <a:pt x="258128" y="455972"/>
                      <a:pt x="258128" y="48776"/>
                      <a:pt x="258128" y="41651"/>
                    </a:cubicBezTo>
                    <a:cubicBezTo>
                      <a:pt x="264157" y="41651"/>
                      <a:pt x="327182" y="41651"/>
                      <a:pt x="327182" y="41651"/>
                    </a:cubicBezTo>
                    <a:cubicBezTo>
                      <a:pt x="346911" y="41651"/>
                      <a:pt x="365545" y="46584"/>
                      <a:pt x="376506" y="53708"/>
                    </a:cubicBezTo>
                    <a:cubicBezTo>
                      <a:pt x="390207" y="60833"/>
                      <a:pt x="400072" y="69601"/>
                      <a:pt x="408292" y="87139"/>
                    </a:cubicBezTo>
                    <a:cubicBezTo>
                      <a:pt x="412128" y="93167"/>
                      <a:pt x="417061" y="107965"/>
                      <a:pt x="419253" y="132626"/>
                    </a:cubicBezTo>
                    <a:lnTo>
                      <a:pt x="419253" y="136463"/>
                    </a:lnTo>
                    <a:lnTo>
                      <a:pt x="440078" y="136463"/>
                    </a:lnTo>
                    <a:lnTo>
                      <a:pt x="432954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023AD453-5C68-4E32-B342-CE8EB8AF2B1F}"/>
                  </a:ext>
                </a:extLst>
              </p:cNvPr>
              <p:cNvSpPr/>
              <p:nvPr/>
            </p:nvSpPr>
            <p:spPr>
              <a:xfrm>
                <a:off x="4519280" y="4180367"/>
                <a:ext cx="493239" cy="548043"/>
              </a:xfrm>
              <a:custGeom>
                <a:avLst/>
                <a:gdLst>
                  <a:gd name="connsiteX0" fmla="*/ 255936 w 493238"/>
                  <a:gd name="connsiteY0" fmla="*/ 543110 h 548042"/>
                  <a:gd name="connsiteX1" fmla="*/ 253744 w 493238"/>
                  <a:gd name="connsiteY1" fmla="*/ 543110 h 548042"/>
                  <a:gd name="connsiteX2" fmla="*/ 146876 w 493238"/>
                  <a:gd name="connsiteY2" fmla="*/ 487758 h 548042"/>
                  <a:gd name="connsiteX3" fmla="*/ 94263 w 493238"/>
                  <a:gd name="connsiteY3" fmla="*/ 284982 h 548042"/>
                  <a:gd name="connsiteX4" fmla="*/ 146876 w 493238"/>
                  <a:gd name="connsiteY4" fmla="*/ 89331 h 548042"/>
                  <a:gd name="connsiteX5" fmla="*/ 253744 w 493238"/>
                  <a:gd name="connsiteY5" fmla="*/ 36719 h 548042"/>
                  <a:gd name="connsiteX6" fmla="*/ 255936 w 493238"/>
                  <a:gd name="connsiteY6" fmla="*/ 36719 h 548042"/>
                  <a:gd name="connsiteX7" fmla="*/ 367737 w 493238"/>
                  <a:gd name="connsiteY7" fmla="*/ 89331 h 548042"/>
                  <a:gd name="connsiteX8" fmla="*/ 418157 w 493238"/>
                  <a:gd name="connsiteY8" fmla="*/ 297039 h 548042"/>
                  <a:gd name="connsiteX9" fmla="*/ 372669 w 493238"/>
                  <a:gd name="connsiteY9" fmla="*/ 482826 h 548042"/>
                  <a:gd name="connsiteX10" fmla="*/ 255936 w 493238"/>
                  <a:gd name="connsiteY10" fmla="*/ 543110 h 548042"/>
                  <a:gd name="connsiteX11" fmla="*/ 260868 w 493238"/>
                  <a:gd name="connsiteY11" fmla="*/ 0 h 548042"/>
                  <a:gd name="connsiteX12" fmla="*/ 255936 w 493238"/>
                  <a:gd name="connsiteY12" fmla="*/ 0 h 548042"/>
                  <a:gd name="connsiteX13" fmla="*/ 84946 w 493238"/>
                  <a:gd name="connsiteY13" fmla="*/ 72342 h 548042"/>
                  <a:gd name="connsiteX14" fmla="*/ 0 w 493238"/>
                  <a:gd name="connsiteY14" fmla="*/ 287723 h 548042"/>
                  <a:gd name="connsiteX15" fmla="*/ 73986 w 493238"/>
                  <a:gd name="connsiteY15" fmla="*/ 498171 h 548042"/>
                  <a:gd name="connsiteX16" fmla="*/ 255936 w 493238"/>
                  <a:gd name="connsiteY16" fmla="*/ 578185 h 548042"/>
                  <a:gd name="connsiteX17" fmla="*/ 436790 w 493238"/>
                  <a:gd name="connsiteY17" fmla="*/ 495979 h 548042"/>
                  <a:gd name="connsiteX18" fmla="*/ 511872 w 493238"/>
                  <a:gd name="connsiteY18" fmla="*/ 285530 h 548042"/>
                  <a:gd name="connsiteX19" fmla="*/ 437886 w 493238"/>
                  <a:gd name="connsiteY19" fmla="*/ 82755 h 548042"/>
                  <a:gd name="connsiteX20" fmla="*/ 260868 w 493238"/>
                  <a:gd name="connsiteY20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238" h="548042">
                    <a:moveTo>
                      <a:pt x="255936" y="543110"/>
                    </a:moveTo>
                    <a:cubicBezTo>
                      <a:pt x="254840" y="543110"/>
                      <a:pt x="254840" y="543110"/>
                      <a:pt x="253744" y="543110"/>
                    </a:cubicBezTo>
                    <a:cubicBezTo>
                      <a:pt x="210448" y="543110"/>
                      <a:pt x="174825" y="524477"/>
                      <a:pt x="146876" y="487758"/>
                    </a:cubicBezTo>
                    <a:cubicBezTo>
                      <a:pt x="112349" y="441174"/>
                      <a:pt x="94263" y="372121"/>
                      <a:pt x="94263" y="284982"/>
                    </a:cubicBezTo>
                    <a:cubicBezTo>
                      <a:pt x="94263" y="200036"/>
                      <a:pt x="112897" y="134819"/>
                      <a:pt x="146876" y="89331"/>
                    </a:cubicBezTo>
                    <a:cubicBezTo>
                      <a:pt x="171537" y="54804"/>
                      <a:pt x="207160" y="36719"/>
                      <a:pt x="253744" y="36719"/>
                    </a:cubicBezTo>
                    <a:cubicBezTo>
                      <a:pt x="254840" y="36719"/>
                      <a:pt x="254840" y="36719"/>
                      <a:pt x="255936" y="36719"/>
                    </a:cubicBezTo>
                    <a:cubicBezTo>
                      <a:pt x="301424" y="37815"/>
                      <a:pt x="340882" y="56449"/>
                      <a:pt x="367737" y="89331"/>
                    </a:cubicBezTo>
                    <a:cubicBezTo>
                      <a:pt x="401167" y="137559"/>
                      <a:pt x="418157" y="207160"/>
                      <a:pt x="418157" y="297039"/>
                    </a:cubicBezTo>
                    <a:cubicBezTo>
                      <a:pt x="418157" y="380890"/>
                      <a:pt x="403359" y="443367"/>
                      <a:pt x="372669" y="482826"/>
                    </a:cubicBezTo>
                    <a:cubicBezTo>
                      <a:pt x="339786" y="522285"/>
                      <a:pt x="301424" y="542014"/>
                      <a:pt x="255936" y="543110"/>
                    </a:cubicBezTo>
                    <a:moveTo>
                      <a:pt x="260868" y="0"/>
                    </a:moveTo>
                    <a:cubicBezTo>
                      <a:pt x="259772" y="0"/>
                      <a:pt x="257032" y="0"/>
                      <a:pt x="255936" y="0"/>
                    </a:cubicBezTo>
                    <a:cubicBezTo>
                      <a:pt x="190719" y="1096"/>
                      <a:pt x="135366" y="24662"/>
                      <a:pt x="84946" y="72342"/>
                    </a:cubicBezTo>
                    <a:cubicBezTo>
                      <a:pt x="28498" y="127694"/>
                      <a:pt x="0" y="200036"/>
                      <a:pt x="0" y="287723"/>
                    </a:cubicBezTo>
                    <a:cubicBezTo>
                      <a:pt x="0" y="374861"/>
                      <a:pt x="24662" y="442819"/>
                      <a:pt x="73986" y="498171"/>
                    </a:cubicBezTo>
                    <a:cubicBezTo>
                      <a:pt x="124406" y="552427"/>
                      <a:pt x="184690" y="578185"/>
                      <a:pt x="255936" y="578185"/>
                    </a:cubicBezTo>
                    <a:cubicBezTo>
                      <a:pt x="327181" y="578185"/>
                      <a:pt x="386370" y="551331"/>
                      <a:pt x="436790" y="495979"/>
                    </a:cubicBezTo>
                    <a:cubicBezTo>
                      <a:pt x="487210" y="441723"/>
                      <a:pt x="511872" y="373217"/>
                      <a:pt x="511872" y="285530"/>
                    </a:cubicBezTo>
                    <a:cubicBezTo>
                      <a:pt x="511872" y="205516"/>
                      <a:pt x="487210" y="137011"/>
                      <a:pt x="437886" y="82755"/>
                    </a:cubicBezTo>
                    <a:cubicBezTo>
                      <a:pt x="388562" y="27950"/>
                      <a:pt x="329922" y="0"/>
                      <a:pt x="260868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D913201C-42CA-4D8D-9010-6C9D66CF80EA}"/>
                  </a:ext>
                </a:extLst>
              </p:cNvPr>
              <p:cNvSpPr/>
              <p:nvPr/>
            </p:nvSpPr>
            <p:spPr>
              <a:xfrm>
                <a:off x="5044853" y="4191876"/>
                <a:ext cx="548043" cy="548043"/>
              </a:xfrm>
              <a:custGeom>
                <a:avLst/>
                <a:gdLst>
                  <a:gd name="connsiteX0" fmla="*/ 380890 w 548042"/>
                  <a:gd name="connsiteY0" fmla="*/ 548 h 548042"/>
                  <a:gd name="connsiteX1" fmla="*/ 380890 w 548042"/>
                  <a:gd name="connsiteY1" fmla="*/ 22470 h 548042"/>
                  <a:gd name="connsiteX2" fmla="*/ 402811 w 548042"/>
                  <a:gd name="connsiteY2" fmla="*/ 22470 h 548042"/>
                  <a:gd name="connsiteX3" fmla="*/ 444463 w 548042"/>
                  <a:gd name="connsiteY3" fmla="*/ 38363 h 548042"/>
                  <a:gd name="connsiteX4" fmla="*/ 453231 w 548042"/>
                  <a:gd name="connsiteY4" fmla="*/ 99744 h 548042"/>
                  <a:gd name="connsiteX5" fmla="*/ 453231 w 548042"/>
                  <a:gd name="connsiteY5" fmla="*/ 403360 h 548042"/>
                  <a:gd name="connsiteX6" fmla="*/ 283338 w 548042"/>
                  <a:gd name="connsiteY6" fmla="*/ 183046 h 548042"/>
                  <a:gd name="connsiteX7" fmla="*/ 144135 w 548042"/>
                  <a:gd name="connsiteY7" fmla="*/ 1096 h 548042"/>
                  <a:gd name="connsiteX8" fmla="*/ 0 w 548042"/>
                  <a:gd name="connsiteY8" fmla="*/ 0 h 548042"/>
                  <a:gd name="connsiteX9" fmla="*/ 0 w 548042"/>
                  <a:gd name="connsiteY9" fmla="*/ 21922 h 548042"/>
                  <a:gd name="connsiteX10" fmla="*/ 34527 w 548042"/>
                  <a:gd name="connsiteY10" fmla="*/ 26854 h 548042"/>
                  <a:gd name="connsiteX11" fmla="*/ 66313 w 548042"/>
                  <a:gd name="connsiteY11" fmla="*/ 41651 h 548042"/>
                  <a:gd name="connsiteX12" fmla="*/ 100840 w 548042"/>
                  <a:gd name="connsiteY12" fmla="*/ 77274 h 548042"/>
                  <a:gd name="connsiteX13" fmla="*/ 99744 w 548042"/>
                  <a:gd name="connsiteY13" fmla="*/ 455972 h 548042"/>
                  <a:gd name="connsiteX14" fmla="*/ 90975 w 548042"/>
                  <a:gd name="connsiteY14" fmla="*/ 512420 h 548042"/>
                  <a:gd name="connsiteX15" fmla="*/ 46584 w 548042"/>
                  <a:gd name="connsiteY15" fmla="*/ 531054 h 548042"/>
                  <a:gd name="connsiteX16" fmla="*/ 26854 w 548042"/>
                  <a:gd name="connsiteY16" fmla="*/ 531054 h 548042"/>
                  <a:gd name="connsiteX17" fmla="*/ 26854 w 548042"/>
                  <a:gd name="connsiteY17" fmla="*/ 552975 h 548042"/>
                  <a:gd name="connsiteX18" fmla="*/ 213737 w 548042"/>
                  <a:gd name="connsiteY18" fmla="*/ 552975 h 548042"/>
                  <a:gd name="connsiteX19" fmla="*/ 213737 w 548042"/>
                  <a:gd name="connsiteY19" fmla="*/ 531054 h 548042"/>
                  <a:gd name="connsiteX20" fmla="*/ 191815 w 548042"/>
                  <a:gd name="connsiteY20" fmla="*/ 531054 h 548042"/>
                  <a:gd name="connsiteX21" fmla="*/ 150164 w 548042"/>
                  <a:gd name="connsiteY21" fmla="*/ 515160 h 548042"/>
                  <a:gd name="connsiteX22" fmla="*/ 140299 w 548042"/>
                  <a:gd name="connsiteY22" fmla="*/ 455972 h 548042"/>
                  <a:gd name="connsiteX23" fmla="*/ 140299 w 548042"/>
                  <a:gd name="connsiteY23" fmla="*/ 129886 h 548042"/>
                  <a:gd name="connsiteX24" fmla="*/ 282790 w 548042"/>
                  <a:gd name="connsiteY24" fmla="*/ 315673 h 548042"/>
                  <a:gd name="connsiteX25" fmla="*/ 474605 w 548042"/>
                  <a:gd name="connsiteY25" fmla="*/ 561744 h 548042"/>
                  <a:gd name="connsiteX26" fmla="*/ 490498 w 548042"/>
                  <a:gd name="connsiteY26" fmla="*/ 562840 h 548042"/>
                  <a:gd name="connsiteX27" fmla="*/ 494335 w 548042"/>
                  <a:gd name="connsiteY27" fmla="*/ 562840 h 548042"/>
                  <a:gd name="connsiteX28" fmla="*/ 494335 w 548042"/>
                  <a:gd name="connsiteY28" fmla="*/ 99196 h 548042"/>
                  <a:gd name="connsiteX29" fmla="*/ 501459 w 548042"/>
                  <a:gd name="connsiteY29" fmla="*/ 42747 h 548042"/>
                  <a:gd name="connsiteX30" fmla="*/ 544755 w 548042"/>
                  <a:gd name="connsiteY30" fmla="*/ 21922 h 548042"/>
                  <a:gd name="connsiteX31" fmla="*/ 566677 w 548042"/>
                  <a:gd name="connsiteY31" fmla="*/ 21922 h 548042"/>
                  <a:gd name="connsiteX32" fmla="*/ 566677 w 548042"/>
                  <a:gd name="connsiteY32" fmla="*/ 0 h 548042"/>
                  <a:gd name="connsiteX33" fmla="*/ 562840 w 548042"/>
                  <a:gd name="connsiteY33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48042" h="548042">
                    <a:moveTo>
                      <a:pt x="380890" y="548"/>
                    </a:moveTo>
                    <a:lnTo>
                      <a:pt x="380890" y="22470"/>
                    </a:lnTo>
                    <a:lnTo>
                      <a:pt x="402811" y="22470"/>
                    </a:lnTo>
                    <a:cubicBezTo>
                      <a:pt x="419801" y="22470"/>
                      <a:pt x="436242" y="28498"/>
                      <a:pt x="444463" y="38363"/>
                    </a:cubicBezTo>
                    <a:cubicBezTo>
                      <a:pt x="450491" y="47132"/>
                      <a:pt x="453231" y="65217"/>
                      <a:pt x="453231" y="99744"/>
                    </a:cubicBezTo>
                    <a:cubicBezTo>
                      <a:pt x="453231" y="99744"/>
                      <a:pt x="453231" y="383630"/>
                      <a:pt x="453231" y="403360"/>
                    </a:cubicBezTo>
                    <a:cubicBezTo>
                      <a:pt x="447203" y="394591"/>
                      <a:pt x="363352" y="285531"/>
                      <a:pt x="283338" y="183046"/>
                    </a:cubicBezTo>
                    <a:cubicBezTo>
                      <a:pt x="212093" y="89879"/>
                      <a:pt x="144135" y="1096"/>
                      <a:pt x="144135" y="1096"/>
                    </a:cubicBezTo>
                    <a:lnTo>
                      <a:pt x="0" y="0"/>
                    </a:lnTo>
                    <a:lnTo>
                      <a:pt x="0" y="21922"/>
                    </a:lnTo>
                    <a:lnTo>
                      <a:pt x="34527" y="26854"/>
                    </a:lnTo>
                    <a:lnTo>
                      <a:pt x="66313" y="41651"/>
                    </a:lnTo>
                    <a:lnTo>
                      <a:pt x="100840" y="77274"/>
                    </a:lnTo>
                    <a:lnTo>
                      <a:pt x="99744" y="455972"/>
                    </a:lnTo>
                    <a:cubicBezTo>
                      <a:pt x="99744" y="486662"/>
                      <a:pt x="97552" y="504199"/>
                      <a:pt x="90975" y="512420"/>
                    </a:cubicBezTo>
                    <a:cubicBezTo>
                      <a:pt x="82206" y="524477"/>
                      <a:pt x="67409" y="531054"/>
                      <a:pt x="46584" y="531054"/>
                    </a:cubicBezTo>
                    <a:lnTo>
                      <a:pt x="26854" y="531054"/>
                    </a:lnTo>
                    <a:lnTo>
                      <a:pt x="26854" y="552975"/>
                    </a:lnTo>
                    <a:lnTo>
                      <a:pt x="213737" y="552975"/>
                    </a:lnTo>
                    <a:lnTo>
                      <a:pt x="213737" y="531054"/>
                    </a:lnTo>
                    <a:lnTo>
                      <a:pt x="191815" y="531054"/>
                    </a:lnTo>
                    <a:cubicBezTo>
                      <a:pt x="172085" y="531054"/>
                      <a:pt x="158384" y="526121"/>
                      <a:pt x="150164" y="515160"/>
                    </a:cubicBezTo>
                    <a:cubicBezTo>
                      <a:pt x="145231" y="509132"/>
                      <a:pt x="140299" y="490498"/>
                      <a:pt x="140299" y="455972"/>
                    </a:cubicBezTo>
                    <a:cubicBezTo>
                      <a:pt x="140299" y="455972"/>
                      <a:pt x="140299" y="149616"/>
                      <a:pt x="140299" y="129886"/>
                    </a:cubicBezTo>
                    <a:cubicBezTo>
                      <a:pt x="145231" y="137011"/>
                      <a:pt x="211545" y="221958"/>
                      <a:pt x="282790" y="315673"/>
                    </a:cubicBezTo>
                    <a:cubicBezTo>
                      <a:pt x="373765" y="432406"/>
                      <a:pt x="474605" y="561744"/>
                      <a:pt x="474605" y="561744"/>
                    </a:cubicBezTo>
                    <a:lnTo>
                      <a:pt x="490498" y="562840"/>
                    </a:lnTo>
                    <a:lnTo>
                      <a:pt x="494335" y="562840"/>
                    </a:lnTo>
                    <a:lnTo>
                      <a:pt x="494335" y="99196"/>
                    </a:lnTo>
                    <a:cubicBezTo>
                      <a:pt x="494335" y="60833"/>
                      <a:pt x="498171" y="47680"/>
                      <a:pt x="501459" y="42747"/>
                    </a:cubicBezTo>
                    <a:cubicBezTo>
                      <a:pt x="508584" y="29046"/>
                      <a:pt x="525025" y="21922"/>
                      <a:pt x="544755" y="21922"/>
                    </a:cubicBezTo>
                    <a:lnTo>
                      <a:pt x="566677" y="21922"/>
                    </a:lnTo>
                    <a:lnTo>
                      <a:pt x="566677" y="0"/>
                    </a:lnTo>
                    <a:lnTo>
                      <a:pt x="56284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6AD2F2E0-187E-444A-8063-498D02856106}"/>
                  </a:ext>
                </a:extLst>
              </p:cNvPr>
              <p:cNvSpPr/>
              <p:nvPr/>
            </p:nvSpPr>
            <p:spPr>
              <a:xfrm>
                <a:off x="5643316" y="4180367"/>
                <a:ext cx="493239" cy="548043"/>
              </a:xfrm>
              <a:custGeom>
                <a:avLst/>
                <a:gdLst>
                  <a:gd name="connsiteX0" fmla="*/ 324989 w 493238"/>
                  <a:gd name="connsiteY0" fmla="*/ 283886 h 548042"/>
                  <a:gd name="connsiteX1" fmla="*/ 371573 w 493238"/>
                  <a:gd name="connsiteY1" fmla="*/ 288819 h 548042"/>
                  <a:gd name="connsiteX2" fmla="*/ 388563 w 493238"/>
                  <a:gd name="connsiteY2" fmla="*/ 307452 h 548042"/>
                  <a:gd name="connsiteX3" fmla="*/ 392399 w 493238"/>
                  <a:gd name="connsiteY3" fmla="*/ 358968 h 548042"/>
                  <a:gd name="connsiteX4" fmla="*/ 392399 w 493238"/>
                  <a:gd name="connsiteY4" fmla="*/ 517353 h 548042"/>
                  <a:gd name="connsiteX5" fmla="*/ 343075 w 493238"/>
                  <a:gd name="connsiteY5" fmla="*/ 535986 h 548042"/>
                  <a:gd name="connsiteX6" fmla="*/ 290463 w 493238"/>
                  <a:gd name="connsiteY6" fmla="*/ 543110 h 548042"/>
                  <a:gd name="connsiteX7" fmla="*/ 266897 w 493238"/>
                  <a:gd name="connsiteY7" fmla="*/ 540918 h 548042"/>
                  <a:gd name="connsiteX8" fmla="*/ 196748 w 493238"/>
                  <a:gd name="connsiteY8" fmla="*/ 514064 h 548042"/>
                  <a:gd name="connsiteX9" fmla="*/ 122762 w 493238"/>
                  <a:gd name="connsiteY9" fmla="*/ 421993 h 548042"/>
                  <a:gd name="connsiteX10" fmla="*/ 95908 w 493238"/>
                  <a:gd name="connsiteY10" fmla="*/ 280598 h 548042"/>
                  <a:gd name="connsiteX11" fmla="*/ 137559 w 493238"/>
                  <a:gd name="connsiteY11" fmla="*/ 117281 h 548042"/>
                  <a:gd name="connsiteX12" fmla="*/ 266897 w 493238"/>
                  <a:gd name="connsiteY12" fmla="*/ 38363 h 548042"/>
                  <a:gd name="connsiteX13" fmla="*/ 283886 w 493238"/>
                  <a:gd name="connsiteY13" fmla="*/ 37267 h 548042"/>
                  <a:gd name="connsiteX14" fmla="*/ 400620 w 493238"/>
                  <a:gd name="connsiteY14" fmla="*/ 82755 h 548042"/>
                  <a:gd name="connsiteX15" fmla="*/ 451040 w 493238"/>
                  <a:gd name="connsiteY15" fmla="*/ 178662 h 548042"/>
                  <a:gd name="connsiteX16" fmla="*/ 451040 w 493238"/>
                  <a:gd name="connsiteY16" fmla="*/ 180854 h 548042"/>
                  <a:gd name="connsiteX17" fmla="*/ 471865 w 493238"/>
                  <a:gd name="connsiteY17" fmla="*/ 180854 h 548042"/>
                  <a:gd name="connsiteX18" fmla="*/ 457068 w 493238"/>
                  <a:gd name="connsiteY18" fmla="*/ 0 h 548042"/>
                  <a:gd name="connsiteX19" fmla="*/ 453232 w 493238"/>
                  <a:gd name="connsiteY19" fmla="*/ 0 h 548042"/>
                  <a:gd name="connsiteX20" fmla="*/ 436242 w 493238"/>
                  <a:gd name="connsiteY20" fmla="*/ 0 h 548042"/>
                  <a:gd name="connsiteX21" fmla="*/ 436242 w 493238"/>
                  <a:gd name="connsiteY21" fmla="*/ 3836 h 548042"/>
                  <a:gd name="connsiteX22" fmla="*/ 431310 w 493238"/>
                  <a:gd name="connsiteY22" fmla="*/ 27402 h 548042"/>
                  <a:gd name="connsiteX23" fmla="*/ 421445 w 493238"/>
                  <a:gd name="connsiteY23" fmla="*/ 34527 h 548042"/>
                  <a:gd name="connsiteX24" fmla="*/ 394591 w 493238"/>
                  <a:gd name="connsiteY24" fmla="*/ 27402 h 548042"/>
                  <a:gd name="connsiteX25" fmla="*/ 339239 w 493238"/>
                  <a:gd name="connsiteY25" fmla="*/ 8769 h 548042"/>
                  <a:gd name="connsiteX26" fmla="*/ 329374 w 493238"/>
                  <a:gd name="connsiteY26" fmla="*/ 4932 h 548042"/>
                  <a:gd name="connsiteX27" fmla="*/ 276762 w 493238"/>
                  <a:gd name="connsiteY27" fmla="*/ 0 h 548042"/>
                  <a:gd name="connsiteX28" fmla="*/ 266897 w 493238"/>
                  <a:gd name="connsiteY28" fmla="*/ 0 h 548042"/>
                  <a:gd name="connsiteX29" fmla="*/ 141395 w 493238"/>
                  <a:gd name="connsiteY29" fmla="*/ 35623 h 548042"/>
                  <a:gd name="connsiteX30" fmla="*/ 33431 w 493238"/>
                  <a:gd name="connsiteY30" fmla="*/ 157288 h 548042"/>
                  <a:gd name="connsiteX31" fmla="*/ 0 w 493238"/>
                  <a:gd name="connsiteY31" fmla="*/ 297587 h 548042"/>
                  <a:gd name="connsiteX32" fmla="*/ 59189 w 493238"/>
                  <a:gd name="connsiteY32" fmla="*/ 475701 h 548042"/>
                  <a:gd name="connsiteX33" fmla="*/ 266897 w 493238"/>
                  <a:gd name="connsiteY33" fmla="*/ 577637 h 548042"/>
                  <a:gd name="connsiteX34" fmla="*/ 288819 w 493238"/>
                  <a:gd name="connsiteY34" fmla="*/ 577637 h 548042"/>
                  <a:gd name="connsiteX35" fmla="*/ 384726 w 493238"/>
                  <a:gd name="connsiteY35" fmla="*/ 565580 h 548042"/>
                  <a:gd name="connsiteX36" fmla="*/ 471865 w 493238"/>
                  <a:gd name="connsiteY36" fmla="*/ 531054 h 548042"/>
                  <a:gd name="connsiteX37" fmla="*/ 474057 w 493238"/>
                  <a:gd name="connsiteY37" fmla="*/ 529958 h 548042"/>
                  <a:gd name="connsiteX38" fmla="*/ 474057 w 493238"/>
                  <a:gd name="connsiteY38" fmla="*/ 358968 h 548042"/>
                  <a:gd name="connsiteX39" fmla="*/ 480086 w 493238"/>
                  <a:gd name="connsiteY39" fmla="*/ 301424 h 548042"/>
                  <a:gd name="connsiteX40" fmla="*/ 519545 w 493238"/>
                  <a:gd name="connsiteY40" fmla="*/ 284434 h 548042"/>
                  <a:gd name="connsiteX41" fmla="*/ 531602 w 493238"/>
                  <a:gd name="connsiteY41" fmla="*/ 284434 h 548042"/>
                  <a:gd name="connsiteX42" fmla="*/ 531602 w 493238"/>
                  <a:gd name="connsiteY42" fmla="*/ 262513 h 548042"/>
                  <a:gd name="connsiteX43" fmla="*/ 323894 w 493238"/>
                  <a:gd name="connsiteY43" fmla="*/ 262513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93238" h="548042">
                    <a:moveTo>
                      <a:pt x="324989" y="283886"/>
                    </a:moveTo>
                    <a:lnTo>
                      <a:pt x="371573" y="288819"/>
                    </a:lnTo>
                    <a:lnTo>
                      <a:pt x="388563" y="307452"/>
                    </a:lnTo>
                    <a:cubicBezTo>
                      <a:pt x="388563" y="311288"/>
                      <a:pt x="392399" y="358968"/>
                      <a:pt x="392399" y="358968"/>
                    </a:cubicBezTo>
                    <a:lnTo>
                      <a:pt x="392399" y="517353"/>
                    </a:lnTo>
                    <a:cubicBezTo>
                      <a:pt x="377602" y="524477"/>
                      <a:pt x="361708" y="531054"/>
                      <a:pt x="343075" y="535986"/>
                    </a:cubicBezTo>
                    <a:cubicBezTo>
                      <a:pt x="328278" y="540918"/>
                      <a:pt x="309644" y="543110"/>
                      <a:pt x="290463" y="543110"/>
                    </a:cubicBezTo>
                    <a:cubicBezTo>
                      <a:pt x="283339" y="543110"/>
                      <a:pt x="274570" y="542014"/>
                      <a:pt x="266897" y="540918"/>
                    </a:cubicBezTo>
                    <a:cubicBezTo>
                      <a:pt x="242235" y="537082"/>
                      <a:pt x="218669" y="528861"/>
                      <a:pt x="196748" y="514064"/>
                    </a:cubicBezTo>
                    <a:cubicBezTo>
                      <a:pt x="167153" y="495431"/>
                      <a:pt x="141395" y="463644"/>
                      <a:pt x="122762" y="421993"/>
                    </a:cubicBezTo>
                    <a:cubicBezTo>
                      <a:pt x="104128" y="377602"/>
                      <a:pt x="95908" y="332114"/>
                      <a:pt x="95908" y="280598"/>
                    </a:cubicBezTo>
                    <a:cubicBezTo>
                      <a:pt x="95908" y="218121"/>
                      <a:pt x="109609" y="163865"/>
                      <a:pt x="137559" y="117281"/>
                    </a:cubicBezTo>
                    <a:cubicBezTo>
                      <a:pt x="168249" y="67957"/>
                      <a:pt x="211545" y="42199"/>
                      <a:pt x="266897" y="38363"/>
                    </a:cubicBezTo>
                    <a:cubicBezTo>
                      <a:pt x="271829" y="37267"/>
                      <a:pt x="277858" y="37267"/>
                      <a:pt x="283886" y="37267"/>
                    </a:cubicBezTo>
                    <a:cubicBezTo>
                      <a:pt x="333210" y="37267"/>
                      <a:pt x="371025" y="52064"/>
                      <a:pt x="400620" y="82755"/>
                    </a:cubicBezTo>
                    <a:cubicBezTo>
                      <a:pt x="420349" y="103580"/>
                      <a:pt x="436242" y="135915"/>
                      <a:pt x="451040" y="178662"/>
                    </a:cubicBezTo>
                    <a:lnTo>
                      <a:pt x="451040" y="180854"/>
                    </a:lnTo>
                    <a:lnTo>
                      <a:pt x="471865" y="180854"/>
                    </a:lnTo>
                    <a:lnTo>
                      <a:pt x="457068" y="0"/>
                    </a:lnTo>
                    <a:lnTo>
                      <a:pt x="453232" y="0"/>
                    </a:lnTo>
                    <a:lnTo>
                      <a:pt x="436242" y="0"/>
                    </a:lnTo>
                    <a:lnTo>
                      <a:pt x="436242" y="3836"/>
                    </a:lnTo>
                    <a:cubicBezTo>
                      <a:pt x="436242" y="19730"/>
                      <a:pt x="433502" y="25758"/>
                      <a:pt x="431310" y="27402"/>
                    </a:cubicBezTo>
                    <a:cubicBezTo>
                      <a:pt x="429118" y="33431"/>
                      <a:pt x="425281" y="34527"/>
                      <a:pt x="421445" y="34527"/>
                    </a:cubicBezTo>
                    <a:lnTo>
                      <a:pt x="394591" y="27402"/>
                    </a:lnTo>
                    <a:lnTo>
                      <a:pt x="339239" y="8769"/>
                    </a:lnTo>
                    <a:lnTo>
                      <a:pt x="329374" y="4932"/>
                    </a:lnTo>
                    <a:cubicBezTo>
                      <a:pt x="328278" y="4932"/>
                      <a:pt x="276762" y="0"/>
                      <a:pt x="276762" y="0"/>
                    </a:cubicBezTo>
                    <a:cubicBezTo>
                      <a:pt x="272926" y="0"/>
                      <a:pt x="269637" y="0"/>
                      <a:pt x="266897" y="0"/>
                    </a:cubicBezTo>
                    <a:cubicBezTo>
                      <a:pt x="220314" y="1096"/>
                      <a:pt x="178114" y="13701"/>
                      <a:pt x="141395" y="35623"/>
                    </a:cubicBezTo>
                    <a:cubicBezTo>
                      <a:pt x="93168" y="67409"/>
                      <a:pt x="57545" y="107965"/>
                      <a:pt x="33431" y="157288"/>
                    </a:cubicBezTo>
                    <a:cubicBezTo>
                      <a:pt x="11509" y="203872"/>
                      <a:pt x="0" y="251004"/>
                      <a:pt x="0" y="297587"/>
                    </a:cubicBezTo>
                    <a:cubicBezTo>
                      <a:pt x="0" y="363900"/>
                      <a:pt x="19730" y="423089"/>
                      <a:pt x="59189" y="475701"/>
                    </a:cubicBezTo>
                    <a:cubicBezTo>
                      <a:pt x="108513" y="538178"/>
                      <a:pt x="177018" y="572705"/>
                      <a:pt x="266897" y="577637"/>
                    </a:cubicBezTo>
                    <a:cubicBezTo>
                      <a:pt x="272926" y="577637"/>
                      <a:pt x="280598" y="577637"/>
                      <a:pt x="288819" y="577637"/>
                    </a:cubicBezTo>
                    <a:cubicBezTo>
                      <a:pt x="320605" y="577637"/>
                      <a:pt x="354036" y="573801"/>
                      <a:pt x="384726" y="565580"/>
                    </a:cubicBezTo>
                    <a:cubicBezTo>
                      <a:pt x="415417" y="558456"/>
                      <a:pt x="445011" y="544755"/>
                      <a:pt x="471865" y="531054"/>
                    </a:cubicBezTo>
                    <a:lnTo>
                      <a:pt x="474057" y="529958"/>
                    </a:lnTo>
                    <a:lnTo>
                      <a:pt x="474057" y="358968"/>
                    </a:lnTo>
                    <a:cubicBezTo>
                      <a:pt x="474057" y="330470"/>
                      <a:pt x="475154" y="310740"/>
                      <a:pt x="480086" y="301424"/>
                    </a:cubicBezTo>
                    <a:cubicBezTo>
                      <a:pt x="486114" y="290463"/>
                      <a:pt x="499815" y="284434"/>
                      <a:pt x="519545" y="284434"/>
                    </a:cubicBezTo>
                    <a:lnTo>
                      <a:pt x="531602" y="284434"/>
                    </a:lnTo>
                    <a:lnTo>
                      <a:pt x="531602" y="262513"/>
                    </a:lnTo>
                    <a:lnTo>
                      <a:pt x="323894" y="262513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A2A58CF-E2FC-4640-A103-B1EB6C3A618D}"/>
                  </a:ext>
                </a:extLst>
              </p:cNvPr>
              <p:cNvSpPr/>
              <p:nvPr/>
            </p:nvSpPr>
            <p:spPr>
              <a:xfrm>
                <a:off x="6194099" y="4192424"/>
                <a:ext cx="274021" cy="548043"/>
              </a:xfrm>
              <a:custGeom>
                <a:avLst/>
                <a:gdLst>
                  <a:gd name="connsiteX0" fmla="*/ 145231 w 274021"/>
                  <a:gd name="connsiteY0" fmla="*/ 0 h 548042"/>
                  <a:gd name="connsiteX1" fmla="*/ 61381 w 274021"/>
                  <a:gd name="connsiteY1" fmla="*/ 0 h 548042"/>
                  <a:gd name="connsiteX2" fmla="*/ 61381 w 274021"/>
                  <a:gd name="connsiteY2" fmla="*/ 21922 h 548042"/>
                  <a:gd name="connsiteX3" fmla="*/ 83302 w 274021"/>
                  <a:gd name="connsiteY3" fmla="*/ 21922 h 548042"/>
                  <a:gd name="connsiteX4" fmla="*/ 116733 w 274021"/>
                  <a:gd name="connsiteY4" fmla="*/ 31786 h 548042"/>
                  <a:gd name="connsiteX5" fmla="*/ 131530 w 274021"/>
                  <a:gd name="connsiteY5" fmla="*/ 47680 h 548042"/>
                  <a:gd name="connsiteX6" fmla="*/ 136463 w 274021"/>
                  <a:gd name="connsiteY6" fmla="*/ 99196 h 548042"/>
                  <a:gd name="connsiteX7" fmla="*/ 136463 w 274021"/>
                  <a:gd name="connsiteY7" fmla="*/ 472961 h 548042"/>
                  <a:gd name="connsiteX8" fmla="*/ 127694 w 274021"/>
                  <a:gd name="connsiteY8" fmla="*/ 517352 h 548042"/>
                  <a:gd name="connsiteX9" fmla="*/ 111801 w 274021"/>
                  <a:gd name="connsiteY9" fmla="*/ 531053 h 548042"/>
                  <a:gd name="connsiteX10" fmla="*/ 93167 w 274021"/>
                  <a:gd name="connsiteY10" fmla="*/ 511324 h 548042"/>
                  <a:gd name="connsiteX11" fmla="*/ 67409 w 274021"/>
                  <a:gd name="connsiteY11" fmla="*/ 463096 h 548042"/>
                  <a:gd name="connsiteX12" fmla="*/ 42747 w 274021"/>
                  <a:gd name="connsiteY12" fmla="*/ 454328 h 548042"/>
                  <a:gd name="connsiteX13" fmla="*/ 10961 w 274021"/>
                  <a:gd name="connsiteY13" fmla="*/ 466933 h 548042"/>
                  <a:gd name="connsiteX14" fmla="*/ 0 w 274021"/>
                  <a:gd name="connsiteY14" fmla="*/ 500363 h 548042"/>
                  <a:gd name="connsiteX15" fmla="*/ 21922 w 274021"/>
                  <a:gd name="connsiteY15" fmla="*/ 546947 h 548042"/>
                  <a:gd name="connsiteX16" fmla="*/ 81110 w 274021"/>
                  <a:gd name="connsiteY16" fmla="*/ 565580 h 548042"/>
                  <a:gd name="connsiteX17" fmla="*/ 145231 w 274021"/>
                  <a:gd name="connsiteY17" fmla="*/ 546947 h 548042"/>
                  <a:gd name="connsiteX18" fmla="*/ 157288 w 274021"/>
                  <a:gd name="connsiteY18" fmla="*/ 537082 h 548042"/>
                  <a:gd name="connsiteX19" fmla="*/ 202776 w 274021"/>
                  <a:gd name="connsiteY19" fmla="*/ 469673 h 548042"/>
                  <a:gd name="connsiteX20" fmla="*/ 214833 w 274021"/>
                  <a:gd name="connsiteY20" fmla="*/ 366641 h 548042"/>
                  <a:gd name="connsiteX21" fmla="*/ 214833 w 274021"/>
                  <a:gd name="connsiteY21" fmla="*/ 99744 h 548042"/>
                  <a:gd name="connsiteX22" fmla="*/ 223602 w 274021"/>
                  <a:gd name="connsiteY22" fmla="*/ 40555 h 548042"/>
                  <a:gd name="connsiteX23" fmla="*/ 267993 w 274021"/>
                  <a:gd name="connsiteY23" fmla="*/ 21922 h 548042"/>
                  <a:gd name="connsiteX24" fmla="*/ 289915 w 274021"/>
                  <a:gd name="connsiteY24" fmla="*/ 21922 h 548042"/>
                  <a:gd name="connsiteX25" fmla="*/ 289915 w 274021"/>
                  <a:gd name="connsiteY25" fmla="*/ 0 h 548042"/>
                  <a:gd name="connsiteX26" fmla="*/ 286078 w 274021"/>
                  <a:gd name="connsiteY26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4021" h="548042">
                    <a:moveTo>
                      <a:pt x="145231" y="0"/>
                    </a:moveTo>
                    <a:lnTo>
                      <a:pt x="61381" y="0"/>
                    </a:lnTo>
                    <a:lnTo>
                      <a:pt x="61381" y="21922"/>
                    </a:lnTo>
                    <a:lnTo>
                      <a:pt x="83302" y="21922"/>
                    </a:lnTo>
                    <a:cubicBezTo>
                      <a:pt x="97003" y="21922"/>
                      <a:pt x="107965" y="26854"/>
                      <a:pt x="116733" y="31786"/>
                    </a:cubicBezTo>
                    <a:cubicBezTo>
                      <a:pt x="122762" y="35623"/>
                      <a:pt x="127694" y="40555"/>
                      <a:pt x="131530" y="47680"/>
                    </a:cubicBezTo>
                    <a:cubicBezTo>
                      <a:pt x="131530" y="48776"/>
                      <a:pt x="136463" y="99196"/>
                      <a:pt x="136463" y="99196"/>
                    </a:cubicBezTo>
                    <a:lnTo>
                      <a:pt x="136463" y="472961"/>
                    </a:lnTo>
                    <a:cubicBezTo>
                      <a:pt x="136463" y="496527"/>
                      <a:pt x="132626" y="511324"/>
                      <a:pt x="127694" y="517352"/>
                    </a:cubicBezTo>
                    <a:cubicBezTo>
                      <a:pt x="122762" y="526121"/>
                      <a:pt x="116733" y="531053"/>
                      <a:pt x="111801" y="531053"/>
                    </a:cubicBezTo>
                    <a:cubicBezTo>
                      <a:pt x="103032" y="531053"/>
                      <a:pt x="98100" y="525025"/>
                      <a:pt x="93167" y="511324"/>
                    </a:cubicBezTo>
                    <a:cubicBezTo>
                      <a:pt x="81110" y="485566"/>
                      <a:pt x="74534" y="470769"/>
                      <a:pt x="67409" y="463096"/>
                    </a:cubicBezTo>
                    <a:cubicBezTo>
                      <a:pt x="66313" y="462000"/>
                      <a:pt x="42747" y="454328"/>
                      <a:pt x="42747" y="454328"/>
                    </a:cubicBezTo>
                    <a:cubicBezTo>
                      <a:pt x="29046" y="454328"/>
                      <a:pt x="18086" y="460356"/>
                      <a:pt x="10961" y="466933"/>
                    </a:cubicBezTo>
                    <a:cubicBezTo>
                      <a:pt x="3836" y="475701"/>
                      <a:pt x="0" y="485566"/>
                      <a:pt x="0" y="500363"/>
                    </a:cubicBezTo>
                    <a:cubicBezTo>
                      <a:pt x="0" y="520093"/>
                      <a:pt x="8768" y="533794"/>
                      <a:pt x="21922" y="546947"/>
                    </a:cubicBezTo>
                    <a:cubicBezTo>
                      <a:pt x="36719" y="559004"/>
                      <a:pt x="55352" y="565580"/>
                      <a:pt x="81110" y="565580"/>
                    </a:cubicBezTo>
                    <a:cubicBezTo>
                      <a:pt x="104676" y="565580"/>
                      <a:pt x="125502" y="559552"/>
                      <a:pt x="145231" y="546947"/>
                    </a:cubicBezTo>
                    <a:cubicBezTo>
                      <a:pt x="150164" y="544755"/>
                      <a:pt x="154000" y="540918"/>
                      <a:pt x="157288" y="537082"/>
                    </a:cubicBezTo>
                    <a:cubicBezTo>
                      <a:pt x="178114" y="518449"/>
                      <a:pt x="192911" y="496527"/>
                      <a:pt x="202776" y="469673"/>
                    </a:cubicBezTo>
                    <a:cubicBezTo>
                      <a:pt x="213737" y="438982"/>
                      <a:pt x="214833" y="402263"/>
                      <a:pt x="214833" y="366641"/>
                    </a:cubicBezTo>
                    <a:lnTo>
                      <a:pt x="214833" y="99744"/>
                    </a:lnTo>
                    <a:cubicBezTo>
                      <a:pt x="214833" y="63025"/>
                      <a:pt x="220861" y="45487"/>
                      <a:pt x="223602" y="40555"/>
                    </a:cubicBezTo>
                    <a:cubicBezTo>
                      <a:pt x="232370" y="28498"/>
                      <a:pt x="248263" y="21922"/>
                      <a:pt x="267993" y="21922"/>
                    </a:cubicBezTo>
                    <a:lnTo>
                      <a:pt x="289915" y="21922"/>
                    </a:lnTo>
                    <a:lnTo>
                      <a:pt x="289915" y="0"/>
                    </a:lnTo>
                    <a:lnTo>
                      <a:pt x="2860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C79DA15D-BB37-45B2-8652-FDEF26A855ED}"/>
                  </a:ext>
                </a:extLst>
              </p:cNvPr>
              <p:cNvSpPr/>
              <p:nvPr/>
            </p:nvSpPr>
            <p:spPr>
              <a:xfrm>
                <a:off x="6500455" y="4192424"/>
                <a:ext cx="219217" cy="548043"/>
              </a:xfrm>
              <a:custGeom>
                <a:avLst/>
                <a:gdLst>
                  <a:gd name="connsiteX0" fmla="*/ 114541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2 w 219217"/>
                  <a:gd name="connsiteY3" fmla="*/ 21922 h 548042"/>
                  <a:gd name="connsiteX4" fmla="*/ 56449 w 219217"/>
                  <a:gd name="connsiteY4" fmla="*/ 31786 h 548042"/>
                  <a:gd name="connsiteX5" fmla="*/ 71246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3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29082 w 219217"/>
                  <a:gd name="connsiteY13" fmla="*/ 552975 h 548042"/>
                  <a:gd name="connsiteX14" fmla="*/ 229082 w 219217"/>
                  <a:gd name="connsiteY14" fmla="*/ 531053 h 548042"/>
                  <a:gd name="connsiteX15" fmla="*/ 207161 w 219217"/>
                  <a:gd name="connsiteY15" fmla="*/ 531053 h 548042"/>
                  <a:gd name="connsiteX16" fmla="*/ 173730 w 219217"/>
                  <a:gd name="connsiteY16" fmla="*/ 521189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7161 w 219217"/>
                  <a:gd name="connsiteY21" fmla="*/ 21922 h 548042"/>
                  <a:gd name="connsiteX22" fmla="*/ 229082 w 219217"/>
                  <a:gd name="connsiteY22" fmla="*/ 21922 h 548042"/>
                  <a:gd name="connsiteX23" fmla="*/ 229082 w 219217"/>
                  <a:gd name="connsiteY23" fmla="*/ 0 h 548042"/>
                  <a:gd name="connsiteX24" fmla="*/ 226890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4541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32883" y="21922"/>
                      <a:pt x="45488" y="26854"/>
                      <a:pt x="56449" y="31786"/>
                    </a:cubicBezTo>
                    <a:lnTo>
                      <a:pt x="71246" y="47680"/>
                    </a:lnTo>
                    <a:cubicBezTo>
                      <a:pt x="71246" y="48776"/>
                      <a:pt x="75082" y="99196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50" y="505844"/>
                      <a:pt x="66313" y="512420"/>
                    </a:cubicBezTo>
                    <a:cubicBezTo>
                      <a:pt x="57545" y="524477"/>
                      <a:pt x="41651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29082" y="552975"/>
                    </a:lnTo>
                    <a:lnTo>
                      <a:pt x="229082" y="531053"/>
                    </a:lnTo>
                    <a:lnTo>
                      <a:pt x="207161" y="531053"/>
                    </a:lnTo>
                    <a:cubicBezTo>
                      <a:pt x="195104" y="531053"/>
                      <a:pt x="185239" y="528861"/>
                      <a:pt x="173730" y="521189"/>
                    </a:cubicBezTo>
                    <a:cubicBezTo>
                      <a:pt x="167701" y="517352"/>
                      <a:pt x="161673" y="512420"/>
                      <a:pt x="158933" y="506391"/>
                    </a:cubicBezTo>
                    <a:cubicBezTo>
                      <a:pt x="157837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837" y="49324"/>
                      <a:pt x="163865" y="40555"/>
                    </a:cubicBezTo>
                    <a:cubicBezTo>
                      <a:pt x="172634" y="28498"/>
                      <a:pt x="188527" y="21922"/>
                      <a:pt x="207161" y="21922"/>
                    </a:cubicBezTo>
                    <a:lnTo>
                      <a:pt x="229082" y="21922"/>
                    </a:lnTo>
                    <a:lnTo>
                      <a:pt x="229082" y="0"/>
                    </a:lnTo>
                    <a:lnTo>
                      <a:pt x="22689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BB6486D5-22C1-4240-BEC5-2579842DFFD8}"/>
                  </a:ext>
                </a:extLst>
              </p:cNvPr>
              <p:cNvSpPr/>
              <p:nvPr/>
            </p:nvSpPr>
            <p:spPr>
              <a:xfrm>
                <a:off x="6938889" y="4191876"/>
                <a:ext cx="1096086" cy="548043"/>
              </a:xfrm>
              <a:custGeom>
                <a:avLst/>
                <a:gdLst>
                  <a:gd name="connsiteX0" fmla="*/ 930029 w 1096085"/>
                  <a:gd name="connsiteY0" fmla="*/ 548 h 548042"/>
                  <a:gd name="connsiteX1" fmla="*/ 930029 w 1096085"/>
                  <a:gd name="connsiteY1" fmla="*/ 22470 h 548042"/>
                  <a:gd name="connsiteX2" fmla="*/ 951951 w 1096085"/>
                  <a:gd name="connsiteY2" fmla="*/ 22470 h 548042"/>
                  <a:gd name="connsiteX3" fmla="*/ 993602 w 1096085"/>
                  <a:gd name="connsiteY3" fmla="*/ 38363 h 548042"/>
                  <a:gd name="connsiteX4" fmla="*/ 1002371 w 1096085"/>
                  <a:gd name="connsiteY4" fmla="*/ 99744 h 548042"/>
                  <a:gd name="connsiteX5" fmla="*/ 1002371 w 1096085"/>
                  <a:gd name="connsiteY5" fmla="*/ 403360 h 548042"/>
                  <a:gd name="connsiteX6" fmla="*/ 832478 w 1096085"/>
                  <a:gd name="connsiteY6" fmla="*/ 183046 h 548042"/>
                  <a:gd name="connsiteX7" fmla="*/ 693274 w 1096085"/>
                  <a:gd name="connsiteY7" fmla="*/ 1096 h 548042"/>
                  <a:gd name="connsiteX8" fmla="*/ 556812 w 1096085"/>
                  <a:gd name="connsiteY8" fmla="*/ 0 h 548042"/>
                  <a:gd name="connsiteX9" fmla="*/ 552976 w 1096085"/>
                  <a:gd name="connsiteY9" fmla="*/ 0 h 548042"/>
                  <a:gd name="connsiteX10" fmla="*/ 367189 w 1096085"/>
                  <a:gd name="connsiteY10" fmla="*/ 0 h 548042"/>
                  <a:gd name="connsiteX11" fmla="*/ 367189 w 1096085"/>
                  <a:gd name="connsiteY11" fmla="*/ 21922 h 548042"/>
                  <a:gd name="connsiteX12" fmla="*/ 391851 w 1096085"/>
                  <a:gd name="connsiteY12" fmla="*/ 21922 h 548042"/>
                  <a:gd name="connsiteX13" fmla="*/ 431310 w 1096085"/>
                  <a:gd name="connsiteY13" fmla="*/ 40555 h 548042"/>
                  <a:gd name="connsiteX14" fmla="*/ 442271 w 1096085"/>
                  <a:gd name="connsiteY14" fmla="*/ 99744 h 548042"/>
                  <a:gd name="connsiteX15" fmla="*/ 442271 w 1096085"/>
                  <a:gd name="connsiteY15" fmla="*/ 322249 h 548042"/>
                  <a:gd name="connsiteX16" fmla="*/ 427474 w 1096085"/>
                  <a:gd name="connsiteY16" fmla="*/ 445011 h 548042"/>
                  <a:gd name="connsiteX17" fmla="*/ 373218 w 1096085"/>
                  <a:gd name="connsiteY17" fmla="*/ 501459 h 548042"/>
                  <a:gd name="connsiteX18" fmla="*/ 286078 w 1096085"/>
                  <a:gd name="connsiteY18" fmla="*/ 523381 h 548042"/>
                  <a:gd name="connsiteX19" fmla="*/ 278954 w 1096085"/>
                  <a:gd name="connsiteY19" fmla="*/ 523381 h 548042"/>
                  <a:gd name="connsiteX20" fmla="*/ 219765 w 1096085"/>
                  <a:gd name="connsiteY20" fmla="*/ 508584 h 548042"/>
                  <a:gd name="connsiteX21" fmla="*/ 179210 w 1096085"/>
                  <a:gd name="connsiteY21" fmla="*/ 472961 h 548042"/>
                  <a:gd name="connsiteX22" fmla="*/ 162221 w 1096085"/>
                  <a:gd name="connsiteY22" fmla="*/ 410484 h 548042"/>
                  <a:gd name="connsiteX23" fmla="*/ 155096 w 1096085"/>
                  <a:gd name="connsiteY23" fmla="*/ 339239 h 548042"/>
                  <a:gd name="connsiteX24" fmla="*/ 155096 w 1096085"/>
                  <a:gd name="connsiteY24" fmla="*/ 99196 h 548042"/>
                  <a:gd name="connsiteX25" fmla="*/ 163865 w 1096085"/>
                  <a:gd name="connsiteY25" fmla="*/ 42747 h 548042"/>
                  <a:gd name="connsiteX26" fmla="*/ 208256 w 1096085"/>
                  <a:gd name="connsiteY26" fmla="*/ 21922 h 548042"/>
                  <a:gd name="connsiteX27" fmla="*/ 230178 w 1096085"/>
                  <a:gd name="connsiteY27" fmla="*/ 21922 h 548042"/>
                  <a:gd name="connsiteX28" fmla="*/ 230178 w 1096085"/>
                  <a:gd name="connsiteY28" fmla="*/ 0 h 548042"/>
                  <a:gd name="connsiteX29" fmla="*/ 0 w 1096085"/>
                  <a:gd name="connsiteY29" fmla="*/ 0 h 548042"/>
                  <a:gd name="connsiteX30" fmla="*/ 0 w 1096085"/>
                  <a:gd name="connsiteY30" fmla="*/ 21922 h 548042"/>
                  <a:gd name="connsiteX31" fmla="*/ 21922 w 1096085"/>
                  <a:gd name="connsiteY31" fmla="*/ 21922 h 548042"/>
                  <a:gd name="connsiteX32" fmla="*/ 61381 w 1096085"/>
                  <a:gd name="connsiteY32" fmla="*/ 37815 h 548042"/>
                  <a:gd name="connsiteX33" fmla="*/ 75082 w 1096085"/>
                  <a:gd name="connsiteY33" fmla="*/ 99196 h 548042"/>
                  <a:gd name="connsiteX34" fmla="*/ 75082 w 1096085"/>
                  <a:gd name="connsiteY34" fmla="*/ 314577 h 548042"/>
                  <a:gd name="connsiteX35" fmla="*/ 87139 w 1096085"/>
                  <a:gd name="connsiteY35" fmla="*/ 449943 h 548042"/>
                  <a:gd name="connsiteX36" fmla="*/ 151260 w 1096085"/>
                  <a:gd name="connsiteY36" fmla="*/ 534890 h 548042"/>
                  <a:gd name="connsiteX37" fmla="*/ 278954 w 1096085"/>
                  <a:gd name="connsiteY37" fmla="*/ 565580 h 548042"/>
                  <a:gd name="connsiteX38" fmla="*/ 281146 w 1096085"/>
                  <a:gd name="connsiteY38" fmla="*/ 565580 h 548042"/>
                  <a:gd name="connsiteX39" fmla="*/ 405552 w 1096085"/>
                  <a:gd name="connsiteY39" fmla="*/ 532150 h 548042"/>
                  <a:gd name="connsiteX40" fmla="*/ 466933 w 1096085"/>
                  <a:gd name="connsiteY40" fmla="*/ 454876 h 548042"/>
                  <a:gd name="connsiteX41" fmla="*/ 483922 w 1096085"/>
                  <a:gd name="connsiteY41" fmla="*/ 324441 h 548042"/>
                  <a:gd name="connsiteX42" fmla="*/ 483922 w 1096085"/>
                  <a:gd name="connsiteY42" fmla="*/ 104128 h 548042"/>
                  <a:gd name="connsiteX43" fmla="*/ 489951 w 1096085"/>
                  <a:gd name="connsiteY43" fmla="*/ 47680 h 548042"/>
                  <a:gd name="connsiteX44" fmla="*/ 534342 w 1096085"/>
                  <a:gd name="connsiteY44" fmla="*/ 21922 h 548042"/>
                  <a:gd name="connsiteX45" fmla="*/ 552976 w 1096085"/>
                  <a:gd name="connsiteY45" fmla="*/ 21922 h 548042"/>
                  <a:gd name="connsiteX46" fmla="*/ 583666 w 1096085"/>
                  <a:gd name="connsiteY46" fmla="*/ 26854 h 548042"/>
                  <a:gd name="connsiteX47" fmla="*/ 615452 w 1096085"/>
                  <a:gd name="connsiteY47" fmla="*/ 41651 h 548042"/>
                  <a:gd name="connsiteX48" fmla="*/ 649979 w 1096085"/>
                  <a:gd name="connsiteY48" fmla="*/ 77274 h 548042"/>
                  <a:gd name="connsiteX49" fmla="*/ 649979 w 1096085"/>
                  <a:gd name="connsiteY49" fmla="*/ 455972 h 548042"/>
                  <a:gd name="connsiteX50" fmla="*/ 641211 w 1096085"/>
                  <a:gd name="connsiteY50" fmla="*/ 512420 h 548042"/>
                  <a:gd name="connsiteX51" fmla="*/ 596819 w 1096085"/>
                  <a:gd name="connsiteY51" fmla="*/ 531054 h 548042"/>
                  <a:gd name="connsiteX52" fmla="*/ 577090 w 1096085"/>
                  <a:gd name="connsiteY52" fmla="*/ 531054 h 548042"/>
                  <a:gd name="connsiteX53" fmla="*/ 577090 w 1096085"/>
                  <a:gd name="connsiteY53" fmla="*/ 552975 h 548042"/>
                  <a:gd name="connsiteX54" fmla="*/ 762876 w 1096085"/>
                  <a:gd name="connsiteY54" fmla="*/ 552975 h 548042"/>
                  <a:gd name="connsiteX55" fmla="*/ 762876 w 1096085"/>
                  <a:gd name="connsiteY55" fmla="*/ 531054 h 548042"/>
                  <a:gd name="connsiteX56" fmla="*/ 740954 w 1096085"/>
                  <a:gd name="connsiteY56" fmla="*/ 531054 h 548042"/>
                  <a:gd name="connsiteX57" fmla="*/ 700399 w 1096085"/>
                  <a:gd name="connsiteY57" fmla="*/ 515160 h 548042"/>
                  <a:gd name="connsiteX58" fmla="*/ 689439 w 1096085"/>
                  <a:gd name="connsiteY58" fmla="*/ 455972 h 548042"/>
                  <a:gd name="connsiteX59" fmla="*/ 689439 w 1096085"/>
                  <a:gd name="connsiteY59" fmla="*/ 129886 h 548042"/>
                  <a:gd name="connsiteX60" fmla="*/ 831929 w 1096085"/>
                  <a:gd name="connsiteY60" fmla="*/ 315673 h 548042"/>
                  <a:gd name="connsiteX61" fmla="*/ 1022648 w 1096085"/>
                  <a:gd name="connsiteY61" fmla="*/ 561744 h 548042"/>
                  <a:gd name="connsiteX62" fmla="*/ 1039638 w 1096085"/>
                  <a:gd name="connsiteY62" fmla="*/ 562840 h 548042"/>
                  <a:gd name="connsiteX63" fmla="*/ 1043474 w 1096085"/>
                  <a:gd name="connsiteY63" fmla="*/ 562840 h 548042"/>
                  <a:gd name="connsiteX64" fmla="*/ 1043474 w 1096085"/>
                  <a:gd name="connsiteY64" fmla="*/ 99196 h 548042"/>
                  <a:gd name="connsiteX65" fmla="*/ 1049502 w 1096085"/>
                  <a:gd name="connsiteY65" fmla="*/ 42747 h 548042"/>
                  <a:gd name="connsiteX66" fmla="*/ 1093894 w 1096085"/>
                  <a:gd name="connsiteY66" fmla="*/ 21922 h 548042"/>
                  <a:gd name="connsiteX67" fmla="*/ 1115816 w 1096085"/>
                  <a:gd name="connsiteY67" fmla="*/ 21922 h 548042"/>
                  <a:gd name="connsiteX68" fmla="*/ 1115816 w 1096085"/>
                  <a:gd name="connsiteY68" fmla="*/ 0 h 548042"/>
                  <a:gd name="connsiteX69" fmla="*/ 1111979 w 1096085"/>
                  <a:gd name="connsiteY69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096085" h="548042">
                    <a:moveTo>
                      <a:pt x="930029" y="548"/>
                    </a:moveTo>
                    <a:lnTo>
                      <a:pt x="930029" y="22470"/>
                    </a:lnTo>
                    <a:lnTo>
                      <a:pt x="951951" y="22470"/>
                    </a:lnTo>
                    <a:cubicBezTo>
                      <a:pt x="967844" y="22470"/>
                      <a:pt x="983737" y="28498"/>
                      <a:pt x="993602" y="38363"/>
                    </a:cubicBezTo>
                    <a:cubicBezTo>
                      <a:pt x="998535" y="47132"/>
                      <a:pt x="1002371" y="65217"/>
                      <a:pt x="1002371" y="99744"/>
                    </a:cubicBezTo>
                    <a:cubicBezTo>
                      <a:pt x="1002371" y="99744"/>
                      <a:pt x="1002371" y="383630"/>
                      <a:pt x="1002371" y="403360"/>
                    </a:cubicBezTo>
                    <a:cubicBezTo>
                      <a:pt x="995246" y="394591"/>
                      <a:pt x="911395" y="285531"/>
                      <a:pt x="832478" y="183046"/>
                    </a:cubicBezTo>
                    <a:cubicBezTo>
                      <a:pt x="760136" y="89879"/>
                      <a:pt x="693274" y="1096"/>
                      <a:pt x="693274" y="1096"/>
                    </a:cubicBezTo>
                    <a:lnTo>
                      <a:pt x="556812" y="0"/>
                    </a:lnTo>
                    <a:lnTo>
                      <a:pt x="552976" y="0"/>
                    </a:lnTo>
                    <a:lnTo>
                      <a:pt x="367189" y="0"/>
                    </a:lnTo>
                    <a:lnTo>
                      <a:pt x="367189" y="21922"/>
                    </a:lnTo>
                    <a:lnTo>
                      <a:pt x="391851" y="21922"/>
                    </a:lnTo>
                    <a:cubicBezTo>
                      <a:pt x="407744" y="21922"/>
                      <a:pt x="421445" y="27950"/>
                      <a:pt x="431310" y="40555"/>
                    </a:cubicBezTo>
                    <a:cubicBezTo>
                      <a:pt x="436242" y="46584"/>
                      <a:pt x="442271" y="65217"/>
                      <a:pt x="442271" y="99744"/>
                    </a:cubicBezTo>
                    <a:lnTo>
                      <a:pt x="442271" y="322249"/>
                    </a:lnTo>
                    <a:cubicBezTo>
                      <a:pt x="442271" y="379794"/>
                      <a:pt x="437338" y="420349"/>
                      <a:pt x="427474" y="445011"/>
                    </a:cubicBezTo>
                    <a:cubicBezTo>
                      <a:pt x="417609" y="468577"/>
                      <a:pt x="397879" y="488306"/>
                      <a:pt x="373218" y="501459"/>
                    </a:cubicBezTo>
                    <a:cubicBezTo>
                      <a:pt x="348555" y="516256"/>
                      <a:pt x="318961" y="523381"/>
                      <a:pt x="286078" y="523381"/>
                    </a:cubicBezTo>
                    <a:cubicBezTo>
                      <a:pt x="283886" y="523381"/>
                      <a:pt x="281146" y="523381"/>
                      <a:pt x="278954" y="523381"/>
                    </a:cubicBezTo>
                    <a:cubicBezTo>
                      <a:pt x="255388" y="522285"/>
                      <a:pt x="237303" y="517353"/>
                      <a:pt x="219765" y="508584"/>
                    </a:cubicBezTo>
                    <a:cubicBezTo>
                      <a:pt x="202776" y="498719"/>
                      <a:pt x="189075" y="487758"/>
                      <a:pt x="179210" y="472961"/>
                    </a:cubicBezTo>
                    <a:cubicBezTo>
                      <a:pt x="169345" y="458164"/>
                      <a:pt x="163317" y="436242"/>
                      <a:pt x="162221" y="410484"/>
                    </a:cubicBezTo>
                    <a:cubicBezTo>
                      <a:pt x="161125" y="410484"/>
                      <a:pt x="155096" y="339239"/>
                      <a:pt x="155096" y="339239"/>
                    </a:cubicBezTo>
                    <a:lnTo>
                      <a:pt x="155096" y="99196"/>
                    </a:lnTo>
                    <a:cubicBezTo>
                      <a:pt x="155096" y="63573"/>
                      <a:pt x="161125" y="46584"/>
                      <a:pt x="163865" y="42747"/>
                    </a:cubicBezTo>
                    <a:cubicBezTo>
                      <a:pt x="172634" y="29046"/>
                      <a:pt x="187431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2748" y="21922"/>
                      <a:pt x="55352" y="26854"/>
                      <a:pt x="61381" y="37815"/>
                    </a:cubicBezTo>
                    <a:cubicBezTo>
                      <a:pt x="67409" y="43844"/>
                      <a:pt x="75082" y="59737"/>
                      <a:pt x="75082" y="99196"/>
                    </a:cubicBezTo>
                    <a:lnTo>
                      <a:pt x="75082" y="314577"/>
                    </a:lnTo>
                    <a:cubicBezTo>
                      <a:pt x="75082" y="375957"/>
                      <a:pt x="80014" y="421445"/>
                      <a:pt x="87139" y="449943"/>
                    </a:cubicBezTo>
                    <a:cubicBezTo>
                      <a:pt x="101936" y="488306"/>
                      <a:pt x="122762" y="514064"/>
                      <a:pt x="151260" y="534890"/>
                    </a:cubicBezTo>
                    <a:cubicBezTo>
                      <a:pt x="179758" y="554620"/>
                      <a:pt x="222506" y="565580"/>
                      <a:pt x="278954" y="565580"/>
                    </a:cubicBezTo>
                    <a:cubicBezTo>
                      <a:pt x="278954" y="565580"/>
                      <a:pt x="280050" y="565580"/>
                      <a:pt x="281146" y="565580"/>
                    </a:cubicBezTo>
                    <a:cubicBezTo>
                      <a:pt x="333758" y="565580"/>
                      <a:pt x="374862" y="554620"/>
                      <a:pt x="405552" y="532150"/>
                    </a:cubicBezTo>
                    <a:cubicBezTo>
                      <a:pt x="437338" y="508584"/>
                      <a:pt x="458164" y="482826"/>
                      <a:pt x="466933" y="454876"/>
                    </a:cubicBezTo>
                    <a:cubicBezTo>
                      <a:pt x="477894" y="420349"/>
                      <a:pt x="483922" y="374861"/>
                      <a:pt x="483922" y="324441"/>
                    </a:cubicBezTo>
                    <a:lnTo>
                      <a:pt x="483922" y="104128"/>
                    </a:lnTo>
                    <a:cubicBezTo>
                      <a:pt x="483922" y="74534"/>
                      <a:pt x="485018" y="55900"/>
                      <a:pt x="489951" y="47680"/>
                    </a:cubicBezTo>
                    <a:cubicBezTo>
                      <a:pt x="502008" y="30690"/>
                      <a:pt x="515709" y="21922"/>
                      <a:pt x="534342" y="21922"/>
                    </a:cubicBezTo>
                    <a:lnTo>
                      <a:pt x="552976" y="21922"/>
                    </a:lnTo>
                    <a:lnTo>
                      <a:pt x="583666" y="26854"/>
                    </a:lnTo>
                    <a:lnTo>
                      <a:pt x="615452" y="41651"/>
                    </a:lnTo>
                    <a:lnTo>
                      <a:pt x="649979" y="77274"/>
                    </a:lnTo>
                    <a:lnTo>
                      <a:pt x="649979" y="455972"/>
                    </a:lnTo>
                    <a:cubicBezTo>
                      <a:pt x="649979" y="486662"/>
                      <a:pt x="646143" y="504199"/>
                      <a:pt x="641211" y="512420"/>
                    </a:cubicBezTo>
                    <a:cubicBezTo>
                      <a:pt x="631346" y="524477"/>
                      <a:pt x="617645" y="531054"/>
                      <a:pt x="596819" y="531054"/>
                    </a:cubicBezTo>
                    <a:lnTo>
                      <a:pt x="577090" y="531054"/>
                    </a:lnTo>
                    <a:lnTo>
                      <a:pt x="577090" y="552975"/>
                    </a:lnTo>
                    <a:lnTo>
                      <a:pt x="762876" y="552975"/>
                    </a:lnTo>
                    <a:lnTo>
                      <a:pt x="762876" y="531054"/>
                    </a:lnTo>
                    <a:lnTo>
                      <a:pt x="740954" y="531054"/>
                    </a:lnTo>
                    <a:cubicBezTo>
                      <a:pt x="721224" y="531054"/>
                      <a:pt x="709168" y="526121"/>
                      <a:pt x="700399" y="515160"/>
                    </a:cubicBezTo>
                    <a:cubicBezTo>
                      <a:pt x="694371" y="509132"/>
                      <a:pt x="689439" y="490498"/>
                      <a:pt x="689439" y="455972"/>
                    </a:cubicBezTo>
                    <a:cubicBezTo>
                      <a:pt x="689439" y="455972"/>
                      <a:pt x="689439" y="149616"/>
                      <a:pt x="689439" y="129886"/>
                    </a:cubicBezTo>
                    <a:cubicBezTo>
                      <a:pt x="694371" y="137011"/>
                      <a:pt x="759588" y="221958"/>
                      <a:pt x="831929" y="315673"/>
                    </a:cubicBezTo>
                    <a:cubicBezTo>
                      <a:pt x="922905" y="432406"/>
                      <a:pt x="1022648" y="561744"/>
                      <a:pt x="1022648" y="561744"/>
                    </a:cubicBezTo>
                    <a:lnTo>
                      <a:pt x="1039638" y="562840"/>
                    </a:lnTo>
                    <a:lnTo>
                      <a:pt x="1043474" y="562840"/>
                    </a:lnTo>
                    <a:lnTo>
                      <a:pt x="1043474" y="99196"/>
                    </a:lnTo>
                    <a:cubicBezTo>
                      <a:pt x="1043474" y="60833"/>
                      <a:pt x="1047311" y="47680"/>
                      <a:pt x="1049502" y="42747"/>
                    </a:cubicBezTo>
                    <a:cubicBezTo>
                      <a:pt x="1058271" y="29046"/>
                      <a:pt x="1073069" y="21922"/>
                      <a:pt x="1093894" y="21922"/>
                    </a:cubicBezTo>
                    <a:lnTo>
                      <a:pt x="1115816" y="21922"/>
                    </a:lnTo>
                    <a:lnTo>
                      <a:pt x="1115816" y="0"/>
                    </a:lnTo>
                    <a:lnTo>
                      <a:pt x="1111979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16D0776-CFFD-4FA9-8B7A-B09BBDEC3257}"/>
                  </a:ext>
                </a:extLst>
              </p:cNvPr>
              <p:cNvSpPr/>
              <p:nvPr/>
            </p:nvSpPr>
            <p:spPr>
              <a:xfrm>
                <a:off x="8079367" y="4192424"/>
                <a:ext cx="219217" cy="548043"/>
              </a:xfrm>
              <a:custGeom>
                <a:avLst/>
                <a:gdLst>
                  <a:gd name="connsiteX0" fmla="*/ 112897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1 w 219217"/>
                  <a:gd name="connsiteY3" fmla="*/ 21922 h 548042"/>
                  <a:gd name="connsiteX4" fmla="*/ 55352 w 219217"/>
                  <a:gd name="connsiteY4" fmla="*/ 31786 h 548042"/>
                  <a:gd name="connsiteX5" fmla="*/ 67409 w 219217"/>
                  <a:gd name="connsiteY5" fmla="*/ 47680 h 548042"/>
                  <a:gd name="connsiteX6" fmla="*/ 72341 w 219217"/>
                  <a:gd name="connsiteY6" fmla="*/ 99196 h 548042"/>
                  <a:gd name="connsiteX7" fmla="*/ 72341 w 219217"/>
                  <a:gd name="connsiteY7" fmla="*/ 453231 h 548042"/>
                  <a:gd name="connsiteX8" fmla="*/ 65217 w 219217"/>
                  <a:gd name="connsiteY8" fmla="*/ 512420 h 548042"/>
                  <a:gd name="connsiteX9" fmla="*/ 21921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2897 w 219217"/>
                  <a:gd name="connsiteY12" fmla="*/ 552975 h 548042"/>
                  <a:gd name="connsiteX13" fmla="*/ 225793 w 219217"/>
                  <a:gd name="connsiteY13" fmla="*/ 552975 h 548042"/>
                  <a:gd name="connsiteX14" fmla="*/ 225793 w 219217"/>
                  <a:gd name="connsiteY14" fmla="*/ 531053 h 548042"/>
                  <a:gd name="connsiteX15" fmla="*/ 203872 w 219217"/>
                  <a:gd name="connsiteY15" fmla="*/ 531053 h 548042"/>
                  <a:gd name="connsiteX16" fmla="*/ 173182 w 219217"/>
                  <a:gd name="connsiteY16" fmla="*/ 522285 h 548042"/>
                  <a:gd name="connsiteX17" fmla="*/ 158384 w 219217"/>
                  <a:gd name="connsiteY17" fmla="*/ 506391 h 548042"/>
                  <a:gd name="connsiteX18" fmla="*/ 153452 w 219217"/>
                  <a:gd name="connsiteY18" fmla="*/ 453779 h 548042"/>
                  <a:gd name="connsiteX19" fmla="*/ 153452 w 219217"/>
                  <a:gd name="connsiteY19" fmla="*/ 99744 h 548042"/>
                  <a:gd name="connsiteX20" fmla="*/ 162220 w 219217"/>
                  <a:gd name="connsiteY20" fmla="*/ 40555 h 548042"/>
                  <a:gd name="connsiteX21" fmla="*/ 203872 w 219217"/>
                  <a:gd name="connsiteY21" fmla="*/ 21922 h 548042"/>
                  <a:gd name="connsiteX22" fmla="*/ 225793 w 219217"/>
                  <a:gd name="connsiteY22" fmla="*/ 21922 h 548042"/>
                  <a:gd name="connsiteX23" fmla="*/ 225793 w 219217"/>
                  <a:gd name="connsiteY23" fmla="*/ 0 h 548042"/>
                  <a:gd name="connsiteX24" fmla="*/ 221958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2897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1" y="21922"/>
                    </a:lnTo>
                    <a:cubicBezTo>
                      <a:pt x="32882" y="21922"/>
                      <a:pt x="43844" y="26854"/>
                      <a:pt x="55352" y="31786"/>
                    </a:cubicBezTo>
                    <a:lnTo>
                      <a:pt x="67409" y="47680"/>
                    </a:lnTo>
                    <a:cubicBezTo>
                      <a:pt x="72341" y="56448"/>
                      <a:pt x="72341" y="73438"/>
                      <a:pt x="72341" y="99196"/>
                    </a:cubicBezTo>
                    <a:lnTo>
                      <a:pt x="72341" y="453231"/>
                    </a:lnTo>
                    <a:cubicBezTo>
                      <a:pt x="72341" y="497623"/>
                      <a:pt x="67409" y="509680"/>
                      <a:pt x="65217" y="512420"/>
                    </a:cubicBezTo>
                    <a:cubicBezTo>
                      <a:pt x="54256" y="524477"/>
                      <a:pt x="40555" y="531053"/>
                      <a:pt x="21921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2897" y="552975"/>
                    </a:lnTo>
                    <a:lnTo>
                      <a:pt x="225793" y="552975"/>
                    </a:lnTo>
                    <a:lnTo>
                      <a:pt x="225793" y="531053"/>
                    </a:lnTo>
                    <a:lnTo>
                      <a:pt x="203872" y="531053"/>
                    </a:lnTo>
                    <a:cubicBezTo>
                      <a:pt x="191815" y="531053"/>
                      <a:pt x="180306" y="528861"/>
                      <a:pt x="173182" y="522285"/>
                    </a:cubicBezTo>
                    <a:cubicBezTo>
                      <a:pt x="164413" y="517352"/>
                      <a:pt x="159481" y="512420"/>
                      <a:pt x="158384" y="506391"/>
                    </a:cubicBezTo>
                    <a:cubicBezTo>
                      <a:pt x="153452" y="499267"/>
                      <a:pt x="153452" y="479538"/>
                      <a:pt x="153452" y="453779"/>
                    </a:cubicBezTo>
                    <a:lnTo>
                      <a:pt x="153452" y="99744"/>
                    </a:lnTo>
                    <a:cubicBezTo>
                      <a:pt x="153452" y="66313"/>
                      <a:pt x="155644" y="49324"/>
                      <a:pt x="162220" y="40555"/>
                    </a:cubicBezTo>
                    <a:cubicBezTo>
                      <a:pt x="172085" y="28498"/>
                      <a:pt x="185787" y="21922"/>
                      <a:pt x="203872" y="21922"/>
                    </a:cubicBezTo>
                    <a:lnTo>
                      <a:pt x="225793" y="21922"/>
                    </a:lnTo>
                    <a:lnTo>
                      <a:pt x="225793" y="0"/>
                    </a:lnTo>
                    <a:lnTo>
                      <a:pt x="22195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3DA62BB8-A6C2-4A9F-A4F3-E34E88141F78}"/>
                  </a:ext>
                </a:extLst>
              </p:cNvPr>
              <p:cNvSpPr/>
              <p:nvPr/>
            </p:nvSpPr>
            <p:spPr>
              <a:xfrm>
                <a:off x="8325986" y="4192424"/>
                <a:ext cx="548043" cy="548043"/>
              </a:xfrm>
              <a:custGeom>
                <a:avLst/>
                <a:gdLst>
                  <a:gd name="connsiteX0" fmla="*/ 384178 w 548042"/>
                  <a:gd name="connsiteY0" fmla="*/ 0 h 548042"/>
                  <a:gd name="connsiteX1" fmla="*/ 384178 w 548042"/>
                  <a:gd name="connsiteY1" fmla="*/ 20826 h 548042"/>
                  <a:gd name="connsiteX2" fmla="*/ 394043 w 548042"/>
                  <a:gd name="connsiteY2" fmla="*/ 24662 h 548042"/>
                  <a:gd name="connsiteX3" fmla="*/ 429665 w 548042"/>
                  <a:gd name="connsiteY3" fmla="*/ 38363 h 548042"/>
                  <a:gd name="connsiteX4" fmla="*/ 439531 w 548042"/>
                  <a:gd name="connsiteY4" fmla="*/ 58093 h 548042"/>
                  <a:gd name="connsiteX5" fmla="*/ 420897 w 548042"/>
                  <a:gd name="connsiteY5" fmla="*/ 120569 h 548042"/>
                  <a:gd name="connsiteX6" fmla="*/ 303068 w 548042"/>
                  <a:gd name="connsiteY6" fmla="*/ 429117 h 548042"/>
                  <a:gd name="connsiteX7" fmla="*/ 274569 w 548042"/>
                  <a:gd name="connsiteY7" fmla="*/ 361708 h 548042"/>
                  <a:gd name="connsiteX8" fmla="*/ 174826 w 548042"/>
                  <a:gd name="connsiteY8" fmla="*/ 118377 h 548042"/>
                  <a:gd name="connsiteX9" fmla="*/ 156192 w 548042"/>
                  <a:gd name="connsiteY9" fmla="*/ 55900 h 548042"/>
                  <a:gd name="connsiteX10" fmla="*/ 167153 w 548042"/>
                  <a:gd name="connsiteY10" fmla="*/ 37267 h 548042"/>
                  <a:gd name="connsiteX11" fmla="*/ 211545 w 548042"/>
                  <a:gd name="connsiteY11" fmla="*/ 22470 h 548042"/>
                  <a:gd name="connsiteX12" fmla="*/ 215380 w 548042"/>
                  <a:gd name="connsiteY12" fmla="*/ 22470 h 548042"/>
                  <a:gd name="connsiteX13" fmla="*/ 215380 w 548042"/>
                  <a:gd name="connsiteY13" fmla="*/ 548 h 548042"/>
                  <a:gd name="connsiteX14" fmla="*/ 0 w 548042"/>
                  <a:gd name="connsiteY14" fmla="*/ 548 h 548042"/>
                  <a:gd name="connsiteX15" fmla="*/ 0 w 548042"/>
                  <a:gd name="connsiteY15" fmla="*/ 22470 h 548042"/>
                  <a:gd name="connsiteX16" fmla="*/ 7125 w 548042"/>
                  <a:gd name="connsiteY16" fmla="*/ 23566 h 548042"/>
                  <a:gd name="connsiteX17" fmla="*/ 36719 w 548042"/>
                  <a:gd name="connsiteY17" fmla="*/ 32335 h 548042"/>
                  <a:gd name="connsiteX18" fmla="*/ 58640 w 548042"/>
                  <a:gd name="connsiteY18" fmla="*/ 50968 h 548042"/>
                  <a:gd name="connsiteX19" fmla="*/ 79466 w 548042"/>
                  <a:gd name="connsiteY19" fmla="*/ 95359 h 548042"/>
                  <a:gd name="connsiteX20" fmla="*/ 271281 w 548042"/>
                  <a:gd name="connsiteY20" fmla="*/ 566128 h 548042"/>
                  <a:gd name="connsiteX21" fmla="*/ 273473 w 548042"/>
                  <a:gd name="connsiteY21" fmla="*/ 566128 h 548042"/>
                  <a:gd name="connsiteX22" fmla="*/ 290463 w 548042"/>
                  <a:gd name="connsiteY22" fmla="*/ 566128 h 548042"/>
                  <a:gd name="connsiteX23" fmla="*/ 471316 w 548042"/>
                  <a:gd name="connsiteY23" fmla="*/ 100292 h 548042"/>
                  <a:gd name="connsiteX24" fmla="*/ 504747 w 548042"/>
                  <a:gd name="connsiteY24" fmla="*/ 41103 h 548042"/>
                  <a:gd name="connsiteX25" fmla="*/ 545303 w 548042"/>
                  <a:gd name="connsiteY25" fmla="*/ 22470 h 548042"/>
                  <a:gd name="connsiteX26" fmla="*/ 549139 w 548042"/>
                  <a:gd name="connsiteY26" fmla="*/ 21374 h 548042"/>
                  <a:gd name="connsiteX27" fmla="*/ 549139 w 548042"/>
                  <a:gd name="connsiteY27" fmla="*/ 548 h 548042"/>
                  <a:gd name="connsiteX28" fmla="*/ 545303 w 548042"/>
                  <a:gd name="connsiteY28" fmla="*/ 548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8042" h="548042">
                    <a:moveTo>
                      <a:pt x="384178" y="0"/>
                    </a:moveTo>
                    <a:lnTo>
                      <a:pt x="384178" y="20826"/>
                    </a:lnTo>
                    <a:lnTo>
                      <a:pt x="394043" y="24662"/>
                    </a:lnTo>
                    <a:cubicBezTo>
                      <a:pt x="409936" y="26854"/>
                      <a:pt x="423637" y="31786"/>
                      <a:pt x="429665" y="38363"/>
                    </a:cubicBezTo>
                    <a:cubicBezTo>
                      <a:pt x="435694" y="47132"/>
                      <a:pt x="439531" y="53160"/>
                      <a:pt x="439531" y="58093"/>
                    </a:cubicBezTo>
                    <a:cubicBezTo>
                      <a:pt x="439531" y="69053"/>
                      <a:pt x="433502" y="89879"/>
                      <a:pt x="420897" y="120569"/>
                    </a:cubicBezTo>
                    <a:cubicBezTo>
                      <a:pt x="420897" y="120569"/>
                      <a:pt x="309096" y="413224"/>
                      <a:pt x="303068" y="429117"/>
                    </a:cubicBezTo>
                    <a:cubicBezTo>
                      <a:pt x="301971" y="424185"/>
                      <a:pt x="289367" y="397331"/>
                      <a:pt x="274569" y="361708"/>
                    </a:cubicBezTo>
                    <a:cubicBezTo>
                      <a:pt x="237850" y="269637"/>
                      <a:pt x="174826" y="118377"/>
                      <a:pt x="174826" y="118377"/>
                    </a:cubicBezTo>
                    <a:cubicBezTo>
                      <a:pt x="164961" y="92619"/>
                      <a:pt x="156192" y="70149"/>
                      <a:pt x="156192" y="55900"/>
                    </a:cubicBezTo>
                    <a:cubicBezTo>
                      <a:pt x="156192" y="48776"/>
                      <a:pt x="160028" y="42199"/>
                      <a:pt x="167153" y="37267"/>
                    </a:cubicBezTo>
                    <a:cubicBezTo>
                      <a:pt x="173182" y="30142"/>
                      <a:pt x="187978" y="25210"/>
                      <a:pt x="211545" y="22470"/>
                    </a:cubicBezTo>
                    <a:lnTo>
                      <a:pt x="215380" y="22470"/>
                    </a:lnTo>
                    <a:lnTo>
                      <a:pt x="215380" y="548"/>
                    </a:lnTo>
                    <a:lnTo>
                      <a:pt x="0" y="548"/>
                    </a:lnTo>
                    <a:lnTo>
                      <a:pt x="0" y="22470"/>
                    </a:lnTo>
                    <a:lnTo>
                      <a:pt x="7125" y="23566"/>
                    </a:lnTo>
                    <a:lnTo>
                      <a:pt x="36719" y="32335"/>
                    </a:lnTo>
                    <a:lnTo>
                      <a:pt x="58640" y="50968"/>
                    </a:lnTo>
                    <a:lnTo>
                      <a:pt x="79466" y="95359"/>
                    </a:lnTo>
                    <a:lnTo>
                      <a:pt x="271281" y="566128"/>
                    </a:lnTo>
                    <a:lnTo>
                      <a:pt x="273473" y="566128"/>
                    </a:lnTo>
                    <a:lnTo>
                      <a:pt x="290463" y="566128"/>
                    </a:lnTo>
                    <a:lnTo>
                      <a:pt x="471316" y="100292"/>
                    </a:lnTo>
                    <a:cubicBezTo>
                      <a:pt x="482278" y="73438"/>
                      <a:pt x="493239" y="53708"/>
                      <a:pt x="504747" y="41103"/>
                    </a:cubicBezTo>
                    <a:cubicBezTo>
                      <a:pt x="515709" y="32335"/>
                      <a:pt x="525573" y="27402"/>
                      <a:pt x="545303" y="22470"/>
                    </a:cubicBezTo>
                    <a:lnTo>
                      <a:pt x="549139" y="21374"/>
                    </a:lnTo>
                    <a:lnTo>
                      <a:pt x="549139" y="548"/>
                    </a:lnTo>
                    <a:lnTo>
                      <a:pt x="545303" y="548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200562A8-925F-40F2-ABAE-FB4F7FC65A07}"/>
                  </a:ext>
                </a:extLst>
              </p:cNvPr>
              <p:cNvSpPr/>
              <p:nvPr/>
            </p:nvSpPr>
            <p:spPr>
              <a:xfrm>
                <a:off x="8895403" y="4191328"/>
                <a:ext cx="438434" cy="548043"/>
              </a:xfrm>
              <a:custGeom>
                <a:avLst/>
                <a:gdLst>
                  <a:gd name="connsiteX0" fmla="*/ 378149 w 438434"/>
                  <a:gd name="connsiteY0" fmla="*/ 486662 h 548042"/>
                  <a:gd name="connsiteX1" fmla="*/ 342527 w 438434"/>
                  <a:gd name="connsiteY1" fmla="*/ 510228 h 548042"/>
                  <a:gd name="connsiteX2" fmla="*/ 281146 w 438434"/>
                  <a:gd name="connsiteY2" fmla="*/ 517352 h 548042"/>
                  <a:gd name="connsiteX3" fmla="*/ 223602 w 438434"/>
                  <a:gd name="connsiteY3" fmla="*/ 517352 h 548042"/>
                  <a:gd name="connsiteX4" fmla="*/ 191815 w 438434"/>
                  <a:gd name="connsiteY4" fmla="*/ 517352 h 548042"/>
                  <a:gd name="connsiteX5" fmla="*/ 166057 w 438434"/>
                  <a:gd name="connsiteY5" fmla="*/ 512420 h 548042"/>
                  <a:gd name="connsiteX6" fmla="*/ 156192 w 438434"/>
                  <a:gd name="connsiteY6" fmla="*/ 502555 h 548042"/>
                  <a:gd name="connsiteX7" fmla="*/ 154000 w 438434"/>
                  <a:gd name="connsiteY7" fmla="*/ 459260 h 548042"/>
                  <a:gd name="connsiteX8" fmla="*/ 154000 w 438434"/>
                  <a:gd name="connsiteY8" fmla="*/ 282242 h 548042"/>
                  <a:gd name="connsiteX9" fmla="*/ 224149 w 438434"/>
                  <a:gd name="connsiteY9" fmla="*/ 282242 h 548042"/>
                  <a:gd name="connsiteX10" fmla="*/ 262512 w 438434"/>
                  <a:gd name="connsiteY10" fmla="*/ 282242 h 548042"/>
                  <a:gd name="connsiteX11" fmla="*/ 310740 w 438434"/>
                  <a:gd name="connsiteY11" fmla="*/ 292107 h 548042"/>
                  <a:gd name="connsiteX12" fmla="*/ 332662 w 438434"/>
                  <a:gd name="connsiteY12" fmla="*/ 312932 h 548042"/>
                  <a:gd name="connsiteX13" fmla="*/ 341431 w 438434"/>
                  <a:gd name="connsiteY13" fmla="*/ 361160 h 548042"/>
                  <a:gd name="connsiteX14" fmla="*/ 342527 w 438434"/>
                  <a:gd name="connsiteY14" fmla="*/ 363352 h 548042"/>
                  <a:gd name="connsiteX15" fmla="*/ 344719 w 438434"/>
                  <a:gd name="connsiteY15" fmla="*/ 363352 h 548042"/>
                  <a:gd name="connsiteX16" fmla="*/ 361708 w 438434"/>
                  <a:gd name="connsiteY16" fmla="*/ 363352 h 548042"/>
                  <a:gd name="connsiteX17" fmla="*/ 361708 w 438434"/>
                  <a:gd name="connsiteY17" fmla="*/ 169345 h 548042"/>
                  <a:gd name="connsiteX18" fmla="*/ 340883 w 438434"/>
                  <a:gd name="connsiteY18" fmla="*/ 169345 h 548042"/>
                  <a:gd name="connsiteX19" fmla="*/ 340883 w 438434"/>
                  <a:gd name="connsiteY19" fmla="*/ 171537 h 548042"/>
                  <a:gd name="connsiteX20" fmla="*/ 321153 w 438434"/>
                  <a:gd name="connsiteY20" fmla="*/ 234014 h 548042"/>
                  <a:gd name="connsiteX21" fmla="*/ 261964 w 438434"/>
                  <a:gd name="connsiteY21" fmla="*/ 247715 h 548042"/>
                  <a:gd name="connsiteX22" fmla="*/ 223602 w 438434"/>
                  <a:gd name="connsiteY22" fmla="*/ 247715 h 548042"/>
                  <a:gd name="connsiteX23" fmla="*/ 153452 w 438434"/>
                  <a:gd name="connsiteY23" fmla="*/ 247715 h 548042"/>
                  <a:gd name="connsiteX24" fmla="*/ 153452 w 438434"/>
                  <a:gd name="connsiteY24" fmla="*/ 37267 h 548042"/>
                  <a:gd name="connsiteX25" fmla="*/ 223602 w 438434"/>
                  <a:gd name="connsiteY25" fmla="*/ 37267 h 548042"/>
                  <a:gd name="connsiteX26" fmla="*/ 292655 w 438434"/>
                  <a:gd name="connsiteY26" fmla="*/ 37267 h 548042"/>
                  <a:gd name="connsiteX27" fmla="*/ 343075 w 438434"/>
                  <a:gd name="connsiteY27" fmla="*/ 44392 h 548042"/>
                  <a:gd name="connsiteX28" fmla="*/ 371573 w 438434"/>
                  <a:gd name="connsiteY28" fmla="*/ 67957 h 548042"/>
                  <a:gd name="connsiteX29" fmla="*/ 387466 w 438434"/>
                  <a:gd name="connsiteY29" fmla="*/ 125502 h 548042"/>
                  <a:gd name="connsiteX30" fmla="*/ 388562 w 438434"/>
                  <a:gd name="connsiteY30" fmla="*/ 129338 h 548042"/>
                  <a:gd name="connsiteX31" fmla="*/ 410484 w 438434"/>
                  <a:gd name="connsiteY31" fmla="*/ 129338 h 548042"/>
                  <a:gd name="connsiteX32" fmla="*/ 403360 w 438434"/>
                  <a:gd name="connsiteY32" fmla="*/ 0 h 548042"/>
                  <a:gd name="connsiteX33" fmla="*/ 401167 w 438434"/>
                  <a:gd name="connsiteY33" fmla="*/ 0 h 548042"/>
                  <a:gd name="connsiteX34" fmla="*/ 224149 w 438434"/>
                  <a:gd name="connsiteY34" fmla="*/ 0 h 548042"/>
                  <a:gd name="connsiteX35" fmla="*/ 548 w 438434"/>
                  <a:gd name="connsiteY35" fmla="*/ 0 h 548042"/>
                  <a:gd name="connsiteX36" fmla="*/ 548 w 438434"/>
                  <a:gd name="connsiteY36" fmla="*/ 21922 h 548042"/>
                  <a:gd name="connsiteX37" fmla="*/ 22470 w 438434"/>
                  <a:gd name="connsiteY37" fmla="*/ 21922 h 548042"/>
                  <a:gd name="connsiteX38" fmla="*/ 64121 w 438434"/>
                  <a:gd name="connsiteY38" fmla="*/ 37815 h 548042"/>
                  <a:gd name="connsiteX39" fmla="*/ 73985 w 438434"/>
                  <a:gd name="connsiteY39" fmla="*/ 99196 h 548042"/>
                  <a:gd name="connsiteX40" fmla="*/ 73985 w 438434"/>
                  <a:gd name="connsiteY40" fmla="*/ 453231 h 548042"/>
                  <a:gd name="connsiteX41" fmla="*/ 70149 w 438434"/>
                  <a:gd name="connsiteY41" fmla="*/ 503651 h 548042"/>
                  <a:gd name="connsiteX42" fmla="*/ 55352 w 438434"/>
                  <a:gd name="connsiteY42" fmla="*/ 520641 h 548042"/>
                  <a:gd name="connsiteX43" fmla="*/ 21921 w 438434"/>
                  <a:gd name="connsiteY43" fmla="*/ 530506 h 548042"/>
                  <a:gd name="connsiteX44" fmla="*/ 0 w 438434"/>
                  <a:gd name="connsiteY44" fmla="*/ 530506 h 548042"/>
                  <a:gd name="connsiteX45" fmla="*/ 0 w 438434"/>
                  <a:gd name="connsiteY45" fmla="*/ 552427 h 548042"/>
                  <a:gd name="connsiteX46" fmla="*/ 223602 w 438434"/>
                  <a:gd name="connsiteY46" fmla="*/ 552427 h 548042"/>
                  <a:gd name="connsiteX47" fmla="*/ 403360 w 438434"/>
                  <a:gd name="connsiteY47" fmla="*/ 552427 h 548042"/>
                  <a:gd name="connsiteX48" fmla="*/ 449943 w 438434"/>
                  <a:gd name="connsiteY48" fmla="*/ 409936 h 548042"/>
                  <a:gd name="connsiteX49" fmla="*/ 430213 w 438434"/>
                  <a:gd name="connsiteY49" fmla="*/ 409936 h 548042"/>
                  <a:gd name="connsiteX50" fmla="*/ 378149 w 438434"/>
                  <a:gd name="connsiteY50" fmla="*/ 486662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38434" h="548042">
                    <a:moveTo>
                      <a:pt x="378149" y="486662"/>
                    </a:moveTo>
                    <a:cubicBezTo>
                      <a:pt x="367189" y="498719"/>
                      <a:pt x="353488" y="507488"/>
                      <a:pt x="342527" y="510228"/>
                    </a:cubicBezTo>
                    <a:cubicBezTo>
                      <a:pt x="328826" y="515160"/>
                      <a:pt x="308000" y="517352"/>
                      <a:pt x="281146" y="517352"/>
                    </a:cubicBezTo>
                    <a:lnTo>
                      <a:pt x="223602" y="517352"/>
                    </a:lnTo>
                    <a:lnTo>
                      <a:pt x="191815" y="517352"/>
                    </a:lnTo>
                    <a:lnTo>
                      <a:pt x="166057" y="512420"/>
                    </a:lnTo>
                    <a:lnTo>
                      <a:pt x="156192" y="502555"/>
                    </a:lnTo>
                    <a:cubicBezTo>
                      <a:pt x="154000" y="497623"/>
                      <a:pt x="154000" y="481730"/>
                      <a:pt x="154000" y="459260"/>
                    </a:cubicBezTo>
                    <a:cubicBezTo>
                      <a:pt x="154000" y="459260"/>
                      <a:pt x="154000" y="289367"/>
                      <a:pt x="154000" y="282242"/>
                    </a:cubicBezTo>
                    <a:cubicBezTo>
                      <a:pt x="157837" y="282242"/>
                      <a:pt x="194555" y="282242"/>
                      <a:pt x="224149" y="282242"/>
                    </a:cubicBezTo>
                    <a:cubicBezTo>
                      <a:pt x="244975" y="282242"/>
                      <a:pt x="262512" y="282242"/>
                      <a:pt x="262512" y="282242"/>
                    </a:cubicBezTo>
                    <a:cubicBezTo>
                      <a:pt x="288270" y="282242"/>
                      <a:pt x="304164" y="288270"/>
                      <a:pt x="310740" y="292107"/>
                    </a:cubicBezTo>
                    <a:cubicBezTo>
                      <a:pt x="317865" y="295943"/>
                      <a:pt x="327729" y="301972"/>
                      <a:pt x="332662" y="312932"/>
                    </a:cubicBezTo>
                    <a:lnTo>
                      <a:pt x="341431" y="361160"/>
                    </a:lnTo>
                    <a:lnTo>
                      <a:pt x="342527" y="363352"/>
                    </a:lnTo>
                    <a:lnTo>
                      <a:pt x="344719" y="363352"/>
                    </a:lnTo>
                    <a:lnTo>
                      <a:pt x="361708" y="363352"/>
                    </a:lnTo>
                    <a:lnTo>
                      <a:pt x="361708" y="169345"/>
                    </a:lnTo>
                    <a:lnTo>
                      <a:pt x="340883" y="169345"/>
                    </a:lnTo>
                    <a:lnTo>
                      <a:pt x="340883" y="171537"/>
                    </a:lnTo>
                    <a:cubicBezTo>
                      <a:pt x="338690" y="201132"/>
                      <a:pt x="332114" y="223053"/>
                      <a:pt x="321153" y="234014"/>
                    </a:cubicBezTo>
                    <a:cubicBezTo>
                      <a:pt x="310193" y="242783"/>
                      <a:pt x="291558" y="247715"/>
                      <a:pt x="261964" y="247715"/>
                    </a:cubicBezTo>
                    <a:cubicBezTo>
                      <a:pt x="261964" y="247715"/>
                      <a:pt x="244975" y="247715"/>
                      <a:pt x="223602" y="247715"/>
                    </a:cubicBezTo>
                    <a:cubicBezTo>
                      <a:pt x="194007" y="247715"/>
                      <a:pt x="157288" y="247715"/>
                      <a:pt x="153452" y="247715"/>
                    </a:cubicBezTo>
                    <a:cubicBezTo>
                      <a:pt x="153452" y="240591"/>
                      <a:pt x="153452" y="44939"/>
                      <a:pt x="153452" y="37267"/>
                    </a:cubicBezTo>
                    <a:cubicBezTo>
                      <a:pt x="157288" y="37267"/>
                      <a:pt x="190171" y="37267"/>
                      <a:pt x="223602" y="37267"/>
                    </a:cubicBezTo>
                    <a:cubicBezTo>
                      <a:pt x="258128" y="37267"/>
                      <a:pt x="292655" y="37267"/>
                      <a:pt x="292655" y="37267"/>
                    </a:cubicBezTo>
                    <a:cubicBezTo>
                      <a:pt x="316221" y="37267"/>
                      <a:pt x="334306" y="39459"/>
                      <a:pt x="343075" y="44392"/>
                    </a:cubicBezTo>
                    <a:cubicBezTo>
                      <a:pt x="356776" y="49324"/>
                      <a:pt x="364997" y="56448"/>
                      <a:pt x="371573" y="67957"/>
                    </a:cubicBezTo>
                    <a:cubicBezTo>
                      <a:pt x="378698" y="78918"/>
                      <a:pt x="383630" y="103580"/>
                      <a:pt x="387466" y="125502"/>
                    </a:cubicBezTo>
                    <a:lnTo>
                      <a:pt x="388562" y="129338"/>
                    </a:lnTo>
                    <a:lnTo>
                      <a:pt x="410484" y="129338"/>
                    </a:lnTo>
                    <a:lnTo>
                      <a:pt x="403360" y="0"/>
                    </a:lnTo>
                    <a:lnTo>
                      <a:pt x="401167" y="0"/>
                    </a:lnTo>
                    <a:lnTo>
                      <a:pt x="224149" y="0"/>
                    </a:ln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41103" y="21922"/>
                      <a:pt x="56996" y="27950"/>
                      <a:pt x="64121" y="37815"/>
                    </a:cubicBezTo>
                    <a:cubicBezTo>
                      <a:pt x="66313" y="40007"/>
                      <a:pt x="73985" y="52612"/>
                      <a:pt x="73985" y="99196"/>
                    </a:cubicBezTo>
                    <a:lnTo>
                      <a:pt x="73985" y="453231"/>
                    </a:lnTo>
                    <a:cubicBezTo>
                      <a:pt x="73985" y="480085"/>
                      <a:pt x="72890" y="496527"/>
                      <a:pt x="70149" y="503651"/>
                    </a:cubicBezTo>
                    <a:cubicBezTo>
                      <a:pt x="67958" y="513516"/>
                      <a:pt x="61381" y="519545"/>
                      <a:pt x="55352" y="520641"/>
                    </a:cubicBezTo>
                    <a:cubicBezTo>
                      <a:pt x="45488" y="527765"/>
                      <a:pt x="34527" y="530506"/>
                      <a:pt x="21921" y="530506"/>
                    </a:cubicBezTo>
                    <a:lnTo>
                      <a:pt x="0" y="530506"/>
                    </a:lnTo>
                    <a:lnTo>
                      <a:pt x="0" y="552427"/>
                    </a:lnTo>
                    <a:lnTo>
                      <a:pt x="223602" y="552427"/>
                    </a:lnTo>
                    <a:lnTo>
                      <a:pt x="403360" y="552427"/>
                    </a:lnTo>
                    <a:lnTo>
                      <a:pt x="449943" y="409936"/>
                    </a:lnTo>
                    <a:lnTo>
                      <a:pt x="430213" y="409936"/>
                    </a:lnTo>
                    <a:cubicBezTo>
                      <a:pt x="411032" y="445011"/>
                      <a:pt x="394043" y="469673"/>
                      <a:pt x="378149" y="48666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925B3A3D-2353-471B-8D2E-251F28C3C5CD}"/>
                  </a:ext>
                </a:extLst>
              </p:cNvPr>
              <p:cNvSpPr/>
              <p:nvPr/>
            </p:nvSpPr>
            <p:spPr>
              <a:xfrm>
                <a:off x="9367816" y="4191876"/>
                <a:ext cx="493239" cy="548043"/>
              </a:xfrm>
              <a:custGeom>
                <a:avLst/>
                <a:gdLst>
                  <a:gd name="connsiteX0" fmla="*/ 316221 w 493238"/>
                  <a:gd name="connsiteY0" fmla="*/ 150712 h 548042"/>
                  <a:gd name="connsiteX1" fmla="*/ 280599 w 493238"/>
                  <a:gd name="connsiteY1" fmla="*/ 234562 h 548042"/>
                  <a:gd name="connsiteX2" fmla="*/ 234015 w 493238"/>
                  <a:gd name="connsiteY2" fmla="*/ 259224 h 548042"/>
                  <a:gd name="connsiteX3" fmla="*/ 172634 w 493238"/>
                  <a:gd name="connsiteY3" fmla="*/ 267993 h 548042"/>
                  <a:gd name="connsiteX4" fmla="*/ 152904 w 493238"/>
                  <a:gd name="connsiteY4" fmla="*/ 267993 h 548042"/>
                  <a:gd name="connsiteX5" fmla="*/ 152904 w 493238"/>
                  <a:gd name="connsiteY5" fmla="*/ 47680 h 548042"/>
                  <a:gd name="connsiteX6" fmla="*/ 209353 w 493238"/>
                  <a:gd name="connsiteY6" fmla="*/ 40555 h 548042"/>
                  <a:gd name="connsiteX7" fmla="*/ 234015 w 493238"/>
                  <a:gd name="connsiteY7" fmla="*/ 43295 h 548042"/>
                  <a:gd name="connsiteX8" fmla="*/ 287175 w 493238"/>
                  <a:gd name="connsiteY8" fmla="*/ 71794 h 548042"/>
                  <a:gd name="connsiteX9" fmla="*/ 316221 w 493238"/>
                  <a:gd name="connsiteY9" fmla="*/ 150712 h 548042"/>
                  <a:gd name="connsiteX10" fmla="*/ 450491 w 493238"/>
                  <a:gd name="connsiteY10" fmla="*/ 509680 h 548042"/>
                  <a:gd name="connsiteX11" fmla="*/ 388015 w 493238"/>
                  <a:gd name="connsiteY11" fmla="*/ 439530 h 548042"/>
                  <a:gd name="connsiteX12" fmla="*/ 286078 w 493238"/>
                  <a:gd name="connsiteY12" fmla="*/ 287175 h 548042"/>
                  <a:gd name="connsiteX13" fmla="*/ 378150 w 493238"/>
                  <a:gd name="connsiteY13" fmla="*/ 234562 h 548042"/>
                  <a:gd name="connsiteX14" fmla="*/ 409936 w 493238"/>
                  <a:gd name="connsiteY14" fmla="*/ 145780 h 548042"/>
                  <a:gd name="connsiteX15" fmla="*/ 380342 w 493238"/>
                  <a:gd name="connsiteY15" fmla="*/ 60833 h 548042"/>
                  <a:gd name="connsiteX16" fmla="*/ 314028 w 493238"/>
                  <a:gd name="connsiteY16" fmla="*/ 12605 h 548042"/>
                  <a:gd name="connsiteX17" fmla="*/ 259773 w 493238"/>
                  <a:gd name="connsiteY17" fmla="*/ 3836 h 548042"/>
                  <a:gd name="connsiteX18" fmla="*/ 190719 w 493238"/>
                  <a:gd name="connsiteY18" fmla="*/ 0 h 548042"/>
                  <a:gd name="connsiteX19" fmla="*/ 3837 w 493238"/>
                  <a:gd name="connsiteY19" fmla="*/ 0 h 548042"/>
                  <a:gd name="connsiteX20" fmla="*/ 0 w 493238"/>
                  <a:gd name="connsiteY20" fmla="*/ 0 h 548042"/>
                  <a:gd name="connsiteX21" fmla="*/ 0 w 493238"/>
                  <a:gd name="connsiteY21" fmla="*/ 21922 h 548042"/>
                  <a:gd name="connsiteX22" fmla="*/ 21922 w 493238"/>
                  <a:gd name="connsiteY22" fmla="*/ 21922 h 548042"/>
                  <a:gd name="connsiteX23" fmla="*/ 63573 w 493238"/>
                  <a:gd name="connsiteY23" fmla="*/ 40555 h 548042"/>
                  <a:gd name="connsiteX24" fmla="*/ 72342 w 493238"/>
                  <a:gd name="connsiteY24" fmla="*/ 99744 h 548042"/>
                  <a:gd name="connsiteX25" fmla="*/ 72342 w 493238"/>
                  <a:gd name="connsiteY25" fmla="*/ 453780 h 548042"/>
                  <a:gd name="connsiteX26" fmla="*/ 66314 w 493238"/>
                  <a:gd name="connsiteY26" fmla="*/ 510228 h 548042"/>
                  <a:gd name="connsiteX27" fmla="*/ 21922 w 493238"/>
                  <a:gd name="connsiteY27" fmla="*/ 531054 h 548042"/>
                  <a:gd name="connsiteX28" fmla="*/ 0 w 493238"/>
                  <a:gd name="connsiteY28" fmla="*/ 531054 h 548042"/>
                  <a:gd name="connsiteX29" fmla="*/ 0 w 493238"/>
                  <a:gd name="connsiteY29" fmla="*/ 552975 h 548042"/>
                  <a:gd name="connsiteX30" fmla="*/ 227438 w 493238"/>
                  <a:gd name="connsiteY30" fmla="*/ 552975 h 548042"/>
                  <a:gd name="connsiteX31" fmla="*/ 227438 w 493238"/>
                  <a:gd name="connsiteY31" fmla="*/ 531054 h 548042"/>
                  <a:gd name="connsiteX32" fmla="*/ 205516 w 493238"/>
                  <a:gd name="connsiteY32" fmla="*/ 531054 h 548042"/>
                  <a:gd name="connsiteX33" fmla="*/ 163865 w 493238"/>
                  <a:gd name="connsiteY33" fmla="*/ 515160 h 548042"/>
                  <a:gd name="connsiteX34" fmla="*/ 152904 w 493238"/>
                  <a:gd name="connsiteY34" fmla="*/ 453780 h 548042"/>
                  <a:gd name="connsiteX35" fmla="*/ 152904 w 493238"/>
                  <a:gd name="connsiteY35" fmla="*/ 298683 h 548042"/>
                  <a:gd name="connsiteX36" fmla="*/ 206065 w 493238"/>
                  <a:gd name="connsiteY36" fmla="*/ 298683 h 548042"/>
                  <a:gd name="connsiteX37" fmla="*/ 260320 w 493238"/>
                  <a:gd name="connsiteY37" fmla="*/ 380890 h 548042"/>
                  <a:gd name="connsiteX38" fmla="*/ 375958 w 493238"/>
                  <a:gd name="connsiteY38" fmla="*/ 551879 h 548042"/>
                  <a:gd name="connsiteX39" fmla="*/ 520093 w 493238"/>
                  <a:gd name="connsiteY39" fmla="*/ 552975 h 548042"/>
                  <a:gd name="connsiteX40" fmla="*/ 520093 w 493238"/>
                  <a:gd name="connsiteY40" fmla="*/ 531054 h 548042"/>
                  <a:gd name="connsiteX41" fmla="*/ 517900 w 493238"/>
                  <a:gd name="connsiteY41" fmla="*/ 531054 h 548042"/>
                  <a:gd name="connsiteX42" fmla="*/ 450491 w 493238"/>
                  <a:gd name="connsiteY42" fmla="*/ 50968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3238" h="548042">
                    <a:moveTo>
                      <a:pt x="316221" y="150712"/>
                    </a:moveTo>
                    <a:cubicBezTo>
                      <a:pt x="316221" y="185239"/>
                      <a:pt x="304164" y="213189"/>
                      <a:pt x="280599" y="234562"/>
                    </a:cubicBezTo>
                    <a:cubicBezTo>
                      <a:pt x="268542" y="245523"/>
                      <a:pt x="252100" y="254292"/>
                      <a:pt x="234015" y="259224"/>
                    </a:cubicBezTo>
                    <a:cubicBezTo>
                      <a:pt x="217025" y="265253"/>
                      <a:pt x="195652" y="267993"/>
                      <a:pt x="172634" y="267993"/>
                    </a:cubicBezTo>
                    <a:cubicBezTo>
                      <a:pt x="172634" y="267993"/>
                      <a:pt x="156740" y="267993"/>
                      <a:pt x="152904" y="267993"/>
                    </a:cubicBezTo>
                    <a:cubicBezTo>
                      <a:pt x="152904" y="260869"/>
                      <a:pt x="152904" y="54256"/>
                      <a:pt x="152904" y="47680"/>
                    </a:cubicBezTo>
                    <a:cubicBezTo>
                      <a:pt x="157837" y="46584"/>
                      <a:pt x="209353" y="40555"/>
                      <a:pt x="209353" y="40555"/>
                    </a:cubicBezTo>
                    <a:cubicBezTo>
                      <a:pt x="218121" y="40555"/>
                      <a:pt x="226342" y="41651"/>
                      <a:pt x="234015" y="43295"/>
                    </a:cubicBezTo>
                    <a:cubicBezTo>
                      <a:pt x="255936" y="47132"/>
                      <a:pt x="274570" y="56997"/>
                      <a:pt x="287175" y="71794"/>
                    </a:cubicBezTo>
                    <a:cubicBezTo>
                      <a:pt x="306356" y="90427"/>
                      <a:pt x="316221" y="116185"/>
                      <a:pt x="316221" y="150712"/>
                    </a:cubicBezTo>
                    <a:moveTo>
                      <a:pt x="450491" y="509680"/>
                    </a:moveTo>
                    <a:cubicBezTo>
                      <a:pt x="433502" y="498719"/>
                      <a:pt x="412129" y="475153"/>
                      <a:pt x="388015" y="439530"/>
                    </a:cubicBezTo>
                    <a:cubicBezTo>
                      <a:pt x="388015" y="439530"/>
                      <a:pt x="291011" y="294299"/>
                      <a:pt x="286078" y="287175"/>
                    </a:cubicBezTo>
                    <a:cubicBezTo>
                      <a:pt x="327729" y="275118"/>
                      <a:pt x="358421" y="257580"/>
                      <a:pt x="378150" y="234562"/>
                    </a:cubicBezTo>
                    <a:cubicBezTo>
                      <a:pt x="400072" y="206064"/>
                      <a:pt x="409936" y="178114"/>
                      <a:pt x="409936" y="145780"/>
                    </a:cubicBezTo>
                    <a:cubicBezTo>
                      <a:pt x="409936" y="113445"/>
                      <a:pt x="401168" y="88235"/>
                      <a:pt x="380342" y="60833"/>
                    </a:cubicBezTo>
                    <a:cubicBezTo>
                      <a:pt x="361709" y="38911"/>
                      <a:pt x="340883" y="24114"/>
                      <a:pt x="314028" y="12605"/>
                    </a:cubicBezTo>
                    <a:cubicBezTo>
                      <a:pt x="299232" y="8769"/>
                      <a:pt x="280599" y="5481"/>
                      <a:pt x="259773" y="3836"/>
                    </a:cubicBezTo>
                    <a:cubicBezTo>
                      <a:pt x="240043" y="1096"/>
                      <a:pt x="216477" y="0"/>
                      <a:pt x="190719" y="0"/>
                    </a:cubicBezTo>
                    <a:lnTo>
                      <a:pt x="3837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0555" y="21922"/>
                      <a:pt x="55353" y="29046"/>
                      <a:pt x="63573" y="40555"/>
                    </a:cubicBezTo>
                    <a:cubicBezTo>
                      <a:pt x="72342" y="49324"/>
                      <a:pt x="72342" y="76178"/>
                      <a:pt x="72342" y="99744"/>
                    </a:cubicBezTo>
                    <a:lnTo>
                      <a:pt x="72342" y="453780"/>
                    </a:lnTo>
                    <a:cubicBezTo>
                      <a:pt x="72342" y="492143"/>
                      <a:pt x="68505" y="505296"/>
                      <a:pt x="66314" y="510228"/>
                    </a:cubicBezTo>
                    <a:cubicBezTo>
                      <a:pt x="57545" y="523929"/>
                      <a:pt x="42747" y="531054"/>
                      <a:pt x="21922" y="531054"/>
                    </a:cubicBezTo>
                    <a:lnTo>
                      <a:pt x="0" y="531054"/>
                    </a:lnTo>
                    <a:lnTo>
                      <a:pt x="0" y="552975"/>
                    </a:lnTo>
                    <a:lnTo>
                      <a:pt x="227438" y="552975"/>
                    </a:lnTo>
                    <a:lnTo>
                      <a:pt x="227438" y="531054"/>
                    </a:lnTo>
                    <a:lnTo>
                      <a:pt x="205516" y="531054"/>
                    </a:lnTo>
                    <a:cubicBezTo>
                      <a:pt x="184691" y="531054"/>
                      <a:pt x="172085" y="526121"/>
                      <a:pt x="163865" y="515160"/>
                    </a:cubicBezTo>
                    <a:cubicBezTo>
                      <a:pt x="156740" y="505296"/>
                      <a:pt x="152904" y="484470"/>
                      <a:pt x="152904" y="453780"/>
                    </a:cubicBezTo>
                    <a:cubicBezTo>
                      <a:pt x="152904" y="453780"/>
                      <a:pt x="152904" y="306356"/>
                      <a:pt x="152904" y="298683"/>
                    </a:cubicBezTo>
                    <a:cubicBezTo>
                      <a:pt x="156740" y="298683"/>
                      <a:pt x="206065" y="298683"/>
                      <a:pt x="206065" y="298683"/>
                    </a:cubicBezTo>
                    <a:lnTo>
                      <a:pt x="260320" y="380890"/>
                    </a:lnTo>
                    <a:lnTo>
                      <a:pt x="375958" y="551879"/>
                    </a:lnTo>
                    <a:lnTo>
                      <a:pt x="520093" y="552975"/>
                    </a:lnTo>
                    <a:lnTo>
                      <a:pt x="520093" y="531054"/>
                    </a:lnTo>
                    <a:lnTo>
                      <a:pt x="517900" y="531054"/>
                    </a:lnTo>
                    <a:cubicBezTo>
                      <a:pt x="488306" y="529410"/>
                      <a:pt x="464740" y="521737"/>
                      <a:pt x="450491" y="50968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8D18892A-53F9-4FD1-9F69-BB7DA0170B94}"/>
                  </a:ext>
                </a:extLst>
              </p:cNvPr>
              <p:cNvSpPr/>
              <p:nvPr/>
            </p:nvSpPr>
            <p:spPr>
              <a:xfrm>
                <a:off x="9922436" y="4179271"/>
                <a:ext cx="328826" cy="548043"/>
              </a:xfrm>
              <a:custGeom>
                <a:avLst/>
                <a:gdLst>
                  <a:gd name="connsiteX0" fmla="*/ 292655 w 328825"/>
                  <a:gd name="connsiteY0" fmla="*/ 308000 h 548042"/>
                  <a:gd name="connsiteX1" fmla="*/ 194555 w 328825"/>
                  <a:gd name="connsiteY1" fmla="*/ 242783 h 548042"/>
                  <a:gd name="connsiteX2" fmla="*/ 174825 w 328825"/>
                  <a:gd name="connsiteY2" fmla="*/ 231822 h 548042"/>
                  <a:gd name="connsiteX3" fmla="*/ 82754 w 328825"/>
                  <a:gd name="connsiteY3" fmla="*/ 165509 h 548042"/>
                  <a:gd name="connsiteX4" fmla="*/ 67957 w 328825"/>
                  <a:gd name="connsiteY4" fmla="*/ 120022 h 548042"/>
                  <a:gd name="connsiteX5" fmla="*/ 92619 w 328825"/>
                  <a:gd name="connsiteY5" fmla="*/ 65765 h 548042"/>
                  <a:gd name="connsiteX6" fmla="*/ 155095 w 328825"/>
                  <a:gd name="connsiteY6" fmla="*/ 40007 h 548042"/>
                  <a:gd name="connsiteX7" fmla="*/ 174825 w 328825"/>
                  <a:gd name="connsiteY7" fmla="*/ 42199 h 548042"/>
                  <a:gd name="connsiteX8" fmla="*/ 221409 w 328825"/>
                  <a:gd name="connsiteY8" fmla="*/ 59189 h 548042"/>
                  <a:gd name="connsiteX9" fmla="*/ 270733 w 328825"/>
                  <a:gd name="connsiteY9" fmla="*/ 109609 h 548042"/>
                  <a:gd name="connsiteX10" fmla="*/ 294299 w 328825"/>
                  <a:gd name="connsiteY10" fmla="*/ 194555 h 548042"/>
                  <a:gd name="connsiteX11" fmla="*/ 294299 w 328825"/>
                  <a:gd name="connsiteY11" fmla="*/ 198392 h 548042"/>
                  <a:gd name="connsiteX12" fmla="*/ 315125 w 328825"/>
                  <a:gd name="connsiteY12" fmla="*/ 198392 h 548042"/>
                  <a:gd name="connsiteX13" fmla="*/ 315125 w 328825"/>
                  <a:gd name="connsiteY13" fmla="*/ 548 h 548042"/>
                  <a:gd name="connsiteX14" fmla="*/ 311288 w 328825"/>
                  <a:gd name="connsiteY14" fmla="*/ 548 h 548042"/>
                  <a:gd name="connsiteX15" fmla="*/ 295395 w 328825"/>
                  <a:gd name="connsiteY15" fmla="*/ 548 h 548042"/>
                  <a:gd name="connsiteX16" fmla="*/ 294299 w 328825"/>
                  <a:gd name="connsiteY16" fmla="*/ 2740 h 548042"/>
                  <a:gd name="connsiteX17" fmla="*/ 287174 w 328825"/>
                  <a:gd name="connsiteY17" fmla="*/ 24662 h 548042"/>
                  <a:gd name="connsiteX18" fmla="*/ 272377 w 328825"/>
                  <a:gd name="connsiteY18" fmla="*/ 31787 h 548042"/>
                  <a:gd name="connsiteX19" fmla="*/ 243879 w 328825"/>
                  <a:gd name="connsiteY19" fmla="*/ 21922 h 548042"/>
                  <a:gd name="connsiteX20" fmla="*/ 174825 w 328825"/>
                  <a:gd name="connsiteY20" fmla="*/ 1096 h 548042"/>
                  <a:gd name="connsiteX21" fmla="*/ 155095 w 328825"/>
                  <a:gd name="connsiteY21" fmla="*/ 0 h 548042"/>
                  <a:gd name="connsiteX22" fmla="*/ 43295 w 328825"/>
                  <a:gd name="connsiteY22" fmla="*/ 43295 h 548042"/>
                  <a:gd name="connsiteX23" fmla="*/ 0 w 328825"/>
                  <a:gd name="connsiteY23" fmla="*/ 147972 h 548042"/>
                  <a:gd name="connsiteX24" fmla="*/ 13701 w 328825"/>
                  <a:gd name="connsiteY24" fmla="*/ 210448 h 548042"/>
                  <a:gd name="connsiteX25" fmla="*/ 56996 w 328825"/>
                  <a:gd name="connsiteY25" fmla="*/ 263061 h 548042"/>
                  <a:gd name="connsiteX26" fmla="*/ 146875 w 328825"/>
                  <a:gd name="connsiteY26" fmla="*/ 324441 h 548042"/>
                  <a:gd name="connsiteX27" fmla="*/ 154000 w 328825"/>
                  <a:gd name="connsiteY27" fmla="*/ 328278 h 548042"/>
                  <a:gd name="connsiteX28" fmla="*/ 174825 w 328825"/>
                  <a:gd name="connsiteY28" fmla="*/ 340335 h 548042"/>
                  <a:gd name="connsiteX29" fmla="*/ 232370 w 328825"/>
                  <a:gd name="connsiteY29" fmla="*/ 377054 h 548042"/>
                  <a:gd name="connsiteX30" fmla="*/ 264156 w 328825"/>
                  <a:gd name="connsiteY30" fmla="*/ 415417 h 548042"/>
                  <a:gd name="connsiteX31" fmla="*/ 275117 w 328825"/>
                  <a:gd name="connsiteY31" fmla="*/ 453780 h 548042"/>
                  <a:gd name="connsiteX32" fmla="*/ 248263 w 328825"/>
                  <a:gd name="connsiteY32" fmla="*/ 515160 h 548042"/>
                  <a:gd name="connsiteX33" fmla="*/ 175921 w 328825"/>
                  <a:gd name="connsiteY33" fmla="*/ 538726 h 548042"/>
                  <a:gd name="connsiteX34" fmla="*/ 174825 w 328825"/>
                  <a:gd name="connsiteY34" fmla="*/ 538726 h 548042"/>
                  <a:gd name="connsiteX35" fmla="*/ 103580 w 328825"/>
                  <a:gd name="connsiteY35" fmla="*/ 521737 h 548042"/>
                  <a:gd name="connsiteX36" fmla="*/ 53159 w 328825"/>
                  <a:gd name="connsiteY36" fmla="*/ 473509 h 548042"/>
                  <a:gd name="connsiteX37" fmla="*/ 26306 w 328825"/>
                  <a:gd name="connsiteY37" fmla="*/ 386370 h 548042"/>
                  <a:gd name="connsiteX38" fmla="*/ 25210 w 328825"/>
                  <a:gd name="connsiteY38" fmla="*/ 382534 h 548042"/>
                  <a:gd name="connsiteX39" fmla="*/ 5480 w 328825"/>
                  <a:gd name="connsiteY39" fmla="*/ 382534 h 548042"/>
                  <a:gd name="connsiteX40" fmla="*/ 5480 w 328825"/>
                  <a:gd name="connsiteY40" fmla="*/ 578185 h 548042"/>
                  <a:gd name="connsiteX41" fmla="*/ 25210 w 328825"/>
                  <a:gd name="connsiteY41" fmla="*/ 578185 h 548042"/>
                  <a:gd name="connsiteX42" fmla="*/ 26306 w 328825"/>
                  <a:gd name="connsiteY42" fmla="*/ 575993 h 548042"/>
                  <a:gd name="connsiteX43" fmla="*/ 33430 w 328825"/>
                  <a:gd name="connsiteY43" fmla="*/ 552427 h 548042"/>
                  <a:gd name="connsiteX44" fmla="*/ 45487 w 328825"/>
                  <a:gd name="connsiteY44" fmla="*/ 548591 h 548042"/>
                  <a:gd name="connsiteX45" fmla="*/ 90974 w 328825"/>
                  <a:gd name="connsiteY45" fmla="*/ 560648 h 548042"/>
                  <a:gd name="connsiteX46" fmla="*/ 140299 w 328825"/>
                  <a:gd name="connsiteY46" fmla="*/ 575445 h 548042"/>
                  <a:gd name="connsiteX47" fmla="*/ 174825 w 328825"/>
                  <a:gd name="connsiteY47" fmla="*/ 577637 h 548042"/>
                  <a:gd name="connsiteX48" fmla="*/ 183594 w 328825"/>
                  <a:gd name="connsiteY48" fmla="*/ 577637 h 548042"/>
                  <a:gd name="connsiteX49" fmla="*/ 303068 w 328825"/>
                  <a:gd name="connsiteY49" fmla="*/ 532150 h 548042"/>
                  <a:gd name="connsiteX50" fmla="*/ 351295 w 328825"/>
                  <a:gd name="connsiteY50" fmla="*/ 424185 h 548042"/>
                  <a:gd name="connsiteX51" fmla="*/ 336498 w 328825"/>
                  <a:gd name="connsiteY51" fmla="*/ 357872 h 548042"/>
                  <a:gd name="connsiteX52" fmla="*/ 292655 w 328825"/>
                  <a:gd name="connsiteY52" fmla="*/ 30800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28825" h="548042">
                    <a:moveTo>
                      <a:pt x="292655" y="308000"/>
                    </a:moveTo>
                    <a:cubicBezTo>
                      <a:pt x="274021" y="291011"/>
                      <a:pt x="240042" y="268541"/>
                      <a:pt x="194555" y="242783"/>
                    </a:cubicBezTo>
                    <a:cubicBezTo>
                      <a:pt x="187431" y="238947"/>
                      <a:pt x="180854" y="235659"/>
                      <a:pt x="174825" y="231822"/>
                    </a:cubicBezTo>
                    <a:cubicBezTo>
                      <a:pt x="130434" y="206064"/>
                      <a:pt x="97552" y="182498"/>
                      <a:pt x="82754" y="165509"/>
                    </a:cubicBezTo>
                    <a:cubicBezTo>
                      <a:pt x="72889" y="151808"/>
                      <a:pt x="67957" y="137011"/>
                      <a:pt x="67957" y="120022"/>
                    </a:cubicBezTo>
                    <a:cubicBezTo>
                      <a:pt x="67957" y="100292"/>
                      <a:pt x="75082" y="84399"/>
                      <a:pt x="92619" y="65765"/>
                    </a:cubicBezTo>
                    <a:cubicBezTo>
                      <a:pt x="108512" y="49872"/>
                      <a:pt x="130982" y="40007"/>
                      <a:pt x="155095" y="40007"/>
                    </a:cubicBezTo>
                    <a:cubicBezTo>
                      <a:pt x="161124" y="40007"/>
                      <a:pt x="168796" y="41103"/>
                      <a:pt x="174825" y="42199"/>
                    </a:cubicBezTo>
                    <a:cubicBezTo>
                      <a:pt x="190719" y="44392"/>
                      <a:pt x="206612" y="50968"/>
                      <a:pt x="221409" y="59189"/>
                    </a:cubicBezTo>
                    <a:cubicBezTo>
                      <a:pt x="243330" y="72890"/>
                      <a:pt x="260868" y="89879"/>
                      <a:pt x="270733" y="109609"/>
                    </a:cubicBezTo>
                    <a:cubicBezTo>
                      <a:pt x="281694" y="126598"/>
                      <a:pt x="289367" y="154000"/>
                      <a:pt x="294299" y="194555"/>
                    </a:cubicBezTo>
                    <a:lnTo>
                      <a:pt x="294299" y="198392"/>
                    </a:lnTo>
                    <a:lnTo>
                      <a:pt x="315125" y="198392"/>
                    </a:lnTo>
                    <a:lnTo>
                      <a:pt x="315125" y="548"/>
                    </a:lnTo>
                    <a:lnTo>
                      <a:pt x="311288" y="548"/>
                    </a:lnTo>
                    <a:lnTo>
                      <a:pt x="295395" y="548"/>
                    </a:lnTo>
                    <a:lnTo>
                      <a:pt x="294299" y="2740"/>
                    </a:lnTo>
                    <a:cubicBezTo>
                      <a:pt x="293202" y="9865"/>
                      <a:pt x="290462" y="23566"/>
                      <a:pt x="287174" y="24662"/>
                    </a:cubicBezTo>
                    <a:cubicBezTo>
                      <a:pt x="286078" y="25758"/>
                      <a:pt x="272377" y="31787"/>
                      <a:pt x="272377" y="31787"/>
                    </a:cubicBezTo>
                    <a:cubicBezTo>
                      <a:pt x="265253" y="31787"/>
                      <a:pt x="255387" y="29594"/>
                      <a:pt x="243879" y="21922"/>
                    </a:cubicBezTo>
                    <a:cubicBezTo>
                      <a:pt x="220313" y="10961"/>
                      <a:pt x="197295" y="3288"/>
                      <a:pt x="174825" y="1096"/>
                    </a:cubicBezTo>
                    <a:cubicBezTo>
                      <a:pt x="168796" y="0"/>
                      <a:pt x="161124" y="0"/>
                      <a:pt x="155095" y="0"/>
                    </a:cubicBezTo>
                    <a:cubicBezTo>
                      <a:pt x="111800" y="0"/>
                      <a:pt x="75082" y="13701"/>
                      <a:pt x="43295" y="43295"/>
                    </a:cubicBezTo>
                    <a:cubicBezTo>
                      <a:pt x="13701" y="73986"/>
                      <a:pt x="0" y="108512"/>
                      <a:pt x="0" y="147972"/>
                    </a:cubicBezTo>
                    <a:cubicBezTo>
                      <a:pt x="0" y="171537"/>
                      <a:pt x="4932" y="193459"/>
                      <a:pt x="13701" y="210448"/>
                    </a:cubicBezTo>
                    <a:cubicBezTo>
                      <a:pt x="23565" y="231274"/>
                      <a:pt x="38363" y="248812"/>
                      <a:pt x="56996" y="263061"/>
                    </a:cubicBezTo>
                    <a:cubicBezTo>
                      <a:pt x="75629" y="280050"/>
                      <a:pt x="105224" y="298683"/>
                      <a:pt x="146875" y="324441"/>
                    </a:cubicBezTo>
                    <a:lnTo>
                      <a:pt x="154000" y="328278"/>
                    </a:lnTo>
                    <a:cubicBezTo>
                      <a:pt x="161124" y="332114"/>
                      <a:pt x="168796" y="337046"/>
                      <a:pt x="174825" y="340335"/>
                    </a:cubicBezTo>
                    <a:cubicBezTo>
                      <a:pt x="205516" y="357324"/>
                      <a:pt x="224149" y="371025"/>
                      <a:pt x="232370" y="377054"/>
                    </a:cubicBezTo>
                    <a:cubicBezTo>
                      <a:pt x="247167" y="388014"/>
                      <a:pt x="257031" y="398975"/>
                      <a:pt x="264156" y="415417"/>
                    </a:cubicBezTo>
                    <a:cubicBezTo>
                      <a:pt x="270185" y="427474"/>
                      <a:pt x="275117" y="442271"/>
                      <a:pt x="275117" y="453780"/>
                    </a:cubicBezTo>
                    <a:cubicBezTo>
                      <a:pt x="275117" y="475701"/>
                      <a:pt x="266348" y="495431"/>
                      <a:pt x="248263" y="515160"/>
                    </a:cubicBezTo>
                    <a:cubicBezTo>
                      <a:pt x="231273" y="529958"/>
                      <a:pt x="206612" y="538726"/>
                      <a:pt x="175921" y="538726"/>
                    </a:cubicBezTo>
                    <a:cubicBezTo>
                      <a:pt x="175921" y="538726"/>
                      <a:pt x="175921" y="538726"/>
                      <a:pt x="174825" y="538726"/>
                    </a:cubicBezTo>
                    <a:cubicBezTo>
                      <a:pt x="146327" y="538726"/>
                      <a:pt x="122213" y="532698"/>
                      <a:pt x="103580" y="521737"/>
                    </a:cubicBezTo>
                    <a:cubicBezTo>
                      <a:pt x="82754" y="509680"/>
                      <a:pt x="63025" y="494883"/>
                      <a:pt x="53159" y="473509"/>
                    </a:cubicBezTo>
                    <a:cubicBezTo>
                      <a:pt x="42199" y="453780"/>
                      <a:pt x="32334" y="425281"/>
                      <a:pt x="26306" y="386370"/>
                    </a:cubicBezTo>
                    <a:lnTo>
                      <a:pt x="25210" y="382534"/>
                    </a:lnTo>
                    <a:lnTo>
                      <a:pt x="5480" y="382534"/>
                    </a:lnTo>
                    <a:lnTo>
                      <a:pt x="5480" y="578185"/>
                    </a:lnTo>
                    <a:lnTo>
                      <a:pt x="25210" y="578185"/>
                    </a:lnTo>
                    <a:lnTo>
                      <a:pt x="26306" y="575993"/>
                    </a:lnTo>
                    <a:cubicBezTo>
                      <a:pt x="28498" y="562292"/>
                      <a:pt x="30142" y="556264"/>
                      <a:pt x="33430" y="552427"/>
                    </a:cubicBezTo>
                    <a:cubicBezTo>
                      <a:pt x="35622" y="548591"/>
                      <a:pt x="38363" y="548591"/>
                      <a:pt x="45487" y="548591"/>
                    </a:cubicBezTo>
                    <a:cubicBezTo>
                      <a:pt x="47679" y="548591"/>
                      <a:pt x="64121" y="548591"/>
                      <a:pt x="90974" y="560648"/>
                    </a:cubicBezTo>
                    <a:lnTo>
                      <a:pt x="140299" y="575445"/>
                    </a:lnTo>
                    <a:cubicBezTo>
                      <a:pt x="140299" y="575445"/>
                      <a:pt x="162220" y="576541"/>
                      <a:pt x="174825" y="577637"/>
                    </a:cubicBezTo>
                    <a:cubicBezTo>
                      <a:pt x="179758" y="577637"/>
                      <a:pt x="183594" y="577637"/>
                      <a:pt x="183594" y="577637"/>
                    </a:cubicBezTo>
                    <a:cubicBezTo>
                      <a:pt x="232918" y="577637"/>
                      <a:pt x="270733" y="562840"/>
                      <a:pt x="303068" y="532150"/>
                    </a:cubicBezTo>
                    <a:cubicBezTo>
                      <a:pt x="333758" y="501459"/>
                      <a:pt x="351295" y="464740"/>
                      <a:pt x="351295" y="424185"/>
                    </a:cubicBezTo>
                    <a:cubicBezTo>
                      <a:pt x="351295" y="402263"/>
                      <a:pt x="346363" y="380890"/>
                      <a:pt x="336498" y="357872"/>
                    </a:cubicBezTo>
                    <a:cubicBezTo>
                      <a:pt x="326085" y="337594"/>
                      <a:pt x="311288" y="319509"/>
                      <a:pt x="292655" y="308000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14F206A1-76CE-493A-9708-5D11EE893DB7}"/>
                  </a:ext>
                </a:extLst>
              </p:cNvPr>
              <p:cNvSpPr/>
              <p:nvPr/>
            </p:nvSpPr>
            <p:spPr>
              <a:xfrm>
                <a:off x="10325247" y="4192424"/>
                <a:ext cx="219217" cy="548043"/>
              </a:xfrm>
              <a:custGeom>
                <a:avLst/>
                <a:gdLst>
                  <a:gd name="connsiteX0" fmla="*/ 115089 w 219217"/>
                  <a:gd name="connsiteY0" fmla="*/ 0 h 548042"/>
                  <a:gd name="connsiteX1" fmla="*/ 548 w 219217"/>
                  <a:gd name="connsiteY1" fmla="*/ 0 h 548042"/>
                  <a:gd name="connsiteX2" fmla="*/ 548 w 219217"/>
                  <a:gd name="connsiteY2" fmla="*/ 21922 h 548042"/>
                  <a:gd name="connsiteX3" fmla="*/ 22470 w 219217"/>
                  <a:gd name="connsiteY3" fmla="*/ 21922 h 548042"/>
                  <a:gd name="connsiteX4" fmla="*/ 56997 w 219217"/>
                  <a:gd name="connsiteY4" fmla="*/ 31786 h 548042"/>
                  <a:gd name="connsiteX5" fmla="*/ 69053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4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30178 w 219217"/>
                  <a:gd name="connsiteY13" fmla="*/ 552975 h 548042"/>
                  <a:gd name="connsiteX14" fmla="*/ 230178 w 219217"/>
                  <a:gd name="connsiteY14" fmla="*/ 531053 h 548042"/>
                  <a:gd name="connsiteX15" fmla="*/ 208256 w 219217"/>
                  <a:gd name="connsiteY15" fmla="*/ 531053 h 548042"/>
                  <a:gd name="connsiteX16" fmla="*/ 174826 w 219217"/>
                  <a:gd name="connsiteY16" fmla="*/ 522285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8256 w 219217"/>
                  <a:gd name="connsiteY21" fmla="*/ 21922 h 548042"/>
                  <a:gd name="connsiteX22" fmla="*/ 230178 w 219217"/>
                  <a:gd name="connsiteY22" fmla="*/ 21922 h 548042"/>
                  <a:gd name="connsiteX23" fmla="*/ 230178 w 219217"/>
                  <a:gd name="connsiteY23" fmla="*/ 0 h 548042"/>
                  <a:gd name="connsiteX24" fmla="*/ 226342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5089" y="0"/>
                    </a:move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33431" y="21922"/>
                      <a:pt x="46035" y="26854"/>
                      <a:pt x="56997" y="31786"/>
                    </a:cubicBezTo>
                    <a:lnTo>
                      <a:pt x="69053" y="47680"/>
                    </a:lnTo>
                    <a:cubicBezTo>
                      <a:pt x="72890" y="56448"/>
                      <a:pt x="75082" y="73438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49" y="505844"/>
                      <a:pt x="66314" y="512420"/>
                    </a:cubicBezTo>
                    <a:cubicBezTo>
                      <a:pt x="55352" y="524477"/>
                      <a:pt x="40555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30178" y="552975"/>
                    </a:lnTo>
                    <a:lnTo>
                      <a:pt x="230178" y="531053"/>
                    </a:lnTo>
                    <a:lnTo>
                      <a:pt x="208256" y="531053"/>
                    </a:lnTo>
                    <a:cubicBezTo>
                      <a:pt x="193459" y="531053"/>
                      <a:pt x="182498" y="528861"/>
                      <a:pt x="174826" y="522285"/>
                    </a:cubicBezTo>
                    <a:cubicBezTo>
                      <a:pt x="164961" y="517352"/>
                      <a:pt x="161125" y="512420"/>
                      <a:pt x="158933" y="506391"/>
                    </a:cubicBezTo>
                    <a:cubicBezTo>
                      <a:pt x="155096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288" y="49324"/>
                      <a:pt x="163865" y="40555"/>
                    </a:cubicBezTo>
                    <a:cubicBezTo>
                      <a:pt x="172634" y="28498"/>
                      <a:pt x="188527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226342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B004B669-2E0D-4351-9A8B-A73AB500534E}"/>
                  </a:ext>
                </a:extLst>
              </p:cNvPr>
              <p:cNvSpPr/>
              <p:nvPr/>
            </p:nvSpPr>
            <p:spPr>
              <a:xfrm>
                <a:off x="10589952" y="4191876"/>
                <a:ext cx="438434" cy="548043"/>
              </a:xfrm>
              <a:custGeom>
                <a:avLst/>
                <a:gdLst>
                  <a:gd name="connsiteX0" fmla="*/ 431858 w 438434"/>
                  <a:gd name="connsiteY0" fmla="*/ 548 h 548042"/>
                  <a:gd name="connsiteX1" fmla="*/ 220314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20569 w 438434"/>
                  <a:gd name="connsiteY8" fmla="*/ 41651 h 548042"/>
                  <a:gd name="connsiteX9" fmla="*/ 177018 w 438434"/>
                  <a:gd name="connsiteY9" fmla="*/ 41651 h 548042"/>
                  <a:gd name="connsiteX10" fmla="*/ 177018 w 438434"/>
                  <a:gd name="connsiteY10" fmla="*/ 455972 h 548042"/>
                  <a:gd name="connsiteX11" fmla="*/ 168250 w 438434"/>
                  <a:gd name="connsiteY11" fmla="*/ 512420 h 548042"/>
                  <a:gd name="connsiteX12" fmla="*/ 127694 w 438434"/>
                  <a:gd name="connsiteY12" fmla="*/ 531054 h 548042"/>
                  <a:gd name="connsiteX13" fmla="*/ 105772 w 438434"/>
                  <a:gd name="connsiteY13" fmla="*/ 531054 h 548042"/>
                  <a:gd name="connsiteX14" fmla="*/ 105772 w 438434"/>
                  <a:gd name="connsiteY14" fmla="*/ 552975 h 548042"/>
                  <a:gd name="connsiteX15" fmla="*/ 220314 w 438434"/>
                  <a:gd name="connsiteY15" fmla="*/ 552975 h 548042"/>
                  <a:gd name="connsiteX16" fmla="*/ 329922 w 438434"/>
                  <a:gd name="connsiteY16" fmla="*/ 552975 h 548042"/>
                  <a:gd name="connsiteX17" fmla="*/ 329922 w 438434"/>
                  <a:gd name="connsiteY17" fmla="*/ 531054 h 548042"/>
                  <a:gd name="connsiteX18" fmla="*/ 310193 w 438434"/>
                  <a:gd name="connsiteY18" fmla="*/ 531054 h 548042"/>
                  <a:gd name="connsiteX19" fmla="*/ 268541 w 438434"/>
                  <a:gd name="connsiteY19" fmla="*/ 515160 h 548042"/>
                  <a:gd name="connsiteX20" fmla="*/ 257580 w 438434"/>
                  <a:gd name="connsiteY20" fmla="*/ 455972 h 548042"/>
                  <a:gd name="connsiteX21" fmla="*/ 257580 w 438434"/>
                  <a:gd name="connsiteY21" fmla="*/ 41651 h 548042"/>
                  <a:gd name="connsiteX22" fmla="*/ 326634 w 438434"/>
                  <a:gd name="connsiteY22" fmla="*/ 41651 h 548042"/>
                  <a:gd name="connsiteX23" fmla="*/ 375958 w 438434"/>
                  <a:gd name="connsiteY23" fmla="*/ 53708 h 548042"/>
                  <a:gd name="connsiteX24" fmla="*/ 407744 w 438434"/>
                  <a:gd name="connsiteY24" fmla="*/ 87139 h 548042"/>
                  <a:gd name="connsiteX25" fmla="*/ 418705 w 438434"/>
                  <a:gd name="connsiteY25" fmla="*/ 132626 h 548042"/>
                  <a:gd name="connsiteX26" fmla="*/ 418705 w 438434"/>
                  <a:gd name="connsiteY26" fmla="*/ 136463 h 548042"/>
                  <a:gd name="connsiteX27" fmla="*/ 439531 w 438434"/>
                  <a:gd name="connsiteY27" fmla="*/ 136463 h 548042"/>
                  <a:gd name="connsiteX28" fmla="*/ 434598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31858" y="548"/>
                    </a:moveTo>
                    <a:lnTo>
                      <a:pt x="220314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20569" y="41651"/>
                    </a:lnTo>
                    <a:cubicBezTo>
                      <a:pt x="120569" y="41651"/>
                      <a:pt x="170989" y="41651"/>
                      <a:pt x="177018" y="41651"/>
                    </a:cubicBezTo>
                    <a:cubicBezTo>
                      <a:pt x="177018" y="48776"/>
                      <a:pt x="177018" y="455972"/>
                      <a:pt x="177018" y="455972"/>
                    </a:cubicBezTo>
                    <a:cubicBezTo>
                      <a:pt x="177018" y="486662"/>
                      <a:pt x="174826" y="504199"/>
                      <a:pt x="168250" y="512420"/>
                    </a:cubicBezTo>
                    <a:cubicBezTo>
                      <a:pt x="162221" y="524477"/>
                      <a:pt x="147424" y="531054"/>
                      <a:pt x="127694" y="531054"/>
                    </a:cubicBezTo>
                    <a:lnTo>
                      <a:pt x="105772" y="531054"/>
                    </a:lnTo>
                    <a:lnTo>
                      <a:pt x="105772" y="552975"/>
                    </a:lnTo>
                    <a:lnTo>
                      <a:pt x="220314" y="552975"/>
                    </a:lnTo>
                    <a:lnTo>
                      <a:pt x="329922" y="552975"/>
                    </a:lnTo>
                    <a:lnTo>
                      <a:pt x="329922" y="531054"/>
                    </a:lnTo>
                    <a:lnTo>
                      <a:pt x="310193" y="531054"/>
                    </a:lnTo>
                    <a:cubicBezTo>
                      <a:pt x="289367" y="531054"/>
                      <a:pt x="276762" y="526121"/>
                      <a:pt x="268541" y="515160"/>
                    </a:cubicBezTo>
                    <a:cubicBezTo>
                      <a:pt x="263609" y="509132"/>
                      <a:pt x="257580" y="490498"/>
                      <a:pt x="257580" y="455972"/>
                    </a:cubicBezTo>
                    <a:cubicBezTo>
                      <a:pt x="257580" y="455972"/>
                      <a:pt x="257580" y="48776"/>
                      <a:pt x="257580" y="41651"/>
                    </a:cubicBezTo>
                    <a:cubicBezTo>
                      <a:pt x="263609" y="41651"/>
                      <a:pt x="326634" y="41651"/>
                      <a:pt x="326634" y="41651"/>
                    </a:cubicBezTo>
                    <a:cubicBezTo>
                      <a:pt x="347459" y="41651"/>
                      <a:pt x="363353" y="45488"/>
                      <a:pt x="375958" y="53708"/>
                    </a:cubicBezTo>
                    <a:cubicBezTo>
                      <a:pt x="391850" y="62477"/>
                      <a:pt x="401716" y="72342"/>
                      <a:pt x="407744" y="87139"/>
                    </a:cubicBezTo>
                    <a:cubicBezTo>
                      <a:pt x="411580" y="93167"/>
                      <a:pt x="416513" y="107965"/>
                      <a:pt x="418705" y="132626"/>
                    </a:cubicBezTo>
                    <a:lnTo>
                      <a:pt x="418705" y="136463"/>
                    </a:lnTo>
                    <a:lnTo>
                      <a:pt x="439531" y="136463"/>
                    </a:lnTo>
                    <a:lnTo>
                      <a:pt x="43459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CB6F4E0B-1DA5-46E0-8CDF-7069A562538C}"/>
                  </a:ext>
                </a:extLst>
              </p:cNvPr>
              <p:cNvSpPr/>
              <p:nvPr/>
            </p:nvSpPr>
            <p:spPr>
              <a:xfrm>
                <a:off x="11047568" y="4191876"/>
                <a:ext cx="548043" cy="548043"/>
              </a:xfrm>
              <a:custGeom>
                <a:avLst/>
                <a:gdLst>
                  <a:gd name="connsiteX0" fmla="*/ 548591 w 548042"/>
                  <a:gd name="connsiteY0" fmla="*/ 548 h 548042"/>
                  <a:gd name="connsiteX1" fmla="*/ 365545 w 548042"/>
                  <a:gd name="connsiteY1" fmla="*/ 548 h 548042"/>
                  <a:gd name="connsiteX2" fmla="*/ 365545 w 548042"/>
                  <a:gd name="connsiteY2" fmla="*/ 22470 h 548042"/>
                  <a:gd name="connsiteX3" fmla="*/ 398975 w 548042"/>
                  <a:gd name="connsiteY3" fmla="*/ 27402 h 548042"/>
                  <a:gd name="connsiteX4" fmla="*/ 412676 w 548042"/>
                  <a:gd name="connsiteY4" fmla="*/ 41103 h 548042"/>
                  <a:gd name="connsiteX5" fmla="*/ 417608 w 548042"/>
                  <a:gd name="connsiteY5" fmla="*/ 58093 h 548042"/>
                  <a:gd name="connsiteX6" fmla="*/ 396783 w 548042"/>
                  <a:gd name="connsiteY6" fmla="*/ 113445 h 548042"/>
                  <a:gd name="connsiteX7" fmla="*/ 297039 w 548042"/>
                  <a:gd name="connsiteY7" fmla="*/ 276762 h 548042"/>
                  <a:gd name="connsiteX8" fmla="*/ 277310 w 548042"/>
                  <a:gd name="connsiteY8" fmla="*/ 243331 h 548042"/>
                  <a:gd name="connsiteX9" fmla="*/ 192363 w 548042"/>
                  <a:gd name="connsiteY9" fmla="*/ 105772 h 548042"/>
                  <a:gd name="connsiteX10" fmla="*/ 168796 w 548042"/>
                  <a:gd name="connsiteY10" fmla="*/ 55352 h 548042"/>
                  <a:gd name="connsiteX11" fmla="*/ 183594 w 548042"/>
                  <a:gd name="connsiteY11" fmla="*/ 31787 h 548042"/>
                  <a:gd name="connsiteX12" fmla="*/ 214284 w 548042"/>
                  <a:gd name="connsiteY12" fmla="*/ 21922 h 548042"/>
                  <a:gd name="connsiteX13" fmla="*/ 230178 w 548042"/>
                  <a:gd name="connsiteY13" fmla="*/ 21922 h 548042"/>
                  <a:gd name="connsiteX14" fmla="*/ 230178 w 548042"/>
                  <a:gd name="connsiteY14" fmla="*/ 0 h 548042"/>
                  <a:gd name="connsiteX15" fmla="*/ 0 w 548042"/>
                  <a:gd name="connsiteY15" fmla="*/ 0 h 548042"/>
                  <a:gd name="connsiteX16" fmla="*/ 0 w 548042"/>
                  <a:gd name="connsiteY16" fmla="*/ 21922 h 548042"/>
                  <a:gd name="connsiteX17" fmla="*/ 3836 w 548042"/>
                  <a:gd name="connsiteY17" fmla="*/ 21922 h 548042"/>
                  <a:gd name="connsiteX18" fmla="*/ 25758 w 548042"/>
                  <a:gd name="connsiteY18" fmla="*/ 26854 h 548042"/>
                  <a:gd name="connsiteX19" fmla="*/ 62477 w 548042"/>
                  <a:gd name="connsiteY19" fmla="*/ 50420 h 548042"/>
                  <a:gd name="connsiteX20" fmla="*/ 94263 w 548042"/>
                  <a:gd name="connsiteY20" fmla="*/ 99744 h 548042"/>
                  <a:gd name="connsiteX21" fmla="*/ 236754 w 548042"/>
                  <a:gd name="connsiteY21" fmla="*/ 329922 h 548042"/>
                  <a:gd name="connsiteX22" fmla="*/ 235658 w 548042"/>
                  <a:gd name="connsiteY22" fmla="*/ 456520 h 548042"/>
                  <a:gd name="connsiteX23" fmla="*/ 226890 w 548042"/>
                  <a:gd name="connsiteY23" fmla="*/ 512968 h 548042"/>
                  <a:gd name="connsiteX24" fmla="*/ 183594 w 548042"/>
                  <a:gd name="connsiteY24" fmla="*/ 531602 h 548042"/>
                  <a:gd name="connsiteX25" fmla="*/ 162769 w 548042"/>
                  <a:gd name="connsiteY25" fmla="*/ 531602 h 548042"/>
                  <a:gd name="connsiteX26" fmla="*/ 162769 w 548042"/>
                  <a:gd name="connsiteY26" fmla="*/ 553523 h 548042"/>
                  <a:gd name="connsiteX27" fmla="*/ 275666 w 548042"/>
                  <a:gd name="connsiteY27" fmla="*/ 553523 h 548042"/>
                  <a:gd name="connsiteX28" fmla="*/ 387466 w 548042"/>
                  <a:gd name="connsiteY28" fmla="*/ 553523 h 548042"/>
                  <a:gd name="connsiteX29" fmla="*/ 387466 w 548042"/>
                  <a:gd name="connsiteY29" fmla="*/ 531602 h 548042"/>
                  <a:gd name="connsiteX30" fmla="*/ 367736 w 548042"/>
                  <a:gd name="connsiteY30" fmla="*/ 531602 h 548042"/>
                  <a:gd name="connsiteX31" fmla="*/ 326085 w 548042"/>
                  <a:gd name="connsiteY31" fmla="*/ 515709 h 548042"/>
                  <a:gd name="connsiteX32" fmla="*/ 315125 w 548042"/>
                  <a:gd name="connsiteY32" fmla="*/ 456520 h 548042"/>
                  <a:gd name="connsiteX33" fmla="*/ 315125 w 548042"/>
                  <a:gd name="connsiteY33" fmla="*/ 317317 h 548042"/>
                  <a:gd name="connsiteX34" fmla="*/ 437886 w 548042"/>
                  <a:gd name="connsiteY34" fmla="*/ 114541 h 548042"/>
                  <a:gd name="connsiteX35" fmla="*/ 477345 w 548042"/>
                  <a:gd name="connsiteY35" fmla="*/ 59189 h 548042"/>
                  <a:gd name="connsiteX36" fmla="*/ 511872 w 548042"/>
                  <a:gd name="connsiteY36" fmla="*/ 32335 h 548042"/>
                  <a:gd name="connsiteX37" fmla="*/ 517900 w 548042"/>
                  <a:gd name="connsiteY37" fmla="*/ 30143 h 548042"/>
                  <a:gd name="connsiteX38" fmla="*/ 537630 w 548042"/>
                  <a:gd name="connsiteY38" fmla="*/ 23018 h 548042"/>
                  <a:gd name="connsiteX39" fmla="*/ 551331 w 548042"/>
                  <a:gd name="connsiteY39" fmla="*/ 23018 h 548042"/>
                  <a:gd name="connsiteX40" fmla="*/ 551331 w 548042"/>
                  <a:gd name="connsiteY40" fmla="*/ 1096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48042" h="548042">
                    <a:moveTo>
                      <a:pt x="548591" y="548"/>
                    </a:moveTo>
                    <a:lnTo>
                      <a:pt x="365545" y="548"/>
                    </a:lnTo>
                    <a:lnTo>
                      <a:pt x="365545" y="22470"/>
                    </a:lnTo>
                    <a:cubicBezTo>
                      <a:pt x="365545" y="22470"/>
                      <a:pt x="397331" y="27402"/>
                      <a:pt x="398975" y="27402"/>
                    </a:cubicBezTo>
                    <a:lnTo>
                      <a:pt x="412676" y="41103"/>
                    </a:lnTo>
                    <a:cubicBezTo>
                      <a:pt x="417608" y="44940"/>
                      <a:pt x="417608" y="52064"/>
                      <a:pt x="417608" y="58093"/>
                    </a:cubicBezTo>
                    <a:cubicBezTo>
                      <a:pt x="417608" y="70150"/>
                      <a:pt x="410484" y="89879"/>
                      <a:pt x="396783" y="113445"/>
                    </a:cubicBezTo>
                    <a:cubicBezTo>
                      <a:pt x="396783" y="113445"/>
                      <a:pt x="301971" y="266897"/>
                      <a:pt x="297039" y="276762"/>
                    </a:cubicBezTo>
                    <a:cubicBezTo>
                      <a:pt x="295943" y="274570"/>
                      <a:pt x="287174" y="260869"/>
                      <a:pt x="277310" y="243331"/>
                    </a:cubicBezTo>
                    <a:cubicBezTo>
                      <a:pt x="246619" y="194007"/>
                      <a:pt x="192363" y="105772"/>
                      <a:pt x="192363" y="105772"/>
                    </a:cubicBezTo>
                    <a:cubicBezTo>
                      <a:pt x="178662" y="82206"/>
                      <a:pt x="168796" y="65217"/>
                      <a:pt x="168796" y="55352"/>
                    </a:cubicBezTo>
                    <a:cubicBezTo>
                      <a:pt x="168796" y="45488"/>
                      <a:pt x="174825" y="36719"/>
                      <a:pt x="183594" y="31787"/>
                    </a:cubicBezTo>
                    <a:cubicBezTo>
                      <a:pt x="195651" y="25758"/>
                      <a:pt x="205516" y="21922"/>
                      <a:pt x="214284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3836" y="21922"/>
                    </a:lnTo>
                    <a:lnTo>
                      <a:pt x="25758" y="26854"/>
                    </a:lnTo>
                    <a:cubicBezTo>
                      <a:pt x="45487" y="36719"/>
                      <a:pt x="56448" y="43844"/>
                      <a:pt x="62477" y="50420"/>
                    </a:cubicBezTo>
                    <a:lnTo>
                      <a:pt x="94263" y="99744"/>
                    </a:lnTo>
                    <a:lnTo>
                      <a:pt x="236754" y="329922"/>
                    </a:lnTo>
                    <a:lnTo>
                      <a:pt x="235658" y="456520"/>
                    </a:lnTo>
                    <a:cubicBezTo>
                      <a:pt x="235658" y="487210"/>
                      <a:pt x="233466" y="504748"/>
                      <a:pt x="226890" y="512968"/>
                    </a:cubicBezTo>
                    <a:cubicBezTo>
                      <a:pt x="218121" y="525025"/>
                      <a:pt x="203323" y="531602"/>
                      <a:pt x="183594" y="531602"/>
                    </a:cubicBezTo>
                    <a:lnTo>
                      <a:pt x="162769" y="531602"/>
                    </a:lnTo>
                    <a:lnTo>
                      <a:pt x="162769" y="553523"/>
                    </a:lnTo>
                    <a:lnTo>
                      <a:pt x="275666" y="553523"/>
                    </a:lnTo>
                    <a:lnTo>
                      <a:pt x="387466" y="553523"/>
                    </a:lnTo>
                    <a:lnTo>
                      <a:pt x="387466" y="531602"/>
                    </a:lnTo>
                    <a:lnTo>
                      <a:pt x="367736" y="531602"/>
                    </a:lnTo>
                    <a:cubicBezTo>
                      <a:pt x="346910" y="531602"/>
                      <a:pt x="334306" y="526669"/>
                      <a:pt x="326085" y="515709"/>
                    </a:cubicBezTo>
                    <a:cubicBezTo>
                      <a:pt x="320057" y="509680"/>
                      <a:pt x="315125" y="491047"/>
                      <a:pt x="315125" y="456520"/>
                    </a:cubicBezTo>
                    <a:lnTo>
                      <a:pt x="315125" y="317317"/>
                    </a:lnTo>
                    <a:lnTo>
                      <a:pt x="437886" y="114541"/>
                    </a:lnTo>
                    <a:cubicBezTo>
                      <a:pt x="454875" y="86043"/>
                      <a:pt x="466384" y="67957"/>
                      <a:pt x="477345" y="59189"/>
                    </a:cubicBezTo>
                    <a:cubicBezTo>
                      <a:pt x="486114" y="47132"/>
                      <a:pt x="497075" y="39459"/>
                      <a:pt x="511872" y="32335"/>
                    </a:cubicBezTo>
                    <a:lnTo>
                      <a:pt x="517900" y="30143"/>
                    </a:lnTo>
                    <a:lnTo>
                      <a:pt x="537630" y="23018"/>
                    </a:lnTo>
                    <a:lnTo>
                      <a:pt x="551331" y="23018"/>
                    </a:lnTo>
                    <a:lnTo>
                      <a:pt x="551331" y="1096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0" name="学">
              <a:extLst>
                <a:ext uri="{FF2B5EF4-FFF2-40B4-BE49-F238E27FC236}">
                  <a16:creationId xmlns:a16="http://schemas.microsoft.com/office/drawing/2014/main" id="{1388B375-0136-458E-81C1-9444D1CB8770}"/>
                </a:ext>
              </a:extLst>
            </p:cNvPr>
            <p:cNvGrpSpPr/>
            <p:nvPr/>
          </p:nvGrpSpPr>
          <p:grpSpPr>
            <a:xfrm>
              <a:off x="10388985" y="2134857"/>
              <a:ext cx="1205694" cy="1687788"/>
              <a:chOff x="10388985" y="2134857"/>
              <a:chExt cx="1205694" cy="1687788"/>
            </a:xfrm>
            <a:grpFill/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C7936CA8-098E-4276-B1F5-8F3A7D35E78D}"/>
                  </a:ext>
                </a:extLst>
              </p:cNvPr>
              <p:cNvSpPr/>
              <p:nvPr/>
            </p:nvSpPr>
            <p:spPr>
              <a:xfrm>
                <a:off x="10652292" y="2945776"/>
                <a:ext cx="712456" cy="876869"/>
              </a:xfrm>
              <a:custGeom>
                <a:avLst/>
                <a:gdLst>
                  <a:gd name="connsiteX0" fmla="*/ 101525 w 712455"/>
                  <a:gd name="connsiteY0" fmla="*/ 221808 h 876868"/>
                  <a:gd name="connsiteX1" fmla="*/ 193048 w 712455"/>
                  <a:gd name="connsiteY1" fmla="*/ 216875 h 876868"/>
                  <a:gd name="connsiteX2" fmla="*/ 311426 w 712455"/>
                  <a:gd name="connsiteY2" fmla="*/ 192213 h 876868"/>
                  <a:gd name="connsiteX3" fmla="*/ 390343 w 712455"/>
                  <a:gd name="connsiteY3" fmla="*/ 159879 h 876868"/>
                  <a:gd name="connsiteX4" fmla="*/ 383219 w 712455"/>
                  <a:gd name="connsiteY4" fmla="*/ 298534 h 876868"/>
                  <a:gd name="connsiteX5" fmla="*/ 109198 w 712455"/>
                  <a:gd name="connsiteY5" fmla="*/ 357722 h 876868"/>
                  <a:gd name="connsiteX6" fmla="*/ 20414 w 712455"/>
                  <a:gd name="connsiteY6" fmla="*/ 416911 h 876868"/>
                  <a:gd name="connsiteX7" fmla="*/ 13290 w 712455"/>
                  <a:gd name="connsiteY7" fmla="*/ 468975 h 876868"/>
                  <a:gd name="connsiteX8" fmla="*/ 85084 w 712455"/>
                  <a:gd name="connsiteY8" fmla="*/ 493637 h 876868"/>
                  <a:gd name="connsiteX9" fmla="*/ 183732 w 712455"/>
                  <a:gd name="connsiteY9" fmla="*/ 476100 h 876868"/>
                  <a:gd name="connsiteX10" fmla="*/ 371710 w 712455"/>
                  <a:gd name="connsiteY10" fmla="*/ 441573 h 876868"/>
                  <a:gd name="connsiteX11" fmla="*/ 423774 w 712455"/>
                  <a:gd name="connsiteY11" fmla="*/ 520491 h 876868"/>
                  <a:gd name="connsiteX12" fmla="*/ 312521 w 712455"/>
                  <a:gd name="connsiteY12" fmla="*/ 718335 h 876868"/>
                  <a:gd name="connsiteX13" fmla="*/ 127283 w 712455"/>
                  <a:gd name="connsiteY13" fmla="*/ 742997 h 876868"/>
                  <a:gd name="connsiteX14" fmla="*/ 132215 w 712455"/>
                  <a:gd name="connsiteY14" fmla="*/ 814790 h 876868"/>
                  <a:gd name="connsiteX15" fmla="*/ 191404 w 712455"/>
                  <a:gd name="connsiteY15" fmla="*/ 913986 h 876868"/>
                  <a:gd name="connsiteX16" fmla="*/ 290051 w 712455"/>
                  <a:gd name="connsiteY16" fmla="*/ 889324 h 876868"/>
                  <a:gd name="connsiteX17" fmla="*/ 487895 w 712455"/>
                  <a:gd name="connsiteY17" fmla="*/ 706278 h 876868"/>
                  <a:gd name="connsiteX18" fmla="*/ 532287 w 712455"/>
                  <a:gd name="connsiteY18" fmla="*/ 468975 h 876868"/>
                  <a:gd name="connsiteX19" fmla="*/ 604080 w 712455"/>
                  <a:gd name="connsiteY19" fmla="*/ 449246 h 876868"/>
                  <a:gd name="connsiteX20" fmla="*/ 737254 w 712455"/>
                  <a:gd name="connsiteY20" fmla="*/ 426776 h 876868"/>
                  <a:gd name="connsiteX21" fmla="*/ 702728 w 712455"/>
                  <a:gd name="connsiteY21" fmla="*/ 317715 h 876868"/>
                  <a:gd name="connsiteX22" fmla="*/ 554208 w 712455"/>
                  <a:gd name="connsiteY22" fmla="*/ 317715 h 876868"/>
                  <a:gd name="connsiteX23" fmla="*/ 516942 w 712455"/>
                  <a:gd name="connsiteY23" fmla="*/ 248662 h 876868"/>
                  <a:gd name="connsiteX24" fmla="*/ 630386 w 712455"/>
                  <a:gd name="connsiteY24" fmla="*/ 93018 h 876868"/>
                  <a:gd name="connsiteX25" fmla="*/ 571198 w 712455"/>
                  <a:gd name="connsiteY25" fmla="*/ 1495 h 876868"/>
                  <a:gd name="connsiteX26" fmla="*/ 420486 w 712455"/>
                  <a:gd name="connsiteY26" fmla="*/ 33829 h 876868"/>
                  <a:gd name="connsiteX27" fmla="*/ 138792 w 712455"/>
                  <a:gd name="connsiteY27" fmla="*/ 63423 h 876868"/>
                  <a:gd name="connsiteX28" fmla="*/ 91660 w 712455"/>
                  <a:gd name="connsiteY28" fmla="*/ 130285 h 876868"/>
                  <a:gd name="connsiteX29" fmla="*/ 101525 w 712455"/>
                  <a:gd name="connsiteY29" fmla="*/ 221808 h 87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2455" h="876868">
                    <a:moveTo>
                      <a:pt x="101525" y="221808"/>
                    </a:moveTo>
                    <a:cubicBezTo>
                      <a:pt x="103717" y="241537"/>
                      <a:pt x="158521" y="226740"/>
                      <a:pt x="193048" y="216875"/>
                    </a:cubicBezTo>
                    <a:cubicBezTo>
                      <a:pt x="227574" y="204270"/>
                      <a:pt x="279639" y="209203"/>
                      <a:pt x="311426" y="192213"/>
                    </a:cubicBezTo>
                    <a:cubicBezTo>
                      <a:pt x="341020" y="177416"/>
                      <a:pt x="370614" y="135217"/>
                      <a:pt x="390343" y="159879"/>
                    </a:cubicBezTo>
                    <a:cubicBezTo>
                      <a:pt x="407881" y="184541"/>
                      <a:pt x="402949" y="276064"/>
                      <a:pt x="383219" y="298534"/>
                    </a:cubicBezTo>
                    <a:cubicBezTo>
                      <a:pt x="328963" y="352790"/>
                      <a:pt x="212778" y="333060"/>
                      <a:pt x="109198" y="357722"/>
                    </a:cubicBezTo>
                    <a:cubicBezTo>
                      <a:pt x="74671" y="365395"/>
                      <a:pt x="50009" y="402114"/>
                      <a:pt x="20414" y="416911"/>
                    </a:cubicBezTo>
                    <a:cubicBezTo>
                      <a:pt x="-9180" y="429516"/>
                      <a:pt x="-2055" y="454178"/>
                      <a:pt x="13290" y="468975"/>
                    </a:cubicBezTo>
                    <a:cubicBezTo>
                      <a:pt x="28087" y="486512"/>
                      <a:pt x="57682" y="481580"/>
                      <a:pt x="85084" y="493637"/>
                    </a:cubicBezTo>
                    <a:cubicBezTo>
                      <a:pt x="114678" y="503502"/>
                      <a:pt x="137148" y="490897"/>
                      <a:pt x="183732" y="476100"/>
                    </a:cubicBezTo>
                    <a:cubicBezTo>
                      <a:pt x="247852" y="458562"/>
                      <a:pt x="339376" y="436641"/>
                      <a:pt x="371710" y="441573"/>
                    </a:cubicBezTo>
                    <a:cubicBezTo>
                      <a:pt x="406237" y="449246"/>
                      <a:pt x="440763" y="446505"/>
                      <a:pt x="423774" y="520491"/>
                    </a:cubicBezTo>
                    <a:cubicBezTo>
                      <a:pt x="408977" y="594477"/>
                      <a:pt x="379382" y="676135"/>
                      <a:pt x="312521" y="718335"/>
                    </a:cubicBezTo>
                    <a:cubicBezTo>
                      <a:pt x="245660" y="760534"/>
                      <a:pt x="164002" y="760534"/>
                      <a:pt x="127283" y="742997"/>
                    </a:cubicBezTo>
                    <a:cubicBezTo>
                      <a:pt x="90016" y="723267"/>
                      <a:pt x="109745" y="777523"/>
                      <a:pt x="132215" y="814790"/>
                    </a:cubicBezTo>
                    <a:cubicBezTo>
                      <a:pt x="151945" y="849317"/>
                      <a:pt x="164550" y="906313"/>
                      <a:pt x="191404" y="913986"/>
                    </a:cubicBezTo>
                    <a:cubicBezTo>
                      <a:pt x="220998" y="921659"/>
                      <a:pt x="238536" y="928783"/>
                      <a:pt x="290051" y="889324"/>
                    </a:cubicBezTo>
                    <a:cubicBezTo>
                      <a:pt x="342116" y="852057"/>
                      <a:pt x="455560" y="755601"/>
                      <a:pt x="487895" y="706278"/>
                    </a:cubicBezTo>
                    <a:cubicBezTo>
                      <a:pt x="559689" y="585160"/>
                      <a:pt x="517490" y="483772"/>
                      <a:pt x="532287" y="468975"/>
                    </a:cubicBezTo>
                    <a:cubicBezTo>
                      <a:pt x="547083" y="454178"/>
                      <a:pt x="579419" y="451438"/>
                      <a:pt x="604080" y="449246"/>
                    </a:cubicBezTo>
                    <a:cubicBezTo>
                      <a:pt x="626550" y="449246"/>
                      <a:pt x="712593" y="464043"/>
                      <a:pt x="737254" y="426776"/>
                    </a:cubicBezTo>
                    <a:cubicBezTo>
                      <a:pt x="761916" y="389509"/>
                      <a:pt x="774522" y="345117"/>
                      <a:pt x="702728" y="317715"/>
                    </a:cubicBezTo>
                    <a:cubicBezTo>
                      <a:pt x="655597" y="300178"/>
                      <a:pt x="638607" y="330320"/>
                      <a:pt x="554208" y="317715"/>
                    </a:cubicBezTo>
                    <a:cubicBezTo>
                      <a:pt x="526806" y="312783"/>
                      <a:pt x="502144" y="258527"/>
                      <a:pt x="516942" y="248662"/>
                    </a:cubicBezTo>
                    <a:cubicBezTo>
                      <a:pt x="531738" y="236057"/>
                      <a:pt x="633127" y="117680"/>
                      <a:pt x="630386" y="93018"/>
                    </a:cubicBezTo>
                    <a:cubicBezTo>
                      <a:pt x="627646" y="68356"/>
                      <a:pt x="585995" y="9167"/>
                      <a:pt x="571198" y="1495"/>
                    </a:cubicBezTo>
                    <a:cubicBezTo>
                      <a:pt x="553661" y="-8370"/>
                      <a:pt x="450080" y="33829"/>
                      <a:pt x="420486" y="33829"/>
                    </a:cubicBezTo>
                    <a:cubicBezTo>
                      <a:pt x="390892" y="33829"/>
                      <a:pt x="176059" y="41502"/>
                      <a:pt x="138792" y="63423"/>
                    </a:cubicBezTo>
                    <a:cubicBezTo>
                      <a:pt x="101525" y="88085"/>
                      <a:pt x="86728" y="100690"/>
                      <a:pt x="91660" y="130285"/>
                    </a:cubicBezTo>
                    <a:cubicBezTo>
                      <a:pt x="93853" y="157687"/>
                      <a:pt x="98785" y="204818"/>
                      <a:pt x="101525" y="22180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6534CC4C-76E9-45D1-B7CA-5C1075A08391}"/>
                  </a:ext>
                </a:extLst>
              </p:cNvPr>
              <p:cNvSpPr/>
              <p:nvPr/>
            </p:nvSpPr>
            <p:spPr>
              <a:xfrm>
                <a:off x="10388985" y="2134857"/>
                <a:ext cx="1205694" cy="931673"/>
              </a:xfrm>
              <a:custGeom>
                <a:avLst/>
                <a:gdLst>
                  <a:gd name="connsiteX0" fmla="*/ 599394 w 1205694"/>
                  <a:gd name="connsiteY0" fmla="*/ 360278 h 931672"/>
                  <a:gd name="connsiteX1" fmla="*/ 567059 w 1205694"/>
                  <a:gd name="connsiteY1" fmla="*/ 387681 h 931672"/>
                  <a:gd name="connsiteX2" fmla="*/ 586789 w 1205694"/>
                  <a:gd name="connsiteY2" fmla="*/ 405218 h 931672"/>
                  <a:gd name="connsiteX3" fmla="*/ 611451 w 1205694"/>
                  <a:gd name="connsiteY3" fmla="*/ 377816 h 931672"/>
                  <a:gd name="connsiteX4" fmla="*/ 599394 w 1205694"/>
                  <a:gd name="connsiteY4" fmla="*/ 360278 h 931672"/>
                  <a:gd name="connsiteX5" fmla="*/ 310575 w 1205694"/>
                  <a:gd name="connsiteY5" fmla="*/ 48442 h 931672"/>
                  <a:gd name="connsiteX6" fmla="*/ 345102 w 1205694"/>
                  <a:gd name="connsiteY6" fmla="*/ 196962 h 931672"/>
                  <a:gd name="connsiteX7" fmla="*/ 297971 w 1205694"/>
                  <a:gd name="connsiteY7" fmla="*/ 558122 h 931672"/>
                  <a:gd name="connsiteX8" fmla="*/ 362092 w 1205694"/>
                  <a:gd name="connsiteY8" fmla="*/ 587716 h 931672"/>
                  <a:gd name="connsiteX9" fmla="*/ 645977 w 1205694"/>
                  <a:gd name="connsiteY9" fmla="*/ 580044 h 931672"/>
                  <a:gd name="connsiteX10" fmla="*/ 749558 w 1205694"/>
                  <a:gd name="connsiteY10" fmla="*/ 396997 h 931672"/>
                  <a:gd name="connsiteX11" fmla="*/ 796689 w 1205694"/>
                  <a:gd name="connsiteY11" fmla="*/ 253410 h 931672"/>
                  <a:gd name="connsiteX12" fmla="*/ 848754 w 1205694"/>
                  <a:gd name="connsiteY12" fmla="*/ 233680 h 931672"/>
                  <a:gd name="connsiteX13" fmla="*/ 900818 w 1205694"/>
                  <a:gd name="connsiteY13" fmla="*/ 216143 h 931672"/>
                  <a:gd name="connsiteX14" fmla="*/ 920547 w 1205694"/>
                  <a:gd name="connsiteY14" fmla="*/ 134485 h 931672"/>
                  <a:gd name="connsiteX15" fmla="*/ 858618 w 1205694"/>
                  <a:gd name="connsiteY15" fmla="*/ 147090 h 931672"/>
                  <a:gd name="connsiteX16" fmla="*/ 752298 w 1205694"/>
                  <a:gd name="connsiteY16" fmla="*/ 191481 h 931672"/>
                  <a:gd name="connsiteX17" fmla="*/ 742434 w 1205694"/>
                  <a:gd name="connsiteY17" fmla="*/ 312599 h 931672"/>
                  <a:gd name="connsiteX18" fmla="*/ 557195 w 1205694"/>
                  <a:gd name="connsiteY18" fmla="*/ 518115 h 931672"/>
                  <a:gd name="connsiteX19" fmla="*/ 505131 w 1205694"/>
                  <a:gd name="connsiteY19" fmla="*/ 449061 h 931672"/>
                  <a:gd name="connsiteX20" fmla="*/ 564320 w 1205694"/>
                  <a:gd name="connsiteY20" fmla="*/ 278620 h 931672"/>
                  <a:gd name="connsiteX21" fmla="*/ 596106 w 1205694"/>
                  <a:gd name="connsiteY21" fmla="*/ 241353 h 931672"/>
                  <a:gd name="connsiteX22" fmla="*/ 551714 w 1205694"/>
                  <a:gd name="connsiteY22" fmla="*/ 211759 h 931672"/>
                  <a:gd name="connsiteX23" fmla="*/ 487593 w 1205694"/>
                  <a:gd name="connsiteY23" fmla="*/ 330684 h 931672"/>
                  <a:gd name="connsiteX24" fmla="*/ 445394 w 1205694"/>
                  <a:gd name="connsiteY24" fmla="*/ 481396 h 931672"/>
                  <a:gd name="connsiteX25" fmla="*/ 403195 w 1205694"/>
                  <a:gd name="connsiteY25" fmla="*/ 501125 h 931672"/>
                  <a:gd name="connsiteX26" fmla="*/ 380725 w 1205694"/>
                  <a:gd name="connsiteY26" fmla="*/ 397545 h 931672"/>
                  <a:gd name="connsiteX27" fmla="*/ 405387 w 1205694"/>
                  <a:gd name="connsiteY27" fmla="*/ 276428 h 931672"/>
                  <a:gd name="connsiteX28" fmla="*/ 377984 w 1205694"/>
                  <a:gd name="connsiteY28" fmla="*/ 217239 h 931672"/>
                  <a:gd name="connsiteX29" fmla="*/ 405387 w 1205694"/>
                  <a:gd name="connsiteY29" fmla="*/ 138321 h 931672"/>
                  <a:gd name="connsiteX30" fmla="*/ 462384 w 1205694"/>
                  <a:gd name="connsiteY30" fmla="*/ 59403 h 931672"/>
                  <a:gd name="connsiteX31" fmla="*/ 509515 w 1205694"/>
                  <a:gd name="connsiteY31" fmla="*/ 84065 h 931672"/>
                  <a:gd name="connsiteX32" fmla="*/ 576377 w 1205694"/>
                  <a:gd name="connsiteY32" fmla="*/ 113659 h 931672"/>
                  <a:gd name="connsiteX33" fmla="*/ 658034 w 1205694"/>
                  <a:gd name="connsiteY33" fmla="*/ 69268 h 931672"/>
                  <a:gd name="connsiteX34" fmla="*/ 729828 w 1205694"/>
                  <a:gd name="connsiteY34" fmla="*/ 108727 h 931672"/>
                  <a:gd name="connsiteX35" fmla="*/ 967131 w 1205694"/>
                  <a:gd name="connsiteY35" fmla="*/ 214 h 931672"/>
                  <a:gd name="connsiteX36" fmla="*/ 1068519 w 1205694"/>
                  <a:gd name="connsiteY36" fmla="*/ 84065 h 931672"/>
                  <a:gd name="connsiteX37" fmla="*/ 1019195 w 1205694"/>
                  <a:gd name="connsiteY37" fmla="*/ 252314 h 931672"/>
                  <a:gd name="connsiteX38" fmla="*/ 922739 w 1205694"/>
                  <a:gd name="connsiteY38" fmla="*/ 376172 h 931672"/>
                  <a:gd name="connsiteX39" fmla="*/ 893145 w 1205694"/>
                  <a:gd name="connsiteY39" fmla="*/ 435360 h 931672"/>
                  <a:gd name="connsiteX40" fmla="*/ 801622 w 1205694"/>
                  <a:gd name="connsiteY40" fmla="*/ 440293 h 931672"/>
                  <a:gd name="connsiteX41" fmla="*/ 727636 w 1205694"/>
                  <a:gd name="connsiteY41" fmla="*/ 561410 h 931672"/>
                  <a:gd name="connsiteX42" fmla="*/ 1043857 w 1205694"/>
                  <a:gd name="connsiteY42" fmla="*/ 538940 h 931672"/>
                  <a:gd name="connsiteX43" fmla="*/ 1162234 w 1205694"/>
                  <a:gd name="connsiteY43" fmla="*/ 558670 h 931672"/>
                  <a:gd name="connsiteX44" fmla="*/ 1236220 w 1205694"/>
                  <a:gd name="connsiteY44" fmla="*/ 576207 h 931672"/>
                  <a:gd name="connsiteX45" fmla="*/ 1174291 w 1205694"/>
                  <a:gd name="connsiteY45" fmla="*/ 702257 h 931672"/>
                  <a:gd name="connsiteX46" fmla="*/ 1013715 w 1205694"/>
                  <a:gd name="connsiteY46" fmla="*/ 746649 h 931672"/>
                  <a:gd name="connsiteX47" fmla="*/ 993985 w 1205694"/>
                  <a:gd name="connsiteY47" fmla="*/ 687460 h 931672"/>
                  <a:gd name="connsiteX48" fmla="*/ 959458 w 1205694"/>
                  <a:gd name="connsiteY48" fmla="*/ 657866 h 931672"/>
                  <a:gd name="connsiteX49" fmla="*/ 680504 w 1205694"/>
                  <a:gd name="connsiteY49" fmla="*/ 675403 h 931672"/>
                  <a:gd name="connsiteX50" fmla="*/ 331949 w 1205694"/>
                  <a:gd name="connsiteY50" fmla="*/ 707738 h 931672"/>
                  <a:gd name="connsiteX51" fmla="*/ 156575 w 1205694"/>
                  <a:gd name="connsiteY51" fmla="*/ 749937 h 931672"/>
                  <a:gd name="connsiteX52" fmla="*/ 129173 w 1205694"/>
                  <a:gd name="connsiteY52" fmla="*/ 836528 h 931672"/>
                  <a:gd name="connsiteX53" fmla="*/ 47515 w 1205694"/>
                  <a:gd name="connsiteY53" fmla="*/ 932983 h 931672"/>
                  <a:gd name="connsiteX54" fmla="*/ 383 w 1205694"/>
                  <a:gd name="connsiteY54" fmla="*/ 890784 h 931672"/>
                  <a:gd name="connsiteX55" fmla="*/ 17921 w 1205694"/>
                  <a:gd name="connsiteY55" fmla="*/ 776791 h 931672"/>
                  <a:gd name="connsiteX56" fmla="*/ 35458 w 1205694"/>
                  <a:gd name="connsiteY56" fmla="*/ 551545 h 931672"/>
                  <a:gd name="connsiteX57" fmla="*/ 102319 w 1205694"/>
                  <a:gd name="connsiteY57" fmla="*/ 499481 h 931672"/>
                  <a:gd name="connsiteX58" fmla="*/ 223437 w 1205694"/>
                  <a:gd name="connsiteY58" fmla="*/ 531816 h 931672"/>
                  <a:gd name="connsiteX59" fmla="*/ 228369 w 1205694"/>
                  <a:gd name="connsiteY59" fmla="*/ 415631 h 931672"/>
                  <a:gd name="connsiteX60" fmla="*/ 226177 w 1205694"/>
                  <a:gd name="connsiteY60" fmla="*/ 170656 h 931672"/>
                  <a:gd name="connsiteX61" fmla="*/ 310575 w 1205694"/>
                  <a:gd name="connsiteY61" fmla="*/ 48442 h 93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205694" h="931672">
                    <a:moveTo>
                      <a:pt x="599394" y="360278"/>
                    </a:moveTo>
                    <a:cubicBezTo>
                      <a:pt x="579665" y="363019"/>
                      <a:pt x="564867" y="375076"/>
                      <a:pt x="567059" y="387681"/>
                    </a:cubicBezTo>
                    <a:cubicBezTo>
                      <a:pt x="569252" y="400285"/>
                      <a:pt x="571992" y="410150"/>
                      <a:pt x="586789" y="405218"/>
                    </a:cubicBezTo>
                    <a:cubicBezTo>
                      <a:pt x="601586" y="400285"/>
                      <a:pt x="601586" y="395353"/>
                      <a:pt x="611451" y="377816"/>
                    </a:cubicBezTo>
                    <a:cubicBezTo>
                      <a:pt x="621863" y="362471"/>
                      <a:pt x="609259" y="360278"/>
                      <a:pt x="599394" y="360278"/>
                    </a:cubicBezTo>
                    <a:moveTo>
                      <a:pt x="310575" y="48442"/>
                    </a:moveTo>
                    <a:cubicBezTo>
                      <a:pt x="345102" y="70912"/>
                      <a:pt x="362639" y="105438"/>
                      <a:pt x="345102" y="196962"/>
                    </a:cubicBezTo>
                    <a:cubicBezTo>
                      <a:pt x="328113" y="288485"/>
                      <a:pt x="285914" y="545517"/>
                      <a:pt x="297971" y="558122"/>
                    </a:cubicBezTo>
                    <a:cubicBezTo>
                      <a:pt x="310575" y="572919"/>
                      <a:pt x="320440" y="587716"/>
                      <a:pt x="362092" y="587716"/>
                    </a:cubicBezTo>
                    <a:cubicBezTo>
                      <a:pt x="404291" y="584976"/>
                      <a:pt x="628988" y="600321"/>
                      <a:pt x="645977" y="580044"/>
                    </a:cubicBezTo>
                    <a:cubicBezTo>
                      <a:pt x="663515" y="557574"/>
                      <a:pt x="724896" y="451253"/>
                      <a:pt x="749558" y="396997"/>
                    </a:cubicBezTo>
                    <a:cubicBezTo>
                      <a:pt x="776960" y="342741"/>
                      <a:pt x="772027" y="287937"/>
                      <a:pt x="796689" y="253410"/>
                    </a:cubicBezTo>
                    <a:cubicBezTo>
                      <a:pt x="819159" y="218883"/>
                      <a:pt x="829024" y="216143"/>
                      <a:pt x="848754" y="233680"/>
                    </a:cubicBezTo>
                    <a:cubicBezTo>
                      <a:pt x="871223" y="251218"/>
                      <a:pt x="883280" y="243545"/>
                      <a:pt x="900818" y="216143"/>
                    </a:cubicBezTo>
                    <a:cubicBezTo>
                      <a:pt x="918355" y="188741"/>
                      <a:pt x="938084" y="152022"/>
                      <a:pt x="920547" y="134485"/>
                    </a:cubicBezTo>
                    <a:cubicBezTo>
                      <a:pt x="903010" y="116947"/>
                      <a:pt x="890953" y="136677"/>
                      <a:pt x="858618" y="147090"/>
                    </a:cubicBezTo>
                    <a:cubicBezTo>
                      <a:pt x="826284" y="154762"/>
                      <a:pt x="769287" y="166819"/>
                      <a:pt x="752298" y="191481"/>
                    </a:cubicBezTo>
                    <a:cubicBezTo>
                      <a:pt x="715031" y="248478"/>
                      <a:pt x="754491" y="292869"/>
                      <a:pt x="742434" y="312599"/>
                    </a:cubicBezTo>
                    <a:cubicBezTo>
                      <a:pt x="719964" y="352058"/>
                      <a:pt x="593914" y="513182"/>
                      <a:pt x="557195" y="518115"/>
                    </a:cubicBezTo>
                    <a:cubicBezTo>
                      <a:pt x="519928" y="523047"/>
                      <a:pt x="505131" y="495645"/>
                      <a:pt x="505131" y="449061"/>
                    </a:cubicBezTo>
                    <a:cubicBezTo>
                      <a:pt x="505131" y="399737"/>
                      <a:pt x="539657" y="300542"/>
                      <a:pt x="564320" y="278620"/>
                    </a:cubicBezTo>
                    <a:cubicBezTo>
                      <a:pt x="586241" y="258890"/>
                      <a:pt x="596106" y="258890"/>
                      <a:pt x="596106" y="241353"/>
                    </a:cubicBezTo>
                    <a:cubicBezTo>
                      <a:pt x="596106" y="221624"/>
                      <a:pt x="571444" y="206826"/>
                      <a:pt x="551714" y="211759"/>
                    </a:cubicBezTo>
                    <a:cubicBezTo>
                      <a:pt x="531984" y="213951"/>
                      <a:pt x="497458" y="298350"/>
                      <a:pt x="487593" y="330684"/>
                    </a:cubicBezTo>
                    <a:cubicBezTo>
                      <a:pt x="479920" y="365211"/>
                      <a:pt x="460191" y="466599"/>
                      <a:pt x="445394" y="481396"/>
                    </a:cubicBezTo>
                    <a:cubicBezTo>
                      <a:pt x="430597" y="496193"/>
                      <a:pt x="415800" y="510990"/>
                      <a:pt x="403195" y="501125"/>
                    </a:cubicBezTo>
                    <a:cubicBezTo>
                      <a:pt x="391138" y="491261"/>
                      <a:pt x="396070" y="466599"/>
                      <a:pt x="380725" y="397545"/>
                    </a:cubicBezTo>
                    <a:cubicBezTo>
                      <a:pt x="373600" y="358086"/>
                      <a:pt x="378533" y="328492"/>
                      <a:pt x="405387" y="276428"/>
                    </a:cubicBezTo>
                    <a:cubicBezTo>
                      <a:pt x="422924" y="241901"/>
                      <a:pt x="393330" y="229296"/>
                      <a:pt x="377984" y="217239"/>
                    </a:cubicBezTo>
                    <a:cubicBezTo>
                      <a:pt x="360995" y="204634"/>
                      <a:pt x="363188" y="192577"/>
                      <a:pt x="405387" y="138321"/>
                    </a:cubicBezTo>
                    <a:cubicBezTo>
                      <a:pt x="447586" y="84065"/>
                      <a:pt x="425116" y="69268"/>
                      <a:pt x="462384" y="59403"/>
                    </a:cubicBezTo>
                    <a:cubicBezTo>
                      <a:pt x="499650" y="46798"/>
                      <a:pt x="506775" y="67075"/>
                      <a:pt x="509515" y="84065"/>
                    </a:cubicBezTo>
                    <a:cubicBezTo>
                      <a:pt x="514447" y="101602"/>
                      <a:pt x="539109" y="118591"/>
                      <a:pt x="576377" y="113659"/>
                    </a:cubicBezTo>
                    <a:cubicBezTo>
                      <a:pt x="610903" y="105986"/>
                      <a:pt x="635564" y="66527"/>
                      <a:pt x="658034" y="69268"/>
                    </a:cubicBezTo>
                    <a:cubicBezTo>
                      <a:pt x="680504" y="72008"/>
                      <a:pt x="670091" y="128456"/>
                      <a:pt x="729828" y="108727"/>
                    </a:cubicBezTo>
                    <a:cubicBezTo>
                      <a:pt x="769287" y="96122"/>
                      <a:pt x="907942" y="-5266"/>
                      <a:pt x="967131" y="214"/>
                    </a:cubicBezTo>
                    <a:cubicBezTo>
                      <a:pt x="1026319" y="7339"/>
                      <a:pt x="1055914" y="42414"/>
                      <a:pt x="1068519" y="84065"/>
                    </a:cubicBezTo>
                    <a:cubicBezTo>
                      <a:pt x="1081124" y="123524"/>
                      <a:pt x="1090989" y="150926"/>
                      <a:pt x="1019195" y="252314"/>
                    </a:cubicBezTo>
                    <a:cubicBezTo>
                      <a:pt x="947401" y="356442"/>
                      <a:pt x="932605" y="346029"/>
                      <a:pt x="922739" y="376172"/>
                    </a:cubicBezTo>
                    <a:cubicBezTo>
                      <a:pt x="912875" y="403574"/>
                      <a:pt x="920547" y="413439"/>
                      <a:pt x="893145" y="435360"/>
                    </a:cubicBezTo>
                    <a:cubicBezTo>
                      <a:pt x="868483" y="457830"/>
                      <a:pt x="829024" y="425495"/>
                      <a:pt x="801622" y="440293"/>
                    </a:cubicBezTo>
                    <a:cubicBezTo>
                      <a:pt x="772027" y="455090"/>
                      <a:pt x="722704" y="554286"/>
                      <a:pt x="727636" y="561410"/>
                    </a:cubicBezTo>
                    <a:cubicBezTo>
                      <a:pt x="732568" y="569083"/>
                      <a:pt x="994533" y="558670"/>
                      <a:pt x="1043857" y="538940"/>
                    </a:cubicBezTo>
                    <a:cubicBezTo>
                      <a:pt x="1090989" y="521403"/>
                      <a:pt x="1130448" y="561410"/>
                      <a:pt x="1162234" y="558670"/>
                    </a:cubicBezTo>
                    <a:cubicBezTo>
                      <a:pt x="1194569" y="558670"/>
                      <a:pt x="1226356" y="548805"/>
                      <a:pt x="1236220" y="576207"/>
                    </a:cubicBezTo>
                    <a:cubicBezTo>
                      <a:pt x="1246085" y="603609"/>
                      <a:pt x="1201693" y="680335"/>
                      <a:pt x="1174291" y="702257"/>
                    </a:cubicBezTo>
                    <a:cubicBezTo>
                      <a:pt x="1149629" y="724727"/>
                      <a:pt x="1036185" y="751581"/>
                      <a:pt x="1013715" y="746649"/>
                    </a:cubicBezTo>
                    <a:cubicBezTo>
                      <a:pt x="991245" y="738976"/>
                      <a:pt x="989053" y="741716"/>
                      <a:pt x="993985" y="687460"/>
                    </a:cubicBezTo>
                    <a:cubicBezTo>
                      <a:pt x="996177" y="667730"/>
                      <a:pt x="976447" y="657866"/>
                      <a:pt x="959458" y="657866"/>
                    </a:cubicBezTo>
                    <a:cubicBezTo>
                      <a:pt x="941921" y="657866"/>
                      <a:pt x="766548" y="640328"/>
                      <a:pt x="680504" y="675403"/>
                    </a:cubicBezTo>
                    <a:cubicBezTo>
                      <a:pt x="643238" y="690200"/>
                      <a:pt x="391686" y="692940"/>
                      <a:pt x="331949" y="707738"/>
                    </a:cubicBezTo>
                    <a:cubicBezTo>
                      <a:pt x="270020" y="722535"/>
                      <a:pt x="163700" y="732399"/>
                      <a:pt x="156575" y="749937"/>
                    </a:cubicBezTo>
                    <a:cubicBezTo>
                      <a:pt x="146710" y="764734"/>
                      <a:pt x="143971" y="804193"/>
                      <a:pt x="129173" y="836528"/>
                    </a:cubicBezTo>
                    <a:cubicBezTo>
                      <a:pt x="111636" y="868862"/>
                      <a:pt x="84782" y="932983"/>
                      <a:pt x="47515" y="932983"/>
                    </a:cubicBezTo>
                    <a:cubicBezTo>
                      <a:pt x="27785" y="932983"/>
                      <a:pt x="5315" y="923118"/>
                      <a:pt x="383" y="890784"/>
                    </a:cubicBezTo>
                    <a:cubicBezTo>
                      <a:pt x="-2357" y="868314"/>
                      <a:pt x="10248" y="833787"/>
                      <a:pt x="17921" y="776791"/>
                    </a:cubicBezTo>
                    <a:cubicBezTo>
                      <a:pt x="37650" y="643069"/>
                      <a:pt x="12988" y="591552"/>
                      <a:pt x="35458" y="551545"/>
                    </a:cubicBezTo>
                    <a:cubicBezTo>
                      <a:pt x="57928" y="512086"/>
                      <a:pt x="74917" y="494549"/>
                      <a:pt x="102319" y="499481"/>
                    </a:cubicBezTo>
                    <a:cubicBezTo>
                      <a:pt x="129721" y="504414"/>
                      <a:pt x="188910" y="551545"/>
                      <a:pt x="223437" y="531816"/>
                    </a:cubicBezTo>
                    <a:cubicBezTo>
                      <a:pt x="238233" y="521951"/>
                      <a:pt x="236042" y="457830"/>
                      <a:pt x="228369" y="415631"/>
                    </a:cubicBezTo>
                    <a:cubicBezTo>
                      <a:pt x="223437" y="373431"/>
                      <a:pt x="221244" y="230392"/>
                      <a:pt x="226177" y="170656"/>
                    </a:cubicBezTo>
                    <a:cubicBezTo>
                      <a:pt x="231109" y="110371"/>
                      <a:pt x="265636" y="21588"/>
                      <a:pt x="310575" y="4844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1" name="大">
              <a:extLst>
                <a:ext uri="{FF2B5EF4-FFF2-40B4-BE49-F238E27FC236}">
                  <a16:creationId xmlns:a16="http://schemas.microsoft.com/office/drawing/2014/main" id="{E353FFE4-E639-44A0-A4C9-AE51D089BDCA}"/>
                </a:ext>
              </a:extLst>
            </p:cNvPr>
            <p:cNvGrpSpPr/>
            <p:nvPr/>
          </p:nvGrpSpPr>
          <p:grpSpPr>
            <a:xfrm>
              <a:off x="8510833" y="2290838"/>
              <a:ext cx="1002432" cy="1370107"/>
              <a:chOff x="8510833" y="2290838"/>
              <a:chExt cx="1002432" cy="1370107"/>
            </a:xfrm>
            <a:grpFill/>
          </p:grpSpPr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E2B23854-AA19-416E-B0FD-B57A3422A11C}"/>
                  </a:ext>
                </a:extLst>
              </p:cNvPr>
              <p:cNvSpPr/>
              <p:nvPr/>
            </p:nvSpPr>
            <p:spPr>
              <a:xfrm>
                <a:off x="8510833" y="2290838"/>
                <a:ext cx="931673" cy="1370107"/>
              </a:xfrm>
              <a:custGeom>
                <a:avLst/>
                <a:gdLst>
                  <a:gd name="connsiteX0" fmla="*/ 367032 w 931672"/>
                  <a:gd name="connsiteY0" fmla="*/ 599436 h 1370107"/>
                  <a:gd name="connsiteX1" fmla="*/ 431702 w 931672"/>
                  <a:gd name="connsiteY1" fmla="*/ 409813 h 1370107"/>
                  <a:gd name="connsiteX2" fmla="*/ 573645 w 931672"/>
                  <a:gd name="connsiteY2" fmla="*/ 60710 h 1370107"/>
                  <a:gd name="connsiteX3" fmla="*/ 698051 w 931672"/>
                  <a:gd name="connsiteY3" fmla="*/ 5906 h 1370107"/>
                  <a:gd name="connsiteX4" fmla="*/ 698051 w 931672"/>
                  <a:gd name="connsiteY4" fmla="*/ 173059 h 1370107"/>
                  <a:gd name="connsiteX5" fmla="*/ 593374 w 931672"/>
                  <a:gd name="connsiteY5" fmla="*/ 517230 h 1370107"/>
                  <a:gd name="connsiteX6" fmla="*/ 627901 w 931672"/>
                  <a:gd name="connsiteY6" fmla="*/ 616974 h 1370107"/>
                  <a:gd name="connsiteX7" fmla="*/ 864108 w 931672"/>
                  <a:gd name="connsiteY7" fmla="*/ 581899 h 1370107"/>
                  <a:gd name="connsiteX8" fmla="*/ 933709 w 931672"/>
                  <a:gd name="connsiteY8" fmla="*/ 624098 h 1370107"/>
                  <a:gd name="connsiteX9" fmla="*/ 878905 w 931672"/>
                  <a:gd name="connsiteY9" fmla="*/ 741379 h 1370107"/>
                  <a:gd name="connsiteX10" fmla="*/ 570357 w 931672"/>
                  <a:gd name="connsiteY10" fmla="*/ 766589 h 1370107"/>
                  <a:gd name="connsiteX11" fmla="*/ 490891 w 931672"/>
                  <a:gd name="connsiteY11" fmla="*/ 998412 h 1370107"/>
                  <a:gd name="connsiteX12" fmla="*/ 344015 w 931672"/>
                  <a:gd name="connsiteY12" fmla="*/ 1210504 h 1370107"/>
                  <a:gd name="connsiteX13" fmla="*/ 211936 w 931672"/>
                  <a:gd name="connsiteY13" fmla="*/ 1369985 h 1370107"/>
                  <a:gd name="connsiteX14" fmla="*/ 129730 w 931672"/>
                  <a:gd name="connsiteY14" fmla="*/ 1315180 h 1370107"/>
                  <a:gd name="connsiteX15" fmla="*/ 234406 w 931672"/>
                  <a:gd name="connsiteY15" fmla="*/ 1070753 h 1370107"/>
                  <a:gd name="connsiteX16" fmla="*/ 339082 w 931672"/>
                  <a:gd name="connsiteY16" fmla="*/ 791251 h 1370107"/>
                  <a:gd name="connsiteX17" fmla="*/ 276606 w 931672"/>
                  <a:gd name="connsiteY17" fmla="*/ 793991 h 1370107"/>
                  <a:gd name="connsiteX18" fmla="*/ 72734 w 931672"/>
                  <a:gd name="connsiteY18" fmla="*/ 846604 h 1370107"/>
                  <a:gd name="connsiteX19" fmla="*/ 392 w 931672"/>
                  <a:gd name="connsiteY19" fmla="*/ 801664 h 1370107"/>
                  <a:gd name="connsiteX20" fmla="*/ 92463 w 931672"/>
                  <a:gd name="connsiteY20" fmla="*/ 656981 h 1370107"/>
                  <a:gd name="connsiteX21" fmla="*/ 266740 w 931672"/>
                  <a:gd name="connsiteY21" fmla="*/ 609849 h 1370107"/>
                  <a:gd name="connsiteX22" fmla="*/ 367032 w 931672"/>
                  <a:gd name="connsiteY22" fmla="*/ 599436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31672" h="1370107">
                    <a:moveTo>
                      <a:pt x="367032" y="599436"/>
                    </a:moveTo>
                    <a:cubicBezTo>
                      <a:pt x="409232" y="596696"/>
                      <a:pt x="407040" y="559429"/>
                      <a:pt x="431702" y="409813"/>
                    </a:cubicBezTo>
                    <a:cubicBezTo>
                      <a:pt x="459104" y="262938"/>
                      <a:pt x="531445" y="110582"/>
                      <a:pt x="573645" y="60710"/>
                    </a:cubicBezTo>
                    <a:cubicBezTo>
                      <a:pt x="618585" y="10838"/>
                      <a:pt x="678321" y="-11632"/>
                      <a:pt x="698051" y="5906"/>
                    </a:cubicBezTo>
                    <a:cubicBezTo>
                      <a:pt x="715588" y="25635"/>
                      <a:pt x="730385" y="63450"/>
                      <a:pt x="698051" y="173059"/>
                    </a:cubicBezTo>
                    <a:cubicBezTo>
                      <a:pt x="663524" y="280475"/>
                      <a:pt x="598307" y="477223"/>
                      <a:pt x="593374" y="517230"/>
                    </a:cubicBezTo>
                    <a:cubicBezTo>
                      <a:pt x="585702" y="559429"/>
                      <a:pt x="556108" y="616974"/>
                      <a:pt x="627901" y="616974"/>
                    </a:cubicBezTo>
                    <a:cubicBezTo>
                      <a:pt x="700243" y="616974"/>
                      <a:pt x="814783" y="599436"/>
                      <a:pt x="864108" y="581899"/>
                    </a:cubicBezTo>
                    <a:cubicBezTo>
                      <a:pt x="911239" y="562169"/>
                      <a:pt x="948506" y="576967"/>
                      <a:pt x="933709" y="624098"/>
                    </a:cubicBezTo>
                    <a:cubicBezTo>
                      <a:pt x="918912" y="673970"/>
                      <a:pt x="901374" y="726582"/>
                      <a:pt x="878905" y="741379"/>
                    </a:cubicBezTo>
                    <a:cubicBezTo>
                      <a:pt x="836706" y="773714"/>
                      <a:pt x="585154" y="746312"/>
                      <a:pt x="570357" y="766589"/>
                    </a:cubicBezTo>
                    <a:cubicBezTo>
                      <a:pt x="555559" y="786319"/>
                      <a:pt x="518293" y="938675"/>
                      <a:pt x="490891" y="998412"/>
                    </a:cubicBezTo>
                    <a:cubicBezTo>
                      <a:pt x="463488" y="1060888"/>
                      <a:pt x="428961" y="1138162"/>
                      <a:pt x="344015" y="1210504"/>
                    </a:cubicBezTo>
                    <a:cubicBezTo>
                      <a:pt x="259616" y="1282846"/>
                      <a:pt x="232214" y="1355187"/>
                      <a:pt x="211936" y="1369985"/>
                    </a:cubicBezTo>
                    <a:cubicBezTo>
                      <a:pt x="192207" y="1387522"/>
                      <a:pt x="110001" y="1387522"/>
                      <a:pt x="129730" y="1315180"/>
                    </a:cubicBezTo>
                    <a:cubicBezTo>
                      <a:pt x="137403" y="1280106"/>
                      <a:pt x="202072" y="1140355"/>
                      <a:pt x="234406" y="1070753"/>
                    </a:cubicBezTo>
                    <a:cubicBezTo>
                      <a:pt x="264001" y="1003344"/>
                      <a:pt x="341274" y="811529"/>
                      <a:pt x="339082" y="791251"/>
                    </a:cubicBezTo>
                    <a:cubicBezTo>
                      <a:pt x="336342" y="771522"/>
                      <a:pt x="299076" y="776454"/>
                      <a:pt x="276606" y="793991"/>
                    </a:cubicBezTo>
                    <a:cubicBezTo>
                      <a:pt x="251944" y="811529"/>
                      <a:pt x="117673" y="856468"/>
                      <a:pt x="72734" y="846604"/>
                    </a:cubicBezTo>
                    <a:cubicBezTo>
                      <a:pt x="30534" y="836739"/>
                      <a:pt x="3132" y="849344"/>
                      <a:pt x="392" y="801664"/>
                    </a:cubicBezTo>
                    <a:cubicBezTo>
                      <a:pt x="-4541" y="761657"/>
                      <a:pt x="37659" y="679450"/>
                      <a:pt x="92463" y="656981"/>
                    </a:cubicBezTo>
                    <a:cubicBezTo>
                      <a:pt x="149459" y="637251"/>
                      <a:pt x="189467" y="614781"/>
                      <a:pt x="266740" y="609849"/>
                    </a:cubicBezTo>
                    <a:cubicBezTo>
                      <a:pt x="341823" y="604369"/>
                      <a:pt x="336891" y="601628"/>
                      <a:pt x="367032" y="599436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810BB7E6-1F95-486C-B81A-0EEF55731A04}"/>
                  </a:ext>
                </a:extLst>
              </p:cNvPr>
              <p:cNvSpPr/>
              <p:nvPr/>
            </p:nvSpPr>
            <p:spPr>
              <a:xfrm>
                <a:off x="9239244" y="3264879"/>
                <a:ext cx="274021" cy="328826"/>
              </a:xfrm>
              <a:custGeom>
                <a:avLst/>
                <a:gdLst>
                  <a:gd name="connsiteX0" fmla="*/ 21703 w 274021"/>
                  <a:gd name="connsiteY0" fmla="*/ 6832 h 328825"/>
                  <a:gd name="connsiteX1" fmla="*/ 210778 w 274021"/>
                  <a:gd name="connsiteY1" fmla="*/ 59444 h 328825"/>
                  <a:gd name="connsiteX2" fmla="*/ 297917 w 274021"/>
                  <a:gd name="connsiteY2" fmla="*/ 196455 h 328825"/>
                  <a:gd name="connsiteX3" fmla="*/ 255718 w 274021"/>
                  <a:gd name="connsiteY3" fmla="*/ 333466 h 328825"/>
                  <a:gd name="connsiteX4" fmla="*/ 69383 w 274021"/>
                  <a:gd name="connsiteY4" fmla="*/ 221117 h 328825"/>
                  <a:gd name="connsiteX5" fmla="*/ 1974 w 274021"/>
                  <a:gd name="connsiteY5" fmla="*/ 116441 h 328825"/>
                  <a:gd name="connsiteX6" fmla="*/ 21703 w 274021"/>
                  <a:gd name="connsiteY6" fmla="*/ 6832 h 328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021" h="328825">
                    <a:moveTo>
                      <a:pt x="21703" y="6832"/>
                    </a:moveTo>
                    <a:cubicBezTo>
                      <a:pt x="66643" y="-12897"/>
                      <a:pt x="126380" y="11765"/>
                      <a:pt x="210778" y="59444"/>
                    </a:cubicBezTo>
                    <a:cubicBezTo>
                      <a:pt x="295177" y="109316"/>
                      <a:pt x="297917" y="109316"/>
                      <a:pt x="297917" y="196455"/>
                    </a:cubicBezTo>
                    <a:cubicBezTo>
                      <a:pt x="295725" y="283594"/>
                      <a:pt x="292984" y="331274"/>
                      <a:pt x="255718" y="333466"/>
                    </a:cubicBezTo>
                    <a:cubicBezTo>
                      <a:pt x="218451" y="333466"/>
                      <a:pt x="98978" y="261124"/>
                      <a:pt x="69383" y="221117"/>
                    </a:cubicBezTo>
                    <a:cubicBezTo>
                      <a:pt x="41981" y="181110"/>
                      <a:pt x="1974" y="146035"/>
                      <a:pt x="1974" y="116441"/>
                    </a:cubicBezTo>
                    <a:cubicBezTo>
                      <a:pt x="1426" y="84106"/>
                      <a:pt x="-8439" y="19437"/>
                      <a:pt x="21703" y="683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" name="济">
              <a:extLst>
                <a:ext uri="{FF2B5EF4-FFF2-40B4-BE49-F238E27FC236}">
                  <a16:creationId xmlns:a16="http://schemas.microsoft.com/office/drawing/2014/main" id="{6EE7EC01-D397-4E82-930B-045392D0DA4E}"/>
                </a:ext>
              </a:extLst>
            </p:cNvPr>
            <p:cNvGrpSpPr/>
            <p:nvPr/>
          </p:nvGrpSpPr>
          <p:grpSpPr>
            <a:xfrm>
              <a:off x="6045749" y="2175307"/>
              <a:ext cx="1860675" cy="1635602"/>
              <a:chOff x="6045749" y="2175307"/>
              <a:chExt cx="1860675" cy="1635602"/>
            </a:xfrm>
            <a:grpFill/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A972B598-FF9B-4EA6-BBDD-BB05D1CEFED5}"/>
                  </a:ext>
                </a:extLst>
              </p:cNvPr>
              <p:cNvSpPr/>
              <p:nvPr/>
            </p:nvSpPr>
            <p:spPr>
              <a:xfrm>
                <a:off x="6389249" y="2290167"/>
                <a:ext cx="109609" cy="219217"/>
              </a:xfrm>
              <a:custGeom>
                <a:avLst/>
                <a:gdLst>
                  <a:gd name="connsiteX0" fmla="*/ 25164 w 109608"/>
                  <a:gd name="connsiteY0" fmla="*/ 32335 h 219217"/>
                  <a:gd name="connsiteX1" fmla="*/ 79420 w 109608"/>
                  <a:gd name="connsiteY1" fmla="*/ 0 h 219217"/>
                  <a:gd name="connsiteX2" fmla="*/ 156146 w 109608"/>
                  <a:gd name="connsiteY2" fmla="*/ 205516 h 219217"/>
                  <a:gd name="connsiteX3" fmla="*/ 126552 w 109608"/>
                  <a:gd name="connsiteY3" fmla="*/ 227986 h 219217"/>
                  <a:gd name="connsiteX4" fmla="*/ 42701 w 109608"/>
                  <a:gd name="connsiteY4" fmla="*/ 180854 h 219217"/>
                  <a:gd name="connsiteX5" fmla="*/ 25164 w 109608"/>
                  <a:gd name="connsiteY5" fmla="*/ 32335 h 21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08" h="219217">
                    <a:moveTo>
                      <a:pt x="25164" y="32335"/>
                    </a:moveTo>
                    <a:cubicBezTo>
                      <a:pt x="52566" y="12605"/>
                      <a:pt x="64623" y="7673"/>
                      <a:pt x="79420" y="0"/>
                    </a:cubicBezTo>
                    <a:cubicBezTo>
                      <a:pt x="116687" y="0"/>
                      <a:pt x="131484" y="140847"/>
                      <a:pt x="156146" y="205516"/>
                    </a:cubicBezTo>
                    <a:cubicBezTo>
                      <a:pt x="146281" y="213189"/>
                      <a:pt x="136416" y="220313"/>
                      <a:pt x="126552" y="227986"/>
                    </a:cubicBezTo>
                    <a:cubicBezTo>
                      <a:pt x="96958" y="205516"/>
                      <a:pt x="72295" y="200584"/>
                      <a:pt x="42701" y="180854"/>
                    </a:cubicBezTo>
                    <a:cubicBezTo>
                      <a:pt x="-9363" y="106320"/>
                      <a:pt x="-12103" y="59189"/>
                      <a:pt x="25164" y="3233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D7217A8E-D681-4E0A-9C38-499981473DB0}"/>
                  </a:ext>
                </a:extLst>
              </p:cNvPr>
              <p:cNvSpPr/>
              <p:nvPr/>
            </p:nvSpPr>
            <p:spPr>
              <a:xfrm>
                <a:off x="6267796" y="2519406"/>
                <a:ext cx="164413" cy="274021"/>
              </a:xfrm>
              <a:custGeom>
                <a:avLst/>
                <a:gdLst>
                  <a:gd name="connsiteX0" fmla="*/ 124147 w 164412"/>
                  <a:gd name="connsiteY0" fmla="*/ 5871 h 274021"/>
                  <a:gd name="connsiteX1" fmla="*/ 101677 w 164412"/>
                  <a:gd name="connsiteY1" fmla="*/ 238242 h 274021"/>
                  <a:gd name="connsiteX2" fmla="*/ 15086 w 164412"/>
                  <a:gd name="connsiteY2" fmla="*/ 220704 h 274021"/>
                  <a:gd name="connsiteX3" fmla="*/ 64410 w 164412"/>
                  <a:gd name="connsiteY3" fmla="*/ 126989 h 274021"/>
                  <a:gd name="connsiteX4" fmla="*/ 124147 w 164412"/>
                  <a:gd name="connsiteY4" fmla="*/ 5871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412" h="274021">
                    <a:moveTo>
                      <a:pt x="124147" y="5871"/>
                    </a:moveTo>
                    <a:cubicBezTo>
                      <a:pt x="200873" y="94654"/>
                      <a:pt x="188268" y="179053"/>
                      <a:pt x="101677" y="238242"/>
                    </a:cubicBezTo>
                    <a:cubicBezTo>
                      <a:pt x="-26565" y="324832"/>
                      <a:pt x="-4643" y="243174"/>
                      <a:pt x="15086" y="220704"/>
                    </a:cubicBezTo>
                    <a:cubicBezTo>
                      <a:pt x="34815" y="198234"/>
                      <a:pt x="67150" y="134113"/>
                      <a:pt x="64410" y="126989"/>
                    </a:cubicBezTo>
                    <a:cubicBezTo>
                      <a:pt x="89620" y="65060"/>
                      <a:pt x="97293" y="-23723"/>
                      <a:pt x="124147" y="5871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3BD0095-7D23-40E2-81EB-77F68FF4EDE2}"/>
                  </a:ext>
                </a:extLst>
              </p:cNvPr>
              <p:cNvSpPr/>
              <p:nvPr/>
            </p:nvSpPr>
            <p:spPr>
              <a:xfrm>
                <a:off x="6045749" y="2824432"/>
                <a:ext cx="219217" cy="986477"/>
              </a:xfrm>
              <a:custGeom>
                <a:avLst/>
                <a:gdLst>
                  <a:gd name="connsiteX0" fmla="*/ 190549 w 219217"/>
                  <a:gd name="connsiteY0" fmla="*/ 14874 h 986477"/>
                  <a:gd name="connsiteX1" fmla="*/ 242613 w 219217"/>
                  <a:gd name="connsiteY1" fmla="*/ 44468 h 986477"/>
                  <a:gd name="connsiteX2" fmla="*/ 260151 w 219217"/>
                  <a:gd name="connsiteY2" fmla="*/ 400696 h 986477"/>
                  <a:gd name="connsiteX3" fmla="*/ 196030 w 219217"/>
                  <a:gd name="connsiteY3" fmla="*/ 566205 h 986477"/>
                  <a:gd name="connsiteX4" fmla="*/ 143965 w 219217"/>
                  <a:gd name="connsiteY4" fmla="*/ 902703 h 986477"/>
                  <a:gd name="connsiteX5" fmla="*/ 72172 w 219217"/>
                  <a:gd name="connsiteY5" fmla="*/ 1031494 h 986477"/>
                  <a:gd name="connsiteX6" fmla="*/ 378 w 219217"/>
                  <a:gd name="connsiteY6" fmla="*/ 796383 h 986477"/>
                  <a:gd name="connsiteX7" fmla="*/ 121496 w 219217"/>
                  <a:gd name="connsiteY7" fmla="*/ 433031 h 986477"/>
                  <a:gd name="connsiteX8" fmla="*/ 190549 w 219217"/>
                  <a:gd name="connsiteY8" fmla="*/ 14874 h 98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217" h="986477">
                    <a:moveTo>
                      <a:pt x="190549" y="14874"/>
                    </a:moveTo>
                    <a:cubicBezTo>
                      <a:pt x="208086" y="-14720"/>
                      <a:pt x="244805" y="2269"/>
                      <a:pt x="242613" y="44468"/>
                    </a:cubicBezTo>
                    <a:cubicBezTo>
                      <a:pt x="230556" y="232447"/>
                      <a:pt x="267275" y="363429"/>
                      <a:pt x="260151" y="400696"/>
                    </a:cubicBezTo>
                    <a:cubicBezTo>
                      <a:pt x="240421" y="457693"/>
                      <a:pt x="215759" y="509757"/>
                      <a:pt x="196030" y="566205"/>
                    </a:cubicBezTo>
                    <a:cubicBezTo>
                      <a:pt x="178492" y="677458"/>
                      <a:pt x="161503" y="788711"/>
                      <a:pt x="143965" y="902703"/>
                    </a:cubicBezTo>
                    <a:cubicBezTo>
                      <a:pt x="129168" y="1013956"/>
                      <a:pt x="104506" y="1028753"/>
                      <a:pt x="72172" y="1031494"/>
                    </a:cubicBezTo>
                    <a:cubicBezTo>
                      <a:pt x="39837" y="1033686"/>
                      <a:pt x="-4554" y="865985"/>
                      <a:pt x="378" y="796383"/>
                    </a:cubicBezTo>
                    <a:cubicBezTo>
                      <a:pt x="42577" y="675266"/>
                      <a:pt x="82037" y="554148"/>
                      <a:pt x="121496" y="433031"/>
                    </a:cubicBezTo>
                    <a:cubicBezTo>
                      <a:pt x="163695" y="291636"/>
                      <a:pt x="173560" y="47208"/>
                      <a:pt x="190549" y="148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A684D6C0-44F9-4585-BA39-68031407FDAF}"/>
                  </a:ext>
                </a:extLst>
              </p:cNvPr>
              <p:cNvSpPr/>
              <p:nvPr/>
            </p:nvSpPr>
            <p:spPr>
              <a:xfrm>
                <a:off x="7358381" y="2682299"/>
                <a:ext cx="548043" cy="383630"/>
              </a:xfrm>
              <a:custGeom>
                <a:avLst/>
                <a:gdLst>
                  <a:gd name="connsiteX0" fmla="*/ 94025 w 548042"/>
                  <a:gd name="connsiteY0" fmla="*/ 28217 h 383630"/>
                  <a:gd name="connsiteX1" fmla="*/ 195413 w 548042"/>
                  <a:gd name="connsiteY1" fmla="*/ 5747 h 383630"/>
                  <a:gd name="connsiteX2" fmla="*/ 212950 w 548042"/>
                  <a:gd name="connsiteY2" fmla="*/ 79733 h 383630"/>
                  <a:gd name="connsiteX3" fmla="*/ 180616 w 548042"/>
                  <a:gd name="connsiteY3" fmla="*/ 146594 h 383630"/>
                  <a:gd name="connsiteX4" fmla="*/ 212950 w 548042"/>
                  <a:gd name="connsiteY4" fmla="*/ 195918 h 383630"/>
                  <a:gd name="connsiteX5" fmla="*/ 457378 w 548042"/>
                  <a:gd name="connsiteY5" fmla="*/ 284701 h 383630"/>
                  <a:gd name="connsiteX6" fmla="*/ 534104 w 548042"/>
                  <a:gd name="connsiteY6" fmla="*/ 294566 h 383630"/>
                  <a:gd name="connsiteX7" fmla="*/ 536844 w 548042"/>
                  <a:gd name="connsiteY7" fmla="*/ 373484 h 383630"/>
                  <a:gd name="connsiteX8" fmla="*/ 403121 w 548042"/>
                  <a:gd name="connsiteY8" fmla="*/ 398146 h 383630"/>
                  <a:gd name="connsiteX9" fmla="*/ 136224 w 548042"/>
                  <a:gd name="connsiteY9" fmla="*/ 274288 h 383630"/>
                  <a:gd name="connsiteX10" fmla="*/ 10175 w 548042"/>
                  <a:gd name="connsiteY10" fmla="*/ 197562 h 383630"/>
                  <a:gd name="connsiteX11" fmla="*/ 17299 w 548042"/>
                  <a:gd name="connsiteY11" fmla="*/ 113712 h 383630"/>
                  <a:gd name="connsiteX12" fmla="*/ 94025 w 548042"/>
                  <a:gd name="connsiteY12" fmla="*/ 28217 h 3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8042" h="383630">
                    <a:moveTo>
                      <a:pt x="94025" y="28217"/>
                    </a:moveTo>
                    <a:cubicBezTo>
                      <a:pt x="126359" y="13420"/>
                      <a:pt x="165819" y="-11242"/>
                      <a:pt x="195413" y="5747"/>
                    </a:cubicBezTo>
                    <a:cubicBezTo>
                      <a:pt x="220075" y="18352"/>
                      <a:pt x="222815" y="52879"/>
                      <a:pt x="212950" y="79733"/>
                    </a:cubicBezTo>
                    <a:cubicBezTo>
                      <a:pt x="205826" y="104395"/>
                      <a:pt x="183356" y="121932"/>
                      <a:pt x="180616" y="146594"/>
                    </a:cubicBezTo>
                    <a:cubicBezTo>
                      <a:pt x="178424" y="166324"/>
                      <a:pt x="195413" y="183861"/>
                      <a:pt x="212950" y="195918"/>
                    </a:cubicBezTo>
                    <a:cubicBezTo>
                      <a:pt x="282003" y="240310"/>
                      <a:pt x="373527" y="257847"/>
                      <a:pt x="457378" y="284701"/>
                    </a:cubicBezTo>
                    <a:cubicBezTo>
                      <a:pt x="484780" y="292374"/>
                      <a:pt x="511634" y="281961"/>
                      <a:pt x="534104" y="294566"/>
                    </a:cubicBezTo>
                    <a:cubicBezTo>
                      <a:pt x="566438" y="329092"/>
                      <a:pt x="558765" y="363619"/>
                      <a:pt x="536844" y="373484"/>
                    </a:cubicBezTo>
                    <a:cubicBezTo>
                      <a:pt x="517114" y="383349"/>
                      <a:pt x="452993" y="403078"/>
                      <a:pt x="403121" y="398146"/>
                    </a:cubicBezTo>
                    <a:cubicBezTo>
                      <a:pt x="353798" y="393213"/>
                      <a:pt x="232680" y="326352"/>
                      <a:pt x="136224" y="274288"/>
                    </a:cubicBezTo>
                    <a:cubicBezTo>
                      <a:pt x="77036" y="239761"/>
                      <a:pt x="24972" y="222224"/>
                      <a:pt x="10175" y="197562"/>
                    </a:cubicBezTo>
                    <a:cubicBezTo>
                      <a:pt x="-9555" y="165228"/>
                      <a:pt x="3050" y="143306"/>
                      <a:pt x="17299" y="113712"/>
                    </a:cubicBezTo>
                    <a:cubicBezTo>
                      <a:pt x="44153" y="52879"/>
                      <a:pt x="61691" y="43014"/>
                      <a:pt x="94025" y="28217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D8DBB6E-168B-4EC4-BF04-82BA9D1E973F}"/>
                  </a:ext>
                </a:extLst>
              </p:cNvPr>
              <p:cNvSpPr/>
              <p:nvPr/>
            </p:nvSpPr>
            <p:spPr>
              <a:xfrm>
                <a:off x="6713677" y="3126810"/>
                <a:ext cx="712456" cy="657651"/>
              </a:xfrm>
              <a:custGeom>
                <a:avLst/>
                <a:gdLst>
                  <a:gd name="connsiteX0" fmla="*/ 165476 w 712455"/>
                  <a:gd name="connsiteY0" fmla="*/ 16659 h 657651"/>
                  <a:gd name="connsiteX1" fmla="*/ 190138 w 712455"/>
                  <a:gd name="connsiteY1" fmla="*/ 172303 h 657651"/>
                  <a:gd name="connsiteX2" fmla="*/ 303582 w 712455"/>
                  <a:gd name="connsiteY2" fmla="*/ 113115 h 657651"/>
                  <a:gd name="connsiteX3" fmla="*/ 370444 w 712455"/>
                  <a:gd name="connsiteY3" fmla="*/ 88453 h 657651"/>
                  <a:gd name="connsiteX4" fmla="*/ 387981 w 712455"/>
                  <a:gd name="connsiteY4" fmla="*/ 179976 h 657651"/>
                  <a:gd name="connsiteX5" fmla="*/ 392914 w 712455"/>
                  <a:gd name="connsiteY5" fmla="*/ 246837 h 657651"/>
                  <a:gd name="connsiteX6" fmla="*/ 548558 w 712455"/>
                  <a:gd name="connsiteY6" fmla="*/ 31456 h 657651"/>
                  <a:gd name="connsiteX7" fmla="*/ 664743 w 712455"/>
                  <a:gd name="connsiteY7" fmla="*/ 21592 h 657651"/>
                  <a:gd name="connsiteX8" fmla="*/ 738729 w 712455"/>
                  <a:gd name="connsiteY8" fmla="*/ 278624 h 657651"/>
                  <a:gd name="connsiteX9" fmla="*/ 605006 w 712455"/>
                  <a:gd name="connsiteY9" fmla="*/ 580047 h 657651"/>
                  <a:gd name="connsiteX10" fmla="*/ 491561 w 712455"/>
                  <a:gd name="connsiteY10" fmla="*/ 673763 h 657651"/>
                  <a:gd name="connsiteX11" fmla="*/ 521156 w 712455"/>
                  <a:gd name="connsiteY11" fmla="*/ 611834 h 657651"/>
                  <a:gd name="connsiteX12" fmla="*/ 612679 w 712455"/>
                  <a:gd name="connsiteY12" fmla="*/ 394261 h 657651"/>
                  <a:gd name="connsiteX13" fmla="*/ 632408 w 712455"/>
                  <a:gd name="connsiteY13" fmla="*/ 270403 h 657651"/>
                  <a:gd name="connsiteX14" fmla="*/ 578152 w 712455"/>
                  <a:gd name="connsiteY14" fmla="*/ 159150 h 657651"/>
                  <a:gd name="connsiteX15" fmla="*/ 489369 w 712455"/>
                  <a:gd name="connsiteY15" fmla="*/ 223271 h 657651"/>
                  <a:gd name="connsiteX16" fmla="*/ 417575 w 712455"/>
                  <a:gd name="connsiteY16" fmla="*/ 297257 h 657651"/>
                  <a:gd name="connsiteX17" fmla="*/ 345782 w 712455"/>
                  <a:gd name="connsiteY17" fmla="*/ 401385 h 657651"/>
                  <a:gd name="connsiteX18" fmla="*/ 254259 w 712455"/>
                  <a:gd name="connsiteY18" fmla="*/ 426047 h 657651"/>
                  <a:gd name="connsiteX19" fmla="*/ 254259 w 712455"/>
                  <a:gd name="connsiteY19" fmla="*/ 285200 h 657651"/>
                  <a:gd name="connsiteX20" fmla="*/ 155611 w 712455"/>
                  <a:gd name="connsiteY20" fmla="*/ 262730 h 657651"/>
                  <a:gd name="connsiteX21" fmla="*/ 103547 w 712455"/>
                  <a:gd name="connsiteY21" fmla="*/ 485236 h 657651"/>
                  <a:gd name="connsiteX22" fmla="*/ 7091 w 712455"/>
                  <a:gd name="connsiteY22" fmla="*/ 534560 h 657651"/>
                  <a:gd name="connsiteX23" fmla="*/ 7091 w 712455"/>
                  <a:gd name="connsiteY23" fmla="*/ 339456 h 657651"/>
                  <a:gd name="connsiteX24" fmla="*/ 36686 w 712455"/>
                  <a:gd name="connsiteY24" fmla="*/ 225464 h 657651"/>
                  <a:gd name="connsiteX25" fmla="*/ 64088 w 712455"/>
                  <a:gd name="connsiteY25" fmla="*/ 86809 h 657651"/>
                  <a:gd name="connsiteX26" fmla="*/ 165476 w 712455"/>
                  <a:gd name="connsiteY26" fmla="*/ 16659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2455" h="657651">
                    <a:moveTo>
                      <a:pt x="165476" y="16659"/>
                    </a:moveTo>
                    <a:cubicBezTo>
                      <a:pt x="190138" y="75848"/>
                      <a:pt x="123276" y="184908"/>
                      <a:pt x="190138" y="172303"/>
                    </a:cubicBezTo>
                    <a:cubicBezTo>
                      <a:pt x="212608" y="170111"/>
                      <a:pt x="247134" y="147641"/>
                      <a:pt x="303582" y="113115"/>
                    </a:cubicBezTo>
                    <a:cubicBezTo>
                      <a:pt x="330985" y="95577"/>
                      <a:pt x="350714" y="68723"/>
                      <a:pt x="370444" y="88453"/>
                    </a:cubicBezTo>
                    <a:cubicBezTo>
                      <a:pt x="392914" y="105990"/>
                      <a:pt x="387981" y="145449"/>
                      <a:pt x="387981" y="179976"/>
                    </a:cubicBezTo>
                    <a:cubicBezTo>
                      <a:pt x="385789" y="212311"/>
                      <a:pt x="390173" y="239165"/>
                      <a:pt x="392914" y="246837"/>
                    </a:cubicBezTo>
                    <a:cubicBezTo>
                      <a:pt x="464707" y="204638"/>
                      <a:pt x="504166" y="51734"/>
                      <a:pt x="548558" y="31456"/>
                    </a:cubicBezTo>
                    <a:cubicBezTo>
                      <a:pt x="602814" y="8987"/>
                      <a:pt x="630216" y="-878"/>
                      <a:pt x="664743" y="21592"/>
                    </a:cubicBezTo>
                    <a:cubicBezTo>
                      <a:pt x="699270" y="41321"/>
                      <a:pt x="763390" y="179976"/>
                      <a:pt x="738729" y="278624"/>
                    </a:cubicBezTo>
                    <a:cubicBezTo>
                      <a:pt x="704202" y="412346"/>
                      <a:pt x="696530" y="412346"/>
                      <a:pt x="605006" y="580047"/>
                    </a:cubicBezTo>
                    <a:cubicBezTo>
                      <a:pt x="526088" y="725827"/>
                      <a:pt x="506359" y="706097"/>
                      <a:pt x="491561" y="673763"/>
                    </a:cubicBezTo>
                    <a:cubicBezTo>
                      <a:pt x="489369" y="663898"/>
                      <a:pt x="506359" y="644168"/>
                      <a:pt x="521156" y="611834"/>
                    </a:cubicBezTo>
                    <a:cubicBezTo>
                      <a:pt x="552942" y="540040"/>
                      <a:pt x="607746" y="431528"/>
                      <a:pt x="612679" y="394261"/>
                    </a:cubicBezTo>
                    <a:cubicBezTo>
                      <a:pt x="622543" y="340005"/>
                      <a:pt x="630216" y="310410"/>
                      <a:pt x="632408" y="270403"/>
                    </a:cubicBezTo>
                    <a:cubicBezTo>
                      <a:pt x="630216" y="240809"/>
                      <a:pt x="630216" y="176140"/>
                      <a:pt x="578152" y="159150"/>
                    </a:cubicBezTo>
                    <a:cubicBezTo>
                      <a:pt x="545818" y="146545"/>
                      <a:pt x="523896" y="183812"/>
                      <a:pt x="489369" y="223271"/>
                    </a:cubicBezTo>
                    <a:cubicBezTo>
                      <a:pt x="469639" y="250673"/>
                      <a:pt x="437305" y="270403"/>
                      <a:pt x="417575" y="297257"/>
                    </a:cubicBezTo>
                    <a:cubicBezTo>
                      <a:pt x="383049" y="346581"/>
                      <a:pt x="363319" y="388780"/>
                      <a:pt x="345782" y="401385"/>
                    </a:cubicBezTo>
                    <a:cubicBezTo>
                      <a:pt x="313447" y="428787"/>
                      <a:pt x="264123" y="458382"/>
                      <a:pt x="254259" y="426047"/>
                    </a:cubicBezTo>
                    <a:cubicBezTo>
                      <a:pt x="244394" y="396453"/>
                      <a:pt x="269056" y="324659"/>
                      <a:pt x="254259" y="285200"/>
                    </a:cubicBezTo>
                    <a:cubicBezTo>
                      <a:pt x="239462" y="250673"/>
                      <a:pt x="200002" y="235876"/>
                      <a:pt x="155611" y="262730"/>
                    </a:cubicBezTo>
                    <a:cubicBezTo>
                      <a:pt x="98615" y="297257"/>
                      <a:pt x="113411" y="430980"/>
                      <a:pt x="103547" y="485236"/>
                    </a:cubicBezTo>
                    <a:cubicBezTo>
                      <a:pt x="78885" y="596489"/>
                      <a:pt x="24629" y="599229"/>
                      <a:pt x="7091" y="534560"/>
                    </a:cubicBezTo>
                    <a:cubicBezTo>
                      <a:pt x="-7706" y="475371"/>
                      <a:pt x="4899" y="398645"/>
                      <a:pt x="7091" y="339456"/>
                    </a:cubicBezTo>
                    <a:cubicBezTo>
                      <a:pt x="7091" y="314795"/>
                      <a:pt x="29561" y="260538"/>
                      <a:pt x="36686" y="225464"/>
                    </a:cubicBezTo>
                    <a:cubicBezTo>
                      <a:pt x="48743" y="186004"/>
                      <a:pt x="51483" y="121335"/>
                      <a:pt x="64088" y="86809"/>
                    </a:cubicBezTo>
                    <a:cubicBezTo>
                      <a:pt x="88750" y="23784"/>
                      <a:pt x="147938" y="-27732"/>
                      <a:pt x="165476" y="16659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6736CDF5-E9B0-464E-9107-67B6A32AD38E}"/>
                  </a:ext>
                </a:extLst>
              </p:cNvPr>
              <p:cNvSpPr/>
              <p:nvPr/>
            </p:nvSpPr>
            <p:spPr>
              <a:xfrm>
                <a:off x="6423904" y="2175307"/>
                <a:ext cx="986477" cy="1096086"/>
              </a:xfrm>
              <a:custGeom>
                <a:avLst/>
                <a:gdLst>
                  <a:gd name="connsiteX0" fmla="*/ 195477 w 986477"/>
                  <a:gd name="connsiteY0" fmla="*/ 901301 h 1096085"/>
                  <a:gd name="connsiteX1" fmla="*/ 230004 w 986477"/>
                  <a:gd name="connsiteY1" fmla="*/ 896369 h 1096085"/>
                  <a:gd name="connsiteX2" fmla="*/ 274395 w 986477"/>
                  <a:gd name="connsiteY2" fmla="*/ 844305 h 1096085"/>
                  <a:gd name="connsiteX3" fmla="*/ 225071 w 986477"/>
                  <a:gd name="connsiteY3" fmla="*/ 831700 h 1096085"/>
                  <a:gd name="connsiteX4" fmla="*/ 195477 w 986477"/>
                  <a:gd name="connsiteY4" fmla="*/ 901301 h 1096085"/>
                  <a:gd name="connsiteX5" fmla="*/ 581299 w 986477"/>
                  <a:gd name="connsiteY5" fmla="*/ 26077 h 1096085"/>
                  <a:gd name="connsiteX6" fmla="*/ 759413 w 986477"/>
                  <a:gd name="connsiteY6" fmla="*/ 63344 h 1096085"/>
                  <a:gd name="connsiteX7" fmla="*/ 734751 w 986477"/>
                  <a:gd name="connsiteY7" fmla="*/ 142262 h 1096085"/>
                  <a:gd name="connsiteX8" fmla="*/ 789007 w 986477"/>
                  <a:gd name="connsiteY8" fmla="*/ 196518 h 1096085"/>
                  <a:gd name="connsiteX9" fmla="*/ 877790 w 986477"/>
                  <a:gd name="connsiteY9" fmla="*/ 211315 h 1096085"/>
                  <a:gd name="connsiteX10" fmla="*/ 850388 w 986477"/>
                  <a:gd name="connsiteY10" fmla="*/ 278176 h 1096085"/>
                  <a:gd name="connsiteX11" fmla="*/ 647612 w 986477"/>
                  <a:gd name="connsiteY11" fmla="*/ 498490 h 1096085"/>
                  <a:gd name="connsiteX12" fmla="*/ 704609 w 986477"/>
                  <a:gd name="connsiteY12" fmla="*/ 518219 h 1096085"/>
                  <a:gd name="connsiteX13" fmla="*/ 996168 w 986477"/>
                  <a:gd name="connsiteY13" fmla="*/ 387237 h 1096085"/>
                  <a:gd name="connsiteX14" fmla="*/ 981370 w 986477"/>
                  <a:gd name="connsiteY14" fmla="*/ 463963 h 1096085"/>
                  <a:gd name="connsiteX15" fmla="*/ 870118 w 986477"/>
                  <a:gd name="connsiteY15" fmla="*/ 516027 h 1096085"/>
                  <a:gd name="connsiteX16" fmla="*/ 877790 w 986477"/>
                  <a:gd name="connsiteY16" fmla="*/ 731408 h 1096085"/>
                  <a:gd name="connsiteX17" fmla="*/ 941911 w 986477"/>
                  <a:gd name="connsiteY17" fmla="*/ 765935 h 1096085"/>
                  <a:gd name="connsiteX18" fmla="*/ 958901 w 986477"/>
                  <a:gd name="connsiteY18" fmla="*/ 795529 h 1096085"/>
                  <a:gd name="connsiteX19" fmla="*/ 855320 w 986477"/>
                  <a:gd name="connsiteY19" fmla="*/ 877187 h 1096085"/>
                  <a:gd name="connsiteX20" fmla="*/ 796132 w 986477"/>
                  <a:gd name="connsiteY20" fmla="*/ 708938 h 1096085"/>
                  <a:gd name="connsiteX21" fmla="*/ 796132 w 986477"/>
                  <a:gd name="connsiteY21" fmla="*/ 538497 h 1096085"/>
                  <a:gd name="connsiteX22" fmla="*/ 692552 w 986477"/>
                  <a:gd name="connsiteY22" fmla="*/ 560966 h 1096085"/>
                  <a:gd name="connsiteX23" fmla="*/ 650352 w 986477"/>
                  <a:gd name="connsiteY23" fmla="*/ 691949 h 1096085"/>
                  <a:gd name="connsiteX24" fmla="*/ 465114 w 986477"/>
                  <a:gd name="connsiteY24" fmla="*/ 872255 h 1096085"/>
                  <a:gd name="connsiteX25" fmla="*/ 484844 w 986477"/>
                  <a:gd name="connsiteY25" fmla="*/ 775799 h 1096085"/>
                  <a:gd name="connsiteX26" fmla="*/ 571434 w 986477"/>
                  <a:gd name="connsiteY26" fmla="*/ 701813 h 1096085"/>
                  <a:gd name="connsiteX27" fmla="*/ 576367 w 986477"/>
                  <a:gd name="connsiteY27" fmla="*/ 630020 h 1096085"/>
                  <a:gd name="connsiteX28" fmla="*/ 425655 w 986477"/>
                  <a:gd name="connsiteY28" fmla="*/ 716611 h 1096085"/>
                  <a:gd name="connsiteX29" fmla="*/ 334132 w 986477"/>
                  <a:gd name="connsiteY29" fmla="*/ 906782 h 1096085"/>
                  <a:gd name="connsiteX30" fmla="*/ 178487 w 986477"/>
                  <a:gd name="connsiteY30" fmla="*/ 1099693 h 1096085"/>
                  <a:gd name="connsiteX31" fmla="*/ 32708 w 986477"/>
                  <a:gd name="connsiteY31" fmla="*/ 1139152 h 1096085"/>
                  <a:gd name="connsiteX32" fmla="*/ 22843 w 986477"/>
                  <a:gd name="connsiteY32" fmla="*/ 983507 h 1096085"/>
                  <a:gd name="connsiteX33" fmla="*/ 126423 w 986477"/>
                  <a:gd name="connsiteY33" fmla="*/ 839920 h 1096085"/>
                  <a:gd name="connsiteX34" fmla="*/ 274943 w 986477"/>
                  <a:gd name="connsiteY34" fmla="*/ 594945 h 1096085"/>
                  <a:gd name="connsiteX35" fmla="*/ 348929 w 986477"/>
                  <a:gd name="connsiteY35" fmla="*/ 463963 h 1096085"/>
                  <a:gd name="connsiteX36" fmla="*/ 415790 w 986477"/>
                  <a:gd name="connsiteY36" fmla="*/ 624539 h 1096085"/>
                  <a:gd name="connsiteX37" fmla="*/ 519370 w 986477"/>
                  <a:gd name="connsiteY37" fmla="*/ 594945 h 1096085"/>
                  <a:gd name="connsiteX38" fmla="*/ 692552 w 986477"/>
                  <a:gd name="connsiteY38" fmla="*/ 258447 h 1096085"/>
                  <a:gd name="connsiteX39" fmla="*/ 534168 w 986477"/>
                  <a:gd name="connsiteY39" fmla="*/ 273244 h 1096085"/>
                  <a:gd name="connsiteX40" fmla="*/ 306730 w 986477"/>
                  <a:gd name="connsiteY40" fmla="*/ 342297 h 1096085"/>
                  <a:gd name="connsiteX41" fmla="*/ 581299 w 986477"/>
                  <a:gd name="connsiteY41" fmla="*/ 26077 h 109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86477" h="1096085">
                    <a:moveTo>
                      <a:pt x="195477" y="901301"/>
                    </a:moveTo>
                    <a:cubicBezTo>
                      <a:pt x="200409" y="921031"/>
                      <a:pt x="213014" y="928703"/>
                      <a:pt x="230004" y="896369"/>
                    </a:cubicBezTo>
                    <a:cubicBezTo>
                      <a:pt x="242061" y="871707"/>
                      <a:pt x="262338" y="878831"/>
                      <a:pt x="274395" y="844305"/>
                    </a:cubicBezTo>
                    <a:cubicBezTo>
                      <a:pt x="294124" y="792241"/>
                      <a:pt x="237128" y="816903"/>
                      <a:pt x="225071" y="831700"/>
                    </a:cubicBezTo>
                    <a:cubicBezTo>
                      <a:pt x="208082" y="859102"/>
                      <a:pt x="190544" y="881571"/>
                      <a:pt x="195477" y="901301"/>
                    </a:cubicBezTo>
                    <a:moveTo>
                      <a:pt x="581299" y="26077"/>
                    </a:moveTo>
                    <a:cubicBezTo>
                      <a:pt x="645420" y="-13382"/>
                      <a:pt x="754481" y="-13382"/>
                      <a:pt x="759413" y="63344"/>
                    </a:cubicBezTo>
                    <a:cubicBezTo>
                      <a:pt x="757221" y="90746"/>
                      <a:pt x="739684" y="115408"/>
                      <a:pt x="734751" y="142262"/>
                    </a:cubicBezTo>
                    <a:cubicBezTo>
                      <a:pt x="734751" y="161991"/>
                      <a:pt x="754481" y="184461"/>
                      <a:pt x="789007" y="196518"/>
                    </a:cubicBezTo>
                    <a:cubicBezTo>
                      <a:pt x="818602" y="209123"/>
                      <a:pt x="860801" y="186653"/>
                      <a:pt x="877790" y="211315"/>
                    </a:cubicBezTo>
                    <a:cubicBezTo>
                      <a:pt x="895328" y="235977"/>
                      <a:pt x="907385" y="240909"/>
                      <a:pt x="850388" y="278176"/>
                    </a:cubicBezTo>
                    <a:cubicBezTo>
                      <a:pt x="667342" y="397102"/>
                      <a:pt x="637748" y="480952"/>
                      <a:pt x="647612" y="498490"/>
                    </a:cubicBezTo>
                    <a:cubicBezTo>
                      <a:pt x="657477" y="516027"/>
                      <a:pt x="675015" y="533016"/>
                      <a:pt x="704609" y="518219"/>
                    </a:cubicBezTo>
                    <a:cubicBezTo>
                      <a:pt x="734203" y="505614"/>
                      <a:pt x="978630" y="384497"/>
                      <a:pt x="996168" y="387237"/>
                    </a:cubicBezTo>
                    <a:cubicBezTo>
                      <a:pt x="1013705" y="392169"/>
                      <a:pt x="1008772" y="441493"/>
                      <a:pt x="981370" y="463963"/>
                    </a:cubicBezTo>
                    <a:cubicBezTo>
                      <a:pt x="953968" y="486433"/>
                      <a:pt x="889847" y="491365"/>
                      <a:pt x="870118" y="516027"/>
                    </a:cubicBezTo>
                    <a:cubicBezTo>
                      <a:pt x="855320" y="533564"/>
                      <a:pt x="867925" y="701265"/>
                      <a:pt x="877790" y="731408"/>
                    </a:cubicBezTo>
                    <a:cubicBezTo>
                      <a:pt x="890395" y="761002"/>
                      <a:pt x="922182" y="756070"/>
                      <a:pt x="941911" y="765935"/>
                    </a:cubicBezTo>
                    <a:cubicBezTo>
                      <a:pt x="949036" y="770867"/>
                      <a:pt x="964381" y="775799"/>
                      <a:pt x="958901" y="795529"/>
                    </a:cubicBezTo>
                    <a:cubicBezTo>
                      <a:pt x="934239" y="854717"/>
                      <a:pt x="949036" y="956105"/>
                      <a:pt x="855320" y="877187"/>
                    </a:cubicBezTo>
                    <a:cubicBezTo>
                      <a:pt x="830659" y="857458"/>
                      <a:pt x="801064" y="778539"/>
                      <a:pt x="796132" y="708938"/>
                    </a:cubicBezTo>
                    <a:cubicBezTo>
                      <a:pt x="793940" y="637144"/>
                      <a:pt x="798872" y="582888"/>
                      <a:pt x="796132" y="538497"/>
                    </a:cubicBezTo>
                    <a:cubicBezTo>
                      <a:pt x="793940" y="520959"/>
                      <a:pt x="719406" y="523700"/>
                      <a:pt x="692552" y="560966"/>
                    </a:cubicBezTo>
                    <a:cubicBezTo>
                      <a:pt x="667890" y="590561"/>
                      <a:pt x="667890" y="644817"/>
                      <a:pt x="650352" y="691949"/>
                    </a:cubicBezTo>
                    <a:cubicBezTo>
                      <a:pt x="603221" y="805942"/>
                      <a:pt x="529235" y="927059"/>
                      <a:pt x="465114" y="872255"/>
                    </a:cubicBezTo>
                    <a:cubicBezTo>
                      <a:pt x="442644" y="852525"/>
                      <a:pt x="462374" y="800461"/>
                      <a:pt x="484844" y="775799"/>
                    </a:cubicBezTo>
                    <a:cubicBezTo>
                      <a:pt x="512246" y="748397"/>
                      <a:pt x="548965" y="743465"/>
                      <a:pt x="571434" y="701813"/>
                    </a:cubicBezTo>
                    <a:cubicBezTo>
                      <a:pt x="584039" y="677152"/>
                      <a:pt x="588972" y="649749"/>
                      <a:pt x="576367" y="630020"/>
                    </a:cubicBezTo>
                    <a:cubicBezTo>
                      <a:pt x="514438" y="659614"/>
                      <a:pt x="462922" y="674411"/>
                      <a:pt x="425655" y="716611"/>
                    </a:cubicBezTo>
                    <a:cubicBezTo>
                      <a:pt x="378523" y="768675"/>
                      <a:pt x="371399" y="842660"/>
                      <a:pt x="334132" y="906782"/>
                    </a:cubicBezTo>
                    <a:cubicBezTo>
                      <a:pt x="277135" y="1005429"/>
                      <a:pt x="208082" y="1077223"/>
                      <a:pt x="178487" y="1099693"/>
                    </a:cubicBezTo>
                    <a:cubicBezTo>
                      <a:pt x="148893" y="1122162"/>
                      <a:pt x="84772" y="1166554"/>
                      <a:pt x="32708" y="1139152"/>
                    </a:cubicBezTo>
                    <a:cubicBezTo>
                      <a:pt x="-11684" y="1114490"/>
                      <a:pt x="-6751" y="1055301"/>
                      <a:pt x="22843" y="983507"/>
                    </a:cubicBezTo>
                    <a:cubicBezTo>
                      <a:pt x="45313" y="934184"/>
                      <a:pt x="69975" y="874447"/>
                      <a:pt x="126423" y="839920"/>
                    </a:cubicBezTo>
                    <a:cubicBezTo>
                      <a:pt x="405377" y="679344"/>
                      <a:pt x="272203" y="661806"/>
                      <a:pt x="274943" y="594945"/>
                    </a:cubicBezTo>
                    <a:cubicBezTo>
                      <a:pt x="257954" y="530824"/>
                      <a:pt x="324267" y="444233"/>
                      <a:pt x="348929" y="463963"/>
                    </a:cubicBezTo>
                    <a:cubicBezTo>
                      <a:pt x="388388" y="496297"/>
                      <a:pt x="410858" y="614675"/>
                      <a:pt x="415790" y="624539"/>
                    </a:cubicBezTo>
                    <a:cubicBezTo>
                      <a:pt x="430587" y="656874"/>
                      <a:pt x="514438" y="629472"/>
                      <a:pt x="519370" y="594945"/>
                    </a:cubicBezTo>
                    <a:cubicBezTo>
                      <a:pt x="536907" y="434369"/>
                      <a:pt x="741875" y="283109"/>
                      <a:pt x="692552" y="258447"/>
                    </a:cubicBezTo>
                    <a:cubicBezTo>
                      <a:pt x="679947" y="250774"/>
                      <a:pt x="623498" y="238717"/>
                      <a:pt x="534168" y="273244"/>
                    </a:cubicBezTo>
                    <a:cubicBezTo>
                      <a:pt x="460181" y="300646"/>
                      <a:pt x="346189" y="402034"/>
                      <a:pt x="306730" y="342297"/>
                    </a:cubicBezTo>
                    <a:cubicBezTo>
                      <a:pt x="267270" y="283109"/>
                      <a:pt x="511698" y="65536"/>
                      <a:pt x="581299" y="2607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同">
              <a:extLst>
                <a:ext uri="{FF2B5EF4-FFF2-40B4-BE49-F238E27FC236}">
                  <a16:creationId xmlns:a16="http://schemas.microsoft.com/office/drawing/2014/main" id="{CA1251A6-C1D9-420F-A9DE-E0E11DDC5595}"/>
                </a:ext>
              </a:extLst>
            </p:cNvPr>
            <p:cNvGrpSpPr/>
            <p:nvPr/>
          </p:nvGrpSpPr>
          <p:grpSpPr>
            <a:xfrm>
              <a:off x="4161196" y="2332210"/>
              <a:ext cx="1096086" cy="1370107"/>
              <a:chOff x="4161196" y="2332210"/>
              <a:chExt cx="1096086" cy="1370107"/>
            </a:xfrm>
            <a:grp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9C646DC6-9CB8-4F1A-B1A6-27C4BD3E2C7D}"/>
                  </a:ext>
                </a:extLst>
              </p:cNvPr>
              <p:cNvSpPr/>
              <p:nvPr/>
            </p:nvSpPr>
            <p:spPr>
              <a:xfrm>
                <a:off x="4161196" y="2332210"/>
                <a:ext cx="1096086" cy="1370107"/>
              </a:xfrm>
              <a:custGeom>
                <a:avLst/>
                <a:gdLst>
                  <a:gd name="connsiteX0" fmla="*/ 119686 w 1096085"/>
                  <a:gd name="connsiteY0" fmla="*/ 64278 h 1370107"/>
                  <a:gd name="connsiteX1" fmla="*/ 206825 w 1096085"/>
                  <a:gd name="connsiteY1" fmla="*/ 17146 h 1370107"/>
                  <a:gd name="connsiteX2" fmla="*/ 321365 w 1096085"/>
                  <a:gd name="connsiteY2" fmla="*/ 57153 h 1370107"/>
                  <a:gd name="connsiteX3" fmla="*/ 602512 w 1096085"/>
                  <a:gd name="connsiteY3" fmla="*/ 76883 h 1370107"/>
                  <a:gd name="connsiteX4" fmla="*/ 756512 w 1096085"/>
                  <a:gd name="connsiteY4" fmla="*/ 64278 h 1370107"/>
                  <a:gd name="connsiteX5" fmla="*/ 940654 w 1096085"/>
                  <a:gd name="connsiteY5" fmla="*/ 4541 h 1370107"/>
                  <a:gd name="connsiteX6" fmla="*/ 1107259 w 1096085"/>
                  <a:gd name="connsiteY6" fmla="*/ 373922 h 1370107"/>
                  <a:gd name="connsiteX7" fmla="*/ 1097394 w 1096085"/>
                  <a:gd name="connsiteY7" fmla="*/ 880313 h 1370107"/>
                  <a:gd name="connsiteX8" fmla="*/ 903387 w 1096085"/>
                  <a:gd name="connsiteY8" fmla="*/ 1279289 h 1370107"/>
                  <a:gd name="connsiteX9" fmla="*/ 838718 w 1096085"/>
                  <a:gd name="connsiteY9" fmla="*/ 1346698 h 1370107"/>
                  <a:gd name="connsiteX10" fmla="*/ 791586 w 1096085"/>
                  <a:gd name="connsiteY10" fmla="*/ 1266684 h 1370107"/>
                  <a:gd name="connsiteX11" fmla="*/ 833786 w 1096085"/>
                  <a:gd name="connsiteY11" fmla="*/ 1081993 h 1370107"/>
                  <a:gd name="connsiteX12" fmla="*/ 908319 w 1096085"/>
                  <a:gd name="connsiteY12" fmla="*/ 1086926 h 1370107"/>
                  <a:gd name="connsiteX13" fmla="*/ 970248 w 1096085"/>
                  <a:gd name="connsiteY13" fmla="*/ 784954 h 1370107"/>
                  <a:gd name="connsiteX14" fmla="*/ 952711 w 1096085"/>
                  <a:gd name="connsiteY14" fmla="*/ 308705 h 1370107"/>
                  <a:gd name="connsiteX15" fmla="*/ 845842 w 1096085"/>
                  <a:gd name="connsiteY15" fmla="*/ 201288 h 1370107"/>
                  <a:gd name="connsiteX16" fmla="*/ 743906 w 1096085"/>
                  <a:gd name="connsiteY16" fmla="*/ 191424 h 1370107"/>
                  <a:gd name="connsiteX17" fmla="*/ 440291 w 1096085"/>
                  <a:gd name="connsiteY17" fmla="*/ 241295 h 1370107"/>
                  <a:gd name="connsiteX18" fmla="*/ 293415 w 1096085"/>
                  <a:gd name="connsiteY18" fmla="*/ 256093 h 1370107"/>
                  <a:gd name="connsiteX19" fmla="*/ 233679 w 1096085"/>
                  <a:gd name="connsiteY19" fmla="*/ 318569 h 1370107"/>
                  <a:gd name="connsiteX20" fmla="*/ 196412 w 1096085"/>
                  <a:gd name="connsiteY20" fmla="*/ 443523 h 1370107"/>
                  <a:gd name="connsiteX21" fmla="*/ 146540 w 1096085"/>
                  <a:gd name="connsiteY21" fmla="*/ 922513 h 1370107"/>
                  <a:gd name="connsiteX22" fmla="*/ 114205 w 1096085"/>
                  <a:gd name="connsiteY22" fmla="*/ 1366427 h 1370107"/>
                  <a:gd name="connsiteX23" fmla="*/ 12269 w 1096085"/>
                  <a:gd name="connsiteY23" fmla="*/ 1296826 h 1370107"/>
                  <a:gd name="connsiteX24" fmla="*/ 12269 w 1096085"/>
                  <a:gd name="connsiteY24" fmla="*/ 897851 h 1370107"/>
                  <a:gd name="connsiteX25" fmla="*/ 12269 w 1096085"/>
                  <a:gd name="connsiteY25" fmla="*/ 693431 h 1370107"/>
                  <a:gd name="connsiteX26" fmla="*/ 119686 w 1096085"/>
                  <a:gd name="connsiteY26" fmla="*/ 64278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96085" h="1370107">
                    <a:moveTo>
                      <a:pt x="119686" y="64278"/>
                    </a:moveTo>
                    <a:cubicBezTo>
                      <a:pt x="137223" y="36875"/>
                      <a:pt x="171750" y="24270"/>
                      <a:pt x="206825" y="17146"/>
                    </a:cubicBezTo>
                    <a:cubicBezTo>
                      <a:pt x="241351" y="9473"/>
                      <a:pt x="273686" y="67018"/>
                      <a:pt x="321365" y="57153"/>
                    </a:cubicBezTo>
                    <a:cubicBezTo>
                      <a:pt x="410697" y="42356"/>
                      <a:pt x="532910" y="67018"/>
                      <a:pt x="602512" y="76883"/>
                    </a:cubicBezTo>
                    <a:cubicBezTo>
                      <a:pt x="657316" y="84555"/>
                      <a:pt x="704448" y="84555"/>
                      <a:pt x="756512" y="64278"/>
                    </a:cubicBezTo>
                    <a:cubicBezTo>
                      <a:pt x="826113" y="36875"/>
                      <a:pt x="840910" y="-15737"/>
                      <a:pt x="940654" y="4541"/>
                    </a:cubicBezTo>
                    <a:cubicBezTo>
                      <a:pt x="1047522" y="27011"/>
                      <a:pt x="1089722" y="194164"/>
                      <a:pt x="1107259" y="373922"/>
                    </a:cubicBezTo>
                    <a:cubicBezTo>
                      <a:pt x="1129729" y="568477"/>
                      <a:pt x="1119864" y="780570"/>
                      <a:pt x="1097394" y="880313"/>
                    </a:cubicBezTo>
                    <a:cubicBezTo>
                      <a:pt x="1042590" y="1112136"/>
                      <a:pt x="982853" y="1142278"/>
                      <a:pt x="903387" y="1279289"/>
                    </a:cubicBezTo>
                    <a:cubicBezTo>
                      <a:pt x="878725" y="1321488"/>
                      <a:pt x="866120" y="1351630"/>
                      <a:pt x="838718" y="1346698"/>
                    </a:cubicBezTo>
                    <a:cubicBezTo>
                      <a:pt x="814056" y="1341765"/>
                      <a:pt x="801451" y="1286961"/>
                      <a:pt x="791586" y="1266684"/>
                    </a:cubicBezTo>
                    <a:cubicBezTo>
                      <a:pt x="731850" y="1141730"/>
                      <a:pt x="771857" y="1104463"/>
                      <a:pt x="833786" y="1081993"/>
                    </a:cubicBezTo>
                    <a:cubicBezTo>
                      <a:pt x="851323" y="1074321"/>
                      <a:pt x="880917" y="1129125"/>
                      <a:pt x="908319" y="1086926"/>
                    </a:cubicBezTo>
                    <a:cubicBezTo>
                      <a:pt x="985594" y="967452"/>
                      <a:pt x="965316" y="949915"/>
                      <a:pt x="970248" y="784954"/>
                    </a:cubicBezTo>
                    <a:cubicBezTo>
                      <a:pt x="975181" y="540527"/>
                      <a:pt x="975181" y="348712"/>
                      <a:pt x="952711" y="308705"/>
                    </a:cubicBezTo>
                    <a:cubicBezTo>
                      <a:pt x="928049" y="271438"/>
                      <a:pt x="890782" y="208961"/>
                      <a:pt x="845842" y="201288"/>
                    </a:cubicBezTo>
                    <a:cubicBezTo>
                      <a:pt x="835978" y="198548"/>
                      <a:pt x="776241" y="181559"/>
                      <a:pt x="743906" y="191424"/>
                    </a:cubicBezTo>
                    <a:cubicBezTo>
                      <a:pt x="651835" y="213893"/>
                      <a:pt x="544967" y="223758"/>
                      <a:pt x="440291" y="241295"/>
                    </a:cubicBezTo>
                    <a:cubicBezTo>
                      <a:pt x="385487" y="251160"/>
                      <a:pt x="330682" y="246228"/>
                      <a:pt x="293415" y="256093"/>
                    </a:cubicBezTo>
                    <a:cubicBezTo>
                      <a:pt x="258888" y="268698"/>
                      <a:pt x="238611" y="296100"/>
                      <a:pt x="233679" y="318569"/>
                    </a:cubicBezTo>
                    <a:cubicBezTo>
                      <a:pt x="223814" y="353644"/>
                      <a:pt x="204084" y="405708"/>
                      <a:pt x="196412" y="443523"/>
                    </a:cubicBezTo>
                    <a:cubicBezTo>
                      <a:pt x="169009" y="605744"/>
                      <a:pt x="181615" y="755360"/>
                      <a:pt x="146540" y="922513"/>
                    </a:cubicBezTo>
                    <a:cubicBezTo>
                      <a:pt x="121878" y="1047466"/>
                      <a:pt x="156405" y="1246954"/>
                      <a:pt x="114205" y="1366427"/>
                    </a:cubicBezTo>
                    <a:cubicBezTo>
                      <a:pt x="101600" y="1403694"/>
                      <a:pt x="34739" y="1351630"/>
                      <a:pt x="12269" y="1296826"/>
                    </a:cubicBezTo>
                    <a:cubicBezTo>
                      <a:pt x="-7460" y="1249694"/>
                      <a:pt x="-336" y="1072128"/>
                      <a:pt x="12269" y="897851"/>
                    </a:cubicBezTo>
                    <a:cubicBezTo>
                      <a:pt x="4597" y="1017324"/>
                      <a:pt x="12269" y="693431"/>
                      <a:pt x="12269" y="693431"/>
                    </a:cubicBezTo>
                    <a:cubicBezTo>
                      <a:pt x="12269" y="693431"/>
                      <a:pt x="25422" y="211153"/>
                      <a:pt x="119686" y="6427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AD793D59-D4E9-48D9-957D-E8562A517006}"/>
                  </a:ext>
                </a:extLst>
              </p:cNvPr>
              <p:cNvSpPr/>
              <p:nvPr/>
            </p:nvSpPr>
            <p:spPr>
              <a:xfrm>
                <a:off x="4557825" y="2714786"/>
                <a:ext cx="219217" cy="109609"/>
              </a:xfrm>
              <a:custGeom>
                <a:avLst/>
                <a:gdLst>
                  <a:gd name="connsiteX0" fmla="*/ 24480 w 219217"/>
                  <a:gd name="connsiteY0" fmla="*/ 30805 h 109608"/>
                  <a:gd name="connsiteX1" fmla="*/ 228352 w 219217"/>
                  <a:gd name="connsiteY1" fmla="*/ 30805 h 109608"/>
                  <a:gd name="connsiteX2" fmla="*/ 213555 w 219217"/>
                  <a:gd name="connsiteY2" fmla="*/ 133289 h 109608"/>
                  <a:gd name="connsiteX3" fmla="*/ 9683 w 219217"/>
                  <a:gd name="connsiteY3" fmla="*/ 98214 h 109608"/>
                  <a:gd name="connsiteX4" fmla="*/ 24480 w 219217"/>
                  <a:gd name="connsiteY4" fmla="*/ 30805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17" h="109608">
                    <a:moveTo>
                      <a:pt x="24480" y="30805"/>
                    </a:moveTo>
                    <a:cubicBezTo>
                      <a:pt x="44210" y="6143"/>
                      <a:pt x="198758" y="-23999"/>
                      <a:pt x="228352" y="30805"/>
                    </a:cubicBezTo>
                    <a:cubicBezTo>
                      <a:pt x="245890" y="60947"/>
                      <a:pt x="231093" y="113011"/>
                      <a:pt x="213555" y="133289"/>
                    </a:cubicBezTo>
                    <a:cubicBezTo>
                      <a:pt x="168616" y="180969"/>
                      <a:pt x="27220" y="113559"/>
                      <a:pt x="9683" y="98214"/>
                    </a:cubicBezTo>
                    <a:cubicBezTo>
                      <a:pt x="-10595" y="85609"/>
                      <a:pt x="4203" y="55467"/>
                      <a:pt x="24480" y="3080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7BB609DD-D8FE-4C1E-A2AF-DD16B4050E3A}"/>
                  </a:ext>
                </a:extLst>
              </p:cNvPr>
              <p:cNvSpPr/>
              <p:nvPr/>
            </p:nvSpPr>
            <p:spPr>
              <a:xfrm>
                <a:off x="4443112" y="3020160"/>
                <a:ext cx="438434" cy="274021"/>
              </a:xfrm>
              <a:custGeom>
                <a:avLst/>
                <a:gdLst>
                  <a:gd name="connsiteX0" fmla="*/ 4374 w 438434"/>
                  <a:gd name="connsiteY0" fmla="*/ 77274 h 274021"/>
                  <a:gd name="connsiteX1" fmla="*/ 71783 w 438434"/>
                  <a:gd name="connsiteY1" fmla="*/ 9865 h 274021"/>
                  <a:gd name="connsiteX2" fmla="*/ 285520 w 438434"/>
                  <a:gd name="connsiteY2" fmla="*/ 0 h 274021"/>
                  <a:gd name="connsiteX3" fmla="*/ 402253 w 438434"/>
                  <a:gd name="connsiteY3" fmla="*/ 87139 h 274021"/>
                  <a:gd name="connsiteX4" fmla="*/ 471855 w 438434"/>
                  <a:gd name="connsiteY4" fmla="*/ 167153 h 274021"/>
                  <a:gd name="connsiteX5" fmla="*/ 287712 w 438434"/>
                  <a:gd name="connsiteY5" fmla="*/ 301972 h 274021"/>
                  <a:gd name="connsiteX6" fmla="*/ 230716 w 438434"/>
                  <a:gd name="connsiteY6" fmla="*/ 189623 h 274021"/>
                  <a:gd name="connsiteX7" fmla="*/ 213179 w 438434"/>
                  <a:gd name="connsiteY7" fmla="*/ 169893 h 274021"/>
                  <a:gd name="connsiteX8" fmla="*/ 195641 w 438434"/>
                  <a:gd name="connsiteY8" fmla="*/ 187431 h 274021"/>
                  <a:gd name="connsiteX9" fmla="*/ 178104 w 438434"/>
                  <a:gd name="connsiteY9" fmla="*/ 301972 h 274021"/>
                  <a:gd name="connsiteX10" fmla="*/ 16431 w 438434"/>
                  <a:gd name="connsiteY10" fmla="*/ 212093 h 274021"/>
                  <a:gd name="connsiteX11" fmla="*/ 4374 w 438434"/>
                  <a:gd name="connsiteY11" fmla="*/ 77274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434" h="274021">
                    <a:moveTo>
                      <a:pt x="4374" y="77274"/>
                    </a:moveTo>
                    <a:cubicBezTo>
                      <a:pt x="12047" y="40007"/>
                      <a:pt x="81648" y="22470"/>
                      <a:pt x="71783" y="9865"/>
                    </a:cubicBezTo>
                    <a:cubicBezTo>
                      <a:pt x="173719" y="19729"/>
                      <a:pt x="210986" y="2192"/>
                      <a:pt x="285520" y="0"/>
                    </a:cubicBezTo>
                    <a:cubicBezTo>
                      <a:pt x="300317" y="4932"/>
                      <a:pt x="360054" y="54804"/>
                      <a:pt x="402253" y="87139"/>
                    </a:cubicBezTo>
                    <a:cubicBezTo>
                      <a:pt x="447193" y="119473"/>
                      <a:pt x="486652" y="124406"/>
                      <a:pt x="471855" y="167153"/>
                    </a:cubicBezTo>
                    <a:cubicBezTo>
                      <a:pt x="446645" y="247167"/>
                      <a:pt x="352381" y="284434"/>
                      <a:pt x="287712" y="301972"/>
                    </a:cubicBezTo>
                    <a:cubicBezTo>
                      <a:pt x="270175" y="282242"/>
                      <a:pt x="235648" y="187431"/>
                      <a:pt x="230716" y="189623"/>
                    </a:cubicBezTo>
                    <a:cubicBezTo>
                      <a:pt x="228524" y="184690"/>
                      <a:pt x="218111" y="174826"/>
                      <a:pt x="213179" y="169893"/>
                    </a:cubicBezTo>
                    <a:cubicBezTo>
                      <a:pt x="205506" y="177566"/>
                      <a:pt x="200573" y="182498"/>
                      <a:pt x="195641" y="187431"/>
                    </a:cubicBezTo>
                    <a:cubicBezTo>
                      <a:pt x="195641" y="209900"/>
                      <a:pt x="223043" y="279502"/>
                      <a:pt x="178104" y="301972"/>
                    </a:cubicBezTo>
                    <a:cubicBezTo>
                      <a:pt x="83840" y="344171"/>
                      <a:pt x="36161" y="252100"/>
                      <a:pt x="16431" y="212093"/>
                    </a:cubicBezTo>
                    <a:cubicBezTo>
                      <a:pt x="-2750" y="169345"/>
                      <a:pt x="-2750" y="114541"/>
                      <a:pt x="4374" y="772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24" name="logo">
              <a:extLst>
                <a:ext uri="{FF2B5EF4-FFF2-40B4-BE49-F238E27FC236}">
                  <a16:creationId xmlns:a16="http://schemas.microsoft.com/office/drawing/2014/main" id="{087F854E-AE63-48AD-8F5E-F58589BCF6FB}"/>
                </a:ext>
              </a:extLst>
            </p:cNvPr>
            <p:cNvGrpSpPr/>
            <p:nvPr/>
          </p:nvGrpSpPr>
          <p:grpSpPr>
            <a:xfrm>
              <a:off x="588168" y="2086295"/>
              <a:ext cx="2630606" cy="2630606"/>
              <a:chOff x="588168" y="2086295"/>
              <a:chExt cx="2630606" cy="2630606"/>
            </a:xfrm>
            <a:grpFill/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A6357F72-25CA-488F-955C-73FA47352CCC}"/>
                  </a:ext>
                </a:extLst>
              </p:cNvPr>
              <p:cNvSpPr/>
              <p:nvPr/>
            </p:nvSpPr>
            <p:spPr>
              <a:xfrm>
                <a:off x="1554368" y="2642558"/>
                <a:ext cx="109609" cy="109609"/>
              </a:xfrm>
              <a:custGeom>
                <a:avLst/>
                <a:gdLst>
                  <a:gd name="connsiteX0" fmla="*/ 43295 w 109608"/>
                  <a:gd name="connsiteY0" fmla="*/ 13701 h 109608"/>
                  <a:gd name="connsiteX1" fmla="*/ 27950 w 109608"/>
                  <a:gd name="connsiteY1" fmla="*/ 46584 h 109608"/>
                  <a:gd name="connsiteX2" fmla="*/ 0 w 109608"/>
                  <a:gd name="connsiteY2" fmla="*/ 74534 h 109608"/>
                  <a:gd name="connsiteX3" fmla="*/ 10961 w 109608"/>
                  <a:gd name="connsiteY3" fmla="*/ 98100 h 109608"/>
                  <a:gd name="connsiteX4" fmla="*/ 53160 w 109608"/>
                  <a:gd name="connsiteY4" fmla="*/ 55900 h 109608"/>
                  <a:gd name="connsiteX5" fmla="*/ 96456 w 109608"/>
                  <a:gd name="connsiteY5" fmla="*/ 156740 h 109608"/>
                  <a:gd name="connsiteX6" fmla="*/ 135915 w 109608"/>
                  <a:gd name="connsiteY6" fmla="*/ 138655 h 109608"/>
                  <a:gd name="connsiteX7" fmla="*/ 76178 w 109608"/>
                  <a:gd name="connsiteY7" fmla="*/ 0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608" h="109608">
                    <a:moveTo>
                      <a:pt x="43295" y="13701"/>
                    </a:moveTo>
                    <a:cubicBezTo>
                      <a:pt x="42199" y="23566"/>
                      <a:pt x="37267" y="35075"/>
                      <a:pt x="27950" y="46584"/>
                    </a:cubicBezTo>
                    <a:cubicBezTo>
                      <a:pt x="18633" y="58641"/>
                      <a:pt x="9317" y="67409"/>
                      <a:pt x="0" y="74534"/>
                    </a:cubicBezTo>
                    <a:lnTo>
                      <a:pt x="10961" y="98100"/>
                    </a:lnTo>
                    <a:cubicBezTo>
                      <a:pt x="28498" y="86043"/>
                      <a:pt x="42747" y="70698"/>
                      <a:pt x="53160" y="55900"/>
                    </a:cubicBezTo>
                    <a:lnTo>
                      <a:pt x="96456" y="156740"/>
                    </a:lnTo>
                    <a:lnTo>
                      <a:pt x="135915" y="138655"/>
                    </a:lnTo>
                    <a:lnTo>
                      <a:pt x="761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B43C5271-5735-4460-865A-088DC302B6EC}"/>
                  </a:ext>
                </a:extLst>
              </p:cNvPr>
              <p:cNvSpPr/>
              <p:nvPr/>
            </p:nvSpPr>
            <p:spPr>
              <a:xfrm>
                <a:off x="1722661" y="2599708"/>
                <a:ext cx="109609" cy="109609"/>
              </a:xfrm>
              <a:custGeom>
                <a:avLst/>
                <a:gdLst>
                  <a:gd name="connsiteX0" fmla="*/ 97508 w 109608"/>
                  <a:gd name="connsiteY0" fmla="*/ 70800 h 109608"/>
                  <a:gd name="connsiteX1" fmla="*/ 54760 w 109608"/>
                  <a:gd name="connsiteY1" fmla="*/ 76281 h 109608"/>
                  <a:gd name="connsiteX2" fmla="*/ 42703 w 109608"/>
                  <a:gd name="connsiteY2" fmla="*/ 56551 h 109608"/>
                  <a:gd name="connsiteX3" fmla="*/ 47088 w 109608"/>
                  <a:gd name="connsiteY3" fmla="*/ 35178 h 109608"/>
                  <a:gd name="connsiteX4" fmla="*/ 89287 w 109608"/>
                  <a:gd name="connsiteY4" fmla="*/ 29149 h 109608"/>
                  <a:gd name="connsiteX5" fmla="*/ 102988 w 109608"/>
                  <a:gd name="connsiteY5" fmla="*/ 49975 h 109608"/>
                  <a:gd name="connsiteX6" fmla="*/ 97508 w 109608"/>
                  <a:gd name="connsiteY6" fmla="*/ 70800 h 109608"/>
                  <a:gd name="connsiteX7" fmla="*/ 123814 w 109608"/>
                  <a:gd name="connsiteY7" fmla="*/ 10516 h 109608"/>
                  <a:gd name="connsiteX8" fmla="*/ 15849 w 109608"/>
                  <a:gd name="connsiteY8" fmla="*/ 22573 h 109608"/>
                  <a:gd name="connsiteX9" fmla="*/ 504 w 109608"/>
                  <a:gd name="connsiteY9" fmla="*/ 62032 h 109608"/>
                  <a:gd name="connsiteX10" fmla="*/ 25166 w 109608"/>
                  <a:gd name="connsiteY10" fmla="*/ 94914 h 109608"/>
                  <a:gd name="connsiteX11" fmla="*/ 72846 w 109608"/>
                  <a:gd name="connsiteY11" fmla="*/ 102039 h 109608"/>
                  <a:gd name="connsiteX12" fmla="*/ 111209 w 109608"/>
                  <a:gd name="connsiteY12" fmla="*/ 83405 h 109608"/>
                  <a:gd name="connsiteX13" fmla="*/ 105180 w 109608"/>
                  <a:gd name="connsiteY13" fmla="*/ 119576 h 109608"/>
                  <a:gd name="connsiteX14" fmla="*/ 56404 w 109608"/>
                  <a:gd name="connsiteY14" fmla="*/ 117384 h 109608"/>
                  <a:gd name="connsiteX15" fmla="*/ 14753 w 109608"/>
                  <a:gd name="connsiteY15" fmla="*/ 126701 h 109608"/>
                  <a:gd name="connsiteX16" fmla="*/ 39963 w 109608"/>
                  <a:gd name="connsiteY16" fmla="*/ 150815 h 109608"/>
                  <a:gd name="connsiteX17" fmla="*/ 140803 w 109608"/>
                  <a:gd name="connsiteY17" fmla="*/ 127249 h 109608"/>
                  <a:gd name="connsiteX18" fmla="*/ 155052 w 109608"/>
                  <a:gd name="connsiteY18" fmla="*/ 64224 h 109608"/>
                  <a:gd name="connsiteX19" fmla="*/ 123814 w 109608"/>
                  <a:gd name="connsiteY19" fmla="*/ 10516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08" h="109608">
                    <a:moveTo>
                      <a:pt x="97508" y="70800"/>
                    </a:moveTo>
                    <a:cubicBezTo>
                      <a:pt x="86547" y="80665"/>
                      <a:pt x="67913" y="83953"/>
                      <a:pt x="54760" y="76281"/>
                    </a:cubicBezTo>
                    <a:cubicBezTo>
                      <a:pt x="48732" y="72993"/>
                      <a:pt x="44895" y="66416"/>
                      <a:pt x="42703" y="56551"/>
                    </a:cubicBezTo>
                    <a:cubicBezTo>
                      <a:pt x="42155" y="47235"/>
                      <a:pt x="42703" y="39562"/>
                      <a:pt x="47088" y="35178"/>
                    </a:cubicBezTo>
                    <a:cubicBezTo>
                      <a:pt x="56404" y="23121"/>
                      <a:pt x="76682" y="22025"/>
                      <a:pt x="89287" y="29149"/>
                    </a:cubicBezTo>
                    <a:cubicBezTo>
                      <a:pt x="97508" y="34081"/>
                      <a:pt x="100796" y="40658"/>
                      <a:pt x="102988" y="49975"/>
                    </a:cubicBezTo>
                    <a:cubicBezTo>
                      <a:pt x="103536" y="58743"/>
                      <a:pt x="101344" y="64772"/>
                      <a:pt x="97508" y="70800"/>
                    </a:cubicBezTo>
                    <a:moveTo>
                      <a:pt x="123814" y="10516"/>
                    </a:moveTo>
                    <a:cubicBezTo>
                      <a:pt x="92027" y="-7570"/>
                      <a:pt x="42703" y="-1541"/>
                      <a:pt x="15849" y="22573"/>
                    </a:cubicBezTo>
                    <a:cubicBezTo>
                      <a:pt x="3244" y="34081"/>
                      <a:pt x="-1688" y="47235"/>
                      <a:pt x="504" y="62032"/>
                    </a:cubicBezTo>
                    <a:cubicBezTo>
                      <a:pt x="2696" y="77377"/>
                      <a:pt x="11465" y="88338"/>
                      <a:pt x="25166" y="94914"/>
                    </a:cubicBezTo>
                    <a:cubicBezTo>
                      <a:pt x="39415" y="102039"/>
                      <a:pt x="54760" y="104231"/>
                      <a:pt x="72846" y="102039"/>
                    </a:cubicBezTo>
                    <a:cubicBezTo>
                      <a:pt x="88739" y="99299"/>
                      <a:pt x="101892" y="92722"/>
                      <a:pt x="111209" y="83405"/>
                    </a:cubicBezTo>
                    <a:cubicBezTo>
                      <a:pt x="112305" y="100943"/>
                      <a:pt x="110661" y="113000"/>
                      <a:pt x="105180" y="119576"/>
                    </a:cubicBezTo>
                    <a:cubicBezTo>
                      <a:pt x="92027" y="131085"/>
                      <a:pt x="64077" y="139306"/>
                      <a:pt x="56404" y="117384"/>
                    </a:cubicBezTo>
                    <a:lnTo>
                      <a:pt x="14753" y="126701"/>
                    </a:lnTo>
                    <a:cubicBezTo>
                      <a:pt x="19685" y="138758"/>
                      <a:pt x="28454" y="147526"/>
                      <a:pt x="39963" y="150815"/>
                    </a:cubicBezTo>
                    <a:cubicBezTo>
                      <a:pt x="70105" y="164516"/>
                      <a:pt x="119429" y="149171"/>
                      <a:pt x="140803" y="127249"/>
                    </a:cubicBezTo>
                    <a:cubicBezTo>
                      <a:pt x="153408" y="113000"/>
                      <a:pt x="158340" y="91626"/>
                      <a:pt x="155052" y="64224"/>
                    </a:cubicBezTo>
                    <a:cubicBezTo>
                      <a:pt x="150668" y="38466"/>
                      <a:pt x="140255" y="19832"/>
                      <a:pt x="123814" y="10516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A4A20409-7B02-48B4-B05B-017619E40B22}"/>
                  </a:ext>
                </a:extLst>
              </p:cNvPr>
              <p:cNvSpPr/>
              <p:nvPr/>
            </p:nvSpPr>
            <p:spPr>
              <a:xfrm>
                <a:off x="1912869" y="2595439"/>
                <a:ext cx="109609" cy="109609"/>
              </a:xfrm>
              <a:custGeom>
                <a:avLst/>
                <a:gdLst>
                  <a:gd name="connsiteX0" fmla="*/ 101855 w 109608"/>
                  <a:gd name="connsiteY0" fmla="*/ 80550 h 109608"/>
                  <a:gd name="connsiteX1" fmla="*/ 93086 w 109608"/>
                  <a:gd name="connsiteY1" fmla="*/ 117817 h 109608"/>
                  <a:gd name="connsiteX2" fmla="*/ 54723 w 109608"/>
                  <a:gd name="connsiteY2" fmla="*/ 124941 h 109608"/>
                  <a:gd name="connsiteX3" fmla="*/ 45955 w 109608"/>
                  <a:gd name="connsiteY3" fmla="*/ 74521 h 109608"/>
                  <a:gd name="connsiteX4" fmla="*/ 54723 w 109608"/>
                  <a:gd name="connsiteY4" fmla="*/ 36706 h 109608"/>
                  <a:gd name="connsiteX5" fmla="*/ 93086 w 109608"/>
                  <a:gd name="connsiteY5" fmla="*/ 29582 h 109608"/>
                  <a:gd name="connsiteX6" fmla="*/ 101855 w 109608"/>
                  <a:gd name="connsiteY6" fmla="*/ 80550 h 109608"/>
                  <a:gd name="connsiteX7" fmla="*/ 30061 w 109608"/>
                  <a:gd name="connsiteY7" fmla="*/ 9852 h 109608"/>
                  <a:gd name="connsiteX8" fmla="*/ 1015 w 109608"/>
                  <a:gd name="connsiteY8" fmla="*/ 69041 h 109608"/>
                  <a:gd name="connsiteX9" fmla="*/ 15264 w 109608"/>
                  <a:gd name="connsiteY9" fmla="*/ 131518 h 109608"/>
                  <a:gd name="connsiteX10" fmla="*/ 118296 w 109608"/>
                  <a:gd name="connsiteY10" fmla="*/ 144123 h 109608"/>
                  <a:gd name="connsiteX11" fmla="*/ 147343 w 109608"/>
                  <a:gd name="connsiteY11" fmla="*/ 86578 h 109608"/>
                  <a:gd name="connsiteX12" fmla="*/ 131997 w 109608"/>
                  <a:gd name="connsiteY12" fmla="*/ 22457 h 109608"/>
                  <a:gd name="connsiteX13" fmla="*/ 30061 w 109608"/>
                  <a:gd name="connsiteY13" fmla="*/ 9852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608" h="109608">
                    <a:moveTo>
                      <a:pt x="101855" y="80550"/>
                    </a:moveTo>
                    <a:cubicBezTo>
                      <a:pt x="99663" y="98635"/>
                      <a:pt x="96923" y="110692"/>
                      <a:pt x="93086" y="117817"/>
                    </a:cubicBezTo>
                    <a:cubicBezTo>
                      <a:pt x="87606" y="130422"/>
                      <a:pt x="65136" y="135354"/>
                      <a:pt x="54723" y="124941"/>
                    </a:cubicBezTo>
                    <a:cubicBezTo>
                      <a:pt x="40474" y="115624"/>
                      <a:pt x="43762" y="88222"/>
                      <a:pt x="45955" y="74521"/>
                    </a:cubicBezTo>
                    <a:cubicBezTo>
                      <a:pt x="48147" y="56436"/>
                      <a:pt x="50887" y="44379"/>
                      <a:pt x="54723" y="36706"/>
                    </a:cubicBezTo>
                    <a:cubicBezTo>
                      <a:pt x="60752" y="23005"/>
                      <a:pt x="82125" y="18621"/>
                      <a:pt x="93086" y="29582"/>
                    </a:cubicBezTo>
                    <a:cubicBezTo>
                      <a:pt x="106787" y="39447"/>
                      <a:pt x="103499" y="67397"/>
                      <a:pt x="101855" y="80550"/>
                    </a:cubicBezTo>
                    <a:moveTo>
                      <a:pt x="30061" y="9852"/>
                    </a:moveTo>
                    <a:cubicBezTo>
                      <a:pt x="14716" y="21361"/>
                      <a:pt x="4303" y="40543"/>
                      <a:pt x="1015" y="69041"/>
                    </a:cubicBezTo>
                    <a:cubicBezTo>
                      <a:pt x="-1725" y="89318"/>
                      <a:pt x="467" y="116721"/>
                      <a:pt x="15264" y="131518"/>
                    </a:cubicBezTo>
                    <a:cubicBezTo>
                      <a:pt x="38282" y="156180"/>
                      <a:pt x="89798" y="163304"/>
                      <a:pt x="118296" y="144123"/>
                    </a:cubicBezTo>
                    <a:cubicBezTo>
                      <a:pt x="134190" y="134258"/>
                      <a:pt x="144054" y="114528"/>
                      <a:pt x="147343" y="86578"/>
                    </a:cubicBezTo>
                    <a:cubicBezTo>
                      <a:pt x="150631" y="56984"/>
                      <a:pt x="146246" y="36158"/>
                      <a:pt x="131997" y="22457"/>
                    </a:cubicBezTo>
                    <a:cubicBezTo>
                      <a:pt x="110624" y="-1657"/>
                      <a:pt x="56915" y="-7137"/>
                      <a:pt x="30061" y="985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010D06DF-41F5-4C49-8E1A-16842CF8AEB7}"/>
                  </a:ext>
                </a:extLst>
              </p:cNvPr>
              <p:cNvSpPr/>
              <p:nvPr/>
            </p:nvSpPr>
            <p:spPr>
              <a:xfrm>
                <a:off x="2099670" y="2621185"/>
                <a:ext cx="164413" cy="164413"/>
              </a:xfrm>
              <a:custGeom>
                <a:avLst/>
                <a:gdLst>
                  <a:gd name="connsiteX0" fmla="*/ 25758 w 164412"/>
                  <a:gd name="connsiteY0" fmla="*/ 0 h 164412"/>
                  <a:gd name="connsiteX1" fmla="*/ 15893 w 164412"/>
                  <a:gd name="connsiteY1" fmla="*/ 24662 h 164412"/>
                  <a:gd name="connsiteX2" fmla="*/ 107964 w 164412"/>
                  <a:gd name="connsiteY2" fmla="*/ 61381 h 164412"/>
                  <a:gd name="connsiteX3" fmla="*/ 41103 w 164412"/>
                  <a:gd name="connsiteY3" fmla="*/ 97004 h 164412"/>
                  <a:gd name="connsiteX4" fmla="*/ 0 w 164412"/>
                  <a:gd name="connsiteY4" fmla="*/ 150164 h 164412"/>
                  <a:gd name="connsiteX5" fmla="*/ 38363 w 164412"/>
                  <a:gd name="connsiteY5" fmla="*/ 164961 h 164412"/>
                  <a:gd name="connsiteX6" fmla="*/ 64669 w 164412"/>
                  <a:gd name="connsiteY6" fmla="*/ 126598 h 164412"/>
                  <a:gd name="connsiteX7" fmla="*/ 109061 w 164412"/>
                  <a:gd name="connsiteY7" fmla="*/ 92619 h 164412"/>
                  <a:gd name="connsiteX8" fmla="*/ 157288 w 164412"/>
                  <a:gd name="connsiteY8" fmla="*/ 73986 h 164412"/>
                  <a:gd name="connsiteX9" fmla="*/ 164413 w 164412"/>
                  <a:gd name="connsiteY9" fmla="*/ 54804 h 16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412" h="164412">
                    <a:moveTo>
                      <a:pt x="25758" y="0"/>
                    </a:moveTo>
                    <a:lnTo>
                      <a:pt x="15893" y="24662"/>
                    </a:lnTo>
                    <a:lnTo>
                      <a:pt x="107964" y="61381"/>
                    </a:lnTo>
                    <a:cubicBezTo>
                      <a:pt x="82206" y="70149"/>
                      <a:pt x="60833" y="82206"/>
                      <a:pt x="41103" y="97004"/>
                    </a:cubicBezTo>
                    <a:cubicBezTo>
                      <a:pt x="21374" y="112897"/>
                      <a:pt x="8221" y="130982"/>
                      <a:pt x="0" y="150164"/>
                    </a:cubicBezTo>
                    <a:lnTo>
                      <a:pt x="38363" y="164961"/>
                    </a:lnTo>
                    <a:cubicBezTo>
                      <a:pt x="43295" y="152904"/>
                      <a:pt x="52612" y="140847"/>
                      <a:pt x="64669" y="126598"/>
                    </a:cubicBezTo>
                    <a:cubicBezTo>
                      <a:pt x="77274" y="113445"/>
                      <a:pt x="92071" y="101936"/>
                      <a:pt x="109061" y="92619"/>
                    </a:cubicBezTo>
                    <a:cubicBezTo>
                      <a:pt x="127146" y="83302"/>
                      <a:pt x="143039" y="76726"/>
                      <a:pt x="157288" y="73986"/>
                    </a:cubicBezTo>
                    <a:lnTo>
                      <a:pt x="164413" y="54804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F632BB83-4DDF-4D8D-B4CD-91C00BE387BC}"/>
                  </a:ext>
                </a:extLst>
              </p:cNvPr>
              <p:cNvSpPr/>
              <p:nvPr/>
            </p:nvSpPr>
            <p:spPr>
              <a:xfrm>
                <a:off x="924966" y="2187642"/>
                <a:ext cx="1972955" cy="657651"/>
              </a:xfrm>
              <a:custGeom>
                <a:avLst/>
                <a:gdLst>
                  <a:gd name="connsiteX0" fmla="*/ 1869075 w 1972954"/>
                  <a:gd name="connsiteY0" fmla="*/ 542055 h 657651"/>
                  <a:gd name="connsiteX1" fmla="*/ 1835096 w 1972954"/>
                  <a:gd name="connsiteY1" fmla="*/ 506981 h 657651"/>
                  <a:gd name="connsiteX2" fmla="*/ 1820847 w 1972954"/>
                  <a:gd name="connsiteY2" fmla="*/ 506981 h 657651"/>
                  <a:gd name="connsiteX3" fmla="*/ 1809886 w 1972954"/>
                  <a:gd name="connsiteY3" fmla="*/ 518489 h 657651"/>
                  <a:gd name="connsiteX4" fmla="*/ 1819751 w 1972954"/>
                  <a:gd name="connsiteY4" fmla="*/ 530546 h 657651"/>
                  <a:gd name="connsiteX5" fmla="*/ 1835644 w 1972954"/>
                  <a:gd name="connsiteY5" fmla="*/ 543699 h 657651"/>
                  <a:gd name="connsiteX6" fmla="*/ 1847701 w 1972954"/>
                  <a:gd name="connsiteY6" fmla="*/ 550824 h 657651"/>
                  <a:gd name="connsiteX7" fmla="*/ 1829068 w 1972954"/>
                  <a:gd name="connsiteY7" fmla="*/ 564525 h 657651"/>
                  <a:gd name="connsiteX8" fmla="*/ 1791253 w 1972954"/>
                  <a:gd name="connsiteY8" fmla="*/ 534383 h 657651"/>
                  <a:gd name="connsiteX9" fmla="*/ 1774812 w 1972954"/>
                  <a:gd name="connsiteY9" fmla="*/ 528354 h 657651"/>
                  <a:gd name="connsiteX10" fmla="*/ 1766043 w 1972954"/>
                  <a:gd name="connsiteY10" fmla="*/ 532190 h 657651"/>
                  <a:gd name="connsiteX11" fmla="*/ 1770975 w 1972954"/>
                  <a:gd name="connsiteY11" fmla="*/ 544247 h 657651"/>
                  <a:gd name="connsiteX12" fmla="*/ 1784676 w 1972954"/>
                  <a:gd name="connsiteY12" fmla="*/ 556304 h 657651"/>
                  <a:gd name="connsiteX13" fmla="*/ 1808790 w 1972954"/>
                  <a:gd name="connsiteY13" fmla="*/ 578226 h 657651"/>
                  <a:gd name="connsiteX14" fmla="*/ 1803310 w 1972954"/>
                  <a:gd name="connsiteY14" fmla="*/ 593023 h 657651"/>
                  <a:gd name="connsiteX15" fmla="*/ 1764399 w 1972954"/>
                  <a:gd name="connsiteY15" fmla="*/ 598504 h 657651"/>
                  <a:gd name="connsiteX16" fmla="*/ 1742477 w 1972954"/>
                  <a:gd name="connsiteY16" fmla="*/ 576582 h 657651"/>
                  <a:gd name="connsiteX17" fmla="*/ 1733160 w 1972954"/>
                  <a:gd name="connsiteY17" fmla="*/ 584803 h 657651"/>
                  <a:gd name="connsiteX18" fmla="*/ 1726584 w 1972954"/>
                  <a:gd name="connsiteY18" fmla="*/ 603436 h 657651"/>
                  <a:gd name="connsiteX19" fmla="*/ 1740285 w 1972954"/>
                  <a:gd name="connsiteY19" fmla="*/ 614397 h 657651"/>
                  <a:gd name="connsiteX20" fmla="*/ 1785772 w 1972954"/>
                  <a:gd name="connsiteY20" fmla="*/ 621521 h 657651"/>
                  <a:gd name="connsiteX21" fmla="*/ 1822491 w 1972954"/>
                  <a:gd name="connsiteY21" fmla="*/ 602888 h 657651"/>
                  <a:gd name="connsiteX22" fmla="*/ 1832356 w 1972954"/>
                  <a:gd name="connsiteY22" fmla="*/ 610013 h 657651"/>
                  <a:gd name="connsiteX23" fmla="*/ 1849345 w 1972954"/>
                  <a:gd name="connsiteY23" fmla="*/ 625906 h 657651"/>
                  <a:gd name="connsiteX24" fmla="*/ 1860854 w 1972954"/>
                  <a:gd name="connsiteY24" fmla="*/ 608916 h 657651"/>
                  <a:gd name="connsiteX25" fmla="*/ 1844961 w 1972954"/>
                  <a:gd name="connsiteY25" fmla="*/ 588639 h 657651"/>
                  <a:gd name="connsiteX26" fmla="*/ 1850990 w 1972954"/>
                  <a:gd name="connsiteY26" fmla="*/ 576582 h 657651"/>
                  <a:gd name="connsiteX27" fmla="*/ 1883872 w 1972954"/>
                  <a:gd name="connsiteY27" fmla="*/ 576034 h 657651"/>
                  <a:gd name="connsiteX28" fmla="*/ 1889353 w 1972954"/>
                  <a:gd name="connsiteY28" fmla="*/ 557948 h 657651"/>
                  <a:gd name="connsiteX29" fmla="*/ 1869075 w 1972954"/>
                  <a:gd name="connsiteY29" fmla="*/ 542055 h 657651"/>
                  <a:gd name="connsiteX30" fmla="*/ 2012662 w 1972954"/>
                  <a:gd name="connsiteY30" fmla="*/ 491087 h 657651"/>
                  <a:gd name="connsiteX31" fmla="*/ 1973203 w 1972954"/>
                  <a:gd name="connsiteY31" fmla="*/ 470810 h 657651"/>
                  <a:gd name="connsiteX32" fmla="*/ 1970463 w 1972954"/>
                  <a:gd name="connsiteY32" fmla="*/ 456561 h 657651"/>
                  <a:gd name="connsiteX33" fmla="*/ 1956214 w 1972954"/>
                  <a:gd name="connsiteY33" fmla="*/ 449984 h 657651"/>
                  <a:gd name="connsiteX34" fmla="*/ 1953474 w 1972954"/>
                  <a:gd name="connsiteY34" fmla="*/ 438475 h 657651"/>
                  <a:gd name="connsiteX35" fmla="*/ 1951281 w 1972954"/>
                  <a:gd name="connsiteY35" fmla="*/ 429158 h 657651"/>
                  <a:gd name="connsiteX36" fmla="*/ 1934292 w 1972954"/>
                  <a:gd name="connsiteY36" fmla="*/ 429706 h 657651"/>
                  <a:gd name="connsiteX37" fmla="*/ 1921139 w 1972954"/>
                  <a:gd name="connsiteY37" fmla="*/ 434639 h 657651"/>
                  <a:gd name="connsiteX38" fmla="*/ 1916207 w 1972954"/>
                  <a:gd name="connsiteY38" fmla="*/ 443956 h 657651"/>
                  <a:gd name="connsiteX39" fmla="*/ 1896477 w 1972954"/>
                  <a:gd name="connsiteY39" fmla="*/ 454916 h 657651"/>
                  <a:gd name="connsiteX40" fmla="*/ 1884968 w 1972954"/>
                  <a:gd name="connsiteY40" fmla="*/ 469166 h 657651"/>
                  <a:gd name="connsiteX41" fmla="*/ 1892641 w 1972954"/>
                  <a:gd name="connsiteY41" fmla="*/ 471906 h 657651"/>
                  <a:gd name="connsiteX42" fmla="*/ 1917303 w 1972954"/>
                  <a:gd name="connsiteY42" fmla="*/ 462589 h 657651"/>
                  <a:gd name="connsiteX43" fmla="*/ 1939224 w 1972954"/>
                  <a:gd name="connsiteY43" fmla="*/ 457657 h 657651"/>
                  <a:gd name="connsiteX44" fmla="*/ 1940321 w 1972954"/>
                  <a:gd name="connsiteY44" fmla="*/ 466973 h 657651"/>
                  <a:gd name="connsiteX45" fmla="*/ 1931552 w 1972954"/>
                  <a:gd name="connsiteY45" fmla="*/ 466425 h 657651"/>
                  <a:gd name="connsiteX46" fmla="*/ 1902506 w 1972954"/>
                  <a:gd name="connsiteY46" fmla="*/ 476290 h 657651"/>
                  <a:gd name="connsiteX47" fmla="*/ 1897573 w 1972954"/>
                  <a:gd name="connsiteY47" fmla="*/ 490539 h 657651"/>
                  <a:gd name="connsiteX48" fmla="*/ 1945253 w 1972954"/>
                  <a:gd name="connsiteY48" fmla="*/ 494375 h 657651"/>
                  <a:gd name="connsiteX49" fmla="*/ 1962242 w 1972954"/>
                  <a:gd name="connsiteY49" fmla="*/ 482867 h 657651"/>
                  <a:gd name="connsiteX50" fmla="*/ 1980328 w 1972954"/>
                  <a:gd name="connsiteY50" fmla="*/ 492183 h 657651"/>
                  <a:gd name="connsiteX51" fmla="*/ 1987452 w 1972954"/>
                  <a:gd name="connsiteY51" fmla="*/ 499308 h 657651"/>
                  <a:gd name="connsiteX52" fmla="*/ 1974299 w 1972954"/>
                  <a:gd name="connsiteY52" fmla="*/ 504788 h 657651"/>
                  <a:gd name="connsiteX53" fmla="*/ 1967175 w 1972954"/>
                  <a:gd name="connsiteY53" fmla="*/ 499308 h 657651"/>
                  <a:gd name="connsiteX54" fmla="*/ 1960050 w 1972954"/>
                  <a:gd name="connsiteY54" fmla="*/ 494375 h 657651"/>
                  <a:gd name="connsiteX55" fmla="*/ 1935936 w 1972954"/>
                  <a:gd name="connsiteY55" fmla="*/ 503692 h 657651"/>
                  <a:gd name="connsiteX56" fmla="*/ 1899766 w 1972954"/>
                  <a:gd name="connsiteY56" fmla="*/ 508625 h 657651"/>
                  <a:gd name="connsiteX57" fmla="*/ 1869075 w 1972954"/>
                  <a:gd name="connsiteY57" fmla="*/ 470810 h 657651"/>
                  <a:gd name="connsiteX58" fmla="*/ 1866335 w 1972954"/>
                  <a:gd name="connsiteY58" fmla="*/ 459301 h 657651"/>
                  <a:gd name="connsiteX59" fmla="*/ 1920043 w 1972954"/>
                  <a:gd name="connsiteY59" fmla="*/ 428062 h 657651"/>
                  <a:gd name="connsiteX60" fmla="*/ 1935936 w 1972954"/>
                  <a:gd name="connsiteY60" fmla="*/ 407237 h 657651"/>
                  <a:gd name="connsiteX61" fmla="*/ 1910726 w 1972954"/>
                  <a:gd name="connsiteY61" fmla="*/ 409429 h 657651"/>
                  <a:gd name="connsiteX62" fmla="*/ 1878392 w 1972954"/>
                  <a:gd name="connsiteY62" fmla="*/ 435735 h 657651"/>
                  <a:gd name="connsiteX63" fmla="*/ 1862499 w 1972954"/>
                  <a:gd name="connsiteY63" fmla="*/ 447244 h 657651"/>
                  <a:gd name="connsiteX64" fmla="*/ 1853182 w 1972954"/>
                  <a:gd name="connsiteY64" fmla="*/ 426966 h 657651"/>
                  <a:gd name="connsiteX65" fmla="*/ 1840577 w 1972954"/>
                  <a:gd name="connsiteY65" fmla="*/ 423678 h 657651"/>
                  <a:gd name="connsiteX66" fmla="*/ 1807694 w 1972954"/>
                  <a:gd name="connsiteY66" fmla="*/ 445052 h 657651"/>
                  <a:gd name="connsiteX67" fmla="*/ 1790705 w 1972954"/>
                  <a:gd name="connsiteY67" fmla="*/ 454368 h 657651"/>
                  <a:gd name="connsiteX68" fmla="*/ 1789609 w 1972954"/>
                  <a:gd name="connsiteY68" fmla="*/ 465877 h 657651"/>
                  <a:gd name="connsiteX69" fmla="*/ 1810982 w 1972954"/>
                  <a:gd name="connsiteY69" fmla="*/ 465877 h 657651"/>
                  <a:gd name="connsiteX70" fmla="*/ 1826328 w 1972954"/>
                  <a:gd name="connsiteY70" fmla="*/ 459849 h 657651"/>
                  <a:gd name="connsiteX71" fmla="*/ 1849894 w 1972954"/>
                  <a:gd name="connsiteY71" fmla="*/ 480126 h 657651"/>
                  <a:gd name="connsiteX72" fmla="*/ 1890997 w 1972954"/>
                  <a:gd name="connsiteY72" fmla="*/ 523970 h 657651"/>
                  <a:gd name="connsiteX73" fmla="*/ 1923331 w 1972954"/>
                  <a:gd name="connsiteY73" fmla="*/ 560141 h 657651"/>
                  <a:gd name="connsiteX74" fmla="*/ 1922783 w 1972954"/>
                  <a:gd name="connsiteY74" fmla="*/ 567265 h 657651"/>
                  <a:gd name="connsiteX75" fmla="*/ 1916755 w 1972954"/>
                  <a:gd name="connsiteY75" fmla="*/ 575486 h 657651"/>
                  <a:gd name="connsiteX76" fmla="*/ 1940321 w 1972954"/>
                  <a:gd name="connsiteY76" fmla="*/ 593571 h 657651"/>
                  <a:gd name="connsiteX77" fmla="*/ 1963886 w 1972954"/>
                  <a:gd name="connsiteY77" fmla="*/ 588091 h 657651"/>
                  <a:gd name="connsiteX78" fmla="*/ 1958406 w 1972954"/>
                  <a:gd name="connsiteY78" fmla="*/ 576582 h 657651"/>
                  <a:gd name="connsiteX79" fmla="*/ 1947445 w 1972954"/>
                  <a:gd name="connsiteY79" fmla="*/ 557948 h 657651"/>
                  <a:gd name="connsiteX80" fmla="*/ 1911822 w 1972954"/>
                  <a:gd name="connsiteY80" fmla="*/ 518489 h 657651"/>
                  <a:gd name="connsiteX81" fmla="*/ 1935388 w 1972954"/>
                  <a:gd name="connsiteY81" fmla="*/ 515749 h 657651"/>
                  <a:gd name="connsiteX82" fmla="*/ 1946897 w 1972954"/>
                  <a:gd name="connsiteY82" fmla="*/ 527258 h 657651"/>
                  <a:gd name="connsiteX83" fmla="*/ 1956762 w 1972954"/>
                  <a:gd name="connsiteY83" fmla="*/ 525066 h 657651"/>
                  <a:gd name="connsiteX84" fmla="*/ 1984164 w 1972954"/>
                  <a:gd name="connsiteY84" fmla="*/ 525066 h 657651"/>
                  <a:gd name="connsiteX85" fmla="*/ 2012114 w 1972954"/>
                  <a:gd name="connsiteY85" fmla="*/ 513557 h 657651"/>
                  <a:gd name="connsiteX86" fmla="*/ 2012662 w 1972954"/>
                  <a:gd name="connsiteY86" fmla="*/ 491087 h 657651"/>
                  <a:gd name="connsiteX87" fmla="*/ 1364876 w 1972954"/>
                  <a:gd name="connsiteY87" fmla="*/ 237891 h 657651"/>
                  <a:gd name="connsiteX88" fmla="*/ 1352819 w 1972954"/>
                  <a:gd name="connsiteY88" fmla="*/ 252689 h 657651"/>
                  <a:gd name="connsiteX89" fmla="*/ 1355011 w 1972954"/>
                  <a:gd name="connsiteY89" fmla="*/ 273514 h 657651"/>
                  <a:gd name="connsiteX90" fmla="*/ 1372548 w 1972954"/>
                  <a:gd name="connsiteY90" fmla="*/ 306397 h 657651"/>
                  <a:gd name="connsiteX91" fmla="*/ 1390634 w 1972954"/>
                  <a:gd name="connsiteY91" fmla="*/ 289407 h 657651"/>
                  <a:gd name="connsiteX92" fmla="*/ 1388441 w 1972954"/>
                  <a:gd name="connsiteY92" fmla="*/ 262005 h 657651"/>
                  <a:gd name="connsiteX93" fmla="*/ 1364876 w 1972954"/>
                  <a:gd name="connsiteY93" fmla="*/ 237891 h 657651"/>
                  <a:gd name="connsiteX94" fmla="*/ 1416392 w 1972954"/>
                  <a:gd name="connsiteY94" fmla="*/ 87728 h 657651"/>
                  <a:gd name="connsiteX95" fmla="*/ 1365424 w 1972954"/>
                  <a:gd name="connsiteY95" fmla="*/ 126639 h 657651"/>
                  <a:gd name="connsiteX96" fmla="*/ 1340762 w 1972954"/>
                  <a:gd name="connsiteY96" fmla="*/ 149657 h 657651"/>
                  <a:gd name="connsiteX97" fmla="*/ 1325416 w 1972954"/>
                  <a:gd name="connsiteY97" fmla="*/ 143080 h 657651"/>
                  <a:gd name="connsiteX98" fmla="*/ 1295274 w 1972954"/>
                  <a:gd name="connsiteY98" fmla="*/ 135955 h 657651"/>
                  <a:gd name="connsiteX99" fmla="*/ 1270612 w 1972954"/>
                  <a:gd name="connsiteY99" fmla="*/ 149109 h 657651"/>
                  <a:gd name="connsiteX100" fmla="*/ 1276093 w 1972954"/>
                  <a:gd name="connsiteY100" fmla="*/ 161713 h 657651"/>
                  <a:gd name="connsiteX101" fmla="*/ 1311167 w 1972954"/>
                  <a:gd name="connsiteY101" fmla="*/ 171030 h 657651"/>
                  <a:gd name="connsiteX102" fmla="*/ 1320484 w 1972954"/>
                  <a:gd name="connsiteY102" fmla="*/ 175963 h 657651"/>
                  <a:gd name="connsiteX103" fmla="*/ 1281025 w 1972954"/>
                  <a:gd name="connsiteY103" fmla="*/ 208297 h 657651"/>
                  <a:gd name="connsiteX104" fmla="*/ 1245402 w 1972954"/>
                  <a:gd name="connsiteY104" fmla="*/ 235151 h 657651"/>
                  <a:gd name="connsiteX105" fmla="*/ 1252527 w 1972954"/>
                  <a:gd name="connsiteY105" fmla="*/ 249948 h 657651"/>
                  <a:gd name="connsiteX106" fmla="*/ 1285409 w 1972954"/>
                  <a:gd name="connsiteY106" fmla="*/ 237891 h 657651"/>
                  <a:gd name="connsiteX107" fmla="*/ 1324868 w 1972954"/>
                  <a:gd name="connsiteY107" fmla="*/ 219258 h 657651"/>
                  <a:gd name="connsiteX108" fmla="*/ 1355559 w 1972954"/>
                  <a:gd name="connsiteY108" fmla="*/ 191856 h 657651"/>
                  <a:gd name="connsiteX109" fmla="*/ 1403787 w 1972954"/>
                  <a:gd name="connsiteY109" fmla="*/ 214874 h 657651"/>
                  <a:gd name="connsiteX110" fmla="*/ 1421324 w 1972954"/>
                  <a:gd name="connsiteY110" fmla="*/ 201721 h 657651"/>
                  <a:gd name="connsiteX111" fmla="*/ 1415295 w 1972954"/>
                  <a:gd name="connsiteY111" fmla="*/ 189664 h 657651"/>
                  <a:gd name="connsiteX112" fmla="*/ 1377481 w 1972954"/>
                  <a:gd name="connsiteY112" fmla="*/ 174318 h 657651"/>
                  <a:gd name="connsiteX113" fmla="*/ 1380221 w 1972954"/>
                  <a:gd name="connsiteY113" fmla="*/ 157329 h 657651"/>
                  <a:gd name="connsiteX114" fmla="*/ 1424612 w 1972954"/>
                  <a:gd name="connsiteY114" fmla="*/ 115130 h 657651"/>
                  <a:gd name="connsiteX115" fmla="*/ 1438861 w 1972954"/>
                  <a:gd name="connsiteY115" fmla="*/ 91016 h 657651"/>
                  <a:gd name="connsiteX116" fmla="*/ 1416392 w 1972954"/>
                  <a:gd name="connsiteY116" fmla="*/ 87728 h 657651"/>
                  <a:gd name="connsiteX117" fmla="*/ 781758 w 1972954"/>
                  <a:gd name="connsiteY117" fmla="*/ 137600 h 657651"/>
                  <a:gd name="connsiteX118" fmla="*/ 765317 w 1972954"/>
                  <a:gd name="connsiteY118" fmla="*/ 146916 h 657651"/>
                  <a:gd name="connsiteX119" fmla="*/ 753808 w 1972954"/>
                  <a:gd name="connsiteY119" fmla="*/ 191308 h 657651"/>
                  <a:gd name="connsiteX120" fmla="*/ 748327 w 1972954"/>
                  <a:gd name="connsiteY120" fmla="*/ 180347 h 657651"/>
                  <a:gd name="connsiteX121" fmla="*/ 739558 w 1972954"/>
                  <a:gd name="connsiteY121" fmla="*/ 167742 h 657651"/>
                  <a:gd name="connsiteX122" fmla="*/ 731338 w 1972954"/>
                  <a:gd name="connsiteY122" fmla="*/ 175963 h 657651"/>
                  <a:gd name="connsiteX123" fmla="*/ 717089 w 1972954"/>
                  <a:gd name="connsiteY123" fmla="*/ 192952 h 657651"/>
                  <a:gd name="connsiteX124" fmla="*/ 702840 w 1972954"/>
                  <a:gd name="connsiteY124" fmla="*/ 169386 h 657651"/>
                  <a:gd name="connsiteX125" fmla="*/ 691331 w 1972954"/>
                  <a:gd name="connsiteY125" fmla="*/ 187471 h 657651"/>
                  <a:gd name="connsiteX126" fmla="*/ 696263 w 1972954"/>
                  <a:gd name="connsiteY126" fmla="*/ 211037 h 657651"/>
                  <a:gd name="connsiteX127" fmla="*/ 698455 w 1972954"/>
                  <a:gd name="connsiteY127" fmla="*/ 230767 h 657651"/>
                  <a:gd name="connsiteX128" fmla="*/ 711060 w 1972954"/>
                  <a:gd name="connsiteY128" fmla="*/ 263101 h 657651"/>
                  <a:gd name="connsiteX129" fmla="*/ 722569 w 1972954"/>
                  <a:gd name="connsiteY129" fmla="*/ 248852 h 657651"/>
                  <a:gd name="connsiteX130" fmla="*/ 717089 w 1972954"/>
                  <a:gd name="connsiteY130" fmla="*/ 209393 h 657651"/>
                  <a:gd name="connsiteX131" fmla="*/ 734078 w 1972954"/>
                  <a:gd name="connsiteY131" fmla="*/ 207201 h 657651"/>
                  <a:gd name="connsiteX132" fmla="*/ 743395 w 1972954"/>
                  <a:gd name="connsiteY132" fmla="*/ 229123 h 657651"/>
                  <a:gd name="connsiteX133" fmla="*/ 757096 w 1972954"/>
                  <a:gd name="connsiteY133" fmla="*/ 219806 h 657651"/>
                  <a:gd name="connsiteX134" fmla="*/ 761480 w 1972954"/>
                  <a:gd name="connsiteY134" fmla="*/ 197884 h 657651"/>
                  <a:gd name="connsiteX135" fmla="*/ 767509 w 1972954"/>
                  <a:gd name="connsiteY135" fmla="*/ 182539 h 657651"/>
                  <a:gd name="connsiteX136" fmla="*/ 776825 w 1972954"/>
                  <a:gd name="connsiteY136" fmla="*/ 166646 h 657651"/>
                  <a:gd name="connsiteX137" fmla="*/ 792719 w 1972954"/>
                  <a:gd name="connsiteY137" fmla="*/ 180895 h 657651"/>
                  <a:gd name="connsiteX138" fmla="*/ 797651 w 1972954"/>
                  <a:gd name="connsiteY138" fmla="*/ 201721 h 657651"/>
                  <a:gd name="connsiteX139" fmla="*/ 797651 w 1972954"/>
                  <a:gd name="connsiteY139" fmla="*/ 241728 h 657651"/>
                  <a:gd name="connsiteX140" fmla="*/ 797103 w 1972954"/>
                  <a:gd name="connsiteY140" fmla="*/ 253785 h 657651"/>
                  <a:gd name="connsiteX141" fmla="*/ 809160 w 1972954"/>
                  <a:gd name="connsiteY141" fmla="*/ 230767 h 657651"/>
                  <a:gd name="connsiteX142" fmla="*/ 809708 w 1972954"/>
                  <a:gd name="connsiteY142" fmla="*/ 174318 h 657651"/>
                  <a:gd name="connsiteX143" fmla="*/ 781758 w 1972954"/>
                  <a:gd name="connsiteY143" fmla="*/ 137600 h 657651"/>
                  <a:gd name="connsiteX144" fmla="*/ 852455 w 1972954"/>
                  <a:gd name="connsiteY144" fmla="*/ 78411 h 657651"/>
                  <a:gd name="connsiteX145" fmla="*/ 840398 w 1972954"/>
                  <a:gd name="connsiteY145" fmla="*/ 81151 h 657651"/>
                  <a:gd name="connsiteX146" fmla="*/ 796007 w 1972954"/>
                  <a:gd name="connsiteY146" fmla="*/ 83343 h 657651"/>
                  <a:gd name="connsiteX147" fmla="*/ 787786 w 1972954"/>
                  <a:gd name="connsiteY147" fmla="*/ 77315 h 657651"/>
                  <a:gd name="connsiteX148" fmla="*/ 788334 w 1972954"/>
                  <a:gd name="connsiteY148" fmla="*/ 64710 h 657651"/>
                  <a:gd name="connsiteX149" fmla="*/ 781210 w 1972954"/>
                  <a:gd name="connsiteY149" fmla="*/ 53749 h 657651"/>
                  <a:gd name="connsiteX150" fmla="*/ 766413 w 1972954"/>
                  <a:gd name="connsiteY150" fmla="*/ 64710 h 657651"/>
                  <a:gd name="connsiteX151" fmla="*/ 759836 w 1972954"/>
                  <a:gd name="connsiteY151" fmla="*/ 83343 h 657651"/>
                  <a:gd name="connsiteX152" fmla="*/ 763124 w 1972954"/>
                  <a:gd name="connsiteY152" fmla="*/ 95948 h 657651"/>
                  <a:gd name="connsiteX153" fmla="*/ 788334 w 1972954"/>
                  <a:gd name="connsiteY153" fmla="*/ 99785 h 657651"/>
                  <a:gd name="connsiteX154" fmla="*/ 838206 w 1972954"/>
                  <a:gd name="connsiteY154" fmla="*/ 102525 h 657651"/>
                  <a:gd name="connsiteX155" fmla="*/ 858484 w 1972954"/>
                  <a:gd name="connsiteY155" fmla="*/ 90468 h 657651"/>
                  <a:gd name="connsiteX156" fmla="*/ 852455 w 1972954"/>
                  <a:gd name="connsiteY156" fmla="*/ 78411 h 657651"/>
                  <a:gd name="connsiteX157" fmla="*/ 617345 w 1972954"/>
                  <a:gd name="connsiteY157" fmla="*/ 248852 h 657651"/>
                  <a:gd name="connsiteX158" fmla="*/ 617345 w 1972954"/>
                  <a:gd name="connsiteY158" fmla="*/ 219258 h 657651"/>
                  <a:gd name="connsiteX159" fmla="*/ 591039 w 1972954"/>
                  <a:gd name="connsiteY159" fmla="*/ 163358 h 657651"/>
                  <a:gd name="connsiteX160" fmla="*/ 581174 w 1972954"/>
                  <a:gd name="connsiteY160" fmla="*/ 162810 h 657651"/>
                  <a:gd name="connsiteX161" fmla="*/ 597067 w 1972954"/>
                  <a:gd name="connsiteY161" fmla="*/ 233507 h 657651"/>
                  <a:gd name="connsiteX162" fmla="*/ 602000 w 1972954"/>
                  <a:gd name="connsiteY162" fmla="*/ 297628 h 657651"/>
                  <a:gd name="connsiteX163" fmla="*/ 628306 w 1972954"/>
                  <a:gd name="connsiteY163" fmla="*/ 330511 h 657651"/>
                  <a:gd name="connsiteX164" fmla="*/ 631046 w 1972954"/>
                  <a:gd name="connsiteY164" fmla="*/ 306397 h 657651"/>
                  <a:gd name="connsiteX165" fmla="*/ 617345 w 1972954"/>
                  <a:gd name="connsiteY165" fmla="*/ 248852 h 657651"/>
                  <a:gd name="connsiteX166" fmla="*/ 597067 w 1972954"/>
                  <a:gd name="connsiteY166" fmla="*/ 140888 h 657651"/>
                  <a:gd name="connsiteX167" fmla="*/ 585558 w 1972954"/>
                  <a:gd name="connsiteY167" fmla="*/ 102525 h 657651"/>
                  <a:gd name="connsiteX168" fmla="*/ 583366 w 1972954"/>
                  <a:gd name="connsiteY168" fmla="*/ 126091 h 657651"/>
                  <a:gd name="connsiteX169" fmla="*/ 582818 w 1972954"/>
                  <a:gd name="connsiteY169" fmla="*/ 144176 h 657651"/>
                  <a:gd name="connsiteX170" fmla="*/ 597067 w 1972954"/>
                  <a:gd name="connsiteY170" fmla="*/ 140888 h 657651"/>
                  <a:gd name="connsiteX171" fmla="*/ 700647 w 1972954"/>
                  <a:gd name="connsiteY171" fmla="*/ 108005 h 657651"/>
                  <a:gd name="connsiteX172" fmla="*/ 703936 w 1972954"/>
                  <a:gd name="connsiteY172" fmla="*/ 119514 h 657651"/>
                  <a:gd name="connsiteX173" fmla="*/ 695715 w 1972954"/>
                  <a:gd name="connsiteY173" fmla="*/ 136504 h 657651"/>
                  <a:gd name="connsiteX174" fmla="*/ 698455 w 1972954"/>
                  <a:gd name="connsiteY174" fmla="*/ 154041 h 657651"/>
                  <a:gd name="connsiteX175" fmla="*/ 715993 w 1972954"/>
                  <a:gd name="connsiteY175" fmla="*/ 112938 h 657651"/>
                  <a:gd name="connsiteX176" fmla="*/ 714897 w 1972954"/>
                  <a:gd name="connsiteY176" fmla="*/ 89372 h 657651"/>
                  <a:gd name="connsiteX177" fmla="*/ 729694 w 1972954"/>
                  <a:gd name="connsiteY177" fmla="*/ 79507 h 657651"/>
                  <a:gd name="connsiteX178" fmla="*/ 741203 w 1972954"/>
                  <a:gd name="connsiteY178" fmla="*/ 106909 h 657651"/>
                  <a:gd name="connsiteX179" fmla="*/ 760932 w 1972954"/>
                  <a:gd name="connsiteY179" fmla="*/ 128831 h 657651"/>
                  <a:gd name="connsiteX180" fmla="*/ 772441 w 1972954"/>
                  <a:gd name="connsiteY180" fmla="*/ 109101 h 657651"/>
                  <a:gd name="connsiteX181" fmla="*/ 767509 w 1972954"/>
                  <a:gd name="connsiteY181" fmla="*/ 105265 h 657651"/>
                  <a:gd name="connsiteX182" fmla="*/ 755452 w 1972954"/>
                  <a:gd name="connsiteY182" fmla="*/ 104717 h 657651"/>
                  <a:gd name="connsiteX183" fmla="*/ 740107 w 1972954"/>
                  <a:gd name="connsiteY183" fmla="*/ 70738 h 657651"/>
                  <a:gd name="connsiteX184" fmla="*/ 754356 w 1972954"/>
                  <a:gd name="connsiteY184" fmla="*/ 55941 h 657651"/>
                  <a:gd name="connsiteX185" fmla="*/ 751616 w 1972954"/>
                  <a:gd name="connsiteY185" fmla="*/ 42788 h 657651"/>
                  <a:gd name="connsiteX186" fmla="*/ 713801 w 1972954"/>
                  <a:gd name="connsiteY186" fmla="*/ 82247 h 657651"/>
                  <a:gd name="connsiteX187" fmla="*/ 703936 w 1972954"/>
                  <a:gd name="connsiteY187" fmla="*/ 82247 h 657651"/>
                  <a:gd name="connsiteX188" fmla="*/ 721473 w 1972954"/>
                  <a:gd name="connsiteY188" fmla="*/ 35116 h 657651"/>
                  <a:gd name="connsiteX189" fmla="*/ 721473 w 1972954"/>
                  <a:gd name="connsiteY189" fmla="*/ 22511 h 657651"/>
                  <a:gd name="connsiteX190" fmla="*/ 706676 w 1972954"/>
                  <a:gd name="connsiteY190" fmla="*/ 25799 h 657651"/>
                  <a:gd name="connsiteX191" fmla="*/ 694619 w 1972954"/>
                  <a:gd name="connsiteY191" fmla="*/ 20866 h 657651"/>
                  <a:gd name="connsiteX192" fmla="*/ 693523 w 1972954"/>
                  <a:gd name="connsiteY192" fmla="*/ 6069 h 657651"/>
                  <a:gd name="connsiteX193" fmla="*/ 662833 w 1972954"/>
                  <a:gd name="connsiteY193" fmla="*/ 11550 h 657651"/>
                  <a:gd name="connsiteX194" fmla="*/ 640911 w 1972954"/>
                  <a:gd name="connsiteY194" fmla="*/ 80055 h 657651"/>
                  <a:gd name="connsiteX195" fmla="*/ 671601 w 1972954"/>
                  <a:gd name="connsiteY195" fmla="*/ 53749 h 657651"/>
                  <a:gd name="connsiteX196" fmla="*/ 695715 w 1972954"/>
                  <a:gd name="connsiteY196" fmla="*/ 41692 h 657651"/>
                  <a:gd name="connsiteX197" fmla="*/ 690235 w 1972954"/>
                  <a:gd name="connsiteY197" fmla="*/ 106909 h 657651"/>
                  <a:gd name="connsiteX198" fmla="*/ 674889 w 1972954"/>
                  <a:gd name="connsiteY198" fmla="*/ 117870 h 657651"/>
                  <a:gd name="connsiteX199" fmla="*/ 654612 w 1972954"/>
                  <a:gd name="connsiteY199" fmla="*/ 96496 h 657651"/>
                  <a:gd name="connsiteX200" fmla="*/ 651324 w 1972954"/>
                  <a:gd name="connsiteY200" fmla="*/ 121706 h 657651"/>
                  <a:gd name="connsiteX201" fmla="*/ 644199 w 1972954"/>
                  <a:gd name="connsiteY201" fmla="*/ 170482 h 657651"/>
                  <a:gd name="connsiteX202" fmla="*/ 637075 w 1972954"/>
                  <a:gd name="connsiteY202" fmla="*/ 199528 h 657651"/>
                  <a:gd name="connsiteX203" fmla="*/ 648583 w 1972954"/>
                  <a:gd name="connsiteY203" fmla="*/ 224190 h 657651"/>
                  <a:gd name="connsiteX204" fmla="*/ 669409 w 1972954"/>
                  <a:gd name="connsiteY204" fmla="*/ 208297 h 657651"/>
                  <a:gd name="connsiteX205" fmla="*/ 681466 w 1972954"/>
                  <a:gd name="connsiteY205" fmla="*/ 168290 h 657651"/>
                  <a:gd name="connsiteX206" fmla="*/ 683658 w 1972954"/>
                  <a:gd name="connsiteY206" fmla="*/ 132119 h 657651"/>
                  <a:gd name="connsiteX207" fmla="*/ 700647 w 1972954"/>
                  <a:gd name="connsiteY207" fmla="*/ 108005 h 657651"/>
                  <a:gd name="connsiteX208" fmla="*/ 604740 w 1972954"/>
                  <a:gd name="connsiteY208" fmla="*/ 93208 h 657651"/>
                  <a:gd name="connsiteX209" fmla="*/ 608028 w 1972954"/>
                  <a:gd name="connsiteY209" fmla="*/ 88276 h 657651"/>
                  <a:gd name="connsiteX210" fmla="*/ 583366 w 1972954"/>
                  <a:gd name="connsiteY210" fmla="*/ 60326 h 657651"/>
                  <a:gd name="connsiteX211" fmla="*/ 576790 w 1972954"/>
                  <a:gd name="connsiteY211" fmla="*/ 69094 h 657651"/>
                  <a:gd name="connsiteX212" fmla="*/ 588847 w 1972954"/>
                  <a:gd name="connsiteY212" fmla="*/ 91016 h 657651"/>
                  <a:gd name="connsiteX213" fmla="*/ 604740 w 1972954"/>
                  <a:gd name="connsiteY213" fmla="*/ 93208 h 657651"/>
                  <a:gd name="connsiteX214" fmla="*/ 154797 w 1972954"/>
                  <a:gd name="connsiteY214" fmla="*/ 517941 h 657651"/>
                  <a:gd name="connsiteX215" fmla="*/ 130683 w 1972954"/>
                  <a:gd name="connsiteY215" fmla="*/ 522874 h 657651"/>
                  <a:gd name="connsiteX216" fmla="*/ 107117 w 1972954"/>
                  <a:gd name="connsiteY216" fmla="*/ 550824 h 657651"/>
                  <a:gd name="connsiteX217" fmla="*/ 107665 w 1972954"/>
                  <a:gd name="connsiteY217" fmla="*/ 566169 h 657651"/>
                  <a:gd name="connsiteX218" fmla="*/ 125750 w 1972954"/>
                  <a:gd name="connsiteY218" fmla="*/ 580418 h 657651"/>
                  <a:gd name="connsiteX219" fmla="*/ 155893 w 1972954"/>
                  <a:gd name="connsiteY219" fmla="*/ 570553 h 657651"/>
                  <a:gd name="connsiteX220" fmla="*/ 143288 w 1972954"/>
                  <a:gd name="connsiteY220" fmla="*/ 555756 h 657651"/>
                  <a:gd name="connsiteX221" fmla="*/ 143288 w 1972954"/>
                  <a:gd name="connsiteY221" fmla="*/ 550824 h 657651"/>
                  <a:gd name="connsiteX222" fmla="*/ 148220 w 1972954"/>
                  <a:gd name="connsiteY222" fmla="*/ 550824 h 657651"/>
                  <a:gd name="connsiteX223" fmla="*/ 169046 w 1972954"/>
                  <a:gd name="connsiteY223" fmla="*/ 556304 h 657651"/>
                  <a:gd name="connsiteX224" fmla="*/ 172882 w 1972954"/>
                  <a:gd name="connsiteY224" fmla="*/ 517941 h 657651"/>
                  <a:gd name="connsiteX225" fmla="*/ 154797 w 1972954"/>
                  <a:gd name="connsiteY225" fmla="*/ 517941 h 657651"/>
                  <a:gd name="connsiteX226" fmla="*/ 113693 w 1972954"/>
                  <a:gd name="connsiteY226" fmla="*/ 497116 h 657651"/>
                  <a:gd name="connsiteX227" fmla="*/ 102185 w 1972954"/>
                  <a:gd name="connsiteY227" fmla="*/ 483963 h 657651"/>
                  <a:gd name="connsiteX228" fmla="*/ 78619 w 1972954"/>
                  <a:gd name="connsiteY228" fmla="*/ 509173 h 657651"/>
                  <a:gd name="connsiteX229" fmla="*/ 85195 w 1972954"/>
                  <a:gd name="connsiteY229" fmla="*/ 519037 h 657651"/>
                  <a:gd name="connsiteX230" fmla="*/ 113693 w 1972954"/>
                  <a:gd name="connsiteY230" fmla="*/ 497116 h 657651"/>
                  <a:gd name="connsiteX231" fmla="*/ 215081 w 1972954"/>
                  <a:gd name="connsiteY231" fmla="*/ 476838 h 657651"/>
                  <a:gd name="connsiteX232" fmla="*/ 152056 w 1972954"/>
                  <a:gd name="connsiteY232" fmla="*/ 417650 h 657651"/>
                  <a:gd name="connsiteX233" fmla="*/ 86839 w 1972954"/>
                  <a:gd name="connsiteY233" fmla="*/ 396824 h 657651"/>
                  <a:gd name="connsiteX234" fmla="*/ 74234 w 1972954"/>
                  <a:gd name="connsiteY234" fmla="*/ 427514 h 657651"/>
                  <a:gd name="connsiteX235" fmla="*/ 57245 w 1972954"/>
                  <a:gd name="connsiteY235" fmla="*/ 447792 h 657651"/>
                  <a:gd name="connsiteX236" fmla="*/ 22170 w 1972954"/>
                  <a:gd name="connsiteY236" fmla="*/ 481222 h 657651"/>
                  <a:gd name="connsiteX237" fmla="*/ 4085 w 1972954"/>
                  <a:gd name="connsiteY237" fmla="*/ 490539 h 657651"/>
                  <a:gd name="connsiteX238" fmla="*/ 797 w 1972954"/>
                  <a:gd name="connsiteY238" fmla="*/ 508077 h 657651"/>
                  <a:gd name="connsiteX239" fmla="*/ 67110 w 1972954"/>
                  <a:gd name="connsiteY239" fmla="*/ 592475 h 657651"/>
                  <a:gd name="connsiteX240" fmla="*/ 95060 w 1972954"/>
                  <a:gd name="connsiteY240" fmla="*/ 618781 h 657651"/>
                  <a:gd name="connsiteX241" fmla="*/ 142740 w 1972954"/>
                  <a:gd name="connsiteY241" fmla="*/ 660981 h 657651"/>
                  <a:gd name="connsiteX242" fmla="*/ 163565 w 1972954"/>
                  <a:gd name="connsiteY242" fmla="*/ 656048 h 657651"/>
                  <a:gd name="connsiteX243" fmla="*/ 111501 w 1972954"/>
                  <a:gd name="connsiteY243" fmla="*/ 601792 h 657651"/>
                  <a:gd name="connsiteX244" fmla="*/ 57245 w 1972954"/>
                  <a:gd name="connsiteY244" fmla="*/ 540959 h 657651"/>
                  <a:gd name="connsiteX245" fmla="*/ 44640 w 1972954"/>
                  <a:gd name="connsiteY245" fmla="*/ 522326 h 657651"/>
                  <a:gd name="connsiteX246" fmla="*/ 44640 w 1972954"/>
                  <a:gd name="connsiteY246" fmla="*/ 506981 h 657651"/>
                  <a:gd name="connsiteX247" fmla="*/ 58889 w 1972954"/>
                  <a:gd name="connsiteY247" fmla="*/ 487799 h 657651"/>
                  <a:gd name="connsiteX248" fmla="*/ 88484 w 1972954"/>
                  <a:gd name="connsiteY248" fmla="*/ 443407 h 657651"/>
                  <a:gd name="connsiteX249" fmla="*/ 101088 w 1972954"/>
                  <a:gd name="connsiteY249" fmla="*/ 431351 h 657651"/>
                  <a:gd name="connsiteX250" fmla="*/ 126298 w 1972954"/>
                  <a:gd name="connsiteY250" fmla="*/ 429706 h 657651"/>
                  <a:gd name="connsiteX251" fmla="*/ 188775 w 1972954"/>
                  <a:gd name="connsiteY251" fmla="*/ 482867 h 657651"/>
                  <a:gd name="connsiteX252" fmla="*/ 219466 w 1972954"/>
                  <a:gd name="connsiteY252" fmla="*/ 523970 h 657651"/>
                  <a:gd name="connsiteX253" fmla="*/ 210149 w 1972954"/>
                  <a:gd name="connsiteY253" fmla="*/ 533287 h 657651"/>
                  <a:gd name="connsiteX254" fmla="*/ 227686 w 1972954"/>
                  <a:gd name="connsiteY254" fmla="*/ 560141 h 657651"/>
                  <a:gd name="connsiteX255" fmla="*/ 243580 w 1972954"/>
                  <a:gd name="connsiteY255" fmla="*/ 562881 h 657651"/>
                  <a:gd name="connsiteX256" fmla="*/ 243032 w 1972954"/>
                  <a:gd name="connsiteY256" fmla="*/ 546988 h 657651"/>
                  <a:gd name="connsiteX257" fmla="*/ 215081 w 1972954"/>
                  <a:gd name="connsiteY257" fmla="*/ 476838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1972954" h="657651">
                    <a:moveTo>
                      <a:pt x="1869075" y="542055"/>
                    </a:moveTo>
                    <a:cubicBezTo>
                      <a:pt x="1866335" y="538219"/>
                      <a:pt x="1841673" y="509721"/>
                      <a:pt x="1835096" y="506981"/>
                    </a:cubicBezTo>
                    <a:cubicBezTo>
                      <a:pt x="1827972" y="504240"/>
                      <a:pt x="1825232" y="504240"/>
                      <a:pt x="1820847" y="506981"/>
                    </a:cubicBezTo>
                    <a:cubicBezTo>
                      <a:pt x="1817559" y="510817"/>
                      <a:pt x="1811531" y="516297"/>
                      <a:pt x="1809886" y="518489"/>
                    </a:cubicBezTo>
                    <a:cubicBezTo>
                      <a:pt x="1807694" y="521230"/>
                      <a:pt x="1815367" y="527258"/>
                      <a:pt x="1819751" y="530546"/>
                    </a:cubicBezTo>
                    <a:cubicBezTo>
                      <a:pt x="1824683" y="534383"/>
                      <a:pt x="1829616" y="542055"/>
                      <a:pt x="1835644" y="543699"/>
                    </a:cubicBezTo>
                    <a:cubicBezTo>
                      <a:pt x="1840577" y="546440"/>
                      <a:pt x="1849894" y="545892"/>
                      <a:pt x="1847701" y="550824"/>
                    </a:cubicBezTo>
                    <a:cubicBezTo>
                      <a:pt x="1847153" y="555756"/>
                      <a:pt x="1833452" y="565073"/>
                      <a:pt x="1829068" y="564525"/>
                    </a:cubicBezTo>
                    <a:cubicBezTo>
                      <a:pt x="1815915" y="563429"/>
                      <a:pt x="1805502" y="545892"/>
                      <a:pt x="1791253" y="534383"/>
                    </a:cubicBezTo>
                    <a:cubicBezTo>
                      <a:pt x="1787417" y="530546"/>
                      <a:pt x="1779744" y="530546"/>
                      <a:pt x="1774812" y="528354"/>
                    </a:cubicBezTo>
                    <a:cubicBezTo>
                      <a:pt x="1769879" y="525614"/>
                      <a:pt x="1767687" y="529450"/>
                      <a:pt x="1766043" y="532190"/>
                    </a:cubicBezTo>
                    <a:cubicBezTo>
                      <a:pt x="1766043" y="536027"/>
                      <a:pt x="1769879" y="539863"/>
                      <a:pt x="1770975" y="544247"/>
                    </a:cubicBezTo>
                    <a:cubicBezTo>
                      <a:pt x="1773168" y="550276"/>
                      <a:pt x="1777552" y="551920"/>
                      <a:pt x="1784676" y="556304"/>
                    </a:cubicBezTo>
                    <a:cubicBezTo>
                      <a:pt x="1793993" y="562881"/>
                      <a:pt x="1806050" y="573842"/>
                      <a:pt x="1808790" y="578226"/>
                    </a:cubicBezTo>
                    <a:cubicBezTo>
                      <a:pt x="1810982" y="583158"/>
                      <a:pt x="1815367" y="587543"/>
                      <a:pt x="1803310" y="593023"/>
                    </a:cubicBezTo>
                    <a:cubicBezTo>
                      <a:pt x="1791801" y="598504"/>
                      <a:pt x="1778100" y="602888"/>
                      <a:pt x="1764399" y="598504"/>
                    </a:cubicBezTo>
                    <a:cubicBezTo>
                      <a:pt x="1752342" y="593571"/>
                      <a:pt x="1744121" y="583707"/>
                      <a:pt x="1742477" y="576582"/>
                    </a:cubicBezTo>
                    <a:cubicBezTo>
                      <a:pt x="1740285" y="570005"/>
                      <a:pt x="1735901" y="578774"/>
                      <a:pt x="1733160" y="584803"/>
                    </a:cubicBezTo>
                    <a:cubicBezTo>
                      <a:pt x="1730968" y="591379"/>
                      <a:pt x="1724392" y="599052"/>
                      <a:pt x="1726584" y="603436"/>
                    </a:cubicBezTo>
                    <a:cubicBezTo>
                      <a:pt x="1728776" y="608368"/>
                      <a:pt x="1729324" y="611657"/>
                      <a:pt x="1740285" y="614397"/>
                    </a:cubicBezTo>
                    <a:cubicBezTo>
                      <a:pt x="1751246" y="617685"/>
                      <a:pt x="1775908" y="622618"/>
                      <a:pt x="1785772" y="621521"/>
                    </a:cubicBezTo>
                    <a:cubicBezTo>
                      <a:pt x="1809338" y="618781"/>
                      <a:pt x="1818655" y="601792"/>
                      <a:pt x="1822491" y="602888"/>
                    </a:cubicBezTo>
                    <a:cubicBezTo>
                      <a:pt x="1825232" y="602888"/>
                      <a:pt x="1829616" y="607820"/>
                      <a:pt x="1832356" y="610013"/>
                    </a:cubicBezTo>
                    <a:cubicBezTo>
                      <a:pt x="1834548" y="612753"/>
                      <a:pt x="1841673" y="625906"/>
                      <a:pt x="1849345" y="625906"/>
                    </a:cubicBezTo>
                    <a:cubicBezTo>
                      <a:pt x="1857566" y="625358"/>
                      <a:pt x="1864691" y="622069"/>
                      <a:pt x="1860854" y="608916"/>
                    </a:cubicBezTo>
                    <a:cubicBezTo>
                      <a:pt x="1858114" y="601792"/>
                      <a:pt x="1852634" y="601792"/>
                      <a:pt x="1844961" y="588639"/>
                    </a:cubicBezTo>
                    <a:cubicBezTo>
                      <a:pt x="1843865" y="585351"/>
                      <a:pt x="1848249" y="576034"/>
                      <a:pt x="1850990" y="576582"/>
                    </a:cubicBezTo>
                    <a:cubicBezTo>
                      <a:pt x="1853730" y="577678"/>
                      <a:pt x="1881132" y="578774"/>
                      <a:pt x="1883872" y="576034"/>
                    </a:cubicBezTo>
                    <a:cubicBezTo>
                      <a:pt x="1886612" y="573294"/>
                      <a:pt x="1890449" y="560689"/>
                      <a:pt x="1889353" y="557948"/>
                    </a:cubicBezTo>
                    <a:cubicBezTo>
                      <a:pt x="1888805" y="556304"/>
                      <a:pt x="1871815" y="545892"/>
                      <a:pt x="1869075" y="542055"/>
                    </a:cubicBezTo>
                    <a:moveTo>
                      <a:pt x="2012662" y="491087"/>
                    </a:moveTo>
                    <a:cubicBezTo>
                      <a:pt x="2007182" y="482867"/>
                      <a:pt x="1979232" y="474098"/>
                      <a:pt x="1973203" y="470810"/>
                    </a:cubicBezTo>
                    <a:cubicBezTo>
                      <a:pt x="1963886" y="464781"/>
                      <a:pt x="1972655" y="459849"/>
                      <a:pt x="1970463" y="456561"/>
                    </a:cubicBezTo>
                    <a:cubicBezTo>
                      <a:pt x="1968271" y="453272"/>
                      <a:pt x="1961146" y="454368"/>
                      <a:pt x="1956214" y="449984"/>
                    </a:cubicBezTo>
                    <a:cubicBezTo>
                      <a:pt x="1951281" y="446148"/>
                      <a:pt x="1951281" y="440667"/>
                      <a:pt x="1953474" y="438475"/>
                    </a:cubicBezTo>
                    <a:cubicBezTo>
                      <a:pt x="1955666" y="436283"/>
                      <a:pt x="1956762" y="432995"/>
                      <a:pt x="1951281" y="429158"/>
                    </a:cubicBezTo>
                    <a:cubicBezTo>
                      <a:pt x="1946349" y="425322"/>
                      <a:pt x="1946349" y="429706"/>
                      <a:pt x="1934292" y="429706"/>
                    </a:cubicBezTo>
                    <a:cubicBezTo>
                      <a:pt x="1922783" y="429706"/>
                      <a:pt x="1921139" y="430803"/>
                      <a:pt x="1921139" y="434639"/>
                    </a:cubicBezTo>
                    <a:cubicBezTo>
                      <a:pt x="1921139" y="438475"/>
                      <a:pt x="1922235" y="443407"/>
                      <a:pt x="1916207" y="443956"/>
                    </a:cubicBezTo>
                    <a:cubicBezTo>
                      <a:pt x="1906342" y="446148"/>
                      <a:pt x="1901410" y="448888"/>
                      <a:pt x="1896477" y="454916"/>
                    </a:cubicBezTo>
                    <a:cubicBezTo>
                      <a:pt x="1889353" y="464233"/>
                      <a:pt x="1884968" y="466425"/>
                      <a:pt x="1884968" y="469166"/>
                    </a:cubicBezTo>
                    <a:cubicBezTo>
                      <a:pt x="1884968" y="471358"/>
                      <a:pt x="1888805" y="471906"/>
                      <a:pt x="1892641" y="471906"/>
                    </a:cubicBezTo>
                    <a:cubicBezTo>
                      <a:pt x="1895381" y="472454"/>
                      <a:pt x="1911274" y="464781"/>
                      <a:pt x="1917303" y="462589"/>
                    </a:cubicBezTo>
                    <a:cubicBezTo>
                      <a:pt x="1922235" y="459849"/>
                      <a:pt x="1936484" y="456013"/>
                      <a:pt x="1939224" y="457657"/>
                    </a:cubicBezTo>
                    <a:cubicBezTo>
                      <a:pt x="1941965" y="460397"/>
                      <a:pt x="1943061" y="465329"/>
                      <a:pt x="1940321" y="466973"/>
                    </a:cubicBezTo>
                    <a:cubicBezTo>
                      <a:pt x="1937032" y="469166"/>
                      <a:pt x="1936484" y="467521"/>
                      <a:pt x="1931552" y="466425"/>
                    </a:cubicBezTo>
                    <a:cubicBezTo>
                      <a:pt x="1926072" y="465329"/>
                      <a:pt x="1908534" y="471906"/>
                      <a:pt x="1902506" y="476290"/>
                    </a:cubicBezTo>
                    <a:cubicBezTo>
                      <a:pt x="1895929" y="481222"/>
                      <a:pt x="1893737" y="486155"/>
                      <a:pt x="1897573" y="490539"/>
                    </a:cubicBezTo>
                    <a:cubicBezTo>
                      <a:pt x="1902506" y="495472"/>
                      <a:pt x="1936484" y="495472"/>
                      <a:pt x="1945253" y="494375"/>
                    </a:cubicBezTo>
                    <a:cubicBezTo>
                      <a:pt x="1949089" y="493279"/>
                      <a:pt x="1950734" y="483415"/>
                      <a:pt x="1962242" y="482867"/>
                    </a:cubicBezTo>
                    <a:cubicBezTo>
                      <a:pt x="1968271" y="482867"/>
                      <a:pt x="1975943" y="488347"/>
                      <a:pt x="1980328" y="492183"/>
                    </a:cubicBezTo>
                    <a:cubicBezTo>
                      <a:pt x="1985260" y="495472"/>
                      <a:pt x="1988548" y="494924"/>
                      <a:pt x="1987452" y="499308"/>
                    </a:cubicBezTo>
                    <a:cubicBezTo>
                      <a:pt x="1987452" y="503144"/>
                      <a:pt x="1980328" y="503692"/>
                      <a:pt x="1974299" y="504788"/>
                    </a:cubicBezTo>
                    <a:cubicBezTo>
                      <a:pt x="1969367" y="505884"/>
                      <a:pt x="1967175" y="504240"/>
                      <a:pt x="1967175" y="499308"/>
                    </a:cubicBezTo>
                    <a:cubicBezTo>
                      <a:pt x="1967175" y="494375"/>
                      <a:pt x="1966627" y="493827"/>
                      <a:pt x="1960050" y="494375"/>
                    </a:cubicBezTo>
                    <a:cubicBezTo>
                      <a:pt x="1952926" y="494375"/>
                      <a:pt x="1945253" y="500952"/>
                      <a:pt x="1935936" y="503692"/>
                    </a:cubicBezTo>
                    <a:cubicBezTo>
                      <a:pt x="1924975" y="505884"/>
                      <a:pt x="1904150" y="508625"/>
                      <a:pt x="1899766" y="508625"/>
                    </a:cubicBezTo>
                    <a:cubicBezTo>
                      <a:pt x="1894833" y="508625"/>
                      <a:pt x="1873459" y="476290"/>
                      <a:pt x="1869075" y="470810"/>
                    </a:cubicBezTo>
                    <a:cubicBezTo>
                      <a:pt x="1864691" y="465329"/>
                      <a:pt x="1865787" y="462041"/>
                      <a:pt x="1866335" y="459301"/>
                    </a:cubicBezTo>
                    <a:cubicBezTo>
                      <a:pt x="1866335" y="456013"/>
                      <a:pt x="1905794" y="434091"/>
                      <a:pt x="1920043" y="428062"/>
                    </a:cubicBezTo>
                    <a:cubicBezTo>
                      <a:pt x="1934292" y="419842"/>
                      <a:pt x="1936484" y="414909"/>
                      <a:pt x="1935936" y="407237"/>
                    </a:cubicBezTo>
                    <a:cubicBezTo>
                      <a:pt x="1934840" y="398468"/>
                      <a:pt x="1918399" y="403400"/>
                      <a:pt x="1910726" y="409429"/>
                    </a:cubicBezTo>
                    <a:cubicBezTo>
                      <a:pt x="1901958" y="414909"/>
                      <a:pt x="1883324" y="429706"/>
                      <a:pt x="1878392" y="435735"/>
                    </a:cubicBezTo>
                    <a:cubicBezTo>
                      <a:pt x="1872911" y="440667"/>
                      <a:pt x="1865787" y="447792"/>
                      <a:pt x="1862499" y="447244"/>
                    </a:cubicBezTo>
                    <a:cubicBezTo>
                      <a:pt x="1856470" y="443956"/>
                      <a:pt x="1856470" y="431351"/>
                      <a:pt x="1853182" y="426966"/>
                    </a:cubicBezTo>
                    <a:cubicBezTo>
                      <a:pt x="1852086" y="422034"/>
                      <a:pt x="1847701" y="422034"/>
                      <a:pt x="1840577" y="423678"/>
                    </a:cubicBezTo>
                    <a:cubicBezTo>
                      <a:pt x="1833452" y="424226"/>
                      <a:pt x="1827424" y="433543"/>
                      <a:pt x="1807694" y="445052"/>
                    </a:cubicBezTo>
                    <a:cubicBezTo>
                      <a:pt x="1798926" y="449984"/>
                      <a:pt x="1793445" y="451628"/>
                      <a:pt x="1790705" y="454368"/>
                    </a:cubicBezTo>
                    <a:cubicBezTo>
                      <a:pt x="1786869" y="457657"/>
                      <a:pt x="1787417" y="462589"/>
                      <a:pt x="1789609" y="465877"/>
                    </a:cubicBezTo>
                    <a:cubicBezTo>
                      <a:pt x="1793445" y="470810"/>
                      <a:pt x="1804954" y="466973"/>
                      <a:pt x="1810982" y="465877"/>
                    </a:cubicBezTo>
                    <a:cubicBezTo>
                      <a:pt x="1817011" y="464781"/>
                      <a:pt x="1822491" y="460945"/>
                      <a:pt x="1826328" y="459849"/>
                    </a:cubicBezTo>
                    <a:cubicBezTo>
                      <a:pt x="1829068" y="459849"/>
                      <a:pt x="1841125" y="473550"/>
                      <a:pt x="1849894" y="480126"/>
                    </a:cubicBezTo>
                    <a:cubicBezTo>
                      <a:pt x="1858114" y="486155"/>
                      <a:pt x="1885516" y="520134"/>
                      <a:pt x="1890997" y="523970"/>
                    </a:cubicBezTo>
                    <a:cubicBezTo>
                      <a:pt x="1905246" y="532190"/>
                      <a:pt x="1921139" y="556852"/>
                      <a:pt x="1923331" y="560141"/>
                    </a:cubicBezTo>
                    <a:cubicBezTo>
                      <a:pt x="1925523" y="561237"/>
                      <a:pt x="1926072" y="565621"/>
                      <a:pt x="1922783" y="567265"/>
                    </a:cubicBezTo>
                    <a:cubicBezTo>
                      <a:pt x="1914563" y="572198"/>
                      <a:pt x="1916207" y="572198"/>
                      <a:pt x="1916755" y="575486"/>
                    </a:cubicBezTo>
                    <a:cubicBezTo>
                      <a:pt x="1918947" y="579322"/>
                      <a:pt x="1934840" y="591379"/>
                      <a:pt x="1940321" y="593571"/>
                    </a:cubicBezTo>
                    <a:cubicBezTo>
                      <a:pt x="1946349" y="594119"/>
                      <a:pt x="1961146" y="593023"/>
                      <a:pt x="1963886" y="588091"/>
                    </a:cubicBezTo>
                    <a:cubicBezTo>
                      <a:pt x="1966627" y="584255"/>
                      <a:pt x="1961146" y="579870"/>
                      <a:pt x="1958406" y="576582"/>
                    </a:cubicBezTo>
                    <a:cubicBezTo>
                      <a:pt x="1954570" y="571650"/>
                      <a:pt x="1955666" y="562333"/>
                      <a:pt x="1947445" y="557948"/>
                    </a:cubicBezTo>
                    <a:cubicBezTo>
                      <a:pt x="1940321" y="554112"/>
                      <a:pt x="1911274" y="519037"/>
                      <a:pt x="1911822" y="518489"/>
                    </a:cubicBezTo>
                    <a:cubicBezTo>
                      <a:pt x="1911822" y="516297"/>
                      <a:pt x="1930456" y="513009"/>
                      <a:pt x="1935388" y="515749"/>
                    </a:cubicBezTo>
                    <a:cubicBezTo>
                      <a:pt x="1940321" y="517941"/>
                      <a:pt x="1940321" y="525614"/>
                      <a:pt x="1946897" y="527258"/>
                    </a:cubicBezTo>
                    <a:cubicBezTo>
                      <a:pt x="1952378" y="527806"/>
                      <a:pt x="1952378" y="526162"/>
                      <a:pt x="1956762" y="525066"/>
                    </a:cubicBezTo>
                    <a:cubicBezTo>
                      <a:pt x="1962790" y="522874"/>
                      <a:pt x="1962790" y="525614"/>
                      <a:pt x="1984164" y="525066"/>
                    </a:cubicBezTo>
                    <a:cubicBezTo>
                      <a:pt x="2004990" y="523970"/>
                      <a:pt x="2007730" y="520134"/>
                      <a:pt x="2012114" y="513557"/>
                    </a:cubicBezTo>
                    <a:cubicBezTo>
                      <a:pt x="2016499" y="508625"/>
                      <a:pt x="2018143" y="500404"/>
                      <a:pt x="2012662" y="491087"/>
                    </a:cubicBezTo>
                    <a:close/>
                    <a:moveTo>
                      <a:pt x="1364876" y="237891"/>
                    </a:moveTo>
                    <a:cubicBezTo>
                      <a:pt x="1359943" y="237891"/>
                      <a:pt x="1355559" y="247756"/>
                      <a:pt x="1352819" y="252689"/>
                    </a:cubicBezTo>
                    <a:cubicBezTo>
                      <a:pt x="1350626" y="256525"/>
                      <a:pt x="1353367" y="264746"/>
                      <a:pt x="1355011" y="273514"/>
                    </a:cubicBezTo>
                    <a:cubicBezTo>
                      <a:pt x="1355559" y="281735"/>
                      <a:pt x="1367068" y="302560"/>
                      <a:pt x="1372548" y="306397"/>
                    </a:cubicBezTo>
                    <a:cubicBezTo>
                      <a:pt x="1378577" y="309137"/>
                      <a:pt x="1383509" y="301464"/>
                      <a:pt x="1390634" y="289407"/>
                    </a:cubicBezTo>
                    <a:cubicBezTo>
                      <a:pt x="1398306" y="276254"/>
                      <a:pt x="1398306" y="276254"/>
                      <a:pt x="1388441" y="262005"/>
                    </a:cubicBezTo>
                    <a:cubicBezTo>
                      <a:pt x="1379673" y="248304"/>
                      <a:pt x="1373644" y="238988"/>
                      <a:pt x="1364876" y="237891"/>
                    </a:cubicBezTo>
                    <a:close/>
                    <a:moveTo>
                      <a:pt x="1416392" y="87728"/>
                    </a:moveTo>
                    <a:cubicBezTo>
                      <a:pt x="1406527" y="91016"/>
                      <a:pt x="1382961" y="107457"/>
                      <a:pt x="1365424" y="126639"/>
                    </a:cubicBezTo>
                    <a:cubicBezTo>
                      <a:pt x="1350078" y="146916"/>
                      <a:pt x="1346790" y="153493"/>
                      <a:pt x="1340762" y="149657"/>
                    </a:cubicBezTo>
                    <a:cubicBezTo>
                      <a:pt x="1335829" y="147464"/>
                      <a:pt x="1336925" y="149109"/>
                      <a:pt x="1325416" y="143080"/>
                    </a:cubicBezTo>
                    <a:cubicBezTo>
                      <a:pt x="1313360" y="137600"/>
                      <a:pt x="1306235" y="137600"/>
                      <a:pt x="1295274" y="135955"/>
                    </a:cubicBezTo>
                    <a:cubicBezTo>
                      <a:pt x="1285409" y="133763"/>
                      <a:pt x="1273352" y="143080"/>
                      <a:pt x="1270612" y="149109"/>
                    </a:cubicBezTo>
                    <a:cubicBezTo>
                      <a:pt x="1266228" y="156233"/>
                      <a:pt x="1270612" y="156233"/>
                      <a:pt x="1276093" y="161713"/>
                    </a:cubicBezTo>
                    <a:cubicBezTo>
                      <a:pt x="1282121" y="166646"/>
                      <a:pt x="1305687" y="171030"/>
                      <a:pt x="1311167" y="171030"/>
                    </a:cubicBezTo>
                    <a:cubicBezTo>
                      <a:pt x="1316100" y="170482"/>
                      <a:pt x="1322128" y="172126"/>
                      <a:pt x="1320484" y="175963"/>
                    </a:cubicBezTo>
                    <a:cubicBezTo>
                      <a:pt x="1319936" y="178703"/>
                      <a:pt x="1291438" y="200625"/>
                      <a:pt x="1281025" y="208297"/>
                    </a:cubicBezTo>
                    <a:cubicBezTo>
                      <a:pt x="1271160" y="215422"/>
                      <a:pt x="1250335" y="230219"/>
                      <a:pt x="1245402" y="235151"/>
                    </a:cubicBezTo>
                    <a:cubicBezTo>
                      <a:pt x="1237182" y="243920"/>
                      <a:pt x="1248142" y="251044"/>
                      <a:pt x="1252527" y="249948"/>
                    </a:cubicBezTo>
                    <a:cubicBezTo>
                      <a:pt x="1257459" y="249948"/>
                      <a:pt x="1267872" y="241180"/>
                      <a:pt x="1285409" y="237891"/>
                    </a:cubicBezTo>
                    <a:cubicBezTo>
                      <a:pt x="1304043" y="234055"/>
                      <a:pt x="1317196" y="225286"/>
                      <a:pt x="1324868" y="219258"/>
                    </a:cubicBezTo>
                    <a:cubicBezTo>
                      <a:pt x="1334185" y="212681"/>
                      <a:pt x="1352271" y="193500"/>
                      <a:pt x="1355559" y="191856"/>
                    </a:cubicBezTo>
                    <a:cubicBezTo>
                      <a:pt x="1360491" y="189664"/>
                      <a:pt x="1395018" y="215422"/>
                      <a:pt x="1403787" y="214874"/>
                    </a:cubicBezTo>
                    <a:cubicBezTo>
                      <a:pt x="1408719" y="213778"/>
                      <a:pt x="1415844" y="206653"/>
                      <a:pt x="1421324" y="201721"/>
                    </a:cubicBezTo>
                    <a:cubicBezTo>
                      <a:pt x="1427901" y="196240"/>
                      <a:pt x="1424612" y="190212"/>
                      <a:pt x="1415295" y="189664"/>
                    </a:cubicBezTo>
                    <a:cubicBezTo>
                      <a:pt x="1406527" y="187471"/>
                      <a:pt x="1387893" y="180895"/>
                      <a:pt x="1377481" y="174318"/>
                    </a:cubicBezTo>
                    <a:cubicBezTo>
                      <a:pt x="1366520" y="168838"/>
                      <a:pt x="1375288" y="163358"/>
                      <a:pt x="1380221" y="157329"/>
                    </a:cubicBezTo>
                    <a:cubicBezTo>
                      <a:pt x="1385153" y="151849"/>
                      <a:pt x="1410911" y="128283"/>
                      <a:pt x="1424612" y="115130"/>
                    </a:cubicBezTo>
                    <a:cubicBezTo>
                      <a:pt x="1438861" y="102525"/>
                      <a:pt x="1439957" y="94304"/>
                      <a:pt x="1438861" y="91016"/>
                    </a:cubicBezTo>
                    <a:cubicBezTo>
                      <a:pt x="1437765" y="85536"/>
                      <a:pt x="1426256" y="83891"/>
                      <a:pt x="1416392" y="87728"/>
                    </a:cubicBezTo>
                    <a:close/>
                    <a:moveTo>
                      <a:pt x="781758" y="137600"/>
                    </a:moveTo>
                    <a:cubicBezTo>
                      <a:pt x="775729" y="136504"/>
                      <a:pt x="771893" y="140340"/>
                      <a:pt x="765317" y="146916"/>
                    </a:cubicBezTo>
                    <a:cubicBezTo>
                      <a:pt x="758740" y="152397"/>
                      <a:pt x="762576" y="179799"/>
                      <a:pt x="753808" y="191308"/>
                    </a:cubicBezTo>
                    <a:cubicBezTo>
                      <a:pt x="753260" y="190212"/>
                      <a:pt x="750519" y="186375"/>
                      <a:pt x="748327" y="180347"/>
                    </a:cubicBezTo>
                    <a:cubicBezTo>
                      <a:pt x="746135" y="175415"/>
                      <a:pt x="744491" y="168838"/>
                      <a:pt x="739558" y="167742"/>
                    </a:cubicBezTo>
                    <a:cubicBezTo>
                      <a:pt x="734626" y="165550"/>
                      <a:pt x="734078" y="171030"/>
                      <a:pt x="731338" y="175963"/>
                    </a:cubicBezTo>
                    <a:cubicBezTo>
                      <a:pt x="724761" y="185279"/>
                      <a:pt x="719829" y="191308"/>
                      <a:pt x="717089" y="192952"/>
                    </a:cubicBezTo>
                    <a:cubicBezTo>
                      <a:pt x="706128" y="198980"/>
                      <a:pt x="710512" y="177607"/>
                      <a:pt x="702840" y="169386"/>
                    </a:cubicBezTo>
                    <a:cubicBezTo>
                      <a:pt x="696811" y="163358"/>
                      <a:pt x="690783" y="175963"/>
                      <a:pt x="691331" y="187471"/>
                    </a:cubicBezTo>
                    <a:cubicBezTo>
                      <a:pt x="691331" y="194048"/>
                      <a:pt x="695167" y="204461"/>
                      <a:pt x="696263" y="211037"/>
                    </a:cubicBezTo>
                    <a:cubicBezTo>
                      <a:pt x="696811" y="216518"/>
                      <a:pt x="696811" y="226931"/>
                      <a:pt x="698455" y="230767"/>
                    </a:cubicBezTo>
                    <a:cubicBezTo>
                      <a:pt x="701744" y="241728"/>
                      <a:pt x="705032" y="254333"/>
                      <a:pt x="711060" y="263101"/>
                    </a:cubicBezTo>
                    <a:cubicBezTo>
                      <a:pt x="717637" y="271870"/>
                      <a:pt x="726405" y="268034"/>
                      <a:pt x="722569" y="248852"/>
                    </a:cubicBezTo>
                    <a:cubicBezTo>
                      <a:pt x="722021" y="239536"/>
                      <a:pt x="710512" y="218710"/>
                      <a:pt x="717089" y="209393"/>
                    </a:cubicBezTo>
                    <a:cubicBezTo>
                      <a:pt x="722569" y="202817"/>
                      <a:pt x="729694" y="202817"/>
                      <a:pt x="734078" y="207201"/>
                    </a:cubicBezTo>
                    <a:cubicBezTo>
                      <a:pt x="739558" y="212133"/>
                      <a:pt x="739558" y="225286"/>
                      <a:pt x="743395" y="229123"/>
                    </a:cubicBezTo>
                    <a:cubicBezTo>
                      <a:pt x="747231" y="234055"/>
                      <a:pt x="752712" y="225286"/>
                      <a:pt x="757096" y="219806"/>
                    </a:cubicBezTo>
                    <a:cubicBezTo>
                      <a:pt x="758192" y="216518"/>
                      <a:pt x="758192" y="208297"/>
                      <a:pt x="761480" y="197884"/>
                    </a:cubicBezTo>
                    <a:cubicBezTo>
                      <a:pt x="762028" y="192404"/>
                      <a:pt x="766413" y="188020"/>
                      <a:pt x="767509" y="182539"/>
                    </a:cubicBezTo>
                    <a:cubicBezTo>
                      <a:pt x="770797" y="173770"/>
                      <a:pt x="771345" y="166646"/>
                      <a:pt x="776825" y="166646"/>
                    </a:cubicBezTo>
                    <a:cubicBezTo>
                      <a:pt x="786142" y="165550"/>
                      <a:pt x="790527" y="175963"/>
                      <a:pt x="792719" y="180895"/>
                    </a:cubicBezTo>
                    <a:cubicBezTo>
                      <a:pt x="794911" y="187471"/>
                      <a:pt x="795459" y="192404"/>
                      <a:pt x="797651" y="201721"/>
                    </a:cubicBezTo>
                    <a:cubicBezTo>
                      <a:pt x="799843" y="207749"/>
                      <a:pt x="797651" y="228575"/>
                      <a:pt x="797651" y="241728"/>
                    </a:cubicBezTo>
                    <a:cubicBezTo>
                      <a:pt x="797103" y="248304"/>
                      <a:pt x="795459" y="251593"/>
                      <a:pt x="797103" y="253785"/>
                    </a:cubicBezTo>
                    <a:cubicBezTo>
                      <a:pt x="802035" y="257621"/>
                      <a:pt x="805324" y="259265"/>
                      <a:pt x="809160" y="230767"/>
                    </a:cubicBezTo>
                    <a:cubicBezTo>
                      <a:pt x="811900" y="197884"/>
                      <a:pt x="814092" y="197884"/>
                      <a:pt x="809708" y="174318"/>
                    </a:cubicBezTo>
                    <a:cubicBezTo>
                      <a:pt x="808612" y="156233"/>
                      <a:pt x="789978" y="139244"/>
                      <a:pt x="781758" y="137600"/>
                    </a:cubicBezTo>
                    <a:close/>
                    <a:moveTo>
                      <a:pt x="852455" y="78411"/>
                    </a:moveTo>
                    <a:cubicBezTo>
                      <a:pt x="849167" y="77315"/>
                      <a:pt x="845331" y="79507"/>
                      <a:pt x="840398" y="81151"/>
                    </a:cubicBezTo>
                    <a:cubicBezTo>
                      <a:pt x="825601" y="81699"/>
                      <a:pt x="809708" y="86084"/>
                      <a:pt x="796007" y="83343"/>
                    </a:cubicBezTo>
                    <a:cubicBezTo>
                      <a:pt x="791075" y="82247"/>
                      <a:pt x="788882" y="80055"/>
                      <a:pt x="787786" y="77315"/>
                    </a:cubicBezTo>
                    <a:cubicBezTo>
                      <a:pt x="785594" y="74027"/>
                      <a:pt x="788334" y="69094"/>
                      <a:pt x="788334" y="64710"/>
                    </a:cubicBezTo>
                    <a:cubicBezTo>
                      <a:pt x="787786" y="59778"/>
                      <a:pt x="785046" y="53749"/>
                      <a:pt x="781210" y="53749"/>
                    </a:cubicBezTo>
                    <a:cubicBezTo>
                      <a:pt x="774633" y="53201"/>
                      <a:pt x="769701" y="59778"/>
                      <a:pt x="766413" y="64710"/>
                    </a:cubicBezTo>
                    <a:cubicBezTo>
                      <a:pt x="761480" y="67998"/>
                      <a:pt x="759836" y="70738"/>
                      <a:pt x="759836" y="83343"/>
                    </a:cubicBezTo>
                    <a:cubicBezTo>
                      <a:pt x="758740" y="88824"/>
                      <a:pt x="758740" y="92660"/>
                      <a:pt x="763124" y="95948"/>
                    </a:cubicBezTo>
                    <a:cubicBezTo>
                      <a:pt x="766961" y="98689"/>
                      <a:pt x="776277" y="98689"/>
                      <a:pt x="788334" y="99785"/>
                    </a:cubicBezTo>
                    <a:cubicBezTo>
                      <a:pt x="806968" y="102525"/>
                      <a:pt x="830534" y="105265"/>
                      <a:pt x="838206" y="102525"/>
                    </a:cubicBezTo>
                    <a:cubicBezTo>
                      <a:pt x="846975" y="99785"/>
                      <a:pt x="855744" y="93208"/>
                      <a:pt x="858484" y="90468"/>
                    </a:cubicBezTo>
                    <a:cubicBezTo>
                      <a:pt x="860676" y="86632"/>
                      <a:pt x="860128" y="81151"/>
                      <a:pt x="852455" y="78411"/>
                    </a:cubicBezTo>
                    <a:close/>
                    <a:moveTo>
                      <a:pt x="617345" y="248852"/>
                    </a:moveTo>
                    <a:cubicBezTo>
                      <a:pt x="617345" y="239536"/>
                      <a:pt x="617345" y="229123"/>
                      <a:pt x="617345" y="219258"/>
                    </a:cubicBezTo>
                    <a:cubicBezTo>
                      <a:pt x="615701" y="212681"/>
                      <a:pt x="602000" y="194596"/>
                      <a:pt x="591039" y="163358"/>
                    </a:cubicBezTo>
                    <a:cubicBezTo>
                      <a:pt x="588847" y="156781"/>
                      <a:pt x="581722" y="156781"/>
                      <a:pt x="581174" y="162810"/>
                    </a:cubicBezTo>
                    <a:cubicBezTo>
                      <a:pt x="581174" y="168290"/>
                      <a:pt x="595423" y="207749"/>
                      <a:pt x="597067" y="233507"/>
                    </a:cubicBezTo>
                    <a:cubicBezTo>
                      <a:pt x="598711" y="254881"/>
                      <a:pt x="599808" y="276254"/>
                      <a:pt x="602000" y="297628"/>
                    </a:cubicBezTo>
                    <a:cubicBezTo>
                      <a:pt x="605288" y="309685"/>
                      <a:pt x="623373" y="333251"/>
                      <a:pt x="628306" y="330511"/>
                    </a:cubicBezTo>
                    <a:cubicBezTo>
                      <a:pt x="632690" y="328319"/>
                      <a:pt x="635430" y="325030"/>
                      <a:pt x="631046" y="306397"/>
                    </a:cubicBezTo>
                    <a:cubicBezTo>
                      <a:pt x="626662" y="287763"/>
                      <a:pt x="622277" y="269130"/>
                      <a:pt x="617345" y="248852"/>
                    </a:cubicBezTo>
                    <a:close/>
                    <a:moveTo>
                      <a:pt x="597067" y="140888"/>
                    </a:moveTo>
                    <a:cubicBezTo>
                      <a:pt x="606932" y="126091"/>
                      <a:pt x="603096" y="111842"/>
                      <a:pt x="585558" y="102525"/>
                    </a:cubicBezTo>
                    <a:cubicBezTo>
                      <a:pt x="579530" y="99785"/>
                      <a:pt x="583366" y="114034"/>
                      <a:pt x="583366" y="126091"/>
                    </a:cubicBezTo>
                    <a:cubicBezTo>
                      <a:pt x="583914" y="126639"/>
                      <a:pt x="583366" y="139244"/>
                      <a:pt x="582818" y="144176"/>
                    </a:cubicBezTo>
                    <a:cubicBezTo>
                      <a:pt x="581174" y="149109"/>
                      <a:pt x="583366" y="162810"/>
                      <a:pt x="597067" y="140888"/>
                    </a:cubicBezTo>
                    <a:close/>
                    <a:moveTo>
                      <a:pt x="700647" y="108005"/>
                    </a:moveTo>
                    <a:cubicBezTo>
                      <a:pt x="703388" y="110197"/>
                      <a:pt x="703936" y="114582"/>
                      <a:pt x="703936" y="119514"/>
                    </a:cubicBezTo>
                    <a:cubicBezTo>
                      <a:pt x="703388" y="128283"/>
                      <a:pt x="697359" y="131023"/>
                      <a:pt x="695715" y="136504"/>
                    </a:cubicBezTo>
                    <a:cubicBezTo>
                      <a:pt x="692427" y="142532"/>
                      <a:pt x="693523" y="151849"/>
                      <a:pt x="698455" y="154041"/>
                    </a:cubicBezTo>
                    <a:cubicBezTo>
                      <a:pt x="712704" y="158973"/>
                      <a:pt x="715993" y="133763"/>
                      <a:pt x="715993" y="112938"/>
                    </a:cubicBezTo>
                    <a:cubicBezTo>
                      <a:pt x="715993" y="104717"/>
                      <a:pt x="712704" y="95948"/>
                      <a:pt x="714897" y="89372"/>
                    </a:cubicBezTo>
                    <a:cubicBezTo>
                      <a:pt x="715993" y="82247"/>
                      <a:pt x="727502" y="76767"/>
                      <a:pt x="729694" y="79507"/>
                    </a:cubicBezTo>
                    <a:cubicBezTo>
                      <a:pt x="732434" y="86084"/>
                      <a:pt x="735174" y="95400"/>
                      <a:pt x="741203" y="106909"/>
                    </a:cubicBezTo>
                    <a:cubicBezTo>
                      <a:pt x="746135" y="116774"/>
                      <a:pt x="756000" y="127187"/>
                      <a:pt x="760932" y="128831"/>
                    </a:cubicBezTo>
                    <a:cubicBezTo>
                      <a:pt x="781210" y="135407"/>
                      <a:pt x="772441" y="120610"/>
                      <a:pt x="772441" y="109101"/>
                    </a:cubicBezTo>
                    <a:cubicBezTo>
                      <a:pt x="771893" y="105265"/>
                      <a:pt x="768605" y="106361"/>
                      <a:pt x="767509" y="105265"/>
                    </a:cubicBezTo>
                    <a:cubicBezTo>
                      <a:pt x="763672" y="105265"/>
                      <a:pt x="758740" y="108005"/>
                      <a:pt x="755452" y="104717"/>
                    </a:cubicBezTo>
                    <a:cubicBezTo>
                      <a:pt x="751616" y="100881"/>
                      <a:pt x="739558" y="74575"/>
                      <a:pt x="740107" y="70738"/>
                    </a:cubicBezTo>
                    <a:cubicBezTo>
                      <a:pt x="741203" y="65806"/>
                      <a:pt x="751616" y="60874"/>
                      <a:pt x="754356" y="55941"/>
                    </a:cubicBezTo>
                    <a:cubicBezTo>
                      <a:pt x="757644" y="50461"/>
                      <a:pt x="754356" y="41692"/>
                      <a:pt x="751616" y="42788"/>
                    </a:cubicBezTo>
                    <a:cubicBezTo>
                      <a:pt x="748875" y="43884"/>
                      <a:pt x="718185" y="78959"/>
                      <a:pt x="713801" y="82247"/>
                    </a:cubicBezTo>
                    <a:cubicBezTo>
                      <a:pt x="710512" y="86084"/>
                      <a:pt x="706676" y="84987"/>
                      <a:pt x="703936" y="82247"/>
                    </a:cubicBezTo>
                    <a:cubicBezTo>
                      <a:pt x="701196" y="80055"/>
                      <a:pt x="700099" y="65258"/>
                      <a:pt x="721473" y="35116"/>
                    </a:cubicBezTo>
                    <a:cubicBezTo>
                      <a:pt x="728050" y="25799"/>
                      <a:pt x="726405" y="25251"/>
                      <a:pt x="721473" y="22511"/>
                    </a:cubicBezTo>
                    <a:cubicBezTo>
                      <a:pt x="718185" y="19222"/>
                      <a:pt x="712156" y="25799"/>
                      <a:pt x="706676" y="25799"/>
                    </a:cubicBezTo>
                    <a:cubicBezTo>
                      <a:pt x="700099" y="25799"/>
                      <a:pt x="695167" y="23607"/>
                      <a:pt x="694619" y="20866"/>
                    </a:cubicBezTo>
                    <a:cubicBezTo>
                      <a:pt x="693523" y="15934"/>
                      <a:pt x="694619" y="11002"/>
                      <a:pt x="693523" y="6069"/>
                    </a:cubicBezTo>
                    <a:cubicBezTo>
                      <a:pt x="688043" y="-5440"/>
                      <a:pt x="671601" y="1137"/>
                      <a:pt x="662833" y="11550"/>
                    </a:cubicBezTo>
                    <a:cubicBezTo>
                      <a:pt x="654612" y="23059"/>
                      <a:pt x="629950" y="72382"/>
                      <a:pt x="640911" y="80055"/>
                    </a:cubicBezTo>
                    <a:cubicBezTo>
                      <a:pt x="650228" y="86632"/>
                      <a:pt x="662284" y="63066"/>
                      <a:pt x="671601" y="53749"/>
                    </a:cubicBezTo>
                    <a:cubicBezTo>
                      <a:pt x="683658" y="42240"/>
                      <a:pt x="692975" y="41692"/>
                      <a:pt x="695715" y="41692"/>
                    </a:cubicBezTo>
                    <a:cubicBezTo>
                      <a:pt x="705032" y="42240"/>
                      <a:pt x="683110" y="79507"/>
                      <a:pt x="690235" y="106909"/>
                    </a:cubicBezTo>
                    <a:cubicBezTo>
                      <a:pt x="692427" y="112390"/>
                      <a:pt x="679274" y="121706"/>
                      <a:pt x="674889" y="117870"/>
                    </a:cubicBezTo>
                    <a:cubicBezTo>
                      <a:pt x="674341" y="116774"/>
                      <a:pt x="662833" y="99237"/>
                      <a:pt x="654612" y="96496"/>
                    </a:cubicBezTo>
                    <a:cubicBezTo>
                      <a:pt x="649679" y="95948"/>
                      <a:pt x="643651" y="113486"/>
                      <a:pt x="651324" y="121706"/>
                    </a:cubicBezTo>
                    <a:cubicBezTo>
                      <a:pt x="655160" y="133215"/>
                      <a:pt x="676534" y="127187"/>
                      <a:pt x="644199" y="170482"/>
                    </a:cubicBezTo>
                    <a:cubicBezTo>
                      <a:pt x="637075" y="178703"/>
                      <a:pt x="637075" y="191308"/>
                      <a:pt x="637075" y="199528"/>
                    </a:cubicBezTo>
                    <a:cubicBezTo>
                      <a:pt x="637075" y="212681"/>
                      <a:pt x="639815" y="223094"/>
                      <a:pt x="648583" y="224190"/>
                    </a:cubicBezTo>
                    <a:cubicBezTo>
                      <a:pt x="658448" y="224738"/>
                      <a:pt x="665573" y="213229"/>
                      <a:pt x="669409" y="208297"/>
                    </a:cubicBezTo>
                    <a:cubicBezTo>
                      <a:pt x="672697" y="203365"/>
                      <a:pt x="678726" y="186923"/>
                      <a:pt x="681466" y="168290"/>
                    </a:cubicBezTo>
                    <a:cubicBezTo>
                      <a:pt x="683658" y="155685"/>
                      <a:pt x="679274" y="143080"/>
                      <a:pt x="683658" y="132119"/>
                    </a:cubicBezTo>
                    <a:cubicBezTo>
                      <a:pt x="685302" y="122254"/>
                      <a:pt x="691879" y="116774"/>
                      <a:pt x="700647" y="108005"/>
                    </a:cubicBezTo>
                    <a:close/>
                    <a:moveTo>
                      <a:pt x="604740" y="93208"/>
                    </a:moveTo>
                    <a:cubicBezTo>
                      <a:pt x="606932" y="91016"/>
                      <a:pt x="607480" y="90468"/>
                      <a:pt x="608028" y="88276"/>
                    </a:cubicBezTo>
                    <a:cubicBezTo>
                      <a:pt x="599808" y="78959"/>
                      <a:pt x="588847" y="58133"/>
                      <a:pt x="583366" y="60326"/>
                    </a:cubicBezTo>
                    <a:cubicBezTo>
                      <a:pt x="581174" y="63066"/>
                      <a:pt x="578982" y="64162"/>
                      <a:pt x="576790" y="69094"/>
                    </a:cubicBezTo>
                    <a:cubicBezTo>
                      <a:pt x="572953" y="75123"/>
                      <a:pt x="575146" y="83343"/>
                      <a:pt x="588847" y="91016"/>
                    </a:cubicBezTo>
                    <a:cubicBezTo>
                      <a:pt x="593779" y="93208"/>
                      <a:pt x="598711" y="92660"/>
                      <a:pt x="604740" y="93208"/>
                    </a:cubicBezTo>
                    <a:close/>
                    <a:moveTo>
                      <a:pt x="154797" y="517941"/>
                    </a:moveTo>
                    <a:cubicBezTo>
                      <a:pt x="145480" y="518489"/>
                      <a:pt x="132875" y="520682"/>
                      <a:pt x="130683" y="522874"/>
                    </a:cubicBezTo>
                    <a:cubicBezTo>
                      <a:pt x="121914" y="532190"/>
                      <a:pt x="119722" y="538219"/>
                      <a:pt x="107117" y="550824"/>
                    </a:cubicBezTo>
                    <a:cubicBezTo>
                      <a:pt x="109857" y="550824"/>
                      <a:pt x="104377" y="560689"/>
                      <a:pt x="107665" y="566169"/>
                    </a:cubicBezTo>
                    <a:cubicBezTo>
                      <a:pt x="111501" y="572198"/>
                      <a:pt x="118626" y="577678"/>
                      <a:pt x="125750" y="580418"/>
                    </a:cubicBezTo>
                    <a:cubicBezTo>
                      <a:pt x="132875" y="582610"/>
                      <a:pt x="149864" y="586995"/>
                      <a:pt x="155893" y="570553"/>
                    </a:cubicBezTo>
                    <a:cubicBezTo>
                      <a:pt x="158633" y="561785"/>
                      <a:pt x="146576" y="557400"/>
                      <a:pt x="143288" y="555756"/>
                    </a:cubicBezTo>
                    <a:cubicBezTo>
                      <a:pt x="143288" y="553564"/>
                      <a:pt x="143288" y="552468"/>
                      <a:pt x="143288" y="550824"/>
                    </a:cubicBezTo>
                    <a:cubicBezTo>
                      <a:pt x="144932" y="550824"/>
                      <a:pt x="147124" y="550824"/>
                      <a:pt x="148220" y="550824"/>
                    </a:cubicBezTo>
                    <a:cubicBezTo>
                      <a:pt x="148220" y="549728"/>
                      <a:pt x="164113" y="556304"/>
                      <a:pt x="169046" y="556304"/>
                    </a:cubicBezTo>
                    <a:cubicBezTo>
                      <a:pt x="173978" y="546440"/>
                      <a:pt x="180555" y="529998"/>
                      <a:pt x="172882" y="517941"/>
                    </a:cubicBezTo>
                    <a:cubicBezTo>
                      <a:pt x="168498" y="511365"/>
                      <a:pt x="164113" y="515749"/>
                      <a:pt x="154797" y="517941"/>
                    </a:cubicBezTo>
                    <a:close/>
                    <a:moveTo>
                      <a:pt x="113693" y="497116"/>
                    </a:moveTo>
                    <a:cubicBezTo>
                      <a:pt x="112597" y="492183"/>
                      <a:pt x="107665" y="485059"/>
                      <a:pt x="102185" y="483963"/>
                    </a:cubicBezTo>
                    <a:cubicBezTo>
                      <a:pt x="91224" y="481222"/>
                      <a:pt x="77523" y="504788"/>
                      <a:pt x="78619" y="509173"/>
                    </a:cubicBezTo>
                    <a:cubicBezTo>
                      <a:pt x="79167" y="514653"/>
                      <a:pt x="81359" y="520682"/>
                      <a:pt x="85195" y="519037"/>
                    </a:cubicBezTo>
                    <a:cubicBezTo>
                      <a:pt x="89032" y="518489"/>
                      <a:pt x="114241" y="508625"/>
                      <a:pt x="113693" y="497116"/>
                    </a:cubicBezTo>
                    <a:close/>
                    <a:moveTo>
                      <a:pt x="215081" y="476838"/>
                    </a:moveTo>
                    <a:cubicBezTo>
                      <a:pt x="204121" y="462589"/>
                      <a:pt x="179459" y="437927"/>
                      <a:pt x="152056" y="417650"/>
                    </a:cubicBezTo>
                    <a:cubicBezTo>
                      <a:pt x="127943" y="400660"/>
                      <a:pt x="102185" y="386411"/>
                      <a:pt x="86839" y="396824"/>
                    </a:cubicBezTo>
                    <a:cubicBezTo>
                      <a:pt x="72590" y="407785"/>
                      <a:pt x="77523" y="415457"/>
                      <a:pt x="74234" y="427514"/>
                    </a:cubicBezTo>
                    <a:cubicBezTo>
                      <a:pt x="69850" y="435735"/>
                      <a:pt x="64918" y="442859"/>
                      <a:pt x="57245" y="447792"/>
                    </a:cubicBezTo>
                    <a:cubicBezTo>
                      <a:pt x="48476" y="454916"/>
                      <a:pt x="30391" y="468617"/>
                      <a:pt x="22170" y="481222"/>
                    </a:cubicBezTo>
                    <a:cubicBezTo>
                      <a:pt x="18334" y="487799"/>
                      <a:pt x="6825" y="485059"/>
                      <a:pt x="4085" y="490539"/>
                    </a:cubicBezTo>
                    <a:cubicBezTo>
                      <a:pt x="1345" y="496568"/>
                      <a:pt x="-1396" y="502048"/>
                      <a:pt x="797" y="508077"/>
                    </a:cubicBezTo>
                    <a:cubicBezTo>
                      <a:pt x="7921" y="536027"/>
                      <a:pt x="67110" y="592475"/>
                      <a:pt x="67110" y="592475"/>
                    </a:cubicBezTo>
                    <a:cubicBezTo>
                      <a:pt x="67110" y="592475"/>
                      <a:pt x="96704" y="619877"/>
                      <a:pt x="95060" y="618781"/>
                    </a:cubicBezTo>
                    <a:cubicBezTo>
                      <a:pt x="115338" y="639607"/>
                      <a:pt x="134519" y="658240"/>
                      <a:pt x="142740" y="660981"/>
                    </a:cubicBezTo>
                    <a:cubicBezTo>
                      <a:pt x="152056" y="664269"/>
                      <a:pt x="166306" y="661529"/>
                      <a:pt x="163565" y="656048"/>
                    </a:cubicBezTo>
                    <a:cubicBezTo>
                      <a:pt x="153701" y="637415"/>
                      <a:pt x="124106" y="618233"/>
                      <a:pt x="111501" y="601792"/>
                    </a:cubicBezTo>
                    <a:cubicBezTo>
                      <a:pt x="94512" y="578226"/>
                      <a:pt x="73686" y="562333"/>
                      <a:pt x="57245" y="540959"/>
                    </a:cubicBezTo>
                    <a:cubicBezTo>
                      <a:pt x="53409" y="536027"/>
                      <a:pt x="48476" y="527258"/>
                      <a:pt x="44640" y="522326"/>
                    </a:cubicBezTo>
                    <a:cubicBezTo>
                      <a:pt x="43544" y="519037"/>
                      <a:pt x="41900" y="513557"/>
                      <a:pt x="44640" y="506981"/>
                    </a:cubicBezTo>
                    <a:cubicBezTo>
                      <a:pt x="47928" y="501500"/>
                      <a:pt x="53957" y="494924"/>
                      <a:pt x="58889" y="487799"/>
                    </a:cubicBezTo>
                    <a:cubicBezTo>
                      <a:pt x="69850" y="471906"/>
                      <a:pt x="80811" y="457657"/>
                      <a:pt x="88484" y="443407"/>
                    </a:cubicBezTo>
                    <a:cubicBezTo>
                      <a:pt x="91224" y="437927"/>
                      <a:pt x="99992" y="431899"/>
                      <a:pt x="101088" y="431351"/>
                    </a:cubicBezTo>
                    <a:cubicBezTo>
                      <a:pt x="107117" y="426418"/>
                      <a:pt x="119174" y="428610"/>
                      <a:pt x="126298" y="429706"/>
                    </a:cubicBezTo>
                    <a:cubicBezTo>
                      <a:pt x="133423" y="431899"/>
                      <a:pt x="158633" y="453272"/>
                      <a:pt x="188775" y="482867"/>
                    </a:cubicBezTo>
                    <a:cubicBezTo>
                      <a:pt x="207957" y="501500"/>
                      <a:pt x="212889" y="500404"/>
                      <a:pt x="219466" y="523970"/>
                    </a:cubicBezTo>
                    <a:cubicBezTo>
                      <a:pt x="221658" y="532739"/>
                      <a:pt x="210697" y="529998"/>
                      <a:pt x="210149" y="533287"/>
                    </a:cubicBezTo>
                    <a:cubicBezTo>
                      <a:pt x="206313" y="544247"/>
                      <a:pt x="206313" y="553564"/>
                      <a:pt x="227686" y="560141"/>
                    </a:cubicBezTo>
                    <a:cubicBezTo>
                      <a:pt x="231523" y="560689"/>
                      <a:pt x="240291" y="565621"/>
                      <a:pt x="243580" y="562881"/>
                    </a:cubicBezTo>
                    <a:cubicBezTo>
                      <a:pt x="247416" y="560141"/>
                      <a:pt x="245772" y="555756"/>
                      <a:pt x="243032" y="546988"/>
                    </a:cubicBezTo>
                    <a:cubicBezTo>
                      <a:pt x="234263" y="521230"/>
                      <a:pt x="238647" y="509721"/>
                      <a:pt x="215081" y="476838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DEA3E947-64EC-4F17-BEDE-809DF24CBBC9}"/>
                  </a:ext>
                </a:extLst>
              </p:cNvPr>
              <p:cNvSpPr/>
              <p:nvPr/>
            </p:nvSpPr>
            <p:spPr>
              <a:xfrm>
                <a:off x="1157339" y="2768680"/>
                <a:ext cx="1479716" cy="1424911"/>
              </a:xfrm>
              <a:custGeom>
                <a:avLst/>
                <a:gdLst>
                  <a:gd name="connsiteX0" fmla="*/ 1409264 w 1479715"/>
                  <a:gd name="connsiteY0" fmla="*/ 456449 h 1424911"/>
                  <a:gd name="connsiteX1" fmla="*/ 1373641 w 1479715"/>
                  <a:gd name="connsiteY1" fmla="*/ 508513 h 1424911"/>
                  <a:gd name="connsiteX2" fmla="*/ 1338018 w 1479715"/>
                  <a:gd name="connsiteY2" fmla="*/ 564413 h 1424911"/>
                  <a:gd name="connsiteX3" fmla="*/ 1331442 w 1479715"/>
                  <a:gd name="connsiteY3" fmla="*/ 568249 h 1424911"/>
                  <a:gd name="connsiteX4" fmla="*/ 1322673 w 1479715"/>
                  <a:gd name="connsiteY4" fmla="*/ 537011 h 1424911"/>
                  <a:gd name="connsiteX5" fmla="*/ 1341306 w 1479715"/>
                  <a:gd name="connsiteY5" fmla="*/ 492619 h 1424911"/>
                  <a:gd name="connsiteX6" fmla="*/ 1376929 w 1479715"/>
                  <a:gd name="connsiteY6" fmla="*/ 444392 h 1424911"/>
                  <a:gd name="connsiteX7" fmla="*/ 1409264 w 1479715"/>
                  <a:gd name="connsiteY7" fmla="*/ 456449 h 1424911"/>
                  <a:gd name="connsiteX8" fmla="*/ 1390082 w 1479715"/>
                  <a:gd name="connsiteY8" fmla="*/ 905296 h 1424911"/>
                  <a:gd name="connsiteX9" fmla="*/ 1353911 w 1479715"/>
                  <a:gd name="connsiteY9" fmla="*/ 1084506 h 1424911"/>
                  <a:gd name="connsiteX10" fmla="*/ 1305683 w 1479715"/>
                  <a:gd name="connsiteY10" fmla="*/ 1146983 h 1424911"/>
                  <a:gd name="connsiteX11" fmla="*/ 1294723 w 1479715"/>
                  <a:gd name="connsiteY11" fmla="*/ 1123417 h 1424911"/>
                  <a:gd name="connsiteX12" fmla="*/ 1352267 w 1479715"/>
                  <a:gd name="connsiteY12" fmla="*/ 884470 h 1424911"/>
                  <a:gd name="connsiteX13" fmla="*/ 1353363 w 1479715"/>
                  <a:gd name="connsiteY13" fmla="*/ 737046 h 1424911"/>
                  <a:gd name="connsiteX14" fmla="*/ 1390082 w 1479715"/>
                  <a:gd name="connsiteY14" fmla="*/ 905296 h 1424911"/>
                  <a:gd name="connsiteX15" fmla="*/ 1224025 w 1479715"/>
                  <a:gd name="connsiteY15" fmla="*/ 1162328 h 1424911"/>
                  <a:gd name="connsiteX16" fmla="*/ 1145655 w 1479715"/>
                  <a:gd name="connsiteY16" fmla="*/ 1224805 h 1424911"/>
                  <a:gd name="connsiteX17" fmla="*/ 1065641 w 1479715"/>
                  <a:gd name="connsiteY17" fmla="*/ 1255495 h 1424911"/>
                  <a:gd name="connsiteX18" fmla="*/ 1059612 w 1479715"/>
                  <a:gd name="connsiteY18" fmla="*/ 1254947 h 1424911"/>
                  <a:gd name="connsiteX19" fmla="*/ 1051392 w 1479715"/>
                  <a:gd name="connsiteY19" fmla="*/ 1225353 h 1424911"/>
                  <a:gd name="connsiteX20" fmla="*/ 1059612 w 1479715"/>
                  <a:gd name="connsiteY20" fmla="*/ 1179317 h 1424911"/>
                  <a:gd name="connsiteX21" fmla="*/ 1065641 w 1479715"/>
                  <a:gd name="connsiteY21" fmla="*/ 1157943 h 1424911"/>
                  <a:gd name="connsiteX22" fmla="*/ 1083178 w 1479715"/>
                  <a:gd name="connsiteY22" fmla="*/ 1096015 h 1424911"/>
                  <a:gd name="connsiteX23" fmla="*/ 1110032 w 1479715"/>
                  <a:gd name="connsiteY23" fmla="*/ 991338 h 1424911"/>
                  <a:gd name="connsiteX24" fmla="*/ 1127022 w 1479715"/>
                  <a:gd name="connsiteY24" fmla="*/ 971061 h 1424911"/>
                  <a:gd name="connsiteX25" fmla="*/ 1145655 w 1479715"/>
                  <a:gd name="connsiteY25" fmla="*/ 962292 h 1424911"/>
                  <a:gd name="connsiteX26" fmla="*/ 1212516 w 1479715"/>
                  <a:gd name="connsiteY26" fmla="*/ 951331 h 1424911"/>
                  <a:gd name="connsiteX27" fmla="*/ 1265676 w 1479715"/>
                  <a:gd name="connsiteY27" fmla="*/ 1066968 h 1424911"/>
                  <a:gd name="connsiteX28" fmla="*/ 1224025 w 1479715"/>
                  <a:gd name="connsiteY28" fmla="*/ 1162328 h 1424911"/>
                  <a:gd name="connsiteX29" fmla="*/ 1040431 w 1479715"/>
                  <a:gd name="connsiteY29" fmla="*/ 1086698 h 1424911"/>
                  <a:gd name="connsiteX30" fmla="*/ 1012481 w 1479715"/>
                  <a:gd name="connsiteY30" fmla="*/ 1048883 h 1424911"/>
                  <a:gd name="connsiteX31" fmla="*/ 1015221 w 1479715"/>
                  <a:gd name="connsiteY31" fmla="*/ 982570 h 1424911"/>
                  <a:gd name="connsiteX32" fmla="*/ 1040431 w 1479715"/>
                  <a:gd name="connsiteY32" fmla="*/ 968321 h 1424911"/>
                  <a:gd name="connsiteX33" fmla="*/ 1065641 w 1479715"/>
                  <a:gd name="connsiteY33" fmla="*/ 971609 h 1424911"/>
                  <a:gd name="connsiteX34" fmla="*/ 1074957 w 1479715"/>
                  <a:gd name="connsiteY34" fmla="*/ 1013260 h 1424911"/>
                  <a:gd name="connsiteX35" fmla="*/ 1065641 w 1479715"/>
                  <a:gd name="connsiteY35" fmla="*/ 1057652 h 1424911"/>
                  <a:gd name="connsiteX36" fmla="*/ 1040431 w 1479715"/>
                  <a:gd name="connsiteY36" fmla="*/ 1086698 h 1424911"/>
                  <a:gd name="connsiteX37" fmla="*/ 1038239 w 1479715"/>
                  <a:gd name="connsiteY37" fmla="*/ 1173289 h 1424911"/>
                  <a:gd name="connsiteX38" fmla="*/ 993299 w 1479715"/>
                  <a:gd name="connsiteY38" fmla="*/ 1286733 h 1424911"/>
                  <a:gd name="connsiteX39" fmla="*/ 980146 w 1479715"/>
                  <a:gd name="connsiteY39" fmla="*/ 1286185 h 1424911"/>
                  <a:gd name="connsiteX40" fmla="*/ 926438 w 1479715"/>
                  <a:gd name="connsiteY40" fmla="*/ 1251111 h 1424911"/>
                  <a:gd name="connsiteX41" fmla="*/ 950004 w 1479715"/>
                  <a:gd name="connsiteY41" fmla="*/ 1190826 h 1424911"/>
                  <a:gd name="connsiteX42" fmla="*/ 986722 w 1479715"/>
                  <a:gd name="connsiteY42" fmla="*/ 1165616 h 1424911"/>
                  <a:gd name="connsiteX43" fmla="*/ 1017413 w 1479715"/>
                  <a:gd name="connsiteY43" fmla="*/ 1143146 h 1424911"/>
                  <a:gd name="connsiteX44" fmla="*/ 1040979 w 1479715"/>
                  <a:gd name="connsiteY44" fmla="*/ 1143146 h 1424911"/>
                  <a:gd name="connsiteX45" fmla="*/ 1042623 w 1479715"/>
                  <a:gd name="connsiteY45" fmla="*/ 1159039 h 1424911"/>
                  <a:gd name="connsiteX46" fmla="*/ 1038239 w 1479715"/>
                  <a:gd name="connsiteY46" fmla="*/ 1173289 h 1424911"/>
                  <a:gd name="connsiteX47" fmla="*/ 975214 w 1479715"/>
                  <a:gd name="connsiteY47" fmla="*/ 806100 h 1424911"/>
                  <a:gd name="connsiteX48" fmla="*/ 992751 w 1479715"/>
                  <a:gd name="connsiteY48" fmla="*/ 722797 h 1424911"/>
                  <a:gd name="connsiteX49" fmla="*/ 1016865 w 1479715"/>
                  <a:gd name="connsiteY49" fmla="*/ 651552 h 1424911"/>
                  <a:gd name="connsiteX50" fmla="*/ 1040431 w 1479715"/>
                  <a:gd name="connsiteY50" fmla="*/ 653744 h 1424911"/>
                  <a:gd name="connsiteX51" fmla="*/ 1123185 w 1479715"/>
                  <a:gd name="connsiteY51" fmla="*/ 699231 h 1424911"/>
                  <a:gd name="connsiteX52" fmla="*/ 1146203 w 1479715"/>
                  <a:gd name="connsiteY52" fmla="*/ 694299 h 1424911"/>
                  <a:gd name="connsiteX53" fmla="*/ 1127570 w 1479715"/>
                  <a:gd name="connsiteY53" fmla="*/ 801715 h 1424911"/>
                  <a:gd name="connsiteX54" fmla="*/ 1110580 w 1479715"/>
                  <a:gd name="connsiteY54" fmla="*/ 894335 h 1424911"/>
                  <a:gd name="connsiteX55" fmla="*/ 1099619 w 1479715"/>
                  <a:gd name="connsiteY55" fmla="*/ 915160 h 1424911"/>
                  <a:gd name="connsiteX56" fmla="*/ 1040431 w 1479715"/>
                  <a:gd name="connsiteY56" fmla="*/ 918449 h 1424911"/>
                  <a:gd name="connsiteX57" fmla="*/ 975214 w 1479715"/>
                  <a:gd name="connsiteY57" fmla="*/ 806100 h 1424911"/>
                  <a:gd name="connsiteX58" fmla="*/ 1096879 w 1479715"/>
                  <a:gd name="connsiteY58" fmla="*/ 509061 h 1424911"/>
                  <a:gd name="connsiteX59" fmla="*/ 1145655 w 1479715"/>
                  <a:gd name="connsiteY59" fmla="*/ 460833 h 1424911"/>
                  <a:gd name="connsiteX60" fmla="*/ 1188950 w 1479715"/>
                  <a:gd name="connsiteY60" fmla="*/ 429046 h 1424911"/>
                  <a:gd name="connsiteX61" fmla="*/ 1212516 w 1479715"/>
                  <a:gd name="connsiteY61" fmla="*/ 461929 h 1424911"/>
                  <a:gd name="connsiteX62" fmla="*/ 1179086 w 1479715"/>
                  <a:gd name="connsiteY62" fmla="*/ 573730 h 1424911"/>
                  <a:gd name="connsiteX63" fmla="*/ 1153876 w 1479715"/>
                  <a:gd name="connsiteY63" fmla="*/ 654292 h 1424911"/>
                  <a:gd name="connsiteX64" fmla="*/ 1110032 w 1479715"/>
                  <a:gd name="connsiteY64" fmla="*/ 649360 h 1424911"/>
                  <a:gd name="connsiteX65" fmla="*/ 1076054 w 1479715"/>
                  <a:gd name="connsiteY65" fmla="*/ 585787 h 1424911"/>
                  <a:gd name="connsiteX66" fmla="*/ 1096879 w 1479715"/>
                  <a:gd name="connsiteY66" fmla="*/ 509061 h 1424911"/>
                  <a:gd name="connsiteX67" fmla="*/ 893007 w 1479715"/>
                  <a:gd name="connsiteY67" fmla="*/ 1274676 h 1424911"/>
                  <a:gd name="connsiteX68" fmla="*/ 872730 w 1479715"/>
                  <a:gd name="connsiteY68" fmla="*/ 1298242 h 1424911"/>
                  <a:gd name="connsiteX69" fmla="*/ 862317 w 1479715"/>
                  <a:gd name="connsiteY69" fmla="*/ 1301531 h 1424911"/>
                  <a:gd name="connsiteX70" fmla="*/ 838751 w 1479715"/>
                  <a:gd name="connsiteY70" fmla="*/ 1290570 h 1424911"/>
                  <a:gd name="connsiteX71" fmla="*/ 862317 w 1479715"/>
                  <a:gd name="connsiteY71" fmla="*/ 1262072 h 1424911"/>
                  <a:gd name="connsiteX72" fmla="*/ 877114 w 1479715"/>
                  <a:gd name="connsiteY72" fmla="*/ 1257139 h 1424911"/>
                  <a:gd name="connsiteX73" fmla="*/ 893007 w 1479715"/>
                  <a:gd name="connsiteY73" fmla="*/ 1274676 h 1424911"/>
                  <a:gd name="connsiteX74" fmla="*/ 671050 w 1479715"/>
                  <a:gd name="connsiteY74" fmla="*/ 1286185 h 1424911"/>
                  <a:gd name="connsiteX75" fmla="*/ 680915 w 1479715"/>
                  <a:gd name="connsiteY75" fmla="*/ 1202883 h 1424911"/>
                  <a:gd name="connsiteX76" fmla="*/ 690231 w 1479715"/>
                  <a:gd name="connsiteY76" fmla="*/ 1171096 h 1424911"/>
                  <a:gd name="connsiteX77" fmla="*/ 715441 w 1479715"/>
                  <a:gd name="connsiteY77" fmla="*/ 1084506 h 1424911"/>
                  <a:gd name="connsiteX78" fmla="*/ 739007 w 1479715"/>
                  <a:gd name="connsiteY78" fmla="*/ 1023673 h 1424911"/>
                  <a:gd name="connsiteX79" fmla="*/ 762025 w 1479715"/>
                  <a:gd name="connsiteY79" fmla="*/ 1026413 h 1424911"/>
                  <a:gd name="connsiteX80" fmla="*/ 788879 w 1479715"/>
                  <a:gd name="connsiteY80" fmla="*/ 1044498 h 1424911"/>
                  <a:gd name="connsiteX81" fmla="*/ 829982 w 1479715"/>
                  <a:gd name="connsiteY81" fmla="*/ 1108071 h 1424911"/>
                  <a:gd name="connsiteX82" fmla="*/ 863961 w 1479715"/>
                  <a:gd name="connsiteY82" fmla="*/ 1199047 h 1424911"/>
                  <a:gd name="connsiteX83" fmla="*/ 790523 w 1479715"/>
                  <a:gd name="connsiteY83" fmla="*/ 1281253 h 1424911"/>
                  <a:gd name="connsiteX84" fmla="*/ 671050 w 1479715"/>
                  <a:gd name="connsiteY84" fmla="*/ 1286185 h 1424911"/>
                  <a:gd name="connsiteX85" fmla="*/ 659541 w 1479715"/>
                  <a:gd name="connsiteY85" fmla="*/ 987502 h 1424911"/>
                  <a:gd name="connsiteX86" fmla="*/ 697356 w 1479715"/>
                  <a:gd name="connsiteY86" fmla="*/ 1003395 h 1424911"/>
                  <a:gd name="connsiteX87" fmla="*/ 699548 w 1479715"/>
                  <a:gd name="connsiteY87" fmla="*/ 1042306 h 1424911"/>
                  <a:gd name="connsiteX88" fmla="*/ 683655 w 1479715"/>
                  <a:gd name="connsiteY88" fmla="*/ 1096563 h 1424911"/>
                  <a:gd name="connsiteX89" fmla="*/ 680915 w 1479715"/>
                  <a:gd name="connsiteY89" fmla="*/ 1097111 h 1424911"/>
                  <a:gd name="connsiteX90" fmla="*/ 663925 w 1479715"/>
                  <a:gd name="connsiteY90" fmla="*/ 1040114 h 1424911"/>
                  <a:gd name="connsiteX91" fmla="*/ 659541 w 1479715"/>
                  <a:gd name="connsiteY91" fmla="*/ 987502 h 1424911"/>
                  <a:gd name="connsiteX92" fmla="*/ 647484 w 1479715"/>
                  <a:gd name="connsiteY92" fmla="*/ 1209459 h 1424911"/>
                  <a:gd name="connsiteX93" fmla="*/ 615149 w 1479715"/>
                  <a:gd name="connsiteY93" fmla="*/ 1272484 h 1424911"/>
                  <a:gd name="connsiteX94" fmla="*/ 577334 w 1479715"/>
                  <a:gd name="connsiteY94" fmla="*/ 1223708 h 1424911"/>
                  <a:gd name="connsiteX95" fmla="*/ 551028 w 1479715"/>
                  <a:gd name="connsiteY95" fmla="*/ 1157395 h 1424911"/>
                  <a:gd name="connsiteX96" fmla="*/ 547740 w 1479715"/>
                  <a:gd name="connsiteY96" fmla="*/ 1123965 h 1424911"/>
                  <a:gd name="connsiteX97" fmla="*/ 583911 w 1479715"/>
                  <a:gd name="connsiteY97" fmla="*/ 1128897 h 1424911"/>
                  <a:gd name="connsiteX98" fmla="*/ 637619 w 1479715"/>
                  <a:gd name="connsiteY98" fmla="*/ 1157943 h 1424911"/>
                  <a:gd name="connsiteX99" fmla="*/ 647484 w 1479715"/>
                  <a:gd name="connsiteY99" fmla="*/ 1209459 h 1424911"/>
                  <a:gd name="connsiteX100" fmla="*/ 544452 w 1479715"/>
                  <a:gd name="connsiteY100" fmla="*/ 1269196 h 1424911"/>
                  <a:gd name="connsiteX101" fmla="*/ 463890 w 1479715"/>
                  <a:gd name="connsiteY101" fmla="*/ 1265360 h 1424911"/>
                  <a:gd name="connsiteX102" fmla="*/ 447996 w 1479715"/>
                  <a:gd name="connsiteY102" fmla="*/ 1236313 h 1424911"/>
                  <a:gd name="connsiteX103" fmla="*/ 463890 w 1479715"/>
                  <a:gd name="connsiteY103" fmla="*/ 1204527 h 1424911"/>
                  <a:gd name="connsiteX104" fmla="*/ 496772 w 1479715"/>
                  <a:gd name="connsiteY104" fmla="*/ 1171096 h 1424911"/>
                  <a:gd name="connsiteX105" fmla="*/ 505541 w 1479715"/>
                  <a:gd name="connsiteY105" fmla="*/ 1168904 h 1424911"/>
                  <a:gd name="connsiteX106" fmla="*/ 546096 w 1479715"/>
                  <a:gd name="connsiteY106" fmla="*/ 1254947 h 1424911"/>
                  <a:gd name="connsiteX107" fmla="*/ 544452 w 1479715"/>
                  <a:gd name="connsiteY107" fmla="*/ 1269196 h 1424911"/>
                  <a:gd name="connsiteX108" fmla="*/ 403057 w 1479715"/>
                  <a:gd name="connsiteY108" fmla="*/ 1206171 h 1424911"/>
                  <a:gd name="connsiteX109" fmla="*/ 389904 w 1479715"/>
                  <a:gd name="connsiteY109" fmla="*/ 1214392 h 1424911"/>
                  <a:gd name="connsiteX110" fmla="*/ 344964 w 1479715"/>
                  <a:gd name="connsiteY110" fmla="*/ 1196854 h 1424911"/>
                  <a:gd name="connsiteX111" fmla="*/ 313178 w 1479715"/>
                  <a:gd name="connsiteY111" fmla="*/ 1171096 h 1424911"/>
                  <a:gd name="connsiteX112" fmla="*/ 341128 w 1479715"/>
                  <a:gd name="connsiteY112" fmla="*/ 1080121 h 1424911"/>
                  <a:gd name="connsiteX113" fmla="*/ 383875 w 1479715"/>
                  <a:gd name="connsiteY113" fmla="*/ 1068612 h 1424911"/>
                  <a:gd name="connsiteX114" fmla="*/ 364146 w 1479715"/>
                  <a:gd name="connsiteY114" fmla="*/ 1009424 h 1424911"/>
                  <a:gd name="connsiteX115" fmla="*/ 402509 w 1479715"/>
                  <a:gd name="connsiteY115" fmla="*/ 1001203 h 1424911"/>
                  <a:gd name="connsiteX116" fmla="*/ 464986 w 1479715"/>
                  <a:gd name="connsiteY116" fmla="*/ 1036278 h 1424911"/>
                  <a:gd name="connsiteX117" fmla="*/ 481975 w 1479715"/>
                  <a:gd name="connsiteY117" fmla="*/ 1110812 h 1424911"/>
                  <a:gd name="connsiteX118" fmla="*/ 403057 w 1479715"/>
                  <a:gd name="connsiteY118" fmla="*/ 1206171 h 1424911"/>
                  <a:gd name="connsiteX119" fmla="*/ 300025 w 1479715"/>
                  <a:gd name="connsiteY119" fmla="*/ 1103139 h 1424911"/>
                  <a:gd name="connsiteX120" fmla="*/ 278651 w 1479715"/>
                  <a:gd name="connsiteY120" fmla="*/ 1144790 h 1424911"/>
                  <a:gd name="connsiteX121" fmla="*/ 256729 w 1479715"/>
                  <a:gd name="connsiteY121" fmla="*/ 1136570 h 1424911"/>
                  <a:gd name="connsiteX122" fmla="*/ 213982 w 1479715"/>
                  <a:gd name="connsiteY122" fmla="*/ 1086150 h 1424911"/>
                  <a:gd name="connsiteX123" fmla="*/ 220010 w 1479715"/>
                  <a:gd name="connsiteY123" fmla="*/ 1051075 h 1424911"/>
                  <a:gd name="connsiteX124" fmla="*/ 257825 w 1479715"/>
                  <a:gd name="connsiteY124" fmla="*/ 1053267 h 1424911"/>
                  <a:gd name="connsiteX125" fmla="*/ 304409 w 1479715"/>
                  <a:gd name="connsiteY125" fmla="*/ 1060392 h 1424911"/>
                  <a:gd name="connsiteX126" fmla="*/ 300025 w 1479715"/>
                  <a:gd name="connsiteY126" fmla="*/ 1103139 h 1424911"/>
                  <a:gd name="connsiteX127" fmla="*/ 229875 w 1479715"/>
                  <a:gd name="connsiteY127" fmla="*/ 731018 h 1424911"/>
                  <a:gd name="connsiteX128" fmla="*/ 245220 w 1479715"/>
                  <a:gd name="connsiteY128" fmla="*/ 651552 h 1424911"/>
                  <a:gd name="connsiteX129" fmla="*/ 264402 w 1479715"/>
                  <a:gd name="connsiteY129" fmla="*/ 636755 h 1424911"/>
                  <a:gd name="connsiteX130" fmla="*/ 300025 w 1479715"/>
                  <a:gd name="connsiteY130" fmla="*/ 644427 h 1424911"/>
                  <a:gd name="connsiteX131" fmla="*/ 358665 w 1479715"/>
                  <a:gd name="connsiteY131" fmla="*/ 704164 h 1424911"/>
                  <a:gd name="connsiteX132" fmla="*/ 403057 w 1479715"/>
                  <a:gd name="connsiteY132" fmla="*/ 709096 h 1424911"/>
                  <a:gd name="connsiteX133" fmla="*/ 415114 w 1479715"/>
                  <a:gd name="connsiteY133" fmla="*/ 711288 h 1424911"/>
                  <a:gd name="connsiteX134" fmla="*/ 403057 w 1479715"/>
                  <a:gd name="connsiteY134" fmla="*/ 764997 h 1424911"/>
                  <a:gd name="connsiteX135" fmla="*/ 382231 w 1479715"/>
                  <a:gd name="connsiteY135" fmla="*/ 833502 h 1424911"/>
                  <a:gd name="connsiteX136" fmla="*/ 342224 w 1479715"/>
                  <a:gd name="connsiteY136" fmla="*/ 950235 h 1424911"/>
                  <a:gd name="connsiteX137" fmla="*/ 261662 w 1479715"/>
                  <a:gd name="connsiteY137" fmla="*/ 885566 h 1424911"/>
                  <a:gd name="connsiteX138" fmla="*/ 229875 w 1479715"/>
                  <a:gd name="connsiteY138" fmla="*/ 731018 h 1424911"/>
                  <a:gd name="connsiteX139" fmla="*/ 328523 w 1479715"/>
                  <a:gd name="connsiteY139" fmla="*/ 532626 h 1424911"/>
                  <a:gd name="connsiteX140" fmla="*/ 463890 w 1479715"/>
                  <a:gd name="connsiteY140" fmla="*/ 463573 h 1424911"/>
                  <a:gd name="connsiteX141" fmla="*/ 490196 w 1479715"/>
                  <a:gd name="connsiteY141" fmla="*/ 469053 h 1424911"/>
                  <a:gd name="connsiteX142" fmla="*/ 463342 w 1479715"/>
                  <a:gd name="connsiteY142" fmla="*/ 564961 h 1424911"/>
                  <a:gd name="connsiteX143" fmla="*/ 443612 w 1479715"/>
                  <a:gd name="connsiteY143" fmla="*/ 621957 h 1424911"/>
                  <a:gd name="connsiteX144" fmla="*/ 412922 w 1479715"/>
                  <a:gd name="connsiteY144" fmla="*/ 676214 h 1424911"/>
                  <a:gd name="connsiteX145" fmla="*/ 343320 w 1479715"/>
                  <a:gd name="connsiteY145" fmla="*/ 630178 h 1424911"/>
                  <a:gd name="connsiteX146" fmla="*/ 328523 w 1479715"/>
                  <a:gd name="connsiteY146" fmla="*/ 532626 h 1424911"/>
                  <a:gd name="connsiteX147" fmla="*/ 576786 w 1479715"/>
                  <a:gd name="connsiteY147" fmla="*/ 717317 h 1424911"/>
                  <a:gd name="connsiteX148" fmla="*/ 597064 w 1479715"/>
                  <a:gd name="connsiteY148" fmla="*/ 642783 h 1424911"/>
                  <a:gd name="connsiteX149" fmla="*/ 597612 w 1479715"/>
                  <a:gd name="connsiteY149" fmla="*/ 642235 h 1424911"/>
                  <a:gd name="connsiteX150" fmla="*/ 604189 w 1479715"/>
                  <a:gd name="connsiteY150" fmla="*/ 638399 h 1424911"/>
                  <a:gd name="connsiteX151" fmla="*/ 689135 w 1479715"/>
                  <a:gd name="connsiteY151" fmla="*/ 703068 h 1424911"/>
                  <a:gd name="connsiteX152" fmla="*/ 748872 w 1479715"/>
                  <a:gd name="connsiteY152" fmla="*/ 710740 h 1424911"/>
                  <a:gd name="connsiteX153" fmla="*/ 761477 w 1479715"/>
                  <a:gd name="connsiteY153" fmla="*/ 717865 h 1424911"/>
                  <a:gd name="connsiteX154" fmla="*/ 753804 w 1479715"/>
                  <a:gd name="connsiteY154" fmla="*/ 771573 h 1424911"/>
                  <a:gd name="connsiteX155" fmla="*/ 749420 w 1479715"/>
                  <a:gd name="connsiteY155" fmla="*/ 796235 h 1424911"/>
                  <a:gd name="connsiteX156" fmla="*/ 712153 w 1479715"/>
                  <a:gd name="connsiteY156" fmla="*/ 935986 h 1424911"/>
                  <a:gd name="connsiteX157" fmla="*/ 688587 w 1479715"/>
                  <a:gd name="connsiteY157" fmla="*/ 927765 h 1424911"/>
                  <a:gd name="connsiteX158" fmla="*/ 576786 w 1479715"/>
                  <a:gd name="connsiteY158" fmla="*/ 717317 h 1424911"/>
                  <a:gd name="connsiteX159" fmla="*/ 677626 w 1479715"/>
                  <a:gd name="connsiteY159" fmla="*/ 493167 h 1424911"/>
                  <a:gd name="connsiteX160" fmla="*/ 749968 w 1479715"/>
                  <a:gd name="connsiteY160" fmla="*/ 436171 h 1424911"/>
                  <a:gd name="connsiteX161" fmla="*/ 846424 w 1479715"/>
                  <a:gd name="connsiteY161" fmla="*/ 429046 h 1424911"/>
                  <a:gd name="connsiteX162" fmla="*/ 830530 w 1479715"/>
                  <a:gd name="connsiteY162" fmla="*/ 509061 h 1424911"/>
                  <a:gd name="connsiteX163" fmla="*/ 776822 w 1479715"/>
                  <a:gd name="connsiteY163" fmla="*/ 672925 h 1424911"/>
                  <a:gd name="connsiteX164" fmla="*/ 701740 w 1479715"/>
                  <a:gd name="connsiteY164" fmla="*/ 647167 h 1424911"/>
                  <a:gd name="connsiteX165" fmla="*/ 677626 w 1479715"/>
                  <a:gd name="connsiteY165" fmla="*/ 493167 h 1424911"/>
                  <a:gd name="connsiteX166" fmla="*/ 1467904 w 1479715"/>
                  <a:gd name="connsiteY166" fmla="*/ 311217 h 1424911"/>
                  <a:gd name="connsiteX167" fmla="*/ 1268965 w 1479715"/>
                  <a:gd name="connsiteY167" fmla="*/ 90904 h 1424911"/>
                  <a:gd name="connsiteX168" fmla="*/ 1155520 w 1479715"/>
                  <a:gd name="connsiteY168" fmla="*/ 16370 h 1424911"/>
                  <a:gd name="connsiteX169" fmla="*/ 1110580 w 1479715"/>
                  <a:gd name="connsiteY169" fmla="*/ 2121 h 1424911"/>
                  <a:gd name="connsiteX170" fmla="*/ 1110580 w 1479715"/>
                  <a:gd name="connsiteY170" fmla="*/ 19658 h 1424911"/>
                  <a:gd name="connsiteX171" fmla="*/ 1146203 w 1479715"/>
                  <a:gd name="connsiteY171" fmla="*/ 38292 h 1424911"/>
                  <a:gd name="connsiteX172" fmla="*/ 1340210 w 1479715"/>
                  <a:gd name="connsiteY172" fmla="*/ 258057 h 1424911"/>
                  <a:gd name="connsiteX173" fmla="*/ 1397207 w 1479715"/>
                  <a:gd name="connsiteY173" fmla="*/ 384655 h 1424911"/>
                  <a:gd name="connsiteX174" fmla="*/ 1287050 w 1479715"/>
                  <a:gd name="connsiteY174" fmla="*/ 518377 h 1424911"/>
                  <a:gd name="connsiteX175" fmla="*/ 1273897 w 1479715"/>
                  <a:gd name="connsiteY175" fmla="*/ 1000107 h 1424911"/>
                  <a:gd name="connsiteX176" fmla="*/ 1232794 w 1479715"/>
                  <a:gd name="connsiteY176" fmla="*/ 906392 h 1424911"/>
                  <a:gd name="connsiteX177" fmla="*/ 1145655 w 1479715"/>
                  <a:gd name="connsiteY177" fmla="*/ 909132 h 1424911"/>
                  <a:gd name="connsiteX178" fmla="*/ 1144011 w 1479715"/>
                  <a:gd name="connsiteY178" fmla="*/ 909132 h 1424911"/>
                  <a:gd name="connsiteX179" fmla="*/ 1179634 w 1479715"/>
                  <a:gd name="connsiteY179" fmla="*/ 701972 h 1424911"/>
                  <a:gd name="connsiteX180" fmla="*/ 1212516 w 1479715"/>
                  <a:gd name="connsiteY180" fmla="*/ 657032 h 1424911"/>
                  <a:gd name="connsiteX181" fmla="*/ 1198267 w 1479715"/>
                  <a:gd name="connsiteY181" fmla="*/ 623054 h 1424911"/>
                  <a:gd name="connsiteX182" fmla="*/ 1262388 w 1479715"/>
                  <a:gd name="connsiteY182" fmla="*/ 437267 h 1424911"/>
                  <a:gd name="connsiteX183" fmla="*/ 1264032 w 1479715"/>
                  <a:gd name="connsiteY183" fmla="*/ 394520 h 1424911"/>
                  <a:gd name="connsiteX184" fmla="*/ 1207036 w 1479715"/>
                  <a:gd name="connsiteY184" fmla="*/ 397260 h 1424911"/>
                  <a:gd name="connsiteX185" fmla="*/ 1165933 w 1479715"/>
                  <a:gd name="connsiteY185" fmla="*/ 413701 h 1424911"/>
                  <a:gd name="connsiteX186" fmla="*/ 1145655 w 1479715"/>
                  <a:gd name="connsiteY186" fmla="*/ 380819 h 1424911"/>
                  <a:gd name="connsiteX187" fmla="*/ 1064545 w 1479715"/>
                  <a:gd name="connsiteY187" fmla="*/ 327110 h 1424911"/>
                  <a:gd name="connsiteX188" fmla="*/ 1026182 w 1479715"/>
                  <a:gd name="connsiteY188" fmla="*/ 335331 h 1424911"/>
                  <a:gd name="connsiteX189" fmla="*/ 1040431 w 1479715"/>
                  <a:gd name="connsiteY189" fmla="*/ 386847 h 1424911"/>
                  <a:gd name="connsiteX190" fmla="*/ 1110032 w 1479715"/>
                  <a:gd name="connsiteY190" fmla="*/ 408221 h 1424911"/>
                  <a:gd name="connsiteX191" fmla="*/ 1141819 w 1479715"/>
                  <a:gd name="connsiteY191" fmla="*/ 425758 h 1424911"/>
                  <a:gd name="connsiteX192" fmla="*/ 1110032 w 1479715"/>
                  <a:gd name="connsiteY192" fmla="*/ 443296 h 1424911"/>
                  <a:gd name="connsiteX193" fmla="*/ 1010836 w 1479715"/>
                  <a:gd name="connsiteY193" fmla="*/ 523310 h 1424911"/>
                  <a:gd name="connsiteX194" fmla="*/ 888623 w 1479715"/>
                  <a:gd name="connsiteY194" fmla="*/ 772121 h 1424911"/>
                  <a:gd name="connsiteX195" fmla="*/ 904516 w 1479715"/>
                  <a:gd name="connsiteY195" fmla="*/ 1009424 h 1424911"/>
                  <a:gd name="connsiteX196" fmla="*/ 960964 w 1479715"/>
                  <a:gd name="connsiteY196" fmla="*/ 1119580 h 1424911"/>
                  <a:gd name="connsiteX197" fmla="*/ 908352 w 1479715"/>
                  <a:gd name="connsiteY197" fmla="*/ 1177673 h 1424911"/>
                  <a:gd name="connsiteX198" fmla="*/ 872730 w 1479715"/>
                  <a:gd name="connsiteY198" fmla="*/ 1048883 h 1424911"/>
                  <a:gd name="connsiteX199" fmla="*/ 857932 w 1479715"/>
                  <a:gd name="connsiteY199" fmla="*/ 1031345 h 1424911"/>
                  <a:gd name="connsiteX200" fmla="*/ 755448 w 1479715"/>
                  <a:gd name="connsiteY200" fmla="*/ 960100 h 1424911"/>
                  <a:gd name="connsiteX201" fmla="*/ 752160 w 1479715"/>
                  <a:gd name="connsiteY201" fmla="*/ 948043 h 1424911"/>
                  <a:gd name="connsiteX202" fmla="*/ 752160 w 1479715"/>
                  <a:gd name="connsiteY202" fmla="*/ 936534 h 1424911"/>
                  <a:gd name="connsiteX203" fmla="*/ 796552 w 1479715"/>
                  <a:gd name="connsiteY203" fmla="*/ 739239 h 1424911"/>
                  <a:gd name="connsiteX204" fmla="*/ 802032 w 1479715"/>
                  <a:gd name="connsiteY204" fmla="*/ 712385 h 1424911"/>
                  <a:gd name="connsiteX205" fmla="*/ 827242 w 1479715"/>
                  <a:gd name="connsiteY205" fmla="*/ 674570 h 1424911"/>
                  <a:gd name="connsiteX206" fmla="*/ 821214 w 1479715"/>
                  <a:gd name="connsiteY206" fmla="*/ 642783 h 1424911"/>
                  <a:gd name="connsiteX207" fmla="*/ 863961 w 1479715"/>
                  <a:gd name="connsiteY207" fmla="*/ 505772 h 1424911"/>
                  <a:gd name="connsiteX208" fmla="*/ 864509 w 1479715"/>
                  <a:gd name="connsiteY208" fmla="*/ 504676 h 1424911"/>
                  <a:gd name="connsiteX209" fmla="*/ 886431 w 1479715"/>
                  <a:gd name="connsiteY209" fmla="*/ 446584 h 1424911"/>
                  <a:gd name="connsiteX210" fmla="*/ 931370 w 1479715"/>
                  <a:gd name="connsiteY210" fmla="*/ 421922 h 1424911"/>
                  <a:gd name="connsiteX211" fmla="*/ 938495 w 1479715"/>
                  <a:gd name="connsiteY211" fmla="*/ 393972 h 1424911"/>
                  <a:gd name="connsiteX212" fmla="*/ 914929 w 1479715"/>
                  <a:gd name="connsiteY212" fmla="*/ 385203 h 1424911"/>
                  <a:gd name="connsiteX213" fmla="*/ 793811 w 1479715"/>
                  <a:gd name="connsiteY213" fmla="*/ 390683 h 1424911"/>
                  <a:gd name="connsiteX214" fmla="*/ 714893 w 1479715"/>
                  <a:gd name="connsiteY214" fmla="*/ 403288 h 1424911"/>
                  <a:gd name="connsiteX215" fmla="*/ 655705 w 1479715"/>
                  <a:gd name="connsiteY215" fmla="*/ 336975 h 1424911"/>
                  <a:gd name="connsiteX216" fmla="*/ 598708 w 1479715"/>
                  <a:gd name="connsiteY216" fmla="*/ 327658 h 1424911"/>
                  <a:gd name="connsiteX217" fmla="*/ 598160 w 1479715"/>
                  <a:gd name="connsiteY217" fmla="*/ 381915 h 1424911"/>
                  <a:gd name="connsiteX218" fmla="*/ 644196 w 1479715"/>
                  <a:gd name="connsiteY218" fmla="*/ 393424 h 1424911"/>
                  <a:gd name="connsiteX219" fmla="*/ 669406 w 1479715"/>
                  <a:gd name="connsiteY219" fmla="*/ 430690 h 1424911"/>
                  <a:gd name="connsiteX220" fmla="*/ 609121 w 1479715"/>
                  <a:gd name="connsiteY220" fmla="*/ 510705 h 1424911"/>
                  <a:gd name="connsiteX221" fmla="*/ 507733 w 1479715"/>
                  <a:gd name="connsiteY221" fmla="*/ 834598 h 1424911"/>
                  <a:gd name="connsiteX222" fmla="*/ 576238 w 1479715"/>
                  <a:gd name="connsiteY222" fmla="*/ 980926 h 1424911"/>
                  <a:gd name="connsiteX223" fmla="*/ 594324 w 1479715"/>
                  <a:gd name="connsiteY223" fmla="*/ 1054911 h 1424911"/>
                  <a:gd name="connsiteX224" fmla="*/ 541164 w 1479715"/>
                  <a:gd name="connsiteY224" fmla="*/ 1077381 h 1424911"/>
                  <a:gd name="connsiteX225" fmla="*/ 504445 w 1479715"/>
                  <a:gd name="connsiteY225" fmla="*/ 1032990 h 1424911"/>
                  <a:gd name="connsiteX226" fmla="*/ 495676 w 1479715"/>
                  <a:gd name="connsiteY226" fmla="*/ 996271 h 1424911"/>
                  <a:gd name="connsiteX227" fmla="*/ 495676 w 1479715"/>
                  <a:gd name="connsiteY227" fmla="*/ 995723 h 1424911"/>
                  <a:gd name="connsiteX228" fmla="*/ 401961 w 1479715"/>
                  <a:gd name="connsiteY228" fmla="*/ 969417 h 1424911"/>
                  <a:gd name="connsiteX229" fmla="*/ 381135 w 1479715"/>
                  <a:gd name="connsiteY229" fmla="*/ 966676 h 1424911"/>
                  <a:gd name="connsiteX230" fmla="*/ 401961 w 1479715"/>
                  <a:gd name="connsiteY230" fmla="*/ 861452 h 1424911"/>
                  <a:gd name="connsiteX231" fmla="*/ 444708 w 1479715"/>
                  <a:gd name="connsiteY231" fmla="*/ 709096 h 1424911"/>
                  <a:gd name="connsiteX232" fmla="*/ 462793 w 1479715"/>
                  <a:gd name="connsiteY232" fmla="*/ 703616 h 1424911"/>
                  <a:gd name="connsiteX233" fmla="*/ 471562 w 1479715"/>
                  <a:gd name="connsiteY233" fmla="*/ 698683 h 1424911"/>
                  <a:gd name="connsiteX234" fmla="*/ 474302 w 1479715"/>
                  <a:gd name="connsiteY234" fmla="*/ 670733 h 1424911"/>
                  <a:gd name="connsiteX235" fmla="*/ 462793 w 1479715"/>
                  <a:gd name="connsiteY235" fmla="*/ 662513 h 1424911"/>
                  <a:gd name="connsiteX236" fmla="*/ 460053 w 1479715"/>
                  <a:gd name="connsiteY236" fmla="*/ 655936 h 1424911"/>
                  <a:gd name="connsiteX237" fmla="*/ 462793 w 1479715"/>
                  <a:gd name="connsiteY237" fmla="*/ 644427 h 1424911"/>
                  <a:gd name="connsiteX238" fmla="*/ 496772 w 1479715"/>
                  <a:gd name="connsiteY238" fmla="*/ 541395 h 1424911"/>
                  <a:gd name="connsiteX239" fmla="*/ 513761 w 1479715"/>
                  <a:gd name="connsiteY239" fmla="*/ 492071 h 1424911"/>
                  <a:gd name="connsiteX240" fmla="*/ 538971 w 1479715"/>
                  <a:gd name="connsiteY240" fmla="*/ 487139 h 1424911"/>
                  <a:gd name="connsiteX241" fmla="*/ 549932 w 1479715"/>
                  <a:gd name="connsiteY241" fmla="*/ 483851 h 1424911"/>
                  <a:gd name="connsiteX242" fmla="*/ 545000 w 1479715"/>
                  <a:gd name="connsiteY242" fmla="*/ 446036 h 1424911"/>
                  <a:gd name="connsiteX243" fmla="*/ 495128 w 1479715"/>
                  <a:gd name="connsiteY243" fmla="*/ 438363 h 1424911"/>
                  <a:gd name="connsiteX244" fmla="*/ 462245 w 1479715"/>
                  <a:gd name="connsiteY244" fmla="*/ 438363 h 1424911"/>
                  <a:gd name="connsiteX245" fmla="*/ 401413 w 1479715"/>
                  <a:gd name="connsiteY245" fmla="*/ 437267 h 1424911"/>
                  <a:gd name="connsiteX246" fmla="*/ 359213 w 1479715"/>
                  <a:gd name="connsiteY246" fmla="*/ 374242 h 1424911"/>
                  <a:gd name="connsiteX247" fmla="*/ 311534 w 1479715"/>
                  <a:gd name="connsiteY247" fmla="*/ 407673 h 1424911"/>
                  <a:gd name="connsiteX248" fmla="*/ 352637 w 1479715"/>
                  <a:gd name="connsiteY248" fmla="*/ 454804 h 1424911"/>
                  <a:gd name="connsiteX249" fmla="*/ 194252 w 1479715"/>
                  <a:gd name="connsiteY249" fmla="*/ 617025 h 1424911"/>
                  <a:gd name="connsiteX250" fmla="*/ 152053 w 1479715"/>
                  <a:gd name="connsiteY250" fmla="*/ 821445 h 1424911"/>
                  <a:gd name="connsiteX251" fmla="*/ 211790 w 1479715"/>
                  <a:gd name="connsiteY251" fmla="*/ 957360 h 1424911"/>
                  <a:gd name="connsiteX252" fmla="*/ 253989 w 1479715"/>
                  <a:gd name="connsiteY252" fmla="*/ 987502 h 1424911"/>
                  <a:gd name="connsiteX253" fmla="*/ 254537 w 1479715"/>
                  <a:gd name="connsiteY253" fmla="*/ 987502 h 1424911"/>
                  <a:gd name="connsiteX254" fmla="*/ 292900 w 1479715"/>
                  <a:gd name="connsiteY254" fmla="*/ 1012164 h 1424911"/>
                  <a:gd name="connsiteX255" fmla="*/ 254537 w 1479715"/>
                  <a:gd name="connsiteY255" fmla="*/ 1017644 h 1424911"/>
                  <a:gd name="connsiteX256" fmla="*/ 225491 w 1479715"/>
                  <a:gd name="connsiteY256" fmla="*/ 1020385 h 1424911"/>
                  <a:gd name="connsiteX257" fmla="*/ 175619 w 1479715"/>
                  <a:gd name="connsiteY257" fmla="*/ 1035730 h 1424911"/>
                  <a:gd name="connsiteX258" fmla="*/ 83548 w 1479715"/>
                  <a:gd name="connsiteY258" fmla="*/ 921189 h 1424911"/>
                  <a:gd name="connsiteX259" fmla="*/ 123007 w 1479715"/>
                  <a:gd name="connsiteY259" fmla="*/ 695943 h 1424911"/>
                  <a:gd name="connsiteX260" fmla="*/ 108758 w 1479715"/>
                  <a:gd name="connsiteY260" fmla="*/ 414797 h 1424911"/>
                  <a:gd name="connsiteX261" fmla="*/ 179455 w 1479715"/>
                  <a:gd name="connsiteY261" fmla="*/ 369858 h 1424911"/>
                  <a:gd name="connsiteX262" fmla="*/ 253441 w 1479715"/>
                  <a:gd name="connsiteY262" fmla="*/ 400548 h 1424911"/>
                  <a:gd name="connsiteX263" fmla="*/ 253989 w 1479715"/>
                  <a:gd name="connsiteY263" fmla="*/ 401096 h 1424911"/>
                  <a:gd name="connsiteX264" fmla="*/ 263854 w 1479715"/>
                  <a:gd name="connsiteY264" fmla="*/ 402192 h 1424911"/>
                  <a:gd name="connsiteX265" fmla="*/ 253989 w 1479715"/>
                  <a:gd name="connsiteY265" fmla="*/ 335331 h 1424911"/>
                  <a:gd name="connsiteX266" fmla="*/ 253441 w 1479715"/>
                  <a:gd name="connsiteY266" fmla="*/ 334783 h 1424911"/>
                  <a:gd name="connsiteX267" fmla="*/ 244124 w 1479715"/>
                  <a:gd name="connsiteY267" fmla="*/ 324918 h 1424911"/>
                  <a:gd name="connsiteX268" fmla="*/ 166302 w 1479715"/>
                  <a:gd name="connsiteY268" fmla="*/ 285459 h 1424911"/>
                  <a:gd name="connsiteX269" fmla="*/ 209050 w 1479715"/>
                  <a:gd name="connsiteY269" fmla="*/ 240520 h 1424911"/>
                  <a:gd name="connsiteX270" fmla="*/ 215078 w 1479715"/>
                  <a:gd name="connsiteY270" fmla="*/ 152833 h 1424911"/>
                  <a:gd name="connsiteX271" fmla="*/ 126295 w 1479715"/>
                  <a:gd name="connsiteY271" fmla="*/ 125431 h 1424911"/>
                  <a:gd name="connsiteX272" fmla="*/ 149861 w 1479715"/>
                  <a:gd name="connsiteY272" fmla="*/ 197772 h 1424911"/>
                  <a:gd name="connsiteX273" fmla="*/ 71491 w 1479715"/>
                  <a:gd name="connsiteY273" fmla="*/ 287651 h 1424911"/>
                  <a:gd name="connsiteX274" fmla="*/ 16686 w 1479715"/>
                  <a:gd name="connsiteY274" fmla="*/ 444392 h 1424911"/>
                  <a:gd name="connsiteX275" fmla="*/ 20523 w 1479715"/>
                  <a:gd name="connsiteY275" fmla="*/ 771573 h 1424911"/>
                  <a:gd name="connsiteX276" fmla="*/ 22715 w 1479715"/>
                  <a:gd name="connsiteY276" fmla="*/ 1016000 h 1424911"/>
                  <a:gd name="connsiteX277" fmla="*/ 232615 w 1479715"/>
                  <a:gd name="connsiteY277" fmla="*/ 1284541 h 1424911"/>
                  <a:gd name="connsiteX278" fmla="*/ 217818 w 1479715"/>
                  <a:gd name="connsiteY278" fmla="*/ 1323452 h 1424911"/>
                  <a:gd name="connsiteX279" fmla="*/ 237548 w 1479715"/>
                  <a:gd name="connsiteY279" fmla="*/ 1345374 h 1424911"/>
                  <a:gd name="connsiteX280" fmla="*/ 254537 w 1479715"/>
                  <a:gd name="connsiteY280" fmla="*/ 1325097 h 1424911"/>
                  <a:gd name="connsiteX281" fmla="*/ 266046 w 1479715"/>
                  <a:gd name="connsiteY281" fmla="*/ 1300435 h 1424911"/>
                  <a:gd name="connsiteX282" fmla="*/ 401413 w 1479715"/>
                  <a:gd name="connsiteY282" fmla="*/ 1375516 h 1424911"/>
                  <a:gd name="connsiteX283" fmla="*/ 544452 w 1479715"/>
                  <a:gd name="connsiteY283" fmla="*/ 1405659 h 1424911"/>
                  <a:gd name="connsiteX284" fmla="*/ 580623 w 1479715"/>
                  <a:gd name="connsiteY284" fmla="*/ 1421552 h 1424911"/>
                  <a:gd name="connsiteX285" fmla="*/ 573498 w 1479715"/>
                  <a:gd name="connsiteY285" fmla="*/ 1445666 h 1424911"/>
                  <a:gd name="connsiteX286" fmla="*/ 566922 w 1479715"/>
                  <a:gd name="connsiteY286" fmla="*/ 1468684 h 1424911"/>
                  <a:gd name="connsiteX287" fmla="*/ 599804 w 1479715"/>
                  <a:gd name="connsiteY287" fmla="*/ 1470876 h 1424911"/>
                  <a:gd name="connsiteX288" fmla="*/ 611313 w 1479715"/>
                  <a:gd name="connsiteY288" fmla="*/ 1437445 h 1424911"/>
                  <a:gd name="connsiteX289" fmla="*/ 620630 w 1479715"/>
                  <a:gd name="connsiteY289" fmla="*/ 1412235 h 1424911"/>
                  <a:gd name="connsiteX290" fmla="*/ 863961 w 1479715"/>
                  <a:gd name="connsiteY290" fmla="*/ 1415523 h 1424911"/>
                  <a:gd name="connsiteX291" fmla="*/ 957676 w 1479715"/>
                  <a:gd name="connsiteY291" fmla="*/ 1415523 h 1424911"/>
                  <a:gd name="connsiteX292" fmla="*/ 951648 w 1479715"/>
                  <a:gd name="connsiteY292" fmla="*/ 1440185 h 1424911"/>
                  <a:gd name="connsiteX293" fmla="*/ 949456 w 1479715"/>
                  <a:gd name="connsiteY293" fmla="*/ 1463751 h 1424911"/>
                  <a:gd name="connsiteX294" fmla="*/ 980146 w 1479715"/>
                  <a:gd name="connsiteY294" fmla="*/ 1462107 h 1424911"/>
                  <a:gd name="connsiteX295" fmla="*/ 997135 w 1479715"/>
                  <a:gd name="connsiteY295" fmla="*/ 1405659 h 1424911"/>
                  <a:gd name="connsiteX296" fmla="*/ 1029470 w 1479715"/>
                  <a:gd name="connsiteY296" fmla="*/ 1397438 h 1424911"/>
                  <a:gd name="connsiteX297" fmla="*/ 1210872 w 1479715"/>
                  <a:gd name="connsiteY297" fmla="*/ 1311943 h 1424911"/>
                  <a:gd name="connsiteX298" fmla="*/ 1408168 w 1479715"/>
                  <a:gd name="connsiteY298" fmla="*/ 1114100 h 1424911"/>
                  <a:gd name="connsiteX299" fmla="*/ 1461876 w 1479715"/>
                  <a:gd name="connsiteY299" fmla="*/ 972705 h 1424911"/>
                  <a:gd name="connsiteX300" fmla="*/ 1444338 w 1479715"/>
                  <a:gd name="connsiteY300" fmla="*/ 832406 h 1424911"/>
                  <a:gd name="connsiteX301" fmla="*/ 1391178 w 1479715"/>
                  <a:gd name="connsiteY301" fmla="*/ 644427 h 1424911"/>
                  <a:gd name="connsiteX302" fmla="*/ 1388986 w 1479715"/>
                  <a:gd name="connsiteY302" fmla="*/ 533723 h 1424911"/>
                  <a:gd name="connsiteX303" fmla="*/ 1425157 w 1479715"/>
                  <a:gd name="connsiteY303" fmla="*/ 521117 h 1424911"/>
                  <a:gd name="connsiteX304" fmla="*/ 1443790 w 1479715"/>
                  <a:gd name="connsiteY304" fmla="*/ 637851 h 1424911"/>
                  <a:gd name="connsiteX305" fmla="*/ 1470096 w 1479715"/>
                  <a:gd name="connsiteY305" fmla="*/ 695395 h 1424911"/>
                  <a:gd name="connsiteX306" fmla="*/ 1492018 w 1479715"/>
                  <a:gd name="connsiteY306" fmla="*/ 554548 h 1424911"/>
                  <a:gd name="connsiteX307" fmla="*/ 1510652 w 1479715"/>
                  <a:gd name="connsiteY307" fmla="*/ 470150 h 1424911"/>
                  <a:gd name="connsiteX308" fmla="*/ 1467904 w 1479715"/>
                  <a:gd name="connsiteY308" fmla="*/ 311217 h 142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</a:cxnLst>
                <a:rect l="l" t="t" r="r" b="b"/>
                <a:pathLst>
                  <a:path w="1479715" h="1424911">
                    <a:moveTo>
                      <a:pt x="1409264" y="456449"/>
                    </a:moveTo>
                    <a:cubicBezTo>
                      <a:pt x="1407072" y="480014"/>
                      <a:pt x="1387890" y="499196"/>
                      <a:pt x="1373641" y="508513"/>
                    </a:cubicBezTo>
                    <a:cubicBezTo>
                      <a:pt x="1339114" y="533723"/>
                      <a:pt x="1345143" y="555096"/>
                      <a:pt x="1338018" y="564413"/>
                    </a:cubicBezTo>
                    <a:cubicBezTo>
                      <a:pt x="1336374" y="566605"/>
                      <a:pt x="1334182" y="569345"/>
                      <a:pt x="1331442" y="568249"/>
                    </a:cubicBezTo>
                    <a:cubicBezTo>
                      <a:pt x="1324865" y="566605"/>
                      <a:pt x="1322673" y="550712"/>
                      <a:pt x="1322673" y="537011"/>
                    </a:cubicBezTo>
                    <a:cubicBezTo>
                      <a:pt x="1322673" y="523858"/>
                      <a:pt x="1334182" y="504128"/>
                      <a:pt x="1341306" y="492619"/>
                    </a:cubicBezTo>
                    <a:cubicBezTo>
                      <a:pt x="1352815" y="473986"/>
                      <a:pt x="1366516" y="454804"/>
                      <a:pt x="1376929" y="444392"/>
                    </a:cubicBezTo>
                    <a:cubicBezTo>
                      <a:pt x="1400495" y="423018"/>
                      <a:pt x="1409812" y="444392"/>
                      <a:pt x="1409264" y="456449"/>
                    </a:cubicBezTo>
                    <a:moveTo>
                      <a:pt x="1390082" y="905296"/>
                    </a:moveTo>
                    <a:cubicBezTo>
                      <a:pt x="1388438" y="990242"/>
                      <a:pt x="1387890" y="1031345"/>
                      <a:pt x="1353911" y="1084506"/>
                    </a:cubicBezTo>
                    <a:cubicBezTo>
                      <a:pt x="1339114" y="1106975"/>
                      <a:pt x="1322125" y="1126157"/>
                      <a:pt x="1305683" y="1146983"/>
                    </a:cubicBezTo>
                    <a:cubicBezTo>
                      <a:pt x="1266772" y="1177673"/>
                      <a:pt x="1275541" y="1155203"/>
                      <a:pt x="1294723" y="1123417"/>
                    </a:cubicBezTo>
                    <a:cubicBezTo>
                      <a:pt x="1349527" y="1058748"/>
                      <a:pt x="1353911" y="965032"/>
                      <a:pt x="1352267" y="884470"/>
                    </a:cubicBezTo>
                    <a:cubicBezTo>
                      <a:pt x="1348979" y="806100"/>
                      <a:pt x="1344047" y="722797"/>
                      <a:pt x="1353363" y="737046"/>
                    </a:cubicBezTo>
                    <a:cubicBezTo>
                      <a:pt x="1364324" y="750747"/>
                      <a:pt x="1390082" y="853780"/>
                      <a:pt x="1390082" y="905296"/>
                    </a:cubicBezTo>
                    <a:close/>
                    <a:moveTo>
                      <a:pt x="1224025" y="1162328"/>
                    </a:moveTo>
                    <a:cubicBezTo>
                      <a:pt x="1212516" y="1176029"/>
                      <a:pt x="1181278" y="1203979"/>
                      <a:pt x="1145655" y="1224805"/>
                    </a:cubicBezTo>
                    <a:cubicBezTo>
                      <a:pt x="1125925" y="1234669"/>
                      <a:pt x="1087014" y="1253851"/>
                      <a:pt x="1065641" y="1255495"/>
                    </a:cubicBezTo>
                    <a:cubicBezTo>
                      <a:pt x="1062901" y="1255495"/>
                      <a:pt x="1060708" y="1255495"/>
                      <a:pt x="1059612" y="1254947"/>
                    </a:cubicBezTo>
                    <a:cubicBezTo>
                      <a:pt x="1053036" y="1252755"/>
                      <a:pt x="1050295" y="1245082"/>
                      <a:pt x="1051392" y="1225353"/>
                    </a:cubicBezTo>
                    <a:cubicBezTo>
                      <a:pt x="1051392" y="1210556"/>
                      <a:pt x="1054680" y="1194662"/>
                      <a:pt x="1059612" y="1179317"/>
                    </a:cubicBezTo>
                    <a:cubicBezTo>
                      <a:pt x="1060708" y="1172193"/>
                      <a:pt x="1063449" y="1165068"/>
                      <a:pt x="1065641" y="1157943"/>
                    </a:cubicBezTo>
                    <a:cubicBezTo>
                      <a:pt x="1071669" y="1134378"/>
                      <a:pt x="1079890" y="1113004"/>
                      <a:pt x="1083178" y="1096015"/>
                    </a:cubicBezTo>
                    <a:cubicBezTo>
                      <a:pt x="1089207" y="1071353"/>
                      <a:pt x="1095235" y="1021481"/>
                      <a:pt x="1110032" y="991338"/>
                    </a:cubicBezTo>
                    <a:cubicBezTo>
                      <a:pt x="1114417" y="982570"/>
                      <a:pt x="1119897" y="975445"/>
                      <a:pt x="1127022" y="971061"/>
                    </a:cubicBezTo>
                    <a:cubicBezTo>
                      <a:pt x="1131954" y="968321"/>
                      <a:pt x="1137982" y="965580"/>
                      <a:pt x="1145655" y="962292"/>
                    </a:cubicBezTo>
                    <a:cubicBezTo>
                      <a:pt x="1165933" y="955167"/>
                      <a:pt x="1193883" y="951331"/>
                      <a:pt x="1212516" y="951331"/>
                    </a:cubicBezTo>
                    <a:cubicBezTo>
                      <a:pt x="1237726" y="951331"/>
                      <a:pt x="1265676" y="1046691"/>
                      <a:pt x="1265676" y="1066968"/>
                    </a:cubicBezTo>
                    <a:cubicBezTo>
                      <a:pt x="1265676" y="1086698"/>
                      <a:pt x="1240466" y="1144790"/>
                      <a:pt x="1224025" y="1162328"/>
                    </a:cubicBezTo>
                    <a:close/>
                    <a:moveTo>
                      <a:pt x="1040431" y="1086698"/>
                    </a:moveTo>
                    <a:cubicBezTo>
                      <a:pt x="1033854" y="1086150"/>
                      <a:pt x="1026182" y="1075189"/>
                      <a:pt x="1012481" y="1048883"/>
                    </a:cubicBezTo>
                    <a:cubicBezTo>
                      <a:pt x="1001520" y="1029153"/>
                      <a:pt x="995491" y="1000107"/>
                      <a:pt x="1015221" y="982570"/>
                    </a:cubicBezTo>
                    <a:cubicBezTo>
                      <a:pt x="1024537" y="973801"/>
                      <a:pt x="1033306" y="968869"/>
                      <a:pt x="1040431" y="968321"/>
                    </a:cubicBezTo>
                    <a:cubicBezTo>
                      <a:pt x="1049748" y="966676"/>
                      <a:pt x="1057420" y="968869"/>
                      <a:pt x="1065641" y="971609"/>
                    </a:cubicBezTo>
                    <a:cubicBezTo>
                      <a:pt x="1076602" y="975445"/>
                      <a:pt x="1082630" y="983118"/>
                      <a:pt x="1074957" y="1013260"/>
                    </a:cubicBezTo>
                    <a:cubicBezTo>
                      <a:pt x="1071121" y="1032442"/>
                      <a:pt x="1068381" y="1046691"/>
                      <a:pt x="1065641" y="1057652"/>
                    </a:cubicBezTo>
                    <a:cubicBezTo>
                      <a:pt x="1061804" y="1065872"/>
                      <a:pt x="1051392" y="1087794"/>
                      <a:pt x="1040431" y="1086698"/>
                    </a:cubicBezTo>
                    <a:close/>
                    <a:moveTo>
                      <a:pt x="1038239" y="1173289"/>
                    </a:moveTo>
                    <a:cubicBezTo>
                      <a:pt x="1023989" y="1212748"/>
                      <a:pt x="1014673" y="1284541"/>
                      <a:pt x="993299" y="1286733"/>
                    </a:cubicBezTo>
                    <a:cubicBezTo>
                      <a:pt x="988915" y="1286733"/>
                      <a:pt x="984530" y="1286733"/>
                      <a:pt x="980146" y="1286185"/>
                    </a:cubicBezTo>
                    <a:cubicBezTo>
                      <a:pt x="957676" y="1282349"/>
                      <a:pt x="928630" y="1269196"/>
                      <a:pt x="926438" y="1251111"/>
                    </a:cubicBezTo>
                    <a:cubicBezTo>
                      <a:pt x="921505" y="1229737"/>
                      <a:pt x="921505" y="1208363"/>
                      <a:pt x="950004" y="1190826"/>
                    </a:cubicBezTo>
                    <a:cubicBezTo>
                      <a:pt x="962061" y="1182605"/>
                      <a:pt x="974666" y="1174385"/>
                      <a:pt x="986722" y="1165616"/>
                    </a:cubicBezTo>
                    <a:cubicBezTo>
                      <a:pt x="997683" y="1156847"/>
                      <a:pt x="1007000" y="1149723"/>
                      <a:pt x="1017413" y="1143146"/>
                    </a:cubicBezTo>
                    <a:cubicBezTo>
                      <a:pt x="1024537" y="1138214"/>
                      <a:pt x="1036046" y="1136022"/>
                      <a:pt x="1040979" y="1143146"/>
                    </a:cubicBezTo>
                    <a:cubicBezTo>
                      <a:pt x="1043171" y="1146434"/>
                      <a:pt x="1043719" y="1151367"/>
                      <a:pt x="1042623" y="1159039"/>
                    </a:cubicBezTo>
                    <a:cubicBezTo>
                      <a:pt x="1040979" y="1163424"/>
                      <a:pt x="1039335" y="1168356"/>
                      <a:pt x="1038239" y="1173289"/>
                    </a:cubicBezTo>
                    <a:close/>
                    <a:moveTo>
                      <a:pt x="975214" y="806100"/>
                    </a:moveTo>
                    <a:cubicBezTo>
                      <a:pt x="979050" y="778150"/>
                      <a:pt x="985626" y="750199"/>
                      <a:pt x="992751" y="722797"/>
                    </a:cubicBezTo>
                    <a:cubicBezTo>
                      <a:pt x="1001520" y="688271"/>
                      <a:pt x="1011933" y="660320"/>
                      <a:pt x="1016865" y="651552"/>
                    </a:cubicBezTo>
                    <a:cubicBezTo>
                      <a:pt x="1025086" y="635658"/>
                      <a:pt x="1031114" y="644975"/>
                      <a:pt x="1040431" y="653744"/>
                    </a:cubicBezTo>
                    <a:cubicBezTo>
                      <a:pt x="1055776" y="665801"/>
                      <a:pt x="1110580" y="701972"/>
                      <a:pt x="1123185" y="699231"/>
                    </a:cubicBezTo>
                    <a:cubicBezTo>
                      <a:pt x="1132502" y="698683"/>
                      <a:pt x="1144011" y="695943"/>
                      <a:pt x="1146203" y="694299"/>
                    </a:cubicBezTo>
                    <a:cubicBezTo>
                      <a:pt x="1146203" y="724990"/>
                      <a:pt x="1134146" y="770477"/>
                      <a:pt x="1127570" y="801715"/>
                    </a:cubicBezTo>
                    <a:cubicBezTo>
                      <a:pt x="1120993" y="823637"/>
                      <a:pt x="1118253" y="867481"/>
                      <a:pt x="1110580" y="894335"/>
                    </a:cubicBezTo>
                    <a:cubicBezTo>
                      <a:pt x="1107840" y="904200"/>
                      <a:pt x="1104552" y="911872"/>
                      <a:pt x="1099619" y="915160"/>
                    </a:cubicBezTo>
                    <a:cubicBezTo>
                      <a:pt x="1085918" y="923929"/>
                      <a:pt x="1056872" y="922285"/>
                      <a:pt x="1040431" y="918449"/>
                    </a:cubicBezTo>
                    <a:cubicBezTo>
                      <a:pt x="985078" y="910776"/>
                      <a:pt x="969733" y="856520"/>
                      <a:pt x="975214" y="806100"/>
                    </a:cubicBezTo>
                    <a:close/>
                    <a:moveTo>
                      <a:pt x="1096879" y="509061"/>
                    </a:moveTo>
                    <a:cubicBezTo>
                      <a:pt x="1110580" y="490427"/>
                      <a:pt x="1127570" y="475082"/>
                      <a:pt x="1145655" y="460833"/>
                    </a:cubicBezTo>
                    <a:cubicBezTo>
                      <a:pt x="1161000" y="447132"/>
                      <a:pt x="1176893" y="436171"/>
                      <a:pt x="1188950" y="429046"/>
                    </a:cubicBezTo>
                    <a:cubicBezTo>
                      <a:pt x="1216353" y="413701"/>
                      <a:pt x="1218545" y="444392"/>
                      <a:pt x="1212516" y="461929"/>
                    </a:cubicBezTo>
                    <a:cubicBezTo>
                      <a:pt x="1207036" y="480014"/>
                      <a:pt x="1185662" y="545231"/>
                      <a:pt x="1179086" y="573730"/>
                    </a:cubicBezTo>
                    <a:cubicBezTo>
                      <a:pt x="1173605" y="603872"/>
                      <a:pt x="1164836" y="648812"/>
                      <a:pt x="1153876" y="654292"/>
                    </a:cubicBezTo>
                    <a:cubicBezTo>
                      <a:pt x="1140175" y="660868"/>
                      <a:pt x="1122637" y="657032"/>
                      <a:pt x="1110032" y="649360"/>
                    </a:cubicBezTo>
                    <a:cubicBezTo>
                      <a:pt x="1093043" y="639495"/>
                      <a:pt x="1078246" y="618669"/>
                      <a:pt x="1076054" y="585787"/>
                    </a:cubicBezTo>
                    <a:cubicBezTo>
                      <a:pt x="1073313" y="541395"/>
                      <a:pt x="1081534" y="534271"/>
                      <a:pt x="1096879" y="509061"/>
                    </a:cubicBezTo>
                    <a:close/>
                    <a:moveTo>
                      <a:pt x="893007" y="1274676"/>
                    </a:moveTo>
                    <a:cubicBezTo>
                      <a:pt x="889719" y="1290570"/>
                      <a:pt x="888075" y="1292214"/>
                      <a:pt x="872730" y="1298242"/>
                    </a:cubicBezTo>
                    <a:cubicBezTo>
                      <a:pt x="869441" y="1299338"/>
                      <a:pt x="865605" y="1300435"/>
                      <a:pt x="862317" y="1301531"/>
                    </a:cubicBezTo>
                    <a:cubicBezTo>
                      <a:pt x="843135" y="1307559"/>
                      <a:pt x="832722" y="1302079"/>
                      <a:pt x="838751" y="1290570"/>
                    </a:cubicBezTo>
                    <a:cubicBezTo>
                      <a:pt x="843135" y="1281801"/>
                      <a:pt x="852452" y="1269196"/>
                      <a:pt x="862317" y="1262072"/>
                    </a:cubicBezTo>
                    <a:cubicBezTo>
                      <a:pt x="866153" y="1259331"/>
                      <a:pt x="872181" y="1257687"/>
                      <a:pt x="877114" y="1257139"/>
                    </a:cubicBezTo>
                    <a:cubicBezTo>
                      <a:pt x="886431" y="1256043"/>
                      <a:pt x="896295" y="1259331"/>
                      <a:pt x="893007" y="1274676"/>
                    </a:cubicBezTo>
                    <a:close/>
                    <a:moveTo>
                      <a:pt x="671050" y="1286185"/>
                    </a:moveTo>
                    <a:cubicBezTo>
                      <a:pt x="657349" y="1264264"/>
                      <a:pt x="668310" y="1237410"/>
                      <a:pt x="680915" y="1202883"/>
                    </a:cubicBezTo>
                    <a:cubicBezTo>
                      <a:pt x="684751" y="1192470"/>
                      <a:pt x="687491" y="1181509"/>
                      <a:pt x="690231" y="1171096"/>
                    </a:cubicBezTo>
                    <a:cubicBezTo>
                      <a:pt x="703932" y="1119580"/>
                      <a:pt x="708317" y="1121225"/>
                      <a:pt x="715441" y="1084506"/>
                    </a:cubicBezTo>
                    <a:cubicBezTo>
                      <a:pt x="722566" y="1046691"/>
                      <a:pt x="726950" y="1029701"/>
                      <a:pt x="739007" y="1023673"/>
                    </a:cubicBezTo>
                    <a:cubicBezTo>
                      <a:pt x="747776" y="1018741"/>
                      <a:pt x="754352" y="1022029"/>
                      <a:pt x="762025" y="1026413"/>
                    </a:cubicBezTo>
                    <a:cubicBezTo>
                      <a:pt x="770246" y="1031345"/>
                      <a:pt x="778466" y="1038470"/>
                      <a:pt x="788879" y="1044498"/>
                    </a:cubicBezTo>
                    <a:cubicBezTo>
                      <a:pt x="810253" y="1056007"/>
                      <a:pt x="826694" y="1063132"/>
                      <a:pt x="829982" y="1108071"/>
                    </a:cubicBezTo>
                    <a:cubicBezTo>
                      <a:pt x="833819" y="1149175"/>
                      <a:pt x="857932" y="1180961"/>
                      <a:pt x="863961" y="1199047"/>
                    </a:cubicBezTo>
                    <a:cubicBezTo>
                      <a:pt x="872730" y="1225353"/>
                      <a:pt x="810253" y="1273032"/>
                      <a:pt x="790523" y="1281253"/>
                    </a:cubicBezTo>
                    <a:cubicBezTo>
                      <a:pt x="762573" y="1293858"/>
                      <a:pt x="688587" y="1313587"/>
                      <a:pt x="671050" y="1286185"/>
                    </a:cubicBezTo>
                    <a:close/>
                    <a:moveTo>
                      <a:pt x="659541" y="987502"/>
                    </a:moveTo>
                    <a:cubicBezTo>
                      <a:pt x="661733" y="973253"/>
                      <a:pt x="692972" y="999011"/>
                      <a:pt x="697356" y="1003395"/>
                    </a:cubicBezTo>
                    <a:cubicBezTo>
                      <a:pt x="709413" y="1010520"/>
                      <a:pt x="706125" y="1017644"/>
                      <a:pt x="699548" y="1042306"/>
                    </a:cubicBezTo>
                    <a:cubicBezTo>
                      <a:pt x="696260" y="1057652"/>
                      <a:pt x="694068" y="1092726"/>
                      <a:pt x="683655" y="1096563"/>
                    </a:cubicBezTo>
                    <a:cubicBezTo>
                      <a:pt x="683107" y="1096563"/>
                      <a:pt x="682011" y="1097111"/>
                      <a:pt x="680915" y="1097111"/>
                    </a:cubicBezTo>
                    <a:cubicBezTo>
                      <a:pt x="668858" y="1096563"/>
                      <a:pt x="666117" y="1059296"/>
                      <a:pt x="663925" y="1040114"/>
                    </a:cubicBezTo>
                    <a:cubicBezTo>
                      <a:pt x="661185" y="1020385"/>
                      <a:pt x="654608" y="1018192"/>
                      <a:pt x="659541" y="987502"/>
                    </a:cubicBezTo>
                    <a:close/>
                    <a:moveTo>
                      <a:pt x="647484" y="1209459"/>
                    </a:moveTo>
                    <a:cubicBezTo>
                      <a:pt x="637619" y="1247274"/>
                      <a:pt x="629399" y="1270292"/>
                      <a:pt x="615149" y="1272484"/>
                    </a:cubicBezTo>
                    <a:cubicBezTo>
                      <a:pt x="589939" y="1277965"/>
                      <a:pt x="582267" y="1239602"/>
                      <a:pt x="577334" y="1223708"/>
                    </a:cubicBezTo>
                    <a:cubicBezTo>
                      <a:pt x="566374" y="1188086"/>
                      <a:pt x="558153" y="1176029"/>
                      <a:pt x="551028" y="1157395"/>
                    </a:cubicBezTo>
                    <a:cubicBezTo>
                      <a:pt x="545000" y="1142598"/>
                      <a:pt x="536779" y="1137118"/>
                      <a:pt x="547740" y="1123965"/>
                    </a:cubicBezTo>
                    <a:cubicBezTo>
                      <a:pt x="557605" y="1112456"/>
                      <a:pt x="559797" y="1117388"/>
                      <a:pt x="583911" y="1128897"/>
                    </a:cubicBezTo>
                    <a:cubicBezTo>
                      <a:pt x="603640" y="1138762"/>
                      <a:pt x="618986" y="1148627"/>
                      <a:pt x="637619" y="1157943"/>
                    </a:cubicBezTo>
                    <a:cubicBezTo>
                      <a:pt x="651320" y="1163424"/>
                      <a:pt x="656801" y="1173289"/>
                      <a:pt x="647484" y="1209459"/>
                    </a:cubicBezTo>
                    <a:close/>
                    <a:moveTo>
                      <a:pt x="544452" y="1269196"/>
                    </a:moveTo>
                    <a:cubicBezTo>
                      <a:pt x="535683" y="1274676"/>
                      <a:pt x="479783" y="1269744"/>
                      <a:pt x="463890" y="1265360"/>
                    </a:cubicBezTo>
                    <a:cubicBezTo>
                      <a:pt x="450188" y="1262620"/>
                      <a:pt x="440872" y="1256591"/>
                      <a:pt x="447996" y="1236313"/>
                    </a:cubicBezTo>
                    <a:cubicBezTo>
                      <a:pt x="450737" y="1226997"/>
                      <a:pt x="457313" y="1215488"/>
                      <a:pt x="463890" y="1204527"/>
                    </a:cubicBezTo>
                    <a:cubicBezTo>
                      <a:pt x="474850" y="1189730"/>
                      <a:pt x="487455" y="1176577"/>
                      <a:pt x="496772" y="1171096"/>
                    </a:cubicBezTo>
                    <a:cubicBezTo>
                      <a:pt x="499512" y="1168904"/>
                      <a:pt x="503349" y="1168356"/>
                      <a:pt x="505541" y="1168904"/>
                    </a:cubicBezTo>
                    <a:cubicBezTo>
                      <a:pt x="508829" y="1168904"/>
                      <a:pt x="540068" y="1242890"/>
                      <a:pt x="546096" y="1254947"/>
                    </a:cubicBezTo>
                    <a:cubicBezTo>
                      <a:pt x="548836" y="1260427"/>
                      <a:pt x="549384" y="1264812"/>
                      <a:pt x="544452" y="1269196"/>
                    </a:cubicBezTo>
                    <a:close/>
                    <a:moveTo>
                      <a:pt x="403057" y="1206171"/>
                    </a:moveTo>
                    <a:cubicBezTo>
                      <a:pt x="398672" y="1209459"/>
                      <a:pt x="393740" y="1212748"/>
                      <a:pt x="389904" y="1214392"/>
                    </a:cubicBezTo>
                    <a:cubicBezTo>
                      <a:pt x="365242" y="1223708"/>
                      <a:pt x="360857" y="1206171"/>
                      <a:pt x="344964" y="1196854"/>
                    </a:cubicBezTo>
                    <a:cubicBezTo>
                      <a:pt x="329071" y="1185894"/>
                      <a:pt x="311534" y="1188086"/>
                      <a:pt x="313178" y="1171096"/>
                    </a:cubicBezTo>
                    <a:cubicBezTo>
                      <a:pt x="314274" y="1159588"/>
                      <a:pt x="327427" y="1120128"/>
                      <a:pt x="341128" y="1080121"/>
                    </a:cubicBezTo>
                    <a:cubicBezTo>
                      <a:pt x="344416" y="1068064"/>
                      <a:pt x="374010" y="1091630"/>
                      <a:pt x="383875" y="1068612"/>
                    </a:cubicBezTo>
                    <a:cubicBezTo>
                      <a:pt x="388808" y="1056007"/>
                      <a:pt x="360857" y="1018741"/>
                      <a:pt x="364146" y="1009424"/>
                    </a:cubicBezTo>
                    <a:cubicBezTo>
                      <a:pt x="366886" y="1000107"/>
                      <a:pt x="385519" y="999559"/>
                      <a:pt x="402509" y="1001203"/>
                    </a:cubicBezTo>
                    <a:cubicBezTo>
                      <a:pt x="434295" y="1003395"/>
                      <a:pt x="450188" y="1002847"/>
                      <a:pt x="464986" y="1036278"/>
                    </a:cubicBezTo>
                    <a:cubicBezTo>
                      <a:pt x="475946" y="1060940"/>
                      <a:pt x="485263" y="1096563"/>
                      <a:pt x="481975" y="1110812"/>
                    </a:cubicBezTo>
                    <a:cubicBezTo>
                      <a:pt x="474850" y="1137666"/>
                      <a:pt x="423882" y="1190278"/>
                      <a:pt x="403057" y="1206171"/>
                    </a:cubicBezTo>
                    <a:close/>
                    <a:moveTo>
                      <a:pt x="300025" y="1103139"/>
                    </a:moveTo>
                    <a:cubicBezTo>
                      <a:pt x="296188" y="1123417"/>
                      <a:pt x="285776" y="1146983"/>
                      <a:pt x="278651" y="1144790"/>
                    </a:cubicBezTo>
                    <a:cubicBezTo>
                      <a:pt x="271526" y="1143694"/>
                      <a:pt x="263854" y="1140954"/>
                      <a:pt x="256729" y="1136570"/>
                    </a:cubicBezTo>
                    <a:cubicBezTo>
                      <a:pt x="239740" y="1127253"/>
                      <a:pt x="220558" y="1104783"/>
                      <a:pt x="213982" y="1086150"/>
                    </a:cubicBezTo>
                    <a:cubicBezTo>
                      <a:pt x="208501" y="1068064"/>
                      <a:pt x="192608" y="1058200"/>
                      <a:pt x="220010" y="1051075"/>
                    </a:cubicBezTo>
                    <a:cubicBezTo>
                      <a:pt x="231519" y="1049431"/>
                      <a:pt x="246316" y="1051623"/>
                      <a:pt x="257825" y="1053267"/>
                    </a:cubicBezTo>
                    <a:cubicBezTo>
                      <a:pt x="279747" y="1056007"/>
                      <a:pt x="302765" y="1060392"/>
                      <a:pt x="304409" y="1060392"/>
                    </a:cubicBezTo>
                    <a:cubicBezTo>
                      <a:pt x="314822" y="1065872"/>
                      <a:pt x="303861" y="1081765"/>
                      <a:pt x="300025" y="1103139"/>
                    </a:cubicBezTo>
                    <a:close/>
                    <a:moveTo>
                      <a:pt x="229875" y="731018"/>
                    </a:moveTo>
                    <a:cubicBezTo>
                      <a:pt x="237000" y="684434"/>
                      <a:pt x="235356" y="663609"/>
                      <a:pt x="245220" y="651552"/>
                    </a:cubicBezTo>
                    <a:cubicBezTo>
                      <a:pt x="249057" y="646619"/>
                      <a:pt x="258921" y="640043"/>
                      <a:pt x="264402" y="636755"/>
                    </a:cubicBezTo>
                    <a:cubicBezTo>
                      <a:pt x="274815" y="630726"/>
                      <a:pt x="287420" y="627438"/>
                      <a:pt x="300025" y="644427"/>
                    </a:cubicBezTo>
                    <a:cubicBezTo>
                      <a:pt x="327427" y="680050"/>
                      <a:pt x="339484" y="694847"/>
                      <a:pt x="358665" y="704164"/>
                    </a:cubicBezTo>
                    <a:cubicBezTo>
                      <a:pt x="369626" y="710192"/>
                      <a:pt x="389356" y="709096"/>
                      <a:pt x="403057" y="709096"/>
                    </a:cubicBezTo>
                    <a:cubicBezTo>
                      <a:pt x="410181" y="709096"/>
                      <a:pt x="416758" y="709096"/>
                      <a:pt x="415114" y="711288"/>
                    </a:cubicBezTo>
                    <a:cubicBezTo>
                      <a:pt x="412922" y="717865"/>
                      <a:pt x="409633" y="739239"/>
                      <a:pt x="403057" y="764997"/>
                    </a:cubicBezTo>
                    <a:cubicBezTo>
                      <a:pt x="397576" y="788014"/>
                      <a:pt x="389904" y="812676"/>
                      <a:pt x="382231" y="833502"/>
                    </a:cubicBezTo>
                    <a:cubicBezTo>
                      <a:pt x="364694" y="878441"/>
                      <a:pt x="355377" y="948043"/>
                      <a:pt x="342224" y="950235"/>
                    </a:cubicBezTo>
                    <a:cubicBezTo>
                      <a:pt x="330167" y="951879"/>
                      <a:pt x="293996" y="933246"/>
                      <a:pt x="261662" y="885566"/>
                    </a:cubicBezTo>
                    <a:cubicBezTo>
                      <a:pt x="231519" y="840627"/>
                      <a:pt x="221107" y="783630"/>
                      <a:pt x="229875" y="731018"/>
                    </a:cubicBezTo>
                    <a:close/>
                    <a:moveTo>
                      <a:pt x="328523" y="532626"/>
                    </a:moveTo>
                    <a:cubicBezTo>
                      <a:pt x="353733" y="489331"/>
                      <a:pt x="416210" y="465217"/>
                      <a:pt x="463890" y="463573"/>
                    </a:cubicBezTo>
                    <a:cubicBezTo>
                      <a:pt x="479783" y="462477"/>
                      <a:pt x="490196" y="463573"/>
                      <a:pt x="490196" y="469053"/>
                    </a:cubicBezTo>
                    <a:cubicBezTo>
                      <a:pt x="489099" y="500292"/>
                      <a:pt x="472658" y="535367"/>
                      <a:pt x="463342" y="564961"/>
                    </a:cubicBezTo>
                    <a:cubicBezTo>
                      <a:pt x="457861" y="581950"/>
                      <a:pt x="450188" y="601132"/>
                      <a:pt x="443612" y="621957"/>
                    </a:cubicBezTo>
                    <a:cubicBezTo>
                      <a:pt x="431555" y="659772"/>
                      <a:pt x="445804" y="671829"/>
                      <a:pt x="412922" y="676214"/>
                    </a:cubicBezTo>
                    <a:cubicBezTo>
                      <a:pt x="376203" y="676214"/>
                      <a:pt x="360309" y="664705"/>
                      <a:pt x="343320" y="630178"/>
                    </a:cubicBezTo>
                    <a:cubicBezTo>
                      <a:pt x="330167" y="601680"/>
                      <a:pt x="297285" y="590719"/>
                      <a:pt x="328523" y="532626"/>
                    </a:cubicBezTo>
                    <a:close/>
                    <a:moveTo>
                      <a:pt x="576786" y="717317"/>
                    </a:moveTo>
                    <a:cubicBezTo>
                      <a:pt x="579527" y="693203"/>
                      <a:pt x="583363" y="656484"/>
                      <a:pt x="597064" y="642783"/>
                    </a:cubicBezTo>
                    <a:cubicBezTo>
                      <a:pt x="597612" y="642235"/>
                      <a:pt x="597612" y="642235"/>
                      <a:pt x="597612" y="642235"/>
                    </a:cubicBezTo>
                    <a:cubicBezTo>
                      <a:pt x="599804" y="640043"/>
                      <a:pt x="600900" y="639495"/>
                      <a:pt x="604189" y="638399"/>
                    </a:cubicBezTo>
                    <a:cubicBezTo>
                      <a:pt x="621178" y="634562"/>
                      <a:pt x="668310" y="687175"/>
                      <a:pt x="689135" y="703068"/>
                    </a:cubicBezTo>
                    <a:cubicBezTo>
                      <a:pt x="705028" y="710740"/>
                      <a:pt x="732979" y="708000"/>
                      <a:pt x="748872" y="710740"/>
                    </a:cubicBezTo>
                    <a:cubicBezTo>
                      <a:pt x="753256" y="711288"/>
                      <a:pt x="761477" y="712385"/>
                      <a:pt x="761477" y="717865"/>
                    </a:cubicBezTo>
                    <a:cubicBezTo>
                      <a:pt x="761477" y="722249"/>
                      <a:pt x="758737" y="744171"/>
                      <a:pt x="753804" y="771573"/>
                    </a:cubicBezTo>
                    <a:cubicBezTo>
                      <a:pt x="752160" y="779794"/>
                      <a:pt x="751064" y="788014"/>
                      <a:pt x="749420" y="796235"/>
                    </a:cubicBezTo>
                    <a:cubicBezTo>
                      <a:pt x="737911" y="858712"/>
                      <a:pt x="721470" y="935986"/>
                      <a:pt x="712153" y="935986"/>
                    </a:cubicBezTo>
                    <a:cubicBezTo>
                      <a:pt x="706673" y="935986"/>
                      <a:pt x="697904" y="932698"/>
                      <a:pt x="688587" y="927765"/>
                    </a:cubicBezTo>
                    <a:cubicBezTo>
                      <a:pt x="619534" y="889950"/>
                      <a:pt x="567470" y="796235"/>
                      <a:pt x="576786" y="717317"/>
                    </a:cubicBezTo>
                    <a:close/>
                    <a:moveTo>
                      <a:pt x="677626" y="493167"/>
                    </a:moveTo>
                    <a:cubicBezTo>
                      <a:pt x="697904" y="467409"/>
                      <a:pt x="719826" y="449324"/>
                      <a:pt x="749968" y="436171"/>
                    </a:cubicBezTo>
                    <a:cubicBezTo>
                      <a:pt x="765861" y="429046"/>
                      <a:pt x="842587" y="399452"/>
                      <a:pt x="846424" y="429046"/>
                    </a:cubicBezTo>
                    <a:cubicBezTo>
                      <a:pt x="846424" y="429046"/>
                      <a:pt x="851904" y="450968"/>
                      <a:pt x="830530" y="509061"/>
                    </a:cubicBezTo>
                    <a:cubicBezTo>
                      <a:pt x="809157" y="568797"/>
                      <a:pt x="791071" y="666897"/>
                      <a:pt x="776822" y="672925"/>
                    </a:cubicBezTo>
                    <a:cubicBezTo>
                      <a:pt x="755448" y="681146"/>
                      <a:pt x="711057" y="664157"/>
                      <a:pt x="701740" y="647167"/>
                    </a:cubicBezTo>
                    <a:cubicBezTo>
                      <a:pt x="672146" y="602228"/>
                      <a:pt x="638167" y="543587"/>
                      <a:pt x="677626" y="493167"/>
                    </a:cubicBezTo>
                    <a:close/>
                    <a:moveTo>
                      <a:pt x="1467904" y="311217"/>
                    </a:moveTo>
                    <a:cubicBezTo>
                      <a:pt x="1415840" y="233395"/>
                      <a:pt x="1341854" y="152833"/>
                      <a:pt x="1268965" y="90904"/>
                    </a:cubicBezTo>
                    <a:cubicBezTo>
                      <a:pt x="1231698" y="59117"/>
                      <a:pt x="1192787" y="32263"/>
                      <a:pt x="1155520" y="16370"/>
                    </a:cubicBezTo>
                    <a:cubicBezTo>
                      <a:pt x="1141271" y="10342"/>
                      <a:pt x="1125925" y="4861"/>
                      <a:pt x="1110580" y="2121"/>
                    </a:cubicBezTo>
                    <a:cubicBezTo>
                      <a:pt x="1082630" y="-3908"/>
                      <a:pt x="1081534" y="3217"/>
                      <a:pt x="1110580" y="19658"/>
                    </a:cubicBezTo>
                    <a:cubicBezTo>
                      <a:pt x="1122089" y="26235"/>
                      <a:pt x="1134694" y="31715"/>
                      <a:pt x="1146203" y="38292"/>
                    </a:cubicBezTo>
                    <a:cubicBezTo>
                      <a:pt x="1222929" y="83779"/>
                      <a:pt x="1293079" y="180235"/>
                      <a:pt x="1340210" y="258057"/>
                    </a:cubicBezTo>
                    <a:cubicBezTo>
                      <a:pt x="1385150" y="331495"/>
                      <a:pt x="1397207" y="384655"/>
                      <a:pt x="1397207" y="384655"/>
                    </a:cubicBezTo>
                    <a:cubicBezTo>
                      <a:pt x="1344047" y="408769"/>
                      <a:pt x="1301299" y="461929"/>
                      <a:pt x="1287050" y="518377"/>
                    </a:cubicBezTo>
                    <a:cubicBezTo>
                      <a:pt x="1263484" y="612093"/>
                      <a:pt x="1273897" y="1000107"/>
                      <a:pt x="1273897" y="1000107"/>
                    </a:cubicBezTo>
                    <a:cubicBezTo>
                      <a:pt x="1272253" y="992982"/>
                      <a:pt x="1247043" y="912968"/>
                      <a:pt x="1232794" y="906392"/>
                    </a:cubicBezTo>
                    <a:cubicBezTo>
                      <a:pt x="1219093" y="900911"/>
                      <a:pt x="1175249" y="915160"/>
                      <a:pt x="1145655" y="909132"/>
                    </a:cubicBezTo>
                    <a:lnTo>
                      <a:pt x="1144011" y="909132"/>
                    </a:lnTo>
                    <a:cubicBezTo>
                      <a:pt x="1128118" y="904200"/>
                      <a:pt x="1165933" y="756228"/>
                      <a:pt x="1179634" y="701972"/>
                    </a:cubicBezTo>
                    <a:cubicBezTo>
                      <a:pt x="1182922" y="689915"/>
                      <a:pt x="1209776" y="695395"/>
                      <a:pt x="1212516" y="657032"/>
                    </a:cubicBezTo>
                    <a:cubicBezTo>
                      <a:pt x="1212516" y="644427"/>
                      <a:pt x="1195527" y="634014"/>
                      <a:pt x="1198267" y="623054"/>
                    </a:cubicBezTo>
                    <a:cubicBezTo>
                      <a:pt x="1226217" y="523310"/>
                      <a:pt x="1253071" y="440007"/>
                      <a:pt x="1262388" y="437267"/>
                    </a:cubicBezTo>
                    <a:cubicBezTo>
                      <a:pt x="1346787" y="410413"/>
                      <a:pt x="1264032" y="394520"/>
                      <a:pt x="1264032" y="394520"/>
                    </a:cubicBezTo>
                    <a:cubicBezTo>
                      <a:pt x="1264032" y="394520"/>
                      <a:pt x="1237726" y="387943"/>
                      <a:pt x="1207036" y="397260"/>
                    </a:cubicBezTo>
                    <a:cubicBezTo>
                      <a:pt x="1199911" y="398356"/>
                      <a:pt x="1184566" y="404384"/>
                      <a:pt x="1165933" y="413701"/>
                    </a:cubicBezTo>
                    <a:cubicBezTo>
                      <a:pt x="1162644" y="404932"/>
                      <a:pt x="1154972" y="392876"/>
                      <a:pt x="1145655" y="380819"/>
                    </a:cubicBezTo>
                    <a:cubicBezTo>
                      <a:pt x="1128118" y="358897"/>
                      <a:pt x="1096879" y="330947"/>
                      <a:pt x="1064545" y="327110"/>
                    </a:cubicBezTo>
                    <a:cubicBezTo>
                      <a:pt x="1054680" y="326014"/>
                      <a:pt x="1033854" y="327658"/>
                      <a:pt x="1026182" y="335331"/>
                    </a:cubicBezTo>
                    <a:cubicBezTo>
                      <a:pt x="998231" y="364925"/>
                      <a:pt x="1015221" y="379722"/>
                      <a:pt x="1040431" y="386847"/>
                    </a:cubicBezTo>
                    <a:cubicBezTo>
                      <a:pt x="1062901" y="396712"/>
                      <a:pt x="1088659" y="394520"/>
                      <a:pt x="1110032" y="408221"/>
                    </a:cubicBezTo>
                    <a:cubicBezTo>
                      <a:pt x="1120993" y="414797"/>
                      <a:pt x="1130858" y="422470"/>
                      <a:pt x="1141819" y="425758"/>
                    </a:cubicBezTo>
                    <a:cubicBezTo>
                      <a:pt x="1131954" y="431238"/>
                      <a:pt x="1120993" y="437267"/>
                      <a:pt x="1110032" y="443296"/>
                    </a:cubicBezTo>
                    <a:cubicBezTo>
                      <a:pt x="1077150" y="463573"/>
                      <a:pt x="1032758" y="489879"/>
                      <a:pt x="1010836" y="523310"/>
                    </a:cubicBezTo>
                    <a:cubicBezTo>
                      <a:pt x="965897" y="601680"/>
                      <a:pt x="913833" y="687175"/>
                      <a:pt x="888623" y="772121"/>
                    </a:cubicBezTo>
                    <a:cubicBezTo>
                      <a:pt x="860673" y="867481"/>
                      <a:pt x="887527" y="982570"/>
                      <a:pt x="904516" y="1009424"/>
                    </a:cubicBezTo>
                    <a:cubicBezTo>
                      <a:pt x="921505" y="1037374"/>
                      <a:pt x="973021" y="1081217"/>
                      <a:pt x="960964" y="1119580"/>
                    </a:cubicBezTo>
                    <a:cubicBezTo>
                      <a:pt x="955484" y="1138762"/>
                      <a:pt x="921505" y="1179865"/>
                      <a:pt x="908352" y="1177673"/>
                    </a:cubicBezTo>
                    <a:cubicBezTo>
                      <a:pt x="894103" y="1175481"/>
                      <a:pt x="882594" y="1076833"/>
                      <a:pt x="872730" y="1048883"/>
                    </a:cubicBezTo>
                    <a:cubicBezTo>
                      <a:pt x="869441" y="1042854"/>
                      <a:pt x="862865" y="1036278"/>
                      <a:pt x="857932" y="1031345"/>
                    </a:cubicBezTo>
                    <a:cubicBezTo>
                      <a:pt x="826146" y="1000655"/>
                      <a:pt x="755448" y="960100"/>
                      <a:pt x="755448" y="960100"/>
                    </a:cubicBezTo>
                    <a:cubicBezTo>
                      <a:pt x="753256" y="957360"/>
                      <a:pt x="752160" y="952975"/>
                      <a:pt x="752160" y="948043"/>
                    </a:cubicBezTo>
                    <a:cubicBezTo>
                      <a:pt x="752160" y="945303"/>
                      <a:pt x="752160" y="941466"/>
                      <a:pt x="752160" y="936534"/>
                    </a:cubicBezTo>
                    <a:cubicBezTo>
                      <a:pt x="755448" y="886114"/>
                      <a:pt x="789975" y="778698"/>
                      <a:pt x="796552" y="739239"/>
                    </a:cubicBezTo>
                    <a:cubicBezTo>
                      <a:pt x="797648" y="732662"/>
                      <a:pt x="799292" y="723345"/>
                      <a:pt x="802032" y="712385"/>
                    </a:cubicBezTo>
                    <a:cubicBezTo>
                      <a:pt x="805320" y="700876"/>
                      <a:pt x="833819" y="710192"/>
                      <a:pt x="827242" y="674570"/>
                    </a:cubicBezTo>
                    <a:cubicBezTo>
                      <a:pt x="826694" y="666349"/>
                      <a:pt x="820117" y="647167"/>
                      <a:pt x="821214" y="642783"/>
                    </a:cubicBezTo>
                    <a:cubicBezTo>
                      <a:pt x="835463" y="596747"/>
                      <a:pt x="850808" y="544683"/>
                      <a:pt x="863961" y="505772"/>
                    </a:cubicBezTo>
                    <a:cubicBezTo>
                      <a:pt x="863961" y="505772"/>
                      <a:pt x="863961" y="505224"/>
                      <a:pt x="864509" y="504676"/>
                    </a:cubicBezTo>
                    <a:cubicBezTo>
                      <a:pt x="875470" y="473986"/>
                      <a:pt x="883142" y="450420"/>
                      <a:pt x="886431" y="446584"/>
                    </a:cubicBezTo>
                    <a:cubicBezTo>
                      <a:pt x="893555" y="433431"/>
                      <a:pt x="922601" y="423018"/>
                      <a:pt x="931370" y="421922"/>
                    </a:cubicBezTo>
                    <a:cubicBezTo>
                      <a:pt x="953292" y="419730"/>
                      <a:pt x="950552" y="407125"/>
                      <a:pt x="938495" y="393972"/>
                    </a:cubicBezTo>
                    <a:cubicBezTo>
                      <a:pt x="935754" y="390683"/>
                      <a:pt x="926986" y="387943"/>
                      <a:pt x="914929" y="385203"/>
                    </a:cubicBezTo>
                    <a:cubicBezTo>
                      <a:pt x="876018" y="377530"/>
                      <a:pt x="830530" y="375338"/>
                      <a:pt x="793811" y="390683"/>
                    </a:cubicBezTo>
                    <a:cubicBezTo>
                      <a:pt x="769149" y="400000"/>
                      <a:pt x="740651" y="401096"/>
                      <a:pt x="714893" y="403288"/>
                    </a:cubicBezTo>
                    <a:cubicBezTo>
                      <a:pt x="701192" y="406577"/>
                      <a:pt x="669406" y="347388"/>
                      <a:pt x="655705" y="336975"/>
                    </a:cubicBezTo>
                    <a:cubicBezTo>
                      <a:pt x="644744" y="328206"/>
                      <a:pt x="614601" y="312861"/>
                      <a:pt x="598708" y="327658"/>
                    </a:cubicBezTo>
                    <a:cubicBezTo>
                      <a:pt x="586651" y="339167"/>
                      <a:pt x="582267" y="371502"/>
                      <a:pt x="598160" y="381915"/>
                    </a:cubicBezTo>
                    <a:cubicBezTo>
                      <a:pt x="608573" y="389039"/>
                      <a:pt x="626658" y="388491"/>
                      <a:pt x="644196" y="393424"/>
                    </a:cubicBezTo>
                    <a:cubicBezTo>
                      <a:pt x="667213" y="400548"/>
                      <a:pt x="674886" y="420826"/>
                      <a:pt x="669406" y="430690"/>
                    </a:cubicBezTo>
                    <a:cubicBezTo>
                      <a:pt x="650772" y="463573"/>
                      <a:pt x="627754" y="484399"/>
                      <a:pt x="609121" y="510705"/>
                    </a:cubicBezTo>
                    <a:cubicBezTo>
                      <a:pt x="546096" y="597296"/>
                      <a:pt x="475946" y="726634"/>
                      <a:pt x="507733" y="834598"/>
                    </a:cubicBezTo>
                    <a:cubicBezTo>
                      <a:pt x="525818" y="887758"/>
                      <a:pt x="545548" y="933794"/>
                      <a:pt x="576238" y="980926"/>
                    </a:cubicBezTo>
                    <a:cubicBezTo>
                      <a:pt x="585555" y="996271"/>
                      <a:pt x="594324" y="1034634"/>
                      <a:pt x="594324" y="1054911"/>
                    </a:cubicBezTo>
                    <a:cubicBezTo>
                      <a:pt x="594324" y="1077929"/>
                      <a:pt x="557057" y="1075737"/>
                      <a:pt x="541164" y="1077381"/>
                    </a:cubicBezTo>
                    <a:cubicBezTo>
                      <a:pt x="520338" y="1079025"/>
                      <a:pt x="511569" y="1078477"/>
                      <a:pt x="504445" y="1032990"/>
                    </a:cubicBezTo>
                    <a:cubicBezTo>
                      <a:pt x="501705" y="1016000"/>
                      <a:pt x="498416" y="1003943"/>
                      <a:pt x="495676" y="996271"/>
                    </a:cubicBezTo>
                    <a:cubicBezTo>
                      <a:pt x="495676" y="995723"/>
                      <a:pt x="495676" y="995723"/>
                      <a:pt x="495676" y="995723"/>
                    </a:cubicBezTo>
                    <a:cubicBezTo>
                      <a:pt x="480331" y="957360"/>
                      <a:pt x="433747" y="969417"/>
                      <a:pt x="401961" y="969417"/>
                    </a:cubicBezTo>
                    <a:cubicBezTo>
                      <a:pt x="392644" y="969417"/>
                      <a:pt x="383875" y="968869"/>
                      <a:pt x="381135" y="966676"/>
                    </a:cubicBezTo>
                    <a:cubicBezTo>
                      <a:pt x="374559" y="963936"/>
                      <a:pt x="387164" y="916805"/>
                      <a:pt x="401961" y="861452"/>
                    </a:cubicBezTo>
                    <a:cubicBezTo>
                      <a:pt x="416758" y="806648"/>
                      <a:pt x="437035" y="741979"/>
                      <a:pt x="444708" y="709096"/>
                    </a:cubicBezTo>
                    <a:cubicBezTo>
                      <a:pt x="446900" y="704164"/>
                      <a:pt x="455669" y="705808"/>
                      <a:pt x="462793" y="703616"/>
                    </a:cubicBezTo>
                    <a:cubicBezTo>
                      <a:pt x="466082" y="703068"/>
                      <a:pt x="468822" y="701424"/>
                      <a:pt x="471562" y="698683"/>
                    </a:cubicBezTo>
                    <a:cubicBezTo>
                      <a:pt x="472658" y="694847"/>
                      <a:pt x="474850" y="679502"/>
                      <a:pt x="474302" y="670733"/>
                    </a:cubicBezTo>
                    <a:cubicBezTo>
                      <a:pt x="473754" y="665253"/>
                      <a:pt x="467726" y="664157"/>
                      <a:pt x="462793" y="662513"/>
                    </a:cubicBezTo>
                    <a:cubicBezTo>
                      <a:pt x="461149" y="661417"/>
                      <a:pt x="458957" y="659224"/>
                      <a:pt x="460053" y="655936"/>
                    </a:cubicBezTo>
                    <a:cubicBezTo>
                      <a:pt x="460601" y="652100"/>
                      <a:pt x="461697" y="648264"/>
                      <a:pt x="462793" y="644427"/>
                    </a:cubicBezTo>
                    <a:cubicBezTo>
                      <a:pt x="473754" y="609900"/>
                      <a:pt x="485263" y="575922"/>
                      <a:pt x="496772" y="541395"/>
                    </a:cubicBezTo>
                    <a:cubicBezTo>
                      <a:pt x="505541" y="513993"/>
                      <a:pt x="512665" y="494811"/>
                      <a:pt x="513761" y="492071"/>
                    </a:cubicBezTo>
                    <a:cubicBezTo>
                      <a:pt x="514858" y="485495"/>
                      <a:pt x="528559" y="487687"/>
                      <a:pt x="538971" y="487139"/>
                    </a:cubicBezTo>
                    <a:cubicBezTo>
                      <a:pt x="543356" y="487139"/>
                      <a:pt x="546644" y="486591"/>
                      <a:pt x="549932" y="483851"/>
                    </a:cubicBezTo>
                    <a:cubicBezTo>
                      <a:pt x="559249" y="477822"/>
                      <a:pt x="561441" y="456449"/>
                      <a:pt x="545000" y="446036"/>
                    </a:cubicBezTo>
                    <a:cubicBezTo>
                      <a:pt x="532395" y="437815"/>
                      <a:pt x="509377" y="438363"/>
                      <a:pt x="495128" y="438363"/>
                    </a:cubicBezTo>
                    <a:cubicBezTo>
                      <a:pt x="485263" y="438363"/>
                      <a:pt x="473754" y="438363"/>
                      <a:pt x="462245" y="438363"/>
                    </a:cubicBezTo>
                    <a:cubicBezTo>
                      <a:pt x="438131" y="438363"/>
                      <a:pt x="413470" y="438363"/>
                      <a:pt x="401413" y="437267"/>
                    </a:cubicBezTo>
                    <a:cubicBezTo>
                      <a:pt x="368530" y="426306"/>
                      <a:pt x="384971" y="390135"/>
                      <a:pt x="359213" y="374242"/>
                    </a:cubicBezTo>
                    <a:cubicBezTo>
                      <a:pt x="305505" y="341908"/>
                      <a:pt x="293996" y="386299"/>
                      <a:pt x="311534" y="407673"/>
                    </a:cubicBezTo>
                    <a:cubicBezTo>
                      <a:pt x="332907" y="433431"/>
                      <a:pt x="349349" y="419182"/>
                      <a:pt x="352637" y="454804"/>
                    </a:cubicBezTo>
                    <a:cubicBezTo>
                      <a:pt x="354829" y="467409"/>
                      <a:pt x="215078" y="585787"/>
                      <a:pt x="194252" y="617025"/>
                    </a:cubicBezTo>
                    <a:cubicBezTo>
                      <a:pt x="172331" y="651004"/>
                      <a:pt x="142736" y="768833"/>
                      <a:pt x="152053" y="821445"/>
                    </a:cubicBezTo>
                    <a:cubicBezTo>
                      <a:pt x="161370" y="875153"/>
                      <a:pt x="166302" y="910228"/>
                      <a:pt x="211790" y="957360"/>
                    </a:cubicBezTo>
                    <a:cubicBezTo>
                      <a:pt x="223847" y="969965"/>
                      <a:pt x="239740" y="980377"/>
                      <a:pt x="253989" y="987502"/>
                    </a:cubicBezTo>
                    <a:lnTo>
                      <a:pt x="254537" y="987502"/>
                    </a:lnTo>
                    <a:cubicBezTo>
                      <a:pt x="274815" y="999011"/>
                      <a:pt x="292900" y="1006135"/>
                      <a:pt x="292900" y="1012164"/>
                    </a:cubicBezTo>
                    <a:cubicBezTo>
                      <a:pt x="292900" y="1016000"/>
                      <a:pt x="275911" y="1017096"/>
                      <a:pt x="254537" y="1017644"/>
                    </a:cubicBezTo>
                    <a:cubicBezTo>
                      <a:pt x="245768" y="1017644"/>
                      <a:pt x="234260" y="1018192"/>
                      <a:pt x="225491" y="1020385"/>
                    </a:cubicBezTo>
                    <a:cubicBezTo>
                      <a:pt x="204117" y="1023125"/>
                      <a:pt x="187128" y="1033538"/>
                      <a:pt x="175619" y="1035730"/>
                    </a:cubicBezTo>
                    <a:cubicBezTo>
                      <a:pt x="161918" y="1036826"/>
                      <a:pt x="99989" y="982022"/>
                      <a:pt x="83548" y="921189"/>
                    </a:cubicBezTo>
                    <a:cubicBezTo>
                      <a:pt x="67654" y="860356"/>
                      <a:pt x="116978" y="733210"/>
                      <a:pt x="123007" y="695943"/>
                    </a:cubicBezTo>
                    <a:cubicBezTo>
                      <a:pt x="128487" y="658128"/>
                      <a:pt x="108758" y="435075"/>
                      <a:pt x="108758" y="414797"/>
                    </a:cubicBezTo>
                    <a:cubicBezTo>
                      <a:pt x="108758" y="395616"/>
                      <a:pt x="133420" y="372050"/>
                      <a:pt x="179455" y="369858"/>
                    </a:cubicBezTo>
                    <a:cubicBezTo>
                      <a:pt x="215078" y="367666"/>
                      <a:pt x="238644" y="392876"/>
                      <a:pt x="253441" y="400548"/>
                    </a:cubicBezTo>
                    <a:lnTo>
                      <a:pt x="253989" y="401096"/>
                    </a:lnTo>
                    <a:cubicBezTo>
                      <a:pt x="258921" y="402192"/>
                      <a:pt x="261114" y="403836"/>
                      <a:pt x="263854" y="402192"/>
                    </a:cubicBezTo>
                    <a:cubicBezTo>
                      <a:pt x="276459" y="399452"/>
                      <a:pt x="279199" y="368762"/>
                      <a:pt x="253989" y="335331"/>
                    </a:cubicBezTo>
                    <a:cubicBezTo>
                      <a:pt x="253989" y="335331"/>
                      <a:pt x="253441" y="335331"/>
                      <a:pt x="253441" y="334783"/>
                    </a:cubicBezTo>
                    <a:cubicBezTo>
                      <a:pt x="250701" y="332043"/>
                      <a:pt x="247961" y="328755"/>
                      <a:pt x="244124" y="324918"/>
                    </a:cubicBezTo>
                    <a:cubicBezTo>
                      <a:pt x="209050" y="287103"/>
                      <a:pt x="175619" y="301352"/>
                      <a:pt x="166302" y="285459"/>
                    </a:cubicBezTo>
                    <a:cubicBezTo>
                      <a:pt x="156437" y="269566"/>
                      <a:pt x="184388" y="266278"/>
                      <a:pt x="209050" y="240520"/>
                    </a:cubicBezTo>
                    <a:cubicBezTo>
                      <a:pt x="234260" y="214762"/>
                      <a:pt x="232615" y="183523"/>
                      <a:pt x="215078" y="152833"/>
                    </a:cubicBezTo>
                    <a:cubicBezTo>
                      <a:pt x="196993" y="120498"/>
                      <a:pt x="123007" y="105701"/>
                      <a:pt x="126295" y="125431"/>
                    </a:cubicBezTo>
                    <a:cubicBezTo>
                      <a:pt x="130131" y="145160"/>
                      <a:pt x="155889" y="162149"/>
                      <a:pt x="149861" y="197772"/>
                    </a:cubicBezTo>
                    <a:cubicBezTo>
                      <a:pt x="142736" y="246000"/>
                      <a:pt x="107114" y="252577"/>
                      <a:pt x="71491" y="287651"/>
                    </a:cubicBezTo>
                    <a:cubicBezTo>
                      <a:pt x="36416" y="323274"/>
                      <a:pt x="793" y="332591"/>
                      <a:pt x="16686" y="444392"/>
                    </a:cubicBezTo>
                    <a:cubicBezTo>
                      <a:pt x="29291" y="528790"/>
                      <a:pt x="34772" y="677858"/>
                      <a:pt x="20523" y="771573"/>
                    </a:cubicBezTo>
                    <a:cubicBezTo>
                      <a:pt x="6822" y="866933"/>
                      <a:pt x="-18936" y="924477"/>
                      <a:pt x="22715" y="1016000"/>
                    </a:cubicBezTo>
                    <a:cubicBezTo>
                      <a:pt x="64914" y="1108071"/>
                      <a:pt x="232615" y="1284541"/>
                      <a:pt x="232615" y="1284541"/>
                    </a:cubicBezTo>
                    <a:cubicBezTo>
                      <a:pt x="232615" y="1284541"/>
                      <a:pt x="225491" y="1305367"/>
                      <a:pt x="217818" y="1323452"/>
                    </a:cubicBezTo>
                    <a:cubicBezTo>
                      <a:pt x="210694" y="1340990"/>
                      <a:pt x="227135" y="1345374"/>
                      <a:pt x="237548" y="1345374"/>
                    </a:cubicBezTo>
                    <a:cubicBezTo>
                      <a:pt x="243028" y="1345374"/>
                      <a:pt x="251249" y="1330577"/>
                      <a:pt x="254537" y="1325097"/>
                    </a:cubicBezTo>
                    <a:cubicBezTo>
                      <a:pt x="260566" y="1313040"/>
                      <a:pt x="266046" y="1300435"/>
                      <a:pt x="266046" y="1300435"/>
                    </a:cubicBezTo>
                    <a:cubicBezTo>
                      <a:pt x="286872" y="1317424"/>
                      <a:pt x="346060" y="1351951"/>
                      <a:pt x="401413" y="1375516"/>
                    </a:cubicBezTo>
                    <a:cubicBezTo>
                      <a:pt x="449640" y="1396890"/>
                      <a:pt x="492388" y="1400726"/>
                      <a:pt x="544452" y="1405659"/>
                    </a:cubicBezTo>
                    <a:cubicBezTo>
                      <a:pt x="572402" y="1408399"/>
                      <a:pt x="585555" y="1410591"/>
                      <a:pt x="580623" y="1421552"/>
                    </a:cubicBezTo>
                    <a:cubicBezTo>
                      <a:pt x="577334" y="1429773"/>
                      <a:pt x="577334" y="1438541"/>
                      <a:pt x="573498" y="1445666"/>
                    </a:cubicBezTo>
                    <a:cubicBezTo>
                      <a:pt x="571306" y="1454983"/>
                      <a:pt x="566922" y="1468684"/>
                      <a:pt x="566922" y="1468684"/>
                    </a:cubicBezTo>
                    <a:cubicBezTo>
                      <a:pt x="576238" y="1476904"/>
                      <a:pt x="591036" y="1482933"/>
                      <a:pt x="599804" y="1470876"/>
                    </a:cubicBezTo>
                    <a:cubicBezTo>
                      <a:pt x="603640" y="1465395"/>
                      <a:pt x="609121" y="1453339"/>
                      <a:pt x="611313" y="1437445"/>
                    </a:cubicBezTo>
                    <a:cubicBezTo>
                      <a:pt x="615149" y="1418812"/>
                      <a:pt x="620630" y="1412235"/>
                      <a:pt x="620630" y="1412235"/>
                    </a:cubicBezTo>
                    <a:cubicBezTo>
                      <a:pt x="702288" y="1418264"/>
                      <a:pt x="782302" y="1415523"/>
                      <a:pt x="863961" y="1415523"/>
                    </a:cubicBezTo>
                    <a:cubicBezTo>
                      <a:pt x="913833" y="1415523"/>
                      <a:pt x="957676" y="1415523"/>
                      <a:pt x="957676" y="1415523"/>
                    </a:cubicBezTo>
                    <a:cubicBezTo>
                      <a:pt x="957676" y="1415523"/>
                      <a:pt x="957128" y="1426484"/>
                      <a:pt x="951648" y="1440185"/>
                    </a:cubicBezTo>
                    <a:cubicBezTo>
                      <a:pt x="945619" y="1452790"/>
                      <a:pt x="949456" y="1449502"/>
                      <a:pt x="949456" y="1463751"/>
                    </a:cubicBezTo>
                    <a:cubicBezTo>
                      <a:pt x="949456" y="1463751"/>
                      <a:pt x="967541" y="1471424"/>
                      <a:pt x="980146" y="1462107"/>
                    </a:cubicBezTo>
                    <a:cubicBezTo>
                      <a:pt x="994395" y="1450598"/>
                      <a:pt x="990011" y="1421552"/>
                      <a:pt x="997135" y="1405659"/>
                    </a:cubicBezTo>
                    <a:cubicBezTo>
                      <a:pt x="998231" y="1404015"/>
                      <a:pt x="1009740" y="1402371"/>
                      <a:pt x="1029470" y="1397438"/>
                    </a:cubicBezTo>
                    <a:cubicBezTo>
                      <a:pt x="1094687" y="1383189"/>
                      <a:pt x="1156068" y="1348662"/>
                      <a:pt x="1210872" y="1311943"/>
                    </a:cubicBezTo>
                    <a:cubicBezTo>
                      <a:pt x="1274993" y="1267552"/>
                      <a:pt x="1369256" y="1180413"/>
                      <a:pt x="1408168" y="1114100"/>
                    </a:cubicBezTo>
                    <a:cubicBezTo>
                      <a:pt x="1441598" y="1057103"/>
                      <a:pt x="1453107" y="996819"/>
                      <a:pt x="1461876" y="972705"/>
                    </a:cubicBezTo>
                    <a:cubicBezTo>
                      <a:pt x="1473933" y="938726"/>
                      <a:pt x="1464068" y="891594"/>
                      <a:pt x="1444338" y="832406"/>
                    </a:cubicBezTo>
                    <a:cubicBezTo>
                      <a:pt x="1425705" y="773217"/>
                      <a:pt x="1403235" y="693751"/>
                      <a:pt x="1391178" y="644427"/>
                    </a:cubicBezTo>
                    <a:cubicBezTo>
                      <a:pt x="1379669" y="594555"/>
                      <a:pt x="1375285" y="555096"/>
                      <a:pt x="1388986" y="533723"/>
                    </a:cubicBezTo>
                    <a:cubicBezTo>
                      <a:pt x="1403235" y="512349"/>
                      <a:pt x="1404879" y="510157"/>
                      <a:pt x="1425157" y="521117"/>
                    </a:cubicBezTo>
                    <a:cubicBezTo>
                      <a:pt x="1443790" y="530434"/>
                      <a:pt x="1451463" y="551808"/>
                      <a:pt x="1443790" y="637851"/>
                    </a:cubicBezTo>
                    <a:cubicBezTo>
                      <a:pt x="1435022" y="730470"/>
                      <a:pt x="1445434" y="750747"/>
                      <a:pt x="1470096" y="695395"/>
                    </a:cubicBezTo>
                    <a:cubicBezTo>
                      <a:pt x="1492018" y="643879"/>
                      <a:pt x="1488730" y="589623"/>
                      <a:pt x="1492018" y="554548"/>
                    </a:cubicBezTo>
                    <a:cubicBezTo>
                      <a:pt x="1495854" y="518925"/>
                      <a:pt x="1502979" y="486591"/>
                      <a:pt x="1510652" y="470150"/>
                    </a:cubicBezTo>
                    <a:cubicBezTo>
                      <a:pt x="1521613" y="452612"/>
                      <a:pt x="1498595" y="358897"/>
                      <a:pt x="1467904" y="31121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E92EE8DD-C07A-476C-9C3A-AEA8F085CC3A}"/>
                  </a:ext>
                </a:extLst>
              </p:cNvPr>
              <p:cNvSpPr/>
              <p:nvPr/>
            </p:nvSpPr>
            <p:spPr>
              <a:xfrm>
                <a:off x="694488" y="3372552"/>
                <a:ext cx="2411389" cy="1205694"/>
              </a:xfrm>
              <a:custGeom>
                <a:avLst/>
                <a:gdLst>
                  <a:gd name="connsiteX0" fmla="*/ 2412485 w 2411388"/>
                  <a:gd name="connsiteY0" fmla="*/ 70698 h 1205694"/>
                  <a:gd name="connsiteX1" fmla="*/ 2411937 w 2411388"/>
                  <a:gd name="connsiteY1" fmla="*/ 76726 h 1205694"/>
                  <a:gd name="connsiteX2" fmla="*/ 2383987 w 2411388"/>
                  <a:gd name="connsiteY2" fmla="*/ 94811 h 1205694"/>
                  <a:gd name="connsiteX3" fmla="*/ 2337951 w 2411388"/>
                  <a:gd name="connsiteY3" fmla="*/ 92071 h 1205694"/>
                  <a:gd name="connsiteX4" fmla="*/ 2271638 w 2411388"/>
                  <a:gd name="connsiteY4" fmla="*/ 42199 h 1205694"/>
                  <a:gd name="connsiteX5" fmla="*/ 2242044 w 2411388"/>
                  <a:gd name="connsiteY5" fmla="*/ 3288 h 1205694"/>
                  <a:gd name="connsiteX6" fmla="*/ 2243688 w 2411388"/>
                  <a:gd name="connsiteY6" fmla="*/ 0 h 1205694"/>
                  <a:gd name="connsiteX7" fmla="*/ 2237659 w 2411388"/>
                  <a:gd name="connsiteY7" fmla="*/ 0 h 1205694"/>
                  <a:gd name="connsiteX8" fmla="*/ 2232727 w 2411388"/>
                  <a:gd name="connsiteY8" fmla="*/ 63573 h 1205694"/>
                  <a:gd name="connsiteX9" fmla="*/ 2238756 w 2411388"/>
                  <a:gd name="connsiteY9" fmla="*/ 64121 h 1205694"/>
                  <a:gd name="connsiteX10" fmla="*/ 2239852 w 2411388"/>
                  <a:gd name="connsiteY10" fmla="*/ 52612 h 1205694"/>
                  <a:gd name="connsiteX11" fmla="*/ 2261773 w 2411388"/>
                  <a:gd name="connsiteY11" fmla="*/ 49872 h 1205694"/>
                  <a:gd name="connsiteX12" fmla="*/ 2271638 w 2411388"/>
                  <a:gd name="connsiteY12" fmla="*/ 56448 h 1205694"/>
                  <a:gd name="connsiteX13" fmla="*/ 2325894 w 2411388"/>
                  <a:gd name="connsiteY13" fmla="*/ 96456 h 1205694"/>
                  <a:gd name="connsiteX14" fmla="*/ 2263418 w 2411388"/>
                  <a:gd name="connsiteY14" fmla="*/ 129886 h 1205694"/>
                  <a:gd name="connsiteX15" fmla="*/ 2236563 w 2411388"/>
                  <a:gd name="connsiteY15" fmla="*/ 130982 h 1205694"/>
                  <a:gd name="connsiteX16" fmla="*/ 2234371 w 2411388"/>
                  <a:gd name="connsiteY16" fmla="*/ 119473 h 1205694"/>
                  <a:gd name="connsiteX17" fmla="*/ 2234371 w 2411388"/>
                  <a:gd name="connsiteY17" fmla="*/ 114541 h 1205694"/>
                  <a:gd name="connsiteX18" fmla="*/ 2229439 w 2411388"/>
                  <a:gd name="connsiteY18" fmla="*/ 114541 h 1205694"/>
                  <a:gd name="connsiteX19" fmla="*/ 2223958 w 2411388"/>
                  <a:gd name="connsiteY19" fmla="*/ 192911 h 1205694"/>
                  <a:gd name="connsiteX20" fmla="*/ 2228891 w 2411388"/>
                  <a:gd name="connsiteY20" fmla="*/ 192911 h 1205694"/>
                  <a:gd name="connsiteX21" fmla="*/ 2230535 w 2411388"/>
                  <a:gd name="connsiteY21" fmla="*/ 185239 h 1205694"/>
                  <a:gd name="connsiteX22" fmla="*/ 2257937 w 2411388"/>
                  <a:gd name="connsiteY22" fmla="*/ 161673 h 1205694"/>
                  <a:gd name="connsiteX23" fmla="*/ 2338499 w 2411388"/>
                  <a:gd name="connsiteY23" fmla="*/ 116733 h 1205694"/>
                  <a:gd name="connsiteX24" fmla="*/ 2381795 w 2411388"/>
                  <a:gd name="connsiteY24" fmla="*/ 119473 h 1205694"/>
                  <a:gd name="connsiteX25" fmla="*/ 2407553 w 2411388"/>
                  <a:gd name="connsiteY25" fmla="*/ 140847 h 1205694"/>
                  <a:gd name="connsiteX26" fmla="*/ 2407553 w 2411388"/>
                  <a:gd name="connsiteY26" fmla="*/ 147424 h 1205694"/>
                  <a:gd name="connsiteX27" fmla="*/ 2412485 w 2411388"/>
                  <a:gd name="connsiteY27" fmla="*/ 147424 h 1205694"/>
                  <a:gd name="connsiteX28" fmla="*/ 2417966 w 2411388"/>
                  <a:gd name="connsiteY28" fmla="*/ 69601 h 1205694"/>
                  <a:gd name="connsiteX29" fmla="*/ 2370834 w 2411388"/>
                  <a:gd name="connsiteY29" fmla="*/ 325538 h 1205694"/>
                  <a:gd name="connsiteX30" fmla="*/ 2361517 w 2411388"/>
                  <a:gd name="connsiteY30" fmla="*/ 338691 h 1205694"/>
                  <a:gd name="connsiteX31" fmla="*/ 2340143 w 2411388"/>
                  <a:gd name="connsiteY31" fmla="*/ 336498 h 1205694"/>
                  <a:gd name="connsiteX32" fmla="*/ 2203681 w 2411388"/>
                  <a:gd name="connsiteY32" fmla="*/ 300876 h 1205694"/>
                  <a:gd name="connsiteX33" fmla="*/ 2210257 w 2411388"/>
                  <a:gd name="connsiteY33" fmla="*/ 275666 h 1205694"/>
                  <a:gd name="connsiteX34" fmla="*/ 2219026 w 2411388"/>
                  <a:gd name="connsiteY34" fmla="*/ 258676 h 1205694"/>
                  <a:gd name="connsiteX35" fmla="*/ 2249716 w 2411388"/>
                  <a:gd name="connsiteY35" fmla="*/ 251552 h 1205694"/>
                  <a:gd name="connsiteX36" fmla="*/ 2251908 w 2411388"/>
                  <a:gd name="connsiteY36" fmla="*/ 246619 h 1205694"/>
                  <a:gd name="connsiteX37" fmla="*/ 2209709 w 2411388"/>
                  <a:gd name="connsiteY37" fmla="*/ 237303 h 1205694"/>
                  <a:gd name="connsiteX38" fmla="*/ 2170250 w 2411388"/>
                  <a:gd name="connsiteY38" fmla="*/ 383082 h 1205694"/>
                  <a:gd name="connsiteX39" fmla="*/ 2211353 w 2411388"/>
                  <a:gd name="connsiteY39" fmla="*/ 395687 h 1205694"/>
                  <a:gd name="connsiteX40" fmla="*/ 2213546 w 2411388"/>
                  <a:gd name="connsiteY40" fmla="*/ 390207 h 1205694"/>
                  <a:gd name="connsiteX41" fmla="*/ 2196008 w 2411388"/>
                  <a:gd name="connsiteY41" fmla="*/ 380342 h 1205694"/>
                  <a:gd name="connsiteX42" fmla="*/ 2189432 w 2411388"/>
                  <a:gd name="connsiteY42" fmla="*/ 366093 h 1205694"/>
                  <a:gd name="connsiteX43" fmla="*/ 2197652 w 2411388"/>
                  <a:gd name="connsiteY43" fmla="*/ 324989 h 1205694"/>
                  <a:gd name="connsiteX44" fmla="*/ 2333567 w 2411388"/>
                  <a:gd name="connsiteY44" fmla="*/ 361708 h 1205694"/>
                  <a:gd name="connsiteX45" fmla="*/ 2354393 w 2411388"/>
                  <a:gd name="connsiteY45" fmla="*/ 388014 h 1205694"/>
                  <a:gd name="connsiteX46" fmla="*/ 2352200 w 2411388"/>
                  <a:gd name="connsiteY46" fmla="*/ 394591 h 1205694"/>
                  <a:gd name="connsiteX47" fmla="*/ 2358229 w 2411388"/>
                  <a:gd name="connsiteY47" fmla="*/ 395139 h 1205694"/>
                  <a:gd name="connsiteX48" fmla="*/ 2377959 w 2411388"/>
                  <a:gd name="connsiteY48" fmla="*/ 320057 h 1205694"/>
                  <a:gd name="connsiteX49" fmla="*/ 2373026 w 2411388"/>
                  <a:gd name="connsiteY49" fmla="*/ 318961 h 1205694"/>
                  <a:gd name="connsiteX50" fmla="*/ 2370834 w 2411388"/>
                  <a:gd name="connsiteY50" fmla="*/ 325538 h 1205694"/>
                  <a:gd name="connsiteX51" fmla="*/ 2306165 w 2411388"/>
                  <a:gd name="connsiteY51" fmla="*/ 515708 h 1205694"/>
                  <a:gd name="connsiteX52" fmla="*/ 2273282 w 2411388"/>
                  <a:gd name="connsiteY52" fmla="*/ 520641 h 1205694"/>
                  <a:gd name="connsiteX53" fmla="*/ 2167510 w 2411388"/>
                  <a:gd name="connsiteY53" fmla="*/ 466933 h 1205694"/>
                  <a:gd name="connsiteX54" fmla="*/ 2149425 w 2411388"/>
                  <a:gd name="connsiteY54" fmla="*/ 454328 h 1205694"/>
                  <a:gd name="connsiteX55" fmla="*/ 2154357 w 2411388"/>
                  <a:gd name="connsiteY55" fmla="*/ 430762 h 1205694"/>
                  <a:gd name="connsiteX56" fmla="*/ 2149425 w 2411388"/>
                  <a:gd name="connsiteY56" fmla="*/ 428570 h 1205694"/>
                  <a:gd name="connsiteX57" fmla="*/ 2113802 w 2411388"/>
                  <a:gd name="connsiteY57" fmla="*/ 499267 h 1205694"/>
                  <a:gd name="connsiteX58" fmla="*/ 2118186 w 2411388"/>
                  <a:gd name="connsiteY58" fmla="*/ 501459 h 1205694"/>
                  <a:gd name="connsiteX59" fmla="*/ 2120926 w 2411388"/>
                  <a:gd name="connsiteY59" fmla="*/ 495431 h 1205694"/>
                  <a:gd name="connsiteX60" fmla="*/ 2154357 w 2411388"/>
                  <a:gd name="connsiteY60" fmla="*/ 490498 h 1205694"/>
                  <a:gd name="connsiteX61" fmla="*/ 2261225 w 2411388"/>
                  <a:gd name="connsiteY61" fmla="*/ 544207 h 1205694"/>
                  <a:gd name="connsiteX62" fmla="*/ 2276570 w 2411388"/>
                  <a:gd name="connsiteY62" fmla="*/ 574349 h 1205694"/>
                  <a:gd name="connsiteX63" fmla="*/ 2273282 w 2411388"/>
                  <a:gd name="connsiteY63" fmla="*/ 580925 h 1205694"/>
                  <a:gd name="connsiteX64" fmla="*/ 2278215 w 2411388"/>
                  <a:gd name="connsiteY64" fmla="*/ 582570 h 1205694"/>
                  <a:gd name="connsiteX65" fmla="*/ 2314385 w 2411388"/>
                  <a:gd name="connsiteY65" fmla="*/ 511872 h 1205694"/>
                  <a:gd name="connsiteX66" fmla="*/ 2309453 w 2411388"/>
                  <a:gd name="connsiteY66" fmla="*/ 510776 h 1205694"/>
                  <a:gd name="connsiteX67" fmla="*/ 2306165 w 2411388"/>
                  <a:gd name="connsiteY67" fmla="*/ 515708 h 1205694"/>
                  <a:gd name="connsiteX68" fmla="*/ 2152165 w 2411388"/>
                  <a:gd name="connsiteY68" fmla="*/ 630249 h 1205694"/>
                  <a:gd name="connsiteX69" fmla="*/ 2069410 w 2411388"/>
                  <a:gd name="connsiteY69" fmla="*/ 663680 h 1205694"/>
                  <a:gd name="connsiteX70" fmla="*/ 2053517 w 2411388"/>
                  <a:gd name="connsiteY70" fmla="*/ 660392 h 1205694"/>
                  <a:gd name="connsiteX71" fmla="*/ 2068862 w 2411388"/>
                  <a:gd name="connsiteY71" fmla="*/ 600655 h 1205694"/>
                  <a:gd name="connsiteX72" fmla="*/ 2122022 w 2411388"/>
                  <a:gd name="connsiteY72" fmla="*/ 605587 h 1205694"/>
                  <a:gd name="connsiteX73" fmla="*/ 2125311 w 2411388"/>
                  <a:gd name="connsiteY73" fmla="*/ 602299 h 1205694"/>
                  <a:gd name="connsiteX74" fmla="*/ 2072150 w 2411388"/>
                  <a:gd name="connsiteY74" fmla="*/ 565580 h 1205694"/>
                  <a:gd name="connsiteX75" fmla="*/ 2069410 w 2411388"/>
                  <a:gd name="connsiteY75" fmla="*/ 569417 h 1205694"/>
                  <a:gd name="connsiteX76" fmla="*/ 2073247 w 2411388"/>
                  <a:gd name="connsiteY76" fmla="*/ 583666 h 1205694"/>
                  <a:gd name="connsiteX77" fmla="*/ 2063930 w 2411388"/>
                  <a:gd name="connsiteY77" fmla="*/ 590242 h 1205694"/>
                  <a:gd name="connsiteX78" fmla="*/ 2029403 w 2411388"/>
                  <a:gd name="connsiteY78" fmla="*/ 651075 h 1205694"/>
                  <a:gd name="connsiteX79" fmla="*/ 2091880 w 2411388"/>
                  <a:gd name="connsiteY79" fmla="*/ 688890 h 1205694"/>
                  <a:gd name="connsiteX80" fmla="*/ 2128051 w 2411388"/>
                  <a:gd name="connsiteY80" fmla="*/ 673545 h 1205694"/>
                  <a:gd name="connsiteX81" fmla="*/ 2158741 w 2411388"/>
                  <a:gd name="connsiteY81" fmla="*/ 659296 h 1205694"/>
                  <a:gd name="connsiteX82" fmla="*/ 2188884 w 2411388"/>
                  <a:gd name="connsiteY82" fmla="*/ 662036 h 1205694"/>
                  <a:gd name="connsiteX83" fmla="*/ 2171894 w 2411388"/>
                  <a:gd name="connsiteY83" fmla="*/ 727801 h 1205694"/>
                  <a:gd name="connsiteX84" fmla="*/ 2148328 w 2411388"/>
                  <a:gd name="connsiteY84" fmla="*/ 733829 h 1205694"/>
                  <a:gd name="connsiteX85" fmla="*/ 2118186 w 2411388"/>
                  <a:gd name="connsiteY85" fmla="*/ 724513 h 1205694"/>
                  <a:gd name="connsiteX86" fmla="*/ 2115446 w 2411388"/>
                  <a:gd name="connsiteY86" fmla="*/ 727801 h 1205694"/>
                  <a:gd name="connsiteX87" fmla="*/ 2166962 w 2411388"/>
                  <a:gd name="connsiteY87" fmla="*/ 764520 h 1205694"/>
                  <a:gd name="connsiteX88" fmla="*/ 2169702 w 2411388"/>
                  <a:gd name="connsiteY88" fmla="*/ 760683 h 1205694"/>
                  <a:gd name="connsiteX89" fmla="*/ 2164770 w 2411388"/>
                  <a:gd name="connsiteY89" fmla="*/ 753559 h 1205694"/>
                  <a:gd name="connsiteX90" fmla="*/ 2165866 w 2411388"/>
                  <a:gd name="connsiteY90" fmla="*/ 748079 h 1205694"/>
                  <a:gd name="connsiteX91" fmla="*/ 2178471 w 2411388"/>
                  <a:gd name="connsiteY91" fmla="*/ 736570 h 1205694"/>
                  <a:gd name="connsiteX92" fmla="*/ 2214094 w 2411388"/>
                  <a:gd name="connsiteY92" fmla="*/ 670804 h 1205694"/>
                  <a:gd name="connsiteX93" fmla="*/ 2152165 w 2411388"/>
                  <a:gd name="connsiteY93" fmla="*/ 630249 h 1205694"/>
                  <a:gd name="connsiteX94" fmla="*/ 1951581 w 2411388"/>
                  <a:gd name="connsiteY94" fmla="*/ 851111 h 1205694"/>
                  <a:gd name="connsiteX95" fmla="*/ 1938428 w 2411388"/>
                  <a:gd name="connsiteY95" fmla="*/ 836862 h 1205694"/>
                  <a:gd name="connsiteX96" fmla="*/ 1898969 w 2411388"/>
                  <a:gd name="connsiteY96" fmla="*/ 795210 h 1205694"/>
                  <a:gd name="connsiteX97" fmla="*/ 1967474 w 2411388"/>
                  <a:gd name="connsiteY97" fmla="*/ 779317 h 1205694"/>
                  <a:gd name="connsiteX98" fmla="*/ 1978435 w 2411388"/>
                  <a:gd name="connsiteY98" fmla="*/ 809459 h 1205694"/>
                  <a:gd name="connsiteX99" fmla="*/ 1951581 w 2411388"/>
                  <a:gd name="connsiteY99" fmla="*/ 851111 h 1205694"/>
                  <a:gd name="connsiteX100" fmla="*/ 1971310 w 2411388"/>
                  <a:gd name="connsiteY100" fmla="*/ 843438 h 1205694"/>
                  <a:gd name="connsiteX101" fmla="*/ 2075987 w 2411388"/>
                  <a:gd name="connsiteY101" fmla="*/ 862072 h 1205694"/>
                  <a:gd name="connsiteX102" fmla="*/ 2111610 w 2411388"/>
                  <a:gd name="connsiteY102" fmla="*/ 828093 h 1205694"/>
                  <a:gd name="connsiteX103" fmla="*/ 2107773 w 2411388"/>
                  <a:gd name="connsiteY103" fmla="*/ 824805 h 1205694"/>
                  <a:gd name="connsiteX104" fmla="*/ 2085851 w 2411388"/>
                  <a:gd name="connsiteY104" fmla="*/ 835765 h 1205694"/>
                  <a:gd name="connsiteX105" fmla="*/ 2052969 w 2411388"/>
                  <a:gd name="connsiteY105" fmla="*/ 834669 h 1205694"/>
                  <a:gd name="connsiteX106" fmla="*/ 1987752 w 2411388"/>
                  <a:gd name="connsiteY106" fmla="*/ 823161 h 1205694"/>
                  <a:gd name="connsiteX107" fmla="*/ 1987752 w 2411388"/>
                  <a:gd name="connsiteY107" fmla="*/ 757395 h 1205694"/>
                  <a:gd name="connsiteX108" fmla="*/ 1900065 w 2411388"/>
                  <a:gd name="connsiteY108" fmla="*/ 777125 h 1205694"/>
                  <a:gd name="connsiteX109" fmla="*/ 1851837 w 2411388"/>
                  <a:gd name="connsiteY109" fmla="*/ 823161 h 1205694"/>
                  <a:gd name="connsiteX110" fmla="*/ 1855673 w 2411388"/>
                  <a:gd name="connsiteY110" fmla="*/ 826449 h 1205694"/>
                  <a:gd name="connsiteX111" fmla="*/ 1860606 w 2411388"/>
                  <a:gd name="connsiteY111" fmla="*/ 822064 h 1205694"/>
                  <a:gd name="connsiteX112" fmla="*/ 1875403 w 2411388"/>
                  <a:gd name="connsiteY112" fmla="*/ 816036 h 1205694"/>
                  <a:gd name="connsiteX113" fmla="*/ 1893488 w 2411388"/>
                  <a:gd name="connsiteY113" fmla="*/ 828641 h 1205694"/>
                  <a:gd name="connsiteX114" fmla="*/ 1938428 w 2411388"/>
                  <a:gd name="connsiteY114" fmla="*/ 875773 h 1205694"/>
                  <a:gd name="connsiteX115" fmla="*/ 1975695 w 2411388"/>
                  <a:gd name="connsiteY115" fmla="*/ 914136 h 1205694"/>
                  <a:gd name="connsiteX116" fmla="*/ 1976243 w 2411388"/>
                  <a:gd name="connsiteY116" fmla="*/ 953047 h 1205694"/>
                  <a:gd name="connsiteX117" fmla="*/ 1979531 w 2411388"/>
                  <a:gd name="connsiteY117" fmla="*/ 956335 h 1205694"/>
                  <a:gd name="connsiteX118" fmla="*/ 2036528 w 2411388"/>
                  <a:gd name="connsiteY118" fmla="*/ 901530 h 1205694"/>
                  <a:gd name="connsiteX119" fmla="*/ 2032691 w 2411388"/>
                  <a:gd name="connsiteY119" fmla="*/ 897694 h 1205694"/>
                  <a:gd name="connsiteX120" fmla="*/ 1994328 w 2411388"/>
                  <a:gd name="connsiteY120" fmla="*/ 897146 h 1205694"/>
                  <a:gd name="connsiteX121" fmla="*/ 1957609 w 2411388"/>
                  <a:gd name="connsiteY121" fmla="*/ 858783 h 1205694"/>
                  <a:gd name="connsiteX122" fmla="*/ 1971310 w 2411388"/>
                  <a:gd name="connsiteY122" fmla="*/ 843438 h 1205694"/>
                  <a:gd name="connsiteX123" fmla="*/ 1882528 w 2411388"/>
                  <a:gd name="connsiteY123" fmla="*/ 966748 h 1205694"/>
                  <a:gd name="connsiteX124" fmla="*/ 1876499 w 2411388"/>
                  <a:gd name="connsiteY124" fmla="*/ 1012783 h 1205694"/>
                  <a:gd name="connsiteX125" fmla="*/ 1832108 w 2411388"/>
                  <a:gd name="connsiteY125" fmla="*/ 1042926 h 1205694"/>
                  <a:gd name="connsiteX126" fmla="*/ 1807446 w 2411388"/>
                  <a:gd name="connsiteY126" fmla="*/ 1033609 h 1205694"/>
                  <a:gd name="connsiteX127" fmla="*/ 1774563 w 2411388"/>
                  <a:gd name="connsiteY127" fmla="*/ 983189 h 1205694"/>
                  <a:gd name="connsiteX128" fmla="*/ 1808542 w 2411388"/>
                  <a:gd name="connsiteY128" fmla="*/ 961267 h 1205694"/>
                  <a:gd name="connsiteX129" fmla="*/ 1848001 w 2411388"/>
                  <a:gd name="connsiteY129" fmla="*/ 968392 h 1205694"/>
                  <a:gd name="connsiteX130" fmla="*/ 1851289 w 2411388"/>
                  <a:gd name="connsiteY130" fmla="*/ 965652 h 1205694"/>
                  <a:gd name="connsiteX131" fmla="*/ 1816214 w 2411388"/>
                  <a:gd name="connsiteY131" fmla="*/ 911943 h 1205694"/>
                  <a:gd name="connsiteX132" fmla="*/ 1811830 w 2411388"/>
                  <a:gd name="connsiteY132" fmla="*/ 915232 h 1205694"/>
                  <a:gd name="connsiteX133" fmla="*/ 1802513 w 2411388"/>
                  <a:gd name="connsiteY133" fmla="*/ 954143 h 1205694"/>
                  <a:gd name="connsiteX134" fmla="*/ 1769083 w 2411388"/>
                  <a:gd name="connsiteY134" fmla="*/ 975516 h 1205694"/>
                  <a:gd name="connsiteX135" fmla="*/ 1729624 w 2411388"/>
                  <a:gd name="connsiteY135" fmla="*/ 914684 h 1205694"/>
                  <a:gd name="connsiteX136" fmla="*/ 1771823 w 2411388"/>
                  <a:gd name="connsiteY136" fmla="*/ 887281 h 1205694"/>
                  <a:gd name="connsiteX137" fmla="*/ 1788812 w 2411388"/>
                  <a:gd name="connsiteY137" fmla="*/ 877965 h 1205694"/>
                  <a:gd name="connsiteX138" fmla="*/ 1802513 w 2411388"/>
                  <a:gd name="connsiteY138" fmla="*/ 880157 h 1205694"/>
                  <a:gd name="connsiteX139" fmla="*/ 1818406 w 2411388"/>
                  <a:gd name="connsiteY139" fmla="*/ 893310 h 1205694"/>
                  <a:gd name="connsiteX140" fmla="*/ 1823339 w 2411388"/>
                  <a:gd name="connsiteY140" fmla="*/ 890570 h 1205694"/>
                  <a:gd name="connsiteX141" fmla="*/ 1799773 w 2411388"/>
                  <a:gd name="connsiteY141" fmla="*/ 857687 h 1205694"/>
                  <a:gd name="connsiteX142" fmla="*/ 1680300 w 2411388"/>
                  <a:gd name="connsiteY142" fmla="*/ 934413 h 1205694"/>
                  <a:gd name="connsiteX143" fmla="*/ 1683040 w 2411388"/>
                  <a:gd name="connsiteY143" fmla="*/ 939346 h 1205694"/>
                  <a:gd name="connsiteX144" fmla="*/ 1704414 w 2411388"/>
                  <a:gd name="connsiteY144" fmla="*/ 931125 h 1205694"/>
                  <a:gd name="connsiteX145" fmla="*/ 1719759 w 2411388"/>
                  <a:gd name="connsiteY145" fmla="*/ 948114 h 1205694"/>
                  <a:gd name="connsiteX146" fmla="*/ 1785524 w 2411388"/>
                  <a:gd name="connsiteY146" fmla="*/ 1047310 h 1205694"/>
                  <a:gd name="connsiteX147" fmla="*/ 1792100 w 2411388"/>
                  <a:gd name="connsiteY147" fmla="*/ 1071972 h 1205694"/>
                  <a:gd name="connsiteX148" fmla="*/ 1783332 w 2411388"/>
                  <a:gd name="connsiteY148" fmla="*/ 1081289 h 1205694"/>
                  <a:gd name="connsiteX149" fmla="*/ 1777851 w 2411388"/>
                  <a:gd name="connsiteY149" fmla="*/ 1084577 h 1205694"/>
                  <a:gd name="connsiteX150" fmla="*/ 1780592 w 2411388"/>
                  <a:gd name="connsiteY150" fmla="*/ 1088413 h 1205694"/>
                  <a:gd name="connsiteX151" fmla="*/ 1900065 w 2411388"/>
                  <a:gd name="connsiteY151" fmla="*/ 1012235 h 1205694"/>
                  <a:gd name="connsiteX152" fmla="*/ 1887460 w 2411388"/>
                  <a:gd name="connsiteY152" fmla="*/ 964555 h 1205694"/>
                  <a:gd name="connsiteX153" fmla="*/ 1882528 w 2411388"/>
                  <a:gd name="connsiteY153" fmla="*/ 966748 h 1205694"/>
                  <a:gd name="connsiteX154" fmla="*/ 1596997 w 2411388"/>
                  <a:gd name="connsiteY154" fmla="*/ 972776 h 1205694"/>
                  <a:gd name="connsiteX155" fmla="*/ 1599189 w 2411388"/>
                  <a:gd name="connsiteY155" fmla="*/ 977709 h 1205694"/>
                  <a:gd name="connsiteX156" fmla="*/ 1610150 w 2411388"/>
                  <a:gd name="connsiteY156" fmla="*/ 976064 h 1205694"/>
                  <a:gd name="connsiteX157" fmla="*/ 1622207 w 2411388"/>
                  <a:gd name="connsiteY157" fmla="*/ 1005659 h 1205694"/>
                  <a:gd name="connsiteX158" fmla="*/ 1616179 w 2411388"/>
                  <a:gd name="connsiteY158" fmla="*/ 1119652 h 1205694"/>
                  <a:gd name="connsiteX159" fmla="*/ 1536164 w 2411388"/>
                  <a:gd name="connsiteY159" fmla="*/ 1032513 h 1205694"/>
                  <a:gd name="connsiteX160" fmla="*/ 1538357 w 2411388"/>
                  <a:gd name="connsiteY160" fmla="*/ 997438 h 1205694"/>
                  <a:gd name="connsiteX161" fmla="*/ 1537809 w 2411388"/>
                  <a:gd name="connsiteY161" fmla="*/ 992506 h 1205694"/>
                  <a:gd name="connsiteX162" fmla="*/ 1466015 w 2411388"/>
                  <a:gd name="connsiteY162" fmla="*/ 1017168 h 1205694"/>
                  <a:gd name="connsiteX163" fmla="*/ 1467111 w 2411388"/>
                  <a:gd name="connsiteY163" fmla="*/ 1022100 h 1205694"/>
                  <a:gd name="connsiteX164" fmla="*/ 1502734 w 2411388"/>
                  <a:gd name="connsiteY164" fmla="*/ 1034157 h 1205694"/>
                  <a:gd name="connsiteX165" fmla="*/ 1620015 w 2411388"/>
                  <a:gd name="connsiteY165" fmla="*/ 1162947 h 1205694"/>
                  <a:gd name="connsiteX166" fmla="*/ 1624947 w 2411388"/>
                  <a:gd name="connsiteY166" fmla="*/ 1160755 h 1205694"/>
                  <a:gd name="connsiteX167" fmla="*/ 1634812 w 2411388"/>
                  <a:gd name="connsiteY167" fmla="*/ 991958 h 1205694"/>
                  <a:gd name="connsiteX168" fmla="*/ 1651802 w 2411388"/>
                  <a:gd name="connsiteY168" fmla="*/ 958527 h 1205694"/>
                  <a:gd name="connsiteX169" fmla="*/ 1650705 w 2411388"/>
                  <a:gd name="connsiteY169" fmla="*/ 953595 h 1205694"/>
                  <a:gd name="connsiteX170" fmla="*/ 1596997 w 2411388"/>
                  <a:gd name="connsiteY170" fmla="*/ 972776 h 1205694"/>
                  <a:gd name="connsiteX171" fmla="*/ 1416691 w 2411388"/>
                  <a:gd name="connsiteY171" fmla="*/ 1179388 h 1205694"/>
                  <a:gd name="connsiteX172" fmla="*/ 1393673 w 2411388"/>
                  <a:gd name="connsiteY172" fmla="*/ 1062107 h 1205694"/>
                  <a:gd name="connsiteX173" fmla="*/ 1393125 w 2411388"/>
                  <a:gd name="connsiteY173" fmla="*/ 1040185 h 1205694"/>
                  <a:gd name="connsiteX174" fmla="*/ 1407922 w 2411388"/>
                  <a:gd name="connsiteY174" fmla="*/ 1030869 h 1205694"/>
                  <a:gd name="connsiteX175" fmla="*/ 1414499 w 2411388"/>
                  <a:gd name="connsiteY175" fmla="*/ 1030321 h 1205694"/>
                  <a:gd name="connsiteX176" fmla="*/ 1413951 w 2411388"/>
                  <a:gd name="connsiteY176" fmla="*/ 1025936 h 1205694"/>
                  <a:gd name="connsiteX177" fmla="*/ 1336129 w 2411388"/>
                  <a:gd name="connsiteY177" fmla="*/ 1040733 h 1205694"/>
                  <a:gd name="connsiteX178" fmla="*/ 1336677 w 2411388"/>
                  <a:gd name="connsiteY178" fmla="*/ 1045666 h 1205694"/>
                  <a:gd name="connsiteX179" fmla="*/ 1367367 w 2411388"/>
                  <a:gd name="connsiteY179" fmla="*/ 1067588 h 1205694"/>
                  <a:gd name="connsiteX180" fmla="*/ 1390385 w 2411388"/>
                  <a:gd name="connsiteY180" fmla="*/ 1184869 h 1205694"/>
                  <a:gd name="connsiteX181" fmla="*/ 1376136 w 2411388"/>
                  <a:gd name="connsiteY181" fmla="*/ 1215559 h 1205694"/>
                  <a:gd name="connsiteX182" fmla="*/ 1370107 w 2411388"/>
                  <a:gd name="connsiteY182" fmla="*/ 1216107 h 1205694"/>
                  <a:gd name="connsiteX183" fmla="*/ 1371203 w 2411388"/>
                  <a:gd name="connsiteY183" fmla="*/ 1220492 h 1205694"/>
                  <a:gd name="connsiteX184" fmla="*/ 1448478 w 2411388"/>
                  <a:gd name="connsiteY184" fmla="*/ 1205694 h 1205694"/>
                  <a:gd name="connsiteX185" fmla="*/ 1447381 w 2411388"/>
                  <a:gd name="connsiteY185" fmla="*/ 1200762 h 1205694"/>
                  <a:gd name="connsiteX186" fmla="*/ 1416691 w 2411388"/>
                  <a:gd name="connsiteY186" fmla="*/ 1179388 h 1205694"/>
                  <a:gd name="connsiteX187" fmla="*/ 1233645 w 2411388"/>
                  <a:gd name="connsiteY187" fmla="*/ 1050598 h 1205694"/>
                  <a:gd name="connsiteX188" fmla="*/ 1240221 w 2411388"/>
                  <a:gd name="connsiteY188" fmla="*/ 1050598 h 1205694"/>
                  <a:gd name="connsiteX189" fmla="*/ 1255018 w 2411388"/>
                  <a:gd name="connsiteY189" fmla="*/ 1057175 h 1205694"/>
                  <a:gd name="connsiteX190" fmla="*/ 1257759 w 2411388"/>
                  <a:gd name="connsiteY190" fmla="*/ 1077452 h 1205694"/>
                  <a:gd name="connsiteX191" fmla="*/ 1254470 w 2411388"/>
                  <a:gd name="connsiteY191" fmla="*/ 1184869 h 1205694"/>
                  <a:gd name="connsiteX192" fmla="*/ 1147602 w 2411388"/>
                  <a:gd name="connsiteY192" fmla="*/ 1041830 h 1205694"/>
                  <a:gd name="connsiteX193" fmla="*/ 1098278 w 2411388"/>
                  <a:gd name="connsiteY193" fmla="*/ 1039637 h 1205694"/>
                  <a:gd name="connsiteX194" fmla="*/ 1098278 w 2411388"/>
                  <a:gd name="connsiteY194" fmla="*/ 1045666 h 1205694"/>
                  <a:gd name="connsiteX195" fmla="*/ 1133901 w 2411388"/>
                  <a:gd name="connsiteY195" fmla="*/ 1066492 h 1205694"/>
                  <a:gd name="connsiteX196" fmla="*/ 1128969 w 2411388"/>
                  <a:gd name="connsiteY196" fmla="*/ 1194185 h 1205694"/>
                  <a:gd name="connsiteX197" fmla="*/ 1125680 w 2411388"/>
                  <a:gd name="connsiteY197" fmla="*/ 1213915 h 1205694"/>
                  <a:gd name="connsiteX198" fmla="*/ 1108143 w 2411388"/>
                  <a:gd name="connsiteY198" fmla="*/ 1220492 h 1205694"/>
                  <a:gd name="connsiteX199" fmla="*/ 1101566 w 2411388"/>
                  <a:gd name="connsiteY199" fmla="*/ 1220492 h 1205694"/>
                  <a:gd name="connsiteX200" fmla="*/ 1101566 w 2411388"/>
                  <a:gd name="connsiteY200" fmla="*/ 1225424 h 1205694"/>
                  <a:gd name="connsiteX201" fmla="*/ 1165687 w 2411388"/>
                  <a:gd name="connsiteY201" fmla="*/ 1227616 h 1205694"/>
                  <a:gd name="connsiteX202" fmla="*/ 1165687 w 2411388"/>
                  <a:gd name="connsiteY202" fmla="*/ 1222684 h 1205694"/>
                  <a:gd name="connsiteX203" fmla="*/ 1159111 w 2411388"/>
                  <a:gd name="connsiteY203" fmla="*/ 1222684 h 1205694"/>
                  <a:gd name="connsiteX204" fmla="*/ 1144314 w 2411388"/>
                  <a:gd name="connsiteY204" fmla="*/ 1216107 h 1205694"/>
                  <a:gd name="connsiteX205" fmla="*/ 1141025 w 2411388"/>
                  <a:gd name="connsiteY205" fmla="*/ 1194734 h 1205694"/>
                  <a:gd name="connsiteX206" fmla="*/ 1144862 w 2411388"/>
                  <a:gd name="connsiteY206" fmla="*/ 1081837 h 1205694"/>
                  <a:gd name="connsiteX207" fmla="*/ 1259403 w 2411388"/>
                  <a:gd name="connsiteY207" fmla="*/ 1234193 h 1205694"/>
                  <a:gd name="connsiteX208" fmla="*/ 1264335 w 2411388"/>
                  <a:gd name="connsiteY208" fmla="*/ 1234193 h 1205694"/>
                  <a:gd name="connsiteX209" fmla="*/ 1270364 w 2411388"/>
                  <a:gd name="connsiteY209" fmla="*/ 1079096 h 1205694"/>
                  <a:gd name="connsiteX210" fmla="*/ 1273652 w 2411388"/>
                  <a:gd name="connsiteY210" fmla="*/ 1058819 h 1205694"/>
                  <a:gd name="connsiteX211" fmla="*/ 1296670 w 2411388"/>
                  <a:gd name="connsiteY211" fmla="*/ 1052790 h 1205694"/>
                  <a:gd name="connsiteX212" fmla="*/ 1297218 w 2411388"/>
                  <a:gd name="connsiteY212" fmla="*/ 1047858 h 1205694"/>
                  <a:gd name="connsiteX213" fmla="*/ 1233645 w 2411388"/>
                  <a:gd name="connsiteY213" fmla="*/ 1044570 h 1205694"/>
                  <a:gd name="connsiteX214" fmla="*/ 1233645 w 2411388"/>
                  <a:gd name="connsiteY214" fmla="*/ 1050598 h 1205694"/>
                  <a:gd name="connsiteX215" fmla="*/ 1002371 w 2411388"/>
                  <a:gd name="connsiteY215" fmla="*/ 1029773 h 1205694"/>
                  <a:gd name="connsiteX216" fmla="*/ 1008947 w 2411388"/>
                  <a:gd name="connsiteY216" fmla="*/ 1031965 h 1205694"/>
                  <a:gd name="connsiteX217" fmla="*/ 1023196 w 2411388"/>
                  <a:gd name="connsiteY217" fmla="*/ 1041282 h 1205694"/>
                  <a:gd name="connsiteX218" fmla="*/ 1021004 w 2411388"/>
                  <a:gd name="connsiteY218" fmla="*/ 1063203 h 1205694"/>
                  <a:gd name="connsiteX219" fmla="*/ 1002919 w 2411388"/>
                  <a:gd name="connsiteY219" fmla="*/ 1135545 h 1205694"/>
                  <a:gd name="connsiteX220" fmla="*/ 988121 w 2411388"/>
                  <a:gd name="connsiteY220" fmla="*/ 1175004 h 1205694"/>
                  <a:gd name="connsiteX221" fmla="*/ 931125 w 2411388"/>
                  <a:gd name="connsiteY221" fmla="*/ 1189253 h 1205694"/>
                  <a:gd name="connsiteX222" fmla="*/ 899339 w 2411388"/>
                  <a:gd name="connsiteY222" fmla="*/ 1116363 h 1205694"/>
                  <a:gd name="connsiteX223" fmla="*/ 919616 w 2411388"/>
                  <a:gd name="connsiteY223" fmla="*/ 1038541 h 1205694"/>
                  <a:gd name="connsiteX224" fmla="*/ 927837 w 2411388"/>
                  <a:gd name="connsiteY224" fmla="*/ 1019908 h 1205694"/>
                  <a:gd name="connsiteX225" fmla="*/ 945374 w 2411388"/>
                  <a:gd name="connsiteY225" fmla="*/ 1016620 h 1205694"/>
                  <a:gd name="connsiteX226" fmla="*/ 952499 w 2411388"/>
                  <a:gd name="connsiteY226" fmla="*/ 1018812 h 1205694"/>
                  <a:gd name="connsiteX227" fmla="*/ 953047 w 2411388"/>
                  <a:gd name="connsiteY227" fmla="*/ 1013879 h 1205694"/>
                  <a:gd name="connsiteX228" fmla="*/ 875773 w 2411388"/>
                  <a:gd name="connsiteY228" fmla="*/ 994698 h 1205694"/>
                  <a:gd name="connsiteX229" fmla="*/ 874677 w 2411388"/>
                  <a:gd name="connsiteY229" fmla="*/ 999082 h 1205694"/>
                  <a:gd name="connsiteX230" fmla="*/ 894954 w 2411388"/>
                  <a:gd name="connsiteY230" fmla="*/ 1010591 h 1205694"/>
                  <a:gd name="connsiteX231" fmla="*/ 894406 w 2411388"/>
                  <a:gd name="connsiteY231" fmla="*/ 1031965 h 1205694"/>
                  <a:gd name="connsiteX232" fmla="*/ 876321 w 2411388"/>
                  <a:gd name="connsiteY232" fmla="*/ 1101018 h 1205694"/>
                  <a:gd name="connsiteX233" fmla="*/ 870292 w 2411388"/>
                  <a:gd name="connsiteY233" fmla="*/ 1146506 h 1205694"/>
                  <a:gd name="connsiteX234" fmla="*/ 999630 w 2411388"/>
                  <a:gd name="connsiteY234" fmla="*/ 1179936 h 1205694"/>
                  <a:gd name="connsiteX235" fmla="*/ 1014428 w 2411388"/>
                  <a:gd name="connsiteY235" fmla="*/ 1139929 h 1205694"/>
                  <a:gd name="connsiteX236" fmla="*/ 1033061 w 2411388"/>
                  <a:gd name="connsiteY236" fmla="*/ 1067588 h 1205694"/>
                  <a:gd name="connsiteX237" fmla="*/ 1040186 w 2411388"/>
                  <a:gd name="connsiteY237" fmla="*/ 1048954 h 1205694"/>
                  <a:gd name="connsiteX238" fmla="*/ 1058271 w 2411388"/>
                  <a:gd name="connsiteY238" fmla="*/ 1044022 h 1205694"/>
                  <a:gd name="connsiteX239" fmla="*/ 1065395 w 2411388"/>
                  <a:gd name="connsiteY239" fmla="*/ 1046214 h 1205694"/>
                  <a:gd name="connsiteX240" fmla="*/ 1066492 w 2411388"/>
                  <a:gd name="connsiteY240" fmla="*/ 1041282 h 1205694"/>
                  <a:gd name="connsiteX241" fmla="*/ 1002371 w 2411388"/>
                  <a:gd name="connsiteY241" fmla="*/ 1025388 h 1205694"/>
                  <a:gd name="connsiteX242" fmla="*/ 1002371 w 2411388"/>
                  <a:gd name="connsiteY242" fmla="*/ 1029773 h 1205694"/>
                  <a:gd name="connsiteX243" fmla="*/ 654911 w 2411388"/>
                  <a:gd name="connsiteY243" fmla="*/ 887281 h 1205694"/>
                  <a:gd name="connsiteX244" fmla="*/ 660392 w 2411388"/>
                  <a:gd name="connsiteY244" fmla="*/ 891118 h 1205694"/>
                  <a:gd name="connsiteX245" fmla="*/ 669708 w 2411388"/>
                  <a:gd name="connsiteY245" fmla="*/ 899886 h 1205694"/>
                  <a:gd name="connsiteX246" fmla="*/ 671901 w 2411388"/>
                  <a:gd name="connsiteY246" fmla="*/ 908107 h 1205694"/>
                  <a:gd name="connsiteX247" fmla="*/ 664776 w 2411388"/>
                  <a:gd name="connsiteY247" fmla="*/ 925096 h 1205694"/>
                  <a:gd name="connsiteX248" fmla="*/ 604491 w 2411388"/>
                  <a:gd name="connsiteY248" fmla="*/ 1027580 h 1205694"/>
                  <a:gd name="connsiteX249" fmla="*/ 591886 w 2411388"/>
                  <a:gd name="connsiteY249" fmla="*/ 1043474 h 1205694"/>
                  <a:gd name="connsiteX250" fmla="*/ 573801 w 2411388"/>
                  <a:gd name="connsiteY250" fmla="*/ 1041282 h 1205694"/>
                  <a:gd name="connsiteX251" fmla="*/ 568321 w 2411388"/>
                  <a:gd name="connsiteY251" fmla="*/ 1037445 h 1205694"/>
                  <a:gd name="connsiteX252" fmla="*/ 565580 w 2411388"/>
                  <a:gd name="connsiteY252" fmla="*/ 1041830 h 1205694"/>
                  <a:gd name="connsiteX253" fmla="*/ 634086 w 2411388"/>
                  <a:gd name="connsiteY253" fmla="*/ 1081289 h 1205694"/>
                  <a:gd name="connsiteX254" fmla="*/ 636826 w 2411388"/>
                  <a:gd name="connsiteY254" fmla="*/ 1076904 h 1205694"/>
                  <a:gd name="connsiteX255" fmla="*/ 631345 w 2411388"/>
                  <a:gd name="connsiteY255" fmla="*/ 1074164 h 1205694"/>
                  <a:gd name="connsiteX256" fmla="*/ 622029 w 2411388"/>
                  <a:gd name="connsiteY256" fmla="*/ 1064847 h 1205694"/>
                  <a:gd name="connsiteX257" fmla="*/ 619837 w 2411388"/>
                  <a:gd name="connsiteY257" fmla="*/ 1057723 h 1205694"/>
                  <a:gd name="connsiteX258" fmla="*/ 626961 w 2411388"/>
                  <a:gd name="connsiteY258" fmla="*/ 1040185 h 1205694"/>
                  <a:gd name="connsiteX259" fmla="*/ 687246 w 2411388"/>
                  <a:gd name="connsiteY259" fmla="*/ 938249 h 1205694"/>
                  <a:gd name="connsiteX260" fmla="*/ 699851 w 2411388"/>
                  <a:gd name="connsiteY260" fmla="*/ 921808 h 1205694"/>
                  <a:gd name="connsiteX261" fmla="*/ 717936 w 2411388"/>
                  <a:gd name="connsiteY261" fmla="*/ 924548 h 1205694"/>
                  <a:gd name="connsiteX262" fmla="*/ 723417 w 2411388"/>
                  <a:gd name="connsiteY262" fmla="*/ 927289 h 1205694"/>
                  <a:gd name="connsiteX263" fmla="*/ 725609 w 2411388"/>
                  <a:gd name="connsiteY263" fmla="*/ 923452 h 1205694"/>
                  <a:gd name="connsiteX264" fmla="*/ 657652 w 2411388"/>
                  <a:gd name="connsiteY264" fmla="*/ 884541 h 1205694"/>
                  <a:gd name="connsiteX265" fmla="*/ 654911 w 2411388"/>
                  <a:gd name="connsiteY265" fmla="*/ 887281 h 1205694"/>
                  <a:gd name="connsiteX266" fmla="*/ 590790 w 2411388"/>
                  <a:gd name="connsiteY266" fmla="*/ 851659 h 1205694"/>
                  <a:gd name="connsiteX267" fmla="*/ 607232 w 2411388"/>
                  <a:gd name="connsiteY267" fmla="*/ 857687 h 1205694"/>
                  <a:gd name="connsiteX268" fmla="*/ 612712 w 2411388"/>
                  <a:gd name="connsiteY268" fmla="*/ 860975 h 1205694"/>
                  <a:gd name="connsiteX269" fmla="*/ 616000 w 2411388"/>
                  <a:gd name="connsiteY269" fmla="*/ 857687 h 1205694"/>
                  <a:gd name="connsiteX270" fmla="*/ 555168 w 2411388"/>
                  <a:gd name="connsiteY270" fmla="*/ 807267 h 1205694"/>
                  <a:gd name="connsiteX271" fmla="*/ 551331 w 2411388"/>
                  <a:gd name="connsiteY271" fmla="*/ 811651 h 1205694"/>
                  <a:gd name="connsiteX272" fmla="*/ 556812 w 2411388"/>
                  <a:gd name="connsiteY272" fmla="*/ 816036 h 1205694"/>
                  <a:gd name="connsiteX273" fmla="*/ 565032 w 2411388"/>
                  <a:gd name="connsiteY273" fmla="*/ 825901 h 1205694"/>
                  <a:gd name="connsiteX274" fmla="*/ 565580 w 2411388"/>
                  <a:gd name="connsiteY274" fmla="*/ 834669 h 1205694"/>
                  <a:gd name="connsiteX275" fmla="*/ 555716 w 2411388"/>
                  <a:gd name="connsiteY275" fmla="*/ 849467 h 1205694"/>
                  <a:gd name="connsiteX276" fmla="*/ 475701 w 2411388"/>
                  <a:gd name="connsiteY276" fmla="*/ 947566 h 1205694"/>
                  <a:gd name="connsiteX277" fmla="*/ 463096 w 2411388"/>
                  <a:gd name="connsiteY277" fmla="*/ 957431 h 1205694"/>
                  <a:gd name="connsiteX278" fmla="*/ 454876 w 2411388"/>
                  <a:gd name="connsiteY278" fmla="*/ 956883 h 1205694"/>
                  <a:gd name="connsiteX279" fmla="*/ 453780 w 2411388"/>
                  <a:gd name="connsiteY279" fmla="*/ 945922 h 1205694"/>
                  <a:gd name="connsiteX280" fmla="*/ 455972 w 2411388"/>
                  <a:gd name="connsiteY280" fmla="*/ 928933 h 1205694"/>
                  <a:gd name="connsiteX281" fmla="*/ 452683 w 2411388"/>
                  <a:gd name="connsiteY281" fmla="*/ 921808 h 1205694"/>
                  <a:gd name="connsiteX282" fmla="*/ 441175 w 2411388"/>
                  <a:gd name="connsiteY282" fmla="*/ 917972 h 1205694"/>
                  <a:gd name="connsiteX283" fmla="*/ 432406 w 2411388"/>
                  <a:gd name="connsiteY283" fmla="*/ 924000 h 1205694"/>
                  <a:gd name="connsiteX284" fmla="*/ 429118 w 2411388"/>
                  <a:gd name="connsiteY284" fmla="*/ 939894 h 1205694"/>
                  <a:gd name="connsiteX285" fmla="*/ 441175 w 2411388"/>
                  <a:gd name="connsiteY285" fmla="*/ 957431 h 1205694"/>
                  <a:gd name="connsiteX286" fmla="*/ 467481 w 2411388"/>
                  <a:gd name="connsiteY286" fmla="*/ 966748 h 1205694"/>
                  <a:gd name="connsiteX287" fmla="*/ 493787 w 2411388"/>
                  <a:gd name="connsiteY287" fmla="*/ 959623 h 1205694"/>
                  <a:gd name="connsiteX288" fmla="*/ 518997 w 2411388"/>
                  <a:gd name="connsiteY288" fmla="*/ 936057 h 1205694"/>
                  <a:gd name="connsiteX289" fmla="*/ 575445 w 2411388"/>
                  <a:gd name="connsiteY289" fmla="*/ 867004 h 1205694"/>
                  <a:gd name="connsiteX290" fmla="*/ 590790 w 2411388"/>
                  <a:gd name="connsiteY290" fmla="*/ 851659 h 1205694"/>
                  <a:gd name="connsiteX291" fmla="*/ 433502 w 2411388"/>
                  <a:gd name="connsiteY291" fmla="*/ 825353 h 1205694"/>
                  <a:gd name="connsiteX292" fmla="*/ 436790 w 2411388"/>
                  <a:gd name="connsiteY292" fmla="*/ 822612 h 1205694"/>
                  <a:gd name="connsiteX293" fmla="*/ 391303 w 2411388"/>
                  <a:gd name="connsiteY293" fmla="*/ 766712 h 1205694"/>
                  <a:gd name="connsiteX294" fmla="*/ 386918 w 2411388"/>
                  <a:gd name="connsiteY294" fmla="*/ 771096 h 1205694"/>
                  <a:gd name="connsiteX295" fmla="*/ 394043 w 2411388"/>
                  <a:gd name="connsiteY295" fmla="*/ 783701 h 1205694"/>
                  <a:gd name="connsiteX296" fmla="*/ 394043 w 2411388"/>
                  <a:gd name="connsiteY296" fmla="*/ 793018 h 1205694"/>
                  <a:gd name="connsiteX297" fmla="*/ 381438 w 2411388"/>
                  <a:gd name="connsiteY297" fmla="*/ 806171 h 1205694"/>
                  <a:gd name="connsiteX298" fmla="*/ 340335 w 2411388"/>
                  <a:gd name="connsiteY298" fmla="*/ 841246 h 1205694"/>
                  <a:gd name="connsiteX299" fmla="*/ 322797 w 2411388"/>
                  <a:gd name="connsiteY299" fmla="*/ 831929 h 1205694"/>
                  <a:gd name="connsiteX300" fmla="*/ 307452 w 2411388"/>
                  <a:gd name="connsiteY300" fmla="*/ 818228 h 1205694"/>
                  <a:gd name="connsiteX301" fmla="*/ 293203 w 2411388"/>
                  <a:gd name="connsiteY301" fmla="*/ 785345 h 1205694"/>
                  <a:gd name="connsiteX302" fmla="*/ 301424 w 2411388"/>
                  <a:gd name="connsiteY302" fmla="*/ 744242 h 1205694"/>
                  <a:gd name="connsiteX303" fmla="*/ 331018 w 2411388"/>
                  <a:gd name="connsiteY303" fmla="*/ 705331 h 1205694"/>
                  <a:gd name="connsiteX304" fmla="*/ 384726 w 2411388"/>
                  <a:gd name="connsiteY304" fmla="*/ 681217 h 1205694"/>
                  <a:gd name="connsiteX305" fmla="*/ 440627 w 2411388"/>
                  <a:gd name="connsiteY305" fmla="*/ 704783 h 1205694"/>
                  <a:gd name="connsiteX306" fmla="*/ 455424 w 2411388"/>
                  <a:gd name="connsiteY306" fmla="*/ 746982 h 1205694"/>
                  <a:gd name="connsiteX307" fmla="*/ 442819 w 2411388"/>
                  <a:gd name="connsiteY307" fmla="*/ 782605 h 1205694"/>
                  <a:gd name="connsiteX308" fmla="*/ 445559 w 2411388"/>
                  <a:gd name="connsiteY308" fmla="*/ 786442 h 1205694"/>
                  <a:gd name="connsiteX309" fmla="*/ 487758 w 2411388"/>
                  <a:gd name="connsiteY309" fmla="*/ 744790 h 1205694"/>
                  <a:gd name="connsiteX310" fmla="*/ 483374 w 2411388"/>
                  <a:gd name="connsiteY310" fmla="*/ 741502 h 1205694"/>
                  <a:gd name="connsiteX311" fmla="*/ 475153 w 2411388"/>
                  <a:gd name="connsiteY311" fmla="*/ 746434 h 1205694"/>
                  <a:gd name="connsiteX312" fmla="*/ 470221 w 2411388"/>
                  <a:gd name="connsiteY312" fmla="*/ 744790 h 1205694"/>
                  <a:gd name="connsiteX313" fmla="*/ 465288 w 2411388"/>
                  <a:gd name="connsiteY313" fmla="*/ 733829 h 1205694"/>
                  <a:gd name="connsiteX314" fmla="*/ 455972 w 2411388"/>
                  <a:gd name="connsiteY314" fmla="*/ 711908 h 1205694"/>
                  <a:gd name="connsiteX315" fmla="*/ 445011 w 2411388"/>
                  <a:gd name="connsiteY315" fmla="*/ 696563 h 1205694"/>
                  <a:gd name="connsiteX316" fmla="*/ 405552 w 2411388"/>
                  <a:gd name="connsiteY316" fmla="*/ 667516 h 1205694"/>
                  <a:gd name="connsiteX317" fmla="*/ 274021 w 2411388"/>
                  <a:gd name="connsiteY317" fmla="*/ 739858 h 1205694"/>
                  <a:gd name="connsiteX318" fmla="*/ 300876 w 2411388"/>
                  <a:gd name="connsiteY318" fmla="*/ 824256 h 1205694"/>
                  <a:gd name="connsiteX319" fmla="*/ 324989 w 2411388"/>
                  <a:gd name="connsiteY319" fmla="*/ 847822 h 1205694"/>
                  <a:gd name="connsiteX320" fmla="*/ 354036 w 2411388"/>
                  <a:gd name="connsiteY320" fmla="*/ 862619 h 1205694"/>
                  <a:gd name="connsiteX321" fmla="*/ 397331 w 2411388"/>
                  <a:gd name="connsiteY321" fmla="*/ 826997 h 1205694"/>
                  <a:gd name="connsiteX322" fmla="*/ 414320 w 2411388"/>
                  <a:gd name="connsiteY322" fmla="*/ 815488 h 1205694"/>
                  <a:gd name="connsiteX323" fmla="*/ 429118 w 2411388"/>
                  <a:gd name="connsiteY323" fmla="*/ 822612 h 1205694"/>
                  <a:gd name="connsiteX324" fmla="*/ 433502 w 2411388"/>
                  <a:gd name="connsiteY324" fmla="*/ 825353 h 1205694"/>
                  <a:gd name="connsiteX325" fmla="*/ 330470 w 2411388"/>
                  <a:gd name="connsiteY325" fmla="*/ 578733 h 1205694"/>
                  <a:gd name="connsiteX326" fmla="*/ 344719 w 2411388"/>
                  <a:gd name="connsiteY326" fmla="*/ 590790 h 1205694"/>
                  <a:gd name="connsiteX327" fmla="*/ 347459 w 2411388"/>
                  <a:gd name="connsiteY327" fmla="*/ 596271 h 1205694"/>
                  <a:gd name="connsiteX328" fmla="*/ 352392 w 2411388"/>
                  <a:gd name="connsiteY328" fmla="*/ 595175 h 1205694"/>
                  <a:gd name="connsiteX329" fmla="*/ 323345 w 2411388"/>
                  <a:gd name="connsiteY329" fmla="*/ 537630 h 1205694"/>
                  <a:gd name="connsiteX330" fmla="*/ 318413 w 2411388"/>
                  <a:gd name="connsiteY330" fmla="*/ 539822 h 1205694"/>
                  <a:gd name="connsiteX331" fmla="*/ 323893 w 2411388"/>
                  <a:gd name="connsiteY331" fmla="*/ 562840 h 1205694"/>
                  <a:gd name="connsiteX332" fmla="*/ 306356 w 2411388"/>
                  <a:gd name="connsiteY332" fmla="*/ 575445 h 1205694"/>
                  <a:gd name="connsiteX333" fmla="*/ 210997 w 2411388"/>
                  <a:gd name="connsiteY333" fmla="*/ 623673 h 1205694"/>
                  <a:gd name="connsiteX334" fmla="*/ 283338 w 2411388"/>
                  <a:gd name="connsiteY334" fmla="*/ 459808 h 1205694"/>
                  <a:gd name="connsiteX335" fmla="*/ 260868 w 2411388"/>
                  <a:gd name="connsiteY335" fmla="*/ 414869 h 1205694"/>
                  <a:gd name="connsiteX336" fmla="*/ 255936 w 2411388"/>
                  <a:gd name="connsiteY336" fmla="*/ 417061 h 1205694"/>
                  <a:gd name="connsiteX337" fmla="*/ 255388 w 2411388"/>
                  <a:gd name="connsiteY337" fmla="*/ 458712 h 1205694"/>
                  <a:gd name="connsiteX338" fmla="*/ 141943 w 2411388"/>
                  <a:gd name="connsiteY338" fmla="*/ 516256 h 1205694"/>
                  <a:gd name="connsiteX339" fmla="*/ 121666 w 2411388"/>
                  <a:gd name="connsiteY339" fmla="*/ 522833 h 1205694"/>
                  <a:gd name="connsiteX340" fmla="*/ 105772 w 2411388"/>
                  <a:gd name="connsiteY340" fmla="*/ 505295 h 1205694"/>
                  <a:gd name="connsiteX341" fmla="*/ 100840 w 2411388"/>
                  <a:gd name="connsiteY341" fmla="*/ 508036 h 1205694"/>
                  <a:gd name="connsiteX342" fmla="*/ 130434 w 2411388"/>
                  <a:gd name="connsiteY342" fmla="*/ 565032 h 1205694"/>
                  <a:gd name="connsiteX343" fmla="*/ 135367 w 2411388"/>
                  <a:gd name="connsiteY343" fmla="*/ 562292 h 1205694"/>
                  <a:gd name="connsiteX344" fmla="*/ 131530 w 2411388"/>
                  <a:gd name="connsiteY344" fmla="*/ 556812 h 1205694"/>
                  <a:gd name="connsiteX345" fmla="*/ 129338 w 2411388"/>
                  <a:gd name="connsiteY345" fmla="*/ 539274 h 1205694"/>
                  <a:gd name="connsiteX346" fmla="*/ 147424 w 2411388"/>
                  <a:gd name="connsiteY346" fmla="*/ 527217 h 1205694"/>
                  <a:gd name="connsiteX347" fmla="*/ 248263 w 2411388"/>
                  <a:gd name="connsiteY347" fmla="*/ 475701 h 1205694"/>
                  <a:gd name="connsiteX348" fmla="*/ 170989 w 2411388"/>
                  <a:gd name="connsiteY348" fmla="*/ 651623 h 1205694"/>
                  <a:gd name="connsiteX349" fmla="*/ 173730 w 2411388"/>
                  <a:gd name="connsiteY349" fmla="*/ 655459 h 1205694"/>
                  <a:gd name="connsiteX350" fmla="*/ 311836 w 2411388"/>
                  <a:gd name="connsiteY350" fmla="*/ 584762 h 1205694"/>
                  <a:gd name="connsiteX351" fmla="*/ 330470 w 2411388"/>
                  <a:gd name="connsiteY351" fmla="*/ 578733 h 1205694"/>
                  <a:gd name="connsiteX352" fmla="*/ 35623 w 2411388"/>
                  <a:gd name="connsiteY352" fmla="*/ 105224 h 1205694"/>
                  <a:gd name="connsiteX353" fmla="*/ 175922 w 2411388"/>
                  <a:gd name="connsiteY353" fmla="*/ 95359 h 1205694"/>
                  <a:gd name="connsiteX354" fmla="*/ 178114 w 2411388"/>
                  <a:gd name="connsiteY354" fmla="*/ 121666 h 1205694"/>
                  <a:gd name="connsiteX355" fmla="*/ 175922 w 2411388"/>
                  <a:gd name="connsiteY355" fmla="*/ 140299 h 1205694"/>
                  <a:gd name="connsiteX356" fmla="*/ 164413 w 2411388"/>
                  <a:gd name="connsiteY356" fmla="*/ 151808 h 1205694"/>
                  <a:gd name="connsiteX357" fmla="*/ 148520 w 2411388"/>
                  <a:gd name="connsiteY357" fmla="*/ 157288 h 1205694"/>
                  <a:gd name="connsiteX358" fmla="*/ 149616 w 2411388"/>
                  <a:gd name="connsiteY358" fmla="*/ 161673 h 1205694"/>
                  <a:gd name="connsiteX359" fmla="*/ 191815 w 2411388"/>
                  <a:gd name="connsiteY359" fmla="*/ 157288 h 1205694"/>
                  <a:gd name="connsiteX360" fmla="*/ 180854 w 2411388"/>
                  <a:gd name="connsiteY360" fmla="*/ 7673 h 1205694"/>
                  <a:gd name="connsiteX361" fmla="*/ 138107 w 2411388"/>
                  <a:gd name="connsiteY361" fmla="*/ 8221 h 1205694"/>
                  <a:gd name="connsiteX362" fmla="*/ 138107 w 2411388"/>
                  <a:gd name="connsiteY362" fmla="*/ 13701 h 1205694"/>
                  <a:gd name="connsiteX363" fmla="*/ 158932 w 2411388"/>
                  <a:gd name="connsiteY363" fmla="*/ 17537 h 1205694"/>
                  <a:gd name="connsiteX364" fmla="*/ 168797 w 2411388"/>
                  <a:gd name="connsiteY364" fmla="*/ 29594 h 1205694"/>
                  <a:gd name="connsiteX365" fmla="*/ 172634 w 2411388"/>
                  <a:gd name="connsiteY365" fmla="*/ 47680 h 1205694"/>
                  <a:gd name="connsiteX366" fmla="*/ 173182 w 2411388"/>
                  <a:gd name="connsiteY366" fmla="*/ 69053 h 1205694"/>
                  <a:gd name="connsiteX367" fmla="*/ 33431 w 2411388"/>
                  <a:gd name="connsiteY367" fmla="*/ 78918 h 1205694"/>
                  <a:gd name="connsiteX368" fmla="*/ 12605 w 2411388"/>
                  <a:gd name="connsiteY368" fmla="*/ 76726 h 1205694"/>
                  <a:gd name="connsiteX369" fmla="*/ 5480 w 2411388"/>
                  <a:gd name="connsiteY369" fmla="*/ 61381 h 1205694"/>
                  <a:gd name="connsiteX370" fmla="*/ 4384 w 2411388"/>
                  <a:gd name="connsiteY370" fmla="*/ 54804 h 1205694"/>
                  <a:gd name="connsiteX371" fmla="*/ 0 w 2411388"/>
                  <a:gd name="connsiteY371" fmla="*/ 55352 h 1205694"/>
                  <a:gd name="connsiteX372" fmla="*/ 6028 w 2411388"/>
                  <a:gd name="connsiteY372" fmla="*/ 133174 h 1205694"/>
                  <a:gd name="connsiteX373" fmla="*/ 10961 w 2411388"/>
                  <a:gd name="connsiteY373" fmla="*/ 132626 h 1205694"/>
                  <a:gd name="connsiteX374" fmla="*/ 10961 w 2411388"/>
                  <a:gd name="connsiteY374" fmla="*/ 127146 h 1205694"/>
                  <a:gd name="connsiteX375" fmla="*/ 14249 w 2411388"/>
                  <a:gd name="connsiteY375" fmla="*/ 109609 h 1205694"/>
                  <a:gd name="connsiteX376" fmla="*/ 35623 w 2411388"/>
                  <a:gd name="connsiteY376" fmla="*/ 105224 h 1205694"/>
                  <a:gd name="connsiteX377" fmla="*/ 78918 w 2411388"/>
                  <a:gd name="connsiteY377" fmla="*/ 373765 h 1205694"/>
                  <a:gd name="connsiteX378" fmla="*/ 48228 w 2411388"/>
                  <a:gd name="connsiteY378" fmla="*/ 338142 h 1205694"/>
                  <a:gd name="connsiteX379" fmla="*/ 55352 w 2411388"/>
                  <a:gd name="connsiteY379" fmla="*/ 294299 h 1205694"/>
                  <a:gd name="connsiteX380" fmla="*/ 214833 w 2411388"/>
                  <a:gd name="connsiteY380" fmla="*/ 292107 h 1205694"/>
                  <a:gd name="connsiteX381" fmla="*/ 78918 w 2411388"/>
                  <a:gd name="connsiteY381" fmla="*/ 373765 h 1205694"/>
                  <a:gd name="connsiteX382" fmla="*/ 185787 w 2411388"/>
                  <a:gd name="connsiteY382" fmla="*/ 238399 h 1205694"/>
                  <a:gd name="connsiteX383" fmla="*/ 48228 w 2411388"/>
                  <a:gd name="connsiteY383" fmla="*/ 271281 h 1205694"/>
                  <a:gd name="connsiteX384" fmla="*/ 38911 w 2411388"/>
                  <a:gd name="connsiteY384" fmla="*/ 339787 h 1205694"/>
                  <a:gd name="connsiteX385" fmla="*/ 215381 w 2411388"/>
                  <a:gd name="connsiteY385" fmla="*/ 360064 h 1205694"/>
                  <a:gd name="connsiteX386" fmla="*/ 185787 w 2411388"/>
                  <a:gd name="connsiteY386" fmla="*/ 238399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</a:cxnLst>
                <a:rect l="l" t="t" r="r" b="b"/>
                <a:pathLst>
                  <a:path w="2411388" h="1205694">
                    <a:moveTo>
                      <a:pt x="2412485" y="70698"/>
                    </a:moveTo>
                    <a:lnTo>
                      <a:pt x="2411937" y="76726"/>
                    </a:lnTo>
                    <a:cubicBezTo>
                      <a:pt x="2408649" y="95908"/>
                      <a:pt x="2402072" y="95908"/>
                      <a:pt x="2383987" y="94811"/>
                    </a:cubicBezTo>
                    <a:lnTo>
                      <a:pt x="2337951" y="92071"/>
                    </a:lnTo>
                    <a:lnTo>
                      <a:pt x="2271638" y="42199"/>
                    </a:lnTo>
                    <a:cubicBezTo>
                      <a:pt x="2259581" y="33979"/>
                      <a:pt x="2242044" y="19730"/>
                      <a:pt x="2242044" y="3288"/>
                    </a:cubicBezTo>
                    <a:lnTo>
                      <a:pt x="2243688" y="0"/>
                    </a:lnTo>
                    <a:lnTo>
                      <a:pt x="2237659" y="0"/>
                    </a:lnTo>
                    <a:lnTo>
                      <a:pt x="2232727" y="63573"/>
                    </a:lnTo>
                    <a:lnTo>
                      <a:pt x="2238756" y="64121"/>
                    </a:lnTo>
                    <a:cubicBezTo>
                      <a:pt x="2238756" y="59189"/>
                      <a:pt x="2239304" y="55900"/>
                      <a:pt x="2239852" y="52612"/>
                    </a:cubicBezTo>
                    <a:cubicBezTo>
                      <a:pt x="2248620" y="47132"/>
                      <a:pt x="2250812" y="43295"/>
                      <a:pt x="2261773" y="49872"/>
                    </a:cubicBezTo>
                    <a:cubicBezTo>
                      <a:pt x="2264513" y="51516"/>
                      <a:pt x="2267802" y="53708"/>
                      <a:pt x="2271638" y="56448"/>
                    </a:cubicBezTo>
                    <a:lnTo>
                      <a:pt x="2325894" y="96456"/>
                    </a:lnTo>
                    <a:lnTo>
                      <a:pt x="2263418" y="129886"/>
                    </a:lnTo>
                    <a:cubicBezTo>
                      <a:pt x="2254649" y="134271"/>
                      <a:pt x="2243688" y="142491"/>
                      <a:pt x="2236563" y="130982"/>
                    </a:cubicBezTo>
                    <a:cubicBezTo>
                      <a:pt x="2234371" y="127146"/>
                      <a:pt x="2233823" y="122762"/>
                      <a:pt x="2234371" y="119473"/>
                    </a:cubicBezTo>
                    <a:lnTo>
                      <a:pt x="2234371" y="114541"/>
                    </a:lnTo>
                    <a:lnTo>
                      <a:pt x="2229439" y="114541"/>
                    </a:lnTo>
                    <a:lnTo>
                      <a:pt x="2223958" y="192911"/>
                    </a:lnTo>
                    <a:lnTo>
                      <a:pt x="2228891" y="192911"/>
                    </a:lnTo>
                    <a:cubicBezTo>
                      <a:pt x="2228891" y="189623"/>
                      <a:pt x="2229439" y="187431"/>
                      <a:pt x="2230535" y="185239"/>
                    </a:cubicBezTo>
                    <a:cubicBezTo>
                      <a:pt x="2238756" y="172086"/>
                      <a:pt x="2243688" y="168797"/>
                      <a:pt x="2257937" y="161673"/>
                    </a:cubicBezTo>
                    <a:lnTo>
                      <a:pt x="2338499" y="116733"/>
                    </a:lnTo>
                    <a:lnTo>
                      <a:pt x="2381795" y="119473"/>
                    </a:lnTo>
                    <a:cubicBezTo>
                      <a:pt x="2396592" y="121666"/>
                      <a:pt x="2408649" y="122214"/>
                      <a:pt x="2407553" y="140847"/>
                    </a:cubicBezTo>
                    <a:lnTo>
                      <a:pt x="2407553" y="147424"/>
                    </a:lnTo>
                    <a:lnTo>
                      <a:pt x="2412485" y="147424"/>
                    </a:lnTo>
                    <a:lnTo>
                      <a:pt x="2417966" y="69601"/>
                    </a:lnTo>
                    <a:moveTo>
                      <a:pt x="2370834" y="325538"/>
                    </a:moveTo>
                    <a:cubicBezTo>
                      <a:pt x="2369738" y="332114"/>
                      <a:pt x="2365902" y="337046"/>
                      <a:pt x="2361517" y="338691"/>
                    </a:cubicBezTo>
                    <a:cubicBezTo>
                      <a:pt x="2358229" y="340883"/>
                      <a:pt x="2351652" y="340883"/>
                      <a:pt x="2340143" y="336498"/>
                    </a:cubicBezTo>
                    <a:lnTo>
                      <a:pt x="2203681" y="300876"/>
                    </a:lnTo>
                    <a:lnTo>
                      <a:pt x="2210257" y="275666"/>
                    </a:lnTo>
                    <a:cubicBezTo>
                      <a:pt x="2212997" y="267993"/>
                      <a:pt x="2215190" y="263061"/>
                      <a:pt x="2219026" y="258676"/>
                    </a:cubicBezTo>
                    <a:cubicBezTo>
                      <a:pt x="2226151" y="249908"/>
                      <a:pt x="2239852" y="249360"/>
                      <a:pt x="2249716" y="251552"/>
                    </a:cubicBezTo>
                    <a:lnTo>
                      <a:pt x="2251908" y="246619"/>
                    </a:lnTo>
                    <a:lnTo>
                      <a:pt x="2209709" y="237303"/>
                    </a:lnTo>
                    <a:lnTo>
                      <a:pt x="2170250" y="383082"/>
                    </a:lnTo>
                    <a:lnTo>
                      <a:pt x="2211353" y="395687"/>
                    </a:lnTo>
                    <a:lnTo>
                      <a:pt x="2213546" y="390207"/>
                    </a:lnTo>
                    <a:cubicBezTo>
                      <a:pt x="2205325" y="387466"/>
                      <a:pt x="2199296" y="384726"/>
                      <a:pt x="2196008" y="380342"/>
                    </a:cubicBezTo>
                    <a:cubicBezTo>
                      <a:pt x="2192172" y="375409"/>
                      <a:pt x="2189432" y="371025"/>
                      <a:pt x="2189432" y="366093"/>
                    </a:cubicBezTo>
                    <a:cubicBezTo>
                      <a:pt x="2189432" y="352940"/>
                      <a:pt x="2194364" y="338142"/>
                      <a:pt x="2197652" y="324989"/>
                    </a:cubicBezTo>
                    <a:lnTo>
                      <a:pt x="2333567" y="361708"/>
                    </a:lnTo>
                    <a:cubicBezTo>
                      <a:pt x="2348912" y="365545"/>
                      <a:pt x="2359325" y="369929"/>
                      <a:pt x="2354393" y="388014"/>
                    </a:cubicBezTo>
                    <a:lnTo>
                      <a:pt x="2352200" y="394591"/>
                    </a:lnTo>
                    <a:lnTo>
                      <a:pt x="2358229" y="395139"/>
                    </a:lnTo>
                    <a:lnTo>
                      <a:pt x="2377959" y="320057"/>
                    </a:lnTo>
                    <a:lnTo>
                      <a:pt x="2373026" y="318961"/>
                    </a:lnTo>
                    <a:lnTo>
                      <a:pt x="2370834" y="325538"/>
                    </a:lnTo>
                    <a:close/>
                    <a:moveTo>
                      <a:pt x="2306165" y="515708"/>
                    </a:moveTo>
                    <a:cubicBezTo>
                      <a:pt x="2297944" y="532150"/>
                      <a:pt x="2286435" y="528313"/>
                      <a:pt x="2273282" y="520641"/>
                    </a:cubicBezTo>
                    <a:lnTo>
                      <a:pt x="2167510" y="466933"/>
                    </a:lnTo>
                    <a:cubicBezTo>
                      <a:pt x="2156549" y="461452"/>
                      <a:pt x="2151617" y="457616"/>
                      <a:pt x="2149425" y="454328"/>
                    </a:cubicBezTo>
                    <a:cubicBezTo>
                      <a:pt x="2145588" y="445559"/>
                      <a:pt x="2151069" y="438434"/>
                      <a:pt x="2154357" y="430762"/>
                    </a:cubicBezTo>
                    <a:lnTo>
                      <a:pt x="2149425" y="428570"/>
                    </a:lnTo>
                    <a:lnTo>
                      <a:pt x="2113802" y="499267"/>
                    </a:lnTo>
                    <a:lnTo>
                      <a:pt x="2118186" y="501459"/>
                    </a:lnTo>
                    <a:lnTo>
                      <a:pt x="2120926" y="495431"/>
                    </a:lnTo>
                    <a:cubicBezTo>
                      <a:pt x="2130791" y="478989"/>
                      <a:pt x="2140108" y="482278"/>
                      <a:pt x="2154357" y="490498"/>
                    </a:cubicBezTo>
                    <a:lnTo>
                      <a:pt x="2261225" y="544207"/>
                    </a:lnTo>
                    <a:cubicBezTo>
                      <a:pt x="2275474" y="550783"/>
                      <a:pt x="2284791" y="557908"/>
                      <a:pt x="2276570" y="574349"/>
                    </a:cubicBezTo>
                    <a:lnTo>
                      <a:pt x="2273282" y="580925"/>
                    </a:lnTo>
                    <a:lnTo>
                      <a:pt x="2278215" y="582570"/>
                    </a:lnTo>
                    <a:lnTo>
                      <a:pt x="2314385" y="511872"/>
                    </a:lnTo>
                    <a:lnTo>
                      <a:pt x="2309453" y="510776"/>
                    </a:lnTo>
                    <a:lnTo>
                      <a:pt x="2306165" y="515708"/>
                    </a:lnTo>
                    <a:close/>
                    <a:moveTo>
                      <a:pt x="2152165" y="630249"/>
                    </a:moveTo>
                    <a:cubicBezTo>
                      <a:pt x="2124763" y="637922"/>
                      <a:pt x="2097360" y="661488"/>
                      <a:pt x="2069410" y="663680"/>
                    </a:cubicBezTo>
                    <a:cubicBezTo>
                      <a:pt x="2063930" y="664776"/>
                      <a:pt x="2057901" y="663132"/>
                      <a:pt x="2053517" y="660392"/>
                    </a:cubicBezTo>
                    <a:cubicBezTo>
                      <a:pt x="2030499" y="640114"/>
                      <a:pt x="2046392" y="611068"/>
                      <a:pt x="2068862" y="600655"/>
                    </a:cubicBezTo>
                    <a:cubicBezTo>
                      <a:pt x="2087496" y="592434"/>
                      <a:pt x="2103937" y="596271"/>
                      <a:pt x="2122022" y="605587"/>
                    </a:cubicBezTo>
                    <a:lnTo>
                      <a:pt x="2125311" y="602299"/>
                    </a:lnTo>
                    <a:lnTo>
                      <a:pt x="2072150" y="565580"/>
                    </a:lnTo>
                    <a:lnTo>
                      <a:pt x="2069410" y="569417"/>
                    </a:lnTo>
                    <a:cubicBezTo>
                      <a:pt x="2073794" y="573801"/>
                      <a:pt x="2075439" y="577637"/>
                      <a:pt x="2073247" y="583666"/>
                    </a:cubicBezTo>
                    <a:cubicBezTo>
                      <a:pt x="2071054" y="585858"/>
                      <a:pt x="2068862" y="586954"/>
                      <a:pt x="2063930" y="590242"/>
                    </a:cubicBezTo>
                    <a:cubicBezTo>
                      <a:pt x="2043652" y="601751"/>
                      <a:pt x="2025019" y="626961"/>
                      <a:pt x="2029403" y="651075"/>
                    </a:cubicBezTo>
                    <a:cubicBezTo>
                      <a:pt x="2033787" y="683409"/>
                      <a:pt x="2062834" y="697659"/>
                      <a:pt x="2091880" y="688890"/>
                    </a:cubicBezTo>
                    <a:cubicBezTo>
                      <a:pt x="2100101" y="686698"/>
                      <a:pt x="2112158" y="680669"/>
                      <a:pt x="2128051" y="673545"/>
                    </a:cubicBezTo>
                    <a:cubicBezTo>
                      <a:pt x="2143944" y="665324"/>
                      <a:pt x="2154357" y="660940"/>
                      <a:pt x="2158741" y="659296"/>
                    </a:cubicBezTo>
                    <a:cubicBezTo>
                      <a:pt x="2168058" y="656007"/>
                      <a:pt x="2180663" y="655459"/>
                      <a:pt x="2188884" y="662036"/>
                    </a:cubicBezTo>
                    <a:cubicBezTo>
                      <a:pt x="2216286" y="679573"/>
                      <a:pt x="2193816" y="716292"/>
                      <a:pt x="2171894" y="727801"/>
                    </a:cubicBezTo>
                    <a:cubicBezTo>
                      <a:pt x="2163126" y="731637"/>
                      <a:pt x="2156001" y="733829"/>
                      <a:pt x="2148328" y="733829"/>
                    </a:cubicBezTo>
                    <a:cubicBezTo>
                      <a:pt x="2139560" y="732185"/>
                      <a:pt x="2130243" y="729993"/>
                      <a:pt x="2118186" y="724513"/>
                    </a:cubicBezTo>
                    <a:lnTo>
                      <a:pt x="2115446" y="727801"/>
                    </a:lnTo>
                    <a:lnTo>
                      <a:pt x="2166962" y="764520"/>
                    </a:lnTo>
                    <a:lnTo>
                      <a:pt x="2169702" y="760683"/>
                    </a:lnTo>
                    <a:cubicBezTo>
                      <a:pt x="2166962" y="757943"/>
                      <a:pt x="2164770" y="755203"/>
                      <a:pt x="2164770" y="753559"/>
                    </a:cubicBezTo>
                    <a:cubicBezTo>
                      <a:pt x="2164222" y="751367"/>
                      <a:pt x="2164770" y="750271"/>
                      <a:pt x="2165866" y="748079"/>
                    </a:cubicBezTo>
                    <a:cubicBezTo>
                      <a:pt x="2166414" y="745886"/>
                      <a:pt x="2171346" y="742050"/>
                      <a:pt x="2178471" y="736570"/>
                    </a:cubicBezTo>
                    <a:cubicBezTo>
                      <a:pt x="2199296" y="721225"/>
                      <a:pt x="2217930" y="699303"/>
                      <a:pt x="2214094" y="670804"/>
                    </a:cubicBezTo>
                    <a:cubicBezTo>
                      <a:pt x="2209709" y="636826"/>
                      <a:pt x="2184499" y="622577"/>
                      <a:pt x="2152165" y="630249"/>
                    </a:cubicBezTo>
                    <a:close/>
                    <a:moveTo>
                      <a:pt x="1951581" y="851111"/>
                    </a:moveTo>
                    <a:lnTo>
                      <a:pt x="1938428" y="836862"/>
                    </a:lnTo>
                    <a:lnTo>
                      <a:pt x="1898969" y="795210"/>
                    </a:lnTo>
                    <a:cubicBezTo>
                      <a:pt x="1914314" y="771096"/>
                      <a:pt x="1944456" y="754107"/>
                      <a:pt x="1967474" y="779317"/>
                    </a:cubicBezTo>
                    <a:cubicBezTo>
                      <a:pt x="1976243" y="788086"/>
                      <a:pt x="1980079" y="797950"/>
                      <a:pt x="1978435" y="809459"/>
                    </a:cubicBezTo>
                    <a:cubicBezTo>
                      <a:pt x="1975147" y="829189"/>
                      <a:pt x="1963638" y="838506"/>
                      <a:pt x="1951581" y="851111"/>
                    </a:cubicBezTo>
                    <a:close/>
                    <a:moveTo>
                      <a:pt x="1971310" y="843438"/>
                    </a:moveTo>
                    <a:lnTo>
                      <a:pt x="2075987" y="862072"/>
                    </a:lnTo>
                    <a:lnTo>
                      <a:pt x="2111610" y="828093"/>
                    </a:lnTo>
                    <a:lnTo>
                      <a:pt x="2107773" y="824805"/>
                    </a:lnTo>
                    <a:cubicBezTo>
                      <a:pt x="2100101" y="830833"/>
                      <a:pt x="2092428" y="834669"/>
                      <a:pt x="2085851" y="835765"/>
                    </a:cubicBezTo>
                    <a:cubicBezTo>
                      <a:pt x="2078727" y="837958"/>
                      <a:pt x="2067218" y="837410"/>
                      <a:pt x="2052969" y="834669"/>
                    </a:cubicBezTo>
                    <a:lnTo>
                      <a:pt x="1987752" y="823161"/>
                    </a:lnTo>
                    <a:cubicBezTo>
                      <a:pt x="2002001" y="802883"/>
                      <a:pt x="2008577" y="776577"/>
                      <a:pt x="1987752" y="757395"/>
                    </a:cubicBezTo>
                    <a:cubicBezTo>
                      <a:pt x="1958157" y="727801"/>
                      <a:pt x="1924179" y="752463"/>
                      <a:pt x="1900065" y="777125"/>
                    </a:cubicBezTo>
                    <a:lnTo>
                      <a:pt x="1851837" y="823161"/>
                    </a:lnTo>
                    <a:lnTo>
                      <a:pt x="1855673" y="826449"/>
                    </a:lnTo>
                    <a:lnTo>
                      <a:pt x="1860606" y="822064"/>
                    </a:lnTo>
                    <a:cubicBezTo>
                      <a:pt x="1864990" y="817132"/>
                      <a:pt x="1870471" y="814392"/>
                      <a:pt x="1875403" y="816036"/>
                    </a:cubicBezTo>
                    <a:cubicBezTo>
                      <a:pt x="1879239" y="816036"/>
                      <a:pt x="1886364" y="820968"/>
                      <a:pt x="1893488" y="828641"/>
                    </a:cubicBezTo>
                    <a:lnTo>
                      <a:pt x="1938428" y="875773"/>
                    </a:lnTo>
                    <a:lnTo>
                      <a:pt x="1975695" y="914136"/>
                    </a:lnTo>
                    <a:cubicBezTo>
                      <a:pt x="1991040" y="931125"/>
                      <a:pt x="1992136" y="937153"/>
                      <a:pt x="1976243" y="953047"/>
                    </a:cubicBezTo>
                    <a:lnTo>
                      <a:pt x="1979531" y="956335"/>
                    </a:lnTo>
                    <a:lnTo>
                      <a:pt x="2036528" y="901530"/>
                    </a:lnTo>
                    <a:lnTo>
                      <a:pt x="2032691" y="897694"/>
                    </a:lnTo>
                    <a:cubicBezTo>
                      <a:pt x="2019538" y="914136"/>
                      <a:pt x="2009125" y="911943"/>
                      <a:pt x="1994328" y="897146"/>
                    </a:cubicBezTo>
                    <a:lnTo>
                      <a:pt x="1957609" y="858783"/>
                    </a:lnTo>
                    <a:cubicBezTo>
                      <a:pt x="1961994" y="852755"/>
                      <a:pt x="1966926" y="848370"/>
                      <a:pt x="1971310" y="843438"/>
                    </a:cubicBezTo>
                    <a:close/>
                    <a:moveTo>
                      <a:pt x="1882528" y="966748"/>
                    </a:moveTo>
                    <a:cubicBezTo>
                      <a:pt x="1884720" y="980997"/>
                      <a:pt x="1885268" y="1000178"/>
                      <a:pt x="1876499" y="1012783"/>
                    </a:cubicBezTo>
                    <a:cubicBezTo>
                      <a:pt x="1863346" y="1023744"/>
                      <a:pt x="1846905" y="1033061"/>
                      <a:pt x="1832108" y="1042926"/>
                    </a:cubicBezTo>
                    <a:cubicBezTo>
                      <a:pt x="1818406" y="1050598"/>
                      <a:pt x="1815118" y="1045666"/>
                      <a:pt x="1807446" y="1033609"/>
                    </a:cubicBezTo>
                    <a:lnTo>
                      <a:pt x="1774563" y="983189"/>
                    </a:lnTo>
                    <a:lnTo>
                      <a:pt x="1808542" y="961267"/>
                    </a:lnTo>
                    <a:cubicBezTo>
                      <a:pt x="1828819" y="949210"/>
                      <a:pt x="1833752" y="954143"/>
                      <a:pt x="1848001" y="968392"/>
                    </a:cubicBezTo>
                    <a:lnTo>
                      <a:pt x="1851289" y="965652"/>
                    </a:lnTo>
                    <a:lnTo>
                      <a:pt x="1816214" y="911943"/>
                    </a:lnTo>
                    <a:lnTo>
                      <a:pt x="1811830" y="915232"/>
                    </a:lnTo>
                    <a:cubicBezTo>
                      <a:pt x="1823887" y="934413"/>
                      <a:pt x="1818406" y="941538"/>
                      <a:pt x="1802513" y="954143"/>
                    </a:cubicBezTo>
                    <a:lnTo>
                      <a:pt x="1769083" y="975516"/>
                    </a:lnTo>
                    <a:lnTo>
                      <a:pt x="1729624" y="914684"/>
                    </a:lnTo>
                    <a:lnTo>
                      <a:pt x="1771823" y="887281"/>
                    </a:lnTo>
                    <a:cubicBezTo>
                      <a:pt x="1779495" y="881801"/>
                      <a:pt x="1785524" y="879061"/>
                      <a:pt x="1788812" y="877965"/>
                    </a:cubicBezTo>
                    <a:cubicBezTo>
                      <a:pt x="1793744" y="877417"/>
                      <a:pt x="1798129" y="877965"/>
                      <a:pt x="1802513" y="880157"/>
                    </a:cubicBezTo>
                    <a:cubicBezTo>
                      <a:pt x="1806350" y="882349"/>
                      <a:pt x="1811830" y="886185"/>
                      <a:pt x="1818406" y="893310"/>
                    </a:cubicBezTo>
                    <a:lnTo>
                      <a:pt x="1823339" y="890570"/>
                    </a:lnTo>
                    <a:lnTo>
                      <a:pt x="1799773" y="857687"/>
                    </a:lnTo>
                    <a:lnTo>
                      <a:pt x="1680300" y="934413"/>
                    </a:lnTo>
                    <a:lnTo>
                      <a:pt x="1683040" y="939346"/>
                    </a:lnTo>
                    <a:cubicBezTo>
                      <a:pt x="1689616" y="936057"/>
                      <a:pt x="1697289" y="929481"/>
                      <a:pt x="1704414" y="931125"/>
                    </a:cubicBezTo>
                    <a:cubicBezTo>
                      <a:pt x="1708250" y="932769"/>
                      <a:pt x="1713182" y="937153"/>
                      <a:pt x="1719759" y="948114"/>
                    </a:cubicBezTo>
                    <a:lnTo>
                      <a:pt x="1785524" y="1047310"/>
                    </a:lnTo>
                    <a:cubicBezTo>
                      <a:pt x="1790456" y="1055531"/>
                      <a:pt x="1795937" y="1062655"/>
                      <a:pt x="1792100" y="1071972"/>
                    </a:cubicBezTo>
                    <a:cubicBezTo>
                      <a:pt x="1789908" y="1075260"/>
                      <a:pt x="1787168" y="1078000"/>
                      <a:pt x="1783332" y="1081289"/>
                    </a:cubicBezTo>
                    <a:lnTo>
                      <a:pt x="1777851" y="1084577"/>
                    </a:lnTo>
                    <a:lnTo>
                      <a:pt x="1780592" y="1088413"/>
                    </a:lnTo>
                    <a:lnTo>
                      <a:pt x="1900065" y="1012235"/>
                    </a:lnTo>
                    <a:lnTo>
                      <a:pt x="1887460" y="964555"/>
                    </a:lnTo>
                    <a:lnTo>
                      <a:pt x="1882528" y="966748"/>
                    </a:lnTo>
                    <a:close/>
                    <a:moveTo>
                      <a:pt x="1596997" y="972776"/>
                    </a:moveTo>
                    <a:lnTo>
                      <a:pt x="1599189" y="977709"/>
                    </a:lnTo>
                    <a:cubicBezTo>
                      <a:pt x="1603026" y="976064"/>
                      <a:pt x="1605766" y="975516"/>
                      <a:pt x="1610150" y="976064"/>
                    </a:cubicBezTo>
                    <a:cubicBezTo>
                      <a:pt x="1623851" y="977709"/>
                      <a:pt x="1623303" y="988121"/>
                      <a:pt x="1622207" y="1005659"/>
                    </a:cubicBezTo>
                    <a:lnTo>
                      <a:pt x="1616179" y="1119652"/>
                    </a:lnTo>
                    <a:lnTo>
                      <a:pt x="1536164" y="1032513"/>
                    </a:lnTo>
                    <a:cubicBezTo>
                      <a:pt x="1520271" y="1016620"/>
                      <a:pt x="1515339" y="1007851"/>
                      <a:pt x="1538357" y="997438"/>
                    </a:cubicBezTo>
                    <a:lnTo>
                      <a:pt x="1537809" y="992506"/>
                    </a:lnTo>
                    <a:lnTo>
                      <a:pt x="1466015" y="1017168"/>
                    </a:lnTo>
                    <a:lnTo>
                      <a:pt x="1467111" y="1022100"/>
                    </a:lnTo>
                    <a:cubicBezTo>
                      <a:pt x="1483552" y="1016071"/>
                      <a:pt x="1492321" y="1022648"/>
                      <a:pt x="1502734" y="1034157"/>
                    </a:cubicBezTo>
                    <a:lnTo>
                      <a:pt x="1620015" y="1162947"/>
                    </a:lnTo>
                    <a:lnTo>
                      <a:pt x="1624947" y="1160755"/>
                    </a:lnTo>
                    <a:lnTo>
                      <a:pt x="1634812" y="991958"/>
                    </a:lnTo>
                    <a:cubicBezTo>
                      <a:pt x="1634812" y="977160"/>
                      <a:pt x="1637552" y="965652"/>
                      <a:pt x="1651802" y="958527"/>
                    </a:cubicBezTo>
                    <a:lnTo>
                      <a:pt x="1650705" y="953595"/>
                    </a:lnTo>
                    <a:lnTo>
                      <a:pt x="1596997" y="972776"/>
                    </a:lnTo>
                    <a:close/>
                    <a:moveTo>
                      <a:pt x="1416691" y="1179388"/>
                    </a:moveTo>
                    <a:lnTo>
                      <a:pt x="1393673" y="1062107"/>
                    </a:lnTo>
                    <a:cubicBezTo>
                      <a:pt x="1390933" y="1051146"/>
                      <a:pt x="1390933" y="1044022"/>
                      <a:pt x="1393125" y="1040185"/>
                    </a:cubicBezTo>
                    <a:cubicBezTo>
                      <a:pt x="1395865" y="1035253"/>
                      <a:pt x="1400250" y="1033061"/>
                      <a:pt x="1407922" y="1030869"/>
                    </a:cubicBezTo>
                    <a:lnTo>
                      <a:pt x="1414499" y="1030321"/>
                    </a:lnTo>
                    <a:lnTo>
                      <a:pt x="1413951" y="1025936"/>
                    </a:lnTo>
                    <a:lnTo>
                      <a:pt x="1336129" y="1040733"/>
                    </a:lnTo>
                    <a:lnTo>
                      <a:pt x="1336677" y="1045666"/>
                    </a:lnTo>
                    <a:cubicBezTo>
                      <a:pt x="1359695" y="1043474"/>
                      <a:pt x="1361887" y="1043474"/>
                      <a:pt x="1367367" y="1067588"/>
                    </a:cubicBezTo>
                    <a:lnTo>
                      <a:pt x="1390385" y="1184869"/>
                    </a:lnTo>
                    <a:cubicBezTo>
                      <a:pt x="1394769" y="1201310"/>
                      <a:pt x="1394221" y="1210627"/>
                      <a:pt x="1376136" y="1215559"/>
                    </a:cubicBezTo>
                    <a:lnTo>
                      <a:pt x="1370107" y="1216107"/>
                    </a:lnTo>
                    <a:lnTo>
                      <a:pt x="1371203" y="1220492"/>
                    </a:lnTo>
                    <a:lnTo>
                      <a:pt x="1448478" y="1205694"/>
                    </a:lnTo>
                    <a:lnTo>
                      <a:pt x="1447381" y="1200762"/>
                    </a:lnTo>
                    <a:cubicBezTo>
                      <a:pt x="1423268" y="1203502"/>
                      <a:pt x="1422171" y="1201858"/>
                      <a:pt x="1416691" y="1179388"/>
                    </a:cubicBezTo>
                    <a:close/>
                    <a:moveTo>
                      <a:pt x="1233645" y="1050598"/>
                    </a:moveTo>
                    <a:lnTo>
                      <a:pt x="1240221" y="1050598"/>
                    </a:lnTo>
                    <a:cubicBezTo>
                      <a:pt x="1247346" y="1050598"/>
                      <a:pt x="1251730" y="1053338"/>
                      <a:pt x="1255018" y="1057175"/>
                    </a:cubicBezTo>
                    <a:cubicBezTo>
                      <a:pt x="1257211" y="1059915"/>
                      <a:pt x="1257759" y="1066492"/>
                      <a:pt x="1257759" y="1077452"/>
                    </a:cubicBezTo>
                    <a:lnTo>
                      <a:pt x="1254470" y="1184869"/>
                    </a:lnTo>
                    <a:lnTo>
                      <a:pt x="1147602" y="1041830"/>
                    </a:lnTo>
                    <a:lnTo>
                      <a:pt x="1098278" y="1039637"/>
                    </a:lnTo>
                    <a:lnTo>
                      <a:pt x="1098278" y="1045666"/>
                    </a:lnTo>
                    <a:cubicBezTo>
                      <a:pt x="1115267" y="1045666"/>
                      <a:pt x="1124036" y="1053887"/>
                      <a:pt x="1133901" y="1066492"/>
                    </a:cubicBezTo>
                    <a:lnTo>
                      <a:pt x="1128969" y="1194185"/>
                    </a:lnTo>
                    <a:cubicBezTo>
                      <a:pt x="1128969" y="1204050"/>
                      <a:pt x="1126776" y="1211175"/>
                      <a:pt x="1125680" y="1213915"/>
                    </a:cubicBezTo>
                    <a:cubicBezTo>
                      <a:pt x="1121844" y="1218847"/>
                      <a:pt x="1115815" y="1220492"/>
                      <a:pt x="1108143" y="1220492"/>
                    </a:cubicBezTo>
                    <a:lnTo>
                      <a:pt x="1101566" y="1220492"/>
                    </a:lnTo>
                    <a:lnTo>
                      <a:pt x="1101566" y="1225424"/>
                    </a:lnTo>
                    <a:lnTo>
                      <a:pt x="1165687" y="1227616"/>
                    </a:lnTo>
                    <a:lnTo>
                      <a:pt x="1165687" y="1222684"/>
                    </a:lnTo>
                    <a:lnTo>
                      <a:pt x="1159111" y="1222684"/>
                    </a:lnTo>
                    <a:cubicBezTo>
                      <a:pt x="1152534" y="1222684"/>
                      <a:pt x="1147054" y="1219943"/>
                      <a:pt x="1144314" y="1216107"/>
                    </a:cubicBezTo>
                    <a:cubicBezTo>
                      <a:pt x="1141025" y="1213367"/>
                      <a:pt x="1140477" y="1206242"/>
                      <a:pt x="1141025" y="1194734"/>
                    </a:cubicBezTo>
                    <a:lnTo>
                      <a:pt x="1144862" y="1081837"/>
                    </a:lnTo>
                    <a:lnTo>
                      <a:pt x="1259403" y="1234193"/>
                    </a:lnTo>
                    <a:lnTo>
                      <a:pt x="1264335" y="1234193"/>
                    </a:lnTo>
                    <a:lnTo>
                      <a:pt x="1270364" y="1079096"/>
                    </a:lnTo>
                    <a:cubicBezTo>
                      <a:pt x="1270364" y="1068136"/>
                      <a:pt x="1270912" y="1062107"/>
                      <a:pt x="1273652" y="1058819"/>
                    </a:cubicBezTo>
                    <a:cubicBezTo>
                      <a:pt x="1277488" y="1051694"/>
                      <a:pt x="1288997" y="1052790"/>
                      <a:pt x="1296670" y="1052790"/>
                    </a:cubicBezTo>
                    <a:lnTo>
                      <a:pt x="1297218" y="1047858"/>
                    </a:lnTo>
                    <a:lnTo>
                      <a:pt x="1233645" y="1044570"/>
                    </a:lnTo>
                    <a:lnTo>
                      <a:pt x="1233645" y="1050598"/>
                    </a:lnTo>
                    <a:close/>
                    <a:moveTo>
                      <a:pt x="1002371" y="1029773"/>
                    </a:moveTo>
                    <a:lnTo>
                      <a:pt x="1008947" y="1031965"/>
                    </a:lnTo>
                    <a:cubicBezTo>
                      <a:pt x="1015524" y="1034157"/>
                      <a:pt x="1020456" y="1036897"/>
                      <a:pt x="1023196" y="1041282"/>
                    </a:cubicBezTo>
                    <a:cubicBezTo>
                      <a:pt x="1025388" y="1044570"/>
                      <a:pt x="1023744" y="1052790"/>
                      <a:pt x="1021004" y="1063203"/>
                    </a:cubicBezTo>
                    <a:lnTo>
                      <a:pt x="1002919" y="1135545"/>
                    </a:lnTo>
                    <a:cubicBezTo>
                      <a:pt x="997986" y="1154178"/>
                      <a:pt x="993602" y="1167879"/>
                      <a:pt x="988121" y="1175004"/>
                    </a:cubicBezTo>
                    <a:cubicBezTo>
                      <a:pt x="974968" y="1191445"/>
                      <a:pt x="949758" y="1193089"/>
                      <a:pt x="931125" y="1189253"/>
                    </a:cubicBezTo>
                    <a:cubicBezTo>
                      <a:pt x="892214" y="1181032"/>
                      <a:pt x="892762" y="1149246"/>
                      <a:pt x="899339" y="1116363"/>
                    </a:cubicBezTo>
                    <a:lnTo>
                      <a:pt x="919616" y="1038541"/>
                    </a:lnTo>
                    <a:cubicBezTo>
                      <a:pt x="922356" y="1027580"/>
                      <a:pt x="924000" y="1022648"/>
                      <a:pt x="927837" y="1019908"/>
                    </a:cubicBezTo>
                    <a:cubicBezTo>
                      <a:pt x="931673" y="1016071"/>
                      <a:pt x="938798" y="1014976"/>
                      <a:pt x="945374" y="1016620"/>
                    </a:cubicBezTo>
                    <a:lnTo>
                      <a:pt x="952499" y="1018812"/>
                    </a:lnTo>
                    <a:lnTo>
                      <a:pt x="953047" y="1013879"/>
                    </a:lnTo>
                    <a:lnTo>
                      <a:pt x="875773" y="994698"/>
                    </a:lnTo>
                    <a:lnTo>
                      <a:pt x="874677" y="999082"/>
                    </a:lnTo>
                    <a:cubicBezTo>
                      <a:pt x="882897" y="1001274"/>
                      <a:pt x="890022" y="1001822"/>
                      <a:pt x="894954" y="1010591"/>
                    </a:cubicBezTo>
                    <a:cubicBezTo>
                      <a:pt x="897146" y="1013879"/>
                      <a:pt x="897146" y="1021552"/>
                      <a:pt x="894406" y="1031965"/>
                    </a:cubicBezTo>
                    <a:lnTo>
                      <a:pt x="876321" y="1101018"/>
                    </a:lnTo>
                    <a:cubicBezTo>
                      <a:pt x="871388" y="1122940"/>
                      <a:pt x="869196" y="1137737"/>
                      <a:pt x="870292" y="1146506"/>
                    </a:cubicBezTo>
                    <a:cubicBezTo>
                      <a:pt x="876321" y="1202406"/>
                      <a:pt x="967296" y="1225424"/>
                      <a:pt x="999630" y="1179936"/>
                    </a:cubicBezTo>
                    <a:cubicBezTo>
                      <a:pt x="1005111" y="1171168"/>
                      <a:pt x="1011139" y="1156919"/>
                      <a:pt x="1014428" y="1139929"/>
                    </a:cubicBezTo>
                    <a:lnTo>
                      <a:pt x="1033061" y="1067588"/>
                    </a:lnTo>
                    <a:cubicBezTo>
                      <a:pt x="1035253" y="1057723"/>
                      <a:pt x="1037445" y="1051694"/>
                      <a:pt x="1040186" y="1048954"/>
                    </a:cubicBezTo>
                    <a:cubicBezTo>
                      <a:pt x="1045118" y="1044022"/>
                      <a:pt x="1051694" y="1042378"/>
                      <a:pt x="1058271" y="1044022"/>
                    </a:cubicBezTo>
                    <a:lnTo>
                      <a:pt x="1065395" y="1046214"/>
                    </a:lnTo>
                    <a:lnTo>
                      <a:pt x="1066492" y="1041282"/>
                    </a:lnTo>
                    <a:lnTo>
                      <a:pt x="1002371" y="1025388"/>
                    </a:lnTo>
                    <a:lnTo>
                      <a:pt x="1002371" y="1029773"/>
                    </a:lnTo>
                    <a:close/>
                    <a:moveTo>
                      <a:pt x="654911" y="887281"/>
                    </a:moveTo>
                    <a:lnTo>
                      <a:pt x="660392" y="891118"/>
                    </a:lnTo>
                    <a:cubicBezTo>
                      <a:pt x="664228" y="893310"/>
                      <a:pt x="666968" y="895502"/>
                      <a:pt x="669708" y="899886"/>
                    </a:cubicBezTo>
                    <a:cubicBezTo>
                      <a:pt x="670805" y="902627"/>
                      <a:pt x="671901" y="905367"/>
                      <a:pt x="671901" y="908107"/>
                    </a:cubicBezTo>
                    <a:cubicBezTo>
                      <a:pt x="671353" y="910847"/>
                      <a:pt x="668612" y="916876"/>
                      <a:pt x="664776" y="925096"/>
                    </a:cubicBezTo>
                    <a:lnTo>
                      <a:pt x="604491" y="1027580"/>
                    </a:lnTo>
                    <a:cubicBezTo>
                      <a:pt x="599011" y="1036897"/>
                      <a:pt x="595175" y="1042378"/>
                      <a:pt x="591886" y="1043474"/>
                    </a:cubicBezTo>
                    <a:cubicBezTo>
                      <a:pt x="585858" y="1046214"/>
                      <a:pt x="580377" y="1045118"/>
                      <a:pt x="573801" y="1041282"/>
                    </a:cubicBezTo>
                    <a:lnTo>
                      <a:pt x="568321" y="1037445"/>
                    </a:lnTo>
                    <a:lnTo>
                      <a:pt x="565580" y="1041830"/>
                    </a:lnTo>
                    <a:lnTo>
                      <a:pt x="634086" y="1081289"/>
                    </a:lnTo>
                    <a:lnTo>
                      <a:pt x="636826" y="1076904"/>
                    </a:lnTo>
                    <a:lnTo>
                      <a:pt x="631345" y="1074164"/>
                    </a:lnTo>
                    <a:cubicBezTo>
                      <a:pt x="627509" y="1071424"/>
                      <a:pt x="624769" y="1068136"/>
                      <a:pt x="622029" y="1064847"/>
                    </a:cubicBezTo>
                    <a:cubicBezTo>
                      <a:pt x="619837" y="1062107"/>
                      <a:pt x="619837" y="1058819"/>
                      <a:pt x="619837" y="1057723"/>
                    </a:cubicBezTo>
                    <a:cubicBezTo>
                      <a:pt x="619837" y="1053887"/>
                      <a:pt x="622577" y="1048406"/>
                      <a:pt x="626961" y="1040185"/>
                    </a:cubicBezTo>
                    <a:lnTo>
                      <a:pt x="687246" y="938249"/>
                    </a:lnTo>
                    <a:cubicBezTo>
                      <a:pt x="692726" y="928933"/>
                      <a:pt x="696563" y="922904"/>
                      <a:pt x="699851" y="921808"/>
                    </a:cubicBezTo>
                    <a:cubicBezTo>
                      <a:pt x="704783" y="919616"/>
                      <a:pt x="711360" y="920164"/>
                      <a:pt x="717936" y="924548"/>
                    </a:cubicBezTo>
                    <a:lnTo>
                      <a:pt x="723417" y="927289"/>
                    </a:lnTo>
                    <a:lnTo>
                      <a:pt x="725609" y="923452"/>
                    </a:lnTo>
                    <a:lnTo>
                      <a:pt x="657652" y="884541"/>
                    </a:lnTo>
                    <a:lnTo>
                      <a:pt x="654911" y="887281"/>
                    </a:lnTo>
                    <a:close/>
                    <a:moveTo>
                      <a:pt x="590790" y="851659"/>
                    </a:moveTo>
                    <a:cubicBezTo>
                      <a:pt x="596271" y="851111"/>
                      <a:pt x="602299" y="852755"/>
                      <a:pt x="607232" y="857687"/>
                    </a:cubicBezTo>
                    <a:lnTo>
                      <a:pt x="612712" y="860975"/>
                    </a:lnTo>
                    <a:lnTo>
                      <a:pt x="616000" y="857687"/>
                    </a:lnTo>
                    <a:lnTo>
                      <a:pt x="555168" y="807267"/>
                    </a:lnTo>
                    <a:lnTo>
                      <a:pt x="551331" y="811651"/>
                    </a:lnTo>
                    <a:lnTo>
                      <a:pt x="556812" y="816036"/>
                    </a:lnTo>
                    <a:cubicBezTo>
                      <a:pt x="560100" y="818776"/>
                      <a:pt x="562840" y="822612"/>
                      <a:pt x="565032" y="825901"/>
                    </a:cubicBezTo>
                    <a:cubicBezTo>
                      <a:pt x="565580" y="829189"/>
                      <a:pt x="565580" y="831929"/>
                      <a:pt x="565580" y="834669"/>
                    </a:cubicBezTo>
                    <a:cubicBezTo>
                      <a:pt x="565032" y="837410"/>
                      <a:pt x="560648" y="841794"/>
                      <a:pt x="555716" y="849467"/>
                    </a:cubicBezTo>
                    <a:lnTo>
                      <a:pt x="475701" y="947566"/>
                    </a:lnTo>
                    <a:cubicBezTo>
                      <a:pt x="470769" y="954143"/>
                      <a:pt x="466933" y="956883"/>
                      <a:pt x="463096" y="957431"/>
                    </a:cubicBezTo>
                    <a:cubicBezTo>
                      <a:pt x="459808" y="958527"/>
                      <a:pt x="457068" y="958527"/>
                      <a:pt x="454876" y="956883"/>
                    </a:cubicBezTo>
                    <a:cubicBezTo>
                      <a:pt x="452683" y="954691"/>
                      <a:pt x="452135" y="950854"/>
                      <a:pt x="453780" y="945922"/>
                    </a:cubicBezTo>
                    <a:cubicBezTo>
                      <a:pt x="455972" y="937701"/>
                      <a:pt x="457068" y="931673"/>
                      <a:pt x="455972" y="928933"/>
                    </a:cubicBezTo>
                    <a:cubicBezTo>
                      <a:pt x="455972" y="925644"/>
                      <a:pt x="453780" y="923452"/>
                      <a:pt x="452683" y="921808"/>
                    </a:cubicBezTo>
                    <a:cubicBezTo>
                      <a:pt x="449395" y="919068"/>
                      <a:pt x="446107" y="917972"/>
                      <a:pt x="441175" y="917972"/>
                    </a:cubicBezTo>
                    <a:cubicBezTo>
                      <a:pt x="438434" y="919068"/>
                      <a:pt x="435146" y="921260"/>
                      <a:pt x="432406" y="924000"/>
                    </a:cubicBezTo>
                    <a:cubicBezTo>
                      <a:pt x="429118" y="928385"/>
                      <a:pt x="427473" y="933865"/>
                      <a:pt x="429118" y="939894"/>
                    </a:cubicBezTo>
                    <a:cubicBezTo>
                      <a:pt x="429666" y="945922"/>
                      <a:pt x="434598" y="951951"/>
                      <a:pt x="441175" y="957431"/>
                    </a:cubicBezTo>
                    <a:cubicBezTo>
                      <a:pt x="448299" y="964008"/>
                      <a:pt x="458164" y="968392"/>
                      <a:pt x="467481" y="966748"/>
                    </a:cubicBezTo>
                    <a:cubicBezTo>
                      <a:pt x="477345" y="966748"/>
                      <a:pt x="486114" y="964008"/>
                      <a:pt x="493787" y="959623"/>
                    </a:cubicBezTo>
                    <a:cubicBezTo>
                      <a:pt x="502555" y="954691"/>
                      <a:pt x="510776" y="947566"/>
                      <a:pt x="518997" y="936057"/>
                    </a:cubicBezTo>
                    <a:lnTo>
                      <a:pt x="575445" y="867004"/>
                    </a:lnTo>
                    <a:cubicBezTo>
                      <a:pt x="582022" y="857687"/>
                      <a:pt x="586954" y="852755"/>
                      <a:pt x="590790" y="851659"/>
                    </a:cubicBezTo>
                    <a:close/>
                    <a:moveTo>
                      <a:pt x="433502" y="825353"/>
                    </a:moveTo>
                    <a:lnTo>
                      <a:pt x="436790" y="822612"/>
                    </a:lnTo>
                    <a:lnTo>
                      <a:pt x="391303" y="766712"/>
                    </a:lnTo>
                    <a:lnTo>
                      <a:pt x="386918" y="771096"/>
                    </a:lnTo>
                    <a:cubicBezTo>
                      <a:pt x="391851" y="776577"/>
                      <a:pt x="394043" y="780961"/>
                      <a:pt x="394043" y="783701"/>
                    </a:cubicBezTo>
                    <a:cubicBezTo>
                      <a:pt x="395139" y="787538"/>
                      <a:pt x="395139" y="790278"/>
                      <a:pt x="394043" y="793018"/>
                    </a:cubicBezTo>
                    <a:cubicBezTo>
                      <a:pt x="391851" y="796306"/>
                      <a:pt x="388562" y="801239"/>
                      <a:pt x="381438" y="806171"/>
                    </a:cubicBezTo>
                    <a:lnTo>
                      <a:pt x="340335" y="841246"/>
                    </a:lnTo>
                    <a:cubicBezTo>
                      <a:pt x="334306" y="838506"/>
                      <a:pt x="328278" y="835217"/>
                      <a:pt x="322797" y="831929"/>
                    </a:cubicBezTo>
                    <a:cubicBezTo>
                      <a:pt x="316769" y="828093"/>
                      <a:pt x="311836" y="823161"/>
                      <a:pt x="307452" y="818228"/>
                    </a:cubicBezTo>
                    <a:cubicBezTo>
                      <a:pt x="300328" y="808911"/>
                      <a:pt x="295395" y="799047"/>
                      <a:pt x="293203" y="785345"/>
                    </a:cubicBezTo>
                    <a:cubicBezTo>
                      <a:pt x="291559" y="772740"/>
                      <a:pt x="294299" y="759039"/>
                      <a:pt x="301424" y="744242"/>
                    </a:cubicBezTo>
                    <a:cubicBezTo>
                      <a:pt x="307452" y="729993"/>
                      <a:pt x="318413" y="716840"/>
                      <a:pt x="331018" y="705331"/>
                    </a:cubicBezTo>
                    <a:cubicBezTo>
                      <a:pt x="348555" y="691082"/>
                      <a:pt x="366093" y="683958"/>
                      <a:pt x="384726" y="681217"/>
                    </a:cubicBezTo>
                    <a:cubicBezTo>
                      <a:pt x="406100" y="679025"/>
                      <a:pt x="424733" y="686698"/>
                      <a:pt x="440627" y="704783"/>
                    </a:cubicBezTo>
                    <a:cubicBezTo>
                      <a:pt x="452135" y="717388"/>
                      <a:pt x="456520" y="731637"/>
                      <a:pt x="455424" y="746982"/>
                    </a:cubicBezTo>
                    <a:cubicBezTo>
                      <a:pt x="454876" y="758491"/>
                      <a:pt x="450491" y="768904"/>
                      <a:pt x="442819" y="782605"/>
                    </a:cubicBezTo>
                    <a:lnTo>
                      <a:pt x="445559" y="786442"/>
                    </a:lnTo>
                    <a:lnTo>
                      <a:pt x="487758" y="744790"/>
                    </a:lnTo>
                    <a:lnTo>
                      <a:pt x="483374" y="741502"/>
                    </a:lnTo>
                    <a:cubicBezTo>
                      <a:pt x="480086" y="744790"/>
                      <a:pt x="476797" y="745338"/>
                      <a:pt x="475153" y="746434"/>
                    </a:cubicBezTo>
                    <a:cubicBezTo>
                      <a:pt x="472961" y="746434"/>
                      <a:pt x="471317" y="745886"/>
                      <a:pt x="470221" y="744790"/>
                    </a:cubicBezTo>
                    <a:cubicBezTo>
                      <a:pt x="469125" y="742598"/>
                      <a:pt x="466933" y="740406"/>
                      <a:pt x="465288" y="733829"/>
                    </a:cubicBezTo>
                    <a:cubicBezTo>
                      <a:pt x="461452" y="724513"/>
                      <a:pt x="458712" y="716840"/>
                      <a:pt x="455972" y="711908"/>
                    </a:cubicBezTo>
                    <a:cubicBezTo>
                      <a:pt x="452683" y="706975"/>
                      <a:pt x="449943" y="702591"/>
                      <a:pt x="445011" y="696563"/>
                    </a:cubicBezTo>
                    <a:cubicBezTo>
                      <a:pt x="432954" y="682313"/>
                      <a:pt x="419801" y="672997"/>
                      <a:pt x="405552" y="667516"/>
                    </a:cubicBezTo>
                    <a:cubicBezTo>
                      <a:pt x="349651" y="648335"/>
                      <a:pt x="286626" y="681217"/>
                      <a:pt x="274021" y="739858"/>
                    </a:cubicBezTo>
                    <a:cubicBezTo>
                      <a:pt x="268541" y="768904"/>
                      <a:pt x="277310" y="796854"/>
                      <a:pt x="300876" y="824256"/>
                    </a:cubicBezTo>
                    <a:cubicBezTo>
                      <a:pt x="308000" y="833573"/>
                      <a:pt x="316221" y="841246"/>
                      <a:pt x="324989" y="847822"/>
                    </a:cubicBezTo>
                    <a:cubicBezTo>
                      <a:pt x="333758" y="853303"/>
                      <a:pt x="343623" y="858783"/>
                      <a:pt x="354036" y="862619"/>
                    </a:cubicBezTo>
                    <a:lnTo>
                      <a:pt x="397331" y="826997"/>
                    </a:lnTo>
                    <a:cubicBezTo>
                      <a:pt x="404456" y="820420"/>
                      <a:pt x="409936" y="816036"/>
                      <a:pt x="414320" y="815488"/>
                    </a:cubicBezTo>
                    <a:cubicBezTo>
                      <a:pt x="419801" y="814940"/>
                      <a:pt x="424185" y="817680"/>
                      <a:pt x="429118" y="822612"/>
                    </a:cubicBezTo>
                    <a:lnTo>
                      <a:pt x="433502" y="825353"/>
                    </a:lnTo>
                    <a:close/>
                    <a:moveTo>
                      <a:pt x="330470" y="578733"/>
                    </a:moveTo>
                    <a:cubicBezTo>
                      <a:pt x="335950" y="579281"/>
                      <a:pt x="340335" y="583666"/>
                      <a:pt x="344719" y="590790"/>
                    </a:cubicBezTo>
                    <a:lnTo>
                      <a:pt x="347459" y="596271"/>
                    </a:lnTo>
                    <a:lnTo>
                      <a:pt x="352392" y="595175"/>
                    </a:lnTo>
                    <a:lnTo>
                      <a:pt x="323345" y="537630"/>
                    </a:lnTo>
                    <a:lnTo>
                      <a:pt x="318413" y="539822"/>
                    </a:lnTo>
                    <a:cubicBezTo>
                      <a:pt x="321701" y="546947"/>
                      <a:pt x="327182" y="554619"/>
                      <a:pt x="323893" y="562840"/>
                    </a:cubicBezTo>
                    <a:cubicBezTo>
                      <a:pt x="321701" y="566128"/>
                      <a:pt x="316769" y="569965"/>
                      <a:pt x="306356" y="575445"/>
                    </a:cubicBezTo>
                    <a:lnTo>
                      <a:pt x="210997" y="623673"/>
                    </a:lnTo>
                    <a:lnTo>
                      <a:pt x="283338" y="459808"/>
                    </a:lnTo>
                    <a:lnTo>
                      <a:pt x="260868" y="414869"/>
                    </a:lnTo>
                    <a:lnTo>
                      <a:pt x="255936" y="417061"/>
                    </a:lnTo>
                    <a:cubicBezTo>
                      <a:pt x="264705" y="429118"/>
                      <a:pt x="261965" y="446107"/>
                      <a:pt x="255388" y="458712"/>
                    </a:cubicBezTo>
                    <a:lnTo>
                      <a:pt x="141943" y="516256"/>
                    </a:lnTo>
                    <a:cubicBezTo>
                      <a:pt x="132626" y="521189"/>
                      <a:pt x="126050" y="522833"/>
                      <a:pt x="121666" y="522833"/>
                    </a:cubicBezTo>
                    <a:cubicBezTo>
                      <a:pt x="112897" y="521737"/>
                      <a:pt x="109609" y="511872"/>
                      <a:pt x="105772" y="505295"/>
                    </a:cubicBezTo>
                    <a:lnTo>
                      <a:pt x="100840" y="508036"/>
                    </a:lnTo>
                    <a:lnTo>
                      <a:pt x="130434" y="565032"/>
                    </a:lnTo>
                    <a:lnTo>
                      <a:pt x="135367" y="562292"/>
                    </a:lnTo>
                    <a:lnTo>
                      <a:pt x="131530" y="556812"/>
                    </a:lnTo>
                    <a:cubicBezTo>
                      <a:pt x="128790" y="550235"/>
                      <a:pt x="128242" y="544207"/>
                      <a:pt x="129338" y="539274"/>
                    </a:cubicBezTo>
                    <a:cubicBezTo>
                      <a:pt x="131530" y="536534"/>
                      <a:pt x="137559" y="532150"/>
                      <a:pt x="147424" y="527217"/>
                    </a:cubicBezTo>
                    <a:lnTo>
                      <a:pt x="248263" y="475701"/>
                    </a:lnTo>
                    <a:lnTo>
                      <a:pt x="170989" y="651623"/>
                    </a:lnTo>
                    <a:lnTo>
                      <a:pt x="173730" y="655459"/>
                    </a:lnTo>
                    <a:lnTo>
                      <a:pt x="311836" y="584762"/>
                    </a:lnTo>
                    <a:cubicBezTo>
                      <a:pt x="321153" y="580378"/>
                      <a:pt x="327730" y="578733"/>
                      <a:pt x="330470" y="578733"/>
                    </a:cubicBezTo>
                    <a:close/>
                    <a:moveTo>
                      <a:pt x="35623" y="105224"/>
                    </a:moveTo>
                    <a:lnTo>
                      <a:pt x="175922" y="95359"/>
                    </a:lnTo>
                    <a:lnTo>
                      <a:pt x="178114" y="121666"/>
                    </a:lnTo>
                    <a:cubicBezTo>
                      <a:pt x="178662" y="128790"/>
                      <a:pt x="178114" y="135915"/>
                      <a:pt x="175922" y="140299"/>
                    </a:cubicBezTo>
                    <a:cubicBezTo>
                      <a:pt x="173182" y="145231"/>
                      <a:pt x="170441" y="149068"/>
                      <a:pt x="164413" y="151808"/>
                    </a:cubicBezTo>
                    <a:cubicBezTo>
                      <a:pt x="161673" y="154548"/>
                      <a:pt x="156192" y="155644"/>
                      <a:pt x="148520" y="157288"/>
                    </a:cubicBezTo>
                    <a:lnTo>
                      <a:pt x="149616" y="161673"/>
                    </a:lnTo>
                    <a:lnTo>
                      <a:pt x="191815" y="157288"/>
                    </a:lnTo>
                    <a:lnTo>
                      <a:pt x="180854" y="7673"/>
                    </a:lnTo>
                    <a:lnTo>
                      <a:pt x="138107" y="8221"/>
                    </a:lnTo>
                    <a:lnTo>
                      <a:pt x="138107" y="13701"/>
                    </a:lnTo>
                    <a:cubicBezTo>
                      <a:pt x="146876" y="13701"/>
                      <a:pt x="152904" y="14797"/>
                      <a:pt x="158932" y="17537"/>
                    </a:cubicBezTo>
                    <a:cubicBezTo>
                      <a:pt x="163865" y="21374"/>
                      <a:pt x="167153" y="24662"/>
                      <a:pt x="168797" y="29594"/>
                    </a:cubicBezTo>
                    <a:cubicBezTo>
                      <a:pt x="170989" y="32335"/>
                      <a:pt x="171537" y="38911"/>
                      <a:pt x="172634" y="47680"/>
                    </a:cubicBezTo>
                    <a:lnTo>
                      <a:pt x="173182" y="69053"/>
                    </a:lnTo>
                    <a:lnTo>
                      <a:pt x="33431" y="78918"/>
                    </a:lnTo>
                    <a:cubicBezTo>
                      <a:pt x="22470" y="80014"/>
                      <a:pt x="15893" y="78918"/>
                      <a:pt x="12605" y="76726"/>
                    </a:cubicBezTo>
                    <a:cubicBezTo>
                      <a:pt x="7673" y="73986"/>
                      <a:pt x="5480" y="68505"/>
                      <a:pt x="5480" y="61381"/>
                    </a:cubicBezTo>
                    <a:lnTo>
                      <a:pt x="4384" y="54804"/>
                    </a:lnTo>
                    <a:lnTo>
                      <a:pt x="0" y="55352"/>
                    </a:lnTo>
                    <a:lnTo>
                      <a:pt x="6028" y="133174"/>
                    </a:lnTo>
                    <a:lnTo>
                      <a:pt x="10961" y="132626"/>
                    </a:lnTo>
                    <a:lnTo>
                      <a:pt x="10961" y="127146"/>
                    </a:lnTo>
                    <a:cubicBezTo>
                      <a:pt x="9865" y="118925"/>
                      <a:pt x="11509" y="113445"/>
                      <a:pt x="14249" y="109609"/>
                    </a:cubicBezTo>
                    <a:cubicBezTo>
                      <a:pt x="16989" y="106868"/>
                      <a:pt x="24662" y="106320"/>
                      <a:pt x="35623" y="105224"/>
                    </a:cubicBezTo>
                    <a:close/>
                    <a:moveTo>
                      <a:pt x="78918" y="373765"/>
                    </a:moveTo>
                    <a:cubicBezTo>
                      <a:pt x="63025" y="366093"/>
                      <a:pt x="52612" y="353488"/>
                      <a:pt x="48228" y="338142"/>
                    </a:cubicBezTo>
                    <a:cubicBezTo>
                      <a:pt x="44391" y="322249"/>
                      <a:pt x="46036" y="308000"/>
                      <a:pt x="55352" y="294299"/>
                    </a:cubicBezTo>
                    <a:cubicBezTo>
                      <a:pt x="82206" y="257032"/>
                      <a:pt x="197295" y="223601"/>
                      <a:pt x="214833" y="292107"/>
                    </a:cubicBezTo>
                    <a:cubicBezTo>
                      <a:pt x="232918" y="357872"/>
                      <a:pt x="122214" y="395687"/>
                      <a:pt x="78918" y="373765"/>
                    </a:cubicBezTo>
                    <a:close/>
                    <a:moveTo>
                      <a:pt x="185787" y="238399"/>
                    </a:moveTo>
                    <a:cubicBezTo>
                      <a:pt x="141395" y="211545"/>
                      <a:pt x="75082" y="225794"/>
                      <a:pt x="48228" y="271281"/>
                    </a:cubicBezTo>
                    <a:cubicBezTo>
                      <a:pt x="35623" y="292655"/>
                      <a:pt x="32335" y="315673"/>
                      <a:pt x="38911" y="339787"/>
                    </a:cubicBezTo>
                    <a:cubicBezTo>
                      <a:pt x="59737" y="424185"/>
                      <a:pt x="174278" y="425829"/>
                      <a:pt x="215381" y="360064"/>
                    </a:cubicBezTo>
                    <a:cubicBezTo>
                      <a:pt x="240591" y="317317"/>
                      <a:pt x="229630" y="266897"/>
                      <a:pt x="185787" y="238399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9DB83D47-AA22-4B5B-99E3-5338248A6F08}"/>
                  </a:ext>
                </a:extLst>
              </p:cNvPr>
              <p:cNvSpPr/>
              <p:nvPr/>
            </p:nvSpPr>
            <p:spPr>
              <a:xfrm>
                <a:off x="588168" y="2086295"/>
                <a:ext cx="2630606" cy="2630606"/>
              </a:xfrm>
              <a:custGeom>
                <a:avLst/>
                <a:gdLst>
                  <a:gd name="connsiteX0" fmla="*/ 1320236 w 2630606"/>
                  <a:gd name="connsiteY0" fmla="*/ 54256 h 2630605"/>
                  <a:gd name="connsiteX1" fmla="*/ 2586215 w 2630606"/>
                  <a:gd name="connsiteY1" fmla="*/ 1320235 h 2630605"/>
                  <a:gd name="connsiteX2" fmla="*/ 1320236 w 2630606"/>
                  <a:gd name="connsiteY2" fmla="*/ 2586214 h 2630605"/>
                  <a:gd name="connsiteX3" fmla="*/ 54256 w 2630606"/>
                  <a:gd name="connsiteY3" fmla="*/ 1320235 h 2630605"/>
                  <a:gd name="connsiteX4" fmla="*/ 1320236 w 2630606"/>
                  <a:gd name="connsiteY4" fmla="*/ 54256 h 2630605"/>
                  <a:gd name="connsiteX5" fmla="*/ 1320236 w 2630606"/>
                  <a:gd name="connsiteY5" fmla="*/ 0 h 2630605"/>
                  <a:gd name="connsiteX6" fmla="*/ 2640471 w 2630606"/>
                  <a:gd name="connsiteY6" fmla="*/ 1320235 h 2630605"/>
                  <a:gd name="connsiteX7" fmla="*/ 1320236 w 2630606"/>
                  <a:gd name="connsiteY7" fmla="*/ 2641019 h 2630605"/>
                  <a:gd name="connsiteX8" fmla="*/ 0 w 2630606"/>
                  <a:gd name="connsiteY8" fmla="*/ 1320235 h 2630605"/>
                  <a:gd name="connsiteX9" fmla="*/ 1320236 w 2630606"/>
                  <a:gd name="connsiteY9" fmla="*/ 0 h 26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0606" h="2630605">
                    <a:moveTo>
                      <a:pt x="1320236" y="54256"/>
                    </a:moveTo>
                    <a:cubicBezTo>
                      <a:pt x="2017346" y="54256"/>
                      <a:pt x="2586215" y="623125"/>
                      <a:pt x="2586215" y="1320235"/>
                    </a:cubicBezTo>
                    <a:cubicBezTo>
                      <a:pt x="2586215" y="2017346"/>
                      <a:pt x="2017346" y="2586214"/>
                      <a:pt x="1320236" y="2586214"/>
                    </a:cubicBezTo>
                    <a:cubicBezTo>
                      <a:pt x="623125" y="2586214"/>
                      <a:pt x="54256" y="2017346"/>
                      <a:pt x="54256" y="1320235"/>
                    </a:cubicBezTo>
                    <a:cubicBezTo>
                      <a:pt x="54256" y="623125"/>
                      <a:pt x="623125" y="54256"/>
                      <a:pt x="1320236" y="54256"/>
                    </a:cubicBezTo>
                    <a:moveTo>
                      <a:pt x="1320236" y="0"/>
                    </a:moveTo>
                    <a:cubicBezTo>
                      <a:pt x="2047489" y="0"/>
                      <a:pt x="2640471" y="592982"/>
                      <a:pt x="2640471" y="1320235"/>
                    </a:cubicBezTo>
                    <a:cubicBezTo>
                      <a:pt x="2640471" y="2047488"/>
                      <a:pt x="2048036" y="2641019"/>
                      <a:pt x="1320236" y="2641019"/>
                    </a:cubicBezTo>
                    <a:cubicBezTo>
                      <a:pt x="592982" y="2641019"/>
                      <a:pt x="0" y="2048036"/>
                      <a:pt x="0" y="1320235"/>
                    </a:cubicBezTo>
                    <a:cubicBezTo>
                      <a:pt x="0" y="592434"/>
                      <a:pt x="592982" y="0"/>
                      <a:pt x="1320236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77893CDB-545A-47A5-A66E-91DFA878F0C6}"/>
                  </a:ext>
                </a:extLst>
              </p:cNvPr>
              <p:cNvSpPr/>
              <p:nvPr/>
            </p:nvSpPr>
            <p:spPr>
              <a:xfrm>
                <a:off x="953713" y="2452936"/>
                <a:ext cx="1863346" cy="1863346"/>
              </a:xfrm>
              <a:custGeom>
                <a:avLst/>
                <a:gdLst>
                  <a:gd name="connsiteX0" fmla="*/ 954691 w 1863345"/>
                  <a:gd name="connsiteY0" fmla="*/ 36719 h 1863345"/>
                  <a:gd name="connsiteX1" fmla="*/ 1872663 w 1863345"/>
                  <a:gd name="connsiteY1" fmla="*/ 954691 h 1863345"/>
                  <a:gd name="connsiteX2" fmla="*/ 954691 w 1863345"/>
                  <a:gd name="connsiteY2" fmla="*/ 1872663 h 1863345"/>
                  <a:gd name="connsiteX3" fmla="*/ 37267 w 1863345"/>
                  <a:gd name="connsiteY3" fmla="*/ 954691 h 1863345"/>
                  <a:gd name="connsiteX4" fmla="*/ 954691 w 1863345"/>
                  <a:gd name="connsiteY4" fmla="*/ 36719 h 1863345"/>
                  <a:gd name="connsiteX5" fmla="*/ 954691 w 1863345"/>
                  <a:gd name="connsiteY5" fmla="*/ 0 h 1863345"/>
                  <a:gd name="connsiteX6" fmla="*/ 1909382 w 1863345"/>
                  <a:gd name="connsiteY6" fmla="*/ 954691 h 1863345"/>
                  <a:gd name="connsiteX7" fmla="*/ 954691 w 1863345"/>
                  <a:gd name="connsiteY7" fmla="*/ 1909381 h 1863345"/>
                  <a:gd name="connsiteX8" fmla="*/ 0 w 1863345"/>
                  <a:gd name="connsiteY8" fmla="*/ 954691 h 1863345"/>
                  <a:gd name="connsiteX9" fmla="*/ 954691 w 1863345"/>
                  <a:gd name="connsiteY9" fmla="*/ 0 h 186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345" h="1863345">
                    <a:moveTo>
                      <a:pt x="954691" y="36719"/>
                    </a:moveTo>
                    <a:cubicBezTo>
                      <a:pt x="1459987" y="36719"/>
                      <a:pt x="1872663" y="448847"/>
                      <a:pt x="1872663" y="954691"/>
                    </a:cubicBezTo>
                    <a:cubicBezTo>
                      <a:pt x="1872663" y="1460534"/>
                      <a:pt x="1460534" y="1872663"/>
                      <a:pt x="954691" y="1872663"/>
                    </a:cubicBezTo>
                    <a:cubicBezTo>
                      <a:pt x="448847" y="1872663"/>
                      <a:pt x="37267" y="1459986"/>
                      <a:pt x="37267" y="954691"/>
                    </a:cubicBezTo>
                    <a:cubicBezTo>
                      <a:pt x="37267" y="449395"/>
                      <a:pt x="449395" y="36719"/>
                      <a:pt x="954691" y="36719"/>
                    </a:cubicBezTo>
                    <a:moveTo>
                      <a:pt x="954691" y="0"/>
                    </a:moveTo>
                    <a:cubicBezTo>
                      <a:pt x="1480264" y="0"/>
                      <a:pt x="1909382" y="428570"/>
                      <a:pt x="1909382" y="954691"/>
                    </a:cubicBezTo>
                    <a:cubicBezTo>
                      <a:pt x="1909382" y="1480264"/>
                      <a:pt x="1480812" y="1909381"/>
                      <a:pt x="954691" y="1909381"/>
                    </a:cubicBezTo>
                    <a:cubicBezTo>
                      <a:pt x="429118" y="1909381"/>
                      <a:pt x="0" y="1480812"/>
                      <a:pt x="0" y="954691"/>
                    </a:cubicBezTo>
                    <a:cubicBezTo>
                      <a:pt x="548" y="428570"/>
                      <a:pt x="429118" y="0"/>
                      <a:pt x="954691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06AF2DC-DE65-4854-A625-0ADC85CAF5C1}"/>
              </a:ext>
            </a:extLst>
          </p:cNvPr>
          <p:cNvSpPr txBox="1"/>
          <p:nvPr/>
        </p:nvSpPr>
        <p:spPr>
          <a:xfrm>
            <a:off x="8667394" y="1259124"/>
            <a:ext cx="86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36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44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9CD1435-54E4-4EBC-9C1B-2127CE26C7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320797"/>
              </p:ext>
            </p:extLst>
          </p:nvPr>
        </p:nvGraphicFramePr>
        <p:xfrm>
          <a:off x="297842" y="2226245"/>
          <a:ext cx="7598833" cy="4201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13">
            <a:extLst>
              <a:ext uri="{FF2B5EF4-FFF2-40B4-BE49-F238E27FC236}">
                <a16:creationId xmlns:a16="http://schemas.microsoft.com/office/drawing/2014/main" id="{4D46D5BA-DB51-4B21-BCDC-7EFB3017C76F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70E9BC19-3E40-4E85-BC52-968FF05C2663}"/>
              </a:ext>
            </a:extLst>
          </p:cNvPr>
          <p:cNvSpPr txBox="1">
            <a:spLocks/>
          </p:cNvSpPr>
          <p:nvPr/>
        </p:nvSpPr>
        <p:spPr>
          <a:xfrm>
            <a:off x="695325" y="549275"/>
            <a:ext cx="3960813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这是樱花你信吗</a:t>
            </a:r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8FDA7415-4871-4CB5-A8D1-318F4FF286DF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196A24DC-97F2-42CB-9C99-6CD87D213629}"/>
              </a:ext>
            </a:extLst>
          </p:cNvPr>
          <p:cNvSpPr txBox="1">
            <a:spLocks/>
          </p:cNvSpPr>
          <p:nvPr/>
        </p:nvSpPr>
        <p:spPr>
          <a:xfrm>
            <a:off x="7896675" y="3428999"/>
            <a:ext cx="3600000" cy="28797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3BA34B-C4B7-499C-BAA1-22197202099C}"/>
              </a:ext>
            </a:extLst>
          </p:cNvPr>
          <p:cNvSpPr txBox="1"/>
          <p:nvPr/>
        </p:nvSpPr>
        <p:spPr>
          <a:xfrm>
            <a:off x="7888940" y="2133600"/>
            <a:ext cx="360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spc="300" dirty="0">
                <a:solidFill>
                  <a:schemeClr val="bg2"/>
                </a:solidFill>
                <a:latin typeface="+mj-lt"/>
                <a:ea typeface="+mj-ea"/>
              </a:rPr>
              <a:t>SAKURA</a:t>
            </a:r>
          </a:p>
        </p:txBody>
      </p:sp>
    </p:spTree>
    <p:extLst>
      <p:ext uri="{BB962C8B-B14F-4D97-AF65-F5344CB8AC3E}">
        <p14:creationId xmlns:p14="http://schemas.microsoft.com/office/powerpoint/2010/main" val="1633299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96435EA-62C9-420A-BAF6-C6EA6FD5C995}"/>
              </a:ext>
            </a:extLst>
          </p:cNvPr>
          <p:cNvGrpSpPr/>
          <p:nvPr/>
        </p:nvGrpSpPr>
        <p:grpSpPr>
          <a:xfrm>
            <a:off x="316902" y="1037606"/>
            <a:ext cx="3436553" cy="2291035"/>
            <a:chOff x="695325" y="1269069"/>
            <a:chExt cx="4320000" cy="28800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46D3FF7-9AD7-4D98-B71D-0AD1AE284E2F}"/>
                </a:ext>
              </a:extLst>
            </p:cNvPr>
            <p:cNvGrpSpPr/>
            <p:nvPr/>
          </p:nvGrpSpPr>
          <p:grpSpPr>
            <a:xfrm>
              <a:off x="1436100" y="1373217"/>
              <a:ext cx="2838450" cy="2671705"/>
              <a:chOff x="1314451" y="2197158"/>
              <a:chExt cx="2838450" cy="2671705"/>
            </a:xfrm>
          </p:grpSpPr>
          <p:pic>
            <p:nvPicPr>
              <p:cNvPr id="2" name="图形 1">
                <a:extLst>
                  <a:ext uri="{FF2B5EF4-FFF2-40B4-BE49-F238E27FC236}">
                    <a16:creationId xmlns:a16="http://schemas.microsoft.com/office/drawing/2014/main" id="{1FE7F84B-85F0-49EB-9F9C-9FFD664A1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14451" y="2197158"/>
                <a:ext cx="2838450" cy="2671705"/>
              </a:xfrm>
              <a:prstGeom prst="rect">
                <a:avLst/>
              </a:prstGeom>
            </p:spPr>
          </p:pic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EB15DB40-AF55-4AAA-B511-F00443944452}"/>
                  </a:ext>
                </a:extLst>
              </p:cNvPr>
              <p:cNvSpPr/>
              <p:nvPr/>
            </p:nvSpPr>
            <p:spPr>
              <a:xfrm>
                <a:off x="2453241" y="3277209"/>
                <a:ext cx="560869" cy="560869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6FFC1BB-C7D7-4B50-8A39-D80EF314A775}"/>
                </a:ext>
              </a:extLst>
            </p:cNvPr>
            <p:cNvSpPr/>
            <p:nvPr/>
          </p:nvSpPr>
          <p:spPr>
            <a:xfrm>
              <a:off x="695325" y="1269069"/>
              <a:ext cx="4320000" cy="2880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1741CC7-3884-4596-B72D-F7E7B8996730}"/>
              </a:ext>
            </a:extLst>
          </p:cNvPr>
          <p:cNvGrpSpPr/>
          <p:nvPr/>
        </p:nvGrpSpPr>
        <p:grpSpPr>
          <a:xfrm>
            <a:off x="4135823" y="311178"/>
            <a:ext cx="3636962" cy="3636962"/>
            <a:chOff x="-7128054" y="-4384855"/>
            <a:chExt cx="1080000" cy="1080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510E752-6093-4A04-95DC-D8F640776D9B}"/>
                </a:ext>
              </a:extLst>
            </p:cNvPr>
            <p:cNvSpPr/>
            <p:nvPr/>
          </p:nvSpPr>
          <p:spPr>
            <a:xfrm>
              <a:off x="-6948054" y="-4204855"/>
              <a:ext cx="720000" cy="720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81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01D95FB-D9D4-4503-B4F9-7B33918251EF}"/>
                </a:ext>
              </a:extLst>
            </p:cNvPr>
            <p:cNvSpPr/>
            <p:nvPr/>
          </p:nvSpPr>
          <p:spPr>
            <a:xfrm>
              <a:off x="-7128054" y="-4384855"/>
              <a:ext cx="1080000" cy="108000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F658C9F-DFB2-4B91-A66C-E63237C53CE8}"/>
              </a:ext>
            </a:extLst>
          </p:cNvPr>
          <p:cNvSpPr/>
          <p:nvPr/>
        </p:nvSpPr>
        <p:spPr>
          <a:xfrm>
            <a:off x="7572375" y="1120456"/>
            <a:ext cx="1337133" cy="2308544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90000"/>
                  <a:alpha val="0"/>
                </a:schemeClr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CEA23ACB-D750-4941-9E03-B4098945B7CE}"/>
              </a:ext>
            </a:extLst>
          </p:cNvPr>
          <p:cNvSpPr/>
          <p:nvPr/>
        </p:nvSpPr>
        <p:spPr>
          <a:xfrm>
            <a:off x="9315259" y="1120456"/>
            <a:ext cx="1337133" cy="2308544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482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C5C95BD7-3BFB-4FE8-A3F1-A330C0A46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691500"/>
              </p:ext>
            </p:extLst>
          </p:nvPr>
        </p:nvGraphicFramePr>
        <p:xfrm>
          <a:off x="584508" y="1111811"/>
          <a:ext cx="11022984" cy="289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005FEB72-FE14-4D2B-8C5F-DAAB4A0FDC1A}"/>
              </a:ext>
            </a:extLst>
          </p:cNvPr>
          <p:cNvSpPr txBox="1">
            <a:spLocks/>
          </p:cNvSpPr>
          <p:nvPr/>
        </p:nvSpPr>
        <p:spPr>
          <a:xfrm>
            <a:off x="695325" y="4167963"/>
            <a:ext cx="10791825" cy="21407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上海，东经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脚下每一步都是历史；向前每一步都是未知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在交错的都市喧嚣与上课铃响中，我决定抛弃一切已知概念</a:t>
            </a:r>
            <a:r>
              <a:rPr lang="en-US" altLang="zh-CN" dirty="0">
                <a:solidFill>
                  <a:schemeClr val="bg2"/>
                </a:solidFill>
              </a:rPr>
              <a:t>,</a:t>
            </a:r>
            <a:r>
              <a:rPr lang="zh-CN" altLang="en-US" dirty="0">
                <a:solidFill>
                  <a:schemeClr val="bg2"/>
                </a:solidFill>
              </a:rPr>
              <a:t>自己去找到那个“我的同济”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62E2C746-CC07-4579-A324-C39AE4DE5E59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0FC863D4-91EE-4D3B-8C3B-BDC4378B6BAC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柱状图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E016F60-893A-4B31-892F-E2D4AB304863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</p:spTree>
    <p:extLst>
      <p:ext uri="{BB962C8B-B14F-4D97-AF65-F5344CB8AC3E}">
        <p14:creationId xmlns:p14="http://schemas.microsoft.com/office/powerpoint/2010/main" val="266045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6BB3A12-BCAA-415B-80A2-29BA74573E91}"/>
              </a:ext>
            </a:extLst>
          </p:cNvPr>
          <p:cNvGrpSpPr/>
          <p:nvPr/>
        </p:nvGrpSpPr>
        <p:grpSpPr>
          <a:xfrm>
            <a:off x="805447" y="640161"/>
            <a:ext cx="4766917" cy="5577677"/>
            <a:chOff x="-8631" y="662611"/>
            <a:chExt cx="4766917" cy="5577677"/>
          </a:xfrm>
        </p:grpSpPr>
        <p:pic>
          <p:nvPicPr>
            <p:cNvPr id="14" name="图片 13" descr="图片包含 天空, 户外, 城市, 日落&#10;&#10;描述已自动生成">
              <a:extLst>
                <a:ext uri="{FF2B5EF4-FFF2-40B4-BE49-F238E27FC236}">
                  <a16:creationId xmlns:a16="http://schemas.microsoft.com/office/drawing/2014/main" id="{429DCA30-B4AC-45D7-BEB8-40B777A2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98" t="10909" r="30154" b="11303"/>
            <a:stretch>
              <a:fillRect/>
            </a:stretch>
          </p:blipFill>
          <p:spPr>
            <a:xfrm>
              <a:off x="-8631" y="662611"/>
              <a:ext cx="4766917" cy="5577677"/>
            </a:xfrm>
            <a:custGeom>
              <a:avLst/>
              <a:gdLst>
                <a:gd name="connsiteX0" fmla="*/ 2788372 w 4766917"/>
                <a:gd name="connsiteY0" fmla="*/ 0 h 5577677"/>
                <a:gd name="connsiteX1" fmla="*/ 3867831 w 4766917"/>
                <a:gd name="connsiteY1" fmla="*/ 215569 h 5577677"/>
                <a:gd name="connsiteX2" fmla="*/ 4752040 w 4766917"/>
                <a:gd name="connsiteY2" fmla="*/ 810245 h 5577677"/>
                <a:gd name="connsiteX3" fmla="*/ 3725577 w 4766917"/>
                <a:gd name="connsiteY3" fmla="*/ 1843857 h 5577677"/>
                <a:gd name="connsiteX4" fmla="*/ 3312761 w 4766917"/>
                <a:gd name="connsiteY4" fmla="*/ 1575059 h 5577677"/>
                <a:gd name="connsiteX5" fmla="*/ 2788372 w 4766917"/>
                <a:gd name="connsiteY5" fmla="*/ 1479259 h 5577677"/>
                <a:gd name="connsiteX6" fmla="*/ 1849308 w 4766917"/>
                <a:gd name="connsiteY6" fmla="*/ 1849437 h 5577677"/>
                <a:gd name="connsiteX7" fmla="*/ 1479260 w 4766917"/>
                <a:gd name="connsiteY7" fmla="*/ 2788831 h 5577677"/>
                <a:gd name="connsiteX8" fmla="*/ 1849308 w 4766917"/>
                <a:gd name="connsiteY8" fmla="*/ 3728225 h 5577677"/>
                <a:gd name="connsiteX9" fmla="*/ 2788372 w 4766917"/>
                <a:gd name="connsiteY9" fmla="*/ 4098402 h 5577677"/>
                <a:gd name="connsiteX10" fmla="*/ 3312761 w 4766917"/>
                <a:gd name="connsiteY10" fmla="*/ 4001673 h 5577677"/>
                <a:gd name="connsiteX11" fmla="*/ 3725577 w 4766917"/>
                <a:gd name="connsiteY11" fmla="*/ 3726365 h 5577677"/>
                <a:gd name="connsiteX12" fmla="*/ 4766917 w 4766917"/>
                <a:gd name="connsiteY12" fmla="*/ 4752573 h 5577677"/>
                <a:gd name="connsiteX13" fmla="*/ 3878059 w 4766917"/>
                <a:gd name="connsiteY13" fmla="*/ 5354676 h 5577677"/>
                <a:gd name="connsiteX14" fmla="*/ 2788372 w 4766917"/>
                <a:gd name="connsiteY14" fmla="*/ 5577677 h 5577677"/>
                <a:gd name="connsiteX15" fmla="*/ 1381214 w 4766917"/>
                <a:gd name="connsiteY15" fmla="*/ 5196875 h 5577677"/>
                <a:gd name="connsiteX16" fmla="*/ 380788 w 4766917"/>
                <a:gd name="connsiteY16" fmla="*/ 4196328 h 5577677"/>
                <a:gd name="connsiteX17" fmla="*/ 0 w 4766917"/>
                <a:gd name="connsiteY17" fmla="*/ 2788831 h 5577677"/>
                <a:gd name="connsiteX18" fmla="*/ 380788 w 4766917"/>
                <a:gd name="connsiteY18" fmla="*/ 1381351 h 5577677"/>
                <a:gd name="connsiteX19" fmla="*/ 1381214 w 4766917"/>
                <a:gd name="connsiteY19" fmla="*/ 380806 h 5577677"/>
                <a:gd name="connsiteX20" fmla="*/ 2788372 w 4766917"/>
                <a:gd name="connsiteY20" fmla="*/ 0 h 557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6917" h="5577677">
                  <a:moveTo>
                    <a:pt x="2788372" y="0"/>
                  </a:moveTo>
                  <a:cubicBezTo>
                    <a:pt x="3173761" y="2167"/>
                    <a:pt x="3533580" y="74024"/>
                    <a:pt x="3867831" y="215569"/>
                  </a:cubicBezTo>
                  <a:cubicBezTo>
                    <a:pt x="4202083" y="357114"/>
                    <a:pt x="4496820" y="555340"/>
                    <a:pt x="4752040" y="810245"/>
                  </a:cubicBezTo>
                  <a:lnTo>
                    <a:pt x="3725577" y="1843857"/>
                  </a:lnTo>
                  <a:cubicBezTo>
                    <a:pt x="3609357" y="1727750"/>
                    <a:pt x="3471751" y="1638150"/>
                    <a:pt x="3312761" y="1575059"/>
                  </a:cubicBezTo>
                  <a:cubicBezTo>
                    <a:pt x="3153770" y="1511968"/>
                    <a:pt x="2978974" y="1480034"/>
                    <a:pt x="2788372" y="1479259"/>
                  </a:cubicBezTo>
                  <a:cubicBezTo>
                    <a:pt x="2401899" y="1486390"/>
                    <a:pt x="2088878" y="1609783"/>
                    <a:pt x="1849308" y="1849437"/>
                  </a:cubicBezTo>
                  <a:cubicBezTo>
                    <a:pt x="1609737" y="2089091"/>
                    <a:pt x="1486389" y="2402222"/>
                    <a:pt x="1479260" y="2788831"/>
                  </a:cubicBezTo>
                  <a:cubicBezTo>
                    <a:pt x="1486389" y="3175440"/>
                    <a:pt x="1609737" y="3488571"/>
                    <a:pt x="1849308" y="3728225"/>
                  </a:cubicBezTo>
                  <a:cubicBezTo>
                    <a:pt x="2088878" y="3967880"/>
                    <a:pt x="2401899" y="4091272"/>
                    <a:pt x="2788372" y="4098402"/>
                  </a:cubicBezTo>
                  <a:cubicBezTo>
                    <a:pt x="2978974" y="4097783"/>
                    <a:pt x="3153770" y="4065539"/>
                    <a:pt x="3312761" y="4001673"/>
                  </a:cubicBezTo>
                  <a:cubicBezTo>
                    <a:pt x="3471751" y="3937807"/>
                    <a:pt x="3609357" y="3846037"/>
                    <a:pt x="3725577" y="3726365"/>
                  </a:cubicBezTo>
                  <a:lnTo>
                    <a:pt x="4766917" y="4752573"/>
                  </a:lnTo>
                  <a:cubicBezTo>
                    <a:pt x="4511541" y="5008095"/>
                    <a:pt x="4215255" y="5208795"/>
                    <a:pt x="3878059" y="5354676"/>
                  </a:cubicBezTo>
                  <a:cubicBezTo>
                    <a:pt x="3540864" y="5500555"/>
                    <a:pt x="3177635" y="5574890"/>
                    <a:pt x="2788372" y="5577677"/>
                  </a:cubicBezTo>
                  <a:cubicBezTo>
                    <a:pt x="2269273" y="5571766"/>
                    <a:pt x="1800220" y="5444831"/>
                    <a:pt x="1381214" y="5196875"/>
                  </a:cubicBezTo>
                  <a:cubicBezTo>
                    <a:pt x="962208" y="4948916"/>
                    <a:pt x="628733" y="4615401"/>
                    <a:pt x="380788" y="4196328"/>
                  </a:cubicBezTo>
                  <a:cubicBezTo>
                    <a:pt x="132843" y="3777254"/>
                    <a:pt x="5915" y="3308088"/>
                    <a:pt x="0" y="2788831"/>
                  </a:cubicBezTo>
                  <a:cubicBezTo>
                    <a:pt x="5915" y="2269583"/>
                    <a:pt x="132843" y="1800423"/>
                    <a:pt x="380788" y="1381351"/>
                  </a:cubicBezTo>
                  <a:cubicBezTo>
                    <a:pt x="628732" y="962281"/>
                    <a:pt x="962208" y="628765"/>
                    <a:pt x="1381214" y="380806"/>
                  </a:cubicBezTo>
                  <a:cubicBezTo>
                    <a:pt x="1800221" y="132847"/>
                    <a:pt x="2269273" y="5911"/>
                    <a:pt x="2788372" y="0"/>
                  </a:cubicBezTo>
                  <a:close/>
                </a:path>
              </a:pathLst>
            </a:custGeom>
          </p:spPr>
        </p:pic>
        <p:sp>
          <p:nvSpPr>
            <p:cNvPr id="15" name="PA-文本框 4">
              <a:extLst>
                <a:ext uri="{FF2B5EF4-FFF2-40B4-BE49-F238E27FC236}">
                  <a16:creationId xmlns:a16="http://schemas.microsoft.com/office/drawing/2014/main" id="{F53FF36A-0461-4E8E-9660-ACFD9B31096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-8631" y="662611"/>
              <a:ext cx="4766917" cy="5577677"/>
            </a:xfrm>
            <a:custGeom>
              <a:avLst/>
              <a:gdLst/>
              <a:ahLst/>
              <a:cxnLst/>
              <a:rect l="l" t="t" r="r" b="b"/>
              <a:pathLst>
                <a:path w="4071592" h="4764091">
                  <a:moveTo>
                    <a:pt x="2381647" y="0"/>
                  </a:moveTo>
                  <a:cubicBezTo>
                    <a:pt x="2710821" y="1851"/>
                    <a:pt x="3018155" y="63226"/>
                    <a:pt x="3303651" y="184125"/>
                  </a:cubicBezTo>
                  <a:cubicBezTo>
                    <a:pt x="3589147" y="305024"/>
                    <a:pt x="3840892" y="474335"/>
                    <a:pt x="4058885" y="692059"/>
                  </a:cubicBezTo>
                  <a:lnTo>
                    <a:pt x="3182147" y="1574903"/>
                  </a:lnTo>
                  <a:cubicBezTo>
                    <a:pt x="3082879" y="1475732"/>
                    <a:pt x="2965345" y="1399202"/>
                    <a:pt x="2829546" y="1345313"/>
                  </a:cubicBezTo>
                  <a:cubicBezTo>
                    <a:pt x="2693746" y="1291425"/>
                    <a:pt x="2544447" y="1264149"/>
                    <a:pt x="2381647" y="1263487"/>
                  </a:cubicBezTo>
                  <a:cubicBezTo>
                    <a:pt x="2051546" y="1269578"/>
                    <a:pt x="1784184" y="1374972"/>
                    <a:pt x="1579559" y="1579669"/>
                  </a:cubicBezTo>
                  <a:cubicBezTo>
                    <a:pt x="1374933" y="1784366"/>
                    <a:pt x="1269577" y="2051823"/>
                    <a:pt x="1263488" y="2382039"/>
                  </a:cubicBezTo>
                  <a:cubicBezTo>
                    <a:pt x="1269577" y="2712255"/>
                    <a:pt x="1374933" y="2979712"/>
                    <a:pt x="1579559" y="3184409"/>
                  </a:cubicBezTo>
                  <a:cubicBezTo>
                    <a:pt x="1784184" y="3389106"/>
                    <a:pt x="2051546" y="3494500"/>
                    <a:pt x="2381647" y="3500590"/>
                  </a:cubicBezTo>
                  <a:cubicBezTo>
                    <a:pt x="2544447" y="3500061"/>
                    <a:pt x="2693746" y="3472520"/>
                    <a:pt x="2829546" y="3417970"/>
                  </a:cubicBezTo>
                  <a:cubicBezTo>
                    <a:pt x="2965345" y="3363420"/>
                    <a:pt x="3082879" y="3285036"/>
                    <a:pt x="3182147" y="3182820"/>
                  </a:cubicBezTo>
                  <a:lnTo>
                    <a:pt x="4071592" y="4059340"/>
                  </a:lnTo>
                  <a:cubicBezTo>
                    <a:pt x="3853466" y="4277591"/>
                    <a:pt x="3600398" y="4449016"/>
                    <a:pt x="3312387" y="4573618"/>
                  </a:cubicBezTo>
                  <a:cubicBezTo>
                    <a:pt x="3024377" y="4698218"/>
                    <a:pt x="2714130" y="4761710"/>
                    <a:pt x="2381647" y="4764091"/>
                  </a:cubicBezTo>
                  <a:cubicBezTo>
                    <a:pt x="1938266" y="4759042"/>
                    <a:pt x="1537631" y="4650622"/>
                    <a:pt x="1179743" y="4438834"/>
                  </a:cubicBezTo>
                  <a:cubicBezTo>
                    <a:pt x="821856" y="4227044"/>
                    <a:pt x="537023" y="3942177"/>
                    <a:pt x="325244" y="3584232"/>
                  </a:cubicBezTo>
                  <a:cubicBezTo>
                    <a:pt x="113466" y="3226286"/>
                    <a:pt x="5052" y="2825555"/>
                    <a:pt x="0" y="2382039"/>
                  </a:cubicBezTo>
                  <a:cubicBezTo>
                    <a:pt x="5052" y="1938531"/>
                    <a:pt x="113466" y="1537805"/>
                    <a:pt x="325244" y="1179861"/>
                  </a:cubicBezTo>
                  <a:cubicBezTo>
                    <a:pt x="537022" y="821918"/>
                    <a:pt x="821856" y="537050"/>
                    <a:pt x="1179743" y="325260"/>
                  </a:cubicBezTo>
                  <a:cubicBezTo>
                    <a:pt x="1537632" y="113469"/>
                    <a:pt x="1938266" y="5049"/>
                    <a:pt x="2381647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latin typeface="+mj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6A5B30-4D6D-475A-9919-7B6562A5C06A}"/>
              </a:ext>
            </a:extLst>
          </p:cNvPr>
          <p:cNvGrpSpPr/>
          <p:nvPr/>
        </p:nvGrpSpPr>
        <p:grpSpPr>
          <a:xfrm>
            <a:off x="2199894" y="1526670"/>
            <a:ext cx="7780592" cy="1145858"/>
            <a:chOff x="2199894" y="1526670"/>
            <a:chExt cx="7780592" cy="1145858"/>
          </a:xfrm>
        </p:grpSpPr>
        <p:sp>
          <p:nvSpPr>
            <p:cNvPr id="12" name="PA-文本框 11">
              <a:extLst>
                <a:ext uri="{FF2B5EF4-FFF2-40B4-BE49-F238E27FC236}">
                  <a16:creationId xmlns:a16="http://schemas.microsoft.com/office/drawing/2014/main" id="{3EB2962C-4B7F-4D22-911F-9F55EE55851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199894" y="1526671"/>
              <a:ext cx="976694" cy="1142811"/>
            </a:xfrm>
            <a:custGeom>
              <a:avLst/>
              <a:gdLst/>
              <a:ahLst/>
              <a:cxnLst/>
              <a:rect l="l" t="t" r="r" b="b"/>
              <a:pathLst>
                <a:path w="976694" h="1142811">
                  <a:moveTo>
                    <a:pt x="571310" y="0"/>
                  </a:moveTo>
                  <a:cubicBezTo>
                    <a:pt x="650272" y="445"/>
                    <a:pt x="723995" y="15167"/>
                    <a:pt x="792480" y="44168"/>
                  </a:cubicBezTo>
                  <a:cubicBezTo>
                    <a:pt x="860965" y="73170"/>
                    <a:pt x="921353" y="113784"/>
                    <a:pt x="973646" y="166012"/>
                  </a:cubicBezTo>
                  <a:lnTo>
                    <a:pt x="763334" y="377788"/>
                  </a:lnTo>
                  <a:cubicBezTo>
                    <a:pt x="739521" y="353999"/>
                    <a:pt x="711327" y="335641"/>
                    <a:pt x="678751" y="322714"/>
                  </a:cubicBezTo>
                  <a:cubicBezTo>
                    <a:pt x="646176" y="309787"/>
                    <a:pt x="610362" y="303245"/>
                    <a:pt x="571310" y="303086"/>
                  </a:cubicBezTo>
                  <a:cubicBezTo>
                    <a:pt x="492125" y="304547"/>
                    <a:pt x="427990" y="329829"/>
                    <a:pt x="378905" y="378931"/>
                  </a:cubicBezTo>
                  <a:cubicBezTo>
                    <a:pt x="329819" y="428034"/>
                    <a:pt x="304546" y="492192"/>
                    <a:pt x="303086" y="571404"/>
                  </a:cubicBezTo>
                  <a:cubicBezTo>
                    <a:pt x="304546" y="650616"/>
                    <a:pt x="329819" y="714774"/>
                    <a:pt x="378905" y="763877"/>
                  </a:cubicBezTo>
                  <a:cubicBezTo>
                    <a:pt x="427990" y="812979"/>
                    <a:pt x="492125" y="838261"/>
                    <a:pt x="571310" y="839722"/>
                  </a:cubicBezTo>
                  <a:cubicBezTo>
                    <a:pt x="610362" y="839595"/>
                    <a:pt x="646176" y="832989"/>
                    <a:pt x="678751" y="819903"/>
                  </a:cubicBezTo>
                  <a:cubicBezTo>
                    <a:pt x="711327" y="806818"/>
                    <a:pt x="739521" y="788015"/>
                    <a:pt x="763334" y="763496"/>
                  </a:cubicBezTo>
                  <a:lnTo>
                    <a:pt x="976694" y="973755"/>
                  </a:lnTo>
                  <a:cubicBezTo>
                    <a:pt x="924369" y="1026109"/>
                    <a:pt x="863663" y="1067231"/>
                    <a:pt x="794575" y="1097120"/>
                  </a:cubicBezTo>
                  <a:cubicBezTo>
                    <a:pt x="725488" y="1127009"/>
                    <a:pt x="651065" y="1142240"/>
                    <a:pt x="571310" y="1142811"/>
                  </a:cubicBezTo>
                  <a:cubicBezTo>
                    <a:pt x="464951" y="1141600"/>
                    <a:pt x="368847" y="1115592"/>
                    <a:pt x="282997" y="1064788"/>
                  </a:cubicBezTo>
                  <a:cubicBezTo>
                    <a:pt x="197147" y="1013984"/>
                    <a:pt x="128821" y="945650"/>
                    <a:pt x="78020" y="859786"/>
                  </a:cubicBezTo>
                  <a:cubicBezTo>
                    <a:pt x="27218" y="773922"/>
                    <a:pt x="1212" y="677795"/>
                    <a:pt x="0" y="571404"/>
                  </a:cubicBezTo>
                  <a:cubicBezTo>
                    <a:pt x="1212" y="465015"/>
                    <a:pt x="27218" y="368889"/>
                    <a:pt x="78020" y="283026"/>
                  </a:cubicBezTo>
                  <a:cubicBezTo>
                    <a:pt x="128821" y="197162"/>
                    <a:pt x="197147" y="128828"/>
                    <a:pt x="282997" y="78024"/>
                  </a:cubicBezTo>
                  <a:cubicBezTo>
                    <a:pt x="368847" y="27219"/>
                    <a:pt x="464951" y="1212"/>
                    <a:pt x="57131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0" dirty="0">
                <a:latin typeface="+mj-lt"/>
              </a:endParaRPr>
            </a:p>
          </p:txBody>
        </p:sp>
        <p:sp>
          <p:nvSpPr>
            <p:cNvPr id="11" name="PA-文本框 10">
              <a:extLst>
                <a:ext uri="{FF2B5EF4-FFF2-40B4-BE49-F238E27FC236}">
                  <a16:creationId xmlns:a16="http://schemas.microsoft.com/office/drawing/2014/main" id="{D5B695E3-603F-4365-A7C9-CCF69D77370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366515" y="1526670"/>
              <a:ext cx="1141286" cy="1145858"/>
            </a:xfrm>
            <a:custGeom>
              <a:avLst/>
              <a:gdLst/>
              <a:ahLst/>
              <a:cxnLst/>
              <a:rect l="l" t="t" r="r" b="b"/>
              <a:pathLst>
                <a:path w="1141286" h="1145858">
                  <a:moveTo>
                    <a:pt x="569881" y="0"/>
                  </a:moveTo>
                  <a:cubicBezTo>
                    <a:pt x="676271" y="1221"/>
                    <a:pt x="772398" y="27379"/>
                    <a:pt x="858262" y="78475"/>
                  </a:cubicBezTo>
                  <a:cubicBezTo>
                    <a:pt x="944125" y="129571"/>
                    <a:pt x="1012459" y="198282"/>
                    <a:pt x="1063263" y="284608"/>
                  </a:cubicBezTo>
                  <a:cubicBezTo>
                    <a:pt x="1114067" y="370934"/>
                    <a:pt x="1140075" y="467552"/>
                    <a:pt x="1141286" y="574462"/>
                  </a:cubicBezTo>
                  <a:cubicBezTo>
                    <a:pt x="1140075" y="681329"/>
                    <a:pt x="1114067" y="777679"/>
                    <a:pt x="1063263" y="863513"/>
                  </a:cubicBezTo>
                  <a:cubicBezTo>
                    <a:pt x="1012459" y="949347"/>
                    <a:pt x="944125" y="1017567"/>
                    <a:pt x="858262" y="1068174"/>
                  </a:cubicBezTo>
                  <a:cubicBezTo>
                    <a:pt x="772398" y="1118780"/>
                    <a:pt x="676271" y="1144675"/>
                    <a:pt x="569881" y="1145858"/>
                  </a:cubicBezTo>
                  <a:cubicBezTo>
                    <a:pt x="463511" y="1144675"/>
                    <a:pt x="367517" y="1118780"/>
                    <a:pt x="281898" y="1068174"/>
                  </a:cubicBezTo>
                  <a:cubicBezTo>
                    <a:pt x="196278" y="1017567"/>
                    <a:pt x="128189" y="949347"/>
                    <a:pt x="77629" y="863513"/>
                  </a:cubicBezTo>
                  <a:cubicBezTo>
                    <a:pt x="27069" y="777679"/>
                    <a:pt x="1192" y="681329"/>
                    <a:pt x="0" y="574462"/>
                  </a:cubicBezTo>
                  <a:cubicBezTo>
                    <a:pt x="1192" y="467552"/>
                    <a:pt x="27069" y="370933"/>
                    <a:pt x="77629" y="284608"/>
                  </a:cubicBezTo>
                  <a:cubicBezTo>
                    <a:pt x="128189" y="198282"/>
                    <a:pt x="196278" y="129571"/>
                    <a:pt x="281898" y="78475"/>
                  </a:cubicBezTo>
                  <a:cubicBezTo>
                    <a:pt x="367517" y="27379"/>
                    <a:pt x="463511" y="1221"/>
                    <a:pt x="569881" y="0"/>
                  </a:cubicBezTo>
                  <a:close/>
                  <a:moveTo>
                    <a:pt x="569881" y="298514"/>
                  </a:moveTo>
                  <a:cubicBezTo>
                    <a:pt x="493210" y="300462"/>
                    <a:pt x="429307" y="327227"/>
                    <a:pt x="378173" y="378807"/>
                  </a:cubicBezTo>
                  <a:cubicBezTo>
                    <a:pt x="327038" y="430388"/>
                    <a:pt x="300486" y="495095"/>
                    <a:pt x="298517" y="572929"/>
                  </a:cubicBezTo>
                  <a:cubicBezTo>
                    <a:pt x="300486" y="650093"/>
                    <a:pt x="327038" y="714608"/>
                    <a:pt x="378173" y="766476"/>
                  </a:cubicBezTo>
                  <a:cubicBezTo>
                    <a:pt x="429307" y="818344"/>
                    <a:pt x="493210" y="845300"/>
                    <a:pt x="569881" y="847344"/>
                  </a:cubicBezTo>
                  <a:cubicBezTo>
                    <a:pt x="647283" y="845300"/>
                    <a:pt x="711631" y="818344"/>
                    <a:pt x="762926" y="766476"/>
                  </a:cubicBezTo>
                  <a:cubicBezTo>
                    <a:pt x="814219" y="714608"/>
                    <a:pt x="840836" y="650093"/>
                    <a:pt x="842773" y="572929"/>
                  </a:cubicBezTo>
                  <a:cubicBezTo>
                    <a:pt x="840836" y="495095"/>
                    <a:pt x="814219" y="430388"/>
                    <a:pt x="762926" y="378807"/>
                  </a:cubicBezTo>
                  <a:cubicBezTo>
                    <a:pt x="711631" y="327227"/>
                    <a:pt x="647283" y="300462"/>
                    <a:pt x="569881" y="29851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0" dirty="0">
                <a:latin typeface="+mj-lt"/>
              </a:endParaRPr>
            </a:p>
          </p:txBody>
        </p:sp>
        <p:sp>
          <p:nvSpPr>
            <p:cNvPr id="10" name="PA-文本框 9">
              <a:extLst>
                <a:ext uri="{FF2B5EF4-FFF2-40B4-BE49-F238E27FC236}">
                  <a16:creationId xmlns:a16="http://schemas.microsoft.com/office/drawing/2014/main" id="{61C68F3B-1D3D-4FE8-B0A0-8BC807945C0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879593" y="1526670"/>
              <a:ext cx="900493" cy="1144334"/>
            </a:xfrm>
            <a:custGeom>
              <a:avLst/>
              <a:gdLst/>
              <a:ahLst/>
              <a:cxnLst/>
              <a:rect l="l" t="t" r="r" b="b"/>
              <a:pathLst>
                <a:path w="900493" h="1144334">
                  <a:moveTo>
                    <a:pt x="0" y="0"/>
                  </a:moveTo>
                  <a:lnTo>
                    <a:pt x="900493" y="0"/>
                  </a:lnTo>
                  <a:lnTo>
                    <a:pt x="900493" y="298514"/>
                  </a:lnTo>
                  <a:lnTo>
                    <a:pt x="597219" y="298514"/>
                  </a:lnTo>
                  <a:lnTo>
                    <a:pt x="597219" y="1144334"/>
                  </a:lnTo>
                  <a:lnTo>
                    <a:pt x="297180" y="1144334"/>
                  </a:lnTo>
                  <a:lnTo>
                    <a:pt x="297180" y="298514"/>
                  </a:lnTo>
                  <a:lnTo>
                    <a:pt x="0" y="298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0" dirty="0">
                <a:latin typeface="+mj-lt"/>
              </a:endParaRPr>
            </a:p>
          </p:txBody>
        </p:sp>
        <p:sp>
          <p:nvSpPr>
            <p:cNvPr id="9" name="PA-文本框 8">
              <a:extLst>
                <a:ext uri="{FF2B5EF4-FFF2-40B4-BE49-F238E27FC236}">
                  <a16:creationId xmlns:a16="http://schemas.microsoft.com/office/drawing/2014/main" id="{B0D8DBD8-09C1-46FD-AAC0-0CEF58ADC8F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6989826" y="1526670"/>
              <a:ext cx="709994" cy="1144334"/>
            </a:xfrm>
            <a:custGeom>
              <a:avLst/>
              <a:gdLst/>
              <a:ahLst/>
              <a:cxnLst/>
              <a:rect l="l" t="t" r="r" b="b"/>
              <a:pathLst>
                <a:path w="709994" h="1144334">
                  <a:moveTo>
                    <a:pt x="0" y="0"/>
                  </a:moveTo>
                  <a:lnTo>
                    <a:pt x="709994" y="0"/>
                  </a:lnTo>
                  <a:lnTo>
                    <a:pt x="709994" y="248222"/>
                  </a:lnTo>
                  <a:lnTo>
                    <a:pt x="300037" y="248222"/>
                  </a:lnTo>
                  <a:lnTo>
                    <a:pt x="300037" y="435864"/>
                  </a:lnTo>
                  <a:lnTo>
                    <a:pt x="662750" y="435864"/>
                  </a:lnTo>
                  <a:lnTo>
                    <a:pt x="662750" y="688658"/>
                  </a:lnTo>
                  <a:lnTo>
                    <a:pt x="300037" y="688658"/>
                  </a:lnTo>
                  <a:lnTo>
                    <a:pt x="300037" y="899160"/>
                  </a:lnTo>
                  <a:lnTo>
                    <a:pt x="709994" y="899160"/>
                  </a:lnTo>
                  <a:lnTo>
                    <a:pt x="709994" y="1144334"/>
                  </a:lnTo>
                  <a:lnTo>
                    <a:pt x="0" y="1144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0" dirty="0">
                <a:latin typeface="+mj-lt"/>
              </a:endParaRPr>
            </a:p>
          </p:txBody>
        </p:sp>
        <p:sp>
          <p:nvSpPr>
            <p:cNvPr id="8" name="PA-文本框 7">
              <a:extLst>
                <a:ext uri="{FF2B5EF4-FFF2-40B4-BE49-F238E27FC236}">
                  <a16:creationId xmlns:a16="http://schemas.microsoft.com/office/drawing/2014/main" id="{579A09BF-0CB8-4CF4-B6A9-67F8806E5A85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9079992" y="1526670"/>
              <a:ext cx="900494" cy="1144334"/>
            </a:xfrm>
            <a:custGeom>
              <a:avLst/>
              <a:gdLst/>
              <a:ahLst/>
              <a:cxnLst/>
              <a:rect l="l" t="t" r="r" b="b"/>
              <a:pathLst>
                <a:path w="900494" h="1144334">
                  <a:moveTo>
                    <a:pt x="0" y="0"/>
                  </a:moveTo>
                  <a:lnTo>
                    <a:pt x="900494" y="0"/>
                  </a:lnTo>
                  <a:lnTo>
                    <a:pt x="900494" y="298514"/>
                  </a:lnTo>
                  <a:lnTo>
                    <a:pt x="597220" y="298514"/>
                  </a:lnTo>
                  <a:lnTo>
                    <a:pt x="597220" y="1144334"/>
                  </a:lnTo>
                  <a:lnTo>
                    <a:pt x="297180" y="1144334"/>
                  </a:lnTo>
                  <a:lnTo>
                    <a:pt x="297180" y="298514"/>
                  </a:lnTo>
                  <a:lnTo>
                    <a:pt x="0" y="298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0" dirty="0">
                <a:latin typeface="+mj-lt"/>
              </a:endParaRPr>
            </a:p>
          </p:txBody>
        </p:sp>
        <p:sp>
          <p:nvSpPr>
            <p:cNvPr id="7" name="PA-文本框 6">
              <a:extLst>
                <a:ext uri="{FF2B5EF4-FFF2-40B4-BE49-F238E27FC236}">
                  <a16:creationId xmlns:a16="http://schemas.microsoft.com/office/drawing/2014/main" id="{0DA63269-1DEB-48F3-BBE1-9D4C1FA5DA67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713351" y="1528204"/>
              <a:ext cx="962978" cy="1144324"/>
            </a:xfrm>
            <a:custGeom>
              <a:avLst/>
              <a:gdLst/>
              <a:ahLst/>
              <a:cxnLst/>
              <a:rect l="l" t="t" r="r" b="b"/>
              <a:pathLst>
                <a:path w="962978" h="1144324">
                  <a:moveTo>
                    <a:pt x="0" y="0"/>
                  </a:moveTo>
                  <a:lnTo>
                    <a:pt x="121842" y="0"/>
                  </a:lnTo>
                  <a:lnTo>
                    <a:pt x="662940" y="540122"/>
                  </a:lnTo>
                  <a:lnTo>
                    <a:pt x="662940" y="0"/>
                  </a:lnTo>
                  <a:lnTo>
                    <a:pt x="962978" y="0"/>
                  </a:lnTo>
                  <a:lnTo>
                    <a:pt x="962978" y="1144324"/>
                  </a:lnTo>
                  <a:lnTo>
                    <a:pt x="839611" y="1144324"/>
                  </a:lnTo>
                  <a:lnTo>
                    <a:pt x="300038" y="602678"/>
                  </a:lnTo>
                  <a:lnTo>
                    <a:pt x="300038" y="1144324"/>
                  </a:lnTo>
                  <a:lnTo>
                    <a:pt x="0" y="1144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0" dirty="0">
                <a:latin typeface="+mj-lt"/>
              </a:endParaRPr>
            </a:p>
          </p:txBody>
        </p:sp>
        <p:sp>
          <p:nvSpPr>
            <p:cNvPr id="6" name="PA-文本框 5">
              <a:extLst>
                <a:ext uri="{FF2B5EF4-FFF2-40B4-BE49-F238E27FC236}">
                  <a16:creationId xmlns:a16="http://schemas.microsoft.com/office/drawing/2014/main" id="{27EFDF5D-D21B-4A8B-9BC0-D501CAE3C07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7913752" y="1528204"/>
              <a:ext cx="962977" cy="1144324"/>
            </a:xfrm>
            <a:custGeom>
              <a:avLst/>
              <a:gdLst/>
              <a:ahLst/>
              <a:cxnLst/>
              <a:rect l="l" t="t" r="r" b="b"/>
              <a:pathLst>
                <a:path w="962977" h="1144324">
                  <a:moveTo>
                    <a:pt x="0" y="0"/>
                  </a:moveTo>
                  <a:lnTo>
                    <a:pt x="121842" y="0"/>
                  </a:lnTo>
                  <a:lnTo>
                    <a:pt x="662940" y="540122"/>
                  </a:lnTo>
                  <a:lnTo>
                    <a:pt x="662940" y="0"/>
                  </a:lnTo>
                  <a:lnTo>
                    <a:pt x="962977" y="0"/>
                  </a:lnTo>
                  <a:lnTo>
                    <a:pt x="962977" y="1144324"/>
                  </a:lnTo>
                  <a:lnTo>
                    <a:pt x="839611" y="1144324"/>
                  </a:lnTo>
                  <a:lnTo>
                    <a:pt x="300037" y="602678"/>
                  </a:lnTo>
                  <a:lnTo>
                    <a:pt x="300037" y="1144324"/>
                  </a:lnTo>
                  <a:lnTo>
                    <a:pt x="0" y="1144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0" dirty="0">
                <a:latin typeface="+mj-lt"/>
              </a:endParaRPr>
            </a:p>
          </p:txBody>
        </p:sp>
      </p:grp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9AC9EBC-3BA1-4F7D-8AED-8EA8424BD462}"/>
              </a:ext>
            </a:extLst>
          </p:cNvPr>
          <p:cNvSpPr/>
          <p:nvPr/>
        </p:nvSpPr>
        <p:spPr>
          <a:xfrm>
            <a:off x="11112000" y="5778000"/>
            <a:ext cx="2160000" cy="2160000"/>
          </a:xfrm>
          <a:custGeom>
            <a:avLst/>
            <a:gdLst>
              <a:gd name="connsiteX0" fmla="*/ 1080000 w 2160000"/>
              <a:gd name="connsiteY0" fmla="*/ 360000 h 2160000"/>
              <a:gd name="connsiteX1" fmla="*/ 360000 w 2160000"/>
              <a:gd name="connsiteY1" fmla="*/ 1080000 h 2160000"/>
              <a:gd name="connsiteX2" fmla="*/ 1080000 w 2160000"/>
              <a:gd name="connsiteY2" fmla="*/ 1800000 h 2160000"/>
              <a:gd name="connsiteX3" fmla="*/ 1800000 w 2160000"/>
              <a:gd name="connsiteY3" fmla="*/ 1080000 h 2160000"/>
              <a:gd name="connsiteX4" fmla="*/ 1080000 w 2160000"/>
              <a:gd name="connsiteY4" fmla="*/ 360000 h 2160000"/>
              <a:gd name="connsiteX5" fmla="*/ 1080000 w 2160000"/>
              <a:gd name="connsiteY5" fmla="*/ 0 h 2160000"/>
              <a:gd name="connsiteX6" fmla="*/ 2160000 w 2160000"/>
              <a:gd name="connsiteY6" fmla="*/ 1080000 h 2160000"/>
              <a:gd name="connsiteX7" fmla="*/ 1080000 w 2160000"/>
              <a:gd name="connsiteY7" fmla="*/ 2160000 h 2160000"/>
              <a:gd name="connsiteX8" fmla="*/ 0 w 2160000"/>
              <a:gd name="connsiteY8" fmla="*/ 1080000 h 2160000"/>
              <a:gd name="connsiteX9" fmla="*/ 1080000 w 2160000"/>
              <a:gd name="connsiteY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2160000">
                <a:moveTo>
                  <a:pt x="1080000" y="360000"/>
                </a:moveTo>
                <a:cubicBezTo>
                  <a:pt x="682355" y="360000"/>
                  <a:pt x="360000" y="682355"/>
                  <a:pt x="360000" y="1080000"/>
                </a:cubicBezTo>
                <a:cubicBezTo>
                  <a:pt x="360000" y="1477645"/>
                  <a:pt x="682355" y="1800000"/>
                  <a:pt x="1080000" y="1800000"/>
                </a:cubicBezTo>
                <a:cubicBezTo>
                  <a:pt x="1477645" y="1800000"/>
                  <a:pt x="1800000" y="1477645"/>
                  <a:pt x="1800000" y="1080000"/>
                </a:cubicBezTo>
                <a:cubicBezTo>
                  <a:pt x="1800000" y="682355"/>
                  <a:pt x="1477645" y="360000"/>
                  <a:pt x="1080000" y="360000"/>
                </a:cubicBezTo>
                <a:close/>
                <a:moveTo>
                  <a:pt x="1080000" y="0"/>
                </a:moveTo>
                <a:cubicBezTo>
                  <a:pt x="1676468" y="0"/>
                  <a:pt x="2160000" y="483532"/>
                  <a:pt x="2160000" y="1080000"/>
                </a:cubicBezTo>
                <a:cubicBezTo>
                  <a:pt x="2160000" y="1676468"/>
                  <a:pt x="1676468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FBBA51A-DC42-4C3C-9C3E-CD637BB7943D}"/>
              </a:ext>
            </a:extLst>
          </p:cNvPr>
          <p:cNvGrpSpPr/>
          <p:nvPr/>
        </p:nvGrpSpPr>
        <p:grpSpPr>
          <a:xfrm>
            <a:off x="844951" y="2789288"/>
            <a:ext cx="2898783" cy="1586547"/>
            <a:chOff x="809186" y="-3625915"/>
            <a:chExt cx="2898783" cy="158654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3E55D5-18B6-4B01-B362-6CF2844023C7}"/>
                </a:ext>
              </a:extLst>
            </p:cNvPr>
            <p:cNvSpPr txBox="1"/>
            <p:nvPr/>
          </p:nvSpPr>
          <p:spPr>
            <a:xfrm>
              <a:off x="809186" y="-3625915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2">
                      <a:alpha val="40000"/>
                    </a:schemeClr>
                  </a:solidFill>
                  <a:latin typeface="+mj-lt"/>
                </a:rPr>
                <a:t>1</a:t>
              </a:r>
              <a:endParaRPr lang="zh-CN" altLang="en-US" sz="9600" dirty="0">
                <a:solidFill>
                  <a:schemeClr val="bg2"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9B8AA25-DE0F-4BFD-9309-B890A929A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544" y="-2709376"/>
              <a:ext cx="479425" cy="481013"/>
            </a:xfrm>
            <a:custGeom>
              <a:avLst/>
              <a:gdLst>
                <a:gd name="T0" fmla="*/ 103 w 128"/>
                <a:gd name="T1" fmla="*/ 79 h 128"/>
                <a:gd name="T2" fmla="*/ 86 w 128"/>
                <a:gd name="T3" fmla="*/ 87 h 128"/>
                <a:gd name="T4" fmla="*/ 49 w 128"/>
                <a:gd name="T5" fmla="*/ 68 h 128"/>
                <a:gd name="T6" fmla="*/ 49 w 128"/>
                <a:gd name="T7" fmla="*/ 64 h 128"/>
                <a:gd name="T8" fmla="*/ 49 w 128"/>
                <a:gd name="T9" fmla="*/ 60 h 128"/>
                <a:gd name="T10" fmla="*/ 86 w 128"/>
                <a:gd name="T11" fmla="*/ 42 h 128"/>
                <a:gd name="T12" fmla="*/ 103 w 128"/>
                <a:gd name="T13" fmla="*/ 49 h 128"/>
                <a:gd name="T14" fmla="*/ 128 w 128"/>
                <a:gd name="T15" fmla="*/ 25 h 128"/>
                <a:gd name="T16" fmla="*/ 103 w 128"/>
                <a:gd name="T17" fmla="*/ 0 h 128"/>
                <a:gd name="T18" fmla="*/ 79 w 128"/>
                <a:gd name="T19" fmla="*/ 25 h 128"/>
                <a:gd name="T20" fmla="*/ 79 w 128"/>
                <a:gd name="T21" fmla="*/ 29 h 128"/>
                <a:gd name="T22" fmla="*/ 42 w 128"/>
                <a:gd name="T23" fmla="*/ 47 h 128"/>
                <a:gd name="T24" fmla="*/ 25 w 128"/>
                <a:gd name="T25" fmla="*/ 39 h 128"/>
                <a:gd name="T26" fmla="*/ 0 w 128"/>
                <a:gd name="T27" fmla="*/ 64 h 128"/>
                <a:gd name="T28" fmla="*/ 25 w 128"/>
                <a:gd name="T29" fmla="*/ 89 h 128"/>
                <a:gd name="T30" fmla="*/ 42 w 128"/>
                <a:gd name="T31" fmla="*/ 81 h 128"/>
                <a:gd name="T32" fmla="*/ 79 w 128"/>
                <a:gd name="T33" fmla="*/ 99 h 128"/>
                <a:gd name="T34" fmla="*/ 79 w 128"/>
                <a:gd name="T35" fmla="*/ 103 h 128"/>
                <a:gd name="T36" fmla="*/ 103 w 128"/>
                <a:gd name="T37" fmla="*/ 128 h 128"/>
                <a:gd name="T38" fmla="*/ 128 w 128"/>
                <a:gd name="T39" fmla="*/ 103 h 128"/>
                <a:gd name="T40" fmla="*/ 103 w 128"/>
                <a:gd name="T41" fmla="*/ 7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103" y="79"/>
                  </a:moveTo>
                  <a:cubicBezTo>
                    <a:pt x="97" y="79"/>
                    <a:pt x="90" y="82"/>
                    <a:pt x="86" y="87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67"/>
                    <a:pt x="49" y="65"/>
                    <a:pt x="49" y="64"/>
                  </a:cubicBezTo>
                  <a:cubicBezTo>
                    <a:pt x="49" y="63"/>
                    <a:pt x="49" y="61"/>
                    <a:pt x="49" y="60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90" y="46"/>
                    <a:pt x="97" y="49"/>
                    <a:pt x="103" y="49"/>
                  </a:cubicBezTo>
                  <a:cubicBezTo>
                    <a:pt x="117" y="49"/>
                    <a:pt x="128" y="38"/>
                    <a:pt x="128" y="25"/>
                  </a:cubicBezTo>
                  <a:cubicBezTo>
                    <a:pt x="128" y="11"/>
                    <a:pt x="117" y="0"/>
                    <a:pt x="103" y="0"/>
                  </a:cubicBezTo>
                  <a:cubicBezTo>
                    <a:pt x="90" y="0"/>
                    <a:pt x="79" y="11"/>
                    <a:pt x="79" y="25"/>
                  </a:cubicBezTo>
                  <a:cubicBezTo>
                    <a:pt x="79" y="26"/>
                    <a:pt x="79" y="27"/>
                    <a:pt x="79" y="29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38" y="42"/>
                    <a:pt x="31" y="39"/>
                    <a:pt x="25" y="39"/>
                  </a:cubicBezTo>
                  <a:cubicBezTo>
                    <a:pt x="11" y="39"/>
                    <a:pt x="0" y="50"/>
                    <a:pt x="0" y="64"/>
                  </a:cubicBezTo>
                  <a:cubicBezTo>
                    <a:pt x="0" y="78"/>
                    <a:pt x="11" y="89"/>
                    <a:pt x="25" y="89"/>
                  </a:cubicBezTo>
                  <a:cubicBezTo>
                    <a:pt x="31" y="89"/>
                    <a:pt x="38" y="86"/>
                    <a:pt x="42" y="81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9" y="101"/>
                    <a:pt x="79" y="102"/>
                    <a:pt x="79" y="103"/>
                  </a:cubicBezTo>
                  <a:cubicBezTo>
                    <a:pt x="79" y="117"/>
                    <a:pt x="90" y="128"/>
                    <a:pt x="103" y="128"/>
                  </a:cubicBezTo>
                  <a:cubicBezTo>
                    <a:pt x="117" y="128"/>
                    <a:pt x="128" y="117"/>
                    <a:pt x="128" y="103"/>
                  </a:cubicBezTo>
                  <a:cubicBezTo>
                    <a:pt x="128" y="90"/>
                    <a:pt x="117" y="79"/>
                    <a:pt x="103" y="7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87A3B7-2BFA-488F-AA2E-BD358C63659B}"/>
                </a:ext>
              </a:extLst>
            </p:cNvPr>
            <p:cNvSpPr txBox="1"/>
            <p:nvPr/>
          </p:nvSpPr>
          <p:spPr>
            <a:xfrm>
              <a:off x="1223697" y="-2901142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chemeClr val="bg2"/>
                  </a:solidFill>
                  <a:latin typeface="Big John"/>
                  <a:ea typeface="方正悠黑简体 510M"/>
                </a:rPr>
                <a:t>PART 1</a:t>
              </a: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19B13B2-A2EC-4426-AD77-3F482E68E3F2}"/>
              </a:ext>
            </a:extLst>
          </p:cNvPr>
          <p:cNvGrpSpPr/>
          <p:nvPr/>
        </p:nvGrpSpPr>
        <p:grpSpPr>
          <a:xfrm>
            <a:off x="4667288" y="2802303"/>
            <a:ext cx="2919836" cy="1573532"/>
            <a:chOff x="809186" y="-1925671"/>
            <a:chExt cx="2919836" cy="15735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8F2EE7-2B5F-437F-9470-B8C2520E9BF9}"/>
                </a:ext>
              </a:extLst>
            </p:cNvPr>
            <p:cNvSpPr txBox="1"/>
            <p:nvPr/>
          </p:nvSpPr>
          <p:spPr>
            <a:xfrm>
              <a:off x="809186" y="-1925671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2">
                      <a:alpha val="40000"/>
                    </a:schemeClr>
                  </a:solidFill>
                  <a:latin typeface="+mj-lt"/>
                </a:rPr>
                <a:t>2</a:t>
              </a:r>
              <a:endParaRPr lang="zh-CN" altLang="en-US" sz="9600" dirty="0">
                <a:solidFill>
                  <a:schemeClr val="bg2">
                    <a:alpha val="40000"/>
                  </a:schemeClr>
                </a:solidFill>
                <a:latin typeface="+mj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DFD7FDF-C210-4A7B-BB1C-415BAACE9AB5}"/>
                </a:ext>
              </a:extLst>
            </p:cNvPr>
            <p:cNvGrpSpPr/>
            <p:nvPr/>
          </p:nvGrpSpPr>
          <p:grpSpPr>
            <a:xfrm>
              <a:off x="3249597" y="-996641"/>
              <a:ext cx="479425" cy="368300"/>
              <a:chOff x="7296150" y="4198938"/>
              <a:chExt cx="479425" cy="368300"/>
            </a:xfrm>
            <a:solidFill>
              <a:schemeClr val="bg2"/>
            </a:solidFill>
          </p:grpSpPr>
          <p:sp>
            <p:nvSpPr>
              <p:cNvPr id="26" name="Rectangle 58">
                <a:extLst>
                  <a:ext uri="{FF2B5EF4-FFF2-40B4-BE49-F238E27FC236}">
                    <a16:creationId xmlns:a16="http://schemas.microsoft.com/office/drawing/2014/main" id="{EF93E4A2-4696-4B4D-A7FE-BE265A081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6150" y="4529138"/>
                <a:ext cx="47942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Rectangle 59">
                <a:extLst>
                  <a:ext uri="{FF2B5EF4-FFF2-40B4-BE49-F238E27FC236}">
                    <a16:creationId xmlns:a16="http://schemas.microsoft.com/office/drawing/2014/main" id="{2AFC164C-1DFD-45ED-A8F1-7BDE3E453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8713" y="4198938"/>
                <a:ext cx="112713" cy="293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Rectangle 60">
                <a:extLst>
                  <a:ext uri="{FF2B5EF4-FFF2-40B4-BE49-F238E27FC236}">
                    <a16:creationId xmlns:a16="http://schemas.microsoft.com/office/drawing/2014/main" id="{65356BE7-638E-4B83-8CDF-CECBF746B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0600" y="4308475"/>
                <a:ext cx="112713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Rectangle 61">
                <a:extLst>
                  <a:ext uri="{FF2B5EF4-FFF2-40B4-BE49-F238E27FC236}">
                    <a16:creationId xmlns:a16="http://schemas.microsoft.com/office/drawing/2014/main" id="{61337921-8268-41AA-A187-ACA5A3F90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8413" y="4383088"/>
                <a:ext cx="112713" cy="1095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90F6063-58B6-4FB6-9317-ED68929C3C85}"/>
                </a:ext>
              </a:extLst>
            </p:cNvPr>
            <p:cNvSpPr txBox="1"/>
            <p:nvPr/>
          </p:nvSpPr>
          <p:spPr>
            <a:xfrm>
              <a:off x="1223697" y="-1213913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chemeClr val="bg2"/>
                  </a:solidFill>
                  <a:latin typeface="Big John"/>
                  <a:ea typeface="方正悠黑简体 510M"/>
                </a:rPr>
                <a:t>PART 2</a:t>
              </a: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A03C471-6D87-4FA8-8C49-04F61B782039}"/>
              </a:ext>
            </a:extLst>
          </p:cNvPr>
          <p:cNvGrpSpPr/>
          <p:nvPr/>
        </p:nvGrpSpPr>
        <p:grpSpPr>
          <a:xfrm>
            <a:off x="8510679" y="2796642"/>
            <a:ext cx="2894176" cy="1579193"/>
            <a:chOff x="809186" y="-238442"/>
            <a:chExt cx="2894176" cy="157919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7D5222F-B352-4CB9-A04B-41592040DF52}"/>
                </a:ext>
              </a:extLst>
            </p:cNvPr>
            <p:cNvSpPr txBox="1"/>
            <p:nvPr/>
          </p:nvSpPr>
          <p:spPr>
            <a:xfrm>
              <a:off x="809186" y="-238442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2">
                      <a:alpha val="40000"/>
                    </a:schemeClr>
                  </a:solidFill>
                  <a:latin typeface="+mj-lt"/>
                </a:rPr>
                <a:t>3</a:t>
              </a:r>
              <a:endParaRPr lang="zh-CN" altLang="en-US" sz="9600" dirty="0">
                <a:solidFill>
                  <a:schemeClr val="bg2">
                    <a:alpha val="40000"/>
                  </a:schemeClr>
                </a:solidFill>
                <a:latin typeface="+mj-lt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EF48910-474A-4EA8-9E2B-EBF88BADE0D9}"/>
                </a:ext>
              </a:extLst>
            </p:cNvPr>
            <p:cNvGrpSpPr/>
            <p:nvPr/>
          </p:nvGrpSpPr>
          <p:grpSpPr>
            <a:xfrm>
              <a:off x="3260449" y="653243"/>
              <a:ext cx="442913" cy="481013"/>
              <a:chOff x="11158538" y="1266825"/>
              <a:chExt cx="442913" cy="481013"/>
            </a:xfrm>
            <a:solidFill>
              <a:schemeClr val="bg2"/>
            </a:solidFill>
          </p:grpSpPr>
          <p:sp>
            <p:nvSpPr>
              <p:cNvPr id="34" name="Freeform 107">
                <a:extLst>
                  <a:ext uri="{FF2B5EF4-FFF2-40B4-BE49-F238E27FC236}">
                    <a16:creationId xmlns:a16="http://schemas.microsoft.com/office/drawing/2014/main" id="{E6331ADA-9E94-4590-9CFB-841BD3201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266825"/>
                <a:ext cx="442913" cy="222250"/>
              </a:xfrm>
              <a:custGeom>
                <a:avLst/>
                <a:gdLst>
                  <a:gd name="T0" fmla="*/ 140 w 279"/>
                  <a:gd name="T1" fmla="*/ 0 h 140"/>
                  <a:gd name="T2" fmla="*/ 0 w 279"/>
                  <a:gd name="T3" fmla="*/ 69 h 140"/>
                  <a:gd name="T4" fmla="*/ 140 w 279"/>
                  <a:gd name="T5" fmla="*/ 140 h 140"/>
                  <a:gd name="T6" fmla="*/ 279 w 279"/>
                  <a:gd name="T7" fmla="*/ 69 h 140"/>
                  <a:gd name="T8" fmla="*/ 140 w 279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40">
                    <a:moveTo>
                      <a:pt x="140" y="0"/>
                    </a:moveTo>
                    <a:lnTo>
                      <a:pt x="0" y="69"/>
                    </a:lnTo>
                    <a:lnTo>
                      <a:pt x="140" y="140"/>
                    </a:lnTo>
                    <a:lnTo>
                      <a:pt x="279" y="69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Freeform 108">
                <a:extLst>
                  <a:ext uri="{FF2B5EF4-FFF2-40B4-BE49-F238E27FC236}">
                    <a16:creationId xmlns:a16="http://schemas.microsoft.com/office/drawing/2014/main" id="{63E55E20-7024-463C-8801-9B177C78F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439863"/>
                <a:ext cx="195263" cy="307975"/>
              </a:xfrm>
              <a:custGeom>
                <a:avLst/>
                <a:gdLst>
                  <a:gd name="T0" fmla="*/ 0 w 123"/>
                  <a:gd name="T1" fmla="*/ 132 h 194"/>
                  <a:gd name="T2" fmla="*/ 123 w 123"/>
                  <a:gd name="T3" fmla="*/ 194 h 194"/>
                  <a:gd name="T4" fmla="*/ 123 w 123"/>
                  <a:gd name="T5" fmla="*/ 59 h 194"/>
                  <a:gd name="T6" fmla="*/ 0 w 123"/>
                  <a:gd name="T7" fmla="*/ 0 h 194"/>
                  <a:gd name="T8" fmla="*/ 0 w 123"/>
                  <a:gd name="T9" fmla="*/ 13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32"/>
                    </a:moveTo>
                    <a:lnTo>
                      <a:pt x="123" y="194"/>
                    </a:lnTo>
                    <a:lnTo>
                      <a:pt x="123" y="59"/>
                    </a:lnTo>
                    <a:lnTo>
                      <a:pt x="0" y="0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6" name="Freeform 109">
                <a:extLst>
                  <a:ext uri="{FF2B5EF4-FFF2-40B4-BE49-F238E27FC236}">
                    <a16:creationId xmlns:a16="http://schemas.microsoft.com/office/drawing/2014/main" id="{C39634BD-2470-4DD0-9D59-8A355B3FC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6188" y="1439863"/>
                <a:ext cx="195263" cy="307975"/>
              </a:xfrm>
              <a:custGeom>
                <a:avLst/>
                <a:gdLst>
                  <a:gd name="T0" fmla="*/ 0 w 123"/>
                  <a:gd name="T1" fmla="*/ 194 h 194"/>
                  <a:gd name="T2" fmla="*/ 123 w 123"/>
                  <a:gd name="T3" fmla="*/ 132 h 194"/>
                  <a:gd name="T4" fmla="*/ 123 w 123"/>
                  <a:gd name="T5" fmla="*/ 0 h 194"/>
                  <a:gd name="T6" fmla="*/ 0 w 123"/>
                  <a:gd name="T7" fmla="*/ 59 h 194"/>
                  <a:gd name="T8" fmla="*/ 0 w 123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94"/>
                    </a:moveTo>
                    <a:lnTo>
                      <a:pt x="123" y="132"/>
                    </a:lnTo>
                    <a:lnTo>
                      <a:pt x="123" y="0"/>
                    </a:lnTo>
                    <a:lnTo>
                      <a:pt x="0" y="59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6C8D59B-F7C6-40BC-B76C-1D6745C3C7E2}"/>
                </a:ext>
              </a:extLst>
            </p:cNvPr>
            <p:cNvSpPr txBox="1"/>
            <p:nvPr/>
          </p:nvSpPr>
          <p:spPr>
            <a:xfrm>
              <a:off x="1223697" y="478977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chemeClr val="bg2"/>
                  </a:solidFill>
                  <a:latin typeface="Big John"/>
                  <a:ea typeface="方正悠黑简体 510M"/>
                </a:rPr>
                <a:t>PART 3</a:t>
              </a: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1299FF4-AA42-49D8-A2D4-B5797B61165E}"/>
              </a:ext>
            </a:extLst>
          </p:cNvPr>
          <p:cNvGrpSpPr/>
          <p:nvPr/>
        </p:nvGrpSpPr>
        <p:grpSpPr>
          <a:xfrm>
            <a:off x="844951" y="4418895"/>
            <a:ext cx="2912432" cy="1584854"/>
            <a:chOff x="809186" y="1339979"/>
            <a:chExt cx="2912432" cy="158485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A394BDF-B21C-4F10-8221-AADB2A0418A0}"/>
                </a:ext>
              </a:extLst>
            </p:cNvPr>
            <p:cNvSpPr txBox="1"/>
            <p:nvPr/>
          </p:nvSpPr>
          <p:spPr>
            <a:xfrm>
              <a:off x="809186" y="1339979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2">
                      <a:alpha val="40000"/>
                    </a:schemeClr>
                  </a:solidFill>
                  <a:latin typeface="+mj-lt"/>
                </a:rPr>
                <a:t>4</a:t>
              </a:r>
              <a:endParaRPr lang="zh-CN" altLang="en-US" sz="9600" dirty="0">
                <a:solidFill>
                  <a:schemeClr val="bg2"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C1922B2B-A465-4632-A884-1AA1B6A2B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2193" y="2247662"/>
              <a:ext cx="479425" cy="481013"/>
            </a:xfrm>
            <a:custGeom>
              <a:avLst/>
              <a:gdLst>
                <a:gd name="T0" fmla="*/ 128 w 128"/>
                <a:gd name="T1" fmla="*/ 74 h 128"/>
                <a:gd name="T2" fmla="*/ 128 w 128"/>
                <a:gd name="T3" fmla="*/ 54 h 128"/>
                <a:gd name="T4" fmla="*/ 128 w 128"/>
                <a:gd name="T5" fmla="*/ 54 h 128"/>
                <a:gd name="T6" fmla="*/ 128 w 128"/>
                <a:gd name="T7" fmla="*/ 54 h 128"/>
                <a:gd name="T8" fmla="*/ 110 w 128"/>
                <a:gd name="T9" fmla="*/ 39 h 128"/>
                <a:gd name="T10" fmla="*/ 116 w 128"/>
                <a:gd name="T11" fmla="*/ 26 h 128"/>
                <a:gd name="T12" fmla="*/ 116 w 128"/>
                <a:gd name="T13" fmla="*/ 26 h 128"/>
                <a:gd name="T14" fmla="*/ 116 w 128"/>
                <a:gd name="T15" fmla="*/ 26 h 128"/>
                <a:gd name="T16" fmla="*/ 102 w 128"/>
                <a:gd name="T17" fmla="*/ 12 h 128"/>
                <a:gd name="T18" fmla="*/ 102 w 128"/>
                <a:gd name="T19" fmla="*/ 12 h 128"/>
                <a:gd name="T20" fmla="*/ 78 w 128"/>
                <a:gd name="T21" fmla="*/ 14 h 128"/>
                <a:gd name="T22" fmla="*/ 74 w 128"/>
                <a:gd name="T23" fmla="*/ 0 h 128"/>
                <a:gd name="T24" fmla="*/ 74 w 128"/>
                <a:gd name="T25" fmla="*/ 0 h 128"/>
                <a:gd name="T26" fmla="*/ 54 w 128"/>
                <a:gd name="T27" fmla="*/ 0 h 128"/>
                <a:gd name="T28" fmla="*/ 54 w 128"/>
                <a:gd name="T29" fmla="*/ 0 h 128"/>
                <a:gd name="T30" fmla="*/ 54 w 128"/>
                <a:gd name="T31" fmla="*/ 0 h 128"/>
                <a:gd name="T32" fmla="*/ 54 w 128"/>
                <a:gd name="T33" fmla="*/ 6 h 128"/>
                <a:gd name="T34" fmla="*/ 30 w 128"/>
                <a:gd name="T35" fmla="*/ 16 h 128"/>
                <a:gd name="T36" fmla="*/ 26 w 128"/>
                <a:gd name="T37" fmla="*/ 12 h 128"/>
                <a:gd name="T38" fmla="*/ 26 w 128"/>
                <a:gd name="T39" fmla="*/ 12 h 128"/>
                <a:gd name="T40" fmla="*/ 12 w 128"/>
                <a:gd name="T41" fmla="*/ 26 h 128"/>
                <a:gd name="T42" fmla="*/ 11 w 128"/>
                <a:gd name="T43" fmla="*/ 26 h 128"/>
                <a:gd name="T44" fmla="*/ 15 w 128"/>
                <a:gd name="T45" fmla="*/ 30 h 128"/>
                <a:gd name="T46" fmla="*/ 6 w 128"/>
                <a:gd name="T47" fmla="*/ 54 h 128"/>
                <a:gd name="T48" fmla="*/ 0 w 128"/>
                <a:gd name="T49" fmla="*/ 54 h 128"/>
                <a:gd name="T50" fmla="*/ 0 w 128"/>
                <a:gd name="T51" fmla="*/ 54 h 128"/>
                <a:gd name="T52" fmla="*/ 0 w 128"/>
                <a:gd name="T53" fmla="*/ 74 h 128"/>
                <a:gd name="T54" fmla="*/ 0 w 128"/>
                <a:gd name="T55" fmla="*/ 74 h 128"/>
                <a:gd name="T56" fmla="*/ 0 w 128"/>
                <a:gd name="T57" fmla="*/ 74 h 128"/>
                <a:gd name="T58" fmla="*/ 18 w 128"/>
                <a:gd name="T59" fmla="*/ 89 h 128"/>
                <a:gd name="T60" fmla="*/ 12 w 128"/>
                <a:gd name="T61" fmla="*/ 102 h 128"/>
                <a:gd name="T62" fmla="*/ 12 w 128"/>
                <a:gd name="T63" fmla="*/ 102 h 128"/>
                <a:gd name="T64" fmla="*/ 12 w 128"/>
                <a:gd name="T65" fmla="*/ 102 h 128"/>
                <a:gd name="T66" fmla="*/ 26 w 128"/>
                <a:gd name="T67" fmla="*/ 116 h 128"/>
                <a:gd name="T68" fmla="*/ 26 w 128"/>
                <a:gd name="T69" fmla="*/ 116 h 128"/>
                <a:gd name="T70" fmla="*/ 50 w 128"/>
                <a:gd name="T71" fmla="*/ 114 h 128"/>
                <a:gd name="T72" fmla="*/ 54 w 128"/>
                <a:gd name="T73" fmla="*/ 128 h 128"/>
                <a:gd name="T74" fmla="*/ 54 w 128"/>
                <a:gd name="T75" fmla="*/ 128 h 128"/>
                <a:gd name="T76" fmla="*/ 74 w 128"/>
                <a:gd name="T77" fmla="*/ 128 h 128"/>
                <a:gd name="T78" fmla="*/ 74 w 128"/>
                <a:gd name="T79" fmla="*/ 128 h 128"/>
                <a:gd name="T80" fmla="*/ 74 w 128"/>
                <a:gd name="T81" fmla="*/ 128 h 128"/>
                <a:gd name="T82" fmla="*/ 74 w 128"/>
                <a:gd name="T83" fmla="*/ 122 h 128"/>
                <a:gd name="T84" fmla="*/ 98 w 128"/>
                <a:gd name="T85" fmla="*/ 112 h 128"/>
                <a:gd name="T86" fmla="*/ 102 w 128"/>
                <a:gd name="T87" fmla="*/ 116 h 128"/>
                <a:gd name="T88" fmla="*/ 102 w 128"/>
                <a:gd name="T89" fmla="*/ 116 h 128"/>
                <a:gd name="T90" fmla="*/ 116 w 128"/>
                <a:gd name="T91" fmla="*/ 102 h 128"/>
                <a:gd name="T92" fmla="*/ 117 w 128"/>
                <a:gd name="T93" fmla="*/ 102 h 128"/>
                <a:gd name="T94" fmla="*/ 113 w 128"/>
                <a:gd name="T95" fmla="*/ 98 h 128"/>
                <a:gd name="T96" fmla="*/ 122 w 128"/>
                <a:gd name="T97" fmla="*/ 74 h 128"/>
                <a:gd name="T98" fmla="*/ 128 w 128"/>
                <a:gd name="T99" fmla="*/ 74 h 128"/>
                <a:gd name="T100" fmla="*/ 39 w 128"/>
                <a:gd name="T101" fmla="*/ 64 h 128"/>
                <a:gd name="T102" fmla="*/ 89 w 128"/>
                <a:gd name="T10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8" h="128">
                  <a:moveTo>
                    <a:pt x="12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15" y="53"/>
                    <a:pt x="110" y="46"/>
                    <a:pt x="110" y="39"/>
                  </a:cubicBezTo>
                  <a:cubicBezTo>
                    <a:pt x="110" y="36"/>
                    <a:pt x="111" y="33"/>
                    <a:pt x="112" y="30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2" y="20"/>
                    <a:pt x="84" y="19"/>
                    <a:pt x="78" y="14"/>
                  </a:cubicBezTo>
                  <a:cubicBezTo>
                    <a:pt x="76" y="12"/>
                    <a:pt x="75" y="9"/>
                    <a:pt x="74" y="6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13"/>
                    <a:pt x="46" y="18"/>
                    <a:pt x="39" y="18"/>
                  </a:cubicBezTo>
                  <a:cubicBezTo>
                    <a:pt x="35" y="18"/>
                    <a:pt x="33" y="17"/>
                    <a:pt x="30" y="1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0" y="36"/>
                    <a:pt x="19" y="44"/>
                    <a:pt x="14" y="50"/>
                  </a:cubicBezTo>
                  <a:cubicBezTo>
                    <a:pt x="11" y="52"/>
                    <a:pt x="9" y="53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13" y="75"/>
                    <a:pt x="18" y="82"/>
                    <a:pt x="18" y="89"/>
                  </a:cubicBezTo>
                  <a:cubicBezTo>
                    <a:pt x="18" y="93"/>
                    <a:pt x="17" y="95"/>
                    <a:pt x="16" y="9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6" y="108"/>
                    <a:pt x="44" y="109"/>
                    <a:pt x="50" y="114"/>
                  </a:cubicBezTo>
                  <a:cubicBezTo>
                    <a:pt x="52" y="117"/>
                    <a:pt x="53" y="119"/>
                    <a:pt x="54" y="122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5" y="115"/>
                    <a:pt x="82" y="110"/>
                    <a:pt x="89" y="110"/>
                  </a:cubicBezTo>
                  <a:cubicBezTo>
                    <a:pt x="93" y="110"/>
                    <a:pt x="95" y="111"/>
                    <a:pt x="98" y="112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8" y="92"/>
                    <a:pt x="109" y="84"/>
                    <a:pt x="114" y="78"/>
                  </a:cubicBezTo>
                  <a:cubicBezTo>
                    <a:pt x="116" y="76"/>
                    <a:pt x="119" y="75"/>
                    <a:pt x="122" y="74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28" y="74"/>
                    <a:pt x="128" y="74"/>
                    <a:pt x="128" y="74"/>
                  </a:cubicBezTo>
                  <a:close/>
                  <a:moveTo>
                    <a:pt x="64" y="89"/>
                  </a:moveTo>
                  <a:cubicBezTo>
                    <a:pt x="50" y="89"/>
                    <a:pt x="39" y="78"/>
                    <a:pt x="39" y="64"/>
                  </a:cubicBezTo>
                  <a:cubicBezTo>
                    <a:pt x="39" y="50"/>
                    <a:pt x="50" y="39"/>
                    <a:pt x="64" y="39"/>
                  </a:cubicBezTo>
                  <a:cubicBezTo>
                    <a:pt x="78" y="39"/>
                    <a:pt x="89" y="50"/>
                    <a:pt x="89" y="64"/>
                  </a:cubicBezTo>
                  <a:cubicBezTo>
                    <a:pt x="89" y="78"/>
                    <a:pt x="78" y="89"/>
                    <a:pt x="64" y="8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2F993E3-4D92-45A4-9B0F-5CAFFF2ED047}"/>
                </a:ext>
              </a:extLst>
            </p:cNvPr>
            <p:cNvSpPr txBox="1"/>
            <p:nvPr/>
          </p:nvSpPr>
          <p:spPr>
            <a:xfrm>
              <a:off x="1223697" y="2063059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2"/>
                  </a:solidFill>
                  <a:latin typeface="+mj-lt"/>
                  <a:ea typeface="+mj-ea"/>
                </a:rPr>
                <a:t>PART 4</a:t>
              </a: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8D3F4C0-110D-459E-AA5D-B64F5F1E4A24}"/>
              </a:ext>
            </a:extLst>
          </p:cNvPr>
          <p:cNvGrpSpPr/>
          <p:nvPr/>
        </p:nvGrpSpPr>
        <p:grpSpPr>
          <a:xfrm>
            <a:off x="4679296" y="4413234"/>
            <a:ext cx="2909470" cy="1590515"/>
            <a:chOff x="5246729" y="1354149"/>
            <a:chExt cx="2909470" cy="1590515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8036171-F9D8-477D-843F-FE626AC74B6E}"/>
                </a:ext>
              </a:extLst>
            </p:cNvPr>
            <p:cNvSpPr txBox="1"/>
            <p:nvPr/>
          </p:nvSpPr>
          <p:spPr>
            <a:xfrm>
              <a:off x="5246729" y="1354149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2">
                      <a:alpha val="40000"/>
                    </a:schemeClr>
                  </a:solidFill>
                  <a:latin typeface="+mj-lt"/>
                </a:rPr>
                <a:t>5</a:t>
              </a:r>
              <a:endParaRPr lang="zh-CN" altLang="en-US" sz="9600" dirty="0">
                <a:solidFill>
                  <a:schemeClr val="bg2">
                    <a:alpha val="40000"/>
                  </a:schemeClr>
                </a:solidFill>
                <a:latin typeface="+mj-lt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909D4DE-A2CC-4426-8C43-0E23997E5420}"/>
                </a:ext>
              </a:extLst>
            </p:cNvPr>
            <p:cNvGrpSpPr/>
            <p:nvPr/>
          </p:nvGrpSpPr>
          <p:grpSpPr>
            <a:xfrm>
              <a:off x="7675186" y="2291007"/>
              <a:ext cx="481013" cy="346076"/>
              <a:chOff x="2489200" y="3257550"/>
              <a:chExt cx="481013" cy="346076"/>
            </a:xfrm>
            <a:solidFill>
              <a:schemeClr val="bg2"/>
            </a:solidFill>
          </p:grpSpPr>
          <p:sp>
            <p:nvSpPr>
              <p:cNvPr id="45" name="Rectangle 150">
                <a:extLst>
                  <a:ext uri="{FF2B5EF4-FFF2-40B4-BE49-F238E27FC236}">
                    <a16:creationId xmlns:a16="http://schemas.microsoft.com/office/drawing/2014/main" id="{0C44600D-3650-4F86-90B7-6D21AF6D3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9200" y="3532188"/>
                <a:ext cx="481013" cy="714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46" name="Freeform 151">
                <a:extLst>
                  <a:ext uri="{FF2B5EF4-FFF2-40B4-BE49-F238E27FC236}">
                    <a16:creationId xmlns:a16="http://schemas.microsoft.com/office/drawing/2014/main" id="{A24935CC-78A6-44F3-8C14-3E87D78DD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9363" y="3257550"/>
                <a:ext cx="420688" cy="252413"/>
              </a:xfrm>
              <a:custGeom>
                <a:avLst/>
                <a:gdLst>
                  <a:gd name="T0" fmla="*/ 112 w 112"/>
                  <a:gd name="T1" fmla="*/ 60 h 67"/>
                  <a:gd name="T2" fmla="*/ 78 w 112"/>
                  <a:gd name="T3" fmla="*/ 9 h 67"/>
                  <a:gd name="T4" fmla="*/ 78 w 112"/>
                  <a:gd name="T5" fmla="*/ 54 h 67"/>
                  <a:gd name="T6" fmla="*/ 70 w 112"/>
                  <a:gd name="T7" fmla="*/ 54 h 67"/>
                  <a:gd name="T8" fmla="*/ 70 w 112"/>
                  <a:gd name="T9" fmla="*/ 2 h 67"/>
                  <a:gd name="T10" fmla="*/ 56 w 112"/>
                  <a:gd name="T11" fmla="*/ 0 h 67"/>
                  <a:gd name="T12" fmla="*/ 43 w 112"/>
                  <a:gd name="T13" fmla="*/ 1 h 67"/>
                  <a:gd name="T14" fmla="*/ 43 w 112"/>
                  <a:gd name="T15" fmla="*/ 54 h 67"/>
                  <a:gd name="T16" fmla="*/ 36 w 112"/>
                  <a:gd name="T17" fmla="*/ 54 h 67"/>
                  <a:gd name="T18" fmla="*/ 36 w 112"/>
                  <a:gd name="T19" fmla="*/ 8 h 67"/>
                  <a:gd name="T20" fmla="*/ 0 w 112"/>
                  <a:gd name="T21" fmla="*/ 60 h 67"/>
                  <a:gd name="T22" fmla="*/ 0 w 112"/>
                  <a:gd name="T23" fmla="*/ 67 h 67"/>
                  <a:gd name="T24" fmla="*/ 112 w 112"/>
                  <a:gd name="T25" fmla="*/ 67 h 67"/>
                  <a:gd name="T26" fmla="*/ 112 w 112"/>
                  <a:gd name="T27" fmla="*/ 6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67">
                    <a:moveTo>
                      <a:pt x="112" y="60"/>
                    </a:moveTo>
                    <a:cubicBezTo>
                      <a:pt x="112" y="37"/>
                      <a:pt x="98" y="17"/>
                      <a:pt x="78" y="9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66" y="0"/>
                      <a:pt x="61" y="0"/>
                      <a:pt x="56" y="0"/>
                    </a:cubicBezTo>
                    <a:cubicBezTo>
                      <a:pt x="52" y="0"/>
                      <a:pt x="48" y="0"/>
                      <a:pt x="43" y="1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15" y="16"/>
                      <a:pt x="0" y="36"/>
                      <a:pt x="0" y="6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12" y="67"/>
                      <a:pt x="112" y="67"/>
                      <a:pt x="112" y="67"/>
                    </a:cubicBezTo>
                    <a:lnTo>
                      <a:pt x="11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1DF8DAE-0708-403F-A87C-B8899AB45E0E}"/>
                </a:ext>
              </a:extLst>
            </p:cNvPr>
            <p:cNvSpPr txBox="1"/>
            <p:nvPr/>
          </p:nvSpPr>
          <p:spPr>
            <a:xfrm>
              <a:off x="5661240" y="2082890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chemeClr val="bg2"/>
                  </a:solidFill>
                  <a:latin typeface="Big John"/>
                  <a:ea typeface="方正悠黑简体 510M"/>
                </a:rPr>
                <a:t>PART 5</a:t>
              </a: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86D3016-A328-4CD9-BB52-197596F88239}"/>
              </a:ext>
            </a:extLst>
          </p:cNvPr>
          <p:cNvGrpSpPr/>
          <p:nvPr/>
        </p:nvGrpSpPr>
        <p:grpSpPr>
          <a:xfrm>
            <a:off x="8510679" y="4407572"/>
            <a:ext cx="2919836" cy="1596177"/>
            <a:chOff x="8510679" y="1313462"/>
            <a:chExt cx="2919836" cy="1596177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7380D4B-68D6-49E0-AE68-60E6AE102EDF}"/>
                </a:ext>
              </a:extLst>
            </p:cNvPr>
            <p:cNvSpPr txBox="1"/>
            <p:nvPr/>
          </p:nvSpPr>
          <p:spPr>
            <a:xfrm>
              <a:off x="8510679" y="1313462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2">
                      <a:alpha val="40000"/>
                    </a:schemeClr>
                  </a:solidFill>
                  <a:latin typeface="+mj-lt"/>
                </a:rPr>
                <a:t>6</a:t>
              </a:r>
              <a:endParaRPr lang="zh-CN" altLang="en-US" sz="9600" dirty="0">
                <a:solidFill>
                  <a:schemeClr val="bg2"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49" name="Freeform 183">
              <a:extLst>
                <a:ext uri="{FF2B5EF4-FFF2-40B4-BE49-F238E27FC236}">
                  <a16:creationId xmlns:a16="http://schemas.microsoft.com/office/drawing/2014/main" id="{838AC0D2-6FDE-4E85-8FA3-FA11C1F48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9502" y="2239159"/>
              <a:ext cx="481013" cy="481013"/>
            </a:xfrm>
            <a:custGeom>
              <a:avLst/>
              <a:gdLst>
                <a:gd name="T0" fmla="*/ 128 w 128"/>
                <a:gd name="T1" fmla="*/ 10 h 128"/>
                <a:gd name="T2" fmla="*/ 103 w 128"/>
                <a:gd name="T3" fmla="*/ 10 h 128"/>
                <a:gd name="T4" fmla="*/ 103 w 128"/>
                <a:gd name="T5" fmla="*/ 0 h 128"/>
                <a:gd name="T6" fmla="*/ 24 w 128"/>
                <a:gd name="T7" fmla="*/ 0 h 128"/>
                <a:gd name="T8" fmla="*/ 24 w 128"/>
                <a:gd name="T9" fmla="*/ 10 h 128"/>
                <a:gd name="T10" fmla="*/ 0 w 128"/>
                <a:gd name="T11" fmla="*/ 10 h 128"/>
                <a:gd name="T12" fmla="*/ 0 w 128"/>
                <a:gd name="T13" fmla="*/ 10 h 128"/>
                <a:gd name="T14" fmla="*/ 0 w 128"/>
                <a:gd name="T15" fmla="*/ 20 h 128"/>
                <a:gd name="T16" fmla="*/ 29 w 128"/>
                <a:gd name="T17" fmla="*/ 69 h 128"/>
                <a:gd name="T18" fmla="*/ 54 w 128"/>
                <a:gd name="T19" fmla="*/ 88 h 128"/>
                <a:gd name="T20" fmla="*/ 54 w 128"/>
                <a:gd name="T21" fmla="*/ 113 h 128"/>
                <a:gd name="T22" fmla="*/ 29 w 128"/>
                <a:gd name="T23" fmla="*/ 128 h 128"/>
                <a:gd name="T24" fmla="*/ 99 w 128"/>
                <a:gd name="T25" fmla="*/ 128 h 128"/>
                <a:gd name="T26" fmla="*/ 74 w 128"/>
                <a:gd name="T27" fmla="*/ 113 h 128"/>
                <a:gd name="T28" fmla="*/ 74 w 128"/>
                <a:gd name="T29" fmla="*/ 87 h 128"/>
                <a:gd name="T30" fmla="*/ 97 w 128"/>
                <a:gd name="T31" fmla="*/ 70 h 128"/>
                <a:gd name="T32" fmla="*/ 128 w 128"/>
                <a:gd name="T33" fmla="*/ 20 h 128"/>
                <a:gd name="T34" fmla="*/ 128 w 128"/>
                <a:gd name="T35" fmla="*/ 10 h 128"/>
                <a:gd name="T36" fmla="*/ 14 w 128"/>
                <a:gd name="T37" fmla="*/ 36 h 128"/>
                <a:gd name="T38" fmla="*/ 10 w 128"/>
                <a:gd name="T39" fmla="*/ 20 h 128"/>
                <a:gd name="T40" fmla="*/ 24 w 128"/>
                <a:gd name="T41" fmla="*/ 20 h 128"/>
                <a:gd name="T42" fmla="*/ 24 w 128"/>
                <a:gd name="T43" fmla="*/ 49 h 128"/>
                <a:gd name="T44" fmla="*/ 24 w 128"/>
                <a:gd name="T45" fmla="*/ 49 h 128"/>
                <a:gd name="T46" fmla="*/ 24 w 128"/>
                <a:gd name="T47" fmla="*/ 49 h 128"/>
                <a:gd name="T48" fmla="*/ 24 w 128"/>
                <a:gd name="T49" fmla="*/ 52 h 128"/>
                <a:gd name="T50" fmla="*/ 14 w 128"/>
                <a:gd name="T51" fmla="*/ 36 h 128"/>
                <a:gd name="T52" fmla="*/ 76 w 128"/>
                <a:gd name="T53" fmla="*/ 60 h 128"/>
                <a:gd name="T54" fmla="*/ 64 w 128"/>
                <a:gd name="T55" fmla="*/ 54 h 128"/>
                <a:gd name="T56" fmla="*/ 52 w 128"/>
                <a:gd name="T57" fmla="*/ 60 h 128"/>
                <a:gd name="T58" fmla="*/ 54 w 128"/>
                <a:gd name="T59" fmla="*/ 47 h 128"/>
                <a:gd name="T60" fmla="*/ 44 w 128"/>
                <a:gd name="T61" fmla="*/ 37 h 128"/>
                <a:gd name="T62" fmla="*/ 58 w 128"/>
                <a:gd name="T63" fmla="*/ 35 h 128"/>
                <a:gd name="T64" fmla="*/ 64 w 128"/>
                <a:gd name="T65" fmla="*/ 23 h 128"/>
                <a:gd name="T66" fmla="*/ 70 w 128"/>
                <a:gd name="T67" fmla="*/ 35 h 128"/>
                <a:gd name="T68" fmla="*/ 84 w 128"/>
                <a:gd name="T69" fmla="*/ 37 h 128"/>
                <a:gd name="T70" fmla="*/ 74 w 128"/>
                <a:gd name="T71" fmla="*/ 47 h 128"/>
                <a:gd name="T72" fmla="*/ 76 w 128"/>
                <a:gd name="T73" fmla="*/ 60 h 128"/>
                <a:gd name="T74" fmla="*/ 114 w 128"/>
                <a:gd name="T75" fmla="*/ 36 h 128"/>
                <a:gd name="T76" fmla="*/ 103 w 128"/>
                <a:gd name="T77" fmla="*/ 53 h 128"/>
                <a:gd name="T78" fmla="*/ 103 w 128"/>
                <a:gd name="T79" fmla="*/ 49 h 128"/>
                <a:gd name="T80" fmla="*/ 103 w 128"/>
                <a:gd name="T81" fmla="*/ 49 h 128"/>
                <a:gd name="T82" fmla="*/ 103 w 128"/>
                <a:gd name="T83" fmla="*/ 49 h 128"/>
                <a:gd name="T84" fmla="*/ 103 w 128"/>
                <a:gd name="T85" fmla="*/ 20 h 128"/>
                <a:gd name="T86" fmla="*/ 118 w 128"/>
                <a:gd name="T87" fmla="*/ 20 h 128"/>
                <a:gd name="T88" fmla="*/ 114 w 128"/>
                <a:gd name="T89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8" h="128">
                  <a:moveTo>
                    <a:pt x="128" y="10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40"/>
                    <a:pt x="13" y="58"/>
                    <a:pt x="29" y="69"/>
                  </a:cubicBezTo>
                  <a:cubicBezTo>
                    <a:pt x="35" y="78"/>
                    <a:pt x="44" y="85"/>
                    <a:pt x="54" y="88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84" y="85"/>
                    <a:pt x="92" y="78"/>
                    <a:pt x="97" y="70"/>
                  </a:cubicBezTo>
                  <a:cubicBezTo>
                    <a:pt x="114" y="59"/>
                    <a:pt x="126" y="41"/>
                    <a:pt x="128" y="20"/>
                  </a:cubicBezTo>
                  <a:cubicBezTo>
                    <a:pt x="128" y="10"/>
                    <a:pt x="128" y="10"/>
                    <a:pt x="128" y="10"/>
                  </a:cubicBezTo>
                  <a:close/>
                  <a:moveTo>
                    <a:pt x="14" y="36"/>
                  </a:moveTo>
                  <a:cubicBezTo>
                    <a:pt x="12" y="31"/>
                    <a:pt x="11" y="25"/>
                    <a:pt x="10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0" y="47"/>
                    <a:pt x="17" y="42"/>
                    <a:pt x="14" y="36"/>
                  </a:cubicBezTo>
                  <a:close/>
                  <a:moveTo>
                    <a:pt x="76" y="60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6" y="60"/>
                  </a:lnTo>
                  <a:close/>
                  <a:moveTo>
                    <a:pt x="114" y="36"/>
                  </a:moveTo>
                  <a:cubicBezTo>
                    <a:pt x="111" y="42"/>
                    <a:pt x="107" y="48"/>
                    <a:pt x="103" y="53"/>
                  </a:cubicBezTo>
                  <a:cubicBezTo>
                    <a:pt x="103" y="52"/>
                    <a:pt x="103" y="51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7" y="25"/>
                    <a:pt x="116" y="31"/>
                    <a:pt x="114" y="3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B69FCD4-0015-464A-A48C-5BBBE1CB4E3E}"/>
                </a:ext>
              </a:extLst>
            </p:cNvPr>
            <p:cNvSpPr txBox="1"/>
            <p:nvPr/>
          </p:nvSpPr>
          <p:spPr>
            <a:xfrm>
              <a:off x="8925190" y="2047865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chemeClr val="bg2"/>
                  </a:solidFill>
                  <a:latin typeface="Big John"/>
                  <a:ea typeface="方正悠黑简体 510M"/>
                </a:rPr>
                <a:t>PART 6</a:t>
              </a:r>
            </a:p>
            <a:p>
              <a:r>
                <a:rPr lang="zh-CN" altLang="en-US" dirty="0">
                  <a:solidFill>
                    <a:schemeClr val="bg2"/>
                  </a:solidFill>
                  <a:latin typeface="+mn-ea"/>
                </a:rPr>
                <a:t>同济人先肝为敬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096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3">
            <a:extLst>
              <a:ext uri="{FF2B5EF4-FFF2-40B4-BE49-F238E27FC236}">
                <a16:creationId xmlns:a16="http://schemas.microsoft.com/office/drawing/2014/main" id="{2D96B283-EA71-496C-BB16-AB48A3505210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FA88F263-EC04-41D4-A73E-D65E37642CA2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面积图</a:t>
            </a:r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DABF8B03-3CAC-4A0A-80F0-BDB0769C3F36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AD66FCBC-DC1A-4C85-8264-4A5870DD6779}"/>
              </a:ext>
            </a:extLst>
          </p:cNvPr>
          <p:cNvSpPr txBox="1">
            <a:spLocks/>
          </p:cNvSpPr>
          <p:nvPr/>
        </p:nvSpPr>
        <p:spPr>
          <a:xfrm>
            <a:off x="6797770" y="4151496"/>
            <a:ext cx="4726449" cy="21253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分；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549B4EC-7037-4AA8-83ED-EF8C95A511C4}"/>
              </a:ext>
            </a:extLst>
          </p:cNvPr>
          <p:cNvSpPr txBox="1"/>
          <p:nvPr/>
        </p:nvSpPr>
        <p:spPr>
          <a:xfrm>
            <a:off x="6815328" y="1674674"/>
            <a:ext cx="4691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2"/>
                </a:solidFill>
                <a:latin typeface="+mj-lt"/>
              </a:rPr>
              <a:t>MAXIMUM:</a:t>
            </a:r>
            <a:r>
              <a:rPr lang="en-US" altLang="zh-CN" sz="5400" dirty="0">
                <a:solidFill>
                  <a:schemeClr val="bg2"/>
                </a:solidFill>
                <a:latin typeface="+mj-lt"/>
              </a:rPr>
              <a:t>24</a:t>
            </a:r>
            <a:endParaRPr lang="en-US" altLang="zh-CN" sz="4800" dirty="0">
              <a:solidFill>
                <a:schemeClr val="bg2"/>
              </a:solidFill>
              <a:latin typeface="+mj-lt"/>
            </a:endParaRPr>
          </a:p>
          <a:p>
            <a:r>
              <a:rPr lang="en-US" altLang="zh-CN" sz="4800" dirty="0">
                <a:solidFill>
                  <a:schemeClr val="bg2"/>
                </a:solidFill>
                <a:latin typeface="+mj-lt"/>
              </a:rPr>
              <a:t>MINIMUM:</a:t>
            </a:r>
            <a:r>
              <a:rPr lang="en-US" altLang="zh-CN" sz="5400" dirty="0">
                <a:solidFill>
                  <a:schemeClr val="bg2"/>
                </a:solidFill>
                <a:latin typeface="+mj-lt"/>
              </a:rPr>
              <a:t>12</a:t>
            </a:r>
            <a:endParaRPr lang="zh-CN" altLang="en-US" sz="4800" dirty="0">
              <a:solidFill>
                <a:schemeClr val="bg2"/>
              </a:solidFill>
              <a:latin typeface="+mj-lt"/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55A12F32-CFD7-4D24-82C2-8F250A9E7C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4897052"/>
              </p:ext>
            </p:extLst>
          </p:nvPr>
        </p:nvGraphicFramePr>
        <p:xfrm>
          <a:off x="337887" y="1870692"/>
          <a:ext cx="5857999" cy="4847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E8D109A-2ABC-4DC4-A433-3D07B9093E5F}"/>
              </a:ext>
            </a:extLst>
          </p:cNvPr>
          <p:cNvCxnSpPr>
            <a:cxnSpLocks/>
          </p:cNvCxnSpPr>
          <p:nvPr/>
        </p:nvCxnSpPr>
        <p:spPr>
          <a:xfrm>
            <a:off x="5804729" y="3024554"/>
            <a:ext cx="0" cy="3260211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548477-299E-4CA0-886B-CA048C79D690}"/>
              </a:ext>
            </a:extLst>
          </p:cNvPr>
          <p:cNvGrpSpPr/>
          <p:nvPr/>
        </p:nvGrpSpPr>
        <p:grpSpPr>
          <a:xfrm>
            <a:off x="5613147" y="2823659"/>
            <a:ext cx="383164" cy="383164"/>
            <a:chOff x="8938063" y="2420325"/>
            <a:chExt cx="360000" cy="36000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138F0BE-1FE1-4D16-A231-C69DBBC1CFD1}"/>
                </a:ext>
              </a:extLst>
            </p:cNvPr>
            <p:cNvSpPr/>
            <p:nvPr/>
          </p:nvSpPr>
          <p:spPr>
            <a:xfrm>
              <a:off x="9028063" y="2510325"/>
              <a:ext cx="180000" cy="18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glow rad="254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C0676A4-3B9A-4BC4-BDD4-6FF0D05D5D72}"/>
                </a:ext>
              </a:extLst>
            </p:cNvPr>
            <p:cNvSpPr/>
            <p:nvPr/>
          </p:nvSpPr>
          <p:spPr>
            <a:xfrm>
              <a:off x="8938063" y="2420325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FEFB719-5F97-437C-9E8D-13AA027BF70E}"/>
                </a:ext>
              </a:extLst>
            </p:cNvPr>
            <p:cNvSpPr/>
            <p:nvPr/>
          </p:nvSpPr>
          <p:spPr>
            <a:xfrm>
              <a:off x="8992063" y="2474325"/>
              <a:ext cx="252000" cy="25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35193B8-D44F-4723-979E-99D9C9674627}"/>
              </a:ext>
            </a:extLst>
          </p:cNvPr>
          <p:cNvGrpSpPr/>
          <p:nvPr/>
        </p:nvGrpSpPr>
        <p:grpSpPr>
          <a:xfrm>
            <a:off x="2473930" y="3939818"/>
            <a:ext cx="383164" cy="383164"/>
            <a:chOff x="8938063" y="2420325"/>
            <a:chExt cx="360000" cy="360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C802579-A246-47A0-96CB-AB6F40CFB341}"/>
                </a:ext>
              </a:extLst>
            </p:cNvPr>
            <p:cNvSpPr/>
            <p:nvPr/>
          </p:nvSpPr>
          <p:spPr>
            <a:xfrm>
              <a:off x="9028063" y="2510325"/>
              <a:ext cx="180000" cy="18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glow rad="254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6B3019C-BE58-4075-930A-3F0036AD9C71}"/>
                </a:ext>
              </a:extLst>
            </p:cNvPr>
            <p:cNvSpPr/>
            <p:nvPr/>
          </p:nvSpPr>
          <p:spPr>
            <a:xfrm>
              <a:off x="8938063" y="2420325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8038AAA-E933-442A-AE21-A728D56217E9}"/>
                </a:ext>
              </a:extLst>
            </p:cNvPr>
            <p:cNvSpPr/>
            <p:nvPr/>
          </p:nvSpPr>
          <p:spPr>
            <a:xfrm>
              <a:off x="8992063" y="2474325"/>
              <a:ext cx="252000" cy="25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40249FB-61F8-424A-A420-00C272B0D522}"/>
              </a:ext>
            </a:extLst>
          </p:cNvPr>
          <p:cNvCxnSpPr>
            <a:cxnSpLocks/>
          </p:cNvCxnSpPr>
          <p:nvPr/>
        </p:nvCxnSpPr>
        <p:spPr>
          <a:xfrm>
            <a:off x="2665512" y="4151496"/>
            <a:ext cx="1" cy="2133269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30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08BD7B8-2AE9-48A0-8E21-D08BAE870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444242"/>
              </p:ext>
            </p:extLst>
          </p:nvPr>
        </p:nvGraphicFramePr>
        <p:xfrm>
          <a:off x="337887" y="882552"/>
          <a:ext cx="11158788" cy="3671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文本占位符 13">
            <a:extLst>
              <a:ext uri="{FF2B5EF4-FFF2-40B4-BE49-F238E27FC236}">
                <a16:creationId xmlns:a16="http://schemas.microsoft.com/office/drawing/2014/main" id="{004FD3CB-2DDB-4B00-B823-86C066C99CBB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C4CF89-83BC-4CCF-9CFF-086682403F94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面积图</a:t>
            </a:r>
          </a:p>
        </p:txBody>
      </p:sp>
      <p:sp>
        <p:nvSpPr>
          <p:cNvPr id="6" name="文本占位符 7">
            <a:extLst>
              <a:ext uri="{FF2B5EF4-FFF2-40B4-BE49-F238E27FC236}">
                <a16:creationId xmlns:a16="http://schemas.microsoft.com/office/drawing/2014/main" id="{D2B77C58-7DBF-4100-877B-219727F9EFD0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7" name="文本占位符 10">
            <a:extLst>
              <a:ext uri="{FF2B5EF4-FFF2-40B4-BE49-F238E27FC236}">
                <a16:creationId xmlns:a16="http://schemas.microsoft.com/office/drawing/2014/main" id="{A6E1D3F7-F8C0-4FB6-8BC6-E6E008110D98}"/>
              </a:ext>
            </a:extLst>
          </p:cNvPr>
          <p:cNvSpPr txBox="1">
            <a:spLocks/>
          </p:cNvSpPr>
          <p:nvPr/>
        </p:nvSpPr>
        <p:spPr>
          <a:xfrm>
            <a:off x="704750" y="4925521"/>
            <a:ext cx="10801350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 东经</a:t>
            </a:r>
            <a:r>
              <a:rPr lang="en-US" altLang="zh-CN" dirty="0"/>
              <a:t>120</a:t>
            </a:r>
            <a:r>
              <a:rPr lang="zh-CN" altLang="en-US" dirty="0"/>
              <a:t>度</a:t>
            </a:r>
            <a:r>
              <a:rPr lang="en-US" altLang="zh-CN" dirty="0"/>
              <a:t>51</a:t>
            </a:r>
            <a:r>
              <a:rPr lang="zh-CN" altLang="en-US" dirty="0"/>
              <a:t>分至</a:t>
            </a:r>
            <a:r>
              <a:rPr lang="en-US" altLang="zh-CN" dirty="0"/>
              <a:t>122</a:t>
            </a:r>
            <a:r>
              <a:rPr lang="zh-CN" altLang="en-US" dirty="0"/>
              <a:t>度</a:t>
            </a:r>
            <a:r>
              <a:rPr lang="en-US" altLang="zh-CN" dirty="0"/>
              <a:t>12</a:t>
            </a:r>
            <a:r>
              <a:rPr lang="zh-CN" altLang="en-US" dirty="0"/>
              <a:t>分，北纬</a:t>
            </a:r>
            <a:r>
              <a:rPr lang="en-US" altLang="zh-CN" dirty="0"/>
              <a:t>30</a:t>
            </a:r>
            <a:r>
              <a:rPr lang="zh-CN" altLang="en-US" dirty="0"/>
              <a:t>度至</a:t>
            </a:r>
            <a:r>
              <a:rPr lang="en-US" altLang="zh-CN" dirty="0"/>
              <a:t>31</a:t>
            </a:r>
            <a:r>
              <a:rPr lang="zh-CN" altLang="en-US" dirty="0"/>
              <a:t>度</a:t>
            </a:r>
            <a:r>
              <a:rPr lang="en-US" altLang="zh-CN" dirty="0"/>
              <a:t>53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/>
              <a:t>十号线 全线长</a:t>
            </a:r>
            <a:r>
              <a:rPr lang="en-US" altLang="zh-CN" dirty="0"/>
              <a:t>36</a:t>
            </a:r>
            <a:r>
              <a:rPr lang="zh-CN" altLang="en-US" dirty="0"/>
              <a:t>千米，</a:t>
            </a:r>
            <a:r>
              <a:rPr lang="en-US" altLang="zh-CN" dirty="0"/>
              <a:t>31</a:t>
            </a:r>
            <a:r>
              <a:rPr lang="zh-CN" altLang="en-US" dirty="0"/>
              <a:t>个站头从虹桥火车站出发，第</a:t>
            </a:r>
            <a:r>
              <a:rPr lang="en-US" altLang="zh-CN" dirty="0"/>
              <a:t>22</a:t>
            </a:r>
            <a:r>
              <a:rPr lang="zh-CN" altLang="en-US" dirty="0"/>
              <a:t>个站头是同济大学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3D158C-F9C8-4FC1-A196-D7A5790C1836}"/>
              </a:ext>
            </a:extLst>
          </p:cNvPr>
          <p:cNvSpPr/>
          <p:nvPr/>
        </p:nvSpPr>
        <p:spPr>
          <a:xfrm>
            <a:off x="6607278" y="549274"/>
            <a:ext cx="2123768" cy="3550778"/>
          </a:xfrm>
          <a:prstGeom prst="rect">
            <a:avLst/>
          </a:prstGeom>
          <a:gradFill>
            <a:gsLst>
              <a:gs pos="30000">
                <a:srgbClr val="2D84ED">
                  <a:alpha val="10000"/>
                </a:srgb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933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7FD4C9CD-21BD-442C-BB58-101DF89A8421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46B2B4AE-6B4C-4CE4-8F23-28928E33B589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雷达图</a:t>
            </a:r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86FBC9EE-5643-4CE2-8A51-0A697FD1D2F1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87754EF-B43A-4838-9206-D71B50097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571454"/>
              </p:ext>
            </p:extLst>
          </p:nvPr>
        </p:nvGraphicFramePr>
        <p:xfrm>
          <a:off x="3753123" y="1552299"/>
          <a:ext cx="468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FA966A6C-0A71-4FF4-84F6-0DA5E05161F9}"/>
              </a:ext>
            </a:extLst>
          </p:cNvPr>
          <p:cNvGrpSpPr/>
          <p:nvPr/>
        </p:nvGrpSpPr>
        <p:grpSpPr>
          <a:xfrm>
            <a:off x="8114459" y="918268"/>
            <a:ext cx="3481474" cy="1569660"/>
            <a:chOff x="302543" y="-192385"/>
            <a:chExt cx="3628013" cy="163572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262039C-BDC6-4B99-9799-6A5BE2ECD11E}"/>
                </a:ext>
              </a:extLst>
            </p:cNvPr>
            <p:cNvSpPr txBox="1"/>
            <p:nvPr/>
          </p:nvSpPr>
          <p:spPr>
            <a:xfrm>
              <a:off x="302543" y="-192385"/>
              <a:ext cx="1103217" cy="163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A</a:t>
              </a:r>
              <a:endParaRPr lang="zh-CN" altLang="en-US" sz="9600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E13D92B-68F0-4EA7-BDD0-E41F9B9697FC}"/>
                </a:ext>
              </a:extLst>
            </p:cNvPr>
            <p:cNvGrpSpPr/>
            <p:nvPr/>
          </p:nvGrpSpPr>
          <p:grpSpPr>
            <a:xfrm>
              <a:off x="968280" y="549275"/>
              <a:ext cx="828000" cy="828000"/>
              <a:chOff x="695325" y="549275"/>
              <a:chExt cx="828000" cy="828000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5592A79-6C9A-4DC2-83F0-BE90FC291DD1}"/>
                  </a:ext>
                </a:extLst>
              </p:cNvPr>
              <p:cNvSpPr/>
              <p:nvPr/>
            </p:nvSpPr>
            <p:spPr>
              <a:xfrm>
                <a:off x="695325" y="549275"/>
                <a:ext cx="828000" cy="8280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B3B415F4-52BC-4B2E-8FE1-52189479B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964" y="724154"/>
                <a:ext cx="479425" cy="481013"/>
              </a:xfrm>
              <a:custGeom>
                <a:avLst/>
                <a:gdLst>
                  <a:gd name="T0" fmla="*/ 103 w 128"/>
                  <a:gd name="T1" fmla="*/ 79 h 128"/>
                  <a:gd name="T2" fmla="*/ 86 w 128"/>
                  <a:gd name="T3" fmla="*/ 87 h 128"/>
                  <a:gd name="T4" fmla="*/ 49 w 128"/>
                  <a:gd name="T5" fmla="*/ 68 h 128"/>
                  <a:gd name="T6" fmla="*/ 49 w 128"/>
                  <a:gd name="T7" fmla="*/ 64 h 128"/>
                  <a:gd name="T8" fmla="*/ 49 w 128"/>
                  <a:gd name="T9" fmla="*/ 60 h 128"/>
                  <a:gd name="T10" fmla="*/ 86 w 128"/>
                  <a:gd name="T11" fmla="*/ 42 h 128"/>
                  <a:gd name="T12" fmla="*/ 103 w 128"/>
                  <a:gd name="T13" fmla="*/ 49 h 128"/>
                  <a:gd name="T14" fmla="*/ 128 w 128"/>
                  <a:gd name="T15" fmla="*/ 25 h 128"/>
                  <a:gd name="T16" fmla="*/ 103 w 128"/>
                  <a:gd name="T17" fmla="*/ 0 h 128"/>
                  <a:gd name="T18" fmla="*/ 79 w 128"/>
                  <a:gd name="T19" fmla="*/ 25 h 128"/>
                  <a:gd name="T20" fmla="*/ 79 w 128"/>
                  <a:gd name="T21" fmla="*/ 29 h 128"/>
                  <a:gd name="T22" fmla="*/ 42 w 128"/>
                  <a:gd name="T23" fmla="*/ 47 h 128"/>
                  <a:gd name="T24" fmla="*/ 25 w 128"/>
                  <a:gd name="T25" fmla="*/ 39 h 128"/>
                  <a:gd name="T26" fmla="*/ 0 w 128"/>
                  <a:gd name="T27" fmla="*/ 64 h 128"/>
                  <a:gd name="T28" fmla="*/ 25 w 128"/>
                  <a:gd name="T29" fmla="*/ 89 h 128"/>
                  <a:gd name="T30" fmla="*/ 42 w 128"/>
                  <a:gd name="T31" fmla="*/ 81 h 128"/>
                  <a:gd name="T32" fmla="*/ 79 w 128"/>
                  <a:gd name="T33" fmla="*/ 99 h 128"/>
                  <a:gd name="T34" fmla="*/ 79 w 128"/>
                  <a:gd name="T35" fmla="*/ 103 h 128"/>
                  <a:gd name="T36" fmla="*/ 103 w 128"/>
                  <a:gd name="T37" fmla="*/ 128 h 128"/>
                  <a:gd name="T38" fmla="*/ 128 w 128"/>
                  <a:gd name="T39" fmla="*/ 103 h 128"/>
                  <a:gd name="T40" fmla="*/ 103 w 128"/>
                  <a:gd name="T41" fmla="*/ 7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8">
                    <a:moveTo>
                      <a:pt x="103" y="79"/>
                    </a:moveTo>
                    <a:cubicBezTo>
                      <a:pt x="97" y="79"/>
                      <a:pt x="90" y="82"/>
                      <a:pt x="86" y="87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9" y="67"/>
                      <a:pt x="49" y="65"/>
                      <a:pt x="49" y="64"/>
                    </a:cubicBezTo>
                    <a:cubicBezTo>
                      <a:pt x="49" y="63"/>
                      <a:pt x="49" y="61"/>
                      <a:pt x="49" y="60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90" y="46"/>
                      <a:pt x="97" y="49"/>
                      <a:pt x="103" y="49"/>
                    </a:cubicBezTo>
                    <a:cubicBezTo>
                      <a:pt x="117" y="49"/>
                      <a:pt x="128" y="38"/>
                      <a:pt x="128" y="25"/>
                    </a:cubicBezTo>
                    <a:cubicBezTo>
                      <a:pt x="128" y="11"/>
                      <a:pt x="117" y="0"/>
                      <a:pt x="103" y="0"/>
                    </a:cubicBezTo>
                    <a:cubicBezTo>
                      <a:pt x="90" y="0"/>
                      <a:pt x="79" y="11"/>
                      <a:pt x="79" y="25"/>
                    </a:cubicBezTo>
                    <a:cubicBezTo>
                      <a:pt x="79" y="26"/>
                      <a:pt x="79" y="27"/>
                      <a:pt x="79" y="29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38" y="42"/>
                      <a:pt x="31" y="39"/>
                      <a:pt x="25" y="39"/>
                    </a:cubicBezTo>
                    <a:cubicBezTo>
                      <a:pt x="11" y="39"/>
                      <a:pt x="0" y="50"/>
                      <a:pt x="0" y="64"/>
                    </a:cubicBezTo>
                    <a:cubicBezTo>
                      <a:pt x="0" y="78"/>
                      <a:pt x="11" y="89"/>
                      <a:pt x="25" y="89"/>
                    </a:cubicBezTo>
                    <a:cubicBezTo>
                      <a:pt x="31" y="89"/>
                      <a:pt x="38" y="86"/>
                      <a:pt x="42" y="81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01"/>
                      <a:pt x="79" y="102"/>
                      <a:pt x="79" y="103"/>
                    </a:cubicBezTo>
                    <a:cubicBezTo>
                      <a:pt x="79" y="117"/>
                      <a:pt x="90" y="128"/>
                      <a:pt x="103" y="128"/>
                    </a:cubicBezTo>
                    <a:cubicBezTo>
                      <a:pt x="117" y="128"/>
                      <a:pt x="128" y="117"/>
                      <a:pt x="128" y="103"/>
                    </a:cubicBezTo>
                    <a:cubicBezTo>
                      <a:pt x="128" y="90"/>
                      <a:pt x="117" y="79"/>
                      <a:pt x="103" y="7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104DAC-4E80-4E6E-9872-020434CBEEAC}"/>
                </a:ext>
              </a:extLst>
            </p:cNvPr>
            <p:cNvSpPr txBox="1"/>
            <p:nvPr/>
          </p:nvSpPr>
          <p:spPr>
            <a:xfrm>
              <a:off x="1978926" y="532388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+mj-ea"/>
                  <a:ea typeface="+mj-ea"/>
                </a:rPr>
                <a:t>TONGJIer</a:t>
              </a:r>
              <a:endParaRPr lang="en-US" altLang="zh-CN" sz="3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C825E04-4F64-4889-ADF7-AF701D1669D3}"/>
              </a:ext>
            </a:extLst>
          </p:cNvPr>
          <p:cNvGrpSpPr/>
          <p:nvPr/>
        </p:nvGrpSpPr>
        <p:grpSpPr>
          <a:xfrm>
            <a:off x="8114459" y="2549838"/>
            <a:ext cx="3481474" cy="1569660"/>
            <a:chOff x="302543" y="814649"/>
            <a:chExt cx="3628013" cy="1635728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E33594E-04DF-4C55-8DD8-F24E055604B6}"/>
                </a:ext>
              </a:extLst>
            </p:cNvPr>
            <p:cNvSpPr txBox="1"/>
            <p:nvPr/>
          </p:nvSpPr>
          <p:spPr>
            <a:xfrm>
              <a:off x="302543" y="814649"/>
              <a:ext cx="1103217" cy="163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b</a:t>
              </a:r>
              <a:endParaRPr lang="zh-CN" altLang="en-US" sz="9600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0F7C8C5-D652-4792-BDED-8A7B589381DE}"/>
                </a:ext>
              </a:extLst>
            </p:cNvPr>
            <p:cNvGrpSpPr/>
            <p:nvPr/>
          </p:nvGrpSpPr>
          <p:grpSpPr>
            <a:xfrm>
              <a:off x="968280" y="1541368"/>
              <a:ext cx="828000" cy="828000"/>
              <a:chOff x="695325" y="1541368"/>
              <a:chExt cx="828000" cy="828000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796B63AB-15EF-4FF0-8061-38C2231600D3}"/>
                  </a:ext>
                </a:extLst>
              </p:cNvPr>
              <p:cNvSpPr/>
              <p:nvPr/>
            </p:nvSpPr>
            <p:spPr>
              <a:xfrm>
                <a:off x="695325" y="1541368"/>
                <a:ext cx="828000" cy="828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A542CAB4-6A96-4B46-A058-933EB85343AD}"/>
                  </a:ext>
                </a:extLst>
              </p:cNvPr>
              <p:cNvGrpSpPr/>
              <p:nvPr/>
            </p:nvGrpSpPr>
            <p:grpSpPr>
              <a:xfrm>
                <a:off x="877017" y="1743679"/>
                <a:ext cx="479425" cy="368300"/>
                <a:chOff x="7296150" y="4198938"/>
                <a:chExt cx="479425" cy="368300"/>
              </a:xfrm>
              <a:solidFill>
                <a:schemeClr val="bg1"/>
              </a:solidFill>
            </p:grpSpPr>
            <p:sp>
              <p:nvSpPr>
                <p:cNvPr id="49" name="Rectangle 58">
                  <a:extLst>
                    <a:ext uri="{FF2B5EF4-FFF2-40B4-BE49-F238E27FC236}">
                      <a16:creationId xmlns:a16="http://schemas.microsoft.com/office/drawing/2014/main" id="{A286DB35-5A15-452B-9645-8A8AD20B2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6150" y="4529138"/>
                  <a:ext cx="479425" cy="381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Rectangle 59">
                  <a:extLst>
                    <a:ext uri="{FF2B5EF4-FFF2-40B4-BE49-F238E27FC236}">
                      <a16:creationId xmlns:a16="http://schemas.microsoft.com/office/drawing/2014/main" id="{306DF94E-4C84-4179-A46C-4AABE42D42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78713" y="4198938"/>
                  <a:ext cx="112713" cy="2936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Rectangle 60">
                  <a:extLst>
                    <a:ext uri="{FF2B5EF4-FFF2-40B4-BE49-F238E27FC236}">
                      <a16:creationId xmlns:a16="http://schemas.microsoft.com/office/drawing/2014/main" id="{50E3FF16-C5FE-4A63-AD50-945317FF9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0600" y="4308475"/>
                  <a:ext cx="112713" cy="1841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Rectangle 61">
                  <a:extLst>
                    <a:ext uri="{FF2B5EF4-FFF2-40B4-BE49-F238E27FC236}">
                      <a16:creationId xmlns:a16="http://schemas.microsoft.com/office/drawing/2014/main" id="{60E99911-49C9-40DF-B877-F39F641D6F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8413" y="4383088"/>
                  <a:ext cx="112713" cy="1095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F39E69A-30CD-404C-B0DA-118D9299A65D}"/>
                </a:ext>
              </a:extLst>
            </p:cNvPr>
            <p:cNvSpPr txBox="1"/>
            <p:nvPr/>
          </p:nvSpPr>
          <p:spPr>
            <a:xfrm>
              <a:off x="1978926" y="1526407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+mj-ea"/>
                  <a:ea typeface="+mj-ea"/>
                </a:rPr>
                <a:t>TONGJIer</a:t>
              </a:r>
              <a:endParaRPr lang="en-US" altLang="zh-CN" sz="3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AEC0FDA-C1D9-42EE-8FA9-8F3EBA40C686}"/>
              </a:ext>
            </a:extLst>
          </p:cNvPr>
          <p:cNvGrpSpPr/>
          <p:nvPr/>
        </p:nvGrpSpPr>
        <p:grpSpPr>
          <a:xfrm>
            <a:off x="8114459" y="4168917"/>
            <a:ext cx="3481474" cy="1569660"/>
            <a:chOff x="302543" y="1803007"/>
            <a:chExt cx="3628013" cy="1635729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CC68126-26A0-449E-B7F4-9D99B871914D}"/>
                </a:ext>
              </a:extLst>
            </p:cNvPr>
            <p:cNvSpPr txBox="1"/>
            <p:nvPr/>
          </p:nvSpPr>
          <p:spPr>
            <a:xfrm>
              <a:off x="302543" y="1803007"/>
              <a:ext cx="1103217" cy="1635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c</a:t>
              </a:r>
              <a:endParaRPr lang="zh-CN" altLang="en-US" sz="9600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327B0B2-8648-4462-AD73-A12C4801EADB}"/>
                </a:ext>
              </a:extLst>
            </p:cNvPr>
            <p:cNvGrpSpPr/>
            <p:nvPr/>
          </p:nvGrpSpPr>
          <p:grpSpPr>
            <a:xfrm>
              <a:off x="968280" y="2533461"/>
              <a:ext cx="828000" cy="828000"/>
              <a:chOff x="695325" y="2533461"/>
              <a:chExt cx="828000" cy="828000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511F1928-ED63-4BD1-BF8E-57F06550EE0B}"/>
                  </a:ext>
                </a:extLst>
              </p:cNvPr>
              <p:cNvSpPr/>
              <p:nvPr/>
            </p:nvSpPr>
            <p:spPr>
              <a:xfrm>
                <a:off x="695325" y="2533461"/>
                <a:ext cx="828000" cy="8280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29F31EAA-D185-4524-BCCD-B64E44D51240}"/>
                  </a:ext>
                </a:extLst>
              </p:cNvPr>
              <p:cNvGrpSpPr/>
              <p:nvPr/>
            </p:nvGrpSpPr>
            <p:grpSpPr>
              <a:xfrm>
                <a:off x="887869" y="2694692"/>
                <a:ext cx="442913" cy="481013"/>
                <a:chOff x="11158538" y="1266825"/>
                <a:chExt cx="442913" cy="481013"/>
              </a:xfrm>
              <a:solidFill>
                <a:schemeClr val="bg1"/>
              </a:solidFill>
            </p:grpSpPr>
            <p:sp>
              <p:nvSpPr>
                <p:cNvPr id="59" name="Freeform 107">
                  <a:extLst>
                    <a:ext uri="{FF2B5EF4-FFF2-40B4-BE49-F238E27FC236}">
                      <a16:creationId xmlns:a16="http://schemas.microsoft.com/office/drawing/2014/main" id="{ABDB294D-3690-4738-9D6C-387689EB24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58538" y="1266825"/>
                  <a:ext cx="442913" cy="222250"/>
                </a:xfrm>
                <a:custGeom>
                  <a:avLst/>
                  <a:gdLst>
                    <a:gd name="T0" fmla="*/ 140 w 279"/>
                    <a:gd name="T1" fmla="*/ 0 h 140"/>
                    <a:gd name="T2" fmla="*/ 0 w 279"/>
                    <a:gd name="T3" fmla="*/ 69 h 140"/>
                    <a:gd name="T4" fmla="*/ 140 w 279"/>
                    <a:gd name="T5" fmla="*/ 140 h 140"/>
                    <a:gd name="T6" fmla="*/ 279 w 279"/>
                    <a:gd name="T7" fmla="*/ 69 h 140"/>
                    <a:gd name="T8" fmla="*/ 140 w 279"/>
                    <a:gd name="T9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9" h="140">
                      <a:moveTo>
                        <a:pt x="140" y="0"/>
                      </a:moveTo>
                      <a:lnTo>
                        <a:pt x="0" y="69"/>
                      </a:lnTo>
                      <a:lnTo>
                        <a:pt x="140" y="140"/>
                      </a:lnTo>
                      <a:lnTo>
                        <a:pt x="279" y="69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Freeform 108">
                  <a:extLst>
                    <a:ext uri="{FF2B5EF4-FFF2-40B4-BE49-F238E27FC236}">
                      <a16:creationId xmlns:a16="http://schemas.microsoft.com/office/drawing/2014/main" id="{0B1D417E-9F25-4A9C-BA8A-93B40B506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58538" y="1439863"/>
                  <a:ext cx="195263" cy="307975"/>
                </a:xfrm>
                <a:custGeom>
                  <a:avLst/>
                  <a:gdLst>
                    <a:gd name="T0" fmla="*/ 0 w 123"/>
                    <a:gd name="T1" fmla="*/ 132 h 194"/>
                    <a:gd name="T2" fmla="*/ 123 w 123"/>
                    <a:gd name="T3" fmla="*/ 194 h 194"/>
                    <a:gd name="T4" fmla="*/ 123 w 123"/>
                    <a:gd name="T5" fmla="*/ 59 h 194"/>
                    <a:gd name="T6" fmla="*/ 0 w 123"/>
                    <a:gd name="T7" fmla="*/ 0 h 194"/>
                    <a:gd name="T8" fmla="*/ 0 w 123"/>
                    <a:gd name="T9" fmla="*/ 132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194">
                      <a:moveTo>
                        <a:pt x="0" y="132"/>
                      </a:moveTo>
                      <a:lnTo>
                        <a:pt x="123" y="194"/>
                      </a:lnTo>
                      <a:lnTo>
                        <a:pt x="123" y="59"/>
                      </a:lnTo>
                      <a:lnTo>
                        <a:pt x="0" y="0"/>
                      </a:lnTo>
                      <a:lnTo>
                        <a:pt x="0" y="1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Freeform 109">
                  <a:extLst>
                    <a:ext uri="{FF2B5EF4-FFF2-40B4-BE49-F238E27FC236}">
                      <a16:creationId xmlns:a16="http://schemas.microsoft.com/office/drawing/2014/main" id="{7040E6D0-D527-4EC7-A629-3F56927B98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6188" y="1439863"/>
                  <a:ext cx="195263" cy="307975"/>
                </a:xfrm>
                <a:custGeom>
                  <a:avLst/>
                  <a:gdLst>
                    <a:gd name="T0" fmla="*/ 0 w 123"/>
                    <a:gd name="T1" fmla="*/ 194 h 194"/>
                    <a:gd name="T2" fmla="*/ 123 w 123"/>
                    <a:gd name="T3" fmla="*/ 132 h 194"/>
                    <a:gd name="T4" fmla="*/ 123 w 123"/>
                    <a:gd name="T5" fmla="*/ 0 h 194"/>
                    <a:gd name="T6" fmla="*/ 0 w 123"/>
                    <a:gd name="T7" fmla="*/ 59 h 194"/>
                    <a:gd name="T8" fmla="*/ 0 w 123"/>
                    <a:gd name="T9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194">
                      <a:moveTo>
                        <a:pt x="0" y="194"/>
                      </a:moveTo>
                      <a:lnTo>
                        <a:pt x="123" y="132"/>
                      </a:lnTo>
                      <a:lnTo>
                        <a:pt x="123" y="0"/>
                      </a:lnTo>
                      <a:lnTo>
                        <a:pt x="0" y="59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BCEEB0A-CDC5-436E-A05E-D0F5BDC488E5}"/>
                </a:ext>
              </a:extLst>
            </p:cNvPr>
            <p:cNvSpPr txBox="1"/>
            <p:nvPr/>
          </p:nvSpPr>
          <p:spPr>
            <a:xfrm>
              <a:off x="1978926" y="2520426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+mj-ea"/>
                  <a:ea typeface="+mj-ea"/>
                </a:rPr>
                <a:t>TONGJIer</a:t>
              </a:r>
              <a:endParaRPr lang="en-US" altLang="zh-CN" sz="3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BB4AB71-90A4-4029-B2DF-539FEA1AFBCB}"/>
              </a:ext>
            </a:extLst>
          </p:cNvPr>
          <p:cNvGrpSpPr/>
          <p:nvPr/>
        </p:nvGrpSpPr>
        <p:grpSpPr>
          <a:xfrm>
            <a:off x="196206" y="1540587"/>
            <a:ext cx="3481474" cy="1569660"/>
            <a:chOff x="302543" y="2791365"/>
            <a:chExt cx="3628013" cy="1635729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F0277A6-5480-4AA2-96BC-93DDED076AA1}"/>
                </a:ext>
              </a:extLst>
            </p:cNvPr>
            <p:cNvSpPr txBox="1"/>
            <p:nvPr/>
          </p:nvSpPr>
          <p:spPr>
            <a:xfrm>
              <a:off x="302543" y="2791365"/>
              <a:ext cx="1103217" cy="1635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F</a:t>
              </a:r>
              <a:endParaRPr lang="zh-CN" altLang="en-US" sz="9600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EC1857C-CCE7-44A7-97E9-66D9EC12D0B1}"/>
                </a:ext>
              </a:extLst>
            </p:cNvPr>
            <p:cNvGrpSpPr/>
            <p:nvPr/>
          </p:nvGrpSpPr>
          <p:grpSpPr>
            <a:xfrm>
              <a:off x="968280" y="3525554"/>
              <a:ext cx="828000" cy="828000"/>
              <a:chOff x="695325" y="3525554"/>
              <a:chExt cx="828000" cy="828000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3DEB6A7C-4EE7-4038-AC3F-F44F2285A32C}"/>
                  </a:ext>
                </a:extLst>
              </p:cNvPr>
              <p:cNvSpPr/>
              <p:nvPr/>
            </p:nvSpPr>
            <p:spPr>
              <a:xfrm>
                <a:off x="695325" y="3525554"/>
                <a:ext cx="828000" cy="828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Freeform 47">
                <a:extLst>
                  <a:ext uri="{FF2B5EF4-FFF2-40B4-BE49-F238E27FC236}">
                    <a16:creationId xmlns:a16="http://schemas.microsoft.com/office/drawing/2014/main" id="{E2EB67A4-B48F-4917-8F5F-330003CEC2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613" y="3699048"/>
                <a:ext cx="479425" cy="481013"/>
              </a:xfrm>
              <a:custGeom>
                <a:avLst/>
                <a:gdLst>
                  <a:gd name="T0" fmla="*/ 128 w 128"/>
                  <a:gd name="T1" fmla="*/ 74 h 128"/>
                  <a:gd name="T2" fmla="*/ 128 w 128"/>
                  <a:gd name="T3" fmla="*/ 54 h 128"/>
                  <a:gd name="T4" fmla="*/ 128 w 128"/>
                  <a:gd name="T5" fmla="*/ 54 h 128"/>
                  <a:gd name="T6" fmla="*/ 128 w 128"/>
                  <a:gd name="T7" fmla="*/ 54 h 128"/>
                  <a:gd name="T8" fmla="*/ 110 w 128"/>
                  <a:gd name="T9" fmla="*/ 39 h 128"/>
                  <a:gd name="T10" fmla="*/ 116 w 128"/>
                  <a:gd name="T11" fmla="*/ 26 h 128"/>
                  <a:gd name="T12" fmla="*/ 116 w 128"/>
                  <a:gd name="T13" fmla="*/ 26 h 128"/>
                  <a:gd name="T14" fmla="*/ 116 w 128"/>
                  <a:gd name="T15" fmla="*/ 26 h 128"/>
                  <a:gd name="T16" fmla="*/ 102 w 128"/>
                  <a:gd name="T17" fmla="*/ 12 h 128"/>
                  <a:gd name="T18" fmla="*/ 102 w 128"/>
                  <a:gd name="T19" fmla="*/ 12 h 128"/>
                  <a:gd name="T20" fmla="*/ 78 w 128"/>
                  <a:gd name="T21" fmla="*/ 14 h 128"/>
                  <a:gd name="T22" fmla="*/ 74 w 128"/>
                  <a:gd name="T23" fmla="*/ 0 h 128"/>
                  <a:gd name="T24" fmla="*/ 74 w 128"/>
                  <a:gd name="T25" fmla="*/ 0 h 128"/>
                  <a:gd name="T26" fmla="*/ 54 w 128"/>
                  <a:gd name="T27" fmla="*/ 0 h 128"/>
                  <a:gd name="T28" fmla="*/ 54 w 128"/>
                  <a:gd name="T29" fmla="*/ 0 h 128"/>
                  <a:gd name="T30" fmla="*/ 54 w 128"/>
                  <a:gd name="T31" fmla="*/ 0 h 128"/>
                  <a:gd name="T32" fmla="*/ 54 w 128"/>
                  <a:gd name="T33" fmla="*/ 6 h 128"/>
                  <a:gd name="T34" fmla="*/ 30 w 128"/>
                  <a:gd name="T35" fmla="*/ 16 h 128"/>
                  <a:gd name="T36" fmla="*/ 26 w 128"/>
                  <a:gd name="T37" fmla="*/ 12 h 128"/>
                  <a:gd name="T38" fmla="*/ 26 w 128"/>
                  <a:gd name="T39" fmla="*/ 12 h 128"/>
                  <a:gd name="T40" fmla="*/ 12 w 128"/>
                  <a:gd name="T41" fmla="*/ 26 h 128"/>
                  <a:gd name="T42" fmla="*/ 11 w 128"/>
                  <a:gd name="T43" fmla="*/ 26 h 128"/>
                  <a:gd name="T44" fmla="*/ 15 w 128"/>
                  <a:gd name="T45" fmla="*/ 30 h 128"/>
                  <a:gd name="T46" fmla="*/ 6 w 128"/>
                  <a:gd name="T47" fmla="*/ 54 h 128"/>
                  <a:gd name="T48" fmla="*/ 0 w 128"/>
                  <a:gd name="T49" fmla="*/ 54 h 128"/>
                  <a:gd name="T50" fmla="*/ 0 w 128"/>
                  <a:gd name="T51" fmla="*/ 54 h 128"/>
                  <a:gd name="T52" fmla="*/ 0 w 128"/>
                  <a:gd name="T53" fmla="*/ 74 h 128"/>
                  <a:gd name="T54" fmla="*/ 0 w 128"/>
                  <a:gd name="T55" fmla="*/ 74 h 128"/>
                  <a:gd name="T56" fmla="*/ 0 w 128"/>
                  <a:gd name="T57" fmla="*/ 74 h 128"/>
                  <a:gd name="T58" fmla="*/ 18 w 128"/>
                  <a:gd name="T59" fmla="*/ 89 h 128"/>
                  <a:gd name="T60" fmla="*/ 12 w 128"/>
                  <a:gd name="T61" fmla="*/ 102 h 128"/>
                  <a:gd name="T62" fmla="*/ 12 w 128"/>
                  <a:gd name="T63" fmla="*/ 102 h 128"/>
                  <a:gd name="T64" fmla="*/ 12 w 128"/>
                  <a:gd name="T65" fmla="*/ 102 h 128"/>
                  <a:gd name="T66" fmla="*/ 26 w 128"/>
                  <a:gd name="T67" fmla="*/ 116 h 128"/>
                  <a:gd name="T68" fmla="*/ 26 w 128"/>
                  <a:gd name="T69" fmla="*/ 116 h 128"/>
                  <a:gd name="T70" fmla="*/ 50 w 128"/>
                  <a:gd name="T71" fmla="*/ 114 h 128"/>
                  <a:gd name="T72" fmla="*/ 54 w 128"/>
                  <a:gd name="T73" fmla="*/ 128 h 128"/>
                  <a:gd name="T74" fmla="*/ 54 w 128"/>
                  <a:gd name="T75" fmla="*/ 128 h 128"/>
                  <a:gd name="T76" fmla="*/ 74 w 128"/>
                  <a:gd name="T77" fmla="*/ 128 h 128"/>
                  <a:gd name="T78" fmla="*/ 74 w 128"/>
                  <a:gd name="T79" fmla="*/ 128 h 128"/>
                  <a:gd name="T80" fmla="*/ 74 w 128"/>
                  <a:gd name="T81" fmla="*/ 128 h 128"/>
                  <a:gd name="T82" fmla="*/ 74 w 128"/>
                  <a:gd name="T83" fmla="*/ 122 h 128"/>
                  <a:gd name="T84" fmla="*/ 98 w 128"/>
                  <a:gd name="T85" fmla="*/ 112 h 128"/>
                  <a:gd name="T86" fmla="*/ 102 w 128"/>
                  <a:gd name="T87" fmla="*/ 116 h 128"/>
                  <a:gd name="T88" fmla="*/ 102 w 128"/>
                  <a:gd name="T89" fmla="*/ 116 h 128"/>
                  <a:gd name="T90" fmla="*/ 116 w 128"/>
                  <a:gd name="T91" fmla="*/ 102 h 128"/>
                  <a:gd name="T92" fmla="*/ 117 w 128"/>
                  <a:gd name="T93" fmla="*/ 102 h 128"/>
                  <a:gd name="T94" fmla="*/ 113 w 128"/>
                  <a:gd name="T95" fmla="*/ 98 h 128"/>
                  <a:gd name="T96" fmla="*/ 122 w 128"/>
                  <a:gd name="T97" fmla="*/ 74 h 128"/>
                  <a:gd name="T98" fmla="*/ 128 w 128"/>
                  <a:gd name="T99" fmla="*/ 74 h 128"/>
                  <a:gd name="T100" fmla="*/ 39 w 128"/>
                  <a:gd name="T101" fmla="*/ 64 h 128"/>
                  <a:gd name="T102" fmla="*/ 89 w 128"/>
                  <a:gd name="T103" fmla="*/ 6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8" h="128">
                    <a:moveTo>
                      <a:pt x="128" y="74"/>
                    </a:moveTo>
                    <a:cubicBezTo>
                      <a:pt x="128" y="74"/>
                      <a:pt x="128" y="74"/>
                      <a:pt x="128" y="7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5" y="53"/>
                      <a:pt x="110" y="46"/>
                      <a:pt x="110" y="39"/>
                    </a:cubicBezTo>
                    <a:cubicBezTo>
                      <a:pt x="110" y="36"/>
                      <a:pt x="111" y="33"/>
                      <a:pt x="112" y="30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92" y="20"/>
                      <a:pt x="84" y="19"/>
                      <a:pt x="78" y="14"/>
                    </a:cubicBezTo>
                    <a:cubicBezTo>
                      <a:pt x="76" y="12"/>
                      <a:pt x="75" y="9"/>
                      <a:pt x="74" y="6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13"/>
                      <a:pt x="46" y="18"/>
                      <a:pt x="39" y="18"/>
                    </a:cubicBezTo>
                    <a:cubicBezTo>
                      <a:pt x="35" y="18"/>
                      <a:pt x="33" y="17"/>
                      <a:pt x="30" y="1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20" y="36"/>
                      <a:pt x="19" y="44"/>
                      <a:pt x="14" y="50"/>
                    </a:cubicBezTo>
                    <a:cubicBezTo>
                      <a:pt x="11" y="52"/>
                      <a:pt x="9" y="53"/>
                      <a:pt x="6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13" y="75"/>
                      <a:pt x="18" y="82"/>
                      <a:pt x="18" y="89"/>
                    </a:cubicBezTo>
                    <a:cubicBezTo>
                      <a:pt x="18" y="93"/>
                      <a:pt x="17" y="95"/>
                      <a:pt x="16" y="98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36" y="108"/>
                      <a:pt x="44" y="109"/>
                      <a:pt x="50" y="114"/>
                    </a:cubicBezTo>
                    <a:cubicBezTo>
                      <a:pt x="52" y="117"/>
                      <a:pt x="53" y="119"/>
                      <a:pt x="54" y="122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2"/>
                      <a:pt x="74" y="122"/>
                      <a:pt x="74" y="122"/>
                    </a:cubicBezTo>
                    <a:cubicBezTo>
                      <a:pt x="75" y="115"/>
                      <a:pt x="82" y="110"/>
                      <a:pt x="89" y="110"/>
                    </a:cubicBezTo>
                    <a:cubicBezTo>
                      <a:pt x="93" y="110"/>
                      <a:pt x="95" y="111"/>
                      <a:pt x="98" y="112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08" y="92"/>
                      <a:pt x="109" y="84"/>
                      <a:pt x="114" y="78"/>
                    </a:cubicBezTo>
                    <a:cubicBezTo>
                      <a:pt x="116" y="76"/>
                      <a:pt x="119" y="75"/>
                      <a:pt x="122" y="74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28" y="74"/>
                      <a:pt x="128" y="74"/>
                      <a:pt x="128" y="74"/>
                    </a:cubicBezTo>
                    <a:close/>
                    <a:moveTo>
                      <a:pt x="64" y="89"/>
                    </a:moveTo>
                    <a:cubicBezTo>
                      <a:pt x="50" y="89"/>
                      <a:pt x="39" y="78"/>
                      <a:pt x="39" y="64"/>
                    </a:cubicBezTo>
                    <a:cubicBezTo>
                      <a:pt x="39" y="50"/>
                      <a:pt x="50" y="39"/>
                      <a:pt x="64" y="39"/>
                    </a:cubicBezTo>
                    <a:cubicBezTo>
                      <a:pt x="78" y="39"/>
                      <a:pt x="89" y="50"/>
                      <a:pt x="89" y="64"/>
                    </a:cubicBezTo>
                    <a:cubicBezTo>
                      <a:pt x="89" y="78"/>
                      <a:pt x="78" y="89"/>
                      <a:pt x="64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AC0707C-DA1D-4F9C-BAD2-64527EC62599}"/>
                </a:ext>
              </a:extLst>
            </p:cNvPr>
            <p:cNvSpPr txBox="1"/>
            <p:nvPr/>
          </p:nvSpPr>
          <p:spPr>
            <a:xfrm>
              <a:off x="1978926" y="3514445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+mj-ea"/>
                  <a:ea typeface="+mj-ea"/>
                </a:rPr>
                <a:t>TONGJIer</a:t>
              </a:r>
              <a:endParaRPr lang="en-US" altLang="zh-CN" sz="3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575B4BB-0D94-485F-B1BA-42FB09984FA6}"/>
              </a:ext>
            </a:extLst>
          </p:cNvPr>
          <p:cNvGrpSpPr/>
          <p:nvPr/>
        </p:nvGrpSpPr>
        <p:grpSpPr>
          <a:xfrm>
            <a:off x="196206" y="3155047"/>
            <a:ext cx="3481474" cy="1569660"/>
            <a:chOff x="302543" y="3779723"/>
            <a:chExt cx="3628013" cy="1635728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49B35E6-077E-47A8-AAEF-7B31424591FB}"/>
                </a:ext>
              </a:extLst>
            </p:cNvPr>
            <p:cNvSpPr txBox="1"/>
            <p:nvPr/>
          </p:nvSpPr>
          <p:spPr>
            <a:xfrm>
              <a:off x="302543" y="3779723"/>
              <a:ext cx="1103217" cy="163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e</a:t>
              </a:r>
              <a:endParaRPr lang="zh-CN" altLang="en-US" sz="9600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5B768E9-B756-4C9E-A0B7-E56A887BDC28}"/>
                </a:ext>
              </a:extLst>
            </p:cNvPr>
            <p:cNvGrpSpPr/>
            <p:nvPr/>
          </p:nvGrpSpPr>
          <p:grpSpPr>
            <a:xfrm>
              <a:off x="968280" y="4517647"/>
              <a:ext cx="828000" cy="828000"/>
              <a:chOff x="695325" y="4517647"/>
              <a:chExt cx="828000" cy="828000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14F29BD-60A0-4DB7-A25B-01475FCF94AD}"/>
                  </a:ext>
                </a:extLst>
              </p:cNvPr>
              <p:cNvSpPr/>
              <p:nvPr/>
            </p:nvSpPr>
            <p:spPr>
              <a:xfrm>
                <a:off x="695325" y="4517647"/>
                <a:ext cx="828000" cy="8280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DA0148CE-627D-4610-B8E9-F41D1A943A32}"/>
                  </a:ext>
                </a:extLst>
              </p:cNvPr>
              <p:cNvGrpSpPr/>
              <p:nvPr/>
            </p:nvGrpSpPr>
            <p:grpSpPr>
              <a:xfrm>
                <a:off x="865063" y="4716581"/>
                <a:ext cx="481013" cy="346076"/>
                <a:chOff x="2489200" y="3257550"/>
                <a:chExt cx="481013" cy="346076"/>
              </a:xfrm>
              <a:solidFill>
                <a:schemeClr val="bg1"/>
              </a:solidFill>
            </p:grpSpPr>
            <p:sp>
              <p:nvSpPr>
                <p:cNvPr id="74" name="Rectangle 150">
                  <a:extLst>
                    <a:ext uri="{FF2B5EF4-FFF2-40B4-BE49-F238E27FC236}">
                      <a16:creationId xmlns:a16="http://schemas.microsoft.com/office/drawing/2014/main" id="{9C5BCA75-8B7C-43BE-908A-D7152A5491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9200" y="3532188"/>
                  <a:ext cx="481013" cy="714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Freeform 151">
                  <a:extLst>
                    <a:ext uri="{FF2B5EF4-FFF2-40B4-BE49-F238E27FC236}">
                      <a16:creationId xmlns:a16="http://schemas.microsoft.com/office/drawing/2014/main" id="{D00C11C5-1D03-4D27-BB85-36C6AB4D9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9363" y="3257550"/>
                  <a:ext cx="420688" cy="252413"/>
                </a:xfrm>
                <a:custGeom>
                  <a:avLst/>
                  <a:gdLst>
                    <a:gd name="T0" fmla="*/ 112 w 112"/>
                    <a:gd name="T1" fmla="*/ 60 h 67"/>
                    <a:gd name="T2" fmla="*/ 78 w 112"/>
                    <a:gd name="T3" fmla="*/ 9 h 67"/>
                    <a:gd name="T4" fmla="*/ 78 w 112"/>
                    <a:gd name="T5" fmla="*/ 54 h 67"/>
                    <a:gd name="T6" fmla="*/ 70 w 112"/>
                    <a:gd name="T7" fmla="*/ 54 h 67"/>
                    <a:gd name="T8" fmla="*/ 70 w 112"/>
                    <a:gd name="T9" fmla="*/ 2 h 67"/>
                    <a:gd name="T10" fmla="*/ 56 w 112"/>
                    <a:gd name="T11" fmla="*/ 0 h 67"/>
                    <a:gd name="T12" fmla="*/ 43 w 112"/>
                    <a:gd name="T13" fmla="*/ 1 h 67"/>
                    <a:gd name="T14" fmla="*/ 43 w 112"/>
                    <a:gd name="T15" fmla="*/ 54 h 67"/>
                    <a:gd name="T16" fmla="*/ 36 w 112"/>
                    <a:gd name="T17" fmla="*/ 54 h 67"/>
                    <a:gd name="T18" fmla="*/ 36 w 112"/>
                    <a:gd name="T19" fmla="*/ 8 h 67"/>
                    <a:gd name="T20" fmla="*/ 0 w 112"/>
                    <a:gd name="T21" fmla="*/ 60 h 67"/>
                    <a:gd name="T22" fmla="*/ 0 w 112"/>
                    <a:gd name="T23" fmla="*/ 67 h 67"/>
                    <a:gd name="T24" fmla="*/ 112 w 112"/>
                    <a:gd name="T25" fmla="*/ 67 h 67"/>
                    <a:gd name="T26" fmla="*/ 112 w 112"/>
                    <a:gd name="T27" fmla="*/ 6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67">
                      <a:moveTo>
                        <a:pt x="112" y="60"/>
                      </a:moveTo>
                      <a:cubicBezTo>
                        <a:pt x="112" y="37"/>
                        <a:pt x="98" y="17"/>
                        <a:pt x="78" y="9"/>
                      </a:cubicBezTo>
                      <a:cubicBezTo>
                        <a:pt x="78" y="54"/>
                        <a:pt x="78" y="54"/>
                        <a:pt x="78" y="54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0" y="2"/>
                        <a:pt x="70" y="2"/>
                        <a:pt x="70" y="2"/>
                      </a:cubicBezTo>
                      <a:cubicBezTo>
                        <a:pt x="66" y="0"/>
                        <a:pt x="61" y="0"/>
                        <a:pt x="56" y="0"/>
                      </a:cubicBezTo>
                      <a:cubicBezTo>
                        <a:pt x="52" y="0"/>
                        <a:pt x="48" y="0"/>
                        <a:pt x="43" y="1"/>
                      </a:cubicBezTo>
                      <a:cubicBezTo>
                        <a:pt x="43" y="54"/>
                        <a:pt x="43" y="54"/>
                        <a:pt x="43" y="54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15" y="16"/>
                        <a:pt x="0" y="36"/>
                        <a:pt x="0" y="6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112" y="67"/>
                        <a:pt x="112" y="67"/>
                        <a:pt x="112" y="67"/>
                      </a:cubicBezTo>
                      <a:lnTo>
                        <a:pt x="112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AB6A0FA-41A7-4CE3-80C5-ECD95C972025}"/>
                </a:ext>
              </a:extLst>
            </p:cNvPr>
            <p:cNvSpPr txBox="1"/>
            <p:nvPr/>
          </p:nvSpPr>
          <p:spPr>
            <a:xfrm>
              <a:off x="1978926" y="4508464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+mj-ea"/>
                  <a:ea typeface="+mj-ea"/>
                </a:rPr>
                <a:t>TONGJIer</a:t>
              </a:r>
              <a:endParaRPr lang="en-US" altLang="zh-CN" sz="3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同济人先肝为敬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A1A39A6-7831-473A-BF94-325DB3E6B76C}"/>
              </a:ext>
            </a:extLst>
          </p:cNvPr>
          <p:cNvGrpSpPr/>
          <p:nvPr/>
        </p:nvGrpSpPr>
        <p:grpSpPr>
          <a:xfrm>
            <a:off x="196206" y="4774938"/>
            <a:ext cx="3481474" cy="1569660"/>
            <a:chOff x="302543" y="4768080"/>
            <a:chExt cx="3628013" cy="1635729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F7E199B9-ADBB-4D2B-B5F0-A2F7A41BD35A}"/>
                </a:ext>
              </a:extLst>
            </p:cNvPr>
            <p:cNvSpPr txBox="1"/>
            <p:nvPr/>
          </p:nvSpPr>
          <p:spPr>
            <a:xfrm>
              <a:off x="302543" y="4768080"/>
              <a:ext cx="1103217" cy="1635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D</a:t>
              </a:r>
              <a:endParaRPr lang="zh-CN" altLang="en-US" sz="9600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DB4CA4C6-F477-4861-B460-AE751C61E65A}"/>
                </a:ext>
              </a:extLst>
            </p:cNvPr>
            <p:cNvGrpSpPr/>
            <p:nvPr/>
          </p:nvGrpSpPr>
          <p:grpSpPr>
            <a:xfrm>
              <a:off x="968280" y="5509740"/>
              <a:ext cx="828000" cy="828000"/>
              <a:chOff x="695325" y="5509740"/>
              <a:chExt cx="828000" cy="828000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32D0984-DFD7-4E95-BFBF-435A783D8AD0}"/>
                  </a:ext>
                </a:extLst>
              </p:cNvPr>
              <p:cNvSpPr/>
              <p:nvPr/>
            </p:nvSpPr>
            <p:spPr>
              <a:xfrm>
                <a:off x="695325" y="5509740"/>
                <a:ext cx="828000" cy="828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Freeform 183">
                <a:extLst>
                  <a:ext uri="{FF2B5EF4-FFF2-40B4-BE49-F238E27FC236}">
                    <a16:creationId xmlns:a16="http://schemas.microsoft.com/office/drawing/2014/main" id="{8D02D054-391B-4C6F-AB0B-18E90BCCA2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429" y="5693777"/>
                <a:ext cx="481013" cy="481013"/>
              </a:xfrm>
              <a:custGeom>
                <a:avLst/>
                <a:gdLst>
                  <a:gd name="T0" fmla="*/ 128 w 128"/>
                  <a:gd name="T1" fmla="*/ 10 h 128"/>
                  <a:gd name="T2" fmla="*/ 103 w 128"/>
                  <a:gd name="T3" fmla="*/ 10 h 128"/>
                  <a:gd name="T4" fmla="*/ 103 w 128"/>
                  <a:gd name="T5" fmla="*/ 0 h 128"/>
                  <a:gd name="T6" fmla="*/ 24 w 128"/>
                  <a:gd name="T7" fmla="*/ 0 h 128"/>
                  <a:gd name="T8" fmla="*/ 24 w 128"/>
                  <a:gd name="T9" fmla="*/ 10 h 128"/>
                  <a:gd name="T10" fmla="*/ 0 w 128"/>
                  <a:gd name="T11" fmla="*/ 10 h 128"/>
                  <a:gd name="T12" fmla="*/ 0 w 128"/>
                  <a:gd name="T13" fmla="*/ 10 h 128"/>
                  <a:gd name="T14" fmla="*/ 0 w 128"/>
                  <a:gd name="T15" fmla="*/ 20 h 128"/>
                  <a:gd name="T16" fmla="*/ 29 w 128"/>
                  <a:gd name="T17" fmla="*/ 69 h 128"/>
                  <a:gd name="T18" fmla="*/ 54 w 128"/>
                  <a:gd name="T19" fmla="*/ 88 h 128"/>
                  <a:gd name="T20" fmla="*/ 54 w 128"/>
                  <a:gd name="T21" fmla="*/ 113 h 128"/>
                  <a:gd name="T22" fmla="*/ 29 w 128"/>
                  <a:gd name="T23" fmla="*/ 128 h 128"/>
                  <a:gd name="T24" fmla="*/ 99 w 128"/>
                  <a:gd name="T25" fmla="*/ 128 h 128"/>
                  <a:gd name="T26" fmla="*/ 74 w 128"/>
                  <a:gd name="T27" fmla="*/ 113 h 128"/>
                  <a:gd name="T28" fmla="*/ 74 w 128"/>
                  <a:gd name="T29" fmla="*/ 87 h 128"/>
                  <a:gd name="T30" fmla="*/ 97 w 128"/>
                  <a:gd name="T31" fmla="*/ 70 h 128"/>
                  <a:gd name="T32" fmla="*/ 128 w 128"/>
                  <a:gd name="T33" fmla="*/ 20 h 128"/>
                  <a:gd name="T34" fmla="*/ 128 w 128"/>
                  <a:gd name="T35" fmla="*/ 10 h 128"/>
                  <a:gd name="T36" fmla="*/ 14 w 128"/>
                  <a:gd name="T37" fmla="*/ 36 h 128"/>
                  <a:gd name="T38" fmla="*/ 10 w 128"/>
                  <a:gd name="T39" fmla="*/ 20 h 128"/>
                  <a:gd name="T40" fmla="*/ 24 w 128"/>
                  <a:gd name="T41" fmla="*/ 20 h 128"/>
                  <a:gd name="T42" fmla="*/ 24 w 128"/>
                  <a:gd name="T43" fmla="*/ 49 h 128"/>
                  <a:gd name="T44" fmla="*/ 24 w 128"/>
                  <a:gd name="T45" fmla="*/ 49 h 128"/>
                  <a:gd name="T46" fmla="*/ 24 w 128"/>
                  <a:gd name="T47" fmla="*/ 49 h 128"/>
                  <a:gd name="T48" fmla="*/ 24 w 128"/>
                  <a:gd name="T49" fmla="*/ 52 h 128"/>
                  <a:gd name="T50" fmla="*/ 14 w 128"/>
                  <a:gd name="T51" fmla="*/ 36 h 128"/>
                  <a:gd name="T52" fmla="*/ 76 w 128"/>
                  <a:gd name="T53" fmla="*/ 60 h 128"/>
                  <a:gd name="T54" fmla="*/ 64 w 128"/>
                  <a:gd name="T55" fmla="*/ 54 h 128"/>
                  <a:gd name="T56" fmla="*/ 52 w 128"/>
                  <a:gd name="T57" fmla="*/ 60 h 128"/>
                  <a:gd name="T58" fmla="*/ 54 w 128"/>
                  <a:gd name="T59" fmla="*/ 47 h 128"/>
                  <a:gd name="T60" fmla="*/ 44 w 128"/>
                  <a:gd name="T61" fmla="*/ 37 h 128"/>
                  <a:gd name="T62" fmla="*/ 58 w 128"/>
                  <a:gd name="T63" fmla="*/ 35 h 128"/>
                  <a:gd name="T64" fmla="*/ 64 w 128"/>
                  <a:gd name="T65" fmla="*/ 23 h 128"/>
                  <a:gd name="T66" fmla="*/ 70 w 128"/>
                  <a:gd name="T67" fmla="*/ 35 h 128"/>
                  <a:gd name="T68" fmla="*/ 84 w 128"/>
                  <a:gd name="T69" fmla="*/ 37 h 128"/>
                  <a:gd name="T70" fmla="*/ 74 w 128"/>
                  <a:gd name="T71" fmla="*/ 47 h 128"/>
                  <a:gd name="T72" fmla="*/ 76 w 128"/>
                  <a:gd name="T73" fmla="*/ 60 h 128"/>
                  <a:gd name="T74" fmla="*/ 114 w 128"/>
                  <a:gd name="T75" fmla="*/ 36 h 128"/>
                  <a:gd name="T76" fmla="*/ 103 w 128"/>
                  <a:gd name="T77" fmla="*/ 53 h 128"/>
                  <a:gd name="T78" fmla="*/ 103 w 128"/>
                  <a:gd name="T79" fmla="*/ 49 h 128"/>
                  <a:gd name="T80" fmla="*/ 103 w 128"/>
                  <a:gd name="T81" fmla="*/ 49 h 128"/>
                  <a:gd name="T82" fmla="*/ 103 w 128"/>
                  <a:gd name="T83" fmla="*/ 49 h 128"/>
                  <a:gd name="T84" fmla="*/ 103 w 128"/>
                  <a:gd name="T85" fmla="*/ 20 h 128"/>
                  <a:gd name="T86" fmla="*/ 118 w 128"/>
                  <a:gd name="T87" fmla="*/ 20 h 128"/>
                  <a:gd name="T88" fmla="*/ 114 w 128"/>
                  <a:gd name="T89" fmla="*/ 3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8" h="128">
                    <a:moveTo>
                      <a:pt x="128" y="10"/>
                    </a:move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40"/>
                      <a:pt x="13" y="58"/>
                      <a:pt x="29" y="69"/>
                    </a:cubicBezTo>
                    <a:cubicBezTo>
                      <a:pt x="35" y="78"/>
                      <a:pt x="44" y="85"/>
                      <a:pt x="54" y="88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99" y="128"/>
                      <a:pt x="99" y="128"/>
                      <a:pt x="99" y="128"/>
                    </a:cubicBezTo>
                    <a:cubicBezTo>
                      <a:pt x="74" y="113"/>
                      <a:pt x="74" y="113"/>
                      <a:pt x="74" y="113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84" y="85"/>
                      <a:pt x="92" y="78"/>
                      <a:pt x="97" y="70"/>
                    </a:cubicBezTo>
                    <a:cubicBezTo>
                      <a:pt x="114" y="59"/>
                      <a:pt x="126" y="41"/>
                      <a:pt x="128" y="20"/>
                    </a:cubicBezTo>
                    <a:cubicBezTo>
                      <a:pt x="128" y="10"/>
                      <a:pt x="128" y="10"/>
                      <a:pt x="128" y="10"/>
                    </a:cubicBezTo>
                    <a:close/>
                    <a:moveTo>
                      <a:pt x="14" y="36"/>
                    </a:moveTo>
                    <a:cubicBezTo>
                      <a:pt x="12" y="31"/>
                      <a:pt x="11" y="25"/>
                      <a:pt x="1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50"/>
                      <a:pt x="24" y="51"/>
                      <a:pt x="24" y="52"/>
                    </a:cubicBezTo>
                    <a:cubicBezTo>
                      <a:pt x="20" y="47"/>
                      <a:pt x="17" y="42"/>
                      <a:pt x="14" y="36"/>
                    </a:cubicBezTo>
                    <a:close/>
                    <a:moveTo>
                      <a:pt x="76" y="60"/>
                    </a:moveTo>
                    <a:cubicBezTo>
                      <a:pt x="64" y="54"/>
                      <a:pt x="64" y="54"/>
                      <a:pt x="64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74" y="47"/>
                      <a:pt x="74" y="47"/>
                      <a:pt x="74" y="47"/>
                    </a:cubicBezTo>
                    <a:lnTo>
                      <a:pt x="76" y="60"/>
                    </a:lnTo>
                    <a:close/>
                    <a:moveTo>
                      <a:pt x="114" y="36"/>
                    </a:moveTo>
                    <a:cubicBezTo>
                      <a:pt x="111" y="42"/>
                      <a:pt x="107" y="48"/>
                      <a:pt x="103" y="53"/>
                    </a:cubicBezTo>
                    <a:cubicBezTo>
                      <a:pt x="103" y="52"/>
                      <a:pt x="103" y="51"/>
                      <a:pt x="103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7" y="25"/>
                      <a:pt x="116" y="31"/>
                      <a:pt x="114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63C6F5B-2742-4FF6-AE40-799454A4B91D}"/>
                </a:ext>
              </a:extLst>
            </p:cNvPr>
            <p:cNvSpPr txBox="1"/>
            <p:nvPr/>
          </p:nvSpPr>
          <p:spPr>
            <a:xfrm>
              <a:off x="1978926" y="5502483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  <a:latin typeface="+mj-ea"/>
                  <a:ea typeface="+mj-ea"/>
                </a:rPr>
                <a:t>TONGJIer</a:t>
              </a:r>
              <a:endParaRPr lang="en-US" altLang="zh-CN" sz="3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同济人先肝为敬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594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天空, 户外, 城市, 日落&#10;&#10;描述已自动生成">
            <a:extLst>
              <a:ext uri="{FF2B5EF4-FFF2-40B4-BE49-F238E27FC236}">
                <a16:creationId xmlns:a16="http://schemas.microsoft.com/office/drawing/2014/main" id="{31B05D26-D0A6-419E-90EF-171955073A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t="8363" r="55600" b="8363"/>
          <a:stretch>
            <a:fillRect/>
          </a:stretch>
        </p:blipFill>
        <p:spPr>
          <a:xfrm>
            <a:off x="0" y="0"/>
            <a:ext cx="5400001" cy="6858000"/>
          </a:xfrm>
          <a:custGeom>
            <a:avLst/>
            <a:gdLst>
              <a:gd name="connsiteX0" fmla="*/ 0 w 5400001"/>
              <a:gd name="connsiteY0" fmla="*/ 0 h 6858000"/>
              <a:gd name="connsiteX1" fmla="*/ 3837006 w 5400001"/>
              <a:gd name="connsiteY1" fmla="*/ 0 h 6858000"/>
              <a:gd name="connsiteX2" fmla="*/ 3997179 w 5400001"/>
              <a:gd name="connsiteY2" fmla="*/ 166007 h 6858000"/>
              <a:gd name="connsiteX3" fmla="*/ 5400001 w 5400001"/>
              <a:gd name="connsiteY3" fmla="*/ 3796845 h 6858000"/>
              <a:gd name="connsiteX4" fmla="*/ 4584075 w 5400001"/>
              <a:gd name="connsiteY4" fmla="*/ 6652389 h 6858000"/>
              <a:gd name="connsiteX5" fmla="*/ 4442467 w 5400001"/>
              <a:gd name="connsiteY5" fmla="*/ 6858000 h 6858000"/>
              <a:gd name="connsiteX6" fmla="*/ 0 w 5400001"/>
              <a:gd name="connsiteY6" fmla="*/ 6858000 h 6858000"/>
              <a:gd name="connsiteX7" fmla="*/ 0 w 5400001"/>
              <a:gd name="connsiteY7" fmla="*/ 6496845 h 6858000"/>
              <a:gd name="connsiteX8" fmla="*/ 2700000 w 5400001"/>
              <a:gd name="connsiteY8" fmla="*/ 3796845 h 6858000"/>
              <a:gd name="connsiteX9" fmla="*/ 0 w 5400001"/>
              <a:gd name="connsiteY9" fmla="*/ 1096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0001" h="6858000">
                <a:moveTo>
                  <a:pt x="0" y="0"/>
                </a:moveTo>
                <a:lnTo>
                  <a:pt x="3837006" y="0"/>
                </a:lnTo>
                <a:lnTo>
                  <a:pt x="3997179" y="166007"/>
                </a:lnTo>
                <a:cubicBezTo>
                  <a:pt x="4868776" y="1124978"/>
                  <a:pt x="5400001" y="2398874"/>
                  <a:pt x="5400001" y="3796845"/>
                </a:cubicBezTo>
                <a:cubicBezTo>
                  <a:pt x="5400001" y="4845323"/>
                  <a:pt x="5101187" y="5824010"/>
                  <a:pt x="4584075" y="6652389"/>
                </a:cubicBezTo>
                <a:lnTo>
                  <a:pt x="4442467" y="6858000"/>
                </a:lnTo>
                <a:lnTo>
                  <a:pt x="0" y="6858000"/>
                </a:lnTo>
                <a:lnTo>
                  <a:pt x="0" y="6496845"/>
                </a:lnTo>
                <a:cubicBezTo>
                  <a:pt x="1491173" y="6496845"/>
                  <a:pt x="2700000" y="5288018"/>
                  <a:pt x="2700000" y="3796845"/>
                </a:cubicBezTo>
                <a:cubicBezTo>
                  <a:pt x="2700000" y="2305673"/>
                  <a:pt x="1491173" y="1096845"/>
                  <a:pt x="0" y="1096845"/>
                </a:cubicBezTo>
                <a:close/>
              </a:path>
            </a:pathLst>
          </a:cu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FB5AF55-6EFE-4757-8CBE-EA6887588296}"/>
              </a:ext>
            </a:extLst>
          </p:cNvPr>
          <p:cNvSpPr/>
          <p:nvPr/>
        </p:nvSpPr>
        <p:spPr>
          <a:xfrm>
            <a:off x="1" y="0"/>
            <a:ext cx="5400000" cy="6858000"/>
          </a:xfrm>
          <a:custGeom>
            <a:avLst/>
            <a:gdLst>
              <a:gd name="connsiteX0" fmla="*/ 0 w 5400000"/>
              <a:gd name="connsiteY0" fmla="*/ 0 h 6858000"/>
              <a:gd name="connsiteX1" fmla="*/ 3838905 w 5400000"/>
              <a:gd name="connsiteY1" fmla="*/ 0 h 6858000"/>
              <a:gd name="connsiteX2" fmla="*/ 3997178 w 5400000"/>
              <a:gd name="connsiteY2" fmla="*/ 166007 h 6858000"/>
              <a:gd name="connsiteX3" fmla="*/ 5400000 w 5400000"/>
              <a:gd name="connsiteY3" fmla="*/ 3796845 h 6858000"/>
              <a:gd name="connsiteX4" fmla="*/ 4477765 w 5400000"/>
              <a:gd name="connsiteY4" fmla="*/ 6816037 h 6858000"/>
              <a:gd name="connsiteX5" fmla="*/ 4447924 w 5400000"/>
              <a:gd name="connsiteY5" fmla="*/ 6858000 h 6858000"/>
              <a:gd name="connsiteX6" fmla="*/ 0 w 5400000"/>
              <a:gd name="connsiteY6" fmla="*/ 6858000 h 6858000"/>
              <a:gd name="connsiteX7" fmla="*/ 0 w 5400000"/>
              <a:gd name="connsiteY7" fmla="*/ 6496845 h 6858000"/>
              <a:gd name="connsiteX8" fmla="*/ 2700001 w 5400000"/>
              <a:gd name="connsiteY8" fmla="*/ 3796845 h 6858000"/>
              <a:gd name="connsiteX9" fmla="*/ 0 w 5400000"/>
              <a:gd name="connsiteY9" fmla="*/ 10968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0000" h="6858000">
                <a:moveTo>
                  <a:pt x="0" y="0"/>
                </a:moveTo>
                <a:lnTo>
                  <a:pt x="3838905" y="0"/>
                </a:lnTo>
                <a:lnTo>
                  <a:pt x="3997178" y="166007"/>
                </a:lnTo>
                <a:cubicBezTo>
                  <a:pt x="4868776" y="1124978"/>
                  <a:pt x="5400000" y="2398875"/>
                  <a:pt x="5400000" y="3796845"/>
                </a:cubicBezTo>
                <a:cubicBezTo>
                  <a:pt x="5400000" y="4915222"/>
                  <a:pt x="5060016" y="5954191"/>
                  <a:pt x="4477765" y="6816037"/>
                </a:cubicBezTo>
                <a:lnTo>
                  <a:pt x="4447924" y="6858000"/>
                </a:lnTo>
                <a:lnTo>
                  <a:pt x="0" y="6858000"/>
                </a:lnTo>
                <a:lnTo>
                  <a:pt x="0" y="6496845"/>
                </a:lnTo>
                <a:cubicBezTo>
                  <a:pt x="1491173" y="6496845"/>
                  <a:pt x="2700001" y="5288018"/>
                  <a:pt x="2700001" y="3796845"/>
                </a:cubicBezTo>
                <a:cubicBezTo>
                  <a:pt x="2700001" y="2305673"/>
                  <a:pt x="1491173" y="1096845"/>
                  <a:pt x="0" y="1096845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40000"/>
                </a:schemeClr>
              </a:gs>
            </a:gsLst>
            <a:lin ang="7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DB0E6BFF-2205-40F4-8407-4D0C2F1ED0E5}"/>
              </a:ext>
            </a:extLst>
          </p:cNvPr>
          <p:cNvSpPr txBox="1">
            <a:spLocks/>
          </p:cNvSpPr>
          <p:nvPr/>
        </p:nvSpPr>
        <p:spPr>
          <a:xfrm>
            <a:off x="6096000" y="1989138"/>
            <a:ext cx="5400675" cy="1439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olidFill>
                  <a:schemeClr val="bg1"/>
                </a:solidFill>
              </a:rPr>
              <a:t>上海 ，东经</a:t>
            </a:r>
            <a:r>
              <a:rPr lang="en-US" altLang="zh-CN" dirty="0">
                <a:solidFill>
                  <a:schemeClr val="bg1"/>
                </a:solidFill>
              </a:rPr>
              <a:t>120</a:t>
            </a:r>
            <a:r>
              <a:rPr lang="zh-CN" altLang="en-US" dirty="0">
                <a:solidFill>
                  <a:schemeClr val="bg1"/>
                </a:solidFill>
              </a:rPr>
              <a:t>度</a:t>
            </a:r>
            <a:r>
              <a:rPr lang="en-US" altLang="zh-CN" dirty="0">
                <a:solidFill>
                  <a:schemeClr val="bg1"/>
                </a:solidFill>
              </a:rPr>
              <a:t>51</a:t>
            </a:r>
            <a:r>
              <a:rPr lang="zh-CN" altLang="en-US" dirty="0">
                <a:solidFill>
                  <a:schemeClr val="bg1"/>
                </a:solidFill>
              </a:rPr>
              <a:t>分至</a:t>
            </a:r>
            <a:r>
              <a:rPr lang="en-US" altLang="zh-CN" dirty="0">
                <a:solidFill>
                  <a:schemeClr val="bg1"/>
                </a:solidFill>
              </a:rPr>
              <a:t>122</a:t>
            </a:r>
            <a:r>
              <a:rPr lang="zh-CN" altLang="en-US" dirty="0">
                <a:solidFill>
                  <a:schemeClr val="bg1"/>
                </a:solidFill>
              </a:rPr>
              <a:t>度</a:t>
            </a:r>
            <a:r>
              <a:rPr lang="en-US" altLang="zh-CN" dirty="0">
                <a:solidFill>
                  <a:schemeClr val="bg1"/>
                </a:solidFill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分，北纬</a:t>
            </a:r>
            <a:r>
              <a:rPr lang="en-US" altLang="zh-CN" dirty="0">
                <a:solidFill>
                  <a:schemeClr val="bg1"/>
                </a:solidFill>
              </a:rPr>
              <a:t>30</a:t>
            </a:r>
            <a:r>
              <a:rPr lang="zh-CN" altLang="en-US" dirty="0">
                <a:solidFill>
                  <a:schemeClr val="bg1"/>
                </a:solidFill>
              </a:rPr>
              <a:t>度至</a:t>
            </a:r>
            <a:r>
              <a:rPr lang="en-US" altLang="zh-CN" dirty="0">
                <a:solidFill>
                  <a:schemeClr val="bg1"/>
                </a:solidFill>
              </a:rPr>
              <a:t>31</a:t>
            </a:r>
            <a:r>
              <a:rPr lang="zh-CN" altLang="en-US" dirty="0">
                <a:solidFill>
                  <a:schemeClr val="bg1"/>
                </a:solidFill>
              </a:rPr>
              <a:t>度</a:t>
            </a:r>
            <a:r>
              <a:rPr lang="en-US" altLang="zh-CN" dirty="0">
                <a:solidFill>
                  <a:schemeClr val="bg1"/>
                </a:solidFill>
              </a:rPr>
              <a:t>53</a:t>
            </a:r>
            <a:r>
              <a:rPr lang="zh-CN" altLang="en-US" dirty="0">
                <a:solidFill>
                  <a:schemeClr val="bg1"/>
                </a:solidFill>
              </a:rPr>
              <a:t>分；十号线，全线长</a:t>
            </a:r>
            <a:r>
              <a:rPr lang="en-US" altLang="zh-CN" dirty="0">
                <a:solidFill>
                  <a:schemeClr val="bg1"/>
                </a:solidFill>
              </a:rPr>
              <a:t>36</a:t>
            </a:r>
            <a:r>
              <a:rPr lang="zh-CN" altLang="en-US" dirty="0">
                <a:solidFill>
                  <a:schemeClr val="bg1"/>
                </a:solidFill>
              </a:rPr>
              <a:t>千米，</a:t>
            </a:r>
            <a:r>
              <a:rPr lang="en-US" altLang="zh-CN" dirty="0">
                <a:solidFill>
                  <a:schemeClr val="bg1"/>
                </a:solidFill>
              </a:rPr>
              <a:t>31</a:t>
            </a:r>
            <a:r>
              <a:rPr lang="zh-CN" altLang="en-US" dirty="0">
                <a:solidFill>
                  <a:schemeClr val="bg1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1"/>
                </a:solidFill>
              </a:rPr>
              <a:t>22</a:t>
            </a:r>
            <a:r>
              <a:rPr lang="zh-CN" altLang="en-US" dirty="0">
                <a:solidFill>
                  <a:schemeClr val="bg1"/>
                </a:solidFill>
              </a:rPr>
              <a:t>个站头，是同济大学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F23256-A41A-4D51-8DCE-08E4A1643E0F}"/>
              </a:ext>
            </a:extLst>
          </p:cNvPr>
          <p:cNvSpPr txBox="1"/>
          <p:nvPr/>
        </p:nvSpPr>
        <p:spPr>
          <a:xfrm>
            <a:off x="6096000" y="962332"/>
            <a:ext cx="5400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spc="300" dirty="0">
                <a:solidFill>
                  <a:schemeClr val="bg1"/>
                </a:solidFill>
                <a:latin typeface="+mj-ea"/>
                <a:ea typeface="+mj-ea"/>
              </a:rPr>
              <a:t>比例条形图</a:t>
            </a:r>
            <a:endParaRPr lang="en-US" altLang="zh-CN" sz="48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A222E9EA-6AAF-4136-8E14-66ED2366E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267162"/>
              </p:ext>
            </p:extLst>
          </p:nvPr>
        </p:nvGraphicFramePr>
        <p:xfrm>
          <a:off x="6792001" y="3860649"/>
          <a:ext cx="4833944" cy="2448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9F3BC499-9E67-4777-9EF2-2751134E5934}"/>
              </a:ext>
            </a:extLst>
          </p:cNvPr>
          <p:cNvSpPr/>
          <p:nvPr/>
        </p:nvSpPr>
        <p:spPr>
          <a:xfrm>
            <a:off x="9118973" y="4180370"/>
            <a:ext cx="180000" cy="18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glow rad="254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921A931-C9CC-4078-A16F-5931F49819DA}"/>
              </a:ext>
            </a:extLst>
          </p:cNvPr>
          <p:cNvSpPr/>
          <p:nvPr/>
        </p:nvSpPr>
        <p:spPr>
          <a:xfrm>
            <a:off x="9470389" y="5805668"/>
            <a:ext cx="180000" cy="18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glow rad="254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1156399-287D-4CD5-900D-7AE77CC50DFA}"/>
              </a:ext>
            </a:extLst>
          </p:cNvPr>
          <p:cNvSpPr/>
          <p:nvPr/>
        </p:nvSpPr>
        <p:spPr>
          <a:xfrm>
            <a:off x="8361754" y="4722136"/>
            <a:ext cx="180000" cy="18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glow rad="254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12557DB-0119-4456-9B23-F52E56F41918}"/>
              </a:ext>
            </a:extLst>
          </p:cNvPr>
          <p:cNvSpPr/>
          <p:nvPr/>
        </p:nvSpPr>
        <p:spPr>
          <a:xfrm>
            <a:off x="10140352" y="5263902"/>
            <a:ext cx="180000" cy="18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glow rad="254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6404478-24E5-4C13-80EA-E0D5A7E7D7BE}"/>
              </a:ext>
            </a:extLst>
          </p:cNvPr>
          <p:cNvSpPr txBox="1"/>
          <p:nvPr/>
        </p:nvSpPr>
        <p:spPr>
          <a:xfrm>
            <a:off x="6124045" y="4085704"/>
            <a:ext cx="87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</a:rPr>
              <a:t>46%</a:t>
            </a:r>
            <a:endParaRPr lang="zh-CN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7EDA3AB-6AB6-486A-AF74-92AFB56FD5DC}"/>
              </a:ext>
            </a:extLst>
          </p:cNvPr>
          <p:cNvSpPr txBox="1"/>
          <p:nvPr/>
        </p:nvSpPr>
        <p:spPr>
          <a:xfrm>
            <a:off x="6124045" y="4627470"/>
            <a:ext cx="87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</a:rPr>
              <a:t>65%</a:t>
            </a:r>
            <a:endParaRPr lang="zh-CN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1BA4427-8953-427A-8F6A-EDF4B28C0CC4}"/>
              </a:ext>
            </a:extLst>
          </p:cNvPr>
          <p:cNvSpPr txBox="1"/>
          <p:nvPr/>
        </p:nvSpPr>
        <p:spPr>
          <a:xfrm>
            <a:off x="6124045" y="5169236"/>
            <a:ext cx="87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</a:rPr>
              <a:t>22%</a:t>
            </a:r>
            <a:endParaRPr lang="zh-CN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6D6F8B6-DB50-40D0-8F33-D65FC0FA4300}"/>
              </a:ext>
            </a:extLst>
          </p:cNvPr>
          <p:cNvSpPr txBox="1"/>
          <p:nvPr/>
        </p:nvSpPr>
        <p:spPr>
          <a:xfrm>
            <a:off x="6124045" y="5711002"/>
            <a:ext cx="87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+mn-ea"/>
              </a:rPr>
              <a:t>39%</a:t>
            </a:r>
            <a:endParaRPr lang="zh-CN" altLang="en-US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6418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1656D610-8947-4EA7-A10E-5D435BE45FF2}"/>
              </a:ext>
            </a:extLst>
          </p:cNvPr>
          <p:cNvGrpSpPr/>
          <p:nvPr/>
        </p:nvGrpSpPr>
        <p:grpSpPr>
          <a:xfrm>
            <a:off x="4657387" y="1473817"/>
            <a:ext cx="7033330" cy="4834908"/>
            <a:chOff x="4197758" y="1632857"/>
            <a:chExt cx="7660414" cy="510694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F713D505-8154-4E0D-8563-DC8BB0CE49D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7780943"/>
                </p:ext>
              </p:extLst>
            </p:nvPr>
          </p:nvGraphicFramePr>
          <p:xfrm>
            <a:off x="4197758" y="1632857"/>
            <a:ext cx="7660414" cy="51069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8DECB127-A8D6-4220-930B-958C52DD220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6348904"/>
                </p:ext>
              </p:extLst>
            </p:nvPr>
          </p:nvGraphicFramePr>
          <p:xfrm>
            <a:off x="4197758" y="1632857"/>
            <a:ext cx="7660414" cy="51069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7FD4C9CD-21BD-442C-BB58-101DF89A8421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46B2B4AE-6B4C-4CE4-8F23-28928E33B589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气泡图</a:t>
            </a:r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86FBC9EE-5643-4CE2-8A51-0A697FD1D2F1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025BA384-6780-4828-BC9D-128C20801D99}"/>
              </a:ext>
            </a:extLst>
          </p:cNvPr>
          <p:cNvSpPr txBox="1">
            <a:spLocks/>
          </p:cNvSpPr>
          <p:nvPr/>
        </p:nvSpPr>
        <p:spPr>
          <a:xfrm>
            <a:off x="704850" y="1628775"/>
            <a:ext cx="3230563" cy="46799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 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十号线全线长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脚下每一步都是历史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向前每一步都是未知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在交错的都市喧嚣与上课铃响中，我决定抛弃一切已知概念，自己去找到那个“我的同济”</a:t>
            </a:r>
          </a:p>
        </p:txBody>
      </p:sp>
    </p:spTree>
    <p:extLst>
      <p:ext uri="{BB962C8B-B14F-4D97-AF65-F5344CB8AC3E}">
        <p14:creationId xmlns:p14="http://schemas.microsoft.com/office/powerpoint/2010/main" val="733828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E7D620EC-897D-4163-93EB-366209092925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D87F99C9-B498-456E-B10F-3203470FC8B4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条形图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7ED4698-790D-4E73-A360-638474D504E3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45E0B7C-1726-4083-8B2B-CC8383D6895E}"/>
              </a:ext>
            </a:extLst>
          </p:cNvPr>
          <p:cNvSpPr txBox="1">
            <a:spLocks/>
          </p:cNvSpPr>
          <p:nvPr/>
        </p:nvSpPr>
        <p:spPr>
          <a:xfrm>
            <a:off x="695325" y="1656798"/>
            <a:ext cx="10801350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 东经</a:t>
            </a:r>
            <a:r>
              <a:rPr lang="en-US" altLang="zh-CN" dirty="0"/>
              <a:t>120</a:t>
            </a:r>
            <a:r>
              <a:rPr lang="zh-CN" altLang="en-US" dirty="0"/>
              <a:t>度</a:t>
            </a:r>
            <a:r>
              <a:rPr lang="en-US" altLang="zh-CN" dirty="0"/>
              <a:t>51</a:t>
            </a:r>
            <a:r>
              <a:rPr lang="zh-CN" altLang="en-US" dirty="0"/>
              <a:t>分至</a:t>
            </a:r>
            <a:r>
              <a:rPr lang="en-US" altLang="zh-CN" dirty="0"/>
              <a:t>122</a:t>
            </a:r>
            <a:r>
              <a:rPr lang="zh-CN" altLang="en-US" dirty="0"/>
              <a:t>度</a:t>
            </a:r>
            <a:r>
              <a:rPr lang="en-US" altLang="zh-CN" dirty="0"/>
              <a:t>12</a:t>
            </a:r>
            <a:r>
              <a:rPr lang="zh-CN" altLang="en-US" dirty="0"/>
              <a:t>分，北纬</a:t>
            </a:r>
            <a:r>
              <a:rPr lang="en-US" altLang="zh-CN" dirty="0"/>
              <a:t>30</a:t>
            </a:r>
            <a:r>
              <a:rPr lang="zh-CN" altLang="en-US" dirty="0"/>
              <a:t>度至</a:t>
            </a:r>
            <a:r>
              <a:rPr lang="en-US" altLang="zh-CN" dirty="0"/>
              <a:t>31</a:t>
            </a:r>
            <a:r>
              <a:rPr lang="zh-CN" altLang="en-US" dirty="0"/>
              <a:t>度</a:t>
            </a:r>
            <a:r>
              <a:rPr lang="en-US" altLang="zh-CN" dirty="0"/>
              <a:t>53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/>
              <a:t>十号线 全线长</a:t>
            </a:r>
            <a:r>
              <a:rPr lang="en-US" altLang="zh-CN" dirty="0"/>
              <a:t>36</a:t>
            </a:r>
            <a:r>
              <a:rPr lang="zh-CN" altLang="en-US" dirty="0"/>
              <a:t>千米，</a:t>
            </a:r>
            <a:r>
              <a:rPr lang="en-US" altLang="zh-CN" dirty="0"/>
              <a:t>31</a:t>
            </a:r>
            <a:r>
              <a:rPr lang="zh-CN" altLang="en-US" dirty="0"/>
              <a:t>个站头从虹桥火车站出发，第</a:t>
            </a:r>
            <a:r>
              <a:rPr lang="en-US" altLang="zh-CN" dirty="0"/>
              <a:t>22</a:t>
            </a:r>
            <a:r>
              <a:rPr lang="zh-CN" altLang="en-US" dirty="0"/>
              <a:t>个站头是同济大学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CF89B891-2626-4D12-BCE6-F42258918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888134"/>
              </p:ext>
            </p:extLst>
          </p:nvPr>
        </p:nvGraphicFramePr>
        <p:xfrm>
          <a:off x="369470" y="3068638"/>
          <a:ext cx="6442810" cy="345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12544509-09BE-4915-A73B-64F2273258CE}"/>
              </a:ext>
            </a:extLst>
          </p:cNvPr>
          <p:cNvGrpSpPr/>
          <p:nvPr/>
        </p:nvGrpSpPr>
        <p:grpSpPr>
          <a:xfrm>
            <a:off x="7364479" y="3313290"/>
            <a:ext cx="4132196" cy="1383204"/>
            <a:chOff x="7364479" y="3313290"/>
            <a:chExt cx="4132196" cy="138320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30B1EF3-32C0-4777-A864-46BBDF47BE93}"/>
                </a:ext>
              </a:extLst>
            </p:cNvPr>
            <p:cNvGrpSpPr/>
            <p:nvPr/>
          </p:nvGrpSpPr>
          <p:grpSpPr>
            <a:xfrm>
              <a:off x="7364479" y="3411727"/>
              <a:ext cx="1080000" cy="1080000"/>
              <a:chOff x="7364479" y="3503167"/>
              <a:chExt cx="1080000" cy="1080000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2D16A89-EDA8-46E8-8077-E7B9EBA6C6C9}"/>
                  </a:ext>
                </a:extLst>
              </p:cNvPr>
              <p:cNvSpPr/>
              <p:nvPr/>
            </p:nvSpPr>
            <p:spPr>
              <a:xfrm>
                <a:off x="7364479" y="3503167"/>
                <a:ext cx="1080000" cy="1080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DFF8D6E3-D050-4F41-9BDB-4950DC14F0F1}"/>
                  </a:ext>
                </a:extLst>
              </p:cNvPr>
              <p:cNvGrpSpPr/>
              <p:nvPr/>
            </p:nvGrpSpPr>
            <p:grpSpPr>
              <a:xfrm>
                <a:off x="7594600" y="3748425"/>
                <a:ext cx="619762" cy="445902"/>
                <a:chOff x="2489200" y="3257550"/>
                <a:chExt cx="481013" cy="346076"/>
              </a:xfrm>
              <a:solidFill>
                <a:schemeClr val="bg1"/>
              </a:solidFill>
            </p:grpSpPr>
            <p:sp>
              <p:nvSpPr>
                <p:cNvPr id="17" name="Rectangle 150">
                  <a:extLst>
                    <a:ext uri="{FF2B5EF4-FFF2-40B4-BE49-F238E27FC236}">
                      <a16:creationId xmlns:a16="http://schemas.microsoft.com/office/drawing/2014/main" id="{4CB26851-3405-4343-ADA1-7C6054629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9200" y="3532188"/>
                  <a:ext cx="481013" cy="714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151">
                  <a:extLst>
                    <a:ext uri="{FF2B5EF4-FFF2-40B4-BE49-F238E27FC236}">
                      <a16:creationId xmlns:a16="http://schemas.microsoft.com/office/drawing/2014/main" id="{47134DFD-7C36-45D0-B8D9-E0B951BEDF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9363" y="3257550"/>
                  <a:ext cx="420688" cy="252413"/>
                </a:xfrm>
                <a:custGeom>
                  <a:avLst/>
                  <a:gdLst>
                    <a:gd name="T0" fmla="*/ 112 w 112"/>
                    <a:gd name="T1" fmla="*/ 60 h 67"/>
                    <a:gd name="T2" fmla="*/ 78 w 112"/>
                    <a:gd name="T3" fmla="*/ 9 h 67"/>
                    <a:gd name="T4" fmla="*/ 78 w 112"/>
                    <a:gd name="T5" fmla="*/ 54 h 67"/>
                    <a:gd name="T6" fmla="*/ 70 w 112"/>
                    <a:gd name="T7" fmla="*/ 54 h 67"/>
                    <a:gd name="T8" fmla="*/ 70 w 112"/>
                    <a:gd name="T9" fmla="*/ 2 h 67"/>
                    <a:gd name="T10" fmla="*/ 56 w 112"/>
                    <a:gd name="T11" fmla="*/ 0 h 67"/>
                    <a:gd name="T12" fmla="*/ 43 w 112"/>
                    <a:gd name="T13" fmla="*/ 1 h 67"/>
                    <a:gd name="T14" fmla="*/ 43 w 112"/>
                    <a:gd name="T15" fmla="*/ 54 h 67"/>
                    <a:gd name="T16" fmla="*/ 36 w 112"/>
                    <a:gd name="T17" fmla="*/ 54 h 67"/>
                    <a:gd name="T18" fmla="*/ 36 w 112"/>
                    <a:gd name="T19" fmla="*/ 8 h 67"/>
                    <a:gd name="T20" fmla="*/ 0 w 112"/>
                    <a:gd name="T21" fmla="*/ 60 h 67"/>
                    <a:gd name="T22" fmla="*/ 0 w 112"/>
                    <a:gd name="T23" fmla="*/ 67 h 67"/>
                    <a:gd name="T24" fmla="*/ 112 w 112"/>
                    <a:gd name="T25" fmla="*/ 67 h 67"/>
                    <a:gd name="T26" fmla="*/ 112 w 112"/>
                    <a:gd name="T27" fmla="*/ 6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67">
                      <a:moveTo>
                        <a:pt x="112" y="60"/>
                      </a:moveTo>
                      <a:cubicBezTo>
                        <a:pt x="112" y="37"/>
                        <a:pt x="98" y="17"/>
                        <a:pt x="78" y="9"/>
                      </a:cubicBezTo>
                      <a:cubicBezTo>
                        <a:pt x="78" y="54"/>
                        <a:pt x="78" y="54"/>
                        <a:pt x="78" y="54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0" y="2"/>
                        <a:pt x="70" y="2"/>
                        <a:pt x="70" y="2"/>
                      </a:cubicBezTo>
                      <a:cubicBezTo>
                        <a:pt x="66" y="0"/>
                        <a:pt x="61" y="0"/>
                        <a:pt x="56" y="0"/>
                      </a:cubicBezTo>
                      <a:cubicBezTo>
                        <a:pt x="52" y="0"/>
                        <a:pt x="48" y="0"/>
                        <a:pt x="43" y="1"/>
                      </a:cubicBezTo>
                      <a:cubicBezTo>
                        <a:pt x="43" y="54"/>
                        <a:pt x="43" y="54"/>
                        <a:pt x="43" y="54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15" y="16"/>
                        <a:pt x="0" y="36"/>
                        <a:pt x="0" y="6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112" y="67"/>
                        <a:pt x="112" y="67"/>
                        <a:pt x="112" y="67"/>
                      </a:cubicBezTo>
                      <a:lnTo>
                        <a:pt x="112" y="6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3" name="文本占位符 10">
              <a:extLst>
                <a:ext uri="{FF2B5EF4-FFF2-40B4-BE49-F238E27FC236}">
                  <a16:creationId xmlns:a16="http://schemas.microsoft.com/office/drawing/2014/main" id="{18EE1EB5-D2D2-42FE-9507-2FA0F2026E12}"/>
                </a:ext>
              </a:extLst>
            </p:cNvPr>
            <p:cNvSpPr txBox="1">
              <a:spLocks/>
            </p:cNvSpPr>
            <p:nvPr/>
          </p:nvSpPr>
          <p:spPr>
            <a:xfrm>
              <a:off x="8581384" y="3313290"/>
              <a:ext cx="2915291" cy="138320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 err="1">
                  <a:latin typeface="+mj-ea"/>
                  <a:ea typeface="+mj-ea"/>
                </a:rPr>
                <a:t>TONGJIer</a:t>
              </a:r>
              <a:endParaRPr lang="en-US" altLang="zh-CN" sz="3200" dirty="0">
                <a:latin typeface="+mj-ea"/>
                <a:ea typeface="+mj-ea"/>
              </a:endParaRPr>
            </a:p>
            <a:p>
              <a:pPr>
                <a:spcBef>
                  <a:spcPts val="0"/>
                </a:spcBef>
              </a:pPr>
              <a:r>
                <a:rPr lang="zh-CN" altLang="en-US" dirty="0"/>
                <a:t>把论文写在祖国大地上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3CB215-6F68-4357-8625-BE7A55BCDF57}"/>
              </a:ext>
            </a:extLst>
          </p:cNvPr>
          <p:cNvGrpSpPr/>
          <p:nvPr/>
        </p:nvGrpSpPr>
        <p:grpSpPr>
          <a:xfrm>
            <a:off x="7364479" y="4919710"/>
            <a:ext cx="4225411" cy="1383204"/>
            <a:chOff x="7364479" y="4919710"/>
            <a:chExt cx="4225411" cy="138320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3A9161A-1945-4F56-AB64-3C28EB23450E}"/>
                </a:ext>
              </a:extLst>
            </p:cNvPr>
            <p:cNvGrpSpPr/>
            <p:nvPr/>
          </p:nvGrpSpPr>
          <p:grpSpPr>
            <a:xfrm>
              <a:off x="7364479" y="4996882"/>
              <a:ext cx="1080000" cy="1080000"/>
              <a:chOff x="7364479" y="4944397"/>
              <a:chExt cx="1080000" cy="1080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39E2D18-1347-463A-8560-EC6BB26A1AB1}"/>
                  </a:ext>
                </a:extLst>
              </p:cNvPr>
              <p:cNvSpPr/>
              <p:nvPr/>
            </p:nvSpPr>
            <p:spPr>
              <a:xfrm>
                <a:off x="7364479" y="4944397"/>
                <a:ext cx="1080000" cy="1080000"/>
              </a:xfrm>
              <a:prstGeom prst="ellipse">
                <a:avLst/>
              </a:prstGeom>
              <a:solidFill>
                <a:srgbClr val="99999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Freeform 183">
                <a:extLst>
                  <a:ext uri="{FF2B5EF4-FFF2-40B4-BE49-F238E27FC236}">
                    <a16:creationId xmlns:a16="http://schemas.microsoft.com/office/drawing/2014/main" id="{95EC0C77-2C0F-4F53-A8C9-1882C1BF0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4599" y="5189757"/>
                <a:ext cx="619761" cy="619761"/>
              </a:xfrm>
              <a:custGeom>
                <a:avLst/>
                <a:gdLst>
                  <a:gd name="T0" fmla="*/ 128 w 128"/>
                  <a:gd name="T1" fmla="*/ 10 h 128"/>
                  <a:gd name="T2" fmla="*/ 103 w 128"/>
                  <a:gd name="T3" fmla="*/ 10 h 128"/>
                  <a:gd name="T4" fmla="*/ 103 w 128"/>
                  <a:gd name="T5" fmla="*/ 0 h 128"/>
                  <a:gd name="T6" fmla="*/ 24 w 128"/>
                  <a:gd name="T7" fmla="*/ 0 h 128"/>
                  <a:gd name="T8" fmla="*/ 24 w 128"/>
                  <a:gd name="T9" fmla="*/ 10 h 128"/>
                  <a:gd name="T10" fmla="*/ 0 w 128"/>
                  <a:gd name="T11" fmla="*/ 10 h 128"/>
                  <a:gd name="T12" fmla="*/ 0 w 128"/>
                  <a:gd name="T13" fmla="*/ 10 h 128"/>
                  <a:gd name="T14" fmla="*/ 0 w 128"/>
                  <a:gd name="T15" fmla="*/ 20 h 128"/>
                  <a:gd name="T16" fmla="*/ 29 w 128"/>
                  <a:gd name="T17" fmla="*/ 69 h 128"/>
                  <a:gd name="T18" fmla="*/ 54 w 128"/>
                  <a:gd name="T19" fmla="*/ 88 h 128"/>
                  <a:gd name="T20" fmla="*/ 54 w 128"/>
                  <a:gd name="T21" fmla="*/ 113 h 128"/>
                  <a:gd name="T22" fmla="*/ 29 w 128"/>
                  <a:gd name="T23" fmla="*/ 128 h 128"/>
                  <a:gd name="T24" fmla="*/ 99 w 128"/>
                  <a:gd name="T25" fmla="*/ 128 h 128"/>
                  <a:gd name="T26" fmla="*/ 74 w 128"/>
                  <a:gd name="T27" fmla="*/ 113 h 128"/>
                  <a:gd name="T28" fmla="*/ 74 w 128"/>
                  <a:gd name="T29" fmla="*/ 87 h 128"/>
                  <a:gd name="T30" fmla="*/ 97 w 128"/>
                  <a:gd name="T31" fmla="*/ 70 h 128"/>
                  <a:gd name="T32" fmla="*/ 128 w 128"/>
                  <a:gd name="T33" fmla="*/ 20 h 128"/>
                  <a:gd name="T34" fmla="*/ 128 w 128"/>
                  <a:gd name="T35" fmla="*/ 10 h 128"/>
                  <a:gd name="T36" fmla="*/ 14 w 128"/>
                  <a:gd name="T37" fmla="*/ 36 h 128"/>
                  <a:gd name="T38" fmla="*/ 10 w 128"/>
                  <a:gd name="T39" fmla="*/ 20 h 128"/>
                  <a:gd name="T40" fmla="*/ 24 w 128"/>
                  <a:gd name="T41" fmla="*/ 20 h 128"/>
                  <a:gd name="T42" fmla="*/ 24 w 128"/>
                  <a:gd name="T43" fmla="*/ 49 h 128"/>
                  <a:gd name="T44" fmla="*/ 24 w 128"/>
                  <a:gd name="T45" fmla="*/ 49 h 128"/>
                  <a:gd name="T46" fmla="*/ 24 w 128"/>
                  <a:gd name="T47" fmla="*/ 49 h 128"/>
                  <a:gd name="T48" fmla="*/ 24 w 128"/>
                  <a:gd name="T49" fmla="*/ 52 h 128"/>
                  <a:gd name="T50" fmla="*/ 14 w 128"/>
                  <a:gd name="T51" fmla="*/ 36 h 128"/>
                  <a:gd name="T52" fmla="*/ 76 w 128"/>
                  <a:gd name="T53" fmla="*/ 60 h 128"/>
                  <a:gd name="T54" fmla="*/ 64 w 128"/>
                  <a:gd name="T55" fmla="*/ 54 h 128"/>
                  <a:gd name="T56" fmla="*/ 52 w 128"/>
                  <a:gd name="T57" fmla="*/ 60 h 128"/>
                  <a:gd name="T58" fmla="*/ 54 w 128"/>
                  <a:gd name="T59" fmla="*/ 47 h 128"/>
                  <a:gd name="T60" fmla="*/ 44 w 128"/>
                  <a:gd name="T61" fmla="*/ 37 h 128"/>
                  <a:gd name="T62" fmla="*/ 58 w 128"/>
                  <a:gd name="T63" fmla="*/ 35 h 128"/>
                  <a:gd name="T64" fmla="*/ 64 w 128"/>
                  <a:gd name="T65" fmla="*/ 23 h 128"/>
                  <a:gd name="T66" fmla="*/ 70 w 128"/>
                  <a:gd name="T67" fmla="*/ 35 h 128"/>
                  <a:gd name="T68" fmla="*/ 84 w 128"/>
                  <a:gd name="T69" fmla="*/ 37 h 128"/>
                  <a:gd name="T70" fmla="*/ 74 w 128"/>
                  <a:gd name="T71" fmla="*/ 47 h 128"/>
                  <a:gd name="T72" fmla="*/ 76 w 128"/>
                  <a:gd name="T73" fmla="*/ 60 h 128"/>
                  <a:gd name="T74" fmla="*/ 114 w 128"/>
                  <a:gd name="T75" fmla="*/ 36 h 128"/>
                  <a:gd name="T76" fmla="*/ 103 w 128"/>
                  <a:gd name="T77" fmla="*/ 53 h 128"/>
                  <a:gd name="T78" fmla="*/ 103 w 128"/>
                  <a:gd name="T79" fmla="*/ 49 h 128"/>
                  <a:gd name="T80" fmla="*/ 103 w 128"/>
                  <a:gd name="T81" fmla="*/ 49 h 128"/>
                  <a:gd name="T82" fmla="*/ 103 w 128"/>
                  <a:gd name="T83" fmla="*/ 49 h 128"/>
                  <a:gd name="T84" fmla="*/ 103 w 128"/>
                  <a:gd name="T85" fmla="*/ 20 h 128"/>
                  <a:gd name="T86" fmla="*/ 118 w 128"/>
                  <a:gd name="T87" fmla="*/ 20 h 128"/>
                  <a:gd name="T88" fmla="*/ 114 w 128"/>
                  <a:gd name="T89" fmla="*/ 3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8" h="128">
                    <a:moveTo>
                      <a:pt x="128" y="10"/>
                    </a:move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40"/>
                      <a:pt x="13" y="58"/>
                      <a:pt x="29" y="69"/>
                    </a:cubicBezTo>
                    <a:cubicBezTo>
                      <a:pt x="35" y="78"/>
                      <a:pt x="44" y="85"/>
                      <a:pt x="54" y="88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99" y="128"/>
                      <a:pt x="99" y="128"/>
                      <a:pt x="99" y="128"/>
                    </a:cubicBezTo>
                    <a:cubicBezTo>
                      <a:pt x="74" y="113"/>
                      <a:pt x="74" y="113"/>
                      <a:pt x="74" y="113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84" y="85"/>
                      <a:pt x="92" y="78"/>
                      <a:pt x="97" y="70"/>
                    </a:cubicBezTo>
                    <a:cubicBezTo>
                      <a:pt x="114" y="59"/>
                      <a:pt x="126" y="41"/>
                      <a:pt x="128" y="20"/>
                    </a:cubicBezTo>
                    <a:cubicBezTo>
                      <a:pt x="128" y="10"/>
                      <a:pt x="128" y="10"/>
                      <a:pt x="128" y="10"/>
                    </a:cubicBezTo>
                    <a:close/>
                    <a:moveTo>
                      <a:pt x="14" y="36"/>
                    </a:moveTo>
                    <a:cubicBezTo>
                      <a:pt x="12" y="31"/>
                      <a:pt x="11" y="25"/>
                      <a:pt x="1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50"/>
                      <a:pt x="24" y="51"/>
                      <a:pt x="24" y="52"/>
                    </a:cubicBezTo>
                    <a:cubicBezTo>
                      <a:pt x="20" y="47"/>
                      <a:pt x="17" y="42"/>
                      <a:pt x="14" y="36"/>
                    </a:cubicBezTo>
                    <a:close/>
                    <a:moveTo>
                      <a:pt x="76" y="60"/>
                    </a:moveTo>
                    <a:cubicBezTo>
                      <a:pt x="64" y="54"/>
                      <a:pt x="64" y="54"/>
                      <a:pt x="64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74" y="47"/>
                      <a:pt x="74" y="47"/>
                      <a:pt x="74" y="47"/>
                    </a:cubicBezTo>
                    <a:lnTo>
                      <a:pt x="76" y="60"/>
                    </a:lnTo>
                    <a:close/>
                    <a:moveTo>
                      <a:pt x="114" y="36"/>
                    </a:moveTo>
                    <a:cubicBezTo>
                      <a:pt x="111" y="42"/>
                      <a:pt x="107" y="48"/>
                      <a:pt x="103" y="53"/>
                    </a:cubicBezTo>
                    <a:cubicBezTo>
                      <a:pt x="103" y="52"/>
                      <a:pt x="103" y="51"/>
                      <a:pt x="103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7" y="25"/>
                      <a:pt x="116" y="31"/>
                      <a:pt x="114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文本占位符 10">
              <a:extLst>
                <a:ext uri="{FF2B5EF4-FFF2-40B4-BE49-F238E27FC236}">
                  <a16:creationId xmlns:a16="http://schemas.microsoft.com/office/drawing/2014/main" id="{AC5B4FD6-89B7-41F4-8219-D9FE23854986}"/>
                </a:ext>
              </a:extLst>
            </p:cNvPr>
            <p:cNvSpPr txBox="1">
              <a:spLocks/>
            </p:cNvSpPr>
            <p:nvPr/>
          </p:nvSpPr>
          <p:spPr>
            <a:xfrm>
              <a:off x="8674599" y="4919710"/>
              <a:ext cx="2915291" cy="138320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/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 err="1">
                  <a:latin typeface="+mj-ea"/>
                  <a:ea typeface="+mj-ea"/>
                </a:rPr>
                <a:t>TONGJIer</a:t>
              </a:r>
              <a:endParaRPr lang="en-US" altLang="zh-CN" sz="3200" dirty="0">
                <a:latin typeface="+mj-ea"/>
                <a:ea typeface="+mj-ea"/>
              </a:endParaRPr>
            </a:p>
            <a:p>
              <a:pPr>
                <a:spcBef>
                  <a:spcPts val="0"/>
                </a:spcBef>
              </a:pPr>
              <a:r>
                <a:rPr lang="zh-CN" altLang="en-US" dirty="0"/>
                <a:t>把论文写在祖国大地上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03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E7D620EC-897D-4163-93EB-366209092925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D87F99C9-B498-456E-B10F-3203470FC8B4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柱状图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E7ED4698-790D-4E73-A360-638474D504E3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45E0B7C-1726-4083-8B2B-CC8383D6895E}"/>
              </a:ext>
            </a:extLst>
          </p:cNvPr>
          <p:cNvSpPr txBox="1">
            <a:spLocks/>
          </p:cNvSpPr>
          <p:nvPr/>
        </p:nvSpPr>
        <p:spPr>
          <a:xfrm>
            <a:off x="695325" y="1656798"/>
            <a:ext cx="10801350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 东经</a:t>
            </a:r>
            <a:r>
              <a:rPr lang="en-US" altLang="zh-CN" dirty="0"/>
              <a:t>120</a:t>
            </a:r>
            <a:r>
              <a:rPr lang="zh-CN" altLang="en-US" dirty="0"/>
              <a:t>度</a:t>
            </a:r>
            <a:r>
              <a:rPr lang="en-US" altLang="zh-CN" dirty="0"/>
              <a:t>51</a:t>
            </a:r>
            <a:r>
              <a:rPr lang="zh-CN" altLang="en-US" dirty="0"/>
              <a:t>分至</a:t>
            </a:r>
            <a:r>
              <a:rPr lang="en-US" altLang="zh-CN" dirty="0"/>
              <a:t>122</a:t>
            </a:r>
            <a:r>
              <a:rPr lang="zh-CN" altLang="en-US" dirty="0"/>
              <a:t>度</a:t>
            </a:r>
            <a:r>
              <a:rPr lang="en-US" altLang="zh-CN" dirty="0"/>
              <a:t>12</a:t>
            </a:r>
            <a:r>
              <a:rPr lang="zh-CN" altLang="en-US" dirty="0"/>
              <a:t>分，北纬</a:t>
            </a:r>
            <a:r>
              <a:rPr lang="en-US" altLang="zh-CN" dirty="0"/>
              <a:t>30</a:t>
            </a:r>
            <a:r>
              <a:rPr lang="zh-CN" altLang="en-US" dirty="0"/>
              <a:t>度至</a:t>
            </a:r>
            <a:r>
              <a:rPr lang="en-US" altLang="zh-CN" dirty="0"/>
              <a:t>31</a:t>
            </a:r>
            <a:r>
              <a:rPr lang="zh-CN" altLang="en-US" dirty="0"/>
              <a:t>度</a:t>
            </a:r>
            <a:r>
              <a:rPr lang="en-US" altLang="zh-CN" dirty="0"/>
              <a:t>53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/>
              <a:t>十号线 全线长</a:t>
            </a:r>
            <a:r>
              <a:rPr lang="en-US" altLang="zh-CN" dirty="0"/>
              <a:t>36</a:t>
            </a:r>
            <a:r>
              <a:rPr lang="zh-CN" altLang="en-US" dirty="0"/>
              <a:t>千米，</a:t>
            </a:r>
            <a:r>
              <a:rPr lang="en-US" altLang="zh-CN" dirty="0"/>
              <a:t>31</a:t>
            </a:r>
            <a:r>
              <a:rPr lang="zh-CN" altLang="en-US" dirty="0"/>
              <a:t>个站头从虹桥火车站出发，第</a:t>
            </a:r>
            <a:r>
              <a:rPr lang="en-US" altLang="zh-CN" dirty="0"/>
              <a:t>22</a:t>
            </a:r>
            <a:r>
              <a:rPr lang="zh-CN" altLang="en-US" dirty="0"/>
              <a:t>个站头是同济大学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CF89B891-2626-4D12-BCE6-F42258918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455296"/>
              </p:ext>
            </p:extLst>
          </p:nvPr>
        </p:nvGraphicFramePr>
        <p:xfrm>
          <a:off x="5275499" y="3040002"/>
          <a:ext cx="6442810" cy="3606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FED313F9-D097-4EC5-9B2B-84F5ABE5E42B}"/>
              </a:ext>
            </a:extLst>
          </p:cNvPr>
          <p:cNvGrpSpPr/>
          <p:nvPr/>
        </p:nvGrpSpPr>
        <p:grpSpPr>
          <a:xfrm>
            <a:off x="819968" y="3313290"/>
            <a:ext cx="4225411" cy="2989624"/>
            <a:chOff x="7246912" y="3313290"/>
            <a:chExt cx="4225411" cy="298962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5380E09-26C5-4976-8B59-BAA1F37A66E8}"/>
                </a:ext>
              </a:extLst>
            </p:cNvPr>
            <p:cNvGrpSpPr/>
            <p:nvPr/>
          </p:nvGrpSpPr>
          <p:grpSpPr>
            <a:xfrm>
              <a:off x="7246912" y="3313290"/>
              <a:ext cx="4132196" cy="1383204"/>
              <a:chOff x="7364479" y="3313290"/>
              <a:chExt cx="4132196" cy="1383204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230B1EF3-32C0-4777-A864-46BBDF47BE93}"/>
                  </a:ext>
                </a:extLst>
              </p:cNvPr>
              <p:cNvGrpSpPr/>
              <p:nvPr/>
            </p:nvGrpSpPr>
            <p:grpSpPr>
              <a:xfrm>
                <a:off x="7364479" y="3411727"/>
                <a:ext cx="1080000" cy="1080000"/>
                <a:chOff x="7364479" y="3503167"/>
                <a:chExt cx="1080000" cy="1080000"/>
              </a:xfrm>
            </p:grpSpPr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52D16A89-EDA8-46E8-8077-E7B9EBA6C6C9}"/>
                    </a:ext>
                  </a:extLst>
                </p:cNvPr>
                <p:cNvSpPr/>
                <p:nvPr/>
              </p:nvSpPr>
              <p:spPr>
                <a:xfrm>
                  <a:off x="7364479" y="3503167"/>
                  <a:ext cx="1080000" cy="1080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DFF8D6E3-D050-4F41-9BDB-4950DC14F0F1}"/>
                    </a:ext>
                  </a:extLst>
                </p:cNvPr>
                <p:cNvGrpSpPr/>
                <p:nvPr/>
              </p:nvGrpSpPr>
              <p:grpSpPr>
                <a:xfrm>
                  <a:off x="7594600" y="3748425"/>
                  <a:ext cx="619762" cy="445902"/>
                  <a:chOff x="2489200" y="3257550"/>
                  <a:chExt cx="481013" cy="346076"/>
                </a:xfrm>
                <a:solidFill>
                  <a:schemeClr val="bg1"/>
                </a:solidFill>
              </p:grpSpPr>
              <p:sp>
                <p:nvSpPr>
                  <p:cNvPr id="17" name="Rectangle 150">
                    <a:extLst>
                      <a:ext uri="{FF2B5EF4-FFF2-40B4-BE49-F238E27FC236}">
                        <a16:creationId xmlns:a16="http://schemas.microsoft.com/office/drawing/2014/main" id="{4CB26851-3405-4343-ADA1-7C6054629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9200" y="3532188"/>
                    <a:ext cx="481013" cy="71438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" name="Freeform 151">
                    <a:extLst>
                      <a:ext uri="{FF2B5EF4-FFF2-40B4-BE49-F238E27FC236}">
                        <a16:creationId xmlns:a16="http://schemas.microsoft.com/office/drawing/2014/main" id="{47134DFD-7C36-45D0-B8D9-E0B951BEDF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9363" y="3257550"/>
                    <a:ext cx="420688" cy="252413"/>
                  </a:xfrm>
                  <a:custGeom>
                    <a:avLst/>
                    <a:gdLst>
                      <a:gd name="T0" fmla="*/ 112 w 112"/>
                      <a:gd name="T1" fmla="*/ 60 h 67"/>
                      <a:gd name="T2" fmla="*/ 78 w 112"/>
                      <a:gd name="T3" fmla="*/ 9 h 67"/>
                      <a:gd name="T4" fmla="*/ 78 w 112"/>
                      <a:gd name="T5" fmla="*/ 54 h 67"/>
                      <a:gd name="T6" fmla="*/ 70 w 112"/>
                      <a:gd name="T7" fmla="*/ 54 h 67"/>
                      <a:gd name="T8" fmla="*/ 70 w 112"/>
                      <a:gd name="T9" fmla="*/ 2 h 67"/>
                      <a:gd name="T10" fmla="*/ 56 w 112"/>
                      <a:gd name="T11" fmla="*/ 0 h 67"/>
                      <a:gd name="T12" fmla="*/ 43 w 112"/>
                      <a:gd name="T13" fmla="*/ 1 h 67"/>
                      <a:gd name="T14" fmla="*/ 43 w 112"/>
                      <a:gd name="T15" fmla="*/ 54 h 67"/>
                      <a:gd name="T16" fmla="*/ 36 w 112"/>
                      <a:gd name="T17" fmla="*/ 54 h 67"/>
                      <a:gd name="T18" fmla="*/ 36 w 112"/>
                      <a:gd name="T19" fmla="*/ 8 h 67"/>
                      <a:gd name="T20" fmla="*/ 0 w 112"/>
                      <a:gd name="T21" fmla="*/ 60 h 67"/>
                      <a:gd name="T22" fmla="*/ 0 w 112"/>
                      <a:gd name="T23" fmla="*/ 67 h 67"/>
                      <a:gd name="T24" fmla="*/ 112 w 112"/>
                      <a:gd name="T25" fmla="*/ 67 h 67"/>
                      <a:gd name="T26" fmla="*/ 112 w 112"/>
                      <a:gd name="T27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2" h="67">
                        <a:moveTo>
                          <a:pt x="112" y="60"/>
                        </a:moveTo>
                        <a:cubicBezTo>
                          <a:pt x="112" y="37"/>
                          <a:pt x="98" y="17"/>
                          <a:pt x="78" y="9"/>
                        </a:cubicBezTo>
                        <a:cubicBezTo>
                          <a:pt x="78" y="54"/>
                          <a:pt x="78" y="54"/>
                          <a:pt x="78" y="54"/>
                        </a:cubicBezTo>
                        <a:cubicBezTo>
                          <a:pt x="70" y="54"/>
                          <a:pt x="70" y="54"/>
                          <a:pt x="70" y="54"/>
                        </a:cubicBezTo>
                        <a:cubicBezTo>
                          <a:pt x="70" y="2"/>
                          <a:pt x="70" y="2"/>
                          <a:pt x="70" y="2"/>
                        </a:cubicBezTo>
                        <a:cubicBezTo>
                          <a:pt x="66" y="0"/>
                          <a:pt x="61" y="0"/>
                          <a:pt x="56" y="0"/>
                        </a:cubicBezTo>
                        <a:cubicBezTo>
                          <a:pt x="52" y="0"/>
                          <a:pt x="48" y="0"/>
                          <a:pt x="43" y="1"/>
                        </a:cubicBezTo>
                        <a:cubicBezTo>
                          <a:pt x="43" y="54"/>
                          <a:pt x="43" y="54"/>
                          <a:pt x="43" y="54"/>
                        </a:cubicBezTo>
                        <a:cubicBezTo>
                          <a:pt x="36" y="54"/>
                          <a:pt x="36" y="54"/>
                          <a:pt x="36" y="54"/>
                        </a:cubicBezTo>
                        <a:cubicBezTo>
                          <a:pt x="36" y="8"/>
                          <a:pt x="36" y="8"/>
                          <a:pt x="36" y="8"/>
                        </a:cubicBezTo>
                        <a:cubicBezTo>
                          <a:pt x="15" y="16"/>
                          <a:pt x="0" y="36"/>
                          <a:pt x="0" y="60"/>
                        </a:cubicBezTo>
                        <a:cubicBezTo>
                          <a:pt x="0" y="67"/>
                          <a:pt x="0" y="67"/>
                          <a:pt x="0" y="67"/>
                        </a:cubicBezTo>
                        <a:cubicBezTo>
                          <a:pt x="112" y="67"/>
                          <a:pt x="112" y="67"/>
                          <a:pt x="112" y="67"/>
                        </a:cubicBezTo>
                        <a:lnTo>
                          <a:pt x="112" y="6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3" name="文本占位符 10">
                <a:extLst>
                  <a:ext uri="{FF2B5EF4-FFF2-40B4-BE49-F238E27FC236}">
                    <a16:creationId xmlns:a16="http://schemas.microsoft.com/office/drawing/2014/main" id="{18EE1EB5-D2D2-42FE-9507-2FA0F2026E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1384" y="3313290"/>
                <a:ext cx="2915291" cy="1383204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3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2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dirty="0" err="1">
                    <a:latin typeface="+mj-ea"/>
                    <a:ea typeface="+mj-ea"/>
                  </a:rPr>
                  <a:t>TONGJIer</a:t>
                </a:r>
                <a:endParaRPr lang="en-US" altLang="zh-CN" sz="3200" dirty="0">
                  <a:latin typeface="+mj-ea"/>
                  <a:ea typeface="+mj-ea"/>
                </a:endParaRPr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把论文写在祖国大地上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E3CB215-6F68-4357-8625-BE7A55BCDF57}"/>
                </a:ext>
              </a:extLst>
            </p:cNvPr>
            <p:cNvGrpSpPr/>
            <p:nvPr/>
          </p:nvGrpSpPr>
          <p:grpSpPr>
            <a:xfrm>
              <a:off x="7246912" y="4919710"/>
              <a:ext cx="4225411" cy="1383204"/>
              <a:chOff x="7364479" y="4919710"/>
              <a:chExt cx="4225411" cy="1383204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33A9161A-1945-4F56-AB64-3C28EB23450E}"/>
                  </a:ext>
                </a:extLst>
              </p:cNvPr>
              <p:cNvGrpSpPr/>
              <p:nvPr/>
            </p:nvGrpSpPr>
            <p:grpSpPr>
              <a:xfrm>
                <a:off x="7364479" y="4996882"/>
                <a:ext cx="1080000" cy="1080000"/>
                <a:chOff x="7364479" y="4944397"/>
                <a:chExt cx="1080000" cy="1080000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939E2D18-1347-463A-8560-EC6BB26A1AB1}"/>
                    </a:ext>
                  </a:extLst>
                </p:cNvPr>
                <p:cNvSpPr/>
                <p:nvPr/>
              </p:nvSpPr>
              <p:spPr>
                <a:xfrm>
                  <a:off x="7364479" y="4944397"/>
                  <a:ext cx="1080000" cy="1080000"/>
                </a:xfrm>
                <a:prstGeom prst="ellipse">
                  <a:avLst/>
                </a:prstGeom>
                <a:solidFill>
                  <a:srgbClr val="99999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Freeform 183">
                  <a:extLst>
                    <a:ext uri="{FF2B5EF4-FFF2-40B4-BE49-F238E27FC236}">
                      <a16:creationId xmlns:a16="http://schemas.microsoft.com/office/drawing/2014/main" id="{95EC0C77-2C0F-4F53-A8C9-1882C1BF04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94599" y="5189757"/>
                  <a:ext cx="619761" cy="619761"/>
                </a:xfrm>
                <a:custGeom>
                  <a:avLst/>
                  <a:gdLst>
                    <a:gd name="T0" fmla="*/ 128 w 128"/>
                    <a:gd name="T1" fmla="*/ 10 h 128"/>
                    <a:gd name="T2" fmla="*/ 103 w 128"/>
                    <a:gd name="T3" fmla="*/ 10 h 128"/>
                    <a:gd name="T4" fmla="*/ 103 w 128"/>
                    <a:gd name="T5" fmla="*/ 0 h 128"/>
                    <a:gd name="T6" fmla="*/ 24 w 128"/>
                    <a:gd name="T7" fmla="*/ 0 h 128"/>
                    <a:gd name="T8" fmla="*/ 24 w 128"/>
                    <a:gd name="T9" fmla="*/ 10 h 128"/>
                    <a:gd name="T10" fmla="*/ 0 w 128"/>
                    <a:gd name="T11" fmla="*/ 10 h 128"/>
                    <a:gd name="T12" fmla="*/ 0 w 128"/>
                    <a:gd name="T13" fmla="*/ 10 h 128"/>
                    <a:gd name="T14" fmla="*/ 0 w 128"/>
                    <a:gd name="T15" fmla="*/ 20 h 128"/>
                    <a:gd name="T16" fmla="*/ 29 w 128"/>
                    <a:gd name="T17" fmla="*/ 69 h 128"/>
                    <a:gd name="T18" fmla="*/ 54 w 128"/>
                    <a:gd name="T19" fmla="*/ 88 h 128"/>
                    <a:gd name="T20" fmla="*/ 54 w 128"/>
                    <a:gd name="T21" fmla="*/ 113 h 128"/>
                    <a:gd name="T22" fmla="*/ 29 w 128"/>
                    <a:gd name="T23" fmla="*/ 128 h 128"/>
                    <a:gd name="T24" fmla="*/ 99 w 128"/>
                    <a:gd name="T25" fmla="*/ 128 h 128"/>
                    <a:gd name="T26" fmla="*/ 74 w 128"/>
                    <a:gd name="T27" fmla="*/ 113 h 128"/>
                    <a:gd name="T28" fmla="*/ 74 w 128"/>
                    <a:gd name="T29" fmla="*/ 87 h 128"/>
                    <a:gd name="T30" fmla="*/ 97 w 128"/>
                    <a:gd name="T31" fmla="*/ 70 h 128"/>
                    <a:gd name="T32" fmla="*/ 128 w 128"/>
                    <a:gd name="T33" fmla="*/ 20 h 128"/>
                    <a:gd name="T34" fmla="*/ 128 w 128"/>
                    <a:gd name="T35" fmla="*/ 10 h 128"/>
                    <a:gd name="T36" fmla="*/ 14 w 128"/>
                    <a:gd name="T37" fmla="*/ 36 h 128"/>
                    <a:gd name="T38" fmla="*/ 10 w 128"/>
                    <a:gd name="T39" fmla="*/ 20 h 128"/>
                    <a:gd name="T40" fmla="*/ 24 w 128"/>
                    <a:gd name="T41" fmla="*/ 20 h 128"/>
                    <a:gd name="T42" fmla="*/ 24 w 128"/>
                    <a:gd name="T43" fmla="*/ 49 h 128"/>
                    <a:gd name="T44" fmla="*/ 24 w 128"/>
                    <a:gd name="T45" fmla="*/ 49 h 128"/>
                    <a:gd name="T46" fmla="*/ 24 w 128"/>
                    <a:gd name="T47" fmla="*/ 49 h 128"/>
                    <a:gd name="T48" fmla="*/ 24 w 128"/>
                    <a:gd name="T49" fmla="*/ 52 h 128"/>
                    <a:gd name="T50" fmla="*/ 14 w 128"/>
                    <a:gd name="T51" fmla="*/ 36 h 128"/>
                    <a:gd name="T52" fmla="*/ 76 w 128"/>
                    <a:gd name="T53" fmla="*/ 60 h 128"/>
                    <a:gd name="T54" fmla="*/ 64 w 128"/>
                    <a:gd name="T55" fmla="*/ 54 h 128"/>
                    <a:gd name="T56" fmla="*/ 52 w 128"/>
                    <a:gd name="T57" fmla="*/ 60 h 128"/>
                    <a:gd name="T58" fmla="*/ 54 w 128"/>
                    <a:gd name="T59" fmla="*/ 47 h 128"/>
                    <a:gd name="T60" fmla="*/ 44 w 128"/>
                    <a:gd name="T61" fmla="*/ 37 h 128"/>
                    <a:gd name="T62" fmla="*/ 58 w 128"/>
                    <a:gd name="T63" fmla="*/ 35 h 128"/>
                    <a:gd name="T64" fmla="*/ 64 w 128"/>
                    <a:gd name="T65" fmla="*/ 23 h 128"/>
                    <a:gd name="T66" fmla="*/ 70 w 128"/>
                    <a:gd name="T67" fmla="*/ 35 h 128"/>
                    <a:gd name="T68" fmla="*/ 84 w 128"/>
                    <a:gd name="T69" fmla="*/ 37 h 128"/>
                    <a:gd name="T70" fmla="*/ 74 w 128"/>
                    <a:gd name="T71" fmla="*/ 47 h 128"/>
                    <a:gd name="T72" fmla="*/ 76 w 128"/>
                    <a:gd name="T73" fmla="*/ 60 h 128"/>
                    <a:gd name="T74" fmla="*/ 114 w 128"/>
                    <a:gd name="T75" fmla="*/ 36 h 128"/>
                    <a:gd name="T76" fmla="*/ 103 w 128"/>
                    <a:gd name="T77" fmla="*/ 53 h 128"/>
                    <a:gd name="T78" fmla="*/ 103 w 128"/>
                    <a:gd name="T79" fmla="*/ 49 h 128"/>
                    <a:gd name="T80" fmla="*/ 103 w 128"/>
                    <a:gd name="T81" fmla="*/ 49 h 128"/>
                    <a:gd name="T82" fmla="*/ 103 w 128"/>
                    <a:gd name="T83" fmla="*/ 49 h 128"/>
                    <a:gd name="T84" fmla="*/ 103 w 128"/>
                    <a:gd name="T85" fmla="*/ 20 h 128"/>
                    <a:gd name="T86" fmla="*/ 118 w 128"/>
                    <a:gd name="T87" fmla="*/ 20 h 128"/>
                    <a:gd name="T88" fmla="*/ 114 w 128"/>
                    <a:gd name="T89" fmla="*/ 3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28">
                      <a:moveTo>
                        <a:pt x="128" y="10"/>
                      </a:moveTo>
                      <a:cubicBezTo>
                        <a:pt x="103" y="10"/>
                        <a:pt x="103" y="10"/>
                        <a:pt x="103" y="1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2" y="40"/>
                        <a:pt x="13" y="58"/>
                        <a:pt x="29" y="69"/>
                      </a:cubicBezTo>
                      <a:cubicBezTo>
                        <a:pt x="35" y="78"/>
                        <a:pt x="44" y="85"/>
                        <a:pt x="54" y="88"/>
                      </a:cubicBezTo>
                      <a:cubicBezTo>
                        <a:pt x="54" y="113"/>
                        <a:pt x="54" y="113"/>
                        <a:pt x="54" y="113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99" y="128"/>
                        <a:pt x="99" y="128"/>
                        <a:pt x="99" y="128"/>
                      </a:cubicBezTo>
                      <a:cubicBezTo>
                        <a:pt x="74" y="113"/>
                        <a:pt x="74" y="113"/>
                        <a:pt x="74" y="113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84" y="85"/>
                        <a:pt x="92" y="78"/>
                        <a:pt x="97" y="70"/>
                      </a:cubicBezTo>
                      <a:cubicBezTo>
                        <a:pt x="114" y="59"/>
                        <a:pt x="126" y="41"/>
                        <a:pt x="128" y="20"/>
                      </a:cubicBezTo>
                      <a:cubicBezTo>
                        <a:pt x="128" y="10"/>
                        <a:pt x="128" y="10"/>
                        <a:pt x="128" y="10"/>
                      </a:cubicBezTo>
                      <a:close/>
                      <a:moveTo>
                        <a:pt x="14" y="36"/>
                      </a:moveTo>
                      <a:cubicBezTo>
                        <a:pt x="12" y="31"/>
                        <a:pt x="11" y="25"/>
                        <a:pt x="10" y="20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4" y="49"/>
                        <a:pt x="24" y="49"/>
                        <a:pt x="24" y="49"/>
                      </a:cubicBezTo>
                      <a:cubicBezTo>
                        <a:pt x="24" y="49"/>
                        <a:pt x="24" y="49"/>
                        <a:pt x="24" y="49"/>
                      </a:cubicBezTo>
                      <a:cubicBezTo>
                        <a:pt x="24" y="49"/>
                        <a:pt x="24" y="49"/>
                        <a:pt x="24" y="49"/>
                      </a:cubicBezTo>
                      <a:cubicBezTo>
                        <a:pt x="24" y="50"/>
                        <a:pt x="24" y="51"/>
                        <a:pt x="24" y="52"/>
                      </a:cubicBezTo>
                      <a:cubicBezTo>
                        <a:pt x="20" y="47"/>
                        <a:pt x="17" y="42"/>
                        <a:pt x="14" y="36"/>
                      </a:cubicBezTo>
                      <a:close/>
                      <a:moveTo>
                        <a:pt x="76" y="60"/>
                      </a:moveTo>
                      <a:cubicBezTo>
                        <a:pt x="64" y="54"/>
                        <a:pt x="64" y="54"/>
                        <a:pt x="64" y="54"/>
                      </a:cubicBezTo>
                      <a:cubicBezTo>
                        <a:pt x="52" y="60"/>
                        <a:pt x="52" y="60"/>
                        <a:pt x="52" y="60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58" y="35"/>
                        <a:pt x="58" y="35"/>
                        <a:pt x="58" y="35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70" y="35"/>
                        <a:pt x="70" y="35"/>
                        <a:pt x="70" y="35"/>
                      </a:cubicBezTo>
                      <a:cubicBezTo>
                        <a:pt x="84" y="37"/>
                        <a:pt x="84" y="37"/>
                        <a:pt x="84" y="37"/>
                      </a:cubicBezTo>
                      <a:cubicBezTo>
                        <a:pt x="74" y="47"/>
                        <a:pt x="74" y="47"/>
                        <a:pt x="74" y="47"/>
                      </a:cubicBezTo>
                      <a:lnTo>
                        <a:pt x="76" y="60"/>
                      </a:lnTo>
                      <a:close/>
                      <a:moveTo>
                        <a:pt x="114" y="36"/>
                      </a:moveTo>
                      <a:cubicBezTo>
                        <a:pt x="111" y="42"/>
                        <a:pt x="107" y="48"/>
                        <a:pt x="103" y="53"/>
                      </a:cubicBezTo>
                      <a:cubicBezTo>
                        <a:pt x="103" y="52"/>
                        <a:pt x="103" y="51"/>
                        <a:pt x="103" y="49"/>
                      </a:cubicBezTo>
                      <a:cubicBezTo>
                        <a:pt x="103" y="49"/>
                        <a:pt x="103" y="49"/>
                        <a:pt x="103" y="49"/>
                      </a:cubicBezTo>
                      <a:cubicBezTo>
                        <a:pt x="103" y="49"/>
                        <a:pt x="103" y="49"/>
                        <a:pt x="103" y="49"/>
                      </a:cubicBezTo>
                      <a:cubicBezTo>
                        <a:pt x="103" y="20"/>
                        <a:pt x="103" y="20"/>
                        <a:pt x="103" y="20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7" y="25"/>
                        <a:pt x="116" y="31"/>
                        <a:pt x="114" y="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6" name="文本占位符 10">
                <a:extLst>
                  <a:ext uri="{FF2B5EF4-FFF2-40B4-BE49-F238E27FC236}">
                    <a16:creationId xmlns:a16="http://schemas.microsoft.com/office/drawing/2014/main" id="{AC5B4FD6-89B7-41F4-8219-D9FE238549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4599" y="4919710"/>
                <a:ext cx="2915291" cy="1383204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3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bg2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dirty="0" err="1">
                    <a:latin typeface="+mj-ea"/>
                    <a:ea typeface="+mj-ea"/>
                  </a:rPr>
                  <a:t>TONGJIer</a:t>
                </a:r>
                <a:endParaRPr lang="en-US" altLang="zh-CN" sz="3200" dirty="0">
                  <a:latin typeface="+mj-ea"/>
                  <a:ea typeface="+mj-ea"/>
                </a:endParaRPr>
              </a:p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把论文写在祖国大地上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3798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占位符 13">
            <a:extLst>
              <a:ext uri="{FF2B5EF4-FFF2-40B4-BE49-F238E27FC236}">
                <a16:creationId xmlns:a16="http://schemas.microsoft.com/office/drawing/2014/main" id="{EBBD4349-870A-4304-8B9B-E860EF3F3E7E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102" name="文本占位符 10">
            <a:extLst>
              <a:ext uri="{FF2B5EF4-FFF2-40B4-BE49-F238E27FC236}">
                <a16:creationId xmlns:a16="http://schemas.microsoft.com/office/drawing/2014/main" id="{11BE7E5A-DD0C-425D-BF46-8FDDB19F6DF2}"/>
              </a:ext>
            </a:extLst>
          </p:cNvPr>
          <p:cNvSpPr txBox="1">
            <a:spLocks/>
          </p:cNvSpPr>
          <p:nvPr/>
        </p:nvSpPr>
        <p:spPr>
          <a:xfrm>
            <a:off x="6087608" y="1264911"/>
            <a:ext cx="5399336" cy="21640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上海，东经</a:t>
            </a:r>
            <a:r>
              <a:rPr lang="en-US" altLang="zh-CN" dirty="0"/>
              <a:t>120</a:t>
            </a:r>
            <a:r>
              <a:rPr lang="zh-CN" altLang="en-US" dirty="0"/>
              <a:t>度</a:t>
            </a:r>
            <a:r>
              <a:rPr lang="en-US" altLang="zh-CN" dirty="0"/>
              <a:t>51</a:t>
            </a:r>
            <a:r>
              <a:rPr lang="zh-CN" altLang="en-US" dirty="0"/>
              <a:t>分至</a:t>
            </a:r>
            <a:r>
              <a:rPr lang="en-US" altLang="zh-CN" dirty="0"/>
              <a:t>122</a:t>
            </a:r>
            <a:r>
              <a:rPr lang="zh-CN" altLang="en-US" dirty="0"/>
              <a:t>度</a:t>
            </a:r>
            <a:r>
              <a:rPr lang="en-US" altLang="zh-CN" dirty="0"/>
              <a:t>12</a:t>
            </a:r>
            <a:r>
              <a:rPr lang="zh-CN" altLang="en-US" dirty="0"/>
              <a:t>分，北纬</a:t>
            </a:r>
            <a:r>
              <a:rPr lang="en-US" altLang="zh-CN" dirty="0"/>
              <a:t>30</a:t>
            </a:r>
            <a:r>
              <a:rPr lang="zh-CN" altLang="en-US" dirty="0"/>
              <a:t>度至</a:t>
            </a:r>
            <a:r>
              <a:rPr lang="en-US" altLang="zh-CN" dirty="0"/>
              <a:t>31</a:t>
            </a:r>
            <a:r>
              <a:rPr lang="zh-CN" altLang="en-US" dirty="0"/>
              <a:t>度</a:t>
            </a:r>
            <a:r>
              <a:rPr lang="en-US" altLang="zh-CN" dirty="0"/>
              <a:t>53</a:t>
            </a:r>
            <a:r>
              <a:rPr lang="zh-CN" altLang="en-US" dirty="0"/>
              <a:t>分</a:t>
            </a:r>
          </a:p>
          <a:p>
            <a:r>
              <a:rPr lang="zh-CN" altLang="en-US" dirty="0"/>
              <a:t>十号线，全线长</a:t>
            </a:r>
            <a:r>
              <a:rPr lang="en-US" altLang="zh-CN" dirty="0"/>
              <a:t>36</a:t>
            </a:r>
            <a:r>
              <a:rPr lang="zh-CN" altLang="en-US" dirty="0"/>
              <a:t>千米，</a:t>
            </a:r>
            <a:r>
              <a:rPr lang="en-US" altLang="zh-CN" dirty="0"/>
              <a:t>31</a:t>
            </a:r>
            <a:r>
              <a:rPr lang="zh-CN" altLang="en-US" dirty="0"/>
              <a:t>个站头从虹桥火车站出发，第</a:t>
            </a:r>
            <a:r>
              <a:rPr lang="en-US" altLang="zh-CN" dirty="0"/>
              <a:t>22</a:t>
            </a:r>
            <a:r>
              <a:rPr lang="zh-CN" altLang="en-US" dirty="0"/>
              <a:t>个站头，是同济大学</a:t>
            </a:r>
          </a:p>
          <a:p>
            <a:endParaRPr lang="zh-CN" altLang="en-US" dirty="0"/>
          </a:p>
        </p:txBody>
      </p:sp>
      <p:sp>
        <p:nvSpPr>
          <p:cNvPr id="103" name="文本占位符 4">
            <a:extLst>
              <a:ext uri="{FF2B5EF4-FFF2-40B4-BE49-F238E27FC236}">
                <a16:creationId xmlns:a16="http://schemas.microsoft.com/office/drawing/2014/main" id="{37AB9522-02F9-4C3A-A08F-495A2339034A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环形图</a:t>
            </a:r>
          </a:p>
        </p:txBody>
      </p:sp>
      <p:sp>
        <p:nvSpPr>
          <p:cNvPr id="104" name="文本占位符 7">
            <a:extLst>
              <a:ext uri="{FF2B5EF4-FFF2-40B4-BE49-F238E27FC236}">
                <a16:creationId xmlns:a16="http://schemas.microsoft.com/office/drawing/2014/main" id="{6B27F19D-3A1F-4B70-B710-49D5F0B6015A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  <a:endParaRPr lang="zh-CN" altLang="en-US" dirty="0"/>
          </a:p>
        </p:txBody>
      </p:sp>
      <p:graphicFrame>
        <p:nvGraphicFramePr>
          <p:cNvPr id="32" name="图表 31">
            <a:extLst>
              <a:ext uri="{FF2B5EF4-FFF2-40B4-BE49-F238E27FC236}">
                <a16:creationId xmlns:a16="http://schemas.microsoft.com/office/drawing/2014/main" id="{41A3A167-CF79-49F2-BC29-21FFF3A7B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900644"/>
              </p:ext>
            </p:extLst>
          </p:nvPr>
        </p:nvGraphicFramePr>
        <p:xfrm>
          <a:off x="7718783" y="3975838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F252A6D1-91F9-4DA7-9477-5519799133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077300"/>
              </p:ext>
            </p:extLst>
          </p:nvPr>
        </p:nvGraphicFramePr>
        <p:xfrm>
          <a:off x="5804047" y="3975838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E3E40837-214D-491D-85F3-30B4DE0123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986495"/>
              </p:ext>
            </p:extLst>
          </p:nvPr>
        </p:nvGraphicFramePr>
        <p:xfrm>
          <a:off x="9633520" y="3975838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8C8800D7-9849-49EF-A5DE-F9DCDFFD9F10}"/>
              </a:ext>
            </a:extLst>
          </p:cNvPr>
          <p:cNvGrpSpPr/>
          <p:nvPr/>
        </p:nvGrpSpPr>
        <p:grpSpPr>
          <a:xfrm>
            <a:off x="1471348" y="2099360"/>
            <a:ext cx="3753259" cy="3753259"/>
            <a:chOff x="5998293" y="610343"/>
            <a:chExt cx="4320000" cy="432000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574AC4B-BE45-48DA-AC97-689211201A4A}"/>
                </a:ext>
              </a:extLst>
            </p:cNvPr>
            <p:cNvSpPr/>
            <p:nvPr/>
          </p:nvSpPr>
          <p:spPr>
            <a:xfrm>
              <a:off x="5998293" y="610343"/>
              <a:ext cx="4320000" cy="4320000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483712B0-A95A-440C-AA56-891AF8170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6" t="82" r="23640" b="12756"/>
            <a:stretch>
              <a:fillRect/>
            </a:stretch>
          </p:blipFill>
          <p:spPr>
            <a:xfrm>
              <a:off x="5998293" y="610343"/>
              <a:ext cx="4320000" cy="4320000"/>
            </a:xfrm>
            <a:custGeom>
              <a:avLst/>
              <a:gdLst>
                <a:gd name="connsiteX0" fmla="*/ 2160000 w 4320000"/>
                <a:gd name="connsiteY0" fmla="*/ 0 h 4320000"/>
                <a:gd name="connsiteX1" fmla="*/ 4320000 w 4320000"/>
                <a:gd name="connsiteY1" fmla="*/ 2160000 h 4320000"/>
                <a:gd name="connsiteX2" fmla="*/ 2160000 w 4320000"/>
                <a:gd name="connsiteY2" fmla="*/ 4320000 h 4320000"/>
                <a:gd name="connsiteX3" fmla="*/ 0 w 4320000"/>
                <a:gd name="connsiteY3" fmla="*/ 2160000 h 4320000"/>
                <a:gd name="connsiteX4" fmla="*/ 2160000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0" y="0"/>
                  </a:moveTo>
                  <a:cubicBezTo>
                    <a:pt x="3352935" y="0"/>
                    <a:pt x="4320000" y="967065"/>
                    <a:pt x="4320000" y="2160000"/>
                  </a:cubicBezTo>
                  <a:cubicBezTo>
                    <a:pt x="4320000" y="3352935"/>
                    <a:pt x="3352935" y="4320000"/>
                    <a:pt x="2160000" y="4320000"/>
                  </a:cubicBezTo>
                  <a:cubicBezTo>
                    <a:pt x="967065" y="4320000"/>
                    <a:pt x="0" y="3352935"/>
                    <a:pt x="0" y="2160000"/>
                  </a:cubicBezTo>
                  <a:cubicBezTo>
                    <a:pt x="0" y="967065"/>
                    <a:pt x="967065" y="0"/>
                    <a:pt x="2160000" y="0"/>
                  </a:cubicBezTo>
                  <a:close/>
                </a:path>
              </a:pathLst>
            </a:custGeom>
          </p:spPr>
        </p:pic>
      </p:grpSp>
      <p:graphicFrame>
        <p:nvGraphicFramePr>
          <p:cNvPr id="41" name="图表 40">
            <a:extLst>
              <a:ext uri="{FF2B5EF4-FFF2-40B4-BE49-F238E27FC236}">
                <a16:creationId xmlns:a16="http://schemas.microsoft.com/office/drawing/2014/main" id="{49489208-8740-4FD0-A900-665346B622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616868"/>
              </p:ext>
            </p:extLst>
          </p:nvPr>
        </p:nvGraphicFramePr>
        <p:xfrm>
          <a:off x="696465" y="1473817"/>
          <a:ext cx="5004345" cy="5004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810996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3ABB682-B866-4D65-8723-E7C447648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8007"/>
          <a:stretch>
            <a:fillRect/>
          </a:stretch>
        </p:blipFill>
        <p:spPr>
          <a:xfrm>
            <a:off x="4656138" y="1"/>
            <a:ext cx="7558165" cy="6857998"/>
          </a:xfrm>
          <a:custGeom>
            <a:avLst/>
            <a:gdLst>
              <a:gd name="connsiteX0" fmla="*/ 0 w 7558165"/>
              <a:gd name="connsiteY0" fmla="*/ 0 h 6857998"/>
              <a:gd name="connsiteX1" fmla="*/ 7558165 w 7558165"/>
              <a:gd name="connsiteY1" fmla="*/ 0 h 6857998"/>
              <a:gd name="connsiteX2" fmla="*/ 7558165 w 7558165"/>
              <a:gd name="connsiteY2" fmla="*/ 6857998 h 6857998"/>
              <a:gd name="connsiteX3" fmla="*/ 0 w 7558165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165" h="6857998">
                <a:moveTo>
                  <a:pt x="0" y="0"/>
                </a:moveTo>
                <a:lnTo>
                  <a:pt x="7558165" y="0"/>
                </a:lnTo>
                <a:lnTo>
                  <a:pt x="7558165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2862854-96FA-4F1D-B649-46356D894471}"/>
              </a:ext>
            </a:extLst>
          </p:cNvPr>
          <p:cNvSpPr/>
          <p:nvPr userDrawn="1"/>
        </p:nvSpPr>
        <p:spPr>
          <a:xfrm>
            <a:off x="4656138" y="1"/>
            <a:ext cx="7558165" cy="6857997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8000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12" name="表格占位符 10">
            <a:extLst>
              <a:ext uri="{FF2B5EF4-FFF2-40B4-BE49-F238E27FC236}">
                <a16:creationId xmlns:a16="http://schemas.microsoft.com/office/drawing/2014/main" id="{124F2DC7-854D-4259-A9E7-13262B23A0C8}"/>
              </a:ext>
            </a:extLst>
          </p:cNvPr>
          <p:cNvGraphicFramePr>
            <a:graphicFrameLocks/>
          </p:cNvGraphicFramePr>
          <p:nvPr/>
        </p:nvGraphicFramePr>
        <p:xfrm>
          <a:off x="5378450" y="1265238"/>
          <a:ext cx="6119999" cy="4536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8635">
                  <a:extLst>
                    <a:ext uri="{9D8B030D-6E8A-4147-A177-3AD203B41FA5}">
                      <a16:colId xmlns:a16="http://schemas.microsoft.com/office/drawing/2014/main" val="2436833146"/>
                    </a:ext>
                  </a:extLst>
                </a:gridCol>
                <a:gridCol w="1413788">
                  <a:extLst>
                    <a:ext uri="{9D8B030D-6E8A-4147-A177-3AD203B41FA5}">
                      <a16:colId xmlns:a16="http://schemas.microsoft.com/office/drawing/2014/main" val="3333396670"/>
                    </a:ext>
                  </a:extLst>
                </a:gridCol>
                <a:gridCol w="1413788">
                  <a:extLst>
                    <a:ext uri="{9D8B030D-6E8A-4147-A177-3AD203B41FA5}">
                      <a16:colId xmlns:a16="http://schemas.microsoft.com/office/drawing/2014/main" val="3181127866"/>
                    </a:ext>
                  </a:extLst>
                </a:gridCol>
                <a:gridCol w="1413788">
                  <a:extLst>
                    <a:ext uri="{9D8B030D-6E8A-4147-A177-3AD203B41FA5}">
                      <a16:colId xmlns:a16="http://schemas.microsoft.com/office/drawing/2014/main" val="2913132819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模型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纯框架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连续支撑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不连续支撑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87711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向最大层间位移角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1/488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1/537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1/452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77118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向最大层间位移角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1/419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1/625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1/391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14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向顶点位移 </a:t>
                      </a:r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mm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104.29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86.65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101.36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4451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向顶点位移 </a:t>
                      </a:r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mm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96.20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86.45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89.49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50503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向底部剪力 </a:t>
                      </a:r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kN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9,846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10,948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10,020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5339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向底部剪力 </a:t>
                      </a:r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kN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9,641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11,166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10,133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64206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向最大扭转位移比 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1.347 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1.079 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1.275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1691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向最大扭转位移比 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1.254 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1.057 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1.236</a:t>
                      </a:r>
                      <a:endParaRPr lang="en-US" altLang="zh-CN" sz="16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982985"/>
                  </a:ext>
                </a:extLst>
              </a:tr>
            </a:tbl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9D3424-3263-4852-9897-D0633CBB0C0F}"/>
              </a:ext>
            </a:extLst>
          </p:cNvPr>
          <p:cNvGrpSpPr/>
          <p:nvPr/>
        </p:nvGrpSpPr>
        <p:grpSpPr>
          <a:xfrm>
            <a:off x="9047702" y="341060"/>
            <a:ext cx="2439448" cy="588212"/>
            <a:chOff x="588168" y="2086295"/>
            <a:chExt cx="11007443" cy="2654172"/>
          </a:xfrm>
          <a:solidFill>
            <a:schemeClr val="tx2">
              <a:lumMod val="50000"/>
              <a:lumOff val="50000"/>
            </a:schemeClr>
          </a:solidFill>
        </p:grpSpPr>
        <p:grpSp>
          <p:nvGrpSpPr>
            <p:cNvPr id="14" name="TONGJI">
              <a:extLst>
                <a:ext uri="{FF2B5EF4-FFF2-40B4-BE49-F238E27FC236}">
                  <a16:creationId xmlns:a16="http://schemas.microsoft.com/office/drawing/2014/main" id="{399CA650-DF7A-4692-B681-7C4897941277}"/>
                </a:ext>
              </a:extLst>
            </p:cNvPr>
            <p:cNvGrpSpPr/>
            <p:nvPr/>
          </p:nvGrpSpPr>
          <p:grpSpPr>
            <a:xfrm>
              <a:off x="4054540" y="4179271"/>
              <a:ext cx="7541071" cy="561196"/>
              <a:chOff x="4054540" y="4179271"/>
              <a:chExt cx="7541071" cy="561196"/>
            </a:xfrm>
            <a:grpFill/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48BDD127-76B5-406C-A087-693E06866906}"/>
                  </a:ext>
                </a:extLst>
              </p:cNvPr>
              <p:cNvSpPr/>
              <p:nvPr/>
            </p:nvSpPr>
            <p:spPr>
              <a:xfrm>
                <a:off x="4054540" y="4191876"/>
                <a:ext cx="438434" cy="548043"/>
              </a:xfrm>
              <a:custGeom>
                <a:avLst/>
                <a:gdLst>
                  <a:gd name="connsiteX0" fmla="*/ 429118 w 438434"/>
                  <a:gd name="connsiteY0" fmla="*/ 548 h 548042"/>
                  <a:gd name="connsiteX1" fmla="*/ 220313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18377 w 438434"/>
                  <a:gd name="connsiteY8" fmla="*/ 41651 h 548042"/>
                  <a:gd name="connsiteX9" fmla="*/ 177566 w 438434"/>
                  <a:gd name="connsiteY9" fmla="*/ 41651 h 548042"/>
                  <a:gd name="connsiteX10" fmla="*/ 177566 w 438434"/>
                  <a:gd name="connsiteY10" fmla="*/ 455972 h 548042"/>
                  <a:gd name="connsiteX11" fmla="*/ 168797 w 438434"/>
                  <a:gd name="connsiteY11" fmla="*/ 512420 h 548042"/>
                  <a:gd name="connsiteX12" fmla="*/ 127146 w 438434"/>
                  <a:gd name="connsiteY12" fmla="*/ 531054 h 548042"/>
                  <a:gd name="connsiteX13" fmla="*/ 105224 w 438434"/>
                  <a:gd name="connsiteY13" fmla="*/ 531054 h 548042"/>
                  <a:gd name="connsiteX14" fmla="*/ 105224 w 438434"/>
                  <a:gd name="connsiteY14" fmla="*/ 552975 h 548042"/>
                  <a:gd name="connsiteX15" fmla="*/ 220861 w 438434"/>
                  <a:gd name="connsiteY15" fmla="*/ 552975 h 548042"/>
                  <a:gd name="connsiteX16" fmla="*/ 330470 w 438434"/>
                  <a:gd name="connsiteY16" fmla="*/ 552975 h 548042"/>
                  <a:gd name="connsiteX17" fmla="*/ 330470 w 438434"/>
                  <a:gd name="connsiteY17" fmla="*/ 531054 h 548042"/>
                  <a:gd name="connsiteX18" fmla="*/ 310740 w 438434"/>
                  <a:gd name="connsiteY18" fmla="*/ 531054 h 548042"/>
                  <a:gd name="connsiteX19" fmla="*/ 269089 w 438434"/>
                  <a:gd name="connsiteY19" fmla="*/ 515160 h 548042"/>
                  <a:gd name="connsiteX20" fmla="*/ 258128 w 438434"/>
                  <a:gd name="connsiteY20" fmla="*/ 455972 h 548042"/>
                  <a:gd name="connsiteX21" fmla="*/ 258128 w 438434"/>
                  <a:gd name="connsiteY21" fmla="*/ 41651 h 548042"/>
                  <a:gd name="connsiteX22" fmla="*/ 327182 w 438434"/>
                  <a:gd name="connsiteY22" fmla="*/ 41651 h 548042"/>
                  <a:gd name="connsiteX23" fmla="*/ 376506 w 438434"/>
                  <a:gd name="connsiteY23" fmla="*/ 53708 h 548042"/>
                  <a:gd name="connsiteX24" fmla="*/ 408292 w 438434"/>
                  <a:gd name="connsiteY24" fmla="*/ 87139 h 548042"/>
                  <a:gd name="connsiteX25" fmla="*/ 419253 w 438434"/>
                  <a:gd name="connsiteY25" fmla="*/ 132626 h 548042"/>
                  <a:gd name="connsiteX26" fmla="*/ 419253 w 438434"/>
                  <a:gd name="connsiteY26" fmla="*/ 136463 h 548042"/>
                  <a:gd name="connsiteX27" fmla="*/ 440078 w 438434"/>
                  <a:gd name="connsiteY27" fmla="*/ 136463 h 548042"/>
                  <a:gd name="connsiteX28" fmla="*/ 432954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29118" y="548"/>
                    </a:moveTo>
                    <a:lnTo>
                      <a:pt x="220313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18377" y="41651"/>
                    </a:lnTo>
                    <a:cubicBezTo>
                      <a:pt x="118377" y="41651"/>
                      <a:pt x="170990" y="41651"/>
                      <a:pt x="177566" y="41651"/>
                    </a:cubicBezTo>
                    <a:cubicBezTo>
                      <a:pt x="177566" y="48776"/>
                      <a:pt x="177566" y="455972"/>
                      <a:pt x="177566" y="455972"/>
                    </a:cubicBezTo>
                    <a:cubicBezTo>
                      <a:pt x="177566" y="486662"/>
                      <a:pt x="175374" y="504199"/>
                      <a:pt x="168797" y="512420"/>
                    </a:cubicBezTo>
                    <a:cubicBezTo>
                      <a:pt x="162769" y="524477"/>
                      <a:pt x="146876" y="531054"/>
                      <a:pt x="127146" y="531054"/>
                    </a:cubicBezTo>
                    <a:lnTo>
                      <a:pt x="105224" y="531054"/>
                    </a:lnTo>
                    <a:lnTo>
                      <a:pt x="105224" y="552975"/>
                    </a:lnTo>
                    <a:lnTo>
                      <a:pt x="220861" y="552975"/>
                    </a:lnTo>
                    <a:lnTo>
                      <a:pt x="330470" y="552975"/>
                    </a:lnTo>
                    <a:lnTo>
                      <a:pt x="330470" y="531054"/>
                    </a:lnTo>
                    <a:lnTo>
                      <a:pt x="310740" y="531054"/>
                    </a:lnTo>
                    <a:cubicBezTo>
                      <a:pt x="289915" y="531054"/>
                      <a:pt x="277310" y="526121"/>
                      <a:pt x="269089" y="515160"/>
                    </a:cubicBezTo>
                    <a:cubicBezTo>
                      <a:pt x="263061" y="509132"/>
                      <a:pt x="258128" y="490498"/>
                      <a:pt x="258128" y="455972"/>
                    </a:cubicBezTo>
                    <a:cubicBezTo>
                      <a:pt x="258128" y="455972"/>
                      <a:pt x="258128" y="48776"/>
                      <a:pt x="258128" y="41651"/>
                    </a:cubicBezTo>
                    <a:cubicBezTo>
                      <a:pt x="264157" y="41651"/>
                      <a:pt x="327182" y="41651"/>
                      <a:pt x="327182" y="41651"/>
                    </a:cubicBezTo>
                    <a:cubicBezTo>
                      <a:pt x="346911" y="41651"/>
                      <a:pt x="365545" y="46584"/>
                      <a:pt x="376506" y="53708"/>
                    </a:cubicBezTo>
                    <a:cubicBezTo>
                      <a:pt x="390207" y="60833"/>
                      <a:pt x="400072" y="69601"/>
                      <a:pt x="408292" y="87139"/>
                    </a:cubicBezTo>
                    <a:cubicBezTo>
                      <a:pt x="412128" y="93167"/>
                      <a:pt x="417061" y="107965"/>
                      <a:pt x="419253" y="132626"/>
                    </a:cubicBezTo>
                    <a:lnTo>
                      <a:pt x="419253" y="136463"/>
                    </a:lnTo>
                    <a:lnTo>
                      <a:pt x="440078" y="136463"/>
                    </a:lnTo>
                    <a:lnTo>
                      <a:pt x="432954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FF7336D8-3F8D-4F5F-946F-28E9D1BEA506}"/>
                  </a:ext>
                </a:extLst>
              </p:cNvPr>
              <p:cNvSpPr/>
              <p:nvPr/>
            </p:nvSpPr>
            <p:spPr>
              <a:xfrm>
                <a:off x="4519280" y="4180367"/>
                <a:ext cx="493239" cy="548043"/>
              </a:xfrm>
              <a:custGeom>
                <a:avLst/>
                <a:gdLst>
                  <a:gd name="connsiteX0" fmla="*/ 255936 w 493238"/>
                  <a:gd name="connsiteY0" fmla="*/ 543110 h 548042"/>
                  <a:gd name="connsiteX1" fmla="*/ 253744 w 493238"/>
                  <a:gd name="connsiteY1" fmla="*/ 543110 h 548042"/>
                  <a:gd name="connsiteX2" fmla="*/ 146876 w 493238"/>
                  <a:gd name="connsiteY2" fmla="*/ 487758 h 548042"/>
                  <a:gd name="connsiteX3" fmla="*/ 94263 w 493238"/>
                  <a:gd name="connsiteY3" fmla="*/ 284982 h 548042"/>
                  <a:gd name="connsiteX4" fmla="*/ 146876 w 493238"/>
                  <a:gd name="connsiteY4" fmla="*/ 89331 h 548042"/>
                  <a:gd name="connsiteX5" fmla="*/ 253744 w 493238"/>
                  <a:gd name="connsiteY5" fmla="*/ 36719 h 548042"/>
                  <a:gd name="connsiteX6" fmla="*/ 255936 w 493238"/>
                  <a:gd name="connsiteY6" fmla="*/ 36719 h 548042"/>
                  <a:gd name="connsiteX7" fmla="*/ 367737 w 493238"/>
                  <a:gd name="connsiteY7" fmla="*/ 89331 h 548042"/>
                  <a:gd name="connsiteX8" fmla="*/ 418157 w 493238"/>
                  <a:gd name="connsiteY8" fmla="*/ 297039 h 548042"/>
                  <a:gd name="connsiteX9" fmla="*/ 372669 w 493238"/>
                  <a:gd name="connsiteY9" fmla="*/ 482826 h 548042"/>
                  <a:gd name="connsiteX10" fmla="*/ 255936 w 493238"/>
                  <a:gd name="connsiteY10" fmla="*/ 543110 h 548042"/>
                  <a:gd name="connsiteX11" fmla="*/ 260868 w 493238"/>
                  <a:gd name="connsiteY11" fmla="*/ 0 h 548042"/>
                  <a:gd name="connsiteX12" fmla="*/ 255936 w 493238"/>
                  <a:gd name="connsiteY12" fmla="*/ 0 h 548042"/>
                  <a:gd name="connsiteX13" fmla="*/ 84946 w 493238"/>
                  <a:gd name="connsiteY13" fmla="*/ 72342 h 548042"/>
                  <a:gd name="connsiteX14" fmla="*/ 0 w 493238"/>
                  <a:gd name="connsiteY14" fmla="*/ 287723 h 548042"/>
                  <a:gd name="connsiteX15" fmla="*/ 73986 w 493238"/>
                  <a:gd name="connsiteY15" fmla="*/ 498171 h 548042"/>
                  <a:gd name="connsiteX16" fmla="*/ 255936 w 493238"/>
                  <a:gd name="connsiteY16" fmla="*/ 578185 h 548042"/>
                  <a:gd name="connsiteX17" fmla="*/ 436790 w 493238"/>
                  <a:gd name="connsiteY17" fmla="*/ 495979 h 548042"/>
                  <a:gd name="connsiteX18" fmla="*/ 511872 w 493238"/>
                  <a:gd name="connsiteY18" fmla="*/ 285530 h 548042"/>
                  <a:gd name="connsiteX19" fmla="*/ 437886 w 493238"/>
                  <a:gd name="connsiteY19" fmla="*/ 82755 h 548042"/>
                  <a:gd name="connsiteX20" fmla="*/ 260868 w 493238"/>
                  <a:gd name="connsiteY20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238" h="548042">
                    <a:moveTo>
                      <a:pt x="255936" y="543110"/>
                    </a:moveTo>
                    <a:cubicBezTo>
                      <a:pt x="254840" y="543110"/>
                      <a:pt x="254840" y="543110"/>
                      <a:pt x="253744" y="543110"/>
                    </a:cubicBezTo>
                    <a:cubicBezTo>
                      <a:pt x="210448" y="543110"/>
                      <a:pt x="174825" y="524477"/>
                      <a:pt x="146876" y="487758"/>
                    </a:cubicBezTo>
                    <a:cubicBezTo>
                      <a:pt x="112349" y="441174"/>
                      <a:pt x="94263" y="372121"/>
                      <a:pt x="94263" y="284982"/>
                    </a:cubicBezTo>
                    <a:cubicBezTo>
                      <a:pt x="94263" y="200036"/>
                      <a:pt x="112897" y="134819"/>
                      <a:pt x="146876" y="89331"/>
                    </a:cubicBezTo>
                    <a:cubicBezTo>
                      <a:pt x="171537" y="54804"/>
                      <a:pt x="207160" y="36719"/>
                      <a:pt x="253744" y="36719"/>
                    </a:cubicBezTo>
                    <a:cubicBezTo>
                      <a:pt x="254840" y="36719"/>
                      <a:pt x="254840" y="36719"/>
                      <a:pt x="255936" y="36719"/>
                    </a:cubicBezTo>
                    <a:cubicBezTo>
                      <a:pt x="301424" y="37815"/>
                      <a:pt x="340882" y="56449"/>
                      <a:pt x="367737" y="89331"/>
                    </a:cubicBezTo>
                    <a:cubicBezTo>
                      <a:pt x="401167" y="137559"/>
                      <a:pt x="418157" y="207160"/>
                      <a:pt x="418157" y="297039"/>
                    </a:cubicBezTo>
                    <a:cubicBezTo>
                      <a:pt x="418157" y="380890"/>
                      <a:pt x="403359" y="443367"/>
                      <a:pt x="372669" y="482826"/>
                    </a:cubicBezTo>
                    <a:cubicBezTo>
                      <a:pt x="339786" y="522285"/>
                      <a:pt x="301424" y="542014"/>
                      <a:pt x="255936" y="543110"/>
                    </a:cubicBezTo>
                    <a:moveTo>
                      <a:pt x="260868" y="0"/>
                    </a:moveTo>
                    <a:cubicBezTo>
                      <a:pt x="259772" y="0"/>
                      <a:pt x="257032" y="0"/>
                      <a:pt x="255936" y="0"/>
                    </a:cubicBezTo>
                    <a:cubicBezTo>
                      <a:pt x="190719" y="1096"/>
                      <a:pt x="135366" y="24662"/>
                      <a:pt x="84946" y="72342"/>
                    </a:cubicBezTo>
                    <a:cubicBezTo>
                      <a:pt x="28498" y="127694"/>
                      <a:pt x="0" y="200036"/>
                      <a:pt x="0" y="287723"/>
                    </a:cubicBezTo>
                    <a:cubicBezTo>
                      <a:pt x="0" y="374861"/>
                      <a:pt x="24662" y="442819"/>
                      <a:pt x="73986" y="498171"/>
                    </a:cubicBezTo>
                    <a:cubicBezTo>
                      <a:pt x="124406" y="552427"/>
                      <a:pt x="184690" y="578185"/>
                      <a:pt x="255936" y="578185"/>
                    </a:cubicBezTo>
                    <a:cubicBezTo>
                      <a:pt x="327181" y="578185"/>
                      <a:pt x="386370" y="551331"/>
                      <a:pt x="436790" y="495979"/>
                    </a:cubicBezTo>
                    <a:cubicBezTo>
                      <a:pt x="487210" y="441723"/>
                      <a:pt x="511872" y="373217"/>
                      <a:pt x="511872" y="285530"/>
                    </a:cubicBezTo>
                    <a:cubicBezTo>
                      <a:pt x="511872" y="205516"/>
                      <a:pt x="487210" y="137011"/>
                      <a:pt x="437886" y="82755"/>
                    </a:cubicBezTo>
                    <a:cubicBezTo>
                      <a:pt x="388562" y="27950"/>
                      <a:pt x="329922" y="0"/>
                      <a:pt x="260868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17F0A05C-7C6E-43F3-9DFB-A399D85F7E8C}"/>
                  </a:ext>
                </a:extLst>
              </p:cNvPr>
              <p:cNvSpPr/>
              <p:nvPr/>
            </p:nvSpPr>
            <p:spPr>
              <a:xfrm>
                <a:off x="5044853" y="4191876"/>
                <a:ext cx="548043" cy="548043"/>
              </a:xfrm>
              <a:custGeom>
                <a:avLst/>
                <a:gdLst>
                  <a:gd name="connsiteX0" fmla="*/ 380890 w 548042"/>
                  <a:gd name="connsiteY0" fmla="*/ 548 h 548042"/>
                  <a:gd name="connsiteX1" fmla="*/ 380890 w 548042"/>
                  <a:gd name="connsiteY1" fmla="*/ 22470 h 548042"/>
                  <a:gd name="connsiteX2" fmla="*/ 402811 w 548042"/>
                  <a:gd name="connsiteY2" fmla="*/ 22470 h 548042"/>
                  <a:gd name="connsiteX3" fmla="*/ 444463 w 548042"/>
                  <a:gd name="connsiteY3" fmla="*/ 38363 h 548042"/>
                  <a:gd name="connsiteX4" fmla="*/ 453231 w 548042"/>
                  <a:gd name="connsiteY4" fmla="*/ 99744 h 548042"/>
                  <a:gd name="connsiteX5" fmla="*/ 453231 w 548042"/>
                  <a:gd name="connsiteY5" fmla="*/ 403360 h 548042"/>
                  <a:gd name="connsiteX6" fmla="*/ 283338 w 548042"/>
                  <a:gd name="connsiteY6" fmla="*/ 183046 h 548042"/>
                  <a:gd name="connsiteX7" fmla="*/ 144135 w 548042"/>
                  <a:gd name="connsiteY7" fmla="*/ 1096 h 548042"/>
                  <a:gd name="connsiteX8" fmla="*/ 0 w 548042"/>
                  <a:gd name="connsiteY8" fmla="*/ 0 h 548042"/>
                  <a:gd name="connsiteX9" fmla="*/ 0 w 548042"/>
                  <a:gd name="connsiteY9" fmla="*/ 21922 h 548042"/>
                  <a:gd name="connsiteX10" fmla="*/ 34527 w 548042"/>
                  <a:gd name="connsiteY10" fmla="*/ 26854 h 548042"/>
                  <a:gd name="connsiteX11" fmla="*/ 66313 w 548042"/>
                  <a:gd name="connsiteY11" fmla="*/ 41651 h 548042"/>
                  <a:gd name="connsiteX12" fmla="*/ 100840 w 548042"/>
                  <a:gd name="connsiteY12" fmla="*/ 77274 h 548042"/>
                  <a:gd name="connsiteX13" fmla="*/ 99744 w 548042"/>
                  <a:gd name="connsiteY13" fmla="*/ 455972 h 548042"/>
                  <a:gd name="connsiteX14" fmla="*/ 90975 w 548042"/>
                  <a:gd name="connsiteY14" fmla="*/ 512420 h 548042"/>
                  <a:gd name="connsiteX15" fmla="*/ 46584 w 548042"/>
                  <a:gd name="connsiteY15" fmla="*/ 531054 h 548042"/>
                  <a:gd name="connsiteX16" fmla="*/ 26854 w 548042"/>
                  <a:gd name="connsiteY16" fmla="*/ 531054 h 548042"/>
                  <a:gd name="connsiteX17" fmla="*/ 26854 w 548042"/>
                  <a:gd name="connsiteY17" fmla="*/ 552975 h 548042"/>
                  <a:gd name="connsiteX18" fmla="*/ 213737 w 548042"/>
                  <a:gd name="connsiteY18" fmla="*/ 552975 h 548042"/>
                  <a:gd name="connsiteX19" fmla="*/ 213737 w 548042"/>
                  <a:gd name="connsiteY19" fmla="*/ 531054 h 548042"/>
                  <a:gd name="connsiteX20" fmla="*/ 191815 w 548042"/>
                  <a:gd name="connsiteY20" fmla="*/ 531054 h 548042"/>
                  <a:gd name="connsiteX21" fmla="*/ 150164 w 548042"/>
                  <a:gd name="connsiteY21" fmla="*/ 515160 h 548042"/>
                  <a:gd name="connsiteX22" fmla="*/ 140299 w 548042"/>
                  <a:gd name="connsiteY22" fmla="*/ 455972 h 548042"/>
                  <a:gd name="connsiteX23" fmla="*/ 140299 w 548042"/>
                  <a:gd name="connsiteY23" fmla="*/ 129886 h 548042"/>
                  <a:gd name="connsiteX24" fmla="*/ 282790 w 548042"/>
                  <a:gd name="connsiteY24" fmla="*/ 315673 h 548042"/>
                  <a:gd name="connsiteX25" fmla="*/ 474605 w 548042"/>
                  <a:gd name="connsiteY25" fmla="*/ 561744 h 548042"/>
                  <a:gd name="connsiteX26" fmla="*/ 490498 w 548042"/>
                  <a:gd name="connsiteY26" fmla="*/ 562840 h 548042"/>
                  <a:gd name="connsiteX27" fmla="*/ 494335 w 548042"/>
                  <a:gd name="connsiteY27" fmla="*/ 562840 h 548042"/>
                  <a:gd name="connsiteX28" fmla="*/ 494335 w 548042"/>
                  <a:gd name="connsiteY28" fmla="*/ 99196 h 548042"/>
                  <a:gd name="connsiteX29" fmla="*/ 501459 w 548042"/>
                  <a:gd name="connsiteY29" fmla="*/ 42747 h 548042"/>
                  <a:gd name="connsiteX30" fmla="*/ 544755 w 548042"/>
                  <a:gd name="connsiteY30" fmla="*/ 21922 h 548042"/>
                  <a:gd name="connsiteX31" fmla="*/ 566677 w 548042"/>
                  <a:gd name="connsiteY31" fmla="*/ 21922 h 548042"/>
                  <a:gd name="connsiteX32" fmla="*/ 566677 w 548042"/>
                  <a:gd name="connsiteY32" fmla="*/ 0 h 548042"/>
                  <a:gd name="connsiteX33" fmla="*/ 562840 w 548042"/>
                  <a:gd name="connsiteY33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48042" h="548042">
                    <a:moveTo>
                      <a:pt x="380890" y="548"/>
                    </a:moveTo>
                    <a:lnTo>
                      <a:pt x="380890" y="22470"/>
                    </a:lnTo>
                    <a:lnTo>
                      <a:pt x="402811" y="22470"/>
                    </a:lnTo>
                    <a:cubicBezTo>
                      <a:pt x="419801" y="22470"/>
                      <a:pt x="436242" y="28498"/>
                      <a:pt x="444463" y="38363"/>
                    </a:cubicBezTo>
                    <a:cubicBezTo>
                      <a:pt x="450491" y="47132"/>
                      <a:pt x="453231" y="65217"/>
                      <a:pt x="453231" y="99744"/>
                    </a:cubicBezTo>
                    <a:cubicBezTo>
                      <a:pt x="453231" y="99744"/>
                      <a:pt x="453231" y="383630"/>
                      <a:pt x="453231" y="403360"/>
                    </a:cubicBezTo>
                    <a:cubicBezTo>
                      <a:pt x="447203" y="394591"/>
                      <a:pt x="363352" y="285531"/>
                      <a:pt x="283338" y="183046"/>
                    </a:cubicBezTo>
                    <a:cubicBezTo>
                      <a:pt x="212093" y="89879"/>
                      <a:pt x="144135" y="1096"/>
                      <a:pt x="144135" y="1096"/>
                    </a:cubicBezTo>
                    <a:lnTo>
                      <a:pt x="0" y="0"/>
                    </a:lnTo>
                    <a:lnTo>
                      <a:pt x="0" y="21922"/>
                    </a:lnTo>
                    <a:lnTo>
                      <a:pt x="34527" y="26854"/>
                    </a:lnTo>
                    <a:lnTo>
                      <a:pt x="66313" y="41651"/>
                    </a:lnTo>
                    <a:lnTo>
                      <a:pt x="100840" y="77274"/>
                    </a:lnTo>
                    <a:lnTo>
                      <a:pt x="99744" y="455972"/>
                    </a:lnTo>
                    <a:cubicBezTo>
                      <a:pt x="99744" y="486662"/>
                      <a:pt x="97552" y="504199"/>
                      <a:pt x="90975" y="512420"/>
                    </a:cubicBezTo>
                    <a:cubicBezTo>
                      <a:pt x="82206" y="524477"/>
                      <a:pt x="67409" y="531054"/>
                      <a:pt x="46584" y="531054"/>
                    </a:cubicBezTo>
                    <a:lnTo>
                      <a:pt x="26854" y="531054"/>
                    </a:lnTo>
                    <a:lnTo>
                      <a:pt x="26854" y="552975"/>
                    </a:lnTo>
                    <a:lnTo>
                      <a:pt x="213737" y="552975"/>
                    </a:lnTo>
                    <a:lnTo>
                      <a:pt x="213737" y="531054"/>
                    </a:lnTo>
                    <a:lnTo>
                      <a:pt x="191815" y="531054"/>
                    </a:lnTo>
                    <a:cubicBezTo>
                      <a:pt x="172085" y="531054"/>
                      <a:pt x="158384" y="526121"/>
                      <a:pt x="150164" y="515160"/>
                    </a:cubicBezTo>
                    <a:cubicBezTo>
                      <a:pt x="145231" y="509132"/>
                      <a:pt x="140299" y="490498"/>
                      <a:pt x="140299" y="455972"/>
                    </a:cubicBezTo>
                    <a:cubicBezTo>
                      <a:pt x="140299" y="455972"/>
                      <a:pt x="140299" y="149616"/>
                      <a:pt x="140299" y="129886"/>
                    </a:cubicBezTo>
                    <a:cubicBezTo>
                      <a:pt x="145231" y="137011"/>
                      <a:pt x="211545" y="221958"/>
                      <a:pt x="282790" y="315673"/>
                    </a:cubicBezTo>
                    <a:cubicBezTo>
                      <a:pt x="373765" y="432406"/>
                      <a:pt x="474605" y="561744"/>
                      <a:pt x="474605" y="561744"/>
                    </a:cubicBezTo>
                    <a:lnTo>
                      <a:pt x="490498" y="562840"/>
                    </a:lnTo>
                    <a:lnTo>
                      <a:pt x="494335" y="562840"/>
                    </a:lnTo>
                    <a:lnTo>
                      <a:pt x="494335" y="99196"/>
                    </a:lnTo>
                    <a:cubicBezTo>
                      <a:pt x="494335" y="60833"/>
                      <a:pt x="498171" y="47680"/>
                      <a:pt x="501459" y="42747"/>
                    </a:cubicBezTo>
                    <a:cubicBezTo>
                      <a:pt x="508584" y="29046"/>
                      <a:pt x="525025" y="21922"/>
                      <a:pt x="544755" y="21922"/>
                    </a:cubicBezTo>
                    <a:lnTo>
                      <a:pt x="566677" y="21922"/>
                    </a:lnTo>
                    <a:lnTo>
                      <a:pt x="566677" y="0"/>
                    </a:lnTo>
                    <a:lnTo>
                      <a:pt x="56284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153F82D2-5739-42B7-8523-406737DD2B2A}"/>
                  </a:ext>
                </a:extLst>
              </p:cNvPr>
              <p:cNvSpPr/>
              <p:nvPr/>
            </p:nvSpPr>
            <p:spPr>
              <a:xfrm>
                <a:off x="5643316" y="4180367"/>
                <a:ext cx="493239" cy="548043"/>
              </a:xfrm>
              <a:custGeom>
                <a:avLst/>
                <a:gdLst>
                  <a:gd name="connsiteX0" fmla="*/ 324989 w 493238"/>
                  <a:gd name="connsiteY0" fmla="*/ 283886 h 548042"/>
                  <a:gd name="connsiteX1" fmla="*/ 371573 w 493238"/>
                  <a:gd name="connsiteY1" fmla="*/ 288819 h 548042"/>
                  <a:gd name="connsiteX2" fmla="*/ 388563 w 493238"/>
                  <a:gd name="connsiteY2" fmla="*/ 307452 h 548042"/>
                  <a:gd name="connsiteX3" fmla="*/ 392399 w 493238"/>
                  <a:gd name="connsiteY3" fmla="*/ 358968 h 548042"/>
                  <a:gd name="connsiteX4" fmla="*/ 392399 w 493238"/>
                  <a:gd name="connsiteY4" fmla="*/ 517353 h 548042"/>
                  <a:gd name="connsiteX5" fmla="*/ 343075 w 493238"/>
                  <a:gd name="connsiteY5" fmla="*/ 535986 h 548042"/>
                  <a:gd name="connsiteX6" fmla="*/ 290463 w 493238"/>
                  <a:gd name="connsiteY6" fmla="*/ 543110 h 548042"/>
                  <a:gd name="connsiteX7" fmla="*/ 266897 w 493238"/>
                  <a:gd name="connsiteY7" fmla="*/ 540918 h 548042"/>
                  <a:gd name="connsiteX8" fmla="*/ 196748 w 493238"/>
                  <a:gd name="connsiteY8" fmla="*/ 514064 h 548042"/>
                  <a:gd name="connsiteX9" fmla="*/ 122762 w 493238"/>
                  <a:gd name="connsiteY9" fmla="*/ 421993 h 548042"/>
                  <a:gd name="connsiteX10" fmla="*/ 95908 w 493238"/>
                  <a:gd name="connsiteY10" fmla="*/ 280598 h 548042"/>
                  <a:gd name="connsiteX11" fmla="*/ 137559 w 493238"/>
                  <a:gd name="connsiteY11" fmla="*/ 117281 h 548042"/>
                  <a:gd name="connsiteX12" fmla="*/ 266897 w 493238"/>
                  <a:gd name="connsiteY12" fmla="*/ 38363 h 548042"/>
                  <a:gd name="connsiteX13" fmla="*/ 283886 w 493238"/>
                  <a:gd name="connsiteY13" fmla="*/ 37267 h 548042"/>
                  <a:gd name="connsiteX14" fmla="*/ 400620 w 493238"/>
                  <a:gd name="connsiteY14" fmla="*/ 82755 h 548042"/>
                  <a:gd name="connsiteX15" fmla="*/ 451040 w 493238"/>
                  <a:gd name="connsiteY15" fmla="*/ 178662 h 548042"/>
                  <a:gd name="connsiteX16" fmla="*/ 451040 w 493238"/>
                  <a:gd name="connsiteY16" fmla="*/ 180854 h 548042"/>
                  <a:gd name="connsiteX17" fmla="*/ 471865 w 493238"/>
                  <a:gd name="connsiteY17" fmla="*/ 180854 h 548042"/>
                  <a:gd name="connsiteX18" fmla="*/ 457068 w 493238"/>
                  <a:gd name="connsiteY18" fmla="*/ 0 h 548042"/>
                  <a:gd name="connsiteX19" fmla="*/ 453232 w 493238"/>
                  <a:gd name="connsiteY19" fmla="*/ 0 h 548042"/>
                  <a:gd name="connsiteX20" fmla="*/ 436242 w 493238"/>
                  <a:gd name="connsiteY20" fmla="*/ 0 h 548042"/>
                  <a:gd name="connsiteX21" fmla="*/ 436242 w 493238"/>
                  <a:gd name="connsiteY21" fmla="*/ 3836 h 548042"/>
                  <a:gd name="connsiteX22" fmla="*/ 431310 w 493238"/>
                  <a:gd name="connsiteY22" fmla="*/ 27402 h 548042"/>
                  <a:gd name="connsiteX23" fmla="*/ 421445 w 493238"/>
                  <a:gd name="connsiteY23" fmla="*/ 34527 h 548042"/>
                  <a:gd name="connsiteX24" fmla="*/ 394591 w 493238"/>
                  <a:gd name="connsiteY24" fmla="*/ 27402 h 548042"/>
                  <a:gd name="connsiteX25" fmla="*/ 339239 w 493238"/>
                  <a:gd name="connsiteY25" fmla="*/ 8769 h 548042"/>
                  <a:gd name="connsiteX26" fmla="*/ 329374 w 493238"/>
                  <a:gd name="connsiteY26" fmla="*/ 4932 h 548042"/>
                  <a:gd name="connsiteX27" fmla="*/ 276762 w 493238"/>
                  <a:gd name="connsiteY27" fmla="*/ 0 h 548042"/>
                  <a:gd name="connsiteX28" fmla="*/ 266897 w 493238"/>
                  <a:gd name="connsiteY28" fmla="*/ 0 h 548042"/>
                  <a:gd name="connsiteX29" fmla="*/ 141395 w 493238"/>
                  <a:gd name="connsiteY29" fmla="*/ 35623 h 548042"/>
                  <a:gd name="connsiteX30" fmla="*/ 33431 w 493238"/>
                  <a:gd name="connsiteY30" fmla="*/ 157288 h 548042"/>
                  <a:gd name="connsiteX31" fmla="*/ 0 w 493238"/>
                  <a:gd name="connsiteY31" fmla="*/ 297587 h 548042"/>
                  <a:gd name="connsiteX32" fmla="*/ 59189 w 493238"/>
                  <a:gd name="connsiteY32" fmla="*/ 475701 h 548042"/>
                  <a:gd name="connsiteX33" fmla="*/ 266897 w 493238"/>
                  <a:gd name="connsiteY33" fmla="*/ 577637 h 548042"/>
                  <a:gd name="connsiteX34" fmla="*/ 288819 w 493238"/>
                  <a:gd name="connsiteY34" fmla="*/ 577637 h 548042"/>
                  <a:gd name="connsiteX35" fmla="*/ 384726 w 493238"/>
                  <a:gd name="connsiteY35" fmla="*/ 565580 h 548042"/>
                  <a:gd name="connsiteX36" fmla="*/ 471865 w 493238"/>
                  <a:gd name="connsiteY36" fmla="*/ 531054 h 548042"/>
                  <a:gd name="connsiteX37" fmla="*/ 474057 w 493238"/>
                  <a:gd name="connsiteY37" fmla="*/ 529958 h 548042"/>
                  <a:gd name="connsiteX38" fmla="*/ 474057 w 493238"/>
                  <a:gd name="connsiteY38" fmla="*/ 358968 h 548042"/>
                  <a:gd name="connsiteX39" fmla="*/ 480086 w 493238"/>
                  <a:gd name="connsiteY39" fmla="*/ 301424 h 548042"/>
                  <a:gd name="connsiteX40" fmla="*/ 519545 w 493238"/>
                  <a:gd name="connsiteY40" fmla="*/ 284434 h 548042"/>
                  <a:gd name="connsiteX41" fmla="*/ 531602 w 493238"/>
                  <a:gd name="connsiteY41" fmla="*/ 284434 h 548042"/>
                  <a:gd name="connsiteX42" fmla="*/ 531602 w 493238"/>
                  <a:gd name="connsiteY42" fmla="*/ 262513 h 548042"/>
                  <a:gd name="connsiteX43" fmla="*/ 323894 w 493238"/>
                  <a:gd name="connsiteY43" fmla="*/ 262513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93238" h="548042">
                    <a:moveTo>
                      <a:pt x="324989" y="283886"/>
                    </a:moveTo>
                    <a:lnTo>
                      <a:pt x="371573" y="288819"/>
                    </a:lnTo>
                    <a:lnTo>
                      <a:pt x="388563" y="307452"/>
                    </a:lnTo>
                    <a:cubicBezTo>
                      <a:pt x="388563" y="311288"/>
                      <a:pt x="392399" y="358968"/>
                      <a:pt x="392399" y="358968"/>
                    </a:cubicBezTo>
                    <a:lnTo>
                      <a:pt x="392399" y="517353"/>
                    </a:lnTo>
                    <a:cubicBezTo>
                      <a:pt x="377602" y="524477"/>
                      <a:pt x="361708" y="531054"/>
                      <a:pt x="343075" y="535986"/>
                    </a:cubicBezTo>
                    <a:cubicBezTo>
                      <a:pt x="328278" y="540918"/>
                      <a:pt x="309644" y="543110"/>
                      <a:pt x="290463" y="543110"/>
                    </a:cubicBezTo>
                    <a:cubicBezTo>
                      <a:pt x="283339" y="543110"/>
                      <a:pt x="274570" y="542014"/>
                      <a:pt x="266897" y="540918"/>
                    </a:cubicBezTo>
                    <a:cubicBezTo>
                      <a:pt x="242235" y="537082"/>
                      <a:pt x="218669" y="528861"/>
                      <a:pt x="196748" y="514064"/>
                    </a:cubicBezTo>
                    <a:cubicBezTo>
                      <a:pt x="167153" y="495431"/>
                      <a:pt x="141395" y="463644"/>
                      <a:pt x="122762" y="421993"/>
                    </a:cubicBezTo>
                    <a:cubicBezTo>
                      <a:pt x="104128" y="377602"/>
                      <a:pt x="95908" y="332114"/>
                      <a:pt x="95908" y="280598"/>
                    </a:cubicBezTo>
                    <a:cubicBezTo>
                      <a:pt x="95908" y="218121"/>
                      <a:pt x="109609" y="163865"/>
                      <a:pt x="137559" y="117281"/>
                    </a:cubicBezTo>
                    <a:cubicBezTo>
                      <a:pt x="168249" y="67957"/>
                      <a:pt x="211545" y="42199"/>
                      <a:pt x="266897" y="38363"/>
                    </a:cubicBezTo>
                    <a:cubicBezTo>
                      <a:pt x="271829" y="37267"/>
                      <a:pt x="277858" y="37267"/>
                      <a:pt x="283886" y="37267"/>
                    </a:cubicBezTo>
                    <a:cubicBezTo>
                      <a:pt x="333210" y="37267"/>
                      <a:pt x="371025" y="52064"/>
                      <a:pt x="400620" y="82755"/>
                    </a:cubicBezTo>
                    <a:cubicBezTo>
                      <a:pt x="420349" y="103580"/>
                      <a:pt x="436242" y="135915"/>
                      <a:pt x="451040" y="178662"/>
                    </a:cubicBezTo>
                    <a:lnTo>
                      <a:pt x="451040" y="180854"/>
                    </a:lnTo>
                    <a:lnTo>
                      <a:pt x="471865" y="180854"/>
                    </a:lnTo>
                    <a:lnTo>
                      <a:pt x="457068" y="0"/>
                    </a:lnTo>
                    <a:lnTo>
                      <a:pt x="453232" y="0"/>
                    </a:lnTo>
                    <a:lnTo>
                      <a:pt x="436242" y="0"/>
                    </a:lnTo>
                    <a:lnTo>
                      <a:pt x="436242" y="3836"/>
                    </a:lnTo>
                    <a:cubicBezTo>
                      <a:pt x="436242" y="19730"/>
                      <a:pt x="433502" y="25758"/>
                      <a:pt x="431310" y="27402"/>
                    </a:cubicBezTo>
                    <a:cubicBezTo>
                      <a:pt x="429118" y="33431"/>
                      <a:pt x="425281" y="34527"/>
                      <a:pt x="421445" y="34527"/>
                    </a:cubicBezTo>
                    <a:lnTo>
                      <a:pt x="394591" y="27402"/>
                    </a:lnTo>
                    <a:lnTo>
                      <a:pt x="339239" y="8769"/>
                    </a:lnTo>
                    <a:lnTo>
                      <a:pt x="329374" y="4932"/>
                    </a:lnTo>
                    <a:cubicBezTo>
                      <a:pt x="328278" y="4932"/>
                      <a:pt x="276762" y="0"/>
                      <a:pt x="276762" y="0"/>
                    </a:cubicBezTo>
                    <a:cubicBezTo>
                      <a:pt x="272926" y="0"/>
                      <a:pt x="269637" y="0"/>
                      <a:pt x="266897" y="0"/>
                    </a:cubicBezTo>
                    <a:cubicBezTo>
                      <a:pt x="220314" y="1096"/>
                      <a:pt x="178114" y="13701"/>
                      <a:pt x="141395" y="35623"/>
                    </a:cubicBezTo>
                    <a:cubicBezTo>
                      <a:pt x="93168" y="67409"/>
                      <a:pt x="57545" y="107965"/>
                      <a:pt x="33431" y="157288"/>
                    </a:cubicBezTo>
                    <a:cubicBezTo>
                      <a:pt x="11509" y="203872"/>
                      <a:pt x="0" y="251004"/>
                      <a:pt x="0" y="297587"/>
                    </a:cubicBezTo>
                    <a:cubicBezTo>
                      <a:pt x="0" y="363900"/>
                      <a:pt x="19730" y="423089"/>
                      <a:pt x="59189" y="475701"/>
                    </a:cubicBezTo>
                    <a:cubicBezTo>
                      <a:pt x="108513" y="538178"/>
                      <a:pt x="177018" y="572705"/>
                      <a:pt x="266897" y="577637"/>
                    </a:cubicBezTo>
                    <a:cubicBezTo>
                      <a:pt x="272926" y="577637"/>
                      <a:pt x="280598" y="577637"/>
                      <a:pt x="288819" y="577637"/>
                    </a:cubicBezTo>
                    <a:cubicBezTo>
                      <a:pt x="320605" y="577637"/>
                      <a:pt x="354036" y="573801"/>
                      <a:pt x="384726" y="565580"/>
                    </a:cubicBezTo>
                    <a:cubicBezTo>
                      <a:pt x="415417" y="558456"/>
                      <a:pt x="445011" y="544755"/>
                      <a:pt x="471865" y="531054"/>
                    </a:cubicBezTo>
                    <a:lnTo>
                      <a:pt x="474057" y="529958"/>
                    </a:lnTo>
                    <a:lnTo>
                      <a:pt x="474057" y="358968"/>
                    </a:lnTo>
                    <a:cubicBezTo>
                      <a:pt x="474057" y="330470"/>
                      <a:pt x="475154" y="310740"/>
                      <a:pt x="480086" y="301424"/>
                    </a:cubicBezTo>
                    <a:cubicBezTo>
                      <a:pt x="486114" y="290463"/>
                      <a:pt x="499815" y="284434"/>
                      <a:pt x="519545" y="284434"/>
                    </a:cubicBezTo>
                    <a:lnTo>
                      <a:pt x="531602" y="284434"/>
                    </a:lnTo>
                    <a:lnTo>
                      <a:pt x="531602" y="262513"/>
                    </a:lnTo>
                    <a:lnTo>
                      <a:pt x="323894" y="262513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ED5AA56E-7121-4E1D-8999-0A7E61E99DA9}"/>
                  </a:ext>
                </a:extLst>
              </p:cNvPr>
              <p:cNvSpPr/>
              <p:nvPr/>
            </p:nvSpPr>
            <p:spPr>
              <a:xfrm>
                <a:off x="6194099" y="4192424"/>
                <a:ext cx="274021" cy="548043"/>
              </a:xfrm>
              <a:custGeom>
                <a:avLst/>
                <a:gdLst>
                  <a:gd name="connsiteX0" fmla="*/ 145231 w 274021"/>
                  <a:gd name="connsiteY0" fmla="*/ 0 h 548042"/>
                  <a:gd name="connsiteX1" fmla="*/ 61381 w 274021"/>
                  <a:gd name="connsiteY1" fmla="*/ 0 h 548042"/>
                  <a:gd name="connsiteX2" fmla="*/ 61381 w 274021"/>
                  <a:gd name="connsiteY2" fmla="*/ 21922 h 548042"/>
                  <a:gd name="connsiteX3" fmla="*/ 83302 w 274021"/>
                  <a:gd name="connsiteY3" fmla="*/ 21922 h 548042"/>
                  <a:gd name="connsiteX4" fmla="*/ 116733 w 274021"/>
                  <a:gd name="connsiteY4" fmla="*/ 31786 h 548042"/>
                  <a:gd name="connsiteX5" fmla="*/ 131530 w 274021"/>
                  <a:gd name="connsiteY5" fmla="*/ 47680 h 548042"/>
                  <a:gd name="connsiteX6" fmla="*/ 136463 w 274021"/>
                  <a:gd name="connsiteY6" fmla="*/ 99196 h 548042"/>
                  <a:gd name="connsiteX7" fmla="*/ 136463 w 274021"/>
                  <a:gd name="connsiteY7" fmla="*/ 472961 h 548042"/>
                  <a:gd name="connsiteX8" fmla="*/ 127694 w 274021"/>
                  <a:gd name="connsiteY8" fmla="*/ 517352 h 548042"/>
                  <a:gd name="connsiteX9" fmla="*/ 111801 w 274021"/>
                  <a:gd name="connsiteY9" fmla="*/ 531053 h 548042"/>
                  <a:gd name="connsiteX10" fmla="*/ 93167 w 274021"/>
                  <a:gd name="connsiteY10" fmla="*/ 511324 h 548042"/>
                  <a:gd name="connsiteX11" fmla="*/ 67409 w 274021"/>
                  <a:gd name="connsiteY11" fmla="*/ 463096 h 548042"/>
                  <a:gd name="connsiteX12" fmla="*/ 42747 w 274021"/>
                  <a:gd name="connsiteY12" fmla="*/ 454328 h 548042"/>
                  <a:gd name="connsiteX13" fmla="*/ 10961 w 274021"/>
                  <a:gd name="connsiteY13" fmla="*/ 466933 h 548042"/>
                  <a:gd name="connsiteX14" fmla="*/ 0 w 274021"/>
                  <a:gd name="connsiteY14" fmla="*/ 500363 h 548042"/>
                  <a:gd name="connsiteX15" fmla="*/ 21922 w 274021"/>
                  <a:gd name="connsiteY15" fmla="*/ 546947 h 548042"/>
                  <a:gd name="connsiteX16" fmla="*/ 81110 w 274021"/>
                  <a:gd name="connsiteY16" fmla="*/ 565580 h 548042"/>
                  <a:gd name="connsiteX17" fmla="*/ 145231 w 274021"/>
                  <a:gd name="connsiteY17" fmla="*/ 546947 h 548042"/>
                  <a:gd name="connsiteX18" fmla="*/ 157288 w 274021"/>
                  <a:gd name="connsiteY18" fmla="*/ 537082 h 548042"/>
                  <a:gd name="connsiteX19" fmla="*/ 202776 w 274021"/>
                  <a:gd name="connsiteY19" fmla="*/ 469673 h 548042"/>
                  <a:gd name="connsiteX20" fmla="*/ 214833 w 274021"/>
                  <a:gd name="connsiteY20" fmla="*/ 366641 h 548042"/>
                  <a:gd name="connsiteX21" fmla="*/ 214833 w 274021"/>
                  <a:gd name="connsiteY21" fmla="*/ 99744 h 548042"/>
                  <a:gd name="connsiteX22" fmla="*/ 223602 w 274021"/>
                  <a:gd name="connsiteY22" fmla="*/ 40555 h 548042"/>
                  <a:gd name="connsiteX23" fmla="*/ 267993 w 274021"/>
                  <a:gd name="connsiteY23" fmla="*/ 21922 h 548042"/>
                  <a:gd name="connsiteX24" fmla="*/ 289915 w 274021"/>
                  <a:gd name="connsiteY24" fmla="*/ 21922 h 548042"/>
                  <a:gd name="connsiteX25" fmla="*/ 289915 w 274021"/>
                  <a:gd name="connsiteY25" fmla="*/ 0 h 548042"/>
                  <a:gd name="connsiteX26" fmla="*/ 286078 w 274021"/>
                  <a:gd name="connsiteY26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4021" h="548042">
                    <a:moveTo>
                      <a:pt x="145231" y="0"/>
                    </a:moveTo>
                    <a:lnTo>
                      <a:pt x="61381" y="0"/>
                    </a:lnTo>
                    <a:lnTo>
                      <a:pt x="61381" y="21922"/>
                    </a:lnTo>
                    <a:lnTo>
                      <a:pt x="83302" y="21922"/>
                    </a:lnTo>
                    <a:cubicBezTo>
                      <a:pt x="97003" y="21922"/>
                      <a:pt x="107965" y="26854"/>
                      <a:pt x="116733" y="31786"/>
                    </a:cubicBezTo>
                    <a:cubicBezTo>
                      <a:pt x="122762" y="35623"/>
                      <a:pt x="127694" y="40555"/>
                      <a:pt x="131530" y="47680"/>
                    </a:cubicBezTo>
                    <a:cubicBezTo>
                      <a:pt x="131530" y="48776"/>
                      <a:pt x="136463" y="99196"/>
                      <a:pt x="136463" y="99196"/>
                    </a:cubicBezTo>
                    <a:lnTo>
                      <a:pt x="136463" y="472961"/>
                    </a:lnTo>
                    <a:cubicBezTo>
                      <a:pt x="136463" y="496527"/>
                      <a:pt x="132626" y="511324"/>
                      <a:pt x="127694" y="517352"/>
                    </a:cubicBezTo>
                    <a:cubicBezTo>
                      <a:pt x="122762" y="526121"/>
                      <a:pt x="116733" y="531053"/>
                      <a:pt x="111801" y="531053"/>
                    </a:cubicBezTo>
                    <a:cubicBezTo>
                      <a:pt x="103032" y="531053"/>
                      <a:pt x="98100" y="525025"/>
                      <a:pt x="93167" y="511324"/>
                    </a:cubicBezTo>
                    <a:cubicBezTo>
                      <a:pt x="81110" y="485566"/>
                      <a:pt x="74534" y="470769"/>
                      <a:pt x="67409" y="463096"/>
                    </a:cubicBezTo>
                    <a:cubicBezTo>
                      <a:pt x="66313" y="462000"/>
                      <a:pt x="42747" y="454328"/>
                      <a:pt x="42747" y="454328"/>
                    </a:cubicBezTo>
                    <a:cubicBezTo>
                      <a:pt x="29046" y="454328"/>
                      <a:pt x="18086" y="460356"/>
                      <a:pt x="10961" y="466933"/>
                    </a:cubicBezTo>
                    <a:cubicBezTo>
                      <a:pt x="3836" y="475701"/>
                      <a:pt x="0" y="485566"/>
                      <a:pt x="0" y="500363"/>
                    </a:cubicBezTo>
                    <a:cubicBezTo>
                      <a:pt x="0" y="520093"/>
                      <a:pt x="8768" y="533794"/>
                      <a:pt x="21922" y="546947"/>
                    </a:cubicBezTo>
                    <a:cubicBezTo>
                      <a:pt x="36719" y="559004"/>
                      <a:pt x="55352" y="565580"/>
                      <a:pt x="81110" y="565580"/>
                    </a:cubicBezTo>
                    <a:cubicBezTo>
                      <a:pt x="104676" y="565580"/>
                      <a:pt x="125502" y="559552"/>
                      <a:pt x="145231" y="546947"/>
                    </a:cubicBezTo>
                    <a:cubicBezTo>
                      <a:pt x="150164" y="544755"/>
                      <a:pt x="154000" y="540918"/>
                      <a:pt x="157288" y="537082"/>
                    </a:cubicBezTo>
                    <a:cubicBezTo>
                      <a:pt x="178114" y="518449"/>
                      <a:pt x="192911" y="496527"/>
                      <a:pt x="202776" y="469673"/>
                    </a:cubicBezTo>
                    <a:cubicBezTo>
                      <a:pt x="213737" y="438982"/>
                      <a:pt x="214833" y="402263"/>
                      <a:pt x="214833" y="366641"/>
                    </a:cubicBezTo>
                    <a:lnTo>
                      <a:pt x="214833" y="99744"/>
                    </a:lnTo>
                    <a:cubicBezTo>
                      <a:pt x="214833" y="63025"/>
                      <a:pt x="220861" y="45487"/>
                      <a:pt x="223602" y="40555"/>
                    </a:cubicBezTo>
                    <a:cubicBezTo>
                      <a:pt x="232370" y="28498"/>
                      <a:pt x="248263" y="21922"/>
                      <a:pt x="267993" y="21922"/>
                    </a:cubicBezTo>
                    <a:lnTo>
                      <a:pt x="289915" y="21922"/>
                    </a:lnTo>
                    <a:lnTo>
                      <a:pt x="289915" y="0"/>
                    </a:lnTo>
                    <a:lnTo>
                      <a:pt x="2860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9FC05CEA-3EAF-46F0-A7BC-2DFCB6299348}"/>
                  </a:ext>
                </a:extLst>
              </p:cNvPr>
              <p:cNvSpPr/>
              <p:nvPr/>
            </p:nvSpPr>
            <p:spPr>
              <a:xfrm>
                <a:off x="6500455" y="4192424"/>
                <a:ext cx="219217" cy="548043"/>
              </a:xfrm>
              <a:custGeom>
                <a:avLst/>
                <a:gdLst>
                  <a:gd name="connsiteX0" fmla="*/ 114541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2 w 219217"/>
                  <a:gd name="connsiteY3" fmla="*/ 21922 h 548042"/>
                  <a:gd name="connsiteX4" fmla="*/ 56449 w 219217"/>
                  <a:gd name="connsiteY4" fmla="*/ 31786 h 548042"/>
                  <a:gd name="connsiteX5" fmla="*/ 71246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3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29082 w 219217"/>
                  <a:gd name="connsiteY13" fmla="*/ 552975 h 548042"/>
                  <a:gd name="connsiteX14" fmla="*/ 229082 w 219217"/>
                  <a:gd name="connsiteY14" fmla="*/ 531053 h 548042"/>
                  <a:gd name="connsiteX15" fmla="*/ 207161 w 219217"/>
                  <a:gd name="connsiteY15" fmla="*/ 531053 h 548042"/>
                  <a:gd name="connsiteX16" fmla="*/ 173730 w 219217"/>
                  <a:gd name="connsiteY16" fmla="*/ 521189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7161 w 219217"/>
                  <a:gd name="connsiteY21" fmla="*/ 21922 h 548042"/>
                  <a:gd name="connsiteX22" fmla="*/ 229082 w 219217"/>
                  <a:gd name="connsiteY22" fmla="*/ 21922 h 548042"/>
                  <a:gd name="connsiteX23" fmla="*/ 229082 w 219217"/>
                  <a:gd name="connsiteY23" fmla="*/ 0 h 548042"/>
                  <a:gd name="connsiteX24" fmla="*/ 226890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4541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32883" y="21922"/>
                      <a:pt x="45488" y="26854"/>
                      <a:pt x="56449" y="31786"/>
                    </a:cubicBezTo>
                    <a:lnTo>
                      <a:pt x="71246" y="47680"/>
                    </a:lnTo>
                    <a:cubicBezTo>
                      <a:pt x="71246" y="48776"/>
                      <a:pt x="75082" y="99196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50" y="505844"/>
                      <a:pt x="66313" y="512420"/>
                    </a:cubicBezTo>
                    <a:cubicBezTo>
                      <a:pt x="57545" y="524477"/>
                      <a:pt x="41651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29082" y="552975"/>
                    </a:lnTo>
                    <a:lnTo>
                      <a:pt x="229082" y="531053"/>
                    </a:lnTo>
                    <a:lnTo>
                      <a:pt x="207161" y="531053"/>
                    </a:lnTo>
                    <a:cubicBezTo>
                      <a:pt x="195104" y="531053"/>
                      <a:pt x="185239" y="528861"/>
                      <a:pt x="173730" y="521189"/>
                    </a:cubicBezTo>
                    <a:cubicBezTo>
                      <a:pt x="167701" y="517352"/>
                      <a:pt x="161673" y="512420"/>
                      <a:pt x="158933" y="506391"/>
                    </a:cubicBezTo>
                    <a:cubicBezTo>
                      <a:pt x="157837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837" y="49324"/>
                      <a:pt x="163865" y="40555"/>
                    </a:cubicBezTo>
                    <a:cubicBezTo>
                      <a:pt x="172634" y="28498"/>
                      <a:pt x="188527" y="21922"/>
                      <a:pt x="207161" y="21922"/>
                    </a:cubicBezTo>
                    <a:lnTo>
                      <a:pt x="229082" y="21922"/>
                    </a:lnTo>
                    <a:lnTo>
                      <a:pt x="229082" y="0"/>
                    </a:lnTo>
                    <a:lnTo>
                      <a:pt x="22689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AD4FCDE9-427B-42EE-BFE4-C07A72B0446D}"/>
                  </a:ext>
                </a:extLst>
              </p:cNvPr>
              <p:cNvSpPr/>
              <p:nvPr/>
            </p:nvSpPr>
            <p:spPr>
              <a:xfrm>
                <a:off x="6938889" y="4191876"/>
                <a:ext cx="1096086" cy="548043"/>
              </a:xfrm>
              <a:custGeom>
                <a:avLst/>
                <a:gdLst>
                  <a:gd name="connsiteX0" fmla="*/ 930029 w 1096085"/>
                  <a:gd name="connsiteY0" fmla="*/ 548 h 548042"/>
                  <a:gd name="connsiteX1" fmla="*/ 930029 w 1096085"/>
                  <a:gd name="connsiteY1" fmla="*/ 22470 h 548042"/>
                  <a:gd name="connsiteX2" fmla="*/ 951951 w 1096085"/>
                  <a:gd name="connsiteY2" fmla="*/ 22470 h 548042"/>
                  <a:gd name="connsiteX3" fmla="*/ 993602 w 1096085"/>
                  <a:gd name="connsiteY3" fmla="*/ 38363 h 548042"/>
                  <a:gd name="connsiteX4" fmla="*/ 1002371 w 1096085"/>
                  <a:gd name="connsiteY4" fmla="*/ 99744 h 548042"/>
                  <a:gd name="connsiteX5" fmla="*/ 1002371 w 1096085"/>
                  <a:gd name="connsiteY5" fmla="*/ 403360 h 548042"/>
                  <a:gd name="connsiteX6" fmla="*/ 832478 w 1096085"/>
                  <a:gd name="connsiteY6" fmla="*/ 183046 h 548042"/>
                  <a:gd name="connsiteX7" fmla="*/ 693274 w 1096085"/>
                  <a:gd name="connsiteY7" fmla="*/ 1096 h 548042"/>
                  <a:gd name="connsiteX8" fmla="*/ 556812 w 1096085"/>
                  <a:gd name="connsiteY8" fmla="*/ 0 h 548042"/>
                  <a:gd name="connsiteX9" fmla="*/ 552976 w 1096085"/>
                  <a:gd name="connsiteY9" fmla="*/ 0 h 548042"/>
                  <a:gd name="connsiteX10" fmla="*/ 367189 w 1096085"/>
                  <a:gd name="connsiteY10" fmla="*/ 0 h 548042"/>
                  <a:gd name="connsiteX11" fmla="*/ 367189 w 1096085"/>
                  <a:gd name="connsiteY11" fmla="*/ 21922 h 548042"/>
                  <a:gd name="connsiteX12" fmla="*/ 391851 w 1096085"/>
                  <a:gd name="connsiteY12" fmla="*/ 21922 h 548042"/>
                  <a:gd name="connsiteX13" fmla="*/ 431310 w 1096085"/>
                  <a:gd name="connsiteY13" fmla="*/ 40555 h 548042"/>
                  <a:gd name="connsiteX14" fmla="*/ 442271 w 1096085"/>
                  <a:gd name="connsiteY14" fmla="*/ 99744 h 548042"/>
                  <a:gd name="connsiteX15" fmla="*/ 442271 w 1096085"/>
                  <a:gd name="connsiteY15" fmla="*/ 322249 h 548042"/>
                  <a:gd name="connsiteX16" fmla="*/ 427474 w 1096085"/>
                  <a:gd name="connsiteY16" fmla="*/ 445011 h 548042"/>
                  <a:gd name="connsiteX17" fmla="*/ 373218 w 1096085"/>
                  <a:gd name="connsiteY17" fmla="*/ 501459 h 548042"/>
                  <a:gd name="connsiteX18" fmla="*/ 286078 w 1096085"/>
                  <a:gd name="connsiteY18" fmla="*/ 523381 h 548042"/>
                  <a:gd name="connsiteX19" fmla="*/ 278954 w 1096085"/>
                  <a:gd name="connsiteY19" fmla="*/ 523381 h 548042"/>
                  <a:gd name="connsiteX20" fmla="*/ 219765 w 1096085"/>
                  <a:gd name="connsiteY20" fmla="*/ 508584 h 548042"/>
                  <a:gd name="connsiteX21" fmla="*/ 179210 w 1096085"/>
                  <a:gd name="connsiteY21" fmla="*/ 472961 h 548042"/>
                  <a:gd name="connsiteX22" fmla="*/ 162221 w 1096085"/>
                  <a:gd name="connsiteY22" fmla="*/ 410484 h 548042"/>
                  <a:gd name="connsiteX23" fmla="*/ 155096 w 1096085"/>
                  <a:gd name="connsiteY23" fmla="*/ 339239 h 548042"/>
                  <a:gd name="connsiteX24" fmla="*/ 155096 w 1096085"/>
                  <a:gd name="connsiteY24" fmla="*/ 99196 h 548042"/>
                  <a:gd name="connsiteX25" fmla="*/ 163865 w 1096085"/>
                  <a:gd name="connsiteY25" fmla="*/ 42747 h 548042"/>
                  <a:gd name="connsiteX26" fmla="*/ 208256 w 1096085"/>
                  <a:gd name="connsiteY26" fmla="*/ 21922 h 548042"/>
                  <a:gd name="connsiteX27" fmla="*/ 230178 w 1096085"/>
                  <a:gd name="connsiteY27" fmla="*/ 21922 h 548042"/>
                  <a:gd name="connsiteX28" fmla="*/ 230178 w 1096085"/>
                  <a:gd name="connsiteY28" fmla="*/ 0 h 548042"/>
                  <a:gd name="connsiteX29" fmla="*/ 0 w 1096085"/>
                  <a:gd name="connsiteY29" fmla="*/ 0 h 548042"/>
                  <a:gd name="connsiteX30" fmla="*/ 0 w 1096085"/>
                  <a:gd name="connsiteY30" fmla="*/ 21922 h 548042"/>
                  <a:gd name="connsiteX31" fmla="*/ 21922 w 1096085"/>
                  <a:gd name="connsiteY31" fmla="*/ 21922 h 548042"/>
                  <a:gd name="connsiteX32" fmla="*/ 61381 w 1096085"/>
                  <a:gd name="connsiteY32" fmla="*/ 37815 h 548042"/>
                  <a:gd name="connsiteX33" fmla="*/ 75082 w 1096085"/>
                  <a:gd name="connsiteY33" fmla="*/ 99196 h 548042"/>
                  <a:gd name="connsiteX34" fmla="*/ 75082 w 1096085"/>
                  <a:gd name="connsiteY34" fmla="*/ 314577 h 548042"/>
                  <a:gd name="connsiteX35" fmla="*/ 87139 w 1096085"/>
                  <a:gd name="connsiteY35" fmla="*/ 449943 h 548042"/>
                  <a:gd name="connsiteX36" fmla="*/ 151260 w 1096085"/>
                  <a:gd name="connsiteY36" fmla="*/ 534890 h 548042"/>
                  <a:gd name="connsiteX37" fmla="*/ 278954 w 1096085"/>
                  <a:gd name="connsiteY37" fmla="*/ 565580 h 548042"/>
                  <a:gd name="connsiteX38" fmla="*/ 281146 w 1096085"/>
                  <a:gd name="connsiteY38" fmla="*/ 565580 h 548042"/>
                  <a:gd name="connsiteX39" fmla="*/ 405552 w 1096085"/>
                  <a:gd name="connsiteY39" fmla="*/ 532150 h 548042"/>
                  <a:gd name="connsiteX40" fmla="*/ 466933 w 1096085"/>
                  <a:gd name="connsiteY40" fmla="*/ 454876 h 548042"/>
                  <a:gd name="connsiteX41" fmla="*/ 483922 w 1096085"/>
                  <a:gd name="connsiteY41" fmla="*/ 324441 h 548042"/>
                  <a:gd name="connsiteX42" fmla="*/ 483922 w 1096085"/>
                  <a:gd name="connsiteY42" fmla="*/ 104128 h 548042"/>
                  <a:gd name="connsiteX43" fmla="*/ 489951 w 1096085"/>
                  <a:gd name="connsiteY43" fmla="*/ 47680 h 548042"/>
                  <a:gd name="connsiteX44" fmla="*/ 534342 w 1096085"/>
                  <a:gd name="connsiteY44" fmla="*/ 21922 h 548042"/>
                  <a:gd name="connsiteX45" fmla="*/ 552976 w 1096085"/>
                  <a:gd name="connsiteY45" fmla="*/ 21922 h 548042"/>
                  <a:gd name="connsiteX46" fmla="*/ 583666 w 1096085"/>
                  <a:gd name="connsiteY46" fmla="*/ 26854 h 548042"/>
                  <a:gd name="connsiteX47" fmla="*/ 615452 w 1096085"/>
                  <a:gd name="connsiteY47" fmla="*/ 41651 h 548042"/>
                  <a:gd name="connsiteX48" fmla="*/ 649979 w 1096085"/>
                  <a:gd name="connsiteY48" fmla="*/ 77274 h 548042"/>
                  <a:gd name="connsiteX49" fmla="*/ 649979 w 1096085"/>
                  <a:gd name="connsiteY49" fmla="*/ 455972 h 548042"/>
                  <a:gd name="connsiteX50" fmla="*/ 641211 w 1096085"/>
                  <a:gd name="connsiteY50" fmla="*/ 512420 h 548042"/>
                  <a:gd name="connsiteX51" fmla="*/ 596819 w 1096085"/>
                  <a:gd name="connsiteY51" fmla="*/ 531054 h 548042"/>
                  <a:gd name="connsiteX52" fmla="*/ 577090 w 1096085"/>
                  <a:gd name="connsiteY52" fmla="*/ 531054 h 548042"/>
                  <a:gd name="connsiteX53" fmla="*/ 577090 w 1096085"/>
                  <a:gd name="connsiteY53" fmla="*/ 552975 h 548042"/>
                  <a:gd name="connsiteX54" fmla="*/ 762876 w 1096085"/>
                  <a:gd name="connsiteY54" fmla="*/ 552975 h 548042"/>
                  <a:gd name="connsiteX55" fmla="*/ 762876 w 1096085"/>
                  <a:gd name="connsiteY55" fmla="*/ 531054 h 548042"/>
                  <a:gd name="connsiteX56" fmla="*/ 740954 w 1096085"/>
                  <a:gd name="connsiteY56" fmla="*/ 531054 h 548042"/>
                  <a:gd name="connsiteX57" fmla="*/ 700399 w 1096085"/>
                  <a:gd name="connsiteY57" fmla="*/ 515160 h 548042"/>
                  <a:gd name="connsiteX58" fmla="*/ 689439 w 1096085"/>
                  <a:gd name="connsiteY58" fmla="*/ 455972 h 548042"/>
                  <a:gd name="connsiteX59" fmla="*/ 689439 w 1096085"/>
                  <a:gd name="connsiteY59" fmla="*/ 129886 h 548042"/>
                  <a:gd name="connsiteX60" fmla="*/ 831929 w 1096085"/>
                  <a:gd name="connsiteY60" fmla="*/ 315673 h 548042"/>
                  <a:gd name="connsiteX61" fmla="*/ 1022648 w 1096085"/>
                  <a:gd name="connsiteY61" fmla="*/ 561744 h 548042"/>
                  <a:gd name="connsiteX62" fmla="*/ 1039638 w 1096085"/>
                  <a:gd name="connsiteY62" fmla="*/ 562840 h 548042"/>
                  <a:gd name="connsiteX63" fmla="*/ 1043474 w 1096085"/>
                  <a:gd name="connsiteY63" fmla="*/ 562840 h 548042"/>
                  <a:gd name="connsiteX64" fmla="*/ 1043474 w 1096085"/>
                  <a:gd name="connsiteY64" fmla="*/ 99196 h 548042"/>
                  <a:gd name="connsiteX65" fmla="*/ 1049502 w 1096085"/>
                  <a:gd name="connsiteY65" fmla="*/ 42747 h 548042"/>
                  <a:gd name="connsiteX66" fmla="*/ 1093894 w 1096085"/>
                  <a:gd name="connsiteY66" fmla="*/ 21922 h 548042"/>
                  <a:gd name="connsiteX67" fmla="*/ 1115816 w 1096085"/>
                  <a:gd name="connsiteY67" fmla="*/ 21922 h 548042"/>
                  <a:gd name="connsiteX68" fmla="*/ 1115816 w 1096085"/>
                  <a:gd name="connsiteY68" fmla="*/ 0 h 548042"/>
                  <a:gd name="connsiteX69" fmla="*/ 1111979 w 1096085"/>
                  <a:gd name="connsiteY69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096085" h="548042">
                    <a:moveTo>
                      <a:pt x="930029" y="548"/>
                    </a:moveTo>
                    <a:lnTo>
                      <a:pt x="930029" y="22470"/>
                    </a:lnTo>
                    <a:lnTo>
                      <a:pt x="951951" y="22470"/>
                    </a:lnTo>
                    <a:cubicBezTo>
                      <a:pt x="967844" y="22470"/>
                      <a:pt x="983737" y="28498"/>
                      <a:pt x="993602" y="38363"/>
                    </a:cubicBezTo>
                    <a:cubicBezTo>
                      <a:pt x="998535" y="47132"/>
                      <a:pt x="1002371" y="65217"/>
                      <a:pt x="1002371" y="99744"/>
                    </a:cubicBezTo>
                    <a:cubicBezTo>
                      <a:pt x="1002371" y="99744"/>
                      <a:pt x="1002371" y="383630"/>
                      <a:pt x="1002371" y="403360"/>
                    </a:cubicBezTo>
                    <a:cubicBezTo>
                      <a:pt x="995246" y="394591"/>
                      <a:pt x="911395" y="285531"/>
                      <a:pt x="832478" y="183046"/>
                    </a:cubicBezTo>
                    <a:cubicBezTo>
                      <a:pt x="760136" y="89879"/>
                      <a:pt x="693274" y="1096"/>
                      <a:pt x="693274" y="1096"/>
                    </a:cubicBezTo>
                    <a:lnTo>
                      <a:pt x="556812" y="0"/>
                    </a:lnTo>
                    <a:lnTo>
                      <a:pt x="552976" y="0"/>
                    </a:lnTo>
                    <a:lnTo>
                      <a:pt x="367189" y="0"/>
                    </a:lnTo>
                    <a:lnTo>
                      <a:pt x="367189" y="21922"/>
                    </a:lnTo>
                    <a:lnTo>
                      <a:pt x="391851" y="21922"/>
                    </a:lnTo>
                    <a:cubicBezTo>
                      <a:pt x="407744" y="21922"/>
                      <a:pt x="421445" y="27950"/>
                      <a:pt x="431310" y="40555"/>
                    </a:cubicBezTo>
                    <a:cubicBezTo>
                      <a:pt x="436242" y="46584"/>
                      <a:pt x="442271" y="65217"/>
                      <a:pt x="442271" y="99744"/>
                    </a:cubicBezTo>
                    <a:lnTo>
                      <a:pt x="442271" y="322249"/>
                    </a:lnTo>
                    <a:cubicBezTo>
                      <a:pt x="442271" y="379794"/>
                      <a:pt x="437338" y="420349"/>
                      <a:pt x="427474" y="445011"/>
                    </a:cubicBezTo>
                    <a:cubicBezTo>
                      <a:pt x="417609" y="468577"/>
                      <a:pt x="397879" y="488306"/>
                      <a:pt x="373218" y="501459"/>
                    </a:cubicBezTo>
                    <a:cubicBezTo>
                      <a:pt x="348555" y="516256"/>
                      <a:pt x="318961" y="523381"/>
                      <a:pt x="286078" y="523381"/>
                    </a:cubicBezTo>
                    <a:cubicBezTo>
                      <a:pt x="283886" y="523381"/>
                      <a:pt x="281146" y="523381"/>
                      <a:pt x="278954" y="523381"/>
                    </a:cubicBezTo>
                    <a:cubicBezTo>
                      <a:pt x="255388" y="522285"/>
                      <a:pt x="237303" y="517353"/>
                      <a:pt x="219765" y="508584"/>
                    </a:cubicBezTo>
                    <a:cubicBezTo>
                      <a:pt x="202776" y="498719"/>
                      <a:pt x="189075" y="487758"/>
                      <a:pt x="179210" y="472961"/>
                    </a:cubicBezTo>
                    <a:cubicBezTo>
                      <a:pt x="169345" y="458164"/>
                      <a:pt x="163317" y="436242"/>
                      <a:pt x="162221" y="410484"/>
                    </a:cubicBezTo>
                    <a:cubicBezTo>
                      <a:pt x="161125" y="410484"/>
                      <a:pt x="155096" y="339239"/>
                      <a:pt x="155096" y="339239"/>
                    </a:cubicBezTo>
                    <a:lnTo>
                      <a:pt x="155096" y="99196"/>
                    </a:lnTo>
                    <a:cubicBezTo>
                      <a:pt x="155096" y="63573"/>
                      <a:pt x="161125" y="46584"/>
                      <a:pt x="163865" y="42747"/>
                    </a:cubicBezTo>
                    <a:cubicBezTo>
                      <a:pt x="172634" y="29046"/>
                      <a:pt x="187431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2748" y="21922"/>
                      <a:pt x="55352" y="26854"/>
                      <a:pt x="61381" y="37815"/>
                    </a:cubicBezTo>
                    <a:cubicBezTo>
                      <a:pt x="67409" y="43844"/>
                      <a:pt x="75082" y="59737"/>
                      <a:pt x="75082" y="99196"/>
                    </a:cubicBezTo>
                    <a:lnTo>
                      <a:pt x="75082" y="314577"/>
                    </a:lnTo>
                    <a:cubicBezTo>
                      <a:pt x="75082" y="375957"/>
                      <a:pt x="80014" y="421445"/>
                      <a:pt x="87139" y="449943"/>
                    </a:cubicBezTo>
                    <a:cubicBezTo>
                      <a:pt x="101936" y="488306"/>
                      <a:pt x="122762" y="514064"/>
                      <a:pt x="151260" y="534890"/>
                    </a:cubicBezTo>
                    <a:cubicBezTo>
                      <a:pt x="179758" y="554620"/>
                      <a:pt x="222506" y="565580"/>
                      <a:pt x="278954" y="565580"/>
                    </a:cubicBezTo>
                    <a:cubicBezTo>
                      <a:pt x="278954" y="565580"/>
                      <a:pt x="280050" y="565580"/>
                      <a:pt x="281146" y="565580"/>
                    </a:cubicBezTo>
                    <a:cubicBezTo>
                      <a:pt x="333758" y="565580"/>
                      <a:pt x="374862" y="554620"/>
                      <a:pt x="405552" y="532150"/>
                    </a:cubicBezTo>
                    <a:cubicBezTo>
                      <a:pt x="437338" y="508584"/>
                      <a:pt x="458164" y="482826"/>
                      <a:pt x="466933" y="454876"/>
                    </a:cubicBezTo>
                    <a:cubicBezTo>
                      <a:pt x="477894" y="420349"/>
                      <a:pt x="483922" y="374861"/>
                      <a:pt x="483922" y="324441"/>
                    </a:cubicBezTo>
                    <a:lnTo>
                      <a:pt x="483922" y="104128"/>
                    </a:lnTo>
                    <a:cubicBezTo>
                      <a:pt x="483922" y="74534"/>
                      <a:pt x="485018" y="55900"/>
                      <a:pt x="489951" y="47680"/>
                    </a:cubicBezTo>
                    <a:cubicBezTo>
                      <a:pt x="502008" y="30690"/>
                      <a:pt x="515709" y="21922"/>
                      <a:pt x="534342" y="21922"/>
                    </a:cubicBezTo>
                    <a:lnTo>
                      <a:pt x="552976" y="21922"/>
                    </a:lnTo>
                    <a:lnTo>
                      <a:pt x="583666" y="26854"/>
                    </a:lnTo>
                    <a:lnTo>
                      <a:pt x="615452" y="41651"/>
                    </a:lnTo>
                    <a:lnTo>
                      <a:pt x="649979" y="77274"/>
                    </a:lnTo>
                    <a:lnTo>
                      <a:pt x="649979" y="455972"/>
                    </a:lnTo>
                    <a:cubicBezTo>
                      <a:pt x="649979" y="486662"/>
                      <a:pt x="646143" y="504199"/>
                      <a:pt x="641211" y="512420"/>
                    </a:cubicBezTo>
                    <a:cubicBezTo>
                      <a:pt x="631346" y="524477"/>
                      <a:pt x="617645" y="531054"/>
                      <a:pt x="596819" y="531054"/>
                    </a:cubicBezTo>
                    <a:lnTo>
                      <a:pt x="577090" y="531054"/>
                    </a:lnTo>
                    <a:lnTo>
                      <a:pt x="577090" y="552975"/>
                    </a:lnTo>
                    <a:lnTo>
                      <a:pt x="762876" y="552975"/>
                    </a:lnTo>
                    <a:lnTo>
                      <a:pt x="762876" y="531054"/>
                    </a:lnTo>
                    <a:lnTo>
                      <a:pt x="740954" y="531054"/>
                    </a:lnTo>
                    <a:cubicBezTo>
                      <a:pt x="721224" y="531054"/>
                      <a:pt x="709168" y="526121"/>
                      <a:pt x="700399" y="515160"/>
                    </a:cubicBezTo>
                    <a:cubicBezTo>
                      <a:pt x="694371" y="509132"/>
                      <a:pt x="689439" y="490498"/>
                      <a:pt x="689439" y="455972"/>
                    </a:cubicBezTo>
                    <a:cubicBezTo>
                      <a:pt x="689439" y="455972"/>
                      <a:pt x="689439" y="149616"/>
                      <a:pt x="689439" y="129886"/>
                    </a:cubicBezTo>
                    <a:cubicBezTo>
                      <a:pt x="694371" y="137011"/>
                      <a:pt x="759588" y="221958"/>
                      <a:pt x="831929" y="315673"/>
                    </a:cubicBezTo>
                    <a:cubicBezTo>
                      <a:pt x="922905" y="432406"/>
                      <a:pt x="1022648" y="561744"/>
                      <a:pt x="1022648" y="561744"/>
                    </a:cubicBezTo>
                    <a:lnTo>
                      <a:pt x="1039638" y="562840"/>
                    </a:lnTo>
                    <a:lnTo>
                      <a:pt x="1043474" y="562840"/>
                    </a:lnTo>
                    <a:lnTo>
                      <a:pt x="1043474" y="99196"/>
                    </a:lnTo>
                    <a:cubicBezTo>
                      <a:pt x="1043474" y="60833"/>
                      <a:pt x="1047311" y="47680"/>
                      <a:pt x="1049502" y="42747"/>
                    </a:cubicBezTo>
                    <a:cubicBezTo>
                      <a:pt x="1058271" y="29046"/>
                      <a:pt x="1073069" y="21922"/>
                      <a:pt x="1093894" y="21922"/>
                    </a:cubicBezTo>
                    <a:lnTo>
                      <a:pt x="1115816" y="21922"/>
                    </a:lnTo>
                    <a:lnTo>
                      <a:pt x="1115816" y="0"/>
                    </a:lnTo>
                    <a:lnTo>
                      <a:pt x="1111979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7D0419DB-6DBC-472A-BCA3-BDC4C3BEC6C9}"/>
                  </a:ext>
                </a:extLst>
              </p:cNvPr>
              <p:cNvSpPr/>
              <p:nvPr/>
            </p:nvSpPr>
            <p:spPr>
              <a:xfrm>
                <a:off x="8079367" y="4192424"/>
                <a:ext cx="219217" cy="548043"/>
              </a:xfrm>
              <a:custGeom>
                <a:avLst/>
                <a:gdLst>
                  <a:gd name="connsiteX0" fmla="*/ 112897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1 w 219217"/>
                  <a:gd name="connsiteY3" fmla="*/ 21922 h 548042"/>
                  <a:gd name="connsiteX4" fmla="*/ 55352 w 219217"/>
                  <a:gd name="connsiteY4" fmla="*/ 31786 h 548042"/>
                  <a:gd name="connsiteX5" fmla="*/ 67409 w 219217"/>
                  <a:gd name="connsiteY5" fmla="*/ 47680 h 548042"/>
                  <a:gd name="connsiteX6" fmla="*/ 72341 w 219217"/>
                  <a:gd name="connsiteY6" fmla="*/ 99196 h 548042"/>
                  <a:gd name="connsiteX7" fmla="*/ 72341 w 219217"/>
                  <a:gd name="connsiteY7" fmla="*/ 453231 h 548042"/>
                  <a:gd name="connsiteX8" fmla="*/ 65217 w 219217"/>
                  <a:gd name="connsiteY8" fmla="*/ 512420 h 548042"/>
                  <a:gd name="connsiteX9" fmla="*/ 21921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2897 w 219217"/>
                  <a:gd name="connsiteY12" fmla="*/ 552975 h 548042"/>
                  <a:gd name="connsiteX13" fmla="*/ 225793 w 219217"/>
                  <a:gd name="connsiteY13" fmla="*/ 552975 h 548042"/>
                  <a:gd name="connsiteX14" fmla="*/ 225793 w 219217"/>
                  <a:gd name="connsiteY14" fmla="*/ 531053 h 548042"/>
                  <a:gd name="connsiteX15" fmla="*/ 203872 w 219217"/>
                  <a:gd name="connsiteY15" fmla="*/ 531053 h 548042"/>
                  <a:gd name="connsiteX16" fmla="*/ 173182 w 219217"/>
                  <a:gd name="connsiteY16" fmla="*/ 522285 h 548042"/>
                  <a:gd name="connsiteX17" fmla="*/ 158384 w 219217"/>
                  <a:gd name="connsiteY17" fmla="*/ 506391 h 548042"/>
                  <a:gd name="connsiteX18" fmla="*/ 153452 w 219217"/>
                  <a:gd name="connsiteY18" fmla="*/ 453779 h 548042"/>
                  <a:gd name="connsiteX19" fmla="*/ 153452 w 219217"/>
                  <a:gd name="connsiteY19" fmla="*/ 99744 h 548042"/>
                  <a:gd name="connsiteX20" fmla="*/ 162220 w 219217"/>
                  <a:gd name="connsiteY20" fmla="*/ 40555 h 548042"/>
                  <a:gd name="connsiteX21" fmla="*/ 203872 w 219217"/>
                  <a:gd name="connsiteY21" fmla="*/ 21922 h 548042"/>
                  <a:gd name="connsiteX22" fmla="*/ 225793 w 219217"/>
                  <a:gd name="connsiteY22" fmla="*/ 21922 h 548042"/>
                  <a:gd name="connsiteX23" fmla="*/ 225793 w 219217"/>
                  <a:gd name="connsiteY23" fmla="*/ 0 h 548042"/>
                  <a:gd name="connsiteX24" fmla="*/ 221958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2897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1" y="21922"/>
                    </a:lnTo>
                    <a:cubicBezTo>
                      <a:pt x="32882" y="21922"/>
                      <a:pt x="43844" y="26854"/>
                      <a:pt x="55352" y="31786"/>
                    </a:cubicBezTo>
                    <a:lnTo>
                      <a:pt x="67409" y="47680"/>
                    </a:lnTo>
                    <a:cubicBezTo>
                      <a:pt x="72341" y="56448"/>
                      <a:pt x="72341" y="73438"/>
                      <a:pt x="72341" y="99196"/>
                    </a:cubicBezTo>
                    <a:lnTo>
                      <a:pt x="72341" y="453231"/>
                    </a:lnTo>
                    <a:cubicBezTo>
                      <a:pt x="72341" y="497623"/>
                      <a:pt x="67409" y="509680"/>
                      <a:pt x="65217" y="512420"/>
                    </a:cubicBezTo>
                    <a:cubicBezTo>
                      <a:pt x="54256" y="524477"/>
                      <a:pt x="40555" y="531053"/>
                      <a:pt x="21921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2897" y="552975"/>
                    </a:lnTo>
                    <a:lnTo>
                      <a:pt x="225793" y="552975"/>
                    </a:lnTo>
                    <a:lnTo>
                      <a:pt x="225793" y="531053"/>
                    </a:lnTo>
                    <a:lnTo>
                      <a:pt x="203872" y="531053"/>
                    </a:lnTo>
                    <a:cubicBezTo>
                      <a:pt x="191815" y="531053"/>
                      <a:pt x="180306" y="528861"/>
                      <a:pt x="173182" y="522285"/>
                    </a:cubicBezTo>
                    <a:cubicBezTo>
                      <a:pt x="164413" y="517352"/>
                      <a:pt x="159481" y="512420"/>
                      <a:pt x="158384" y="506391"/>
                    </a:cubicBezTo>
                    <a:cubicBezTo>
                      <a:pt x="153452" y="499267"/>
                      <a:pt x="153452" y="479538"/>
                      <a:pt x="153452" y="453779"/>
                    </a:cubicBezTo>
                    <a:lnTo>
                      <a:pt x="153452" y="99744"/>
                    </a:lnTo>
                    <a:cubicBezTo>
                      <a:pt x="153452" y="66313"/>
                      <a:pt x="155644" y="49324"/>
                      <a:pt x="162220" y="40555"/>
                    </a:cubicBezTo>
                    <a:cubicBezTo>
                      <a:pt x="172085" y="28498"/>
                      <a:pt x="185787" y="21922"/>
                      <a:pt x="203872" y="21922"/>
                    </a:cubicBezTo>
                    <a:lnTo>
                      <a:pt x="225793" y="21922"/>
                    </a:lnTo>
                    <a:lnTo>
                      <a:pt x="225793" y="0"/>
                    </a:lnTo>
                    <a:lnTo>
                      <a:pt x="22195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4A32FB9F-B0E8-4667-B63E-017F231033D7}"/>
                  </a:ext>
                </a:extLst>
              </p:cNvPr>
              <p:cNvSpPr/>
              <p:nvPr/>
            </p:nvSpPr>
            <p:spPr>
              <a:xfrm>
                <a:off x="8325986" y="4192424"/>
                <a:ext cx="548043" cy="548043"/>
              </a:xfrm>
              <a:custGeom>
                <a:avLst/>
                <a:gdLst>
                  <a:gd name="connsiteX0" fmla="*/ 384178 w 548042"/>
                  <a:gd name="connsiteY0" fmla="*/ 0 h 548042"/>
                  <a:gd name="connsiteX1" fmla="*/ 384178 w 548042"/>
                  <a:gd name="connsiteY1" fmla="*/ 20826 h 548042"/>
                  <a:gd name="connsiteX2" fmla="*/ 394043 w 548042"/>
                  <a:gd name="connsiteY2" fmla="*/ 24662 h 548042"/>
                  <a:gd name="connsiteX3" fmla="*/ 429665 w 548042"/>
                  <a:gd name="connsiteY3" fmla="*/ 38363 h 548042"/>
                  <a:gd name="connsiteX4" fmla="*/ 439531 w 548042"/>
                  <a:gd name="connsiteY4" fmla="*/ 58093 h 548042"/>
                  <a:gd name="connsiteX5" fmla="*/ 420897 w 548042"/>
                  <a:gd name="connsiteY5" fmla="*/ 120569 h 548042"/>
                  <a:gd name="connsiteX6" fmla="*/ 303068 w 548042"/>
                  <a:gd name="connsiteY6" fmla="*/ 429117 h 548042"/>
                  <a:gd name="connsiteX7" fmla="*/ 274569 w 548042"/>
                  <a:gd name="connsiteY7" fmla="*/ 361708 h 548042"/>
                  <a:gd name="connsiteX8" fmla="*/ 174826 w 548042"/>
                  <a:gd name="connsiteY8" fmla="*/ 118377 h 548042"/>
                  <a:gd name="connsiteX9" fmla="*/ 156192 w 548042"/>
                  <a:gd name="connsiteY9" fmla="*/ 55900 h 548042"/>
                  <a:gd name="connsiteX10" fmla="*/ 167153 w 548042"/>
                  <a:gd name="connsiteY10" fmla="*/ 37267 h 548042"/>
                  <a:gd name="connsiteX11" fmla="*/ 211545 w 548042"/>
                  <a:gd name="connsiteY11" fmla="*/ 22470 h 548042"/>
                  <a:gd name="connsiteX12" fmla="*/ 215380 w 548042"/>
                  <a:gd name="connsiteY12" fmla="*/ 22470 h 548042"/>
                  <a:gd name="connsiteX13" fmla="*/ 215380 w 548042"/>
                  <a:gd name="connsiteY13" fmla="*/ 548 h 548042"/>
                  <a:gd name="connsiteX14" fmla="*/ 0 w 548042"/>
                  <a:gd name="connsiteY14" fmla="*/ 548 h 548042"/>
                  <a:gd name="connsiteX15" fmla="*/ 0 w 548042"/>
                  <a:gd name="connsiteY15" fmla="*/ 22470 h 548042"/>
                  <a:gd name="connsiteX16" fmla="*/ 7125 w 548042"/>
                  <a:gd name="connsiteY16" fmla="*/ 23566 h 548042"/>
                  <a:gd name="connsiteX17" fmla="*/ 36719 w 548042"/>
                  <a:gd name="connsiteY17" fmla="*/ 32335 h 548042"/>
                  <a:gd name="connsiteX18" fmla="*/ 58640 w 548042"/>
                  <a:gd name="connsiteY18" fmla="*/ 50968 h 548042"/>
                  <a:gd name="connsiteX19" fmla="*/ 79466 w 548042"/>
                  <a:gd name="connsiteY19" fmla="*/ 95359 h 548042"/>
                  <a:gd name="connsiteX20" fmla="*/ 271281 w 548042"/>
                  <a:gd name="connsiteY20" fmla="*/ 566128 h 548042"/>
                  <a:gd name="connsiteX21" fmla="*/ 273473 w 548042"/>
                  <a:gd name="connsiteY21" fmla="*/ 566128 h 548042"/>
                  <a:gd name="connsiteX22" fmla="*/ 290463 w 548042"/>
                  <a:gd name="connsiteY22" fmla="*/ 566128 h 548042"/>
                  <a:gd name="connsiteX23" fmla="*/ 471316 w 548042"/>
                  <a:gd name="connsiteY23" fmla="*/ 100292 h 548042"/>
                  <a:gd name="connsiteX24" fmla="*/ 504747 w 548042"/>
                  <a:gd name="connsiteY24" fmla="*/ 41103 h 548042"/>
                  <a:gd name="connsiteX25" fmla="*/ 545303 w 548042"/>
                  <a:gd name="connsiteY25" fmla="*/ 22470 h 548042"/>
                  <a:gd name="connsiteX26" fmla="*/ 549139 w 548042"/>
                  <a:gd name="connsiteY26" fmla="*/ 21374 h 548042"/>
                  <a:gd name="connsiteX27" fmla="*/ 549139 w 548042"/>
                  <a:gd name="connsiteY27" fmla="*/ 548 h 548042"/>
                  <a:gd name="connsiteX28" fmla="*/ 545303 w 548042"/>
                  <a:gd name="connsiteY28" fmla="*/ 548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8042" h="548042">
                    <a:moveTo>
                      <a:pt x="384178" y="0"/>
                    </a:moveTo>
                    <a:lnTo>
                      <a:pt x="384178" y="20826"/>
                    </a:lnTo>
                    <a:lnTo>
                      <a:pt x="394043" y="24662"/>
                    </a:lnTo>
                    <a:cubicBezTo>
                      <a:pt x="409936" y="26854"/>
                      <a:pt x="423637" y="31786"/>
                      <a:pt x="429665" y="38363"/>
                    </a:cubicBezTo>
                    <a:cubicBezTo>
                      <a:pt x="435694" y="47132"/>
                      <a:pt x="439531" y="53160"/>
                      <a:pt x="439531" y="58093"/>
                    </a:cubicBezTo>
                    <a:cubicBezTo>
                      <a:pt x="439531" y="69053"/>
                      <a:pt x="433502" y="89879"/>
                      <a:pt x="420897" y="120569"/>
                    </a:cubicBezTo>
                    <a:cubicBezTo>
                      <a:pt x="420897" y="120569"/>
                      <a:pt x="309096" y="413224"/>
                      <a:pt x="303068" y="429117"/>
                    </a:cubicBezTo>
                    <a:cubicBezTo>
                      <a:pt x="301971" y="424185"/>
                      <a:pt x="289367" y="397331"/>
                      <a:pt x="274569" y="361708"/>
                    </a:cubicBezTo>
                    <a:cubicBezTo>
                      <a:pt x="237850" y="269637"/>
                      <a:pt x="174826" y="118377"/>
                      <a:pt x="174826" y="118377"/>
                    </a:cubicBezTo>
                    <a:cubicBezTo>
                      <a:pt x="164961" y="92619"/>
                      <a:pt x="156192" y="70149"/>
                      <a:pt x="156192" y="55900"/>
                    </a:cubicBezTo>
                    <a:cubicBezTo>
                      <a:pt x="156192" y="48776"/>
                      <a:pt x="160028" y="42199"/>
                      <a:pt x="167153" y="37267"/>
                    </a:cubicBezTo>
                    <a:cubicBezTo>
                      <a:pt x="173182" y="30142"/>
                      <a:pt x="187978" y="25210"/>
                      <a:pt x="211545" y="22470"/>
                    </a:cubicBezTo>
                    <a:lnTo>
                      <a:pt x="215380" y="22470"/>
                    </a:lnTo>
                    <a:lnTo>
                      <a:pt x="215380" y="548"/>
                    </a:lnTo>
                    <a:lnTo>
                      <a:pt x="0" y="548"/>
                    </a:lnTo>
                    <a:lnTo>
                      <a:pt x="0" y="22470"/>
                    </a:lnTo>
                    <a:lnTo>
                      <a:pt x="7125" y="23566"/>
                    </a:lnTo>
                    <a:lnTo>
                      <a:pt x="36719" y="32335"/>
                    </a:lnTo>
                    <a:lnTo>
                      <a:pt x="58640" y="50968"/>
                    </a:lnTo>
                    <a:lnTo>
                      <a:pt x="79466" y="95359"/>
                    </a:lnTo>
                    <a:lnTo>
                      <a:pt x="271281" y="566128"/>
                    </a:lnTo>
                    <a:lnTo>
                      <a:pt x="273473" y="566128"/>
                    </a:lnTo>
                    <a:lnTo>
                      <a:pt x="290463" y="566128"/>
                    </a:lnTo>
                    <a:lnTo>
                      <a:pt x="471316" y="100292"/>
                    </a:lnTo>
                    <a:cubicBezTo>
                      <a:pt x="482278" y="73438"/>
                      <a:pt x="493239" y="53708"/>
                      <a:pt x="504747" y="41103"/>
                    </a:cubicBezTo>
                    <a:cubicBezTo>
                      <a:pt x="515709" y="32335"/>
                      <a:pt x="525573" y="27402"/>
                      <a:pt x="545303" y="22470"/>
                    </a:cubicBezTo>
                    <a:lnTo>
                      <a:pt x="549139" y="21374"/>
                    </a:lnTo>
                    <a:lnTo>
                      <a:pt x="549139" y="548"/>
                    </a:lnTo>
                    <a:lnTo>
                      <a:pt x="545303" y="548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9811A8B4-D7D7-425F-9ABF-F185D2532E08}"/>
                  </a:ext>
                </a:extLst>
              </p:cNvPr>
              <p:cNvSpPr/>
              <p:nvPr/>
            </p:nvSpPr>
            <p:spPr>
              <a:xfrm>
                <a:off x="8895403" y="4191328"/>
                <a:ext cx="438434" cy="548043"/>
              </a:xfrm>
              <a:custGeom>
                <a:avLst/>
                <a:gdLst>
                  <a:gd name="connsiteX0" fmla="*/ 378149 w 438434"/>
                  <a:gd name="connsiteY0" fmla="*/ 486662 h 548042"/>
                  <a:gd name="connsiteX1" fmla="*/ 342527 w 438434"/>
                  <a:gd name="connsiteY1" fmla="*/ 510228 h 548042"/>
                  <a:gd name="connsiteX2" fmla="*/ 281146 w 438434"/>
                  <a:gd name="connsiteY2" fmla="*/ 517352 h 548042"/>
                  <a:gd name="connsiteX3" fmla="*/ 223602 w 438434"/>
                  <a:gd name="connsiteY3" fmla="*/ 517352 h 548042"/>
                  <a:gd name="connsiteX4" fmla="*/ 191815 w 438434"/>
                  <a:gd name="connsiteY4" fmla="*/ 517352 h 548042"/>
                  <a:gd name="connsiteX5" fmla="*/ 166057 w 438434"/>
                  <a:gd name="connsiteY5" fmla="*/ 512420 h 548042"/>
                  <a:gd name="connsiteX6" fmla="*/ 156192 w 438434"/>
                  <a:gd name="connsiteY6" fmla="*/ 502555 h 548042"/>
                  <a:gd name="connsiteX7" fmla="*/ 154000 w 438434"/>
                  <a:gd name="connsiteY7" fmla="*/ 459260 h 548042"/>
                  <a:gd name="connsiteX8" fmla="*/ 154000 w 438434"/>
                  <a:gd name="connsiteY8" fmla="*/ 282242 h 548042"/>
                  <a:gd name="connsiteX9" fmla="*/ 224149 w 438434"/>
                  <a:gd name="connsiteY9" fmla="*/ 282242 h 548042"/>
                  <a:gd name="connsiteX10" fmla="*/ 262512 w 438434"/>
                  <a:gd name="connsiteY10" fmla="*/ 282242 h 548042"/>
                  <a:gd name="connsiteX11" fmla="*/ 310740 w 438434"/>
                  <a:gd name="connsiteY11" fmla="*/ 292107 h 548042"/>
                  <a:gd name="connsiteX12" fmla="*/ 332662 w 438434"/>
                  <a:gd name="connsiteY12" fmla="*/ 312932 h 548042"/>
                  <a:gd name="connsiteX13" fmla="*/ 341431 w 438434"/>
                  <a:gd name="connsiteY13" fmla="*/ 361160 h 548042"/>
                  <a:gd name="connsiteX14" fmla="*/ 342527 w 438434"/>
                  <a:gd name="connsiteY14" fmla="*/ 363352 h 548042"/>
                  <a:gd name="connsiteX15" fmla="*/ 344719 w 438434"/>
                  <a:gd name="connsiteY15" fmla="*/ 363352 h 548042"/>
                  <a:gd name="connsiteX16" fmla="*/ 361708 w 438434"/>
                  <a:gd name="connsiteY16" fmla="*/ 363352 h 548042"/>
                  <a:gd name="connsiteX17" fmla="*/ 361708 w 438434"/>
                  <a:gd name="connsiteY17" fmla="*/ 169345 h 548042"/>
                  <a:gd name="connsiteX18" fmla="*/ 340883 w 438434"/>
                  <a:gd name="connsiteY18" fmla="*/ 169345 h 548042"/>
                  <a:gd name="connsiteX19" fmla="*/ 340883 w 438434"/>
                  <a:gd name="connsiteY19" fmla="*/ 171537 h 548042"/>
                  <a:gd name="connsiteX20" fmla="*/ 321153 w 438434"/>
                  <a:gd name="connsiteY20" fmla="*/ 234014 h 548042"/>
                  <a:gd name="connsiteX21" fmla="*/ 261964 w 438434"/>
                  <a:gd name="connsiteY21" fmla="*/ 247715 h 548042"/>
                  <a:gd name="connsiteX22" fmla="*/ 223602 w 438434"/>
                  <a:gd name="connsiteY22" fmla="*/ 247715 h 548042"/>
                  <a:gd name="connsiteX23" fmla="*/ 153452 w 438434"/>
                  <a:gd name="connsiteY23" fmla="*/ 247715 h 548042"/>
                  <a:gd name="connsiteX24" fmla="*/ 153452 w 438434"/>
                  <a:gd name="connsiteY24" fmla="*/ 37267 h 548042"/>
                  <a:gd name="connsiteX25" fmla="*/ 223602 w 438434"/>
                  <a:gd name="connsiteY25" fmla="*/ 37267 h 548042"/>
                  <a:gd name="connsiteX26" fmla="*/ 292655 w 438434"/>
                  <a:gd name="connsiteY26" fmla="*/ 37267 h 548042"/>
                  <a:gd name="connsiteX27" fmla="*/ 343075 w 438434"/>
                  <a:gd name="connsiteY27" fmla="*/ 44392 h 548042"/>
                  <a:gd name="connsiteX28" fmla="*/ 371573 w 438434"/>
                  <a:gd name="connsiteY28" fmla="*/ 67957 h 548042"/>
                  <a:gd name="connsiteX29" fmla="*/ 387466 w 438434"/>
                  <a:gd name="connsiteY29" fmla="*/ 125502 h 548042"/>
                  <a:gd name="connsiteX30" fmla="*/ 388562 w 438434"/>
                  <a:gd name="connsiteY30" fmla="*/ 129338 h 548042"/>
                  <a:gd name="connsiteX31" fmla="*/ 410484 w 438434"/>
                  <a:gd name="connsiteY31" fmla="*/ 129338 h 548042"/>
                  <a:gd name="connsiteX32" fmla="*/ 403360 w 438434"/>
                  <a:gd name="connsiteY32" fmla="*/ 0 h 548042"/>
                  <a:gd name="connsiteX33" fmla="*/ 401167 w 438434"/>
                  <a:gd name="connsiteY33" fmla="*/ 0 h 548042"/>
                  <a:gd name="connsiteX34" fmla="*/ 224149 w 438434"/>
                  <a:gd name="connsiteY34" fmla="*/ 0 h 548042"/>
                  <a:gd name="connsiteX35" fmla="*/ 548 w 438434"/>
                  <a:gd name="connsiteY35" fmla="*/ 0 h 548042"/>
                  <a:gd name="connsiteX36" fmla="*/ 548 w 438434"/>
                  <a:gd name="connsiteY36" fmla="*/ 21922 h 548042"/>
                  <a:gd name="connsiteX37" fmla="*/ 22470 w 438434"/>
                  <a:gd name="connsiteY37" fmla="*/ 21922 h 548042"/>
                  <a:gd name="connsiteX38" fmla="*/ 64121 w 438434"/>
                  <a:gd name="connsiteY38" fmla="*/ 37815 h 548042"/>
                  <a:gd name="connsiteX39" fmla="*/ 73985 w 438434"/>
                  <a:gd name="connsiteY39" fmla="*/ 99196 h 548042"/>
                  <a:gd name="connsiteX40" fmla="*/ 73985 w 438434"/>
                  <a:gd name="connsiteY40" fmla="*/ 453231 h 548042"/>
                  <a:gd name="connsiteX41" fmla="*/ 70149 w 438434"/>
                  <a:gd name="connsiteY41" fmla="*/ 503651 h 548042"/>
                  <a:gd name="connsiteX42" fmla="*/ 55352 w 438434"/>
                  <a:gd name="connsiteY42" fmla="*/ 520641 h 548042"/>
                  <a:gd name="connsiteX43" fmla="*/ 21921 w 438434"/>
                  <a:gd name="connsiteY43" fmla="*/ 530506 h 548042"/>
                  <a:gd name="connsiteX44" fmla="*/ 0 w 438434"/>
                  <a:gd name="connsiteY44" fmla="*/ 530506 h 548042"/>
                  <a:gd name="connsiteX45" fmla="*/ 0 w 438434"/>
                  <a:gd name="connsiteY45" fmla="*/ 552427 h 548042"/>
                  <a:gd name="connsiteX46" fmla="*/ 223602 w 438434"/>
                  <a:gd name="connsiteY46" fmla="*/ 552427 h 548042"/>
                  <a:gd name="connsiteX47" fmla="*/ 403360 w 438434"/>
                  <a:gd name="connsiteY47" fmla="*/ 552427 h 548042"/>
                  <a:gd name="connsiteX48" fmla="*/ 449943 w 438434"/>
                  <a:gd name="connsiteY48" fmla="*/ 409936 h 548042"/>
                  <a:gd name="connsiteX49" fmla="*/ 430213 w 438434"/>
                  <a:gd name="connsiteY49" fmla="*/ 409936 h 548042"/>
                  <a:gd name="connsiteX50" fmla="*/ 378149 w 438434"/>
                  <a:gd name="connsiteY50" fmla="*/ 486662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38434" h="548042">
                    <a:moveTo>
                      <a:pt x="378149" y="486662"/>
                    </a:moveTo>
                    <a:cubicBezTo>
                      <a:pt x="367189" y="498719"/>
                      <a:pt x="353488" y="507488"/>
                      <a:pt x="342527" y="510228"/>
                    </a:cubicBezTo>
                    <a:cubicBezTo>
                      <a:pt x="328826" y="515160"/>
                      <a:pt x="308000" y="517352"/>
                      <a:pt x="281146" y="517352"/>
                    </a:cubicBezTo>
                    <a:lnTo>
                      <a:pt x="223602" y="517352"/>
                    </a:lnTo>
                    <a:lnTo>
                      <a:pt x="191815" y="517352"/>
                    </a:lnTo>
                    <a:lnTo>
                      <a:pt x="166057" y="512420"/>
                    </a:lnTo>
                    <a:lnTo>
                      <a:pt x="156192" y="502555"/>
                    </a:lnTo>
                    <a:cubicBezTo>
                      <a:pt x="154000" y="497623"/>
                      <a:pt x="154000" y="481730"/>
                      <a:pt x="154000" y="459260"/>
                    </a:cubicBezTo>
                    <a:cubicBezTo>
                      <a:pt x="154000" y="459260"/>
                      <a:pt x="154000" y="289367"/>
                      <a:pt x="154000" y="282242"/>
                    </a:cubicBezTo>
                    <a:cubicBezTo>
                      <a:pt x="157837" y="282242"/>
                      <a:pt x="194555" y="282242"/>
                      <a:pt x="224149" y="282242"/>
                    </a:cubicBezTo>
                    <a:cubicBezTo>
                      <a:pt x="244975" y="282242"/>
                      <a:pt x="262512" y="282242"/>
                      <a:pt x="262512" y="282242"/>
                    </a:cubicBezTo>
                    <a:cubicBezTo>
                      <a:pt x="288270" y="282242"/>
                      <a:pt x="304164" y="288270"/>
                      <a:pt x="310740" y="292107"/>
                    </a:cubicBezTo>
                    <a:cubicBezTo>
                      <a:pt x="317865" y="295943"/>
                      <a:pt x="327729" y="301972"/>
                      <a:pt x="332662" y="312932"/>
                    </a:cubicBezTo>
                    <a:lnTo>
                      <a:pt x="341431" y="361160"/>
                    </a:lnTo>
                    <a:lnTo>
                      <a:pt x="342527" y="363352"/>
                    </a:lnTo>
                    <a:lnTo>
                      <a:pt x="344719" y="363352"/>
                    </a:lnTo>
                    <a:lnTo>
                      <a:pt x="361708" y="363352"/>
                    </a:lnTo>
                    <a:lnTo>
                      <a:pt x="361708" y="169345"/>
                    </a:lnTo>
                    <a:lnTo>
                      <a:pt x="340883" y="169345"/>
                    </a:lnTo>
                    <a:lnTo>
                      <a:pt x="340883" y="171537"/>
                    </a:lnTo>
                    <a:cubicBezTo>
                      <a:pt x="338690" y="201132"/>
                      <a:pt x="332114" y="223053"/>
                      <a:pt x="321153" y="234014"/>
                    </a:cubicBezTo>
                    <a:cubicBezTo>
                      <a:pt x="310193" y="242783"/>
                      <a:pt x="291558" y="247715"/>
                      <a:pt x="261964" y="247715"/>
                    </a:cubicBezTo>
                    <a:cubicBezTo>
                      <a:pt x="261964" y="247715"/>
                      <a:pt x="244975" y="247715"/>
                      <a:pt x="223602" y="247715"/>
                    </a:cubicBezTo>
                    <a:cubicBezTo>
                      <a:pt x="194007" y="247715"/>
                      <a:pt x="157288" y="247715"/>
                      <a:pt x="153452" y="247715"/>
                    </a:cubicBezTo>
                    <a:cubicBezTo>
                      <a:pt x="153452" y="240591"/>
                      <a:pt x="153452" y="44939"/>
                      <a:pt x="153452" y="37267"/>
                    </a:cubicBezTo>
                    <a:cubicBezTo>
                      <a:pt x="157288" y="37267"/>
                      <a:pt x="190171" y="37267"/>
                      <a:pt x="223602" y="37267"/>
                    </a:cubicBezTo>
                    <a:cubicBezTo>
                      <a:pt x="258128" y="37267"/>
                      <a:pt x="292655" y="37267"/>
                      <a:pt x="292655" y="37267"/>
                    </a:cubicBezTo>
                    <a:cubicBezTo>
                      <a:pt x="316221" y="37267"/>
                      <a:pt x="334306" y="39459"/>
                      <a:pt x="343075" y="44392"/>
                    </a:cubicBezTo>
                    <a:cubicBezTo>
                      <a:pt x="356776" y="49324"/>
                      <a:pt x="364997" y="56448"/>
                      <a:pt x="371573" y="67957"/>
                    </a:cubicBezTo>
                    <a:cubicBezTo>
                      <a:pt x="378698" y="78918"/>
                      <a:pt x="383630" y="103580"/>
                      <a:pt x="387466" y="125502"/>
                    </a:cubicBezTo>
                    <a:lnTo>
                      <a:pt x="388562" y="129338"/>
                    </a:lnTo>
                    <a:lnTo>
                      <a:pt x="410484" y="129338"/>
                    </a:lnTo>
                    <a:lnTo>
                      <a:pt x="403360" y="0"/>
                    </a:lnTo>
                    <a:lnTo>
                      <a:pt x="401167" y="0"/>
                    </a:lnTo>
                    <a:lnTo>
                      <a:pt x="224149" y="0"/>
                    </a:ln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41103" y="21922"/>
                      <a:pt x="56996" y="27950"/>
                      <a:pt x="64121" y="37815"/>
                    </a:cubicBezTo>
                    <a:cubicBezTo>
                      <a:pt x="66313" y="40007"/>
                      <a:pt x="73985" y="52612"/>
                      <a:pt x="73985" y="99196"/>
                    </a:cubicBezTo>
                    <a:lnTo>
                      <a:pt x="73985" y="453231"/>
                    </a:lnTo>
                    <a:cubicBezTo>
                      <a:pt x="73985" y="480085"/>
                      <a:pt x="72890" y="496527"/>
                      <a:pt x="70149" y="503651"/>
                    </a:cubicBezTo>
                    <a:cubicBezTo>
                      <a:pt x="67958" y="513516"/>
                      <a:pt x="61381" y="519545"/>
                      <a:pt x="55352" y="520641"/>
                    </a:cubicBezTo>
                    <a:cubicBezTo>
                      <a:pt x="45488" y="527765"/>
                      <a:pt x="34527" y="530506"/>
                      <a:pt x="21921" y="530506"/>
                    </a:cubicBezTo>
                    <a:lnTo>
                      <a:pt x="0" y="530506"/>
                    </a:lnTo>
                    <a:lnTo>
                      <a:pt x="0" y="552427"/>
                    </a:lnTo>
                    <a:lnTo>
                      <a:pt x="223602" y="552427"/>
                    </a:lnTo>
                    <a:lnTo>
                      <a:pt x="403360" y="552427"/>
                    </a:lnTo>
                    <a:lnTo>
                      <a:pt x="449943" y="409936"/>
                    </a:lnTo>
                    <a:lnTo>
                      <a:pt x="430213" y="409936"/>
                    </a:lnTo>
                    <a:cubicBezTo>
                      <a:pt x="411032" y="445011"/>
                      <a:pt x="394043" y="469673"/>
                      <a:pt x="378149" y="48666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15A87B92-CEB5-4129-A3B2-8C798420B6EF}"/>
                  </a:ext>
                </a:extLst>
              </p:cNvPr>
              <p:cNvSpPr/>
              <p:nvPr/>
            </p:nvSpPr>
            <p:spPr>
              <a:xfrm>
                <a:off x="9367816" y="4191876"/>
                <a:ext cx="493239" cy="548043"/>
              </a:xfrm>
              <a:custGeom>
                <a:avLst/>
                <a:gdLst>
                  <a:gd name="connsiteX0" fmla="*/ 316221 w 493238"/>
                  <a:gd name="connsiteY0" fmla="*/ 150712 h 548042"/>
                  <a:gd name="connsiteX1" fmla="*/ 280599 w 493238"/>
                  <a:gd name="connsiteY1" fmla="*/ 234562 h 548042"/>
                  <a:gd name="connsiteX2" fmla="*/ 234015 w 493238"/>
                  <a:gd name="connsiteY2" fmla="*/ 259224 h 548042"/>
                  <a:gd name="connsiteX3" fmla="*/ 172634 w 493238"/>
                  <a:gd name="connsiteY3" fmla="*/ 267993 h 548042"/>
                  <a:gd name="connsiteX4" fmla="*/ 152904 w 493238"/>
                  <a:gd name="connsiteY4" fmla="*/ 267993 h 548042"/>
                  <a:gd name="connsiteX5" fmla="*/ 152904 w 493238"/>
                  <a:gd name="connsiteY5" fmla="*/ 47680 h 548042"/>
                  <a:gd name="connsiteX6" fmla="*/ 209353 w 493238"/>
                  <a:gd name="connsiteY6" fmla="*/ 40555 h 548042"/>
                  <a:gd name="connsiteX7" fmla="*/ 234015 w 493238"/>
                  <a:gd name="connsiteY7" fmla="*/ 43295 h 548042"/>
                  <a:gd name="connsiteX8" fmla="*/ 287175 w 493238"/>
                  <a:gd name="connsiteY8" fmla="*/ 71794 h 548042"/>
                  <a:gd name="connsiteX9" fmla="*/ 316221 w 493238"/>
                  <a:gd name="connsiteY9" fmla="*/ 150712 h 548042"/>
                  <a:gd name="connsiteX10" fmla="*/ 450491 w 493238"/>
                  <a:gd name="connsiteY10" fmla="*/ 509680 h 548042"/>
                  <a:gd name="connsiteX11" fmla="*/ 388015 w 493238"/>
                  <a:gd name="connsiteY11" fmla="*/ 439530 h 548042"/>
                  <a:gd name="connsiteX12" fmla="*/ 286078 w 493238"/>
                  <a:gd name="connsiteY12" fmla="*/ 287175 h 548042"/>
                  <a:gd name="connsiteX13" fmla="*/ 378150 w 493238"/>
                  <a:gd name="connsiteY13" fmla="*/ 234562 h 548042"/>
                  <a:gd name="connsiteX14" fmla="*/ 409936 w 493238"/>
                  <a:gd name="connsiteY14" fmla="*/ 145780 h 548042"/>
                  <a:gd name="connsiteX15" fmla="*/ 380342 w 493238"/>
                  <a:gd name="connsiteY15" fmla="*/ 60833 h 548042"/>
                  <a:gd name="connsiteX16" fmla="*/ 314028 w 493238"/>
                  <a:gd name="connsiteY16" fmla="*/ 12605 h 548042"/>
                  <a:gd name="connsiteX17" fmla="*/ 259773 w 493238"/>
                  <a:gd name="connsiteY17" fmla="*/ 3836 h 548042"/>
                  <a:gd name="connsiteX18" fmla="*/ 190719 w 493238"/>
                  <a:gd name="connsiteY18" fmla="*/ 0 h 548042"/>
                  <a:gd name="connsiteX19" fmla="*/ 3837 w 493238"/>
                  <a:gd name="connsiteY19" fmla="*/ 0 h 548042"/>
                  <a:gd name="connsiteX20" fmla="*/ 0 w 493238"/>
                  <a:gd name="connsiteY20" fmla="*/ 0 h 548042"/>
                  <a:gd name="connsiteX21" fmla="*/ 0 w 493238"/>
                  <a:gd name="connsiteY21" fmla="*/ 21922 h 548042"/>
                  <a:gd name="connsiteX22" fmla="*/ 21922 w 493238"/>
                  <a:gd name="connsiteY22" fmla="*/ 21922 h 548042"/>
                  <a:gd name="connsiteX23" fmla="*/ 63573 w 493238"/>
                  <a:gd name="connsiteY23" fmla="*/ 40555 h 548042"/>
                  <a:gd name="connsiteX24" fmla="*/ 72342 w 493238"/>
                  <a:gd name="connsiteY24" fmla="*/ 99744 h 548042"/>
                  <a:gd name="connsiteX25" fmla="*/ 72342 w 493238"/>
                  <a:gd name="connsiteY25" fmla="*/ 453780 h 548042"/>
                  <a:gd name="connsiteX26" fmla="*/ 66314 w 493238"/>
                  <a:gd name="connsiteY26" fmla="*/ 510228 h 548042"/>
                  <a:gd name="connsiteX27" fmla="*/ 21922 w 493238"/>
                  <a:gd name="connsiteY27" fmla="*/ 531054 h 548042"/>
                  <a:gd name="connsiteX28" fmla="*/ 0 w 493238"/>
                  <a:gd name="connsiteY28" fmla="*/ 531054 h 548042"/>
                  <a:gd name="connsiteX29" fmla="*/ 0 w 493238"/>
                  <a:gd name="connsiteY29" fmla="*/ 552975 h 548042"/>
                  <a:gd name="connsiteX30" fmla="*/ 227438 w 493238"/>
                  <a:gd name="connsiteY30" fmla="*/ 552975 h 548042"/>
                  <a:gd name="connsiteX31" fmla="*/ 227438 w 493238"/>
                  <a:gd name="connsiteY31" fmla="*/ 531054 h 548042"/>
                  <a:gd name="connsiteX32" fmla="*/ 205516 w 493238"/>
                  <a:gd name="connsiteY32" fmla="*/ 531054 h 548042"/>
                  <a:gd name="connsiteX33" fmla="*/ 163865 w 493238"/>
                  <a:gd name="connsiteY33" fmla="*/ 515160 h 548042"/>
                  <a:gd name="connsiteX34" fmla="*/ 152904 w 493238"/>
                  <a:gd name="connsiteY34" fmla="*/ 453780 h 548042"/>
                  <a:gd name="connsiteX35" fmla="*/ 152904 w 493238"/>
                  <a:gd name="connsiteY35" fmla="*/ 298683 h 548042"/>
                  <a:gd name="connsiteX36" fmla="*/ 206065 w 493238"/>
                  <a:gd name="connsiteY36" fmla="*/ 298683 h 548042"/>
                  <a:gd name="connsiteX37" fmla="*/ 260320 w 493238"/>
                  <a:gd name="connsiteY37" fmla="*/ 380890 h 548042"/>
                  <a:gd name="connsiteX38" fmla="*/ 375958 w 493238"/>
                  <a:gd name="connsiteY38" fmla="*/ 551879 h 548042"/>
                  <a:gd name="connsiteX39" fmla="*/ 520093 w 493238"/>
                  <a:gd name="connsiteY39" fmla="*/ 552975 h 548042"/>
                  <a:gd name="connsiteX40" fmla="*/ 520093 w 493238"/>
                  <a:gd name="connsiteY40" fmla="*/ 531054 h 548042"/>
                  <a:gd name="connsiteX41" fmla="*/ 517900 w 493238"/>
                  <a:gd name="connsiteY41" fmla="*/ 531054 h 548042"/>
                  <a:gd name="connsiteX42" fmla="*/ 450491 w 493238"/>
                  <a:gd name="connsiteY42" fmla="*/ 50968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3238" h="548042">
                    <a:moveTo>
                      <a:pt x="316221" y="150712"/>
                    </a:moveTo>
                    <a:cubicBezTo>
                      <a:pt x="316221" y="185239"/>
                      <a:pt x="304164" y="213189"/>
                      <a:pt x="280599" y="234562"/>
                    </a:cubicBezTo>
                    <a:cubicBezTo>
                      <a:pt x="268542" y="245523"/>
                      <a:pt x="252100" y="254292"/>
                      <a:pt x="234015" y="259224"/>
                    </a:cubicBezTo>
                    <a:cubicBezTo>
                      <a:pt x="217025" y="265253"/>
                      <a:pt x="195652" y="267993"/>
                      <a:pt x="172634" y="267993"/>
                    </a:cubicBezTo>
                    <a:cubicBezTo>
                      <a:pt x="172634" y="267993"/>
                      <a:pt x="156740" y="267993"/>
                      <a:pt x="152904" y="267993"/>
                    </a:cubicBezTo>
                    <a:cubicBezTo>
                      <a:pt x="152904" y="260869"/>
                      <a:pt x="152904" y="54256"/>
                      <a:pt x="152904" y="47680"/>
                    </a:cubicBezTo>
                    <a:cubicBezTo>
                      <a:pt x="157837" y="46584"/>
                      <a:pt x="209353" y="40555"/>
                      <a:pt x="209353" y="40555"/>
                    </a:cubicBezTo>
                    <a:cubicBezTo>
                      <a:pt x="218121" y="40555"/>
                      <a:pt x="226342" y="41651"/>
                      <a:pt x="234015" y="43295"/>
                    </a:cubicBezTo>
                    <a:cubicBezTo>
                      <a:pt x="255936" y="47132"/>
                      <a:pt x="274570" y="56997"/>
                      <a:pt x="287175" y="71794"/>
                    </a:cubicBezTo>
                    <a:cubicBezTo>
                      <a:pt x="306356" y="90427"/>
                      <a:pt x="316221" y="116185"/>
                      <a:pt x="316221" y="150712"/>
                    </a:cubicBezTo>
                    <a:moveTo>
                      <a:pt x="450491" y="509680"/>
                    </a:moveTo>
                    <a:cubicBezTo>
                      <a:pt x="433502" y="498719"/>
                      <a:pt x="412129" y="475153"/>
                      <a:pt x="388015" y="439530"/>
                    </a:cubicBezTo>
                    <a:cubicBezTo>
                      <a:pt x="388015" y="439530"/>
                      <a:pt x="291011" y="294299"/>
                      <a:pt x="286078" y="287175"/>
                    </a:cubicBezTo>
                    <a:cubicBezTo>
                      <a:pt x="327729" y="275118"/>
                      <a:pt x="358421" y="257580"/>
                      <a:pt x="378150" y="234562"/>
                    </a:cubicBezTo>
                    <a:cubicBezTo>
                      <a:pt x="400072" y="206064"/>
                      <a:pt x="409936" y="178114"/>
                      <a:pt x="409936" y="145780"/>
                    </a:cubicBezTo>
                    <a:cubicBezTo>
                      <a:pt x="409936" y="113445"/>
                      <a:pt x="401168" y="88235"/>
                      <a:pt x="380342" y="60833"/>
                    </a:cubicBezTo>
                    <a:cubicBezTo>
                      <a:pt x="361709" y="38911"/>
                      <a:pt x="340883" y="24114"/>
                      <a:pt x="314028" y="12605"/>
                    </a:cubicBezTo>
                    <a:cubicBezTo>
                      <a:pt x="299232" y="8769"/>
                      <a:pt x="280599" y="5481"/>
                      <a:pt x="259773" y="3836"/>
                    </a:cubicBezTo>
                    <a:cubicBezTo>
                      <a:pt x="240043" y="1096"/>
                      <a:pt x="216477" y="0"/>
                      <a:pt x="190719" y="0"/>
                    </a:cubicBezTo>
                    <a:lnTo>
                      <a:pt x="3837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0555" y="21922"/>
                      <a:pt x="55353" y="29046"/>
                      <a:pt x="63573" y="40555"/>
                    </a:cubicBezTo>
                    <a:cubicBezTo>
                      <a:pt x="72342" y="49324"/>
                      <a:pt x="72342" y="76178"/>
                      <a:pt x="72342" y="99744"/>
                    </a:cubicBezTo>
                    <a:lnTo>
                      <a:pt x="72342" y="453780"/>
                    </a:lnTo>
                    <a:cubicBezTo>
                      <a:pt x="72342" y="492143"/>
                      <a:pt x="68505" y="505296"/>
                      <a:pt x="66314" y="510228"/>
                    </a:cubicBezTo>
                    <a:cubicBezTo>
                      <a:pt x="57545" y="523929"/>
                      <a:pt x="42747" y="531054"/>
                      <a:pt x="21922" y="531054"/>
                    </a:cubicBezTo>
                    <a:lnTo>
                      <a:pt x="0" y="531054"/>
                    </a:lnTo>
                    <a:lnTo>
                      <a:pt x="0" y="552975"/>
                    </a:lnTo>
                    <a:lnTo>
                      <a:pt x="227438" y="552975"/>
                    </a:lnTo>
                    <a:lnTo>
                      <a:pt x="227438" y="531054"/>
                    </a:lnTo>
                    <a:lnTo>
                      <a:pt x="205516" y="531054"/>
                    </a:lnTo>
                    <a:cubicBezTo>
                      <a:pt x="184691" y="531054"/>
                      <a:pt x="172085" y="526121"/>
                      <a:pt x="163865" y="515160"/>
                    </a:cubicBezTo>
                    <a:cubicBezTo>
                      <a:pt x="156740" y="505296"/>
                      <a:pt x="152904" y="484470"/>
                      <a:pt x="152904" y="453780"/>
                    </a:cubicBezTo>
                    <a:cubicBezTo>
                      <a:pt x="152904" y="453780"/>
                      <a:pt x="152904" y="306356"/>
                      <a:pt x="152904" y="298683"/>
                    </a:cubicBezTo>
                    <a:cubicBezTo>
                      <a:pt x="156740" y="298683"/>
                      <a:pt x="206065" y="298683"/>
                      <a:pt x="206065" y="298683"/>
                    </a:cubicBezTo>
                    <a:lnTo>
                      <a:pt x="260320" y="380890"/>
                    </a:lnTo>
                    <a:lnTo>
                      <a:pt x="375958" y="551879"/>
                    </a:lnTo>
                    <a:lnTo>
                      <a:pt x="520093" y="552975"/>
                    </a:lnTo>
                    <a:lnTo>
                      <a:pt x="520093" y="531054"/>
                    </a:lnTo>
                    <a:lnTo>
                      <a:pt x="517900" y="531054"/>
                    </a:lnTo>
                    <a:cubicBezTo>
                      <a:pt x="488306" y="529410"/>
                      <a:pt x="464740" y="521737"/>
                      <a:pt x="450491" y="50968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AF68FA0F-7D77-4EEF-AF2D-7E6BDE0AD329}"/>
                  </a:ext>
                </a:extLst>
              </p:cNvPr>
              <p:cNvSpPr/>
              <p:nvPr/>
            </p:nvSpPr>
            <p:spPr>
              <a:xfrm>
                <a:off x="9922436" y="4179271"/>
                <a:ext cx="328826" cy="548043"/>
              </a:xfrm>
              <a:custGeom>
                <a:avLst/>
                <a:gdLst>
                  <a:gd name="connsiteX0" fmla="*/ 292655 w 328825"/>
                  <a:gd name="connsiteY0" fmla="*/ 308000 h 548042"/>
                  <a:gd name="connsiteX1" fmla="*/ 194555 w 328825"/>
                  <a:gd name="connsiteY1" fmla="*/ 242783 h 548042"/>
                  <a:gd name="connsiteX2" fmla="*/ 174825 w 328825"/>
                  <a:gd name="connsiteY2" fmla="*/ 231822 h 548042"/>
                  <a:gd name="connsiteX3" fmla="*/ 82754 w 328825"/>
                  <a:gd name="connsiteY3" fmla="*/ 165509 h 548042"/>
                  <a:gd name="connsiteX4" fmla="*/ 67957 w 328825"/>
                  <a:gd name="connsiteY4" fmla="*/ 120022 h 548042"/>
                  <a:gd name="connsiteX5" fmla="*/ 92619 w 328825"/>
                  <a:gd name="connsiteY5" fmla="*/ 65765 h 548042"/>
                  <a:gd name="connsiteX6" fmla="*/ 155095 w 328825"/>
                  <a:gd name="connsiteY6" fmla="*/ 40007 h 548042"/>
                  <a:gd name="connsiteX7" fmla="*/ 174825 w 328825"/>
                  <a:gd name="connsiteY7" fmla="*/ 42199 h 548042"/>
                  <a:gd name="connsiteX8" fmla="*/ 221409 w 328825"/>
                  <a:gd name="connsiteY8" fmla="*/ 59189 h 548042"/>
                  <a:gd name="connsiteX9" fmla="*/ 270733 w 328825"/>
                  <a:gd name="connsiteY9" fmla="*/ 109609 h 548042"/>
                  <a:gd name="connsiteX10" fmla="*/ 294299 w 328825"/>
                  <a:gd name="connsiteY10" fmla="*/ 194555 h 548042"/>
                  <a:gd name="connsiteX11" fmla="*/ 294299 w 328825"/>
                  <a:gd name="connsiteY11" fmla="*/ 198392 h 548042"/>
                  <a:gd name="connsiteX12" fmla="*/ 315125 w 328825"/>
                  <a:gd name="connsiteY12" fmla="*/ 198392 h 548042"/>
                  <a:gd name="connsiteX13" fmla="*/ 315125 w 328825"/>
                  <a:gd name="connsiteY13" fmla="*/ 548 h 548042"/>
                  <a:gd name="connsiteX14" fmla="*/ 311288 w 328825"/>
                  <a:gd name="connsiteY14" fmla="*/ 548 h 548042"/>
                  <a:gd name="connsiteX15" fmla="*/ 295395 w 328825"/>
                  <a:gd name="connsiteY15" fmla="*/ 548 h 548042"/>
                  <a:gd name="connsiteX16" fmla="*/ 294299 w 328825"/>
                  <a:gd name="connsiteY16" fmla="*/ 2740 h 548042"/>
                  <a:gd name="connsiteX17" fmla="*/ 287174 w 328825"/>
                  <a:gd name="connsiteY17" fmla="*/ 24662 h 548042"/>
                  <a:gd name="connsiteX18" fmla="*/ 272377 w 328825"/>
                  <a:gd name="connsiteY18" fmla="*/ 31787 h 548042"/>
                  <a:gd name="connsiteX19" fmla="*/ 243879 w 328825"/>
                  <a:gd name="connsiteY19" fmla="*/ 21922 h 548042"/>
                  <a:gd name="connsiteX20" fmla="*/ 174825 w 328825"/>
                  <a:gd name="connsiteY20" fmla="*/ 1096 h 548042"/>
                  <a:gd name="connsiteX21" fmla="*/ 155095 w 328825"/>
                  <a:gd name="connsiteY21" fmla="*/ 0 h 548042"/>
                  <a:gd name="connsiteX22" fmla="*/ 43295 w 328825"/>
                  <a:gd name="connsiteY22" fmla="*/ 43295 h 548042"/>
                  <a:gd name="connsiteX23" fmla="*/ 0 w 328825"/>
                  <a:gd name="connsiteY23" fmla="*/ 147972 h 548042"/>
                  <a:gd name="connsiteX24" fmla="*/ 13701 w 328825"/>
                  <a:gd name="connsiteY24" fmla="*/ 210448 h 548042"/>
                  <a:gd name="connsiteX25" fmla="*/ 56996 w 328825"/>
                  <a:gd name="connsiteY25" fmla="*/ 263061 h 548042"/>
                  <a:gd name="connsiteX26" fmla="*/ 146875 w 328825"/>
                  <a:gd name="connsiteY26" fmla="*/ 324441 h 548042"/>
                  <a:gd name="connsiteX27" fmla="*/ 154000 w 328825"/>
                  <a:gd name="connsiteY27" fmla="*/ 328278 h 548042"/>
                  <a:gd name="connsiteX28" fmla="*/ 174825 w 328825"/>
                  <a:gd name="connsiteY28" fmla="*/ 340335 h 548042"/>
                  <a:gd name="connsiteX29" fmla="*/ 232370 w 328825"/>
                  <a:gd name="connsiteY29" fmla="*/ 377054 h 548042"/>
                  <a:gd name="connsiteX30" fmla="*/ 264156 w 328825"/>
                  <a:gd name="connsiteY30" fmla="*/ 415417 h 548042"/>
                  <a:gd name="connsiteX31" fmla="*/ 275117 w 328825"/>
                  <a:gd name="connsiteY31" fmla="*/ 453780 h 548042"/>
                  <a:gd name="connsiteX32" fmla="*/ 248263 w 328825"/>
                  <a:gd name="connsiteY32" fmla="*/ 515160 h 548042"/>
                  <a:gd name="connsiteX33" fmla="*/ 175921 w 328825"/>
                  <a:gd name="connsiteY33" fmla="*/ 538726 h 548042"/>
                  <a:gd name="connsiteX34" fmla="*/ 174825 w 328825"/>
                  <a:gd name="connsiteY34" fmla="*/ 538726 h 548042"/>
                  <a:gd name="connsiteX35" fmla="*/ 103580 w 328825"/>
                  <a:gd name="connsiteY35" fmla="*/ 521737 h 548042"/>
                  <a:gd name="connsiteX36" fmla="*/ 53159 w 328825"/>
                  <a:gd name="connsiteY36" fmla="*/ 473509 h 548042"/>
                  <a:gd name="connsiteX37" fmla="*/ 26306 w 328825"/>
                  <a:gd name="connsiteY37" fmla="*/ 386370 h 548042"/>
                  <a:gd name="connsiteX38" fmla="*/ 25210 w 328825"/>
                  <a:gd name="connsiteY38" fmla="*/ 382534 h 548042"/>
                  <a:gd name="connsiteX39" fmla="*/ 5480 w 328825"/>
                  <a:gd name="connsiteY39" fmla="*/ 382534 h 548042"/>
                  <a:gd name="connsiteX40" fmla="*/ 5480 w 328825"/>
                  <a:gd name="connsiteY40" fmla="*/ 578185 h 548042"/>
                  <a:gd name="connsiteX41" fmla="*/ 25210 w 328825"/>
                  <a:gd name="connsiteY41" fmla="*/ 578185 h 548042"/>
                  <a:gd name="connsiteX42" fmla="*/ 26306 w 328825"/>
                  <a:gd name="connsiteY42" fmla="*/ 575993 h 548042"/>
                  <a:gd name="connsiteX43" fmla="*/ 33430 w 328825"/>
                  <a:gd name="connsiteY43" fmla="*/ 552427 h 548042"/>
                  <a:gd name="connsiteX44" fmla="*/ 45487 w 328825"/>
                  <a:gd name="connsiteY44" fmla="*/ 548591 h 548042"/>
                  <a:gd name="connsiteX45" fmla="*/ 90974 w 328825"/>
                  <a:gd name="connsiteY45" fmla="*/ 560648 h 548042"/>
                  <a:gd name="connsiteX46" fmla="*/ 140299 w 328825"/>
                  <a:gd name="connsiteY46" fmla="*/ 575445 h 548042"/>
                  <a:gd name="connsiteX47" fmla="*/ 174825 w 328825"/>
                  <a:gd name="connsiteY47" fmla="*/ 577637 h 548042"/>
                  <a:gd name="connsiteX48" fmla="*/ 183594 w 328825"/>
                  <a:gd name="connsiteY48" fmla="*/ 577637 h 548042"/>
                  <a:gd name="connsiteX49" fmla="*/ 303068 w 328825"/>
                  <a:gd name="connsiteY49" fmla="*/ 532150 h 548042"/>
                  <a:gd name="connsiteX50" fmla="*/ 351295 w 328825"/>
                  <a:gd name="connsiteY50" fmla="*/ 424185 h 548042"/>
                  <a:gd name="connsiteX51" fmla="*/ 336498 w 328825"/>
                  <a:gd name="connsiteY51" fmla="*/ 357872 h 548042"/>
                  <a:gd name="connsiteX52" fmla="*/ 292655 w 328825"/>
                  <a:gd name="connsiteY52" fmla="*/ 30800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28825" h="548042">
                    <a:moveTo>
                      <a:pt x="292655" y="308000"/>
                    </a:moveTo>
                    <a:cubicBezTo>
                      <a:pt x="274021" y="291011"/>
                      <a:pt x="240042" y="268541"/>
                      <a:pt x="194555" y="242783"/>
                    </a:cubicBezTo>
                    <a:cubicBezTo>
                      <a:pt x="187431" y="238947"/>
                      <a:pt x="180854" y="235659"/>
                      <a:pt x="174825" y="231822"/>
                    </a:cubicBezTo>
                    <a:cubicBezTo>
                      <a:pt x="130434" y="206064"/>
                      <a:pt x="97552" y="182498"/>
                      <a:pt x="82754" y="165509"/>
                    </a:cubicBezTo>
                    <a:cubicBezTo>
                      <a:pt x="72889" y="151808"/>
                      <a:pt x="67957" y="137011"/>
                      <a:pt x="67957" y="120022"/>
                    </a:cubicBezTo>
                    <a:cubicBezTo>
                      <a:pt x="67957" y="100292"/>
                      <a:pt x="75082" y="84399"/>
                      <a:pt x="92619" y="65765"/>
                    </a:cubicBezTo>
                    <a:cubicBezTo>
                      <a:pt x="108512" y="49872"/>
                      <a:pt x="130982" y="40007"/>
                      <a:pt x="155095" y="40007"/>
                    </a:cubicBezTo>
                    <a:cubicBezTo>
                      <a:pt x="161124" y="40007"/>
                      <a:pt x="168796" y="41103"/>
                      <a:pt x="174825" y="42199"/>
                    </a:cubicBezTo>
                    <a:cubicBezTo>
                      <a:pt x="190719" y="44392"/>
                      <a:pt x="206612" y="50968"/>
                      <a:pt x="221409" y="59189"/>
                    </a:cubicBezTo>
                    <a:cubicBezTo>
                      <a:pt x="243330" y="72890"/>
                      <a:pt x="260868" y="89879"/>
                      <a:pt x="270733" y="109609"/>
                    </a:cubicBezTo>
                    <a:cubicBezTo>
                      <a:pt x="281694" y="126598"/>
                      <a:pt x="289367" y="154000"/>
                      <a:pt x="294299" y="194555"/>
                    </a:cubicBezTo>
                    <a:lnTo>
                      <a:pt x="294299" y="198392"/>
                    </a:lnTo>
                    <a:lnTo>
                      <a:pt x="315125" y="198392"/>
                    </a:lnTo>
                    <a:lnTo>
                      <a:pt x="315125" y="548"/>
                    </a:lnTo>
                    <a:lnTo>
                      <a:pt x="311288" y="548"/>
                    </a:lnTo>
                    <a:lnTo>
                      <a:pt x="295395" y="548"/>
                    </a:lnTo>
                    <a:lnTo>
                      <a:pt x="294299" y="2740"/>
                    </a:lnTo>
                    <a:cubicBezTo>
                      <a:pt x="293202" y="9865"/>
                      <a:pt x="290462" y="23566"/>
                      <a:pt x="287174" y="24662"/>
                    </a:cubicBezTo>
                    <a:cubicBezTo>
                      <a:pt x="286078" y="25758"/>
                      <a:pt x="272377" y="31787"/>
                      <a:pt x="272377" y="31787"/>
                    </a:cubicBezTo>
                    <a:cubicBezTo>
                      <a:pt x="265253" y="31787"/>
                      <a:pt x="255387" y="29594"/>
                      <a:pt x="243879" y="21922"/>
                    </a:cubicBezTo>
                    <a:cubicBezTo>
                      <a:pt x="220313" y="10961"/>
                      <a:pt x="197295" y="3288"/>
                      <a:pt x="174825" y="1096"/>
                    </a:cubicBezTo>
                    <a:cubicBezTo>
                      <a:pt x="168796" y="0"/>
                      <a:pt x="161124" y="0"/>
                      <a:pt x="155095" y="0"/>
                    </a:cubicBezTo>
                    <a:cubicBezTo>
                      <a:pt x="111800" y="0"/>
                      <a:pt x="75082" y="13701"/>
                      <a:pt x="43295" y="43295"/>
                    </a:cubicBezTo>
                    <a:cubicBezTo>
                      <a:pt x="13701" y="73986"/>
                      <a:pt x="0" y="108512"/>
                      <a:pt x="0" y="147972"/>
                    </a:cubicBezTo>
                    <a:cubicBezTo>
                      <a:pt x="0" y="171537"/>
                      <a:pt x="4932" y="193459"/>
                      <a:pt x="13701" y="210448"/>
                    </a:cubicBezTo>
                    <a:cubicBezTo>
                      <a:pt x="23565" y="231274"/>
                      <a:pt x="38363" y="248812"/>
                      <a:pt x="56996" y="263061"/>
                    </a:cubicBezTo>
                    <a:cubicBezTo>
                      <a:pt x="75629" y="280050"/>
                      <a:pt x="105224" y="298683"/>
                      <a:pt x="146875" y="324441"/>
                    </a:cubicBezTo>
                    <a:lnTo>
                      <a:pt x="154000" y="328278"/>
                    </a:lnTo>
                    <a:cubicBezTo>
                      <a:pt x="161124" y="332114"/>
                      <a:pt x="168796" y="337046"/>
                      <a:pt x="174825" y="340335"/>
                    </a:cubicBezTo>
                    <a:cubicBezTo>
                      <a:pt x="205516" y="357324"/>
                      <a:pt x="224149" y="371025"/>
                      <a:pt x="232370" y="377054"/>
                    </a:cubicBezTo>
                    <a:cubicBezTo>
                      <a:pt x="247167" y="388014"/>
                      <a:pt x="257031" y="398975"/>
                      <a:pt x="264156" y="415417"/>
                    </a:cubicBezTo>
                    <a:cubicBezTo>
                      <a:pt x="270185" y="427474"/>
                      <a:pt x="275117" y="442271"/>
                      <a:pt x="275117" y="453780"/>
                    </a:cubicBezTo>
                    <a:cubicBezTo>
                      <a:pt x="275117" y="475701"/>
                      <a:pt x="266348" y="495431"/>
                      <a:pt x="248263" y="515160"/>
                    </a:cubicBezTo>
                    <a:cubicBezTo>
                      <a:pt x="231273" y="529958"/>
                      <a:pt x="206612" y="538726"/>
                      <a:pt x="175921" y="538726"/>
                    </a:cubicBezTo>
                    <a:cubicBezTo>
                      <a:pt x="175921" y="538726"/>
                      <a:pt x="175921" y="538726"/>
                      <a:pt x="174825" y="538726"/>
                    </a:cubicBezTo>
                    <a:cubicBezTo>
                      <a:pt x="146327" y="538726"/>
                      <a:pt x="122213" y="532698"/>
                      <a:pt x="103580" y="521737"/>
                    </a:cubicBezTo>
                    <a:cubicBezTo>
                      <a:pt x="82754" y="509680"/>
                      <a:pt x="63025" y="494883"/>
                      <a:pt x="53159" y="473509"/>
                    </a:cubicBezTo>
                    <a:cubicBezTo>
                      <a:pt x="42199" y="453780"/>
                      <a:pt x="32334" y="425281"/>
                      <a:pt x="26306" y="386370"/>
                    </a:cubicBezTo>
                    <a:lnTo>
                      <a:pt x="25210" y="382534"/>
                    </a:lnTo>
                    <a:lnTo>
                      <a:pt x="5480" y="382534"/>
                    </a:lnTo>
                    <a:lnTo>
                      <a:pt x="5480" y="578185"/>
                    </a:lnTo>
                    <a:lnTo>
                      <a:pt x="25210" y="578185"/>
                    </a:lnTo>
                    <a:lnTo>
                      <a:pt x="26306" y="575993"/>
                    </a:lnTo>
                    <a:cubicBezTo>
                      <a:pt x="28498" y="562292"/>
                      <a:pt x="30142" y="556264"/>
                      <a:pt x="33430" y="552427"/>
                    </a:cubicBezTo>
                    <a:cubicBezTo>
                      <a:pt x="35622" y="548591"/>
                      <a:pt x="38363" y="548591"/>
                      <a:pt x="45487" y="548591"/>
                    </a:cubicBezTo>
                    <a:cubicBezTo>
                      <a:pt x="47679" y="548591"/>
                      <a:pt x="64121" y="548591"/>
                      <a:pt x="90974" y="560648"/>
                    </a:cubicBezTo>
                    <a:lnTo>
                      <a:pt x="140299" y="575445"/>
                    </a:lnTo>
                    <a:cubicBezTo>
                      <a:pt x="140299" y="575445"/>
                      <a:pt x="162220" y="576541"/>
                      <a:pt x="174825" y="577637"/>
                    </a:cubicBezTo>
                    <a:cubicBezTo>
                      <a:pt x="179758" y="577637"/>
                      <a:pt x="183594" y="577637"/>
                      <a:pt x="183594" y="577637"/>
                    </a:cubicBezTo>
                    <a:cubicBezTo>
                      <a:pt x="232918" y="577637"/>
                      <a:pt x="270733" y="562840"/>
                      <a:pt x="303068" y="532150"/>
                    </a:cubicBezTo>
                    <a:cubicBezTo>
                      <a:pt x="333758" y="501459"/>
                      <a:pt x="351295" y="464740"/>
                      <a:pt x="351295" y="424185"/>
                    </a:cubicBezTo>
                    <a:cubicBezTo>
                      <a:pt x="351295" y="402263"/>
                      <a:pt x="346363" y="380890"/>
                      <a:pt x="336498" y="357872"/>
                    </a:cubicBezTo>
                    <a:cubicBezTo>
                      <a:pt x="326085" y="337594"/>
                      <a:pt x="311288" y="319509"/>
                      <a:pt x="292655" y="308000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99837C2B-1704-4C58-8025-E2F3E66941AF}"/>
                  </a:ext>
                </a:extLst>
              </p:cNvPr>
              <p:cNvSpPr/>
              <p:nvPr/>
            </p:nvSpPr>
            <p:spPr>
              <a:xfrm>
                <a:off x="10325247" y="4192424"/>
                <a:ext cx="219217" cy="548043"/>
              </a:xfrm>
              <a:custGeom>
                <a:avLst/>
                <a:gdLst>
                  <a:gd name="connsiteX0" fmla="*/ 115089 w 219217"/>
                  <a:gd name="connsiteY0" fmla="*/ 0 h 548042"/>
                  <a:gd name="connsiteX1" fmla="*/ 548 w 219217"/>
                  <a:gd name="connsiteY1" fmla="*/ 0 h 548042"/>
                  <a:gd name="connsiteX2" fmla="*/ 548 w 219217"/>
                  <a:gd name="connsiteY2" fmla="*/ 21922 h 548042"/>
                  <a:gd name="connsiteX3" fmla="*/ 22470 w 219217"/>
                  <a:gd name="connsiteY3" fmla="*/ 21922 h 548042"/>
                  <a:gd name="connsiteX4" fmla="*/ 56997 w 219217"/>
                  <a:gd name="connsiteY4" fmla="*/ 31786 h 548042"/>
                  <a:gd name="connsiteX5" fmla="*/ 69053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4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30178 w 219217"/>
                  <a:gd name="connsiteY13" fmla="*/ 552975 h 548042"/>
                  <a:gd name="connsiteX14" fmla="*/ 230178 w 219217"/>
                  <a:gd name="connsiteY14" fmla="*/ 531053 h 548042"/>
                  <a:gd name="connsiteX15" fmla="*/ 208256 w 219217"/>
                  <a:gd name="connsiteY15" fmla="*/ 531053 h 548042"/>
                  <a:gd name="connsiteX16" fmla="*/ 174826 w 219217"/>
                  <a:gd name="connsiteY16" fmla="*/ 522285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8256 w 219217"/>
                  <a:gd name="connsiteY21" fmla="*/ 21922 h 548042"/>
                  <a:gd name="connsiteX22" fmla="*/ 230178 w 219217"/>
                  <a:gd name="connsiteY22" fmla="*/ 21922 h 548042"/>
                  <a:gd name="connsiteX23" fmla="*/ 230178 w 219217"/>
                  <a:gd name="connsiteY23" fmla="*/ 0 h 548042"/>
                  <a:gd name="connsiteX24" fmla="*/ 226342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5089" y="0"/>
                    </a:move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33431" y="21922"/>
                      <a:pt x="46035" y="26854"/>
                      <a:pt x="56997" y="31786"/>
                    </a:cubicBezTo>
                    <a:lnTo>
                      <a:pt x="69053" y="47680"/>
                    </a:lnTo>
                    <a:cubicBezTo>
                      <a:pt x="72890" y="56448"/>
                      <a:pt x="75082" y="73438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49" y="505844"/>
                      <a:pt x="66314" y="512420"/>
                    </a:cubicBezTo>
                    <a:cubicBezTo>
                      <a:pt x="55352" y="524477"/>
                      <a:pt x="40555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30178" y="552975"/>
                    </a:lnTo>
                    <a:lnTo>
                      <a:pt x="230178" y="531053"/>
                    </a:lnTo>
                    <a:lnTo>
                      <a:pt x="208256" y="531053"/>
                    </a:lnTo>
                    <a:cubicBezTo>
                      <a:pt x="193459" y="531053"/>
                      <a:pt x="182498" y="528861"/>
                      <a:pt x="174826" y="522285"/>
                    </a:cubicBezTo>
                    <a:cubicBezTo>
                      <a:pt x="164961" y="517352"/>
                      <a:pt x="161125" y="512420"/>
                      <a:pt x="158933" y="506391"/>
                    </a:cubicBezTo>
                    <a:cubicBezTo>
                      <a:pt x="155096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288" y="49324"/>
                      <a:pt x="163865" y="40555"/>
                    </a:cubicBezTo>
                    <a:cubicBezTo>
                      <a:pt x="172634" y="28498"/>
                      <a:pt x="188527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226342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FBB5C30C-3EAE-4436-9FEC-76992790974E}"/>
                  </a:ext>
                </a:extLst>
              </p:cNvPr>
              <p:cNvSpPr/>
              <p:nvPr/>
            </p:nvSpPr>
            <p:spPr>
              <a:xfrm>
                <a:off x="10589952" y="4191876"/>
                <a:ext cx="438434" cy="548043"/>
              </a:xfrm>
              <a:custGeom>
                <a:avLst/>
                <a:gdLst>
                  <a:gd name="connsiteX0" fmla="*/ 431858 w 438434"/>
                  <a:gd name="connsiteY0" fmla="*/ 548 h 548042"/>
                  <a:gd name="connsiteX1" fmla="*/ 220314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20569 w 438434"/>
                  <a:gd name="connsiteY8" fmla="*/ 41651 h 548042"/>
                  <a:gd name="connsiteX9" fmla="*/ 177018 w 438434"/>
                  <a:gd name="connsiteY9" fmla="*/ 41651 h 548042"/>
                  <a:gd name="connsiteX10" fmla="*/ 177018 w 438434"/>
                  <a:gd name="connsiteY10" fmla="*/ 455972 h 548042"/>
                  <a:gd name="connsiteX11" fmla="*/ 168250 w 438434"/>
                  <a:gd name="connsiteY11" fmla="*/ 512420 h 548042"/>
                  <a:gd name="connsiteX12" fmla="*/ 127694 w 438434"/>
                  <a:gd name="connsiteY12" fmla="*/ 531054 h 548042"/>
                  <a:gd name="connsiteX13" fmla="*/ 105772 w 438434"/>
                  <a:gd name="connsiteY13" fmla="*/ 531054 h 548042"/>
                  <a:gd name="connsiteX14" fmla="*/ 105772 w 438434"/>
                  <a:gd name="connsiteY14" fmla="*/ 552975 h 548042"/>
                  <a:gd name="connsiteX15" fmla="*/ 220314 w 438434"/>
                  <a:gd name="connsiteY15" fmla="*/ 552975 h 548042"/>
                  <a:gd name="connsiteX16" fmla="*/ 329922 w 438434"/>
                  <a:gd name="connsiteY16" fmla="*/ 552975 h 548042"/>
                  <a:gd name="connsiteX17" fmla="*/ 329922 w 438434"/>
                  <a:gd name="connsiteY17" fmla="*/ 531054 h 548042"/>
                  <a:gd name="connsiteX18" fmla="*/ 310193 w 438434"/>
                  <a:gd name="connsiteY18" fmla="*/ 531054 h 548042"/>
                  <a:gd name="connsiteX19" fmla="*/ 268541 w 438434"/>
                  <a:gd name="connsiteY19" fmla="*/ 515160 h 548042"/>
                  <a:gd name="connsiteX20" fmla="*/ 257580 w 438434"/>
                  <a:gd name="connsiteY20" fmla="*/ 455972 h 548042"/>
                  <a:gd name="connsiteX21" fmla="*/ 257580 w 438434"/>
                  <a:gd name="connsiteY21" fmla="*/ 41651 h 548042"/>
                  <a:gd name="connsiteX22" fmla="*/ 326634 w 438434"/>
                  <a:gd name="connsiteY22" fmla="*/ 41651 h 548042"/>
                  <a:gd name="connsiteX23" fmla="*/ 375958 w 438434"/>
                  <a:gd name="connsiteY23" fmla="*/ 53708 h 548042"/>
                  <a:gd name="connsiteX24" fmla="*/ 407744 w 438434"/>
                  <a:gd name="connsiteY24" fmla="*/ 87139 h 548042"/>
                  <a:gd name="connsiteX25" fmla="*/ 418705 w 438434"/>
                  <a:gd name="connsiteY25" fmla="*/ 132626 h 548042"/>
                  <a:gd name="connsiteX26" fmla="*/ 418705 w 438434"/>
                  <a:gd name="connsiteY26" fmla="*/ 136463 h 548042"/>
                  <a:gd name="connsiteX27" fmla="*/ 439531 w 438434"/>
                  <a:gd name="connsiteY27" fmla="*/ 136463 h 548042"/>
                  <a:gd name="connsiteX28" fmla="*/ 434598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31858" y="548"/>
                    </a:moveTo>
                    <a:lnTo>
                      <a:pt x="220314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20569" y="41651"/>
                    </a:lnTo>
                    <a:cubicBezTo>
                      <a:pt x="120569" y="41651"/>
                      <a:pt x="170989" y="41651"/>
                      <a:pt x="177018" y="41651"/>
                    </a:cubicBezTo>
                    <a:cubicBezTo>
                      <a:pt x="177018" y="48776"/>
                      <a:pt x="177018" y="455972"/>
                      <a:pt x="177018" y="455972"/>
                    </a:cubicBezTo>
                    <a:cubicBezTo>
                      <a:pt x="177018" y="486662"/>
                      <a:pt x="174826" y="504199"/>
                      <a:pt x="168250" y="512420"/>
                    </a:cubicBezTo>
                    <a:cubicBezTo>
                      <a:pt x="162221" y="524477"/>
                      <a:pt x="147424" y="531054"/>
                      <a:pt x="127694" y="531054"/>
                    </a:cubicBezTo>
                    <a:lnTo>
                      <a:pt x="105772" y="531054"/>
                    </a:lnTo>
                    <a:lnTo>
                      <a:pt x="105772" y="552975"/>
                    </a:lnTo>
                    <a:lnTo>
                      <a:pt x="220314" y="552975"/>
                    </a:lnTo>
                    <a:lnTo>
                      <a:pt x="329922" y="552975"/>
                    </a:lnTo>
                    <a:lnTo>
                      <a:pt x="329922" y="531054"/>
                    </a:lnTo>
                    <a:lnTo>
                      <a:pt x="310193" y="531054"/>
                    </a:lnTo>
                    <a:cubicBezTo>
                      <a:pt x="289367" y="531054"/>
                      <a:pt x="276762" y="526121"/>
                      <a:pt x="268541" y="515160"/>
                    </a:cubicBezTo>
                    <a:cubicBezTo>
                      <a:pt x="263609" y="509132"/>
                      <a:pt x="257580" y="490498"/>
                      <a:pt x="257580" y="455972"/>
                    </a:cubicBezTo>
                    <a:cubicBezTo>
                      <a:pt x="257580" y="455972"/>
                      <a:pt x="257580" y="48776"/>
                      <a:pt x="257580" y="41651"/>
                    </a:cubicBezTo>
                    <a:cubicBezTo>
                      <a:pt x="263609" y="41651"/>
                      <a:pt x="326634" y="41651"/>
                      <a:pt x="326634" y="41651"/>
                    </a:cubicBezTo>
                    <a:cubicBezTo>
                      <a:pt x="347459" y="41651"/>
                      <a:pt x="363353" y="45488"/>
                      <a:pt x="375958" y="53708"/>
                    </a:cubicBezTo>
                    <a:cubicBezTo>
                      <a:pt x="391850" y="62477"/>
                      <a:pt x="401716" y="72342"/>
                      <a:pt x="407744" y="87139"/>
                    </a:cubicBezTo>
                    <a:cubicBezTo>
                      <a:pt x="411580" y="93167"/>
                      <a:pt x="416513" y="107965"/>
                      <a:pt x="418705" y="132626"/>
                    </a:cubicBezTo>
                    <a:lnTo>
                      <a:pt x="418705" y="136463"/>
                    </a:lnTo>
                    <a:lnTo>
                      <a:pt x="439531" y="136463"/>
                    </a:lnTo>
                    <a:lnTo>
                      <a:pt x="43459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5061373C-FCFC-44EF-BD6D-87D1A12194DF}"/>
                  </a:ext>
                </a:extLst>
              </p:cNvPr>
              <p:cNvSpPr/>
              <p:nvPr/>
            </p:nvSpPr>
            <p:spPr>
              <a:xfrm>
                <a:off x="11047568" y="4191876"/>
                <a:ext cx="548043" cy="548043"/>
              </a:xfrm>
              <a:custGeom>
                <a:avLst/>
                <a:gdLst>
                  <a:gd name="connsiteX0" fmla="*/ 548591 w 548042"/>
                  <a:gd name="connsiteY0" fmla="*/ 548 h 548042"/>
                  <a:gd name="connsiteX1" fmla="*/ 365545 w 548042"/>
                  <a:gd name="connsiteY1" fmla="*/ 548 h 548042"/>
                  <a:gd name="connsiteX2" fmla="*/ 365545 w 548042"/>
                  <a:gd name="connsiteY2" fmla="*/ 22470 h 548042"/>
                  <a:gd name="connsiteX3" fmla="*/ 398975 w 548042"/>
                  <a:gd name="connsiteY3" fmla="*/ 27402 h 548042"/>
                  <a:gd name="connsiteX4" fmla="*/ 412676 w 548042"/>
                  <a:gd name="connsiteY4" fmla="*/ 41103 h 548042"/>
                  <a:gd name="connsiteX5" fmla="*/ 417608 w 548042"/>
                  <a:gd name="connsiteY5" fmla="*/ 58093 h 548042"/>
                  <a:gd name="connsiteX6" fmla="*/ 396783 w 548042"/>
                  <a:gd name="connsiteY6" fmla="*/ 113445 h 548042"/>
                  <a:gd name="connsiteX7" fmla="*/ 297039 w 548042"/>
                  <a:gd name="connsiteY7" fmla="*/ 276762 h 548042"/>
                  <a:gd name="connsiteX8" fmla="*/ 277310 w 548042"/>
                  <a:gd name="connsiteY8" fmla="*/ 243331 h 548042"/>
                  <a:gd name="connsiteX9" fmla="*/ 192363 w 548042"/>
                  <a:gd name="connsiteY9" fmla="*/ 105772 h 548042"/>
                  <a:gd name="connsiteX10" fmla="*/ 168796 w 548042"/>
                  <a:gd name="connsiteY10" fmla="*/ 55352 h 548042"/>
                  <a:gd name="connsiteX11" fmla="*/ 183594 w 548042"/>
                  <a:gd name="connsiteY11" fmla="*/ 31787 h 548042"/>
                  <a:gd name="connsiteX12" fmla="*/ 214284 w 548042"/>
                  <a:gd name="connsiteY12" fmla="*/ 21922 h 548042"/>
                  <a:gd name="connsiteX13" fmla="*/ 230178 w 548042"/>
                  <a:gd name="connsiteY13" fmla="*/ 21922 h 548042"/>
                  <a:gd name="connsiteX14" fmla="*/ 230178 w 548042"/>
                  <a:gd name="connsiteY14" fmla="*/ 0 h 548042"/>
                  <a:gd name="connsiteX15" fmla="*/ 0 w 548042"/>
                  <a:gd name="connsiteY15" fmla="*/ 0 h 548042"/>
                  <a:gd name="connsiteX16" fmla="*/ 0 w 548042"/>
                  <a:gd name="connsiteY16" fmla="*/ 21922 h 548042"/>
                  <a:gd name="connsiteX17" fmla="*/ 3836 w 548042"/>
                  <a:gd name="connsiteY17" fmla="*/ 21922 h 548042"/>
                  <a:gd name="connsiteX18" fmla="*/ 25758 w 548042"/>
                  <a:gd name="connsiteY18" fmla="*/ 26854 h 548042"/>
                  <a:gd name="connsiteX19" fmla="*/ 62477 w 548042"/>
                  <a:gd name="connsiteY19" fmla="*/ 50420 h 548042"/>
                  <a:gd name="connsiteX20" fmla="*/ 94263 w 548042"/>
                  <a:gd name="connsiteY20" fmla="*/ 99744 h 548042"/>
                  <a:gd name="connsiteX21" fmla="*/ 236754 w 548042"/>
                  <a:gd name="connsiteY21" fmla="*/ 329922 h 548042"/>
                  <a:gd name="connsiteX22" fmla="*/ 235658 w 548042"/>
                  <a:gd name="connsiteY22" fmla="*/ 456520 h 548042"/>
                  <a:gd name="connsiteX23" fmla="*/ 226890 w 548042"/>
                  <a:gd name="connsiteY23" fmla="*/ 512968 h 548042"/>
                  <a:gd name="connsiteX24" fmla="*/ 183594 w 548042"/>
                  <a:gd name="connsiteY24" fmla="*/ 531602 h 548042"/>
                  <a:gd name="connsiteX25" fmla="*/ 162769 w 548042"/>
                  <a:gd name="connsiteY25" fmla="*/ 531602 h 548042"/>
                  <a:gd name="connsiteX26" fmla="*/ 162769 w 548042"/>
                  <a:gd name="connsiteY26" fmla="*/ 553523 h 548042"/>
                  <a:gd name="connsiteX27" fmla="*/ 275666 w 548042"/>
                  <a:gd name="connsiteY27" fmla="*/ 553523 h 548042"/>
                  <a:gd name="connsiteX28" fmla="*/ 387466 w 548042"/>
                  <a:gd name="connsiteY28" fmla="*/ 553523 h 548042"/>
                  <a:gd name="connsiteX29" fmla="*/ 387466 w 548042"/>
                  <a:gd name="connsiteY29" fmla="*/ 531602 h 548042"/>
                  <a:gd name="connsiteX30" fmla="*/ 367736 w 548042"/>
                  <a:gd name="connsiteY30" fmla="*/ 531602 h 548042"/>
                  <a:gd name="connsiteX31" fmla="*/ 326085 w 548042"/>
                  <a:gd name="connsiteY31" fmla="*/ 515709 h 548042"/>
                  <a:gd name="connsiteX32" fmla="*/ 315125 w 548042"/>
                  <a:gd name="connsiteY32" fmla="*/ 456520 h 548042"/>
                  <a:gd name="connsiteX33" fmla="*/ 315125 w 548042"/>
                  <a:gd name="connsiteY33" fmla="*/ 317317 h 548042"/>
                  <a:gd name="connsiteX34" fmla="*/ 437886 w 548042"/>
                  <a:gd name="connsiteY34" fmla="*/ 114541 h 548042"/>
                  <a:gd name="connsiteX35" fmla="*/ 477345 w 548042"/>
                  <a:gd name="connsiteY35" fmla="*/ 59189 h 548042"/>
                  <a:gd name="connsiteX36" fmla="*/ 511872 w 548042"/>
                  <a:gd name="connsiteY36" fmla="*/ 32335 h 548042"/>
                  <a:gd name="connsiteX37" fmla="*/ 517900 w 548042"/>
                  <a:gd name="connsiteY37" fmla="*/ 30143 h 548042"/>
                  <a:gd name="connsiteX38" fmla="*/ 537630 w 548042"/>
                  <a:gd name="connsiteY38" fmla="*/ 23018 h 548042"/>
                  <a:gd name="connsiteX39" fmla="*/ 551331 w 548042"/>
                  <a:gd name="connsiteY39" fmla="*/ 23018 h 548042"/>
                  <a:gd name="connsiteX40" fmla="*/ 551331 w 548042"/>
                  <a:gd name="connsiteY40" fmla="*/ 1096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48042" h="548042">
                    <a:moveTo>
                      <a:pt x="548591" y="548"/>
                    </a:moveTo>
                    <a:lnTo>
                      <a:pt x="365545" y="548"/>
                    </a:lnTo>
                    <a:lnTo>
                      <a:pt x="365545" y="22470"/>
                    </a:lnTo>
                    <a:cubicBezTo>
                      <a:pt x="365545" y="22470"/>
                      <a:pt x="397331" y="27402"/>
                      <a:pt x="398975" y="27402"/>
                    </a:cubicBezTo>
                    <a:lnTo>
                      <a:pt x="412676" y="41103"/>
                    </a:lnTo>
                    <a:cubicBezTo>
                      <a:pt x="417608" y="44940"/>
                      <a:pt x="417608" y="52064"/>
                      <a:pt x="417608" y="58093"/>
                    </a:cubicBezTo>
                    <a:cubicBezTo>
                      <a:pt x="417608" y="70150"/>
                      <a:pt x="410484" y="89879"/>
                      <a:pt x="396783" y="113445"/>
                    </a:cubicBezTo>
                    <a:cubicBezTo>
                      <a:pt x="396783" y="113445"/>
                      <a:pt x="301971" y="266897"/>
                      <a:pt x="297039" y="276762"/>
                    </a:cubicBezTo>
                    <a:cubicBezTo>
                      <a:pt x="295943" y="274570"/>
                      <a:pt x="287174" y="260869"/>
                      <a:pt x="277310" y="243331"/>
                    </a:cubicBezTo>
                    <a:cubicBezTo>
                      <a:pt x="246619" y="194007"/>
                      <a:pt x="192363" y="105772"/>
                      <a:pt x="192363" y="105772"/>
                    </a:cubicBezTo>
                    <a:cubicBezTo>
                      <a:pt x="178662" y="82206"/>
                      <a:pt x="168796" y="65217"/>
                      <a:pt x="168796" y="55352"/>
                    </a:cubicBezTo>
                    <a:cubicBezTo>
                      <a:pt x="168796" y="45488"/>
                      <a:pt x="174825" y="36719"/>
                      <a:pt x="183594" y="31787"/>
                    </a:cubicBezTo>
                    <a:cubicBezTo>
                      <a:pt x="195651" y="25758"/>
                      <a:pt x="205516" y="21922"/>
                      <a:pt x="214284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3836" y="21922"/>
                    </a:lnTo>
                    <a:lnTo>
                      <a:pt x="25758" y="26854"/>
                    </a:lnTo>
                    <a:cubicBezTo>
                      <a:pt x="45487" y="36719"/>
                      <a:pt x="56448" y="43844"/>
                      <a:pt x="62477" y="50420"/>
                    </a:cubicBezTo>
                    <a:lnTo>
                      <a:pt x="94263" y="99744"/>
                    </a:lnTo>
                    <a:lnTo>
                      <a:pt x="236754" y="329922"/>
                    </a:lnTo>
                    <a:lnTo>
                      <a:pt x="235658" y="456520"/>
                    </a:lnTo>
                    <a:cubicBezTo>
                      <a:pt x="235658" y="487210"/>
                      <a:pt x="233466" y="504748"/>
                      <a:pt x="226890" y="512968"/>
                    </a:cubicBezTo>
                    <a:cubicBezTo>
                      <a:pt x="218121" y="525025"/>
                      <a:pt x="203323" y="531602"/>
                      <a:pt x="183594" y="531602"/>
                    </a:cubicBezTo>
                    <a:lnTo>
                      <a:pt x="162769" y="531602"/>
                    </a:lnTo>
                    <a:lnTo>
                      <a:pt x="162769" y="553523"/>
                    </a:lnTo>
                    <a:lnTo>
                      <a:pt x="275666" y="553523"/>
                    </a:lnTo>
                    <a:lnTo>
                      <a:pt x="387466" y="553523"/>
                    </a:lnTo>
                    <a:lnTo>
                      <a:pt x="387466" y="531602"/>
                    </a:lnTo>
                    <a:lnTo>
                      <a:pt x="367736" y="531602"/>
                    </a:lnTo>
                    <a:cubicBezTo>
                      <a:pt x="346910" y="531602"/>
                      <a:pt x="334306" y="526669"/>
                      <a:pt x="326085" y="515709"/>
                    </a:cubicBezTo>
                    <a:cubicBezTo>
                      <a:pt x="320057" y="509680"/>
                      <a:pt x="315125" y="491047"/>
                      <a:pt x="315125" y="456520"/>
                    </a:cubicBezTo>
                    <a:lnTo>
                      <a:pt x="315125" y="317317"/>
                    </a:lnTo>
                    <a:lnTo>
                      <a:pt x="437886" y="114541"/>
                    </a:lnTo>
                    <a:cubicBezTo>
                      <a:pt x="454875" y="86043"/>
                      <a:pt x="466384" y="67957"/>
                      <a:pt x="477345" y="59189"/>
                    </a:cubicBezTo>
                    <a:cubicBezTo>
                      <a:pt x="486114" y="47132"/>
                      <a:pt x="497075" y="39459"/>
                      <a:pt x="511872" y="32335"/>
                    </a:cubicBezTo>
                    <a:lnTo>
                      <a:pt x="517900" y="30143"/>
                    </a:lnTo>
                    <a:lnTo>
                      <a:pt x="537630" y="23018"/>
                    </a:lnTo>
                    <a:lnTo>
                      <a:pt x="551331" y="23018"/>
                    </a:lnTo>
                    <a:lnTo>
                      <a:pt x="551331" y="1096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" name="学">
              <a:extLst>
                <a:ext uri="{FF2B5EF4-FFF2-40B4-BE49-F238E27FC236}">
                  <a16:creationId xmlns:a16="http://schemas.microsoft.com/office/drawing/2014/main" id="{FB780B5A-B6D6-4651-8175-45C609BE9D95}"/>
                </a:ext>
              </a:extLst>
            </p:cNvPr>
            <p:cNvGrpSpPr/>
            <p:nvPr/>
          </p:nvGrpSpPr>
          <p:grpSpPr>
            <a:xfrm>
              <a:off x="10388985" y="2134857"/>
              <a:ext cx="1205694" cy="1687788"/>
              <a:chOff x="10388985" y="2134857"/>
              <a:chExt cx="1205694" cy="1687788"/>
            </a:xfrm>
            <a:grpFill/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D36E8887-996A-43BC-B3B3-057274E8D96B}"/>
                  </a:ext>
                </a:extLst>
              </p:cNvPr>
              <p:cNvSpPr/>
              <p:nvPr/>
            </p:nvSpPr>
            <p:spPr>
              <a:xfrm>
                <a:off x="10652292" y="2945776"/>
                <a:ext cx="712456" cy="876869"/>
              </a:xfrm>
              <a:custGeom>
                <a:avLst/>
                <a:gdLst>
                  <a:gd name="connsiteX0" fmla="*/ 101525 w 712455"/>
                  <a:gd name="connsiteY0" fmla="*/ 221808 h 876868"/>
                  <a:gd name="connsiteX1" fmla="*/ 193048 w 712455"/>
                  <a:gd name="connsiteY1" fmla="*/ 216875 h 876868"/>
                  <a:gd name="connsiteX2" fmla="*/ 311426 w 712455"/>
                  <a:gd name="connsiteY2" fmla="*/ 192213 h 876868"/>
                  <a:gd name="connsiteX3" fmla="*/ 390343 w 712455"/>
                  <a:gd name="connsiteY3" fmla="*/ 159879 h 876868"/>
                  <a:gd name="connsiteX4" fmla="*/ 383219 w 712455"/>
                  <a:gd name="connsiteY4" fmla="*/ 298534 h 876868"/>
                  <a:gd name="connsiteX5" fmla="*/ 109198 w 712455"/>
                  <a:gd name="connsiteY5" fmla="*/ 357722 h 876868"/>
                  <a:gd name="connsiteX6" fmla="*/ 20414 w 712455"/>
                  <a:gd name="connsiteY6" fmla="*/ 416911 h 876868"/>
                  <a:gd name="connsiteX7" fmla="*/ 13290 w 712455"/>
                  <a:gd name="connsiteY7" fmla="*/ 468975 h 876868"/>
                  <a:gd name="connsiteX8" fmla="*/ 85084 w 712455"/>
                  <a:gd name="connsiteY8" fmla="*/ 493637 h 876868"/>
                  <a:gd name="connsiteX9" fmla="*/ 183732 w 712455"/>
                  <a:gd name="connsiteY9" fmla="*/ 476100 h 876868"/>
                  <a:gd name="connsiteX10" fmla="*/ 371710 w 712455"/>
                  <a:gd name="connsiteY10" fmla="*/ 441573 h 876868"/>
                  <a:gd name="connsiteX11" fmla="*/ 423774 w 712455"/>
                  <a:gd name="connsiteY11" fmla="*/ 520491 h 876868"/>
                  <a:gd name="connsiteX12" fmla="*/ 312521 w 712455"/>
                  <a:gd name="connsiteY12" fmla="*/ 718335 h 876868"/>
                  <a:gd name="connsiteX13" fmla="*/ 127283 w 712455"/>
                  <a:gd name="connsiteY13" fmla="*/ 742997 h 876868"/>
                  <a:gd name="connsiteX14" fmla="*/ 132215 w 712455"/>
                  <a:gd name="connsiteY14" fmla="*/ 814790 h 876868"/>
                  <a:gd name="connsiteX15" fmla="*/ 191404 w 712455"/>
                  <a:gd name="connsiteY15" fmla="*/ 913986 h 876868"/>
                  <a:gd name="connsiteX16" fmla="*/ 290051 w 712455"/>
                  <a:gd name="connsiteY16" fmla="*/ 889324 h 876868"/>
                  <a:gd name="connsiteX17" fmla="*/ 487895 w 712455"/>
                  <a:gd name="connsiteY17" fmla="*/ 706278 h 876868"/>
                  <a:gd name="connsiteX18" fmla="*/ 532287 w 712455"/>
                  <a:gd name="connsiteY18" fmla="*/ 468975 h 876868"/>
                  <a:gd name="connsiteX19" fmla="*/ 604080 w 712455"/>
                  <a:gd name="connsiteY19" fmla="*/ 449246 h 876868"/>
                  <a:gd name="connsiteX20" fmla="*/ 737254 w 712455"/>
                  <a:gd name="connsiteY20" fmla="*/ 426776 h 876868"/>
                  <a:gd name="connsiteX21" fmla="*/ 702728 w 712455"/>
                  <a:gd name="connsiteY21" fmla="*/ 317715 h 876868"/>
                  <a:gd name="connsiteX22" fmla="*/ 554208 w 712455"/>
                  <a:gd name="connsiteY22" fmla="*/ 317715 h 876868"/>
                  <a:gd name="connsiteX23" fmla="*/ 516942 w 712455"/>
                  <a:gd name="connsiteY23" fmla="*/ 248662 h 876868"/>
                  <a:gd name="connsiteX24" fmla="*/ 630386 w 712455"/>
                  <a:gd name="connsiteY24" fmla="*/ 93018 h 876868"/>
                  <a:gd name="connsiteX25" fmla="*/ 571198 w 712455"/>
                  <a:gd name="connsiteY25" fmla="*/ 1495 h 876868"/>
                  <a:gd name="connsiteX26" fmla="*/ 420486 w 712455"/>
                  <a:gd name="connsiteY26" fmla="*/ 33829 h 876868"/>
                  <a:gd name="connsiteX27" fmla="*/ 138792 w 712455"/>
                  <a:gd name="connsiteY27" fmla="*/ 63423 h 876868"/>
                  <a:gd name="connsiteX28" fmla="*/ 91660 w 712455"/>
                  <a:gd name="connsiteY28" fmla="*/ 130285 h 876868"/>
                  <a:gd name="connsiteX29" fmla="*/ 101525 w 712455"/>
                  <a:gd name="connsiteY29" fmla="*/ 221808 h 87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2455" h="876868">
                    <a:moveTo>
                      <a:pt x="101525" y="221808"/>
                    </a:moveTo>
                    <a:cubicBezTo>
                      <a:pt x="103717" y="241537"/>
                      <a:pt x="158521" y="226740"/>
                      <a:pt x="193048" y="216875"/>
                    </a:cubicBezTo>
                    <a:cubicBezTo>
                      <a:pt x="227574" y="204270"/>
                      <a:pt x="279639" y="209203"/>
                      <a:pt x="311426" y="192213"/>
                    </a:cubicBezTo>
                    <a:cubicBezTo>
                      <a:pt x="341020" y="177416"/>
                      <a:pt x="370614" y="135217"/>
                      <a:pt x="390343" y="159879"/>
                    </a:cubicBezTo>
                    <a:cubicBezTo>
                      <a:pt x="407881" y="184541"/>
                      <a:pt x="402949" y="276064"/>
                      <a:pt x="383219" y="298534"/>
                    </a:cubicBezTo>
                    <a:cubicBezTo>
                      <a:pt x="328963" y="352790"/>
                      <a:pt x="212778" y="333060"/>
                      <a:pt x="109198" y="357722"/>
                    </a:cubicBezTo>
                    <a:cubicBezTo>
                      <a:pt x="74671" y="365395"/>
                      <a:pt x="50009" y="402114"/>
                      <a:pt x="20414" y="416911"/>
                    </a:cubicBezTo>
                    <a:cubicBezTo>
                      <a:pt x="-9180" y="429516"/>
                      <a:pt x="-2055" y="454178"/>
                      <a:pt x="13290" y="468975"/>
                    </a:cubicBezTo>
                    <a:cubicBezTo>
                      <a:pt x="28087" y="486512"/>
                      <a:pt x="57682" y="481580"/>
                      <a:pt x="85084" y="493637"/>
                    </a:cubicBezTo>
                    <a:cubicBezTo>
                      <a:pt x="114678" y="503502"/>
                      <a:pt x="137148" y="490897"/>
                      <a:pt x="183732" y="476100"/>
                    </a:cubicBezTo>
                    <a:cubicBezTo>
                      <a:pt x="247852" y="458562"/>
                      <a:pt x="339376" y="436641"/>
                      <a:pt x="371710" y="441573"/>
                    </a:cubicBezTo>
                    <a:cubicBezTo>
                      <a:pt x="406237" y="449246"/>
                      <a:pt x="440763" y="446505"/>
                      <a:pt x="423774" y="520491"/>
                    </a:cubicBezTo>
                    <a:cubicBezTo>
                      <a:pt x="408977" y="594477"/>
                      <a:pt x="379382" y="676135"/>
                      <a:pt x="312521" y="718335"/>
                    </a:cubicBezTo>
                    <a:cubicBezTo>
                      <a:pt x="245660" y="760534"/>
                      <a:pt x="164002" y="760534"/>
                      <a:pt x="127283" y="742997"/>
                    </a:cubicBezTo>
                    <a:cubicBezTo>
                      <a:pt x="90016" y="723267"/>
                      <a:pt x="109745" y="777523"/>
                      <a:pt x="132215" y="814790"/>
                    </a:cubicBezTo>
                    <a:cubicBezTo>
                      <a:pt x="151945" y="849317"/>
                      <a:pt x="164550" y="906313"/>
                      <a:pt x="191404" y="913986"/>
                    </a:cubicBezTo>
                    <a:cubicBezTo>
                      <a:pt x="220998" y="921659"/>
                      <a:pt x="238536" y="928783"/>
                      <a:pt x="290051" y="889324"/>
                    </a:cubicBezTo>
                    <a:cubicBezTo>
                      <a:pt x="342116" y="852057"/>
                      <a:pt x="455560" y="755601"/>
                      <a:pt x="487895" y="706278"/>
                    </a:cubicBezTo>
                    <a:cubicBezTo>
                      <a:pt x="559689" y="585160"/>
                      <a:pt x="517490" y="483772"/>
                      <a:pt x="532287" y="468975"/>
                    </a:cubicBezTo>
                    <a:cubicBezTo>
                      <a:pt x="547083" y="454178"/>
                      <a:pt x="579419" y="451438"/>
                      <a:pt x="604080" y="449246"/>
                    </a:cubicBezTo>
                    <a:cubicBezTo>
                      <a:pt x="626550" y="449246"/>
                      <a:pt x="712593" y="464043"/>
                      <a:pt x="737254" y="426776"/>
                    </a:cubicBezTo>
                    <a:cubicBezTo>
                      <a:pt x="761916" y="389509"/>
                      <a:pt x="774522" y="345117"/>
                      <a:pt x="702728" y="317715"/>
                    </a:cubicBezTo>
                    <a:cubicBezTo>
                      <a:pt x="655597" y="300178"/>
                      <a:pt x="638607" y="330320"/>
                      <a:pt x="554208" y="317715"/>
                    </a:cubicBezTo>
                    <a:cubicBezTo>
                      <a:pt x="526806" y="312783"/>
                      <a:pt x="502144" y="258527"/>
                      <a:pt x="516942" y="248662"/>
                    </a:cubicBezTo>
                    <a:cubicBezTo>
                      <a:pt x="531738" y="236057"/>
                      <a:pt x="633127" y="117680"/>
                      <a:pt x="630386" y="93018"/>
                    </a:cubicBezTo>
                    <a:cubicBezTo>
                      <a:pt x="627646" y="68356"/>
                      <a:pt x="585995" y="9167"/>
                      <a:pt x="571198" y="1495"/>
                    </a:cubicBezTo>
                    <a:cubicBezTo>
                      <a:pt x="553661" y="-8370"/>
                      <a:pt x="450080" y="33829"/>
                      <a:pt x="420486" y="33829"/>
                    </a:cubicBezTo>
                    <a:cubicBezTo>
                      <a:pt x="390892" y="33829"/>
                      <a:pt x="176059" y="41502"/>
                      <a:pt x="138792" y="63423"/>
                    </a:cubicBezTo>
                    <a:cubicBezTo>
                      <a:pt x="101525" y="88085"/>
                      <a:pt x="86728" y="100690"/>
                      <a:pt x="91660" y="130285"/>
                    </a:cubicBezTo>
                    <a:cubicBezTo>
                      <a:pt x="93853" y="157687"/>
                      <a:pt x="98785" y="204818"/>
                      <a:pt x="101525" y="22180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9F95DF81-94B6-40D2-8EB3-6DFA15CE3513}"/>
                  </a:ext>
                </a:extLst>
              </p:cNvPr>
              <p:cNvSpPr/>
              <p:nvPr/>
            </p:nvSpPr>
            <p:spPr>
              <a:xfrm>
                <a:off x="10388985" y="2134857"/>
                <a:ext cx="1205694" cy="931673"/>
              </a:xfrm>
              <a:custGeom>
                <a:avLst/>
                <a:gdLst>
                  <a:gd name="connsiteX0" fmla="*/ 599394 w 1205694"/>
                  <a:gd name="connsiteY0" fmla="*/ 360278 h 931672"/>
                  <a:gd name="connsiteX1" fmla="*/ 567059 w 1205694"/>
                  <a:gd name="connsiteY1" fmla="*/ 387681 h 931672"/>
                  <a:gd name="connsiteX2" fmla="*/ 586789 w 1205694"/>
                  <a:gd name="connsiteY2" fmla="*/ 405218 h 931672"/>
                  <a:gd name="connsiteX3" fmla="*/ 611451 w 1205694"/>
                  <a:gd name="connsiteY3" fmla="*/ 377816 h 931672"/>
                  <a:gd name="connsiteX4" fmla="*/ 599394 w 1205694"/>
                  <a:gd name="connsiteY4" fmla="*/ 360278 h 931672"/>
                  <a:gd name="connsiteX5" fmla="*/ 310575 w 1205694"/>
                  <a:gd name="connsiteY5" fmla="*/ 48442 h 931672"/>
                  <a:gd name="connsiteX6" fmla="*/ 345102 w 1205694"/>
                  <a:gd name="connsiteY6" fmla="*/ 196962 h 931672"/>
                  <a:gd name="connsiteX7" fmla="*/ 297971 w 1205694"/>
                  <a:gd name="connsiteY7" fmla="*/ 558122 h 931672"/>
                  <a:gd name="connsiteX8" fmla="*/ 362092 w 1205694"/>
                  <a:gd name="connsiteY8" fmla="*/ 587716 h 931672"/>
                  <a:gd name="connsiteX9" fmla="*/ 645977 w 1205694"/>
                  <a:gd name="connsiteY9" fmla="*/ 580044 h 931672"/>
                  <a:gd name="connsiteX10" fmla="*/ 749558 w 1205694"/>
                  <a:gd name="connsiteY10" fmla="*/ 396997 h 931672"/>
                  <a:gd name="connsiteX11" fmla="*/ 796689 w 1205694"/>
                  <a:gd name="connsiteY11" fmla="*/ 253410 h 931672"/>
                  <a:gd name="connsiteX12" fmla="*/ 848754 w 1205694"/>
                  <a:gd name="connsiteY12" fmla="*/ 233680 h 931672"/>
                  <a:gd name="connsiteX13" fmla="*/ 900818 w 1205694"/>
                  <a:gd name="connsiteY13" fmla="*/ 216143 h 931672"/>
                  <a:gd name="connsiteX14" fmla="*/ 920547 w 1205694"/>
                  <a:gd name="connsiteY14" fmla="*/ 134485 h 931672"/>
                  <a:gd name="connsiteX15" fmla="*/ 858618 w 1205694"/>
                  <a:gd name="connsiteY15" fmla="*/ 147090 h 931672"/>
                  <a:gd name="connsiteX16" fmla="*/ 752298 w 1205694"/>
                  <a:gd name="connsiteY16" fmla="*/ 191481 h 931672"/>
                  <a:gd name="connsiteX17" fmla="*/ 742434 w 1205694"/>
                  <a:gd name="connsiteY17" fmla="*/ 312599 h 931672"/>
                  <a:gd name="connsiteX18" fmla="*/ 557195 w 1205694"/>
                  <a:gd name="connsiteY18" fmla="*/ 518115 h 931672"/>
                  <a:gd name="connsiteX19" fmla="*/ 505131 w 1205694"/>
                  <a:gd name="connsiteY19" fmla="*/ 449061 h 931672"/>
                  <a:gd name="connsiteX20" fmla="*/ 564320 w 1205694"/>
                  <a:gd name="connsiteY20" fmla="*/ 278620 h 931672"/>
                  <a:gd name="connsiteX21" fmla="*/ 596106 w 1205694"/>
                  <a:gd name="connsiteY21" fmla="*/ 241353 h 931672"/>
                  <a:gd name="connsiteX22" fmla="*/ 551714 w 1205694"/>
                  <a:gd name="connsiteY22" fmla="*/ 211759 h 931672"/>
                  <a:gd name="connsiteX23" fmla="*/ 487593 w 1205694"/>
                  <a:gd name="connsiteY23" fmla="*/ 330684 h 931672"/>
                  <a:gd name="connsiteX24" fmla="*/ 445394 w 1205694"/>
                  <a:gd name="connsiteY24" fmla="*/ 481396 h 931672"/>
                  <a:gd name="connsiteX25" fmla="*/ 403195 w 1205694"/>
                  <a:gd name="connsiteY25" fmla="*/ 501125 h 931672"/>
                  <a:gd name="connsiteX26" fmla="*/ 380725 w 1205694"/>
                  <a:gd name="connsiteY26" fmla="*/ 397545 h 931672"/>
                  <a:gd name="connsiteX27" fmla="*/ 405387 w 1205694"/>
                  <a:gd name="connsiteY27" fmla="*/ 276428 h 931672"/>
                  <a:gd name="connsiteX28" fmla="*/ 377984 w 1205694"/>
                  <a:gd name="connsiteY28" fmla="*/ 217239 h 931672"/>
                  <a:gd name="connsiteX29" fmla="*/ 405387 w 1205694"/>
                  <a:gd name="connsiteY29" fmla="*/ 138321 h 931672"/>
                  <a:gd name="connsiteX30" fmla="*/ 462384 w 1205694"/>
                  <a:gd name="connsiteY30" fmla="*/ 59403 h 931672"/>
                  <a:gd name="connsiteX31" fmla="*/ 509515 w 1205694"/>
                  <a:gd name="connsiteY31" fmla="*/ 84065 h 931672"/>
                  <a:gd name="connsiteX32" fmla="*/ 576377 w 1205694"/>
                  <a:gd name="connsiteY32" fmla="*/ 113659 h 931672"/>
                  <a:gd name="connsiteX33" fmla="*/ 658034 w 1205694"/>
                  <a:gd name="connsiteY33" fmla="*/ 69268 h 931672"/>
                  <a:gd name="connsiteX34" fmla="*/ 729828 w 1205694"/>
                  <a:gd name="connsiteY34" fmla="*/ 108727 h 931672"/>
                  <a:gd name="connsiteX35" fmla="*/ 967131 w 1205694"/>
                  <a:gd name="connsiteY35" fmla="*/ 214 h 931672"/>
                  <a:gd name="connsiteX36" fmla="*/ 1068519 w 1205694"/>
                  <a:gd name="connsiteY36" fmla="*/ 84065 h 931672"/>
                  <a:gd name="connsiteX37" fmla="*/ 1019195 w 1205694"/>
                  <a:gd name="connsiteY37" fmla="*/ 252314 h 931672"/>
                  <a:gd name="connsiteX38" fmla="*/ 922739 w 1205694"/>
                  <a:gd name="connsiteY38" fmla="*/ 376172 h 931672"/>
                  <a:gd name="connsiteX39" fmla="*/ 893145 w 1205694"/>
                  <a:gd name="connsiteY39" fmla="*/ 435360 h 931672"/>
                  <a:gd name="connsiteX40" fmla="*/ 801622 w 1205694"/>
                  <a:gd name="connsiteY40" fmla="*/ 440293 h 931672"/>
                  <a:gd name="connsiteX41" fmla="*/ 727636 w 1205694"/>
                  <a:gd name="connsiteY41" fmla="*/ 561410 h 931672"/>
                  <a:gd name="connsiteX42" fmla="*/ 1043857 w 1205694"/>
                  <a:gd name="connsiteY42" fmla="*/ 538940 h 931672"/>
                  <a:gd name="connsiteX43" fmla="*/ 1162234 w 1205694"/>
                  <a:gd name="connsiteY43" fmla="*/ 558670 h 931672"/>
                  <a:gd name="connsiteX44" fmla="*/ 1236220 w 1205694"/>
                  <a:gd name="connsiteY44" fmla="*/ 576207 h 931672"/>
                  <a:gd name="connsiteX45" fmla="*/ 1174291 w 1205694"/>
                  <a:gd name="connsiteY45" fmla="*/ 702257 h 931672"/>
                  <a:gd name="connsiteX46" fmla="*/ 1013715 w 1205694"/>
                  <a:gd name="connsiteY46" fmla="*/ 746649 h 931672"/>
                  <a:gd name="connsiteX47" fmla="*/ 993985 w 1205694"/>
                  <a:gd name="connsiteY47" fmla="*/ 687460 h 931672"/>
                  <a:gd name="connsiteX48" fmla="*/ 959458 w 1205694"/>
                  <a:gd name="connsiteY48" fmla="*/ 657866 h 931672"/>
                  <a:gd name="connsiteX49" fmla="*/ 680504 w 1205694"/>
                  <a:gd name="connsiteY49" fmla="*/ 675403 h 931672"/>
                  <a:gd name="connsiteX50" fmla="*/ 331949 w 1205694"/>
                  <a:gd name="connsiteY50" fmla="*/ 707738 h 931672"/>
                  <a:gd name="connsiteX51" fmla="*/ 156575 w 1205694"/>
                  <a:gd name="connsiteY51" fmla="*/ 749937 h 931672"/>
                  <a:gd name="connsiteX52" fmla="*/ 129173 w 1205694"/>
                  <a:gd name="connsiteY52" fmla="*/ 836528 h 931672"/>
                  <a:gd name="connsiteX53" fmla="*/ 47515 w 1205694"/>
                  <a:gd name="connsiteY53" fmla="*/ 932983 h 931672"/>
                  <a:gd name="connsiteX54" fmla="*/ 383 w 1205694"/>
                  <a:gd name="connsiteY54" fmla="*/ 890784 h 931672"/>
                  <a:gd name="connsiteX55" fmla="*/ 17921 w 1205694"/>
                  <a:gd name="connsiteY55" fmla="*/ 776791 h 931672"/>
                  <a:gd name="connsiteX56" fmla="*/ 35458 w 1205694"/>
                  <a:gd name="connsiteY56" fmla="*/ 551545 h 931672"/>
                  <a:gd name="connsiteX57" fmla="*/ 102319 w 1205694"/>
                  <a:gd name="connsiteY57" fmla="*/ 499481 h 931672"/>
                  <a:gd name="connsiteX58" fmla="*/ 223437 w 1205694"/>
                  <a:gd name="connsiteY58" fmla="*/ 531816 h 931672"/>
                  <a:gd name="connsiteX59" fmla="*/ 228369 w 1205694"/>
                  <a:gd name="connsiteY59" fmla="*/ 415631 h 931672"/>
                  <a:gd name="connsiteX60" fmla="*/ 226177 w 1205694"/>
                  <a:gd name="connsiteY60" fmla="*/ 170656 h 931672"/>
                  <a:gd name="connsiteX61" fmla="*/ 310575 w 1205694"/>
                  <a:gd name="connsiteY61" fmla="*/ 48442 h 93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205694" h="931672">
                    <a:moveTo>
                      <a:pt x="599394" y="360278"/>
                    </a:moveTo>
                    <a:cubicBezTo>
                      <a:pt x="579665" y="363019"/>
                      <a:pt x="564867" y="375076"/>
                      <a:pt x="567059" y="387681"/>
                    </a:cubicBezTo>
                    <a:cubicBezTo>
                      <a:pt x="569252" y="400285"/>
                      <a:pt x="571992" y="410150"/>
                      <a:pt x="586789" y="405218"/>
                    </a:cubicBezTo>
                    <a:cubicBezTo>
                      <a:pt x="601586" y="400285"/>
                      <a:pt x="601586" y="395353"/>
                      <a:pt x="611451" y="377816"/>
                    </a:cubicBezTo>
                    <a:cubicBezTo>
                      <a:pt x="621863" y="362471"/>
                      <a:pt x="609259" y="360278"/>
                      <a:pt x="599394" y="360278"/>
                    </a:cubicBezTo>
                    <a:moveTo>
                      <a:pt x="310575" y="48442"/>
                    </a:moveTo>
                    <a:cubicBezTo>
                      <a:pt x="345102" y="70912"/>
                      <a:pt x="362639" y="105438"/>
                      <a:pt x="345102" y="196962"/>
                    </a:cubicBezTo>
                    <a:cubicBezTo>
                      <a:pt x="328113" y="288485"/>
                      <a:pt x="285914" y="545517"/>
                      <a:pt x="297971" y="558122"/>
                    </a:cubicBezTo>
                    <a:cubicBezTo>
                      <a:pt x="310575" y="572919"/>
                      <a:pt x="320440" y="587716"/>
                      <a:pt x="362092" y="587716"/>
                    </a:cubicBezTo>
                    <a:cubicBezTo>
                      <a:pt x="404291" y="584976"/>
                      <a:pt x="628988" y="600321"/>
                      <a:pt x="645977" y="580044"/>
                    </a:cubicBezTo>
                    <a:cubicBezTo>
                      <a:pt x="663515" y="557574"/>
                      <a:pt x="724896" y="451253"/>
                      <a:pt x="749558" y="396997"/>
                    </a:cubicBezTo>
                    <a:cubicBezTo>
                      <a:pt x="776960" y="342741"/>
                      <a:pt x="772027" y="287937"/>
                      <a:pt x="796689" y="253410"/>
                    </a:cubicBezTo>
                    <a:cubicBezTo>
                      <a:pt x="819159" y="218883"/>
                      <a:pt x="829024" y="216143"/>
                      <a:pt x="848754" y="233680"/>
                    </a:cubicBezTo>
                    <a:cubicBezTo>
                      <a:pt x="871223" y="251218"/>
                      <a:pt x="883280" y="243545"/>
                      <a:pt x="900818" y="216143"/>
                    </a:cubicBezTo>
                    <a:cubicBezTo>
                      <a:pt x="918355" y="188741"/>
                      <a:pt x="938084" y="152022"/>
                      <a:pt x="920547" y="134485"/>
                    </a:cubicBezTo>
                    <a:cubicBezTo>
                      <a:pt x="903010" y="116947"/>
                      <a:pt x="890953" y="136677"/>
                      <a:pt x="858618" y="147090"/>
                    </a:cubicBezTo>
                    <a:cubicBezTo>
                      <a:pt x="826284" y="154762"/>
                      <a:pt x="769287" y="166819"/>
                      <a:pt x="752298" y="191481"/>
                    </a:cubicBezTo>
                    <a:cubicBezTo>
                      <a:pt x="715031" y="248478"/>
                      <a:pt x="754491" y="292869"/>
                      <a:pt x="742434" y="312599"/>
                    </a:cubicBezTo>
                    <a:cubicBezTo>
                      <a:pt x="719964" y="352058"/>
                      <a:pt x="593914" y="513182"/>
                      <a:pt x="557195" y="518115"/>
                    </a:cubicBezTo>
                    <a:cubicBezTo>
                      <a:pt x="519928" y="523047"/>
                      <a:pt x="505131" y="495645"/>
                      <a:pt x="505131" y="449061"/>
                    </a:cubicBezTo>
                    <a:cubicBezTo>
                      <a:pt x="505131" y="399737"/>
                      <a:pt x="539657" y="300542"/>
                      <a:pt x="564320" y="278620"/>
                    </a:cubicBezTo>
                    <a:cubicBezTo>
                      <a:pt x="586241" y="258890"/>
                      <a:pt x="596106" y="258890"/>
                      <a:pt x="596106" y="241353"/>
                    </a:cubicBezTo>
                    <a:cubicBezTo>
                      <a:pt x="596106" y="221624"/>
                      <a:pt x="571444" y="206826"/>
                      <a:pt x="551714" y="211759"/>
                    </a:cubicBezTo>
                    <a:cubicBezTo>
                      <a:pt x="531984" y="213951"/>
                      <a:pt x="497458" y="298350"/>
                      <a:pt x="487593" y="330684"/>
                    </a:cubicBezTo>
                    <a:cubicBezTo>
                      <a:pt x="479920" y="365211"/>
                      <a:pt x="460191" y="466599"/>
                      <a:pt x="445394" y="481396"/>
                    </a:cubicBezTo>
                    <a:cubicBezTo>
                      <a:pt x="430597" y="496193"/>
                      <a:pt x="415800" y="510990"/>
                      <a:pt x="403195" y="501125"/>
                    </a:cubicBezTo>
                    <a:cubicBezTo>
                      <a:pt x="391138" y="491261"/>
                      <a:pt x="396070" y="466599"/>
                      <a:pt x="380725" y="397545"/>
                    </a:cubicBezTo>
                    <a:cubicBezTo>
                      <a:pt x="373600" y="358086"/>
                      <a:pt x="378533" y="328492"/>
                      <a:pt x="405387" y="276428"/>
                    </a:cubicBezTo>
                    <a:cubicBezTo>
                      <a:pt x="422924" y="241901"/>
                      <a:pt x="393330" y="229296"/>
                      <a:pt x="377984" y="217239"/>
                    </a:cubicBezTo>
                    <a:cubicBezTo>
                      <a:pt x="360995" y="204634"/>
                      <a:pt x="363188" y="192577"/>
                      <a:pt x="405387" y="138321"/>
                    </a:cubicBezTo>
                    <a:cubicBezTo>
                      <a:pt x="447586" y="84065"/>
                      <a:pt x="425116" y="69268"/>
                      <a:pt x="462384" y="59403"/>
                    </a:cubicBezTo>
                    <a:cubicBezTo>
                      <a:pt x="499650" y="46798"/>
                      <a:pt x="506775" y="67075"/>
                      <a:pt x="509515" y="84065"/>
                    </a:cubicBezTo>
                    <a:cubicBezTo>
                      <a:pt x="514447" y="101602"/>
                      <a:pt x="539109" y="118591"/>
                      <a:pt x="576377" y="113659"/>
                    </a:cubicBezTo>
                    <a:cubicBezTo>
                      <a:pt x="610903" y="105986"/>
                      <a:pt x="635564" y="66527"/>
                      <a:pt x="658034" y="69268"/>
                    </a:cubicBezTo>
                    <a:cubicBezTo>
                      <a:pt x="680504" y="72008"/>
                      <a:pt x="670091" y="128456"/>
                      <a:pt x="729828" y="108727"/>
                    </a:cubicBezTo>
                    <a:cubicBezTo>
                      <a:pt x="769287" y="96122"/>
                      <a:pt x="907942" y="-5266"/>
                      <a:pt x="967131" y="214"/>
                    </a:cubicBezTo>
                    <a:cubicBezTo>
                      <a:pt x="1026319" y="7339"/>
                      <a:pt x="1055914" y="42414"/>
                      <a:pt x="1068519" y="84065"/>
                    </a:cubicBezTo>
                    <a:cubicBezTo>
                      <a:pt x="1081124" y="123524"/>
                      <a:pt x="1090989" y="150926"/>
                      <a:pt x="1019195" y="252314"/>
                    </a:cubicBezTo>
                    <a:cubicBezTo>
                      <a:pt x="947401" y="356442"/>
                      <a:pt x="932605" y="346029"/>
                      <a:pt x="922739" y="376172"/>
                    </a:cubicBezTo>
                    <a:cubicBezTo>
                      <a:pt x="912875" y="403574"/>
                      <a:pt x="920547" y="413439"/>
                      <a:pt x="893145" y="435360"/>
                    </a:cubicBezTo>
                    <a:cubicBezTo>
                      <a:pt x="868483" y="457830"/>
                      <a:pt x="829024" y="425495"/>
                      <a:pt x="801622" y="440293"/>
                    </a:cubicBezTo>
                    <a:cubicBezTo>
                      <a:pt x="772027" y="455090"/>
                      <a:pt x="722704" y="554286"/>
                      <a:pt x="727636" y="561410"/>
                    </a:cubicBezTo>
                    <a:cubicBezTo>
                      <a:pt x="732568" y="569083"/>
                      <a:pt x="994533" y="558670"/>
                      <a:pt x="1043857" y="538940"/>
                    </a:cubicBezTo>
                    <a:cubicBezTo>
                      <a:pt x="1090989" y="521403"/>
                      <a:pt x="1130448" y="561410"/>
                      <a:pt x="1162234" y="558670"/>
                    </a:cubicBezTo>
                    <a:cubicBezTo>
                      <a:pt x="1194569" y="558670"/>
                      <a:pt x="1226356" y="548805"/>
                      <a:pt x="1236220" y="576207"/>
                    </a:cubicBezTo>
                    <a:cubicBezTo>
                      <a:pt x="1246085" y="603609"/>
                      <a:pt x="1201693" y="680335"/>
                      <a:pt x="1174291" y="702257"/>
                    </a:cubicBezTo>
                    <a:cubicBezTo>
                      <a:pt x="1149629" y="724727"/>
                      <a:pt x="1036185" y="751581"/>
                      <a:pt x="1013715" y="746649"/>
                    </a:cubicBezTo>
                    <a:cubicBezTo>
                      <a:pt x="991245" y="738976"/>
                      <a:pt x="989053" y="741716"/>
                      <a:pt x="993985" y="687460"/>
                    </a:cubicBezTo>
                    <a:cubicBezTo>
                      <a:pt x="996177" y="667730"/>
                      <a:pt x="976447" y="657866"/>
                      <a:pt x="959458" y="657866"/>
                    </a:cubicBezTo>
                    <a:cubicBezTo>
                      <a:pt x="941921" y="657866"/>
                      <a:pt x="766548" y="640328"/>
                      <a:pt x="680504" y="675403"/>
                    </a:cubicBezTo>
                    <a:cubicBezTo>
                      <a:pt x="643238" y="690200"/>
                      <a:pt x="391686" y="692940"/>
                      <a:pt x="331949" y="707738"/>
                    </a:cubicBezTo>
                    <a:cubicBezTo>
                      <a:pt x="270020" y="722535"/>
                      <a:pt x="163700" y="732399"/>
                      <a:pt x="156575" y="749937"/>
                    </a:cubicBezTo>
                    <a:cubicBezTo>
                      <a:pt x="146710" y="764734"/>
                      <a:pt x="143971" y="804193"/>
                      <a:pt x="129173" y="836528"/>
                    </a:cubicBezTo>
                    <a:cubicBezTo>
                      <a:pt x="111636" y="868862"/>
                      <a:pt x="84782" y="932983"/>
                      <a:pt x="47515" y="932983"/>
                    </a:cubicBezTo>
                    <a:cubicBezTo>
                      <a:pt x="27785" y="932983"/>
                      <a:pt x="5315" y="923118"/>
                      <a:pt x="383" y="890784"/>
                    </a:cubicBezTo>
                    <a:cubicBezTo>
                      <a:pt x="-2357" y="868314"/>
                      <a:pt x="10248" y="833787"/>
                      <a:pt x="17921" y="776791"/>
                    </a:cubicBezTo>
                    <a:cubicBezTo>
                      <a:pt x="37650" y="643069"/>
                      <a:pt x="12988" y="591552"/>
                      <a:pt x="35458" y="551545"/>
                    </a:cubicBezTo>
                    <a:cubicBezTo>
                      <a:pt x="57928" y="512086"/>
                      <a:pt x="74917" y="494549"/>
                      <a:pt x="102319" y="499481"/>
                    </a:cubicBezTo>
                    <a:cubicBezTo>
                      <a:pt x="129721" y="504414"/>
                      <a:pt x="188910" y="551545"/>
                      <a:pt x="223437" y="531816"/>
                    </a:cubicBezTo>
                    <a:cubicBezTo>
                      <a:pt x="238233" y="521951"/>
                      <a:pt x="236042" y="457830"/>
                      <a:pt x="228369" y="415631"/>
                    </a:cubicBezTo>
                    <a:cubicBezTo>
                      <a:pt x="223437" y="373431"/>
                      <a:pt x="221244" y="230392"/>
                      <a:pt x="226177" y="170656"/>
                    </a:cubicBezTo>
                    <a:cubicBezTo>
                      <a:pt x="231109" y="110371"/>
                      <a:pt x="265636" y="21588"/>
                      <a:pt x="310575" y="4844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6" name="大">
              <a:extLst>
                <a:ext uri="{FF2B5EF4-FFF2-40B4-BE49-F238E27FC236}">
                  <a16:creationId xmlns:a16="http://schemas.microsoft.com/office/drawing/2014/main" id="{04C2C837-3C7C-48D6-A78A-9E3786D724AD}"/>
                </a:ext>
              </a:extLst>
            </p:cNvPr>
            <p:cNvGrpSpPr/>
            <p:nvPr/>
          </p:nvGrpSpPr>
          <p:grpSpPr>
            <a:xfrm>
              <a:off x="8510833" y="2290838"/>
              <a:ext cx="1002432" cy="1370107"/>
              <a:chOff x="8510833" y="2290838"/>
              <a:chExt cx="1002432" cy="1370107"/>
            </a:xfrm>
            <a:grpFill/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C0836641-9072-410C-95D4-6DFE4F598181}"/>
                  </a:ext>
                </a:extLst>
              </p:cNvPr>
              <p:cNvSpPr/>
              <p:nvPr/>
            </p:nvSpPr>
            <p:spPr>
              <a:xfrm>
                <a:off x="8510833" y="2290838"/>
                <a:ext cx="931673" cy="1370107"/>
              </a:xfrm>
              <a:custGeom>
                <a:avLst/>
                <a:gdLst>
                  <a:gd name="connsiteX0" fmla="*/ 367032 w 931672"/>
                  <a:gd name="connsiteY0" fmla="*/ 599436 h 1370107"/>
                  <a:gd name="connsiteX1" fmla="*/ 431702 w 931672"/>
                  <a:gd name="connsiteY1" fmla="*/ 409813 h 1370107"/>
                  <a:gd name="connsiteX2" fmla="*/ 573645 w 931672"/>
                  <a:gd name="connsiteY2" fmla="*/ 60710 h 1370107"/>
                  <a:gd name="connsiteX3" fmla="*/ 698051 w 931672"/>
                  <a:gd name="connsiteY3" fmla="*/ 5906 h 1370107"/>
                  <a:gd name="connsiteX4" fmla="*/ 698051 w 931672"/>
                  <a:gd name="connsiteY4" fmla="*/ 173059 h 1370107"/>
                  <a:gd name="connsiteX5" fmla="*/ 593374 w 931672"/>
                  <a:gd name="connsiteY5" fmla="*/ 517230 h 1370107"/>
                  <a:gd name="connsiteX6" fmla="*/ 627901 w 931672"/>
                  <a:gd name="connsiteY6" fmla="*/ 616974 h 1370107"/>
                  <a:gd name="connsiteX7" fmla="*/ 864108 w 931672"/>
                  <a:gd name="connsiteY7" fmla="*/ 581899 h 1370107"/>
                  <a:gd name="connsiteX8" fmla="*/ 933709 w 931672"/>
                  <a:gd name="connsiteY8" fmla="*/ 624098 h 1370107"/>
                  <a:gd name="connsiteX9" fmla="*/ 878905 w 931672"/>
                  <a:gd name="connsiteY9" fmla="*/ 741379 h 1370107"/>
                  <a:gd name="connsiteX10" fmla="*/ 570357 w 931672"/>
                  <a:gd name="connsiteY10" fmla="*/ 766589 h 1370107"/>
                  <a:gd name="connsiteX11" fmla="*/ 490891 w 931672"/>
                  <a:gd name="connsiteY11" fmla="*/ 998412 h 1370107"/>
                  <a:gd name="connsiteX12" fmla="*/ 344015 w 931672"/>
                  <a:gd name="connsiteY12" fmla="*/ 1210504 h 1370107"/>
                  <a:gd name="connsiteX13" fmla="*/ 211936 w 931672"/>
                  <a:gd name="connsiteY13" fmla="*/ 1369985 h 1370107"/>
                  <a:gd name="connsiteX14" fmla="*/ 129730 w 931672"/>
                  <a:gd name="connsiteY14" fmla="*/ 1315180 h 1370107"/>
                  <a:gd name="connsiteX15" fmla="*/ 234406 w 931672"/>
                  <a:gd name="connsiteY15" fmla="*/ 1070753 h 1370107"/>
                  <a:gd name="connsiteX16" fmla="*/ 339082 w 931672"/>
                  <a:gd name="connsiteY16" fmla="*/ 791251 h 1370107"/>
                  <a:gd name="connsiteX17" fmla="*/ 276606 w 931672"/>
                  <a:gd name="connsiteY17" fmla="*/ 793991 h 1370107"/>
                  <a:gd name="connsiteX18" fmla="*/ 72734 w 931672"/>
                  <a:gd name="connsiteY18" fmla="*/ 846604 h 1370107"/>
                  <a:gd name="connsiteX19" fmla="*/ 392 w 931672"/>
                  <a:gd name="connsiteY19" fmla="*/ 801664 h 1370107"/>
                  <a:gd name="connsiteX20" fmla="*/ 92463 w 931672"/>
                  <a:gd name="connsiteY20" fmla="*/ 656981 h 1370107"/>
                  <a:gd name="connsiteX21" fmla="*/ 266740 w 931672"/>
                  <a:gd name="connsiteY21" fmla="*/ 609849 h 1370107"/>
                  <a:gd name="connsiteX22" fmla="*/ 367032 w 931672"/>
                  <a:gd name="connsiteY22" fmla="*/ 599436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31672" h="1370107">
                    <a:moveTo>
                      <a:pt x="367032" y="599436"/>
                    </a:moveTo>
                    <a:cubicBezTo>
                      <a:pt x="409232" y="596696"/>
                      <a:pt x="407040" y="559429"/>
                      <a:pt x="431702" y="409813"/>
                    </a:cubicBezTo>
                    <a:cubicBezTo>
                      <a:pt x="459104" y="262938"/>
                      <a:pt x="531445" y="110582"/>
                      <a:pt x="573645" y="60710"/>
                    </a:cubicBezTo>
                    <a:cubicBezTo>
                      <a:pt x="618585" y="10838"/>
                      <a:pt x="678321" y="-11632"/>
                      <a:pt x="698051" y="5906"/>
                    </a:cubicBezTo>
                    <a:cubicBezTo>
                      <a:pt x="715588" y="25635"/>
                      <a:pt x="730385" y="63450"/>
                      <a:pt x="698051" y="173059"/>
                    </a:cubicBezTo>
                    <a:cubicBezTo>
                      <a:pt x="663524" y="280475"/>
                      <a:pt x="598307" y="477223"/>
                      <a:pt x="593374" y="517230"/>
                    </a:cubicBezTo>
                    <a:cubicBezTo>
                      <a:pt x="585702" y="559429"/>
                      <a:pt x="556108" y="616974"/>
                      <a:pt x="627901" y="616974"/>
                    </a:cubicBezTo>
                    <a:cubicBezTo>
                      <a:pt x="700243" y="616974"/>
                      <a:pt x="814783" y="599436"/>
                      <a:pt x="864108" y="581899"/>
                    </a:cubicBezTo>
                    <a:cubicBezTo>
                      <a:pt x="911239" y="562169"/>
                      <a:pt x="948506" y="576967"/>
                      <a:pt x="933709" y="624098"/>
                    </a:cubicBezTo>
                    <a:cubicBezTo>
                      <a:pt x="918912" y="673970"/>
                      <a:pt x="901374" y="726582"/>
                      <a:pt x="878905" y="741379"/>
                    </a:cubicBezTo>
                    <a:cubicBezTo>
                      <a:pt x="836706" y="773714"/>
                      <a:pt x="585154" y="746312"/>
                      <a:pt x="570357" y="766589"/>
                    </a:cubicBezTo>
                    <a:cubicBezTo>
                      <a:pt x="555559" y="786319"/>
                      <a:pt x="518293" y="938675"/>
                      <a:pt x="490891" y="998412"/>
                    </a:cubicBezTo>
                    <a:cubicBezTo>
                      <a:pt x="463488" y="1060888"/>
                      <a:pt x="428961" y="1138162"/>
                      <a:pt x="344015" y="1210504"/>
                    </a:cubicBezTo>
                    <a:cubicBezTo>
                      <a:pt x="259616" y="1282846"/>
                      <a:pt x="232214" y="1355187"/>
                      <a:pt x="211936" y="1369985"/>
                    </a:cubicBezTo>
                    <a:cubicBezTo>
                      <a:pt x="192207" y="1387522"/>
                      <a:pt x="110001" y="1387522"/>
                      <a:pt x="129730" y="1315180"/>
                    </a:cubicBezTo>
                    <a:cubicBezTo>
                      <a:pt x="137403" y="1280106"/>
                      <a:pt x="202072" y="1140355"/>
                      <a:pt x="234406" y="1070753"/>
                    </a:cubicBezTo>
                    <a:cubicBezTo>
                      <a:pt x="264001" y="1003344"/>
                      <a:pt x="341274" y="811529"/>
                      <a:pt x="339082" y="791251"/>
                    </a:cubicBezTo>
                    <a:cubicBezTo>
                      <a:pt x="336342" y="771522"/>
                      <a:pt x="299076" y="776454"/>
                      <a:pt x="276606" y="793991"/>
                    </a:cubicBezTo>
                    <a:cubicBezTo>
                      <a:pt x="251944" y="811529"/>
                      <a:pt x="117673" y="856468"/>
                      <a:pt x="72734" y="846604"/>
                    </a:cubicBezTo>
                    <a:cubicBezTo>
                      <a:pt x="30534" y="836739"/>
                      <a:pt x="3132" y="849344"/>
                      <a:pt x="392" y="801664"/>
                    </a:cubicBezTo>
                    <a:cubicBezTo>
                      <a:pt x="-4541" y="761657"/>
                      <a:pt x="37659" y="679450"/>
                      <a:pt x="92463" y="656981"/>
                    </a:cubicBezTo>
                    <a:cubicBezTo>
                      <a:pt x="149459" y="637251"/>
                      <a:pt x="189467" y="614781"/>
                      <a:pt x="266740" y="609849"/>
                    </a:cubicBezTo>
                    <a:cubicBezTo>
                      <a:pt x="341823" y="604369"/>
                      <a:pt x="336891" y="601628"/>
                      <a:pt x="367032" y="599436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933419FD-5886-4F1D-9B5F-34F5BAF1E10A}"/>
                  </a:ext>
                </a:extLst>
              </p:cNvPr>
              <p:cNvSpPr/>
              <p:nvPr/>
            </p:nvSpPr>
            <p:spPr>
              <a:xfrm>
                <a:off x="9239244" y="3264879"/>
                <a:ext cx="274021" cy="328826"/>
              </a:xfrm>
              <a:custGeom>
                <a:avLst/>
                <a:gdLst>
                  <a:gd name="connsiteX0" fmla="*/ 21703 w 274021"/>
                  <a:gd name="connsiteY0" fmla="*/ 6832 h 328825"/>
                  <a:gd name="connsiteX1" fmla="*/ 210778 w 274021"/>
                  <a:gd name="connsiteY1" fmla="*/ 59444 h 328825"/>
                  <a:gd name="connsiteX2" fmla="*/ 297917 w 274021"/>
                  <a:gd name="connsiteY2" fmla="*/ 196455 h 328825"/>
                  <a:gd name="connsiteX3" fmla="*/ 255718 w 274021"/>
                  <a:gd name="connsiteY3" fmla="*/ 333466 h 328825"/>
                  <a:gd name="connsiteX4" fmla="*/ 69383 w 274021"/>
                  <a:gd name="connsiteY4" fmla="*/ 221117 h 328825"/>
                  <a:gd name="connsiteX5" fmla="*/ 1974 w 274021"/>
                  <a:gd name="connsiteY5" fmla="*/ 116441 h 328825"/>
                  <a:gd name="connsiteX6" fmla="*/ 21703 w 274021"/>
                  <a:gd name="connsiteY6" fmla="*/ 6832 h 328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021" h="328825">
                    <a:moveTo>
                      <a:pt x="21703" y="6832"/>
                    </a:moveTo>
                    <a:cubicBezTo>
                      <a:pt x="66643" y="-12897"/>
                      <a:pt x="126380" y="11765"/>
                      <a:pt x="210778" y="59444"/>
                    </a:cubicBezTo>
                    <a:cubicBezTo>
                      <a:pt x="295177" y="109316"/>
                      <a:pt x="297917" y="109316"/>
                      <a:pt x="297917" y="196455"/>
                    </a:cubicBezTo>
                    <a:cubicBezTo>
                      <a:pt x="295725" y="283594"/>
                      <a:pt x="292984" y="331274"/>
                      <a:pt x="255718" y="333466"/>
                    </a:cubicBezTo>
                    <a:cubicBezTo>
                      <a:pt x="218451" y="333466"/>
                      <a:pt x="98978" y="261124"/>
                      <a:pt x="69383" y="221117"/>
                    </a:cubicBezTo>
                    <a:cubicBezTo>
                      <a:pt x="41981" y="181110"/>
                      <a:pt x="1974" y="146035"/>
                      <a:pt x="1974" y="116441"/>
                    </a:cubicBezTo>
                    <a:cubicBezTo>
                      <a:pt x="1426" y="84106"/>
                      <a:pt x="-8439" y="19437"/>
                      <a:pt x="21703" y="683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7" name="济">
              <a:extLst>
                <a:ext uri="{FF2B5EF4-FFF2-40B4-BE49-F238E27FC236}">
                  <a16:creationId xmlns:a16="http://schemas.microsoft.com/office/drawing/2014/main" id="{B992B2AC-5C52-498C-AA5A-C8DAEB79CD1F}"/>
                </a:ext>
              </a:extLst>
            </p:cNvPr>
            <p:cNvGrpSpPr/>
            <p:nvPr/>
          </p:nvGrpSpPr>
          <p:grpSpPr>
            <a:xfrm>
              <a:off x="6045749" y="2175307"/>
              <a:ext cx="1860675" cy="1635602"/>
              <a:chOff x="6045749" y="2175307"/>
              <a:chExt cx="1860675" cy="1635602"/>
            </a:xfrm>
            <a:grpFill/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F9B40395-EC6F-4D87-88D0-68E3606A8BA6}"/>
                  </a:ext>
                </a:extLst>
              </p:cNvPr>
              <p:cNvSpPr/>
              <p:nvPr/>
            </p:nvSpPr>
            <p:spPr>
              <a:xfrm>
                <a:off x="6389249" y="2290167"/>
                <a:ext cx="109609" cy="219217"/>
              </a:xfrm>
              <a:custGeom>
                <a:avLst/>
                <a:gdLst>
                  <a:gd name="connsiteX0" fmla="*/ 25164 w 109608"/>
                  <a:gd name="connsiteY0" fmla="*/ 32335 h 219217"/>
                  <a:gd name="connsiteX1" fmla="*/ 79420 w 109608"/>
                  <a:gd name="connsiteY1" fmla="*/ 0 h 219217"/>
                  <a:gd name="connsiteX2" fmla="*/ 156146 w 109608"/>
                  <a:gd name="connsiteY2" fmla="*/ 205516 h 219217"/>
                  <a:gd name="connsiteX3" fmla="*/ 126552 w 109608"/>
                  <a:gd name="connsiteY3" fmla="*/ 227986 h 219217"/>
                  <a:gd name="connsiteX4" fmla="*/ 42701 w 109608"/>
                  <a:gd name="connsiteY4" fmla="*/ 180854 h 219217"/>
                  <a:gd name="connsiteX5" fmla="*/ 25164 w 109608"/>
                  <a:gd name="connsiteY5" fmla="*/ 32335 h 21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08" h="219217">
                    <a:moveTo>
                      <a:pt x="25164" y="32335"/>
                    </a:moveTo>
                    <a:cubicBezTo>
                      <a:pt x="52566" y="12605"/>
                      <a:pt x="64623" y="7673"/>
                      <a:pt x="79420" y="0"/>
                    </a:cubicBezTo>
                    <a:cubicBezTo>
                      <a:pt x="116687" y="0"/>
                      <a:pt x="131484" y="140847"/>
                      <a:pt x="156146" y="205516"/>
                    </a:cubicBezTo>
                    <a:cubicBezTo>
                      <a:pt x="146281" y="213189"/>
                      <a:pt x="136416" y="220313"/>
                      <a:pt x="126552" y="227986"/>
                    </a:cubicBezTo>
                    <a:cubicBezTo>
                      <a:pt x="96958" y="205516"/>
                      <a:pt x="72295" y="200584"/>
                      <a:pt x="42701" y="180854"/>
                    </a:cubicBezTo>
                    <a:cubicBezTo>
                      <a:pt x="-9363" y="106320"/>
                      <a:pt x="-12103" y="59189"/>
                      <a:pt x="25164" y="3233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3AA0912D-A8F8-4239-970E-2FDE5CD67DF4}"/>
                  </a:ext>
                </a:extLst>
              </p:cNvPr>
              <p:cNvSpPr/>
              <p:nvPr/>
            </p:nvSpPr>
            <p:spPr>
              <a:xfrm>
                <a:off x="6267796" y="2519406"/>
                <a:ext cx="164413" cy="274021"/>
              </a:xfrm>
              <a:custGeom>
                <a:avLst/>
                <a:gdLst>
                  <a:gd name="connsiteX0" fmla="*/ 124147 w 164412"/>
                  <a:gd name="connsiteY0" fmla="*/ 5871 h 274021"/>
                  <a:gd name="connsiteX1" fmla="*/ 101677 w 164412"/>
                  <a:gd name="connsiteY1" fmla="*/ 238242 h 274021"/>
                  <a:gd name="connsiteX2" fmla="*/ 15086 w 164412"/>
                  <a:gd name="connsiteY2" fmla="*/ 220704 h 274021"/>
                  <a:gd name="connsiteX3" fmla="*/ 64410 w 164412"/>
                  <a:gd name="connsiteY3" fmla="*/ 126989 h 274021"/>
                  <a:gd name="connsiteX4" fmla="*/ 124147 w 164412"/>
                  <a:gd name="connsiteY4" fmla="*/ 5871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412" h="274021">
                    <a:moveTo>
                      <a:pt x="124147" y="5871"/>
                    </a:moveTo>
                    <a:cubicBezTo>
                      <a:pt x="200873" y="94654"/>
                      <a:pt x="188268" y="179053"/>
                      <a:pt x="101677" y="238242"/>
                    </a:cubicBezTo>
                    <a:cubicBezTo>
                      <a:pt x="-26565" y="324832"/>
                      <a:pt x="-4643" y="243174"/>
                      <a:pt x="15086" y="220704"/>
                    </a:cubicBezTo>
                    <a:cubicBezTo>
                      <a:pt x="34815" y="198234"/>
                      <a:pt x="67150" y="134113"/>
                      <a:pt x="64410" y="126989"/>
                    </a:cubicBezTo>
                    <a:cubicBezTo>
                      <a:pt x="89620" y="65060"/>
                      <a:pt x="97293" y="-23723"/>
                      <a:pt x="124147" y="5871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88ADF938-3281-43F4-AE59-B09AE205904A}"/>
                  </a:ext>
                </a:extLst>
              </p:cNvPr>
              <p:cNvSpPr/>
              <p:nvPr/>
            </p:nvSpPr>
            <p:spPr>
              <a:xfrm>
                <a:off x="6045749" y="2824432"/>
                <a:ext cx="219217" cy="986477"/>
              </a:xfrm>
              <a:custGeom>
                <a:avLst/>
                <a:gdLst>
                  <a:gd name="connsiteX0" fmla="*/ 190549 w 219217"/>
                  <a:gd name="connsiteY0" fmla="*/ 14874 h 986477"/>
                  <a:gd name="connsiteX1" fmla="*/ 242613 w 219217"/>
                  <a:gd name="connsiteY1" fmla="*/ 44468 h 986477"/>
                  <a:gd name="connsiteX2" fmla="*/ 260151 w 219217"/>
                  <a:gd name="connsiteY2" fmla="*/ 400696 h 986477"/>
                  <a:gd name="connsiteX3" fmla="*/ 196030 w 219217"/>
                  <a:gd name="connsiteY3" fmla="*/ 566205 h 986477"/>
                  <a:gd name="connsiteX4" fmla="*/ 143965 w 219217"/>
                  <a:gd name="connsiteY4" fmla="*/ 902703 h 986477"/>
                  <a:gd name="connsiteX5" fmla="*/ 72172 w 219217"/>
                  <a:gd name="connsiteY5" fmla="*/ 1031494 h 986477"/>
                  <a:gd name="connsiteX6" fmla="*/ 378 w 219217"/>
                  <a:gd name="connsiteY6" fmla="*/ 796383 h 986477"/>
                  <a:gd name="connsiteX7" fmla="*/ 121496 w 219217"/>
                  <a:gd name="connsiteY7" fmla="*/ 433031 h 986477"/>
                  <a:gd name="connsiteX8" fmla="*/ 190549 w 219217"/>
                  <a:gd name="connsiteY8" fmla="*/ 14874 h 98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217" h="986477">
                    <a:moveTo>
                      <a:pt x="190549" y="14874"/>
                    </a:moveTo>
                    <a:cubicBezTo>
                      <a:pt x="208086" y="-14720"/>
                      <a:pt x="244805" y="2269"/>
                      <a:pt x="242613" y="44468"/>
                    </a:cubicBezTo>
                    <a:cubicBezTo>
                      <a:pt x="230556" y="232447"/>
                      <a:pt x="267275" y="363429"/>
                      <a:pt x="260151" y="400696"/>
                    </a:cubicBezTo>
                    <a:cubicBezTo>
                      <a:pt x="240421" y="457693"/>
                      <a:pt x="215759" y="509757"/>
                      <a:pt x="196030" y="566205"/>
                    </a:cubicBezTo>
                    <a:cubicBezTo>
                      <a:pt x="178492" y="677458"/>
                      <a:pt x="161503" y="788711"/>
                      <a:pt x="143965" y="902703"/>
                    </a:cubicBezTo>
                    <a:cubicBezTo>
                      <a:pt x="129168" y="1013956"/>
                      <a:pt x="104506" y="1028753"/>
                      <a:pt x="72172" y="1031494"/>
                    </a:cubicBezTo>
                    <a:cubicBezTo>
                      <a:pt x="39837" y="1033686"/>
                      <a:pt x="-4554" y="865985"/>
                      <a:pt x="378" y="796383"/>
                    </a:cubicBezTo>
                    <a:cubicBezTo>
                      <a:pt x="42577" y="675266"/>
                      <a:pt x="82037" y="554148"/>
                      <a:pt x="121496" y="433031"/>
                    </a:cubicBezTo>
                    <a:cubicBezTo>
                      <a:pt x="163695" y="291636"/>
                      <a:pt x="173560" y="47208"/>
                      <a:pt x="190549" y="148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CB3D6920-58AA-4AAF-82A7-9F16366B881F}"/>
                  </a:ext>
                </a:extLst>
              </p:cNvPr>
              <p:cNvSpPr/>
              <p:nvPr/>
            </p:nvSpPr>
            <p:spPr>
              <a:xfrm>
                <a:off x="7358381" y="2682299"/>
                <a:ext cx="548043" cy="383630"/>
              </a:xfrm>
              <a:custGeom>
                <a:avLst/>
                <a:gdLst>
                  <a:gd name="connsiteX0" fmla="*/ 94025 w 548042"/>
                  <a:gd name="connsiteY0" fmla="*/ 28217 h 383630"/>
                  <a:gd name="connsiteX1" fmla="*/ 195413 w 548042"/>
                  <a:gd name="connsiteY1" fmla="*/ 5747 h 383630"/>
                  <a:gd name="connsiteX2" fmla="*/ 212950 w 548042"/>
                  <a:gd name="connsiteY2" fmla="*/ 79733 h 383630"/>
                  <a:gd name="connsiteX3" fmla="*/ 180616 w 548042"/>
                  <a:gd name="connsiteY3" fmla="*/ 146594 h 383630"/>
                  <a:gd name="connsiteX4" fmla="*/ 212950 w 548042"/>
                  <a:gd name="connsiteY4" fmla="*/ 195918 h 383630"/>
                  <a:gd name="connsiteX5" fmla="*/ 457378 w 548042"/>
                  <a:gd name="connsiteY5" fmla="*/ 284701 h 383630"/>
                  <a:gd name="connsiteX6" fmla="*/ 534104 w 548042"/>
                  <a:gd name="connsiteY6" fmla="*/ 294566 h 383630"/>
                  <a:gd name="connsiteX7" fmla="*/ 536844 w 548042"/>
                  <a:gd name="connsiteY7" fmla="*/ 373484 h 383630"/>
                  <a:gd name="connsiteX8" fmla="*/ 403121 w 548042"/>
                  <a:gd name="connsiteY8" fmla="*/ 398146 h 383630"/>
                  <a:gd name="connsiteX9" fmla="*/ 136224 w 548042"/>
                  <a:gd name="connsiteY9" fmla="*/ 274288 h 383630"/>
                  <a:gd name="connsiteX10" fmla="*/ 10175 w 548042"/>
                  <a:gd name="connsiteY10" fmla="*/ 197562 h 383630"/>
                  <a:gd name="connsiteX11" fmla="*/ 17299 w 548042"/>
                  <a:gd name="connsiteY11" fmla="*/ 113712 h 383630"/>
                  <a:gd name="connsiteX12" fmla="*/ 94025 w 548042"/>
                  <a:gd name="connsiteY12" fmla="*/ 28217 h 3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8042" h="383630">
                    <a:moveTo>
                      <a:pt x="94025" y="28217"/>
                    </a:moveTo>
                    <a:cubicBezTo>
                      <a:pt x="126359" y="13420"/>
                      <a:pt x="165819" y="-11242"/>
                      <a:pt x="195413" y="5747"/>
                    </a:cubicBezTo>
                    <a:cubicBezTo>
                      <a:pt x="220075" y="18352"/>
                      <a:pt x="222815" y="52879"/>
                      <a:pt x="212950" y="79733"/>
                    </a:cubicBezTo>
                    <a:cubicBezTo>
                      <a:pt x="205826" y="104395"/>
                      <a:pt x="183356" y="121932"/>
                      <a:pt x="180616" y="146594"/>
                    </a:cubicBezTo>
                    <a:cubicBezTo>
                      <a:pt x="178424" y="166324"/>
                      <a:pt x="195413" y="183861"/>
                      <a:pt x="212950" y="195918"/>
                    </a:cubicBezTo>
                    <a:cubicBezTo>
                      <a:pt x="282003" y="240310"/>
                      <a:pt x="373527" y="257847"/>
                      <a:pt x="457378" y="284701"/>
                    </a:cubicBezTo>
                    <a:cubicBezTo>
                      <a:pt x="484780" y="292374"/>
                      <a:pt x="511634" y="281961"/>
                      <a:pt x="534104" y="294566"/>
                    </a:cubicBezTo>
                    <a:cubicBezTo>
                      <a:pt x="566438" y="329092"/>
                      <a:pt x="558765" y="363619"/>
                      <a:pt x="536844" y="373484"/>
                    </a:cubicBezTo>
                    <a:cubicBezTo>
                      <a:pt x="517114" y="383349"/>
                      <a:pt x="452993" y="403078"/>
                      <a:pt x="403121" y="398146"/>
                    </a:cubicBezTo>
                    <a:cubicBezTo>
                      <a:pt x="353798" y="393213"/>
                      <a:pt x="232680" y="326352"/>
                      <a:pt x="136224" y="274288"/>
                    </a:cubicBezTo>
                    <a:cubicBezTo>
                      <a:pt x="77036" y="239761"/>
                      <a:pt x="24972" y="222224"/>
                      <a:pt x="10175" y="197562"/>
                    </a:cubicBezTo>
                    <a:cubicBezTo>
                      <a:pt x="-9555" y="165228"/>
                      <a:pt x="3050" y="143306"/>
                      <a:pt x="17299" y="113712"/>
                    </a:cubicBezTo>
                    <a:cubicBezTo>
                      <a:pt x="44153" y="52879"/>
                      <a:pt x="61691" y="43014"/>
                      <a:pt x="94025" y="28217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3411D362-F044-467B-B0D4-41CF6FA7D570}"/>
                  </a:ext>
                </a:extLst>
              </p:cNvPr>
              <p:cNvSpPr/>
              <p:nvPr/>
            </p:nvSpPr>
            <p:spPr>
              <a:xfrm>
                <a:off x="6713677" y="3126810"/>
                <a:ext cx="712456" cy="657651"/>
              </a:xfrm>
              <a:custGeom>
                <a:avLst/>
                <a:gdLst>
                  <a:gd name="connsiteX0" fmla="*/ 165476 w 712455"/>
                  <a:gd name="connsiteY0" fmla="*/ 16659 h 657651"/>
                  <a:gd name="connsiteX1" fmla="*/ 190138 w 712455"/>
                  <a:gd name="connsiteY1" fmla="*/ 172303 h 657651"/>
                  <a:gd name="connsiteX2" fmla="*/ 303582 w 712455"/>
                  <a:gd name="connsiteY2" fmla="*/ 113115 h 657651"/>
                  <a:gd name="connsiteX3" fmla="*/ 370444 w 712455"/>
                  <a:gd name="connsiteY3" fmla="*/ 88453 h 657651"/>
                  <a:gd name="connsiteX4" fmla="*/ 387981 w 712455"/>
                  <a:gd name="connsiteY4" fmla="*/ 179976 h 657651"/>
                  <a:gd name="connsiteX5" fmla="*/ 392914 w 712455"/>
                  <a:gd name="connsiteY5" fmla="*/ 246837 h 657651"/>
                  <a:gd name="connsiteX6" fmla="*/ 548558 w 712455"/>
                  <a:gd name="connsiteY6" fmla="*/ 31456 h 657651"/>
                  <a:gd name="connsiteX7" fmla="*/ 664743 w 712455"/>
                  <a:gd name="connsiteY7" fmla="*/ 21592 h 657651"/>
                  <a:gd name="connsiteX8" fmla="*/ 738729 w 712455"/>
                  <a:gd name="connsiteY8" fmla="*/ 278624 h 657651"/>
                  <a:gd name="connsiteX9" fmla="*/ 605006 w 712455"/>
                  <a:gd name="connsiteY9" fmla="*/ 580047 h 657651"/>
                  <a:gd name="connsiteX10" fmla="*/ 491561 w 712455"/>
                  <a:gd name="connsiteY10" fmla="*/ 673763 h 657651"/>
                  <a:gd name="connsiteX11" fmla="*/ 521156 w 712455"/>
                  <a:gd name="connsiteY11" fmla="*/ 611834 h 657651"/>
                  <a:gd name="connsiteX12" fmla="*/ 612679 w 712455"/>
                  <a:gd name="connsiteY12" fmla="*/ 394261 h 657651"/>
                  <a:gd name="connsiteX13" fmla="*/ 632408 w 712455"/>
                  <a:gd name="connsiteY13" fmla="*/ 270403 h 657651"/>
                  <a:gd name="connsiteX14" fmla="*/ 578152 w 712455"/>
                  <a:gd name="connsiteY14" fmla="*/ 159150 h 657651"/>
                  <a:gd name="connsiteX15" fmla="*/ 489369 w 712455"/>
                  <a:gd name="connsiteY15" fmla="*/ 223271 h 657651"/>
                  <a:gd name="connsiteX16" fmla="*/ 417575 w 712455"/>
                  <a:gd name="connsiteY16" fmla="*/ 297257 h 657651"/>
                  <a:gd name="connsiteX17" fmla="*/ 345782 w 712455"/>
                  <a:gd name="connsiteY17" fmla="*/ 401385 h 657651"/>
                  <a:gd name="connsiteX18" fmla="*/ 254259 w 712455"/>
                  <a:gd name="connsiteY18" fmla="*/ 426047 h 657651"/>
                  <a:gd name="connsiteX19" fmla="*/ 254259 w 712455"/>
                  <a:gd name="connsiteY19" fmla="*/ 285200 h 657651"/>
                  <a:gd name="connsiteX20" fmla="*/ 155611 w 712455"/>
                  <a:gd name="connsiteY20" fmla="*/ 262730 h 657651"/>
                  <a:gd name="connsiteX21" fmla="*/ 103547 w 712455"/>
                  <a:gd name="connsiteY21" fmla="*/ 485236 h 657651"/>
                  <a:gd name="connsiteX22" fmla="*/ 7091 w 712455"/>
                  <a:gd name="connsiteY22" fmla="*/ 534560 h 657651"/>
                  <a:gd name="connsiteX23" fmla="*/ 7091 w 712455"/>
                  <a:gd name="connsiteY23" fmla="*/ 339456 h 657651"/>
                  <a:gd name="connsiteX24" fmla="*/ 36686 w 712455"/>
                  <a:gd name="connsiteY24" fmla="*/ 225464 h 657651"/>
                  <a:gd name="connsiteX25" fmla="*/ 64088 w 712455"/>
                  <a:gd name="connsiteY25" fmla="*/ 86809 h 657651"/>
                  <a:gd name="connsiteX26" fmla="*/ 165476 w 712455"/>
                  <a:gd name="connsiteY26" fmla="*/ 16659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2455" h="657651">
                    <a:moveTo>
                      <a:pt x="165476" y="16659"/>
                    </a:moveTo>
                    <a:cubicBezTo>
                      <a:pt x="190138" y="75848"/>
                      <a:pt x="123276" y="184908"/>
                      <a:pt x="190138" y="172303"/>
                    </a:cubicBezTo>
                    <a:cubicBezTo>
                      <a:pt x="212608" y="170111"/>
                      <a:pt x="247134" y="147641"/>
                      <a:pt x="303582" y="113115"/>
                    </a:cubicBezTo>
                    <a:cubicBezTo>
                      <a:pt x="330985" y="95577"/>
                      <a:pt x="350714" y="68723"/>
                      <a:pt x="370444" y="88453"/>
                    </a:cubicBezTo>
                    <a:cubicBezTo>
                      <a:pt x="392914" y="105990"/>
                      <a:pt x="387981" y="145449"/>
                      <a:pt x="387981" y="179976"/>
                    </a:cubicBezTo>
                    <a:cubicBezTo>
                      <a:pt x="385789" y="212311"/>
                      <a:pt x="390173" y="239165"/>
                      <a:pt x="392914" y="246837"/>
                    </a:cubicBezTo>
                    <a:cubicBezTo>
                      <a:pt x="464707" y="204638"/>
                      <a:pt x="504166" y="51734"/>
                      <a:pt x="548558" y="31456"/>
                    </a:cubicBezTo>
                    <a:cubicBezTo>
                      <a:pt x="602814" y="8987"/>
                      <a:pt x="630216" y="-878"/>
                      <a:pt x="664743" y="21592"/>
                    </a:cubicBezTo>
                    <a:cubicBezTo>
                      <a:pt x="699270" y="41321"/>
                      <a:pt x="763390" y="179976"/>
                      <a:pt x="738729" y="278624"/>
                    </a:cubicBezTo>
                    <a:cubicBezTo>
                      <a:pt x="704202" y="412346"/>
                      <a:pt x="696530" y="412346"/>
                      <a:pt x="605006" y="580047"/>
                    </a:cubicBezTo>
                    <a:cubicBezTo>
                      <a:pt x="526088" y="725827"/>
                      <a:pt x="506359" y="706097"/>
                      <a:pt x="491561" y="673763"/>
                    </a:cubicBezTo>
                    <a:cubicBezTo>
                      <a:pt x="489369" y="663898"/>
                      <a:pt x="506359" y="644168"/>
                      <a:pt x="521156" y="611834"/>
                    </a:cubicBezTo>
                    <a:cubicBezTo>
                      <a:pt x="552942" y="540040"/>
                      <a:pt x="607746" y="431528"/>
                      <a:pt x="612679" y="394261"/>
                    </a:cubicBezTo>
                    <a:cubicBezTo>
                      <a:pt x="622543" y="340005"/>
                      <a:pt x="630216" y="310410"/>
                      <a:pt x="632408" y="270403"/>
                    </a:cubicBezTo>
                    <a:cubicBezTo>
                      <a:pt x="630216" y="240809"/>
                      <a:pt x="630216" y="176140"/>
                      <a:pt x="578152" y="159150"/>
                    </a:cubicBezTo>
                    <a:cubicBezTo>
                      <a:pt x="545818" y="146545"/>
                      <a:pt x="523896" y="183812"/>
                      <a:pt x="489369" y="223271"/>
                    </a:cubicBezTo>
                    <a:cubicBezTo>
                      <a:pt x="469639" y="250673"/>
                      <a:pt x="437305" y="270403"/>
                      <a:pt x="417575" y="297257"/>
                    </a:cubicBezTo>
                    <a:cubicBezTo>
                      <a:pt x="383049" y="346581"/>
                      <a:pt x="363319" y="388780"/>
                      <a:pt x="345782" y="401385"/>
                    </a:cubicBezTo>
                    <a:cubicBezTo>
                      <a:pt x="313447" y="428787"/>
                      <a:pt x="264123" y="458382"/>
                      <a:pt x="254259" y="426047"/>
                    </a:cubicBezTo>
                    <a:cubicBezTo>
                      <a:pt x="244394" y="396453"/>
                      <a:pt x="269056" y="324659"/>
                      <a:pt x="254259" y="285200"/>
                    </a:cubicBezTo>
                    <a:cubicBezTo>
                      <a:pt x="239462" y="250673"/>
                      <a:pt x="200002" y="235876"/>
                      <a:pt x="155611" y="262730"/>
                    </a:cubicBezTo>
                    <a:cubicBezTo>
                      <a:pt x="98615" y="297257"/>
                      <a:pt x="113411" y="430980"/>
                      <a:pt x="103547" y="485236"/>
                    </a:cubicBezTo>
                    <a:cubicBezTo>
                      <a:pt x="78885" y="596489"/>
                      <a:pt x="24629" y="599229"/>
                      <a:pt x="7091" y="534560"/>
                    </a:cubicBezTo>
                    <a:cubicBezTo>
                      <a:pt x="-7706" y="475371"/>
                      <a:pt x="4899" y="398645"/>
                      <a:pt x="7091" y="339456"/>
                    </a:cubicBezTo>
                    <a:cubicBezTo>
                      <a:pt x="7091" y="314795"/>
                      <a:pt x="29561" y="260538"/>
                      <a:pt x="36686" y="225464"/>
                    </a:cubicBezTo>
                    <a:cubicBezTo>
                      <a:pt x="48743" y="186004"/>
                      <a:pt x="51483" y="121335"/>
                      <a:pt x="64088" y="86809"/>
                    </a:cubicBezTo>
                    <a:cubicBezTo>
                      <a:pt x="88750" y="23784"/>
                      <a:pt x="147938" y="-27732"/>
                      <a:pt x="165476" y="16659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785A1BB4-DE28-42C9-AB69-28E584B3D024}"/>
                  </a:ext>
                </a:extLst>
              </p:cNvPr>
              <p:cNvSpPr/>
              <p:nvPr/>
            </p:nvSpPr>
            <p:spPr>
              <a:xfrm>
                <a:off x="6423904" y="2175307"/>
                <a:ext cx="986477" cy="1096086"/>
              </a:xfrm>
              <a:custGeom>
                <a:avLst/>
                <a:gdLst>
                  <a:gd name="connsiteX0" fmla="*/ 195477 w 986477"/>
                  <a:gd name="connsiteY0" fmla="*/ 901301 h 1096085"/>
                  <a:gd name="connsiteX1" fmla="*/ 230004 w 986477"/>
                  <a:gd name="connsiteY1" fmla="*/ 896369 h 1096085"/>
                  <a:gd name="connsiteX2" fmla="*/ 274395 w 986477"/>
                  <a:gd name="connsiteY2" fmla="*/ 844305 h 1096085"/>
                  <a:gd name="connsiteX3" fmla="*/ 225071 w 986477"/>
                  <a:gd name="connsiteY3" fmla="*/ 831700 h 1096085"/>
                  <a:gd name="connsiteX4" fmla="*/ 195477 w 986477"/>
                  <a:gd name="connsiteY4" fmla="*/ 901301 h 1096085"/>
                  <a:gd name="connsiteX5" fmla="*/ 581299 w 986477"/>
                  <a:gd name="connsiteY5" fmla="*/ 26077 h 1096085"/>
                  <a:gd name="connsiteX6" fmla="*/ 759413 w 986477"/>
                  <a:gd name="connsiteY6" fmla="*/ 63344 h 1096085"/>
                  <a:gd name="connsiteX7" fmla="*/ 734751 w 986477"/>
                  <a:gd name="connsiteY7" fmla="*/ 142262 h 1096085"/>
                  <a:gd name="connsiteX8" fmla="*/ 789007 w 986477"/>
                  <a:gd name="connsiteY8" fmla="*/ 196518 h 1096085"/>
                  <a:gd name="connsiteX9" fmla="*/ 877790 w 986477"/>
                  <a:gd name="connsiteY9" fmla="*/ 211315 h 1096085"/>
                  <a:gd name="connsiteX10" fmla="*/ 850388 w 986477"/>
                  <a:gd name="connsiteY10" fmla="*/ 278176 h 1096085"/>
                  <a:gd name="connsiteX11" fmla="*/ 647612 w 986477"/>
                  <a:gd name="connsiteY11" fmla="*/ 498490 h 1096085"/>
                  <a:gd name="connsiteX12" fmla="*/ 704609 w 986477"/>
                  <a:gd name="connsiteY12" fmla="*/ 518219 h 1096085"/>
                  <a:gd name="connsiteX13" fmla="*/ 996168 w 986477"/>
                  <a:gd name="connsiteY13" fmla="*/ 387237 h 1096085"/>
                  <a:gd name="connsiteX14" fmla="*/ 981370 w 986477"/>
                  <a:gd name="connsiteY14" fmla="*/ 463963 h 1096085"/>
                  <a:gd name="connsiteX15" fmla="*/ 870118 w 986477"/>
                  <a:gd name="connsiteY15" fmla="*/ 516027 h 1096085"/>
                  <a:gd name="connsiteX16" fmla="*/ 877790 w 986477"/>
                  <a:gd name="connsiteY16" fmla="*/ 731408 h 1096085"/>
                  <a:gd name="connsiteX17" fmla="*/ 941911 w 986477"/>
                  <a:gd name="connsiteY17" fmla="*/ 765935 h 1096085"/>
                  <a:gd name="connsiteX18" fmla="*/ 958901 w 986477"/>
                  <a:gd name="connsiteY18" fmla="*/ 795529 h 1096085"/>
                  <a:gd name="connsiteX19" fmla="*/ 855320 w 986477"/>
                  <a:gd name="connsiteY19" fmla="*/ 877187 h 1096085"/>
                  <a:gd name="connsiteX20" fmla="*/ 796132 w 986477"/>
                  <a:gd name="connsiteY20" fmla="*/ 708938 h 1096085"/>
                  <a:gd name="connsiteX21" fmla="*/ 796132 w 986477"/>
                  <a:gd name="connsiteY21" fmla="*/ 538497 h 1096085"/>
                  <a:gd name="connsiteX22" fmla="*/ 692552 w 986477"/>
                  <a:gd name="connsiteY22" fmla="*/ 560966 h 1096085"/>
                  <a:gd name="connsiteX23" fmla="*/ 650352 w 986477"/>
                  <a:gd name="connsiteY23" fmla="*/ 691949 h 1096085"/>
                  <a:gd name="connsiteX24" fmla="*/ 465114 w 986477"/>
                  <a:gd name="connsiteY24" fmla="*/ 872255 h 1096085"/>
                  <a:gd name="connsiteX25" fmla="*/ 484844 w 986477"/>
                  <a:gd name="connsiteY25" fmla="*/ 775799 h 1096085"/>
                  <a:gd name="connsiteX26" fmla="*/ 571434 w 986477"/>
                  <a:gd name="connsiteY26" fmla="*/ 701813 h 1096085"/>
                  <a:gd name="connsiteX27" fmla="*/ 576367 w 986477"/>
                  <a:gd name="connsiteY27" fmla="*/ 630020 h 1096085"/>
                  <a:gd name="connsiteX28" fmla="*/ 425655 w 986477"/>
                  <a:gd name="connsiteY28" fmla="*/ 716611 h 1096085"/>
                  <a:gd name="connsiteX29" fmla="*/ 334132 w 986477"/>
                  <a:gd name="connsiteY29" fmla="*/ 906782 h 1096085"/>
                  <a:gd name="connsiteX30" fmla="*/ 178487 w 986477"/>
                  <a:gd name="connsiteY30" fmla="*/ 1099693 h 1096085"/>
                  <a:gd name="connsiteX31" fmla="*/ 32708 w 986477"/>
                  <a:gd name="connsiteY31" fmla="*/ 1139152 h 1096085"/>
                  <a:gd name="connsiteX32" fmla="*/ 22843 w 986477"/>
                  <a:gd name="connsiteY32" fmla="*/ 983507 h 1096085"/>
                  <a:gd name="connsiteX33" fmla="*/ 126423 w 986477"/>
                  <a:gd name="connsiteY33" fmla="*/ 839920 h 1096085"/>
                  <a:gd name="connsiteX34" fmla="*/ 274943 w 986477"/>
                  <a:gd name="connsiteY34" fmla="*/ 594945 h 1096085"/>
                  <a:gd name="connsiteX35" fmla="*/ 348929 w 986477"/>
                  <a:gd name="connsiteY35" fmla="*/ 463963 h 1096085"/>
                  <a:gd name="connsiteX36" fmla="*/ 415790 w 986477"/>
                  <a:gd name="connsiteY36" fmla="*/ 624539 h 1096085"/>
                  <a:gd name="connsiteX37" fmla="*/ 519370 w 986477"/>
                  <a:gd name="connsiteY37" fmla="*/ 594945 h 1096085"/>
                  <a:gd name="connsiteX38" fmla="*/ 692552 w 986477"/>
                  <a:gd name="connsiteY38" fmla="*/ 258447 h 1096085"/>
                  <a:gd name="connsiteX39" fmla="*/ 534168 w 986477"/>
                  <a:gd name="connsiteY39" fmla="*/ 273244 h 1096085"/>
                  <a:gd name="connsiteX40" fmla="*/ 306730 w 986477"/>
                  <a:gd name="connsiteY40" fmla="*/ 342297 h 1096085"/>
                  <a:gd name="connsiteX41" fmla="*/ 581299 w 986477"/>
                  <a:gd name="connsiteY41" fmla="*/ 26077 h 109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86477" h="1096085">
                    <a:moveTo>
                      <a:pt x="195477" y="901301"/>
                    </a:moveTo>
                    <a:cubicBezTo>
                      <a:pt x="200409" y="921031"/>
                      <a:pt x="213014" y="928703"/>
                      <a:pt x="230004" y="896369"/>
                    </a:cubicBezTo>
                    <a:cubicBezTo>
                      <a:pt x="242061" y="871707"/>
                      <a:pt x="262338" y="878831"/>
                      <a:pt x="274395" y="844305"/>
                    </a:cubicBezTo>
                    <a:cubicBezTo>
                      <a:pt x="294124" y="792241"/>
                      <a:pt x="237128" y="816903"/>
                      <a:pt x="225071" y="831700"/>
                    </a:cubicBezTo>
                    <a:cubicBezTo>
                      <a:pt x="208082" y="859102"/>
                      <a:pt x="190544" y="881571"/>
                      <a:pt x="195477" y="901301"/>
                    </a:cubicBezTo>
                    <a:moveTo>
                      <a:pt x="581299" y="26077"/>
                    </a:moveTo>
                    <a:cubicBezTo>
                      <a:pt x="645420" y="-13382"/>
                      <a:pt x="754481" y="-13382"/>
                      <a:pt x="759413" y="63344"/>
                    </a:cubicBezTo>
                    <a:cubicBezTo>
                      <a:pt x="757221" y="90746"/>
                      <a:pt x="739684" y="115408"/>
                      <a:pt x="734751" y="142262"/>
                    </a:cubicBezTo>
                    <a:cubicBezTo>
                      <a:pt x="734751" y="161991"/>
                      <a:pt x="754481" y="184461"/>
                      <a:pt x="789007" y="196518"/>
                    </a:cubicBezTo>
                    <a:cubicBezTo>
                      <a:pt x="818602" y="209123"/>
                      <a:pt x="860801" y="186653"/>
                      <a:pt x="877790" y="211315"/>
                    </a:cubicBezTo>
                    <a:cubicBezTo>
                      <a:pt x="895328" y="235977"/>
                      <a:pt x="907385" y="240909"/>
                      <a:pt x="850388" y="278176"/>
                    </a:cubicBezTo>
                    <a:cubicBezTo>
                      <a:pt x="667342" y="397102"/>
                      <a:pt x="637748" y="480952"/>
                      <a:pt x="647612" y="498490"/>
                    </a:cubicBezTo>
                    <a:cubicBezTo>
                      <a:pt x="657477" y="516027"/>
                      <a:pt x="675015" y="533016"/>
                      <a:pt x="704609" y="518219"/>
                    </a:cubicBezTo>
                    <a:cubicBezTo>
                      <a:pt x="734203" y="505614"/>
                      <a:pt x="978630" y="384497"/>
                      <a:pt x="996168" y="387237"/>
                    </a:cubicBezTo>
                    <a:cubicBezTo>
                      <a:pt x="1013705" y="392169"/>
                      <a:pt x="1008772" y="441493"/>
                      <a:pt x="981370" y="463963"/>
                    </a:cubicBezTo>
                    <a:cubicBezTo>
                      <a:pt x="953968" y="486433"/>
                      <a:pt x="889847" y="491365"/>
                      <a:pt x="870118" y="516027"/>
                    </a:cubicBezTo>
                    <a:cubicBezTo>
                      <a:pt x="855320" y="533564"/>
                      <a:pt x="867925" y="701265"/>
                      <a:pt x="877790" y="731408"/>
                    </a:cubicBezTo>
                    <a:cubicBezTo>
                      <a:pt x="890395" y="761002"/>
                      <a:pt x="922182" y="756070"/>
                      <a:pt x="941911" y="765935"/>
                    </a:cubicBezTo>
                    <a:cubicBezTo>
                      <a:pt x="949036" y="770867"/>
                      <a:pt x="964381" y="775799"/>
                      <a:pt x="958901" y="795529"/>
                    </a:cubicBezTo>
                    <a:cubicBezTo>
                      <a:pt x="934239" y="854717"/>
                      <a:pt x="949036" y="956105"/>
                      <a:pt x="855320" y="877187"/>
                    </a:cubicBezTo>
                    <a:cubicBezTo>
                      <a:pt x="830659" y="857458"/>
                      <a:pt x="801064" y="778539"/>
                      <a:pt x="796132" y="708938"/>
                    </a:cubicBezTo>
                    <a:cubicBezTo>
                      <a:pt x="793940" y="637144"/>
                      <a:pt x="798872" y="582888"/>
                      <a:pt x="796132" y="538497"/>
                    </a:cubicBezTo>
                    <a:cubicBezTo>
                      <a:pt x="793940" y="520959"/>
                      <a:pt x="719406" y="523700"/>
                      <a:pt x="692552" y="560966"/>
                    </a:cubicBezTo>
                    <a:cubicBezTo>
                      <a:pt x="667890" y="590561"/>
                      <a:pt x="667890" y="644817"/>
                      <a:pt x="650352" y="691949"/>
                    </a:cubicBezTo>
                    <a:cubicBezTo>
                      <a:pt x="603221" y="805942"/>
                      <a:pt x="529235" y="927059"/>
                      <a:pt x="465114" y="872255"/>
                    </a:cubicBezTo>
                    <a:cubicBezTo>
                      <a:pt x="442644" y="852525"/>
                      <a:pt x="462374" y="800461"/>
                      <a:pt x="484844" y="775799"/>
                    </a:cubicBezTo>
                    <a:cubicBezTo>
                      <a:pt x="512246" y="748397"/>
                      <a:pt x="548965" y="743465"/>
                      <a:pt x="571434" y="701813"/>
                    </a:cubicBezTo>
                    <a:cubicBezTo>
                      <a:pt x="584039" y="677152"/>
                      <a:pt x="588972" y="649749"/>
                      <a:pt x="576367" y="630020"/>
                    </a:cubicBezTo>
                    <a:cubicBezTo>
                      <a:pt x="514438" y="659614"/>
                      <a:pt x="462922" y="674411"/>
                      <a:pt x="425655" y="716611"/>
                    </a:cubicBezTo>
                    <a:cubicBezTo>
                      <a:pt x="378523" y="768675"/>
                      <a:pt x="371399" y="842660"/>
                      <a:pt x="334132" y="906782"/>
                    </a:cubicBezTo>
                    <a:cubicBezTo>
                      <a:pt x="277135" y="1005429"/>
                      <a:pt x="208082" y="1077223"/>
                      <a:pt x="178487" y="1099693"/>
                    </a:cubicBezTo>
                    <a:cubicBezTo>
                      <a:pt x="148893" y="1122162"/>
                      <a:pt x="84772" y="1166554"/>
                      <a:pt x="32708" y="1139152"/>
                    </a:cubicBezTo>
                    <a:cubicBezTo>
                      <a:pt x="-11684" y="1114490"/>
                      <a:pt x="-6751" y="1055301"/>
                      <a:pt x="22843" y="983507"/>
                    </a:cubicBezTo>
                    <a:cubicBezTo>
                      <a:pt x="45313" y="934184"/>
                      <a:pt x="69975" y="874447"/>
                      <a:pt x="126423" y="839920"/>
                    </a:cubicBezTo>
                    <a:cubicBezTo>
                      <a:pt x="405377" y="679344"/>
                      <a:pt x="272203" y="661806"/>
                      <a:pt x="274943" y="594945"/>
                    </a:cubicBezTo>
                    <a:cubicBezTo>
                      <a:pt x="257954" y="530824"/>
                      <a:pt x="324267" y="444233"/>
                      <a:pt x="348929" y="463963"/>
                    </a:cubicBezTo>
                    <a:cubicBezTo>
                      <a:pt x="388388" y="496297"/>
                      <a:pt x="410858" y="614675"/>
                      <a:pt x="415790" y="624539"/>
                    </a:cubicBezTo>
                    <a:cubicBezTo>
                      <a:pt x="430587" y="656874"/>
                      <a:pt x="514438" y="629472"/>
                      <a:pt x="519370" y="594945"/>
                    </a:cubicBezTo>
                    <a:cubicBezTo>
                      <a:pt x="536907" y="434369"/>
                      <a:pt x="741875" y="283109"/>
                      <a:pt x="692552" y="258447"/>
                    </a:cubicBezTo>
                    <a:cubicBezTo>
                      <a:pt x="679947" y="250774"/>
                      <a:pt x="623498" y="238717"/>
                      <a:pt x="534168" y="273244"/>
                    </a:cubicBezTo>
                    <a:cubicBezTo>
                      <a:pt x="460181" y="300646"/>
                      <a:pt x="346189" y="402034"/>
                      <a:pt x="306730" y="342297"/>
                    </a:cubicBezTo>
                    <a:cubicBezTo>
                      <a:pt x="267270" y="283109"/>
                      <a:pt x="511698" y="65536"/>
                      <a:pt x="581299" y="2607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同">
              <a:extLst>
                <a:ext uri="{FF2B5EF4-FFF2-40B4-BE49-F238E27FC236}">
                  <a16:creationId xmlns:a16="http://schemas.microsoft.com/office/drawing/2014/main" id="{5E766286-79BB-40E4-84D0-41E1405D8538}"/>
                </a:ext>
              </a:extLst>
            </p:cNvPr>
            <p:cNvGrpSpPr/>
            <p:nvPr/>
          </p:nvGrpSpPr>
          <p:grpSpPr>
            <a:xfrm>
              <a:off x="4161196" y="2332210"/>
              <a:ext cx="1096086" cy="1370107"/>
              <a:chOff x="4161196" y="2332210"/>
              <a:chExt cx="1096086" cy="1370107"/>
            </a:xfrm>
            <a:grpFill/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76AC79A5-7DBA-4EB8-9203-D27794DDBCFB}"/>
                  </a:ext>
                </a:extLst>
              </p:cNvPr>
              <p:cNvSpPr/>
              <p:nvPr/>
            </p:nvSpPr>
            <p:spPr>
              <a:xfrm>
                <a:off x="4161196" y="2332210"/>
                <a:ext cx="1096086" cy="1370107"/>
              </a:xfrm>
              <a:custGeom>
                <a:avLst/>
                <a:gdLst>
                  <a:gd name="connsiteX0" fmla="*/ 119686 w 1096085"/>
                  <a:gd name="connsiteY0" fmla="*/ 64278 h 1370107"/>
                  <a:gd name="connsiteX1" fmla="*/ 206825 w 1096085"/>
                  <a:gd name="connsiteY1" fmla="*/ 17146 h 1370107"/>
                  <a:gd name="connsiteX2" fmla="*/ 321365 w 1096085"/>
                  <a:gd name="connsiteY2" fmla="*/ 57153 h 1370107"/>
                  <a:gd name="connsiteX3" fmla="*/ 602512 w 1096085"/>
                  <a:gd name="connsiteY3" fmla="*/ 76883 h 1370107"/>
                  <a:gd name="connsiteX4" fmla="*/ 756512 w 1096085"/>
                  <a:gd name="connsiteY4" fmla="*/ 64278 h 1370107"/>
                  <a:gd name="connsiteX5" fmla="*/ 940654 w 1096085"/>
                  <a:gd name="connsiteY5" fmla="*/ 4541 h 1370107"/>
                  <a:gd name="connsiteX6" fmla="*/ 1107259 w 1096085"/>
                  <a:gd name="connsiteY6" fmla="*/ 373922 h 1370107"/>
                  <a:gd name="connsiteX7" fmla="*/ 1097394 w 1096085"/>
                  <a:gd name="connsiteY7" fmla="*/ 880313 h 1370107"/>
                  <a:gd name="connsiteX8" fmla="*/ 903387 w 1096085"/>
                  <a:gd name="connsiteY8" fmla="*/ 1279289 h 1370107"/>
                  <a:gd name="connsiteX9" fmla="*/ 838718 w 1096085"/>
                  <a:gd name="connsiteY9" fmla="*/ 1346698 h 1370107"/>
                  <a:gd name="connsiteX10" fmla="*/ 791586 w 1096085"/>
                  <a:gd name="connsiteY10" fmla="*/ 1266684 h 1370107"/>
                  <a:gd name="connsiteX11" fmla="*/ 833786 w 1096085"/>
                  <a:gd name="connsiteY11" fmla="*/ 1081993 h 1370107"/>
                  <a:gd name="connsiteX12" fmla="*/ 908319 w 1096085"/>
                  <a:gd name="connsiteY12" fmla="*/ 1086926 h 1370107"/>
                  <a:gd name="connsiteX13" fmla="*/ 970248 w 1096085"/>
                  <a:gd name="connsiteY13" fmla="*/ 784954 h 1370107"/>
                  <a:gd name="connsiteX14" fmla="*/ 952711 w 1096085"/>
                  <a:gd name="connsiteY14" fmla="*/ 308705 h 1370107"/>
                  <a:gd name="connsiteX15" fmla="*/ 845842 w 1096085"/>
                  <a:gd name="connsiteY15" fmla="*/ 201288 h 1370107"/>
                  <a:gd name="connsiteX16" fmla="*/ 743906 w 1096085"/>
                  <a:gd name="connsiteY16" fmla="*/ 191424 h 1370107"/>
                  <a:gd name="connsiteX17" fmla="*/ 440291 w 1096085"/>
                  <a:gd name="connsiteY17" fmla="*/ 241295 h 1370107"/>
                  <a:gd name="connsiteX18" fmla="*/ 293415 w 1096085"/>
                  <a:gd name="connsiteY18" fmla="*/ 256093 h 1370107"/>
                  <a:gd name="connsiteX19" fmla="*/ 233679 w 1096085"/>
                  <a:gd name="connsiteY19" fmla="*/ 318569 h 1370107"/>
                  <a:gd name="connsiteX20" fmla="*/ 196412 w 1096085"/>
                  <a:gd name="connsiteY20" fmla="*/ 443523 h 1370107"/>
                  <a:gd name="connsiteX21" fmla="*/ 146540 w 1096085"/>
                  <a:gd name="connsiteY21" fmla="*/ 922513 h 1370107"/>
                  <a:gd name="connsiteX22" fmla="*/ 114205 w 1096085"/>
                  <a:gd name="connsiteY22" fmla="*/ 1366427 h 1370107"/>
                  <a:gd name="connsiteX23" fmla="*/ 12269 w 1096085"/>
                  <a:gd name="connsiteY23" fmla="*/ 1296826 h 1370107"/>
                  <a:gd name="connsiteX24" fmla="*/ 12269 w 1096085"/>
                  <a:gd name="connsiteY24" fmla="*/ 897851 h 1370107"/>
                  <a:gd name="connsiteX25" fmla="*/ 12269 w 1096085"/>
                  <a:gd name="connsiteY25" fmla="*/ 693431 h 1370107"/>
                  <a:gd name="connsiteX26" fmla="*/ 119686 w 1096085"/>
                  <a:gd name="connsiteY26" fmla="*/ 64278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96085" h="1370107">
                    <a:moveTo>
                      <a:pt x="119686" y="64278"/>
                    </a:moveTo>
                    <a:cubicBezTo>
                      <a:pt x="137223" y="36875"/>
                      <a:pt x="171750" y="24270"/>
                      <a:pt x="206825" y="17146"/>
                    </a:cubicBezTo>
                    <a:cubicBezTo>
                      <a:pt x="241351" y="9473"/>
                      <a:pt x="273686" y="67018"/>
                      <a:pt x="321365" y="57153"/>
                    </a:cubicBezTo>
                    <a:cubicBezTo>
                      <a:pt x="410697" y="42356"/>
                      <a:pt x="532910" y="67018"/>
                      <a:pt x="602512" y="76883"/>
                    </a:cubicBezTo>
                    <a:cubicBezTo>
                      <a:pt x="657316" y="84555"/>
                      <a:pt x="704448" y="84555"/>
                      <a:pt x="756512" y="64278"/>
                    </a:cubicBezTo>
                    <a:cubicBezTo>
                      <a:pt x="826113" y="36875"/>
                      <a:pt x="840910" y="-15737"/>
                      <a:pt x="940654" y="4541"/>
                    </a:cubicBezTo>
                    <a:cubicBezTo>
                      <a:pt x="1047522" y="27011"/>
                      <a:pt x="1089722" y="194164"/>
                      <a:pt x="1107259" y="373922"/>
                    </a:cubicBezTo>
                    <a:cubicBezTo>
                      <a:pt x="1129729" y="568477"/>
                      <a:pt x="1119864" y="780570"/>
                      <a:pt x="1097394" y="880313"/>
                    </a:cubicBezTo>
                    <a:cubicBezTo>
                      <a:pt x="1042590" y="1112136"/>
                      <a:pt x="982853" y="1142278"/>
                      <a:pt x="903387" y="1279289"/>
                    </a:cubicBezTo>
                    <a:cubicBezTo>
                      <a:pt x="878725" y="1321488"/>
                      <a:pt x="866120" y="1351630"/>
                      <a:pt x="838718" y="1346698"/>
                    </a:cubicBezTo>
                    <a:cubicBezTo>
                      <a:pt x="814056" y="1341765"/>
                      <a:pt x="801451" y="1286961"/>
                      <a:pt x="791586" y="1266684"/>
                    </a:cubicBezTo>
                    <a:cubicBezTo>
                      <a:pt x="731850" y="1141730"/>
                      <a:pt x="771857" y="1104463"/>
                      <a:pt x="833786" y="1081993"/>
                    </a:cubicBezTo>
                    <a:cubicBezTo>
                      <a:pt x="851323" y="1074321"/>
                      <a:pt x="880917" y="1129125"/>
                      <a:pt x="908319" y="1086926"/>
                    </a:cubicBezTo>
                    <a:cubicBezTo>
                      <a:pt x="985594" y="967452"/>
                      <a:pt x="965316" y="949915"/>
                      <a:pt x="970248" y="784954"/>
                    </a:cubicBezTo>
                    <a:cubicBezTo>
                      <a:pt x="975181" y="540527"/>
                      <a:pt x="975181" y="348712"/>
                      <a:pt x="952711" y="308705"/>
                    </a:cubicBezTo>
                    <a:cubicBezTo>
                      <a:pt x="928049" y="271438"/>
                      <a:pt x="890782" y="208961"/>
                      <a:pt x="845842" y="201288"/>
                    </a:cubicBezTo>
                    <a:cubicBezTo>
                      <a:pt x="835978" y="198548"/>
                      <a:pt x="776241" y="181559"/>
                      <a:pt x="743906" y="191424"/>
                    </a:cubicBezTo>
                    <a:cubicBezTo>
                      <a:pt x="651835" y="213893"/>
                      <a:pt x="544967" y="223758"/>
                      <a:pt x="440291" y="241295"/>
                    </a:cubicBezTo>
                    <a:cubicBezTo>
                      <a:pt x="385487" y="251160"/>
                      <a:pt x="330682" y="246228"/>
                      <a:pt x="293415" y="256093"/>
                    </a:cubicBezTo>
                    <a:cubicBezTo>
                      <a:pt x="258888" y="268698"/>
                      <a:pt x="238611" y="296100"/>
                      <a:pt x="233679" y="318569"/>
                    </a:cubicBezTo>
                    <a:cubicBezTo>
                      <a:pt x="223814" y="353644"/>
                      <a:pt x="204084" y="405708"/>
                      <a:pt x="196412" y="443523"/>
                    </a:cubicBezTo>
                    <a:cubicBezTo>
                      <a:pt x="169009" y="605744"/>
                      <a:pt x="181615" y="755360"/>
                      <a:pt x="146540" y="922513"/>
                    </a:cubicBezTo>
                    <a:cubicBezTo>
                      <a:pt x="121878" y="1047466"/>
                      <a:pt x="156405" y="1246954"/>
                      <a:pt x="114205" y="1366427"/>
                    </a:cubicBezTo>
                    <a:cubicBezTo>
                      <a:pt x="101600" y="1403694"/>
                      <a:pt x="34739" y="1351630"/>
                      <a:pt x="12269" y="1296826"/>
                    </a:cubicBezTo>
                    <a:cubicBezTo>
                      <a:pt x="-7460" y="1249694"/>
                      <a:pt x="-336" y="1072128"/>
                      <a:pt x="12269" y="897851"/>
                    </a:cubicBezTo>
                    <a:cubicBezTo>
                      <a:pt x="4597" y="1017324"/>
                      <a:pt x="12269" y="693431"/>
                      <a:pt x="12269" y="693431"/>
                    </a:cubicBezTo>
                    <a:cubicBezTo>
                      <a:pt x="12269" y="693431"/>
                      <a:pt x="25422" y="211153"/>
                      <a:pt x="119686" y="6427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949EF240-3131-45CF-897E-5F9E04856D1A}"/>
                  </a:ext>
                </a:extLst>
              </p:cNvPr>
              <p:cNvSpPr/>
              <p:nvPr/>
            </p:nvSpPr>
            <p:spPr>
              <a:xfrm>
                <a:off x="4557825" y="2714786"/>
                <a:ext cx="219217" cy="109609"/>
              </a:xfrm>
              <a:custGeom>
                <a:avLst/>
                <a:gdLst>
                  <a:gd name="connsiteX0" fmla="*/ 24480 w 219217"/>
                  <a:gd name="connsiteY0" fmla="*/ 30805 h 109608"/>
                  <a:gd name="connsiteX1" fmla="*/ 228352 w 219217"/>
                  <a:gd name="connsiteY1" fmla="*/ 30805 h 109608"/>
                  <a:gd name="connsiteX2" fmla="*/ 213555 w 219217"/>
                  <a:gd name="connsiteY2" fmla="*/ 133289 h 109608"/>
                  <a:gd name="connsiteX3" fmla="*/ 9683 w 219217"/>
                  <a:gd name="connsiteY3" fmla="*/ 98214 h 109608"/>
                  <a:gd name="connsiteX4" fmla="*/ 24480 w 219217"/>
                  <a:gd name="connsiteY4" fmla="*/ 30805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17" h="109608">
                    <a:moveTo>
                      <a:pt x="24480" y="30805"/>
                    </a:moveTo>
                    <a:cubicBezTo>
                      <a:pt x="44210" y="6143"/>
                      <a:pt x="198758" y="-23999"/>
                      <a:pt x="228352" y="30805"/>
                    </a:cubicBezTo>
                    <a:cubicBezTo>
                      <a:pt x="245890" y="60947"/>
                      <a:pt x="231093" y="113011"/>
                      <a:pt x="213555" y="133289"/>
                    </a:cubicBezTo>
                    <a:cubicBezTo>
                      <a:pt x="168616" y="180969"/>
                      <a:pt x="27220" y="113559"/>
                      <a:pt x="9683" y="98214"/>
                    </a:cubicBezTo>
                    <a:cubicBezTo>
                      <a:pt x="-10595" y="85609"/>
                      <a:pt x="4203" y="55467"/>
                      <a:pt x="24480" y="3080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F2661164-BC8B-43AF-8879-AD5C443CE7EA}"/>
                  </a:ext>
                </a:extLst>
              </p:cNvPr>
              <p:cNvSpPr/>
              <p:nvPr/>
            </p:nvSpPr>
            <p:spPr>
              <a:xfrm>
                <a:off x="4443112" y="3020160"/>
                <a:ext cx="438434" cy="274021"/>
              </a:xfrm>
              <a:custGeom>
                <a:avLst/>
                <a:gdLst>
                  <a:gd name="connsiteX0" fmla="*/ 4374 w 438434"/>
                  <a:gd name="connsiteY0" fmla="*/ 77274 h 274021"/>
                  <a:gd name="connsiteX1" fmla="*/ 71783 w 438434"/>
                  <a:gd name="connsiteY1" fmla="*/ 9865 h 274021"/>
                  <a:gd name="connsiteX2" fmla="*/ 285520 w 438434"/>
                  <a:gd name="connsiteY2" fmla="*/ 0 h 274021"/>
                  <a:gd name="connsiteX3" fmla="*/ 402253 w 438434"/>
                  <a:gd name="connsiteY3" fmla="*/ 87139 h 274021"/>
                  <a:gd name="connsiteX4" fmla="*/ 471855 w 438434"/>
                  <a:gd name="connsiteY4" fmla="*/ 167153 h 274021"/>
                  <a:gd name="connsiteX5" fmla="*/ 287712 w 438434"/>
                  <a:gd name="connsiteY5" fmla="*/ 301972 h 274021"/>
                  <a:gd name="connsiteX6" fmla="*/ 230716 w 438434"/>
                  <a:gd name="connsiteY6" fmla="*/ 189623 h 274021"/>
                  <a:gd name="connsiteX7" fmla="*/ 213179 w 438434"/>
                  <a:gd name="connsiteY7" fmla="*/ 169893 h 274021"/>
                  <a:gd name="connsiteX8" fmla="*/ 195641 w 438434"/>
                  <a:gd name="connsiteY8" fmla="*/ 187431 h 274021"/>
                  <a:gd name="connsiteX9" fmla="*/ 178104 w 438434"/>
                  <a:gd name="connsiteY9" fmla="*/ 301972 h 274021"/>
                  <a:gd name="connsiteX10" fmla="*/ 16431 w 438434"/>
                  <a:gd name="connsiteY10" fmla="*/ 212093 h 274021"/>
                  <a:gd name="connsiteX11" fmla="*/ 4374 w 438434"/>
                  <a:gd name="connsiteY11" fmla="*/ 77274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434" h="274021">
                    <a:moveTo>
                      <a:pt x="4374" y="77274"/>
                    </a:moveTo>
                    <a:cubicBezTo>
                      <a:pt x="12047" y="40007"/>
                      <a:pt x="81648" y="22470"/>
                      <a:pt x="71783" y="9865"/>
                    </a:cubicBezTo>
                    <a:cubicBezTo>
                      <a:pt x="173719" y="19729"/>
                      <a:pt x="210986" y="2192"/>
                      <a:pt x="285520" y="0"/>
                    </a:cubicBezTo>
                    <a:cubicBezTo>
                      <a:pt x="300317" y="4932"/>
                      <a:pt x="360054" y="54804"/>
                      <a:pt x="402253" y="87139"/>
                    </a:cubicBezTo>
                    <a:cubicBezTo>
                      <a:pt x="447193" y="119473"/>
                      <a:pt x="486652" y="124406"/>
                      <a:pt x="471855" y="167153"/>
                    </a:cubicBezTo>
                    <a:cubicBezTo>
                      <a:pt x="446645" y="247167"/>
                      <a:pt x="352381" y="284434"/>
                      <a:pt x="287712" y="301972"/>
                    </a:cubicBezTo>
                    <a:cubicBezTo>
                      <a:pt x="270175" y="282242"/>
                      <a:pt x="235648" y="187431"/>
                      <a:pt x="230716" y="189623"/>
                    </a:cubicBezTo>
                    <a:cubicBezTo>
                      <a:pt x="228524" y="184690"/>
                      <a:pt x="218111" y="174826"/>
                      <a:pt x="213179" y="169893"/>
                    </a:cubicBezTo>
                    <a:cubicBezTo>
                      <a:pt x="205506" y="177566"/>
                      <a:pt x="200573" y="182498"/>
                      <a:pt x="195641" y="187431"/>
                    </a:cubicBezTo>
                    <a:cubicBezTo>
                      <a:pt x="195641" y="209900"/>
                      <a:pt x="223043" y="279502"/>
                      <a:pt x="178104" y="301972"/>
                    </a:cubicBezTo>
                    <a:cubicBezTo>
                      <a:pt x="83840" y="344171"/>
                      <a:pt x="36161" y="252100"/>
                      <a:pt x="16431" y="212093"/>
                    </a:cubicBezTo>
                    <a:cubicBezTo>
                      <a:pt x="-2750" y="169345"/>
                      <a:pt x="-2750" y="114541"/>
                      <a:pt x="4374" y="772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/>
              </a:p>
            </p:txBody>
          </p:sp>
        </p:grpSp>
        <p:grpSp>
          <p:nvGrpSpPr>
            <p:cNvPr id="19" name="logo">
              <a:extLst>
                <a:ext uri="{FF2B5EF4-FFF2-40B4-BE49-F238E27FC236}">
                  <a16:creationId xmlns:a16="http://schemas.microsoft.com/office/drawing/2014/main" id="{A737445C-28F4-4AF3-898A-97656B4A192A}"/>
                </a:ext>
              </a:extLst>
            </p:cNvPr>
            <p:cNvGrpSpPr/>
            <p:nvPr/>
          </p:nvGrpSpPr>
          <p:grpSpPr>
            <a:xfrm>
              <a:off x="588168" y="2086295"/>
              <a:ext cx="2630606" cy="2630606"/>
              <a:chOff x="588168" y="2086295"/>
              <a:chExt cx="2630606" cy="2630606"/>
            </a:xfrm>
            <a:grpFill/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C1BF99F6-B6A8-4DB1-9004-9F2C9FB5CCF2}"/>
                  </a:ext>
                </a:extLst>
              </p:cNvPr>
              <p:cNvSpPr/>
              <p:nvPr/>
            </p:nvSpPr>
            <p:spPr>
              <a:xfrm>
                <a:off x="1554368" y="2642558"/>
                <a:ext cx="109609" cy="109609"/>
              </a:xfrm>
              <a:custGeom>
                <a:avLst/>
                <a:gdLst>
                  <a:gd name="connsiteX0" fmla="*/ 43295 w 109608"/>
                  <a:gd name="connsiteY0" fmla="*/ 13701 h 109608"/>
                  <a:gd name="connsiteX1" fmla="*/ 27950 w 109608"/>
                  <a:gd name="connsiteY1" fmla="*/ 46584 h 109608"/>
                  <a:gd name="connsiteX2" fmla="*/ 0 w 109608"/>
                  <a:gd name="connsiteY2" fmla="*/ 74534 h 109608"/>
                  <a:gd name="connsiteX3" fmla="*/ 10961 w 109608"/>
                  <a:gd name="connsiteY3" fmla="*/ 98100 h 109608"/>
                  <a:gd name="connsiteX4" fmla="*/ 53160 w 109608"/>
                  <a:gd name="connsiteY4" fmla="*/ 55900 h 109608"/>
                  <a:gd name="connsiteX5" fmla="*/ 96456 w 109608"/>
                  <a:gd name="connsiteY5" fmla="*/ 156740 h 109608"/>
                  <a:gd name="connsiteX6" fmla="*/ 135915 w 109608"/>
                  <a:gd name="connsiteY6" fmla="*/ 138655 h 109608"/>
                  <a:gd name="connsiteX7" fmla="*/ 76178 w 109608"/>
                  <a:gd name="connsiteY7" fmla="*/ 0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608" h="109608">
                    <a:moveTo>
                      <a:pt x="43295" y="13701"/>
                    </a:moveTo>
                    <a:cubicBezTo>
                      <a:pt x="42199" y="23566"/>
                      <a:pt x="37267" y="35075"/>
                      <a:pt x="27950" y="46584"/>
                    </a:cubicBezTo>
                    <a:cubicBezTo>
                      <a:pt x="18633" y="58641"/>
                      <a:pt x="9317" y="67409"/>
                      <a:pt x="0" y="74534"/>
                    </a:cubicBezTo>
                    <a:lnTo>
                      <a:pt x="10961" y="98100"/>
                    </a:lnTo>
                    <a:cubicBezTo>
                      <a:pt x="28498" y="86043"/>
                      <a:pt x="42747" y="70698"/>
                      <a:pt x="53160" y="55900"/>
                    </a:cubicBezTo>
                    <a:lnTo>
                      <a:pt x="96456" y="156740"/>
                    </a:lnTo>
                    <a:lnTo>
                      <a:pt x="135915" y="138655"/>
                    </a:lnTo>
                    <a:lnTo>
                      <a:pt x="761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2213129F-8DA9-4CD6-A1D4-D6F4C89CCEE2}"/>
                  </a:ext>
                </a:extLst>
              </p:cNvPr>
              <p:cNvSpPr/>
              <p:nvPr/>
            </p:nvSpPr>
            <p:spPr>
              <a:xfrm>
                <a:off x="1722661" y="2599708"/>
                <a:ext cx="109609" cy="109609"/>
              </a:xfrm>
              <a:custGeom>
                <a:avLst/>
                <a:gdLst>
                  <a:gd name="connsiteX0" fmla="*/ 97508 w 109608"/>
                  <a:gd name="connsiteY0" fmla="*/ 70800 h 109608"/>
                  <a:gd name="connsiteX1" fmla="*/ 54760 w 109608"/>
                  <a:gd name="connsiteY1" fmla="*/ 76281 h 109608"/>
                  <a:gd name="connsiteX2" fmla="*/ 42703 w 109608"/>
                  <a:gd name="connsiteY2" fmla="*/ 56551 h 109608"/>
                  <a:gd name="connsiteX3" fmla="*/ 47088 w 109608"/>
                  <a:gd name="connsiteY3" fmla="*/ 35178 h 109608"/>
                  <a:gd name="connsiteX4" fmla="*/ 89287 w 109608"/>
                  <a:gd name="connsiteY4" fmla="*/ 29149 h 109608"/>
                  <a:gd name="connsiteX5" fmla="*/ 102988 w 109608"/>
                  <a:gd name="connsiteY5" fmla="*/ 49975 h 109608"/>
                  <a:gd name="connsiteX6" fmla="*/ 97508 w 109608"/>
                  <a:gd name="connsiteY6" fmla="*/ 70800 h 109608"/>
                  <a:gd name="connsiteX7" fmla="*/ 123814 w 109608"/>
                  <a:gd name="connsiteY7" fmla="*/ 10516 h 109608"/>
                  <a:gd name="connsiteX8" fmla="*/ 15849 w 109608"/>
                  <a:gd name="connsiteY8" fmla="*/ 22573 h 109608"/>
                  <a:gd name="connsiteX9" fmla="*/ 504 w 109608"/>
                  <a:gd name="connsiteY9" fmla="*/ 62032 h 109608"/>
                  <a:gd name="connsiteX10" fmla="*/ 25166 w 109608"/>
                  <a:gd name="connsiteY10" fmla="*/ 94914 h 109608"/>
                  <a:gd name="connsiteX11" fmla="*/ 72846 w 109608"/>
                  <a:gd name="connsiteY11" fmla="*/ 102039 h 109608"/>
                  <a:gd name="connsiteX12" fmla="*/ 111209 w 109608"/>
                  <a:gd name="connsiteY12" fmla="*/ 83405 h 109608"/>
                  <a:gd name="connsiteX13" fmla="*/ 105180 w 109608"/>
                  <a:gd name="connsiteY13" fmla="*/ 119576 h 109608"/>
                  <a:gd name="connsiteX14" fmla="*/ 56404 w 109608"/>
                  <a:gd name="connsiteY14" fmla="*/ 117384 h 109608"/>
                  <a:gd name="connsiteX15" fmla="*/ 14753 w 109608"/>
                  <a:gd name="connsiteY15" fmla="*/ 126701 h 109608"/>
                  <a:gd name="connsiteX16" fmla="*/ 39963 w 109608"/>
                  <a:gd name="connsiteY16" fmla="*/ 150815 h 109608"/>
                  <a:gd name="connsiteX17" fmla="*/ 140803 w 109608"/>
                  <a:gd name="connsiteY17" fmla="*/ 127249 h 109608"/>
                  <a:gd name="connsiteX18" fmla="*/ 155052 w 109608"/>
                  <a:gd name="connsiteY18" fmla="*/ 64224 h 109608"/>
                  <a:gd name="connsiteX19" fmla="*/ 123814 w 109608"/>
                  <a:gd name="connsiteY19" fmla="*/ 10516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08" h="109608">
                    <a:moveTo>
                      <a:pt x="97508" y="70800"/>
                    </a:moveTo>
                    <a:cubicBezTo>
                      <a:pt x="86547" y="80665"/>
                      <a:pt x="67913" y="83953"/>
                      <a:pt x="54760" y="76281"/>
                    </a:cubicBezTo>
                    <a:cubicBezTo>
                      <a:pt x="48732" y="72993"/>
                      <a:pt x="44895" y="66416"/>
                      <a:pt x="42703" y="56551"/>
                    </a:cubicBezTo>
                    <a:cubicBezTo>
                      <a:pt x="42155" y="47235"/>
                      <a:pt x="42703" y="39562"/>
                      <a:pt x="47088" y="35178"/>
                    </a:cubicBezTo>
                    <a:cubicBezTo>
                      <a:pt x="56404" y="23121"/>
                      <a:pt x="76682" y="22025"/>
                      <a:pt x="89287" y="29149"/>
                    </a:cubicBezTo>
                    <a:cubicBezTo>
                      <a:pt x="97508" y="34081"/>
                      <a:pt x="100796" y="40658"/>
                      <a:pt x="102988" y="49975"/>
                    </a:cubicBezTo>
                    <a:cubicBezTo>
                      <a:pt x="103536" y="58743"/>
                      <a:pt x="101344" y="64772"/>
                      <a:pt x="97508" y="70800"/>
                    </a:cubicBezTo>
                    <a:moveTo>
                      <a:pt x="123814" y="10516"/>
                    </a:moveTo>
                    <a:cubicBezTo>
                      <a:pt x="92027" y="-7570"/>
                      <a:pt x="42703" y="-1541"/>
                      <a:pt x="15849" y="22573"/>
                    </a:cubicBezTo>
                    <a:cubicBezTo>
                      <a:pt x="3244" y="34081"/>
                      <a:pt x="-1688" y="47235"/>
                      <a:pt x="504" y="62032"/>
                    </a:cubicBezTo>
                    <a:cubicBezTo>
                      <a:pt x="2696" y="77377"/>
                      <a:pt x="11465" y="88338"/>
                      <a:pt x="25166" y="94914"/>
                    </a:cubicBezTo>
                    <a:cubicBezTo>
                      <a:pt x="39415" y="102039"/>
                      <a:pt x="54760" y="104231"/>
                      <a:pt x="72846" y="102039"/>
                    </a:cubicBezTo>
                    <a:cubicBezTo>
                      <a:pt x="88739" y="99299"/>
                      <a:pt x="101892" y="92722"/>
                      <a:pt x="111209" y="83405"/>
                    </a:cubicBezTo>
                    <a:cubicBezTo>
                      <a:pt x="112305" y="100943"/>
                      <a:pt x="110661" y="113000"/>
                      <a:pt x="105180" y="119576"/>
                    </a:cubicBezTo>
                    <a:cubicBezTo>
                      <a:pt x="92027" y="131085"/>
                      <a:pt x="64077" y="139306"/>
                      <a:pt x="56404" y="117384"/>
                    </a:cubicBezTo>
                    <a:lnTo>
                      <a:pt x="14753" y="126701"/>
                    </a:lnTo>
                    <a:cubicBezTo>
                      <a:pt x="19685" y="138758"/>
                      <a:pt x="28454" y="147526"/>
                      <a:pt x="39963" y="150815"/>
                    </a:cubicBezTo>
                    <a:cubicBezTo>
                      <a:pt x="70105" y="164516"/>
                      <a:pt x="119429" y="149171"/>
                      <a:pt x="140803" y="127249"/>
                    </a:cubicBezTo>
                    <a:cubicBezTo>
                      <a:pt x="153408" y="113000"/>
                      <a:pt x="158340" y="91626"/>
                      <a:pt x="155052" y="64224"/>
                    </a:cubicBezTo>
                    <a:cubicBezTo>
                      <a:pt x="150668" y="38466"/>
                      <a:pt x="140255" y="19832"/>
                      <a:pt x="123814" y="10516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AC452527-7D53-4CC1-846F-878480F62B35}"/>
                  </a:ext>
                </a:extLst>
              </p:cNvPr>
              <p:cNvSpPr/>
              <p:nvPr/>
            </p:nvSpPr>
            <p:spPr>
              <a:xfrm>
                <a:off x="1912869" y="2595439"/>
                <a:ext cx="109609" cy="109609"/>
              </a:xfrm>
              <a:custGeom>
                <a:avLst/>
                <a:gdLst>
                  <a:gd name="connsiteX0" fmla="*/ 101855 w 109608"/>
                  <a:gd name="connsiteY0" fmla="*/ 80550 h 109608"/>
                  <a:gd name="connsiteX1" fmla="*/ 93086 w 109608"/>
                  <a:gd name="connsiteY1" fmla="*/ 117817 h 109608"/>
                  <a:gd name="connsiteX2" fmla="*/ 54723 w 109608"/>
                  <a:gd name="connsiteY2" fmla="*/ 124941 h 109608"/>
                  <a:gd name="connsiteX3" fmla="*/ 45955 w 109608"/>
                  <a:gd name="connsiteY3" fmla="*/ 74521 h 109608"/>
                  <a:gd name="connsiteX4" fmla="*/ 54723 w 109608"/>
                  <a:gd name="connsiteY4" fmla="*/ 36706 h 109608"/>
                  <a:gd name="connsiteX5" fmla="*/ 93086 w 109608"/>
                  <a:gd name="connsiteY5" fmla="*/ 29582 h 109608"/>
                  <a:gd name="connsiteX6" fmla="*/ 101855 w 109608"/>
                  <a:gd name="connsiteY6" fmla="*/ 80550 h 109608"/>
                  <a:gd name="connsiteX7" fmla="*/ 30061 w 109608"/>
                  <a:gd name="connsiteY7" fmla="*/ 9852 h 109608"/>
                  <a:gd name="connsiteX8" fmla="*/ 1015 w 109608"/>
                  <a:gd name="connsiteY8" fmla="*/ 69041 h 109608"/>
                  <a:gd name="connsiteX9" fmla="*/ 15264 w 109608"/>
                  <a:gd name="connsiteY9" fmla="*/ 131518 h 109608"/>
                  <a:gd name="connsiteX10" fmla="*/ 118296 w 109608"/>
                  <a:gd name="connsiteY10" fmla="*/ 144123 h 109608"/>
                  <a:gd name="connsiteX11" fmla="*/ 147343 w 109608"/>
                  <a:gd name="connsiteY11" fmla="*/ 86578 h 109608"/>
                  <a:gd name="connsiteX12" fmla="*/ 131997 w 109608"/>
                  <a:gd name="connsiteY12" fmla="*/ 22457 h 109608"/>
                  <a:gd name="connsiteX13" fmla="*/ 30061 w 109608"/>
                  <a:gd name="connsiteY13" fmla="*/ 9852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608" h="109608">
                    <a:moveTo>
                      <a:pt x="101855" y="80550"/>
                    </a:moveTo>
                    <a:cubicBezTo>
                      <a:pt x="99663" y="98635"/>
                      <a:pt x="96923" y="110692"/>
                      <a:pt x="93086" y="117817"/>
                    </a:cubicBezTo>
                    <a:cubicBezTo>
                      <a:pt x="87606" y="130422"/>
                      <a:pt x="65136" y="135354"/>
                      <a:pt x="54723" y="124941"/>
                    </a:cubicBezTo>
                    <a:cubicBezTo>
                      <a:pt x="40474" y="115624"/>
                      <a:pt x="43762" y="88222"/>
                      <a:pt x="45955" y="74521"/>
                    </a:cubicBezTo>
                    <a:cubicBezTo>
                      <a:pt x="48147" y="56436"/>
                      <a:pt x="50887" y="44379"/>
                      <a:pt x="54723" y="36706"/>
                    </a:cubicBezTo>
                    <a:cubicBezTo>
                      <a:pt x="60752" y="23005"/>
                      <a:pt x="82125" y="18621"/>
                      <a:pt x="93086" y="29582"/>
                    </a:cubicBezTo>
                    <a:cubicBezTo>
                      <a:pt x="106787" y="39447"/>
                      <a:pt x="103499" y="67397"/>
                      <a:pt x="101855" y="80550"/>
                    </a:cubicBezTo>
                    <a:moveTo>
                      <a:pt x="30061" y="9852"/>
                    </a:moveTo>
                    <a:cubicBezTo>
                      <a:pt x="14716" y="21361"/>
                      <a:pt x="4303" y="40543"/>
                      <a:pt x="1015" y="69041"/>
                    </a:cubicBezTo>
                    <a:cubicBezTo>
                      <a:pt x="-1725" y="89318"/>
                      <a:pt x="467" y="116721"/>
                      <a:pt x="15264" y="131518"/>
                    </a:cubicBezTo>
                    <a:cubicBezTo>
                      <a:pt x="38282" y="156180"/>
                      <a:pt x="89798" y="163304"/>
                      <a:pt x="118296" y="144123"/>
                    </a:cubicBezTo>
                    <a:cubicBezTo>
                      <a:pt x="134190" y="134258"/>
                      <a:pt x="144054" y="114528"/>
                      <a:pt x="147343" y="86578"/>
                    </a:cubicBezTo>
                    <a:cubicBezTo>
                      <a:pt x="150631" y="56984"/>
                      <a:pt x="146246" y="36158"/>
                      <a:pt x="131997" y="22457"/>
                    </a:cubicBezTo>
                    <a:cubicBezTo>
                      <a:pt x="110624" y="-1657"/>
                      <a:pt x="56915" y="-7137"/>
                      <a:pt x="30061" y="985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11A4B39D-1A63-4C33-BFB6-40F6BFCEE3E5}"/>
                  </a:ext>
                </a:extLst>
              </p:cNvPr>
              <p:cNvSpPr/>
              <p:nvPr/>
            </p:nvSpPr>
            <p:spPr>
              <a:xfrm>
                <a:off x="2099670" y="2621185"/>
                <a:ext cx="164413" cy="164413"/>
              </a:xfrm>
              <a:custGeom>
                <a:avLst/>
                <a:gdLst>
                  <a:gd name="connsiteX0" fmla="*/ 25758 w 164412"/>
                  <a:gd name="connsiteY0" fmla="*/ 0 h 164412"/>
                  <a:gd name="connsiteX1" fmla="*/ 15893 w 164412"/>
                  <a:gd name="connsiteY1" fmla="*/ 24662 h 164412"/>
                  <a:gd name="connsiteX2" fmla="*/ 107964 w 164412"/>
                  <a:gd name="connsiteY2" fmla="*/ 61381 h 164412"/>
                  <a:gd name="connsiteX3" fmla="*/ 41103 w 164412"/>
                  <a:gd name="connsiteY3" fmla="*/ 97004 h 164412"/>
                  <a:gd name="connsiteX4" fmla="*/ 0 w 164412"/>
                  <a:gd name="connsiteY4" fmla="*/ 150164 h 164412"/>
                  <a:gd name="connsiteX5" fmla="*/ 38363 w 164412"/>
                  <a:gd name="connsiteY5" fmla="*/ 164961 h 164412"/>
                  <a:gd name="connsiteX6" fmla="*/ 64669 w 164412"/>
                  <a:gd name="connsiteY6" fmla="*/ 126598 h 164412"/>
                  <a:gd name="connsiteX7" fmla="*/ 109061 w 164412"/>
                  <a:gd name="connsiteY7" fmla="*/ 92619 h 164412"/>
                  <a:gd name="connsiteX8" fmla="*/ 157288 w 164412"/>
                  <a:gd name="connsiteY8" fmla="*/ 73986 h 164412"/>
                  <a:gd name="connsiteX9" fmla="*/ 164413 w 164412"/>
                  <a:gd name="connsiteY9" fmla="*/ 54804 h 16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412" h="164412">
                    <a:moveTo>
                      <a:pt x="25758" y="0"/>
                    </a:moveTo>
                    <a:lnTo>
                      <a:pt x="15893" y="24662"/>
                    </a:lnTo>
                    <a:lnTo>
                      <a:pt x="107964" y="61381"/>
                    </a:lnTo>
                    <a:cubicBezTo>
                      <a:pt x="82206" y="70149"/>
                      <a:pt x="60833" y="82206"/>
                      <a:pt x="41103" y="97004"/>
                    </a:cubicBezTo>
                    <a:cubicBezTo>
                      <a:pt x="21374" y="112897"/>
                      <a:pt x="8221" y="130982"/>
                      <a:pt x="0" y="150164"/>
                    </a:cubicBezTo>
                    <a:lnTo>
                      <a:pt x="38363" y="164961"/>
                    </a:lnTo>
                    <a:cubicBezTo>
                      <a:pt x="43295" y="152904"/>
                      <a:pt x="52612" y="140847"/>
                      <a:pt x="64669" y="126598"/>
                    </a:cubicBezTo>
                    <a:cubicBezTo>
                      <a:pt x="77274" y="113445"/>
                      <a:pt x="92071" y="101936"/>
                      <a:pt x="109061" y="92619"/>
                    </a:cubicBezTo>
                    <a:cubicBezTo>
                      <a:pt x="127146" y="83302"/>
                      <a:pt x="143039" y="76726"/>
                      <a:pt x="157288" y="73986"/>
                    </a:cubicBezTo>
                    <a:lnTo>
                      <a:pt x="164413" y="54804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433A6B37-43AB-4C12-89E4-B7AD651EEBE8}"/>
                  </a:ext>
                </a:extLst>
              </p:cNvPr>
              <p:cNvSpPr/>
              <p:nvPr/>
            </p:nvSpPr>
            <p:spPr>
              <a:xfrm>
                <a:off x="924966" y="2187642"/>
                <a:ext cx="1972955" cy="657651"/>
              </a:xfrm>
              <a:custGeom>
                <a:avLst/>
                <a:gdLst>
                  <a:gd name="connsiteX0" fmla="*/ 1869075 w 1972954"/>
                  <a:gd name="connsiteY0" fmla="*/ 542055 h 657651"/>
                  <a:gd name="connsiteX1" fmla="*/ 1835096 w 1972954"/>
                  <a:gd name="connsiteY1" fmla="*/ 506981 h 657651"/>
                  <a:gd name="connsiteX2" fmla="*/ 1820847 w 1972954"/>
                  <a:gd name="connsiteY2" fmla="*/ 506981 h 657651"/>
                  <a:gd name="connsiteX3" fmla="*/ 1809886 w 1972954"/>
                  <a:gd name="connsiteY3" fmla="*/ 518489 h 657651"/>
                  <a:gd name="connsiteX4" fmla="*/ 1819751 w 1972954"/>
                  <a:gd name="connsiteY4" fmla="*/ 530546 h 657651"/>
                  <a:gd name="connsiteX5" fmla="*/ 1835644 w 1972954"/>
                  <a:gd name="connsiteY5" fmla="*/ 543699 h 657651"/>
                  <a:gd name="connsiteX6" fmla="*/ 1847701 w 1972954"/>
                  <a:gd name="connsiteY6" fmla="*/ 550824 h 657651"/>
                  <a:gd name="connsiteX7" fmla="*/ 1829068 w 1972954"/>
                  <a:gd name="connsiteY7" fmla="*/ 564525 h 657651"/>
                  <a:gd name="connsiteX8" fmla="*/ 1791253 w 1972954"/>
                  <a:gd name="connsiteY8" fmla="*/ 534383 h 657651"/>
                  <a:gd name="connsiteX9" fmla="*/ 1774812 w 1972954"/>
                  <a:gd name="connsiteY9" fmla="*/ 528354 h 657651"/>
                  <a:gd name="connsiteX10" fmla="*/ 1766043 w 1972954"/>
                  <a:gd name="connsiteY10" fmla="*/ 532190 h 657651"/>
                  <a:gd name="connsiteX11" fmla="*/ 1770975 w 1972954"/>
                  <a:gd name="connsiteY11" fmla="*/ 544247 h 657651"/>
                  <a:gd name="connsiteX12" fmla="*/ 1784676 w 1972954"/>
                  <a:gd name="connsiteY12" fmla="*/ 556304 h 657651"/>
                  <a:gd name="connsiteX13" fmla="*/ 1808790 w 1972954"/>
                  <a:gd name="connsiteY13" fmla="*/ 578226 h 657651"/>
                  <a:gd name="connsiteX14" fmla="*/ 1803310 w 1972954"/>
                  <a:gd name="connsiteY14" fmla="*/ 593023 h 657651"/>
                  <a:gd name="connsiteX15" fmla="*/ 1764399 w 1972954"/>
                  <a:gd name="connsiteY15" fmla="*/ 598504 h 657651"/>
                  <a:gd name="connsiteX16" fmla="*/ 1742477 w 1972954"/>
                  <a:gd name="connsiteY16" fmla="*/ 576582 h 657651"/>
                  <a:gd name="connsiteX17" fmla="*/ 1733160 w 1972954"/>
                  <a:gd name="connsiteY17" fmla="*/ 584803 h 657651"/>
                  <a:gd name="connsiteX18" fmla="*/ 1726584 w 1972954"/>
                  <a:gd name="connsiteY18" fmla="*/ 603436 h 657651"/>
                  <a:gd name="connsiteX19" fmla="*/ 1740285 w 1972954"/>
                  <a:gd name="connsiteY19" fmla="*/ 614397 h 657651"/>
                  <a:gd name="connsiteX20" fmla="*/ 1785772 w 1972954"/>
                  <a:gd name="connsiteY20" fmla="*/ 621521 h 657651"/>
                  <a:gd name="connsiteX21" fmla="*/ 1822491 w 1972954"/>
                  <a:gd name="connsiteY21" fmla="*/ 602888 h 657651"/>
                  <a:gd name="connsiteX22" fmla="*/ 1832356 w 1972954"/>
                  <a:gd name="connsiteY22" fmla="*/ 610013 h 657651"/>
                  <a:gd name="connsiteX23" fmla="*/ 1849345 w 1972954"/>
                  <a:gd name="connsiteY23" fmla="*/ 625906 h 657651"/>
                  <a:gd name="connsiteX24" fmla="*/ 1860854 w 1972954"/>
                  <a:gd name="connsiteY24" fmla="*/ 608916 h 657651"/>
                  <a:gd name="connsiteX25" fmla="*/ 1844961 w 1972954"/>
                  <a:gd name="connsiteY25" fmla="*/ 588639 h 657651"/>
                  <a:gd name="connsiteX26" fmla="*/ 1850990 w 1972954"/>
                  <a:gd name="connsiteY26" fmla="*/ 576582 h 657651"/>
                  <a:gd name="connsiteX27" fmla="*/ 1883872 w 1972954"/>
                  <a:gd name="connsiteY27" fmla="*/ 576034 h 657651"/>
                  <a:gd name="connsiteX28" fmla="*/ 1889353 w 1972954"/>
                  <a:gd name="connsiteY28" fmla="*/ 557948 h 657651"/>
                  <a:gd name="connsiteX29" fmla="*/ 1869075 w 1972954"/>
                  <a:gd name="connsiteY29" fmla="*/ 542055 h 657651"/>
                  <a:gd name="connsiteX30" fmla="*/ 2012662 w 1972954"/>
                  <a:gd name="connsiteY30" fmla="*/ 491087 h 657651"/>
                  <a:gd name="connsiteX31" fmla="*/ 1973203 w 1972954"/>
                  <a:gd name="connsiteY31" fmla="*/ 470810 h 657651"/>
                  <a:gd name="connsiteX32" fmla="*/ 1970463 w 1972954"/>
                  <a:gd name="connsiteY32" fmla="*/ 456561 h 657651"/>
                  <a:gd name="connsiteX33" fmla="*/ 1956214 w 1972954"/>
                  <a:gd name="connsiteY33" fmla="*/ 449984 h 657651"/>
                  <a:gd name="connsiteX34" fmla="*/ 1953474 w 1972954"/>
                  <a:gd name="connsiteY34" fmla="*/ 438475 h 657651"/>
                  <a:gd name="connsiteX35" fmla="*/ 1951281 w 1972954"/>
                  <a:gd name="connsiteY35" fmla="*/ 429158 h 657651"/>
                  <a:gd name="connsiteX36" fmla="*/ 1934292 w 1972954"/>
                  <a:gd name="connsiteY36" fmla="*/ 429706 h 657651"/>
                  <a:gd name="connsiteX37" fmla="*/ 1921139 w 1972954"/>
                  <a:gd name="connsiteY37" fmla="*/ 434639 h 657651"/>
                  <a:gd name="connsiteX38" fmla="*/ 1916207 w 1972954"/>
                  <a:gd name="connsiteY38" fmla="*/ 443956 h 657651"/>
                  <a:gd name="connsiteX39" fmla="*/ 1896477 w 1972954"/>
                  <a:gd name="connsiteY39" fmla="*/ 454916 h 657651"/>
                  <a:gd name="connsiteX40" fmla="*/ 1884968 w 1972954"/>
                  <a:gd name="connsiteY40" fmla="*/ 469166 h 657651"/>
                  <a:gd name="connsiteX41" fmla="*/ 1892641 w 1972954"/>
                  <a:gd name="connsiteY41" fmla="*/ 471906 h 657651"/>
                  <a:gd name="connsiteX42" fmla="*/ 1917303 w 1972954"/>
                  <a:gd name="connsiteY42" fmla="*/ 462589 h 657651"/>
                  <a:gd name="connsiteX43" fmla="*/ 1939224 w 1972954"/>
                  <a:gd name="connsiteY43" fmla="*/ 457657 h 657651"/>
                  <a:gd name="connsiteX44" fmla="*/ 1940321 w 1972954"/>
                  <a:gd name="connsiteY44" fmla="*/ 466973 h 657651"/>
                  <a:gd name="connsiteX45" fmla="*/ 1931552 w 1972954"/>
                  <a:gd name="connsiteY45" fmla="*/ 466425 h 657651"/>
                  <a:gd name="connsiteX46" fmla="*/ 1902506 w 1972954"/>
                  <a:gd name="connsiteY46" fmla="*/ 476290 h 657651"/>
                  <a:gd name="connsiteX47" fmla="*/ 1897573 w 1972954"/>
                  <a:gd name="connsiteY47" fmla="*/ 490539 h 657651"/>
                  <a:gd name="connsiteX48" fmla="*/ 1945253 w 1972954"/>
                  <a:gd name="connsiteY48" fmla="*/ 494375 h 657651"/>
                  <a:gd name="connsiteX49" fmla="*/ 1962242 w 1972954"/>
                  <a:gd name="connsiteY49" fmla="*/ 482867 h 657651"/>
                  <a:gd name="connsiteX50" fmla="*/ 1980328 w 1972954"/>
                  <a:gd name="connsiteY50" fmla="*/ 492183 h 657651"/>
                  <a:gd name="connsiteX51" fmla="*/ 1987452 w 1972954"/>
                  <a:gd name="connsiteY51" fmla="*/ 499308 h 657651"/>
                  <a:gd name="connsiteX52" fmla="*/ 1974299 w 1972954"/>
                  <a:gd name="connsiteY52" fmla="*/ 504788 h 657651"/>
                  <a:gd name="connsiteX53" fmla="*/ 1967175 w 1972954"/>
                  <a:gd name="connsiteY53" fmla="*/ 499308 h 657651"/>
                  <a:gd name="connsiteX54" fmla="*/ 1960050 w 1972954"/>
                  <a:gd name="connsiteY54" fmla="*/ 494375 h 657651"/>
                  <a:gd name="connsiteX55" fmla="*/ 1935936 w 1972954"/>
                  <a:gd name="connsiteY55" fmla="*/ 503692 h 657651"/>
                  <a:gd name="connsiteX56" fmla="*/ 1899766 w 1972954"/>
                  <a:gd name="connsiteY56" fmla="*/ 508625 h 657651"/>
                  <a:gd name="connsiteX57" fmla="*/ 1869075 w 1972954"/>
                  <a:gd name="connsiteY57" fmla="*/ 470810 h 657651"/>
                  <a:gd name="connsiteX58" fmla="*/ 1866335 w 1972954"/>
                  <a:gd name="connsiteY58" fmla="*/ 459301 h 657651"/>
                  <a:gd name="connsiteX59" fmla="*/ 1920043 w 1972954"/>
                  <a:gd name="connsiteY59" fmla="*/ 428062 h 657651"/>
                  <a:gd name="connsiteX60" fmla="*/ 1935936 w 1972954"/>
                  <a:gd name="connsiteY60" fmla="*/ 407237 h 657651"/>
                  <a:gd name="connsiteX61" fmla="*/ 1910726 w 1972954"/>
                  <a:gd name="connsiteY61" fmla="*/ 409429 h 657651"/>
                  <a:gd name="connsiteX62" fmla="*/ 1878392 w 1972954"/>
                  <a:gd name="connsiteY62" fmla="*/ 435735 h 657651"/>
                  <a:gd name="connsiteX63" fmla="*/ 1862499 w 1972954"/>
                  <a:gd name="connsiteY63" fmla="*/ 447244 h 657651"/>
                  <a:gd name="connsiteX64" fmla="*/ 1853182 w 1972954"/>
                  <a:gd name="connsiteY64" fmla="*/ 426966 h 657651"/>
                  <a:gd name="connsiteX65" fmla="*/ 1840577 w 1972954"/>
                  <a:gd name="connsiteY65" fmla="*/ 423678 h 657651"/>
                  <a:gd name="connsiteX66" fmla="*/ 1807694 w 1972954"/>
                  <a:gd name="connsiteY66" fmla="*/ 445052 h 657651"/>
                  <a:gd name="connsiteX67" fmla="*/ 1790705 w 1972954"/>
                  <a:gd name="connsiteY67" fmla="*/ 454368 h 657651"/>
                  <a:gd name="connsiteX68" fmla="*/ 1789609 w 1972954"/>
                  <a:gd name="connsiteY68" fmla="*/ 465877 h 657651"/>
                  <a:gd name="connsiteX69" fmla="*/ 1810982 w 1972954"/>
                  <a:gd name="connsiteY69" fmla="*/ 465877 h 657651"/>
                  <a:gd name="connsiteX70" fmla="*/ 1826328 w 1972954"/>
                  <a:gd name="connsiteY70" fmla="*/ 459849 h 657651"/>
                  <a:gd name="connsiteX71" fmla="*/ 1849894 w 1972954"/>
                  <a:gd name="connsiteY71" fmla="*/ 480126 h 657651"/>
                  <a:gd name="connsiteX72" fmla="*/ 1890997 w 1972954"/>
                  <a:gd name="connsiteY72" fmla="*/ 523970 h 657651"/>
                  <a:gd name="connsiteX73" fmla="*/ 1923331 w 1972954"/>
                  <a:gd name="connsiteY73" fmla="*/ 560141 h 657651"/>
                  <a:gd name="connsiteX74" fmla="*/ 1922783 w 1972954"/>
                  <a:gd name="connsiteY74" fmla="*/ 567265 h 657651"/>
                  <a:gd name="connsiteX75" fmla="*/ 1916755 w 1972954"/>
                  <a:gd name="connsiteY75" fmla="*/ 575486 h 657651"/>
                  <a:gd name="connsiteX76" fmla="*/ 1940321 w 1972954"/>
                  <a:gd name="connsiteY76" fmla="*/ 593571 h 657651"/>
                  <a:gd name="connsiteX77" fmla="*/ 1963886 w 1972954"/>
                  <a:gd name="connsiteY77" fmla="*/ 588091 h 657651"/>
                  <a:gd name="connsiteX78" fmla="*/ 1958406 w 1972954"/>
                  <a:gd name="connsiteY78" fmla="*/ 576582 h 657651"/>
                  <a:gd name="connsiteX79" fmla="*/ 1947445 w 1972954"/>
                  <a:gd name="connsiteY79" fmla="*/ 557948 h 657651"/>
                  <a:gd name="connsiteX80" fmla="*/ 1911822 w 1972954"/>
                  <a:gd name="connsiteY80" fmla="*/ 518489 h 657651"/>
                  <a:gd name="connsiteX81" fmla="*/ 1935388 w 1972954"/>
                  <a:gd name="connsiteY81" fmla="*/ 515749 h 657651"/>
                  <a:gd name="connsiteX82" fmla="*/ 1946897 w 1972954"/>
                  <a:gd name="connsiteY82" fmla="*/ 527258 h 657651"/>
                  <a:gd name="connsiteX83" fmla="*/ 1956762 w 1972954"/>
                  <a:gd name="connsiteY83" fmla="*/ 525066 h 657651"/>
                  <a:gd name="connsiteX84" fmla="*/ 1984164 w 1972954"/>
                  <a:gd name="connsiteY84" fmla="*/ 525066 h 657651"/>
                  <a:gd name="connsiteX85" fmla="*/ 2012114 w 1972954"/>
                  <a:gd name="connsiteY85" fmla="*/ 513557 h 657651"/>
                  <a:gd name="connsiteX86" fmla="*/ 2012662 w 1972954"/>
                  <a:gd name="connsiteY86" fmla="*/ 491087 h 657651"/>
                  <a:gd name="connsiteX87" fmla="*/ 1364876 w 1972954"/>
                  <a:gd name="connsiteY87" fmla="*/ 237891 h 657651"/>
                  <a:gd name="connsiteX88" fmla="*/ 1352819 w 1972954"/>
                  <a:gd name="connsiteY88" fmla="*/ 252689 h 657651"/>
                  <a:gd name="connsiteX89" fmla="*/ 1355011 w 1972954"/>
                  <a:gd name="connsiteY89" fmla="*/ 273514 h 657651"/>
                  <a:gd name="connsiteX90" fmla="*/ 1372548 w 1972954"/>
                  <a:gd name="connsiteY90" fmla="*/ 306397 h 657651"/>
                  <a:gd name="connsiteX91" fmla="*/ 1390634 w 1972954"/>
                  <a:gd name="connsiteY91" fmla="*/ 289407 h 657651"/>
                  <a:gd name="connsiteX92" fmla="*/ 1388441 w 1972954"/>
                  <a:gd name="connsiteY92" fmla="*/ 262005 h 657651"/>
                  <a:gd name="connsiteX93" fmla="*/ 1364876 w 1972954"/>
                  <a:gd name="connsiteY93" fmla="*/ 237891 h 657651"/>
                  <a:gd name="connsiteX94" fmla="*/ 1416392 w 1972954"/>
                  <a:gd name="connsiteY94" fmla="*/ 87728 h 657651"/>
                  <a:gd name="connsiteX95" fmla="*/ 1365424 w 1972954"/>
                  <a:gd name="connsiteY95" fmla="*/ 126639 h 657651"/>
                  <a:gd name="connsiteX96" fmla="*/ 1340762 w 1972954"/>
                  <a:gd name="connsiteY96" fmla="*/ 149657 h 657651"/>
                  <a:gd name="connsiteX97" fmla="*/ 1325416 w 1972954"/>
                  <a:gd name="connsiteY97" fmla="*/ 143080 h 657651"/>
                  <a:gd name="connsiteX98" fmla="*/ 1295274 w 1972954"/>
                  <a:gd name="connsiteY98" fmla="*/ 135955 h 657651"/>
                  <a:gd name="connsiteX99" fmla="*/ 1270612 w 1972954"/>
                  <a:gd name="connsiteY99" fmla="*/ 149109 h 657651"/>
                  <a:gd name="connsiteX100" fmla="*/ 1276093 w 1972954"/>
                  <a:gd name="connsiteY100" fmla="*/ 161713 h 657651"/>
                  <a:gd name="connsiteX101" fmla="*/ 1311167 w 1972954"/>
                  <a:gd name="connsiteY101" fmla="*/ 171030 h 657651"/>
                  <a:gd name="connsiteX102" fmla="*/ 1320484 w 1972954"/>
                  <a:gd name="connsiteY102" fmla="*/ 175963 h 657651"/>
                  <a:gd name="connsiteX103" fmla="*/ 1281025 w 1972954"/>
                  <a:gd name="connsiteY103" fmla="*/ 208297 h 657651"/>
                  <a:gd name="connsiteX104" fmla="*/ 1245402 w 1972954"/>
                  <a:gd name="connsiteY104" fmla="*/ 235151 h 657651"/>
                  <a:gd name="connsiteX105" fmla="*/ 1252527 w 1972954"/>
                  <a:gd name="connsiteY105" fmla="*/ 249948 h 657651"/>
                  <a:gd name="connsiteX106" fmla="*/ 1285409 w 1972954"/>
                  <a:gd name="connsiteY106" fmla="*/ 237891 h 657651"/>
                  <a:gd name="connsiteX107" fmla="*/ 1324868 w 1972954"/>
                  <a:gd name="connsiteY107" fmla="*/ 219258 h 657651"/>
                  <a:gd name="connsiteX108" fmla="*/ 1355559 w 1972954"/>
                  <a:gd name="connsiteY108" fmla="*/ 191856 h 657651"/>
                  <a:gd name="connsiteX109" fmla="*/ 1403787 w 1972954"/>
                  <a:gd name="connsiteY109" fmla="*/ 214874 h 657651"/>
                  <a:gd name="connsiteX110" fmla="*/ 1421324 w 1972954"/>
                  <a:gd name="connsiteY110" fmla="*/ 201721 h 657651"/>
                  <a:gd name="connsiteX111" fmla="*/ 1415295 w 1972954"/>
                  <a:gd name="connsiteY111" fmla="*/ 189664 h 657651"/>
                  <a:gd name="connsiteX112" fmla="*/ 1377481 w 1972954"/>
                  <a:gd name="connsiteY112" fmla="*/ 174318 h 657651"/>
                  <a:gd name="connsiteX113" fmla="*/ 1380221 w 1972954"/>
                  <a:gd name="connsiteY113" fmla="*/ 157329 h 657651"/>
                  <a:gd name="connsiteX114" fmla="*/ 1424612 w 1972954"/>
                  <a:gd name="connsiteY114" fmla="*/ 115130 h 657651"/>
                  <a:gd name="connsiteX115" fmla="*/ 1438861 w 1972954"/>
                  <a:gd name="connsiteY115" fmla="*/ 91016 h 657651"/>
                  <a:gd name="connsiteX116" fmla="*/ 1416392 w 1972954"/>
                  <a:gd name="connsiteY116" fmla="*/ 87728 h 657651"/>
                  <a:gd name="connsiteX117" fmla="*/ 781758 w 1972954"/>
                  <a:gd name="connsiteY117" fmla="*/ 137600 h 657651"/>
                  <a:gd name="connsiteX118" fmla="*/ 765317 w 1972954"/>
                  <a:gd name="connsiteY118" fmla="*/ 146916 h 657651"/>
                  <a:gd name="connsiteX119" fmla="*/ 753808 w 1972954"/>
                  <a:gd name="connsiteY119" fmla="*/ 191308 h 657651"/>
                  <a:gd name="connsiteX120" fmla="*/ 748327 w 1972954"/>
                  <a:gd name="connsiteY120" fmla="*/ 180347 h 657651"/>
                  <a:gd name="connsiteX121" fmla="*/ 739558 w 1972954"/>
                  <a:gd name="connsiteY121" fmla="*/ 167742 h 657651"/>
                  <a:gd name="connsiteX122" fmla="*/ 731338 w 1972954"/>
                  <a:gd name="connsiteY122" fmla="*/ 175963 h 657651"/>
                  <a:gd name="connsiteX123" fmla="*/ 717089 w 1972954"/>
                  <a:gd name="connsiteY123" fmla="*/ 192952 h 657651"/>
                  <a:gd name="connsiteX124" fmla="*/ 702840 w 1972954"/>
                  <a:gd name="connsiteY124" fmla="*/ 169386 h 657651"/>
                  <a:gd name="connsiteX125" fmla="*/ 691331 w 1972954"/>
                  <a:gd name="connsiteY125" fmla="*/ 187471 h 657651"/>
                  <a:gd name="connsiteX126" fmla="*/ 696263 w 1972954"/>
                  <a:gd name="connsiteY126" fmla="*/ 211037 h 657651"/>
                  <a:gd name="connsiteX127" fmla="*/ 698455 w 1972954"/>
                  <a:gd name="connsiteY127" fmla="*/ 230767 h 657651"/>
                  <a:gd name="connsiteX128" fmla="*/ 711060 w 1972954"/>
                  <a:gd name="connsiteY128" fmla="*/ 263101 h 657651"/>
                  <a:gd name="connsiteX129" fmla="*/ 722569 w 1972954"/>
                  <a:gd name="connsiteY129" fmla="*/ 248852 h 657651"/>
                  <a:gd name="connsiteX130" fmla="*/ 717089 w 1972954"/>
                  <a:gd name="connsiteY130" fmla="*/ 209393 h 657651"/>
                  <a:gd name="connsiteX131" fmla="*/ 734078 w 1972954"/>
                  <a:gd name="connsiteY131" fmla="*/ 207201 h 657651"/>
                  <a:gd name="connsiteX132" fmla="*/ 743395 w 1972954"/>
                  <a:gd name="connsiteY132" fmla="*/ 229123 h 657651"/>
                  <a:gd name="connsiteX133" fmla="*/ 757096 w 1972954"/>
                  <a:gd name="connsiteY133" fmla="*/ 219806 h 657651"/>
                  <a:gd name="connsiteX134" fmla="*/ 761480 w 1972954"/>
                  <a:gd name="connsiteY134" fmla="*/ 197884 h 657651"/>
                  <a:gd name="connsiteX135" fmla="*/ 767509 w 1972954"/>
                  <a:gd name="connsiteY135" fmla="*/ 182539 h 657651"/>
                  <a:gd name="connsiteX136" fmla="*/ 776825 w 1972954"/>
                  <a:gd name="connsiteY136" fmla="*/ 166646 h 657651"/>
                  <a:gd name="connsiteX137" fmla="*/ 792719 w 1972954"/>
                  <a:gd name="connsiteY137" fmla="*/ 180895 h 657651"/>
                  <a:gd name="connsiteX138" fmla="*/ 797651 w 1972954"/>
                  <a:gd name="connsiteY138" fmla="*/ 201721 h 657651"/>
                  <a:gd name="connsiteX139" fmla="*/ 797651 w 1972954"/>
                  <a:gd name="connsiteY139" fmla="*/ 241728 h 657651"/>
                  <a:gd name="connsiteX140" fmla="*/ 797103 w 1972954"/>
                  <a:gd name="connsiteY140" fmla="*/ 253785 h 657651"/>
                  <a:gd name="connsiteX141" fmla="*/ 809160 w 1972954"/>
                  <a:gd name="connsiteY141" fmla="*/ 230767 h 657651"/>
                  <a:gd name="connsiteX142" fmla="*/ 809708 w 1972954"/>
                  <a:gd name="connsiteY142" fmla="*/ 174318 h 657651"/>
                  <a:gd name="connsiteX143" fmla="*/ 781758 w 1972954"/>
                  <a:gd name="connsiteY143" fmla="*/ 137600 h 657651"/>
                  <a:gd name="connsiteX144" fmla="*/ 852455 w 1972954"/>
                  <a:gd name="connsiteY144" fmla="*/ 78411 h 657651"/>
                  <a:gd name="connsiteX145" fmla="*/ 840398 w 1972954"/>
                  <a:gd name="connsiteY145" fmla="*/ 81151 h 657651"/>
                  <a:gd name="connsiteX146" fmla="*/ 796007 w 1972954"/>
                  <a:gd name="connsiteY146" fmla="*/ 83343 h 657651"/>
                  <a:gd name="connsiteX147" fmla="*/ 787786 w 1972954"/>
                  <a:gd name="connsiteY147" fmla="*/ 77315 h 657651"/>
                  <a:gd name="connsiteX148" fmla="*/ 788334 w 1972954"/>
                  <a:gd name="connsiteY148" fmla="*/ 64710 h 657651"/>
                  <a:gd name="connsiteX149" fmla="*/ 781210 w 1972954"/>
                  <a:gd name="connsiteY149" fmla="*/ 53749 h 657651"/>
                  <a:gd name="connsiteX150" fmla="*/ 766413 w 1972954"/>
                  <a:gd name="connsiteY150" fmla="*/ 64710 h 657651"/>
                  <a:gd name="connsiteX151" fmla="*/ 759836 w 1972954"/>
                  <a:gd name="connsiteY151" fmla="*/ 83343 h 657651"/>
                  <a:gd name="connsiteX152" fmla="*/ 763124 w 1972954"/>
                  <a:gd name="connsiteY152" fmla="*/ 95948 h 657651"/>
                  <a:gd name="connsiteX153" fmla="*/ 788334 w 1972954"/>
                  <a:gd name="connsiteY153" fmla="*/ 99785 h 657651"/>
                  <a:gd name="connsiteX154" fmla="*/ 838206 w 1972954"/>
                  <a:gd name="connsiteY154" fmla="*/ 102525 h 657651"/>
                  <a:gd name="connsiteX155" fmla="*/ 858484 w 1972954"/>
                  <a:gd name="connsiteY155" fmla="*/ 90468 h 657651"/>
                  <a:gd name="connsiteX156" fmla="*/ 852455 w 1972954"/>
                  <a:gd name="connsiteY156" fmla="*/ 78411 h 657651"/>
                  <a:gd name="connsiteX157" fmla="*/ 617345 w 1972954"/>
                  <a:gd name="connsiteY157" fmla="*/ 248852 h 657651"/>
                  <a:gd name="connsiteX158" fmla="*/ 617345 w 1972954"/>
                  <a:gd name="connsiteY158" fmla="*/ 219258 h 657651"/>
                  <a:gd name="connsiteX159" fmla="*/ 591039 w 1972954"/>
                  <a:gd name="connsiteY159" fmla="*/ 163358 h 657651"/>
                  <a:gd name="connsiteX160" fmla="*/ 581174 w 1972954"/>
                  <a:gd name="connsiteY160" fmla="*/ 162810 h 657651"/>
                  <a:gd name="connsiteX161" fmla="*/ 597067 w 1972954"/>
                  <a:gd name="connsiteY161" fmla="*/ 233507 h 657651"/>
                  <a:gd name="connsiteX162" fmla="*/ 602000 w 1972954"/>
                  <a:gd name="connsiteY162" fmla="*/ 297628 h 657651"/>
                  <a:gd name="connsiteX163" fmla="*/ 628306 w 1972954"/>
                  <a:gd name="connsiteY163" fmla="*/ 330511 h 657651"/>
                  <a:gd name="connsiteX164" fmla="*/ 631046 w 1972954"/>
                  <a:gd name="connsiteY164" fmla="*/ 306397 h 657651"/>
                  <a:gd name="connsiteX165" fmla="*/ 617345 w 1972954"/>
                  <a:gd name="connsiteY165" fmla="*/ 248852 h 657651"/>
                  <a:gd name="connsiteX166" fmla="*/ 597067 w 1972954"/>
                  <a:gd name="connsiteY166" fmla="*/ 140888 h 657651"/>
                  <a:gd name="connsiteX167" fmla="*/ 585558 w 1972954"/>
                  <a:gd name="connsiteY167" fmla="*/ 102525 h 657651"/>
                  <a:gd name="connsiteX168" fmla="*/ 583366 w 1972954"/>
                  <a:gd name="connsiteY168" fmla="*/ 126091 h 657651"/>
                  <a:gd name="connsiteX169" fmla="*/ 582818 w 1972954"/>
                  <a:gd name="connsiteY169" fmla="*/ 144176 h 657651"/>
                  <a:gd name="connsiteX170" fmla="*/ 597067 w 1972954"/>
                  <a:gd name="connsiteY170" fmla="*/ 140888 h 657651"/>
                  <a:gd name="connsiteX171" fmla="*/ 700647 w 1972954"/>
                  <a:gd name="connsiteY171" fmla="*/ 108005 h 657651"/>
                  <a:gd name="connsiteX172" fmla="*/ 703936 w 1972954"/>
                  <a:gd name="connsiteY172" fmla="*/ 119514 h 657651"/>
                  <a:gd name="connsiteX173" fmla="*/ 695715 w 1972954"/>
                  <a:gd name="connsiteY173" fmla="*/ 136504 h 657651"/>
                  <a:gd name="connsiteX174" fmla="*/ 698455 w 1972954"/>
                  <a:gd name="connsiteY174" fmla="*/ 154041 h 657651"/>
                  <a:gd name="connsiteX175" fmla="*/ 715993 w 1972954"/>
                  <a:gd name="connsiteY175" fmla="*/ 112938 h 657651"/>
                  <a:gd name="connsiteX176" fmla="*/ 714897 w 1972954"/>
                  <a:gd name="connsiteY176" fmla="*/ 89372 h 657651"/>
                  <a:gd name="connsiteX177" fmla="*/ 729694 w 1972954"/>
                  <a:gd name="connsiteY177" fmla="*/ 79507 h 657651"/>
                  <a:gd name="connsiteX178" fmla="*/ 741203 w 1972954"/>
                  <a:gd name="connsiteY178" fmla="*/ 106909 h 657651"/>
                  <a:gd name="connsiteX179" fmla="*/ 760932 w 1972954"/>
                  <a:gd name="connsiteY179" fmla="*/ 128831 h 657651"/>
                  <a:gd name="connsiteX180" fmla="*/ 772441 w 1972954"/>
                  <a:gd name="connsiteY180" fmla="*/ 109101 h 657651"/>
                  <a:gd name="connsiteX181" fmla="*/ 767509 w 1972954"/>
                  <a:gd name="connsiteY181" fmla="*/ 105265 h 657651"/>
                  <a:gd name="connsiteX182" fmla="*/ 755452 w 1972954"/>
                  <a:gd name="connsiteY182" fmla="*/ 104717 h 657651"/>
                  <a:gd name="connsiteX183" fmla="*/ 740107 w 1972954"/>
                  <a:gd name="connsiteY183" fmla="*/ 70738 h 657651"/>
                  <a:gd name="connsiteX184" fmla="*/ 754356 w 1972954"/>
                  <a:gd name="connsiteY184" fmla="*/ 55941 h 657651"/>
                  <a:gd name="connsiteX185" fmla="*/ 751616 w 1972954"/>
                  <a:gd name="connsiteY185" fmla="*/ 42788 h 657651"/>
                  <a:gd name="connsiteX186" fmla="*/ 713801 w 1972954"/>
                  <a:gd name="connsiteY186" fmla="*/ 82247 h 657651"/>
                  <a:gd name="connsiteX187" fmla="*/ 703936 w 1972954"/>
                  <a:gd name="connsiteY187" fmla="*/ 82247 h 657651"/>
                  <a:gd name="connsiteX188" fmla="*/ 721473 w 1972954"/>
                  <a:gd name="connsiteY188" fmla="*/ 35116 h 657651"/>
                  <a:gd name="connsiteX189" fmla="*/ 721473 w 1972954"/>
                  <a:gd name="connsiteY189" fmla="*/ 22511 h 657651"/>
                  <a:gd name="connsiteX190" fmla="*/ 706676 w 1972954"/>
                  <a:gd name="connsiteY190" fmla="*/ 25799 h 657651"/>
                  <a:gd name="connsiteX191" fmla="*/ 694619 w 1972954"/>
                  <a:gd name="connsiteY191" fmla="*/ 20866 h 657651"/>
                  <a:gd name="connsiteX192" fmla="*/ 693523 w 1972954"/>
                  <a:gd name="connsiteY192" fmla="*/ 6069 h 657651"/>
                  <a:gd name="connsiteX193" fmla="*/ 662833 w 1972954"/>
                  <a:gd name="connsiteY193" fmla="*/ 11550 h 657651"/>
                  <a:gd name="connsiteX194" fmla="*/ 640911 w 1972954"/>
                  <a:gd name="connsiteY194" fmla="*/ 80055 h 657651"/>
                  <a:gd name="connsiteX195" fmla="*/ 671601 w 1972954"/>
                  <a:gd name="connsiteY195" fmla="*/ 53749 h 657651"/>
                  <a:gd name="connsiteX196" fmla="*/ 695715 w 1972954"/>
                  <a:gd name="connsiteY196" fmla="*/ 41692 h 657651"/>
                  <a:gd name="connsiteX197" fmla="*/ 690235 w 1972954"/>
                  <a:gd name="connsiteY197" fmla="*/ 106909 h 657651"/>
                  <a:gd name="connsiteX198" fmla="*/ 674889 w 1972954"/>
                  <a:gd name="connsiteY198" fmla="*/ 117870 h 657651"/>
                  <a:gd name="connsiteX199" fmla="*/ 654612 w 1972954"/>
                  <a:gd name="connsiteY199" fmla="*/ 96496 h 657651"/>
                  <a:gd name="connsiteX200" fmla="*/ 651324 w 1972954"/>
                  <a:gd name="connsiteY200" fmla="*/ 121706 h 657651"/>
                  <a:gd name="connsiteX201" fmla="*/ 644199 w 1972954"/>
                  <a:gd name="connsiteY201" fmla="*/ 170482 h 657651"/>
                  <a:gd name="connsiteX202" fmla="*/ 637075 w 1972954"/>
                  <a:gd name="connsiteY202" fmla="*/ 199528 h 657651"/>
                  <a:gd name="connsiteX203" fmla="*/ 648583 w 1972954"/>
                  <a:gd name="connsiteY203" fmla="*/ 224190 h 657651"/>
                  <a:gd name="connsiteX204" fmla="*/ 669409 w 1972954"/>
                  <a:gd name="connsiteY204" fmla="*/ 208297 h 657651"/>
                  <a:gd name="connsiteX205" fmla="*/ 681466 w 1972954"/>
                  <a:gd name="connsiteY205" fmla="*/ 168290 h 657651"/>
                  <a:gd name="connsiteX206" fmla="*/ 683658 w 1972954"/>
                  <a:gd name="connsiteY206" fmla="*/ 132119 h 657651"/>
                  <a:gd name="connsiteX207" fmla="*/ 700647 w 1972954"/>
                  <a:gd name="connsiteY207" fmla="*/ 108005 h 657651"/>
                  <a:gd name="connsiteX208" fmla="*/ 604740 w 1972954"/>
                  <a:gd name="connsiteY208" fmla="*/ 93208 h 657651"/>
                  <a:gd name="connsiteX209" fmla="*/ 608028 w 1972954"/>
                  <a:gd name="connsiteY209" fmla="*/ 88276 h 657651"/>
                  <a:gd name="connsiteX210" fmla="*/ 583366 w 1972954"/>
                  <a:gd name="connsiteY210" fmla="*/ 60326 h 657651"/>
                  <a:gd name="connsiteX211" fmla="*/ 576790 w 1972954"/>
                  <a:gd name="connsiteY211" fmla="*/ 69094 h 657651"/>
                  <a:gd name="connsiteX212" fmla="*/ 588847 w 1972954"/>
                  <a:gd name="connsiteY212" fmla="*/ 91016 h 657651"/>
                  <a:gd name="connsiteX213" fmla="*/ 604740 w 1972954"/>
                  <a:gd name="connsiteY213" fmla="*/ 93208 h 657651"/>
                  <a:gd name="connsiteX214" fmla="*/ 154797 w 1972954"/>
                  <a:gd name="connsiteY214" fmla="*/ 517941 h 657651"/>
                  <a:gd name="connsiteX215" fmla="*/ 130683 w 1972954"/>
                  <a:gd name="connsiteY215" fmla="*/ 522874 h 657651"/>
                  <a:gd name="connsiteX216" fmla="*/ 107117 w 1972954"/>
                  <a:gd name="connsiteY216" fmla="*/ 550824 h 657651"/>
                  <a:gd name="connsiteX217" fmla="*/ 107665 w 1972954"/>
                  <a:gd name="connsiteY217" fmla="*/ 566169 h 657651"/>
                  <a:gd name="connsiteX218" fmla="*/ 125750 w 1972954"/>
                  <a:gd name="connsiteY218" fmla="*/ 580418 h 657651"/>
                  <a:gd name="connsiteX219" fmla="*/ 155893 w 1972954"/>
                  <a:gd name="connsiteY219" fmla="*/ 570553 h 657651"/>
                  <a:gd name="connsiteX220" fmla="*/ 143288 w 1972954"/>
                  <a:gd name="connsiteY220" fmla="*/ 555756 h 657651"/>
                  <a:gd name="connsiteX221" fmla="*/ 143288 w 1972954"/>
                  <a:gd name="connsiteY221" fmla="*/ 550824 h 657651"/>
                  <a:gd name="connsiteX222" fmla="*/ 148220 w 1972954"/>
                  <a:gd name="connsiteY222" fmla="*/ 550824 h 657651"/>
                  <a:gd name="connsiteX223" fmla="*/ 169046 w 1972954"/>
                  <a:gd name="connsiteY223" fmla="*/ 556304 h 657651"/>
                  <a:gd name="connsiteX224" fmla="*/ 172882 w 1972954"/>
                  <a:gd name="connsiteY224" fmla="*/ 517941 h 657651"/>
                  <a:gd name="connsiteX225" fmla="*/ 154797 w 1972954"/>
                  <a:gd name="connsiteY225" fmla="*/ 517941 h 657651"/>
                  <a:gd name="connsiteX226" fmla="*/ 113693 w 1972954"/>
                  <a:gd name="connsiteY226" fmla="*/ 497116 h 657651"/>
                  <a:gd name="connsiteX227" fmla="*/ 102185 w 1972954"/>
                  <a:gd name="connsiteY227" fmla="*/ 483963 h 657651"/>
                  <a:gd name="connsiteX228" fmla="*/ 78619 w 1972954"/>
                  <a:gd name="connsiteY228" fmla="*/ 509173 h 657651"/>
                  <a:gd name="connsiteX229" fmla="*/ 85195 w 1972954"/>
                  <a:gd name="connsiteY229" fmla="*/ 519037 h 657651"/>
                  <a:gd name="connsiteX230" fmla="*/ 113693 w 1972954"/>
                  <a:gd name="connsiteY230" fmla="*/ 497116 h 657651"/>
                  <a:gd name="connsiteX231" fmla="*/ 215081 w 1972954"/>
                  <a:gd name="connsiteY231" fmla="*/ 476838 h 657651"/>
                  <a:gd name="connsiteX232" fmla="*/ 152056 w 1972954"/>
                  <a:gd name="connsiteY232" fmla="*/ 417650 h 657651"/>
                  <a:gd name="connsiteX233" fmla="*/ 86839 w 1972954"/>
                  <a:gd name="connsiteY233" fmla="*/ 396824 h 657651"/>
                  <a:gd name="connsiteX234" fmla="*/ 74234 w 1972954"/>
                  <a:gd name="connsiteY234" fmla="*/ 427514 h 657651"/>
                  <a:gd name="connsiteX235" fmla="*/ 57245 w 1972954"/>
                  <a:gd name="connsiteY235" fmla="*/ 447792 h 657651"/>
                  <a:gd name="connsiteX236" fmla="*/ 22170 w 1972954"/>
                  <a:gd name="connsiteY236" fmla="*/ 481222 h 657651"/>
                  <a:gd name="connsiteX237" fmla="*/ 4085 w 1972954"/>
                  <a:gd name="connsiteY237" fmla="*/ 490539 h 657651"/>
                  <a:gd name="connsiteX238" fmla="*/ 797 w 1972954"/>
                  <a:gd name="connsiteY238" fmla="*/ 508077 h 657651"/>
                  <a:gd name="connsiteX239" fmla="*/ 67110 w 1972954"/>
                  <a:gd name="connsiteY239" fmla="*/ 592475 h 657651"/>
                  <a:gd name="connsiteX240" fmla="*/ 95060 w 1972954"/>
                  <a:gd name="connsiteY240" fmla="*/ 618781 h 657651"/>
                  <a:gd name="connsiteX241" fmla="*/ 142740 w 1972954"/>
                  <a:gd name="connsiteY241" fmla="*/ 660981 h 657651"/>
                  <a:gd name="connsiteX242" fmla="*/ 163565 w 1972954"/>
                  <a:gd name="connsiteY242" fmla="*/ 656048 h 657651"/>
                  <a:gd name="connsiteX243" fmla="*/ 111501 w 1972954"/>
                  <a:gd name="connsiteY243" fmla="*/ 601792 h 657651"/>
                  <a:gd name="connsiteX244" fmla="*/ 57245 w 1972954"/>
                  <a:gd name="connsiteY244" fmla="*/ 540959 h 657651"/>
                  <a:gd name="connsiteX245" fmla="*/ 44640 w 1972954"/>
                  <a:gd name="connsiteY245" fmla="*/ 522326 h 657651"/>
                  <a:gd name="connsiteX246" fmla="*/ 44640 w 1972954"/>
                  <a:gd name="connsiteY246" fmla="*/ 506981 h 657651"/>
                  <a:gd name="connsiteX247" fmla="*/ 58889 w 1972954"/>
                  <a:gd name="connsiteY247" fmla="*/ 487799 h 657651"/>
                  <a:gd name="connsiteX248" fmla="*/ 88484 w 1972954"/>
                  <a:gd name="connsiteY248" fmla="*/ 443407 h 657651"/>
                  <a:gd name="connsiteX249" fmla="*/ 101088 w 1972954"/>
                  <a:gd name="connsiteY249" fmla="*/ 431351 h 657651"/>
                  <a:gd name="connsiteX250" fmla="*/ 126298 w 1972954"/>
                  <a:gd name="connsiteY250" fmla="*/ 429706 h 657651"/>
                  <a:gd name="connsiteX251" fmla="*/ 188775 w 1972954"/>
                  <a:gd name="connsiteY251" fmla="*/ 482867 h 657651"/>
                  <a:gd name="connsiteX252" fmla="*/ 219466 w 1972954"/>
                  <a:gd name="connsiteY252" fmla="*/ 523970 h 657651"/>
                  <a:gd name="connsiteX253" fmla="*/ 210149 w 1972954"/>
                  <a:gd name="connsiteY253" fmla="*/ 533287 h 657651"/>
                  <a:gd name="connsiteX254" fmla="*/ 227686 w 1972954"/>
                  <a:gd name="connsiteY254" fmla="*/ 560141 h 657651"/>
                  <a:gd name="connsiteX255" fmla="*/ 243580 w 1972954"/>
                  <a:gd name="connsiteY255" fmla="*/ 562881 h 657651"/>
                  <a:gd name="connsiteX256" fmla="*/ 243032 w 1972954"/>
                  <a:gd name="connsiteY256" fmla="*/ 546988 h 657651"/>
                  <a:gd name="connsiteX257" fmla="*/ 215081 w 1972954"/>
                  <a:gd name="connsiteY257" fmla="*/ 476838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1972954" h="657651">
                    <a:moveTo>
                      <a:pt x="1869075" y="542055"/>
                    </a:moveTo>
                    <a:cubicBezTo>
                      <a:pt x="1866335" y="538219"/>
                      <a:pt x="1841673" y="509721"/>
                      <a:pt x="1835096" y="506981"/>
                    </a:cubicBezTo>
                    <a:cubicBezTo>
                      <a:pt x="1827972" y="504240"/>
                      <a:pt x="1825232" y="504240"/>
                      <a:pt x="1820847" y="506981"/>
                    </a:cubicBezTo>
                    <a:cubicBezTo>
                      <a:pt x="1817559" y="510817"/>
                      <a:pt x="1811531" y="516297"/>
                      <a:pt x="1809886" y="518489"/>
                    </a:cubicBezTo>
                    <a:cubicBezTo>
                      <a:pt x="1807694" y="521230"/>
                      <a:pt x="1815367" y="527258"/>
                      <a:pt x="1819751" y="530546"/>
                    </a:cubicBezTo>
                    <a:cubicBezTo>
                      <a:pt x="1824683" y="534383"/>
                      <a:pt x="1829616" y="542055"/>
                      <a:pt x="1835644" y="543699"/>
                    </a:cubicBezTo>
                    <a:cubicBezTo>
                      <a:pt x="1840577" y="546440"/>
                      <a:pt x="1849894" y="545892"/>
                      <a:pt x="1847701" y="550824"/>
                    </a:cubicBezTo>
                    <a:cubicBezTo>
                      <a:pt x="1847153" y="555756"/>
                      <a:pt x="1833452" y="565073"/>
                      <a:pt x="1829068" y="564525"/>
                    </a:cubicBezTo>
                    <a:cubicBezTo>
                      <a:pt x="1815915" y="563429"/>
                      <a:pt x="1805502" y="545892"/>
                      <a:pt x="1791253" y="534383"/>
                    </a:cubicBezTo>
                    <a:cubicBezTo>
                      <a:pt x="1787417" y="530546"/>
                      <a:pt x="1779744" y="530546"/>
                      <a:pt x="1774812" y="528354"/>
                    </a:cubicBezTo>
                    <a:cubicBezTo>
                      <a:pt x="1769879" y="525614"/>
                      <a:pt x="1767687" y="529450"/>
                      <a:pt x="1766043" y="532190"/>
                    </a:cubicBezTo>
                    <a:cubicBezTo>
                      <a:pt x="1766043" y="536027"/>
                      <a:pt x="1769879" y="539863"/>
                      <a:pt x="1770975" y="544247"/>
                    </a:cubicBezTo>
                    <a:cubicBezTo>
                      <a:pt x="1773168" y="550276"/>
                      <a:pt x="1777552" y="551920"/>
                      <a:pt x="1784676" y="556304"/>
                    </a:cubicBezTo>
                    <a:cubicBezTo>
                      <a:pt x="1793993" y="562881"/>
                      <a:pt x="1806050" y="573842"/>
                      <a:pt x="1808790" y="578226"/>
                    </a:cubicBezTo>
                    <a:cubicBezTo>
                      <a:pt x="1810982" y="583158"/>
                      <a:pt x="1815367" y="587543"/>
                      <a:pt x="1803310" y="593023"/>
                    </a:cubicBezTo>
                    <a:cubicBezTo>
                      <a:pt x="1791801" y="598504"/>
                      <a:pt x="1778100" y="602888"/>
                      <a:pt x="1764399" y="598504"/>
                    </a:cubicBezTo>
                    <a:cubicBezTo>
                      <a:pt x="1752342" y="593571"/>
                      <a:pt x="1744121" y="583707"/>
                      <a:pt x="1742477" y="576582"/>
                    </a:cubicBezTo>
                    <a:cubicBezTo>
                      <a:pt x="1740285" y="570005"/>
                      <a:pt x="1735901" y="578774"/>
                      <a:pt x="1733160" y="584803"/>
                    </a:cubicBezTo>
                    <a:cubicBezTo>
                      <a:pt x="1730968" y="591379"/>
                      <a:pt x="1724392" y="599052"/>
                      <a:pt x="1726584" y="603436"/>
                    </a:cubicBezTo>
                    <a:cubicBezTo>
                      <a:pt x="1728776" y="608368"/>
                      <a:pt x="1729324" y="611657"/>
                      <a:pt x="1740285" y="614397"/>
                    </a:cubicBezTo>
                    <a:cubicBezTo>
                      <a:pt x="1751246" y="617685"/>
                      <a:pt x="1775908" y="622618"/>
                      <a:pt x="1785772" y="621521"/>
                    </a:cubicBezTo>
                    <a:cubicBezTo>
                      <a:pt x="1809338" y="618781"/>
                      <a:pt x="1818655" y="601792"/>
                      <a:pt x="1822491" y="602888"/>
                    </a:cubicBezTo>
                    <a:cubicBezTo>
                      <a:pt x="1825232" y="602888"/>
                      <a:pt x="1829616" y="607820"/>
                      <a:pt x="1832356" y="610013"/>
                    </a:cubicBezTo>
                    <a:cubicBezTo>
                      <a:pt x="1834548" y="612753"/>
                      <a:pt x="1841673" y="625906"/>
                      <a:pt x="1849345" y="625906"/>
                    </a:cubicBezTo>
                    <a:cubicBezTo>
                      <a:pt x="1857566" y="625358"/>
                      <a:pt x="1864691" y="622069"/>
                      <a:pt x="1860854" y="608916"/>
                    </a:cubicBezTo>
                    <a:cubicBezTo>
                      <a:pt x="1858114" y="601792"/>
                      <a:pt x="1852634" y="601792"/>
                      <a:pt x="1844961" y="588639"/>
                    </a:cubicBezTo>
                    <a:cubicBezTo>
                      <a:pt x="1843865" y="585351"/>
                      <a:pt x="1848249" y="576034"/>
                      <a:pt x="1850990" y="576582"/>
                    </a:cubicBezTo>
                    <a:cubicBezTo>
                      <a:pt x="1853730" y="577678"/>
                      <a:pt x="1881132" y="578774"/>
                      <a:pt x="1883872" y="576034"/>
                    </a:cubicBezTo>
                    <a:cubicBezTo>
                      <a:pt x="1886612" y="573294"/>
                      <a:pt x="1890449" y="560689"/>
                      <a:pt x="1889353" y="557948"/>
                    </a:cubicBezTo>
                    <a:cubicBezTo>
                      <a:pt x="1888805" y="556304"/>
                      <a:pt x="1871815" y="545892"/>
                      <a:pt x="1869075" y="542055"/>
                    </a:cubicBezTo>
                    <a:moveTo>
                      <a:pt x="2012662" y="491087"/>
                    </a:moveTo>
                    <a:cubicBezTo>
                      <a:pt x="2007182" y="482867"/>
                      <a:pt x="1979232" y="474098"/>
                      <a:pt x="1973203" y="470810"/>
                    </a:cubicBezTo>
                    <a:cubicBezTo>
                      <a:pt x="1963886" y="464781"/>
                      <a:pt x="1972655" y="459849"/>
                      <a:pt x="1970463" y="456561"/>
                    </a:cubicBezTo>
                    <a:cubicBezTo>
                      <a:pt x="1968271" y="453272"/>
                      <a:pt x="1961146" y="454368"/>
                      <a:pt x="1956214" y="449984"/>
                    </a:cubicBezTo>
                    <a:cubicBezTo>
                      <a:pt x="1951281" y="446148"/>
                      <a:pt x="1951281" y="440667"/>
                      <a:pt x="1953474" y="438475"/>
                    </a:cubicBezTo>
                    <a:cubicBezTo>
                      <a:pt x="1955666" y="436283"/>
                      <a:pt x="1956762" y="432995"/>
                      <a:pt x="1951281" y="429158"/>
                    </a:cubicBezTo>
                    <a:cubicBezTo>
                      <a:pt x="1946349" y="425322"/>
                      <a:pt x="1946349" y="429706"/>
                      <a:pt x="1934292" y="429706"/>
                    </a:cubicBezTo>
                    <a:cubicBezTo>
                      <a:pt x="1922783" y="429706"/>
                      <a:pt x="1921139" y="430803"/>
                      <a:pt x="1921139" y="434639"/>
                    </a:cubicBezTo>
                    <a:cubicBezTo>
                      <a:pt x="1921139" y="438475"/>
                      <a:pt x="1922235" y="443407"/>
                      <a:pt x="1916207" y="443956"/>
                    </a:cubicBezTo>
                    <a:cubicBezTo>
                      <a:pt x="1906342" y="446148"/>
                      <a:pt x="1901410" y="448888"/>
                      <a:pt x="1896477" y="454916"/>
                    </a:cubicBezTo>
                    <a:cubicBezTo>
                      <a:pt x="1889353" y="464233"/>
                      <a:pt x="1884968" y="466425"/>
                      <a:pt x="1884968" y="469166"/>
                    </a:cubicBezTo>
                    <a:cubicBezTo>
                      <a:pt x="1884968" y="471358"/>
                      <a:pt x="1888805" y="471906"/>
                      <a:pt x="1892641" y="471906"/>
                    </a:cubicBezTo>
                    <a:cubicBezTo>
                      <a:pt x="1895381" y="472454"/>
                      <a:pt x="1911274" y="464781"/>
                      <a:pt x="1917303" y="462589"/>
                    </a:cubicBezTo>
                    <a:cubicBezTo>
                      <a:pt x="1922235" y="459849"/>
                      <a:pt x="1936484" y="456013"/>
                      <a:pt x="1939224" y="457657"/>
                    </a:cubicBezTo>
                    <a:cubicBezTo>
                      <a:pt x="1941965" y="460397"/>
                      <a:pt x="1943061" y="465329"/>
                      <a:pt x="1940321" y="466973"/>
                    </a:cubicBezTo>
                    <a:cubicBezTo>
                      <a:pt x="1937032" y="469166"/>
                      <a:pt x="1936484" y="467521"/>
                      <a:pt x="1931552" y="466425"/>
                    </a:cubicBezTo>
                    <a:cubicBezTo>
                      <a:pt x="1926072" y="465329"/>
                      <a:pt x="1908534" y="471906"/>
                      <a:pt x="1902506" y="476290"/>
                    </a:cubicBezTo>
                    <a:cubicBezTo>
                      <a:pt x="1895929" y="481222"/>
                      <a:pt x="1893737" y="486155"/>
                      <a:pt x="1897573" y="490539"/>
                    </a:cubicBezTo>
                    <a:cubicBezTo>
                      <a:pt x="1902506" y="495472"/>
                      <a:pt x="1936484" y="495472"/>
                      <a:pt x="1945253" y="494375"/>
                    </a:cubicBezTo>
                    <a:cubicBezTo>
                      <a:pt x="1949089" y="493279"/>
                      <a:pt x="1950734" y="483415"/>
                      <a:pt x="1962242" y="482867"/>
                    </a:cubicBezTo>
                    <a:cubicBezTo>
                      <a:pt x="1968271" y="482867"/>
                      <a:pt x="1975943" y="488347"/>
                      <a:pt x="1980328" y="492183"/>
                    </a:cubicBezTo>
                    <a:cubicBezTo>
                      <a:pt x="1985260" y="495472"/>
                      <a:pt x="1988548" y="494924"/>
                      <a:pt x="1987452" y="499308"/>
                    </a:cubicBezTo>
                    <a:cubicBezTo>
                      <a:pt x="1987452" y="503144"/>
                      <a:pt x="1980328" y="503692"/>
                      <a:pt x="1974299" y="504788"/>
                    </a:cubicBezTo>
                    <a:cubicBezTo>
                      <a:pt x="1969367" y="505884"/>
                      <a:pt x="1967175" y="504240"/>
                      <a:pt x="1967175" y="499308"/>
                    </a:cubicBezTo>
                    <a:cubicBezTo>
                      <a:pt x="1967175" y="494375"/>
                      <a:pt x="1966627" y="493827"/>
                      <a:pt x="1960050" y="494375"/>
                    </a:cubicBezTo>
                    <a:cubicBezTo>
                      <a:pt x="1952926" y="494375"/>
                      <a:pt x="1945253" y="500952"/>
                      <a:pt x="1935936" y="503692"/>
                    </a:cubicBezTo>
                    <a:cubicBezTo>
                      <a:pt x="1924975" y="505884"/>
                      <a:pt x="1904150" y="508625"/>
                      <a:pt x="1899766" y="508625"/>
                    </a:cubicBezTo>
                    <a:cubicBezTo>
                      <a:pt x="1894833" y="508625"/>
                      <a:pt x="1873459" y="476290"/>
                      <a:pt x="1869075" y="470810"/>
                    </a:cubicBezTo>
                    <a:cubicBezTo>
                      <a:pt x="1864691" y="465329"/>
                      <a:pt x="1865787" y="462041"/>
                      <a:pt x="1866335" y="459301"/>
                    </a:cubicBezTo>
                    <a:cubicBezTo>
                      <a:pt x="1866335" y="456013"/>
                      <a:pt x="1905794" y="434091"/>
                      <a:pt x="1920043" y="428062"/>
                    </a:cubicBezTo>
                    <a:cubicBezTo>
                      <a:pt x="1934292" y="419842"/>
                      <a:pt x="1936484" y="414909"/>
                      <a:pt x="1935936" y="407237"/>
                    </a:cubicBezTo>
                    <a:cubicBezTo>
                      <a:pt x="1934840" y="398468"/>
                      <a:pt x="1918399" y="403400"/>
                      <a:pt x="1910726" y="409429"/>
                    </a:cubicBezTo>
                    <a:cubicBezTo>
                      <a:pt x="1901958" y="414909"/>
                      <a:pt x="1883324" y="429706"/>
                      <a:pt x="1878392" y="435735"/>
                    </a:cubicBezTo>
                    <a:cubicBezTo>
                      <a:pt x="1872911" y="440667"/>
                      <a:pt x="1865787" y="447792"/>
                      <a:pt x="1862499" y="447244"/>
                    </a:cubicBezTo>
                    <a:cubicBezTo>
                      <a:pt x="1856470" y="443956"/>
                      <a:pt x="1856470" y="431351"/>
                      <a:pt x="1853182" y="426966"/>
                    </a:cubicBezTo>
                    <a:cubicBezTo>
                      <a:pt x="1852086" y="422034"/>
                      <a:pt x="1847701" y="422034"/>
                      <a:pt x="1840577" y="423678"/>
                    </a:cubicBezTo>
                    <a:cubicBezTo>
                      <a:pt x="1833452" y="424226"/>
                      <a:pt x="1827424" y="433543"/>
                      <a:pt x="1807694" y="445052"/>
                    </a:cubicBezTo>
                    <a:cubicBezTo>
                      <a:pt x="1798926" y="449984"/>
                      <a:pt x="1793445" y="451628"/>
                      <a:pt x="1790705" y="454368"/>
                    </a:cubicBezTo>
                    <a:cubicBezTo>
                      <a:pt x="1786869" y="457657"/>
                      <a:pt x="1787417" y="462589"/>
                      <a:pt x="1789609" y="465877"/>
                    </a:cubicBezTo>
                    <a:cubicBezTo>
                      <a:pt x="1793445" y="470810"/>
                      <a:pt x="1804954" y="466973"/>
                      <a:pt x="1810982" y="465877"/>
                    </a:cubicBezTo>
                    <a:cubicBezTo>
                      <a:pt x="1817011" y="464781"/>
                      <a:pt x="1822491" y="460945"/>
                      <a:pt x="1826328" y="459849"/>
                    </a:cubicBezTo>
                    <a:cubicBezTo>
                      <a:pt x="1829068" y="459849"/>
                      <a:pt x="1841125" y="473550"/>
                      <a:pt x="1849894" y="480126"/>
                    </a:cubicBezTo>
                    <a:cubicBezTo>
                      <a:pt x="1858114" y="486155"/>
                      <a:pt x="1885516" y="520134"/>
                      <a:pt x="1890997" y="523970"/>
                    </a:cubicBezTo>
                    <a:cubicBezTo>
                      <a:pt x="1905246" y="532190"/>
                      <a:pt x="1921139" y="556852"/>
                      <a:pt x="1923331" y="560141"/>
                    </a:cubicBezTo>
                    <a:cubicBezTo>
                      <a:pt x="1925523" y="561237"/>
                      <a:pt x="1926072" y="565621"/>
                      <a:pt x="1922783" y="567265"/>
                    </a:cubicBezTo>
                    <a:cubicBezTo>
                      <a:pt x="1914563" y="572198"/>
                      <a:pt x="1916207" y="572198"/>
                      <a:pt x="1916755" y="575486"/>
                    </a:cubicBezTo>
                    <a:cubicBezTo>
                      <a:pt x="1918947" y="579322"/>
                      <a:pt x="1934840" y="591379"/>
                      <a:pt x="1940321" y="593571"/>
                    </a:cubicBezTo>
                    <a:cubicBezTo>
                      <a:pt x="1946349" y="594119"/>
                      <a:pt x="1961146" y="593023"/>
                      <a:pt x="1963886" y="588091"/>
                    </a:cubicBezTo>
                    <a:cubicBezTo>
                      <a:pt x="1966627" y="584255"/>
                      <a:pt x="1961146" y="579870"/>
                      <a:pt x="1958406" y="576582"/>
                    </a:cubicBezTo>
                    <a:cubicBezTo>
                      <a:pt x="1954570" y="571650"/>
                      <a:pt x="1955666" y="562333"/>
                      <a:pt x="1947445" y="557948"/>
                    </a:cubicBezTo>
                    <a:cubicBezTo>
                      <a:pt x="1940321" y="554112"/>
                      <a:pt x="1911274" y="519037"/>
                      <a:pt x="1911822" y="518489"/>
                    </a:cubicBezTo>
                    <a:cubicBezTo>
                      <a:pt x="1911822" y="516297"/>
                      <a:pt x="1930456" y="513009"/>
                      <a:pt x="1935388" y="515749"/>
                    </a:cubicBezTo>
                    <a:cubicBezTo>
                      <a:pt x="1940321" y="517941"/>
                      <a:pt x="1940321" y="525614"/>
                      <a:pt x="1946897" y="527258"/>
                    </a:cubicBezTo>
                    <a:cubicBezTo>
                      <a:pt x="1952378" y="527806"/>
                      <a:pt x="1952378" y="526162"/>
                      <a:pt x="1956762" y="525066"/>
                    </a:cubicBezTo>
                    <a:cubicBezTo>
                      <a:pt x="1962790" y="522874"/>
                      <a:pt x="1962790" y="525614"/>
                      <a:pt x="1984164" y="525066"/>
                    </a:cubicBezTo>
                    <a:cubicBezTo>
                      <a:pt x="2004990" y="523970"/>
                      <a:pt x="2007730" y="520134"/>
                      <a:pt x="2012114" y="513557"/>
                    </a:cubicBezTo>
                    <a:cubicBezTo>
                      <a:pt x="2016499" y="508625"/>
                      <a:pt x="2018143" y="500404"/>
                      <a:pt x="2012662" y="491087"/>
                    </a:cubicBezTo>
                    <a:close/>
                    <a:moveTo>
                      <a:pt x="1364876" y="237891"/>
                    </a:moveTo>
                    <a:cubicBezTo>
                      <a:pt x="1359943" y="237891"/>
                      <a:pt x="1355559" y="247756"/>
                      <a:pt x="1352819" y="252689"/>
                    </a:cubicBezTo>
                    <a:cubicBezTo>
                      <a:pt x="1350626" y="256525"/>
                      <a:pt x="1353367" y="264746"/>
                      <a:pt x="1355011" y="273514"/>
                    </a:cubicBezTo>
                    <a:cubicBezTo>
                      <a:pt x="1355559" y="281735"/>
                      <a:pt x="1367068" y="302560"/>
                      <a:pt x="1372548" y="306397"/>
                    </a:cubicBezTo>
                    <a:cubicBezTo>
                      <a:pt x="1378577" y="309137"/>
                      <a:pt x="1383509" y="301464"/>
                      <a:pt x="1390634" y="289407"/>
                    </a:cubicBezTo>
                    <a:cubicBezTo>
                      <a:pt x="1398306" y="276254"/>
                      <a:pt x="1398306" y="276254"/>
                      <a:pt x="1388441" y="262005"/>
                    </a:cubicBezTo>
                    <a:cubicBezTo>
                      <a:pt x="1379673" y="248304"/>
                      <a:pt x="1373644" y="238988"/>
                      <a:pt x="1364876" y="237891"/>
                    </a:cubicBezTo>
                    <a:close/>
                    <a:moveTo>
                      <a:pt x="1416392" y="87728"/>
                    </a:moveTo>
                    <a:cubicBezTo>
                      <a:pt x="1406527" y="91016"/>
                      <a:pt x="1382961" y="107457"/>
                      <a:pt x="1365424" y="126639"/>
                    </a:cubicBezTo>
                    <a:cubicBezTo>
                      <a:pt x="1350078" y="146916"/>
                      <a:pt x="1346790" y="153493"/>
                      <a:pt x="1340762" y="149657"/>
                    </a:cubicBezTo>
                    <a:cubicBezTo>
                      <a:pt x="1335829" y="147464"/>
                      <a:pt x="1336925" y="149109"/>
                      <a:pt x="1325416" y="143080"/>
                    </a:cubicBezTo>
                    <a:cubicBezTo>
                      <a:pt x="1313360" y="137600"/>
                      <a:pt x="1306235" y="137600"/>
                      <a:pt x="1295274" y="135955"/>
                    </a:cubicBezTo>
                    <a:cubicBezTo>
                      <a:pt x="1285409" y="133763"/>
                      <a:pt x="1273352" y="143080"/>
                      <a:pt x="1270612" y="149109"/>
                    </a:cubicBezTo>
                    <a:cubicBezTo>
                      <a:pt x="1266228" y="156233"/>
                      <a:pt x="1270612" y="156233"/>
                      <a:pt x="1276093" y="161713"/>
                    </a:cubicBezTo>
                    <a:cubicBezTo>
                      <a:pt x="1282121" y="166646"/>
                      <a:pt x="1305687" y="171030"/>
                      <a:pt x="1311167" y="171030"/>
                    </a:cubicBezTo>
                    <a:cubicBezTo>
                      <a:pt x="1316100" y="170482"/>
                      <a:pt x="1322128" y="172126"/>
                      <a:pt x="1320484" y="175963"/>
                    </a:cubicBezTo>
                    <a:cubicBezTo>
                      <a:pt x="1319936" y="178703"/>
                      <a:pt x="1291438" y="200625"/>
                      <a:pt x="1281025" y="208297"/>
                    </a:cubicBezTo>
                    <a:cubicBezTo>
                      <a:pt x="1271160" y="215422"/>
                      <a:pt x="1250335" y="230219"/>
                      <a:pt x="1245402" y="235151"/>
                    </a:cubicBezTo>
                    <a:cubicBezTo>
                      <a:pt x="1237182" y="243920"/>
                      <a:pt x="1248142" y="251044"/>
                      <a:pt x="1252527" y="249948"/>
                    </a:cubicBezTo>
                    <a:cubicBezTo>
                      <a:pt x="1257459" y="249948"/>
                      <a:pt x="1267872" y="241180"/>
                      <a:pt x="1285409" y="237891"/>
                    </a:cubicBezTo>
                    <a:cubicBezTo>
                      <a:pt x="1304043" y="234055"/>
                      <a:pt x="1317196" y="225286"/>
                      <a:pt x="1324868" y="219258"/>
                    </a:cubicBezTo>
                    <a:cubicBezTo>
                      <a:pt x="1334185" y="212681"/>
                      <a:pt x="1352271" y="193500"/>
                      <a:pt x="1355559" y="191856"/>
                    </a:cubicBezTo>
                    <a:cubicBezTo>
                      <a:pt x="1360491" y="189664"/>
                      <a:pt x="1395018" y="215422"/>
                      <a:pt x="1403787" y="214874"/>
                    </a:cubicBezTo>
                    <a:cubicBezTo>
                      <a:pt x="1408719" y="213778"/>
                      <a:pt x="1415844" y="206653"/>
                      <a:pt x="1421324" y="201721"/>
                    </a:cubicBezTo>
                    <a:cubicBezTo>
                      <a:pt x="1427901" y="196240"/>
                      <a:pt x="1424612" y="190212"/>
                      <a:pt x="1415295" y="189664"/>
                    </a:cubicBezTo>
                    <a:cubicBezTo>
                      <a:pt x="1406527" y="187471"/>
                      <a:pt x="1387893" y="180895"/>
                      <a:pt x="1377481" y="174318"/>
                    </a:cubicBezTo>
                    <a:cubicBezTo>
                      <a:pt x="1366520" y="168838"/>
                      <a:pt x="1375288" y="163358"/>
                      <a:pt x="1380221" y="157329"/>
                    </a:cubicBezTo>
                    <a:cubicBezTo>
                      <a:pt x="1385153" y="151849"/>
                      <a:pt x="1410911" y="128283"/>
                      <a:pt x="1424612" y="115130"/>
                    </a:cubicBezTo>
                    <a:cubicBezTo>
                      <a:pt x="1438861" y="102525"/>
                      <a:pt x="1439957" y="94304"/>
                      <a:pt x="1438861" y="91016"/>
                    </a:cubicBezTo>
                    <a:cubicBezTo>
                      <a:pt x="1437765" y="85536"/>
                      <a:pt x="1426256" y="83891"/>
                      <a:pt x="1416392" y="87728"/>
                    </a:cubicBezTo>
                    <a:close/>
                    <a:moveTo>
                      <a:pt x="781758" y="137600"/>
                    </a:moveTo>
                    <a:cubicBezTo>
                      <a:pt x="775729" y="136504"/>
                      <a:pt x="771893" y="140340"/>
                      <a:pt x="765317" y="146916"/>
                    </a:cubicBezTo>
                    <a:cubicBezTo>
                      <a:pt x="758740" y="152397"/>
                      <a:pt x="762576" y="179799"/>
                      <a:pt x="753808" y="191308"/>
                    </a:cubicBezTo>
                    <a:cubicBezTo>
                      <a:pt x="753260" y="190212"/>
                      <a:pt x="750519" y="186375"/>
                      <a:pt x="748327" y="180347"/>
                    </a:cubicBezTo>
                    <a:cubicBezTo>
                      <a:pt x="746135" y="175415"/>
                      <a:pt x="744491" y="168838"/>
                      <a:pt x="739558" y="167742"/>
                    </a:cubicBezTo>
                    <a:cubicBezTo>
                      <a:pt x="734626" y="165550"/>
                      <a:pt x="734078" y="171030"/>
                      <a:pt x="731338" y="175963"/>
                    </a:cubicBezTo>
                    <a:cubicBezTo>
                      <a:pt x="724761" y="185279"/>
                      <a:pt x="719829" y="191308"/>
                      <a:pt x="717089" y="192952"/>
                    </a:cubicBezTo>
                    <a:cubicBezTo>
                      <a:pt x="706128" y="198980"/>
                      <a:pt x="710512" y="177607"/>
                      <a:pt x="702840" y="169386"/>
                    </a:cubicBezTo>
                    <a:cubicBezTo>
                      <a:pt x="696811" y="163358"/>
                      <a:pt x="690783" y="175963"/>
                      <a:pt x="691331" y="187471"/>
                    </a:cubicBezTo>
                    <a:cubicBezTo>
                      <a:pt x="691331" y="194048"/>
                      <a:pt x="695167" y="204461"/>
                      <a:pt x="696263" y="211037"/>
                    </a:cubicBezTo>
                    <a:cubicBezTo>
                      <a:pt x="696811" y="216518"/>
                      <a:pt x="696811" y="226931"/>
                      <a:pt x="698455" y="230767"/>
                    </a:cubicBezTo>
                    <a:cubicBezTo>
                      <a:pt x="701744" y="241728"/>
                      <a:pt x="705032" y="254333"/>
                      <a:pt x="711060" y="263101"/>
                    </a:cubicBezTo>
                    <a:cubicBezTo>
                      <a:pt x="717637" y="271870"/>
                      <a:pt x="726405" y="268034"/>
                      <a:pt x="722569" y="248852"/>
                    </a:cubicBezTo>
                    <a:cubicBezTo>
                      <a:pt x="722021" y="239536"/>
                      <a:pt x="710512" y="218710"/>
                      <a:pt x="717089" y="209393"/>
                    </a:cubicBezTo>
                    <a:cubicBezTo>
                      <a:pt x="722569" y="202817"/>
                      <a:pt x="729694" y="202817"/>
                      <a:pt x="734078" y="207201"/>
                    </a:cubicBezTo>
                    <a:cubicBezTo>
                      <a:pt x="739558" y="212133"/>
                      <a:pt x="739558" y="225286"/>
                      <a:pt x="743395" y="229123"/>
                    </a:cubicBezTo>
                    <a:cubicBezTo>
                      <a:pt x="747231" y="234055"/>
                      <a:pt x="752712" y="225286"/>
                      <a:pt x="757096" y="219806"/>
                    </a:cubicBezTo>
                    <a:cubicBezTo>
                      <a:pt x="758192" y="216518"/>
                      <a:pt x="758192" y="208297"/>
                      <a:pt x="761480" y="197884"/>
                    </a:cubicBezTo>
                    <a:cubicBezTo>
                      <a:pt x="762028" y="192404"/>
                      <a:pt x="766413" y="188020"/>
                      <a:pt x="767509" y="182539"/>
                    </a:cubicBezTo>
                    <a:cubicBezTo>
                      <a:pt x="770797" y="173770"/>
                      <a:pt x="771345" y="166646"/>
                      <a:pt x="776825" y="166646"/>
                    </a:cubicBezTo>
                    <a:cubicBezTo>
                      <a:pt x="786142" y="165550"/>
                      <a:pt x="790527" y="175963"/>
                      <a:pt x="792719" y="180895"/>
                    </a:cubicBezTo>
                    <a:cubicBezTo>
                      <a:pt x="794911" y="187471"/>
                      <a:pt x="795459" y="192404"/>
                      <a:pt x="797651" y="201721"/>
                    </a:cubicBezTo>
                    <a:cubicBezTo>
                      <a:pt x="799843" y="207749"/>
                      <a:pt x="797651" y="228575"/>
                      <a:pt x="797651" y="241728"/>
                    </a:cubicBezTo>
                    <a:cubicBezTo>
                      <a:pt x="797103" y="248304"/>
                      <a:pt x="795459" y="251593"/>
                      <a:pt x="797103" y="253785"/>
                    </a:cubicBezTo>
                    <a:cubicBezTo>
                      <a:pt x="802035" y="257621"/>
                      <a:pt x="805324" y="259265"/>
                      <a:pt x="809160" y="230767"/>
                    </a:cubicBezTo>
                    <a:cubicBezTo>
                      <a:pt x="811900" y="197884"/>
                      <a:pt x="814092" y="197884"/>
                      <a:pt x="809708" y="174318"/>
                    </a:cubicBezTo>
                    <a:cubicBezTo>
                      <a:pt x="808612" y="156233"/>
                      <a:pt x="789978" y="139244"/>
                      <a:pt x="781758" y="137600"/>
                    </a:cubicBezTo>
                    <a:close/>
                    <a:moveTo>
                      <a:pt x="852455" y="78411"/>
                    </a:moveTo>
                    <a:cubicBezTo>
                      <a:pt x="849167" y="77315"/>
                      <a:pt x="845331" y="79507"/>
                      <a:pt x="840398" y="81151"/>
                    </a:cubicBezTo>
                    <a:cubicBezTo>
                      <a:pt x="825601" y="81699"/>
                      <a:pt x="809708" y="86084"/>
                      <a:pt x="796007" y="83343"/>
                    </a:cubicBezTo>
                    <a:cubicBezTo>
                      <a:pt x="791075" y="82247"/>
                      <a:pt x="788882" y="80055"/>
                      <a:pt x="787786" y="77315"/>
                    </a:cubicBezTo>
                    <a:cubicBezTo>
                      <a:pt x="785594" y="74027"/>
                      <a:pt x="788334" y="69094"/>
                      <a:pt x="788334" y="64710"/>
                    </a:cubicBezTo>
                    <a:cubicBezTo>
                      <a:pt x="787786" y="59778"/>
                      <a:pt x="785046" y="53749"/>
                      <a:pt x="781210" y="53749"/>
                    </a:cubicBezTo>
                    <a:cubicBezTo>
                      <a:pt x="774633" y="53201"/>
                      <a:pt x="769701" y="59778"/>
                      <a:pt x="766413" y="64710"/>
                    </a:cubicBezTo>
                    <a:cubicBezTo>
                      <a:pt x="761480" y="67998"/>
                      <a:pt x="759836" y="70738"/>
                      <a:pt x="759836" y="83343"/>
                    </a:cubicBezTo>
                    <a:cubicBezTo>
                      <a:pt x="758740" y="88824"/>
                      <a:pt x="758740" y="92660"/>
                      <a:pt x="763124" y="95948"/>
                    </a:cubicBezTo>
                    <a:cubicBezTo>
                      <a:pt x="766961" y="98689"/>
                      <a:pt x="776277" y="98689"/>
                      <a:pt x="788334" y="99785"/>
                    </a:cubicBezTo>
                    <a:cubicBezTo>
                      <a:pt x="806968" y="102525"/>
                      <a:pt x="830534" y="105265"/>
                      <a:pt x="838206" y="102525"/>
                    </a:cubicBezTo>
                    <a:cubicBezTo>
                      <a:pt x="846975" y="99785"/>
                      <a:pt x="855744" y="93208"/>
                      <a:pt x="858484" y="90468"/>
                    </a:cubicBezTo>
                    <a:cubicBezTo>
                      <a:pt x="860676" y="86632"/>
                      <a:pt x="860128" y="81151"/>
                      <a:pt x="852455" y="78411"/>
                    </a:cubicBezTo>
                    <a:close/>
                    <a:moveTo>
                      <a:pt x="617345" y="248852"/>
                    </a:moveTo>
                    <a:cubicBezTo>
                      <a:pt x="617345" y="239536"/>
                      <a:pt x="617345" y="229123"/>
                      <a:pt x="617345" y="219258"/>
                    </a:cubicBezTo>
                    <a:cubicBezTo>
                      <a:pt x="615701" y="212681"/>
                      <a:pt x="602000" y="194596"/>
                      <a:pt x="591039" y="163358"/>
                    </a:cubicBezTo>
                    <a:cubicBezTo>
                      <a:pt x="588847" y="156781"/>
                      <a:pt x="581722" y="156781"/>
                      <a:pt x="581174" y="162810"/>
                    </a:cubicBezTo>
                    <a:cubicBezTo>
                      <a:pt x="581174" y="168290"/>
                      <a:pt x="595423" y="207749"/>
                      <a:pt x="597067" y="233507"/>
                    </a:cubicBezTo>
                    <a:cubicBezTo>
                      <a:pt x="598711" y="254881"/>
                      <a:pt x="599808" y="276254"/>
                      <a:pt x="602000" y="297628"/>
                    </a:cubicBezTo>
                    <a:cubicBezTo>
                      <a:pt x="605288" y="309685"/>
                      <a:pt x="623373" y="333251"/>
                      <a:pt x="628306" y="330511"/>
                    </a:cubicBezTo>
                    <a:cubicBezTo>
                      <a:pt x="632690" y="328319"/>
                      <a:pt x="635430" y="325030"/>
                      <a:pt x="631046" y="306397"/>
                    </a:cubicBezTo>
                    <a:cubicBezTo>
                      <a:pt x="626662" y="287763"/>
                      <a:pt x="622277" y="269130"/>
                      <a:pt x="617345" y="248852"/>
                    </a:cubicBezTo>
                    <a:close/>
                    <a:moveTo>
                      <a:pt x="597067" y="140888"/>
                    </a:moveTo>
                    <a:cubicBezTo>
                      <a:pt x="606932" y="126091"/>
                      <a:pt x="603096" y="111842"/>
                      <a:pt x="585558" y="102525"/>
                    </a:cubicBezTo>
                    <a:cubicBezTo>
                      <a:pt x="579530" y="99785"/>
                      <a:pt x="583366" y="114034"/>
                      <a:pt x="583366" y="126091"/>
                    </a:cubicBezTo>
                    <a:cubicBezTo>
                      <a:pt x="583914" y="126639"/>
                      <a:pt x="583366" y="139244"/>
                      <a:pt x="582818" y="144176"/>
                    </a:cubicBezTo>
                    <a:cubicBezTo>
                      <a:pt x="581174" y="149109"/>
                      <a:pt x="583366" y="162810"/>
                      <a:pt x="597067" y="140888"/>
                    </a:cubicBezTo>
                    <a:close/>
                    <a:moveTo>
                      <a:pt x="700647" y="108005"/>
                    </a:moveTo>
                    <a:cubicBezTo>
                      <a:pt x="703388" y="110197"/>
                      <a:pt x="703936" y="114582"/>
                      <a:pt x="703936" y="119514"/>
                    </a:cubicBezTo>
                    <a:cubicBezTo>
                      <a:pt x="703388" y="128283"/>
                      <a:pt x="697359" y="131023"/>
                      <a:pt x="695715" y="136504"/>
                    </a:cubicBezTo>
                    <a:cubicBezTo>
                      <a:pt x="692427" y="142532"/>
                      <a:pt x="693523" y="151849"/>
                      <a:pt x="698455" y="154041"/>
                    </a:cubicBezTo>
                    <a:cubicBezTo>
                      <a:pt x="712704" y="158973"/>
                      <a:pt x="715993" y="133763"/>
                      <a:pt x="715993" y="112938"/>
                    </a:cubicBezTo>
                    <a:cubicBezTo>
                      <a:pt x="715993" y="104717"/>
                      <a:pt x="712704" y="95948"/>
                      <a:pt x="714897" y="89372"/>
                    </a:cubicBezTo>
                    <a:cubicBezTo>
                      <a:pt x="715993" y="82247"/>
                      <a:pt x="727502" y="76767"/>
                      <a:pt x="729694" y="79507"/>
                    </a:cubicBezTo>
                    <a:cubicBezTo>
                      <a:pt x="732434" y="86084"/>
                      <a:pt x="735174" y="95400"/>
                      <a:pt x="741203" y="106909"/>
                    </a:cubicBezTo>
                    <a:cubicBezTo>
                      <a:pt x="746135" y="116774"/>
                      <a:pt x="756000" y="127187"/>
                      <a:pt x="760932" y="128831"/>
                    </a:cubicBezTo>
                    <a:cubicBezTo>
                      <a:pt x="781210" y="135407"/>
                      <a:pt x="772441" y="120610"/>
                      <a:pt x="772441" y="109101"/>
                    </a:cubicBezTo>
                    <a:cubicBezTo>
                      <a:pt x="771893" y="105265"/>
                      <a:pt x="768605" y="106361"/>
                      <a:pt x="767509" y="105265"/>
                    </a:cubicBezTo>
                    <a:cubicBezTo>
                      <a:pt x="763672" y="105265"/>
                      <a:pt x="758740" y="108005"/>
                      <a:pt x="755452" y="104717"/>
                    </a:cubicBezTo>
                    <a:cubicBezTo>
                      <a:pt x="751616" y="100881"/>
                      <a:pt x="739558" y="74575"/>
                      <a:pt x="740107" y="70738"/>
                    </a:cubicBezTo>
                    <a:cubicBezTo>
                      <a:pt x="741203" y="65806"/>
                      <a:pt x="751616" y="60874"/>
                      <a:pt x="754356" y="55941"/>
                    </a:cubicBezTo>
                    <a:cubicBezTo>
                      <a:pt x="757644" y="50461"/>
                      <a:pt x="754356" y="41692"/>
                      <a:pt x="751616" y="42788"/>
                    </a:cubicBezTo>
                    <a:cubicBezTo>
                      <a:pt x="748875" y="43884"/>
                      <a:pt x="718185" y="78959"/>
                      <a:pt x="713801" y="82247"/>
                    </a:cubicBezTo>
                    <a:cubicBezTo>
                      <a:pt x="710512" y="86084"/>
                      <a:pt x="706676" y="84987"/>
                      <a:pt x="703936" y="82247"/>
                    </a:cubicBezTo>
                    <a:cubicBezTo>
                      <a:pt x="701196" y="80055"/>
                      <a:pt x="700099" y="65258"/>
                      <a:pt x="721473" y="35116"/>
                    </a:cubicBezTo>
                    <a:cubicBezTo>
                      <a:pt x="728050" y="25799"/>
                      <a:pt x="726405" y="25251"/>
                      <a:pt x="721473" y="22511"/>
                    </a:cubicBezTo>
                    <a:cubicBezTo>
                      <a:pt x="718185" y="19222"/>
                      <a:pt x="712156" y="25799"/>
                      <a:pt x="706676" y="25799"/>
                    </a:cubicBezTo>
                    <a:cubicBezTo>
                      <a:pt x="700099" y="25799"/>
                      <a:pt x="695167" y="23607"/>
                      <a:pt x="694619" y="20866"/>
                    </a:cubicBezTo>
                    <a:cubicBezTo>
                      <a:pt x="693523" y="15934"/>
                      <a:pt x="694619" y="11002"/>
                      <a:pt x="693523" y="6069"/>
                    </a:cubicBezTo>
                    <a:cubicBezTo>
                      <a:pt x="688043" y="-5440"/>
                      <a:pt x="671601" y="1137"/>
                      <a:pt x="662833" y="11550"/>
                    </a:cubicBezTo>
                    <a:cubicBezTo>
                      <a:pt x="654612" y="23059"/>
                      <a:pt x="629950" y="72382"/>
                      <a:pt x="640911" y="80055"/>
                    </a:cubicBezTo>
                    <a:cubicBezTo>
                      <a:pt x="650228" y="86632"/>
                      <a:pt x="662284" y="63066"/>
                      <a:pt x="671601" y="53749"/>
                    </a:cubicBezTo>
                    <a:cubicBezTo>
                      <a:pt x="683658" y="42240"/>
                      <a:pt x="692975" y="41692"/>
                      <a:pt x="695715" y="41692"/>
                    </a:cubicBezTo>
                    <a:cubicBezTo>
                      <a:pt x="705032" y="42240"/>
                      <a:pt x="683110" y="79507"/>
                      <a:pt x="690235" y="106909"/>
                    </a:cubicBezTo>
                    <a:cubicBezTo>
                      <a:pt x="692427" y="112390"/>
                      <a:pt x="679274" y="121706"/>
                      <a:pt x="674889" y="117870"/>
                    </a:cubicBezTo>
                    <a:cubicBezTo>
                      <a:pt x="674341" y="116774"/>
                      <a:pt x="662833" y="99237"/>
                      <a:pt x="654612" y="96496"/>
                    </a:cubicBezTo>
                    <a:cubicBezTo>
                      <a:pt x="649679" y="95948"/>
                      <a:pt x="643651" y="113486"/>
                      <a:pt x="651324" y="121706"/>
                    </a:cubicBezTo>
                    <a:cubicBezTo>
                      <a:pt x="655160" y="133215"/>
                      <a:pt x="676534" y="127187"/>
                      <a:pt x="644199" y="170482"/>
                    </a:cubicBezTo>
                    <a:cubicBezTo>
                      <a:pt x="637075" y="178703"/>
                      <a:pt x="637075" y="191308"/>
                      <a:pt x="637075" y="199528"/>
                    </a:cubicBezTo>
                    <a:cubicBezTo>
                      <a:pt x="637075" y="212681"/>
                      <a:pt x="639815" y="223094"/>
                      <a:pt x="648583" y="224190"/>
                    </a:cubicBezTo>
                    <a:cubicBezTo>
                      <a:pt x="658448" y="224738"/>
                      <a:pt x="665573" y="213229"/>
                      <a:pt x="669409" y="208297"/>
                    </a:cubicBezTo>
                    <a:cubicBezTo>
                      <a:pt x="672697" y="203365"/>
                      <a:pt x="678726" y="186923"/>
                      <a:pt x="681466" y="168290"/>
                    </a:cubicBezTo>
                    <a:cubicBezTo>
                      <a:pt x="683658" y="155685"/>
                      <a:pt x="679274" y="143080"/>
                      <a:pt x="683658" y="132119"/>
                    </a:cubicBezTo>
                    <a:cubicBezTo>
                      <a:pt x="685302" y="122254"/>
                      <a:pt x="691879" y="116774"/>
                      <a:pt x="700647" y="108005"/>
                    </a:cubicBezTo>
                    <a:close/>
                    <a:moveTo>
                      <a:pt x="604740" y="93208"/>
                    </a:moveTo>
                    <a:cubicBezTo>
                      <a:pt x="606932" y="91016"/>
                      <a:pt x="607480" y="90468"/>
                      <a:pt x="608028" y="88276"/>
                    </a:cubicBezTo>
                    <a:cubicBezTo>
                      <a:pt x="599808" y="78959"/>
                      <a:pt x="588847" y="58133"/>
                      <a:pt x="583366" y="60326"/>
                    </a:cubicBezTo>
                    <a:cubicBezTo>
                      <a:pt x="581174" y="63066"/>
                      <a:pt x="578982" y="64162"/>
                      <a:pt x="576790" y="69094"/>
                    </a:cubicBezTo>
                    <a:cubicBezTo>
                      <a:pt x="572953" y="75123"/>
                      <a:pt x="575146" y="83343"/>
                      <a:pt x="588847" y="91016"/>
                    </a:cubicBezTo>
                    <a:cubicBezTo>
                      <a:pt x="593779" y="93208"/>
                      <a:pt x="598711" y="92660"/>
                      <a:pt x="604740" y="93208"/>
                    </a:cubicBezTo>
                    <a:close/>
                    <a:moveTo>
                      <a:pt x="154797" y="517941"/>
                    </a:moveTo>
                    <a:cubicBezTo>
                      <a:pt x="145480" y="518489"/>
                      <a:pt x="132875" y="520682"/>
                      <a:pt x="130683" y="522874"/>
                    </a:cubicBezTo>
                    <a:cubicBezTo>
                      <a:pt x="121914" y="532190"/>
                      <a:pt x="119722" y="538219"/>
                      <a:pt x="107117" y="550824"/>
                    </a:cubicBezTo>
                    <a:cubicBezTo>
                      <a:pt x="109857" y="550824"/>
                      <a:pt x="104377" y="560689"/>
                      <a:pt x="107665" y="566169"/>
                    </a:cubicBezTo>
                    <a:cubicBezTo>
                      <a:pt x="111501" y="572198"/>
                      <a:pt x="118626" y="577678"/>
                      <a:pt x="125750" y="580418"/>
                    </a:cubicBezTo>
                    <a:cubicBezTo>
                      <a:pt x="132875" y="582610"/>
                      <a:pt x="149864" y="586995"/>
                      <a:pt x="155893" y="570553"/>
                    </a:cubicBezTo>
                    <a:cubicBezTo>
                      <a:pt x="158633" y="561785"/>
                      <a:pt x="146576" y="557400"/>
                      <a:pt x="143288" y="555756"/>
                    </a:cubicBezTo>
                    <a:cubicBezTo>
                      <a:pt x="143288" y="553564"/>
                      <a:pt x="143288" y="552468"/>
                      <a:pt x="143288" y="550824"/>
                    </a:cubicBezTo>
                    <a:cubicBezTo>
                      <a:pt x="144932" y="550824"/>
                      <a:pt x="147124" y="550824"/>
                      <a:pt x="148220" y="550824"/>
                    </a:cubicBezTo>
                    <a:cubicBezTo>
                      <a:pt x="148220" y="549728"/>
                      <a:pt x="164113" y="556304"/>
                      <a:pt x="169046" y="556304"/>
                    </a:cubicBezTo>
                    <a:cubicBezTo>
                      <a:pt x="173978" y="546440"/>
                      <a:pt x="180555" y="529998"/>
                      <a:pt x="172882" y="517941"/>
                    </a:cubicBezTo>
                    <a:cubicBezTo>
                      <a:pt x="168498" y="511365"/>
                      <a:pt x="164113" y="515749"/>
                      <a:pt x="154797" y="517941"/>
                    </a:cubicBezTo>
                    <a:close/>
                    <a:moveTo>
                      <a:pt x="113693" y="497116"/>
                    </a:moveTo>
                    <a:cubicBezTo>
                      <a:pt x="112597" y="492183"/>
                      <a:pt x="107665" y="485059"/>
                      <a:pt x="102185" y="483963"/>
                    </a:cubicBezTo>
                    <a:cubicBezTo>
                      <a:pt x="91224" y="481222"/>
                      <a:pt x="77523" y="504788"/>
                      <a:pt x="78619" y="509173"/>
                    </a:cubicBezTo>
                    <a:cubicBezTo>
                      <a:pt x="79167" y="514653"/>
                      <a:pt x="81359" y="520682"/>
                      <a:pt x="85195" y="519037"/>
                    </a:cubicBezTo>
                    <a:cubicBezTo>
                      <a:pt x="89032" y="518489"/>
                      <a:pt x="114241" y="508625"/>
                      <a:pt x="113693" y="497116"/>
                    </a:cubicBezTo>
                    <a:close/>
                    <a:moveTo>
                      <a:pt x="215081" y="476838"/>
                    </a:moveTo>
                    <a:cubicBezTo>
                      <a:pt x="204121" y="462589"/>
                      <a:pt x="179459" y="437927"/>
                      <a:pt x="152056" y="417650"/>
                    </a:cubicBezTo>
                    <a:cubicBezTo>
                      <a:pt x="127943" y="400660"/>
                      <a:pt x="102185" y="386411"/>
                      <a:pt x="86839" y="396824"/>
                    </a:cubicBezTo>
                    <a:cubicBezTo>
                      <a:pt x="72590" y="407785"/>
                      <a:pt x="77523" y="415457"/>
                      <a:pt x="74234" y="427514"/>
                    </a:cubicBezTo>
                    <a:cubicBezTo>
                      <a:pt x="69850" y="435735"/>
                      <a:pt x="64918" y="442859"/>
                      <a:pt x="57245" y="447792"/>
                    </a:cubicBezTo>
                    <a:cubicBezTo>
                      <a:pt x="48476" y="454916"/>
                      <a:pt x="30391" y="468617"/>
                      <a:pt x="22170" y="481222"/>
                    </a:cubicBezTo>
                    <a:cubicBezTo>
                      <a:pt x="18334" y="487799"/>
                      <a:pt x="6825" y="485059"/>
                      <a:pt x="4085" y="490539"/>
                    </a:cubicBezTo>
                    <a:cubicBezTo>
                      <a:pt x="1345" y="496568"/>
                      <a:pt x="-1396" y="502048"/>
                      <a:pt x="797" y="508077"/>
                    </a:cubicBezTo>
                    <a:cubicBezTo>
                      <a:pt x="7921" y="536027"/>
                      <a:pt x="67110" y="592475"/>
                      <a:pt x="67110" y="592475"/>
                    </a:cubicBezTo>
                    <a:cubicBezTo>
                      <a:pt x="67110" y="592475"/>
                      <a:pt x="96704" y="619877"/>
                      <a:pt x="95060" y="618781"/>
                    </a:cubicBezTo>
                    <a:cubicBezTo>
                      <a:pt x="115338" y="639607"/>
                      <a:pt x="134519" y="658240"/>
                      <a:pt x="142740" y="660981"/>
                    </a:cubicBezTo>
                    <a:cubicBezTo>
                      <a:pt x="152056" y="664269"/>
                      <a:pt x="166306" y="661529"/>
                      <a:pt x="163565" y="656048"/>
                    </a:cubicBezTo>
                    <a:cubicBezTo>
                      <a:pt x="153701" y="637415"/>
                      <a:pt x="124106" y="618233"/>
                      <a:pt x="111501" y="601792"/>
                    </a:cubicBezTo>
                    <a:cubicBezTo>
                      <a:pt x="94512" y="578226"/>
                      <a:pt x="73686" y="562333"/>
                      <a:pt x="57245" y="540959"/>
                    </a:cubicBezTo>
                    <a:cubicBezTo>
                      <a:pt x="53409" y="536027"/>
                      <a:pt x="48476" y="527258"/>
                      <a:pt x="44640" y="522326"/>
                    </a:cubicBezTo>
                    <a:cubicBezTo>
                      <a:pt x="43544" y="519037"/>
                      <a:pt x="41900" y="513557"/>
                      <a:pt x="44640" y="506981"/>
                    </a:cubicBezTo>
                    <a:cubicBezTo>
                      <a:pt x="47928" y="501500"/>
                      <a:pt x="53957" y="494924"/>
                      <a:pt x="58889" y="487799"/>
                    </a:cubicBezTo>
                    <a:cubicBezTo>
                      <a:pt x="69850" y="471906"/>
                      <a:pt x="80811" y="457657"/>
                      <a:pt x="88484" y="443407"/>
                    </a:cubicBezTo>
                    <a:cubicBezTo>
                      <a:pt x="91224" y="437927"/>
                      <a:pt x="99992" y="431899"/>
                      <a:pt x="101088" y="431351"/>
                    </a:cubicBezTo>
                    <a:cubicBezTo>
                      <a:pt x="107117" y="426418"/>
                      <a:pt x="119174" y="428610"/>
                      <a:pt x="126298" y="429706"/>
                    </a:cubicBezTo>
                    <a:cubicBezTo>
                      <a:pt x="133423" y="431899"/>
                      <a:pt x="158633" y="453272"/>
                      <a:pt x="188775" y="482867"/>
                    </a:cubicBezTo>
                    <a:cubicBezTo>
                      <a:pt x="207957" y="501500"/>
                      <a:pt x="212889" y="500404"/>
                      <a:pt x="219466" y="523970"/>
                    </a:cubicBezTo>
                    <a:cubicBezTo>
                      <a:pt x="221658" y="532739"/>
                      <a:pt x="210697" y="529998"/>
                      <a:pt x="210149" y="533287"/>
                    </a:cubicBezTo>
                    <a:cubicBezTo>
                      <a:pt x="206313" y="544247"/>
                      <a:pt x="206313" y="553564"/>
                      <a:pt x="227686" y="560141"/>
                    </a:cubicBezTo>
                    <a:cubicBezTo>
                      <a:pt x="231523" y="560689"/>
                      <a:pt x="240291" y="565621"/>
                      <a:pt x="243580" y="562881"/>
                    </a:cubicBezTo>
                    <a:cubicBezTo>
                      <a:pt x="247416" y="560141"/>
                      <a:pt x="245772" y="555756"/>
                      <a:pt x="243032" y="546988"/>
                    </a:cubicBezTo>
                    <a:cubicBezTo>
                      <a:pt x="234263" y="521230"/>
                      <a:pt x="238647" y="509721"/>
                      <a:pt x="215081" y="476838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E8EB3C29-630D-458E-BA97-F8685D71544F}"/>
                  </a:ext>
                </a:extLst>
              </p:cNvPr>
              <p:cNvSpPr/>
              <p:nvPr/>
            </p:nvSpPr>
            <p:spPr>
              <a:xfrm>
                <a:off x="1157339" y="2768680"/>
                <a:ext cx="1479716" cy="1424911"/>
              </a:xfrm>
              <a:custGeom>
                <a:avLst/>
                <a:gdLst>
                  <a:gd name="connsiteX0" fmla="*/ 1409264 w 1479715"/>
                  <a:gd name="connsiteY0" fmla="*/ 456449 h 1424911"/>
                  <a:gd name="connsiteX1" fmla="*/ 1373641 w 1479715"/>
                  <a:gd name="connsiteY1" fmla="*/ 508513 h 1424911"/>
                  <a:gd name="connsiteX2" fmla="*/ 1338018 w 1479715"/>
                  <a:gd name="connsiteY2" fmla="*/ 564413 h 1424911"/>
                  <a:gd name="connsiteX3" fmla="*/ 1331442 w 1479715"/>
                  <a:gd name="connsiteY3" fmla="*/ 568249 h 1424911"/>
                  <a:gd name="connsiteX4" fmla="*/ 1322673 w 1479715"/>
                  <a:gd name="connsiteY4" fmla="*/ 537011 h 1424911"/>
                  <a:gd name="connsiteX5" fmla="*/ 1341306 w 1479715"/>
                  <a:gd name="connsiteY5" fmla="*/ 492619 h 1424911"/>
                  <a:gd name="connsiteX6" fmla="*/ 1376929 w 1479715"/>
                  <a:gd name="connsiteY6" fmla="*/ 444392 h 1424911"/>
                  <a:gd name="connsiteX7" fmla="*/ 1409264 w 1479715"/>
                  <a:gd name="connsiteY7" fmla="*/ 456449 h 1424911"/>
                  <a:gd name="connsiteX8" fmla="*/ 1390082 w 1479715"/>
                  <a:gd name="connsiteY8" fmla="*/ 905296 h 1424911"/>
                  <a:gd name="connsiteX9" fmla="*/ 1353911 w 1479715"/>
                  <a:gd name="connsiteY9" fmla="*/ 1084506 h 1424911"/>
                  <a:gd name="connsiteX10" fmla="*/ 1305683 w 1479715"/>
                  <a:gd name="connsiteY10" fmla="*/ 1146983 h 1424911"/>
                  <a:gd name="connsiteX11" fmla="*/ 1294723 w 1479715"/>
                  <a:gd name="connsiteY11" fmla="*/ 1123417 h 1424911"/>
                  <a:gd name="connsiteX12" fmla="*/ 1352267 w 1479715"/>
                  <a:gd name="connsiteY12" fmla="*/ 884470 h 1424911"/>
                  <a:gd name="connsiteX13" fmla="*/ 1353363 w 1479715"/>
                  <a:gd name="connsiteY13" fmla="*/ 737046 h 1424911"/>
                  <a:gd name="connsiteX14" fmla="*/ 1390082 w 1479715"/>
                  <a:gd name="connsiteY14" fmla="*/ 905296 h 1424911"/>
                  <a:gd name="connsiteX15" fmla="*/ 1224025 w 1479715"/>
                  <a:gd name="connsiteY15" fmla="*/ 1162328 h 1424911"/>
                  <a:gd name="connsiteX16" fmla="*/ 1145655 w 1479715"/>
                  <a:gd name="connsiteY16" fmla="*/ 1224805 h 1424911"/>
                  <a:gd name="connsiteX17" fmla="*/ 1065641 w 1479715"/>
                  <a:gd name="connsiteY17" fmla="*/ 1255495 h 1424911"/>
                  <a:gd name="connsiteX18" fmla="*/ 1059612 w 1479715"/>
                  <a:gd name="connsiteY18" fmla="*/ 1254947 h 1424911"/>
                  <a:gd name="connsiteX19" fmla="*/ 1051392 w 1479715"/>
                  <a:gd name="connsiteY19" fmla="*/ 1225353 h 1424911"/>
                  <a:gd name="connsiteX20" fmla="*/ 1059612 w 1479715"/>
                  <a:gd name="connsiteY20" fmla="*/ 1179317 h 1424911"/>
                  <a:gd name="connsiteX21" fmla="*/ 1065641 w 1479715"/>
                  <a:gd name="connsiteY21" fmla="*/ 1157943 h 1424911"/>
                  <a:gd name="connsiteX22" fmla="*/ 1083178 w 1479715"/>
                  <a:gd name="connsiteY22" fmla="*/ 1096015 h 1424911"/>
                  <a:gd name="connsiteX23" fmla="*/ 1110032 w 1479715"/>
                  <a:gd name="connsiteY23" fmla="*/ 991338 h 1424911"/>
                  <a:gd name="connsiteX24" fmla="*/ 1127022 w 1479715"/>
                  <a:gd name="connsiteY24" fmla="*/ 971061 h 1424911"/>
                  <a:gd name="connsiteX25" fmla="*/ 1145655 w 1479715"/>
                  <a:gd name="connsiteY25" fmla="*/ 962292 h 1424911"/>
                  <a:gd name="connsiteX26" fmla="*/ 1212516 w 1479715"/>
                  <a:gd name="connsiteY26" fmla="*/ 951331 h 1424911"/>
                  <a:gd name="connsiteX27" fmla="*/ 1265676 w 1479715"/>
                  <a:gd name="connsiteY27" fmla="*/ 1066968 h 1424911"/>
                  <a:gd name="connsiteX28" fmla="*/ 1224025 w 1479715"/>
                  <a:gd name="connsiteY28" fmla="*/ 1162328 h 1424911"/>
                  <a:gd name="connsiteX29" fmla="*/ 1040431 w 1479715"/>
                  <a:gd name="connsiteY29" fmla="*/ 1086698 h 1424911"/>
                  <a:gd name="connsiteX30" fmla="*/ 1012481 w 1479715"/>
                  <a:gd name="connsiteY30" fmla="*/ 1048883 h 1424911"/>
                  <a:gd name="connsiteX31" fmla="*/ 1015221 w 1479715"/>
                  <a:gd name="connsiteY31" fmla="*/ 982570 h 1424911"/>
                  <a:gd name="connsiteX32" fmla="*/ 1040431 w 1479715"/>
                  <a:gd name="connsiteY32" fmla="*/ 968321 h 1424911"/>
                  <a:gd name="connsiteX33" fmla="*/ 1065641 w 1479715"/>
                  <a:gd name="connsiteY33" fmla="*/ 971609 h 1424911"/>
                  <a:gd name="connsiteX34" fmla="*/ 1074957 w 1479715"/>
                  <a:gd name="connsiteY34" fmla="*/ 1013260 h 1424911"/>
                  <a:gd name="connsiteX35" fmla="*/ 1065641 w 1479715"/>
                  <a:gd name="connsiteY35" fmla="*/ 1057652 h 1424911"/>
                  <a:gd name="connsiteX36" fmla="*/ 1040431 w 1479715"/>
                  <a:gd name="connsiteY36" fmla="*/ 1086698 h 1424911"/>
                  <a:gd name="connsiteX37" fmla="*/ 1038239 w 1479715"/>
                  <a:gd name="connsiteY37" fmla="*/ 1173289 h 1424911"/>
                  <a:gd name="connsiteX38" fmla="*/ 993299 w 1479715"/>
                  <a:gd name="connsiteY38" fmla="*/ 1286733 h 1424911"/>
                  <a:gd name="connsiteX39" fmla="*/ 980146 w 1479715"/>
                  <a:gd name="connsiteY39" fmla="*/ 1286185 h 1424911"/>
                  <a:gd name="connsiteX40" fmla="*/ 926438 w 1479715"/>
                  <a:gd name="connsiteY40" fmla="*/ 1251111 h 1424911"/>
                  <a:gd name="connsiteX41" fmla="*/ 950004 w 1479715"/>
                  <a:gd name="connsiteY41" fmla="*/ 1190826 h 1424911"/>
                  <a:gd name="connsiteX42" fmla="*/ 986722 w 1479715"/>
                  <a:gd name="connsiteY42" fmla="*/ 1165616 h 1424911"/>
                  <a:gd name="connsiteX43" fmla="*/ 1017413 w 1479715"/>
                  <a:gd name="connsiteY43" fmla="*/ 1143146 h 1424911"/>
                  <a:gd name="connsiteX44" fmla="*/ 1040979 w 1479715"/>
                  <a:gd name="connsiteY44" fmla="*/ 1143146 h 1424911"/>
                  <a:gd name="connsiteX45" fmla="*/ 1042623 w 1479715"/>
                  <a:gd name="connsiteY45" fmla="*/ 1159039 h 1424911"/>
                  <a:gd name="connsiteX46" fmla="*/ 1038239 w 1479715"/>
                  <a:gd name="connsiteY46" fmla="*/ 1173289 h 1424911"/>
                  <a:gd name="connsiteX47" fmla="*/ 975214 w 1479715"/>
                  <a:gd name="connsiteY47" fmla="*/ 806100 h 1424911"/>
                  <a:gd name="connsiteX48" fmla="*/ 992751 w 1479715"/>
                  <a:gd name="connsiteY48" fmla="*/ 722797 h 1424911"/>
                  <a:gd name="connsiteX49" fmla="*/ 1016865 w 1479715"/>
                  <a:gd name="connsiteY49" fmla="*/ 651552 h 1424911"/>
                  <a:gd name="connsiteX50" fmla="*/ 1040431 w 1479715"/>
                  <a:gd name="connsiteY50" fmla="*/ 653744 h 1424911"/>
                  <a:gd name="connsiteX51" fmla="*/ 1123185 w 1479715"/>
                  <a:gd name="connsiteY51" fmla="*/ 699231 h 1424911"/>
                  <a:gd name="connsiteX52" fmla="*/ 1146203 w 1479715"/>
                  <a:gd name="connsiteY52" fmla="*/ 694299 h 1424911"/>
                  <a:gd name="connsiteX53" fmla="*/ 1127570 w 1479715"/>
                  <a:gd name="connsiteY53" fmla="*/ 801715 h 1424911"/>
                  <a:gd name="connsiteX54" fmla="*/ 1110580 w 1479715"/>
                  <a:gd name="connsiteY54" fmla="*/ 894335 h 1424911"/>
                  <a:gd name="connsiteX55" fmla="*/ 1099619 w 1479715"/>
                  <a:gd name="connsiteY55" fmla="*/ 915160 h 1424911"/>
                  <a:gd name="connsiteX56" fmla="*/ 1040431 w 1479715"/>
                  <a:gd name="connsiteY56" fmla="*/ 918449 h 1424911"/>
                  <a:gd name="connsiteX57" fmla="*/ 975214 w 1479715"/>
                  <a:gd name="connsiteY57" fmla="*/ 806100 h 1424911"/>
                  <a:gd name="connsiteX58" fmla="*/ 1096879 w 1479715"/>
                  <a:gd name="connsiteY58" fmla="*/ 509061 h 1424911"/>
                  <a:gd name="connsiteX59" fmla="*/ 1145655 w 1479715"/>
                  <a:gd name="connsiteY59" fmla="*/ 460833 h 1424911"/>
                  <a:gd name="connsiteX60" fmla="*/ 1188950 w 1479715"/>
                  <a:gd name="connsiteY60" fmla="*/ 429046 h 1424911"/>
                  <a:gd name="connsiteX61" fmla="*/ 1212516 w 1479715"/>
                  <a:gd name="connsiteY61" fmla="*/ 461929 h 1424911"/>
                  <a:gd name="connsiteX62" fmla="*/ 1179086 w 1479715"/>
                  <a:gd name="connsiteY62" fmla="*/ 573730 h 1424911"/>
                  <a:gd name="connsiteX63" fmla="*/ 1153876 w 1479715"/>
                  <a:gd name="connsiteY63" fmla="*/ 654292 h 1424911"/>
                  <a:gd name="connsiteX64" fmla="*/ 1110032 w 1479715"/>
                  <a:gd name="connsiteY64" fmla="*/ 649360 h 1424911"/>
                  <a:gd name="connsiteX65" fmla="*/ 1076054 w 1479715"/>
                  <a:gd name="connsiteY65" fmla="*/ 585787 h 1424911"/>
                  <a:gd name="connsiteX66" fmla="*/ 1096879 w 1479715"/>
                  <a:gd name="connsiteY66" fmla="*/ 509061 h 1424911"/>
                  <a:gd name="connsiteX67" fmla="*/ 893007 w 1479715"/>
                  <a:gd name="connsiteY67" fmla="*/ 1274676 h 1424911"/>
                  <a:gd name="connsiteX68" fmla="*/ 872730 w 1479715"/>
                  <a:gd name="connsiteY68" fmla="*/ 1298242 h 1424911"/>
                  <a:gd name="connsiteX69" fmla="*/ 862317 w 1479715"/>
                  <a:gd name="connsiteY69" fmla="*/ 1301531 h 1424911"/>
                  <a:gd name="connsiteX70" fmla="*/ 838751 w 1479715"/>
                  <a:gd name="connsiteY70" fmla="*/ 1290570 h 1424911"/>
                  <a:gd name="connsiteX71" fmla="*/ 862317 w 1479715"/>
                  <a:gd name="connsiteY71" fmla="*/ 1262072 h 1424911"/>
                  <a:gd name="connsiteX72" fmla="*/ 877114 w 1479715"/>
                  <a:gd name="connsiteY72" fmla="*/ 1257139 h 1424911"/>
                  <a:gd name="connsiteX73" fmla="*/ 893007 w 1479715"/>
                  <a:gd name="connsiteY73" fmla="*/ 1274676 h 1424911"/>
                  <a:gd name="connsiteX74" fmla="*/ 671050 w 1479715"/>
                  <a:gd name="connsiteY74" fmla="*/ 1286185 h 1424911"/>
                  <a:gd name="connsiteX75" fmla="*/ 680915 w 1479715"/>
                  <a:gd name="connsiteY75" fmla="*/ 1202883 h 1424911"/>
                  <a:gd name="connsiteX76" fmla="*/ 690231 w 1479715"/>
                  <a:gd name="connsiteY76" fmla="*/ 1171096 h 1424911"/>
                  <a:gd name="connsiteX77" fmla="*/ 715441 w 1479715"/>
                  <a:gd name="connsiteY77" fmla="*/ 1084506 h 1424911"/>
                  <a:gd name="connsiteX78" fmla="*/ 739007 w 1479715"/>
                  <a:gd name="connsiteY78" fmla="*/ 1023673 h 1424911"/>
                  <a:gd name="connsiteX79" fmla="*/ 762025 w 1479715"/>
                  <a:gd name="connsiteY79" fmla="*/ 1026413 h 1424911"/>
                  <a:gd name="connsiteX80" fmla="*/ 788879 w 1479715"/>
                  <a:gd name="connsiteY80" fmla="*/ 1044498 h 1424911"/>
                  <a:gd name="connsiteX81" fmla="*/ 829982 w 1479715"/>
                  <a:gd name="connsiteY81" fmla="*/ 1108071 h 1424911"/>
                  <a:gd name="connsiteX82" fmla="*/ 863961 w 1479715"/>
                  <a:gd name="connsiteY82" fmla="*/ 1199047 h 1424911"/>
                  <a:gd name="connsiteX83" fmla="*/ 790523 w 1479715"/>
                  <a:gd name="connsiteY83" fmla="*/ 1281253 h 1424911"/>
                  <a:gd name="connsiteX84" fmla="*/ 671050 w 1479715"/>
                  <a:gd name="connsiteY84" fmla="*/ 1286185 h 1424911"/>
                  <a:gd name="connsiteX85" fmla="*/ 659541 w 1479715"/>
                  <a:gd name="connsiteY85" fmla="*/ 987502 h 1424911"/>
                  <a:gd name="connsiteX86" fmla="*/ 697356 w 1479715"/>
                  <a:gd name="connsiteY86" fmla="*/ 1003395 h 1424911"/>
                  <a:gd name="connsiteX87" fmla="*/ 699548 w 1479715"/>
                  <a:gd name="connsiteY87" fmla="*/ 1042306 h 1424911"/>
                  <a:gd name="connsiteX88" fmla="*/ 683655 w 1479715"/>
                  <a:gd name="connsiteY88" fmla="*/ 1096563 h 1424911"/>
                  <a:gd name="connsiteX89" fmla="*/ 680915 w 1479715"/>
                  <a:gd name="connsiteY89" fmla="*/ 1097111 h 1424911"/>
                  <a:gd name="connsiteX90" fmla="*/ 663925 w 1479715"/>
                  <a:gd name="connsiteY90" fmla="*/ 1040114 h 1424911"/>
                  <a:gd name="connsiteX91" fmla="*/ 659541 w 1479715"/>
                  <a:gd name="connsiteY91" fmla="*/ 987502 h 1424911"/>
                  <a:gd name="connsiteX92" fmla="*/ 647484 w 1479715"/>
                  <a:gd name="connsiteY92" fmla="*/ 1209459 h 1424911"/>
                  <a:gd name="connsiteX93" fmla="*/ 615149 w 1479715"/>
                  <a:gd name="connsiteY93" fmla="*/ 1272484 h 1424911"/>
                  <a:gd name="connsiteX94" fmla="*/ 577334 w 1479715"/>
                  <a:gd name="connsiteY94" fmla="*/ 1223708 h 1424911"/>
                  <a:gd name="connsiteX95" fmla="*/ 551028 w 1479715"/>
                  <a:gd name="connsiteY95" fmla="*/ 1157395 h 1424911"/>
                  <a:gd name="connsiteX96" fmla="*/ 547740 w 1479715"/>
                  <a:gd name="connsiteY96" fmla="*/ 1123965 h 1424911"/>
                  <a:gd name="connsiteX97" fmla="*/ 583911 w 1479715"/>
                  <a:gd name="connsiteY97" fmla="*/ 1128897 h 1424911"/>
                  <a:gd name="connsiteX98" fmla="*/ 637619 w 1479715"/>
                  <a:gd name="connsiteY98" fmla="*/ 1157943 h 1424911"/>
                  <a:gd name="connsiteX99" fmla="*/ 647484 w 1479715"/>
                  <a:gd name="connsiteY99" fmla="*/ 1209459 h 1424911"/>
                  <a:gd name="connsiteX100" fmla="*/ 544452 w 1479715"/>
                  <a:gd name="connsiteY100" fmla="*/ 1269196 h 1424911"/>
                  <a:gd name="connsiteX101" fmla="*/ 463890 w 1479715"/>
                  <a:gd name="connsiteY101" fmla="*/ 1265360 h 1424911"/>
                  <a:gd name="connsiteX102" fmla="*/ 447996 w 1479715"/>
                  <a:gd name="connsiteY102" fmla="*/ 1236313 h 1424911"/>
                  <a:gd name="connsiteX103" fmla="*/ 463890 w 1479715"/>
                  <a:gd name="connsiteY103" fmla="*/ 1204527 h 1424911"/>
                  <a:gd name="connsiteX104" fmla="*/ 496772 w 1479715"/>
                  <a:gd name="connsiteY104" fmla="*/ 1171096 h 1424911"/>
                  <a:gd name="connsiteX105" fmla="*/ 505541 w 1479715"/>
                  <a:gd name="connsiteY105" fmla="*/ 1168904 h 1424911"/>
                  <a:gd name="connsiteX106" fmla="*/ 546096 w 1479715"/>
                  <a:gd name="connsiteY106" fmla="*/ 1254947 h 1424911"/>
                  <a:gd name="connsiteX107" fmla="*/ 544452 w 1479715"/>
                  <a:gd name="connsiteY107" fmla="*/ 1269196 h 1424911"/>
                  <a:gd name="connsiteX108" fmla="*/ 403057 w 1479715"/>
                  <a:gd name="connsiteY108" fmla="*/ 1206171 h 1424911"/>
                  <a:gd name="connsiteX109" fmla="*/ 389904 w 1479715"/>
                  <a:gd name="connsiteY109" fmla="*/ 1214392 h 1424911"/>
                  <a:gd name="connsiteX110" fmla="*/ 344964 w 1479715"/>
                  <a:gd name="connsiteY110" fmla="*/ 1196854 h 1424911"/>
                  <a:gd name="connsiteX111" fmla="*/ 313178 w 1479715"/>
                  <a:gd name="connsiteY111" fmla="*/ 1171096 h 1424911"/>
                  <a:gd name="connsiteX112" fmla="*/ 341128 w 1479715"/>
                  <a:gd name="connsiteY112" fmla="*/ 1080121 h 1424911"/>
                  <a:gd name="connsiteX113" fmla="*/ 383875 w 1479715"/>
                  <a:gd name="connsiteY113" fmla="*/ 1068612 h 1424911"/>
                  <a:gd name="connsiteX114" fmla="*/ 364146 w 1479715"/>
                  <a:gd name="connsiteY114" fmla="*/ 1009424 h 1424911"/>
                  <a:gd name="connsiteX115" fmla="*/ 402509 w 1479715"/>
                  <a:gd name="connsiteY115" fmla="*/ 1001203 h 1424911"/>
                  <a:gd name="connsiteX116" fmla="*/ 464986 w 1479715"/>
                  <a:gd name="connsiteY116" fmla="*/ 1036278 h 1424911"/>
                  <a:gd name="connsiteX117" fmla="*/ 481975 w 1479715"/>
                  <a:gd name="connsiteY117" fmla="*/ 1110812 h 1424911"/>
                  <a:gd name="connsiteX118" fmla="*/ 403057 w 1479715"/>
                  <a:gd name="connsiteY118" fmla="*/ 1206171 h 1424911"/>
                  <a:gd name="connsiteX119" fmla="*/ 300025 w 1479715"/>
                  <a:gd name="connsiteY119" fmla="*/ 1103139 h 1424911"/>
                  <a:gd name="connsiteX120" fmla="*/ 278651 w 1479715"/>
                  <a:gd name="connsiteY120" fmla="*/ 1144790 h 1424911"/>
                  <a:gd name="connsiteX121" fmla="*/ 256729 w 1479715"/>
                  <a:gd name="connsiteY121" fmla="*/ 1136570 h 1424911"/>
                  <a:gd name="connsiteX122" fmla="*/ 213982 w 1479715"/>
                  <a:gd name="connsiteY122" fmla="*/ 1086150 h 1424911"/>
                  <a:gd name="connsiteX123" fmla="*/ 220010 w 1479715"/>
                  <a:gd name="connsiteY123" fmla="*/ 1051075 h 1424911"/>
                  <a:gd name="connsiteX124" fmla="*/ 257825 w 1479715"/>
                  <a:gd name="connsiteY124" fmla="*/ 1053267 h 1424911"/>
                  <a:gd name="connsiteX125" fmla="*/ 304409 w 1479715"/>
                  <a:gd name="connsiteY125" fmla="*/ 1060392 h 1424911"/>
                  <a:gd name="connsiteX126" fmla="*/ 300025 w 1479715"/>
                  <a:gd name="connsiteY126" fmla="*/ 1103139 h 1424911"/>
                  <a:gd name="connsiteX127" fmla="*/ 229875 w 1479715"/>
                  <a:gd name="connsiteY127" fmla="*/ 731018 h 1424911"/>
                  <a:gd name="connsiteX128" fmla="*/ 245220 w 1479715"/>
                  <a:gd name="connsiteY128" fmla="*/ 651552 h 1424911"/>
                  <a:gd name="connsiteX129" fmla="*/ 264402 w 1479715"/>
                  <a:gd name="connsiteY129" fmla="*/ 636755 h 1424911"/>
                  <a:gd name="connsiteX130" fmla="*/ 300025 w 1479715"/>
                  <a:gd name="connsiteY130" fmla="*/ 644427 h 1424911"/>
                  <a:gd name="connsiteX131" fmla="*/ 358665 w 1479715"/>
                  <a:gd name="connsiteY131" fmla="*/ 704164 h 1424911"/>
                  <a:gd name="connsiteX132" fmla="*/ 403057 w 1479715"/>
                  <a:gd name="connsiteY132" fmla="*/ 709096 h 1424911"/>
                  <a:gd name="connsiteX133" fmla="*/ 415114 w 1479715"/>
                  <a:gd name="connsiteY133" fmla="*/ 711288 h 1424911"/>
                  <a:gd name="connsiteX134" fmla="*/ 403057 w 1479715"/>
                  <a:gd name="connsiteY134" fmla="*/ 764997 h 1424911"/>
                  <a:gd name="connsiteX135" fmla="*/ 382231 w 1479715"/>
                  <a:gd name="connsiteY135" fmla="*/ 833502 h 1424911"/>
                  <a:gd name="connsiteX136" fmla="*/ 342224 w 1479715"/>
                  <a:gd name="connsiteY136" fmla="*/ 950235 h 1424911"/>
                  <a:gd name="connsiteX137" fmla="*/ 261662 w 1479715"/>
                  <a:gd name="connsiteY137" fmla="*/ 885566 h 1424911"/>
                  <a:gd name="connsiteX138" fmla="*/ 229875 w 1479715"/>
                  <a:gd name="connsiteY138" fmla="*/ 731018 h 1424911"/>
                  <a:gd name="connsiteX139" fmla="*/ 328523 w 1479715"/>
                  <a:gd name="connsiteY139" fmla="*/ 532626 h 1424911"/>
                  <a:gd name="connsiteX140" fmla="*/ 463890 w 1479715"/>
                  <a:gd name="connsiteY140" fmla="*/ 463573 h 1424911"/>
                  <a:gd name="connsiteX141" fmla="*/ 490196 w 1479715"/>
                  <a:gd name="connsiteY141" fmla="*/ 469053 h 1424911"/>
                  <a:gd name="connsiteX142" fmla="*/ 463342 w 1479715"/>
                  <a:gd name="connsiteY142" fmla="*/ 564961 h 1424911"/>
                  <a:gd name="connsiteX143" fmla="*/ 443612 w 1479715"/>
                  <a:gd name="connsiteY143" fmla="*/ 621957 h 1424911"/>
                  <a:gd name="connsiteX144" fmla="*/ 412922 w 1479715"/>
                  <a:gd name="connsiteY144" fmla="*/ 676214 h 1424911"/>
                  <a:gd name="connsiteX145" fmla="*/ 343320 w 1479715"/>
                  <a:gd name="connsiteY145" fmla="*/ 630178 h 1424911"/>
                  <a:gd name="connsiteX146" fmla="*/ 328523 w 1479715"/>
                  <a:gd name="connsiteY146" fmla="*/ 532626 h 1424911"/>
                  <a:gd name="connsiteX147" fmla="*/ 576786 w 1479715"/>
                  <a:gd name="connsiteY147" fmla="*/ 717317 h 1424911"/>
                  <a:gd name="connsiteX148" fmla="*/ 597064 w 1479715"/>
                  <a:gd name="connsiteY148" fmla="*/ 642783 h 1424911"/>
                  <a:gd name="connsiteX149" fmla="*/ 597612 w 1479715"/>
                  <a:gd name="connsiteY149" fmla="*/ 642235 h 1424911"/>
                  <a:gd name="connsiteX150" fmla="*/ 604189 w 1479715"/>
                  <a:gd name="connsiteY150" fmla="*/ 638399 h 1424911"/>
                  <a:gd name="connsiteX151" fmla="*/ 689135 w 1479715"/>
                  <a:gd name="connsiteY151" fmla="*/ 703068 h 1424911"/>
                  <a:gd name="connsiteX152" fmla="*/ 748872 w 1479715"/>
                  <a:gd name="connsiteY152" fmla="*/ 710740 h 1424911"/>
                  <a:gd name="connsiteX153" fmla="*/ 761477 w 1479715"/>
                  <a:gd name="connsiteY153" fmla="*/ 717865 h 1424911"/>
                  <a:gd name="connsiteX154" fmla="*/ 753804 w 1479715"/>
                  <a:gd name="connsiteY154" fmla="*/ 771573 h 1424911"/>
                  <a:gd name="connsiteX155" fmla="*/ 749420 w 1479715"/>
                  <a:gd name="connsiteY155" fmla="*/ 796235 h 1424911"/>
                  <a:gd name="connsiteX156" fmla="*/ 712153 w 1479715"/>
                  <a:gd name="connsiteY156" fmla="*/ 935986 h 1424911"/>
                  <a:gd name="connsiteX157" fmla="*/ 688587 w 1479715"/>
                  <a:gd name="connsiteY157" fmla="*/ 927765 h 1424911"/>
                  <a:gd name="connsiteX158" fmla="*/ 576786 w 1479715"/>
                  <a:gd name="connsiteY158" fmla="*/ 717317 h 1424911"/>
                  <a:gd name="connsiteX159" fmla="*/ 677626 w 1479715"/>
                  <a:gd name="connsiteY159" fmla="*/ 493167 h 1424911"/>
                  <a:gd name="connsiteX160" fmla="*/ 749968 w 1479715"/>
                  <a:gd name="connsiteY160" fmla="*/ 436171 h 1424911"/>
                  <a:gd name="connsiteX161" fmla="*/ 846424 w 1479715"/>
                  <a:gd name="connsiteY161" fmla="*/ 429046 h 1424911"/>
                  <a:gd name="connsiteX162" fmla="*/ 830530 w 1479715"/>
                  <a:gd name="connsiteY162" fmla="*/ 509061 h 1424911"/>
                  <a:gd name="connsiteX163" fmla="*/ 776822 w 1479715"/>
                  <a:gd name="connsiteY163" fmla="*/ 672925 h 1424911"/>
                  <a:gd name="connsiteX164" fmla="*/ 701740 w 1479715"/>
                  <a:gd name="connsiteY164" fmla="*/ 647167 h 1424911"/>
                  <a:gd name="connsiteX165" fmla="*/ 677626 w 1479715"/>
                  <a:gd name="connsiteY165" fmla="*/ 493167 h 1424911"/>
                  <a:gd name="connsiteX166" fmla="*/ 1467904 w 1479715"/>
                  <a:gd name="connsiteY166" fmla="*/ 311217 h 1424911"/>
                  <a:gd name="connsiteX167" fmla="*/ 1268965 w 1479715"/>
                  <a:gd name="connsiteY167" fmla="*/ 90904 h 1424911"/>
                  <a:gd name="connsiteX168" fmla="*/ 1155520 w 1479715"/>
                  <a:gd name="connsiteY168" fmla="*/ 16370 h 1424911"/>
                  <a:gd name="connsiteX169" fmla="*/ 1110580 w 1479715"/>
                  <a:gd name="connsiteY169" fmla="*/ 2121 h 1424911"/>
                  <a:gd name="connsiteX170" fmla="*/ 1110580 w 1479715"/>
                  <a:gd name="connsiteY170" fmla="*/ 19658 h 1424911"/>
                  <a:gd name="connsiteX171" fmla="*/ 1146203 w 1479715"/>
                  <a:gd name="connsiteY171" fmla="*/ 38292 h 1424911"/>
                  <a:gd name="connsiteX172" fmla="*/ 1340210 w 1479715"/>
                  <a:gd name="connsiteY172" fmla="*/ 258057 h 1424911"/>
                  <a:gd name="connsiteX173" fmla="*/ 1397207 w 1479715"/>
                  <a:gd name="connsiteY173" fmla="*/ 384655 h 1424911"/>
                  <a:gd name="connsiteX174" fmla="*/ 1287050 w 1479715"/>
                  <a:gd name="connsiteY174" fmla="*/ 518377 h 1424911"/>
                  <a:gd name="connsiteX175" fmla="*/ 1273897 w 1479715"/>
                  <a:gd name="connsiteY175" fmla="*/ 1000107 h 1424911"/>
                  <a:gd name="connsiteX176" fmla="*/ 1232794 w 1479715"/>
                  <a:gd name="connsiteY176" fmla="*/ 906392 h 1424911"/>
                  <a:gd name="connsiteX177" fmla="*/ 1145655 w 1479715"/>
                  <a:gd name="connsiteY177" fmla="*/ 909132 h 1424911"/>
                  <a:gd name="connsiteX178" fmla="*/ 1144011 w 1479715"/>
                  <a:gd name="connsiteY178" fmla="*/ 909132 h 1424911"/>
                  <a:gd name="connsiteX179" fmla="*/ 1179634 w 1479715"/>
                  <a:gd name="connsiteY179" fmla="*/ 701972 h 1424911"/>
                  <a:gd name="connsiteX180" fmla="*/ 1212516 w 1479715"/>
                  <a:gd name="connsiteY180" fmla="*/ 657032 h 1424911"/>
                  <a:gd name="connsiteX181" fmla="*/ 1198267 w 1479715"/>
                  <a:gd name="connsiteY181" fmla="*/ 623054 h 1424911"/>
                  <a:gd name="connsiteX182" fmla="*/ 1262388 w 1479715"/>
                  <a:gd name="connsiteY182" fmla="*/ 437267 h 1424911"/>
                  <a:gd name="connsiteX183" fmla="*/ 1264032 w 1479715"/>
                  <a:gd name="connsiteY183" fmla="*/ 394520 h 1424911"/>
                  <a:gd name="connsiteX184" fmla="*/ 1207036 w 1479715"/>
                  <a:gd name="connsiteY184" fmla="*/ 397260 h 1424911"/>
                  <a:gd name="connsiteX185" fmla="*/ 1165933 w 1479715"/>
                  <a:gd name="connsiteY185" fmla="*/ 413701 h 1424911"/>
                  <a:gd name="connsiteX186" fmla="*/ 1145655 w 1479715"/>
                  <a:gd name="connsiteY186" fmla="*/ 380819 h 1424911"/>
                  <a:gd name="connsiteX187" fmla="*/ 1064545 w 1479715"/>
                  <a:gd name="connsiteY187" fmla="*/ 327110 h 1424911"/>
                  <a:gd name="connsiteX188" fmla="*/ 1026182 w 1479715"/>
                  <a:gd name="connsiteY188" fmla="*/ 335331 h 1424911"/>
                  <a:gd name="connsiteX189" fmla="*/ 1040431 w 1479715"/>
                  <a:gd name="connsiteY189" fmla="*/ 386847 h 1424911"/>
                  <a:gd name="connsiteX190" fmla="*/ 1110032 w 1479715"/>
                  <a:gd name="connsiteY190" fmla="*/ 408221 h 1424911"/>
                  <a:gd name="connsiteX191" fmla="*/ 1141819 w 1479715"/>
                  <a:gd name="connsiteY191" fmla="*/ 425758 h 1424911"/>
                  <a:gd name="connsiteX192" fmla="*/ 1110032 w 1479715"/>
                  <a:gd name="connsiteY192" fmla="*/ 443296 h 1424911"/>
                  <a:gd name="connsiteX193" fmla="*/ 1010836 w 1479715"/>
                  <a:gd name="connsiteY193" fmla="*/ 523310 h 1424911"/>
                  <a:gd name="connsiteX194" fmla="*/ 888623 w 1479715"/>
                  <a:gd name="connsiteY194" fmla="*/ 772121 h 1424911"/>
                  <a:gd name="connsiteX195" fmla="*/ 904516 w 1479715"/>
                  <a:gd name="connsiteY195" fmla="*/ 1009424 h 1424911"/>
                  <a:gd name="connsiteX196" fmla="*/ 960964 w 1479715"/>
                  <a:gd name="connsiteY196" fmla="*/ 1119580 h 1424911"/>
                  <a:gd name="connsiteX197" fmla="*/ 908352 w 1479715"/>
                  <a:gd name="connsiteY197" fmla="*/ 1177673 h 1424911"/>
                  <a:gd name="connsiteX198" fmla="*/ 872730 w 1479715"/>
                  <a:gd name="connsiteY198" fmla="*/ 1048883 h 1424911"/>
                  <a:gd name="connsiteX199" fmla="*/ 857932 w 1479715"/>
                  <a:gd name="connsiteY199" fmla="*/ 1031345 h 1424911"/>
                  <a:gd name="connsiteX200" fmla="*/ 755448 w 1479715"/>
                  <a:gd name="connsiteY200" fmla="*/ 960100 h 1424911"/>
                  <a:gd name="connsiteX201" fmla="*/ 752160 w 1479715"/>
                  <a:gd name="connsiteY201" fmla="*/ 948043 h 1424911"/>
                  <a:gd name="connsiteX202" fmla="*/ 752160 w 1479715"/>
                  <a:gd name="connsiteY202" fmla="*/ 936534 h 1424911"/>
                  <a:gd name="connsiteX203" fmla="*/ 796552 w 1479715"/>
                  <a:gd name="connsiteY203" fmla="*/ 739239 h 1424911"/>
                  <a:gd name="connsiteX204" fmla="*/ 802032 w 1479715"/>
                  <a:gd name="connsiteY204" fmla="*/ 712385 h 1424911"/>
                  <a:gd name="connsiteX205" fmla="*/ 827242 w 1479715"/>
                  <a:gd name="connsiteY205" fmla="*/ 674570 h 1424911"/>
                  <a:gd name="connsiteX206" fmla="*/ 821214 w 1479715"/>
                  <a:gd name="connsiteY206" fmla="*/ 642783 h 1424911"/>
                  <a:gd name="connsiteX207" fmla="*/ 863961 w 1479715"/>
                  <a:gd name="connsiteY207" fmla="*/ 505772 h 1424911"/>
                  <a:gd name="connsiteX208" fmla="*/ 864509 w 1479715"/>
                  <a:gd name="connsiteY208" fmla="*/ 504676 h 1424911"/>
                  <a:gd name="connsiteX209" fmla="*/ 886431 w 1479715"/>
                  <a:gd name="connsiteY209" fmla="*/ 446584 h 1424911"/>
                  <a:gd name="connsiteX210" fmla="*/ 931370 w 1479715"/>
                  <a:gd name="connsiteY210" fmla="*/ 421922 h 1424911"/>
                  <a:gd name="connsiteX211" fmla="*/ 938495 w 1479715"/>
                  <a:gd name="connsiteY211" fmla="*/ 393972 h 1424911"/>
                  <a:gd name="connsiteX212" fmla="*/ 914929 w 1479715"/>
                  <a:gd name="connsiteY212" fmla="*/ 385203 h 1424911"/>
                  <a:gd name="connsiteX213" fmla="*/ 793811 w 1479715"/>
                  <a:gd name="connsiteY213" fmla="*/ 390683 h 1424911"/>
                  <a:gd name="connsiteX214" fmla="*/ 714893 w 1479715"/>
                  <a:gd name="connsiteY214" fmla="*/ 403288 h 1424911"/>
                  <a:gd name="connsiteX215" fmla="*/ 655705 w 1479715"/>
                  <a:gd name="connsiteY215" fmla="*/ 336975 h 1424911"/>
                  <a:gd name="connsiteX216" fmla="*/ 598708 w 1479715"/>
                  <a:gd name="connsiteY216" fmla="*/ 327658 h 1424911"/>
                  <a:gd name="connsiteX217" fmla="*/ 598160 w 1479715"/>
                  <a:gd name="connsiteY217" fmla="*/ 381915 h 1424911"/>
                  <a:gd name="connsiteX218" fmla="*/ 644196 w 1479715"/>
                  <a:gd name="connsiteY218" fmla="*/ 393424 h 1424911"/>
                  <a:gd name="connsiteX219" fmla="*/ 669406 w 1479715"/>
                  <a:gd name="connsiteY219" fmla="*/ 430690 h 1424911"/>
                  <a:gd name="connsiteX220" fmla="*/ 609121 w 1479715"/>
                  <a:gd name="connsiteY220" fmla="*/ 510705 h 1424911"/>
                  <a:gd name="connsiteX221" fmla="*/ 507733 w 1479715"/>
                  <a:gd name="connsiteY221" fmla="*/ 834598 h 1424911"/>
                  <a:gd name="connsiteX222" fmla="*/ 576238 w 1479715"/>
                  <a:gd name="connsiteY222" fmla="*/ 980926 h 1424911"/>
                  <a:gd name="connsiteX223" fmla="*/ 594324 w 1479715"/>
                  <a:gd name="connsiteY223" fmla="*/ 1054911 h 1424911"/>
                  <a:gd name="connsiteX224" fmla="*/ 541164 w 1479715"/>
                  <a:gd name="connsiteY224" fmla="*/ 1077381 h 1424911"/>
                  <a:gd name="connsiteX225" fmla="*/ 504445 w 1479715"/>
                  <a:gd name="connsiteY225" fmla="*/ 1032990 h 1424911"/>
                  <a:gd name="connsiteX226" fmla="*/ 495676 w 1479715"/>
                  <a:gd name="connsiteY226" fmla="*/ 996271 h 1424911"/>
                  <a:gd name="connsiteX227" fmla="*/ 495676 w 1479715"/>
                  <a:gd name="connsiteY227" fmla="*/ 995723 h 1424911"/>
                  <a:gd name="connsiteX228" fmla="*/ 401961 w 1479715"/>
                  <a:gd name="connsiteY228" fmla="*/ 969417 h 1424911"/>
                  <a:gd name="connsiteX229" fmla="*/ 381135 w 1479715"/>
                  <a:gd name="connsiteY229" fmla="*/ 966676 h 1424911"/>
                  <a:gd name="connsiteX230" fmla="*/ 401961 w 1479715"/>
                  <a:gd name="connsiteY230" fmla="*/ 861452 h 1424911"/>
                  <a:gd name="connsiteX231" fmla="*/ 444708 w 1479715"/>
                  <a:gd name="connsiteY231" fmla="*/ 709096 h 1424911"/>
                  <a:gd name="connsiteX232" fmla="*/ 462793 w 1479715"/>
                  <a:gd name="connsiteY232" fmla="*/ 703616 h 1424911"/>
                  <a:gd name="connsiteX233" fmla="*/ 471562 w 1479715"/>
                  <a:gd name="connsiteY233" fmla="*/ 698683 h 1424911"/>
                  <a:gd name="connsiteX234" fmla="*/ 474302 w 1479715"/>
                  <a:gd name="connsiteY234" fmla="*/ 670733 h 1424911"/>
                  <a:gd name="connsiteX235" fmla="*/ 462793 w 1479715"/>
                  <a:gd name="connsiteY235" fmla="*/ 662513 h 1424911"/>
                  <a:gd name="connsiteX236" fmla="*/ 460053 w 1479715"/>
                  <a:gd name="connsiteY236" fmla="*/ 655936 h 1424911"/>
                  <a:gd name="connsiteX237" fmla="*/ 462793 w 1479715"/>
                  <a:gd name="connsiteY237" fmla="*/ 644427 h 1424911"/>
                  <a:gd name="connsiteX238" fmla="*/ 496772 w 1479715"/>
                  <a:gd name="connsiteY238" fmla="*/ 541395 h 1424911"/>
                  <a:gd name="connsiteX239" fmla="*/ 513761 w 1479715"/>
                  <a:gd name="connsiteY239" fmla="*/ 492071 h 1424911"/>
                  <a:gd name="connsiteX240" fmla="*/ 538971 w 1479715"/>
                  <a:gd name="connsiteY240" fmla="*/ 487139 h 1424911"/>
                  <a:gd name="connsiteX241" fmla="*/ 549932 w 1479715"/>
                  <a:gd name="connsiteY241" fmla="*/ 483851 h 1424911"/>
                  <a:gd name="connsiteX242" fmla="*/ 545000 w 1479715"/>
                  <a:gd name="connsiteY242" fmla="*/ 446036 h 1424911"/>
                  <a:gd name="connsiteX243" fmla="*/ 495128 w 1479715"/>
                  <a:gd name="connsiteY243" fmla="*/ 438363 h 1424911"/>
                  <a:gd name="connsiteX244" fmla="*/ 462245 w 1479715"/>
                  <a:gd name="connsiteY244" fmla="*/ 438363 h 1424911"/>
                  <a:gd name="connsiteX245" fmla="*/ 401413 w 1479715"/>
                  <a:gd name="connsiteY245" fmla="*/ 437267 h 1424911"/>
                  <a:gd name="connsiteX246" fmla="*/ 359213 w 1479715"/>
                  <a:gd name="connsiteY246" fmla="*/ 374242 h 1424911"/>
                  <a:gd name="connsiteX247" fmla="*/ 311534 w 1479715"/>
                  <a:gd name="connsiteY247" fmla="*/ 407673 h 1424911"/>
                  <a:gd name="connsiteX248" fmla="*/ 352637 w 1479715"/>
                  <a:gd name="connsiteY248" fmla="*/ 454804 h 1424911"/>
                  <a:gd name="connsiteX249" fmla="*/ 194252 w 1479715"/>
                  <a:gd name="connsiteY249" fmla="*/ 617025 h 1424911"/>
                  <a:gd name="connsiteX250" fmla="*/ 152053 w 1479715"/>
                  <a:gd name="connsiteY250" fmla="*/ 821445 h 1424911"/>
                  <a:gd name="connsiteX251" fmla="*/ 211790 w 1479715"/>
                  <a:gd name="connsiteY251" fmla="*/ 957360 h 1424911"/>
                  <a:gd name="connsiteX252" fmla="*/ 253989 w 1479715"/>
                  <a:gd name="connsiteY252" fmla="*/ 987502 h 1424911"/>
                  <a:gd name="connsiteX253" fmla="*/ 254537 w 1479715"/>
                  <a:gd name="connsiteY253" fmla="*/ 987502 h 1424911"/>
                  <a:gd name="connsiteX254" fmla="*/ 292900 w 1479715"/>
                  <a:gd name="connsiteY254" fmla="*/ 1012164 h 1424911"/>
                  <a:gd name="connsiteX255" fmla="*/ 254537 w 1479715"/>
                  <a:gd name="connsiteY255" fmla="*/ 1017644 h 1424911"/>
                  <a:gd name="connsiteX256" fmla="*/ 225491 w 1479715"/>
                  <a:gd name="connsiteY256" fmla="*/ 1020385 h 1424911"/>
                  <a:gd name="connsiteX257" fmla="*/ 175619 w 1479715"/>
                  <a:gd name="connsiteY257" fmla="*/ 1035730 h 1424911"/>
                  <a:gd name="connsiteX258" fmla="*/ 83548 w 1479715"/>
                  <a:gd name="connsiteY258" fmla="*/ 921189 h 1424911"/>
                  <a:gd name="connsiteX259" fmla="*/ 123007 w 1479715"/>
                  <a:gd name="connsiteY259" fmla="*/ 695943 h 1424911"/>
                  <a:gd name="connsiteX260" fmla="*/ 108758 w 1479715"/>
                  <a:gd name="connsiteY260" fmla="*/ 414797 h 1424911"/>
                  <a:gd name="connsiteX261" fmla="*/ 179455 w 1479715"/>
                  <a:gd name="connsiteY261" fmla="*/ 369858 h 1424911"/>
                  <a:gd name="connsiteX262" fmla="*/ 253441 w 1479715"/>
                  <a:gd name="connsiteY262" fmla="*/ 400548 h 1424911"/>
                  <a:gd name="connsiteX263" fmla="*/ 253989 w 1479715"/>
                  <a:gd name="connsiteY263" fmla="*/ 401096 h 1424911"/>
                  <a:gd name="connsiteX264" fmla="*/ 263854 w 1479715"/>
                  <a:gd name="connsiteY264" fmla="*/ 402192 h 1424911"/>
                  <a:gd name="connsiteX265" fmla="*/ 253989 w 1479715"/>
                  <a:gd name="connsiteY265" fmla="*/ 335331 h 1424911"/>
                  <a:gd name="connsiteX266" fmla="*/ 253441 w 1479715"/>
                  <a:gd name="connsiteY266" fmla="*/ 334783 h 1424911"/>
                  <a:gd name="connsiteX267" fmla="*/ 244124 w 1479715"/>
                  <a:gd name="connsiteY267" fmla="*/ 324918 h 1424911"/>
                  <a:gd name="connsiteX268" fmla="*/ 166302 w 1479715"/>
                  <a:gd name="connsiteY268" fmla="*/ 285459 h 1424911"/>
                  <a:gd name="connsiteX269" fmla="*/ 209050 w 1479715"/>
                  <a:gd name="connsiteY269" fmla="*/ 240520 h 1424911"/>
                  <a:gd name="connsiteX270" fmla="*/ 215078 w 1479715"/>
                  <a:gd name="connsiteY270" fmla="*/ 152833 h 1424911"/>
                  <a:gd name="connsiteX271" fmla="*/ 126295 w 1479715"/>
                  <a:gd name="connsiteY271" fmla="*/ 125431 h 1424911"/>
                  <a:gd name="connsiteX272" fmla="*/ 149861 w 1479715"/>
                  <a:gd name="connsiteY272" fmla="*/ 197772 h 1424911"/>
                  <a:gd name="connsiteX273" fmla="*/ 71491 w 1479715"/>
                  <a:gd name="connsiteY273" fmla="*/ 287651 h 1424911"/>
                  <a:gd name="connsiteX274" fmla="*/ 16686 w 1479715"/>
                  <a:gd name="connsiteY274" fmla="*/ 444392 h 1424911"/>
                  <a:gd name="connsiteX275" fmla="*/ 20523 w 1479715"/>
                  <a:gd name="connsiteY275" fmla="*/ 771573 h 1424911"/>
                  <a:gd name="connsiteX276" fmla="*/ 22715 w 1479715"/>
                  <a:gd name="connsiteY276" fmla="*/ 1016000 h 1424911"/>
                  <a:gd name="connsiteX277" fmla="*/ 232615 w 1479715"/>
                  <a:gd name="connsiteY277" fmla="*/ 1284541 h 1424911"/>
                  <a:gd name="connsiteX278" fmla="*/ 217818 w 1479715"/>
                  <a:gd name="connsiteY278" fmla="*/ 1323452 h 1424911"/>
                  <a:gd name="connsiteX279" fmla="*/ 237548 w 1479715"/>
                  <a:gd name="connsiteY279" fmla="*/ 1345374 h 1424911"/>
                  <a:gd name="connsiteX280" fmla="*/ 254537 w 1479715"/>
                  <a:gd name="connsiteY280" fmla="*/ 1325097 h 1424911"/>
                  <a:gd name="connsiteX281" fmla="*/ 266046 w 1479715"/>
                  <a:gd name="connsiteY281" fmla="*/ 1300435 h 1424911"/>
                  <a:gd name="connsiteX282" fmla="*/ 401413 w 1479715"/>
                  <a:gd name="connsiteY282" fmla="*/ 1375516 h 1424911"/>
                  <a:gd name="connsiteX283" fmla="*/ 544452 w 1479715"/>
                  <a:gd name="connsiteY283" fmla="*/ 1405659 h 1424911"/>
                  <a:gd name="connsiteX284" fmla="*/ 580623 w 1479715"/>
                  <a:gd name="connsiteY284" fmla="*/ 1421552 h 1424911"/>
                  <a:gd name="connsiteX285" fmla="*/ 573498 w 1479715"/>
                  <a:gd name="connsiteY285" fmla="*/ 1445666 h 1424911"/>
                  <a:gd name="connsiteX286" fmla="*/ 566922 w 1479715"/>
                  <a:gd name="connsiteY286" fmla="*/ 1468684 h 1424911"/>
                  <a:gd name="connsiteX287" fmla="*/ 599804 w 1479715"/>
                  <a:gd name="connsiteY287" fmla="*/ 1470876 h 1424911"/>
                  <a:gd name="connsiteX288" fmla="*/ 611313 w 1479715"/>
                  <a:gd name="connsiteY288" fmla="*/ 1437445 h 1424911"/>
                  <a:gd name="connsiteX289" fmla="*/ 620630 w 1479715"/>
                  <a:gd name="connsiteY289" fmla="*/ 1412235 h 1424911"/>
                  <a:gd name="connsiteX290" fmla="*/ 863961 w 1479715"/>
                  <a:gd name="connsiteY290" fmla="*/ 1415523 h 1424911"/>
                  <a:gd name="connsiteX291" fmla="*/ 957676 w 1479715"/>
                  <a:gd name="connsiteY291" fmla="*/ 1415523 h 1424911"/>
                  <a:gd name="connsiteX292" fmla="*/ 951648 w 1479715"/>
                  <a:gd name="connsiteY292" fmla="*/ 1440185 h 1424911"/>
                  <a:gd name="connsiteX293" fmla="*/ 949456 w 1479715"/>
                  <a:gd name="connsiteY293" fmla="*/ 1463751 h 1424911"/>
                  <a:gd name="connsiteX294" fmla="*/ 980146 w 1479715"/>
                  <a:gd name="connsiteY294" fmla="*/ 1462107 h 1424911"/>
                  <a:gd name="connsiteX295" fmla="*/ 997135 w 1479715"/>
                  <a:gd name="connsiteY295" fmla="*/ 1405659 h 1424911"/>
                  <a:gd name="connsiteX296" fmla="*/ 1029470 w 1479715"/>
                  <a:gd name="connsiteY296" fmla="*/ 1397438 h 1424911"/>
                  <a:gd name="connsiteX297" fmla="*/ 1210872 w 1479715"/>
                  <a:gd name="connsiteY297" fmla="*/ 1311943 h 1424911"/>
                  <a:gd name="connsiteX298" fmla="*/ 1408168 w 1479715"/>
                  <a:gd name="connsiteY298" fmla="*/ 1114100 h 1424911"/>
                  <a:gd name="connsiteX299" fmla="*/ 1461876 w 1479715"/>
                  <a:gd name="connsiteY299" fmla="*/ 972705 h 1424911"/>
                  <a:gd name="connsiteX300" fmla="*/ 1444338 w 1479715"/>
                  <a:gd name="connsiteY300" fmla="*/ 832406 h 1424911"/>
                  <a:gd name="connsiteX301" fmla="*/ 1391178 w 1479715"/>
                  <a:gd name="connsiteY301" fmla="*/ 644427 h 1424911"/>
                  <a:gd name="connsiteX302" fmla="*/ 1388986 w 1479715"/>
                  <a:gd name="connsiteY302" fmla="*/ 533723 h 1424911"/>
                  <a:gd name="connsiteX303" fmla="*/ 1425157 w 1479715"/>
                  <a:gd name="connsiteY303" fmla="*/ 521117 h 1424911"/>
                  <a:gd name="connsiteX304" fmla="*/ 1443790 w 1479715"/>
                  <a:gd name="connsiteY304" fmla="*/ 637851 h 1424911"/>
                  <a:gd name="connsiteX305" fmla="*/ 1470096 w 1479715"/>
                  <a:gd name="connsiteY305" fmla="*/ 695395 h 1424911"/>
                  <a:gd name="connsiteX306" fmla="*/ 1492018 w 1479715"/>
                  <a:gd name="connsiteY306" fmla="*/ 554548 h 1424911"/>
                  <a:gd name="connsiteX307" fmla="*/ 1510652 w 1479715"/>
                  <a:gd name="connsiteY307" fmla="*/ 470150 h 1424911"/>
                  <a:gd name="connsiteX308" fmla="*/ 1467904 w 1479715"/>
                  <a:gd name="connsiteY308" fmla="*/ 311217 h 142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</a:cxnLst>
                <a:rect l="l" t="t" r="r" b="b"/>
                <a:pathLst>
                  <a:path w="1479715" h="1424911">
                    <a:moveTo>
                      <a:pt x="1409264" y="456449"/>
                    </a:moveTo>
                    <a:cubicBezTo>
                      <a:pt x="1407072" y="480014"/>
                      <a:pt x="1387890" y="499196"/>
                      <a:pt x="1373641" y="508513"/>
                    </a:cubicBezTo>
                    <a:cubicBezTo>
                      <a:pt x="1339114" y="533723"/>
                      <a:pt x="1345143" y="555096"/>
                      <a:pt x="1338018" y="564413"/>
                    </a:cubicBezTo>
                    <a:cubicBezTo>
                      <a:pt x="1336374" y="566605"/>
                      <a:pt x="1334182" y="569345"/>
                      <a:pt x="1331442" y="568249"/>
                    </a:cubicBezTo>
                    <a:cubicBezTo>
                      <a:pt x="1324865" y="566605"/>
                      <a:pt x="1322673" y="550712"/>
                      <a:pt x="1322673" y="537011"/>
                    </a:cubicBezTo>
                    <a:cubicBezTo>
                      <a:pt x="1322673" y="523858"/>
                      <a:pt x="1334182" y="504128"/>
                      <a:pt x="1341306" y="492619"/>
                    </a:cubicBezTo>
                    <a:cubicBezTo>
                      <a:pt x="1352815" y="473986"/>
                      <a:pt x="1366516" y="454804"/>
                      <a:pt x="1376929" y="444392"/>
                    </a:cubicBezTo>
                    <a:cubicBezTo>
                      <a:pt x="1400495" y="423018"/>
                      <a:pt x="1409812" y="444392"/>
                      <a:pt x="1409264" y="456449"/>
                    </a:cubicBezTo>
                    <a:moveTo>
                      <a:pt x="1390082" y="905296"/>
                    </a:moveTo>
                    <a:cubicBezTo>
                      <a:pt x="1388438" y="990242"/>
                      <a:pt x="1387890" y="1031345"/>
                      <a:pt x="1353911" y="1084506"/>
                    </a:cubicBezTo>
                    <a:cubicBezTo>
                      <a:pt x="1339114" y="1106975"/>
                      <a:pt x="1322125" y="1126157"/>
                      <a:pt x="1305683" y="1146983"/>
                    </a:cubicBezTo>
                    <a:cubicBezTo>
                      <a:pt x="1266772" y="1177673"/>
                      <a:pt x="1275541" y="1155203"/>
                      <a:pt x="1294723" y="1123417"/>
                    </a:cubicBezTo>
                    <a:cubicBezTo>
                      <a:pt x="1349527" y="1058748"/>
                      <a:pt x="1353911" y="965032"/>
                      <a:pt x="1352267" y="884470"/>
                    </a:cubicBezTo>
                    <a:cubicBezTo>
                      <a:pt x="1348979" y="806100"/>
                      <a:pt x="1344047" y="722797"/>
                      <a:pt x="1353363" y="737046"/>
                    </a:cubicBezTo>
                    <a:cubicBezTo>
                      <a:pt x="1364324" y="750747"/>
                      <a:pt x="1390082" y="853780"/>
                      <a:pt x="1390082" y="905296"/>
                    </a:cubicBezTo>
                    <a:close/>
                    <a:moveTo>
                      <a:pt x="1224025" y="1162328"/>
                    </a:moveTo>
                    <a:cubicBezTo>
                      <a:pt x="1212516" y="1176029"/>
                      <a:pt x="1181278" y="1203979"/>
                      <a:pt x="1145655" y="1224805"/>
                    </a:cubicBezTo>
                    <a:cubicBezTo>
                      <a:pt x="1125925" y="1234669"/>
                      <a:pt x="1087014" y="1253851"/>
                      <a:pt x="1065641" y="1255495"/>
                    </a:cubicBezTo>
                    <a:cubicBezTo>
                      <a:pt x="1062901" y="1255495"/>
                      <a:pt x="1060708" y="1255495"/>
                      <a:pt x="1059612" y="1254947"/>
                    </a:cubicBezTo>
                    <a:cubicBezTo>
                      <a:pt x="1053036" y="1252755"/>
                      <a:pt x="1050295" y="1245082"/>
                      <a:pt x="1051392" y="1225353"/>
                    </a:cubicBezTo>
                    <a:cubicBezTo>
                      <a:pt x="1051392" y="1210556"/>
                      <a:pt x="1054680" y="1194662"/>
                      <a:pt x="1059612" y="1179317"/>
                    </a:cubicBezTo>
                    <a:cubicBezTo>
                      <a:pt x="1060708" y="1172193"/>
                      <a:pt x="1063449" y="1165068"/>
                      <a:pt x="1065641" y="1157943"/>
                    </a:cubicBezTo>
                    <a:cubicBezTo>
                      <a:pt x="1071669" y="1134378"/>
                      <a:pt x="1079890" y="1113004"/>
                      <a:pt x="1083178" y="1096015"/>
                    </a:cubicBezTo>
                    <a:cubicBezTo>
                      <a:pt x="1089207" y="1071353"/>
                      <a:pt x="1095235" y="1021481"/>
                      <a:pt x="1110032" y="991338"/>
                    </a:cubicBezTo>
                    <a:cubicBezTo>
                      <a:pt x="1114417" y="982570"/>
                      <a:pt x="1119897" y="975445"/>
                      <a:pt x="1127022" y="971061"/>
                    </a:cubicBezTo>
                    <a:cubicBezTo>
                      <a:pt x="1131954" y="968321"/>
                      <a:pt x="1137982" y="965580"/>
                      <a:pt x="1145655" y="962292"/>
                    </a:cubicBezTo>
                    <a:cubicBezTo>
                      <a:pt x="1165933" y="955167"/>
                      <a:pt x="1193883" y="951331"/>
                      <a:pt x="1212516" y="951331"/>
                    </a:cubicBezTo>
                    <a:cubicBezTo>
                      <a:pt x="1237726" y="951331"/>
                      <a:pt x="1265676" y="1046691"/>
                      <a:pt x="1265676" y="1066968"/>
                    </a:cubicBezTo>
                    <a:cubicBezTo>
                      <a:pt x="1265676" y="1086698"/>
                      <a:pt x="1240466" y="1144790"/>
                      <a:pt x="1224025" y="1162328"/>
                    </a:cubicBezTo>
                    <a:close/>
                    <a:moveTo>
                      <a:pt x="1040431" y="1086698"/>
                    </a:moveTo>
                    <a:cubicBezTo>
                      <a:pt x="1033854" y="1086150"/>
                      <a:pt x="1026182" y="1075189"/>
                      <a:pt x="1012481" y="1048883"/>
                    </a:cubicBezTo>
                    <a:cubicBezTo>
                      <a:pt x="1001520" y="1029153"/>
                      <a:pt x="995491" y="1000107"/>
                      <a:pt x="1015221" y="982570"/>
                    </a:cubicBezTo>
                    <a:cubicBezTo>
                      <a:pt x="1024537" y="973801"/>
                      <a:pt x="1033306" y="968869"/>
                      <a:pt x="1040431" y="968321"/>
                    </a:cubicBezTo>
                    <a:cubicBezTo>
                      <a:pt x="1049748" y="966676"/>
                      <a:pt x="1057420" y="968869"/>
                      <a:pt x="1065641" y="971609"/>
                    </a:cubicBezTo>
                    <a:cubicBezTo>
                      <a:pt x="1076602" y="975445"/>
                      <a:pt x="1082630" y="983118"/>
                      <a:pt x="1074957" y="1013260"/>
                    </a:cubicBezTo>
                    <a:cubicBezTo>
                      <a:pt x="1071121" y="1032442"/>
                      <a:pt x="1068381" y="1046691"/>
                      <a:pt x="1065641" y="1057652"/>
                    </a:cubicBezTo>
                    <a:cubicBezTo>
                      <a:pt x="1061804" y="1065872"/>
                      <a:pt x="1051392" y="1087794"/>
                      <a:pt x="1040431" y="1086698"/>
                    </a:cubicBezTo>
                    <a:close/>
                    <a:moveTo>
                      <a:pt x="1038239" y="1173289"/>
                    </a:moveTo>
                    <a:cubicBezTo>
                      <a:pt x="1023989" y="1212748"/>
                      <a:pt x="1014673" y="1284541"/>
                      <a:pt x="993299" y="1286733"/>
                    </a:cubicBezTo>
                    <a:cubicBezTo>
                      <a:pt x="988915" y="1286733"/>
                      <a:pt x="984530" y="1286733"/>
                      <a:pt x="980146" y="1286185"/>
                    </a:cubicBezTo>
                    <a:cubicBezTo>
                      <a:pt x="957676" y="1282349"/>
                      <a:pt x="928630" y="1269196"/>
                      <a:pt x="926438" y="1251111"/>
                    </a:cubicBezTo>
                    <a:cubicBezTo>
                      <a:pt x="921505" y="1229737"/>
                      <a:pt x="921505" y="1208363"/>
                      <a:pt x="950004" y="1190826"/>
                    </a:cubicBezTo>
                    <a:cubicBezTo>
                      <a:pt x="962061" y="1182605"/>
                      <a:pt x="974666" y="1174385"/>
                      <a:pt x="986722" y="1165616"/>
                    </a:cubicBezTo>
                    <a:cubicBezTo>
                      <a:pt x="997683" y="1156847"/>
                      <a:pt x="1007000" y="1149723"/>
                      <a:pt x="1017413" y="1143146"/>
                    </a:cubicBezTo>
                    <a:cubicBezTo>
                      <a:pt x="1024537" y="1138214"/>
                      <a:pt x="1036046" y="1136022"/>
                      <a:pt x="1040979" y="1143146"/>
                    </a:cubicBezTo>
                    <a:cubicBezTo>
                      <a:pt x="1043171" y="1146434"/>
                      <a:pt x="1043719" y="1151367"/>
                      <a:pt x="1042623" y="1159039"/>
                    </a:cubicBezTo>
                    <a:cubicBezTo>
                      <a:pt x="1040979" y="1163424"/>
                      <a:pt x="1039335" y="1168356"/>
                      <a:pt x="1038239" y="1173289"/>
                    </a:cubicBezTo>
                    <a:close/>
                    <a:moveTo>
                      <a:pt x="975214" y="806100"/>
                    </a:moveTo>
                    <a:cubicBezTo>
                      <a:pt x="979050" y="778150"/>
                      <a:pt x="985626" y="750199"/>
                      <a:pt x="992751" y="722797"/>
                    </a:cubicBezTo>
                    <a:cubicBezTo>
                      <a:pt x="1001520" y="688271"/>
                      <a:pt x="1011933" y="660320"/>
                      <a:pt x="1016865" y="651552"/>
                    </a:cubicBezTo>
                    <a:cubicBezTo>
                      <a:pt x="1025086" y="635658"/>
                      <a:pt x="1031114" y="644975"/>
                      <a:pt x="1040431" y="653744"/>
                    </a:cubicBezTo>
                    <a:cubicBezTo>
                      <a:pt x="1055776" y="665801"/>
                      <a:pt x="1110580" y="701972"/>
                      <a:pt x="1123185" y="699231"/>
                    </a:cubicBezTo>
                    <a:cubicBezTo>
                      <a:pt x="1132502" y="698683"/>
                      <a:pt x="1144011" y="695943"/>
                      <a:pt x="1146203" y="694299"/>
                    </a:cubicBezTo>
                    <a:cubicBezTo>
                      <a:pt x="1146203" y="724990"/>
                      <a:pt x="1134146" y="770477"/>
                      <a:pt x="1127570" y="801715"/>
                    </a:cubicBezTo>
                    <a:cubicBezTo>
                      <a:pt x="1120993" y="823637"/>
                      <a:pt x="1118253" y="867481"/>
                      <a:pt x="1110580" y="894335"/>
                    </a:cubicBezTo>
                    <a:cubicBezTo>
                      <a:pt x="1107840" y="904200"/>
                      <a:pt x="1104552" y="911872"/>
                      <a:pt x="1099619" y="915160"/>
                    </a:cubicBezTo>
                    <a:cubicBezTo>
                      <a:pt x="1085918" y="923929"/>
                      <a:pt x="1056872" y="922285"/>
                      <a:pt x="1040431" y="918449"/>
                    </a:cubicBezTo>
                    <a:cubicBezTo>
                      <a:pt x="985078" y="910776"/>
                      <a:pt x="969733" y="856520"/>
                      <a:pt x="975214" y="806100"/>
                    </a:cubicBezTo>
                    <a:close/>
                    <a:moveTo>
                      <a:pt x="1096879" y="509061"/>
                    </a:moveTo>
                    <a:cubicBezTo>
                      <a:pt x="1110580" y="490427"/>
                      <a:pt x="1127570" y="475082"/>
                      <a:pt x="1145655" y="460833"/>
                    </a:cubicBezTo>
                    <a:cubicBezTo>
                      <a:pt x="1161000" y="447132"/>
                      <a:pt x="1176893" y="436171"/>
                      <a:pt x="1188950" y="429046"/>
                    </a:cubicBezTo>
                    <a:cubicBezTo>
                      <a:pt x="1216353" y="413701"/>
                      <a:pt x="1218545" y="444392"/>
                      <a:pt x="1212516" y="461929"/>
                    </a:cubicBezTo>
                    <a:cubicBezTo>
                      <a:pt x="1207036" y="480014"/>
                      <a:pt x="1185662" y="545231"/>
                      <a:pt x="1179086" y="573730"/>
                    </a:cubicBezTo>
                    <a:cubicBezTo>
                      <a:pt x="1173605" y="603872"/>
                      <a:pt x="1164836" y="648812"/>
                      <a:pt x="1153876" y="654292"/>
                    </a:cubicBezTo>
                    <a:cubicBezTo>
                      <a:pt x="1140175" y="660868"/>
                      <a:pt x="1122637" y="657032"/>
                      <a:pt x="1110032" y="649360"/>
                    </a:cubicBezTo>
                    <a:cubicBezTo>
                      <a:pt x="1093043" y="639495"/>
                      <a:pt x="1078246" y="618669"/>
                      <a:pt x="1076054" y="585787"/>
                    </a:cubicBezTo>
                    <a:cubicBezTo>
                      <a:pt x="1073313" y="541395"/>
                      <a:pt x="1081534" y="534271"/>
                      <a:pt x="1096879" y="509061"/>
                    </a:cubicBezTo>
                    <a:close/>
                    <a:moveTo>
                      <a:pt x="893007" y="1274676"/>
                    </a:moveTo>
                    <a:cubicBezTo>
                      <a:pt x="889719" y="1290570"/>
                      <a:pt x="888075" y="1292214"/>
                      <a:pt x="872730" y="1298242"/>
                    </a:cubicBezTo>
                    <a:cubicBezTo>
                      <a:pt x="869441" y="1299338"/>
                      <a:pt x="865605" y="1300435"/>
                      <a:pt x="862317" y="1301531"/>
                    </a:cubicBezTo>
                    <a:cubicBezTo>
                      <a:pt x="843135" y="1307559"/>
                      <a:pt x="832722" y="1302079"/>
                      <a:pt x="838751" y="1290570"/>
                    </a:cubicBezTo>
                    <a:cubicBezTo>
                      <a:pt x="843135" y="1281801"/>
                      <a:pt x="852452" y="1269196"/>
                      <a:pt x="862317" y="1262072"/>
                    </a:cubicBezTo>
                    <a:cubicBezTo>
                      <a:pt x="866153" y="1259331"/>
                      <a:pt x="872181" y="1257687"/>
                      <a:pt x="877114" y="1257139"/>
                    </a:cubicBezTo>
                    <a:cubicBezTo>
                      <a:pt x="886431" y="1256043"/>
                      <a:pt x="896295" y="1259331"/>
                      <a:pt x="893007" y="1274676"/>
                    </a:cubicBezTo>
                    <a:close/>
                    <a:moveTo>
                      <a:pt x="671050" y="1286185"/>
                    </a:moveTo>
                    <a:cubicBezTo>
                      <a:pt x="657349" y="1264264"/>
                      <a:pt x="668310" y="1237410"/>
                      <a:pt x="680915" y="1202883"/>
                    </a:cubicBezTo>
                    <a:cubicBezTo>
                      <a:pt x="684751" y="1192470"/>
                      <a:pt x="687491" y="1181509"/>
                      <a:pt x="690231" y="1171096"/>
                    </a:cubicBezTo>
                    <a:cubicBezTo>
                      <a:pt x="703932" y="1119580"/>
                      <a:pt x="708317" y="1121225"/>
                      <a:pt x="715441" y="1084506"/>
                    </a:cubicBezTo>
                    <a:cubicBezTo>
                      <a:pt x="722566" y="1046691"/>
                      <a:pt x="726950" y="1029701"/>
                      <a:pt x="739007" y="1023673"/>
                    </a:cubicBezTo>
                    <a:cubicBezTo>
                      <a:pt x="747776" y="1018741"/>
                      <a:pt x="754352" y="1022029"/>
                      <a:pt x="762025" y="1026413"/>
                    </a:cubicBezTo>
                    <a:cubicBezTo>
                      <a:pt x="770246" y="1031345"/>
                      <a:pt x="778466" y="1038470"/>
                      <a:pt x="788879" y="1044498"/>
                    </a:cubicBezTo>
                    <a:cubicBezTo>
                      <a:pt x="810253" y="1056007"/>
                      <a:pt x="826694" y="1063132"/>
                      <a:pt x="829982" y="1108071"/>
                    </a:cubicBezTo>
                    <a:cubicBezTo>
                      <a:pt x="833819" y="1149175"/>
                      <a:pt x="857932" y="1180961"/>
                      <a:pt x="863961" y="1199047"/>
                    </a:cubicBezTo>
                    <a:cubicBezTo>
                      <a:pt x="872730" y="1225353"/>
                      <a:pt x="810253" y="1273032"/>
                      <a:pt x="790523" y="1281253"/>
                    </a:cubicBezTo>
                    <a:cubicBezTo>
                      <a:pt x="762573" y="1293858"/>
                      <a:pt x="688587" y="1313587"/>
                      <a:pt x="671050" y="1286185"/>
                    </a:cubicBezTo>
                    <a:close/>
                    <a:moveTo>
                      <a:pt x="659541" y="987502"/>
                    </a:moveTo>
                    <a:cubicBezTo>
                      <a:pt x="661733" y="973253"/>
                      <a:pt x="692972" y="999011"/>
                      <a:pt x="697356" y="1003395"/>
                    </a:cubicBezTo>
                    <a:cubicBezTo>
                      <a:pt x="709413" y="1010520"/>
                      <a:pt x="706125" y="1017644"/>
                      <a:pt x="699548" y="1042306"/>
                    </a:cubicBezTo>
                    <a:cubicBezTo>
                      <a:pt x="696260" y="1057652"/>
                      <a:pt x="694068" y="1092726"/>
                      <a:pt x="683655" y="1096563"/>
                    </a:cubicBezTo>
                    <a:cubicBezTo>
                      <a:pt x="683107" y="1096563"/>
                      <a:pt x="682011" y="1097111"/>
                      <a:pt x="680915" y="1097111"/>
                    </a:cubicBezTo>
                    <a:cubicBezTo>
                      <a:pt x="668858" y="1096563"/>
                      <a:pt x="666117" y="1059296"/>
                      <a:pt x="663925" y="1040114"/>
                    </a:cubicBezTo>
                    <a:cubicBezTo>
                      <a:pt x="661185" y="1020385"/>
                      <a:pt x="654608" y="1018192"/>
                      <a:pt x="659541" y="987502"/>
                    </a:cubicBezTo>
                    <a:close/>
                    <a:moveTo>
                      <a:pt x="647484" y="1209459"/>
                    </a:moveTo>
                    <a:cubicBezTo>
                      <a:pt x="637619" y="1247274"/>
                      <a:pt x="629399" y="1270292"/>
                      <a:pt x="615149" y="1272484"/>
                    </a:cubicBezTo>
                    <a:cubicBezTo>
                      <a:pt x="589939" y="1277965"/>
                      <a:pt x="582267" y="1239602"/>
                      <a:pt x="577334" y="1223708"/>
                    </a:cubicBezTo>
                    <a:cubicBezTo>
                      <a:pt x="566374" y="1188086"/>
                      <a:pt x="558153" y="1176029"/>
                      <a:pt x="551028" y="1157395"/>
                    </a:cubicBezTo>
                    <a:cubicBezTo>
                      <a:pt x="545000" y="1142598"/>
                      <a:pt x="536779" y="1137118"/>
                      <a:pt x="547740" y="1123965"/>
                    </a:cubicBezTo>
                    <a:cubicBezTo>
                      <a:pt x="557605" y="1112456"/>
                      <a:pt x="559797" y="1117388"/>
                      <a:pt x="583911" y="1128897"/>
                    </a:cubicBezTo>
                    <a:cubicBezTo>
                      <a:pt x="603640" y="1138762"/>
                      <a:pt x="618986" y="1148627"/>
                      <a:pt x="637619" y="1157943"/>
                    </a:cubicBezTo>
                    <a:cubicBezTo>
                      <a:pt x="651320" y="1163424"/>
                      <a:pt x="656801" y="1173289"/>
                      <a:pt x="647484" y="1209459"/>
                    </a:cubicBezTo>
                    <a:close/>
                    <a:moveTo>
                      <a:pt x="544452" y="1269196"/>
                    </a:moveTo>
                    <a:cubicBezTo>
                      <a:pt x="535683" y="1274676"/>
                      <a:pt x="479783" y="1269744"/>
                      <a:pt x="463890" y="1265360"/>
                    </a:cubicBezTo>
                    <a:cubicBezTo>
                      <a:pt x="450188" y="1262620"/>
                      <a:pt x="440872" y="1256591"/>
                      <a:pt x="447996" y="1236313"/>
                    </a:cubicBezTo>
                    <a:cubicBezTo>
                      <a:pt x="450737" y="1226997"/>
                      <a:pt x="457313" y="1215488"/>
                      <a:pt x="463890" y="1204527"/>
                    </a:cubicBezTo>
                    <a:cubicBezTo>
                      <a:pt x="474850" y="1189730"/>
                      <a:pt x="487455" y="1176577"/>
                      <a:pt x="496772" y="1171096"/>
                    </a:cubicBezTo>
                    <a:cubicBezTo>
                      <a:pt x="499512" y="1168904"/>
                      <a:pt x="503349" y="1168356"/>
                      <a:pt x="505541" y="1168904"/>
                    </a:cubicBezTo>
                    <a:cubicBezTo>
                      <a:pt x="508829" y="1168904"/>
                      <a:pt x="540068" y="1242890"/>
                      <a:pt x="546096" y="1254947"/>
                    </a:cubicBezTo>
                    <a:cubicBezTo>
                      <a:pt x="548836" y="1260427"/>
                      <a:pt x="549384" y="1264812"/>
                      <a:pt x="544452" y="1269196"/>
                    </a:cubicBezTo>
                    <a:close/>
                    <a:moveTo>
                      <a:pt x="403057" y="1206171"/>
                    </a:moveTo>
                    <a:cubicBezTo>
                      <a:pt x="398672" y="1209459"/>
                      <a:pt x="393740" y="1212748"/>
                      <a:pt x="389904" y="1214392"/>
                    </a:cubicBezTo>
                    <a:cubicBezTo>
                      <a:pt x="365242" y="1223708"/>
                      <a:pt x="360857" y="1206171"/>
                      <a:pt x="344964" y="1196854"/>
                    </a:cubicBezTo>
                    <a:cubicBezTo>
                      <a:pt x="329071" y="1185894"/>
                      <a:pt x="311534" y="1188086"/>
                      <a:pt x="313178" y="1171096"/>
                    </a:cubicBezTo>
                    <a:cubicBezTo>
                      <a:pt x="314274" y="1159588"/>
                      <a:pt x="327427" y="1120128"/>
                      <a:pt x="341128" y="1080121"/>
                    </a:cubicBezTo>
                    <a:cubicBezTo>
                      <a:pt x="344416" y="1068064"/>
                      <a:pt x="374010" y="1091630"/>
                      <a:pt x="383875" y="1068612"/>
                    </a:cubicBezTo>
                    <a:cubicBezTo>
                      <a:pt x="388808" y="1056007"/>
                      <a:pt x="360857" y="1018741"/>
                      <a:pt x="364146" y="1009424"/>
                    </a:cubicBezTo>
                    <a:cubicBezTo>
                      <a:pt x="366886" y="1000107"/>
                      <a:pt x="385519" y="999559"/>
                      <a:pt x="402509" y="1001203"/>
                    </a:cubicBezTo>
                    <a:cubicBezTo>
                      <a:pt x="434295" y="1003395"/>
                      <a:pt x="450188" y="1002847"/>
                      <a:pt x="464986" y="1036278"/>
                    </a:cubicBezTo>
                    <a:cubicBezTo>
                      <a:pt x="475946" y="1060940"/>
                      <a:pt x="485263" y="1096563"/>
                      <a:pt x="481975" y="1110812"/>
                    </a:cubicBezTo>
                    <a:cubicBezTo>
                      <a:pt x="474850" y="1137666"/>
                      <a:pt x="423882" y="1190278"/>
                      <a:pt x="403057" y="1206171"/>
                    </a:cubicBezTo>
                    <a:close/>
                    <a:moveTo>
                      <a:pt x="300025" y="1103139"/>
                    </a:moveTo>
                    <a:cubicBezTo>
                      <a:pt x="296188" y="1123417"/>
                      <a:pt x="285776" y="1146983"/>
                      <a:pt x="278651" y="1144790"/>
                    </a:cubicBezTo>
                    <a:cubicBezTo>
                      <a:pt x="271526" y="1143694"/>
                      <a:pt x="263854" y="1140954"/>
                      <a:pt x="256729" y="1136570"/>
                    </a:cubicBezTo>
                    <a:cubicBezTo>
                      <a:pt x="239740" y="1127253"/>
                      <a:pt x="220558" y="1104783"/>
                      <a:pt x="213982" y="1086150"/>
                    </a:cubicBezTo>
                    <a:cubicBezTo>
                      <a:pt x="208501" y="1068064"/>
                      <a:pt x="192608" y="1058200"/>
                      <a:pt x="220010" y="1051075"/>
                    </a:cubicBezTo>
                    <a:cubicBezTo>
                      <a:pt x="231519" y="1049431"/>
                      <a:pt x="246316" y="1051623"/>
                      <a:pt x="257825" y="1053267"/>
                    </a:cubicBezTo>
                    <a:cubicBezTo>
                      <a:pt x="279747" y="1056007"/>
                      <a:pt x="302765" y="1060392"/>
                      <a:pt x="304409" y="1060392"/>
                    </a:cubicBezTo>
                    <a:cubicBezTo>
                      <a:pt x="314822" y="1065872"/>
                      <a:pt x="303861" y="1081765"/>
                      <a:pt x="300025" y="1103139"/>
                    </a:cubicBezTo>
                    <a:close/>
                    <a:moveTo>
                      <a:pt x="229875" y="731018"/>
                    </a:moveTo>
                    <a:cubicBezTo>
                      <a:pt x="237000" y="684434"/>
                      <a:pt x="235356" y="663609"/>
                      <a:pt x="245220" y="651552"/>
                    </a:cubicBezTo>
                    <a:cubicBezTo>
                      <a:pt x="249057" y="646619"/>
                      <a:pt x="258921" y="640043"/>
                      <a:pt x="264402" y="636755"/>
                    </a:cubicBezTo>
                    <a:cubicBezTo>
                      <a:pt x="274815" y="630726"/>
                      <a:pt x="287420" y="627438"/>
                      <a:pt x="300025" y="644427"/>
                    </a:cubicBezTo>
                    <a:cubicBezTo>
                      <a:pt x="327427" y="680050"/>
                      <a:pt x="339484" y="694847"/>
                      <a:pt x="358665" y="704164"/>
                    </a:cubicBezTo>
                    <a:cubicBezTo>
                      <a:pt x="369626" y="710192"/>
                      <a:pt x="389356" y="709096"/>
                      <a:pt x="403057" y="709096"/>
                    </a:cubicBezTo>
                    <a:cubicBezTo>
                      <a:pt x="410181" y="709096"/>
                      <a:pt x="416758" y="709096"/>
                      <a:pt x="415114" y="711288"/>
                    </a:cubicBezTo>
                    <a:cubicBezTo>
                      <a:pt x="412922" y="717865"/>
                      <a:pt x="409633" y="739239"/>
                      <a:pt x="403057" y="764997"/>
                    </a:cubicBezTo>
                    <a:cubicBezTo>
                      <a:pt x="397576" y="788014"/>
                      <a:pt x="389904" y="812676"/>
                      <a:pt x="382231" y="833502"/>
                    </a:cubicBezTo>
                    <a:cubicBezTo>
                      <a:pt x="364694" y="878441"/>
                      <a:pt x="355377" y="948043"/>
                      <a:pt x="342224" y="950235"/>
                    </a:cubicBezTo>
                    <a:cubicBezTo>
                      <a:pt x="330167" y="951879"/>
                      <a:pt x="293996" y="933246"/>
                      <a:pt x="261662" y="885566"/>
                    </a:cubicBezTo>
                    <a:cubicBezTo>
                      <a:pt x="231519" y="840627"/>
                      <a:pt x="221107" y="783630"/>
                      <a:pt x="229875" y="731018"/>
                    </a:cubicBezTo>
                    <a:close/>
                    <a:moveTo>
                      <a:pt x="328523" y="532626"/>
                    </a:moveTo>
                    <a:cubicBezTo>
                      <a:pt x="353733" y="489331"/>
                      <a:pt x="416210" y="465217"/>
                      <a:pt x="463890" y="463573"/>
                    </a:cubicBezTo>
                    <a:cubicBezTo>
                      <a:pt x="479783" y="462477"/>
                      <a:pt x="490196" y="463573"/>
                      <a:pt x="490196" y="469053"/>
                    </a:cubicBezTo>
                    <a:cubicBezTo>
                      <a:pt x="489099" y="500292"/>
                      <a:pt x="472658" y="535367"/>
                      <a:pt x="463342" y="564961"/>
                    </a:cubicBezTo>
                    <a:cubicBezTo>
                      <a:pt x="457861" y="581950"/>
                      <a:pt x="450188" y="601132"/>
                      <a:pt x="443612" y="621957"/>
                    </a:cubicBezTo>
                    <a:cubicBezTo>
                      <a:pt x="431555" y="659772"/>
                      <a:pt x="445804" y="671829"/>
                      <a:pt x="412922" y="676214"/>
                    </a:cubicBezTo>
                    <a:cubicBezTo>
                      <a:pt x="376203" y="676214"/>
                      <a:pt x="360309" y="664705"/>
                      <a:pt x="343320" y="630178"/>
                    </a:cubicBezTo>
                    <a:cubicBezTo>
                      <a:pt x="330167" y="601680"/>
                      <a:pt x="297285" y="590719"/>
                      <a:pt x="328523" y="532626"/>
                    </a:cubicBezTo>
                    <a:close/>
                    <a:moveTo>
                      <a:pt x="576786" y="717317"/>
                    </a:moveTo>
                    <a:cubicBezTo>
                      <a:pt x="579527" y="693203"/>
                      <a:pt x="583363" y="656484"/>
                      <a:pt x="597064" y="642783"/>
                    </a:cubicBezTo>
                    <a:cubicBezTo>
                      <a:pt x="597612" y="642235"/>
                      <a:pt x="597612" y="642235"/>
                      <a:pt x="597612" y="642235"/>
                    </a:cubicBezTo>
                    <a:cubicBezTo>
                      <a:pt x="599804" y="640043"/>
                      <a:pt x="600900" y="639495"/>
                      <a:pt x="604189" y="638399"/>
                    </a:cubicBezTo>
                    <a:cubicBezTo>
                      <a:pt x="621178" y="634562"/>
                      <a:pt x="668310" y="687175"/>
                      <a:pt x="689135" y="703068"/>
                    </a:cubicBezTo>
                    <a:cubicBezTo>
                      <a:pt x="705028" y="710740"/>
                      <a:pt x="732979" y="708000"/>
                      <a:pt x="748872" y="710740"/>
                    </a:cubicBezTo>
                    <a:cubicBezTo>
                      <a:pt x="753256" y="711288"/>
                      <a:pt x="761477" y="712385"/>
                      <a:pt x="761477" y="717865"/>
                    </a:cubicBezTo>
                    <a:cubicBezTo>
                      <a:pt x="761477" y="722249"/>
                      <a:pt x="758737" y="744171"/>
                      <a:pt x="753804" y="771573"/>
                    </a:cubicBezTo>
                    <a:cubicBezTo>
                      <a:pt x="752160" y="779794"/>
                      <a:pt x="751064" y="788014"/>
                      <a:pt x="749420" y="796235"/>
                    </a:cubicBezTo>
                    <a:cubicBezTo>
                      <a:pt x="737911" y="858712"/>
                      <a:pt x="721470" y="935986"/>
                      <a:pt x="712153" y="935986"/>
                    </a:cubicBezTo>
                    <a:cubicBezTo>
                      <a:pt x="706673" y="935986"/>
                      <a:pt x="697904" y="932698"/>
                      <a:pt x="688587" y="927765"/>
                    </a:cubicBezTo>
                    <a:cubicBezTo>
                      <a:pt x="619534" y="889950"/>
                      <a:pt x="567470" y="796235"/>
                      <a:pt x="576786" y="717317"/>
                    </a:cubicBezTo>
                    <a:close/>
                    <a:moveTo>
                      <a:pt x="677626" y="493167"/>
                    </a:moveTo>
                    <a:cubicBezTo>
                      <a:pt x="697904" y="467409"/>
                      <a:pt x="719826" y="449324"/>
                      <a:pt x="749968" y="436171"/>
                    </a:cubicBezTo>
                    <a:cubicBezTo>
                      <a:pt x="765861" y="429046"/>
                      <a:pt x="842587" y="399452"/>
                      <a:pt x="846424" y="429046"/>
                    </a:cubicBezTo>
                    <a:cubicBezTo>
                      <a:pt x="846424" y="429046"/>
                      <a:pt x="851904" y="450968"/>
                      <a:pt x="830530" y="509061"/>
                    </a:cubicBezTo>
                    <a:cubicBezTo>
                      <a:pt x="809157" y="568797"/>
                      <a:pt x="791071" y="666897"/>
                      <a:pt x="776822" y="672925"/>
                    </a:cubicBezTo>
                    <a:cubicBezTo>
                      <a:pt x="755448" y="681146"/>
                      <a:pt x="711057" y="664157"/>
                      <a:pt x="701740" y="647167"/>
                    </a:cubicBezTo>
                    <a:cubicBezTo>
                      <a:pt x="672146" y="602228"/>
                      <a:pt x="638167" y="543587"/>
                      <a:pt x="677626" y="493167"/>
                    </a:cubicBezTo>
                    <a:close/>
                    <a:moveTo>
                      <a:pt x="1467904" y="311217"/>
                    </a:moveTo>
                    <a:cubicBezTo>
                      <a:pt x="1415840" y="233395"/>
                      <a:pt x="1341854" y="152833"/>
                      <a:pt x="1268965" y="90904"/>
                    </a:cubicBezTo>
                    <a:cubicBezTo>
                      <a:pt x="1231698" y="59117"/>
                      <a:pt x="1192787" y="32263"/>
                      <a:pt x="1155520" y="16370"/>
                    </a:cubicBezTo>
                    <a:cubicBezTo>
                      <a:pt x="1141271" y="10342"/>
                      <a:pt x="1125925" y="4861"/>
                      <a:pt x="1110580" y="2121"/>
                    </a:cubicBezTo>
                    <a:cubicBezTo>
                      <a:pt x="1082630" y="-3908"/>
                      <a:pt x="1081534" y="3217"/>
                      <a:pt x="1110580" y="19658"/>
                    </a:cubicBezTo>
                    <a:cubicBezTo>
                      <a:pt x="1122089" y="26235"/>
                      <a:pt x="1134694" y="31715"/>
                      <a:pt x="1146203" y="38292"/>
                    </a:cubicBezTo>
                    <a:cubicBezTo>
                      <a:pt x="1222929" y="83779"/>
                      <a:pt x="1293079" y="180235"/>
                      <a:pt x="1340210" y="258057"/>
                    </a:cubicBezTo>
                    <a:cubicBezTo>
                      <a:pt x="1385150" y="331495"/>
                      <a:pt x="1397207" y="384655"/>
                      <a:pt x="1397207" y="384655"/>
                    </a:cubicBezTo>
                    <a:cubicBezTo>
                      <a:pt x="1344047" y="408769"/>
                      <a:pt x="1301299" y="461929"/>
                      <a:pt x="1287050" y="518377"/>
                    </a:cubicBezTo>
                    <a:cubicBezTo>
                      <a:pt x="1263484" y="612093"/>
                      <a:pt x="1273897" y="1000107"/>
                      <a:pt x="1273897" y="1000107"/>
                    </a:cubicBezTo>
                    <a:cubicBezTo>
                      <a:pt x="1272253" y="992982"/>
                      <a:pt x="1247043" y="912968"/>
                      <a:pt x="1232794" y="906392"/>
                    </a:cubicBezTo>
                    <a:cubicBezTo>
                      <a:pt x="1219093" y="900911"/>
                      <a:pt x="1175249" y="915160"/>
                      <a:pt x="1145655" y="909132"/>
                    </a:cubicBezTo>
                    <a:lnTo>
                      <a:pt x="1144011" y="909132"/>
                    </a:lnTo>
                    <a:cubicBezTo>
                      <a:pt x="1128118" y="904200"/>
                      <a:pt x="1165933" y="756228"/>
                      <a:pt x="1179634" y="701972"/>
                    </a:cubicBezTo>
                    <a:cubicBezTo>
                      <a:pt x="1182922" y="689915"/>
                      <a:pt x="1209776" y="695395"/>
                      <a:pt x="1212516" y="657032"/>
                    </a:cubicBezTo>
                    <a:cubicBezTo>
                      <a:pt x="1212516" y="644427"/>
                      <a:pt x="1195527" y="634014"/>
                      <a:pt x="1198267" y="623054"/>
                    </a:cubicBezTo>
                    <a:cubicBezTo>
                      <a:pt x="1226217" y="523310"/>
                      <a:pt x="1253071" y="440007"/>
                      <a:pt x="1262388" y="437267"/>
                    </a:cubicBezTo>
                    <a:cubicBezTo>
                      <a:pt x="1346787" y="410413"/>
                      <a:pt x="1264032" y="394520"/>
                      <a:pt x="1264032" y="394520"/>
                    </a:cubicBezTo>
                    <a:cubicBezTo>
                      <a:pt x="1264032" y="394520"/>
                      <a:pt x="1237726" y="387943"/>
                      <a:pt x="1207036" y="397260"/>
                    </a:cubicBezTo>
                    <a:cubicBezTo>
                      <a:pt x="1199911" y="398356"/>
                      <a:pt x="1184566" y="404384"/>
                      <a:pt x="1165933" y="413701"/>
                    </a:cubicBezTo>
                    <a:cubicBezTo>
                      <a:pt x="1162644" y="404932"/>
                      <a:pt x="1154972" y="392876"/>
                      <a:pt x="1145655" y="380819"/>
                    </a:cubicBezTo>
                    <a:cubicBezTo>
                      <a:pt x="1128118" y="358897"/>
                      <a:pt x="1096879" y="330947"/>
                      <a:pt x="1064545" y="327110"/>
                    </a:cubicBezTo>
                    <a:cubicBezTo>
                      <a:pt x="1054680" y="326014"/>
                      <a:pt x="1033854" y="327658"/>
                      <a:pt x="1026182" y="335331"/>
                    </a:cubicBezTo>
                    <a:cubicBezTo>
                      <a:pt x="998231" y="364925"/>
                      <a:pt x="1015221" y="379722"/>
                      <a:pt x="1040431" y="386847"/>
                    </a:cubicBezTo>
                    <a:cubicBezTo>
                      <a:pt x="1062901" y="396712"/>
                      <a:pt x="1088659" y="394520"/>
                      <a:pt x="1110032" y="408221"/>
                    </a:cubicBezTo>
                    <a:cubicBezTo>
                      <a:pt x="1120993" y="414797"/>
                      <a:pt x="1130858" y="422470"/>
                      <a:pt x="1141819" y="425758"/>
                    </a:cubicBezTo>
                    <a:cubicBezTo>
                      <a:pt x="1131954" y="431238"/>
                      <a:pt x="1120993" y="437267"/>
                      <a:pt x="1110032" y="443296"/>
                    </a:cubicBezTo>
                    <a:cubicBezTo>
                      <a:pt x="1077150" y="463573"/>
                      <a:pt x="1032758" y="489879"/>
                      <a:pt x="1010836" y="523310"/>
                    </a:cubicBezTo>
                    <a:cubicBezTo>
                      <a:pt x="965897" y="601680"/>
                      <a:pt x="913833" y="687175"/>
                      <a:pt x="888623" y="772121"/>
                    </a:cubicBezTo>
                    <a:cubicBezTo>
                      <a:pt x="860673" y="867481"/>
                      <a:pt x="887527" y="982570"/>
                      <a:pt x="904516" y="1009424"/>
                    </a:cubicBezTo>
                    <a:cubicBezTo>
                      <a:pt x="921505" y="1037374"/>
                      <a:pt x="973021" y="1081217"/>
                      <a:pt x="960964" y="1119580"/>
                    </a:cubicBezTo>
                    <a:cubicBezTo>
                      <a:pt x="955484" y="1138762"/>
                      <a:pt x="921505" y="1179865"/>
                      <a:pt x="908352" y="1177673"/>
                    </a:cubicBezTo>
                    <a:cubicBezTo>
                      <a:pt x="894103" y="1175481"/>
                      <a:pt x="882594" y="1076833"/>
                      <a:pt x="872730" y="1048883"/>
                    </a:cubicBezTo>
                    <a:cubicBezTo>
                      <a:pt x="869441" y="1042854"/>
                      <a:pt x="862865" y="1036278"/>
                      <a:pt x="857932" y="1031345"/>
                    </a:cubicBezTo>
                    <a:cubicBezTo>
                      <a:pt x="826146" y="1000655"/>
                      <a:pt x="755448" y="960100"/>
                      <a:pt x="755448" y="960100"/>
                    </a:cubicBezTo>
                    <a:cubicBezTo>
                      <a:pt x="753256" y="957360"/>
                      <a:pt x="752160" y="952975"/>
                      <a:pt x="752160" y="948043"/>
                    </a:cubicBezTo>
                    <a:cubicBezTo>
                      <a:pt x="752160" y="945303"/>
                      <a:pt x="752160" y="941466"/>
                      <a:pt x="752160" y="936534"/>
                    </a:cubicBezTo>
                    <a:cubicBezTo>
                      <a:pt x="755448" y="886114"/>
                      <a:pt x="789975" y="778698"/>
                      <a:pt x="796552" y="739239"/>
                    </a:cubicBezTo>
                    <a:cubicBezTo>
                      <a:pt x="797648" y="732662"/>
                      <a:pt x="799292" y="723345"/>
                      <a:pt x="802032" y="712385"/>
                    </a:cubicBezTo>
                    <a:cubicBezTo>
                      <a:pt x="805320" y="700876"/>
                      <a:pt x="833819" y="710192"/>
                      <a:pt x="827242" y="674570"/>
                    </a:cubicBezTo>
                    <a:cubicBezTo>
                      <a:pt x="826694" y="666349"/>
                      <a:pt x="820117" y="647167"/>
                      <a:pt x="821214" y="642783"/>
                    </a:cubicBezTo>
                    <a:cubicBezTo>
                      <a:pt x="835463" y="596747"/>
                      <a:pt x="850808" y="544683"/>
                      <a:pt x="863961" y="505772"/>
                    </a:cubicBezTo>
                    <a:cubicBezTo>
                      <a:pt x="863961" y="505772"/>
                      <a:pt x="863961" y="505224"/>
                      <a:pt x="864509" y="504676"/>
                    </a:cubicBezTo>
                    <a:cubicBezTo>
                      <a:pt x="875470" y="473986"/>
                      <a:pt x="883142" y="450420"/>
                      <a:pt x="886431" y="446584"/>
                    </a:cubicBezTo>
                    <a:cubicBezTo>
                      <a:pt x="893555" y="433431"/>
                      <a:pt x="922601" y="423018"/>
                      <a:pt x="931370" y="421922"/>
                    </a:cubicBezTo>
                    <a:cubicBezTo>
                      <a:pt x="953292" y="419730"/>
                      <a:pt x="950552" y="407125"/>
                      <a:pt x="938495" y="393972"/>
                    </a:cubicBezTo>
                    <a:cubicBezTo>
                      <a:pt x="935754" y="390683"/>
                      <a:pt x="926986" y="387943"/>
                      <a:pt x="914929" y="385203"/>
                    </a:cubicBezTo>
                    <a:cubicBezTo>
                      <a:pt x="876018" y="377530"/>
                      <a:pt x="830530" y="375338"/>
                      <a:pt x="793811" y="390683"/>
                    </a:cubicBezTo>
                    <a:cubicBezTo>
                      <a:pt x="769149" y="400000"/>
                      <a:pt x="740651" y="401096"/>
                      <a:pt x="714893" y="403288"/>
                    </a:cubicBezTo>
                    <a:cubicBezTo>
                      <a:pt x="701192" y="406577"/>
                      <a:pt x="669406" y="347388"/>
                      <a:pt x="655705" y="336975"/>
                    </a:cubicBezTo>
                    <a:cubicBezTo>
                      <a:pt x="644744" y="328206"/>
                      <a:pt x="614601" y="312861"/>
                      <a:pt x="598708" y="327658"/>
                    </a:cubicBezTo>
                    <a:cubicBezTo>
                      <a:pt x="586651" y="339167"/>
                      <a:pt x="582267" y="371502"/>
                      <a:pt x="598160" y="381915"/>
                    </a:cubicBezTo>
                    <a:cubicBezTo>
                      <a:pt x="608573" y="389039"/>
                      <a:pt x="626658" y="388491"/>
                      <a:pt x="644196" y="393424"/>
                    </a:cubicBezTo>
                    <a:cubicBezTo>
                      <a:pt x="667213" y="400548"/>
                      <a:pt x="674886" y="420826"/>
                      <a:pt x="669406" y="430690"/>
                    </a:cubicBezTo>
                    <a:cubicBezTo>
                      <a:pt x="650772" y="463573"/>
                      <a:pt x="627754" y="484399"/>
                      <a:pt x="609121" y="510705"/>
                    </a:cubicBezTo>
                    <a:cubicBezTo>
                      <a:pt x="546096" y="597296"/>
                      <a:pt x="475946" y="726634"/>
                      <a:pt x="507733" y="834598"/>
                    </a:cubicBezTo>
                    <a:cubicBezTo>
                      <a:pt x="525818" y="887758"/>
                      <a:pt x="545548" y="933794"/>
                      <a:pt x="576238" y="980926"/>
                    </a:cubicBezTo>
                    <a:cubicBezTo>
                      <a:pt x="585555" y="996271"/>
                      <a:pt x="594324" y="1034634"/>
                      <a:pt x="594324" y="1054911"/>
                    </a:cubicBezTo>
                    <a:cubicBezTo>
                      <a:pt x="594324" y="1077929"/>
                      <a:pt x="557057" y="1075737"/>
                      <a:pt x="541164" y="1077381"/>
                    </a:cubicBezTo>
                    <a:cubicBezTo>
                      <a:pt x="520338" y="1079025"/>
                      <a:pt x="511569" y="1078477"/>
                      <a:pt x="504445" y="1032990"/>
                    </a:cubicBezTo>
                    <a:cubicBezTo>
                      <a:pt x="501705" y="1016000"/>
                      <a:pt x="498416" y="1003943"/>
                      <a:pt x="495676" y="996271"/>
                    </a:cubicBezTo>
                    <a:cubicBezTo>
                      <a:pt x="495676" y="995723"/>
                      <a:pt x="495676" y="995723"/>
                      <a:pt x="495676" y="995723"/>
                    </a:cubicBezTo>
                    <a:cubicBezTo>
                      <a:pt x="480331" y="957360"/>
                      <a:pt x="433747" y="969417"/>
                      <a:pt x="401961" y="969417"/>
                    </a:cubicBezTo>
                    <a:cubicBezTo>
                      <a:pt x="392644" y="969417"/>
                      <a:pt x="383875" y="968869"/>
                      <a:pt x="381135" y="966676"/>
                    </a:cubicBezTo>
                    <a:cubicBezTo>
                      <a:pt x="374559" y="963936"/>
                      <a:pt x="387164" y="916805"/>
                      <a:pt x="401961" y="861452"/>
                    </a:cubicBezTo>
                    <a:cubicBezTo>
                      <a:pt x="416758" y="806648"/>
                      <a:pt x="437035" y="741979"/>
                      <a:pt x="444708" y="709096"/>
                    </a:cubicBezTo>
                    <a:cubicBezTo>
                      <a:pt x="446900" y="704164"/>
                      <a:pt x="455669" y="705808"/>
                      <a:pt x="462793" y="703616"/>
                    </a:cubicBezTo>
                    <a:cubicBezTo>
                      <a:pt x="466082" y="703068"/>
                      <a:pt x="468822" y="701424"/>
                      <a:pt x="471562" y="698683"/>
                    </a:cubicBezTo>
                    <a:cubicBezTo>
                      <a:pt x="472658" y="694847"/>
                      <a:pt x="474850" y="679502"/>
                      <a:pt x="474302" y="670733"/>
                    </a:cubicBezTo>
                    <a:cubicBezTo>
                      <a:pt x="473754" y="665253"/>
                      <a:pt x="467726" y="664157"/>
                      <a:pt x="462793" y="662513"/>
                    </a:cubicBezTo>
                    <a:cubicBezTo>
                      <a:pt x="461149" y="661417"/>
                      <a:pt x="458957" y="659224"/>
                      <a:pt x="460053" y="655936"/>
                    </a:cubicBezTo>
                    <a:cubicBezTo>
                      <a:pt x="460601" y="652100"/>
                      <a:pt x="461697" y="648264"/>
                      <a:pt x="462793" y="644427"/>
                    </a:cubicBezTo>
                    <a:cubicBezTo>
                      <a:pt x="473754" y="609900"/>
                      <a:pt x="485263" y="575922"/>
                      <a:pt x="496772" y="541395"/>
                    </a:cubicBezTo>
                    <a:cubicBezTo>
                      <a:pt x="505541" y="513993"/>
                      <a:pt x="512665" y="494811"/>
                      <a:pt x="513761" y="492071"/>
                    </a:cubicBezTo>
                    <a:cubicBezTo>
                      <a:pt x="514858" y="485495"/>
                      <a:pt x="528559" y="487687"/>
                      <a:pt x="538971" y="487139"/>
                    </a:cubicBezTo>
                    <a:cubicBezTo>
                      <a:pt x="543356" y="487139"/>
                      <a:pt x="546644" y="486591"/>
                      <a:pt x="549932" y="483851"/>
                    </a:cubicBezTo>
                    <a:cubicBezTo>
                      <a:pt x="559249" y="477822"/>
                      <a:pt x="561441" y="456449"/>
                      <a:pt x="545000" y="446036"/>
                    </a:cubicBezTo>
                    <a:cubicBezTo>
                      <a:pt x="532395" y="437815"/>
                      <a:pt x="509377" y="438363"/>
                      <a:pt x="495128" y="438363"/>
                    </a:cubicBezTo>
                    <a:cubicBezTo>
                      <a:pt x="485263" y="438363"/>
                      <a:pt x="473754" y="438363"/>
                      <a:pt x="462245" y="438363"/>
                    </a:cubicBezTo>
                    <a:cubicBezTo>
                      <a:pt x="438131" y="438363"/>
                      <a:pt x="413470" y="438363"/>
                      <a:pt x="401413" y="437267"/>
                    </a:cubicBezTo>
                    <a:cubicBezTo>
                      <a:pt x="368530" y="426306"/>
                      <a:pt x="384971" y="390135"/>
                      <a:pt x="359213" y="374242"/>
                    </a:cubicBezTo>
                    <a:cubicBezTo>
                      <a:pt x="305505" y="341908"/>
                      <a:pt x="293996" y="386299"/>
                      <a:pt x="311534" y="407673"/>
                    </a:cubicBezTo>
                    <a:cubicBezTo>
                      <a:pt x="332907" y="433431"/>
                      <a:pt x="349349" y="419182"/>
                      <a:pt x="352637" y="454804"/>
                    </a:cubicBezTo>
                    <a:cubicBezTo>
                      <a:pt x="354829" y="467409"/>
                      <a:pt x="215078" y="585787"/>
                      <a:pt x="194252" y="617025"/>
                    </a:cubicBezTo>
                    <a:cubicBezTo>
                      <a:pt x="172331" y="651004"/>
                      <a:pt x="142736" y="768833"/>
                      <a:pt x="152053" y="821445"/>
                    </a:cubicBezTo>
                    <a:cubicBezTo>
                      <a:pt x="161370" y="875153"/>
                      <a:pt x="166302" y="910228"/>
                      <a:pt x="211790" y="957360"/>
                    </a:cubicBezTo>
                    <a:cubicBezTo>
                      <a:pt x="223847" y="969965"/>
                      <a:pt x="239740" y="980377"/>
                      <a:pt x="253989" y="987502"/>
                    </a:cubicBezTo>
                    <a:lnTo>
                      <a:pt x="254537" y="987502"/>
                    </a:lnTo>
                    <a:cubicBezTo>
                      <a:pt x="274815" y="999011"/>
                      <a:pt x="292900" y="1006135"/>
                      <a:pt x="292900" y="1012164"/>
                    </a:cubicBezTo>
                    <a:cubicBezTo>
                      <a:pt x="292900" y="1016000"/>
                      <a:pt x="275911" y="1017096"/>
                      <a:pt x="254537" y="1017644"/>
                    </a:cubicBezTo>
                    <a:cubicBezTo>
                      <a:pt x="245768" y="1017644"/>
                      <a:pt x="234260" y="1018192"/>
                      <a:pt x="225491" y="1020385"/>
                    </a:cubicBezTo>
                    <a:cubicBezTo>
                      <a:pt x="204117" y="1023125"/>
                      <a:pt x="187128" y="1033538"/>
                      <a:pt x="175619" y="1035730"/>
                    </a:cubicBezTo>
                    <a:cubicBezTo>
                      <a:pt x="161918" y="1036826"/>
                      <a:pt x="99989" y="982022"/>
                      <a:pt x="83548" y="921189"/>
                    </a:cubicBezTo>
                    <a:cubicBezTo>
                      <a:pt x="67654" y="860356"/>
                      <a:pt x="116978" y="733210"/>
                      <a:pt x="123007" y="695943"/>
                    </a:cubicBezTo>
                    <a:cubicBezTo>
                      <a:pt x="128487" y="658128"/>
                      <a:pt x="108758" y="435075"/>
                      <a:pt x="108758" y="414797"/>
                    </a:cubicBezTo>
                    <a:cubicBezTo>
                      <a:pt x="108758" y="395616"/>
                      <a:pt x="133420" y="372050"/>
                      <a:pt x="179455" y="369858"/>
                    </a:cubicBezTo>
                    <a:cubicBezTo>
                      <a:pt x="215078" y="367666"/>
                      <a:pt x="238644" y="392876"/>
                      <a:pt x="253441" y="400548"/>
                    </a:cubicBezTo>
                    <a:lnTo>
                      <a:pt x="253989" y="401096"/>
                    </a:lnTo>
                    <a:cubicBezTo>
                      <a:pt x="258921" y="402192"/>
                      <a:pt x="261114" y="403836"/>
                      <a:pt x="263854" y="402192"/>
                    </a:cubicBezTo>
                    <a:cubicBezTo>
                      <a:pt x="276459" y="399452"/>
                      <a:pt x="279199" y="368762"/>
                      <a:pt x="253989" y="335331"/>
                    </a:cubicBezTo>
                    <a:cubicBezTo>
                      <a:pt x="253989" y="335331"/>
                      <a:pt x="253441" y="335331"/>
                      <a:pt x="253441" y="334783"/>
                    </a:cubicBezTo>
                    <a:cubicBezTo>
                      <a:pt x="250701" y="332043"/>
                      <a:pt x="247961" y="328755"/>
                      <a:pt x="244124" y="324918"/>
                    </a:cubicBezTo>
                    <a:cubicBezTo>
                      <a:pt x="209050" y="287103"/>
                      <a:pt x="175619" y="301352"/>
                      <a:pt x="166302" y="285459"/>
                    </a:cubicBezTo>
                    <a:cubicBezTo>
                      <a:pt x="156437" y="269566"/>
                      <a:pt x="184388" y="266278"/>
                      <a:pt x="209050" y="240520"/>
                    </a:cubicBezTo>
                    <a:cubicBezTo>
                      <a:pt x="234260" y="214762"/>
                      <a:pt x="232615" y="183523"/>
                      <a:pt x="215078" y="152833"/>
                    </a:cubicBezTo>
                    <a:cubicBezTo>
                      <a:pt x="196993" y="120498"/>
                      <a:pt x="123007" y="105701"/>
                      <a:pt x="126295" y="125431"/>
                    </a:cubicBezTo>
                    <a:cubicBezTo>
                      <a:pt x="130131" y="145160"/>
                      <a:pt x="155889" y="162149"/>
                      <a:pt x="149861" y="197772"/>
                    </a:cubicBezTo>
                    <a:cubicBezTo>
                      <a:pt x="142736" y="246000"/>
                      <a:pt x="107114" y="252577"/>
                      <a:pt x="71491" y="287651"/>
                    </a:cubicBezTo>
                    <a:cubicBezTo>
                      <a:pt x="36416" y="323274"/>
                      <a:pt x="793" y="332591"/>
                      <a:pt x="16686" y="444392"/>
                    </a:cubicBezTo>
                    <a:cubicBezTo>
                      <a:pt x="29291" y="528790"/>
                      <a:pt x="34772" y="677858"/>
                      <a:pt x="20523" y="771573"/>
                    </a:cubicBezTo>
                    <a:cubicBezTo>
                      <a:pt x="6822" y="866933"/>
                      <a:pt x="-18936" y="924477"/>
                      <a:pt x="22715" y="1016000"/>
                    </a:cubicBezTo>
                    <a:cubicBezTo>
                      <a:pt x="64914" y="1108071"/>
                      <a:pt x="232615" y="1284541"/>
                      <a:pt x="232615" y="1284541"/>
                    </a:cubicBezTo>
                    <a:cubicBezTo>
                      <a:pt x="232615" y="1284541"/>
                      <a:pt x="225491" y="1305367"/>
                      <a:pt x="217818" y="1323452"/>
                    </a:cubicBezTo>
                    <a:cubicBezTo>
                      <a:pt x="210694" y="1340990"/>
                      <a:pt x="227135" y="1345374"/>
                      <a:pt x="237548" y="1345374"/>
                    </a:cubicBezTo>
                    <a:cubicBezTo>
                      <a:pt x="243028" y="1345374"/>
                      <a:pt x="251249" y="1330577"/>
                      <a:pt x="254537" y="1325097"/>
                    </a:cubicBezTo>
                    <a:cubicBezTo>
                      <a:pt x="260566" y="1313040"/>
                      <a:pt x="266046" y="1300435"/>
                      <a:pt x="266046" y="1300435"/>
                    </a:cubicBezTo>
                    <a:cubicBezTo>
                      <a:pt x="286872" y="1317424"/>
                      <a:pt x="346060" y="1351951"/>
                      <a:pt x="401413" y="1375516"/>
                    </a:cubicBezTo>
                    <a:cubicBezTo>
                      <a:pt x="449640" y="1396890"/>
                      <a:pt x="492388" y="1400726"/>
                      <a:pt x="544452" y="1405659"/>
                    </a:cubicBezTo>
                    <a:cubicBezTo>
                      <a:pt x="572402" y="1408399"/>
                      <a:pt x="585555" y="1410591"/>
                      <a:pt x="580623" y="1421552"/>
                    </a:cubicBezTo>
                    <a:cubicBezTo>
                      <a:pt x="577334" y="1429773"/>
                      <a:pt x="577334" y="1438541"/>
                      <a:pt x="573498" y="1445666"/>
                    </a:cubicBezTo>
                    <a:cubicBezTo>
                      <a:pt x="571306" y="1454983"/>
                      <a:pt x="566922" y="1468684"/>
                      <a:pt x="566922" y="1468684"/>
                    </a:cubicBezTo>
                    <a:cubicBezTo>
                      <a:pt x="576238" y="1476904"/>
                      <a:pt x="591036" y="1482933"/>
                      <a:pt x="599804" y="1470876"/>
                    </a:cubicBezTo>
                    <a:cubicBezTo>
                      <a:pt x="603640" y="1465395"/>
                      <a:pt x="609121" y="1453339"/>
                      <a:pt x="611313" y="1437445"/>
                    </a:cubicBezTo>
                    <a:cubicBezTo>
                      <a:pt x="615149" y="1418812"/>
                      <a:pt x="620630" y="1412235"/>
                      <a:pt x="620630" y="1412235"/>
                    </a:cubicBezTo>
                    <a:cubicBezTo>
                      <a:pt x="702288" y="1418264"/>
                      <a:pt x="782302" y="1415523"/>
                      <a:pt x="863961" y="1415523"/>
                    </a:cubicBezTo>
                    <a:cubicBezTo>
                      <a:pt x="913833" y="1415523"/>
                      <a:pt x="957676" y="1415523"/>
                      <a:pt x="957676" y="1415523"/>
                    </a:cubicBezTo>
                    <a:cubicBezTo>
                      <a:pt x="957676" y="1415523"/>
                      <a:pt x="957128" y="1426484"/>
                      <a:pt x="951648" y="1440185"/>
                    </a:cubicBezTo>
                    <a:cubicBezTo>
                      <a:pt x="945619" y="1452790"/>
                      <a:pt x="949456" y="1449502"/>
                      <a:pt x="949456" y="1463751"/>
                    </a:cubicBezTo>
                    <a:cubicBezTo>
                      <a:pt x="949456" y="1463751"/>
                      <a:pt x="967541" y="1471424"/>
                      <a:pt x="980146" y="1462107"/>
                    </a:cubicBezTo>
                    <a:cubicBezTo>
                      <a:pt x="994395" y="1450598"/>
                      <a:pt x="990011" y="1421552"/>
                      <a:pt x="997135" y="1405659"/>
                    </a:cubicBezTo>
                    <a:cubicBezTo>
                      <a:pt x="998231" y="1404015"/>
                      <a:pt x="1009740" y="1402371"/>
                      <a:pt x="1029470" y="1397438"/>
                    </a:cubicBezTo>
                    <a:cubicBezTo>
                      <a:pt x="1094687" y="1383189"/>
                      <a:pt x="1156068" y="1348662"/>
                      <a:pt x="1210872" y="1311943"/>
                    </a:cubicBezTo>
                    <a:cubicBezTo>
                      <a:pt x="1274993" y="1267552"/>
                      <a:pt x="1369256" y="1180413"/>
                      <a:pt x="1408168" y="1114100"/>
                    </a:cubicBezTo>
                    <a:cubicBezTo>
                      <a:pt x="1441598" y="1057103"/>
                      <a:pt x="1453107" y="996819"/>
                      <a:pt x="1461876" y="972705"/>
                    </a:cubicBezTo>
                    <a:cubicBezTo>
                      <a:pt x="1473933" y="938726"/>
                      <a:pt x="1464068" y="891594"/>
                      <a:pt x="1444338" y="832406"/>
                    </a:cubicBezTo>
                    <a:cubicBezTo>
                      <a:pt x="1425705" y="773217"/>
                      <a:pt x="1403235" y="693751"/>
                      <a:pt x="1391178" y="644427"/>
                    </a:cubicBezTo>
                    <a:cubicBezTo>
                      <a:pt x="1379669" y="594555"/>
                      <a:pt x="1375285" y="555096"/>
                      <a:pt x="1388986" y="533723"/>
                    </a:cubicBezTo>
                    <a:cubicBezTo>
                      <a:pt x="1403235" y="512349"/>
                      <a:pt x="1404879" y="510157"/>
                      <a:pt x="1425157" y="521117"/>
                    </a:cubicBezTo>
                    <a:cubicBezTo>
                      <a:pt x="1443790" y="530434"/>
                      <a:pt x="1451463" y="551808"/>
                      <a:pt x="1443790" y="637851"/>
                    </a:cubicBezTo>
                    <a:cubicBezTo>
                      <a:pt x="1435022" y="730470"/>
                      <a:pt x="1445434" y="750747"/>
                      <a:pt x="1470096" y="695395"/>
                    </a:cubicBezTo>
                    <a:cubicBezTo>
                      <a:pt x="1492018" y="643879"/>
                      <a:pt x="1488730" y="589623"/>
                      <a:pt x="1492018" y="554548"/>
                    </a:cubicBezTo>
                    <a:cubicBezTo>
                      <a:pt x="1495854" y="518925"/>
                      <a:pt x="1502979" y="486591"/>
                      <a:pt x="1510652" y="470150"/>
                    </a:cubicBezTo>
                    <a:cubicBezTo>
                      <a:pt x="1521613" y="452612"/>
                      <a:pt x="1498595" y="358897"/>
                      <a:pt x="1467904" y="31121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14383D86-A72A-4007-89DB-7158CB3FF8EE}"/>
                  </a:ext>
                </a:extLst>
              </p:cNvPr>
              <p:cNvSpPr/>
              <p:nvPr/>
            </p:nvSpPr>
            <p:spPr>
              <a:xfrm>
                <a:off x="694488" y="3372552"/>
                <a:ext cx="2411389" cy="1205694"/>
              </a:xfrm>
              <a:custGeom>
                <a:avLst/>
                <a:gdLst>
                  <a:gd name="connsiteX0" fmla="*/ 2412485 w 2411388"/>
                  <a:gd name="connsiteY0" fmla="*/ 70698 h 1205694"/>
                  <a:gd name="connsiteX1" fmla="*/ 2411937 w 2411388"/>
                  <a:gd name="connsiteY1" fmla="*/ 76726 h 1205694"/>
                  <a:gd name="connsiteX2" fmla="*/ 2383987 w 2411388"/>
                  <a:gd name="connsiteY2" fmla="*/ 94811 h 1205694"/>
                  <a:gd name="connsiteX3" fmla="*/ 2337951 w 2411388"/>
                  <a:gd name="connsiteY3" fmla="*/ 92071 h 1205694"/>
                  <a:gd name="connsiteX4" fmla="*/ 2271638 w 2411388"/>
                  <a:gd name="connsiteY4" fmla="*/ 42199 h 1205694"/>
                  <a:gd name="connsiteX5" fmla="*/ 2242044 w 2411388"/>
                  <a:gd name="connsiteY5" fmla="*/ 3288 h 1205694"/>
                  <a:gd name="connsiteX6" fmla="*/ 2243688 w 2411388"/>
                  <a:gd name="connsiteY6" fmla="*/ 0 h 1205694"/>
                  <a:gd name="connsiteX7" fmla="*/ 2237659 w 2411388"/>
                  <a:gd name="connsiteY7" fmla="*/ 0 h 1205694"/>
                  <a:gd name="connsiteX8" fmla="*/ 2232727 w 2411388"/>
                  <a:gd name="connsiteY8" fmla="*/ 63573 h 1205694"/>
                  <a:gd name="connsiteX9" fmla="*/ 2238756 w 2411388"/>
                  <a:gd name="connsiteY9" fmla="*/ 64121 h 1205694"/>
                  <a:gd name="connsiteX10" fmla="*/ 2239852 w 2411388"/>
                  <a:gd name="connsiteY10" fmla="*/ 52612 h 1205694"/>
                  <a:gd name="connsiteX11" fmla="*/ 2261773 w 2411388"/>
                  <a:gd name="connsiteY11" fmla="*/ 49872 h 1205694"/>
                  <a:gd name="connsiteX12" fmla="*/ 2271638 w 2411388"/>
                  <a:gd name="connsiteY12" fmla="*/ 56448 h 1205694"/>
                  <a:gd name="connsiteX13" fmla="*/ 2325894 w 2411388"/>
                  <a:gd name="connsiteY13" fmla="*/ 96456 h 1205694"/>
                  <a:gd name="connsiteX14" fmla="*/ 2263418 w 2411388"/>
                  <a:gd name="connsiteY14" fmla="*/ 129886 h 1205694"/>
                  <a:gd name="connsiteX15" fmla="*/ 2236563 w 2411388"/>
                  <a:gd name="connsiteY15" fmla="*/ 130982 h 1205694"/>
                  <a:gd name="connsiteX16" fmla="*/ 2234371 w 2411388"/>
                  <a:gd name="connsiteY16" fmla="*/ 119473 h 1205694"/>
                  <a:gd name="connsiteX17" fmla="*/ 2234371 w 2411388"/>
                  <a:gd name="connsiteY17" fmla="*/ 114541 h 1205694"/>
                  <a:gd name="connsiteX18" fmla="*/ 2229439 w 2411388"/>
                  <a:gd name="connsiteY18" fmla="*/ 114541 h 1205694"/>
                  <a:gd name="connsiteX19" fmla="*/ 2223958 w 2411388"/>
                  <a:gd name="connsiteY19" fmla="*/ 192911 h 1205694"/>
                  <a:gd name="connsiteX20" fmla="*/ 2228891 w 2411388"/>
                  <a:gd name="connsiteY20" fmla="*/ 192911 h 1205694"/>
                  <a:gd name="connsiteX21" fmla="*/ 2230535 w 2411388"/>
                  <a:gd name="connsiteY21" fmla="*/ 185239 h 1205694"/>
                  <a:gd name="connsiteX22" fmla="*/ 2257937 w 2411388"/>
                  <a:gd name="connsiteY22" fmla="*/ 161673 h 1205694"/>
                  <a:gd name="connsiteX23" fmla="*/ 2338499 w 2411388"/>
                  <a:gd name="connsiteY23" fmla="*/ 116733 h 1205694"/>
                  <a:gd name="connsiteX24" fmla="*/ 2381795 w 2411388"/>
                  <a:gd name="connsiteY24" fmla="*/ 119473 h 1205694"/>
                  <a:gd name="connsiteX25" fmla="*/ 2407553 w 2411388"/>
                  <a:gd name="connsiteY25" fmla="*/ 140847 h 1205694"/>
                  <a:gd name="connsiteX26" fmla="*/ 2407553 w 2411388"/>
                  <a:gd name="connsiteY26" fmla="*/ 147424 h 1205694"/>
                  <a:gd name="connsiteX27" fmla="*/ 2412485 w 2411388"/>
                  <a:gd name="connsiteY27" fmla="*/ 147424 h 1205694"/>
                  <a:gd name="connsiteX28" fmla="*/ 2417966 w 2411388"/>
                  <a:gd name="connsiteY28" fmla="*/ 69601 h 1205694"/>
                  <a:gd name="connsiteX29" fmla="*/ 2370834 w 2411388"/>
                  <a:gd name="connsiteY29" fmla="*/ 325538 h 1205694"/>
                  <a:gd name="connsiteX30" fmla="*/ 2361517 w 2411388"/>
                  <a:gd name="connsiteY30" fmla="*/ 338691 h 1205694"/>
                  <a:gd name="connsiteX31" fmla="*/ 2340143 w 2411388"/>
                  <a:gd name="connsiteY31" fmla="*/ 336498 h 1205694"/>
                  <a:gd name="connsiteX32" fmla="*/ 2203681 w 2411388"/>
                  <a:gd name="connsiteY32" fmla="*/ 300876 h 1205694"/>
                  <a:gd name="connsiteX33" fmla="*/ 2210257 w 2411388"/>
                  <a:gd name="connsiteY33" fmla="*/ 275666 h 1205694"/>
                  <a:gd name="connsiteX34" fmla="*/ 2219026 w 2411388"/>
                  <a:gd name="connsiteY34" fmla="*/ 258676 h 1205694"/>
                  <a:gd name="connsiteX35" fmla="*/ 2249716 w 2411388"/>
                  <a:gd name="connsiteY35" fmla="*/ 251552 h 1205694"/>
                  <a:gd name="connsiteX36" fmla="*/ 2251908 w 2411388"/>
                  <a:gd name="connsiteY36" fmla="*/ 246619 h 1205694"/>
                  <a:gd name="connsiteX37" fmla="*/ 2209709 w 2411388"/>
                  <a:gd name="connsiteY37" fmla="*/ 237303 h 1205694"/>
                  <a:gd name="connsiteX38" fmla="*/ 2170250 w 2411388"/>
                  <a:gd name="connsiteY38" fmla="*/ 383082 h 1205694"/>
                  <a:gd name="connsiteX39" fmla="*/ 2211353 w 2411388"/>
                  <a:gd name="connsiteY39" fmla="*/ 395687 h 1205694"/>
                  <a:gd name="connsiteX40" fmla="*/ 2213546 w 2411388"/>
                  <a:gd name="connsiteY40" fmla="*/ 390207 h 1205694"/>
                  <a:gd name="connsiteX41" fmla="*/ 2196008 w 2411388"/>
                  <a:gd name="connsiteY41" fmla="*/ 380342 h 1205694"/>
                  <a:gd name="connsiteX42" fmla="*/ 2189432 w 2411388"/>
                  <a:gd name="connsiteY42" fmla="*/ 366093 h 1205694"/>
                  <a:gd name="connsiteX43" fmla="*/ 2197652 w 2411388"/>
                  <a:gd name="connsiteY43" fmla="*/ 324989 h 1205694"/>
                  <a:gd name="connsiteX44" fmla="*/ 2333567 w 2411388"/>
                  <a:gd name="connsiteY44" fmla="*/ 361708 h 1205694"/>
                  <a:gd name="connsiteX45" fmla="*/ 2354393 w 2411388"/>
                  <a:gd name="connsiteY45" fmla="*/ 388014 h 1205694"/>
                  <a:gd name="connsiteX46" fmla="*/ 2352200 w 2411388"/>
                  <a:gd name="connsiteY46" fmla="*/ 394591 h 1205694"/>
                  <a:gd name="connsiteX47" fmla="*/ 2358229 w 2411388"/>
                  <a:gd name="connsiteY47" fmla="*/ 395139 h 1205694"/>
                  <a:gd name="connsiteX48" fmla="*/ 2377959 w 2411388"/>
                  <a:gd name="connsiteY48" fmla="*/ 320057 h 1205694"/>
                  <a:gd name="connsiteX49" fmla="*/ 2373026 w 2411388"/>
                  <a:gd name="connsiteY49" fmla="*/ 318961 h 1205694"/>
                  <a:gd name="connsiteX50" fmla="*/ 2370834 w 2411388"/>
                  <a:gd name="connsiteY50" fmla="*/ 325538 h 1205694"/>
                  <a:gd name="connsiteX51" fmla="*/ 2306165 w 2411388"/>
                  <a:gd name="connsiteY51" fmla="*/ 515708 h 1205694"/>
                  <a:gd name="connsiteX52" fmla="*/ 2273282 w 2411388"/>
                  <a:gd name="connsiteY52" fmla="*/ 520641 h 1205694"/>
                  <a:gd name="connsiteX53" fmla="*/ 2167510 w 2411388"/>
                  <a:gd name="connsiteY53" fmla="*/ 466933 h 1205694"/>
                  <a:gd name="connsiteX54" fmla="*/ 2149425 w 2411388"/>
                  <a:gd name="connsiteY54" fmla="*/ 454328 h 1205694"/>
                  <a:gd name="connsiteX55" fmla="*/ 2154357 w 2411388"/>
                  <a:gd name="connsiteY55" fmla="*/ 430762 h 1205694"/>
                  <a:gd name="connsiteX56" fmla="*/ 2149425 w 2411388"/>
                  <a:gd name="connsiteY56" fmla="*/ 428570 h 1205694"/>
                  <a:gd name="connsiteX57" fmla="*/ 2113802 w 2411388"/>
                  <a:gd name="connsiteY57" fmla="*/ 499267 h 1205694"/>
                  <a:gd name="connsiteX58" fmla="*/ 2118186 w 2411388"/>
                  <a:gd name="connsiteY58" fmla="*/ 501459 h 1205694"/>
                  <a:gd name="connsiteX59" fmla="*/ 2120926 w 2411388"/>
                  <a:gd name="connsiteY59" fmla="*/ 495431 h 1205694"/>
                  <a:gd name="connsiteX60" fmla="*/ 2154357 w 2411388"/>
                  <a:gd name="connsiteY60" fmla="*/ 490498 h 1205694"/>
                  <a:gd name="connsiteX61" fmla="*/ 2261225 w 2411388"/>
                  <a:gd name="connsiteY61" fmla="*/ 544207 h 1205694"/>
                  <a:gd name="connsiteX62" fmla="*/ 2276570 w 2411388"/>
                  <a:gd name="connsiteY62" fmla="*/ 574349 h 1205694"/>
                  <a:gd name="connsiteX63" fmla="*/ 2273282 w 2411388"/>
                  <a:gd name="connsiteY63" fmla="*/ 580925 h 1205694"/>
                  <a:gd name="connsiteX64" fmla="*/ 2278215 w 2411388"/>
                  <a:gd name="connsiteY64" fmla="*/ 582570 h 1205694"/>
                  <a:gd name="connsiteX65" fmla="*/ 2314385 w 2411388"/>
                  <a:gd name="connsiteY65" fmla="*/ 511872 h 1205694"/>
                  <a:gd name="connsiteX66" fmla="*/ 2309453 w 2411388"/>
                  <a:gd name="connsiteY66" fmla="*/ 510776 h 1205694"/>
                  <a:gd name="connsiteX67" fmla="*/ 2306165 w 2411388"/>
                  <a:gd name="connsiteY67" fmla="*/ 515708 h 1205694"/>
                  <a:gd name="connsiteX68" fmla="*/ 2152165 w 2411388"/>
                  <a:gd name="connsiteY68" fmla="*/ 630249 h 1205694"/>
                  <a:gd name="connsiteX69" fmla="*/ 2069410 w 2411388"/>
                  <a:gd name="connsiteY69" fmla="*/ 663680 h 1205694"/>
                  <a:gd name="connsiteX70" fmla="*/ 2053517 w 2411388"/>
                  <a:gd name="connsiteY70" fmla="*/ 660392 h 1205694"/>
                  <a:gd name="connsiteX71" fmla="*/ 2068862 w 2411388"/>
                  <a:gd name="connsiteY71" fmla="*/ 600655 h 1205694"/>
                  <a:gd name="connsiteX72" fmla="*/ 2122022 w 2411388"/>
                  <a:gd name="connsiteY72" fmla="*/ 605587 h 1205694"/>
                  <a:gd name="connsiteX73" fmla="*/ 2125311 w 2411388"/>
                  <a:gd name="connsiteY73" fmla="*/ 602299 h 1205694"/>
                  <a:gd name="connsiteX74" fmla="*/ 2072150 w 2411388"/>
                  <a:gd name="connsiteY74" fmla="*/ 565580 h 1205694"/>
                  <a:gd name="connsiteX75" fmla="*/ 2069410 w 2411388"/>
                  <a:gd name="connsiteY75" fmla="*/ 569417 h 1205694"/>
                  <a:gd name="connsiteX76" fmla="*/ 2073247 w 2411388"/>
                  <a:gd name="connsiteY76" fmla="*/ 583666 h 1205694"/>
                  <a:gd name="connsiteX77" fmla="*/ 2063930 w 2411388"/>
                  <a:gd name="connsiteY77" fmla="*/ 590242 h 1205694"/>
                  <a:gd name="connsiteX78" fmla="*/ 2029403 w 2411388"/>
                  <a:gd name="connsiteY78" fmla="*/ 651075 h 1205694"/>
                  <a:gd name="connsiteX79" fmla="*/ 2091880 w 2411388"/>
                  <a:gd name="connsiteY79" fmla="*/ 688890 h 1205694"/>
                  <a:gd name="connsiteX80" fmla="*/ 2128051 w 2411388"/>
                  <a:gd name="connsiteY80" fmla="*/ 673545 h 1205694"/>
                  <a:gd name="connsiteX81" fmla="*/ 2158741 w 2411388"/>
                  <a:gd name="connsiteY81" fmla="*/ 659296 h 1205694"/>
                  <a:gd name="connsiteX82" fmla="*/ 2188884 w 2411388"/>
                  <a:gd name="connsiteY82" fmla="*/ 662036 h 1205694"/>
                  <a:gd name="connsiteX83" fmla="*/ 2171894 w 2411388"/>
                  <a:gd name="connsiteY83" fmla="*/ 727801 h 1205694"/>
                  <a:gd name="connsiteX84" fmla="*/ 2148328 w 2411388"/>
                  <a:gd name="connsiteY84" fmla="*/ 733829 h 1205694"/>
                  <a:gd name="connsiteX85" fmla="*/ 2118186 w 2411388"/>
                  <a:gd name="connsiteY85" fmla="*/ 724513 h 1205694"/>
                  <a:gd name="connsiteX86" fmla="*/ 2115446 w 2411388"/>
                  <a:gd name="connsiteY86" fmla="*/ 727801 h 1205694"/>
                  <a:gd name="connsiteX87" fmla="*/ 2166962 w 2411388"/>
                  <a:gd name="connsiteY87" fmla="*/ 764520 h 1205694"/>
                  <a:gd name="connsiteX88" fmla="*/ 2169702 w 2411388"/>
                  <a:gd name="connsiteY88" fmla="*/ 760683 h 1205694"/>
                  <a:gd name="connsiteX89" fmla="*/ 2164770 w 2411388"/>
                  <a:gd name="connsiteY89" fmla="*/ 753559 h 1205694"/>
                  <a:gd name="connsiteX90" fmla="*/ 2165866 w 2411388"/>
                  <a:gd name="connsiteY90" fmla="*/ 748079 h 1205694"/>
                  <a:gd name="connsiteX91" fmla="*/ 2178471 w 2411388"/>
                  <a:gd name="connsiteY91" fmla="*/ 736570 h 1205694"/>
                  <a:gd name="connsiteX92" fmla="*/ 2214094 w 2411388"/>
                  <a:gd name="connsiteY92" fmla="*/ 670804 h 1205694"/>
                  <a:gd name="connsiteX93" fmla="*/ 2152165 w 2411388"/>
                  <a:gd name="connsiteY93" fmla="*/ 630249 h 1205694"/>
                  <a:gd name="connsiteX94" fmla="*/ 1951581 w 2411388"/>
                  <a:gd name="connsiteY94" fmla="*/ 851111 h 1205694"/>
                  <a:gd name="connsiteX95" fmla="*/ 1938428 w 2411388"/>
                  <a:gd name="connsiteY95" fmla="*/ 836862 h 1205694"/>
                  <a:gd name="connsiteX96" fmla="*/ 1898969 w 2411388"/>
                  <a:gd name="connsiteY96" fmla="*/ 795210 h 1205694"/>
                  <a:gd name="connsiteX97" fmla="*/ 1967474 w 2411388"/>
                  <a:gd name="connsiteY97" fmla="*/ 779317 h 1205694"/>
                  <a:gd name="connsiteX98" fmla="*/ 1978435 w 2411388"/>
                  <a:gd name="connsiteY98" fmla="*/ 809459 h 1205694"/>
                  <a:gd name="connsiteX99" fmla="*/ 1951581 w 2411388"/>
                  <a:gd name="connsiteY99" fmla="*/ 851111 h 1205694"/>
                  <a:gd name="connsiteX100" fmla="*/ 1971310 w 2411388"/>
                  <a:gd name="connsiteY100" fmla="*/ 843438 h 1205694"/>
                  <a:gd name="connsiteX101" fmla="*/ 2075987 w 2411388"/>
                  <a:gd name="connsiteY101" fmla="*/ 862072 h 1205694"/>
                  <a:gd name="connsiteX102" fmla="*/ 2111610 w 2411388"/>
                  <a:gd name="connsiteY102" fmla="*/ 828093 h 1205694"/>
                  <a:gd name="connsiteX103" fmla="*/ 2107773 w 2411388"/>
                  <a:gd name="connsiteY103" fmla="*/ 824805 h 1205694"/>
                  <a:gd name="connsiteX104" fmla="*/ 2085851 w 2411388"/>
                  <a:gd name="connsiteY104" fmla="*/ 835765 h 1205694"/>
                  <a:gd name="connsiteX105" fmla="*/ 2052969 w 2411388"/>
                  <a:gd name="connsiteY105" fmla="*/ 834669 h 1205694"/>
                  <a:gd name="connsiteX106" fmla="*/ 1987752 w 2411388"/>
                  <a:gd name="connsiteY106" fmla="*/ 823161 h 1205694"/>
                  <a:gd name="connsiteX107" fmla="*/ 1987752 w 2411388"/>
                  <a:gd name="connsiteY107" fmla="*/ 757395 h 1205694"/>
                  <a:gd name="connsiteX108" fmla="*/ 1900065 w 2411388"/>
                  <a:gd name="connsiteY108" fmla="*/ 777125 h 1205694"/>
                  <a:gd name="connsiteX109" fmla="*/ 1851837 w 2411388"/>
                  <a:gd name="connsiteY109" fmla="*/ 823161 h 1205694"/>
                  <a:gd name="connsiteX110" fmla="*/ 1855673 w 2411388"/>
                  <a:gd name="connsiteY110" fmla="*/ 826449 h 1205694"/>
                  <a:gd name="connsiteX111" fmla="*/ 1860606 w 2411388"/>
                  <a:gd name="connsiteY111" fmla="*/ 822064 h 1205694"/>
                  <a:gd name="connsiteX112" fmla="*/ 1875403 w 2411388"/>
                  <a:gd name="connsiteY112" fmla="*/ 816036 h 1205694"/>
                  <a:gd name="connsiteX113" fmla="*/ 1893488 w 2411388"/>
                  <a:gd name="connsiteY113" fmla="*/ 828641 h 1205694"/>
                  <a:gd name="connsiteX114" fmla="*/ 1938428 w 2411388"/>
                  <a:gd name="connsiteY114" fmla="*/ 875773 h 1205694"/>
                  <a:gd name="connsiteX115" fmla="*/ 1975695 w 2411388"/>
                  <a:gd name="connsiteY115" fmla="*/ 914136 h 1205694"/>
                  <a:gd name="connsiteX116" fmla="*/ 1976243 w 2411388"/>
                  <a:gd name="connsiteY116" fmla="*/ 953047 h 1205694"/>
                  <a:gd name="connsiteX117" fmla="*/ 1979531 w 2411388"/>
                  <a:gd name="connsiteY117" fmla="*/ 956335 h 1205694"/>
                  <a:gd name="connsiteX118" fmla="*/ 2036528 w 2411388"/>
                  <a:gd name="connsiteY118" fmla="*/ 901530 h 1205694"/>
                  <a:gd name="connsiteX119" fmla="*/ 2032691 w 2411388"/>
                  <a:gd name="connsiteY119" fmla="*/ 897694 h 1205694"/>
                  <a:gd name="connsiteX120" fmla="*/ 1994328 w 2411388"/>
                  <a:gd name="connsiteY120" fmla="*/ 897146 h 1205694"/>
                  <a:gd name="connsiteX121" fmla="*/ 1957609 w 2411388"/>
                  <a:gd name="connsiteY121" fmla="*/ 858783 h 1205694"/>
                  <a:gd name="connsiteX122" fmla="*/ 1971310 w 2411388"/>
                  <a:gd name="connsiteY122" fmla="*/ 843438 h 1205694"/>
                  <a:gd name="connsiteX123" fmla="*/ 1882528 w 2411388"/>
                  <a:gd name="connsiteY123" fmla="*/ 966748 h 1205694"/>
                  <a:gd name="connsiteX124" fmla="*/ 1876499 w 2411388"/>
                  <a:gd name="connsiteY124" fmla="*/ 1012783 h 1205694"/>
                  <a:gd name="connsiteX125" fmla="*/ 1832108 w 2411388"/>
                  <a:gd name="connsiteY125" fmla="*/ 1042926 h 1205694"/>
                  <a:gd name="connsiteX126" fmla="*/ 1807446 w 2411388"/>
                  <a:gd name="connsiteY126" fmla="*/ 1033609 h 1205694"/>
                  <a:gd name="connsiteX127" fmla="*/ 1774563 w 2411388"/>
                  <a:gd name="connsiteY127" fmla="*/ 983189 h 1205694"/>
                  <a:gd name="connsiteX128" fmla="*/ 1808542 w 2411388"/>
                  <a:gd name="connsiteY128" fmla="*/ 961267 h 1205694"/>
                  <a:gd name="connsiteX129" fmla="*/ 1848001 w 2411388"/>
                  <a:gd name="connsiteY129" fmla="*/ 968392 h 1205694"/>
                  <a:gd name="connsiteX130" fmla="*/ 1851289 w 2411388"/>
                  <a:gd name="connsiteY130" fmla="*/ 965652 h 1205694"/>
                  <a:gd name="connsiteX131" fmla="*/ 1816214 w 2411388"/>
                  <a:gd name="connsiteY131" fmla="*/ 911943 h 1205694"/>
                  <a:gd name="connsiteX132" fmla="*/ 1811830 w 2411388"/>
                  <a:gd name="connsiteY132" fmla="*/ 915232 h 1205694"/>
                  <a:gd name="connsiteX133" fmla="*/ 1802513 w 2411388"/>
                  <a:gd name="connsiteY133" fmla="*/ 954143 h 1205694"/>
                  <a:gd name="connsiteX134" fmla="*/ 1769083 w 2411388"/>
                  <a:gd name="connsiteY134" fmla="*/ 975516 h 1205694"/>
                  <a:gd name="connsiteX135" fmla="*/ 1729624 w 2411388"/>
                  <a:gd name="connsiteY135" fmla="*/ 914684 h 1205694"/>
                  <a:gd name="connsiteX136" fmla="*/ 1771823 w 2411388"/>
                  <a:gd name="connsiteY136" fmla="*/ 887281 h 1205694"/>
                  <a:gd name="connsiteX137" fmla="*/ 1788812 w 2411388"/>
                  <a:gd name="connsiteY137" fmla="*/ 877965 h 1205694"/>
                  <a:gd name="connsiteX138" fmla="*/ 1802513 w 2411388"/>
                  <a:gd name="connsiteY138" fmla="*/ 880157 h 1205694"/>
                  <a:gd name="connsiteX139" fmla="*/ 1818406 w 2411388"/>
                  <a:gd name="connsiteY139" fmla="*/ 893310 h 1205694"/>
                  <a:gd name="connsiteX140" fmla="*/ 1823339 w 2411388"/>
                  <a:gd name="connsiteY140" fmla="*/ 890570 h 1205694"/>
                  <a:gd name="connsiteX141" fmla="*/ 1799773 w 2411388"/>
                  <a:gd name="connsiteY141" fmla="*/ 857687 h 1205694"/>
                  <a:gd name="connsiteX142" fmla="*/ 1680300 w 2411388"/>
                  <a:gd name="connsiteY142" fmla="*/ 934413 h 1205694"/>
                  <a:gd name="connsiteX143" fmla="*/ 1683040 w 2411388"/>
                  <a:gd name="connsiteY143" fmla="*/ 939346 h 1205694"/>
                  <a:gd name="connsiteX144" fmla="*/ 1704414 w 2411388"/>
                  <a:gd name="connsiteY144" fmla="*/ 931125 h 1205694"/>
                  <a:gd name="connsiteX145" fmla="*/ 1719759 w 2411388"/>
                  <a:gd name="connsiteY145" fmla="*/ 948114 h 1205694"/>
                  <a:gd name="connsiteX146" fmla="*/ 1785524 w 2411388"/>
                  <a:gd name="connsiteY146" fmla="*/ 1047310 h 1205694"/>
                  <a:gd name="connsiteX147" fmla="*/ 1792100 w 2411388"/>
                  <a:gd name="connsiteY147" fmla="*/ 1071972 h 1205694"/>
                  <a:gd name="connsiteX148" fmla="*/ 1783332 w 2411388"/>
                  <a:gd name="connsiteY148" fmla="*/ 1081289 h 1205694"/>
                  <a:gd name="connsiteX149" fmla="*/ 1777851 w 2411388"/>
                  <a:gd name="connsiteY149" fmla="*/ 1084577 h 1205694"/>
                  <a:gd name="connsiteX150" fmla="*/ 1780592 w 2411388"/>
                  <a:gd name="connsiteY150" fmla="*/ 1088413 h 1205694"/>
                  <a:gd name="connsiteX151" fmla="*/ 1900065 w 2411388"/>
                  <a:gd name="connsiteY151" fmla="*/ 1012235 h 1205694"/>
                  <a:gd name="connsiteX152" fmla="*/ 1887460 w 2411388"/>
                  <a:gd name="connsiteY152" fmla="*/ 964555 h 1205694"/>
                  <a:gd name="connsiteX153" fmla="*/ 1882528 w 2411388"/>
                  <a:gd name="connsiteY153" fmla="*/ 966748 h 1205694"/>
                  <a:gd name="connsiteX154" fmla="*/ 1596997 w 2411388"/>
                  <a:gd name="connsiteY154" fmla="*/ 972776 h 1205694"/>
                  <a:gd name="connsiteX155" fmla="*/ 1599189 w 2411388"/>
                  <a:gd name="connsiteY155" fmla="*/ 977709 h 1205694"/>
                  <a:gd name="connsiteX156" fmla="*/ 1610150 w 2411388"/>
                  <a:gd name="connsiteY156" fmla="*/ 976064 h 1205694"/>
                  <a:gd name="connsiteX157" fmla="*/ 1622207 w 2411388"/>
                  <a:gd name="connsiteY157" fmla="*/ 1005659 h 1205694"/>
                  <a:gd name="connsiteX158" fmla="*/ 1616179 w 2411388"/>
                  <a:gd name="connsiteY158" fmla="*/ 1119652 h 1205694"/>
                  <a:gd name="connsiteX159" fmla="*/ 1536164 w 2411388"/>
                  <a:gd name="connsiteY159" fmla="*/ 1032513 h 1205694"/>
                  <a:gd name="connsiteX160" fmla="*/ 1538357 w 2411388"/>
                  <a:gd name="connsiteY160" fmla="*/ 997438 h 1205694"/>
                  <a:gd name="connsiteX161" fmla="*/ 1537809 w 2411388"/>
                  <a:gd name="connsiteY161" fmla="*/ 992506 h 1205694"/>
                  <a:gd name="connsiteX162" fmla="*/ 1466015 w 2411388"/>
                  <a:gd name="connsiteY162" fmla="*/ 1017168 h 1205694"/>
                  <a:gd name="connsiteX163" fmla="*/ 1467111 w 2411388"/>
                  <a:gd name="connsiteY163" fmla="*/ 1022100 h 1205694"/>
                  <a:gd name="connsiteX164" fmla="*/ 1502734 w 2411388"/>
                  <a:gd name="connsiteY164" fmla="*/ 1034157 h 1205694"/>
                  <a:gd name="connsiteX165" fmla="*/ 1620015 w 2411388"/>
                  <a:gd name="connsiteY165" fmla="*/ 1162947 h 1205694"/>
                  <a:gd name="connsiteX166" fmla="*/ 1624947 w 2411388"/>
                  <a:gd name="connsiteY166" fmla="*/ 1160755 h 1205694"/>
                  <a:gd name="connsiteX167" fmla="*/ 1634812 w 2411388"/>
                  <a:gd name="connsiteY167" fmla="*/ 991958 h 1205694"/>
                  <a:gd name="connsiteX168" fmla="*/ 1651802 w 2411388"/>
                  <a:gd name="connsiteY168" fmla="*/ 958527 h 1205694"/>
                  <a:gd name="connsiteX169" fmla="*/ 1650705 w 2411388"/>
                  <a:gd name="connsiteY169" fmla="*/ 953595 h 1205694"/>
                  <a:gd name="connsiteX170" fmla="*/ 1596997 w 2411388"/>
                  <a:gd name="connsiteY170" fmla="*/ 972776 h 1205694"/>
                  <a:gd name="connsiteX171" fmla="*/ 1416691 w 2411388"/>
                  <a:gd name="connsiteY171" fmla="*/ 1179388 h 1205694"/>
                  <a:gd name="connsiteX172" fmla="*/ 1393673 w 2411388"/>
                  <a:gd name="connsiteY172" fmla="*/ 1062107 h 1205694"/>
                  <a:gd name="connsiteX173" fmla="*/ 1393125 w 2411388"/>
                  <a:gd name="connsiteY173" fmla="*/ 1040185 h 1205694"/>
                  <a:gd name="connsiteX174" fmla="*/ 1407922 w 2411388"/>
                  <a:gd name="connsiteY174" fmla="*/ 1030869 h 1205694"/>
                  <a:gd name="connsiteX175" fmla="*/ 1414499 w 2411388"/>
                  <a:gd name="connsiteY175" fmla="*/ 1030321 h 1205694"/>
                  <a:gd name="connsiteX176" fmla="*/ 1413951 w 2411388"/>
                  <a:gd name="connsiteY176" fmla="*/ 1025936 h 1205694"/>
                  <a:gd name="connsiteX177" fmla="*/ 1336129 w 2411388"/>
                  <a:gd name="connsiteY177" fmla="*/ 1040733 h 1205694"/>
                  <a:gd name="connsiteX178" fmla="*/ 1336677 w 2411388"/>
                  <a:gd name="connsiteY178" fmla="*/ 1045666 h 1205694"/>
                  <a:gd name="connsiteX179" fmla="*/ 1367367 w 2411388"/>
                  <a:gd name="connsiteY179" fmla="*/ 1067588 h 1205694"/>
                  <a:gd name="connsiteX180" fmla="*/ 1390385 w 2411388"/>
                  <a:gd name="connsiteY180" fmla="*/ 1184869 h 1205694"/>
                  <a:gd name="connsiteX181" fmla="*/ 1376136 w 2411388"/>
                  <a:gd name="connsiteY181" fmla="*/ 1215559 h 1205694"/>
                  <a:gd name="connsiteX182" fmla="*/ 1370107 w 2411388"/>
                  <a:gd name="connsiteY182" fmla="*/ 1216107 h 1205694"/>
                  <a:gd name="connsiteX183" fmla="*/ 1371203 w 2411388"/>
                  <a:gd name="connsiteY183" fmla="*/ 1220492 h 1205694"/>
                  <a:gd name="connsiteX184" fmla="*/ 1448478 w 2411388"/>
                  <a:gd name="connsiteY184" fmla="*/ 1205694 h 1205694"/>
                  <a:gd name="connsiteX185" fmla="*/ 1447381 w 2411388"/>
                  <a:gd name="connsiteY185" fmla="*/ 1200762 h 1205694"/>
                  <a:gd name="connsiteX186" fmla="*/ 1416691 w 2411388"/>
                  <a:gd name="connsiteY186" fmla="*/ 1179388 h 1205694"/>
                  <a:gd name="connsiteX187" fmla="*/ 1233645 w 2411388"/>
                  <a:gd name="connsiteY187" fmla="*/ 1050598 h 1205694"/>
                  <a:gd name="connsiteX188" fmla="*/ 1240221 w 2411388"/>
                  <a:gd name="connsiteY188" fmla="*/ 1050598 h 1205694"/>
                  <a:gd name="connsiteX189" fmla="*/ 1255018 w 2411388"/>
                  <a:gd name="connsiteY189" fmla="*/ 1057175 h 1205694"/>
                  <a:gd name="connsiteX190" fmla="*/ 1257759 w 2411388"/>
                  <a:gd name="connsiteY190" fmla="*/ 1077452 h 1205694"/>
                  <a:gd name="connsiteX191" fmla="*/ 1254470 w 2411388"/>
                  <a:gd name="connsiteY191" fmla="*/ 1184869 h 1205694"/>
                  <a:gd name="connsiteX192" fmla="*/ 1147602 w 2411388"/>
                  <a:gd name="connsiteY192" fmla="*/ 1041830 h 1205694"/>
                  <a:gd name="connsiteX193" fmla="*/ 1098278 w 2411388"/>
                  <a:gd name="connsiteY193" fmla="*/ 1039637 h 1205694"/>
                  <a:gd name="connsiteX194" fmla="*/ 1098278 w 2411388"/>
                  <a:gd name="connsiteY194" fmla="*/ 1045666 h 1205694"/>
                  <a:gd name="connsiteX195" fmla="*/ 1133901 w 2411388"/>
                  <a:gd name="connsiteY195" fmla="*/ 1066492 h 1205694"/>
                  <a:gd name="connsiteX196" fmla="*/ 1128969 w 2411388"/>
                  <a:gd name="connsiteY196" fmla="*/ 1194185 h 1205694"/>
                  <a:gd name="connsiteX197" fmla="*/ 1125680 w 2411388"/>
                  <a:gd name="connsiteY197" fmla="*/ 1213915 h 1205694"/>
                  <a:gd name="connsiteX198" fmla="*/ 1108143 w 2411388"/>
                  <a:gd name="connsiteY198" fmla="*/ 1220492 h 1205694"/>
                  <a:gd name="connsiteX199" fmla="*/ 1101566 w 2411388"/>
                  <a:gd name="connsiteY199" fmla="*/ 1220492 h 1205694"/>
                  <a:gd name="connsiteX200" fmla="*/ 1101566 w 2411388"/>
                  <a:gd name="connsiteY200" fmla="*/ 1225424 h 1205694"/>
                  <a:gd name="connsiteX201" fmla="*/ 1165687 w 2411388"/>
                  <a:gd name="connsiteY201" fmla="*/ 1227616 h 1205694"/>
                  <a:gd name="connsiteX202" fmla="*/ 1165687 w 2411388"/>
                  <a:gd name="connsiteY202" fmla="*/ 1222684 h 1205694"/>
                  <a:gd name="connsiteX203" fmla="*/ 1159111 w 2411388"/>
                  <a:gd name="connsiteY203" fmla="*/ 1222684 h 1205694"/>
                  <a:gd name="connsiteX204" fmla="*/ 1144314 w 2411388"/>
                  <a:gd name="connsiteY204" fmla="*/ 1216107 h 1205694"/>
                  <a:gd name="connsiteX205" fmla="*/ 1141025 w 2411388"/>
                  <a:gd name="connsiteY205" fmla="*/ 1194734 h 1205694"/>
                  <a:gd name="connsiteX206" fmla="*/ 1144862 w 2411388"/>
                  <a:gd name="connsiteY206" fmla="*/ 1081837 h 1205694"/>
                  <a:gd name="connsiteX207" fmla="*/ 1259403 w 2411388"/>
                  <a:gd name="connsiteY207" fmla="*/ 1234193 h 1205694"/>
                  <a:gd name="connsiteX208" fmla="*/ 1264335 w 2411388"/>
                  <a:gd name="connsiteY208" fmla="*/ 1234193 h 1205694"/>
                  <a:gd name="connsiteX209" fmla="*/ 1270364 w 2411388"/>
                  <a:gd name="connsiteY209" fmla="*/ 1079096 h 1205694"/>
                  <a:gd name="connsiteX210" fmla="*/ 1273652 w 2411388"/>
                  <a:gd name="connsiteY210" fmla="*/ 1058819 h 1205694"/>
                  <a:gd name="connsiteX211" fmla="*/ 1296670 w 2411388"/>
                  <a:gd name="connsiteY211" fmla="*/ 1052790 h 1205694"/>
                  <a:gd name="connsiteX212" fmla="*/ 1297218 w 2411388"/>
                  <a:gd name="connsiteY212" fmla="*/ 1047858 h 1205694"/>
                  <a:gd name="connsiteX213" fmla="*/ 1233645 w 2411388"/>
                  <a:gd name="connsiteY213" fmla="*/ 1044570 h 1205694"/>
                  <a:gd name="connsiteX214" fmla="*/ 1233645 w 2411388"/>
                  <a:gd name="connsiteY214" fmla="*/ 1050598 h 1205694"/>
                  <a:gd name="connsiteX215" fmla="*/ 1002371 w 2411388"/>
                  <a:gd name="connsiteY215" fmla="*/ 1029773 h 1205694"/>
                  <a:gd name="connsiteX216" fmla="*/ 1008947 w 2411388"/>
                  <a:gd name="connsiteY216" fmla="*/ 1031965 h 1205694"/>
                  <a:gd name="connsiteX217" fmla="*/ 1023196 w 2411388"/>
                  <a:gd name="connsiteY217" fmla="*/ 1041282 h 1205694"/>
                  <a:gd name="connsiteX218" fmla="*/ 1021004 w 2411388"/>
                  <a:gd name="connsiteY218" fmla="*/ 1063203 h 1205694"/>
                  <a:gd name="connsiteX219" fmla="*/ 1002919 w 2411388"/>
                  <a:gd name="connsiteY219" fmla="*/ 1135545 h 1205694"/>
                  <a:gd name="connsiteX220" fmla="*/ 988121 w 2411388"/>
                  <a:gd name="connsiteY220" fmla="*/ 1175004 h 1205694"/>
                  <a:gd name="connsiteX221" fmla="*/ 931125 w 2411388"/>
                  <a:gd name="connsiteY221" fmla="*/ 1189253 h 1205694"/>
                  <a:gd name="connsiteX222" fmla="*/ 899339 w 2411388"/>
                  <a:gd name="connsiteY222" fmla="*/ 1116363 h 1205694"/>
                  <a:gd name="connsiteX223" fmla="*/ 919616 w 2411388"/>
                  <a:gd name="connsiteY223" fmla="*/ 1038541 h 1205694"/>
                  <a:gd name="connsiteX224" fmla="*/ 927837 w 2411388"/>
                  <a:gd name="connsiteY224" fmla="*/ 1019908 h 1205694"/>
                  <a:gd name="connsiteX225" fmla="*/ 945374 w 2411388"/>
                  <a:gd name="connsiteY225" fmla="*/ 1016620 h 1205694"/>
                  <a:gd name="connsiteX226" fmla="*/ 952499 w 2411388"/>
                  <a:gd name="connsiteY226" fmla="*/ 1018812 h 1205694"/>
                  <a:gd name="connsiteX227" fmla="*/ 953047 w 2411388"/>
                  <a:gd name="connsiteY227" fmla="*/ 1013879 h 1205694"/>
                  <a:gd name="connsiteX228" fmla="*/ 875773 w 2411388"/>
                  <a:gd name="connsiteY228" fmla="*/ 994698 h 1205694"/>
                  <a:gd name="connsiteX229" fmla="*/ 874677 w 2411388"/>
                  <a:gd name="connsiteY229" fmla="*/ 999082 h 1205694"/>
                  <a:gd name="connsiteX230" fmla="*/ 894954 w 2411388"/>
                  <a:gd name="connsiteY230" fmla="*/ 1010591 h 1205694"/>
                  <a:gd name="connsiteX231" fmla="*/ 894406 w 2411388"/>
                  <a:gd name="connsiteY231" fmla="*/ 1031965 h 1205694"/>
                  <a:gd name="connsiteX232" fmla="*/ 876321 w 2411388"/>
                  <a:gd name="connsiteY232" fmla="*/ 1101018 h 1205694"/>
                  <a:gd name="connsiteX233" fmla="*/ 870292 w 2411388"/>
                  <a:gd name="connsiteY233" fmla="*/ 1146506 h 1205694"/>
                  <a:gd name="connsiteX234" fmla="*/ 999630 w 2411388"/>
                  <a:gd name="connsiteY234" fmla="*/ 1179936 h 1205694"/>
                  <a:gd name="connsiteX235" fmla="*/ 1014428 w 2411388"/>
                  <a:gd name="connsiteY235" fmla="*/ 1139929 h 1205694"/>
                  <a:gd name="connsiteX236" fmla="*/ 1033061 w 2411388"/>
                  <a:gd name="connsiteY236" fmla="*/ 1067588 h 1205694"/>
                  <a:gd name="connsiteX237" fmla="*/ 1040186 w 2411388"/>
                  <a:gd name="connsiteY237" fmla="*/ 1048954 h 1205694"/>
                  <a:gd name="connsiteX238" fmla="*/ 1058271 w 2411388"/>
                  <a:gd name="connsiteY238" fmla="*/ 1044022 h 1205694"/>
                  <a:gd name="connsiteX239" fmla="*/ 1065395 w 2411388"/>
                  <a:gd name="connsiteY239" fmla="*/ 1046214 h 1205694"/>
                  <a:gd name="connsiteX240" fmla="*/ 1066492 w 2411388"/>
                  <a:gd name="connsiteY240" fmla="*/ 1041282 h 1205694"/>
                  <a:gd name="connsiteX241" fmla="*/ 1002371 w 2411388"/>
                  <a:gd name="connsiteY241" fmla="*/ 1025388 h 1205694"/>
                  <a:gd name="connsiteX242" fmla="*/ 1002371 w 2411388"/>
                  <a:gd name="connsiteY242" fmla="*/ 1029773 h 1205694"/>
                  <a:gd name="connsiteX243" fmla="*/ 654911 w 2411388"/>
                  <a:gd name="connsiteY243" fmla="*/ 887281 h 1205694"/>
                  <a:gd name="connsiteX244" fmla="*/ 660392 w 2411388"/>
                  <a:gd name="connsiteY244" fmla="*/ 891118 h 1205694"/>
                  <a:gd name="connsiteX245" fmla="*/ 669708 w 2411388"/>
                  <a:gd name="connsiteY245" fmla="*/ 899886 h 1205694"/>
                  <a:gd name="connsiteX246" fmla="*/ 671901 w 2411388"/>
                  <a:gd name="connsiteY246" fmla="*/ 908107 h 1205694"/>
                  <a:gd name="connsiteX247" fmla="*/ 664776 w 2411388"/>
                  <a:gd name="connsiteY247" fmla="*/ 925096 h 1205694"/>
                  <a:gd name="connsiteX248" fmla="*/ 604491 w 2411388"/>
                  <a:gd name="connsiteY248" fmla="*/ 1027580 h 1205694"/>
                  <a:gd name="connsiteX249" fmla="*/ 591886 w 2411388"/>
                  <a:gd name="connsiteY249" fmla="*/ 1043474 h 1205694"/>
                  <a:gd name="connsiteX250" fmla="*/ 573801 w 2411388"/>
                  <a:gd name="connsiteY250" fmla="*/ 1041282 h 1205694"/>
                  <a:gd name="connsiteX251" fmla="*/ 568321 w 2411388"/>
                  <a:gd name="connsiteY251" fmla="*/ 1037445 h 1205694"/>
                  <a:gd name="connsiteX252" fmla="*/ 565580 w 2411388"/>
                  <a:gd name="connsiteY252" fmla="*/ 1041830 h 1205694"/>
                  <a:gd name="connsiteX253" fmla="*/ 634086 w 2411388"/>
                  <a:gd name="connsiteY253" fmla="*/ 1081289 h 1205694"/>
                  <a:gd name="connsiteX254" fmla="*/ 636826 w 2411388"/>
                  <a:gd name="connsiteY254" fmla="*/ 1076904 h 1205694"/>
                  <a:gd name="connsiteX255" fmla="*/ 631345 w 2411388"/>
                  <a:gd name="connsiteY255" fmla="*/ 1074164 h 1205694"/>
                  <a:gd name="connsiteX256" fmla="*/ 622029 w 2411388"/>
                  <a:gd name="connsiteY256" fmla="*/ 1064847 h 1205694"/>
                  <a:gd name="connsiteX257" fmla="*/ 619837 w 2411388"/>
                  <a:gd name="connsiteY257" fmla="*/ 1057723 h 1205694"/>
                  <a:gd name="connsiteX258" fmla="*/ 626961 w 2411388"/>
                  <a:gd name="connsiteY258" fmla="*/ 1040185 h 1205694"/>
                  <a:gd name="connsiteX259" fmla="*/ 687246 w 2411388"/>
                  <a:gd name="connsiteY259" fmla="*/ 938249 h 1205694"/>
                  <a:gd name="connsiteX260" fmla="*/ 699851 w 2411388"/>
                  <a:gd name="connsiteY260" fmla="*/ 921808 h 1205694"/>
                  <a:gd name="connsiteX261" fmla="*/ 717936 w 2411388"/>
                  <a:gd name="connsiteY261" fmla="*/ 924548 h 1205694"/>
                  <a:gd name="connsiteX262" fmla="*/ 723417 w 2411388"/>
                  <a:gd name="connsiteY262" fmla="*/ 927289 h 1205694"/>
                  <a:gd name="connsiteX263" fmla="*/ 725609 w 2411388"/>
                  <a:gd name="connsiteY263" fmla="*/ 923452 h 1205694"/>
                  <a:gd name="connsiteX264" fmla="*/ 657652 w 2411388"/>
                  <a:gd name="connsiteY264" fmla="*/ 884541 h 1205694"/>
                  <a:gd name="connsiteX265" fmla="*/ 654911 w 2411388"/>
                  <a:gd name="connsiteY265" fmla="*/ 887281 h 1205694"/>
                  <a:gd name="connsiteX266" fmla="*/ 590790 w 2411388"/>
                  <a:gd name="connsiteY266" fmla="*/ 851659 h 1205694"/>
                  <a:gd name="connsiteX267" fmla="*/ 607232 w 2411388"/>
                  <a:gd name="connsiteY267" fmla="*/ 857687 h 1205694"/>
                  <a:gd name="connsiteX268" fmla="*/ 612712 w 2411388"/>
                  <a:gd name="connsiteY268" fmla="*/ 860975 h 1205694"/>
                  <a:gd name="connsiteX269" fmla="*/ 616000 w 2411388"/>
                  <a:gd name="connsiteY269" fmla="*/ 857687 h 1205694"/>
                  <a:gd name="connsiteX270" fmla="*/ 555168 w 2411388"/>
                  <a:gd name="connsiteY270" fmla="*/ 807267 h 1205694"/>
                  <a:gd name="connsiteX271" fmla="*/ 551331 w 2411388"/>
                  <a:gd name="connsiteY271" fmla="*/ 811651 h 1205694"/>
                  <a:gd name="connsiteX272" fmla="*/ 556812 w 2411388"/>
                  <a:gd name="connsiteY272" fmla="*/ 816036 h 1205694"/>
                  <a:gd name="connsiteX273" fmla="*/ 565032 w 2411388"/>
                  <a:gd name="connsiteY273" fmla="*/ 825901 h 1205694"/>
                  <a:gd name="connsiteX274" fmla="*/ 565580 w 2411388"/>
                  <a:gd name="connsiteY274" fmla="*/ 834669 h 1205694"/>
                  <a:gd name="connsiteX275" fmla="*/ 555716 w 2411388"/>
                  <a:gd name="connsiteY275" fmla="*/ 849467 h 1205694"/>
                  <a:gd name="connsiteX276" fmla="*/ 475701 w 2411388"/>
                  <a:gd name="connsiteY276" fmla="*/ 947566 h 1205694"/>
                  <a:gd name="connsiteX277" fmla="*/ 463096 w 2411388"/>
                  <a:gd name="connsiteY277" fmla="*/ 957431 h 1205694"/>
                  <a:gd name="connsiteX278" fmla="*/ 454876 w 2411388"/>
                  <a:gd name="connsiteY278" fmla="*/ 956883 h 1205694"/>
                  <a:gd name="connsiteX279" fmla="*/ 453780 w 2411388"/>
                  <a:gd name="connsiteY279" fmla="*/ 945922 h 1205694"/>
                  <a:gd name="connsiteX280" fmla="*/ 455972 w 2411388"/>
                  <a:gd name="connsiteY280" fmla="*/ 928933 h 1205694"/>
                  <a:gd name="connsiteX281" fmla="*/ 452683 w 2411388"/>
                  <a:gd name="connsiteY281" fmla="*/ 921808 h 1205694"/>
                  <a:gd name="connsiteX282" fmla="*/ 441175 w 2411388"/>
                  <a:gd name="connsiteY282" fmla="*/ 917972 h 1205694"/>
                  <a:gd name="connsiteX283" fmla="*/ 432406 w 2411388"/>
                  <a:gd name="connsiteY283" fmla="*/ 924000 h 1205694"/>
                  <a:gd name="connsiteX284" fmla="*/ 429118 w 2411388"/>
                  <a:gd name="connsiteY284" fmla="*/ 939894 h 1205694"/>
                  <a:gd name="connsiteX285" fmla="*/ 441175 w 2411388"/>
                  <a:gd name="connsiteY285" fmla="*/ 957431 h 1205694"/>
                  <a:gd name="connsiteX286" fmla="*/ 467481 w 2411388"/>
                  <a:gd name="connsiteY286" fmla="*/ 966748 h 1205694"/>
                  <a:gd name="connsiteX287" fmla="*/ 493787 w 2411388"/>
                  <a:gd name="connsiteY287" fmla="*/ 959623 h 1205694"/>
                  <a:gd name="connsiteX288" fmla="*/ 518997 w 2411388"/>
                  <a:gd name="connsiteY288" fmla="*/ 936057 h 1205694"/>
                  <a:gd name="connsiteX289" fmla="*/ 575445 w 2411388"/>
                  <a:gd name="connsiteY289" fmla="*/ 867004 h 1205694"/>
                  <a:gd name="connsiteX290" fmla="*/ 590790 w 2411388"/>
                  <a:gd name="connsiteY290" fmla="*/ 851659 h 1205694"/>
                  <a:gd name="connsiteX291" fmla="*/ 433502 w 2411388"/>
                  <a:gd name="connsiteY291" fmla="*/ 825353 h 1205694"/>
                  <a:gd name="connsiteX292" fmla="*/ 436790 w 2411388"/>
                  <a:gd name="connsiteY292" fmla="*/ 822612 h 1205694"/>
                  <a:gd name="connsiteX293" fmla="*/ 391303 w 2411388"/>
                  <a:gd name="connsiteY293" fmla="*/ 766712 h 1205694"/>
                  <a:gd name="connsiteX294" fmla="*/ 386918 w 2411388"/>
                  <a:gd name="connsiteY294" fmla="*/ 771096 h 1205694"/>
                  <a:gd name="connsiteX295" fmla="*/ 394043 w 2411388"/>
                  <a:gd name="connsiteY295" fmla="*/ 783701 h 1205694"/>
                  <a:gd name="connsiteX296" fmla="*/ 394043 w 2411388"/>
                  <a:gd name="connsiteY296" fmla="*/ 793018 h 1205694"/>
                  <a:gd name="connsiteX297" fmla="*/ 381438 w 2411388"/>
                  <a:gd name="connsiteY297" fmla="*/ 806171 h 1205694"/>
                  <a:gd name="connsiteX298" fmla="*/ 340335 w 2411388"/>
                  <a:gd name="connsiteY298" fmla="*/ 841246 h 1205694"/>
                  <a:gd name="connsiteX299" fmla="*/ 322797 w 2411388"/>
                  <a:gd name="connsiteY299" fmla="*/ 831929 h 1205694"/>
                  <a:gd name="connsiteX300" fmla="*/ 307452 w 2411388"/>
                  <a:gd name="connsiteY300" fmla="*/ 818228 h 1205694"/>
                  <a:gd name="connsiteX301" fmla="*/ 293203 w 2411388"/>
                  <a:gd name="connsiteY301" fmla="*/ 785345 h 1205694"/>
                  <a:gd name="connsiteX302" fmla="*/ 301424 w 2411388"/>
                  <a:gd name="connsiteY302" fmla="*/ 744242 h 1205694"/>
                  <a:gd name="connsiteX303" fmla="*/ 331018 w 2411388"/>
                  <a:gd name="connsiteY303" fmla="*/ 705331 h 1205694"/>
                  <a:gd name="connsiteX304" fmla="*/ 384726 w 2411388"/>
                  <a:gd name="connsiteY304" fmla="*/ 681217 h 1205694"/>
                  <a:gd name="connsiteX305" fmla="*/ 440627 w 2411388"/>
                  <a:gd name="connsiteY305" fmla="*/ 704783 h 1205694"/>
                  <a:gd name="connsiteX306" fmla="*/ 455424 w 2411388"/>
                  <a:gd name="connsiteY306" fmla="*/ 746982 h 1205694"/>
                  <a:gd name="connsiteX307" fmla="*/ 442819 w 2411388"/>
                  <a:gd name="connsiteY307" fmla="*/ 782605 h 1205694"/>
                  <a:gd name="connsiteX308" fmla="*/ 445559 w 2411388"/>
                  <a:gd name="connsiteY308" fmla="*/ 786442 h 1205694"/>
                  <a:gd name="connsiteX309" fmla="*/ 487758 w 2411388"/>
                  <a:gd name="connsiteY309" fmla="*/ 744790 h 1205694"/>
                  <a:gd name="connsiteX310" fmla="*/ 483374 w 2411388"/>
                  <a:gd name="connsiteY310" fmla="*/ 741502 h 1205694"/>
                  <a:gd name="connsiteX311" fmla="*/ 475153 w 2411388"/>
                  <a:gd name="connsiteY311" fmla="*/ 746434 h 1205694"/>
                  <a:gd name="connsiteX312" fmla="*/ 470221 w 2411388"/>
                  <a:gd name="connsiteY312" fmla="*/ 744790 h 1205694"/>
                  <a:gd name="connsiteX313" fmla="*/ 465288 w 2411388"/>
                  <a:gd name="connsiteY313" fmla="*/ 733829 h 1205694"/>
                  <a:gd name="connsiteX314" fmla="*/ 455972 w 2411388"/>
                  <a:gd name="connsiteY314" fmla="*/ 711908 h 1205694"/>
                  <a:gd name="connsiteX315" fmla="*/ 445011 w 2411388"/>
                  <a:gd name="connsiteY315" fmla="*/ 696563 h 1205694"/>
                  <a:gd name="connsiteX316" fmla="*/ 405552 w 2411388"/>
                  <a:gd name="connsiteY316" fmla="*/ 667516 h 1205694"/>
                  <a:gd name="connsiteX317" fmla="*/ 274021 w 2411388"/>
                  <a:gd name="connsiteY317" fmla="*/ 739858 h 1205694"/>
                  <a:gd name="connsiteX318" fmla="*/ 300876 w 2411388"/>
                  <a:gd name="connsiteY318" fmla="*/ 824256 h 1205694"/>
                  <a:gd name="connsiteX319" fmla="*/ 324989 w 2411388"/>
                  <a:gd name="connsiteY319" fmla="*/ 847822 h 1205694"/>
                  <a:gd name="connsiteX320" fmla="*/ 354036 w 2411388"/>
                  <a:gd name="connsiteY320" fmla="*/ 862619 h 1205694"/>
                  <a:gd name="connsiteX321" fmla="*/ 397331 w 2411388"/>
                  <a:gd name="connsiteY321" fmla="*/ 826997 h 1205694"/>
                  <a:gd name="connsiteX322" fmla="*/ 414320 w 2411388"/>
                  <a:gd name="connsiteY322" fmla="*/ 815488 h 1205694"/>
                  <a:gd name="connsiteX323" fmla="*/ 429118 w 2411388"/>
                  <a:gd name="connsiteY323" fmla="*/ 822612 h 1205694"/>
                  <a:gd name="connsiteX324" fmla="*/ 433502 w 2411388"/>
                  <a:gd name="connsiteY324" fmla="*/ 825353 h 1205694"/>
                  <a:gd name="connsiteX325" fmla="*/ 330470 w 2411388"/>
                  <a:gd name="connsiteY325" fmla="*/ 578733 h 1205694"/>
                  <a:gd name="connsiteX326" fmla="*/ 344719 w 2411388"/>
                  <a:gd name="connsiteY326" fmla="*/ 590790 h 1205694"/>
                  <a:gd name="connsiteX327" fmla="*/ 347459 w 2411388"/>
                  <a:gd name="connsiteY327" fmla="*/ 596271 h 1205694"/>
                  <a:gd name="connsiteX328" fmla="*/ 352392 w 2411388"/>
                  <a:gd name="connsiteY328" fmla="*/ 595175 h 1205694"/>
                  <a:gd name="connsiteX329" fmla="*/ 323345 w 2411388"/>
                  <a:gd name="connsiteY329" fmla="*/ 537630 h 1205694"/>
                  <a:gd name="connsiteX330" fmla="*/ 318413 w 2411388"/>
                  <a:gd name="connsiteY330" fmla="*/ 539822 h 1205694"/>
                  <a:gd name="connsiteX331" fmla="*/ 323893 w 2411388"/>
                  <a:gd name="connsiteY331" fmla="*/ 562840 h 1205694"/>
                  <a:gd name="connsiteX332" fmla="*/ 306356 w 2411388"/>
                  <a:gd name="connsiteY332" fmla="*/ 575445 h 1205694"/>
                  <a:gd name="connsiteX333" fmla="*/ 210997 w 2411388"/>
                  <a:gd name="connsiteY333" fmla="*/ 623673 h 1205694"/>
                  <a:gd name="connsiteX334" fmla="*/ 283338 w 2411388"/>
                  <a:gd name="connsiteY334" fmla="*/ 459808 h 1205694"/>
                  <a:gd name="connsiteX335" fmla="*/ 260868 w 2411388"/>
                  <a:gd name="connsiteY335" fmla="*/ 414869 h 1205694"/>
                  <a:gd name="connsiteX336" fmla="*/ 255936 w 2411388"/>
                  <a:gd name="connsiteY336" fmla="*/ 417061 h 1205694"/>
                  <a:gd name="connsiteX337" fmla="*/ 255388 w 2411388"/>
                  <a:gd name="connsiteY337" fmla="*/ 458712 h 1205694"/>
                  <a:gd name="connsiteX338" fmla="*/ 141943 w 2411388"/>
                  <a:gd name="connsiteY338" fmla="*/ 516256 h 1205694"/>
                  <a:gd name="connsiteX339" fmla="*/ 121666 w 2411388"/>
                  <a:gd name="connsiteY339" fmla="*/ 522833 h 1205694"/>
                  <a:gd name="connsiteX340" fmla="*/ 105772 w 2411388"/>
                  <a:gd name="connsiteY340" fmla="*/ 505295 h 1205694"/>
                  <a:gd name="connsiteX341" fmla="*/ 100840 w 2411388"/>
                  <a:gd name="connsiteY341" fmla="*/ 508036 h 1205694"/>
                  <a:gd name="connsiteX342" fmla="*/ 130434 w 2411388"/>
                  <a:gd name="connsiteY342" fmla="*/ 565032 h 1205694"/>
                  <a:gd name="connsiteX343" fmla="*/ 135367 w 2411388"/>
                  <a:gd name="connsiteY343" fmla="*/ 562292 h 1205694"/>
                  <a:gd name="connsiteX344" fmla="*/ 131530 w 2411388"/>
                  <a:gd name="connsiteY344" fmla="*/ 556812 h 1205694"/>
                  <a:gd name="connsiteX345" fmla="*/ 129338 w 2411388"/>
                  <a:gd name="connsiteY345" fmla="*/ 539274 h 1205694"/>
                  <a:gd name="connsiteX346" fmla="*/ 147424 w 2411388"/>
                  <a:gd name="connsiteY346" fmla="*/ 527217 h 1205694"/>
                  <a:gd name="connsiteX347" fmla="*/ 248263 w 2411388"/>
                  <a:gd name="connsiteY347" fmla="*/ 475701 h 1205694"/>
                  <a:gd name="connsiteX348" fmla="*/ 170989 w 2411388"/>
                  <a:gd name="connsiteY348" fmla="*/ 651623 h 1205694"/>
                  <a:gd name="connsiteX349" fmla="*/ 173730 w 2411388"/>
                  <a:gd name="connsiteY349" fmla="*/ 655459 h 1205694"/>
                  <a:gd name="connsiteX350" fmla="*/ 311836 w 2411388"/>
                  <a:gd name="connsiteY350" fmla="*/ 584762 h 1205694"/>
                  <a:gd name="connsiteX351" fmla="*/ 330470 w 2411388"/>
                  <a:gd name="connsiteY351" fmla="*/ 578733 h 1205694"/>
                  <a:gd name="connsiteX352" fmla="*/ 35623 w 2411388"/>
                  <a:gd name="connsiteY352" fmla="*/ 105224 h 1205694"/>
                  <a:gd name="connsiteX353" fmla="*/ 175922 w 2411388"/>
                  <a:gd name="connsiteY353" fmla="*/ 95359 h 1205694"/>
                  <a:gd name="connsiteX354" fmla="*/ 178114 w 2411388"/>
                  <a:gd name="connsiteY354" fmla="*/ 121666 h 1205694"/>
                  <a:gd name="connsiteX355" fmla="*/ 175922 w 2411388"/>
                  <a:gd name="connsiteY355" fmla="*/ 140299 h 1205694"/>
                  <a:gd name="connsiteX356" fmla="*/ 164413 w 2411388"/>
                  <a:gd name="connsiteY356" fmla="*/ 151808 h 1205694"/>
                  <a:gd name="connsiteX357" fmla="*/ 148520 w 2411388"/>
                  <a:gd name="connsiteY357" fmla="*/ 157288 h 1205694"/>
                  <a:gd name="connsiteX358" fmla="*/ 149616 w 2411388"/>
                  <a:gd name="connsiteY358" fmla="*/ 161673 h 1205694"/>
                  <a:gd name="connsiteX359" fmla="*/ 191815 w 2411388"/>
                  <a:gd name="connsiteY359" fmla="*/ 157288 h 1205694"/>
                  <a:gd name="connsiteX360" fmla="*/ 180854 w 2411388"/>
                  <a:gd name="connsiteY360" fmla="*/ 7673 h 1205694"/>
                  <a:gd name="connsiteX361" fmla="*/ 138107 w 2411388"/>
                  <a:gd name="connsiteY361" fmla="*/ 8221 h 1205694"/>
                  <a:gd name="connsiteX362" fmla="*/ 138107 w 2411388"/>
                  <a:gd name="connsiteY362" fmla="*/ 13701 h 1205694"/>
                  <a:gd name="connsiteX363" fmla="*/ 158932 w 2411388"/>
                  <a:gd name="connsiteY363" fmla="*/ 17537 h 1205694"/>
                  <a:gd name="connsiteX364" fmla="*/ 168797 w 2411388"/>
                  <a:gd name="connsiteY364" fmla="*/ 29594 h 1205694"/>
                  <a:gd name="connsiteX365" fmla="*/ 172634 w 2411388"/>
                  <a:gd name="connsiteY365" fmla="*/ 47680 h 1205694"/>
                  <a:gd name="connsiteX366" fmla="*/ 173182 w 2411388"/>
                  <a:gd name="connsiteY366" fmla="*/ 69053 h 1205694"/>
                  <a:gd name="connsiteX367" fmla="*/ 33431 w 2411388"/>
                  <a:gd name="connsiteY367" fmla="*/ 78918 h 1205694"/>
                  <a:gd name="connsiteX368" fmla="*/ 12605 w 2411388"/>
                  <a:gd name="connsiteY368" fmla="*/ 76726 h 1205694"/>
                  <a:gd name="connsiteX369" fmla="*/ 5480 w 2411388"/>
                  <a:gd name="connsiteY369" fmla="*/ 61381 h 1205694"/>
                  <a:gd name="connsiteX370" fmla="*/ 4384 w 2411388"/>
                  <a:gd name="connsiteY370" fmla="*/ 54804 h 1205694"/>
                  <a:gd name="connsiteX371" fmla="*/ 0 w 2411388"/>
                  <a:gd name="connsiteY371" fmla="*/ 55352 h 1205694"/>
                  <a:gd name="connsiteX372" fmla="*/ 6028 w 2411388"/>
                  <a:gd name="connsiteY372" fmla="*/ 133174 h 1205694"/>
                  <a:gd name="connsiteX373" fmla="*/ 10961 w 2411388"/>
                  <a:gd name="connsiteY373" fmla="*/ 132626 h 1205694"/>
                  <a:gd name="connsiteX374" fmla="*/ 10961 w 2411388"/>
                  <a:gd name="connsiteY374" fmla="*/ 127146 h 1205694"/>
                  <a:gd name="connsiteX375" fmla="*/ 14249 w 2411388"/>
                  <a:gd name="connsiteY375" fmla="*/ 109609 h 1205694"/>
                  <a:gd name="connsiteX376" fmla="*/ 35623 w 2411388"/>
                  <a:gd name="connsiteY376" fmla="*/ 105224 h 1205694"/>
                  <a:gd name="connsiteX377" fmla="*/ 78918 w 2411388"/>
                  <a:gd name="connsiteY377" fmla="*/ 373765 h 1205694"/>
                  <a:gd name="connsiteX378" fmla="*/ 48228 w 2411388"/>
                  <a:gd name="connsiteY378" fmla="*/ 338142 h 1205694"/>
                  <a:gd name="connsiteX379" fmla="*/ 55352 w 2411388"/>
                  <a:gd name="connsiteY379" fmla="*/ 294299 h 1205694"/>
                  <a:gd name="connsiteX380" fmla="*/ 214833 w 2411388"/>
                  <a:gd name="connsiteY380" fmla="*/ 292107 h 1205694"/>
                  <a:gd name="connsiteX381" fmla="*/ 78918 w 2411388"/>
                  <a:gd name="connsiteY381" fmla="*/ 373765 h 1205694"/>
                  <a:gd name="connsiteX382" fmla="*/ 185787 w 2411388"/>
                  <a:gd name="connsiteY382" fmla="*/ 238399 h 1205694"/>
                  <a:gd name="connsiteX383" fmla="*/ 48228 w 2411388"/>
                  <a:gd name="connsiteY383" fmla="*/ 271281 h 1205694"/>
                  <a:gd name="connsiteX384" fmla="*/ 38911 w 2411388"/>
                  <a:gd name="connsiteY384" fmla="*/ 339787 h 1205694"/>
                  <a:gd name="connsiteX385" fmla="*/ 215381 w 2411388"/>
                  <a:gd name="connsiteY385" fmla="*/ 360064 h 1205694"/>
                  <a:gd name="connsiteX386" fmla="*/ 185787 w 2411388"/>
                  <a:gd name="connsiteY386" fmla="*/ 238399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</a:cxnLst>
                <a:rect l="l" t="t" r="r" b="b"/>
                <a:pathLst>
                  <a:path w="2411388" h="1205694">
                    <a:moveTo>
                      <a:pt x="2412485" y="70698"/>
                    </a:moveTo>
                    <a:lnTo>
                      <a:pt x="2411937" y="76726"/>
                    </a:lnTo>
                    <a:cubicBezTo>
                      <a:pt x="2408649" y="95908"/>
                      <a:pt x="2402072" y="95908"/>
                      <a:pt x="2383987" y="94811"/>
                    </a:cubicBezTo>
                    <a:lnTo>
                      <a:pt x="2337951" y="92071"/>
                    </a:lnTo>
                    <a:lnTo>
                      <a:pt x="2271638" y="42199"/>
                    </a:lnTo>
                    <a:cubicBezTo>
                      <a:pt x="2259581" y="33979"/>
                      <a:pt x="2242044" y="19730"/>
                      <a:pt x="2242044" y="3288"/>
                    </a:cubicBezTo>
                    <a:lnTo>
                      <a:pt x="2243688" y="0"/>
                    </a:lnTo>
                    <a:lnTo>
                      <a:pt x="2237659" y="0"/>
                    </a:lnTo>
                    <a:lnTo>
                      <a:pt x="2232727" y="63573"/>
                    </a:lnTo>
                    <a:lnTo>
                      <a:pt x="2238756" y="64121"/>
                    </a:lnTo>
                    <a:cubicBezTo>
                      <a:pt x="2238756" y="59189"/>
                      <a:pt x="2239304" y="55900"/>
                      <a:pt x="2239852" y="52612"/>
                    </a:cubicBezTo>
                    <a:cubicBezTo>
                      <a:pt x="2248620" y="47132"/>
                      <a:pt x="2250812" y="43295"/>
                      <a:pt x="2261773" y="49872"/>
                    </a:cubicBezTo>
                    <a:cubicBezTo>
                      <a:pt x="2264513" y="51516"/>
                      <a:pt x="2267802" y="53708"/>
                      <a:pt x="2271638" y="56448"/>
                    </a:cubicBezTo>
                    <a:lnTo>
                      <a:pt x="2325894" y="96456"/>
                    </a:lnTo>
                    <a:lnTo>
                      <a:pt x="2263418" y="129886"/>
                    </a:lnTo>
                    <a:cubicBezTo>
                      <a:pt x="2254649" y="134271"/>
                      <a:pt x="2243688" y="142491"/>
                      <a:pt x="2236563" y="130982"/>
                    </a:cubicBezTo>
                    <a:cubicBezTo>
                      <a:pt x="2234371" y="127146"/>
                      <a:pt x="2233823" y="122762"/>
                      <a:pt x="2234371" y="119473"/>
                    </a:cubicBezTo>
                    <a:lnTo>
                      <a:pt x="2234371" y="114541"/>
                    </a:lnTo>
                    <a:lnTo>
                      <a:pt x="2229439" y="114541"/>
                    </a:lnTo>
                    <a:lnTo>
                      <a:pt x="2223958" y="192911"/>
                    </a:lnTo>
                    <a:lnTo>
                      <a:pt x="2228891" y="192911"/>
                    </a:lnTo>
                    <a:cubicBezTo>
                      <a:pt x="2228891" y="189623"/>
                      <a:pt x="2229439" y="187431"/>
                      <a:pt x="2230535" y="185239"/>
                    </a:cubicBezTo>
                    <a:cubicBezTo>
                      <a:pt x="2238756" y="172086"/>
                      <a:pt x="2243688" y="168797"/>
                      <a:pt x="2257937" y="161673"/>
                    </a:cubicBezTo>
                    <a:lnTo>
                      <a:pt x="2338499" y="116733"/>
                    </a:lnTo>
                    <a:lnTo>
                      <a:pt x="2381795" y="119473"/>
                    </a:lnTo>
                    <a:cubicBezTo>
                      <a:pt x="2396592" y="121666"/>
                      <a:pt x="2408649" y="122214"/>
                      <a:pt x="2407553" y="140847"/>
                    </a:cubicBezTo>
                    <a:lnTo>
                      <a:pt x="2407553" y="147424"/>
                    </a:lnTo>
                    <a:lnTo>
                      <a:pt x="2412485" y="147424"/>
                    </a:lnTo>
                    <a:lnTo>
                      <a:pt x="2417966" y="69601"/>
                    </a:lnTo>
                    <a:moveTo>
                      <a:pt x="2370834" y="325538"/>
                    </a:moveTo>
                    <a:cubicBezTo>
                      <a:pt x="2369738" y="332114"/>
                      <a:pt x="2365902" y="337046"/>
                      <a:pt x="2361517" y="338691"/>
                    </a:cubicBezTo>
                    <a:cubicBezTo>
                      <a:pt x="2358229" y="340883"/>
                      <a:pt x="2351652" y="340883"/>
                      <a:pt x="2340143" y="336498"/>
                    </a:cubicBezTo>
                    <a:lnTo>
                      <a:pt x="2203681" y="300876"/>
                    </a:lnTo>
                    <a:lnTo>
                      <a:pt x="2210257" y="275666"/>
                    </a:lnTo>
                    <a:cubicBezTo>
                      <a:pt x="2212997" y="267993"/>
                      <a:pt x="2215190" y="263061"/>
                      <a:pt x="2219026" y="258676"/>
                    </a:cubicBezTo>
                    <a:cubicBezTo>
                      <a:pt x="2226151" y="249908"/>
                      <a:pt x="2239852" y="249360"/>
                      <a:pt x="2249716" y="251552"/>
                    </a:cubicBezTo>
                    <a:lnTo>
                      <a:pt x="2251908" y="246619"/>
                    </a:lnTo>
                    <a:lnTo>
                      <a:pt x="2209709" y="237303"/>
                    </a:lnTo>
                    <a:lnTo>
                      <a:pt x="2170250" y="383082"/>
                    </a:lnTo>
                    <a:lnTo>
                      <a:pt x="2211353" y="395687"/>
                    </a:lnTo>
                    <a:lnTo>
                      <a:pt x="2213546" y="390207"/>
                    </a:lnTo>
                    <a:cubicBezTo>
                      <a:pt x="2205325" y="387466"/>
                      <a:pt x="2199296" y="384726"/>
                      <a:pt x="2196008" y="380342"/>
                    </a:cubicBezTo>
                    <a:cubicBezTo>
                      <a:pt x="2192172" y="375409"/>
                      <a:pt x="2189432" y="371025"/>
                      <a:pt x="2189432" y="366093"/>
                    </a:cubicBezTo>
                    <a:cubicBezTo>
                      <a:pt x="2189432" y="352940"/>
                      <a:pt x="2194364" y="338142"/>
                      <a:pt x="2197652" y="324989"/>
                    </a:cubicBezTo>
                    <a:lnTo>
                      <a:pt x="2333567" y="361708"/>
                    </a:lnTo>
                    <a:cubicBezTo>
                      <a:pt x="2348912" y="365545"/>
                      <a:pt x="2359325" y="369929"/>
                      <a:pt x="2354393" y="388014"/>
                    </a:cubicBezTo>
                    <a:lnTo>
                      <a:pt x="2352200" y="394591"/>
                    </a:lnTo>
                    <a:lnTo>
                      <a:pt x="2358229" y="395139"/>
                    </a:lnTo>
                    <a:lnTo>
                      <a:pt x="2377959" y="320057"/>
                    </a:lnTo>
                    <a:lnTo>
                      <a:pt x="2373026" y="318961"/>
                    </a:lnTo>
                    <a:lnTo>
                      <a:pt x="2370834" y="325538"/>
                    </a:lnTo>
                    <a:close/>
                    <a:moveTo>
                      <a:pt x="2306165" y="515708"/>
                    </a:moveTo>
                    <a:cubicBezTo>
                      <a:pt x="2297944" y="532150"/>
                      <a:pt x="2286435" y="528313"/>
                      <a:pt x="2273282" y="520641"/>
                    </a:cubicBezTo>
                    <a:lnTo>
                      <a:pt x="2167510" y="466933"/>
                    </a:lnTo>
                    <a:cubicBezTo>
                      <a:pt x="2156549" y="461452"/>
                      <a:pt x="2151617" y="457616"/>
                      <a:pt x="2149425" y="454328"/>
                    </a:cubicBezTo>
                    <a:cubicBezTo>
                      <a:pt x="2145588" y="445559"/>
                      <a:pt x="2151069" y="438434"/>
                      <a:pt x="2154357" y="430762"/>
                    </a:cubicBezTo>
                    <a:lnTo>
                      <a:pt x="2149425" y="428570"/>
                    </a:lnTo>
                    <a:lnTo>
                      <a:pt x="2113802" y="499267"/>
                    </a:lnTo>
                    <a:lnTo>
                      <a:pt x="2118186" y="501459"/>
                    </a:lnTo>
                    <a:lnTo>
                      <a:pt x="2120926" y="495431"/>
                    </a:lnTo>
                    <a:cubicBezTo>
                      <a:pt x="2130791" y="478989"/>
                      <a:pt x="2140108" y="482278"/>
                      <a:pt x="2154357" y="490498"/>
                    </a:cubicBezTo>
                    <a:lnTo>
                      <a:pt x="2261225" y="544207"/>
                    </a:lnTo>
                    <a:cubicBezTo>
                      <a:pt x="2275474" y="550783"/>
                      <a:pt x="2284791" y="557908"/>
                      <a:pt x="2276570" y="574349"/>
                    </a:cubicBezTo>
                    <a:lnTo>
                      <a:pt x="2273282" y="580925"/>
                    </a:lnTo>
                    <a:lnTo>
                      <a:pt x="2278215" y="582570"/>
                    </a:lnTo>
                    <a:lnTo>
                      <a:pt x="2314385" y="511872"/>
                    </a:lnTo>
                    <a:lnTo>
                      <a:pt x="2309453" y="510776"/>
                    </a:lnTo>
                    <a:lnTo>
                      <a:pt x="2306165" y="515708"/>
                    </a:lnTo>
                    <a:close/>
                    <a:moveTo>
                      <a:pt x="2152165" y="630249"/>
                    </a:moveTo>
                    <a:cubicBezTo>
                      <a:pt x="2124763" y="637922"/>
                      <a:pt x="2097360" y="661488"/>
                      <a:pt x="2069410" y="663680"/>
                    </a:cubicBezTo>
                    <a:cubicBezTo>
                      <a:pt x="2063930" y="664776"/>
                      <a:pt x="2057901" y="663132"/>
                      <a:pt x="2053517" y="660392"/>
                    </a:cubicBezTo>
                    <a:cubicBezTo>
                      <a:pt x="2030499" y="640114"/>
                      <a:pt x="2046392" y="611068"/>
                      <a:pt x="2068862" y="600655"/>
                    </a:cubicBezTo>
                    <a:cubicBezTo>
                      <a:pt x="2087496" y="592434"/>
                      <a:pt x="2103937" y="596271"/>
                      <a:pt x="2122022" y="605587"/>
                    </a:cubicBezTo>
                    <a:lnTo>
                      <a:pt x="2125311" y="602299"/>
                    </a:lnTo>
                    <a:lnTo>
                      <a:pt x="2072150" y="565580"/>
                    </a:lnTo>
                    <a:lnTo>
                      <a:pt x="2069410" y="569417"/>
                    </a:lnTo>
                    <a:cubicBezTo>
                      <a:pt x="2073794" y="573801"/>
                      <a:pt x="2075439" y="577637"/>
                      <a:pt x="2073247" y="583666"/>
                    </a:cubicBezTo>
                    <a:cubicBezTo>
                      <a:pt x="2071054" y="585858"/>
                      <a:pt x="2068862" y="586954"/>
                      <a:pt x="2063930" y="590242"/>
                    </a:cubicBezTo>
                    <a:cubicBezTo>
                      <a:pt x="2043652" y="601751"/>
                      <a:pt x="2025019" y="626961"/>
                      <a:pt x="2029403" y="651075"/>
                    </a:cubicBezTo>
                    <a:cubicBezTo>
                      <a:pt x="2033787" y="683409"/>
                      <a:pt x="2062834" y="697659"/>
                      <a:pt x="2091880" y="688890"/>
                    </a:cubicBezTo>
                    <a:cubicBezTo>
                      <a:pt x="2100101" y="686698"/>
                      <a:pt x="2112158" y="680669"/>
                      <a:pt x="2128051" y="673545"/>
                    </a:cubicBezTo>
                    <a:cubicBezTo>
                      <a:pt x="2143944" y="665324"/>
                      <a:pt x="2154357" y="660940"/>
                      <a:pt x="2158741" y="659296"/>
                    </a:cubicBezTo>
                    <a:cubicBezTo>
                      <a:pt x="2168058" y="656007"/>
                      <a:pt x="2180663" y="655459"/>
                      <a:pt x="2188884" y="662036"/>
                    </a:cubicBezTo>
                    <a:cubicBezTo>
                      <a:pt x="2216286" y="679573"/>
                      <a:pt x="2193816" y="716292"/>
                      <a:pt x="2171894" y="727801"/>
                    </a:cubicBezTo>
                    <a:cubicBezTo>
                      <a:pt x="2163126" y="731637"/>
                      <a:pt x="2156001" y="733829"/>
                      <a:pt x="2148328" y="733829"/>
                    </a:cubicBezTo>
                    <a:cubicBezTo>
                      <a:pt x="2139560" y="732185"/>
                      <a:pt x="2130243" y="729993"/>
                      <a:pt x="2118186" y="724513"/>
                    </a:cubicBezTo>
                    <a:lnTo>
                      <a:pt x="2115446" y="727801"/>
                    </a:lnTo>
                    <a:lnTo>
                      <a:pt x="2166962" y="764520"/>
                    </a:lnTo>
                    <a:lnTo>
                      <a:pt x="2169702" y="760683"/>
                    </a:lnTo>
                    <a:cubicBezTo>
                      <a:pt x="2166962" y="757943"/>
                      <a:pt x="2164770" y="755203"/>
                      <a:pt x="2164770" y="753559"/>
                    </a:cubicBezTo>
                    <a:cubicBezTo>
                      <a:pt x="2164222" y="751367"/>
                      <a:pt x="2164770" y="750271"/>
                      <a:pt x="2165866" y="748079"/>
                    </a:cubicBezTo>
                    <a:cubicBezTo>
                      <a:pt x="2166414" y="745886"/>
                      <a:pt x="2171346" y="742050"/>
                      <a:pt x="2178471" y="736570"/>
                    </a:cubicBezTo>
                    <a:cubicBezTo>
                      <a:pt x="2199296" y="721225"/>
                      <a:pt x="2217930" y="699303"/>
                      <a:pt x="2214094" y="670804"/>
                    </a:cubicBezTo>
                    <a:cubicBezTo>
                      <a:pt x="2209709" y="636826"/>
                      <a:pt x="2184499" y="622577"/>
                      <a:pt x="2152165" y="630249"/>
                    </a:cubicBezTo>
                    <a:close/>
                    <a:moveTo>
                      <a:pt x="1951581" y="851111"/>
                    </a:moveTo>
                    <a:lnTo>
                      <a:pt x="1938428" y="836862"/>
                    </a:lnTo>
                    <a:lnTo>
                      <a:pt x="1898969" y="795210"/>
                    </a:lnTo>
                    <a:cubicBezTo>
                      <a:pt x="1914314" y="771096"/>
                      <a:pt x="1944456" y="754107"/>
                      <a:pt x="1967474" y="779317"/>
                    </a:cubicBezTo>
                    <a:cubicBezTo>
                      <a:pt x="1976243" y="788086"/>
                      <a:pt x="1980079" y="797950"/>
                      <a:pt x="1978435" y="809459"/>
                    </a:cubicBezTo>
                    <a:cubicBezTo>
                      <a:pt x="1975147" y="829189"/>
                      <a:pt x="1963638" y="838506"/>
                      <a:pt x="1951581" y="851111"/>
                    </a:cubicBezTo>
                    <a:close/>
                    <a:moveTo>
                      <a:pt x="1971310" y="843438"/>
                    </a:moveTo>
                    <a:lnTo>
                      <a:pt x="2075987" y="862072"/>
                    </a:lnTo>
                    <a:lnTo>
                      <a:pt x="2111610" y="828093"/>
                    </a:lnTo>
                    <a:lnTo>
                      <a:pt x="2107773" y="824805"/>
                    </a:lnTo>
                    <a:cubicBezTo>
                      <a:pt x="2100101" y="830833"/>
                      <a:pt x="2092428" y="834669"/>
                      <a:pt x="2085851" y="835765"/>
                    </a:cubicBezTo>
                    <a:cubicBezTo>
                      <a:pt x="2078727" y="837958"/>
                      <a:pt x="2067218" y="837410"/>
                      <a:pt x="2052969" y="834669"/>
                    </a:cubicBezTo>
                    <a:lnTo>
                      <a:pt x="1987752" y="823161"/>
                    </a:lnTo>
                    <a:cubicBezTo>
                      <a:pt x="2002001" y="802883"/>
                      <a:pt x="2008577" y="776577"/>
                      <a:pt x="1987752" y="757395"/>
                    </a:cubicBezTo>
                    <a:cubicBezTo>
                      <a:pt x="1958157" y="727801"/>
                      <a:pt x="1924179" y="752463"/>
                      <a:pt x="1900065" y="777125"/>
                    </a:cubicBezTo>
                    <a:lnTo>
                      <a:pt x="1851837" y="823161"/>
                    </a:lnTo>
                    <a:lnTo>
                      <a:pt x="1855673" y="826449"/>
                    </a:lnTo>
                    <a:lnTo>
                      <a:pt x="1860606" y="822064"/>
                    </a:lnTo>
                    <a:cubicBezTo>
                      <a:pt x="1864990" y="817132"/>
                      <a:pt x="1870471" y="814392"/>
                      <a:pt x="1875403" y="816036"/>
                    </a:cubicBezTo>
                    <a:cubicBezTo>
                      <a:pt x="1879239" y="816036"/>
                      <a:pt x="1886364" y="820968"/>
                      <a:pt x="1893488" y="828641"/>
                    </a:cubicBezTo>
                    <a:lnTo>
                      <a:pt x="1938428" y="875773"/>
                    </a:lnTo>
                    <a:lnTo>
                      <a:pt x="1975695" y="914136"/>
                    </a:lnTo>
                    <a:cubicBezTo>
                      <a:pt x="1991040" y="931125"/>
                      <a:pt x="1992136" y="937153"/>
                      <a:pt x="1976243" y="953047"/>
                    </a:cubicBezTo>
                    <a:lnTo>
                      <a:pt x="1979531" y="956335"/>
                    </a:lnTo>
                    <a:lnTo>
                      <a:pt x="2036528" y="901530"/>
                    </a:lnTo>
                    <a:lnTo>
                      <a:pt x="2032691" y="897694"/>
                    </a:lnTo>
                    <a:cubicBezTo>
                      <a:pt x="2019538" y="914136"/>
                      <a:pt x="2009125" y="911943"/>
                      <a:pt x="1994328" y="897146"/>
                    </a:cubicBezTo>
                    <a:lnTo>
                      <a:pt x="1957609" y="858783"/>
                    </a:lnTo>
                    <a:cubicBezTo>
                      <a:pt x="1961994" y="852755"/>
                      <a:pt x="1966926" y="848370"/>
                      <a:pt x="1971310" y="843438"/>
                    </a:cubicBezTo>
                    <a:close/>
                    <a:moveTo>
                      <a:pt x="1882528" y="966748"/>
                    </a:moveTo>
                    <a:cubicBezTo>
                      <a:pt x="1884720" y="980997"/>
                      <a:pt x="1885268" y="1000178"/>
                      <a:pt x="1876499" y="1012783"/>
                    </a:cubicBezTo>
                    <a:cubicBezTo>
                      <a:pt x="1863346" y="1023744"/>
                      <a:pt x="1846905" y="1033061"/>
                      <a:pt x="1832108" y="1042926"/>
                    </a:cubicBezTo>
                    <a:cubicBezTo>
                      <a:pt x="1818406" y="1050598"/>
                      <a:pt x="1815118" y="1045666"/>
                      <a:pt x="1807446" y="1033609"/>
                    </a:cubicBezTo>
                    <a:lnTo>
                      <a:pt x="1774563" y="983189"/>
                    </a:lnTo>
                    <a:lnTo>
                      <a:pt x="1808542" y="961267"/>
                    </a:lnTo>
                    <a:cubicBezTo>
                      <a:pt x="1828819" y="949210"/>
                      <a:pt x="1833752" y="954143"/>
                      <a:pt x="1848001" y="968392"/>
                    </a:cubicBezTo>
                    <a:lnTo>
                      <a:pt x="1851289" y="965652"/>
                    </a:lnTo>
                    <a:lnTo>
                      <a:pt x="1816214" y="911943"/>
                    </a:lnTo>
                    <a:lnTo>
                      <a:pt x="1811830" y="915232"/>
                    </a:lnTo>
                    <a:cubicBezTo>
                      <a:pt x="1823887" y="934413"/>
                      <a:pt x="1818406" y="941538"/>
                      <a:pt x="1802513" y="954143"/>
                    </a:cubicBezTo>
                    <a:lnTo>
                      <a:pt x="1769083" y="975516"/>
                    </a:lnTo>
                    <a:lnTo>
                      <a:pt x="1729624" y="914684"/>
                    </a:lnTo>
                    <a:lnTo>
                      <a:pt x="1771823" y="887281"/>
                    </a:lnTo>
                    <a:cubicBezTo>
                      <a:pt x="1779495" y="881801"/>
                      <a:pt x="1785524" y="879061"/>
                      <a:pt x="1788812" y="877965"/>
                    </a:cubicBezTo>
                    <a:cubicBezTo>
                      <a:pt x="1793744" y="877417"/>
                      <a:pt x="1798129" y="877965"/>
                      <a:pt x="1802513" y="880157"/>
                    </a:cubicBezTo>
                    <a:cubicBezTo>
                      <a:pt x="1806350" y="882349"/>
                      <a:pt x="1811830" y="886185"/>
                      <a:pt x="1818406" y="893310"/>
                    </a:cubicBezTo>
                    <a:lnTo>
                      <a:pt x="1823339" y="890570"/>
                    </a:lnTo>
                    <a:lnTo>
                      <a:pt x="1799773" y="857687"/>
                    </a:lnTo>
                    <a:lnTo>
                      <a:pt x="1680300" y="934413"/>
                    </a:lnTo>
                    <a:lnTo>
                      <a:pt x="1683040" y="939346"/>
                    </a:lnTo>
                    <a:cubicBezTo>
                      <a:pt x="1689616" y="936057"/>
                      <a:pt x="1697289" y="929481"/>
                      <a:pt x="1704414" y="931125"/>
                    </a:cubicBezTo>
                    <a:cubicBezTo>
                      <a:pt x="1708250" y="932769"/>
                      <a:pt x="1713182" y="937153"/>
                      <a:pt x="1719759" y="948114"/>
                    </a:cubicBezTo>
                    <a:lnTo>
                      <a:pt x="1785524" y="1047310"/>
                    </a:lnTo>
                    <a:cubicBezTo>
                      <a:pt x="1790456" y="1055531"/>
                      <a:pt x="1795937" y="1062655"/>
                      <a:pt x="1792100" y="1071972"/>
                    </a:cubicBezTo>
                    <a:cubicBezTo>
                      <a:pt x="1789908" y="1075260"/>
                      <a:pt x="1787168" y="1078000"/>
                      <a:pt x="1783332" y="1081289"/>
                    </a:cubicBezTo>
                    <a:lnTo>
                      <a:pt x="1777851" y="1084577"/>
                    </a:lnTo>
                    <a:lnTo>
                      <a:pt x="1780592" y="1088413"/>
                    </a:lnTo>
                    <a:lnTo>
                      <a:pt x="1900065" y="1012235"/>
                    </a:lnTo>
                    <a:lnTo>
                      <a:pt x="1887460" y="964555"/>
                    </a:lnTo>
                    <a:lnTo>
                      <a:pt x="1882528" y="966748"/>
                    </a:lnTo>
                    <a:close/>
                    <a:moveTo>
                      <a:pt x="1596997" y="972776"/>
                    </a:moveTo>
                    <a:lnTo>
                      <a:pt x="1599189" y="977709"/>
                    </a:lnTo>
                    <a:cubicBezTo>
                      <a:pt x="1603026" y="976064"/>
                      <a:pt x="1605766" y="975516"/>
                      <a:pt x="1610150" y="976064"/>
                    </a:cubicBezTo>
                    <a:cubicBezTo>
                      <a:pt x="1623851" y="977709"/>
                      <a:pt x="1623303" y="988121"/>
                      <a:pt x="1622207" y="1005659"/>
                    </a:cubicBezTo>
                    <a:lnTo>
                      <a:pt x="1616179" y="1119652"/>
                    </a:lnTo>
                    <a:lnTo>
                      <a:pt x="1536164" y="1032513"/>
                    </a:lnTo>
                    <a:cubicBezTo>
                      <a:pt x="1520271" y="1016620"/>
                      <a:pt x="1515339" y="1007851"/>
                      <a:pt x="1538357" y="997438"/>
                    </a:cubicBezTo>
                    <a:lnTo>
                      <a:pt x="1537809" y="992506"/>
                    </a:lnTo>
                    <a:lnTo>
                      <a:pt x="1466015" y="1017168"/>
                    </a:lnTo>
                    <a:lnTo>
                      <a:pt x="1467111" y="1022100"/>
                    </a:lnTo>
                    <a:cubicBezTo>
                      <a:pt x="1483552" y="1016071"/>
                      <a:pt x="1492321" y="1022648"/>
                      <a:pt x="1502734" y="1034157"/>
                    </a:cubicBezTo>
                    <a:lnTo>
                      <a:pt x="1620015" y="1162947"/>
                    </a:lnTo>
                    <a:lnTo>
                      <a:pt x="1624947" y="1160755"/>
                    </a:lnTo>
                    <a:lnTo>
                      <a:pt x="1634812" y="991958"/>
                    </a:lnTo>
                    <a:cubicBezTo>
                      <a:pt x="1634812" y="977160"/>
                      <a:pt x="1637552" y="965652"/>
                      <a:pt x="1651802" y="958527"/>
                    </a:cubicBezTo>
                    <a:lnTo>
                      <a:pt x="1650705" y="953595"/>
                    </a:lnTo>
                    <a:lnTo>
                      <a:pt x="1596997" y="972776"/>
                    </a:lnTo>
                    <a:close/>
                    <a:moveTo>
                      <a:pt x="1416691" y="1179388"/>
                    </a:moveTo>
                    <a:lnTo>
                      <a:pt x="1393673" y="1062107"/>
                    </a:lnTo>
                    <a:cubicBezTo>
                      <a:pt x="1390933" y="1051146"/>
                      <a:pt x="1390933" y="1044022"/>
                      <a:pt x="1393125" y="1040185"/>
                    </a:cubicBezTo>
                    <a:cubicBezTo>
                      <a:pt x="1395865" y="1035253"/>
                      <a:pt x="1400250" y="1033061"/>
                      <a:pt x="1407922" y="1030869"/>
                    </a:cubicBezTo>
                    <a:lnTo>
                      <a:pt x="1414499" y="1030321"/>
                    </a:lnTo>
                    <a:lnTo>
                      <a:pt x="1413951" y="1025936"/>
                    </a:lnTo>
                    <a:lnTo>
                      <a:pt x="1336129" y="1040733"/>
                    </a:lnTo>
                    <a:lnTo>
                      <a:pt x="1336677" y="1045666"/>
                    </a:lnTo>
                    <a:cubicBezTo>
                      <a:pt x="1359695" y="1043474"/>
                      <a:pt x="1361887" y="1043474"/>
                      <a:pt x="1367367" y="1067588"/>
                    </a:cubicBezTo>
                    <a:lnTo>
                      <a:pt x="1390385" y="1184869"/>
                    </a:lnTo>
                    <a:cubicBezTo>
                      <a:pt x="1394769" y="1201310"/>
                      <a:pt x="1394221" y="1210627"/>
                      <a:pt x="1376136" y="1215559"/>
                    </a:cubicBezTo>
                    <a:lnTo>
                      <a:pt x="1370107" y="1216107"/>
                    </a:lnTo>
                    <a:lnTo>
                      <a:pt x="1371203" y="1220492"/>
                    </a:lnTo>
                    <a:lnTo>
                      <a:pt x="1448478" y="1205694"/>
                    </a:lnTo>
                    <a:lnTo>
                      <a:pt x="1447381" y="1200762"/>
                    </a:lnTo>
                    <a:cubicBezTo>
                      <a:pt x="1423268" y="1203502"/>
                      <a:pt x="1422171" y="1201858"/>
                      <a:pt x="1416691" y="1179388"/>
                    </a:cubicBezTo>
                    <a:close/>
                    <a:moveTo>
                      <a:pt x="1233645" y="1050598"/>
                    </a:moveTo>
                    <a:lnTo>
                      <a:pt x="1240221" y="1050598"/>
                    </a:lnTo>
                    <a:cubicBezTo>
                      <a:pt x="1247346" y="1050598"/>
                      <a:pt x="1251730" y="1053338"/>
                      <a:pt x="1255018" y="1057175"/>
                    </a:cubicBezTo>
                    <a:cubicBezTo>
                      <a:pt x="1257211" y="1059915"/>
                      <a:pt x="1257759" y="1066492"/>
                      <a:pt x="1257759" y="1077452"/>
                    </a:cubicBezTo>
                    <a:lnTo>
                      <a:pt x="1254470" y="1184869"/>
                    </a:lnTo>
                    <a:lnTo>
                      <a:pt x="1147602" y="1041830"/>
                    </a:lnTo>
                    <a:lnTo>
                      <a:pt x="1098278" y="1039637"/>
                    </a:lnTo>
                    <a:lnTo>
                      <a:pt x="1098278" y="1045666"/>
                    </a:lnTo>
                    <a:cubicBezTo>
                      <a:pt x="1115267" y="1045666"/>
                      <a:pt x="1124036" y="1053887"/>
                      <a:pt x="1133901" y="1066492"/>
                    </a:cubicBezTo>
                    <a:lnTo>
                      <a:pt x="1128969" y="1194185"/>
                    </a:lnTo>
                    <a:cubicBezTo>
                      <a:pt x="1128969" y="1204050"/>
                      <a:pt x="1126776" y="1211175"/>
                      <a:pt x="1125680" y="1213915"/>
                    </a:cubicBezTo>
                    <a:cubicBezTo>
                      <a:pt x="1121844" y="1218847"/>
                      <a:pt x="1115815" y="1220492"/>
                      <a:pt x="1108143" y="1220492"/>
                    </a:cubicBezTo>
                    <a:lnTo>
                      <a:pt x="1101566" y="1220492"/>
                    </a:lnTo>
                    <a:lnTo>
                      <a:pt x="1101566" y="1225424"/>
                    </a:lnTo>
                    <a:lnTo>
                      <a:pt x="1165687" y="1227616"/>
                    </a:lnTo>
                    <a:lnTo>
                      <a:pt x="1165687" y="1222684"/>
                    </a:lnTo>
                    <a:lnTo>
                      <a:pt x="1159111" y="1222684"/>
                    </a:lnTo>
                    <a:cubicBezTo>
                      <a:pt x="1152534" y="1222684"/>
                      <a:pt x="1147054" y="1219943"/>
                      <a:pt x="1144314" y="1216107"/>
                    </a:cubicBezTo>
                    <a:cubicBezTo>
                      <a:pt x="1141025" y="1213367"/>
                      <a:pt x="1140477" y="1206242"/>
                      <a:pt x="1141025" y="1194734"/>
                    </a:cubicBezTo>
                    <a:lnTo>
                      <a:pt x="1144862" y="1081837"/>
                    </a:lnTo>
                    <a:lnTo>
                      <a:pt x="1259403" y="1234193"/>
                    </a:lnTo>
                    <a:lnTo>
                      <a:pt x="1264335" y="1234193"/>
                    </a:lnTo>
                    <a:lnTo>
                      <a:pt x="1270364" y="1079096"/>
                    </a:lnTo>
                    <a:cubicBezTo>
                      <a:pt x="1270364" y="1068136"/>
                      <a:pt x="1270912" y="1062107"/>
                      <a:pt x="1273652" y="1058819"/>
                    </a:cubicBezTo>
                    <a:cubicBezTo>
                      <a:pt x="1277488" y="1051694"/>
                      <a:pt x="1288997" y="1052790"/>
                      <a:pt x="1296670" y="1052790"/>
                    </a:cubicBezTo>
                    <a:lnTo>
                      <a:pt x="1297218" y="1047858"/>
                    </a:lnTo>
                    <a:lnTo>
                      <a:pt x="1233645" y="1044570"/>
                    </a:lnTo>
                    <a:lnTo>
                      <a:pt x="1233645" y="1050598"/>
                    </a:lnTo>
                    <a:close/>
                    <a:moveTo>
                      <a:pt x="1002371" y="1029773"/>
                    </a:moveTo>
                    <a:lnTo>
                      <a:pt x="1008947" y="1031965"/>
                    </a:lnTo>
                    <a:cubicBezTo>
                      <a:pt x="1015524" y="1034157"/>
                      <a:pt x="1020456" y="1036897"/>
                      <a:pt x="1023196" y="1041282"/>
                    </a:cubicBezTo>
                    <a:cubicBezTo>
                      <a:pt x="1025388" y="1044570"/>
                      <a:pt x="1023744" y="1052790"/>
                      <a:pt x="1021004" y="1063203"/>
                    </a:cubicBezTo>
                    <a:lnTo>
                      <a:pt x="1002919" y="1135545"/>
                    </a:lnTo>
                    <a:cubicBezTo>
                      <a:pt x="997986" y="1154178"/>
                      <a:pt x="993602" y="1167879"/>
                      <a:pt x="988121" y="1175004"/>
                    </a:cubicBezTo>
                    <a:cubicBezTo>
                      <a:pt x="974968" y="1191445"/>
                      <a:pt x="949758" y="1193089"/>
                      <a:pt x="931125" y="1189253"/>
                    </a:cubicBezTo>
                    <a:cubicBezTo>
                      <a:pt x="892214" y="1181032"/>
                      <a:pt x="892762" y="1149246"/>
                      <a:pt x="899339" y="1116363"/>
                    </a:cubicBezTo>
                    <a:lnTo>
                      <a:pt x="919616" y="1038541"/>
                    </a:lnTo>
                    <a:cubicBezTo>
                      <a:pt x="922356" y="1027580"/>
                      <a:pt x="924000" y="1022648"/>
                      <a:pt x="927837" y="1019908"/>
                    </a:cubicBezTo>
                    <a:cubicBezTo>
                      <a:pt x="931673" y="1016071"/>
                      <a:pt x="938798" y="1014976"/>
                      <a:pt x="945374" y="1016620"/>
                    </a:cubicBezTo>
                    <a:lnTo>
                      <a:pt x="952499" y="1018812"/>
                    </a:lnTo>
                    <a:lnTo>
                      <a:pt x="953047" y="1013879"/>
                    </a:lnTo>
                    <a:lnTo>
                      <a:pt x="875773" y="994698"/>
                    </a:lnTo>
                    <a:lnTo>
                      <a:pt x="874677" y="999082"/>
                    </a:lnTo>
                    <a:cubicBezTo>
                      <a:pt x="882897" y="1001274"/>
                      <a:pt x="890022" y="1001822"/>
                      <a:pt x="894954" y="1010591"/>
                    </a:cubicBezTo>
                    <a:cubicBezTo>
                      <a:pt x="897146" y="1013879"/>
                      <a:pt x="897146" y="1021552"/>
                      <a:pt x="894406" y="1031965"/>
                    </a:cubicBezTo>
                    <a:lnTo>
                      <a:pt x="876321" y="1101018"/>
                    </a:lnTo>
                    <a:cubicBezTo>
                      <a:pt x="871388" y="1122940"/>
                      <a:pt x="869196" y="1137737"/>
                      <a:pt x="870292" y="1146506"/>
                    </a:cubicBezTo>
                    <a:cubicBezTo>
                      <a:pt x="876321" y="1202406"/>
                      <a:pt x="967296" y="1225424"/>
                      <a:pt x="999630" y="1179936"/>
                    </a:cubicBezTo>
                    <a:cubicBezTo>
                      <a:pt x="1005111" y="1171168"/>
                      <a:pt x="1011139" y="1156919"/>
                      <a:pt x="1014428" y="1139929"/>
                    </a:cubicBezTo>
                    <a:lnTo>
                      <a:pt x="1033061" y="1067588"/>
                    </a:lnTo>
                    <a:cubicBezTo>
                      <a:pt x="1035253" y="1057723"/>
                      <a:pt x="1037445" y="1051694"/>
                      <a:pt x="1040186" y="1048954"/>
                    </a:cubicBezTo>
                    <a:cubicBezTo>
                      <a:pt x="1045118" y="1044022"/>
                      <a:pt x="1051694" y="1042378"/>
                      <a:pt x="1058271" y="1044022"/>
                    </a:cubicBezTo>
                    <a:lnTo>
                      <a:pt x="1065395" y="1046214"/>
                    </a:lnTo>
                    <a:lnTo>
                      <a:pt x="1066492" y="1041282"/>
                    </a:lnTo>
                    <a:lnTo>
                      <a:pt x="1002371" y="1025388"/>
                    </a:lnTo>
                    <a:lnTo>
                      <a:pt x="1002371" y="1029773"/>
                    </a:lnTo>
                    <a:close/>
                    <a:moveTo>
                      <a:pt x="654911" y="887281"/>
                    </a:moveTo>
                    <a:lnTo>
                      <a:pt x="660392" y="891118"/>
                    </a:lnTo>
                    <a:cubicBezTo>
                      <a:pt x="664228" y="893310"/>
                      <a:pt x="666968" y="895502"/>
                      <a:pt x="669708" y="899886"/>
                    </a:cubicBezTo>
                    <a:cubicBezTo>
                      <a:pt x="670805" y="902627"/>
                      <a:pt x="671901" y="905367"/>
                      <a:pt x="671901" y="908107"/>
                    </a:cubicBezTo>
                    <a:cubicBezTo>
                      <a:pt x="671353" y="910847"/>
                      <a:pt x="668612" y="916876"/>
                      <a:pt x="664776" y="925096"/>
                    </a:cubicBezTo>
                    <a:lnTo>
                      <a:pt x="604491" y="1027580"/>
                    </a:lnTo>
                    <a:cubicBezTo>
                      <a:pt x="599011" y="1036897"/>
                      <a:pt x="595175" y="1042378"/>
                      <a:pt x="591886" y="1043474"/>
                    </a:cubicBezTo>
                    <a:cubicBezTo>
                      <a:pt x="585858" y="1046214"/>
                      <a:pt x="580377" y="1045118"/>
                      <a:pt x="573801" y="1041282"/>
                    </a:cubicBezTo>
                    <a:lnTo>
                      <a:pt x="568321" y="1037445"/>
                    </a:lnTo>
                    <a:lnTo>
                      <a:pt x="565580" y="1041830"/>
                    </a:lnTo>
                    <a:lnTo>
                      <a:pt x="634086" y="1081289"/>
                    </a:lnTo>
                    <a:lnTo>
                      <a:pt x="636826" y="1076904"/>
                    </a:lnTo>
                    <a:lnTo>
                      <a:pt x="631345" y="1074164"/>
                    </a:lnTo>
                    <a:cubicBezTo>
                      <a:pt x="627509" y="1071424"/>
                      <a:pt x="624769" y="1068136"/>
                      <a:pt x="622029" y="1064847"/>
                    </a:cubicBezTo>
                    <a:cubicBezTo>
                      <a:pt x="619837" y="1062107"/>
                      <a:pt x="619837" y="1058819"/>
                      <a:pt x="619837" y="1057723"/>
                    </a:cubicBezTo>
                    <a:cubicBezTo>
                      <a:pt x="619837" y="1053887"/>
                      <a:pt x="622577" y="1048406"/>
                      <a:pt x="626961" y="1040185"/>
                    </a:cubicBezTo>
                    <a:lnTo>
                      <a:pt x="687246" y="938249"/>
                    </a:lnTo>
                    <a:cubicBezTo>
                      <a:pt x="692726" y="928933"/>
                      <a:pt x="696563" y="922904"/>
                      <a:pt x="699851" y="921808"/>
                    </a:cubicBezTo>
                    <a:cubicBezTo>
                      <a:pt x="704783" y="919616"/>
                      <a:pt x="711360" y="920164"/>
                      <a:pt x="717936" y="924548"/>
                    </a:cubicBezTo>
                    <a:lnTo>
                      <a:pt x="723417" y="927289"/>
                    </a:lnTo>
                    <a:lnTo>
                      <a:pt x="725609" y="923452"/>
                    </a:lnTo>
                    <a:lnTo>
                      <a:pt x="657652" y="884541"/>
                    </a:lnTo>
                    <a:lnTo>
                      <a:pt x="654911" y="887281"/>
                    </a:lnTo>
                    <a:close/>
                    <a:moveTo>
                      <a:pt x="590790" y="851659"/>
                    </a:moveTo>
                    <a:cubicBezTo>
                      <a:pt x="596271" y="851111"/>
                      <a:pt x="602299" y="852755"/>
                      <a:pt x="607232" y="857687"/>
                    </a:cubicBezTo>
                    <a:lnTo>
                      <a:pt x="612712" y="860975"/>
                    </a:lnTo>
                    <a:lnTo>
                      <a:pt x="616000" y="857687"/>
                    </a:lnTo>
                    <a:lnTo>
                      <a:pt x="555168" y="807267"/>
                    </a:lnTo>
                    <a:lnTo>
                      <a:pt x="551331" y="811651"/>
                    </a:lnTo>
                    <a:lnTo>
                      <a:pt x="556812" y="816036"/>
                    </a:lnTo>
                    <a:cubicBezTo>
                      <a:pt x="560100" y="818776"/>
                      <a:pt x="562840" y="822612"/>
                      <a:pt x="565032" y="825901"/>
                    </a:cubicBezTo>
                    <a:cubicBezTo>
                      <a:pt x="565580" y="829189"/>
                      <a:pt x="565580" y="831929"/>
                      <a:pt x="565580" y="834669"/>
                    </a:cubicBezTo>
                    <a:cubicBezTo>
                      <a:pt x="565032" y="837410"/>
                      <a:pt x="560648" y="841794"/>
                      <a:pt x="555716" y="849467"/>
                    </a:cubicBezTo>
                    <a:lnTo>
                      <a:pt x="475701" y="947566"/>
                    </a:lnTo>
                    <a:cubicBezTo>
                      <a:pt x="470769" y="954143"/>
                      <a:pt x="466933" y="956883"/>
                      <a:pt x="463096" y="957431"/>
                    </a:cubicBezTo>
                    <a:cubicBezTo>
                      <a:pt x="459808" y="958527"/>
                      <a:pt x="457068" y="958527"/>
                      <a:pt x="454876" y="956883"/>
                    </a:cubicBezTo>
                    <a:cubicBezTo>
                      <a:pt x="452683" y="954691"/>
                      <a:pt x="452135" y="950854"/>
                      <a:pt x="453780" y="945922"/>
                    </a:cubicBezTo>
                    <a:cubicBezTo>
                      <a:pt x="455972" y="937701"/>
                      <a:pt x="457068" y="931673"/>
                      <a:pt x="455972" y="928933"/>
                    </a:cubicBezTo>
                    <a:cubicBezTo>
                      <a:pt x="455972" y="925644"/>
                      <a:pt x="453780" y="923452"/>
                      <a:pt x="452683" y="921808"/>
                    </a:cubicBezTo>
                    <a:cubicBezTo>
                      <a:pt x="449395" y="919068"/>
                      <a:pt x="446107" y="917972"/>
                      <a:pt x="441175" y="917972"/>
                    </a:cubicBezTo>
                    <a:cubicBezTo>
                      <a:pt x="438434" y="919068"/>
                      <a:pt x="435146" y="921260"/>
                      <a:pt x="432406" y="924000"/>
                    </a:cubicBezTo>
                    <a:cubicBezTo>
                      <a:pt x="429118" y="928385"/>
                      <a:pt x="427473" y="933865"/>
                      <a:pt x="429118" y="939894"/>
                    </a:cubicBezTo>
                    <a:cubicBezTo>
                      <a:pt x="429666" y="945922"/>
                      <a:pt x="434598" y="951951"/>
                      <a:pt x="441175" y="957431"/>
                    </a:cubicBezTo>
                    <a:cubicBezTo>
                      <a:pt x="448299" y="964008"/>
                      <a:pt x="458164" y="968392"/>
                      <a:pt x="467481" y="966748"/>
                    </a:cubicBezTo>
                    <a:cubicBezTo>
                      <a:pt x="477345" y="966748"/>
                      <a:pt x="486114" y="964008"/>
                      <a:pt x="493787" y="959623"/>
                    </a:cubicBezTo>
                    <a:cubicBezTo>
                      <a:pt x="502555" y="954691"/>
                      <a:pt x="510776" y="947566"/>
                      <a:pt x="518997" y="936057"/>
                    </a:cubicBezTo>
                    <a:lnTo>
                      <a:pt x="575445" y="867004"/>
                    </a:lnTo>
                    <a:cubicBezTo>
                      <a:pt x="582022" y="857687"/>
                      <a:pt x="586954" y="852755"/>
                      <a:pt x="590790" y="851659"/>
                    </a:cubicBezTo>
                    <a:close/>
                    <a:moveTo>
                      <a:pt x="433502" y="825353"/>
                    </a:moveTo>
                    <a:lnTo>
                      <a:pt x="436790" y="822612"/>
                    </a:lnTo>
                    <a:lnTo>
                      <a:pt x="391303" y="766712"/>
                    </a:lnTo>
                    <a:lnTo>
                      <a:pt x="386918" y="771096"/>
                    </a:lnTo>
                    <a:cubicBezTo>
                      <a:pt x="391851" y="776577"/>
                      <a:pt x="394043" y="780961"/>
                      <a:pt x="394043" y="783701"/>
                    </a:cubicBezTo>
                    <a:cubicBezTo>
                      <a:pt x="395139" y="787538"/>
                      <a:pt x="395139" y="790278"/>
                      <a:pt x="394043" y="793018"/>
                    </a:cubicBezTo>
                    <a:cubicBezTo>
                      <a:pt x="391851" y="796306"/>
                      <a:pt x="388562" y="801239"/>
                      <a:pt x="381438" y="806171"/>
                    </a:cubicBezTo>
                    <a:lnTo>
                      <a:pt x="340335" y="841246"/>
                    </a:lnTo>
                    <a:cubicBezTo>
                      <a:pt x="334306" y="838506"/>
                      <a:pt x="328278" y="835217"/>
                      <a:pt x="322797" y="831929"/>
                    </a:cubicBezTo>
                    <a:cubicBezTo>
                      <a:pt x="316769" y="828093"/>
                      <a:pt x="311836" y="823161"/>
                      <a:pt x="307452" y="818228"/>
                    </a:cubicBezTo>
                    <a:cubicBezTo>
                      <a:pt x="300328" y="808911"/>
                      <a:pt x="295395" y="799047"/>
                      <a:pt x="293203" y="785345"/>
                    </a:cubicBezTo>
                    <a:cubicBezTo>
                      <a:pt x="291559" y="772740"/>
                      <a:pt x="294299" y="759039"/>
                      <a:pt x="301424" y="744242"/>
                    </a:cubicBezTo>
                    <a:cubicBezTo>
                      <a:pt x="307452" y="729993"/>
                      <a:pt x="318413" y="716840"/>
                      <a:pt x="331018" y="705331"/>
                    </a:cubicBezTo>
                    <a:cubicBezTo>
                      <a:pt x="348555" y="691082"/>
                      <a:pt x="366093" y="683958"/>
                      <a:pt x="384726" y="681217"/>
                    </a:cubicBezTo>
                    <a:cubicBezTo>
                      <a:pt x="406100" y="679025"/>
                      <a:pt x="424733" y="686698"/>
                      <a:pt x="440627" y="704783"/>
                    </a:cubicBezTo>
                    <a:cubicBezTo>
                      <a:pt x="452135" y="717388"/>
                      <a:pt x="456520" y="731637"/>
                      <a:pt x="455424" y="746982"/>
                    </a:cubicBezTo>
                    <a:cubicBezTo>
                      <a:pt x="454876" y="758491"/>
                      <a:pt x="450491" y="768904"/>
                      <a:pt x="442819" y="782605"/>
                    </a:cubicBezTo>
                    <a:lnTo>
                      <a:pt x="445559" y="786442"/>
                    </a:lnTo>
                    <a:lnTo>
                      <a:pt x="487758" y="744790"/>
                    </a:lnTo>
                    <a:lnTo>
                      <a:pt x="483374" y="741502"/>
                    </a:lnTo>
                    <a:cubicBezTo>
                      <a:pt x="480086" y="744790"/>
                      <a:pt x="476797" y="745338"/>
                      <a:pt x="475153" y="746434"/>
                    </a:cubicBezTo>
                    <a:cubicBezTo>
                      <a:pt x="472961" y="746434"/>
                      <a:pt x="471317" y="745886"/>
                      <a:pt x="470221" y="744790"/>
                    </a:cubicBezTo>
                    <a:cubicBezTo>
                      <a:pt x="469125" y="742598"/>
                      <a:pt x="466933" y="740406"/>
                      <a:pt x="465288" y="733829"/>
                    </a:cubicBezTo>
                    <a:cubicBezTo>
                      <a:pt x="461452" y="724513"/>
                      <a:pt x="458712" y="716840"/>
                      <a:pt x="455972" y="711908"/>
                    </a:cubicBezTo>
                    <a:cubicBezTo>
                      <a:pt x="452683" y="706975"/>
                      <a:pt x="449943" y="702591"/>
                      <a:pt x="445011" y="696563"/>
                    </a:cubicBezTo>
                    <a:cubicBezTo>
                      <a:pt x="432954" y="682313"/>
                      <a:pt x="419801" y="672997"/>
                      <a:pt x="405552" y="667516"/>
                    </a:cubicBezTo>
                    <a:cubicBezTo>
                      <a:pt x="349651" y="648335"/>
                      <a:pt x="286626" y="681217"/>
                      <a:pt x="274021" y="739858"/>
                    </a:cubicBezTo>
                    <a:cubicBezTo>
                      <a:pt x="268541" y="768904"/>
                      <a:pt x="277310" y="796854"/>
                      <a:pt x="300876" y="824256"/>
                    </a:cubicBezTo>
                    <a:cubicBezTo>
                      <a:pt x="308000" y="833573"/>
                      <a:pt x="316221" y="841246"/>
                      <a:pt x="324989" y="847822"/>
                    </a:cubicBezTo>
                    <a:cubicBezTo>
                      <a:pt x="333758" y="853303"/>
                      <a:pt x="343623" y="858783"/>
                      <a:pt x="354036" y="862619"/>
                    </a:cubicBezTo>
                    <a:lnTo>
                      <a:pt x="397331" y="826997"/>
                    </a:lnTo>
                    <a:cubicBezTo>
                      <a:pt x="404456" y="820420"/>
                      <a:pt x="409936" y="816036"/>
                      <a:pt x="414320" y="815488"/>
                    </a:cubicBezTo>
                    <a:cubicBezTo>
                      <a:pt x="419801" y="814940"/>
                      <a:pt x="424185" y="817680"/>
                      <a:pt x="429118" y="822612"/>
                    </a:cubicBezTo>
                    <a:lnTo>
                      <a:pt x="433502" y="825353"/>
                    </a:lnTo>
                    <a:close/>
                    <a:moveTo>
                      <a:pt x="330470" y="578733"/>
                    </a:moveTo>
                    <a:cubicBezTo>
                      <a:pt x="335950" y="579281"/>
                      <a:pt x="340335" y="583666"/>
                      <a:pt x="344719" y="590790"/>
                    </a:cubicBezTo>
                    <a:lnTo>
                      <a:pt x="347459" y="596271"/>
                    </a:lnTo>
                    <a:lnTo>
                      <a:pt x="352392" y="595175"/>
                    </a:lnTo>
                    <a:lnTo>
                      <a:pt x="323345" y="537630"/>
                    </a:lnTo>
                    <a:lnTo>
                      <a:pt x="318413" y="539822"/>
                    </a:lnTo>
                    <a:cubicBezTo>
                      <a:pt x="321701" y="546947"/>
                      <a:pt x="327182" y="554619"/>
                      <a:pt x="323893" y="562840"/>
                    </a:cubicBezTo>
                    <a:cubicBezTo>
                      <a:pt x="321701" y="566128"/>
                      <a:pt x="316769" y="569965"/>
                      <a:pt x="306356" y="575445"/>
                    </a:cubicBezTo>
                    <a:lnTo>
                      <a:pt x="210997" y="623673"/>
                    </a:lnTo>
                    <a:lnTo>
                      <a:pt x="283338" y="459808"/>
                    </a:lnTo>
                    <a:lnTo>
                      <a:pt x="260868" y="414869"/>
                    </a:lnTo>
                    <a:lnTo>
                      <a:pt x="255936" y="417061"/>
                    </a:lnTo>
                    <a:cubicBezTo>
                      <a:pt x="264705" y="429118"/>
                      <a:pt x="261965" y="446107"/>
                      <a:pt x="255388" y="458712"/>
                    </a:cubicBezTo>
                    <a:lnTo>
                      <a:pt x="141943" y="516256"/>
                    </a:lnTo>
                    <a:cubicBezTo>
                      <a:pt x="132626" y="521189"/>
                      <a:pt x="126050" y="522833"/>
                      <a:pt x="121666" y="522833"/>
                    </a:cubicBezTo>
                    <a:cubicBezTo>
                      <a:pt x="112897" y="521737"/>
                      <a:pt x="109609" y="511872"/>
                      <a:pt x="105772" y="505295"/>
                    </a:cubicBezTo>
                    <a:lnTo>
                      <a:pt x="100840" y="508036"/>
                    </a:lnTo>
                    <a:lnTo>
                      <a:pt x="130434" y="565032"/>
                    </a:lnTo>
                    <a:lnTo>
                      <a:pt x="135367" y="562292"/>
                    </a:lnTo>
                    <a:lnTo>
                      <a:pt x="131530" y="556812"/>
                    </a:lnTo>
                    <a:cubicBezTo>
                      <a:pt x="128790" y="550235"/>
                      <a:pt x="128242" y="544207"/>
                      <a:pt x="129338" y="539274"/>
                    </a:cubicBezTo>
                    <a:cubicBezTo>
                      <a:pt x="131530" y="536534"/>
                      <a:pt x="137559" y="532150"/>
                      <a:pt x="147424" y="527217"/>
                    </a:cubicBezTo>
                    <a:lnTo>
                      <a:pt x="248263" y="475701"/>
                    </a:lnTo>
                    <a:lnTo>
                      <a:pt x="170989" y="651623"/>
                    </a:lnTo>
                    <a:lnTo>
                      <a:pt x="173730" y="655459"/>
                    </a:lnTo>
                    <a:lnTo>
                      <a:pt x="311836" y="584762"/>
                    </a:lnTo>
                    <a:cubicBezTo>
                      <a:pt x="321153" y="580378"/>
                      <a:pt x="327730" y="578733"/>
                      <a:pt x="330470" y="578733"/>
                    </a:cubicBezTo>
                    <a:close/>
                    <a:moveTo>
                      <a:pt x="35623" y="105224"/>
                    </a:moveTo>
                    <a:lnTo>
                      <a:pt x="175922" y="95359"/>
                    </a:lnTo>
                    <a:lnTo>
                      <a:pt x="178114" y="121666"/>
                    </a:lnTo>
                    <a:cubicBezTo>
                      <a:pt x="178662" y="128790"/>
                      <a:pt x="178114" y="135915"/>
                      <a:pt x="175922" y="140299"/>
                    </a:cubicBezTo>
                    <a:cubicBezTo>
                      <a:pt x="173182" y="145231"/>
                      <a:pt x="170441" y="149068"/>
                      <a:pt x="164413" y="151808"/>
                    </a:cubicBezTo>
                    <a:cubicBezTo>
                      <a:pt x="161673" y="154548"/>
                      <a:pt x="156192" y="155644"/>
                      <a:pt x="148520" y="157288"/>
                    </a:cubicBezTo>
                    <a:lnTo>
                      <a:pt x="149616" y="161673"/>
                    </a:lnTo>
                    <a:lnTo>
                      <a:pt x="191815" y="157288"/>
                    </a:lnTo>
                    <a:lnTo>
                      <a:pt x="180854" y="7673"/>
                    </a:lnTo>
                    <a:lnTo>
                      <a:pt x="138107" y="8221"/>
                    </a:lnTo>
                    <a:lnTo>
                      <a:pt x="138107" y="13701"/>
                    </a:lnTo>
                    <a:cubicBezTo>
                      <a:pt x="146876" y="13701"/>
                      <a:pt x="152904" y="14797"/>
                      <a:pt x="158932" y="17537"/>
                    </a:cubicBezTo>
                    <a:cubicBezTo>
                      <a:pt x="163865" y="21374"/>
                      <a:pt x="167153" y="24662"/>
                      <a:pt x="168797" y="29594"/>
                    </a:cubicBezTo>
                    <a:cubicBezTo>
                      <a:pt x="170989" y="32335"/>
                      <a:pt x="171537" y="38911"/>
                      <a:pt x="172634" y="47680"/>
                    </a:cubicBezTo>
                    <a:lnTo>
                      <a:pt x="173182" y="69053"/>
                    </a:lnTo>
                    <a:lnTo>
                      <a:pt x="33431" y="78918"/>
                    </a:lnTo>
                    <a:cubicBezTo>
                      <a:pt x="22470" y="80014"/>
                      <a:pt x="15893" y="78918"/>
                      <a:pt x="12605" y="76726"/>
                    </a:cubicBezTo>
                    <a:cubicBezTo>
                      <a:pt x="7673" y="73986"/>
                      <a:pt x="5480" y="68505"/>
                      <a:pt x="5480" y="61381"/>
                    </a:cubicBezTo>
                    <a:lnTo>
                      <a:pt x="4384" y="54804"/>
                    </a:lnTo>
                    <a:lnTo>
                      <a:pt x="0" y="55352"/>
                    </a:lnTo>
                    <a:lnTo>
                      <a:pt x="6028" y="133174"/>
                    </a:lnTo>
                    <a:lnTo>
                      <a:pt x="10961" y="132626"/>
                    </a:lnTo>
                    <a:lnTo>
                      <a:pt x="10961" y="127146"/>
                    </a:lnTo>
                    <a:cubicBezTo>
                      <a:pt x="9865" y="118925"/>
                      <a:pt x="11509" y="113445"/>
                      <a:pt x="14249" y="109609"/>
                    </a:cubicBezTo>
                    <a:cubicBezTo>
                      <a:pt x="16989" y="106868"/>
                      <a:pt x="24662" y="106320"/>
                      <a:pt x="35623" y="105224"/>
                    </a:cubicBezTo>
                    <a:close/>
                    <a:moveTo>
                      <a:pt x="78918" y="373765"/>
                    </a:moveTo>
                    <a:cubicBezTo>
                      <a:pt x="63025" y="366093"/>
                      <a:pt x="52612" y="353488"/>
                      <a:pt x="48228" y="338142"/>
                    </a:cubicBezTo>
                    <a:cubicBezTo>
                      <a:pt x="44391" y="322249"/>
                      <a:pt x="46036" y="308000"/>
                      <a:pt x="55352" y="294299"/>
                    </a:cubicBezTo>
                    <a:cubicBezTo>
                      <a:pt x="82206" y="257032"/>
                      <a:pt x="197295" y="223601"/>
                      <a:pt x="214833" y="292107"/>
                    </a:cubicBezTo>
                    <a:cubicBezTo>
                      <a:pt x="232918" y="357872"/>
                      <a:pt x="122214" y="395687"/>
                      <a:pt x="78918" y="373765"/>
                    </a:cubicBezTo>
                    <a:close/>
                    <a:moveTo>
                      <a:pt x="185787" y="238399"/>
                    </a:moveTo>
                    <a:cubicBezTo>
                      <a:pt x="141395" y="211545"/>
                      <a:pt x="75082" y="225794"/>
                      <a:pt x="48228" y="271281"/>
                    </a:cubicBezTo>
                    <a:cubicBezTo>
                      <a:pt x="35623" y="292655"/>
                      <a:pt x="32335" y="315673"/>
                      <a:pt x="38911" y="339787"/>
                    </a:cubicBezTo>
                    <a:cubicBezTo>
                      <a:pt x="59737" y="424185"/>
                      <a:pt x="174278" y="425829"/>
                      <a:pt x="215381" y="360064"/>
                    </a:cubicBezTo>
                    <a:cubicBezTo>
                      <a:pt x="240591" y="317317"/>
                      <a:pt x="229630" y="266897"/>
                      <a:pt x="185787" y="238399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5C28CFB0-7442-454E-BCB4-32680C890FCE}"/>
                  </a:ext>
                </a:extLst>
              </p:cNvPr>
              <p:cNvSpPr/>
              <p:nvPr/>
            </p:nvSpPr>
            <p:spPr>
              <a:xfrm>
                <a:off x="588168" y="2086295"/>
                <a:ext cx="2630606" cy="2630606"/>
              </a:xfrm>
              <a:custGeom>
                <a:avLst/>
                <a:gdLst>
                  <a:gd name="connsiteX0" fmla="*/ 1320236 w 2630606"/>
                  <a:gd name="connsiteY0" fmla="*/ 54256 h 2630605"/>
                  <a:gd name="connsiteX1" fmla="*/ 2586215 w 2630606"/>
                  <a:gd name="connsiteY1" fmla="*/ 1320235 h 2630605"/>
                  <a:gd name="connsiteX2" fmla="*/ 1320236 w 2630606"/>
                  <a:gd name="connsiteY2" fmla="*/ 2586214 h 2630605"/>
                  <a:gd name="connsiteX3" fmla="*/ 54256 w 2630606"/>
                  <a:gd name="connsiteY3" fmla="*/ 1320235 h 2630605"/>
                  <a:gd name="connsiteX4" fmla="*/ 1320236 w 2630606"/>
                  <a:gd name="connsiteY4" fmla="*/ 54256 h 2630605"/>
                  <a:gd name="connsiteX5" fmla="*/ 1320236 w 2630606"/>
                  <a:gd name="connsiteY5" fmla="*/ 0 h 2630605"/>
                  <a:gd name="connsiteX6" fmla="*/ 2640471 w 2630606"/>
                  <a:gd name="connsiteY6" fmla="*/ 1320235 h 2630605"/>
                  <a:gd name="connsiteX7" fmla="*/ 1320236 w 2630606"/>
                  <a:gd name="connsiteY7" fmla="*/ 2641019 h 2630605"/>
                  <a:gd name="connsiteX8" fmla="*/ 0 w 2630606"/>
                  <a:gd name="connsiteY8" fmla="*/ 1320235 h 2630605"/>
                  <a:gd name="connsiteX9" fmla="*/ 1320236 w 2630606"/>
                  <a:gd name="connsiteY9" fmla="*/ 0 h 26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0606" h="2630605">
                    <a:moveTo>
                      <a:pt x="1320236" y="54256"/>
                    </a:moveTo>
                    <a:cubicBezTo>
                      <a:pt x="2017346" y="54256"/>
                      <a:pt x="2586215" y="623125"/>
                      <a:pt x="2586215" y="1320235"/>
                    </a:cubicBezTo>
                    <a:cubicBezTo>
                      <a:pt x="2586215" y="2017346"/>
                      <a:pt x="2017346" y="2586214"/>
                      <a:pt x="1320236" y="2586214"/>
                    </a:cubicBezTo>
                    <a:cubicBezTo>
                      <a:pt x="623125" y="2586214"/>
                      <a:pt x="54256" y="2017346"/>
                      <a:pt x="54256" y="1320235"/>
                    </a:cubicBezTo>
                    <a:cubicBezTo>
                      <a:pt x="54256" y="623125"/>
                      <a:pt x="623125" y="54256"/>
                      <a:pt x="1320236" y="54256"/>
                    </a:cubicBezTo>
                    <a:moveTo>
                      <a:pt x="1320236" y="0"/>
                    </a:moveTo>
                    <a:cubicBezTo>
                      <a:pt x="2047489" y="0"/>
                      <a:pt x="2640471" y="592982"/>
                      <a:pt x="2640471" y="1320235"/>
                    </a:cubicBezTo>
                    <a:cubicBezTo>
                      <a:pt x="2640471" y="2047488"/>
                      <a:pt x="2048036" y="2641019"/>
                      <a:pt x="1320236" y="2641019"/>
                    </a:cubicBezTo>
                    <a:cubicBezTo>
                      <a:pt x="592982" y="2641019"/>
                      <a:pt x="0" y="2048036"/>
                      <a:pt x="0" y="1320235"/>
                    </a:cubicBezTo>
                    <a:cubicBezTo>
                      <a:pt x="0" y="592434"/>
                      <a:pt x="592982" y="0"/>
                      <a:pt x="1320236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3A97D6BF-CE15-4B8B-9C61-9E1AE243E445}"/>
                  </a:ext>
                </a:extLst>
              </p:cNvPr>
              <p:cNvSpPr/>
              <p:nvPr/>
            </p:nvSpPr>
            <p:spPr>
              <a:xfrm>
                <a:off x="953713" y="2452936"/>
                <a:ext cx="1863346" cy="1863346"/>
              </a:xfrm>
              <a:custGeom>
                <a:avLst/>
                <a:gdLst>
                  <a:gd name="connsiteX0" fmla="*/ 954691 w 1863345"/>
                  <a:gd name="connsiteY0" fmla="*/ 36719 h 1863345"/>
                  <a:gd name="connsiteX1" fmla="*/ 1872663 w 1863345"/>
                  <a:gd name="connsiteY1" fmla="*/ 954691 h 1863345"/>
                  <a:gd name="connsiteX2" fmla="*/ 954691 w 1863345"/>
                  <a:gd name="connsiteY2" fmla="*/ 1872663 h 1863345"/>
                  <a:gd name="connsiteX3" fmla="*/ 37267 w 1863345"/>
                  <a:gd name="connsiteY3" fmla="*/ 954691 h 1863345"/>
                  <a:gd name="connsiteX4" fmla="*/ 954691 w 1863345"/>
                  <a:gd name="connsiteY4" fmla="*/ 36719 h 1863345"/>
                  <a:gd name="connsiteX5" fmla="*/ 954691 w 1863345"/>
                  <a:gd name="connsiteY5" fmla="*/ 0 h 1863345"/>
                  <a:gd name="connsiteX6" fmla="*/ 1909382 w 1863345"/>
                  <a:gd name="connsiteY6" fmla="*/ 954691 h 1863345"/>
                  <a:gd name="connsiteX7" fmla="*/ 954691 w 1863345"/>
                  <a:gd name="connsiteY7" fmla="*/ 1909381 h 1863345"/>
                  <a:gd name="connsiteX8" fmla="*/ 0 w 1863345"/>
                  <a:gd name="connsiteY8" fmla="*/ 954691 h 1863345"/>
                  <a:gd name="connsiteX9" fmla="*/ 954691 w 1863345"/>
                  <a:gd name="connsiteY9" fmla="*/ 0 h 186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345" h="1863345">
                    <a:moveTo>
                      <a:pt x="954691" y="36719"/>
                    </a:moveTo>
                    <a:cubicBezTo>
                      <a:pt x="1459987" y="36719"/>
                      <a:pt x="1872663" y="448847"/>
                      <a:pt x="1872663" y="954691"/>
                    </a:cubicBezTo>
                    <a:cubicBezTo>
                      <a:pt x="1872663" y="1460534"/>
                      <a:pt x="1460534" y="1872663"/>
                      <a:pt x="954691" y="1872663"/>
                    </a:cubicBezTo>
                    <a:cubicBezTo>
                      <a:pt x="448847" y="1872663"/>
                      <a:pt x="37267" y="1459986"/>
                      <a:pt x="37267" y="954691"/>
                    </a:cubicBezTo>
                    <a:cubicBezTo>
                      <a:pt x="37267" y="449395"/>
                      <a:pt x="449395" y="36719"/>
                      <a:pt x="954691" y="36719"/>
                    </a:cubicBezTo>
                    <a:moveTo>
                      <a:pt x="954691" y="0"/>
                    </a:moveTo>
                    <a:cubicBezTo>
                      <a:pt x="1480264" y="0"/>
                      <a:pt x="1909382" y="428570"/>
                      <a:pt x="1909382" y="954691"/>
                    </a:cubicBezTo>
                    <a:cubicBezTo>
                      <a:pt x="1909382" y="1480264"/>
                      <a:pt x="1480812" y="1909381"/>
                      <a:pt x="954691" y="1909381"/>
                    </a:cubicBezTo>
                    <a:cubicBezTo>
                      <a:pt x="429118" y="1909381"/>
                      <a:pt x="0" y="1480812"/>
                      <a:pt x="0" y="954691"/>
                    </a:cubicBezTo>
                    <a:cubicBezTo>
                      <a:pt x="548" y="428570"/>
                      <a:pt x="429118" y="0"/>
                      <a:pt x="954691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7" name="文本占位符 13">
            <a:extLst>
              <a:ext uri="{FF2B5EF4-FFF2-40B4-BE49-F238E27FC236}">
                <a16:creationId xmlns:a16="http://schemas.microsoft.com/office/drawing/2014/main" id="{983E84A0-2985-4DA9-B224-1266ACBE1ED9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id="{F340135D-85A4-4534-A673-CF9142784969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表格</a:t>
            </a:r>
          </a:p>
        </p:txBody>
      </p:sp>
      <p:sp>
        <p:nvSpPr>
          <p:cNvPr id="59" name="文本占位符 7">
            <a:extLst>
              <a:ext uri="{FF2B5EF4-FFF2-40B4-BE49-F238E27FC236}">
                <a16:creationId xmlns:a16="http://schemas.microsoft.com/office/drawing/2014/main" id="{93ADD54F-9433-4F19-A878-015421FE5D2F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  <p:sp>
        <p:nvSpPr>
          <p:cNvPr id="60" name="文本占位符 10">
            <a:extLst>
              <a:ext uri="{FF2B5EF4-FFF2-40B4-BE49-F238E27FC236}">
                <a16:creationId xmlns:a16="http://schemas.microsoft.com/office/drawing/2014/main" id="{EB1048F5-C787-435A-AAEE-6AA3D24368D4}"/>
              </a:ext>
            </a:extLst>
          </p:cNvPr>
          <p:cNvSpPr txBox="1">
            <a:spLocks/>
          </p:cNvSpPr>
          <p:nvPr/>
        </p:nvSpPr>
        <p:spPr>
          <a:xfrm>
            <a:off x="704850" y="1628775"/>
            <a:ext cx="3230563" cy="46799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/>
                </a:solidFill>
              </a:rPr>
              <a:t>上海  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十号线全线长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脚下每一步都是历史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向前每一步都是未知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在交错的都市喧嚣与上课铃响中，我决定抛弃一切已知概念，自己去找到那个“我的同济”</a:t>
            </a:r>
          </a:p>
        </p:txBody>
      </p:sp>
    </p:spTree>
    <p:extLst>
      <p:ext uri="{BB962C8B-B14F-4D97-AF65-F5344CB8AC3E}">
        <p14:creationId xmlns:p14="http://schemas.microsoft.com/office/powerpoint/2010/main" val="2202346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C5C95BD7-3BFB-4FE8-A3F1-A330C0A46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154605"/>
              </p:ext>
            </p:extLst>
          </p:nvPr>
        </p:nvGraphicFramePr>
        <p:xfrm>
          <a:off x="584508" y="1111811"/>
          <a:ext cx="11022984" cy="2899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005FEB72-FE14-4D2B-8C5F-DAAB4A0FDC1A}"/>
              </a:ext>
            </a:extLst>
          </p:cNvPr>
          <p:cNvSpPr txBox="1">
            <a:spLocks/>
          </p:cNvSpPr>
          <p:nvPr/>
        </p:nvSpPr>
        <p:spPr>
          <a:xfrm>
            <a:off x="695325" y="4167963"/>
            <a:ext cx="10791825" cy="21407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上海，东经</a:t>
            </a:r>
            <a:r>
              <a:rPr lang="en-US" altLang="zh-CN" dirty="0">
                <a:solidFill>
                  <a:schemeClr val="bg2"/>
                </a:solidFill>
              </a:rPr>
              <a:t>120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51</a:t>
            </a:r>
            <a:r>
              <a:rPr lang="zh-CN" altLang="en-US" dirty="0">
                <a:solidFill>
                  <a:schemeClr val="bg2"/>
                </a:solidFill>
              </a:rPr>
              <a:t>分至</a:t>
            </a:r>
            <a:r>
              <a:rPr lang="en-US" altLang="zh-CN" dirty="0">
                <a:solidFill>
                  <a:schemeClr val="bg2"/>
                </a:solidFill>
              </a:rPr>
              <a:t>122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12</a:t>
            </a:r>
            <a:r>
              <a:rPr lang="zh-CN" altLang="en-US" dirty="0">
                <a:solidFill>
                  <a:schemeClr val="bg2"/>
                </a:solidFill>
              </a:rPr>
              <a:t>分，北纬</a:t>
            </a:r>
            <a:r>
              <a:rPr lang="en-US" altLang="zh-CN" dirty="0">
                <a:solidFill>
                  <a:schemeClr val="bg2"/>
                </a:solidFill>
              </a:rPr>
              <a:t>30</a:t>
            </a:r>
            <a:r>
              <a:rPr lang="zh-CN" altLang="en-US" dirty="0">
                <a:solidFill>
                  <a:schemeClr val="bg2"/>
                </a:solidFill>
              </a:rPr>
              <a:t>度至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度</a:t>
            </a:r>
            <a:r>
              <a:rPr lang="en-US" altLang="zh-CN" dirty="0">
                <a:solidFill>
                  <a:schemeClr val="bg2"/>
                </a:solidFill>
              </a:rPr>
              <a:t>53</a:t>
            </a:r>
            <a:r>
              <a:rPr lang="zh-CN" altLang="en-US" dirty="0">
                <a:solidFill>
                  <a:schemeClr val="bg2"/>
                </a:solidFill>
              </a:rPr>
              <a:t>分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十号线，全线长</a:t>
            </a:r>
            <a:r>
              <a:rPr lang="en-US" altLang="zh-CN" dirty="0">
                <a:solidFill>
                  <a:schemeClr val="bg2"/>
                </a:solidFill>
              </a:rPr>
              <a:t>36</a:t>
            </a:r>
            <a:r>
              <a:rPr lang="zh-CN" altLang="en-US" dirty="0">
                <a:solidFill>
                  <a:schemeClr val="bg2"/>
                </a:solidFill>
              </a:rPr>
              <a:t>千米，</a:t>
            </a:r>
            <a:r>
              <a:rPr lang="en-US" altLang="zh-CN" dirty="0">
                <a:solidFill>
                  <a:schemeClr val="bg2"/>
                </a:solidFill>
              </a:rPr>
              <a:t>31</a:t>
            </a:r>
            <a:r>
              <a:rPr lang="zh-CN" altLang="en-US" dirty="0">
                <a:solidFill>
                  <a:schemeClr val="bg2"/>
                </a:solidFill>
              </a:rPr>
              <a:t>个站头从虹桥火车站出发，第</a:t>
            </a:r>
            <a:r>
              <a:rPr lang="en-US" altLang="zh-CN" dirty="0">
                <a:solidFill>
                  <a:schemeClr val="bg2"/>
                </a:solidFill>
              </a:rPr>
              <a:t>22</a:t>
            </a:r>
            <a:r>
              <a:rPr lang="zh-CN" altLang="en-US" dirty="0">
                <a:solidFill>
                  <a:schemeClr val="bg2"/>
                </a:solidFill>
              </a:rPr>
              <a:t>个站头，是同济大学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脚下每一步都是历史；向前每一步都是未知</a:t>
            </a: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chemeClr val="bg2"/>
                </a:solidFill>
              </a:rPr>
              <a:t>在交错的都市喧嚣与上课铃响中，我决定抛弃一切已知概念</a:t>
            </a:r>
            <a:r>
              <a:rPr lang="en-US" altLang="zh-CN" dirty="0">
                <a:solidFill>
                  <a:schemeClr val="bg2"/>
                </a:solidFill>
              </a:rPr>
              <a:t>,</a:t>
            </a:r>
            <a:r>
              <a:rPr lang="zh-CN" altLang="en-US" dirty="0">
                <a:solidFill>
                  <a:schemeClr val="bg2"/>
                </a:solidFill>
              </a:rPr>
              <a:t>自己去找到那个“我的同济”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62E2C746-CC07-4579-A324-C39AE4DE5E59}"/>
              </a:ext>
            </a:extLst>
          </p:cNvPr>
          <p:cNvSpPr txBox="1">
            <a:spLocks/>
          </p:cNvSpPr>
          <p:nvPr/>
        </p:nvSpPr>
        <p:spPr>
          <a:xfrm>
            <a:off x="8133" y="-389484"/>
            <a:ext cx="4648005" cy="2241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kern="1200">
                <a:solidFill>
                  <a:schemeClr val="bg2">
                    <a:alpha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1.1.2</a:t>
            </a:r>
            <a:endParaRPr lang="zh-CN" altLang="en-US" dirty="0"/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0FC863D4-91EE-4D3B-8C3B-BDC4378B6BAC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折线图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E016F60-893A-4B31-892F-E2D4AB304863}"/>
              </a:ext>
            </a:extLst>
          </p:cNvPr>
          <p:cNvSpPr txBox="1">
            <a:spLocks/>
          </p:cNvSpPr>
          <p:nvPr/>
        </p:nvSpPr>
        <p:spPr>
          <a:xfrm>
            <a:off x="704750" y="1103929"/>
            <a:ext cx="3230664" cy="369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TONGJI UNIVERSITY</a:t>
            </a:r>
          </a:p>
        </p:txBody>
      </p:sp>
    </p:spTree>
    <p:extLst>
      <p:ext uri="{BB962C8B-B14F-4D97-AF65-F5344CB8AC3E}">
        <p14:creationId xmlns:p14="http://schemas.microsoft.com/office/powerpoint/2010/main" val="406373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F76E22D-C76D-4080-852B-B69F3E8D0129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2"/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文本框 15">
            <a:extLst>
              <a:ext uri="{FF2B5EF4-FFF2-40B4-BE49-F238E27FC236}">
                <a16:creationId xmlns:a16="http://schemas.microsoft.com/office/drawing/2014/main" id="{BFD19438-3085-4CA5-AC28-CEB3E49489F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79701" y="2142638"/>
            <a:ext cx="1141285" cy="1145858"/>
          </a:xfrm>
          <a:custGeom>
            <a:avLst/>
            <a:gdLst/>
            <a:ahLst/>
            <a:cxnLst/>
            <a:rect l="l" t="t" r="r" b="b"/>
            <a:pathLst>
              <a:path w="1141285" h="1145858">
                <a:moveTo>
                  <a:pt x="569881" y="0"/>
                </a:moveTo>
                <a:cubicBezTo>
                  <a:pt x="676271" y="1221"/>
                  <a:pt x="772397" y="27379"/>
                  <a:pt x="858261" y="78475"/>
                </a:cubicBezTo>
                <a:cubicBezTo>
                  <a:pt x="944125" y="129571"/>
                  <a:pt x="1012458" y="198282"/>
                  <a:pt x="1063262" y="284608"/>
                </a:cubicBezTo>
                <a:cubicBezTo>
                  <a:pt x="1114067" y="370934"/>
                  <a:pt x="1140074" y="467552"/>
                  <a:pt x="1141285" y="574462"/>
                </a:cubicBezTo>
                <a:cubicBezTo>
                  <a:pt x="1140074" y="681329"/>
                  <a:pt x="1114066" y="777679"/>
                  <a:pt x="1063262" y="863513"/>
                </a:cubicBezTo>
                <a:cubicBezTo>
                  <a:pt x="1012458" y="949347"/>
                  <a:pt x="944125" y="1017567"/>
                  <a:pt x="858261" y="1068174"/>
                </a:cubicBezTo>
                <a:cubicBezTo>
                  <a:pt x="772397" y="1118780"/>
                  <a:pt x="676271" y="1144675"/>
                  <a:pt x="569881" y="1145858"/>
                </a:cubicBezTo>
                <a:cubicBezTo>
                  <a:pt x="463511" y="1144675"/>
                  <a:pt x="367516" y="1118780"/>
                  <a:pt x="281897" y="1068174"/>
                </a:cubicBezTo>
                <a:cubicBezTo>
                  <a:pt x="196278" y="1017567"/>
                  <a:pt x="128188" y="949347"/>
                  <a:pt x="77628" y="863513"/>
                </a:cubicBezTo>
                <a:cubicBezTo>
                  <a:pt x="27068" y="777679"/>
                  <a:pt x="1192" y="681329"/>
                  <a:pt x="0" y="574462"/>
                </a:cubicBezTo>
                <a:cubicBezTo>
                  <a:pt x="1192" y="467552"/>
                  <a:pt x="27068" y="370934"/>
                  <a:pt x="77628" y="284608"/>
                </a:cubicBezTo>
                <a:cubicBezTo>
                  <a:pt x="128188" y="198282"/>
                  <a:pt x="196278" y="129571"/>
                  <a:pt x="281897" y="78475"/>
                </a:cubicBezTo>
                <a:cubicBezTo>
                  <a:pt x="367516" y="27379"/>
                  <a:pt x="463511" y="1221"/>
                  <a:pt x="569881" y="0"/>
                </a:cubicBezTo>
                <a:close/>
                <a:moveTo>
                  <a:pt x="569881" y="298514"/>
                </a:moveTo>
                <a:cubicBezTo>
                  <a:pt x="493209" y="300462"/>
                  <a:pt x="429307" y="327227"/>
                  <a:pt x="378172" y="378807"/>
                </a:cubicBezTo>
                <a:cubicBezTo>
                  <a:pt x="327038" y="430388"/>
                  <a:pt x="300486" y="495095"/>
                  <a:pt x="298517" y="572929"/>
                </a:cubicBezTo>
                <a:cubicBezTo>
                  <a:pt x="300486" y="650093"/>
                  <a:pt x="327038" y="714608"/>
                  <a:pt x="378172" y="766476"/>
                </a:cubicBezTo>
                <a:cubicBezTo>
                  <a:pt x="429307" y="818344"/>
                  <a:pt x="493210" y="845300"/>
                  <a:pt x="569881" y="847344"/>
                </a:cubicBezTo>
                <a:cubicBezTo>
                  <a:pt x="647283" y="845300"/>
                  <a:pt x="711631" y="818344"/>
                  <a:pt x="762925" y="766476"/>
                </a:cubicBezTo>
                <a:cubicBezTo>
                  <a:pt x="814219" y="714608"/>
                  <a:pt x="840835" y="650093"/>
                  <a:pt x="842773" y="572929"/>
                </a:cubicBezTo>
                <a:cubicBezTo>
                  <a:pt x="840835" y="495095"/>
                  <a:pt x="814219" y="430388"/>
                  <a:pt x="762925" y="378807"/>
                </a:cubicBezTo>
                <a:cubicBezTo>
                  <a:pt x="711631" y="327227"/>
                  <a:pt x="647283" y="300462"/>
                  <a:pt x="569881" y="2985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0" dirty="0">
              <a:latin typeface="+mj-lt"/>
            </a:endParaRPr>
          </a:p>
        </p:txBody>
      </p:sp>
      <p:sp>
        <p:nvSpPr>
          <p:cNvPr id="15" name="PA-文本框 14">
            <a:extLst>
              <a:ext uri="{FF2B5EF4-FFF2-40B4-BE49-F238E27FC236}">
                <a16:creationId xmlns:a16="http://schemas.microsoft.com/office/drawing/2014/main" id="{0002CE5A-CC72-4028-93EE-25B4F71A95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392776" y="2142638"/>
            <a:ext cx="900494" cy="1144334"/>
          </a:xfrm>
          <a:custGeom>
            <a:avLst/>
            <a:gdLst/>
            <a:ahLst/>
            <a:cxnLst/>
            <a:rect l="l" t="t" r="r" b="b"/>
            <a:pathLst>
              <a:path w="900494" h="1144334">
                <a:moveTo>
                  <a:pt x="0" y="0"/>
                </a:moveTo>
                <a:lnTo>
                  <a:pt x="900494" y="0"/>
                </a:lnTo>
                <a:lnTo>
                  <a:pt x="900494" y="298514"/>
                </a:lnTo>
                <a:lnTo>
                  <a:pt x="597220" y="298514"/>
                </a:lnTo>
                <a:lnTo>
                  <a:pt x="597220" y="1144334"/>
                </a:lnTo>
                <a:lnTo>
                  <a:pt x="297180" y="1144334"/>
                </a:lnTo>
                <a:lnTo>
                  <a:pt x="297180" y="298514"/>
                </a:lnTo>
                <a:lnTo>
                  <a:pt x="0" y="2985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0" dirty="0">
              <a:latin typeface="+mj-lt"/>
            </a:endParaRPr>
          </a:p>
        </p:txBody>
      </p:sp>
      <p:sp>
        <p:nvSpPr>
          <p:cNvPr id="14" name="PA-文本框 13">
            <a:extLst>
              <a:ext uri="{FF2B5EF4-FFF2-40B4-BE49-F238E27FC236}">
                <a16:creationId xmlns:a16="http://schemas.microsoft.com/office/drawing/2014/main" id="{134749B0-D5C9-429A-BD69-BC39FBDF2C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03010" y="2142638"/>
            <a:ext cx="709994" cy="1144334"/>
          </a:xfrm>
          <a:custGeom>
            <a:avLst/>
            <a:gdLst/>
            <a:ahLst/>
            <a:cxnLst/>
            <a:rect l="l" t="t" r="r" b="b"/>
            <a:pathLst>
              <a:path w="709994" h="1144334">
                <a:moveTo>
                  <a:pt x="0" y="0"/>
                </a:moveTo>
                <a:lnTo>
                  <a:pt x="709994" y="0"/>
                </a:lnTo>
                <a:lnTo>
                  <a:pt x="709994" y="248222"/>
                </a:lnTo>
                <a:lnTo>
                  <a:pt x="300038" y="248222"/>
                </a:lnTo>
                <a:lnTo>
                  <a:pt x="300038" y="435864"/>
                </a:lnTo>
                <a:lnTo>
                  <a:pt x="662750" y="435864"/>
                </a:lnTo>
                <a:lnTo>
                  <a:pt x="662750" y="688658"/>
                </a:lnTo>
                <a:lnTo>
                  <a:pt x="300038" y="688658"/>
                </a:lnTo>
                <a:lnTo>
                  <a:pt x="300038" y="899160"/>
                </a:lnTo>
                <a:lnTo>
                  <a:pt x="709994" y="899160"/>
                </a:lnTo>
                <a:lnTo>
                  <a:pt x="709994" y="1144334"/>
                </a:lnTo>
                <a:lnTo>
                  <a:pt x="0" y="11443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0" dirty="0">
              <a:latin typeface="+mj-lt"/>
            </a:endParaRPr>
          </a:p>
        </p:txBody>
      </p:sp>
      <p:sp>
        <p:nvSpPr>
          <p:cNvPr id="13" name="PA-文本框 12">
            <a:extLst>
              <a:ext uri="{FF2B5EF4-FFF2-40B4-BE49-F238E27FC236}">
                <a16:creationId xmlns:a16="http://schemas.microsoft.com/office/drawing/2014/main" id="{6FF53A45-0C1C-4F53-91F5-CDF3899E68D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93176" y="2142638"/>
            <a:ext cx="900494" cy="1144334"/>
          </a:xfrm>
          <a:custGeom>
            <a:avLst/>
            <a:gdLst/>
            <a:ahLst/>
            <a:cxnLst/>
            <a:rect l="l" t="t" r="r" b="b"/>
            <a:pathLst>
              <a:path w="900494" h="1144334">
                <a:moveTo>
                  <a:pt x="0" y="0"/>
                </a:moveTo>
                <a:lnTo>
                  <a:pt x="900494" y="0"/>
                </a:lnTo>
                <a:lnTo>
                  <a:pt x="900494" y="298514"/>
                </a:lnTo>
                <a:lnTo>
                  <a:pt x="597220" y="298514"/>
                </a:lnTo>
                <a:lnTo>
                  <a:pt x="597220" y="1144334"/>
                </a:lnTo>
                <a:lnTo>
                  <a:pt x="297180" y="1144334"/>
                </a:lnTo>
                <a:lnTo>
                  <a:pt x="297180" y="298514"/>
                </a:lnTo>
                <a:lnTo>
                  <a:pt x="0" y="29851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0" dirty="0">
              <a:latin typeface="+mj-lt"/>
            </a:endParaRPr>
          </a:p>
        </p:txBody>
      </p:sp>
      <p:sp>
        <p:nvSpPr>
          <p:cNvPr id="12" name="PA-文本框 11">
            <a:extLst>
              <a:ext uri="{FF2B5EF4-FFF2-40B4-BE49-F238E27FC236}">
                <a16:creationId xmlns:a16="http://schemas.microsoft.com/office/drawing/2014/main" id="{3E97AEE6-3622-409F-B182-52DC5BC53AD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26537" y="2144172"/>
            <a:ext cx="962977" cy="1144324"/>
          </a:xfrm>
          <a:custGeom>
            <a:avLst/>
            <a:gdLst/>
            <a:ahLst/>
            <a:cxnLst/>
            <a:rect l="l" t="t" r="r" b="b"/>
            <a:pathLst>
              <a:path w="962977" h="1144324">
                <a:moveTo>
                  <a:pt x="0" y="0"/>
                </a:moveTo>
                <a:lnTo>
                  <a:pt x="121841" y="0"/>
                </a:lnTo>
                <a:lnTo>
                  <a:pt x="662940" y="540122"/>
                </a:lnTo>
                <a:lnTo>
                  <a:pt x="662940" y="0"/>
                </a:lnTo>
                <a:lnTo>
                  <a:pt x="962977" y="0"/>
                </a:lnTo>
                <a:lnTo>
                  <a:pt x="962977" y="1144324"/>
                </a:lnTo>
                <a:lnTo>
                  <a:pt x="839610" y="1144324"/>
                </a:lnTo>
                <a:lnTo>
                  <a:pt x="300037" y="602678"/>
                </a:lnTo>
                <a:lnTo>
                  <a:pt x="300037" y="1144324"/>
                </a:lnTo>
                <a:lnTo>
                  <a:pt x="0" y="11443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0" dirty="0">
              <a:latin typeface="+mj-lt"/>
            </a:endParaRPr>
          </a:p>
        </p:txBody>
      </p:sp>
      <p:sp>
        <p:nvSpPr>
          <p:cNvPr id="11" name="PA-文本框 10">
            <a:extLst>
              <a:ext uri="{FF2B5EF4-FFF2-40B4-BE49-F238E27FC236}">
                <a16:creationId xmlns:a16="http://schemas.microsoft.com/office/drawing/2014/main" id="{E28FFC22-6F4A-4D81-83D5-58CAF1C60F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426936" y="2144172"/>
            <a:ext cx="962976" cy="1144324"/>
          </a:xfrm>
          <a:custGeom>
            <a:avLst/>
            <a:gdLst/>
            <a:ahLst/>
            <a:cxnLst/>
            <a:rect l="l" t="t" r="r" b="b"/>
            <a:pathLst>
              <a:path w="962976" h="1144324">
                <a:moveTo>
                  <a:pt x="0" y="0"/>
                </a:moveTo>
                <a:lnTo>
                  <a:pt x="121841" y="0"/>
                </a:lnTo>
                <a:lnTo>
                  <a:pt x="662939" y="540122"/>
                </a:lnTo>
                <a:lnTo>
                  <a:pt x="662939" y="0"/>
                </a:lnTo>
                <a:lnTo>
                  <a:pt x="962976" y="0"/>
                </a:lnTo>
                <a:lnTo>
                  <a:pt x="962976" y="1144324"/>
                </a:lnTo>
                <a:lnTo>
                  <a:pt x="839610" y="1144324"/>
                </a:lnTo>
                <a:lnTo>
                  <a:pt x="300036" y="602678"/>
                </a:lnTo>
                <a:lnTo>
                  <a:pt x="300036" y="1144324"/>
                </a:lnTo>
                <a:lnTo>
                  <a:pt x="0" y="11443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0" dirty="0">
              <a:latin typeface="+mj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BACE23B-70D5-4716-AEB5-354F05C69D39}"/>
              </a:ext>
            </a:extLst>
          </p:cNvPr>
          <p:cNvGrpSpPr/>
          <p:nvPr/>
        </p:nvGrpSpPr>
        <p:grpSpPr>
          <a:xfrm>
            <a:off x="347579" y="640161"/>
            <a:ext cx="4766917" cy="5577677"/>
            <a:chOff x="-8631" y="662611"/>
            <a:chExt cx="4766917" cy="5577677"/>
          </a:xfrm>
        </p:grpSpPr>
        <p:pic>
          <p:nvPicPr>
            <p:cNvPr id="20" name="图片 19" descr="图片包含 天空, 户外, 城市, 日落&#10;&#10;描述已自动生成">
              <a:extLst>
                <a:ext uri="{FF2B5EF4-FFF2-40B4-BE49-F238E27FC236}">
                  <a16:creationId xmlns:a16="http://schemas.microsoft.com/office/drawing/2014/main" id="{354EFB53-7930-44BB-85A6-87125FDBF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98" t="10909" r="30154" b="11303"/>
            <a:stretch>
              <a:fillRect/>
            </a:stretch>
          </p:blipFill>
          <p:spPr>
            <a:xfrm>
              <a:off x="-8631" y="662611"/>
              <a:ext cx="4766917" cy="5577677"/>
            </a:xfrm>
            <a:custGeom>
              <a:avLst/>
              <a:gdLst>
                <a:gd name="connsiteX0" fmla="*/ 2788372 w 4766917"/>
                <a:gd name="connsiteY0" fmla="*/ 0 h 5577677"/>
                <a:gd name="connsiteX1" fmla="*/ 3867831 w 4766917"/>
                <a:gd name="connsiteY1" fmla="*/ 215569 h 5577677"/>
                <a:gd name="connsiteX2" fmla="*/ 4752040 w 4766917"/>
                <a:gd name="connsiteY2" fmla="*/ 810245 h 5577677"/>
                <a:gd name="connsiteX3" fmla="*/ 3725577 w 4766917"/>
                <a:gd name="connsiteY3" fmla="*/ 1843857 h 5577677"/>
                <a:gd name="connsiteX4" fmla="*/ 3312761 w 4766917"/>
                <a:gd name="connsiteY4" fmla="*/ 1575059 h 5577677"/>
                <a:gd name="connsiteX5" fmla="*/ 2788372 w 4766917"/>
                <a:gd name="connsiteY5" fmla="*/ 1479259 h 5577677"/>
                <a:gd name="connsiteX6" fmla="*/ 1849308 w 4766917"/>
                <a:gd name="connsiteY6" fmla="*/ 1849437 h 5577677"/>
                <a:gd name="connsiteX7" fmla="*/ 1479260 w 4766917"/>
                <a:gd name="connsiteY7" fmla="*/ 2788831 h 5577677"/>
                <a:gd name="connsiteX8" fmla="*/ 1849308 w 4766917"/>
                <a:gd name="connsiteY8" fmla="*/ 3728225 h 5577677"/>
                <a:gd name="connsiteX9" fmla="*/ 2788372 w 4766917"/>
                <a:gd name="connsiteY9" fmla="*/ 4098402 h 5577677"/>
                <a:gd name="connsiteX10" fmla="*/ 3312761 w 4766917"/>
                <a:gd name="connsiteY10" fmla="*/ 4001673 h 5577677"/>
                <a:gd name="connsiteX11" fmla="*/ 3725577 w 4766917"/>
                <a:gd name="connsiteY11" fmla="*/ 3726365 h 5577677"/>
                <a:gd name="connsiteX12" fmla="*/ 4766917 w 4766917"/>
                <a:gd name="connsiteY12" fmla="*/ 4752573 h 5577677"/>
                <a:gd name="connsiteX13" fmla="*/ 3878059 w 4766917"/>
                <a:gd name="connsiteY13" fmla="*/ 5354676 h 5577677"/>
                <a:gd name="connsiteX14" fmla="*/ 2788372 w 4766917"/>
                <a:gd name="connsiteY14" fmla="*/ 5577677 h 5577677"/>
                <a:gd name="connsiteX15" fmla="*/ 1381214 w 4766917"/>
                <a:gd name="connsiteY15" fmla="*/ 5196875 h 5577677"/>
                <a:gd name="connsiteX16" fmla="*/ 380788 w 4766917"/>
                <a:gd name="connsiteY16" fmla="*/ 4196328 h 5577677"/>
                <a:gd name="connsiteX17" fmla="*/ 0 w 4766917"/>
                <a:gd name="connsiteY17" fmla="*/ 2788831 h 5577677"/>
                <a:gd name="connsiteX18" fmla="*/ 380788 w 4766917"/>
                <a:gd name="connsiteY18" fmla="*/ 1381351 h 5577677"/>
                <a:gd name="connsiteX19" fmla="*/ 1381214 w 4766917"/>
                <a:gd name="connsiteY19" fmla="*/ 380806 h 5577677"/>
                <a:gd name="connsiteX20" fmla="*/ 2788372 w 4766917"/>
                <a:gd name="connsiteY20" fmla="*/ 0 h 557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6917" h="5577677">
                  <a:moveTo>
                    <a:pt x="2788372" y="0"/>
                  </a:moveTo>
                  <a:cubicBezTo>
                    <a:pt x="3173761" y="2167"/>
                    <a:pt x="3533580" y="74024"/>
                    <a:pt x="3867831" y="215569"/>
                  </a:cubicBezTo>
                  <a:cubicBezTo>
                    <a:pt x="4202083" y="357114"/>
                    <a:pt x="4496820" y="555340"/>
                    <a:pt x="4752040" y="810245"/>
                  </a:cubicBezTo>
                  <a:lnTo>
                    <a:pt x="3725577" y="1843857"/>
                  </a:lnTo>
                  <a:cubicBezTo>
                    <a:pt x="3609357" y="1727750"/>
                    <a:pt x="3471751" y="1638150"/>
                    <a:pt x="3312761" y="1575059"/>
                  </a:cubicBezTo>
                  <a:cubicBezTo>
                    <a:pt x="3153770" y="1511968"/>
                    <a:pt x="2978974" y="1480034"/>
                    <a:pt x="2788372" y="1479259"/>
                  </a:cubicBezTo>
                  <a:cubicBezTo>
                    <a:pt x="2401899" y="1486390"/>
                    <a:pt x="2088878" y="1609783"/>
                    <a:pt x="1849308" y="1849437"/>
                  </a:cubicBezTo>
                  <a:cubicBezTo>
                    <a:pt x="1609737" y="2089091"/>
                    <a:pt x="1486389" y="2402222"/>
                    <a:pt x="1479260" y="2788831"/>
                  </a:cubicBezTo>
                  <a:cubicBezTo>
                    <a:pt x="1486389" y="3175440"/>
                    <a:pt x="1609737" y="3488571"/>
                    <a:pt x="1849308" y="3728225"/>
                  </a:cubicBezTo>
                  <a:cubicBezTo>
                    <a:pt x="2088878" y="3967880"/>
                    <a:pt x="2401899" y="4091272"/>
                    <a:pt x="2788372" y="4098402"/>
                  </a:cubicBezTo>
                  <a:cubicBezTo>
                    <a:pt x="2978974" y="4097783"/>
                    <a:pt x="3153770" y="4065539"/>
                    <a:pt x="3312761" y="4001673"/>
                  </a:cubicBezTo>
                  <a:cubicBezTo>
                    <a:pt x="3471751" y="3937807"/>
                    <a:pt x="3609357" y="3846037"/>
                    <a:pt x="3725577" y="3726365"/>
                  </a:cubicBezTo>
                  <a:lnTo>
                    <a:pt x="4766917" y="4752573"/>
                  </a:lnTo>
                  <a:cubicBezTo>
                    <a:pt x="4511541" y="5008095"/>
                    <a:pt x="4215255" y="5208795"/>
                    <a:pt x="3878059" y="5354676"/>
                  </a:cubicBezTo>
                  <a:cubicBezTo>
                    <a:pt x="3540864" y="5500555"/>
                    <a:pt x="3177635" y="5574890"/>
                    <a:pt x="2788372" y="5577677"/>
                  </a:cubicBezTo>
                  <a:cubicBezTo>
                    <a:pt x="2269273" y="5571766"/>
                    <a:pt x="1800220" y="5444831"/>
                    <a:pt x="1381214" y="5196875"/>
                  </a:cubicBezTo>
                  <a:cubicBezTo>
                    <a:pt x="962208" y="4948916"/>
                    <a:pt x="628733" y="4615401"/>
                    <a:pt x="380788" y="4196328"/>
                  </a:cubicBezTo>
                  <a:cubicBezTo>
                    <a:pt x="132843" y="3777254"/>
                    <a:pt x="5915" y="3308088"/>
                    <a:pt x="0" y="2788831"/>
                  </a:cubicBezTo>
                  <a:cubicBezTo>
                    <a:pt x="5915" y="2269583"/>
                    <a:pt x="132843" y="1800423"/>
                    <a:pt x="380788" y="1381351"/>
                  </a:cubicBezTo>
                  <a:cubicBezTo>
                    <a:pt x="628732" y="962281"/>
                    <a:pt x="962208" y="628765"/>
                    <a:pt x="1381214" y="380806"/>
                  </a:cubicBezTo>
                  <a:cubicBezTo>
                    <a:pt x="1800221" y="132847"/>
                    <a:pt x="2269273" y="5911"/>
                    <a:pt x="2788372" y="0"/>
                  </a:cubicBezTo>
                  <a:close/>
                </a:path>
              </a:pathLst>
            </a:custGeom>
          </p:spPr>
        </p:pic>
        <p:sp>
          <p:nvSpPr>
            <p:cNvPr id="21" name="PA-文本框 4">
              <a:extLst>
                <a:ext uri="{FF2B5EF4-FFF2-40B4-BE49-F238E27FC236}">
                  <a16:creationId xmlns:a16="http://schemas.microsoft.com/office/drawing/2014/main" id="{36EFF5BB-F88A-4064-9920-F4C8950FAF9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-8631" y="662611"/>
              <a:ext cx="4766917" cy="5577677"/>
            </a:xfrm>
            <a:custGeom>
              <a:avLst/>
              <a:gdLst/>
              <a:ahLst/>
              <a:cxnLst/>
              <a:rect l="l" t="t" r="r" b="b"/>
              <a:pathLst>
                <a:path w="4071592" h="4764091">
                  <a:moveTo>
                    <a:pt x="2381647" y="0"/>
                  </a:moveTo>
                  <a:cubicBezTo>
                    <a:pt x="2710821" y="1851"/>
                    <a:pt x="3018155" y="63226"/>
                    <a:pt x="3303651" y="184125"/>
                  </a:cubicBezTo>
                  <a:cubicBezTo>
                    <a:pt x="3589147" y="305024"/>
                    <a:pt x="3840892" y="474335"/>
                    <a:pt x="4058885" y="692059"/>
                  </a:cubicBezTo>
                  <a:lnTo>
                    <a:pt x="3182147" y="1574903"/>
                  </a:lnTo>
                  <a:cubicBezTo>
                    <a:pt x="3082879" y="1475732"/>
                    <a:pt x="2965345" y="1399202"/>
                    <a:pt x="2829546" y="1345313"/>
                  </a:cubicBezTo>
                  <a:cubicBezTo>
                    <a:pt x="2693746" y="1291425"/>
                    <a:pt x="2544447" y="1264149"/>
                    <a:pt x="2381647" y="1263487"/>
                  </a:cubicBezTo>
                  <a:cubicBezTo>
                    <a:pt x="2051546" y="1269578"/>
                    <a:pt x="1784184" y="1374972"/>
                    <a:pt x="1579559" y="1579669"/>
                  </a:cubicBezTo>
                  <a:cubicBezTo>
                    <a:pt x="1374933" y="1784366"/>
                    <a:pt x="1269577" y="2051823"/>
                    <a:pt x="1263488" y="2382039"/>
                  </a:cubicBezTo>
                  <a:cubicBezTo>
                    <a:pt x="1269577" y="2712255"/>
                    <a:pt x="1374933" y="2979712"/>
                    <a:pt x="1579559" y="3184409"/>
                  </a:cubicBezTo>
                  <a:cubicBezTo>
                    <a:pt x="1784184" y="3389106"/>
                    <a:pt x="2051546" y="3494500"/>
                    <a:pt x="2381647" y="3500590"/>
                  </a:cubicBezTo>
                  <a:cubicBezTo>
                    <a:pt x="2544447" y="3500061"/>
                    <a:pt x="2693746" y="3472520"/>
                    <a:pt x="2829546" y="3417970"/>
                  </a:cubicBezTo>
                  <a:cubicBezTo>
                    <a:pt x="2965345" y="3363420"/>
                    <a:pt x="3082879" y="3285036"/>
                    <a:pt x="3182147" y="3182820"/>
                  </a:cubicBezTo>
                  <a:lnTo>
                    <a:pt x="4071592" y="4059340"/>
                  </a:lnTo>
                  <a:cubicBezTo>
                    <a:pt x="3853466" y="4277591"/>
                    <a:pt x="3600398" y="4449016"/>
                    <a:pt x="3312387" y="4573618"/>
                  </a:cubicBezTo>
                  <a:cubicBezTo>
                    <a:pt x="3024377" y="4698218"/>
                    <a:pt x="2714130" y="4761710"/>
                    <a:pt x="2381647" y="4764091"/>
                  </a:cubicBezTo>
                  <a:cubicBezTo>
                    <a:pt x="1938266" y="4759042"/>
                    <a:pt x="1537631" y="4650622"/>
                    <a:pt x="1179743" y="4438834"/>
                  </a:cubicBezTo>
                  <a:cubicBezTo>
                    <a:pt x="821856" y="4227044"/>
                    <a:pt x="537023" y="3942177"/>
                    <a:pt x="325244" y="3584232"/>
                  </a:cubicBezTo>
                  <a:cubicBezTo>
                    <a:pt x="113466" y="3226286"/>
                    <a:pt x="5052" y="2825555"/>
                    <a:pt x="0" y="2382039"/>
                  </a:cubicBezTo>
                  <a:cubicBezTo>
                    <a:pt x="5052" y="1938531"/>
                    <a:pt x="113466" y="1537805"/>
                    <a:pt x="325244" y="1179861"/>
                  </a:cubicBezTo>
                  <a:cubicBezTo>
                    <a:pt x="537022" y="821918"/>
                    <a:pt x="821856" y="537050"/>
                    <a:pt x="1179743" y="325260"/>
                  </a:cubicBezTo>
                  <a:cubicBezTo>
                    <a:pt x="1537632" y="113469"/>
                    <a:pt x="1938266" y="5049"/>
                    <a:pt x="238164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latin typeface="+mj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461C22F-B95B-474E-8137-CB4402B3D24A}"/>
              </a:ext>
            </a:extLst>
          </p:cNvPr>
          <p:cNvGrpSpPr/>
          <p:nvPr/>
        </p:nvGrpSpPr>
        <p:grpSpPr>
          <a:xfrm>
            <a:off x="5147929" y="3134706"/>
            <a:ext cx="2898783" cy="1586547"/>
            <a:chOff x="809186" y="-3625915"/>
            <a:chExt cx="2898783" cy="158654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653714B-D5BC-4836-8858-65665E9E186A}"/>
                </a:ext>
              </a:extLst>
            </p:cNvPr>
            <p:cNvSpPr txBox="1"/>
            <p:nvPr/>
          </p:nvSpPr>
          <p:spPr>
            <a:xfrm>
              <a:off x="809186" y="-3625915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tx1">
                      <a:alpha val="30000"/>
                    </a:schemeClr>
                  </a:solidFill>
                  <a:latin typeface="+mj-lt"/>
                </a:rPr>
                <a:t>1</a:t>
              </a:r>
              <a:endParaRPr lang="zh-CN" altLang="en-US" sz="9600" dirty="0">
                <a:solidFill>
                  <a:schemeClr val="tx1">
                    <a:alpha val="30000"/>
                  </a:schemeClr>
                </a:solidFill>
                <a:latin typeface="+mj-lt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F150F75-66A3-46A8-BFBF-2399D9C20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544" y="-2709376"/>
              <a:ext cx="479425" cy="481013"/>
            </a:xfrm>
            <a:custGeom>
              <a:avLst/>
              <a:gdLst>
                <a:gd name="T0" fmla="*/ 103 w 128"/>
                <a:gd name="T1" fmla="*/ 79 h 128"/>
                <a:gd name="T2" fmla="*/ 86 w 128"/>
                <a:gd name="T3" fmla="*/ 87 h 128"/>
                <a:gd name="T4" fmla="*/ 49 w 128"/>
                <a:gd name="T5" fmla="*/ 68 h 128"/>
                <a:gd name="T6" fmla="*/ 49 w 128"/>
                <a:gd name="T7" fmla="*/ 64 h 128"/>
                <a:gd name="T8" fmla="*/ 49 w 128"/>
                <a:gd name="T9" fmla="*/ 60 h 128"/>
                <a:gd name="T10" fmla="*/ 86 w 128"/>
                <a:gd name="T11" fmla="*/ 42 h 128"/>
                <a:gd name="T12" fmla="*/ 103 w 128"/>
                <a:gd name="T13" fmla="*/ 49 h 128"/>
                <a:gd name="T14" fmla="*/ 128 w 128"/>
                <a:gd name="T15" fmla="*/ 25 h 128"/>
                <a:gd name="T16" fmla="*/ 103 w 128"/>
                <a:gd name="T17" fmla="*/ 0 h 128"/>
                <a:gd name="T18" fmla="*/ 79 w 128"/>
                <a:gd name="T19" fmla="*/ 25 h 128"/>
                <a:gd name="T20" fmla="*/ 79 w 128"/>
                <a:gd name="T21" fmla="*/ 29 h 128"/>
                <a:gd name="T22" fmla="*/ 42 w 128"/>
                <a:gd name="T23" fmla="*/ 47 h 128"/>
                <a:gd name="T24" fmla="*/ 25 w 128"/>
                <a:gd name="T25" fmla="*/ 39 h 128"/>
                <a:gd name="T26" fmla="*/ 0 w 128"/>
                <a:gd name="T27" fmla="*/ 64 h 128"/>
                <a:gd name="T28" fmla="*/ 25 w 128"/>
                <a:gd name="T29" fmla="*/ 89 h 128"/>
                <a:gd name="T30" fmla="*/ 42 w 128"/>
                <a:gd name="T31" fmla="*/ 81 h 128"/>
                <a:gd name="T32" fmla="*/ 79 w 128"/>
                <a:gd name="T33" fmla="*/ 99 h 128"/>
                <a:gd name="T34" fmla="*/ 79 w 128"/>
                <a:gd name="T35" fmla="*/ 103 h 128"/>
                <a:gd name="T36" fmla="*/ 103 w 128"/>
                <a:gd name="T37" fmla="*/ 128 h 128"/>
                <a:gd name="T38" fmla="*/ 128 w 128"/>
                <a:gd name="T39" fmla="*/ 103 h 128"/>
                <a:gd name="T40" fmla="*/ 103 w 128"/>
                <a:gd name="T41" fmla="*/ 7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103" y="79"/>
                  </a:moveTo>
                  <a:cubicBezTo>
                    <a:pt x="97" y="79"/>
                    <a:pt x="90" y="82"/>
                    <a:pt x="86" y="87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9" y="67"/>
                    <a:pt x="49" y="65"/>
                    <a:pt x="49" y="64"/>
                  </a:cubicBezTo>
                  <a:cubicBezTo>
                    <a:pt x="49" y="63"/>
                    <a:pt x="49" y="61"/>
                    <a:pt x="49" y="60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90" y="46"/>
                    <a:pt x="97" y="49"/>
                    <a:pt x="103" y="49"/>
                  </a:cubicBezTo>
                  <a:cubicBezTo>
                    <a:pt x="117" y="49"/>
                    <a:pt x="128" y="38"/>
                    <a:pt x="128" y="25"/>
                  </a:cubicBezTo>
                  <a:cubicBezTo>
                    <a:pt x="128" y="11"/>
                    <a:pt x="117" y="0"/>
                    <a:pt x="103" y="0"/>
                  </a:cubicBezTo>
                  <a:cubicBezTo>
                    <a:pt x="90" y="0"/>
                    <a:pt x="79" y="11"/>
                    <a:pt x="79" y="25"/>
                  </a:cubicBezTo>
                  <a:cubicBezTo>
                    <a:pt x="79" y="26"/>
                    <a:pt x="79" y="27"/>
                    <a:pt x="79" y="29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38" y="42"/>
                    <a:pt x="31" y="39"/>
                    <a:pt x="25" y="39"/>
                  </a:cubicBezTo>
                  <a:cubicBezTo>
                    <a:pt x="11" y="39"/>
                    <a:pt x="0" y="50"/>
                    <a:pt x="0" y="64"/>
                  </a:cubicBezTo>
                  <a:cubicBezTo>
                    <a:pt x="0" y="78"/>
                    <a:pt x="11" y="89"/>
                    <a:pt x="25" y="89"/>
                  </a:cubicBezTo>
                  <a:cubicBezTo>
                    <a:pt x="31" y="89"/>
                    <a:pt x="38" y="86"/>
                    <a:pt x="42" y="81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9" y="101"/>
                    <a:pt x="79" y="102"/>
                    <a:pt x="79" y="103"/>
                  </a:cubicBezTo>
                  <a:cubicBezTo>
                    <a:pt x="79" y="117"/>
                    <a:pt x="90" y="128"/>
                    <a:pt x="103" y="128"/>
                  </a:cubicBezTo>
                  <a:cubicBezTo>
                    <a:pt x="117" y="128"/>
                    <a:pt x="128" y="117"/>
                    <a:pt x="128" y="103"/>
                  </a:cubicBezTo>
                  <a:cubicBezTo>
                    <a:pt x="128" y="90"/>
                    <a:pt x="117" y="79"/>
                    <a:pt x="103" y="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C8D1A4C-EFDC-427A-8E4C-5A63B9FB81FB}"/>
                </a:ext>
              </a:extLst>
            </p:cNvPr>
            <p:cNvSpPr txBox="1"/>
            <p:nvPr/>
          </p:nvSpPr>
          <p:spPr>
            <a:xfrm>
              <a:off x="1223697" y="-2901142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rgbClr val="323232"/>
                  </a:solidFill>
                  <a:latin typeface="Big John"/>
                  <a:ea typeface="方正悠黑简体 510M"/>
                </a:rPr>
                <a:t>PART 1</a:t>
              </a:r>
            </a:p>
            <a:p>
              <a:r>
                <a:rPr lang="zh-CN" altLang="en-US" dirty="0">
                  <a:latin typeface="+mn-ea"/>
                </a:rPr>
                <a:t>同济人先肝为敬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98DF15D-542D-4B0C-AC2D-AFF853A0D2CA}"/>
              </a:ext>
            </a:extLst>
          </p:cNvPr>
          <p:cNvGrpSpPr/>
          <p:nvPr/>
        </p:nvGrpSpPr>
        <p:grpSpPr>
          <a:xfrm>
            <a:off x="5147929" y="4731803"/>
            <a:ext cx="2919836" cy="1573532"/>
            <a:chOff x="809186" y="-1925671"/>
            <a:chExt cx="2919836" cy="15735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FD38129-4B20-47C2-8488-0ACC3E338748}"/>
                </a:ext>
              </a:extLst>
            </p:cNvPr>
            <p:cNvSpPr txBox="1"/>
            <p:nvPr/>
          </p:nvSpPr>
          <p:spPr>
            <a:xfrm>
              <a:off x="809186" y="-1925671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tx1">
                      <a:alpha val="30000"/>
                    </a:schemeClr>
                  </a:solidFill>
                  <a:latin typeface="+mj-lt"/>
                </a:rPr>
                <a:t>2</a:t>
              </a:r>
              <a:endParaRPr lang="zh-CN" altLang="en-US" sz="9600" dirty="0">
                <a:solidFill>
                  <a:schemeClr val="tx1">
                    <a:alpha val="30000"/>
                  </a:schemeClr>
                </a:solidFill>
                <a:latin typeface="+mj-lt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FC04CF-7FEE-4384-B8D7-76C71E7CF82A}"/>
                </a:ext>
              </a:extLst>
            </p:cNvPr>
            <p:cNvGrpSpPr/>
            <p:nvPr/>
          </p:nvGrpSpPr>
          <p:grpSpPr>
            <a:xfrm>
              <a:off x="3249597" y="-996641"/>
              <a:ext cx="479425" cy="368300"/>
              <a:chOff x="7296150" y="4198938"/>
              <a:chExt cx="479425" cy="368300"/>
            </a:xfrm>
            <a:solidFill>
              <a:schemeClr val="tx1"/>
            </a:solidFill>
          </p:grpSpPr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BA082983-F51D-45F9-9301-7EFEA9908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6150" y="4529138"/>
                <a:ext cx="47942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86C8DD38-710A-48E5-B5F6-B7191D28A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8713" y="4198938"/>
                <a:ext cx="112713" cy="293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60">
                <a:extLst>
                  <a:ext uri="{FF2B5EF4-FFF2-40B4-BE49-F238E27FC236}">
                    <a16:creationId xmlns:a16="http://schemas.microsoft.com/office/drawing/2014/main" id="{5F562EE5-F5A0-4BD4-A260-867F5BA10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0600" y="4308475"/>
                <a:ext cx="112713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61">
                <a:extLst>
                  <a:ext uri="{FF2B5EF4-FFF2-40B4-BE49-F238E27FC236}">
                    <a16:creationId xmlns:a16="http://schemas.microsoft.com/office/drawing/2014/main" id="{C19968FB-27F7-4E64-8FEC-810630228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8413" y="4383088"/>
                <a:ext cx="112713" cy="1095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DA2A5E3-AEDA-4042-8235-7E48AED4FDC0}"/>
                </a:ext>
              </a:extLst>
            </p:cNvPr>
            <p:cNvSpPr txBox="1"/>
            <p:nvPr/>
          </p:nvSpPr>
          <p:spPr>
            <a:xfrm>
              <a:off x="1223697" y="-1213913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rgbClr val="323232"/>
                  </a:solidFill>
                  <a:latin typeface="Big John"/>
                  <a:ea typeface="方正悠黑简体 510M"/>
                </a:rPr>
                <a:t>PART 2</a:t>
              </a:r>
            </a:p>
            <a:p>
              <a:r>
                <a:rPr lang="zh-CN" altLang="en-US" dirty="0">
                  <a:latin typeface="+mn-ea"/>
                </a:rPr>
                <a:t>同济人先肝为敬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61F4D11-29FA-491E-941C-4B8A1A8E7921}"/>
              </a:ext>
            </a:extLst>
          </p:cNvPr>
          <p:cNvGrpSpPr/>
          <p:nvPr/>
        </p:nvGrpSpPr>
        <p:grpSpPr>
          <a:xfrm>
            <a:off x="8550103" y="3142060"/>
            <a:ext cx="2894176" cy="1579193"/>
            <a:chOff x="809186" y="-238442"/>
            <a:chExt cx="2894176" cy="1579193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862FBF0-D5D1-4F92-BB9B-D0CE4EABAB2B}"/>
                </a:ext>
              </a:extLst>
            </p:cNvPr>
            <p:cNvSpPr txBox="1"/>
            <p:nvPr/>
          </p:nvSpPr>
          <p:spPr>
            <a:xfrm>
              <a:off x="809186" y="-238442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tx1">
                      <a:alpha val="30000"/>
                    </a:schemeClr>
                  </a:solidFill>
                  <a:latin typeface="+mj-lt"/>
                </a:rPr>
                <a:t>3</a:t>
              </a:r>
              <a:endParaRPr lang="zh-CN" altLang="en-US" sz="9600" dirty="0">
                <a:solidFill>
                  <a:schemeClr val="tx1">
                    <a:alpha val="30000"/>
                  </a:schemeClr>
                </a:solidFill>
                <a:latin typeface="+mj-lt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DEDC445-D9F4-4228-B545-12524B49052D}"/>
                </a:ext>
              </a:extLst>
            </p:cNvPr>
            <p:cNvGrpSpPr/>
            <p:nvPr/>
          </p:nvGrpSpPr>
          <p:grpSpPr>
            <a:xfrm>
              <a:off x="3260449" y="653243"/>
              <a:ext cx="442913" cy="481013"/>
              <a:chOff x="11158538" y="1266825"/>
              <a:chExt cx="442913" cy="481013"/>
            </a:xfrm>
            <a:solidFill>
              <a:schemeClr val="tx1"/>
            </a:solidFill>
          </p:grpSpPr>
          <p:sp>
            <p:nvSpPr>
              <p:cNvPr id="39" name="Freeform 107">
                <a:extLst>
                  <a:ext uri="{FF2B5EF4-FFF2-40B4-BE49-F238E27FC236}">
                    <a16:creationId xmlns:a16="http://schemas.microsoft.com/office/drawing/2014/main" id="{C8AE15FF-AAA8-4AB5-823B-C5ACCB4AC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266825"/>
                <a:ext cx="442913" cy="222250"/>
              </a:xfrm>
              <a:custGeom>
                <a:avLst/>
                <a:gdLst>
                  <a:gd name="T0" fmla="*/ 140 w 279"/>
                  <a:gd name="T1" fmla="*/ 0 h 140"/>
                  <a:gd name="T2" fmla="*/ 0 w 279"/>
                  <a:gd name="T3" fmla="*/ 69 h 140"/>
                  <a:gd name="T4" fmla="*/ 140 w 279"/>
                  <a:gd name="T5" fmla="*/ 140 h 140"/>
                  <a:gd name="T6" fmla="*/ 279 w 279"/>
                  <a:gd name="T7" fmla="*/ 69 h 140"/>
                  <a:gd name="T8" fmla="*/ 140 w 279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40">
                    <a:moveTo>
                      <a:pt x="140" y="0"/>
                    </a:moveTo>
                    <a:lnTo>
                      <a:pt x="0" y="69"/>
                    </a:lnTo>
                    <a:lnTo>
                      <a:pt x="140" y="140"/>
                    </a:lnTo>
                    <a:lnTo>
                      <a:pt x="279" y="69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08">
                <a:extLst>
                  <a:ext uri="{FF2B5EF4-FFF2-40B4-BE49-F238E27FC236}">
                    <a16:creationId xmlns:a16="http://schemas.microsoft.com/office/drawing/2014/main" id="{72F0D341-CF8F-4C86-B808-53A4E376E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8538" y="1439863"/>
                <a:ext cx="195263" cy="307975"/>
              </a:xfrm>
              <a:custGeom>
                <a:avLst/>
                <a:gdLst>
                  <a:gd name="T0" fmla="*/ 0 w 123"/>
                  <a:gd name="T1" fmla="*/ 132 h 194"/>
                  <a:gd name="T2" fmla="*/ 123 w 123"/>
                  <a:gd name="T3" fmla="*/ 194 h 194"/>
                  <a:gd name="T4" fmla="*/ 123 w 123"/>
                  <a:gd name="T5" fmla="*/ 59 h 194"/>
                  <a:gd name="T6" fmla="*/ 0 w 123"/>
                  <a:gd name="T7" fmla="*/ 0 h 194"/>
                  <a:gd name="T8" fmla="*/ 0 w 123"/>
                  <a:gd name="T9" fmla="*/ 13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32"/>
                    </a:moveTo>
                    <a:lnTo>
                      <a:pt x="123" y="194"/>
                    </a:lnTo>
                    <a:lnTo>
                      <a:pt x="123" y="59"/>
                    </a:lnTo>
                    <a:lnTo>
                      <a:pt x="0" y="0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09">
                <a:extLst>
                  <a:ext uri="{FF2B5EF4-FFF2-40B4-BE49-F238E27FC236}">
                    <a16:creationId xmlns:a16="http://schemas.microsoft.com/office/drawing/2014/main" id="{0A967619-5E69-49B3-AFF0-C91A2E5B3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6188" y="1439863"/>
                <a:ext cx="195263" cy="307975"/>
              </a:xfrm>
              <a:custGeom>
                <a:avLst/>
                <a:gdLst>
                  <a:gd name="T0" fmla="*/ 0 w 123"/>
                  <a:gd name="T1" fmla="*/ 194 h 194"/>
                  <a:gd name="T2" fmla="*/ 123 w 123"/>
                  <a:gd name="T3" fmla="*/ 132 h 194"/>
                  <a:gd name="T4" fmla="*/ 123 w 123"/>
                  <a:gd name="T5" fmla="*/ 0 h 194"/>
                  <a:gd name="T6" fmla="*/ 0 w 123"/>
                  <a:gd name="T7" fmla="*/ 59 h 194"/>
                  <a:gd name="T8" fmla="*/ 0 w 123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94"/>
                    </a:moveTo>
                    <a:lnTo>
                      <a:pt x="123" y="132"/>
                    </a:lnTo>
                    <a:lnTo>
                      <a:pt x="123" y="0"/>
                    </a:lnTo>
                    <a:lnTo>
                      <a:pt x="0" y="59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214D270-95E4-461F-A8D5-734F7E71E0FF}"/>
                </a:ext>
              </a:extLst>
            </p:cNvPr>
            <p:cNvSpPr txBox="1"/>
            <p:nvPr/>
          </p:nvSpPr>
          <p:spPr>
            <a:xfrm>
              <a:off x="1223697" y="478977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dirty="0">
                  <a:solidFill>
                    <a:srgbClr val="323232"/>
                  </a:solidFill>
                  <a:latin typeface="Big John"/>
                  <a:ea typeface="方正悠黑简体 510M"/>
                </a:rPr>
                <a:t>PART 3</a:t>
              </a:r>
            </a:p>
            <a:p>
              <a:r>
                <a:rPr lang="zh-CN" altLang="en-US" dirty="0">
                  <a:latin typeface="+mn-ea"/>
                </a:rPr>
                <a:t>同济人先肝为敬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96BEAED-303D-4B60-9623-2D4425AB8769}"/>
              </a:ext>
            </a:extLst>
          </p:cNvPr>
          <p:cNvGrpSpPr/>
          <p:nvPr/>
        </p:nvGrpSpPr>
        <p:grpSpPr>
          <a:xfrm>
            <a:off x="8550103" y="4720481"/>
            <a:ext cx="2912432" cy="1584854"/>
            <a:chOff x="809186" y="1339979"/>
            <a:chExt cx="2912432" cy="1584854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798E651-A8A5-46AC-9A72-9B739BEF1645}"/>
                </a:ext>
              </a:extLst>
            </p:cNvPr>
            <p:cNvSpPr txBox="1"/>
            <p:nvPr/>
          </p:nvSpPr>
          <p:spPr>
            <a:xfrm>
              <a:off x="809186" y="1339979"/>
              <a:ext cx="11032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tx1">
                      <a:alpha val="30000"/>
                    </a:schemeClr>
                  </a:solidFill>
                  <a:latin typeface="+mj-lt"/>
                </a:rPr>
                <a:t>4</a:t>
              </a:r>
              <a:endParaRPr lang="zh-CN" altLang="en-US" sz="9600" dirty="0">
                <a:solidFill>
                  <a:schemeClr val="tx1">
                    <a:alpha val="30000"/>
                  </a:schemeClr>
                </a:solidFill>
                <a:latin typeface="+mj-l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19DA3463-EDB0-4F91-BBD4-5DB63DB5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2193" y="2247662"/>
              <a:ext cx="479425" cy="481013"/>
            </a:xfrm>
            <a:custGeom>
              <a:avLst/>
              <a:gdLst>
                <a:gd name="T0" fmla="*/ 128 w 128"/>
                <a:gd name="T1" fmla="*/ 74 h 128"/>
                <a:gd name="T2" fmla="*/ 128 w 128"/>
                <a:gd name="T3" fmla="*/ 54 h 128"/>
                <a:gd name="T4" fmla="*/ 128 w 128"/>
                <a:gd name="T5" fmla="*/ 54 h 128"/>
                <a:gd name="T6" fmla="*/ 128 w 128"/>
                <a:gd name="T7" fmla="*/ 54 h 128"/>
                <a:gd name="T8" fmla="*/ 110 w 128"/>
                <a:gd name="T9" fmla="*/ 39 h 128"/>
                <a:gd name="T10" fmla="*/ 116 w 128"/>
                <a:gd name="T11" fmla="*/ 26 h 128"/>
                <a:gd name="T12" fmla="*/ 116 w 128"/>
                <a:gd name="T13" fmla="*/ 26 h 128"/>
                <a:gd name="T14" fmla="*/ 116 w 128"/>
                <a:gd name="T15" fmla="*/ 26 h 128"/>
                <a:gd name="T16" fmla="*/ 102 w 128"/>
                <a:gd name="T17" fmla="*/ 12 h 128"/>
                <a:gd name="T18" fmla="*/ 102 w 128"/>
                <a:gd name="T19" fmla="*/ 12 h 128"/>
                <a:gd name="T20" fmla="*/ 78 w 128"/>
                <a:gd name="T21" fmla="*/ 14 h 128"/>
                <a:gd name="T22" fmla="*/ 74 w 128"/>
                <a:gd name="T23" fmla="*/ 0 h 128"/>
                <a:gd name="T24" fmla="*/ 74 w 128"/>
                <a:gd name="T25" fmla="*/ 0 h 128"/>
                <a:gd name="T26" fmla="*/ 54 w 128"/>
                <a:gd name="T27" fmla="*/ 0 h 128"/>
                <a:gd name="T28" fmla="*/ 54 w 128"/>
                <a:gd name="T29" fmla="*/ 0 h 128"/>
                <a:gd name="T30" fmla="*/ 54 w 128"/>
                <a:gd name="T31" fmla="*/ 0 h 128"/>
                <a:gd name="T32" fmla="*/ 54 w 128"/>
                <a:gd name="T33" fmla="*/ 6 h 128"/>
                <a:gd name="T34" fmla="*/ 30 w 128"/>
                <a:gd name="T35" fmla="*/ 16 h 128"/>
                <a:gd name="T36" fmla="*/ 26 w 128"/>
                <a:gd name="T37" fmla="*/ 12 h 128"/>
                <a:gd name="T38" fmla="*/ 26 w 128"/>
                <a:gd name="T39" fmla="*/ 12 h 128"/>
                <a:gd name="T40" fmla="*/ 12 w 128"/>
                <a:gd name="T41" fmla="*/ 26 h 128"/>
                <a:gd name="T42" fmla="*/ 11 w 128"/>
                <a:gd name="T43" fmla="*/ 26 h 128"/>
                <a:gd name="T44" fmla="*/ 15 w 128"/>
                <a:gd name="T45" fmla="*/ 30 h 128"/>
                <a:gd name="T46" fmla="*/ 6 w 128"/>
                <a:gd name="T47" fmla="*/ 54 h 128"/>
                <a:gd name="T48" fmla="*/ 0 w 128"/>
                <a:gd name="T49" fmla="*/ 54 h 128"/>
                <a:gd name="T50" fmla="*/ 0 w 128"/>
                <a:gd name="T51" fmla="*/ 54 h 128"/>
                <a:gd name="T52" fmla="*/ 0 w 128"/>
                <a:gd name="T53" fmla="*/ 74 h 128"/>
                <a:gd name="T54" fmla="*/ 0 w 128"/>
                <a:gd name="T55" fmla="*/ 74 h 128"/>
                <a:gd name="T56" fmla="*/ 0 w 128"/>
                <a:gd name="T57" fmla="*/ 74 h 128"/>
                <a:gd name="T58" fmla="*/ 18 w 128"/>
                <a:gd name="T59" fmla="*/ 89 h 128"/>
                <a:gd name="T60" fmla="*/ 12 w 128"/>
                <a:gd name="T61" fmla="*/ 102 h 128"/>
                <a:gd name="T62" fmla="*/ 12 w 128"/>
                <a:gd name="T63" fmla="*/ 102 h 128"/>
                <a:gd name="T64" fmla="*/ 12 w 128"/>
                <a:gd name="T65" fmla="*/ 102 h 128"/>
                <a:gd name="T66" fmla="*/ 26 w 128"/>
                <a:gd name="T67" fmla="*/ 116 h 128"/>
                <a:gd name="T68" fmla="*/ 26 w 128"/>
                <a:gd name="T69" fmla="*/ 116 h 128"/>
                <a:gd name="T70" fmla="*/ 50 w 128"/>
                <a:gd name="T71" fmla="*/ 114 h 128"/>
                <a:gd name="T72" fmla="*/ 54 w 128"/>
                <a:gd name="T73" fmla="*/ 128 h 128"/>
                <a:gd name="T74" fmla="*/ 54 w 128"/>
                <a:gd name="T75" fmla="*/ 128 h 128"/>
                <a:gd name="T76" fmla="*/ 74 w 128"/>
                <a:gd name="T77" fmla="*/ 128 h 128"/>
                <a:gd name="T78" fmla="*/ 74 w 128"/>
                <a:gd name="T79" fmla="*/ 128 h 128"/>
                <a:gd name="T80" fmla="*/ 74 w 128"/>
                <a:gd name="T81" fmla="*/ 128 h 128"/>
                <a:gd name="T82" fmla="*/ 74 w 128"/>
                <a:gd name="T83" fmla="*/ 122 h 128"/>
                <a:gd name="T84" fmla="*/ 98 w 128"/>
                <a:gd name="T85" fmla="*/ 112 h 128"/>
                <a:gd name="T86" fmla="*/ 102 w 128"/>
                <a:gd name="T87" fmla="*/ 116 h 128"/>
                <a:gd name="T88" fmla="*/ 102 w 128"/>
                <a:gd name="T89" fmla="*/ 116 h 128"/>
                <a:gd name="T90" fmla="*/ 116 w 128"/>
                <a:gd name="T91" fmla="*/ 102 h 128"/>
                <a:gd name="T92" fmla="*/ 117 w 128"/>
                <a:gd name="T93" fmla="*/ 102 h 128"/>
                <a:gd name="T94" fmla="*/ 113 w 128"/>
                <a:gd name="T95" fmla="*/ 98 h 128"/>
                <a:gd name="T96" fmla="*/ 122 w 128"/>
                <a:gd name="T97" fmla="*/ 74 h 128"/>
                <a:gd name="T98" fmla="*/ 128 w 128"/>
                <a:gd name="T99" fmla="*/ 74 h 128"/>
                <a:gd name="T100" fmla="*/ 39 w 128"/>
                <a:gd name="T101" fmla="*/ 64 h 128"/>
                <a:gd name="T102" fmla="*/ 89 w 128"/>
                <a:gd name="T10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8" h="128">
                  <a:moveTo>
                    <a:pt x="12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15" y="53"/>
                    <a:pt x="110" y="46"/>
                    <a:pt x="110" y="39"/>
                  </a:cubicBezTo>
                  <a:cubicBezTo>
                    <a:pt x="110" y="36"/>
                    <a:pt x="111" y="33"/>
                    <a:pt x="112" y="30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2" y="20"/>
                    <a:pt x="84" y="19"/>
                    <a:pt x="78" y="14"/>
                  </a:cubicBezTo>
                  <a:cubicBezTo>
                    <a:pt x="76" y="12"/>
                    <a:pt x="75" y="9"/>
                    <a:pt x="74" y="6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13"/>
                    <a:pt x="46" y="18"/>
                    <a:pt x="39" y="18"/>
                  </a:cubicBezTo>
                  <a:cubicBezTo>
                    <a:pt x="35" y="18"/>
                    <a:pt x="33" y="17"/>
                    <a:pt x="30" y="1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0" y="36"/>
                    <a:pt x="19" y="44"/>
                    <a:pt x="14" y="50"/>
                  </a:cubicBezTo>
                  <a:cubicBezTo>
                    <a:pt x="11" y="52"/>
                    <a:pt x="9" y="53"/>
                    <a:pt x="6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13" y="75"/>
                    <a:pt x="18" y="82"/>
                    <a:pt x="18" y="89"/>
                  </a:cubicBezTo>
                  <a:cubicBezTo>
                    <a:pt x="18" y="93"/>
                    <a:pt x="17" y="95"/>
                    <a:pt x="16" y="9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6" y="108"/>
                    <a:pt x="44" y="109"/>
                    <a:pt x="50" y="114"/>
                  </a:cubicBezTo>
                  <a:cubicBezTo>
                    <a:pt x="52" y="117"/>
                    <a:pt x="53" y="119"/>
                    <a:pt x="54" y="122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5" y="115"/>
                    <a:pt x="82" y="110"/>
                    <a:pt x="89" y="110"/>
                  </a:cubicBezTo>
                  <a:cubicBezTo>
                    <a:pt x="93" y="110"/>
                    <a:pt x="95" y="111"/>
                    <a:pt x="98" y="112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8" y="92"/>
                    <a:pt x="109" y="84"/>
                    <a:pt x="114" y="78"/>
                  </a:cubicBezTo>
                  <a:cubicBezTo>
                    <a:pt x="116" y="76"/>
                    <a:pt x="119" y="75"/>
                    <a:pt x="122" y="74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28" y="74"/>
                    <a:pt x="128" y="74"/>
                    <a:pt x="128" y="74"/>
                  </a:cubicBezTo>
                  <a:close/>
                  <a:moveTo>
                    <a:pt x="64" y="89"/>
                  </a:moveTo>
                  <a:cubicBezTo>
                    <a:pt x="50" y="89"/>
                    <a:pt x="39" y="78"/>
                    <a:pt x="39" y="64"/>
                  </a:cubicBezTo>
                  <a:cubicBezTo>
                    <a:pt x="39" y="50"/>
                    <a:pt x="50" y="39"/>
                    <a:pt x="64" y="39"/>
                  </a:cubicBezTo>
                  <a:cubicBezTo>
                    <a:pt x="78" y="39"/>
                    <a:pt x="89" y="50"/>
                    <a:pt x="89" y="64"/>
                  </a:cubicBezTo>
                  <a:cubicBezTo>
                    <a:pt x="89" y="78"/>
                    <a:pt x="78" y="89"/>
                    <a:pt x="64" y="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ED304AF-737D-46C6-B633-235D0E46E943}"/>
                </a:ext>
              </a:extLst>
            </p:cNvPr>
            <p:cNvSpPr txBox="1"/>
            <p:nvPr/>
          </p:nvSpPr>
          <p:spPr>
            <a:xfrm>
              <a:off x="1223697" y="2063059"/>
              <a:ext cx="19516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+mj-lt"/>
                  <a:ea typeface="+mj-ea"/>
                </a:rPr>
                <a:t>PART 4</a:t>
              </a:r>
            </a:p>
            <a:p>
              <a:r>
                <a:rPr lang="zh-CN" altLang="en-US" dirty="0">
                  <a:latin typeface="+mn-ea"/>
                </a:rPr>
                <a:t>同济人先肝为敬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1265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E0F640FC-A136-410F-B5CD-634CE52B160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rcRect l="25926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D016823-6C2D-466D-85C3-B59E34BC1D2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alphaModFix/>
          </a:blip>
          <a:srcRect l="41091" r="15165"/>
          <a:stretch>
            <a:fillRect/>
          </a:stretch>
        </p:blipFill>
        <p:spPr>
          <a:xfrm>
            <a:off x="2496000" y="0"/>
            <a:ext cx="7200000" cy="6858000"/>
          </a:xfrm>
          <a:custGeom>
            <a:avLst/>
            <a:gdLst>
              <a:gd name="connsiteX0" fmla="*/ 3600000 w 7200000"/>
              <a:gd name="connsiteY0" fmla="*/ 1029000 h 6858000"/>
              <a:gd name="connsiteX1" fmla="*/ 1200000 w 7200000"/>
              <a:gd name="connsiteY1" fmla="*/ 3429000 h 6858000"/>
              <a:gd name="connsiteX2" fmla="*/ 3600000 w 7200000"/>
              <a:gd name="connsiteY2" fmla="*/ 5829000 h 6858000"/>
              <a:gd name="connsiteX3" fmla="*/ 6000000 w 7200000"/>
              <a:gd name="connsiteY3" fmla="*/ 3429000 h 6858000"/>
              <a:gd name="connsiteX4" fmla="*/ 3600000 w 7200000"/>
              <a:gd name="connsiteY4" fmla="*/ 1029000 h 6858000"/>
              <a:gd name="connsiteX5" fmla="*/ 2502424 w 7200000"/>
              <a:gd name="connsiteY5" fmla="*/ 0 h 6858000"/>
              <a:gd name="connsiteX6" fmla="*/ 4697576 w 7200000"/>
              <a:gd name="connsiteY6" fmla="*/ 0 h 6858000"/>
              <a:gd name="connsiteX7" fmla="*/ 4837802 w 7200000"/>
              <a:gd name="connsiteY7" fmla="*/ 47447 h 6858000"/>
              <a:gd name="connsiteX8" fmla="*/ 7200000 w 7200000"/>
              <a:gd name="connsiteY8" fmla="*/ 3429000 h 6858000"/>
              <a:gd name="connsiteX9" fmla="*/ 4837802 w 7200000"/>
              <a:gd name="connsiteY9" fmla="*/ 6810553 h 6858000"/>
              <a:gd name="connsiteX10" fmla="*/ 4697576 w 7200000"/>
              <a:gd name="connsiteY10" fmla="*/ 6858000 h 6858000"/>
              <a:gd name="connsiteX11" fmla="*/ 2502424 w 7200000"/>
              <a:gd name="connsiteY11" fmla="*/ 6858000 h 6858000"/>
              <a:gd name="connsiteX12" fmla="*/ 2362199 w 7200000"/>
              <a:gd name="connsiteY12" fmla="*/ 6810553 h 6858000"/>
              <a:gd name="connsiteX13" fmla="*/ 0 w 7200000"/>
              <a:gd name="connsiteY13" fmla="*/ 3429000 h 6858000"/>
              <a:gd name="connsiteX14" fmla="*/ 2362199 w 7200000"/>
              <a:gd name="connsiteY14" fmla="*/ 47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00000" h="6858000">
                <a:moveTo>
                  <a:pt x="3600000" y="1029000"/>
                </a:moveTo>
                <a:cubicBezTo>
                  <a:pt x="2274517" y="1029000"/>
                  <a:pt x="1200000" y="2103517"/>
                  <a:pt x="1200000" y="3429000"/>
                </a:cubicBezTo>
                <a:cubicBezTo>
                  <a:pt x="1200000" y="4754484"/>
                  <a:pt x="2274517" y="5829000"/>
                  <a:pt x="3600000" y="5829000"/>
                </a:cubicBezTo>
                <a:cubicBezTo>
                  <a:pt x="4925484" y="5829000"/>
                  <a:pt x="6000000" y="4754484"/>
                  <a:pt x="6000000" y="3429000"/>
                </a:cubicBezTo>
                <a:cubicBezTo>
                  <a:pt x="6000000" y="2103517"/>
                  <a:pt x="4925484" y="1029000"/>
                  <a:pt x="3600000" y="1029000"/>
                </a:cubicBezTo>
                <a:close/>
                <a:moveTo>
                  <a:pt x="2502424" y="0"/>
                </a:moveTo>
                <a:lnTo>
                  <a:pt x="4697576" y="0"/>
                </a:lnTo>
                <a:lnTo>
                  <a:pt x="4837802" y="47447"/>
                </a:lnTo>
                <a:cubicBezTo>
                  <a:pt x="6216252" y="552165"/>
                  <a:pt x="7200000" y="1875698"/>
                  <a:pt x="7200000" y="3429000"/>
                </a:cubicBezTo>
                <a:cubicBezTo>
                  <a:pt x="7200000" y="4982302"/>
                  <a:pt x="6216252" y="6305835"/>
                  <a:pt x="4837802" y="6810553"/>
                </a:cubicBezTo>
                <a:lnTo>
                  <a:pt x="4697576" y="6858000"/>
                </a:lnTo>
                <a:lnTo>
                  <a:pt x="2502424" y="6858000"/>
                </a:lnTo>
                <a:lnTo>
                  <a:pt x="2362199" y="6810553"/>
                </a:lnTo>
                <a:cubicBezTo>
                  <a:pt x="983749" y="6305835"/>
                  <a:pt x="0" y="4982302"/>
                  <a:pt x="0" y="3429000"/>
                </a:cubicBezTo>
                <a:cubicBezTo>
                  <a:pt x="0" y="1875698"/>
                  <a:pt x="983749" y="552165"/>
                  <a:pt x="2362199" y="47447"/>
                </a:cubicBezTo>
                <a:close/>
              </a:path>
            </a:pathLst>
          </a:cu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257AA916-891B-4331-88FD-BD225F1F0A5E}"/>
              </a:ext>
            </a:extLst>
          </p:cNvPr>
          <p:cNvGrpSpPr/>
          <p:nvPr/>
        </p:nvGrpSpPr>
        <p:grpSpPr>
          <a:xfrm>
            <a:off x="2127700" y="1406384"/>
            <a:ext cx="7699537" cy="2225399"/>
            <a:chOff x="2127700" y="1406384"/>
            <a:chExt cx="7699537" cy="2225399"/>
          </a:xfrm>
        </p:grpSpPr>
        <p:sp>
          <p:nvSpPr>
            <p:cNvPr id="19" name="PA-文本框 18">
              <a:extLst>
                <a:ext uri="{FF2B5EF4-FFF2-40B4-BE49-F238E27FC236}">
                  <a16:creationId xmlns:a16="http://schemas.microsoft.com/office/drawing/2014/main" id="{77804F43-72E2-4EF7-9AAF-861DA3A5063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417708" y="2209057"/>
              <a:ext cx="1417050" cy="1422726"/>
            </a:xfrm>
            <a:custGeom>
              <a:avLst/>
              <a:gdLst/>
              <a:ahLst/>
              <a:cxnLst/>
              <a:rect l="l" t="t" r="r" b="b"/>
              <a:pathLst>
                <a:path w="1904521" h="1912149">
                  <a:moveTo>
                    <a:pt x="950989" y="0"/>
                  </a:moveTo>
                  <a:cubicBezTo>
                    <a:pt x="1128528" y="2036"/>
                    <a:pt x="1288939" y="45688"/>
                    <a:pt x="1432224" y="130954"/>
                  </a:cubicBezTo>
                  <a:cubicBezTo>
                    <a:pt x="1575509" y="216220"/>
                    <a:pt x="1689541" y="330882"/>
                    <a:pt x="1774320" y="474938"/>
                  </a:cubicBezTo>
                  <a:cubicBezTo>
                    <a:pt x="1859100" y="618995"/>
                    <a:pt x="1902500" y="780226"/>
                    <a:pt x="1904521" y="958633"/>
                  </a:cubicBezTo>
                  <a:cubicBezTo>
                    <a:pt x="1902500" y="1136966"/>
                    <a:pt x="1859099" y="1297750"/>
                    <a:pt x="1774320" y="1440986"/>
                  </a:cubicBezTo>
                  <a:cubicBezTo>
                    <a:pt x="1689541" y="1584222"/>
                    <a:pt x="1575509" y="1698065"/>
                    <a:pt x="1432224" y="1782514"/>
                  </a:cubicBezTo>
                  <a:cubicBezTo>
                    <a:pt x="1288939" y="1866964"/>
                    <a:pt x="1128528" y="1910175"/>
                    <a:pt x="950989" y="1912149"/>
                  </a:cubicBezTo>
                  <a:cubicBezTo>
                    <a:pt x="773485" y="1910175"/>
                    <a:pt x="613294" y="1866964"/>
                    <a:pt x="470417" y="1782514"/>
                  </a:cubicBezTo>
                  <a:cubicBezTo>
                    <a:pt x="327540" y="1698065"/>
                    <a:pt x="213915" y="1584222"/>
                    <a:pt x="129543" y="1440986"/>
                  </a:cubicBezTo>
                  <a:cubicBezTo>
                    <a:pt x="45171" y="1297750"/>
                    <a:pt x="1990" y="1136966"/>
                    <a:pt x="0" y="958633"/>
                  </a:cubicBezTo>
                  <a:cubicBezTo>
                    <a:pt x="1990" y="780226"/>
                    <a:pt x="45171" y="618994"/>
                    <a:pt x="129543" y="474938"/>
                  </a:cubicBezTo>
                  <a:cubicBezTo>
                    <a:pt x="213915" y="330882"/>
                    <a:pt x="327540" y="216220"/>
                    <a:pt x="470417" y="130954"/>
                  </a:cubicBezTo>
                  <a:cubicBezTo>
                    <a:pt x="613294" y="45688"/>
                    <a:pt x="773485" y="2036"/>
                    <a:pt x="950989" y="0"/>
                  </a:cubicBezTo>
                  <a:close/>
                  <a:moveTo>
                    <a:pt x="950989" y="498144"/>
                  </a:moveTo>
                  <a:cubicBezTo>
                    <a:pt x="823044" y="501395"/>
                    <a:pt x="716407" y="546058"/>
                    <a:pt x="631076" y="632134"/>
                  </a:cubicBezTo>
                  <a:cubicBezTo>
                    <a:pt x="545745" y="718209"/>
                    <a:pt x="501437" y="826189"/>
                    <a:pt x="498151" y="956075"/>
                  </a:cubicBezTo>
                  <a:cubicBezTo>
                    <a:pt x="501437" y="1084841"/>
                    <a:pt x="545745" y="1192501"/>
                    <a:pt x="631076" y="1279056"/>
                  </a:cubicBezTo>
                  <a:cubicBezTo>
                    <a:pt x="716407" y="1365611"/>
                    <a:pt x="823045" y="1410594"/>
                    <a:pt x="950989" y="1414005"/>
                  </a:cubicBezTo>
                  <a:cubicBezTo>
                    <a:pt x="1080154" y="1410594"/>
                    <a:pt x="1187534" y="1365611"/>
                    <a:pt x="1273132" y="1279056"/>
                  </a:cubicBezTo>
                  <a:cubicBezTo>
                    <a:pt x="1358729" y="1192501"/>
                    <a:pt x="1403145" y="1084841"/>
                    <a:pt x="1406378" y="956075"/>
                  </a:cubicBezTo>
                  <a:cubicBezTo>
                    <a:pt x="1403145" y="826189"/>
                    <a:pt x="1358729" y="718209"/>
                    <a:pt x="1273132" y="632134"/>
                  </a:cubicBezTo>
                  <a:cubicBezTo>
                    <a:pt x="1187534" y="546058"/>
                    <a:pt x="1080154" y="501395"/>
                    <a:pt x="950989" y="498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24" name="PA-文本框 23">
              <a:extLst>
                <a:ext uri="{FF2B5EF4-FFF2-40B4-BE49-F238E27FC236}">
                  <a16:creationId xmlns:a16="http://schemas.microsoft.com/office/drawing/2014/main" id="{7782DC75-0A99-4B79-A56D-08017729201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127700" y="2209057"/>
              <a:ext cx="1118075" cy="1420834"/>
            </a:xfrm>
            <a:custGeom>
              <a:avLst/>
              <a:gdLst/>
              <a:ahLst/>
              <a:cxnLst/>
              <a:rect l="l" t="t" r="r" b="b"/>
              <a:pathLst>
                <a:path w="1502698" h="1909606">
                  <a:moveTo>
                    <a:pt x="0" y="0"/>
                  </a:moveTo>
                  <a:lnTo>
                    <a:pt x="1502698" y="0"/>
                  </a:lnTo>
                  <a:lnTo>
                    <a:pt x="1502698" y="498144"/>
                  </a:lnTo>
                  <a:lnTo>
                    <a:pt x="996610" y="498144"/>
                  </a:lnTo>
                  <a:lnTo>
                    <a:pt x="996610" y="1909606"/>
                  </a:lnTo>
                  <a:lnTo>
                    <a:pt x="495919" y="1909606"/>
                  </a:lnTo>
                  <a:lnTo>
                    <a:pt x="495919" y="498144"/>
                  </a:lnTo>
                  <a:lnTo>
                    <a:pt x="0" y="49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18" name="PA-文本框 17">
              <a:extLst>
                <a:ext uri="{FF2B5EF4-FFF2-40B4-BE49-F238E27FC236}">
                  <a16:creationId xmlns:a16="http://schemas.microsoft.com/office/drawing/2014/main" id="{1DABB993-B389-4E24-AADF-13A235D986B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534269" y="2209057"/>
              <a:ext cx="1417052" cy="1420834"/>
            </a:xfrm>
            <a:custGeom>
              <a:avLst/>
              <a:gdLst/>
              <a:ahLst/>
              <a:cxnLst/>
              <a:rect l="l" t="t" r="r" b="b"/>
              <a:pathLst>
                <a:path w="1904524" h="1909606">
                  <a:moveTo>
                    <a:pt x="950989" y="0"/>
                  </a:moveTo>
                  <a:cubicBezTo>
                    <a:pt x="1082802" y="900"/>
                    <a:pt x="1205858" y="25786"/>
                    <a:pt x="1320155" y="74658"/>
                  </a:cubicBezTo>
                  <a:cubicBezTo>
                    <a:pt x="1434452" y="123531"/>
                    <a:pt x="1535224" y="190988"/>
                    <a:pt x="1622474" y="277030"/>
                  </a:cubicBezTo>
                  <a:lnTo>
                    <a:pt x="1268997" y="628813"/>
                  </a:lnTo>
                  <a:cubicBezTo>
                    <a:pt x="1228239" y="589848"/>
                    <a:pt x="1181280" y="558889"/>
                    <a:pt x="1128119" y="535937"/>
                  </a:cubicBezTo>
                  <a:cubicBezTo>
                    <a:pt x="1074959" y="512984"/>
                    <a:pt x="1015916" y="501242"/>
                    <a:pt x="950989" y="500708"/>
                  </a:cubicBezTo>
                  <a:cubicBezTo>
                    <a:pt x="827601" y="503229"/>
                    <a:pt x="722659" y="546226"/>
                    <a:pt x="636161" y="629700"/>
                  </a:cubicBezTo>
                  <a:cubicBezTo>
                    <a:pt x="549662" y="713173"/>
                    <a:pt x="504505" y="821996"/>
                    <a:pt x="500689" y="956167"/>
                  </a:cubicBezTo>
                  <a:cubicBezTo>
                    <a:pt x="504823" y="1089524"/>
                    <a:pt x="550616" y="1197694"/>
                    <a:pt x="638069" y="1280679"/>
                  </a:cubicBezTo>
                  <a:cubicBezTo>
                    <a:pt x="725521" y="1363663"/>
                    <a:pt x="829827" y="1406410"/>
                    <a:pt x="950989" y="1408919"/>
                  </a:cubicBezTo>
                  <a:cubicBezTo>
                    <a:pt x="1027098" y="1408229"/>
                    <a:pt x="1097485" y="1391140"/>
                    <a:pt x="1162146" y="1357652"/>
                  </a:cubicBezTo>
                  <a:cubicBezTo>
                    <a:pt x="1226808" y="1324164"/>
                    <a:pt x="1279386" y="1278417"/>
                    <a:pt x="1319879" y="1220411"/>
                  </a:cubicBezTo>
                  <a:lnTo>
                    <a:pt x="950989" y="1220411"/>
                  </a:lnTo>
                  <a:lnTo>
                    <a:pt x="950989" y="885025"/>
                  </a:lnTo>
                  <a:lnTo>
                    <a:pt x="1904524" y="885025"/>
                  </a:lnTo>
                  <a:lnTo>
                    <a:pt x="1904524" y="956167"/>
                  </a:lnTo>
                  <a:cubicBezTo>
                    <a:pt x="1902502" y="1133674"/>
                    <a:pt x="1859099" y="1294064"/>
                    <a:pt x="1774314" y="1437336"/>
                  </a:cubicBezTo>
                  <a:cubicBezTo>
                    <a:pt x="1689530" y="1580607"/>
                    <a:pt x="1575495" y="1694632"/>
                    <a:pt x="1432208" y="1779408"/>
                  </a:cubicBezTo>
                  <a:cubicBezTo>
                    <a:pt x="1288922" y="1864185"/>
                    <a:pt x="1128516" y="1907585"/>
                    <a:pt x="950989" y="1909606"/>
                  </a:cubicBezTo>
                  <a:cubicBezTo>
                    <a:pt x="773482" y="1907585"/>
                    <a:pt x="613290" y="1864185"/>
                    <a:pt x="470414" y="1779408"/>
                  </a:cubicBezTo>
                  <a:cubicBezTo>
                    <a:pt x="327537" y="1694632"/>
                    <a:pt x="213912" y="1580607"/>
                    <a:pt x="129541" y="1437336"/>
                  </a:cubicBezTo>
                  <a:cubicBezTo>
                    <a:pt x="45170" y="1294064"/>
                    <a:pt x="1990" y="1133674"/>
                    <a:pt x="0" y="956167"/>
                  </a:cubicBezTo>
                  <a:cubicBezTo>
                    <a:pt x="1990" y="777767"/>
                    <a:pt x="45170" y="616737"/>
                    <a:pt x="129541" y="473078"/>
                  </a:cubicBezTo>
                  <a:cubicBezTo>
                    <a:pt x="213912" y="329419"/>
                    <a:pt x="327537" y="215159"/>
                    <a:pt x="470414" y="130298"/>
                  </a:cubicBezTo>
                  <a:cubicBezTo>
                    <a:pt x="613290" y="45437"/>
                    <a:pt x="773482" y="2005"/>
                    <a:pt x="9509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17" name="PA-文本框 16">
              <a:extLst>
                <a:ext uri="{FF2B5EF4-FFF2-40B4-BE49-F238E27FC236}">
                  <a16:creationId xmlns:a16="http://schemas.microsoft.com/office/drawing/2014/main" id="{14916CFC-9424-4C0C-B358-F557AFE38FA3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8048896" y="2209057"/>
              <a:ext cx="957236" cy="1420878"/>
            </a:xfrm>
            <a:custGeom>
              <a:avLst/>
              <a:gdLst/>
              <a:ahLst/>
              <a:cxnLst/>
              <a:rect l="l" t="t" r="r" b="b"/>
              <a:pathLst>
                <a:path w="1286529" h="1909666">
                  <a:moveTo>
                    <a:pt x="785841" y="0"/>
                  </a:moveTo>
                  <a:lnTo>
                    <a:pt x="1286529" y="0"/>
                  </a:lnTo>
                  <a:lnTo>
                    <a:pt x="1286529" y="1258617"/>
                  </a:lnTo>
                  <a:cubicBezTo>
                    <a:pt x="1281806" y="1405184"/>
                    <a:pt x="1243806" y="1526633"/>
                    <a:pt x="1172528" y="1622964"/>
                  </a:cubicBezTo>
                  <a:cubicBezTo>
                    <a:pt x="1101249" y="1719295"/>
                    <a:pt x="1009771" y="1791180"/>
                    <a:pt x="898093" y="1838617"/>
                  </a:cubicBezTo>
                  <a:cubicBezTo>
                    <a:pt x="786416" y="1886055"/>
                    <a:pt x="667617" y="1909718"/>
                    <a:pt x="541696" y="1909606"/>
                  </a:cubicBezTo>
                  <a:cubicBezTo>
                    <a:pt x="518243" y="1910265"/>
                    <a:pt x="475009" y="1905559"/>
                    <a:pt x="411994" y="1895486"/>
                  </a:cubicBezTo>
                  <a:cubicBezTo>
                    <a:pt x="348980" y="1885414"/>
                    <a:pt x="279749" y="1866023"/>
                    <a:pt x="204302" y="1837312"/>
                  </a:cubicBezTo>
                  <a:cubicBezTo>
                    <a:pt x="128854" y="1808602"/>
                    <a:pt x="60754" y="1766619"/>
                    <a:pt x="0" y="1711363"/>
                  </a:cubicBezTo>
                  <a:cubicBezTo>
                    <a:pt x="30571" y="1680919"/>
                    <a:pt x="76242" y="1635059"/>
                    <a:pt x="137014" y="1573782"/>
                  </a:cubicBezTo>
                  <a:cubicBezTo>
                    <a:pt x="197786" y="1512505"/>
                    <a:pt x="273338" y="1435476"/>
                    <a:pt x="363674" y="1342694"/>
                  </a:cubicBezTo>
                  <a:cubicBezTo>
                    <a:pt x="382324" y="1362068"/>
                    <a:pt x="407332" y="1377458"/>
                    <a:pt x="438697" y="1388865"/>
                  </a:cubicBezTo>
                  <a:cubicBezTo>
                    <a:pt x="470064" y="1400272"/>
                    <a:pt x="510331" y="1406108"/>
                    <a:pt x="559498" y="1406372"/>
                  </a:cubicBezTo>
                  <a:cubicBezTo>
                    <a:pt x="625674" y="1405895"/>
                    <a:pt x="679611" y="1386471"/>
                    <a:pt x="721308" y="1348100"/>
                  </a:cubicBezTo>
                  <a:cubicBezTo>
                    <a:pt x="763006" y="1309729"/>
                    <a:pt x="784516" y="1255273"/>
                    <a:pt x="785841" y="1184731"/>
                  </a:cubicBezTo>
                  <a:lnTo>
                    <a:pt x="7858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15" name="PA-文本框 14">
              <a:extLst>
                <a:ext uri="{FF2B5EF4-FFF2-40B4-BE49-F238E27FC236}">
                  <a16:creationId xmlns:a16="http://schemas.microsoft.com/office/drawing/2014/main" id="{5FFDBB60-EBC7-4E41-9954-FCBA046655A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077833" y="2210961"/>
              <a:ext cx="1195657" cy="1420822"/>
            </a:xfrm>
            <a:custGeom>
              <a:avLst/>
              <a:gdLst/>
              <a:ahLst/>
              <a:cxnLst/>
              <a:rect l="l" t="t" r="r" b="b"/>
              <a:pathLst>
                <a:path w="1606968" h="1909590">
                  <a:moveTo>
                    <a:pt x="0" y="0"/>
                  </a:moveTo>
                  <a:lnTo>
                    <a:pt x="203323" y="0"/>
                  </a:lnTo>
                  <a:lnTo>
                    <a:pt x="1106280" y="901328"/>
                  </a:lnTo>
                  <a:lnTo>
                    <a:pt x="1106280" y="0"/>
                  </a:lnTo>
                  <a:lnTo>
                    <a:pt x="1606968" y="0"/>
                  </a:lnTo>
                  <a:lnTo>
                    <a:pt x="1606968" y="1909590"/>
                  </a:lnTo>
                  <a:lnTo>
                    <a:pt x="1401099" y="1909590"/>
                  </a:lnTo>
                  <a:lnTo>
                    <a:pt x="500688" y="1005719"/>
                  </a:lnTo>
                  <a:lnTo>
                    <a:pt x="500688" y="1909590"/>
                  </a:lnTo>
                  <a:lnTo>
                    <a:pt x="0" y="1909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0" dirty="0">
                <a:latin typeface="+mj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9B60FFA-5A76-4D82-AA09-553E4C8D35C1}"/>
                </a:ext>
              </a:extLst>
            </p:cNvPr>
            <p:cNvSpPr/>
            <p:nvPr/>
          </p:nvSpPr>
          <p:spPr>
            <a:xfrm flipH="1">
              <a:off x="9324451" y="1406384"/>
              <a:ext cx="502786" cy="2221615"/>
            </a:xfrm>
            <a:custGeom>
              <a:avLst/>
              <a:gdLst>
                <a:gd name="connsiteX0" fmla="*/ 802719 w 819150"/>
                <a:gd name="connsiteY0" fmla="*/ 3436662 h 3619500"/>
                <a:gd name="connsiteX1" fmla="*/ 801957 w 819150"/>
                <a:gd name="connsiteY1" fmla="*/ 3596587 h 3619500"/>
                <a:gd name="connsiteX2" fmla="*/ 777477 w 819150"/>
                <a:gd name="connsiteY2" fmla="*/ 3622590 h 3619500"/>
                <a:gd name="connsiteX3" fmla="*/ 534780 w 819150"/>
                <a:gd name="connsiteY3" fmla="*/ 3620209 h 3619500"/>
                <a:gd name="connsiteX4" fmla="*/ 342661 w 819150"/>
                <a:gd name="connsiteY4" fmla="*/ 3622114 h 3619500"/>
                <a:gd name="connsiteX5" fmla="*/ 50625 w 819150"/>
                <a:gd name="connsiteY5" fmla="*/ 3626305 h 3619500"/>
                <a:gd name="connsiteX6" fmla="*/ 25574 w 819150"/>
                <a:gd name="connsiteY6" fmla="*/ 3600778 h 3619500"/>
                <a:gd name="connsiteX7" fmla="*/ 26050 w 819150"/>
                <a:gd name="connsiteY7" fmla="*/ 3417708 h 3619500"/>
                <a:gd name="connsiteX8" fmla="*/ 60340 w 819150"/>
                <a:gd name="connsiteY8" fmla="*/ 3395895 h 3619500"/>
                <a:gd name="connsiteX9" fmla="*/ 95011 w 819150"/>
                <a:gd name="connsiteY9" fmla="*/ 3395229 h 3619500"/>
                <a:gd name="connsiteX10" fmla="*/ 119395 w 819150"/>
                <a:gd name="connsiteY10" fmla="*/ 3370083 h 3619500"/>
                <a:gd name="connsiteX11" fmla="*/ 119967 w 819150"/>
                <a:gd name="connsiteY11" fmla="*/ 3202252 h 3619500"/>
                <a:gd name="connsiteX12" fmla="*/ 119681 w 819150"/>
                <a:gd name="connsiteY12" fmla="*/ 3065283 h 3619500"/>
                <a:gd name="connsiteX13" fmla="*/ 159876 w 819150"/>
                <a:gd name="connsiteY13" fmla="*/ 3020420 h 3619500"/>
                <a:gd name="connsiteX14" fmla="*/ 172068 w 819150"/>
                <a:gd name="connsiteY14" fmla="*/ 3005656 h 3619500"/>
                <a:gd name="connsiteX15" fmla="*/ 172735 w 819150"/>
                <a:gd name="connsiteY15" fmla="*/ 2959364 h 3619500"/>
                <a:gd name="connsiteX16" fmla="*/ 201024 w 819150"/>
                <a:gd name="connsiteY16" fmla="*/ 2924884 h 3619500"/>
                <a:gd name="connsiteX17" fmla="*/ 222075 w 819150"/>
                <a:gd name="connsiteY17" fmla="*/ 2900214 h 3619500"/>
                <a:gd name="connsiteX18" fmla="*/ 222551 w 819150"/>
                <a:gd name="connsiteY18" fmla="*/ 2871258 h 3619500"/>
                <a:gd name="connsiteX19" fmla="*/ 257222 w 819150"/>
                <a:gd name="connsiteY19" fmla="*/ 2834301 h 3619500"/>
                <a:gd name="connsiteX20" fmla="*/ 275986 w 819150"/>
                <a:gd name="connsiteY20" fmla="*/ 2830968 h 3619500"/>
                <a:gd name="connsiteX21" fmla="*/ 275986 w 819150"/>
                <a:gd name="connsiteY21" fmla="*/ 2805631 h 3619500"/>
                <a:gd name="connsiteX22" fmla="*/ 276653 w 819150"/>
                <a:gd name="connsiteY22" fmla="*/ 1487657 h 3619500"/>
                <a:gd name="connsiteX23" fmla="*/ 264366 w 819150"/>
                <a:gd name="connsiteY23" fmla="*/ 1464892 h 3619500"/>
                <a:gd name="connsiteX24" fmla="*/ 247697 w 819150"/>
                <a:gd name="connsiteY24" fmla="*/ 1438032 h 3619500"/>
                <a:gd name="connsiteX25" fmla="*/ 246459 w 819150"/>
                <a:gd name="connsiteY25" fmla="*/ 1389930 h 3619500"/>
                <a:gd name="connsiteX26" fmla="*/ 266652 w 819150"/>
                <a:gd name="connsiteY26" fmla="*/ 1348878 h 3619500"/>
                <a:gd name="connsiteX27" fmla="*/ 276843 w 819150"/>
                <a:gd name="connsiteY27" fmla="*/ 1326303 h 3619500"/>
                <a:gd name="connsiteX28" fmla="*/ 277415 w 819150"/>
                <a:gd name="connsiteY28" fmla="*/ 1268677 h 3619500"/>
                <a:gd name="connsiteX29" fmla="*/ 258174 w 819150"/>
                <a:gd name="connsiteY29" fmla="*/ 1248674 h 3619500"/>
                <a:gd name="connsiteX30" fmla="*/ 234171 w 819150"/>
                <a:gd name="connsiteY30" fmla="*/ 1246865 h 3619500"/>
                <a:gd name="connsiteX31" fmla="*/ 197500 w 819150"/>
                <a:gd name="connsiteY31" fmla="*/ 1179713 h 3619500"/>
                <a:gd name="connsiteX32" fmla="*/ 128825 w 819150"/>
                <a:gd name="connsiteY32" fmla="*/ 1101704 h 3619500"/>
                <a:gd name="connsiteX33" fmla="*/ 112918 w 819150"/>
                <a:gd name="connsiteY33" fmla="*/ 1045697 h 3619500"/>
                <a:gd name="connsiteX34" fmla="*/ 112442 w 819150"/>
                <a:gd name="connsiteY34" fmla="*/ 991023 h 3619500"/>
                <a:gd name="connsiteX35" fmla="*/ 50053 w 819150"/>
                <a:gd name="connsiteY35" fmla="*/ 990833 h 3619500"/>
                <a:gd name="connsiteX36" fmla="*/ 12429 w 819150"/>
                <a:gd name="connsiteY36" fmla="*/ 955304 h 3619500"/>
                <a:gd name="connsiteX37" fmla="*/ 142 w 819150"/>
                <a:gd name="connsiteY37" fmla="*/ 805381 h 3619500"/>
                <a:gd name="connsiteX38" fmla="*/ 85962 w 819150"/>
                <a:gd name="connsiteY38" fmla="*/ 720990 h 3619500"/>
                <a:gd name="connsiteX39" fmla="*/ 179307 w 819150"/>
                <a:gd name="connsiteY39" fmla="*/ 720894 h 3619500"/>
                <a:gd name="connsiteX40" fmla="*/ 184165 w 819150"/>
                <a:gd name="connsiteY40" fmla="*/ 649171 h 3619500"/>
                <a:gd name="connsiteX41" fmla="*/ 245411 w 819150"/>
                <a:gd name="connsiteY41" fmla="*/ 569542 h 3619500"/>
                <a:gd name="connsiteX42" fmla="*/ 259794 w 819150"/>
                <a:gd name="connsiteY42" fmla="*/ 535823 h 3619500"/>
                <a:gd name="connsiteX43" fmla="*/ 275129 w 819150"/>
                <a:gd name="connsiteY43" fmla="*/ 434287 h 3619500"/>
                <a:gd name="connsiteX44" fmla="*/ 282177 w 819150"/>
                <a:gd name="connsiteY44" fmla="*/ 411427 h 3619500"/>
                <a:gd name="connsiteX45" fmla="*/ 309895 w 819150"/>
                <a:gd name="connsiteY45" fmla="*/ 331703 h 3619500"/>
                <a:gd name="connsiteX46" fmla="*/ 314848 w 819150"/>
                <a:gd name="connsiteY46" fmla="*/ 303985 h 3619500"/>
                <a:gd name="connsiteX47" fmla="*/ 282463 w 819150"/>
                <a:gd name="connsiteY47" fmla="*/ 200639 h 3619500"/>
                <a:gd name="connsiteX48" fmla="*/ 322087 w 819150"/>
                <a:gd name="connsiteY48" fmla="*/ 194638 h 3619500"/>
                <a:gd name="connsiteX49" fmla="*/ 343042 w 819150"/>
                <a:gd name="connsiteY49" fmla="*/ 124820 h 3619500"/>
                <a:gd name="connsiteX50" fmla="*/ 343899 w 819150"/>
                <a:gd name="connsiteY50" fmla="*/ 110913 h 3619500"/>
                <a:gd name="connsiteX51" fmla="*/ 361140 w 819150"/>
                <a:gd name="connsiteY51" fmla="*/ 28522 h 3619500"/>
                <a:gd name="connsiteX52" fmla="*/ 468772 w 819150"/>
                <a:gd name="connsiteY52" fmla="*/ 36332 h 3619500"/>
                <a:gd name="connsiteX53" fmla="*/ 481536 w 819150"/>
                <a:gd name="connsiteY53" fmla="*/ 109294 h 3619500"/>
                <a:gd name="connsiteX54" fmla="*/ 488298 w 819150"/>
                <a:gd name="connsiteY54" fmla="*/ 130154 h 3619500"/>
                <a:gd name="connsiteX55" fmla="*/ 501633 w 819150"/>
                <a:gd name="connsiteY55" fmla="*/ 193876 h 3619500"/>
                <a:gd name="connsiteX56" fmla="*/ 542591 w 819150"/>
                <a:gd name="connsiteY56" fmla="*/ 200924 h 3619500"/>
                <a:gd name="connsiteX57" fmla="*/ 509825 w 819150"/>
                <a:gd name="connsiteY57" fmla="*/ 302080 h 3619500"/>
                <a:gd name="connsiteX58" fmla="*/ 515445 w 819150"/>
                <a:gd name="connsiteY58" fmla="*/ 333036 h 3619500"/>
                <a:gd name="connsiteX59" fmla="*/ 543162 w 819150"/>
                <a:gd name="connsiteY59" fmla="*/ 412856 h 3619500"/>
                <a:gd name="connsiteX60" fmla="*/ 552021 w 819150"/>
                <a:gd name="connsiteY60" fmla="*/ 434382 h 3619500"/>
                <a:gd name="connsiteX61" fmla="*/ 571737 w 819150"/>
                <a:gd name="connsiteY61" fmla="*/ 506010 h 3619500"/>
                <a:gd name="connsiteX62" fmla="*/ 565832 w 819150"/>
                <a:gd name="connsiteY62" fmla="*/ 526394 h 3619500"/>
                <a:gd name="connsiteX63" fmla="*/ 585072 w 819150"/>
                <a:gd name="connsiteY63" fmla="*/ 572399 h 3619500"/>
                <a:gd name="connsiteX64" fmla="*/ 640317 w 819150"/>
                <a:gd name="connsiteY64" fmla="*/ 650504 h 3619500"/>
                <a:gd name="connsiteX65" fmla="*/ 645461 w 819150"/>
                <a:gd name="connsiteY65" fmla="*/ 720894 h 3619500"/>
                <a:gd name="connsiteX66" fmla="*/ 694038 w 819150"/>
                <a:gd name="connsiteY66" fmla="*/ 720990 h 3619500"/>
                <a:gd name="connsiteX67" fmla="*/ 749760 w 819150"/>
                <a:gd name="connsiteY67" fmla="*/ 723561 h 3619500"/>
                <a:gd name="connsiteX68" fmla="*/ 822912 w 819150"/>
                <a:gd name="connsiteY68" fmla="*/ 807381 h 3619500"/>
                <a:gd name="connsiteX69" fmla="*/ 809386 w 819150"/>
                <a:gd name="connsiteY69" fmla="*/ 966830 h 3619500"/>
                <a:gd name="connsiteX70" fmla="*/ 784145 w 819150"/>
                <a:gd name="connsiteY70" fmla="*/ 990928 h 3619500"/>
                <a:gd name="connsiteX71" fmla="*/ 709564 w 819150"/>
                <a:gd name="connsiteY71" fmla="*/ 991023 h 3619500"/>
                <a:gd name="connsiteX72" fmla="*/ 709755 w 819150"/>
                <a:gd name="connsiteY72" fmla="*/ 1040458 h 3619500"/>
                <a:gd name="connsiteX73" fmla="*/ 671940 w 819150"/>
                <a:gd name="connsiteY73" fmla="*/ 1133613 h 3619500"/>
                <a:gd name="connsiteX74" fmla="*/ 623649 w 819150"/>
                <a:gd name="connsiteY74" fmla="*/ 1177904 h 3619500"/>
                <a:gd name="connsiteX75" fmla="*/ 585834 w 819150"/>
                <a:gd name="connsiteY75" fmla="*/ 1249627 h 3619500"/>
                <a:gd name="connsiteX76" fmla="*/ 546972 w 819150"/>
                <a:gd name="connsiteY76" fmla="*/ 1254390 h 3619500"/>
                <a:gd name="connsiteX77" fmla="*/ 551735 w 819150"/>
                <a:gd name="connsiteY77" fmla="*/ 1342782 h 3619500"/>
                <a:gd name="connsiteX78" fmla="*/ 558117 w 819150"/>
                <a:gd name="connsiteY78" fmla="*/ 1350497 h 3619500"/>
                <a:gd name="connsiteX79" fmla="*/ 576119 w 819150"/>
                <a:gd name="connsiteY79" fmla="*/ 1382882 h 3619500"/>
                <a:gd name="connsiteX80" fmla="*/ 575738 w 819150"/>
                <a:gd name="connsiteY80" fmla="*/ 1436889 h 3619500"/>
                <a:gd name="connsiteX81" fmla="*/ 558212 w 819150"/>
                <a:gd name="connsiteY81" fmla="*/ 1467559 h 3619500"/>
                <a:gd name="connsiteX82" fmla="*/ 551449 w 819150"/>
                <a:gd name="connsiteY82" fmla="*/ 1481085 h 3619500"/>
                <a:gd name="connsiteX83" fmla="*/ 550211 w 819150"/>
                <a:gd name="connsiteY83" fmla="*/ 1525471 h 3619500"/>
                <a:gd name="connsiteX84" fmla="*/ 550211 w 819150"/>
                <a:gd name="connsiteY84" fmla="*/ 2586842 h 3619500"/>
                <a:gd name="connsiteX85" fmla="*/ 550211 w 819150"/>
                <a:gd name="connsiteY85" fmla="*/ 2831349 h 3619500"/>
                <a:gd name="connsiteX86" fmla="*/ 554973 w 819150"/>
                <a:gd name="connsiteY86" fmla="*/ 2833444 h 3619500"/>
                <a:gd name="connsiteX87" fmla="*/ 597931 w 819150"/>
                <a:gd name="connsiteY87" fmla="*/ 2886879 h 3619500"/>
                <a:gd name="connsiteX88" fmla="*/ 598503 w 819150"/>
                <a:gd name="connsiteY88" fmla="*/ 2908120 h 3619500"/>
                <a:gd name="connsiteX89" fmla="*/ 616600 w 819150"/>
                <a:gd name="connsiteY89" fmla="*/ 2926503 h 3619500"/>
                <a:gd name="connsiteX90" fmla="*/ 652128 w 819150"/>
                <a:gd name="connsiteY90" fmla="*/ 2964127 h 3619500"/>
                <a:gd name="connsiteX91" fmla="*/ 652033 w 819150"/>
                <a:gd name="connsiteY91" fmla="*/ 3002703 h 3619500"/>
                <a:gd name="connsiteX92" fmla="*/ 670797 w 819150"/>
                <a:gd name="connsiteY92" fmla="*/ 3021182 h 3619500"/>
                <a:gd name="connsiteX93" fmla="*/ 701468 w 819150"/>
                <a:gd name="connsiteY93" fmla="*/ 3052519 h 3619500"/>
                <a:gd name="connsiteX94" fmla="*/ 701182 w 819150"/>
                <a:gd name="connsiteY94" fmla="*/ 3357414 h 3619500"/>
                <a:gd name="connsiteX95" fmla="*/ 738330 w 819150"/>
                <a:gd name="connsiteY95" fmla="*/ 3394657 h 3619500"/>
                <a:gd name="connsiteX96" fmla="*/ 763380 w 819150"/>
                <a:gd name="connsiteY96" fmla="*/ 3394847 h 3619500"/>
                <a:gd name="connsiteX97" fmla="*/ 802719 w 819150"/>
                <a:gd name="connsiteY97" fmla="*/ 3436662 h 361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819150" h="3619500">
                  <a:moveTo>
                    <a:pt x="802719" y="3436662"/>
                  </a:moveTo>
                  <a:cubicBezTo>
                    <a:pt x="802338" y="3490002"/>
                    <a:pt x="801290" y="3543342"/>
                    <a:pt x="801957" y="3596587"/>
                  </a:cubicBezTo>
                  <a:cubicBezTo>
                    <a:pt x="802242" y="3615161"/>
                    <a:pt x="794908" y="3622781"/>
                    <a:pt x="777477" y="3622590"/>
                  </a:cubicBezTo>
                  <a:cubicBezTo>
                    <a:pt x="696610" y="3621828"/>
                    <a:pt x="615648" y="3620400"/>
                    <a:pt x="534780" y="3620209"/>
                  </a:cubicBezTo>
                  <a:cubicBezTo>
                    <a:pt x="470772" y="3620114"/>
                    <a:pt x="406764" y="3621257"/>
                    <a:pt x="342661" y="3622114"/>
                  </a:cubicBezTo>
                  <a:cubicBezTo>
                    <a:pt x="245316" y="3623447"/>
                    <a:pt x="147970" y="3625162"/>
                    <a:pt x="50625" y="3626305"/>
                  </a:cubicBezTo>
                  <a:cubicBezTo>
                    <a:pt x="34527" y="3626496"/>
                    <a:pt x="24717" y="3622876"/>
                    <a:pt x="25574" y="3600778"/>
                  </a:cubicBezTo>
                  <a:cubicBezTo>
                    <a:pt x="27860" y="3539818"/>
                    <a:pt x="26145" y="3478763"/>
                    <a:pt x="26050" y="3417708"/>
                  </a:cubicBezTo>
                  <a:cubicBezTo>
                    <a:pt x="30432" y="3399324"/>
                    <a:pt x="45291" y="3397038"/>
                    <a:pt x="60340" y="3395895"/>
                  </a:cubicBezTo>
                  <a:cubicBezTo>
                    <a:pt x="71865" y="3395038"/>
                    <a:pt x="83486" y="3395133"/>
                    <a:pt x="95011" y="3395229"/>
                  </a:cubicBezTo>
                  <a:cubicBezTo>
                    <a:pt x="111966" y="3395229"/>
                    <a:pt x="119395" y="3386751"/>
                    <a:pt x="119395" y="3370083"/>
                  </a:cubicBezTo>
                  <a:cubicBezTo>
                    <a:pt x="119490" y="3314171"/>
                    <a:pt x="119967" y="3258164"/>
                    <a:pt x="119967" y="3202252"/>
                  </a:cubicBezTo>
                  <a:cubicBezTo>
                    <a:pt x="120062" y="3156627"/>
                    <a:pt x="119395" y="3110907"/>
                    <a:pt x="119681" y="3065283"/>
                  </a:cubicBezTo>
                  <a:cubicBezTo>
                    <a:pt x="119871" y="3031278"/>
                    <a:pt x="125586" y="3026039"/>
                    <a:pt x="159876" y="3020420"/>
                  </a:cubicBezTo>
                  <a:cubicBezTo>
                    <a:pt x="164829" y="3019658"/>
                    <a:pt x="171497" y="3011180"/>
                    <a:pt x="172068" y="3005656"/>
                  </a:cubicBezTo>
                  <a:cubicBezTo>
                    <a:pt x="173783" y="2990416"/>
                    <a:pt x="172449" y="2974795"/>
                    <a:pt x="172735" y="2959364"/>
                  </a:cubicBezTo>
                  <a:cubicBezTo>
                    <a:pt x="173116" y="2937838"/>
                    <a:pt x="180355" y="2927837"/>
                    <a:pt x="201024" y="2924884"/>
                  </a:cubicBezTo>
                  <a:cubicBezTo>
                    <a:pt x="216645" y="2922693"/>
                    <a:pt x="221598" y="2913835"/>
                    <a:pt x="222075" y="2900214"/>
                  </a:cubicBezTo>
                  <a:cubicBezTo>
                    <a:pt x="222456" y="2890594"/>
                    <a:pt x="221979" y="2880879"/>
                    <a:pt x="222551" y="2871258"/>
                  </a:cubicBezTo>
                  <a:cubicBezTo>
                    <a:pt x="224075" y="2844969"/>
                    <a:pt x="230742" y="2838016"/>
                    <a:pt x="257222" y="2834301"/>
                  </a:cubicBezTo>
                  <a:cubicBezTo>
                    <a:pt x="262842" y="2833539"/>
                    <a:pt x="268461" y="2832301"/>
                    <a:pt x="275986" y="2830968"/>
                  </a:cubicBezTo>
                  <a:cubicBezTo>
                    <a:pt x="275986" y="2822014"/>
                    <a:pt x="275986" y="2813822"/>
                    <a:pt x="275986" y="2805631"/>
                  </a:cubicBezTo>
                  <a:cubicBezTo>
                    <a:pt x="276177" y="2366338"/>
                    <a:pt x="276367" y="1926950"/>
                    <a:pt x="276653" y="1487657"/>
                  </a:cubicBezTo>
                  <a:cubicBezTo>
                    <a:pt x="276653" y="1477274"/>
                    <a:pt x="275129" y="1470893"/>
                    <a:pt x="264366" y="1464892"/>
                  </a:cubicBezTo>
                  <a:cubicBezTo>
                    <a:pt x="256174" y="1460320"/>
                    <a:pt x="249507" y="1447937"/>
                    <a:pt x="247697" y="1438032"/>
                  </a:cubicBezTo>
                  <a:cubicBezTo>
                    <a:pt x="244839" y="1422411"/>
                    <a:pt x="247125" y="1406028"/>
                    <a:pt x="246459" y="1389930"/>
                  </a:cubicBezTo>
                  <a:cubicBezTo>
                    <a:pt x="245697" y="1372404"/>
                    <a:pt x="247030" y="1357355"/>
                    <a:pt x="266652" y="1348878"/>
                  </a:cubicBezTo>
                  <a:cubicBezTo>
                    <a:pt x="272367" y="1346401"/>
                    <a:pt x="276272" y="1334304"/>
                    <a:pt x="276843" y="1326303"/>
                  </a:cubicBezTo>
                  <a:cubicBezTo>
                    <a:pt x="278272" y="1307158"/>
                    <a:pt x="276367" y="1287822"/>
                    <a:pt x="277415" y="1268677"/>
                  </a:cubicBezTo>
                  <a:cubicBezTo>
                    <a:pt x="278272" y="1253818"/>
                    <a:pt x="273605" y="1247151"/>
                    <a:pt x="258174" y="1248674"/>
                  </a:cubicBezTo>
                  <a:cubicBezTo>
                    <a:pt x="251316" y="1249341"/>
                    <a:pt x="244268" y="1247722"/>
                    <a:pt x="234171" y="1246865"/>
                  </a:cubicBezTo>
                  <a:cubicBezTo>
                    <a:pt x="241125" y="1213527"/>
                    <a:pt x="215788" y="1199049"/>
                    <a:pt x="197500" y="1179713"/>
                  </a:cubicBezTo>
                  <a:cubicBezTo>
                    <a:pt x="173688" y="1154568"/>
                    <a:pt x="148637" y="1129898"/>
                    <a:pt x="128825" y="1101704"/>
                  </a:cubicBezTo>
                  <a:cubicBezTo>
                    <a:pt x="118252" y="1086654"/>
                    <a:pt x="115871" y="1064842"/>
                    <a:pt x="112918" y="1045697"/>
                  </a:cubicBezTo>
                  <a:cubicBezTo>
                    <a:pt x="110442" y="1029409"/>
                    <a:pt x="112442" y="1012454"/>
                    <a:pt x="112442" y="991023"/>
                  </a:cubicBezTo>
                  <a:cubicBezTo>
                    <a:pt x="90439" y="991023"/>
                    <a:pt x="70246" y="991690"/>
                    <a:pt x="50053" y="990833"/>
                  </a:cubicBezTo>
                  <a:cubicBezTo>
                    <a:pt x="26717" y="989785"/>
                    <a:pt x="14620" y="978641"/>
                    <a:pt x="12429" y="955304"/>
                  </a:cubicBezTo>
                  <a:cubicBezTo>
                    <a:pt x="7762" y="905394"/>
                    <a:pt x="3190" y="855387"/>
                    <a:pt x="142" y="805381"/>
                  </a:cubicBezTo>
                  <a:cubicBezTo>
                    <a:pt x="-2620" y="758804"/>
                    <a:pt x="35194" y="722132"/>
                    <a:pt x="85962" y="720990"/>
                  </a:cubicBezTo>
                  <a:cubicBezTo>
                    <a:pt x="116728" y="720323"/>
                    <a:pt x="147494" y="720894"/>
                    <a:pt x="179307" y="720894"/>
                  </a:cubicBezTo>
                  <a:cubicBezTo>
                    <a:pt x="180927" y="696034"/>
                    <a:pt x="181403" y="672507"/>
                    <a:pt x="184165" y="649171"/>
                  </a:cubicBezTo>
                  <a:cubicBezTo>
                    <a:pt x="188737" y="610880"/>
                    <a:pt x="209216" y="583448"/>
                    <a:pt x="245411" y="569542"/>
                  </a:cubicBezTo>
                  <a:cubicBezTo>
                    <a:pt x="263318" y="562684"/>
                    <a:pt x="267604" y="553159"/>
                    <a:pt x="259794" y="535823"/>
                  </a:cubicBezTo>
                  <a:cubicBezTo>
                    <a:pt x="243125" y="498962"/>
                    <a:pt x="246078" y="464957"/>
                    <a:pt x="275129" y="434287"/>
                  </a:cubicBezTo>
                  <a:cubicBezTo>
                    <a:pt x="280082" y="429048"/>
                    <a:pt x="282844" y="418856"/>
                    <a:pt x="282177" y="411427"/>
                  </a:cubicBezTo>
                  <a:cubicBezTo>
                    <a:pt x="279320" y="380375"/>
                    <a:pt x="290559" y="354372"/>
                    <a:pt x="309895" y="331703"/>
                  </a:cubicBezTo>
                  <a:cubicBezTo>
                    <a:pt x="317706" y="322463"/>
                    <a:pt x="318372" y="314748"/>
                    <a:pt x="314848" y="303985"/>
                  </a:cubicBezTo>
                  <a:cubicBezTo>
                    <a:pt x="303704" y="269981"/>
                    <a:pt x="293417" y="235691"/>
                    <a:pt x="282463" y="200639"/>
                  </a:cubicBezTo>
                  <a:cubicBezTo>
                    <a:pt x="296655" y="198448"/>
                    <a:pt x="308466" y="196733"/>
                    <a:pt x="322087" y="194638"/>
                  </a:cubicBezTo>
                  <a:cubicBezTo>
                    <a:pt x="316753" y="167015"/>
                    <a:pt x="318658" y="142441"/>
                    <a:pt x="343042" y="124820"/>
                  </a:cubicBezTo>
                  <a:cubicBezTo>
                    <a:pt x="345423" y="123105"/>
                    <a:pt x="344471" y="115580"/>
                    <a:pt x="343899" y="110913"/>
                  </a:cubicBezTo>
                  <a:cubicBezTo>
                    <a:pt x="339994" y="81386"/>
                    <a:pt x="341709" y="53192"/>
                    <a:pt x="361140" y="28522"/>
                  </a:cubicBezTo>
                  <a:cubicBezTo>
                    <a:pt x="393334" y="-12340"/>
                    <a:pt x="442769" y="-8911"/>
                    <a:pt x="468772" y="36332"/>
                  </a:cubicBezTo>
                  <a:cubicBezTo>
                    <a:pt x="481821" y="59002"/>
                    <a:pt x="483155" y="83767"/>
                    <a:pt x="481536" y="109294"/>
                  </a:cubicBezTo>
                  <a:cubicBezTo>
                    <a:pt x="481059" y="116152"/>
                    <a:pt x="483726" y="125296"/>
                    <a:pt x="488298" y="130154"/>
                  </a:cubicBezTo>
                  <a:cubicBezTo>
                    <a:pt x="505920" y="148537"/>
                    <a:pt x="506015" y="170349"/>
                    <a:pt x="501633" y="193876"/>
                  </a:cubicBezTo>
                  <a:cubicBezTo>
                    <a:pt x="515445" y="196257"/>
                    <a:pt x="527922" y="198353"/>
                    <a:pt x="542591" y="200924"/>
                  </a:cubicBezTo>
                  <a:cubicBezTo>
                    <a:pt x="531542" y="235310"/>
                    <a:pt x="521160" y="268933"/>
                    <a:pt x="509825" y="302080"/>
                  </a:cubicBezTo>
                  <a:cubicBezTo>
                    <a:pt x="505729" y="314177"/>
                    <a:pt x="506491" y="322749"/>
                    <a:pt x="515445" y="333036"/>
                  </a:cubicBezTo>
                  <a:cubicBezTo>
                    <a:pt x="534876" y="355610"/>
                    <a:pt x="545353" y="381995"/>
                    <a:pt x="543162" y="412856"/>
                  </a:cubicBezTo>
                  <a:cubicBezTo>
                    <a:pt x="542686" y="419904"/>
                    <a:pt x="546687" y="429715"/>
                    <a:pt x="552021" y="434382"/>
                  </a:cubicBezTo>
                  <a:cubicBezTo>
                    <a:pt x="574785" y="454289"/>
                    <a:pt x="579357" y="478197"/>
                    <a:pt x="571737" y="506010"/>
                  </a:cubicBezTo>
                  <a:cubicBezTo>
                    <a:pt x="569832" y="512868"/>
                    <a:pt x="567832" y="519536"/>
                    <a:pt x="565832" y="526394"/>
                  </a:cubicBezTo>
                  <a:cubicBezTo>
                    <a:pt x="557736" y="554397"/>
                    <a:pt x="559736" y="559922"/>
                    <a:pt x="585072" y="572399"/>
                  </a:cubicBezTo>
                  <a:cubicBezTo>
                    <a:pt x="617838" y="588497"/>
                    <a:pt x="636317" y="614595"/>
                    <a:pt x="640317" y="650504"/>
                  </a:cubicBezTo>
                  <a:cubicBezTo>
                    <a:pt x="642794" y="672793"/>
                    <a:pt x="643651" y="695272"/>
                    <a:pt x="645461" y="720894"/>
                  </a:cubicBezTo>
                  <a:cubicBezTo>
                    <a:pt x="661272" y="720894"/>
                    <a:pt x="677655" y="720608"/>
                    <a:pt x="694038" y="720990"/>
                  </a:cubicBezTo>
                  <a:cubicBezTo>
                    <a:pt x="712612" y="721466"/>
                    <a:pt x="731376" y="721180"/>
                    <a:pt x="749760" y="723561"/>
                  </a:cubicBezTo>
                  <a:cubicBezTo>
                    <a:pt x="795384" y="729371"/>
                    <a:pt x="825102" y="761852"/>
                    <a:pt x="822912" y="807381"/>
                  </a:cubicBezTo>
                  <a:cubicBezTo>
                    <a:pt x="820340" y="860626"/>
                    <a:pt x="814434" y="913775"/>
                    <a:pt x="809386" y="966830"/>
                  </a:cubicBezTo>
                  <a:cubicBezTo>
                    <a:pt x="808053" y="981308"/>
                    <a:pt x="799385" y="990642"/>
                    <a:pt x="784145" y="990928"/>
                  </a:cubicBezTo>
                  <a:cubicBezTo>
                    <a:pt x="759951" y="991404"/>
                    <a:pt x="735663" y="991023"/>
                    <a:pt x="709564" y="991023"/>
                  </a:cubicBezTo>
                  <a:cubicBezTo>
                    <a:pt x="709564" y="1009883"/>
                    <a:pt x="708707" y="1025218"/>
                    <a:pt x="709755" y="1040458"/>
                  </a:cubicBezTo>
                  <a:cubicBezTo>
                    <a:pt x="712326" y="1077891"/>
                    <a:pt x="698134" y="1108276"/>
                    <a:pt x="671940" y="1133613"/>
                  </a:cubicBezTo>
                  <a:cubicBezTo>
                    <a:pt x="656224" y="1148853"/>
                    <a:pt x="640317" y="1163902"/>
                    <a:pt x="623649" y="1177904"/>
                  </a:cubicBezTo>
                  <a:cubicBezTo>
                    <a:pt x="601551" y="1196478"/>
                    <a:pt x="585358" y="1217814"/>
                    <a:pt x="585834" y="1249627"/>
                  </a:cubicBezTo>
                  <a:cubicBezTo>
                    <a:pt x="573071" y="1251151"/>
                    <a:pt x="561260" y="1252675"/>
                    <a:pt x="546972" y="1254390"/>
                  </a:cubicBezTo>
                  <a:cubicBezTo>
                    <a:pt x="548496" y="1284203"/>
                    <a:pt x="549735" y="1313540"/>
                    <a:pt x="551735" y="1342782"/>
                  </a:cubicBezTo>
                  <a:cubicBezTo>
                    <a:pt x="551925" y="1345544"/>
                    <a:pt x="555354" y="1349640"/>
                    <a:pt x="558117" y="1350497"/>
                  </a:cubicBezTo>
                  <a:cubicBezTo>
                    <a:pt x="574785" y="1355640"/>
                    <a:pt x="576024" y="1369070"/>
                    <a:pt x="576119" y="1382882"/>
                  </a:cubicBezTo>
                  <a:cubicBezTo>
                    <a:pt x="576214" y="1400884"/>
                    <a:pt x="575452" y="1418886"/>
                    <a:pt x="575738" y="1436889"/>
                  </a:cubicBezTo>
                  <a:cubicBezTo>
                    <a:pt x="576024" y="1450890"/>
                    <a:pt x="573261" y="1461939"/>
                    <a:pt x="558212" y="1467559"/>
                  </a:cubicBezTo>
                  <a:cubicBezTo>
                    <a:pt x="554688" y="1468893"/>
                    <a:pt x="551830" y="1476227"/>
                    <a:pt x="551449" y="1481085"/>
                  </a:cubicBezTo>
                  <a:cubicBezTo>
                    <a:pt x="550306" y="1495848"/>
                    <a:pt x="550211" y="1510612"/>
                    <a:pt x="550211" y="1525471"/>
                  </a:cubicBezTo>
                  <a:cubicBezTo>
                    <a:pt x="550116" y="1879229"/>
                    <a:pt x="550211" y="2232988"/>
                    <a:pt x="550211" y="2586842"/>
                  </a:cubicBezTo>
                  <a:cubicBezTo>
                    <a:pt x="550211" y="2667804"/>
                    <a:pt x="550211" y="2748862"/>
                    <a:pt x="550211" y="2831349"/>
                  </a:cubicBezTo>
                  <a:cubicBezTo>
                    <a:pt x="550592" y="2831539"/>
                    <a:pt x="552687" y="2832968"/>
                    <a:pt x="554973" y="2833444"/>
                  </a:cubicBezTo>
                  <a:cubicBezTo>
                    <a:pt x="596312" y="2841921"/>
                    <a:pt x="597836" y="2843731"/>
                    <a:pt x="597931" y="2886879"/>
                  </a:cubicBezTo>
                  <a:cubicBezTo>
                    <a:pt x="597931" y="2893928"/>
                    <a:pt x="597836" y="2901071"/>
                    <a:pt x="598503" y="2908120"/>
                  </a:cubicBezTo>
                  <a:cubicBezTo>
                    <a:pt x="599455" y="2918979"/>
                    <a:pt x="604408" y="2925075"/>
                    <a:pt x="616600" y="2926503"/>
                  </a:cubicBezTo>
                  <a:cubicBezTo>
                    <a:pt x="639936" y="2929170"/>
                    <a:pt x="650700" y="2940981"/>
                    <a:pt x="652128" y="2964127"/>
                  </a:cubicBezTo>
                  <a:cubicBezTo>
                    <a:pt x="652986" y="2976891"/>
                    <a:pt x="652033" y="2989845"/>
                    <a:pt x="652033" y="3002703"/>
                  </a:cubicBezTo>
                  <a:cubicBezTo>
                    <a:pt x="652128" y="3014991"/>
                    <a:pt x="657272" y="3020991"/>
                    <a:pt x="670797" y="3021182"/>
                  </a:cubicBezTo>
                  <a:cubicBezTo>
                    <a:pt x="695086" y="3021372"/>
                    <a:pt x="701468" y="3027849"/>
                    <a:pt x="701468" y="3052519"/>
                  </a:cubicBezTo>
                  <a:cubicBezTo>
                    <a:pt x="701658" y="3154151"/>
                    <a:pt x="701277" y="3255783"/>
                    <a:pt x="701182" y="3357414"/>
                  </a:cubicBezTo>
                  <a:cubicBezTo>
                    <a:pt x="701182" y="3391990"/>
                    <a:pt x="703944" y="3394657"/>
                    <a:pt x="738330" y="3394657"/>
                  </a:cubicBezTo>
                  <a:cubicBezTo>
                    <a:pt x="746712" y="3394657"/>
                    <a:pt x="755094" y="3394467"/>
                    <a:pt x="763380" y="3394847"/>
                  </a:cubicBezTo>
                  <a:cubicBezTo>
                    <a:pt x="793765" y="3395991"/>
                    <a:pt x="802433" y="3405420"/>
                    <a:pt x="802719" y="34366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8B288F2-1202-4A44-9F65-EC662F64D364}"/>
              </a:ext>
            </a:extLst>
          </p:cNvPr>
          <p:cNvSpPr txBox="1"/>
          <p:nvPr/>
        </p:nvSpPr>
        <p:spPr>
          <a:xfrm>
            <a:off x="3866022" y="4163788"/>
            <a:ext cx="445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WELCOME TO YOU</a:t>
            </a:r>
            <a:endParaRPr lang="zh-CN" altLang="en-US" sz="2800" spc="300" dirty="0">
              <a:solidFill>
                <a:schemeClr val="bg1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117063C-79FE-4B0E-A0D2-8CA54908AF7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690" y="2517191"/>
            <a:ext cx="5092036" cy="5092036"/>
          </a:xfrm>
          <a:prstGeom prst="rect">
            <a:avLst/>
          </a:prstGeom>
        </p:spPr>
      </p:pic>
      <p:sp>
        <p:nvSpPr>
          <p:cNvPr id="47" name="椭圆 46">
            <a:extLst>
              <a:ext uri="{FF2B5EF4-FFF2-40B4-BE49-F238E27FC236}">
                <a16:creationId xmlns:a16="http://schemas.microsoft.com/office/drawing/2014/main" id="{0FF685D1-3B46-4E79-9C76-4F2A9FCFED2C}"/>
              </a:ext>
            </a:extLst>
          </p:cNvPr>
          <p:cNvSpPr/>
          <p:nvPr/>
        </p:nvSpPr>
        <p:spPr>
          <a:xfrm>
            <a:off x="264174" y="5446424"/>
            <a:ext cx="862301" cy="8623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127000" dist="203200" dir="9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4D4E7D9-C99D-4D5A-A036-793CEFF27B0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475" y="-1632378"/>
            <a:ext cx="3264755" cy="32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35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F7BF226-8BA4-4492-9207-0D1DDA0E74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alphaModFix/>
          </a:blip>
          <a:srcRect l="41091" r="15165"/>
          <a:stretch>
            <a:fillRect/>
          </a:stretch>
        </p:blipFill>
        <p:spPr>
          <a:xfrm>
            <a:off x="-851069" y="0"/>
            <a:ext cx="7200000" cy="6858000"/>
          </a:xfrm>
          <a:custGeom>
            <a:avLst/>
            <a:gdLst>
              <a:gd name="connsiteX0" fmla="*/ 3600000 w 7200000"/>
              <a:gd name="connsiteY0" fmla="*/ 1029000 h 6858000"/>
              <a:gd name="connsiteX1" fmla="*/ 1200000 w 7200000"/>
              <a:gd name="connsiteY1" fmla="*/ 3429000 h 6858000"/>
              <a:gd name="connsiteX2" fmla="*/ 3600000 w 7200000"/>
              <a:gd name="connsiteY2" fmla="*/ 5829000 h 6858000"/>
              <a:gd name="connsiteX3" fmla="*/ 6000000 w 7200000"/>
              <a:gd name="connsiteY3" fmla="*/ 3429000 h 6858000"/>
              <a:gd name="connsiteX4" fmla="*/ 3600000 w 7200000"/>
              <a:gd name="connsiteY4" fmla="*/ 1029000 h 6858000"/>
              <a:gd name="connsiteX5" fmla="*/ 2502424 w 7200000"/>
              <a:gd name="connsiteY5" fmla="*/ 0 h 6858000"/>
              <a:gd name="connsiteX6" fmla="*/ 4697576 w 7200000"/>
              <a:gd name="connsiteY6" fmla="*/ 0 h 6858000"/>
              <a:gd name="connsiteX7" fmla="*/ 4837802 w 7200000"/>
              <a:gd name="connsiteY7" fmla="*/ 47447 h 6858000"/>
              <a:gd name="connsiteX8" fmla="*/ 7200000 w 7200000"/>
              <a:gd name="connsiteY8" fmla="*/ 3429000 h 6858000"/>
              <a:gd name="connsiteX9" fmla="*/ 4837802 w 7200000"/>
              <a:gd name="connsiteY9" fmla="*/ 6810553 h 6858000"/>
              <a:gd name="connsiteX10" fmla="*/ 4697576 w 7200000"/>
              <a:gd name="connsiteY10" fmla="*/ 6858000 h 6858000"/>
              <a:gd name="connsiteX11" fmla="*/ 2502424 w 7200000"/>
              <a:gd name="connsiteY11" fmla="*/ 6858000 h 6858000"/>
              <a:gd name="connsiteX12" fmla="*/ 2362199 w 7200000"/>
              <a:gd name="connsiteY12" fmla="*/ 6810553 h 6858000"/>
              <a:gd name="connsiteX13" fmla="*/ 0 w 7200000"/>
              <a:gd name="connsiteY13" fmla="*/ 3429000 h 6858000"/>
              <a:gd name="connsiteX14" fmla="*/ 2362199 w 7200000"/>
              <a:gd name="connsiteY14" fmla="*/ 47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00000" h="6858000">
                <a:moveTo>
                  <a:pt x="3600000" y="1029000"/>
                </a:moveTo>
                <a:cubicBezTo>
                  <a:pt x="2274517" y="1029000"/>
                  <a:pt x="1200000" y="2103517"/>
                  <a:pt x="1200000" y="3429000"/>
                </a:cubicBezTo>
                <a:cubicBezTo>
                  <a:pt x="1200000" y="4754484"/>
                  <a:pt x="2274517" y="5829000"/>
                  <a:pt x="3600000" y="5829000"/>
                </a:cubicBezTo>
                <a:cubicBezTo>
                  <a:pt x="4925484" y="5829000"/>
                  <a:pt x="6000000" y="4754484"/>
                  <a:pt x="6000000" y="3429000"/>
                </a:cubicBezTo>
                <a:cubicBezTo>
                  <a:pt x="6000000" y="2103517"/>
                  <a:pt x="4925484" y="1029000"/>
                  <a:pt x="3600000" y="1029000"/>
                </a:cubicBezTo>
                <a:close/>
                <a:moveTo>
                  <a:pt x="2502424" y="0"/>
                </a:moveTo>
                <a:lnTo>
                  <a:pt x="4697576" y="0"/>
                </a:lnTo>
                <a:lnTo>
                  <a:pt x="4837802" y="47447"/>
                </a:lnTo>
                <a:cubicBezTo>
                  <a:pt x="6216252" y="552165"/>
                  <a:pt x="7200000" y="1875698"/>
                  <a:pt x="7200000" y="3429000"/>
                </a:cubicBezTo>
                <a:cubicBezTo>
                  <a:pt x="7200000" y="4982302"/>
                  <a:pt x="6216252" y="6305835"/>
                  <a:pt x="4837802" y="6810553"/>
                </a:cubicBezTo>
                <a:lnTo>
                  <a:pt x="4697576" y="6858000"/>
                </a:lnTo>
                <a:lnTo>
                  <a:pt x="2502424" y="6858000"/>
                </a:lnTo>
                <a:lnTo>
                  <a:pt x="2362199" y="6810553"/>
                </a:lnTo>
                <a:cubicBezTo>
                  <a:pt x="983749" y="6305835"/>
                  <a:pt x="0" y="4982302"/>
                  <a:pt x="0" y="3429000"/>
                </a:cubicBezTo>
                <a:cubicBezTo>
                  <a:pt x="0" y="1875698"/>
                  <a:pt x="983749" y="552165"/>
                  <a:pt x="2362199" y="47447"/>
                </a:cubicBezTo>
                <a:close/>
              </a:path>
            </a:pathLst>
          </a:custGeom>
        </p:spPr>
      </p:pic>
      <p:sp>
        <p:nvSpPr>
          <p:cNvPr id="9" name="PA-文本框 8">
            <a:extLst>
              <a:ext uri="{FF2B5EF4-FFF2-40B4-BE49-F238E27FC236}">
                <a16:creationId xmlns:a16="http://schemas.microsoft.com/office/drawing/2014/main" id="{6E8D89C0-CE8A-4427-8B3C-393AE8724D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30095" y="2106622"/>
            <a:ext cx="2338898" cy="2864644"/>
          </a:xfrm>
          <a:custGeom>
            <a:avLst/>
            <a:gdLst/>
            <a:ahLst/>
            <a:cxnLst/>
            <a:rect l="l" t="t" r="r" b="b"/>
            <a:pathLst>
              <a:path w="2338898" h="2864644">
                <a:moveTo>
                  <a:pt x="727268" y="0"/>
                </a:moveTo>
                <a:cubicBezTo>
                  <a:pt x="906196" y="4995"/>
                  <a:pt x="1046602" y="52251"/>
                  <a:pt x="1148484" y="141770"/>
                </a:cubicBezTo>
                <a:cubicBezTo>
                  <a:pt x="1250367" y="231289"/>
                  <a:pt x="1322192" y="333106"/>
                  <a:pt x="1363961" y="447219"/>
                </a:cubicBezTo>
                <a:cubicBezTo>
                  <a:pt x="1405730" y="561334"/>
                  <a:pt x="1425909" y="657780"/>
                  <a:pt x="1424498" y="736559"/>
                </a:cubicBezTo>
                <a:cubicBezTo>
                  <a:pt x="1421720" y="848031"/>
                  <a:pt x="1394891" y="949485"/>
                  <a:pt x="1344011" y="1040921"/>
                </a:cubicBezTo>
                <a:cubicBezTo>
                  <a:pt x="1293132" y="1132357"/>
                  <a:pt x="1234870" y="1209004"/>
                  <a:pt x="1169228" y="1270862"/>
                </a:cubicBezTo>
                <a:cubicBezTo>
                  <a:pt x="1124848" y="1314116"/>
                  <a:pt x="1072637" y="1365850"/>
                  <a:pt x="1012595" y="1426065"/>
                </a:cubicBezTo>
                <a:cubicBezTo>
                  <a:pt x="952552" y="1486280"/>
                  <a:pt x="899494" y="1539710"/>
                  <a:pt x="853421" y="1586356"/>
                </a:cubicBezTo>
                <a:cubicBezTo>
                  <a:pt x="807348" y="1633001"/>
                  <a:pt x="783077" y="1657596"/>
                  <a:pt x="780608" y="1660141"/>
                </a:cubicBezTo>
                <a:cubicBezTo>
                  <a:pt x="743381" y="1692978"/>
                  <a:pt x="712107" y="1731302"/>
                  <a:pt x="686786" y="1775111"/>
                </a:cubicBezTo>
                <a:cubicBezTo>
                  <a:pt x="661466" y="1818921"/>
                  <a:pt x="648290" y="1865832"/>
                  <a:pt x="647258" y="1915843"/>
                </a:cubicBezTo>
                <a:cubicBezTo>
                  <a:pt x="647178" y="1990423"/>
                  <a:pt x="674007" y="2065480"/>
                  <a:pt x="727744" y="2141014"/>
                </a:cubicBezTo>
                <a:cubicBezTo>
                  <a:pt x="781481" y="2216548"/>
                  <a:pt x="862602" y="2257257"/>
                  <a:pt x="971108" y="2263140"/>
                </a:cubicBezTo>
                <a:cubicBezTo>
                  <a:pt x="1048102" y="2259006"/>
                  <a:pt x="1108426" y="2242468"/>
                  <a:pt x="1152083" y="2213526"/>
                </a:cubicBezTo>
                <a:cubicBezTo>
                  <a:pt x="1195739" y="2184585"/>
                  <a:pt x="1217964" y="2168047"/>
                  <a:pt x="1218758" y="2163913"/>
                </a:cubicBezTo>
                <a:lnTo>
                  <a:pt x="1641668" y="1740286"/>
                </a:lnTo>
                <a:lnTo>
                  <a:pt x="2338898" y="2438260"/>
                </a:lnTo>
                <a:lnTo>
                  <a:pt x="1919798" y="2864644"/>
                </a:lnTo>
                <a:lnTo>
                  <a:pt x="1645478" y="2586560"/>
                </a:lnTo>
                <a:cubicBezTo>
                  <a:pt x="1645524" y="2589899"/>
                  <a:pt x="1621300" y="2613273"/>
                  <a:pt x="1572806" y="2656681"/>
                </a:cubicBezTo>
                <a:cubicBezTo>
                  <a:pt x="1524310" y="2700089"/>
                  <a:pt x="1451262" y="2743496"/>
                  <a:pt x="1353660" y="2786904"/>
                </a:cubicBezTo>
                <a:cubicBezTo>
                  <a:pt x="1256058" y="2830312"/>
                  <a:pt x="1133621" y="2853686"/>
                  <a:pt x="986348" y="2857025"/>
                </a:cubicBezTo>
                <a:cubicBezTo>
                  <a:pt x="833228" y="2855733"/>
                  <a:pt x="685351" y="2817261"/>
                  <a:pt x="542715" y="2741608"/>
                </a:cubicBezTo>
                <a:cubicBezTo>
                  <a:pt x="400079" y="2665956"/>
                  <a:pt x="282416" y="2560876"/>
                  <a:pt x="189724" y="2426369"/>
                </a:cubicBezTo>
                <a:cubicBezTo>
                  <a:pt x="97032" y="2291862"/>
                  <a:pt x="49042" y="2135680"/>
                  <a:pt x="45754" y="1957824"/>
                </a:cubicBezTo>
                <a:cubicBezTo>
                  <a:pt x="49655" y="1808299"/>
                  <a:pt x="76962" y="1679482"/>
                  <a:pt x="127675" y="1571373"/>
                </a:cubicBezTo>
                <a:cubicBezTo>
                  <a:pt x="178387" y="1463263"/>
                  <a:pt x="229100" y="1379961"/>
                  <a:pt x="279812" y="1321466"/>
                </a:cubicBezTo>
                <a:cubicBezTo>
                  <a:pt x="330526" y="1262970"/>
                  <a:pt x="357832" y="1233381"/>
                  <a:pt x="361732" y="1232698"/>
                </a:cubicBezTo>
                <a:lnTo>
                  <a:pt x="795848" y="789989"/>
                </a:lnTo>
                <a:cubicBezTo>
                  <a:pt x="796959" y="789592"/>
                  <a:pt x="801404" y="782754"/>
                  <a:pt x="809183" y="769476"/>
                </a:cubicBezTo>
                <a:cubicBezTo>
                  <a:pt x="816961" y="756198"/>
                  <a:pt x="821407" y="738865"/>
                  <a:pt x="822518" y="717477"/>
                </a:cubicBezTo>
                <a:cubicBezTo>
                  <a:pt x="822676" y="706027"/>
                  <a:pt x="820454" y="694578"/>
                  <a:pt x="815850" y="683128"/>
                </a:cubicBezTo>
                <a:cubicBezTo>
                  <a:pt x="811246" y="671679"/>
                  <a:pt x="803309" y="660230"/>
                  <a:pt x="792038" y="648781"/>
                </a:cubicBezTo>
                <a:cubicBezTo>
                  <a:pt x="780449" y="637490"/>
                  <a:pt x="768384" y="629539"/>
                  <a:pt x="755843" y="624928"/>
                </a:cubicBezTo>
                <a:cubicBezTo>
                  <a:pt x="743302" y="620316"/>
                  <a:pt x="731236" y="618090"/>
                  <a:pt x="719648" y="618249"/>
                </a:cubicBezTo>
                <a:cubicBezTo>
                  <a:pt x="695994" y="619521"/>
                  <a:pt x="675677" y="624610"/>
                  <a:pt x="658693" y="633515"/>
                </a:cubicBezTo>
                <a:cubicBezTo>
                  <a:pt x="641710" y="642420"/>
                  <a:pt x="632822" y="647508"/>
                  <a:pt x="632028" y="648781"/>
                </a:cubicBezTo>
                <a:cubicBezTo>
                  <a:pt x="625754" y="654859"/>
                  <a:pt x="582044" y="696981"/>
                  <a:pt x="500899" y="775148"/>
                </a:cubicBezTo>
                <a:cubicBezTo>
                  <a:pt x="419755" y="853314"/>
                  <a:pt x="338821" y="931057"/>
                  <a:pt x="258099" y="1008375"/>
                </a:cubicBezTo>
                <a:cubicBezTo>
                  <a:pt x="177376" y="1085694"/>
                  <a:pt x="134513" y="1126120"/>
                  <a:pt x="129508" y="1129654"/>
                </a:cubicBezTo>
                <a:cubicBezTo>
                  <a:pt x="125778" y="1123929"/>
                  <a:pt x="104675" y="1083856"/>
                  <a:pt x="66198" y="1009435"/>
                </a:cubicBezTo>
                <a:cubicBezTo>
                  <a:pt x="27721" y="935015"/>
                  <a:pt x="5667" y="837695"/>
                  <a:pt x="34" y="717477"/>
                </a:cubicBezTo>
                <a:cubicBezTo>
                  <a:pt x="-1000" y="634128"/>
                  <a:pt x="21799" y="537068"/>
                  <a:pt x="68431" y="426300"/>
                </a:cubicBezTo>
                <a:cubicBezTo>
                  <a:pt x="115062" y="315531"/>
                  <a:pt x="191729" y="217908"/>
                  <a:pt x="298435" y="133430"/>
                </a:cubicBezTo>
                <a:cubicBezTo>
                  <a:pt x="405139" y="48953"/>
                  <a:pt x="548083" y="4476"/>
                  <a:pt x="7272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0000" dirty="0">
              <a:latin typeface="+mj-lt"/>
            </a:endParaRPr>
          </a:p>
        </p:txBody>
      </p:sp>
      <p:sp>
        <p:nvSpPr>
          <p:cNvPr id="8" name="PA-文本框 7">
            <a:extLst>
              <a:ext uri="{FF2B5EF4-FFF2-40B4-BE49-F238E27FC236}">
                <a16:creationId xmlns:a16="http://schemas.microsoft.com/office/drawing/2014/main" id="{FEFB0718-38E9-4923-9E74-C13AE222B02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01637" y="2110432"/>
            <a:ext cx="3017519" cy="2864644"/>
          </a:xfrm>
          <a:custGeom>
            <a:avLst/>
            <a:gdLst/>
            <a:ahLst/>
            <a:cxnLst/>
            <a:rect l="l" t="t" r="r" b="b"/>
            <a:pathLst>
              <a:path w="3017519" h="2864644">
                <a:moveTo>
                  <a:pt x="1333500" y="0"/>
                </a:moveTo>
                <a:lnTo>
                  <a:pt x="1672590" y="0"/>
                </a:lnTo>
                <a:lnTo>
                  <a:pt x="3017519" y="2864644"/>
                </a:lnTo>
                <a:lnTo>
                  <a:pt x="2266950" y="2864644"/>
                </a:lnTo>
                <a:lnTo>
                  <a:pt x="2091690" y="2490339"/>
                </a:lnTo>
                <a:lnTo>
                  <a:pt x="922020" y="2490339"/>
                </a:lnTo>
                <a:lnTo>
                  <a:pt x="750570" y="2864644"/>
                </a:lnTo>
                <a:lnTo>
                  <a:pt x="0" y="2864644"/>
                </a:lnTo>
                <a:lnTo>
                  <a:pt x="1333500" y="0"/>
                </a:lnTo>
                <a:close/>
                <a:moveTo>
                  <a:pt x="1508759" y="1226073"/>
                </a:moveTo>
                <a:lnTo>
                  <a:pt x="1215390" y="1856296"/>
                </a:lnTo>
                <a:lnTo>
                  <a:pt x="1798320" y="1856296"/>
                </a:lnTo>
                <a:lnTo>
                  <a:pt x="1508759" y="1226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0000" dirty="0">
              <a:latin typeface="+mj-lt"/>
            </a:endParaRPr>
          </a:p>
        </p:txBody>
      </p:sp>
      <p:sp>
        <p:nvSpPr>
          <p:cNvPr id="7" name="PA-文本框 6">
            <a:extLst>
              <a:ext uri="{FF2B5EF4-FFF2-40B4-BE49-F238E27FC236}">
                <a16:creationId xmlns:a16="http://schemas.microsoft.com/office/drawing/2014/main" id="{931A246D-EAC9-452A-95B8-6945C4DA80B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05797" y="2114242"/>
            <a:ext cx="3390427" cy="2857024"/>
          </a:xfrm>
          <a:custGeom>
            <a:avLst/>
            <a:gdLst/>
            <a:ahLst/>
            <a:cxnLst/>
            <a:rect l="l" t="t" r="r" b="b"/>
            <a:pathLst>
              <a:path w="3390427" h="2857024">
                <a:moveTo>
                  <a:pt x="1428513" y="0"/>
                </a:moveTo>
                <a:cubicBezTo>
                  <a:pt x="1694487" y="3016"/>
                  <a:pt x="1934803" y="68060"/>
                  <a:pt x="2149463" y="195129"/>
                </a:cubicBezTo>
                <a:cubicBezTo>
                  <a:pt x="2364122" y="322199"/>
                  <a:pt x="2534958" y="493199"/>
                  <a:pt x="2661968" y="708129"/>
                </a:cubicBezTo>
                <a:cubicBezTo>
                  <a:pt x="2788980" y="923059"/>
                  <a:pt x="2853999" y="1163823"/>
                  <a:pt x="2857027" y="1430420"/>
                </a:cubicBezTo>
                <a:cubicBezTo>
                  <a:pt x="2856709" y="1560612"/>
                  <a:pt x="2840209" y="1685303"/>
                  <a:pt x="2807525" y="1804491"/>
                </a:cubicBezTo>
                <a:cubicBezTo>
                  <a:pt x="2774841" y="1923680"/>
                  <a:pt x="2727880" y="2035917"/>
                  <a:pt x="2666641" y="2141203"/>
                </a:cubicBezTo>
                <a:lnTo>
                  <a:pt x="3390427" y="2857024"/>
                </a:lnTo>
                <a:lnTo>
                  <a:pt x="2342999" y="2857024"/>
                </a:lnTo>
                <a:lnTo>
                  <a:pt x="2145006" y="2666646"/>
                </a:lnTo>
                <a:cubicBezTo>
                  <a:pt x="2039657" y="2729550"/>
                  <a:pt x="1926440" y="2776986"/>
                  <a:pt x="1805354" y="2808954"/>
                </a:cubicBezTo>
                <a:cubicBezTo>
                  <a:pt x="1684269" y="2840921"/>
                  <a:pt x="1558655" y="2856945"/>
                  <a:pt x="1428513" y="2857024"/>
                </a:cubicBezTo>
                <a:cubicBezTo>
                  <a:pt x="1162541" y="2854055"/>
                  <a:pt x="922225" y="2789342"/>
                  <a:pt x="707565" y="2662884"/>
                </a:cubicBezTo>
                <a:cubicBezTo>
                  <a:pt x="492906" y="2536427"/>
                  <a:pt x="322071" y="2366039"/>
                  <a:pt x="195059" y="2151721"/>
                </a:cubicBezTo>
                <a:cubicBezTo>
                  <a:pt x="68048" y="1937403"/>
                  <a:pt x="3028" y="1696969"/>
                  <a:pt x="0" y="1430420"/>
                </a:cubicBezTo>
                <a:cubicBezTo>
                  <a:pt x="3028" y="1163823"/>
                  <a:pt x="68048" y="923059"/>
                  <a:pt x="195059" y="708129"/>
                </a:cubicBezTo>
                <a:cubicBezTo>
                  <a:pt x="322071" y="493199"/>
                  <a:pt x="492906" y="322199"/>
                  <a:pt x="707565" y="195129"/>
                </a:cubicBezTo>
                <a:cubicBezTo>
                  <a:pt x="922225" y="68060"/>
                  <a:pt x="1162541" y="3016"/>
                  <a:pt x="1428513" y="0"/>
                </a:cubicBezTo>
                <a:close/>
                <a:moveTo>
                  <a:pt x="1428513" y="753904"/>
                </a:moveTo>
                <a:cubicBezTo>
                  <a:pt x="1233500" y="758363"/>
                  <a:pt x="1072790" y="823977"/>
                  <a:pt x="946382" y="950744"/>
                </a:cubicBezTo>
                <a:cubicBezTo>
                  <a:pt x="819974" y="1077512"/>
                  <a:pt x="754547" y="1238678"/>
                  <a:pt x="750101" y="1434242"/>
                </a:cubicBezTo>
                <a:cubicBezTo>
                  <a:pt x="754547" y="1629805"/>
                  <a:pt x="819974" y="1790965"/>
                  <a:pt x="946382" y="1917725"/>
                </a:cubicBezTo>
                <a:cubicBezTo>
                  <a:pt x="1072790" y="2044483"/>
                  <a:pt x="1233500" y="2110092"/>
                  <a:pt x="1428513" y="2114550"/>
                </a:cubicBezTo>
                <a:cubicBezTo>
                  <a:pt x="1453366" y="2114630"/>
                  <a:pt x="1477981" y="2113518"/>
                  <a:pt x="1502358" y="2111214"/>
                </a:cubicBezTo>
                <a:cubicBezTo>
                  <a:pt x="1526735" y="2108910"/>
                  <a:pt x="1550397" y="2104934"/>
                  <a:pt x="1573344" y="2099286"/>
                </a:cubicBezTo>
                <a:lnTo>
                  <a:pt x="1222701" y="1747654"/>
                </a:lnTo>
                <a:lnTo>
                  <a:pt x="1752477" y="1220205"/>
                </a:lnTo>
                <a:lnTo>
                  <a:pt x="2095497" y="1564193"/>
                </a:lnTo>
                <a:cubicBezTo>
                  <a:pt x="2099310" y="1543251"/>
                  <a:pt x="2102169" y="1522071"/>
                  <a:pt x="2104073" y="1500651"/>
                </a:cubicBezTo>
                <a:cubicBezTo>
                  <a:pt x="2105978" y="1479231"/>
                  <a:pt x="2106931" y="1457095"/>
                  <a:pt x="2106931" y="1434242"/>
                </a:cubicBezTo>
                <a:cubicBezTo>
                  <a:pt x="2102484" y="1238678"/>
                  <a:pt x="2037056" y="1077512"/>
                  <a:pt x="1910647" y="950744"/>
                </a:cubicBezTo>
                <a:cubicBezTo>
                  <a:pt x="1784238" y="823977"/>
                  <a:pt x="1623527" y="758363"/>
                  <a:pt x="1428513" y="75390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0000" dirty="0"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F4DED-9774-4027-929E-ECF403474F9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77" y="4494773"/>
            <a:ext cx="5092036" cy="50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84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E0F640FC-A136-410F-B5CD-634CE52B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rcRect l="25926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D016823-6C2D-466D-85C3-B59E34BC1D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alphaModFix/>
          </a:blip>
          <a:srcRect l="41091" r="15165"/>
          <a:stretch>
            <a:fillRect/>
          </a:stretch>
        </p:blipFill>
        <p:spPr>
          <a:xfrm>
            <a:off x="2496000" y="0"/>
            <a:ext cx="7200000" cy="6858000"/>
          </a:xfrm>
          <a:custGeom>
            <a:avLst/>
            <a:gdLst>
              <a:gd name="connsiteX0" fmla="*/ 3600000 w 7200000"/>
              <a:gd name="connsiteY0" fmla="*/ 1029000 h 6858000"/>
              <a:gd name="connsiteX1" fmla="*/ 1200000 w 7200000"/>
              <a:gd name="connsiteY1" fmla="*/ 3429000 h 6858000"/>
              <a:gd name="connsiteX2" fmla="*/ 3600000 w 7200000"/>
              <a:gd name="connsiteY2" fmla="*/ 5829000 h 6858000"/>
              <a:gd name="connsiteX3" fmla="*/ 6000000 w 7200000"/>
              <a:gd name="connsiteY3" fmla="*/ 3429000 h 6858000"/>
              <a:gd name="connsiteX4" fmla="*/ 3600000 w 7200000"/>
              <a:gd name="connsiteY4" fmla="*/ 1029000 h 6858000"/>
              <a:gd name="connsiteX5" fmla="*/ 2502424 w 7200000"/>
              <a:gd name="connsiteY5" fmla="*/ 0 h 6858000"/>
              <a:gd name="connsiteX6" fmla="*/ 4697576 w 7200000"/>
              <a:gd name="connsiteY6" fmla="*/ 0 h 6858000"/>
              <a:gd name="connsiteX7" fmla="*/ 4837802 w 7200000"/>
              <a:gd name="connsiteY7" fmla="*/ 47447 h 6858000"/>
              <a:gd name="connsiteX8" fmla="*/ 7200000 w 7200000"/>
              <a:gd name="connsiteY8" fmla="*/ 3429000 h 6858000"/>
              <a:gd name="connsiteX9" fmla="*/ 4837802 w 7200000"/>
              <a:gd name="connsiteY9" fmla="*/ 6810553 h 6858000"/>
              <a:gd name="connsiteX10" fmla="*/ 4697576 w 7200000"/>
              <a:gd name="connsiteY10" fmla="*/ 6858000 h 6858000"/>
              <a:gd name="connsiteX11" fmla="*/ 2502424 w 7200000"/>
              <a:gd name="connsiteY11" fmla="*/ 6858000 h 6858000"/>
              <a:gd name="connsiteX12" fmla="*/ 2362199 w 7200000"/>
              <a:gd name="connsiteY12" fmla="*/ 6810553 h 6858000"/>
              <a:gd name="connsiteX13" fmla="*/ 0 w 7200000"/>
              <a:gd name="connsiteY13" fmla="*/ 3429000 h 6858000"/>
              <a:gd name="connsiteX14" fmla="*/ 2362199 w 7200000"/>
              <a:gd name="connsiteY14" fmla="*/ 47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00000" h="6858000">
                <a:moveTo>
                  <a:pt x="3600000" y="1029000"/>
                </a:moveTo>
                <a:cubicBezTo>
                  <a:pt x="2274517" y="1029000"/>
                  <a:pt x="1200000" y="2103517"/>
                  <a:pt x="1200000" y="3429000"/>
                </a:cubicBezTo>
                <a:cubicBezTo>
                  <a:pt x="1200000" y="4754484"/>
                  <a:pt x="2274517" y="5829000"/>
                  <a:pt x="3600000" y="5829000"/>
                </a:cubicBezTo>
                <a:cubicBezTo>
                  <a:pt x="4925484" y="5829000"/>
                  <a:pt x="6000000" y="4754484"/>
                  <a:pt x="6000000" y="3429000"/>
                </a:cubicBezTo>
                <a:cubicBezTo>
                  <a:pt x="6000000" y="2103517"/>
                  <a:pt x="4925484" y="1029000"/>
                  <a:pt x="3600000" y="1029000"/>
                </a:cubicBezTo>
                <a:close/>
                <a:moveTo>
                  <a:pt x="2502424" y="0"/>
                </a:moveTo>
                <a:lnTo>
                  <a:pt x="4697576" y="0"/>
                </a:lnTo>
                <a:lnTo>
                  <a:pt x="4837802" y="47447"/>
                </a:lnTo>
                <a:cubicBezTo>
                  <a:pt x="6216252" y="552165"/>
                  <a:pt x="7200000" y="1875698"/>
                  <a:pt x="7200000" y="3429000"/>
                </a:cubicBezTo>
                <a:cubicBezTo>
                  <a:pt x="7200000" y="4982302"/>
                  <a:pt x="6216252" y="6305835"/>
                  <a:pt x="4837802" y="6810553"/>
                </a:cubicBezTo>
                <a:lnTo>
                  <a:pt x="4697576" y="6858000"/>
                </a:lnTo>
                <a:lnTo>
                  <a:pt x="2502424" y="6858000"/>
                </a:lnTo>
                <a:lnTo>
                  <a:pt x="2362199" y="6810553"/>
                </a:lnTo>
                <a:cubicBezTo>
                  <a:pt x="983749" y="6305835"/>
                  <a:pt x="0" y="4982302"/>
                  <a:pt x="0" y="3429000"/>
                </a:cubicBezTo>
                <a:cubicBezTo>
                  <a:pt x="0" y="1875698"/>
                  <a:pt x="983749" y="552165"/>
                  <a:pt x="2362199" y="47447"/>
                </a:cubicBezTo>
                <a:close/>
              </a:path>
            </a:pathLst>
          </a:cu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B288F2-1202-4A44-9F65-EC662F64D364}"/>
              </a:ext>
            </a:extLst>
          </p:cNvPr>
          <p:cNvSpPr txBox="1"/>
          <p:nvPr/>
        </p:nvSpPr>
        <p:spPr>
          <a:xfrm>
            <a:off x="2837473" y="4163788"/>
            <a:ext cx="651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THANK YOU FOR LISTENNING</a:t>
            </a:r>
            <a:endParaRPr lang="zh-CN" altLang="en-US" sz="2800" spc="300" dirty="0">
              <a:solidFill>
                <a:schemeClr val="bg1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117063C-79FE-4B0E-A0D2-8CA54908AF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690" y="2517191"/>
            <a:ext cx="5092036" cy="5092036"/>
          </a:xfrm>
          <a:prstGeom prst="rect">
            <a:avLst/>
          </a:prstGeom>
        </p:spPr>
      </p:pic>
      <p:sp>
        <p:nvSpPr>
          <p:cNvPr id="47" name="椭圆 46">
            <a:extLst>
              <a:ext uri="{FF2B5EF4-FFF2-40B4-BE49-F238E27FC236}">
                <a16:creationId xmlns:a16="http://schemas.microsoft.com/office/drawing/2014/main" id="{0FF685D1-3B46-4E79-9C76-4F2A9FCFED2C}"/>
              </a:ext>
            </a:extLst>
          </p:cNvPr>
          <p:cNvSpPr/>
          <p:nvPr/>
        </p:nvSpPr>
        <p:spPr>
          <a:xfrm>
            <a:off x="264174" y="5446424"/>
            <a:ext cx="862301" cy="8623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127000" dist="203200" dir="9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4D4E7D9-C99D-4D5A-A036-793CEFF27B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475" y="-1632378"/>
            <a:ext cx="3264755" cy="32647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BB6DAC8-B72D-4881-808B-4EB9C1812F81}"/>
              </a:ext>
            </a:extLst>
          </p:cNvPr>
          <p:cNvSpPr txBox="1"/>
          <p:nvPr/>
        </p:nvSpPr>
        <p:spPr>
          <a:xfrm>
            <a:off x="880989" y="1360660"/>
            <a:ext cx="104300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dirty="0">
                <a:solidFill>
                  <a:schemeClr val="bg1"/>
                </a:solidFill>
                <a:latin typeface="+mj-lt"/>
              </a:rPr>
              <a:t>THANKS</a:t>
            </a:r>
            <a:endParaRPr lang="zh-CN" altLang="en-US" sz="15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2798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68325" y="304800"/>
            <a:ext cx="11052175" cy="6254750"/>
            <a:chOff x="358" y="192"/>
            <a:chExt cx="6962" cy="3940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7017" y="3879"/>
              <a:ext cx="303" cy="204"/>
            </a:xfrm>
            <a:custGeom>
              <a:avLst/>
              <a:gdLst>
                <a:gd name="T0" fmla="*/ 122 w 128"/>
                <a:gd name="T1" fmla="*/ 0 h 86"/>
                <a:gd name="T2" fmla="*/ 6 w 128"/>
                <a:gd name="T3" fmla="*/ 0 h 86"/>
                <a:gd name="T4" fmla="*/ 0 w 128"/>
                <a:gd name="T5" fmla="*/ 6 h 86"/>
                <a:gd name="T6" fmla="*/ 0 w 128"/>
                <a:gd name="T7" fmla="*/ 80 h 86"/>
                <a:gd name="T8" fmla="*/ 6 w 128"/>
                <a:gd name="T9" fmla="*/ 86 h 86"/>
                <a:gd name="T10" fmla="*/ 122 w 128"/>
                <a:gd name="T11" fmla="*/ 86 h 86"/>
                <a:gd name="T12" fmla="*/ 128 w 128"/>
                <a:gd name="T13" fmla="*/ 80 h 86"/>
                <a:gd name="T14" fmla="*/ 128 w 128"/>
                <a:gd name="T15" fmla="*/ 6 h 86"/>
                <a:gd name="T16" fmla="*/ 122 w 128"/>
                <a:gd name="T17" fmla="*/ 0 h 86"/>
                <a:gd name="T18" fmla="*/ 123 w 128"/>
                <a:gd name="T19" fmla="*/ 81 h 86"/>
                <a:gd name="T20" fmla="*/ 5 w 128"/>
                <a:gd name="T21" fmla="*/ 81 h 86"/>
                <a:gd name="T22" fmla="*/ 5 w 128"/>
                <a:gd name="T23" fmla="*/ 4 h 86"/>
                <a:gd name="T24" fmla="*/ 123 w 128"/>
                <a:gd name="T25" fmla="*/ 4 h 86"/>
                <a:gd name="T26" fmla="*/ 123 w 128"/>
                <a:gd name="T2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86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25" y="86"/>
                    <a:pt x="128" y="83"/>
                    <a:pt x="128" y="80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2"/>
                    <a:pt x="125" y="0"/>
                    <a:pt x="122" y="0"/>
                  </a:cubicBezTo>
                  <a:close/>
                  <a:moveTo>
                    <a:pt x="123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3" y="4"/>
                    <a:pt x="123" y="4"/>
                    <a:pt x="123" y="4"/>
                  </a:cubicBezTo>
                  <a:lnTo>
                    <a:pt x="123" y="8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7053" y="3907"/>
              <a:ext cx="232" cy="147"/>
            </a:xfrm>
            <a:custGeom>
              <a:avLst/>
              <a:gdLst>
                <a:gd name="T0" fmla="*/ 0 w 98"/>
                <a:gd name="T1" fmla="*/ 59 h 62"/>
                <a:gd name="T2" fmla="*/ 3 w 98"/>
                <a:gd name="T3" fmla="*/ 61 h 62"/>
                <a:gd name="T4" fmla="*/ 36 w 98"/>
                <a:gd name="T5" fmla="*/ 34 h 62"/>
                <a:gd name="T6" fmla="*/ 48 w 98"/>
                <a:gd name="T7" fmla="*/ 44 h 62"/>
                <a:gd name="T8" fmla="*/ 50 w 98"/>
                <a:gd name="T9" fmla="*/ 44 h 62"/>
                <a:gd name="T10" fmla="*/ 62 w 98"/>
                <a:gd name="T11" fmla="*/ 34 h 62"/>
                <a:gd name="T12" fmla="*/ 95 w 98"/>
                <a:gd name="T13" fmla="*/ 61 h 62"/>
                <a:gd name="T14" fmla="*/ 98 w 98"/>
                <a:gd name="T15" fmla="*/ 59 h 62"/>
                <a:gd name="T16" fmla="*/ 98 w 98"/>
                <a:gd name="T17" fmla="*/ 57 h 62"/>
                <a:gd name="T18" fmla="*/ 66 w 98"/>
                <a:gd name="T19" fmla="*/ 31 h 62"/>
                <a:gd name="T20" fmla="*/ 98 w 98"/>
                <a:gd name="T21" fmla="*/ 4 h 62"/>
                <a:gd name="T22" fmla="*/ 98 w 98"/>
                <a:gd name="T23" fmla="*/ 3 h 62"/>
                <a:gd name="T24" fmla="*/ 96 w 98"/>
                <a:gd name="T25" fmla="*/ 0 h 62"/>
                <a:gd name="T26" fmla="*/ 95 w 98"/>
                <a:gd name="T27" fmla="*/ 1 h 62"/>
                <a:gd name="T28" fmla="*/ 49 w 98"/>
                <a:gd name="T29" fmla="*/ 39 h 62"/>
                <a:gd name="T30" fmla="*/ 3 w 98"/>
                <a:gd name="T31" fmla="*/ 1 h 62"/>
                <a:gd name="T32" fmla="*/ 2 w 98"/>
                <a:gd name="T33" fmla="*/ 0 h 62"/>
                <a:gd name="T34" fmla="*/ 0 w 98"/>
                <a:gd name="T35" fmla="*/ 3 h 62"/>
                <a:gd name="T36" fmla="*/ 0 w 98"/>
                <a:gd name="T37" fmla="*/ 4 h 62"/>
                <a:gd name="T38" fmla="*/ 32 w 98"/>
                <a:gd name="T39" fmla="*/ 31 h 62"/>
                <a:gd name="T40" fmla="*/ 0 w 98"/>
                <a:gd name="T41" fmla="*/ 57 h 62"/>
                <a:gd name="T42" fmla="*/ 0 w 98"/>
                <a:gd name="T43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62">
                  <a:moveTo>
                    <a:pt x="0" y="59"/>
                  </a:moveTo>
                  <a:cubicBezTo>
                    <a:pt x="0" y="61"/>
                    <a:pt x="2" y="62"/>
                    <a:pt x="3" y="61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50" y="44"/>
                    <a:pt x="50" y="4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6" y="62"/>
                    <a:pt x="98" y="61"/>
                    <a:pt x="98" y="59"/>
                  </a:cubicBezTo>
                  <a:cubicBezTo>
                    <a:pt x="98" y="58"/>
                    <a:pt x="98" y="57"/>
                    <a:pt x="98" y="57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3"/>
                    <a:pt x="98" y="3"/>
                  </a:cubicBezTo>
                  <a:cubicBezTo>
                    <a:pt x="98" y="1"/>
                    <a:pt x="97" y="0"/>
                    <a:pt x="96" y="0"/>
                  </a:cubicBezTo>
                  <a:cubicBezTo>
                    <a:pt x="96" y="0"/>
                    <a:pt x="95" y="1"/>
                    <a:pt x="95" y="1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8"/>
                    <a:pt x="0" y="5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6412" y="3879"/>
              <a:ext cx="303" cy="204"/>
            </a:xfrm>
            <a:custGeom>
              <a:avLst/>
              <a:gdLst>
                <a:gd name="T0" fmla="*/ 122 w 128"/>
                <a:gd name="T1" fmla="*/ 0 h 86"/>
                <a:gd name="T2" fmla="*/ 6 w 128"/>
                <a:gd name="T3" fmla="*/ 0 h 86"/>
                <a:gd name="T4" fmla="*/ 0 w 128"/>
                <a:gd name="T5" fmla="*/ 6 h 86"/>
                <a:gd name="T6" fmla="*/ 0 w 128"/>
                <a:gd name="T7" fmla="*/ 80 h 86"/>
                <a:gd name="T8" fmla="*/ 6 w 128"/>
                <a:gd name="T9" fmla="*/ 86 h 86"/>
                <a:gd name="T10" fmla="*/ 122 w 128"/>
                <a:gd name="T11" fmla="*/ 86 h 86"/>
                <a:gd name="T12" fmla="*/ 128 w 128"/>
                <a:gd name="T13" fmla="*/ 80 h 86"/>
                <a:gd name="T14" fmla="*/ 128 w 128"/>
                <a:gd name="T15" fmla="*/ 6 h 86"/>
                <a:gd name="T16" fmla="*/ 122 w 128"/>
                <a:gd name="T17" fmla="*/ 0 h 86"/>
                <a:gd name="T18" fmla="*/ 123 w 128"/>
                <a:gd name="T19" fmla="*/ 81 h 86"/>
                <a:gd name="T20" fmla="*/ 5 w 128"/>
                <a:gd name="T21" fmla="*/ 81 h 86"/>
                <a:gd name="T22" fmla="*/ 5 w 128"/>
                <a:gd name="T23" fmla="*/ 4 h 86"/>
                <a:gd name="T24" fmla="*/ 123 w 128"/>
                <a:gd name="T25" fmla="*/ 4 h 86"/>
                <a:gd name="T26" fmla="*/ 123 w 128"/>
                <a:gd name="T27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86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25" y="86"/>
                    <a:pt x="128" y="83"/>
                    <a:pt x="128" y="80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2"/>
                    <a:pt x="125" y="0"/>
                    <a:pt x="122" y="0"/>
                  </a:cubicBezTo>
                  <a:close/>
                  <a:moveTo>
                    <a:pt x="123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3" y="4"/>
                    <a:pt x="123" y="4"/>
                    <a:pt x="123" y="4"/>
                  </a:cubicBezTo>
                  <a:lnTo>
                    <a:pt x="123" y="8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447" y="3907"/>
              <a:ext cx="232" cy="105"/>
            </a:xfrm>
            <a:custGeom>
              <a:avLst/>
              <a:gdLst>
                <a:gd name="T0" fmla="*/ 48 w 98"/>
                <a:gd name="T1" fmla="*/ 44 h 44"/>
                <a:gd name="T2" fmla="*/ 50 w 98"/>
                <a:gd name="T3" fmla="*/ 44 h 44"/>
                <a:gd name="T4" fmla="*/ 98 w 98"/>
                <a:gd name="T5" fmla="*/ 4 h 44"/>
                <a:gd name="T6" fmla="*/ 98 w 98"/>
                <a:gd name="T7" fmla="*/ 3 h 44"/>
                <a:gd name="T8" fmla="*/ 95 w 98"/>
                <a:gd name="T9" fmla="*/ 1 h 44"/>
                <a:gd name="T10" fmla="*/ 49 w 98"/>
                <a:gd name="T11" fmla="*/ 39 h 44"/>
                <a:gd name="T12" fmla="*/ 3 w 98"/>
                <a:gd name="T13" fmla="*/ 1 h 44"/>
                <a:gd name="T14" fmla="*/ 2 w 98"/>
                <a:gd name="T15" fmla="*/ 0 h 44"/>
                <a:gd name="T16" fmla="*/ 0 w 98"/>
                <a:gd name="T17" fmla="*/ 3 h 44"/>
                <a:gd name="T18" fmla="*/ 0 w 98"/>
                <a:gd name="T19" fmla="*/ 4 h 44"/>
                <a:gd name="T20" fmla="*/ 48 w 98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44">
                  <a:moveTo>
                    <a:pt x="48" y="44"/>
                  </a:moveTo>
                  <a:cubicBezTo>
                    <a:pt x="48" y="44"/>
                    <a:pt x="50" y="44"/>
                    <a:pt x="50" y="4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3"/>
                    <a:pt x="98" y="3"/>
                  </a:cubicBezTo>
                  <a:cubicBezTo>
                    <a:pt x="98" y="1"/>
                    <a:pt x="96" y="0"/>
                    <a:pt x="95" y="1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8" y="4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5806" y="3879"/>
              <a:ext cx="303" cy="204"/>
            </a:xfrm>
            <a:custGeom>
              <a:avLst/>
              <a:gdLst>
                <a:gd name="T0" fmla="*/ 128 w 128"/>
                <a:gd name="T1" fmla="*/ 6 h 86"/>
                <a:gd name="T2" fmla="*/ 122 w 128"/>
                <a:gd name="T3" fmla="*/ 0 h 86"/>
                <a:gd name="T4" fmla="*/ 6 w 128"/>
                <a:gd name="T5" fmla="*/ 0 h 86"/>
                <a:gd name="T6" fmla="*/ 0 w 128"/>
                <a:gd name="T7" fmla="*/ 6 h 86"/>
                <a:gd name="T8" fmla="*/ 0 w 128"/>
                <a:gd name="T9" fmla="*/ 80 h 86"/>
                <a:gd name="T10" fmla="*/ 6 w 128"/>
                <a:gd name="T11" fmla="*/ 86 h 86"/>
                <a:gd name="T12" fmla="*/ 122 w 128"/>
                <a:gd name="T13" fmla="*/ 86 h 86"/>
                <a:gd name="T14" fmla="*/ 128 w 128"/>
                <a:gd name="T15" fmla="*/ 80 h 86"/>
                <a:gd name="T16" fmla="*/ 128 w 128"/>
                <a:gd name="T17" fmla="*/ 6 h 86"/>
                <a:gd name="T18" fmla="*/ 120 w 128"/>
                <a:gd name="T19" fmla="*/ 4 h 86"/>
                <a:gd name="T20" fmla="*/ 64 w 128"/>
                <a:gd name="T21" fmla="*/ 51 h 86"/>
                <a:gd name="T22" fmla="*/ 8 w 128"/>
                <a:gd name="T23" fmla="*/ 4 h 86"/>
                <a:gd name="T24" fmla="*/ 120 w 128"/>
                <a:gd name="T25" fmla="*/ 4 h 86"/>
                <a:gd name="T26" fmla="*/ 5 w 128"/>
                <a:gd name="T27" fmla="*/ 78 h 86"/>
                <a:gd name="T28" fmla="*/ 5 w 128"/>
                <a:gd name="T29" fmla="*/ 7 h 86"/>
                <a:gd name="T30" fmla="*/ 47 w 128"/>
                <a:gd name="T31" fmla="*/ 43 h 86"/>
                <a:gd name="T32" fmla="*/ 5 w 128"/>
                <a:gd name="T33" fmla="*/ 78 h 86"/>
                <a:gd name="T34" fmla="*/ 8 w 128"/>
                <a:gd name="T35" fmla="*/ 81 h 86"/>
                <a:gd name="T36" fmla="*/ 51 w 128"/>
                <a:gd name="T37" fmla="*/ 46 h 86"/>
                <a:gd name="T38" fmla="*/ 63 w 128"/>
                <a:gd name="T39" fmla="*/ 56 h 86"/>
                <a:gd name="T40" fmla="*/ 65 w 128"/>
                <a:gd name="T41" fmla="*/ 56 h 86"/>
                <a:gd name="T42" fmla="*/ 77 w 128"/>
                <a:gd name="T43" fmla="*/ 46 h 86"/>
                <a:gd name="T44" fmla="*/ 120 w 128"/>
                <a:gd name="T45" fmla="*/ 81 h 86"/>
                <a:gd name="T46" fmla="*/ 8 w 128"/>
                <a:gd name="T47" fmla="*/ 81 h 86"/>
                <a:gd name="T48" fmla="*/ 123 w 128"/>
                <a:gd name="T49" fmla="*/ 78 h 86"/>
                <a:gd name="T50" fmla="*/ 81 w 128"/>
                <a:gd name="T51" fmla="*/ 43 h 86"/>
                <a:gd name="T52" fmla="*/ 123 w 128"/>
                <a:gd name="T53" fmla="*/ 7 h 86"/>
                <a:gd name="T54" fmla="*/ 123 w 128"/>
                <a:gd name="T5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86">
                  <a:moveTo>
                    <a:pt x="128" y="6"/>
                  </a:moveTo>
                  <a:cubicBezTo>
                    <a:pt x="128" y="2"/>
                    <a:pt x="125" y="0"/>
                    <a:pt x="1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25" y="86"/>
                    <a:pt x="128" y="83"/>
                    <a:pt x="128" y="80"/>
                  </a:cubicBezTo>
                  <a:lnTo>
                    <a:pt x="128" y="6"/>
                  </a:lnTo>
                  <a:close/>
                  <a:moveTo>
                    <a:pt x="120" y="4"/>
                  </a:moveTo>
                  <a:cubicBezTo>
                    <a:pt x="64" y="51"/>
                    <a:pt x="64" y="51"/>
                    <a:pt x="64" y="51"/>
                  </a:cubicBezTo>
                  <a:cubicBezTo>
                    <a:pt x="8" y="4"/>
                    <a:pt x="8" y="4"/>
                    <a:pt x="8" y="4"/>
                  </a:cubicBezTo>
                  <a:lnTo>
                    <a:pt x="120" y="4"/>
                  </a:lnTo>
                  <a:close/>
                  <a:moveTo>
                    <a:pt x="5" y="7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7" y="43"/>
                    <a:pt x="47" y="43"/>
                    <a:pt x="47" y="43"/>
                  </a:cubicBezTo>
                  <a:lnTo>
                    <a:pt x="5" y="78"/>
                  </a:lnTo>
                  <a:close/>
                  <a:moveTo>
                    <a:pt x="8" y="81"/>
                  </a:moveTo>
                  <a:cubicBezTo>
                    <a:pt x="51" y="46"/>
                    <a:pt x="51" y="46"/>
                    <a:pt x="51" y="4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5" y="56"/>
                    <a:pt x="65" y="56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120" y="81"/>
                    <a:pt x="120" y="81"/>
                    <a:pt x="120" y="81"/>
                  </a:cubicBezTo>
                  <a:lnTo>
                    <a:pt x="8" y="81"/>
                  </a:lnTo>
                  <a:close/>
                  <a:moveTo>
                    <a:pt x="123" y="78"/>
                  </a:moveTo>
                  <a:cubicBezTo>
                    <a:pt x="81" y="43"/>
                    <a:pt x="81" y="43"/>
                    <a:pt x="81" y="43"/>
                  </a:cubicBezTo>
                  <a:cubicBezTo>
                    <a:pt x="123" y="7"/>
                    <a:pt x="123" y="7"/>
                    <a:pt x="123" y="7"/>
                  </a:cubicBezTo>
                  <a:lnTo>
                    <a:pt x="123" y="7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5201" y="3879"/>
              <a:ext cx="303" cy="204"/>
            </a:xfrm>
            <a:custGeom>
              <a:avLst/>
              <a:gdLst>
                <a:gd name="T0" fmla="*/ 128 w 128"/>
                <a:gd name="T1" fmla="*/ 6 h 86"/>
                <a:gd name="T2" fmla="*/ 122 w 128"/>
                <a:gd name="T3" fmla="*/ 0 h 86"/>
                <a:gd name="T4" fmla="*/ 6 w 128"/>
                <a:gd name="T5" fmla="*/ 0 h 86"/>
                <a:gd name="T6" fmla="*/ 0 w 128"/>
                <a:gd name="T7" fmla="*/ 6 h 86"/>
                <a:gd name="T8" fmla="*/ 0 w 128"/>
                <a:gd name="T9" fmla="*/ 80 h 86"/>
                <a:gd name="T10" fmla="*/ 6 w 128"/>
                <a:gd name="T11" fmla="*/ 86 h 86"/>
                <a:gd name="T12" fmla="*/ 122 w 128"/>
                <a:gd name="T13" fmla="*/ 86 h 86"/>
                <a:gd name="T14" fmla="*/ 128 w 128"/>
                <a:gd name="T15" fmla="*/ 80 h 86"/>
                <a:gd name="T16" fmla="*/ 128 w 128"/>
                <a:gd name="T17" fmla="*/ 6 h 86"/>
                <a:gd name="T18" fmla="*/ 120 w 128"/>
                <a:gd name="T19" fmla="*/ 4 h 86"/>
                <a:gd name="T20" fmla="*/ 64 w 128"/>
                <a:gd name="T21" fmla="*/ 51 h 86"/>
                <a:gd name="T22" fmla="*/ 8 w 128"/>
                <a:gd name="T23" fmla="*/ 4 h 86"/>
                <a:gd name="T24" fmla="*/ 120 w 128"/>
                <a:gd name="T25" fmla="*/ 4 h 86"/>
                <a:gd name="T26" fmla="*/ 123 w 128"/>
                <a:gd name="T27" fmla="*/ 81 h 86"/>
                <a:gd name="T28" fmla="*/ 5 w 128"/>
                <a:gd name="T29" fmla="*/ 81 h 86"/>
                <a:gd name="T30" fmla="*/ 5 w 128"/>
                <a:gd name="T31" fmla="*/ 7 h 86"/>
                <a:gd name="T32" fmla="*/ 45 w 128"/>
                <a:gd name="T33" fmla="*/ 41 h 86"/>
                <a:gd name="T34" fmla="*/ 63 w 128"/>
                <a:gd name="T35" fmla="*/ 56 h 86"/>
                <a:gd name="T36" fmla="*/ 65 w 128"/>
                <a:gd name="T37" fmla="*/ 56 h 86"/>
                <a:gd name="T38" fmla="*/ 123 w 128"/>
                <a:gd name="T39" fmla="*/ 7 h 86"/>
                <a:gd name="T40" fmla="*/ 123 w 128"/>
                <a:gd name="T41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86">
                  <a:moveTo>
                    <a:pt x="128" y="6"/>
                  </a:moveTo>
                  <a:cubicBezTo>
                    <a:pt x="128" y="2"/>
                    <a:pt x="125" y="0"/>
                    <a:pt x="1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25" y="86"/>
                    <a:pt x="128" y="83"/>
                    <a:pt x="128" y="80"/>
                  </a:cubicBezTo>
                  <a:lnTo>
                    <a:pt x="128" y="6"/>
                  </a:lnTo>
                  <a:close/>
                  <a:moveTo>
                    <a:pt x="120" y="4"/>
                  </a:moveTo>
                  <a:cubicBezTo>
                    <a:pt x="64" y="51"/>
                    <a:pt x="64" y="51"/>
                    <a:pt x="64" y="51"/>
                  </a:cubicBezTo>
                  <a:cubicBezTo>
                    <a:pt x="8" y="4"/>
                    <a:pt x="8" y="4"/>
                    <a:pt x="8" y="4"/>
                  </a:cubicBezTo>
                  <a:lnTo>
                    <a:pt x="120" y="4"/>
                  </a:lnTo>
                  <a:close/>
                  <a:moveTo>
                    <a:pt x="123" y="81"/>
                  </a:moveTo>
                  <a:cubicBezTo>
                    <a:pt x="5" y="81"/>
                    <a:pt x="5" y="81"/>
                    <a:pt x="5" y="8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55" y="50"/>
                    <a:pt x="62" y="55"/>
                    <a:pt x="63" y="56"/>
                  </a:cubicBezTo>
                  <a:cubicBezTo>
                    <a:pt x="63" y="56"/>
                    <a:pt x="65" y="56"/>
                    <a:pt x="65" y="56"/>
                  </a:cubicBezTo>
                  <a:cubicBezTo>
                    <a:pt x="123" y="7"/>
                    <a:pt x="123" y="7"/>
                    <a:pt x="123" y="7"/>
                  </a:cubicBezTo>
                  <a:lnTo>
                    <a:pt x="123" y="8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591" y="3829"/>
              <a:ext cx="286" cy="303"/>
            </a:xfrm>
            <a:custGeom>
              <a:avLst/>
              <a:gdLst>
                <a:gd name="T0" fmla="*/ 115 w 121"/>
                <a:gd name="T1" fmla="*/ 5 h 128"/>
                <a:gd name="T2" fmla="*/ 102 w 121"/>
                <a:gd name="T3" fmla="*/ 0 h 128"/>
                <a:gd name="T4" fmla="*/ 90 w 121"/>
                <a:gd name="T5" fmla="*/ 5 h 128"/>
                <a:gd name="T6" fmla="*/ 9 w 121"/>
                <a:gd name="T7" fmla="*/ 86 h 128"/>
                <a:gd name="T8" fmla="*/ 9 w 121"/>
                <a:gd name="T9" fmla="*/ 121 h 128"/>
                <a:gd name="T10" fmla="*/ 27 w 121"/>
                <a:gd name="T11" fmla="*/ 128 h 128"/>
                <a:gd name="T12" fmla="*/ 44 w 121"/>
                <a:gd name="T13" fmla="*/ 121 h 128"/>
                <a:gd name="T14" fmla="*/ 109 w 121"/>
                <a:gd name="T15" fmla="*/ 55 h 128"/>
                <a:gd name="T16" fmla="*/ 109 w 121"/>
                <a:gd name="T17" fmla="*/ 52 h 128"/>
                <a:gd name="T18" fmla="*/ 106 w 121"/>
                <a:gd name="T19" fmla="*/ 52 h 128"/>
                <a:gd name="T20" fmla="*/ 41 w 121"/>
                <a:gd name="T21" fmla="*/ 117 h 128"/>
                <a:gd name="T22" fmla="*/ 27 w 121"/>
                <a:gd name="T23" fmla="*/ 123 h 128"/>
                <a:gd name="T24" fmla="*/ 13 w 121"/>
                <a:gd name="T25" fmla="*/ 117 h 128"/>
                <a:gd name="T26" fmla="*/ 7 w 121"/>
                <a:gd name="T27" fmla="*/ 103 h 128"/>
                <a:gd name="T28" fmla="*/ 13 w 121"/>
                <a:gd name="T29" fmla="*/ 89 h 128"/>
                <a:gd name="T30" fmla="*/ 94 w 121"/>
                <a:gd name="T31" fmla="*/ 8 h 128"/>
                <a:gd name="T32" fmla="*/ 111 w 121"/>
                <a:gd name="T33" fmla="*/ 8 h 128"/>
                <a:gd name="T34" fmla="*/ 111 w 121"/>
                <a:gd name="T35" fmla="*/ 26 h 128"/>
                <a:gd name="T36" fmla="*/ 36 w 121"/>
                <a:gd name="T37" fmla="*/ 102 h 128"/>
                <a:gd name="T38" fmla="*/ 28 w 121"/>
                <a:gd name="T39" fmla="*/ 102 h 128"/>
                <a:gd name="T40" fmla="*/ 28 w 121"/>
                <a:gd name="T41" fmla="*/ 94 h 128"/>
                <a:gd name="T42" fmla="*/ 88 w 121"/>
                <a:gd name="T43" fmla="*/ 34 h 128"/>
                <a:gd name="T44" fmla="*/ 89 w 121"/>
                <a:gd name="T45" fmla="*/ 33 h 128"/>
                <a:gd name="T46" fmla="*/ 88 w 121"/>
                <a:gd name="T47" fmla="*/ 31 h 128"/>
                <a:gd name="T48" fmla="*/ 85 w 121"/>
                <a:gd name="T49" fmla="*/ 31 h 128"/>
                <a:gd name="T50" fmla="*/ 25 w 121"/>
                <a:gd name="T51" fmla="*/ 91 h 128"/>
                <a:gd name="T52" fmla="*/ 25 w 121"/>
                <a:gd name="T53" fmla="*/ 105 h 128"/>
                <a:gd name="T54" fmla="*/ 39 w 121"/>
                <a:gd name="T55" fmla="*/ 105 h 128"/>
                <a:gd name="T56" fmla="*/ 115 w 121"/>
                <a:gd name="T57" fmla="*/ 29 h 128"/>
                <a:gd name="T58" fmla="*/ 115 w 121"/>
                <a:gd name="T59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1" h="128">
                  <a:moveTo>
                    <a:pt x="115" y="5"/>
                  </a:moveTo>
                  <a:cubicBezTo>
                    <a:pt x="111" y="2"/>
                    <a:pt x="107" y="0"/>
                    <a:pt x="102" y="0"/>
                  </a:cubicBezTo>
                  <a:cubicBezTo>
                    <a:pt x="98" y="0"/>
                    <a:pt x="94" y="2"/>
                    <a:pt x="90" y="5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0" y="95"/>
                    <a:pt x="0" y="111"/>
                    <a:pt x="9" y="121"/>
                  </a:cubicBezTo>
                  <a:cubicBezTo>
                    <a:pt x="14" y="125"/>
                    <a:pt x="20" y="128"/>
                    <a:pt x="27" y="128"/>
                  </a:cubicBezTo>
                  <a:cubicBezTo>
                    <a:pt x="33" y="128"/>
                    <a:pt x="39" y="125"/>
                    <a:pt x="44" y="121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10" y="54"/>
                    <a:pt x="110" y="53"/>
                    <a:pt x="109" y="52"/>
                  </a:cubicBezTo>
                  <a:cubicBezTo>
                    <a:pt x="108" y="51"/>
                    <a:pt x="107" y="51"/>
                    <a:pt x="106" y="52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37" y="121"/>
                    <a:pt x="32" y="123"/>
                    <a:pt x="27" y="123"/>
                  </a:cubicBezTo>
                  <a:cubicBezTo>
                    <a:pt x="21" y="123"/>
                    <a:pt x="16" y="121"/>
                    <a:pt x="13" y="117"/>
                  </a:cubicBezTo>
                  <a:cubicBezTo>
                    <a:pt x="9" y="114"/>
                    <a:pt x="7" y="109"/>
                    <a:pt x="7" y="103"/>
                  </a:cubicBezTo>
                  <a:cubicBezTo>
                    <a:pt x="7" y="98"/>
                    <a:pt x="9" y="93"/>
                    <a:pt x="13" y="8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8" y="3"/>
                    <a:pt x="107" y="3"/>
                    <a:pt x="111" y="8"/>
                  </a:cubicBezTo>
                  <a:cubicBezTo>
                    <a:pt x="116" y="13"/>
                    <a:pt x="116" y="21"/>
                    <a:pt x="111" y="26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4" y="104"/>
                    <a:pt x="30" y="103"/>
                    <a:pt x="28" y="102"/>
                  </a:cubicBezTo>
                  <a:cubicBezTo>
                    <a:pt x="26" y="100"/>
                    <a:pt x="26" y="96"/>
                    <a:pt x="28" y="9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9" y="34"/>
                    <a:pt x="89" y="33"/>
                    <a:pt x="89" y="33"/>
                  </a:cubicBezTo>
                  <a:cubicBezTo>
                    <a:pt x="89" y="32"/>
                    <a:pt x="89" y="31"/>
                    <a:pt x="88" y="31"/>
                  </a:cubicBezTo>
                  <a:cubicBezTo>
                    <a:pt x="88" y="30"/>
                    <a:pt x="86" y="30"/>
                    <a:pt x="85" y="31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1" y="95"/>
                    <a:pt x="21" y="101"/>
                    <a:pt x="25" y="105"/>
                  </a:cubicBezTo>
                  <a:cubicBezTo>
                    <a:pt x="29" y="108"/>
                    <a:pt x="35" y="108"/>
                    <a:pt x="39" y="105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21" y="22"/>
                    <a:pt x="121" y="11"/>
                    <a:pt x="115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3993" y="3832"/>
              <a:ext cx="309" cy="296"/>
            </a:xfrm>
            <a:custGeom>
              <a:avLst/>
              <a:gdLst>
                <a:gd name="T0" fmla="*/ 118 w 131"/>
                <a:gd name="T1" fmla="*/ 10 h 125"/>
                <a:gd name="T2" fmla="*/ 96 w 131"/>
                <a:gd name="T3" fmla="*/ 0 h 125"/>
                <a:gd name="T4" fmla="*/ 73 w 131"/>
                <a:gd name="T5" fmla="*/ 10 h 125"/>
                <a:gd name="T6" fmla="*/ 70 w 131"/>
                <a:gd name="T7" fmla="*/ 53 h 125"/>
                <a:gd name="T8" fmla="*/ 71 w 131"/>
                <a:gd name="T9" fmla="*/ 54 h 125"/>
                <a:gd name="T10" fmla="*/ 0 w 131"/>
                <a:gd name="T11" fmla="*/ 125 h 125"/>
                <a:gd name="T12" fmla="*/ 7 w 131"/>
                <a:gd name="T13" fmla="*/ 125 h 125"/>
                <a:gd name="T14" fmla="*/ 74 w 131"/>
                <a:gd name="T15" fmla="*/ 57 h 125"/>
                <a:gd name="T16" fmla="*/ 75 w 131"/>
                <a:gd name="T17" fmla="*/ 58 h 125"/>
                <a:gd name="T18" fmla="*/ 96 w 131"/>
                <a:gd name="T19" fmla="*/ 65 h 125"/>
                <a:gd name="T20" fmla="*/ 118 w 131"/>
                <a:gd name="T21" fmla="*/ 56 h 125"/>
                <a:gd name="T22" fmla="*/ 118 w 131"/>
                <a:gd name="T23" fmla="*/ 10 h 125"/>
                <a:gd name="T24" fmla="*/ 115 w 131"/>
                <a:gd name="T25" fmla="*/ 52 h 125"/>
                <a:gd name="T26" fmla="*/ 96 w 131"/>
                <a:gd name="T27" fmla="*/ 61 h 125"/>
                <a:gd name="T28" fmla="*/ 76 w 131"/>
                <a:gd name="T29" fmla="*/ 52 h 125"/>
                <a:gd name="T30" fmla="*/ 68 w 131"/>
                <a:gd name="T31" fmla="*/ 33 h 125"/>
                <a:gd name="T32" fmla="*/ 76 w 131"/>
                <a:gd name="T33" fmla="*/ 13 h 125"/>
                <a:gd name="T34" fmla="*/ 96 w 131"/>
                <a:gd name="T35" fmla="*/ 5 h 125"/>
                <a:gd name="T36" fmla="*/ 115 w 131"/>
                <a:gd name="T37" fmla="*/ 13 h 125"/>
                <a:gd name="T38" fmla="*/ 123 w 131"/>
                <a:gd name="T39" fmla="*/ 33 h 125"/>
                <a:gd name="T40" fmla="*/ 115 w 131"/>
                <a:gd name="T41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25">
                  <a:moveTo>
                    <a:pt x="118" y="10"/>
                  </a:moveTo>
                  <a:cubicBezTo>
                    <a:pt x="112" y="4"/>
                    <a:pt x="104" y="0"/>
                    <a:pt x="96" y="0"/>
                  </a:cubicBezTo>
                  <a:cubicBezTo>
                    <a:pt x="87" y="0"/>
                    <a:pt x="79" y="4"/>
                    <a:pt x="73" y="10"/>
                  </a:cubicBezTo>
                  <a:cubicBezTo>
                    <a:pt x="61" y="22"/>
                    <a:pt x="60" y="40"/>
                    <a:pt x="70" y="53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81" y="63"/>
                    <a:pt x="88" y="65"/>
                    <a:pt x="96" y="65"/>
                  </a:cubicBezTo>
                  <a:cubicBezTo>
                    <a:pt x="104" y="65"/>
                    <a:pt x="112" y="62"/>
                    <a:pt x="118" y="56"/>
                  </a:cubicBezTo>
                  <a:cubicBezTo>
                    <a:pt x="131" y="43"/>
                    <a:pt x="131" y="22"/>
                    <a:pt x="118" y="10"/>
                  </a:cubicBezTo>
                  <a:close/>
                  <a:moveTo>
                    <a:pt x="115" y="52"/>
                  </a:moveTo>
                  <a:cubicBezTo>
                    <a:pt x="110" y="58"/>
                    <a:pt x="103" y="61"/>
                    <a:pt x="96" y="61"/>
                  </a:cubicBezTo>
                  <a:cubicBezTo>
                    <a:pt x="88" y="61"/>
                    <a:pt x="81" y="58"/>
                    <a:pt x="76" y="52"/>
                  </a:cubicBezTo>
                  <a:cubicBezTo>
                    <a:pt x="71" y="47"/>
                    <a:pt x="68" y="40"/>
                    <a:pt x="68" y="33"/>
                  </a:cubicBezTo>
                  <a:cubicBezTo>
                    <a:pt x="68" y="25"/>
                    <a:pt x="71" y="18"/>
                    <a:pt x="76" y="13"/>
                  </a:cubicBezTo>
                  <a:cubicBezTo>
                    <a:pt x="81" y="8"/>
                    <a:pt x="88" y="5"/>
                    <a:pt x="96" y="5"/>
                  </a:cubicBezTo>
                  <a:cubicBezTo>
                    <a:pt x="103" y="5"/>
                    <a:pt x="110" y="8"/>
                    <a:pt x="115" y="13"/>
                  </a:cubicBezTo>
                  <a:cubicBezTo>
                    <a:pt x="120" y="18"/>
                    <a:pt x="123" y="25"/>
                    <a:pt x="123" y="33"/>
                  </a:cubicBezTo>
                  <a:cubicBezTo>
                    <a:pt x="123" y="40"/>
                    <a:pt x="120" y="47"/>
                    <a:pt x="115" y="5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4186" y="3867"/>
              <a:ext cx="64" cy="24"/>
            </a:xfrm>
            <a:custGeom>
              <a:avLst/>
              <a:gdLst>
                <a:gd name="T0" fmla="*/ 14 w 27"/>
                <a:gd name="T1" fmla="*/ 0 h 10"/>
                <a:gd name="T2" fmla="*/ 1 w 27"/>
                <a:gd name="T3" fmla="*/ 5 h 10"/>
                <a:gd name="T4" fmla="*/ 1 w 27"/>
                <a:gd name="T5" fmla="*/ 9 h 10"/>
                <a:gd name="T6" fmla="*/ 5 w 27"/>
                <a:gd name="T7" fmla="*/ 9 h 10"/>
                <a:gd name="T8" fmla="*/ 14 w 27"/>
                <a:gd name="T9" fmla="*/ 5 h 10"/>
                <a:gd name="T10" fmla="*/ 23 w 27"/>
                <a:gd name="T11" fmla="*/ 9 h 10"/>
                <a:gd name="T12" fmla="*/ 26 w 27"/>
                <a:gd name="T13" fmla="*/ 9 h 10"/>
                <a:gd name="T14" fmla="*/ 26 w 27"/>
                <a:gd name="T15" fmla="*/ 5 h 10"/>
                <a:gd name="T16" fmla="*/ 14 w 2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0">
                  <a:moveTo>
                    <a:pt x="14" y="0"/>
                  </a:moveTo>
                  <a:cubicBezTo>
                    <a:pt x="9" y="0"/>
                    <a:pt x="5" y="2"/>
                    <a:pt x="1" y="5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4" y="10"/>
                    <a:pt x="5" y="9"/>
                  </a:cubicBezTo>
                  <a:cubicBezTo>
                    <a:pt x="7" y="6"/>
                    <a:pt x="10" y="5"/>
                    <a:pt x="14" y="5"/>
                  </a:cubicBezTo>
                  <a:cubicBezTo>
                    <a:pt x="17" y="5"/>
                    <a:pt x="20" y="6"/>
                    <a:pt x="23" y="9"/>
                  </a:cubicBezTo>
                  <a:cubicBezTo>
                    <a:pt x="23" y="10"/>
                    <a:pt x="25" y="10"/>
                    <a:pt x="26" y="9"/>
                  </a:cubicBezTo>
                  <a:cubicBezTo>
                    <a:pt x="27" y="8"/>
                    <a:pt x="27" y="6"/>
                    <a:pt x="26" y="5"/>
                  </a:cubicBezTo>
                  <a:cubicBezTo>
                    <a:pt x="23" y="2"/>
                    <a:pt x="18" y="0"/>
                    <a:pt x="1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3387" y="3829"/>
              <a:ext cx="305" cy="299"/>
            </a:xfrm>
            <a:custGeom>
              <a:avLst/>
              <a:gdLst>
                <a:gd name="T0" fmla="*/ 118 w 129"/>
                <a:gd name="T1" fmla="*/ 48 h 126"/>
                <a:gd name="T2" fmla="*/ 118 w 129"/>
                <a:gd name="T3" fmla="*/ 48 h 126"/>
                <a:gd name="T4" fmla="*/ 125 w 129"/>
                <a:gd name="T5" fmla="*/ 45 h 126"/>
                <a:gd name="T6" fmla="*/ 125 w 129"/>
                <a:gd name="T7" fmla="*/ 31 h 126"/>
                <a:gd name="T8" fmla="*/ 98 w 129"/>
                <a:gd name="T9" fmla="*/ 4 h 126"/>
                <a:gd name="T10" fmla="*/ 85 w 129"/>
                <a:gd name="T11" fmla="*/ 4 h 126"/>
                <a:gd name="T12" fmla="*/ 83 w 129"/>
                <a:gd name="T13" fmla="*/ 15 h 126"/>
                <a:gd name="T14" fmla="*/ 83 w 129"/>
                <a:gd name="T15" fmla="*/ 16 h 126"/>
                <a:gd name="T16" fmla="*/ 51 w 129"/>
                <a:gd name="T17" fmla="*/ 49 h 126"/>
                <a:gd name="T18" fmla="*/ 50 w 129"/>
                <a:gd name="T19" fmla="*/ 48 h 126"/>
                <a:gd name="T20" fmla="*/ 30 w 129"/>
                <a:gd name="T21" fmla="*/ 48 h 126"/>
                <a:gd name="T22" fmla="*/ 30 w 129"/>
                <a:gd name="T23" fmla="*/ 67 h 126"/>
                <a:gd name="T24" fmla="*/ 45 w 129"/>
                <a:gd name="T25" fmla="*/ 81 h 126"/>
                <a:gd name="T26" fmla="*/ 0 w 129"/>
                <a:gd name="T27" fmla="*/ 126 h 126"/>
                <a:gd name="T28" fmla="*/ 7 w 129"/>
                <a:gd name="T29" fmla="*/ 126 h 126"/>
                <a:gd name="T30" fmla="*/ 48 w 129"/>
                <a:gd name="T31" fmla="*/ 85 h 126"/>
                <a:gd name="T32" fmla="*/ 62 w 129"/>
                <a:gd name="T33" fmla="*/ 99 h 126"/>
                <a:gd name="T34" fmla="*/ 82 w 129"/>
                <a:gd name="T35" fmla="*/ 99 h 126"/>
                <a:gd name="T36" fmla="*/ 82 w 129"/>
                <a:gd name="T37" fmla="*/ 80 h 126"/>
                <a:gd name="T38" fmla="*/ 81 w 129"/>
                <a:gd name="T39" fmla="*/ 79 h 126"/>
                <a:gd name="T40" fmla="*/ 113 w 129"/>
                <a:gd name="T41" fmla="*/ 46 h 126"/>
                <a:gd name="T42" fmla="*/ 114 w 129"/>
                <a:gd name="T43" fmla="*/ 47 h 126"/>
                <a:gd name="T44" fmla="*/ 118 w 129"/>
                <a:gd name="T45" fmla="*/ 48 h 126"/>
                <a:gd name="T46" fmla="*/ 78 w 129"/>
                <a:gd name="T47" fmla="*/ 96 h 126"/>
                <a:gd name="T48" fmla="*/ 72 w 129"/>
                <a:gd name="T49" fmla="*/ 98 h 126"/>
                <a:gd name="T50" fmla="*/ 66 w 129"/>
                <a:gd name="T51" fmla="*/ 96 h 126"/>
                <a:gd name="T52" fmla="*/ 34 w 129"/>
                <a:gd name="T53" fmla="*/ 64 h 126"/>
                <a:gd name="T54" fmla="*/ 34 w 129"/>
                <a:gd name="T55" fmla="*/ 51 h 126"/>
                <a:gd name="T56" fmla="*/ 46 w 129"/>
                <a:gd name="T57" fmla="*/ 51 h 126"/>
                <a:gd name="T58" fmla="*/ 78 w 129"/>
                <a:gd name="T59" fmla="*/ 83 h 126"/>
                <a:gd name="T60" fmla="*/ 78 w 129"/>
                <a:gd name="T61" fmla="*/ 96 h 126"/>
                <a:gd name="T62" fmla="*/ 77 w 129"/>
                <a:gd name="T63" fmla="*/ 75 h 126"/>
                <a:gd name="T64" fmla="*/ 54 w 129"/>
                <a:gd name="T65" fmla="*/ 52 h 126"/>
                <a:gd name="T66" fmla="*/ 86 w 129"/>
                <a:gd name="T67" fmla="*/ 20 h 126"/>
                <a:gd name="T68" fmla="*/ 110 w 129"/>
                <a:gd name="T69" fmla="*/ 43 h 126"/>
                <a:gd name="T70" fmla="*/ 77 w 129"/>
                <a:gd name="T71" fmla="*/ 75 h 126"/>
                <a:gd name="T72" fmla="*/ 88 w 129"/>
                <a:gd name="T73" fmla="*/ 15 h 126"/>
                <a:gd name="T74" fmla="*/ 88 w 129"/>
                <a:gd name="T75" fmla="*/ 7 h 126"/>
                <a:gd name="T76" fmla="*/ 95 w 129"/>
                <a:gd name="T77" fmla="*/ 7 h 126"/>
                <a:gd name="T78" fmla="*/ 122 w 129"/>
                <a:gd name="T79" fmla="*/ 34 h 126"/>
                <a:gd name="T80" fmla="*/ 123 w 129"/>
                <a:gd name="T81" fmla="*/ 38 h 126"/>
                <a:gd name="T82" fmla="*/ 122 w 129"/>
                <a:gd name="T83" fmla="*/ 42 h 126"/>
                <a:gd name="T84" fmla="*/ 118 w 129"/>
                <a:gd name="T85" fmla="*/ 43 h 126"/>
                <a:gd name="T86" fmla="*/ 114 w 129"/>
                <a:gd name="T87" fmla="*/ 42 h 126"/>
                <a:gd name="T88" fmla="*/ 88 w 129"/>
                <a:gd name="T89" fmla="*/ 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26">
                  <a:moveTo>
                    <a:pt x="118" y="48"/>
                  </a:moveTo>
                  <a:cubicBezTo>
                    <a:pt x="118" y="48"/>
                    <a:pt x="118" y="48"/>
                    <a:pt x="118" y="48"/>
                  </a:cubicBezTo>
                  <a:cubicBezTo>
                    <a:pt x="121" y="48"/>
                    <a:pt x="123" y="47"/>
                    <a:pt x="125" y="45"/>
                  </a:cubicBezTo>
                  <a:cubicBezTo>
                    <a:pt x="129" y="41"/>
                    <a:pt x="129" y="35"/>
                    <a:pt x="125" y="31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5" y="0"/>
                    <a:pt x="88" y="0"/>
                    <a:pt x="85" y="4"/>
                  </a:cubicBezTo>
                  <a:cubicBezTo>
                    <a:pt x="82" y="7"/>
                    <a:pt x="81" y="12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4" y="43"/>
                    <a:pt x="36" y="43"/>
                    <a:pt x="30" y="48"/>
                  </a:cubicBezTo>
                  <a:cubicBezTo>
                    <a:pt x="25" y="53"/>
                    <a:pt x="25" y="62"/>
                    <a:pt x="30" y="67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7" y="104"/>
                    <a:pt x="76" y="104"/>
                    <a:pt x="82" y="99"/>
                  </a:cubicBezTo>
                  <a:cubicBezTo>
                    <a:pt x="87" y="94"/>
                    <a:pt x="87" y="85"/>
                    <a:pt x="82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15" y="47"/>
                    <a:pt x="117" y="48"/>
                    <a:pt x="118" y="48"/>
                  </a:cubicBezTo>
                  <a:close/>
                  <a:moveTo>
                    <a:pt x="78" y="96"/>
                  </a:moveTo>
                  <a:cubicBezTo>
                    <a:pt x="77" y="97"/>
                    <a:pt x="74" y="98"/>
                    <a:pt x="72" y="98"/>
                  </a:cubicBezTo>
                  <a:cubicBezTo>
                    <a:pt x="70" y="98"/>
                    <a:pt x="67" y="97"/>
                    <a:pt x="66" y="96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0" y="60"/>
                    <a:pt x="30" y="55"/>
                    <a:pt x="34" y="51"/>
                  </a:cubicBezTo>
                  <a:cubicBezTo>
                    <a:pt x="37" y="48"/>
                    <a:pt x="43" y="48"/>
                    <a:pt x="46" y="51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82" y="86"/>
                    <a:pt x="82" y="92"/>
                    <a:pt x="78" y="96"/>
                  </a:cubicBezTo>
                  <a:close/>
                  <a:moveTo>
                    <a:pt x="77" y="75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77" y="75"/>
                  </a:lnTo>
                  <a:close/>
                  <a:moveTo>
                    <a:pt x="88" y="15"/>
                  </a:moveTo>
                  <a:cubicBezTo>
                    <a:pt x="86" y="13"/>
                    <a:pt x="86" y="10"/>
                    <a:pt x="88" y="7"/>
                  </a:cubicBezTo>
                  <a:cubicBezTo>
                    <a:pt x="90" y="6"/>
                    <a:pt x="93" y="6"/>
                    <a:pt x="95" y="7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3" y="35"/>
                    <a:pt x="123" y="36"/>
                    <a:pt x="123" y="38"/>
                  </a:cubicBezTo>
                  <a:cubicBezTo>
                    <a:pt x="123" y="39"/>
                    <a:pt x="123" y="41"/>
                    <a:pt x="122" y="42"/>
                  </a:cubicBezTo>
                  <a:cubicBezTo>
                    <a:pt x="121" y="43"/>
                    <a:pt x="120" y="43"/>
                    <a:pt x="118" y="43"/>
                  </a:cubicBezTo>
                  <a:cubicBezTo>
                    <a:pt x="117" y="43"/>
                    <a:pt x="115" y="43"/>
                    <a:pt x="114" y="42"/>
                  </a:cubicBezTo>
                  <a:lnTo>
                    <a:pt x="88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772" y="3938"/>
              <a:ext cx="196" cy="194"/>
            </a:xfrm>
            <a:custGeom>
              <a:avLst/>
              <a:gdLst>
                <a:gd name="T0" fmla="*/ 73 w 83"/>
                <a:gd name="T1" fmla="*/ 45 h 82"/>
                <a:gd name="T2" fmla="*/ 48 w 83"/>
                <a:gd name="T3" fmla="*/ 70 h 82"/>
                <a:gd name="T4" fmla="*/ 31 w 83"/>
                <a:gd name="T5" fmla="*/ 77 h 82"/>
                <a:gd name="T6" fmla="*/ 15 w 83"/>
                <a:gd name="T7" fmla="*/ 70 h 82"/>
                <a:gd name="T8" fmla="*/ 8 w 83"/>
                <a:gd name="T9" fmla="*/ 53 h 82"/>
                <a:gd name="T10" fmla="*/ 15 w 83"/>
                <a:gd name="T11" fmla="*/ 37 h 82"/>
                <a:gd name="T12" fmla="*/ 40 w 83"/>
                <a:gd name="T13" fmla="*/ 11 h 82"/>
                <a:gd name="T14" fmla="*/ 57 w 83"/>
                <a:gd name="T15" fmla="*/ 4 h 82"/>
                <a:gd name="T16" fmla="*/ 73 w 83"/>
                <a:gd name="T17" fmla="*/ 11 h 82"/>
                <a:gd name="T18" fmla="*/ 78 w 83"/>
                <a:gd name="T19" fmla="*/ 19 h 82"/>
                <a:gd name="T20" fmla="*/ 79 w 83"/>
                <a:gd name="T21" fmla="*/ 20 h 82"/>
                <a:gd name="T22" fmla="*/ 82 w 83"/>
                <a:gd name="T23" fmla="*/ 20 h 82"/>
                <a:gd name="T24" fmla="*/ 83 w 83"/>
                <a:gd name="T25" fmla="*/ 17 h 82"/>
                <a:gd name="T26" fmla="*/ 83 w 83"/>
                <a:gd name="T27" fmla="*/ 17 h 82"/>
                <a:gd name="T28" fmla="*/ 77 w 83"/>
                <a:gd name="T29" fmla="*/ 8 h 82"/>
                <a:gd name="T30" fmla="*/ 57 w 83"/>
                <a:gd name="T31" fmla="*/ 0 h 82"/>
                <a:gd name="T32" fmla="*/ 37 w 83"/>
                <a:gd name="T33" fmla="*/ 8 h 82"/>
                <a:gd name="T34" fmla="*/ 11 w 83"/>
                <a:gd name="T35" fmla="*/ 33 h 82"/>
                <a:gd name="T36" fmla="*/ 11 w 83"/>
                <a:gd name="T37" fmla="*/ 73 h 82"/>
                <a:gd name="T38" fmla="*/ 31 w 83"/>
                <a:gd name="T39" fmla="*/ 82 h 82"/>
                <a:gd name="T40" fmla="*/ 31 w 83"/>
                <a:gd name="T41" fmla="*/ 82 h 82"/>
                <a:gd name="T42" fmla="*/ 51 w 83"/>
                <a:gd name="T43" fmla="*/ 73 h 82"/>
                <a:gd name="T44" fmla="*/ 76 w 83"/>
                <a:gd name="T45" fmla="*/ 49 h 82"/>
                <a:gd name="T46" fmla="*/ 76 w 83"/>
                <a:gd name="T47" fmla="*/ 45 h 82"/>
                <a:gd name="T48" fmla="*/ 73 w 83"/>
                <a:gd name="T49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82">
                  <a:moveTo>
                    <a:pt x="73" y="45"/>
                  </a:moveTo>
                  <a:cubicBezTo>
                    <a:pt x="48" y="70"/>
                    <a:pt x="48" y="70"/>
                    <a:pt x="48" y="70"/>
                  </a:cubicBezTo>
                  <a:cubicBezTo>
                    <a:pt x="44" y="75"/>
                    <a:pt x="38" y="77"/>
                    <a:pt x="31" y="77"/>
                  </a:cubicBezTo>
                  <a:cubicBezTo>
                    <a:pt x="25" y="77"/>
                    <a:pt x="19" y="75"/>
                    <a:pt x="15" y="70"/>
                  </a:cubicBezTo>
                  <a:cubicBezTo>
                    <a:pt x="10" y="66"/>
                    <a:pt x="8" y="60"/>
                    <a:pt x="8" y="53"/>
                  </a:cubicBezTo>
                  <a:cubicBezTo>
                    <a:pt x="8" y="47"/>
                    <a:pt x="10" y="41"/>
                    <a:pt x="15" y="37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7"/>
                    <a:pt x="50" y="4"/>
                    <a:pt x="57" y="4"/>
                  </a:cubicBezTo>
                  <a:cubicBezTo>
                    <a:pt x="63" y="4"/>
                    <a:pt x="69" y="7"/>
                    <a:pt x="73" y="11"/>
                  </a:cubicBezTo>
                  <a:cubicBezTo>
                    <a:pt x="75" y="14"/>
                    <a:pt x="77" y="16"/>
                    <a:pt x="78" y="19"/>
                  </a:cubicBezTo>
                  <a:cubicBezTo>
                    <a:pt x="79" y="19"/>
                    <a:pt x="79" y="20"/>
                    <a:pt x="79" y="20"/>
                  </a:cubicBezTo>
                  <a:cubicBezTo>
                    <a:pt x="80" y="21"/>
                    <a:pt x="81" y="21"/>
                    <a:pt x="82" y="20"/>
                  </a:cubicBezTo>
                  <a:cubicBezTo>
                    <a:pt x="83" y="19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1" y="14"/>
                    <a:pt x="79" y="11"/>
                    <a:pt x="77" y="8"/>
                  </a:cubicBezTo>
                  <a:cubicBezTo>
                    <a:pt x="71" y="3"/>
                    <a:pt x="64" y="0"/>
                    <a:pt x="57" y="0"/>
                  </a:cubicBezTo>
                  <a:cubicBezTo>
                    <a:pt x="49" y="0"/>
                    <a:pt x="42" y="3"/>
                    <a:pt x="37" y="8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0" y="44"/>
                    <a:pt x="0" y="62"/>
                    <a:pt x="11" y="73"/>
                  </a:cubicBezTo>
                  <a:cubicBezTo>
                    <a:pt x="17" y="79"/>
                    <a:pt x="24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9" y="82"/>
                    <a:pt x="46" y="79"/>
                    <a:pt x="51" y="73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7" y="48"/>
                    <a:pt x="77" y="46"/>
                    <a:pt x="76" y="45"/>
                  </a:cubicBezTo>
                  <a:cubicBezTo>
                    <a:pt x="75" y="45"/>
                    <a:pt x="74" y="45"/>
                    <a:pt x="73" y="4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893" y="3829"/>
              <a:ext cx="196" cy="194"/>
            </a:xfrm>
            <a:custGeom>
              <a:avLst/>
              <a:gdLst>
                <a:gd name="T0" fmla="*/ 72 w 83"/>
                <a:gd name="T1" fmla="*/ 8 h 82"/>
                <a:gd name="T2" fmla="*/ 52 w 83"/>
                <a:gd name="T3" fmla="*/ 0 h 82"/>
                <a:gd name="T4" fmla="*/ 32 w 83"/>
                <a:gd name="T5" fmla="*/ 8 h 82"/>
                <a:gd name="T6" fmla="*/ 7 w 83"/>
                <a:gd name="T7" fmla="*/ 33 h 82"/>
                <a:gd name="T8" fmla="*/ 7 w 83"/>
                <a:gd name="T9" fmla="*/ 36 h 82"/>
                <a:gd name="T10" fmla="*/ 10 w 83"/>
                <a:gd name="T11" fmla="*/ 36 h 82"/>
                <a:gd name="T12" fmla="*/ 35 w 83"/>
                <a:gd name="T13" fmla="*/ 11 h 82"/>
                <a:gd name="T14" fmla="*/ 52 w 83"/>
                <a:gd name="T15" fmla="*/ 4 h 82"/>
                <a:gd name="T16" fmla="*/ 68 w 83"/>
                <a:gd name="T17" fmla="*/ 11 h 82"/>
                <a:gd name="T18" fmla="*/ 75 w 83"/>
                <a:gd name="T19" fmla="*/ 28 h 82"/>
                <a:gd name="T20" fmla="*/ 68 w 83"/>
                <a:gd name="T21" fmla="*/ 45 h 82"/>
                <a:gd name="T22" fmla="*/ 43 w 83"/>
                <a:gd name="T23" fmla="*/ 70 h 82"/>
                <a:gd name="T24" fmla="*/ 26 w 83"/>
                <a:gd name="T25" fmla="*/ 77 h 82"/>
                <a:gd name="T26" fmla="*/ 10 w 83"/>
                <a:gd name="T27" fmla="*/ 70 h 82"/>
                <a:gd name="T28" fmla="*/ 5 w 83"/>
                <a:gd name="T29" fmla="*/ 63 h 82"/>
                <a:gd name="T30" fmla="*/ 4 w 83"/>
                <a:gd name="T31" fmla="*/ 62 h 82"/>
                <a:gd name="T32" fmla="*/ 2 w 83"/>
                <a:gd name="T33" fmla="*/ 61 h 82"/>
                <a:gd name="T34" fmla="*/ 1 w 83"/>
                <a:gd name="T35" fmla="*/ 62 h 82"/>
                <a:gd name="T36" fmla="*/ 0 w 83"/>
                <a:gd name="T37" fmla="*/ 64 h 82"/>
                <a:gd name="T38" fmla="*/ 6 w 83"/>
                <a:gd name="T39" fmla="*/ 73 h 82"/>
                <a:gd name="T40" fmla="*/ 26 w 83"/>
                <a:gd name="T41" fmla="*/ 82 h 82"/>
                <a:gd name="T42" fmla="*/ 46 w 83"/>
                <a:gd name="T43" fmla="*/ 73 h 82"/>
                <a:gd name="T44" fmla="*/ 72 w 83"/>
                <a:gd name="T45" fmla="*/ 48 h 82"/>
                <a:gd name="T46" fmla="*/ 72 w 83"/>
                <a:gd name="T47" fmla="*/ 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" h="82">
                  <a:moveTo>
                    <a:pt x="72" y="8"/>
                  </a:moveTo>
                  <a:cubicBezTo>
                    <a:pt x="66" y="3"/>
                    <a:pt x="59" y="0"/>
                    <a:pt x="52" y="0"/>
                  </a:cubicBezTo>
                  <a:cubicBezTo>
                    <a:pt x="44" y="0"/>
                    <a:pt x="37" y="3"/>
                    <a:pt x="32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4"/>
                    <a:pt x="6" y="35"/>
                    <a:pt x="7" y="36"/>
                  </a:cubicBezTo>
                  <a:cubicBezTo>
                    <a:pt x="8" y="37"/>
                    <a:pt x="9" y="37"/>
                    <a:pt x="10" y="36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9" y="7"/>
                    <a:pt x="45" y="4"/>
                    <a:pt x="52" y="4"/>
                  </a:cubicBezTo>
                  <a:cubicBezTo>
                    <a:pt x="58" y="4"/>
                    <a:pt x="64" y="7"/>
                    <a:pt x="68" y="11"/>
                  </a:cubicBezTo>
                  <a:cubicBezTo>
                    <a:pt x="73" y="16"/>
                    <a:pt x="75" y="22"/>
                    <a:pt x="75" y="28"/>
                  </a:cubicBezTo>
                  <a:cubicBezTo>
                    <a:pt x="75" y="34"/>
                    <a:pt x="73" y="40"/>
                    <a:pt x="68" y="45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39" y="75"/>
                    <a:pt x="33" y="77"/>
                    <a:pt x="26" y="77"/>
                  </a:cubicBezTo>
                  <a:cubicBezTo>
                    <a:pt x="20" y="77"/>
                    <a:pt x="14" y="75"/>
                    <a:pt x="10" y="70"/>
                  </a:cubicBezTo>
                  <a:cubicBezTo>
                    <a:pt x="8" y="68"/>
                    <a:pt x="6" y="65"/>
                    <a:pt x="5" y="63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1"/>
                    <a:pt x="3" y="61"/>
                    <a:pt x="2" y="61"/>
                  </a:cubicBezTo>
                  <a:cubicBezTo>
                    <a:pt x="2" y="61"/>
                    <a:pt x="1" y="61"/>
                    <a:pt x="1" y="62"/>
                  </a:cubicBezTo>
                  <a:cubicBezTo>
                    <a:pt x="0" y="62"/>
                    <a:pt x="0" y="63"/>
                    <a:pt x="0" y="64"/>
                  </a:cubicBezTo>
                  <a:cubicBezTo>
                    <a:pt x="2" y="68"/>
                    <a:pt x="4" y="71"/>
                    <a:pt x="6" y="73"/>
                  </a:cubicBezTo>
                  <a:cubicBezTo>
                    <a:pt x="12" y="79"/>
                    <a:pt x="19" y="82"/>
                    <a:pt x="26" y="82"/>
                  </a:cubicBezTo>
                  <a:cubicBezTo>
                    <a:pt x="34" y="82"/>
                    <a:pt x="41" y="79"/>
                    <a:pt x="46" y="73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83" y="37"/>
                    <a:pt x="83" y="19"/>
                    <a:pt x="72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169" y="3829"/>
              <a:ext cx="312" cy="303"/>
            </a:xfrm>
            <a:custGeom>
              <a:avLst/>
              <a:gdLst>
                <a:gd name="T0" fmla="*/ 123 w 132"/>
                <a:gd name="T1" fmla="*/ 7 h 128"/>
                <a:gd name="T2" fmla="*/ 105 w 132"/>
                <a:gd name="T3" fmla="*/ 0 h 128"/>
                <a:gd name="T4" fmla="*/ 88 w 132"/>
                <a:gd name="T5" fmla="*/ 7 h 128"/>
                <a:gd name="T6" fmla="*/ 72 w 132"/>
                <a:gd name="T7" fmla="*/ 23 h 128"/>
                <a:gd name="T8" fmla="*/ 70 w 132"/>
                <a:gd name="T9" fmla="*/ 55 h 128"/>
                <a:gd name="T10" fmla="*/ 71 w 132"/>
                <a:gd name="T11" fmla="*/ 56 h 128"/>
                <a:gd name="T12" fmla="*/ 58 w 132"/>
                <a:gd name="T13" fmla="*/ 69 h 128"/>
                <a:gd name="T14" fmla="*/ 57 w 132"/>
                <a:gd name="T15" fmla="*/ 68 h 128"/>
                <a:gd name="T16" fmla="*/ 42 w 132"/>
                <a:gd name="T17" fmla="*/ 63 h 128"/>
                <a:gd name="T18" fmla="*/ 25 w 132"/>
                <a:gd name="T19" fmla="*/ 70 h 128"/>
                <a:gd name="T20" fmla="*/ 9 w 132"/>
                <a:gd name="T21" fmla="*/ 86 h 128"/>
                <a:gd name="T22" fmla="*/ 9 w 132"/>
                <a:gd name="T23" fmla="*/ 121 h 128"/>
                <a:gd name="T24" fmla="*/ 27 w 132"/>
                <a:gd name="T25" fmla="*/ 128 h 128"/>
                <a:gd name="T26" fmla="*/ 44 w 132"/>
                <a:gd name="T27" fmla="*/ 121 h 128"/>
                <a:gd name="T28" fmla="*/ 60 w 132"/>
                <a:gd name="T29" fmla="*/ 105 h 128"/>
                <a:gd name="T30" fmla="*/ 62 w 132"/>
                <a:gd name="T31" fmla="*/ 73 h 128"/>
                <a:gd name="T32" fmla="*/ 61 w 132"/>
                <a:gd name="T33" fmla="*/ 72 h 128"/>
                <a:gd name="T34" fmla="*/ 74 w 132"/>
                <a:gd name="T35" fmla="*/ 59 h 128"/>
                <a:gd name="T36" fmla="*/ 75 w 132"/>
                <a:gd name="T37" fmla="*/ 60 h 128"/>
                <a:gd name="T38" fmla="*/ 90 w 132"/>
                <a:gd name="T39" fmla="*/ 65 h 128"/>
                <a:gd name="T40" fmla="*/ 107 w 132"/>
                <a:gd name="T41" fmla="*/ 57 h 128"/>
                <a:gd name="T42" fmla="*/ 123 w 132"/>
                <a:gd name="T43" fmla="*/ 42 h 128"/>
                <a:gd name="T44" fmla="*/ 123 w 132"/>
                <a:gd name="T45" fmla="*/ 7 h 128"/>
                <a:gd name="T46" fmla="*/ 62 w 132"/>
                <a:gd name="T47" fmla="*/ 87 h 128"/>
                <a:gd name="T48" fmla="*/ 56 w 132"/>
                <a:gd name="T49" fmla="*/ 102 h 128"/>
                <a:gd name="T50" fmla="*/ 41 w 132"/>
                <a:gd name="T51" fmla="*/ 117 h 128"/>
                <a:gd name="T52" fmla="*/ 27 w 132"/>
                <a:gd name="T53" fmla="*/ 123 h 128"/>
                <a:gd name="T54" fmla="*/ 12 w 132"/>
                <a:gd name="T55" fmla="*/ 117 h 128"/>
                <a:gd name="T56" fmla="*/ 7 w 132"/>
                <a:gd name="T57" fmla="*/ 103 h 128"/>
                <a:gd name="T58" fmla="*/ 12 w 132"/>
                <a:gd name="T59" fmla="*/ 89 h 128"/>
                <a:gd name="T60" fmla="*/ 28 w 132"/>
                <a:gd name="T61" fmla="*/ 73 h 128"/>
                <a:gd name="T62" fmla="*/ 42 w 132"/>
                <a:gd name="T63" fmla="*/ 67 h 128"/>
                <a:gd name="T64" fmla="*/ 53 w 132"/>
                <a:gd name="T65" fmla="*/ 71 h 128"/>
                <a:gd name="T66" fmla="*/ 55 w 132"/>
                <a:gd name="T67" fmla="*/ 72 h 128"/>
                <a:gd name="T68" fmla="*/ 41 w 132"/>
                <a:gd name="T69" fmla="*/ 86 h 128"/>
                <a:gd name="T70" fmla="*/ 41 w 132"/>
                <a:gd name="T71" fmla="*/ 89 h 128"/>
                <a:gd name="T72" fmla="*/ 44 w 132"/>
                <a:gd name="T73" fmla="*/ 89 h 128"/>
                <a:gd name="T74" fmla="*/ 58 w 132"/>
                <a:gd name="T75" fmla="*/ 75 h 128"/>
                <a:gd name="T76" fmla="*/ 59 w 132"/>
                <a:gd name="T77" fmla="*/ 76 h 128"/>
                <a:gd name="T78" fmla="*/ 62 w 132"/>
                <a:gd name="T79" fmla="*/ 87 h 128"/>
                <a:gd name="T80" fmla="*/ 120 w 132"/>
                <a:gd name="T81" fmla="*/ 38 h 128"/>
                <a:gd name="T82" fmla="*/ 104 w 132"/>
                <a:gd name="T83" fmla="*/ 54 h 128"/>
                <a:gd name="T84" fmla="*/ 90 w 132"/>
                <a:gd name="T85" fmla="*/ 60 h 128"/>
                <a:gd name="T86" fmla="*/ 79 w 132"/>
                <a:gd name="T87" fmla="*/ 57 h 128"/>
                <a:gd name="T88" fmla="*/ 77 w 132"/>
                <a:gd name="T89" fmla="*/ 56 h 128"/>
                <a:gd name="T90" fmla="*/ 91 w 132"/>
                <a:gd name="T91" fmla="*/ 42 h 128"/>
                <a:gd name="T92" fmla="*/ 91 w 132"/>
                <a:gd name="T93" fmla="*/ 39 h 128"/>
                <a:gd name="T94" fmla="*/ 88 w 132"/>
                <a:gd name="T95" fmla="*/ 39 h 128"/>
                <a:gd name="T96" fmla="*/ 74 w 132"/>
                <a:gd name="T97" fmla="*/ 52 h 128"/>
                <a:gd name="T98" fmla="*/ 73 w 132"/>
                <a:gd name="T99" fmla="*/ 51 h 128"/>
                <a:gd name="T100" fmla="*/ 70 w 132"/>
                <a:gd name="T101" fmla="*/ 40 h 128"/>
                <a:gd name="T102" fmla="*/ 76 w 132"/>
                <a:gd name="T103" fmla="*/ 26 h 128"/>
                <a:gd name="T104" fmla="*/ 91 w 132"/>
                <a:gd name="T105" fmla="*/ 10 h 128"/>
                <a:gd name="T106" fmla="*/ 105 w 132"/>
                <a:gd name="T107" fmla="*/ 4 h 128"/>
                <a:gd name="T108" fmla="*/ 120 w 132"/>
                <a:gd name="T109" fmla="*/ 10 h 128"/>
                <a:gd name="T110" fmla="*/ 125 w 132"/>
                <a:gd name="T111" fmla="*/ 24 h 128"/>
                <a:gd name="T112" fmla="*/ 120 w 132"/>
                <a:gd name="T113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2" h="128">
                  <a:moveTo>
                    <a:pt x="123" y="7"/>
                  </a:moveTo>
                  <a:cubicBezTo>
                    <a:pt x="118" y="2"/>
                    <a:pt x="112" y="0"/>
                    <a:pt x="105" y="0"/>
                  </a:cubicBezTo>
                  <a:cubicBezTo>
                    <a:pt x="99" y="0"/>
                    <a:pt x="93" y="2"/>
                    <a:pt x="88" y="7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64" y="31"/>
                    <a:pt x="63" y="45"/>
                    <a:pt x="70" y="55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3" y="65"/>
                    <a:pt x="48" y="63"/>
                    <a:pt x="42" y="63"/>
                  </a:cubicBezTo>
                  <a:cubicBezTo>
                    <a:pt x="36" y="63"/>
                    <a:pt x="30" y="65"/>
                    <a:pt x="25" y="70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0" y="95"/>
                    <a:pt x="0" y="111"/>
                    <a:pt x="9" y="121"/>
                  </a:cubicBezTo>
                  <a:cubicBezTo>
                    <a:pt x="14" y="125"/>
                    <a:pt x="20" y="128"/>
                    <a:pt x="27" y="128"/>
                  </a:cubicBezTo>
                  <a:cubicBezTo>
                    <a:pt x="33" y="128"/>
                    <a:pt x="39" y="125"/>
                    <a:pt x="44" y="121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8" y="96"/>
                    <a:pt x="69" y="82"/>
                    <a:pt x="62" y="73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9" y="63"/>
                    <a:pt x="84" y="65"/>
                    <a:pt x="90" y="65"/>
                  </a:cubicBezTo>
                  <a:cubicBezTo>
                    <a:pt x="96" y="65"/>
                    <a:pt x="102" y="62"/>
                    <a:pt x="107" y="57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32" y="32"/>
                    <a:pt x="132" y="16"/>
                    <a:pt x="123" y="7"/>
                  </a:cubicBezTo>
                  <a:close/>
                  <a:moveTo>
                    <a:pt x="62" y="87"/>
                  </a:moveTo>
                  <a:cubicBezTo>
                    <a:pt x="62" y="93"/>
                    <a:pt x="60" y="98"/>
                    <a:pt x="56" y="102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37" y="121"/>
                    <a:pt x="32" y="123"/>
                    <a:pt x="27" y="123"/>
                  </a:cubicBezTo>
                  <a:cubicBezTo>
                    <a:pt x="21" y="123"/>
                    <a:pt x="16" y="121"/>
                    <a:pt x="12" y="117"/>
                  </a:cubicBezTo>
                  <a:cubicBezTo>
                    <a:pt x="9" y="114"/>
                    <a:pt x="7" y="109"/>
                    <a:pt x="7" y="103"/>
                  </a:cubicBezTo>
                  <a:cubicBezTo>
                    <a:pt x="7" y="98"/>
                    <a:pt x="9" y="93"/>
                    <a:pt x="12" y="89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32" y="70"/>
                    <a:pt x="37" y="67"/>
                    <a:pt x="42" y="67"/>
                  </a:cubicBezTo>
                  <a:cubicBezTo>
                    <a:pt x="46" y="67"/>
                    <a:pt x="50" y="69"/>
                    <a:pt x="53" y="71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0" y="87"/>
                    <a:pt x="40" y="88"/>
                    <a:pt x="41" y="89"/>
                  </a:cubicBezTo>
                  <a:cubicBezTo>
                    <a:pt x="42" y="90"/>
                    <a:pt x="43" y="90"/>
                    <a:pt x="44" y="89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1" y="80"/>
                    <a:pt x="62" y="84"/>
                    <a:pt x="62" y="87"/>
                  </a:cubicBezTo>
                  <a:close/>
                  <a:moveTo>
                    <a:pt x="120" y="38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0" y="58"/>
                    <a:pt x="95" y="60"/>
                    <a:pt x="90" y="60"/>
                  </a:cubicBezTo>
                  <a:cubicBezTo>
                    <a:pt x="86" y="60"/>
                    <a:pt x="82" y="59"/>
                    <a:pt x="79" y="57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2" y="41"/>
                    <a:pt x="92" y="39"/>
                    <a:pt x="91" y="39"/>
                  </a:cubicBezTo>
                  <a:cubicBezTo>
                    <a:pt x="90" y="38"/>
                    <a:pt x="89" y="38"/>
                    <a:pt x="88" y="39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1" y="48"/>
                    <a:pt x="70" y="44"/>
                    <a:pt x="70" y="40"/>
                  </a:cubicBezTo>
                  <a:cubicBezTo>
                    <a:pt x="70" y="35"/>
                    <a:pt x="72" y="30"/>
                    <a:pt x="76" y="26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5" y="6"/>
                    <a:pt x="100" y="4"/>
                    <a:pt x="105" y="4"/>
                  </a:cubicBezTo>
                  <a:cubicBezTo>
                    <a:pt x="111" y="4"/>
                    <a:pt x="116" y="6"/>
                    <a:pt x="120" y="10"/>
                  </a:cubicBezTo>
                  <a:cubicBezTo>
                    <a:pt x="123" y="14"/>
                    <a:pt x="125" y="19"/>
                    <a:pt x="125" y="24"/>
                  </a:cubicBezTo>
                  <a:cubicBezTo>
                    <a:pt x="125" y="30"/>
                    <a:pt x="123" y="35"/>
                    <a:pt x="120" y="3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1599" y="3829"/>
              <a:ext cx="241" cy="303"/>
            </a:xfrm>
            <a:custGeom>
              <a:avLst/>
              <a:gdLst>
                <a:gd name="T0" fmla="*/ 91 w 102"/>
                <a:gd name="T1" fmla="*/ 8 h 128"/>
                <a:gd name="T2" fmla="*/ 71 w 102"/>
                <a:gd name="T3" fmla="*/ 0 h 128"/>
                <a:gd name="T4" fmla="*/ 51 w 102"/>
                <a:gd name="T5" fmla="*/ 8 h 128"/>
                <a:gd name="T6" fmla="*/ 30 w 102"/>
                <a:gd name="T7" fmla="*/ 29 h 128"/>
                <a:gd name="T8" fmla="*/ 26 w 102"/>
                <a:gd name="T9" fmla="*/ 63 h 128"/>
                <a:gd name="T10" fmla="*/ 26 w 102"/>
                <a:gd name="T11" fmla="*/ 64 h 128"/>
                <a:gd name="T12" fmla="*/ 11 w 102"/>
                <a:gd name="T13" fmla="*/ 79 h 128"/>
                <a:gd name="T14" fmla="*/ 11 w 102"/>
                <a:gd name="T15" fmla="*/ 119 h 128"/>
                <a:gd name="T16" fmla="*/ 31 w 102"/>
                <a:gd name="T17" fmla="*/ 128 h 128"/>
                <a:gd name="T18" fmla="*/ 51 w 102"/>
                <a:gd name="T19" fmla="*/ 119 h 128"/>
                <a:gd name="T20" fmla="*/ 72 w 102"/>
                <a:gd name="T21" fmla="*/ 98 h 128"/>
                <a:gd name="T22" fmla="*/ 76 w 102"/>
                <a:gd name="T23" fmla="*/ 64 h 128"/>
                <a:gd name="T24" fmla="*/ 76 w 102"/>
                <a:gd name="T25" fmla="*/ 63 h 128"/>
                <a:gd name="T26" fmla="*/ 91 w 102"/>
                <a:gd name="T27" fmla="*/ 48 h 128"/>
                <a:gd name="T28" fmla="*/ 91 w 102"/>
                <a:gd name="T29" fmla="*/ 8 h 128"/>
                <a:gd name="T30" fmla="*/ 69 w 102"/>
                <a:gd name="T31" fmla="*/ 95 h 128"/>
                <a:gd name="T32" fmla="*/ 48 w 102"/>
                <a:gd name="T33" fmla="*/ 116 h 128"/>
                <a:gd name="T34" fmla="*/ 31 w 102"/>
                <a:gd name="T35" fmla="*/ 123 h 128"/>
                <a:gd name="T36" fmla="*/ 14 w 102"/>
                <a:gd name="T37" fmla="*/ 116 h 128"/>
                <a:gd name="T38" fmla="*/ 7 w 102"/>
                <a:gd name="T39" fmla="*/ 99 h 128"/>
                <a:gd name="T40" fmla="*/ 14 w 102"/>
                <a:gd name="T41" fmla="*/ 83 h 128"/>
                <a:gd name="T42" fmla="*/ 29 w 102"/>
                <a:gd name="T43" fmla="*/ 68 h 128"/>
                <a:gd name="T44" fmla="*/ 30 w 102"/>
                <a:gd name="T45" fmla="*/ 69 h 128"/>
                <a:gd name="T46" fmla="*/ 50 w 102"/>
                <a:gd name="T47" fmla="*/ 77 h 128"/>
                <a:gd name="T48" fmla="*/ 70 w 102"/>
                <a:gd name="T49" fmla="*/ 69 h 128"/>
                <a:gd name="T50" fmla="*/ 73 w 102"/>
                <a:gd name="T51" fmla="*/ 66 h 128"/>
                <a:gd name="T52" fmla="*/ 73 w 102"/>
                <a:gd name="T53" fmla="*/ 68 h 128"/>
                <a:gd name="T54" fmla="*/ 76 w 102"/>
                <a:gd name="T55" fmla="*/ 78 h 128"/>
                <a:gd name="T56" fmla="*/ 69 w 102"/>
                <a:gd name="T57" fmla="*/ 95 h 128"/>
                <a:gd name="T58" fmla="*/ 32 w 102"/>
                <a:gd name="T59" fmla="*/ 65 h 128"/>
                <a:gd name="T60" fmla="*/ 35 w 102"/>
                <a:gd name="T61" fmla="*/ 62 h 128"/>
                <a:gd name="T62" fmla="*/ 52 w 102"/>
                <a:gd name="T63" fmla="*/ 55 h 128"/>
                <a:gd name="T64" fmla="*/ 69 w 102"/>
                <a:gd name="T65" fmla="*/ 62 h 128"/>
                <a:gd name="T66" fmla="*/ 70 w 102"/>
                <a:gd name="T67" fmla="*/ 63 h 128"/>
                <a:gd name="T68" fmla="*/ 67 w 102"/>
                <a:gd name="T69" fmla="*/ 66 h 128"/>
                <a:gd name="T70" fmla="*/ 50 w 102"/>
                <a:gd name="T71" fmla="*/ 73 h 128"/>
                <a:gd name="T72" fmla="*/ 33 w 102"/>
                <a:gd name="T73" fmla="*/ 66 h 128"/>
                <a:gd name="T74" fmla="*/ 32 w 102"/>
                <a:gd name="T75" fmla="*/ 65 h 128"/>
                <a:gd name="T76" fmla="*/ 88 w 102"/>
                <a:gd name="T77" fmla="*/ 45 h 128"/>
                <a:gd name="T78" fmla="*/ 73 w 102"/>
                <a:gd name="T79" fmla="*/ 59 h 128"/>
                <a:gd name="T80" fmla="*/ 72 w 102"/>
                <a:gd name="T81" fmla="*/ 58 h 128"/>
                <a:gd name="T82" fmla="*/ 52 w 102"/>
                <a:gd name="T83" fmla="*/ 50 h 128"/>
                <a:gd name="T84" fmla="*/ 32 w 102"/>
                <a:gd name="T85" fmla="*/ 58 h 128"/>
                <a:gd name="T86" fmla="*/ 29 w 102"/>
                <a:gd name="T87" fmla="*/ 61 h 128"/>
                <a:gd name="T88" fmla="*/ 29 w 102"/>
                <a:gd name="T89" fmla="*/ 59 h 128"/>
                <a:gd name="T90" fmla="*/ 26 w 102"/>
                <a:gd name="T91" fmla="*/ 49 h 128"/>
                <a:gd name="T92" fmla="*/ 33 w 102"/>
                <a:gd name="T93" fmla="*/ 32 h 128"/>
                <a:gd name="T94" fmla="*/ 54 w 102"/>
                <a:gd name="T95" fmla="*/ 11 h 128"/>
                <a:gd name="T96" fmla="*/ 71 w 102"/>
                <a:gd name="T97" fmla="*/ 4 h 128"/>
                <a:gd name="T98" fmla="*/ 88 w 102"/>
                <a:gd name="T99" fmla="*/ 11 h 128"/>
                <a:gd name="T100" fmla="*/ 95 w 102"/>
                <a:gd name="T101" fmla="*/ 28 h 128"/>
                <a:gd name="T102" fmla="*/ 88 w 102"/>
                <a:gd name="T103" fmla="*/ 4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2" h="128">
                  <a:moveTo>
                    <a:pt x="91" y="8"/>
                  </a:moveTo>
                  <a:cubicBezTo>
                    <a:pt x="86" y="3"/>
                    <a:pt x="78" y="0"/>
                    <a:pt x="71" y="0"/>
                  </a:cubicBezTo>
                  <a:cubicBezTo>
                    <a:pt x="63" y="0"/>
                    <a:pt x="56" y="3"/>
                    <a:pt x="51" y="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1" y="38"/>
                    <a:pt x="19" y="52"/>
                    <a:pt x="26" y="6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0" y="90"/>
                    <a:pt x="0" y="108"/>
                    <a:pt x="11" y="119"/>
                  </a:cubicBezTo>
                  <a:cubicBezTo>
                    <a:pt x="16" y="125"/>
                    <a:pt x="24" y="128"/>
                    <a:pt x="31" y="128"/>
                  </a:cubicBezTo>
                  <a:cubicBezTo>
                    <a:pt x="39" y="128"/>
                    <a:pt x="46" y="125"/>
                    <a:pt x="51" y="119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81" y="89"/>
                    <a:pt x="83" y="75"/>
                    <a:pt x="76" y="64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102" y="37"/>
                    <a:pt x="102" y="19"/>
                    <a:pt x="91" y="8"/>
                  </a:cubicBezTo>
                  <a:close/>
                  <a:moveTo>
                    <a:pt x="69" y="95"/>
                  </a:moveTo>
                  <a:cubicBezTo>
                    <a:pt x="48" y="116"/>
                    <a:pt x="48" y="116"/>
                    <a:pt x="48" y="116"/>
                  </a:cubicBezTo>
                  <a:cubicBezTo>
                    <a:pt x="43" y="121"/>
                    <a:pt x="37" y="123"/>
                    <a:pt x="31" y="123"/>
                  </a:cubicBezTo>
                  <a:cubicBezTo>
                    <a:pt x="25" y="123"/>
                    <a:pt x="19" y="121"/>
                    <a:pt x="14" y="116"/>
                  </a:cubicBezTo>
                  <a:cubicBezTo>
                    <a:pt x="10" y="112"/>
                    <a:pt x="7" y="106"/>
                    <a:pt x="7" y="99"/>
                  </a:cubicBezTo>
                  <a:cubicBezTo>
                    <a:pt x="7" y="93"/>
                    <a:pt x="10" y="87"/>
                    <a:pt x="14" y="83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5" y="74"/>
                    <a:pt x="42" y="77"/>
                    <a:pt x="50" y="77"/>
                  </a:cubicBezTo>
                  <a:cubicBezTo>
                    <a:pt x="57" y="77"/>
                    <a:pt x="65" y="74"/>
                    <a:pt x="70" y="69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5" y="71"/>
                    <a:pt x="76" y="75"/>
                    <a:pt x="76" y="78"/>
                  </a:cubicBezTo>
                  <a:cubicBezTo>
                    <a:pt x="76" y="85"/>
                    <a:pt x="73" y="91"/>
                    <a:pt x="69" y="95"/>
                  </a:cubicBezTo>
                  <a:close/>
                  <a:moveTo>
                    <a:pt x="32" y="65"/>
                  </a:moveTo>
                  <a:cubicBezTo>
                    <a:pt x="35" y="62"/>
                    <a:pt x="35" y="62"/>
                    <a:pt x="35" y="62"/>
                  </a:cubicBezTo>
                  <a:cubicBezTo>
                    <a:pt x="40" y="57"/>
                    <a:pt x="46" y="55"/>
                    <a:pt x="52" y="55"/>
                  </a:cubicBezTo>
                  <a:cubicBezTo>
                    <a:pt x="58" y="55"/>
                    <a:pt x="64" y="57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2" y="70"/>
                    <a:pt x="56" y="73"/>
                    <a:pt x="50" y="73"/>
                  </a:cubicBezTo>
                  <a:cubicBezTo>
                    <a:pt x="44" y="73"/>
                    <a:pt x="38" y="70"/>
                    <a:pt x="33" y="66"/>
                  </a:cubicBezTo>
                  <a:lnTo>
                    <a:pt x="32" y="65"/>
                  </a:lnTo>
                  <a:close/>
                  <a:moveTo>
                    <a:pt x="88" y="45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67" y="53"/>
                    <a:pt x="60" y="50"/>
                    <a:pt x="52" y="50"/>
                  </a:cubicBezTo>
                  <a:cubicBezTo>
                    <a:pt x="45" y="50"/>
                    <a:pt x="37" y="53"/>
                    <a:pt x="32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7" y="56"/>
                    <a:pt x="26" y="53"/>
                    <a:pt x="26" y="49"/>
                  </a:cubicBezTo>
                  <a:cubicBezTo>
                    <a:pt x="26" y="43"/>
                    <a:pt x="29" y="37"/>
                    <a:pt x="33" y="3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9" y="7"/>
                    <a:pt x="65" y="4"/>
                    <a:pt x="71" y="4"/>
                  </a:cubicBezTo>
                  <a:cubicBezTo>
                    <a:pt x="77" y="4"/>
                    <a:pt x="83" y="7"/>
                    <a:pt x="88" y="11"/>
                  </a:cubicBezTo>
                  <a:cubicBezTo>
                    <a:pt x="92" y="16"/>
                    <a:pt x="95" y="22"/>
                    <a:pt x="95" y="28"/>
                  </a:cubicBezTo>
                  <a:cubicBezTo>
                    <a:pt x="95" y="34"/>
                    <a:pt x="92" y="40"/>
                    <a:pt x="88" y="4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963" y="3829"/>
              <a:ext cx="303" cy="303"/>
            </a:xfrm>
            <a:custGeom>
              <a:avLst/>
              <a:gdLst>
                <a:gd name="T0" fmla="*/ 103 w 128"/>
                <a:gd name="T1" fmla="*/ 79 h 128"/>
                <a:gd name="T2" fmla="*/ 83 w 128"/>
                <a:gd name="T3" fmla="*/ 89 h 128"/>
                <a:gd name="T4" fmla="*/ 47 w 128"/>
                <a:gd name="T5" fmla="*/ 73 h 128"/>
                <a:gd name="T6" fmla="*/ 49 w 128"/>
                <a:gd name="T7" fmla="*/ 64 h 128"/>
                <a:gd name="T8" fmla="*/ 47 w 128"/>
                <a:gd name="T9" fmla="*/ 55 h 128"/>
                <a:gd name="T10" fmla="*/ 83 w 128"/>
                <a:gd name="T11" fmla="*/ 38 h 128"/>
                <a:gd name="T12" fmla="*/ 114 w 128"/>
                <a:gd name="T13" fmla="*/ 46 h 128"/>
                <a:gd name="T14" fmla="*/ 103 w 128"/>
                <a:gd name="T15" fmla="*/ 0 h 128"/>
                <a:gd name="T16" fmla="*/ 79 w 128"/>
                <a:gd name="T17" fmla="*/ 24 h 128"/>
                <a:gd name="T18" fmla="*/ 81 w 128"/>
                <a:gd name="T19" fmla="*/ 33 h 128"/>
                <a:gd name="T20" fmla="*/ 45 w 128"/>
                <a:gd name="T21" fmla="*/ 50 h 128"/>
                <a:gd name="T22" fmla="*/ 14 w 128"/>
                <a:gd name="T23" fmla="*/ 42 h 128"/>
                <a:gd name="T24" fmla="*/ 25 w 128"/>
                <a:gd name="T25" fmla="*/ 88 h 128"/>
                <a:gd name="T26" fmla="*/ 45 w 128"/>
                <a:gd name="T27" fmla="*/ 78 h 128"/>
                <a:gd name="T28" fmla="*/ 81 w 128"/>
                <a:gd name="T29" fmla="*/ 94 h 128"/>
                <a:gd name="T30" fmla="*/ 79 w 128"/>
                <a:gd name="T31" fmla="*/ 103 h 128"/>
                <a:gd name="T32" fmla="*/ 114 w 128"/>
                <a:gd name="T33" fmla="*/ 125 h 128"/>
                <a:gd name="T34" fmla="*/ 87 w 128"/>
                <a:gd name="T35" fmla="*/ 14 h 128"/>
                <a:gd name="T36" fmla="*/ 103 w 128"/>
                <a:gd name="T37" fmla="*/ 4 h 128"/>
                <a:gd name="T38" fmla="*/ 123 w 128"/>
                <a:gd name="T39" fmla="*/ 24 h 128"/>
                <a:gd name="T40" fmla="*/ 112 w 128"/>
                <a:gd name="T41" fmla="*/ 42 h 128"/>
                <a:gd name="T42" fmla="*/ 89 w 128"/>
                <a:gd name="T43" fmla="*/ 38 h 128"/>
                <a:gd name="T44" fmla="*/ 87 w 128"/>
                <a:gd name="T45" fmla="*/ 14 h 128"/>
                <a:gd name="T46" fmla="*/ 33 w 128"/>
                <a:gd name="T47" fmla="*/ 82 h 128"/>
                <a:gd name="T48" fmla="*/ 10 w 128"/>
                <a:gd name="T49" fmla="*/ 78 h 128"/>
                <a:gd name="T50" fmla="*/ 8 w 128"/>
                <a:gd name="T51" fmla="*/ 53 h 128"/>
                <a:gd name="T52" fmla="*/ 25 w 128"/>
                <a:gd name="T53" fmla="*/ 44 h 128"/>
                <a:gd name="T54" fmla="*/ 45 w 128"/>
                <a:gd name="T55" fmla="*/ 64 h 128"/>
                <a:gd name="T56" fmla="*/ 112 w 128"/>
                <a:gd name="T57" fmla="*/ 121 h 128"/>
                <a:gd name="T58" fmla="*/ 89 w 128"/>
                <a:gd name="T59" fmla="*/ 117 h 128"/>
                <a:gd name="T60" fmla="*/ 87 w 128"/>
                <a:gd name="T61" fmla="*/ 93 h 128"/>
                <a:gd name="T62" fmla="*/ 118 w 128"/>
                <a:gd name="T63" fmla="*/ 89 h 128"/>
                <a:gd name="T64" fmla="*/ 120 w 128"/>
                <a:gd name="T65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8">
                  <a:moveTo>
                    <a:pt x="128" y="103"/>
                  </a:moveTo>
                  <a:cubicBezTo>
                    <a:pt x="128" y="90"/>
                    <a:pt x="117" y="79"/>
                    <a:pt x="103" y="79"/>
                  </a:cubicBezTo>
                  <a:cubicBezTo>
                    <a:pt x="100" y="79"/>
                    <a:pt x="96" y="80"/>
                    <a:pt x="93" y="81"/>
                  </a:cubicBezTo>
                  <a:cubicBezTo>
                    <a:pt x="89" y="83"/>
                    <a:pt x="86" y="86"/>
                    <a:pt x="83" y="89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9" y="69"/>
                    <a:pt x="49" y="66"/>
                    <a:pt x="49" y="64"/>
                  </a:cubicBezTo>
                  <a:cubicBezTo>
                    <a:pt x="49" y="61"/>
                    <a:pt x="49" y="59"/>
                    <a:pt x="48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8" y="45"/>
                    <a:pt x="95" y="49"/>
                    <a:pt x="103" y="49"/>
                  </a:cubicBezTo>
                  <a:cubicBezTo>
                    <a:pt x="107" y="49"/>
                    <a:pt x="111" y="48"/>
                    <a:pt x="114" y="46"/>
                  </a:cubicBezTo>
                  <a:cubicBezTo>
                    <a:pt x="123" y="42"/>
                    <a:pt x="128" y="34"/>
                    <a:pt x="128" y="24"/>
                  </a:cubicBezTo>
                  <a:cubicBezTo>
                    <a:pt x="128" y="11"/>
                    <a:pt x="117" y="0"/>
                    <a:pt x="103" y="0"/>
                  </a:cubicBezTo>
                  <a:cubicBezTo>
                    <a:pt x="100" y="0"/>
                    <a:pt x="96" y="1"/>
                    <a:pt x="93" y="2"/>
                  </a:cubicBezTo>
                  <a:cubicBezTo>
                    <a:pt x="84" y="6"/>
                    <a:pt x="79" y="15"/>
                    <a:pt x="79" y="24"/>
                  </a:cubicBezTo>
                  <a:cubicBezTo>
                    <a:pt x="79" y="27"/>
                    <a:pt x="79" y="30"/>
                    <a:pt x="80" y="32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0" y="43"/>
                    <a:pt x="33" y="39"/>
                    <a:pt x="25" y="39"/>
                  </a:cubicBezTo>
                  <a:cubicBezTo>
                    <a:pt x="21" y="39"/>
                    <a:pt x="17" y="40"/>
                    <a:pt x="14" y="42"/>
                  </a:cubicBezTo>
                  <a:cubicBezTo>
                    <a:pt x="5" y="46"/>
                    <a:pt x="0" y="54"/>
                    <a:pt x="0" y="64"/>
                  </a:cubicBezTo>
                  <a:cubicBezTo>
                    <a:pt x="0" y="77"/>
                    <a:pt x="11" y="88"/>
                    <a:pt x="25" y="88"/>
                  </a:cubicBezTo>
                  <a:cubicBezTo>
                    <a:pt x="28" y="88"/>
                    <a:pt x="32" y="87"/>
                    <a:pt x="35" y="86"/>
                  </a:cubicBezTo>
                  <a:cubicBezTo>
                    <a:pt x="39" y="84"/>
                    <a:pt x="42" y="81"/>
                    <a:pt x="45" y="78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8"/>
                    <a:pt x="79" y="101"/>
                    <a:pt x="79" y="103"/>
                  </a:cubicBezTo>
                  <a:cubicBezTo>
                    <a:pt x="79" y="117"/>
                    <a:pt x="90" y="128"/>
                    <a:pt x="103" y="128"/>
                  </a:cubicBezTo>
                  <a:cubicBezTo>
                    <a:pt x="107" y="128"/>
                    <a:pt x="111" y="127"/>
                    <a:pt x="114" y="125"/>
                  </a:cubicBezTo>
                  <a:cubicBezTo>
                    <a:pt x="123" y="121"/>
                    <a:pt x="128" y="113"/>
                    <a:pt x="128" y="103"/>
                  </a:cubicBezTo>
                  <a:close/>
                  <a:moveTo>
                    <a:pt x="87" y="14"/>
                  </a:moveTo>
                  <a:cubicBezTo>
                    <a:pt x="89" y="11"/>
                    <a:pt x="91" y="8"/>
                    <a:pt x="95" y="6"/>
                  </a:cubicBezTo>
                  <a:cubicBezTo>
                    <a:pt x="97" y="5"/>
                    <a:pt x="100" y="4"/>
                    <a:pt x="103" y="4"/>
                  </a:cubicBezTo>
                  <a:cubicBezTo>
                    <a:pt x="109" y="4"/>
                    <a:pt x="114" y="6"/>
                    <a:pt x="118" y="10"/>
                  </a:cubicBezTo>
                  <a:cubicBezTo>
                    <a:pt x="121" y="14"/>
                    <a:pt x="123" y="19"/>
                    <a:pt x="123" y="24"/>
                  </a:cubicBezTo>
                  <a:cubicBezTo>
                    <a:pt x="123" y="28"/>
                    <a:pt x="122" y="32"/>
                    <a:pt x="120" y="35"/>
                  </a:cubicBezTo>
                  <a:cubicBezTo>
                    <a:pt x="118" y="38"/>
                    <a:pt x="116" y="41"/>
                    <a:pt x="112" y="42"/>
                  </a:cubicBezTo>
                  <a:cubicBezTo>
                    <a:pt x="110" y="44"/>
                    <a:pt x="107" y="44"/>
                    <a:pt x="103" y="44"/>
                  </a:cubicBezTo>
                  <a:cubicBezTo>
                    <a:pt x="98" y="44"/>
                    <a:pt x="93" y="42"/>
                    <a:pt x="89" y="38"/>
                  </a:cubicBezTo>
                  <a:cubicBezTo>
                    <a:pt x="86" y="35"/>
                    <a:pt x="83" y="30"/>
                    <a:pt x="83" y="24"/>
                  </a:cubicBezTo>
                  <a:cubicBezTo>
                    <a:pt x="83" y="20"/>
                    <a:pt x="85" y="17"/>
                    <a:pt x="87" y="14"/>
                  </a:cubicBezTo>
                  <a:close/>
                  <a:moveTo>
                    <a:pt x="41" y="74"/>
                  </a:moveTo>
                  <a:cubicBezTo>
                    <a:pt x="39" y="77"/>
                    <a:pt x="37" y="80"/>
                    <a:pt x="33" y="82"/>
                  </a:cubicBezTo>
                  <a:cubicBezTo>
                    <a:pt x="31" y="83"/>
                    <a:pt x="28" y="84"/>
                    <a:pt x="25" y="84"/>
                  </a:cubicBezTo>
                  <a:cubicBezTo>
                    <a:pt x="19" y="84"/>
                    <a:pt x="14" y="82"/>
                    <a:pt x="10" y="78"/>
                  </a:cubicBezTo>
                  <a:cubicBezTo>
                    <a:pt x="7" y="74"/>
                    <a:pt x="5" y="69"/>
                    <a:pt x="5" y="64"/>
                  </a:cubicBezTo>
                  <a:cubicBezTo>
                    <a:pt x="5" y="60"/>
                    <a:pt x="6" y="56"/>
                    <a:pt x="8" y="53"/>
                  </a:cubicBezTo>
                  <a:cubicBezTo>
                    <a:pt x="10" y="50"/>
                    <a:pt x="12" y="47"/>
                    <a:pt x="16" y="46"/>
                  </a:cubicBezTo>
                  <a:cubicBezTo>
                    <a:pt x="18" y="44"/>
                    <a:pt x="21" y="44"/>
                    <a:pt x="25" y="44"/>
                  </a:cubicBezTo>
                  <a:cubicBezTo>
                    <a:pt x="30" y="44"/>
                    <a:pt x="35" y="46"/>
                    <a:pt x="39" y="50"/>
                  </a:cubicBezTo>
                  <a:cubicBezTo>
                    <a:pt x="42" y="53"/>
                    <a:pt x="45" y="58"/>
                    <a:pt x="45" y="64"/>
                  </a:cubicBezTo>
                  <a:cubicBezTo>
                    <a:pt x="45" y="68"/>
                    <a:pt x="43" y="71"/>
                    <a:pt x="41" y="74"/>
                  </a:cubicBezTo>
                  <a:close/>
                  <a:moveTo>
                    <a:pt x="112" y="121"/>
                  </a:moveTo>
                  <a:cubicBezTo>
                    <a:pt x="110" y="122"/>
                    <a:pt x="107" y="123"/>
                    <a:pt x="103" y="123"/>
                  </a:cubicBezTo>
                  <a:cubicBezTo>
                    <a:pt x="98" y="123"/>
                    <a:pt x="93" y="121"/>
                    <a:pt x="89" y="117"/>
                  </a:cubicBezTo>
                  <a:cubicBezTo>
                    <a:pt x="86" y="114"/>
                    <a:pt x="83" y="109"/>
                    <a:pt x="83" y="103"/>
                  </a:cubicBezTo>
                  <a:cubicBezTo>
                    <a:pt x="83" y="99"/>
                    <a:pt x="85" y="96"/>
                    <a:pt x="87" y="93"/>
                  </a:cubicBezTo>
                  <a:cubicBezTo>
                    <a:pt x="89" y="89"/>
                    <a:pt x="91" y="87"/>
                    <a:pt x="95" y="85"/>
                  </a:cubicBezTo>
                  <a:cubicBezTo>
                    <a:pt x="102" y="82"/>
                    <a:pt x="112" y="83"/>
                    <a:pt x="118" y="89"/>
                  </a:cubicBezTo>
                  <a:cubicBezTo>
                    <a:pt x="121" y="93"/>
                    <a:pt x="123" y="98"/>
                    <a:pt x="123" y="103"/>
                  </a:cubicBezTo>
                  <a:cubicBezTo>
                    <a:pt x="123" y="107"/>
                    <a:pt x="122" y="111"/>
                    <a:pt x="120" y="114"/>
                  </a:cubicBezTo>
                  <a:cubicBezTo>
                    <a:pt x="118" y="117"/>
                    <a:pt x="116" y="119"/>
                    <a:pt x="112" y="12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358" y="3829"/>
              <a:ext cx="302" cy="303"/>
            </a:xfrm>
            <a:custGeom>
              <a:avLst/>
              <a:gdLst>
                <a:gd name="T0" fmla="*/ 122 w 128"/>
                <a:gd name="T1" fmla="*/ 94 h 128"/>
                <a:gd name="T2" fmla="*/ 113 w 128"/>
                <a:gd name="T3" fmla="*/ 67 h 128"/>
                <a:gd name="T4" fmla="*/ 66 w 128"/>
                <a:gd name="T5" fmla="*/ 61 h 128"/>
                <a:gd name="T6" fmla="*/ 75 w 128"/>
                <a:gd name="T7" fmla="*/ 34 h 128"/>
                <a:gd name="T8" fmla="*/ 81 w 128"/>
                <a:gd name="T9" fmla="*/ 6 h 128"/>
                <a:gd name="T10" fmla="*/ 53 w 128"/>
                <a:gd name="T11" fmla="*/ 0 h 128"/>
                <a:gd name="T12" fmla="*/ 47 w 128"/>
                <a:gd name="T13" fmla="*/ 28 h 128"/>
                <a:gd name="T14" fmla="*/ 62 w 128"/>
                <a:gd name="T15" fmla="*/ 34 h 128"/>
                <a:gd name="T16" fmla="*/ 21 w 128"/>
                <a:gd name="T17" fmla="*/ 61 h 128"/>
                <a:gd name="T18" fmla="*/ 15 w 128"/>
                <a:gd name="T19" fmla="*/ 94 h 128"/>
                <a:gd name="T20" fmla="*/ 0 w 128"/>
                <a:gd name="T21" fmla="*/ 99 h 128"/>
                <a:gd name="T22" fmla="*/ 6 w 128"/>
                <a:gd name="T23" fmla="*/ 128 h 128"/>
                <a:gd name="T24" fmla="*/ 34 w 128"/>
                <a:gd name="T25" fmla="*/ 122 h 128"/>
                <a:gd name="T26" fmla="*/ 28 w 128"/>
                <a:gd name="T27" fmla="*/ 94 h 128"/>
                <a:gd name="T28" fmla="*/ 19 w 128"/>
                <a:gd name="T29" fmla="*/ 66 h 128"/>
                <a:gd name="T30" fmla="*/ 62 w 128"/>
                <a:gd name="T31" fmla="*/ 94 h 128"/>
                <a:gd name="T32" fmla="*/ 47 w 128"/>
                <a:gd name="T33" fmla="*/ 99 h 128"/>
                <a:gd name="T34" fmla="*/ 53 w 128"/>
                <a:gd name="T35" fmla="*/ 128 h 128"/>
                <a:gd name="T36" fmla="*/ 81 w 128"/>
                <a:gd name="T37" fmla="*/ 122 h 128"/>
                <a:gd name="T38" fmla="*/ 75 w 128"/>
                <a:gd name="T39" fmla="*/ 94 h 128"/>
                <a:gd name="T40" fmla="*/ 66 w 128"/>
                <a:gd name="T41" fmla="*/ 66 h 128"/>
                <a:gd name="T42" fmla="*/ 109 w 128"/>
                <a:gd name="T43" fmla="*/ 94 h 128"/>
                <a:gd name="T44" fmla="*/ 94 w 128"/>
                <a:gd name="T45" fmla="*/ 99 h 128"/>
                <a:gd name="T46" fmla="*/ 100 w 128"/>
                <a:gd name="T47" fmla="*/ 128 h 128"/>
                <a:gd name="T48" fmla="*/ 128 w 128"/>
                <a:gd name="T49" fmla="*/ 122 h 128"/>
                <a:gd name="T50" fmla="*/ 30 w 128"/>
                <a:gd name="T51" fmla="*/ 98 h 128"/>
                <a:gd name="T52" fmla="*/ 5 w 128"/>
                <a:gd name="T53" fmla="*/ 123 h 128"/>
                <a:gd name="T54" fmla="*/ 30 w 128"/>
                <a:gd name="T55" fmla="*/ 98 h 128"/>
                <a:gd name="T56" fmla="*/ 77 w 128"/>
                <a:gd name="T57" fmla="*/ 123 h 128"/>
                <a:gd name="T58" fmla="*/ 51 w 128"/>
                <a:gd name="T59" fmla="*/ 98 h 128"/>
                <a:gd name="T60" fmla="*/ 51 w 128"/>
                <a:gd name="T61" fmla="*/ 29 h 128"/>
                <a:gd name="T62" fmla="*/ 77 w 128"/>
                <a:gd name="T63" fmla="*/ 4 h 128"/>
                <a:gd name="T64" fmla="*/ 51 w 128"/>
                <a:gd name="T65" fmla="*/ 29 h 128"/>
                <a:gd name="T66" fmla="*/ 98 w 128"/>
                <a:gd name="T67" fmla="*/ 123 h 128"/>
                <a:gd name="T68" fmla="*/ 123 w 128"/>
                <a:gd name="T69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8">
                  <a:moveTo>
                    <a:pt x="128" y="99"/>
                  </a:moveTo>
                  <a:cubicBezTo>
                    <a:pt x="128" y="96"/>
                    <a:pt x="125" y="94"/>
                    <a:pt x="122" y="94"/>
                  </a:cubicBezTo>
                  <a:cubicBezTo>
                    <a:pt x="113" y="94"/>
                    <a:pt x="113" y="94"/>
                    <a:pt x="113" y="94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4"/>
                    <a:pt x="110" y="61"/>
                    <a:pt x="107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8" y="34"/>
                    <a:pt x="81" y="31"/>
                    <a:pt x="81" y="28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2"/>
                    <a:pt x="78" y="0"/>
                    <a:pt x="7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0" y="0"/>
                    <a:pt x="47" y="2"/>
                    <a:pt x="47" y="6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31"/>
                    <a:pt x="50" y="34"/>
                    <a:pt x="53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8" y="61"/>
                    <a:pt x="15" y="64"/>
                    <a:pt x="15" y="67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3" y="94"/>
                    <a:pt x="0" y="96"/>
                    <a:pt x="0" y="99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32" y="128"/>
                    <a:pt x="34" y="125"/>
                    <a:pt x="34" y="122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6"/>
                    <a:pt x="32" y="94"/>
                    <a:pt x="28" y="94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0" y="94"/>
                    <a:pt x="47" y="96"/>
                    <a:pt x="47" y="99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5"/>
                    <a:pt x="50" y="128"/>
                    <a:pt x="5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5"/>
                    <a:pt x="81" y="122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1" y="96"/>
                    <a:pt x="78" y="94"/>
                    <a:pt x="75" y="94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96" y="94"/>
                    <a:pt x="94" y="96"/>
                    <a:pt x="94" y="99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4" y="125"/>
                    <a:pt x="96" y="128"/>
                    <a:pt x="100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5"/>
                    <a:pt x="128" y="122"/>
                  </a:cubicBezTo>
                  <a:lnTo>
                    <a:pt x="128" y="99"/>
                  </a:lnTo>
                  <a:close/>
                  <a:moveTo>
                    <a:pt x="30" y="98"/>
                  </a:moveTo>
                  <a:cubicBezTo>
                    <a:pt x="30" y="123"/>
                    <a:pt x="30" y="123"/>
                    <a:pt x="30" y="123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5" y="98"/>
                    <a:pt x="5" y="98"/>
                    <a:pt x="5" y="98"/>
                  </a:cubicBezTo>
                  <a:lnTo>
                    <a:pt x="30" y="98"/>
                  </a:lnTo>
                  <a:close/>
                  <a:moveTo>
                    <a:pt x="77" y="98"/>
                  </a:moveTo>
                  <a:cubicBezTo>
                    <a:pt x="77" y="123"/>
                    <a:pt x="77" y="123"/>
                    <a:pt x="77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98"/>
                    <a:pt x="51" y="98"/>
                    <a:pt x="51" y="98"/>
                  </a:cubicBezTo>
                  <a:lnTo>
                    <a:pt x="77" y="98"/>
                  </a:lnTo>
                  <a:close/>
                  <a:moveTo>
                    <a:pt x="51" y="29"/>
                  </a:moveTo>
                  <a:cubicBezTo>
                    <a:pt x="51" y="4"/>
                    <a:pt x="51" y="4"/>
                    <a:pt x="51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29"/>
                    <a:pt x="77" y="29"/>
                    <a:pt x="77" y="29"/>
                  </a:cubicBezTo>
                  <a:lnTo>
                    <a:pt x="51" y="29"/>
                  </a:lnTo>
                  <a:close/>
                  <a:moveTo>
                    <a:pt x="123" y="123"/>
                  </a:moveTo>
                  <a:cubicBezTo>
                    <a:pt x="98" y="123"/>
                    <a:pt x="98" y="123"/>
                    <a:pt x="98" y="123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123" y="98"/>
                    <a:pt x="123" y="98"/>
                    <a:pt x="123" y="98"/>
                  </a:cubicBezTo>
                  <a:lnTo>
                    <a:pt x="123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7110" y="3311"/>
              <a:ext cx="11" cy="180"/>
            </a:xfrm>
            <a:custGeom>
              <a:avLst/>
              <a:gdLst>
                <a:gd name="T0" fmla="*/ 3 w 5"/>
                <a:gd name="T1" fmla="*/ 76 h 76"/>
                <a:gd name="T2" fmla="*/ 5 w 5"/>
                <a:gd name="T3" fmla="*/ 73 h 76"/>
                <a:gd name="T4" fmla="*/ 5 w 5"/>
                <a:gd name="T5" fmla="*/ 2 h 76"/>
                <a:gd name="T6" fmla="*/ 3 w 5"/>
                <a:gd name="T7" fmla="*/ 0 h 76"/>
                <a:gd name="T8" fmla="*/ 0 w 5"/>
                <a:gd name="T9" fmla="*/ 2 h 76"/>
                <a:gd name="T10" fmla="*/ 0 w 5"/>
                <a:gd name="T11" fmla="*/ 73 h 76"/>
                <a:gd name="T12" fmla="*/ 3 w 5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6">
                  <a:moveTo>
                    <a:pt x="3" y="76"/>
                  </a:moveTo>
                  <a:cubicBezTo>
                    <a:pt x="4" y="76"/>
                    <a:pt x="5" y="75"/>
                    <a:pt x="5" y="7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1" y="76"/>
                    <a:pt x="3" y="7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7162" y="3311"/>
              <a:ext cx="11" cy="180"/>
            </a:xfrm>
            <a:custGeom>
              <a:avLst/>
              <a:gdLst>
                <a:gd name="T0" fmla="*/ 3 w 5"/>
                <a:gd name="T1" fmla="*/ 76 h 76"/>
                <a:gd name="T2" fmla="*/ 5 w 5"/>
                <a:gd name="T3" fmla="*/ 73 h 76"/>
                <a:gd name="T4" fmla="*/ 5 w 5"/>
                <a:gd name="T5" fmla="*/ 2 h 76"/>
                <a:gd name="T6" fmla="*/ 3 w 5"/>
                <a:gd name="T7" fmla="*/ 0 h 76"/>
                <a:gd name="T8" fmla="*/ 0 w 5"/>
                <a:gd name="T9" fmla="*/ 2 h 76"/>
                <a:gd name="T10" fmla="*/ 0 w 5"/>
                <a:gd name="T11" fmla="*/ 73 h 76"/>
                <a:gd name="T12" fmla="*/ 3 w 5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6">
                  <a:moveTo>
                    <a:pt x="3" y="76"/>
                  </a:moveTo>
                  <a:cubicBezTo>
                    <a:pt x="4" y="76"/>
                    <a:pt x="5" y="75"/>
                    <a:pt x="5" y="7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6"/>
                    <a:pt x="3" y="7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7216" y="3311"/>
              <a:ext cx="9" cy="180"/>
            </a:xfrm>
            <a:custGeom>
              <a:avLst/>
              <a:gdLst>
                <a:gd name="T0" fmla="*/ 2 w 4"/>
                <a:gd name="T1" fmla="*/ 76 h 76"/>
                <a:gd name="T2" fmla="*/ 4 w 4"/>
                <a:gd name="T3" fmla="*/ 73 h 76"/>
                <a:gd name="T4" fmla="*/ 4 w 4"/>
                <a:gd name="T5" fmla="*/ 2 h 76"/>
                <a:gd name="T6" fmla="*/ 2 w 4"/>
                <a:gd name="T7" fmla="*/ 0 h 76"/>
                <a:gd name="T8" fmla="*/ 0 w 4"/>
                <a:gd name="T9" fmla="*/ 2 h 76"/>
                <a:gd name="T10" fmla="*/ 0 w 4"/>
                <a:gd name="T11" fmla="*/ 73 h 76"/>
                <a:gd name="T12" fmla="*/ 2 w 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76">
                  <a:moveTo>
                    <a:pt x="2" y="76"/>
                  </a:moveTo>
                  <a:cubicBezTo>
                    <a:pt x="3" y="76"/>
                    <a:pt x="4" y="75"/>
                    <a:pt x="4" y="7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1" y="76"/>
                    <a:pt x="2" y="7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7034" y="3224"/>
              <a:ext cx="269" cy="302"/>
            </a:xfrm>
            <a:custGeom>
              <a:avLst/>
              <a:gdLst>
                <a:gd name="T0" fmla="*/ 108 w 114"/>
                <a:gd name="T1" fmla="*/ 7 h 128"/>
                <a:gd name="T2" fmla="*/ 67 w 114"/>
                <a:gd name="T3" fmla="*/ 7 h 128"/>
                <a:gd name="T4" fmla="*/ 67 w 114"/>
                <a:gd name="T5" fmla="*/ 6 h 128"/>
                <a:gd name="T6" fmla="*/ 61 w 114"/>
                <a:gd name="T7" fmla="*/ 0 h 128"/>
                <a:gd name="T8" fmla="*/ 53 w 114"/>
                <a:gd name="T9" fmla="*/ 0 h 128"/>
                <a:gd name="T10" fmla="*/ 47 w 114"/>
                <a:gd name="T11" fmla="*/ 6 h 128"/>
                <a:gd name="T12" fmla="*/ 47 w 114"/>
                <a:gd name="T13" fmla="*/ 7 h 128"/>
                <a:gd name="T14" fmla="*/ 6 w 114"/>
                <a:gd name="T15" fmla="*/ 7 h 128"/>
                <a:gd name="T16" fmla="*/ 0 w 114"/>
                <a:gd name="T17" fmla="*/ 13 h 128"/>
                <a:gd name="T18" fmla="*/ 0 w 114"/>
                <a:gd name="T19" fmla="*/ 20 h 128"/>
                <a:gd name="T20" fmla="*/ 6 w 114"/>
                <a:gd name="T21" fmla="*/ 26 h 128"/>
                <a:gd name="T22" fmla="*/ 7 w 114"/>
                <a:gd name="T23" fmla="*/ 27 h 128"/>
                <a:gd name="T24" fmla="*/ 7 w 114"/>
                <a:gd name="T25" fmla="*/ 122 h 128"/>
                <a:gd name="T26" fmla="*/ 13 w 114"/>
                <a:gd name="T27" fmla="*/ 128 h 128"/>
                <a:gd name="T28" fmla="*/ 102 w 114"/>
                <a:gd name="T29" fmla="*/ 128 h 128"/>
                <a:gd name="T30" fmla="*/ 108 w 114"/>
                <a:gd name="T31" fmla="*/ 122 h 128"/>
                <a:gd name="T32" fmla="*/ 108 w 114"/>
                <a:gd name="T33" fmla="*/ 27 h 128"/>
                <a:gd name="T34" fmla="*/ 109 w 114"/>
                <a:gd name="T35" fmla="*/ 26 h 128"/>
                <a:gd name="T36" fmla="*/ 114 w 114"/>
                <a:gd name="T37" fmla="*/ 20 h 128"/>
                <a:gd name="T38" fmla="*/ 114 w 114"/>
                <a:gd name="T39" fmla="*/ 13 h 128"/>
                <a:gd name="T40" fmla="*/ 108 w 114"/>
                <a:gd name="T41" fmla="*/ 7 h 128"/>
                <a:gd name="T42" fmla="*/ 103 w 114"/>
                <a:gd name="T43" fmla="*/ 123 h 128"/>
                <a:gd name="T44" fmla="*/ 11 w 114"/>
                <a:gd name="T45" fmla="*/ 123 h 128"/>
                <a:gd name="T46" fmla="*/ 11 w 114"/>
                <a:gd name="T47" fmla="*/ 26 h 128"/>
                <a:gd name="T48" fmla="*/ 103 w 114"/>
                <a:gd name="T49" fmla="*/ 26 h 128"/>
                <a:gd name="T50" fmla="*/ 103 w 114"/>
                <a:gd name="T51" fmla="*/ 123 h 128"/>
                <a:gd name="T52" fmla="*/ 109 w 114"/>
                <a:gd name="T53" fmla="*/ 22 h 128"/>
                <a:gd name="T54" fmla="*/ 5 w 114"/>
                <a:gd name="T55" fmla="*/ 22 h 128"/>
                <a:gd name="T56" fmla="*/ 5 w 114"/>
                <a:gd name="T57" fmla="*/ 12 h 128"/>
                <a:gd name="T58" fmla="*/ 109 w 114"/>
                <a:gd name="T59" fmla="*/ 12 h 128"/>
                <a:gd name="T60" fmla="*/ 109 w 114"/>
                <a:gd name="T61" fmla="*/ 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28">
                  <a:moveTo>
                    <a:pt x="108" y="7"/>
                  </a:moveTo>
                  <a:cubicBezTo>
                    <a:pt x="67" y="7"/>
                    <a:pt x="67" y="7"/>
                    <a:pt x="67" y="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2"/>
                    <a:pt x="64" y="0"/>
                    <a:pt x="6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0" y="0"/>
                    <a:pt x="47" y="2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3"/>
                    <a:pt x="3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7" y="125"/>
                    <a:pt x="9" y="128"/>
                    <a:pt x="13" y="128"/>
                  </a:cubicBezTo>
                  <a:cubicBezTo>
                    <a:pt x="102" y="128"/>
                    <a:pt x="102" y="128"/>
                    <a:pt x="102" y="128"/>
                  </a:cubicBezTo>
                  <a:cubicBezTo>
                    <a:pt x="105" y="128"/>
                    <a:pt x="108" y="125"/>
                    <a:pt x="108" y="122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2" y="26"/>
                    <a:pt x="114" y="23"/>
                    <a:pt x="114" y="20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10"/>
                    <a:pt x="111" y="7"/>
                    <a:pt x="108" y="7"/>
                  </a:cubicBezTo>
                  <a:close/>
                  <a:moveTo>
                    <a:pt x="103" y="123"/>
                  </a:moveTo>
                  <a:cubicBezTo>
                    <a:pt x="11" y="123"/>
                    <a:pt x="11" y="123"/>
                    <a:pt x="11" y="12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3" y="123"/>
                  </a:lnTo>
                  <a:close/>
                  <a:moveTo>
                    <a:pt x="109" y="22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09" y="12"/>
                    <a:pt x="109" y="12"/>
                    <a:pt x="109" y="12"/>
                  </a:cubicBezTo>
                  <a:lnTo>
                    <a:pt x="109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6412" y="3224"/>
              <a:ext cx="303" cy="302"/>
            </a:xfrm>
            <a:custGeom>
              <a:avLst/>
              <a:gdLst>
                <a:gd name="T0" fmla="*/ 126 w 128"/>
                <a:gd name="T1" fmla="*/ 7 h 128"/>
                <a:gd name="T2" fmla="*/ 73 w 128"/>
                <a:gd name="T3" fmla="*/ 7 h 128"/>
                <a:gd name="T4" fmla="*/ 73 w 128"/>
                <a:gd name="T5" fmla="*/ 6 h 128"/>
                <a:gd name="T6" fmla="*/ 67 w 128"/>
                <a:gd name="T7" fmla="*/ 0 h 128"/>
                <a:gd name="T8" fmla="*/ 60 w 128"/>
                <a:gd name="T9" fmla="*/ 0 h 128"/>
                <a:gd name="T10" fmla="*/ 54 w 128"/>
                <a:gd name="T11" fmla="*/ 6 h 128"/>
                <a:gd name="T12" fmla="*/ 54 w 128"/>
                <a:gd name="T13" fmla="*/ 7 h 128"/>
                <a:gd name="T14" fmla="*/ 2 w 128"/>
                <a:gd name="T15" fmla="*/ 7 h 128"/>
                <a:gd name="T16" fmla="*/ 0 w 128"/>
                <a:gd name="T17" fmla="*/ 9 h 128"/>
                <a:gd name="T18" fmla="*/ 2 w 128"/>
                <a:gd name="T19" fmla="*/ 12 h 128"/>
                <a:gd name="T20" fmla="*/ 14 w 128"/>
                <a:gd name="T21" fmla="*/ 12 h 128"/>
                <a:gd name="T22" fmla="*/ 14 w 128"/>
                <a:gd name="T23" fmla="*/ 122 h 128"/>
                <a:gd name="T24" fmla="*/ 19 w 128"/>
                <a:gd name="T25" fmla="*/ 128 h 128"/>
                <a:gd name="T26" fmla="*/ 108 w 128"/>
                <a:gd name="T27" fmla="*/ 128 h 128"/>
                <a:gd name="T28" fmla="*/ 114 w 128"/>
                <a:gd name="T29" fmla="*/ 122 h 128"/>
                <a:gd name="T30" fmla="*/ 114 w 128"/>
                <a:gd name="T31" fmla="*/ 12 h 128"/>
                <a:gd name="T32" fmla="*/ 126 w 128"/>
                <a:gd name="T33" fmla="*/ 12 h 128"/>
                <a:gd name="T34" fmla="*/ 128 w 128"/>
                <a:gd name="T35" fmla="*/ 9 h 128"/>
                <a:gd name="T36" fmla="*/ 126 w 128"/>
                <a:gd name="T37" fmla="*/ 7 h 128"/>
                <a:gd name="T38" fmla="*/ 110 w 128"/>
                <a:gd name="T39" fmla="*/ 123 h 128"/>
                <a:gd name="T40" fmla="*/ 18 w 128"/>
                <a:gd name="T41" fmla="*/ 123 h 128"/>
                <a:gd name="T42" fmla="*/ 18 w 128"/>
                <a:gd name="T43" fmla="*/ 27 h 128"/>
                <a:gd name="T44" fmla="*/ 110 w 128"/>
                <a:gd name="T45" fmla="*/ 27 h 128"/>
                <a:gd name="T46" fmla="*/ 110 w 128"/>
                <a:gd name="T47" fmla="*/ 123 h 128"/>
                <a:gd name="T48" fmla="*/ 110 w 128"/>
                <a:gd name="T49" fmla="*/ 22 h 128"/>
                <a:gd name="T50" fmla="*/ 18 w 128"/>
                <a:gd name="T51" fmla="*/ 22 h 128"/>
                <a:gd name="T52" fmla="*/ 18 w 128"/>
                <a:gd name="T53" fmla="*/ 12 h 128"/>
                <a:gd name="T54" fmla="*/ 110 w 128"/>
                <a:gd name="T55" fmla="*/ 12 h 128"/>
                <a:gd name="T56" fmla="*/ 110 w 128"/>
                <a:gd name="T57" fmla="*/ 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28">
                  <a:moveTo>
                    <a:pt x="126" y="7"/>
                  </a:moveTo>
                  <a:cubicBezTo>
                    <a:pt x="73" y="7"/>
                    <a:pt x="73" y="7"/>
                    <a:pt x="73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1" y="0"/>
                    <a:pt x="6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7" y="0"/>
                    <a:pt x="54" y="2"/>
                    <a:pt x="54" y="6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5"/>
                    <a:pt x="16" y="128"/>
                    <a:pt x="19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2" y="128"/>
                    <a:pt x="114" y="125"/>
                    <a:pt x="114" y="12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26" y="12"/>
                    <a:pt x="126" y="12"/>
                    <a:pt x="126" y="12"/>
                  </a:cubicBezTo>
                  <a:cubicBezTo>
                    <a:pt x="127" y="12"/>
                    <a:pt x="128" y="11"/>
                    <a:pt x="128" y="9"/>
                  </a:cubicBezTo>
                  <a:cubicBezTo>
                    <a:pt x="128" y="8"/>
                    <a:pt x="127" y="7"/>
                    <a:pt x="126" y="7"/>
                  </a:cubicBezTo>
                  <a:close/>
                  <a:moveTo>
                    <a:pt x="110" y="123"/>
                  </a:moveTo>
                  <a:cubicBezTo>
                    <a:pt x="18" y="123"/>
                    <a:pt x="18" y="123"/>
                    <a:pt x="18" y="12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10" y="27"/>
                    <a:pt x="110" y="27"/>
                    <a:pt x="110" y="27"/>
                  </a:cubicBezTo>
                  <a:lnTo>
                    <a:pt x="110" y="123"/>
                  </a:lnTo>
                  <a:close/>
                  <a:moveTo>
                    <a:pt x="110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10" y="12"/>
                    <a:pt x="110" y="12"/>
                    <a:pt x="110" y="12"/>
                  </a:cubicBezTo>
                  <a:lnTo>
                    <a:pt x="110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6504" y="3311"/>
              <a:ext cx="12" cy="180"/>
            </a:xfrm>
            <a:custGeom>
              <a:avLst/>
              <a:gdLst>
                <a:gd name="T0" fmla="*/ 2 w 5"/>
                <a:gd name="T1" fmla="*/ 76 h 76"/>
                <a:gd name="T2" fmla="*/ 5 w 5"/>
                <a:gd name="T3" fmla="*/ 73 h 76"/>
                <a:gd name="T4" fmla="*/ 5 w 5"/>
                <a:gd name="T5" fmla="*/ 2 h 76"/>
                <a:gd name="T6" fmla="*/ 2 w 5"/>
                <a:gd name="T7" fmla="*/ 0 h 76"/>
                <a:gd name="T8" fmla="*/ 0 w 5"/>
                <a:gd name="T9" fmla="*/ 2 h 76"/>
                <a:gd name="T10" fmla="*/ 0 w 5"/>
                <a:gd name="T11" fmla="*/ 73 h 76"/>
                <a:gd name="T12" fmla="*/ 2 w 5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6">
                  <a:moveTo>
                    <a:pt x="2" y="76"/>
                  </a:moveTo>
                  <a:cubicBezTo>
                    <a:pt x="4" y="76"/>
                    <a:pt x="5" y="75"/>
                    <a:pt x="5" y="7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1" y="76"/>
                    <a:pt x="2" y="7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6556" y="3311"/>
              <a:ext cx="12" cy="180"/>
            </a:xfrm>
            <a:custGeom>
              <a:avLst/>
              <a:gdLst>
                <a:gd name="T0" fmla="*/ 3 w 5"/>
                <a:gd name="T1" fmla="*/ 76 h 76"/>
                <a:gd name="T2" fmla="*/ 5 w 5"/>
                <a:gd name="T3" fmla="*/ 73 h 76"/>
                <a:gd name="T4" fmla="*/ 5 w 5"/>
                <a:gd name="T5" fmla="*/ 2 h 76"/>
                <a:gd name="T6" fmla="*/ 3 w 5"/>
                <a:gd name="T7" fmla="*/ 0 h 76"/>
                <a:gd name="T8" fmla="*/ 0 w 5"/>
                <a:gd name="T9" fmla="*/ 2 h 76"/>
                <a:gd name="T10" fmla="*/ 0 w 5"/>
                <a:gd name="T11" fmla="*/ 73 h 76"/>
                <a:gd name="T12" fmla="*/ 3 w 5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6">
                  <a:moveTo>
                    <a:pt x="3" y="76"/>
                  </a:moveTo>
                  <a:cubicBezTo>
                    <a:pt x="4" y="76"/>
                    <a:pt x="5" y="75"/>
                    <a:pt x="5" y="7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1" y="76"/>
                    <a:pt x="3" y="7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6611" y="3311"/>
              <a:ext cx="9" cy="180"/>
            </a:xfrm>
            <a:custGeom>
              <a:avLst/>
              <a:gdLst>
                <a:gd name="T0" fmla="*/ 2 w 4"/>
                <a:gd name="T1" fmla="*/ 76 h 76"/>
                <a:gd name="T2" fmla="*/ 4 w 4"/>
                <a:gd name="T3" fmla="*/ 73 h 76"/>
                <a:gd name="T4" fmla="*/ 4 w 4"/>
                <a:gd name="T5" fmla="*/ 2 h 76"/>
                <a:gd name="T6" fmla="*/ 2 w 4"/>
                <a:gd name="T7" fmla="*/ 0 h 76"/>
                <a:gd name="T8" fmla="*/ 0 w 4"/>
                <a:gd name="T9" fmla="*/ 2 h 76"/>
                <a:gd name="T10" fmla="*/ 0 w 4"/>
                <a:gd name="T11" fmla="*/ 73 h 76"/>
                <a:gd name="T12" fmla="*/ 2 w 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76">
                  <a:moveTo>
                    <a:pt x="2" y="76"/>
                  </a:moveTo>
                  <a:cubicBezTo>
                    <a:pt x="3" y="76"/>
                    <a:pt x="4" y="75"/>
                    <a:pt x="4" y="7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1" y="76"/>
                    <a:pt x="2" y="7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5806" y="3224"/>
              <a:ext cx="303" cy="302"/>
            </a:xfrm>
            <a:custGeom>
              <a:avLst/>
              <a:gdLst>
                <a:gd name="T0" fmla="*/ 0 w 128"/>
                <a:gd name="T1" fmla="*/ 64 h 128"/>
                <a:gd name="T2" fmla="*/ 128 w 128"/>
                <a:gd name="T3" fmla="*/ 64 h 128"/>
                <a:gd name="T4" fmla="*/ 7 w 128"/>
                <a:gd name="T5" fmla="*/ 47 h 128"/>
                <a:gd name="T6" fmla="*/ 22 w 128"/>
                <a:gd name="T7" fmla="*/ 22 h 128"/>
                <a:gd name="T8" fmla="*/ 48 w 128"/>
                <a:gd name="T9" fmla="*/ 6 h 128"/>
                <a:gd name="T10" fmla="*/ 5 w 128"/>
                <a:gd name="T11" fmla="*/ 53 h 128"/>
                <a:gd name="T12" fmla="*/ 62 w 128"/>
                <a:gd name="T13" fmla="*/ 123 h 128"/>
                <a:gd name="T14" fmla="*/ 51 w 128"/>
                <a:gd name="T15" fmla="*/ 122 h 128"/>
                <a:gd name="T16" fmla="*/ 62 w 128"/>
                <a:gd name="T17" fmla="*/ 107 h 128"/>
                <a:gd name="T18" fmla="*/ 62 w 128"/>
                <a:gd name="T19" fmla="*/ 101 h 128"/>
                <a:gd name="T20" fmla="*/ 43 w 128"/>
                <a:gd name="T21" fmla="*/ 119 h 128"/>
                <a:gd name="T22" fmla="*/ 35 w 128"/>
                <a:gd name="T23" fmla="*/ 116 h 128"/>
                <a:gd name="T24" fmla="*/ 62 w 128"/>
                <a:gd name="T25" fmla="*/ 87 h 128"/>
                <a:gd name="T26" fmla="*/ 62 w 128"/>
                <a:gd name="T27" fmla="*/ 80 h 128"/>
                <a:gd name="T28" fmla="*/ 29 w 128"/>
                <a:gd name="T29" fmla="*/ 111 h 128"/>
                <a:gd name="T30" fmla="*/ 22 w 128"/>
                <a:gd name="T31" fmla="*/ 105 h 128"/>
                <a:gd name="T32" fmla="*/ 62 w 128"/>
                <a:gd name="T33" fmla="*/ 80 h 128"/>
                <a:gd name="T34" fmla="*/ 61 w 128"/>
                <a:gd name="T35" fmla="*/ 60 h 128"/>
                <a:gd name="T36" fmla="*/ 18 w 128"/>
                <a:gd name="T37" fmla="*/ 101 h 128"/>
                <a:gd name="T38" fmla="*/ 13 w 128"/>
                <a:gd name="T39" fmla="*/ 94 h 128"/>
                <a:gd name="T40" fmla="*/ 62 w 128"/>
                <a:gd name="T41" fmla="*/ 59 h 128"/>
                <a:gd name="T42" fmla="*/ 10 w 128"/>
                <a:gd name="T43" fmla="*/ 89 h 128"/>
                <a:gd name="T44" fmla="*/ 7 w 128"/>
                <a:gd name="T45" fmla="*/ 80 h 128"/>
                <a:gd name="T46" fmla="*/ 7 w 128"/>
                <a:gd name="T47" fmla="*/ 78 h 128"/>
                <a:gd name="T48" fmla="*/ 62 w 128"/>
                <a:gd name="T49" fmla="*/ 38 h 128"/>
                <a:gd name="T50" fmla="*/ 5 w 128"/>
                <a:gd name="T51" fmla="*/ 74 h 128"/>
                <a:gd name="T52" fmla="*/ 5 w 128"/>
                <a:gd name="T53" fmla="*/ 64 h 128"/>
                <a:gd name="T54" fmla="*/ 5 w 128"/>
                <a:gd name="T55" fmla="*/ 60 h 128"/>
                <a:gd name="T56" fmla="*/ 62 w 128"/>
                <a:gd name="T57" fmla="*/ 3 h 128"/>
                <a:gd name="T58" fmla="*/ 106 w 128"/>
                <a:gd name="T59" fmla="*/ 106 h 128"/>
                <a:gd name="T60" fmla="*/ 68 w 128"/>
                <a:gd name="T61" fmla="*/ 123 h 128"/>
                <a:gd name="T62" fmla="*/ 66 w 128"/>
                <a:gd name="T63" fmla="*/ 4 h 128"/>
                <a:gd name="T64" fmla="*/ 87 w 128"/>
                <a:gd name="T65" fmla="*/ 9 h 128"/>
                <a:gd name="T66" fmla="*/ 119 w 128"/>
                <a:gd name="T67" fmla="*/ 40 h 128"/>
                <a:gd name="T68" fmla="*/ 119 w 128"/>
                <a:gd name="T69" fmla="*/ 8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8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lose/>
                  <a:moveTo>
                    <a:pt x="7" y="47"/>
                  </a:moveTo>
                  <a:cubicBezTo>
                    <a:pt x="7" y="45"/>
                    <a:pt x="8" y="43"/>
                    <a:pt x="9" y="40"/>
                  </a:cubicBezTo>
                  <a:cubicBezTo>
                    <a:pt x="12" y="33"/>
                    <a:pt x="17" y="27"/>
                    <a:pt x="22" y="22"/>
                  </a:cubicBezTo>
                  <a:cubicBezTo>
                    <a:pt x="27" y="16"/>
                    <a:pt x="34" y="12"/>
                    <a:pt x="41" y="9"/>
                  </a:cubicBezTo>
                  <a:cubicBezTo>
                    <a:pt x="43" y="8"/>
                    <a:pt x="45" y="7"/>
                    <a:pt x="48" y="6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" y="53"/>
                    <a:pt x="5" y="53"/>
                    <a:pt x="5" y="53"/>
                  </a:cubicBezTo>
                  <a:lnTo>
                    <a:pt x="7" y="47"/>
                  </a:lnTo>
                  <a:close/>
                  <a:moveTo>
                    <a:pt x="62" y="123"/>
                  </a:moveTo>
                  <a:cubicBezTo>
                    <a:pt x="60" y="123"/>
                    <a:pt x="60" y="123"/>
                    <a:pt x="60" y="123"/>
                  </a:cubicBezTo>
                  <a:cubicBezTo>
                    <a:pt x="57" y="123"/>
                    <a:pt x="54" y="122"/>
                    <a:pt x="51" y="122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2" y="107"/>
                    <a:pt x="62" y="107"/>
                    <a:pt x="62" y="107"/>
                  </a:cubicBezTo>
                  <a:lnTo>
                    <a:pt x="62" y="123"/>
                  </a:lnTo>
                  <a:close/>
                  <a:moveTo>
                    <a:pt x="62" y="101"/>
                  </a:moveTo>
                  <a:cubicBezTo>
                    <a:pt x="43" y="119"/>
                    <a:pt x="43" y="119"/>
                    <a:pt x="43" y="119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42" y="119"/>
                    <a:pt x="41" y="119"/>
                    <a:pt x="41" y="118"/>
                  </a:cubicBezTo>
                  <a:cubicBezTo>
                    <a:pt x="39" y="118"/>
                    <a:pt x="37" y="117"/>
                    <a:pt x="35" y="116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62" y="87"/>
                    <a:pt x="62" y="87"/>
                    <a:pt x="62" y="87"/>
                  </a:cubicBezTo>
                  <a:lnTo>
                    <a:pt x="62" y="101"/>
                  </a:lnTo>
                  <a:close/>
                  <a:moveTo>
                    <a:pt x="62" y="80"/>
                  </a:moveTo>
                  <a:cubicBezTo>
                    <a:pt x="30" y="112"/>
                    <a:pt x="30" y="112"/>
                    <a:pt x="30" y="112"/>
                  </a:cubicBezTo>
                  <a:cubicBezTo>
                    <a:pt x="29" y="111"/>
                    <a:pt x="29" y="111"/>
                    <a:pt x="29" y="111"/>
                  </a:cubicBezTo>
                  <a:cubicBezTo>
                    <a:pt x="27" y="110"/>
                    <a:pt x="25" y="108"/>
                    <a:pt x="23" y="106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80"/>
                  </a:lnTo>
                  <a:close/>
                  <a:moveTo>
                    <a:pt x="62" y="59"/>
                  </a:moveTo>
                  <a:cubicBezTo>
                    <a:pt x="61" y="60"/>
                    <a:pt x="61" y="60"/>
                    <a:pt x="61" y="60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6" y="99"/>
                    <a:pt x="15" y="97"/>
                    <a:pt x="13" y="95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62" y="45"/>
                    <a:pt x="62" y="45"/>
                    <a:pt x="62" y="45"/>
                  </a:cubicBezTo>
                  <a:lnTo>
                    <a:pt x="62" y="59"/>
                  </a:lnTo>
                  <a:close/>
                  <a:moveTo>
                    <a:pt x="62" y="38"/>
                  </a:moveTo>
                  <a:cubicBezTo>
                    <a:pt x="10" y="89"/>
                    <a:pt x="10" y="89"/>
                    <a:pt x="10" y="89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4"/>
                    <a:pt x="7" y="82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62" y="38"/>
                  </a:lnTo>
                  <a:close/>
                  <a:moveTo>
                    <a:pt x="62" y="17"/>
                  </a:moveTo>
                  <a:cubicBezTo>
                    <a:pt x="5" y="74"/>
                    <a:pt x="5" y="74"/>
                    <a:pt x="5" y="7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68"/>
                    <a:pt x="5" y="66"/>
                    <a:pt x="5" y="64"/>
                  </a:cubicBezTo>
                  <a:cubicBezTo>
                    <a:pt x="5" y="62"/>
                    <a:pt x="5" y="61"/>
                    <a:pt x="5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2" y="3"/>
                    <a:pt x="62" y="3"/>
                    <a:pt x="62" y="3"/>
                  </a:cubicBezTo>
                  <a:lnTo>
                    <a:pt x="62" y="17"/>
                  </a:lnTo>
                  <a:close/>
                  <a:moveTo>
                    <a:pt x="106" y="106"/>
                  </a:moveTo>
                  <a:cubicBezTo>
                    <a:pt x="101" y="111"/>
                    <a:pt x="94" y="115"/>
                    <a:pt x="87" y="118"/>
                  </a:cubicBezTo>
                  <a:cubicBezTo>
                    <a:pt x="81" y="121"/>
                    <a:pt x="74" y="123"/>
                    <a:pt x="68" y="123"/>
                  </a:cubicBezTo>
                  <a:cubicBezTo>
                    <a:pt x="66" y="123"/>
                    <a:pt x="66" y="123"/>
                    <a:pt x="66" y="12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4" y="5"/>
                    <a:pt x="81" y="6"/>
                    <a:pt x="87" y="9"/>
                  </a:cubicBezTo>
                  <a:cubicBezTo>
                    <a:pt x="94" y="12"/>
                    <a:pt x="101" y="16"/>
                    <a:pt x="106" y="22"/>
                  </a:cubicBezTo>
                  <a:cubicBezTo>
                    <a:pt x="111" y="27"/>
                    <a:pt x="116" y="33"/>
                    <a:pt x="119" y="40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79"/>
                    <a:pt x="119" y="87"/>
                  </a:cubicBezTo>
                  <a:cubicBezTo>
                    <a:pt x="116" y="94"/>
                    <a:pt x="111" y="100"/>
                    <a:pt x="106" y="10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5246" y="3224"/>
              <a:ext cx="213" cy="302"/>
            </a:xfrm>
            <a:custGeom>
              <a:avLst/>
              <a:gdLst>
                <a:gd name="T0" fmla="*/ 79 w 90"/>
                <a:gd name="T1" fmla="*/ 63 h 128"/>
                <a:gd name="T2" fmla="*/ 79 w 90"/>
                <a:gd name="T3" fmla="*/ 61 h 128"/>
                <a:gd name="T4" fmla="*/ 79 w 90"/>
                <a:gd name="T5" fmla="*/ 59 h 128"/>
                <a:gd name="T6" fmla="*/ 90 w 90"/>
                <a:gd name="T7" fmla="*/ 40 h 128"/>
                <a:gd name="T8" fmla="*/ 90 w 90"/>
                <a:gd name="T9" fmla="*/ 39 h 128"/>
                <a:gd name="T10" fmla="*/ 88 w 90"/>
                <a:gd name="T11" fmla="*/ 37 h 128"/>
                <a:gd name="T12" fmla="*/ 56 w 90"/>
                <a:gd name="T13" fmla="*/ 37 h 128"/>
                <a:gd name="T14" fmla="*/ 56 w 90"/>
                <a:gd name="T15" fmla="*/ 28 h 128"/>
                <a:gd name="T16" fmla="*/ 50 w 90"/>
                <a:gd name="T17" fmla="*/ 22 h 128"/>
                <a:gd name="T18" fmla="*/ 4 w 90"/>
                <a:gd name="T19" fmla="*/ 22 h 128"/>
                <a:gd name="T20" fmla="*/ 4 w 90"/>
                <a:gd name="T21" fmla="*/ 2 h 128"/>
                <a:gd name="T22" fmla="*/ 2 w 90"/>
                <a:gd name="T23" fmla="*/ 0 h 128"/>
                <a:gd name="T24" fmla="*/ 0 w 90"/>
                <a:gd name="T25" fmla="*/ 2 h 128"/>
                <a:gd name="T26" fmla="*/ 0 w 90"/>
                <a:gd name="T27" fmla="*/ 128 h 128"/>
                <a:gd name="T28" fmla="*/ 4 w 90"/>
                <a:gd name="T29" fmla="*/ 128 h 128"/>
                <a:gd name="T30" fmla="*/ 4 w 90"/>
                <a:gd name="T31" fmla="*/ 71 h 128"/>
                <a:gd name="T32" fmla="*/ 37 w 90"/>
                <a:gd name="T33" fmla="*/ 71 h 128"/>
                <a:gd name="T34" fmla="*/ 37 w 90"/>
                <a:gd name="T35" fmla="*/ 80 h 128"/>
                <a:gd name="T36" fmla="*/ 43 w 90"/>
                <a:gd name="T37" fmla="*/ 86 h 128"/>
                <a:gd name="T38" fmla="*/ 88 w 90"/>
                <a:gd name="T39" fmla="*/ 86 h 128"/>
                <a:gd name="T40" fmla="*/ 90 w 90"/>
                <a:gd name="T41" fmla="*/ 83 h 128"/>
                <a:gd name="T42" fmla="*/ 90 w 90"/>
                <a:gd name="T43" fmla="*/ 82 h 128"/>
                <a:gd name="T44" fmla="*/ 79 w 90"/>
                <a:gd name="T45" fmla="*/ 63 h 128"/>
                <a:gd name="T46" fmla="*/ 4 w 90"/>
                <a:gd name="T47" fmla="*/ 66 h 128"/>
                <a:gd name="T48" fmla="*/ 4 w 90"/>
                <a:gd name="T49" fmla="*/ 26 h 128"/>
                <a:gd name="T50" fmla="*/ 51 w 90"/>
                <a:gd name="T51" fmla="*/ 26 h 128"/>
                <a:gd name="T52" fmla="*/ 51 w 90"/>
                <a:gd name="T53" fmla="*/ 66 h 128"/>
                <a:gd name="T54" fmla="*/ 4 w 90"/>
                <a:gd name="T55" fmla="*/ 66 h 128"/>
                <a:gd name="T56" fmla="*/ 41 w 90"/>
                <a:gd name="T57" fmla="*/ 81 h 128"/>
                <a:gd name="T58" fmla="*/ 41 w 90"/>
                <a:gd name="T59" fmla="*/ 71 h 128"/>
                <a:gd name="T60" fmla="*/ 50 w 90"/>
                <a:gd name="T61" fmla="*/ 71 h 128"/>
                <a:gd name="T62" fmla="*/ 56 w 90"/>
                <a:gd name="T63" fmla="*/ 65 h 128"/>
                <a:gd name="T64" fmla="*/ 56 w 90"/>
                <a:gd name="T65" fmla="*/ 41 h 128"/>
                <a:gd name="T66" fmla="*/ 84 w 90"/>
                <a:gd name="T67" fmla="*/ 41 h 128"/>
                <a:gd name="T68" fmla="*/ 75 w 90"/>
                <a:gd name="T69" fmla="*/ 57 h 128"/>
                <a:gd name="T70" fmla="*/ 75 w 90"/>
                <a:gd name="T71" fmla="*/ 57 h 128"/>
                <a:gd name="T72" fmla="*/ 74 w 90"/>
                <a:gd name="T73" fmla="*/ 61 h 128"/>
                <a:gd name="T74" fmla="*/ 75 w 90"/>
                <a:gd name="T75" fmla="*/ 65 h 128"/>
                <a:gd name="T76" fmla="*/ 75 w 90"/>
                <a:gd name="T77" fmla="*/ 66 h 128"/>
                <a:gd name="T78" fmla="*/ 84 w 90"/>
                <a:gd name="T79" fmla="*/ 81 h 128"/>
                <a:gd name="T80" fmla="*/ 41 w 90"/>
                <a:gd name="T81" fmla="*/ 8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" h="128">
                  <a:moveTo>
                    <a:pt x="79" y="63"/>
                  </a:moveTo>
                  <a:cubicBezTo>
                    <a:pt x="79" y="63"/>
                    <a:pt x="79" y="62"/>
                    <a:pt x="79" y="61"/>
                  </a:cubicBezTo>
                  <a:cubicBezTo>
                    <a:pt x="79" y="60"/>
                    <a:pt x="79" y="60"/>
                    <a:pt x="79" y="59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39"/>
                    <a:pt x="90" y="39"/>
                  </a:cubicBezTo>
                  <a:cubicBezTo>
                    <a:pt x="90" y="38"/>
                    <a:pt x="89" y="37"/>
                    <a:pt x="88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5"/>
                    <a:pt x="53" y="22"/>
                    <a:pt x="5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3"/>
                    <a:pt x="39" y="86"/>
                    <a:pt x="43" y="86"/>
                  </a:cubicBezTo>
                  <a:cubicBezTo>
                    <a:pt x="88" y="86"/>
                    <a:pt x="88" y="86"/>
                    <a:pt x="88" y="86"/>
                  </a:cubicBezTo>
                  <a:cubicBezTo>
                    <a:pt x="89" y="86"/>
                    <a:pt x="90" y="85"/>
                    <a:pt x="90" y="83"/>
                  </a:cubicBezTo>
                  <a:cubicBezTo>
                    <a:pt x="90" y="83"/>
                    <a:pt x="90" y="83"/>
                    <a:pt x="90" y="82"/>
                  </a:cubicBezTo>
                  <a:lnTo>
                    <a:pt x="79" y="63"/>
                  </a:lnTo>
                  <a:close/>
                  <a:moveTo>
                    <a:pt x="4" y="66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66"/>
                    <a:pt x="51" y="66"/>
                    <a:pt x="51" y="66"/>
                  </a:cubicBezTo>
                  <a:lnTo>
                    <a:pt x="4" y="66"/>
                  </a:lnTo>
                  <a:close/>
                  <a:moveTo>
                    <a:pt x="41" y="81"/>
                  </a:moveTo>
                  <a:cubicBezTo>
                    <a:pt x="41" y="71"/>
                    <a:pt x="41" y="71"/>
                    <a:pt x="41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3" y="71"/>
                    <a:pt x="56" y="68"/>
                    <a:pt x="56" y="65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5" y="58"/>
                    <a:pt x="74" y="60"/>
                    <a:pt x="74" y="61"/>
                  </a:cubicBezTo>
                  <a:cubicBezTo>
                    <a:pt x="74" y="63"/>
                    <a:pt x="75" y="64"/>
                    <a:pt x="75" y="65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84" y="81"/>
                    <a:pt x="84" y="81"/>
                    <a:pt x="84" y="81"/>
                  </a:cubicBezTo>
                  <a:lnTo>
                    <a:pt x="41" y="8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4667" y="3224"/>
              <a:ext cx="186" cy="302"/>
            </a:xfrm>
            <a:custGeom>
              <a:avLst/>
              <a:gdLst>
                <a:gd name="T0" fmla="*/ 79 w 79"/>
                <a:gd name="T1" fmla="*/ 23 h 128"/>
                <a:gd name="T2" fmla="*/ 75 w 79"/>
                <a:gd name="T3" fmla="*/ 21 h 128"/>
                <a:gd name="T4" fmla="*/ 74 w 79"/>
                <a:gd name="T5" fmla="*/ 22 h 128"/>
                <a:gd name="T6" fmla="*/ 74 w 79"/>
                <a:gd name="T7" fmla="*/ 22 h 128"/>
                <a:gd name="T8" fmla="*/ 58 w 79"/>
                <a:gd name="T9" fmla="*/ 28 h 128"/>
                <a:gd name="T10" fmla="*/ 41 w 79"/>
                <a:gd name="T11" fmla="*/ 21 h 128"/>
                <a:gd name="T12" fmla="*/ 7 w 79"/>
                <a:gd name="T13" fmla="*/ 18 h 128"/>
                <a:gd name="T14" fmla="*/ 5 w 79"/>
                <a:gd name="T15" fmla="*/ 19 h 128"/>
                <a:gd name="T16" fmla="*/ 5 w 79"/>
                <a:gd name="T17" fmla="*/ 2 h 128"/>
                <a:gd name="T18" fmla="*/ 2 w 79"/>
                <a:gd name="T19" fmla="*/ 0 h 128"/>
                <a:gd name="T20" fmla="*/ 0 w 79"/>
                <a:gd name="T21" fmla="*/ 2 h 128"/>
                <a:gd name="T22" fmla="*/ 0 w 79"/>
                <a:gd name="T23" fmla="*/ 128 h 128"/>
                <a:gd name="T24" fmla="*/ 5 w 79"/>
                <a:gd name="T25" fmla="*/ 128 h 128"/>
                <a:gd name="T26" fmla="*/ 5 w 79"/>
                <a:gd name="T27" fmla="*/ 84 h 128"/>
                <a:gd name="T28" fmla="*/ 5 w 79"/>
                <a:gd name="T29" fmla="*/ 83 h 128"/>
                <a:gd name="T30" fmla="*/ 21 w 79"/>
                <a:gd name="T31" fmla="*/ 78 h 128"/>
                <a:gd name="T32" fmla="*/ 38 w 79"/>
                <a:gd name="T33" fmla="*/ 84 h 128"/>
                <a:gd name="T34" fmla="*/ 58 w 79"/>
                <a:gd name="T35" fmla="*/ 91 h 128"/>
                <a:gd name="T36" fmla="*/ 78 w 79"/>
                <a:gd name="T37" fmla="*/ 84 h 128"/>
                <a:gd name="T38" fmla="*/ 79 w 79"/>
                <a:gd name="T39" fmla="*/ 83 h 128"/>
                <a:gd name="T40" fmla="*/ 79 w 79"/>
                <a:gd name="T41" fmla="*/ 23 h 128"/>
                <a:gd name="T42" fmla="*/ 74 w 79"/>
                <a:gd name="T43" fmla="*/ 81 h 128"/>
                <a:gd name="T44" fmla="*/ 74 w 79"/>
                <a:gd name="T45" fmla="*/ 82 h 128"/>
                <a:gd name="T46" fmla="*/ 58 w 79"/>
                <a:gd name="T47" fmla="*/ 87 h 128"/>
                <a:gd name="T48" fmla="*/ 41 w 79"/>
                <a:gd name="T49" fmla="*/ 81 h 128"/>
                <a:gd name="T50" fmla="*/ 7 w 79"/>
                <a:gd name="T51" fmla="*/ 77 h 128"/>
                <a:gd name="T52" fmla="*/ 5 w 79"/>
                <a:gd name="T53" fmla="*/ 78 h 128"/>
                <a:gd name="T54" fmla="*/ 5 w 79"/>
                <a:gd name="T55" fmla="*/ 24 h 128"/>
                <a:gd name="T56" fmla="*/ 5 w 79"/>
                <a:gd name="T57" fmla="*/ 24 h 128"/>
                <a:gd name="T58" fmla="*/ 21 w 79"/>
                <a:gd name="T59" fmla="*/ 19 h 128"/>
                <a:gd name="T60" fmla="*/ 38 w 79"/>
                <a:gd name="T61" fmla="*/ 25 h 128"/>
                <a:gd name="T62" fmla="*/ 72 w 79"/>
                <a:gd name="T63" fmla="*/ 29 h 128"/>
                <a:gd name="T64" fmla="*/ 74 w 79"/>
                <a:gd name="T65" fmla="*/ 28 h 128"/>
                <a:gd name="T66" fmla="*/ 74 w 79"/>
                <a:gd name="T67" fmla="*/ 8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" h="128">
                  <a:moveTo>
                    <a:pt x="79" y="23"/>
                  </a:moveTo>
                  <a:cubicBezTo>
                    <a:pt x="79" y="21"/>
                    <a:pt x="77" y="20"/>
                    <a:pt x="75" y="21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0" y="26"/>
                    <a:pt x="64" y="28"/>
                    <a:pt x="58" y="28"/>
                  </a:cubicBezTo>
                  <a:cubicBezTo>
                    <a:pt x="52" y="28"/>
                    <a:pt x="46" y="25"/>
                    <a:pt x="41" y="21"/>
                  </a:cubicBezTo>
                  <a:cubicBezTo>
                    <a:pt x="32" y="14"/>
                    <a:pt x="18" y="12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10" y="80"/>
                    <a:pt x="15" y="78"/>
                    <a:pt x="21" y="78"/>
                  </a:cubicBezTo>
                  <a:cubicBezTo>
                    <a:pt x="27" y="78"/>
                    <a:pt x="33" y="80"/>
                    <a:pt x="38" y="84"/>
                  </a:cubicBezTo>
                  <a:cubicBezTo>
                    <a:pt x="44" y="89"/>
                    <a:pt x="51" y="91"/>
                    <a:pt x="58" y="91"/>
                  </a:cubicBezTo>
                  <a:cubicBezTo>
                    <a:pt x="65" y="91"/>
                    <a:pt x="72" y="89"/>
                    <a:pt x="78" y="84"/>
                  </a:cubicBezTo>
                  <a:cubicBezTo>
                    <a:pt x="79" y="84"/>
                    <a:pt x="79" y="83"/>
                    <a:pt x="79" y="83"/>
                  </a:cubicBezTo>
                  <a:lnTo>
                    <a:pt x="79" y="23"/>
                  </a:lnTo>
                  <a:close/>
                  <a:moveTo>
                    <a:pt x="74" y="81"/>
                  </a:moveTo>
                  <a:cubicBezTo>
                    <a:pt x="74" y="82"/>
                    <a:pt x="74" y="82"/>
                    <a:pt x="74" y="82"/>
                  </a:cubicBezTo>
                  <a:cubicBezTo>
                    <a:pt x="69" y="85"/>
                    <a:pt x="64" y="87"/>
                    <a:pt x="58" y="87"/>
                  </a:cubicBezTo>
                  <a:cubicBezTo>
                    <a:pt x="52" y="87"/>
                    <a:pt x="46" y="85"/>
                    <a:pt x="41" y="81"/>
                  </a:cubicBezTo>
                  <a:cubicBezTo>
                    <a:pt x="32" y="73"/>
                    <a:pt x="18" y="72"/>
                    <a:pt x="7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10" y="21"/>
                    <a:pt x="15" y="19"/>
                    <a:pt x="21" y="19"/>
                  </a:cubicBezTo>
                  <a:cubicBezTo>
                    <a:pt x="27" y="19"/>
                    <a:pt x="33" y="21"/>
                    <a:pt x="38" y="25"/>
                  </a:cubicBezTo>
                  <a:cubicBezTo>
                    <a:pt x="48" y="33"/>
                    <a:pt x="61" y="34"/>
                    <a:pt x="72" y="29"/>
                  </a:cubicBezTo>
                  <a:cubicBezTo>
                    <a:pt x="74" y="28"/>
                    <a:pt x="74" y="28"/>
                    <a:pt x="74" y="28"/>
                  </a:cubicBezTo>
                  <a:lnTo>
                    <a:pt x="74" y="8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 noEditPoints="1"/>
            </p:cNvSpPr>
            <p:nvPr/>
          </p:nvSpPr>
          <p:spPr bwMode="auto">
            <a:xfrm>
              <a:off x="3990" y="3228"/>
              <a:ext cx="303" cy="291"/>
            </a:xfrm>
            <a:custGeom>
              <a:avLst/>
              <a:gdLst>
                <a:gd name="T0" fmla="*/ 65 w 128"/>
                <a:gd name="T1" fmla="*/ 123 h 123"/>
                <a:gd name="T2" fmla="*/ 127 w 128"/>
                <a:gd name="T3" fmla="*/ 79 h 123"/>
                <a:gd name="T4" fmla="*/ 128 w 128"/>
                <a:gd name="T5" fmla="*/ 77 h 123"/>
                <a:gd name="T6" fmla="*/ 128 w 128"/>
                <a:gd name="T7" fmla="*/ 76 h 123"/>
                <a:gd name="T8" fmla="*/ 127 w 128"/>
                <a:gd name="T9" fmla="*/ 75 h 123"/>
                <a:gd name="T10" fmla="*/ 109 w 128"/>
                <a:gd name="T11" fmla="*/ 62 h 123"/>
                <a:gd name="T12" fmla="*/ 127 w 128"/>
                <a:gd name="T13" fmla="*/ 49 h 123"/>
                <a:gd name="T14" fmla="*/ 128 w 128"/>
                <a:gd name="T15" fmla="*/ 47 h 123"/>
                <a:gd name="T16" fmla="*/ 128 w 128"/>
                <a:gd name="T17" fmla="*/ 47 h 123"/>
                <a:gd name="T18" fmla="*/ 127 w 128"/>
                <a:gd name="T19" fmla="*/ 45 h 123"/>
                <a:gd name="T20" fmla="*/ 65 w 128"/>
                <a:gd name="T21" fmla="*/ 1 h 123"/>
                <a:gd name="T22" fmla="*/ 64 w 128"/>
                <a:gd name="T23" fmla="*/ 0 h 123"/>
                <a:gd name="T24" fmla="*/ 63 w 128"/>
                <a:gd name="T25" fmla="*/ 1 h 123"/>
                <a:gd name="T26" fmla="*/ 1 w 128"/>
                <a:gd name="T27" fmla="*/ 45 h 123"/>
                <a:gd name="T28" fmla="*/ 0 w 128"/>
                <a:gd name="T29" fmla="*/ 47 h 123"/>
                <a:gd name="T30" fmla="*/ 0 w 128"/>
                <a:gd name="T31" fmla="*/ 47 h 123"/>
                <a:gd name="T32" fmla="*/ 1 w 128"/>
                <a:gd name="T33" fmla="*/ 49 h 123"/>
                <a:gd name="T34" fmla="*/ 19 w 128"/>
                <a:gd name="T35" fmla="*/ 62 h 123"/>
                <a:gd name="T36" fmla="*/ 1 w 128"/>
                <a:gd name="T37" fmla="*/ 75 h 123"/>
                <a:gd name="T38" fmla="*/ 0 w 128"/>
                <a:gd name="T39" fmla="*/ 76 h 123"/>
                <a:gd name="T40" fmla="*/ 0 w 128"/>
                <a:gd name="T41" fmla="*/ 77 h 123"/>
                <a:gd name="T42" fmla="*/ 1 w 128"/>
                <a:gd name="T43" fmla="*/ 79 h 123"/>
                <a:gd name="T44" fmla="*/ 63 w 128"/>
                <a:gd name="T45" fmla="*/ 123 h 123"/>
                <a:gd name="T46" fmla="*/ 64 w 128"/>
                <a:gd name="T47" fmla="*/ 123 h 123"/>
                <a:gd name="T48" fmla="*/ 65 w 128"/>
                <a:gd name="T49" fmla="*/ 123 h 123"/>
                <a:gd name="T50" fmla="*/ 6 w 128"/>
                <a:gd name="T51" fmla="*/ 47 h 123"/>
                <a:gd name="T52" fmla="*/ 64 w 128"/>
                <a:gd name="T53" fmla="*/ 6 h 123"/>
                <a:gd name="T54" fmla="*/ 122 w 128"/>
                <a:gd name="T55" fmla="*/ 47 h 123"/>
                <a:gd name="T56" fmla="*/ 64 w 128"/>
                <a:gd name="T57" fmla="*/ 89 h 123"/>
                <a:gd name="T58" fmla="*/ 6 w 128"/>
                <a:gd name="T59" fmla="*/ 47 h 123"/>
                <a:gd name="T60" fmla="*/ 6 w 128"/>
                <a:gd name="T61" fmla="*/ 77 h 123"/>
                <a:gd name="T62" fmla="*/ 23 w 128"/>
                <a:gd name="T63" fmla="*/ 65 h 123"/>
                <a:gd name="T64" fmla="*/ 63 w 128"/>
                <a:gd name="T65" fmla="*/ 93 h 123"/>
                <a:gd name="T66" fmla="*/ 64 w 128"/>
                <a:gd name="T67" fmla="*/ 94 h 123"/>
                <a:gd name="T68" fmla="*/ 65 w 128"/>
                <a:gd name="T69" fmla="*/ 93 h 123"/>
                <a:gd name="T70" fmla="*/ 105 w 128"/>
                <a:gd name="T71" fmla="*/ 65 h 123"/>
                <a:gd name="T72" fmla="*/ 122 w 128"/>
                <a:gd name="T73" fmla="*/ 77 h 123"/>
                <a:gd name="T74" fmla="*/ 64 w 128"/>
                <a:gd name="T75" fmla="*/ 118 h 123"/>
                <a:gd name="T76" fmla="*/ 6 w 128"/>
                <a:gd name="T77" fmla="*/ 7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3">
                  <a:moveTo>
                    <a:pt x="65" y="123"/>
                  </a:moveTo>
                  <a:cubicBezTo>
                    <a:pt x="127" y="79"/>
                    <a:pt x="127" y="79"/>
                    <a:pt x="127" y="79"/>
                  </a:cubicBezTo>
                  <a:cubicBezTo>
                    <a:pt x="128" y="78"/>
                    <a:pt x="128" y="78"/>
                    <a:pt x="128" y="77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5"/>
                    <a:pt x="127" y="7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8" y="49"/>
                    <a:pt x="128" y="48"/>
                    <a:pt x="128" y="47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6"/>
                    <a:pt x="128" y="45"/>
                    <a:pt x="127" y="4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0"/>
                    <a:pt x="64" y="0"/>
                  </a:cubicBezTo>
                  <a:cubicBezTo>
                    <a:pt x="63" y="0"/>
                    <a:pt x="63" y="1"/>
                    <a:pt x="63" y="1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49"/>
                    <a:pt x="1" y="49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6"/>
                    <a:pt x="0" y="7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0" y="78"/>
                    <a:pt x="1" y="7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4" y="123"/>
                    <a:pt x="64" y="123"/>
                  </a:cubicBezTo>
                  <a:cubicBezTo>
                    <a:pt x="65" y="123"/>
                    <a:pt x="65" y="123"/>
                    <a:pt x="65" y="123"/>
                  </a:cubicBezTo>
                  <a:close/>
                  <a:moveTo>
                    <a:pt x="6" y="47"/>
                  </a:moveTo>
                  <a:cubicBezTo>
                    <a:pt x="64" y="6"/>
                    <a:pt x="64" y="6"/>
                    <a:pt x="64" y="6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64" y="89"/>
                    <a:pt x="64" y="89"/>
                    <a:pt x="64" y="89"/>
                  </a:cubicBezTo>
                  <a:lnTo>
                    <a:pt x="6" y="47"/>
                  </a:lnTo>
                  <a:close/>
                  <a:moveTo>
                    <a:pt x="6" y="77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3" y="94"/>
                    <a:pt x="64" y="94"/>
                  </a:cubicBezTo>
                  <a:cubicBezTo>
                    <a:pt x="65" y="94"/>
                    <a:pt x="65" y="93"/>
                    <a:pt x="65" y="93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" y="7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3385" y="3224"/>
              <a:ext cx="302" cy="302"/>
            </a:xfrm>
            <a:custGeom>
              <a:avLst/>
              <a:gdLst>
                <a:gd name="T0" fmla="*/ 128 w 128"/>
                <a:gd name="T1" fmla="*/ 47 h 128"/>
                <a:gd name="T2" fmla="*/ 122 w 128"/>
                <a:gd name="T3" fmla="*/ 41 h 128"/>
                <a:gd name="T4" fmla="*/ 86 w 128"/>
                <a:gd name="T5" fmla="*/ 41 h 128"/>
                <a:gd name="T6" fmla="*/ 86 w 128"/>
                <a:gd name="T7" fmla="*/ 6 h 128"/>
                <a:gd name="T8" fmla="*/ 80 w 128"/>
                <a:gd name="T9" fmla="*/ 0 h 128"/>
                <a:gd name="T10" fmla="*/ 6 w 128"/>
                <a:gd name="T11" fmla="*/ 0 h 128"/>
                <a:gd name="T12" fmla="*/ 0 w 128"/>
                <a:gd name="T13" fmla="*/ 6 h 128"/>
                <a:gd name="T14" fmla="*/ 0 w 128"/>
                <a:gd name="T15" fmla="*/ 80 h 128"/>
                <a:gd name="T16" fmla="*/ 6 w 128"/>
                <a:gd name="T17" fmla="*/ 86 h 128"/>
                <a:gd name="T18" fmla="*/ 42 w 128"/>
                <a:gd name="T19" fmla="*/ 86 h 128"/>
                <a:gd name="T20" fmla="*/ 42 w 128"/>
                <a:gd name="T21" fmla="*/ 122 h 128"/>
                <a:gd name="T22" fmla="*/ 48 w 128"/>
                <a:gd name="T23" fmla="*/ 128 h 128"/>
                <a:gd name="T24" fmla="*/ 122 w 128"/>
                <a:gd name="T25" fmla="*/ 128 h 128"/>
                <a:gd name="T26" fmla="*/ 128 w 128"/>
                <a:gd name="T27" fmla="*/ 122 h 128"/>
                <a:gd name="T28" fmla="*/ 128 w 128"/>
                <a:gd name="T29" fmla="*/ 47 h 128"/>
                <a:gd name="T30" fmla="*/ 42 w 128"/>
                <a:gd name="T31" fmla="*/ 47 h 128"/>
                <a:gd name="T32" fmla="*/ 42 w 128"/>
                <a:gd name="T33" fmla="*/ 81 h 128"/>
                <a:gd name="T34" fmla="*/ 5 w 128"/>
                <a:gd name="T35" fmla="*/ 81 h 128"/>
                <a:gd name="T36" fmla="*/ 5 w 128"/>
                <a:gd name="T37" fmla="*/ 4 h 128"/>
                <a:gd name="T38" fmla="*/ 82 w 128"/>
                <a:gd name="T39" fmla="*/ 4 h 128"/>
                <a:gd name="T40" fmla="*/ 82 w 128"/>
                <a:gd name="T41" fmla="*/ 41 h 128"/>
                <a:gd name="T42" fmla="*/ 48 w 128"/>
                <a:gd name="T43" fmla="*/ 41 h 128"/>
                <a:gd name="T44" fmla="*/ 42 w 128"/>
                <a:gd name="T45" fmla="*/ 47 h 128"/>
                <a:gd name="T46" fmla="*/ 123 w 128"/>
                <a:gd name="T47" fmla="*/ 123 h 128"/>
                <a:gd name="T48" fmla="*/ 46 w 128"/>
                <a:gd name="T49" fmla="*/ 123 h 128"/>
                <a:gd name="T50" fmla="*/ 46 w 128"/>
                <a:gd name="T51" fmla="*/ 46 h 128"/>
                <a:gd name="T52" fmla="*/ 123 w 128"/>
                <a:gd name="T53" fmla="*/ 46 h 128"/>
                <a:gd name="T54" fmla="*/ 123 w 128"/>
                <a:gd name="T5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128">
                  <a:moveTo>
                    <a:pt x="128" y="47"/>
                  </a:moveTo>
                  <a:cubicBezTo>
                    <a:pt x="128" y="44"/>
                    <a:pt x="125" y="41"/>
                    <a:pt x="122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2"/>
                    <a:pt x="83" y="0"/>
                    <a:pt x="8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2" y="125"/>
                    <a:pt x="45" y="128"/>
                    <a:pt x="48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5"/>
                    <a:pt x="128" y="122"/>
                  </a:cubicBezTo>
                  <a:lnTo>
                    <a:pt x="128" y="47"/>
                  </a:lnTo>
                  <a:close/>
                  <a:moveTo>
                    <a:pt x="42" y="47"/>
                  </a:moveTo>
                  <a:cubicBezTo>
                    <a:pt x="42" y="81"/>
                    <a:pt x="42" y="81"/>
                    <a:pt x="4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5" y="41"/>
                    <a:pt x="42" y="44"/>
                    <a:pt x="42" y="47"/>
                  </a:cubicBezTo>
                  <a:close/>
                  <a:moveTo>
                    <a:pt x="123" y="123"/>
                  </a:moveTo>
                  <a:cubicBezTo>
                    <a:pt x="46" y="123"/>
                    <a:pt x="46" y="123"/>
                    <a:pt x="46" y="12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123" y="46"/>
                    <a:pt x="123" y="46"/>
                    <a:pt x="123" y="46"/>
                  </a:cubicBezTo>
                  <a:lnTo>
                    <a:pt x="123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2829" y="3224"/>
              <a:ext cx="203" cy="302"/>
            </a:xfrm>
            <a:custGeom>
              <a:avLst/>
              <a:gdLst>
                <a:gd name="T0" fmla="*/ 80 w 86"/>
                <a:gd name="T1" fmla="*/ 63 h 128"/>
                <a:gd name="T2" fmla="*/ 45 w 86"/>
                <a:gd name="T3" fmla="*/ 1 h 128"/>
                <a:gd name="T4" fmla="*/ 43 w 86"/>
                <a:gd name="T5" fmla="*/ 0 h 128"/>
                <a:gd name="T6" fmla="*/ 41 w 86"/>
                <a:gd name="T7" fmla="*/ 1 h 128"/>
                <a:gd name="T8" fmla="*/ 6 w 86"/>
                <a:gd name="T9" fmla="*/ 63 h 128"/>
                <a:gd name="T10" fmla="*/ 0 w 86"/>
                <a:gd name="T11" fmla="*/ 85 h 128"/>
                <a:gd name="T12" fmla="*/ 43 w 86"/>
                <a:gd name="T13" fmla="*/ 128 h 128"/>
                <a:gd name="T14" fmla="*/ 86 w 86"/>
                <a:gd name="T15" fmla="*/ 85 h 128"/>
                <a:gd name="T16" fmla="*/ 80 w 86"/>
                <a:gd name="T17" fmla="*/ 63 h 128"/>
                <a:gd name="T18" fmla="*/ 70 w 86"/>
                <a:gd name="T19" fmla="*/ 112 h 128"/>
                <a:gd name="T20" fmla="*/ 58 w 86"/>
                <a:gd name="T21" fmla="*/ 120 h 128"/>
                <a:gd name="T22" fmla="*/ 43 w 86"/>
                <a:gd name="T23" fmla="*/ 123 h 128"/>
                <a:gd name="T24" fmla="*/ 28 w 86"/>
                <a:gd name="T25" fmla="*/ 120 h 128"/>
                <a:gd name="T26" fmla="*/ 16 w 86"/>
                <a:gd name="T27" fmla="*/ 112 h 128"/>
                <a:gd name="T28" fmla="*/ 8 w 86"/>
                <a:gd name="T29" fmla="*/ 100 h 128"/>
                <a:gd name="T30" fmla="*/ 5 w 86"/>
                <a:gd name="T31" fmla="*/ 85 h 128"/>
                <a:gd name="T32" fmla="*/ 10 w 86"/>
                <a:gd name="T33" fmla="*/ 65 h 128"/>
                <a:gd name="T34" fmla="*/ 43 w 86"/>
                <a:gd name="T35" fmla="*/ 6 h 128"/>
                <a:gd name="T36" fmla="*/ 76 w 86"/>
                <a:gd name="T37" fmla="*/ 65 h 128"/>
                <a:gd name="T38" fmla="*/ 81 w 86"/>
                <a:gd name="T39" fmla="*/ 85 h 128"/>
                <a:gd name="T40" fmla="*/ 78 w 86"/>
                <a:gd name="T41" fmla="*/ 100 h 128"/>
                <a:gd name="T42" fmla="*/ 70 w 86"/>
                <a:gd name="T4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128">
                  <a:moveTo>
                    <a:pt x="80" y="63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" y="69"/>
                    <a:pt x="0" y="77"/>
                    <a:pt x="0" y="85"/>
                  </a:cubicBezTo>
                  <a:cubicBezTo>
                    <a:pt x="0" y="108"/>
                    <a:pt x="19" y="128"/>
                    <a:pt x="43" y="128"/>
                  </a:cubicBezTo>
                  <a:cubicBezTo>
                    <a:pt x="67" y="128"/>
                    <a:pt x="86" y="108"/>
                    <a:pt x="86" y="85"/>
                  </a:cubicBezTo>
                  <a:cubicBezTo>
                    <a:pt x="86" y="77"/>
                    <a:pt x="84" y="69"/>
                    <a:pt x="80" y="63"/>
                  </a:cubicBezTo>
                  <a:close/>
                  <a:moveTo>
                    <a:pt x="70" y="112"/>
                  </a:moveTo>
                  <a:cubicBezTo>
                    <a:pt x="67" y="115"/>
                    <a:pt x="63" y="118"/>
                    <a:pt x="58" y="120"/>
                  </a:cubicBezTo>
                  <a:cubicBezTo>
                    <a:pt x="53" y="122"/>
                    <a:pt x="48" y="123"/>
                    <a:pt x="43" y="123"/>
                  </a:cubicBezTo>
                  <a:cubicBezTo>
                    <a:pt x="38" y="123"/>
                    <a:pt x="33" y="122"/>
                    <a:pt x="28" y="120"/>
                  </a:cubicBezTo>
                  <a:cubicBezTo>
                    <a:pt x="23" y="118"/>
                    <a:pt x="19" y="115"/>
                    <a:pt x="16" y="112"/>
                  </a:cubicBezTo>
                  <a:cubicBezTo>
                    <a:pt x="12" y="108"/>
                    <a:pt x="9" y="104"/>
                    <a:pt x="8" y="100"/>
                  </a:cubicBezTo>
                  <a:cubicBezTo>
                    <a:pt x="6" y="95"/>
                    <a:pt x="5" y="90"/>
                    <a:pt x="5" y="85"/>
                  </a:cubicBezTo>
                  <a:cubicBezTo>
                    <a:pt x="5" y="78"/>
                    <a:pt x="6" y="71"/>
                    <a:pt x="10" y="65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80" y="71"/>
                    <a:pt x="81" y="78"/>
                    <a:pt x="81" y="85"/>
                  </a:cubicBezTo>
                  <a:cubicBezTo>
                    <a:pt x="81" y="90"/>
                    <a:pt x="80" y="95"/>
                    <a:pt x="78" y="100"/>
                  </a:cubicBezTo>
                  <a:cubicBezTo>
                    <a:pt x="77" y="104"/>
                    <a:pt x="74" y="108"/>
                    <a:pt x="70" y="1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864" y="3418"/>
              <a:ext cx="71" cy="73"/>
            </a:xfrm>
            <a:custGeom>
              <a:avLst/>
              <a:gdLst>
                <a:gd name="T0" fmla="*/ 28 w 30"/>
                <a:gd name="T1" fmla="*/ 26 h 31"/>
                <a:gd name="T2" fmla="*/ 28 w 30"/>
                <a:gd name="T3" fmla="*/ 26 h 31"/>
                <a:gd name="T4" fmla="*/ 11 w 30"/>
                <a:gd name="T5" fmla="*/ 19 h 31"/>
                <a:gd name="T6" fmla="*/ 4 w 30"/>
                <a:gd name="T7" fmla="*/ 3 h 31"/>
                <a:gd name="T8" fmla="*/ 2 w 30"/>
                <a:gd name="T9" fmla="*/ 0 h 31"/>
                <a:gd name="T10" fmla="*/ 0 w 30"/>
                <a:gd name="T11" fmla="*/ 3 h 31"/>
                <a:gd name="T12" fmla="*/ 28 w 30"/>
                <a:gd name="T13" fmla="*/ 31 h 31"/>
                <a:gd name="T14" fmla="*/ 28 w 30"/>
                <a:gd name="T15" fmla="*/ 31 h 31"/>
                <a:gd name="T16" fmla="*/ 30 w 30"/>
                <a:gd name="T17" fmla="*/ 28 h 31"/>
                <a:gd name="T18" fmla="*/ 28 w 30"/>
                <a:gd name="T1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1">
                  <a:moveTo>
                    <a:pt x="28" y="26"/>
                  </a:moveTo>
                  <a:cubicBezTo>
                    <a:pt x="28" y="26"/>
                    <a:pt x="28" y="26"/>
                    <a:pt x="28" y="26"/>
                  </a:cubicBezTo>
                  <a:cubicBezTo>
                    <a:pt x="22" y="26"/>
                    <a:pt x="16" y="24"/>
                    <a:pt x="11" y="19"/>
                  </a:cubicBezTo>
                  <a:cubicBezTo>
                    <a:pt x="7" y="15"/>
                    <a:pt x="4" y="9"/>
                    <a:pt x="4" y="3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8"/>
                    <a:pt x="12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9" y="31"/>
                    <a:pt x="30" y="30"/>
                    <a:pt x="30" y="28"/>
                  </a:cubicBezTo>
                  <a:cubicBezTo>
                    <a:pt x="30" y="27"/>
                    <a:pt x="29" y="26"/>
                    <a:pt x="28" y="2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2174" y="3283"/>
              <a:ext cx="303" cy="182"/>
            </a:xfrm>
            <a:custGeom>
              <a:avLst/>
              <a:gdLst>
                <a:gd name="T0" fmla="*/ 64 w 128"/>
                <a:gd name="T1" fmla="*/ 0 h 77"/>
                <a:gd name="T2" fmla="*/ 0 w 128"/>
                <a:gd name="T3" fmla="*/ 39 h 77"/>
                <a:gd name="T4" fmla="*/ 64 w 128"/>
                <a:gd name="T5" fmla="*/ 77 h 77"/>
                <a:gd name="T6" fmla="*/ 128 w 128"/>
                <a:gd name="T7" fmla="*/ 39 h 77"/>
                <a:gd name="T8" fmla="*/ 64 w 128"/>
                <a:gd name="T9" fmla="*/ 0 h 77"/>
                <a:gd name="T10" fmla="*/ 112 w 128"/>
                <a:gd name="T11" fmla="*/ 51 h 77"/>
                <a:gd name="T12" fmla="*/ 97 w 128"/>
                <a:gd name="T13" fmla="*/ 63 h 77"/>
                <a:gd name="T14" fmla="*/ 81 w 128"/>
                <a:gd name="T15" fmla="*/ 70 h 77"/>
                <a:gd name="T16" fmla="*/ 64 w 128"/>
                <a:gd name="T17" fmla="*/ 73 h 77"/>
                <a:gd name="T18" fmla="*/ 47 w 128"/>
                <a:gd name="T19" fmla="*/ 70 h 77"/>
                <a:gd name="T20" fmla="*/ 31 w 128"/>
                <a:gd name="T21" fmla="*/ 63 h 77"/>
                <a:gd name="T22" fmla="*/ 16 w 128"/>
                <a:gd name="T23" fmla="*/ 51 h 77"/>
                <a:gd name="T24" fmla="*/ 6 w 128"/>
                <a:gd name="T25" fmla="*/ 39 h 77"/>
                <a:gd name="T26" fmla="*/ 6 w 128"/>
                <a:gd name="T27" fmla="*/ 39 h 77"/>
                <a:gd name="T28" fmla="*/ 6 w 128"/>
                <a:gd name="T29" fmla="*/ 38 h 77"/>
                <a:gd name="T30" fmla="*/ 16 w 128"/>
                <a:gd name="T31" fmla="*/ 26 h 77"/>
                <a:gd name="T32" fmla="*/ 31 w 128"/>
                <a:gd name="T33" fmla="*/ 14 h 77"/>
                <a:gd name="T34" fmla="*/ 47 w 128"/>
                <a:gd name="T35" fmla="*/ 7 h 77"/>
                <a:gd name="T36" fmla="*/ 81 w 128"/>
                <a:gd name="T37" fmla="*/ 7 h 77"/>
                <a:gd name="T38" fmla="*/ 97 w 128"/>
                <a:gd name="T39" fmla="*/ 14 h 77"/>
                <a:gd name="T40" fmla="*/ 112 w 128"/>
                <a:gd name="T41" fmla="*/ 26 h 77"/>
                <a:gd name="T42" fmla="*/ 122 w 128"/>
                <a:gd name="T43" fmla="*/ 38 h 77"/>
                <a:gd name="T44" fmla="*/ 122 w 128"/>
                <a:gd name="T45" fmla="*/ 39 h 77"/>
                <a:gd name="T46" fmla="*/ 122 w 128"/>
                <a:gd name="T47" fmla="*/ 39 h 77"/>
                <a:gd name="T48" fmla="*/ 112 w 128"/>
                <a:gd name="T49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77">
                  <a:moveTo>
                    <a:pt x="64" y="0"/>
                  </a:moveTo>
                  <a:cubicBezTo>
                    <a:pt x="40" y="0"/>
                    <a:pt x="16" y="14"/>
                    <a:pt x="0" y="39"/>
                  </a:cubicBezTo>
                  <a:cubicBezTo>
                    <a:pt x="16" y="63"/>
                    <a:pt x="40" y="77"/>
                    <a:pt x="64" y="77"/>
                  </a:cubicBezTo>
                  <a:cubicBezTo>
                    <a:pt x="88" y="77"/>
                    <a:pt x="112" y="63"/>
                    <a:pt x="128" y="39"/>
                  </a:cubicBezTo>
                  <a:cubicBezTo>
                    <a:pt x="112" y="14"/>
                    <a:pt x="88" y="0"/>
                    <a:pt x="64" y="0"/>
                  </a:cubicBezTo>
                  <a:close/>
                  <a:moveTo>
                    <a:pt x="112" y="51"/>
                  </a:moveTo>
                  <a:cubicBezTo>
                    <a:pt x="108" y="56"/>
                    <a:pt x="103" y="60"/>
                    <a:pt x="97" y="63"/>
                  </a:cubicBezTo>
                  <a:cubicBezTo>
                    <a:pt x="92" y="66"/>
                    <a:pt x="87" y="69"/>
                    <a:pt x="81" y="70"/>
                  </a:cubicBezTo>
                  <a:cubicBezTo>
                    <a:pt x="76" y="72"/>
                    <a:pt x="70" y="73"/>
                    <a:pt x="64" y="73"/>
                  </a:cubicBezTo>
                  <a:cubicBezTo>
                    <a:pt x="58" y="73"/>
                    <a:pt x="52" y="72"/>
                    <a:pt x="47" y="70"/>
                  </a:cubicBezTo>
                  <a:cubicBezTo>
                    <a:pt x="41" y="69"/>
                    <a:pt x="36" y="66"/>
                    <a:pt x="31" y="63"/>
                  </a:cubicBezTo>
                  <a:cubicBezTo>
                    <a:pt x="25" y="60"/>
                    <a:pt x="20" y="56"/>
                    <a:pt x="16" y="51"/>
                  </a:cubicBezTo>
                  <a:cubicBezTo>
                    <a:pt x="12" y="48"/>
                    <a:pt x="9" y="44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9" y="33"/>
                    <a:pt x="12" y="30"/>
                    <a:pt x="16" y="26"/>
                  </a:cubicBezTo>
                  <a:cubicBezTo>
                    <a:pt x="20" y="21"/>
                    <a:pt x="25" y="17"/>
                    <a:pt x="31" y="14"/>
                  </a:cubicBezTo>
                  <a:cubicBezTo>
                    <a:pt x="36" y="11"/>
                    <a:pt x="41" y="8"/>
                    <a:pt x="47" y="7"/>
                  </a:cubicBezTo>
                  <a:cubicBezTo>
                    <a:pt x="58" y="3"/>
                    <a:pt x="70" y="3"/>
                    <a:pt x="81" y="7"/>
                  </a:cubicBezTo>
                  <a:cubicBezTo>
                    <a:pt x="87" y="8"/>
                    <a:pt x="92" y="11"/>
                    <a:pt x="97" y="14"/>
                  </a:cubicBezTo>
                  <a:cubicBezTo>
                    <a:pt x="103" y="17"/>
                    <a:pt x="108" y="21"/>
                    <a:pt x="112" y="26"/>
                  </a:cubicBezTo>
                  <a:cubicBezTo>
                    <a:pt x="116" y="30"/>
                    <a:pt x="119" y="33"/>
                    <a:pt x="122" y="38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9" y="44"/>
                    <a:pt x="116" y="48"/>
                    <a:pt x="112" y="5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2276" y="3325"/>
              <a:ext cx="99" cy="97"/>
            </a:xfrm>
            <a:custGeom>
              <a:avLst/>
              <a:gdLst>
                <a:gd name="T0" fmla="*/ 21 w 42"/>
                <a:gd name="T1" fmla="*/ 0 h 41"/>
                <a:gd name="T2" fmla="*/ 0 w 42"/>
                <a:gd name="T3" fmla="*/ 21 h 41"/>
                <a:gd name="T4" fmla="*/ 21 w 42"/>
                <a:gd name="T5" fmla="*/ 41 h 41"/>
                <a:gd name="T6" fmla="*/ 42 w 42"/>
                <a:gd name="T7" fmla="*/ 21 h 41"/>
                <a:gd name="T8" fmla="*/ 21 w 42"/>
                <a:gd name="T9" fmla="*/ 0 h 41"/>
                <a:gd name="T10" fmla="*/ 21 w 42"/>
                <a:gd name="T11" fmla="*/ 37 h 41"/>
                <a:gd name="T12" fmla="*/ 5 w 42"/>
                <a:gd name="T13" fmla="*/ 21 h 41"/>
                <a:gd name="T14" fmla="*/ 21 w 42"/>
                <a:gd name="T15" fmla="*/ 4 h 41"/>
                <a:gd name="T16" fmla="*/ 37 w 42"/>
                <a:gd name="T17" fmla="*/ 21 h 41"/>
                <a:gd name="T18" fmla="*/ 21 w 42"/>
                <a:gd name="T1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1"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9" y="41"/>
                    <a:pt x="21" y="41"/>
                  </a:cubicBezTo>
                  <a:cubicBezTo>
                    <a:pt x="33" y="41"/>
                    <a:pt x="42" y="32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lose/>
                  <a:moveTo>
                    <a:pt x="21" y="37"/>
                  </a:moveTo>
                  <a:cubicBezTo>
                    <a:pt x="12" y="37"/>
                    <a:pt x="5" y="30"/>
                    <a:pt x="5" y="21"/>
                  </a:cubicBezTo>
                  <a:cubicBezTo>
                    <a:pt x="5" y="12"/>
                    <a:pt x="12" y="4"/>
                    <a:pt x="21" y="4"/>
                  </a:cubicBezTo>
                  <a:cubicBezTo>
                    <a:pt x="30" y="4"/>
                    <a:pt x="37" y="12"/>
                    <a:pt x="37" y="21"/>
                  </a:cubicBezTo>
                  <a:cubicBezTo>
                    <a:pt x="37" y="30"/>
                    <a:pt x="30" y="37"/>
                    <a:pt x="21" y="3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1568" y="3224"/>
              <a:ext cx="303" cy="302"/>
            </a:xfrm>
            <a:custGeom>
              <a:avLst/>
              <a:gdLst>
                <a:gd name="T0" fmla="*/ 122 w 128"/>
                <a:gd name="T1" fmla="*/ 0 h 128"/>
                <a:gd name="T2" fmla="*/ 6 w 128"/>
                <a:gd name="T3" fmla="*/ 0 h 128"/>
                <a:gd name="T4" fmla="*/ 0 w 128"/>
                <a:gd name="T5" fmla="*/ 6 h 128"/>
                <a:gd name="T6" fmla="*/ 0 w 128"/>
                <a:gd name="T7" fmla="*/ 122 h 128"/>
                <a:gd name="T8" fmla="*/ 6 w 128"/>
                <a:gd name="T9" fmla="*/ 128 h 128"/>
                <a:gd name="T10" fmla="*/ 122 w 128"/>
                <a:gd name="T11" fmla="*/ 128 h 128"/>
                <a:gd name="T12" fmla="*/ 128 w 128"/>
                <a:gd name="T13" fmla="*/ 122 h 128"/>
                <a:gd name="T14" fmla="*/ 128 w 128"/>
                <a:gd name="T15" fmla="*/ 6 h 128"/>
                <a:gd name="T16" fmla="*/ 122 w 128"/>
                <a:gd name="T17" fmla="*/ 0 h 128"/>
                <a:gd name="T18" fmla="*/ 123 w 128"/>
                <a:gd name="T19" fmla="*/ 123 h 128"/>
                <a:gd name="T20" fmla="*/ 5 w 128"/>
                <a:gd name="T21" fmla="*/ 123 h 128"/>
                <a:gd name="T22" fmla="*/ 5 w 128"/>
                <a:gd name="T23" fmla="*/ 4 h 128"/>
                <a:gd name="T24" fmla="*/ 123 w 128"/>
                <a:gd name="T25" fmla="*/ 4 h 128"/>
                <a:gd name="T26" fmla="*/ 123 w 128"/>
                <a:gd name="T27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8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5"/>
                    <a:pt x="128" y="12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2"/>
                    <a:pt x="125" y="0"/>
                    <a:pt x="122" y="0"/>
                  </a:cubicBezTo>
                  <a:close/>
                  <a:moveTo>
                    <a:pt x="123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3" y="4"/>
                    <a:pt x="123" y="4"/>
                    <a:pt x="123" y="4"/>
                  </a:cubicBezTo>
                  <a:lnTo>
                    <a:pt x="123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1618" y="3264"/>
              <a:ext cx="203" cy="64"/>
            </a:xfrm>
            <a:custGeom>
              <a:avLst/>
              <a:gdLst>
                <a:gd name="T0" fmla="*/ 2 w 86"/>
                <a:gd name="T1" fmla="*/ 16 h 27"/>
                <a:gd name="T2" fmla="*/ 8 w 86"/>
                <a:gd name="T3" fmla="*/ 16 h 27"/>
                <a:gd name="T4" fmla="*/ 8 w 86"/>
                <a:gd name="T5" fmla="*/ 17 h 27"/>
                <a:gd name="T6" fmla="*/ 21 w 86"/>
                <a:gd name="T7" fmla="*/ 27 h 27"/>
                <a:gd name="T8" fmla="*/ 34 w 86"/>
                <a:gd name="T9" fmla="*/ 17 h 27"/>
                <a:gd name="T10" fmla="*/ 34 w 86"/>
                <a:gd name="T11" fmla="*/ 16 h 27"/>
                <a:gd name="T12" fmla="*/ 84 w 86"/>
                <a:gd name="T13" fmla="*/ 16 h 27"/>
                <a:gd name="T14" fmla="*/ 86 w 86"/>
                <a:gd name="T15" fmla="*/ 13 h 27"/>
                <a:gd name="T16" fmla="*/ 84 w 86"/>
                <a:gd name="T17" fmla="*/ 11 h 27"/>
                <a:gd name="T18" fmla="*/ 34 w 86"/>
                <a:gd name="T19" fmla="*/ 11 h 27"/>
                <a:gd name="T20" fmla="*/ 34 w 86"/>
                <a:gd name="T21" fmla="*/ 10 h 27"/>
                <a:gd name="T22" fmla="*/ 21 w 86"/>
                <a:gd name="T23" fmla="*/ 0 h 27"/>
                <a:gd name="T24" fmla="*/ 8 w 86"/>
                <a:gd name="T25" fmla="*/ 10 h 27"/>
                <a:gd name="T26" fmla="*/ 8 w 86"/>
                <a:gd name="T27" fmla="*/ 11 h 27"/>
                <a:gd name="T28" fmla="*/ 2 w 86"/>
                <a:gd name="T29" fmla="*/ 11 h 27"/>
                <a:gd name="T30" fmla="*/ 0 w 86"/>
                <a:gd name="T31" fmla="*/ 13 h 27"/>
                <a:gd name="T32" fmla="*/ 2 w 86"/>
                <a:gd name="T33" fmla="*/ 16 h 27"/>
                <a:gd name="T34" fmla="*/ 21 w 86"/>
                <a:gd name="T35" fmla="*/ 4 h 27"/>
                <a:gd name="T36" fmla="*/ 30 w 86"/>
                <a:gd name="T37" fmla="*/ 13 h 27"/>
                <a:gd name="T38" fmla="*/ 21 w 86"/>
                <a:gd name="T39" fmla="*/ 22 h 27"/>
                <a:gd name="T40" fmla="*/ 12 w 86"/>
                <a:gd name="T41" fmla="*/ 13 h 27"/>
                <a:gd name="T42" fmla="*/ 21 w 86"/>
                <a:gd name="T43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27">
                  <a:moveTo>
                    <a:pt x="2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22"/>
                    <a:pt x="15" y="27"/>
                    <a:pt x="21" y="27"/>
                  </a:cubicBezTo>
                  <a:cubicBezTo>
                    <a:pt x="27" y="27"/>
                    <a:pt x="32" y="22"/>
                    <a:pt x="34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6" y="14"/>
                    <a:pt x="86" y="13"/>
                  </a:cubicBezTo>
                  <a:cubicBezTo>
                    <a:pt x="86" y="12"/>
                    <a:pt x="85" y="11"/>
                    <a:pt x="8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2" y="4"/>
                    <a:pt x="27" y="0"/>
                    <a:pt x="21" y="0"/>
                  </a:cubicBezTo>
                  <a:cubicBezTo>
                    <a:pt x="15" y="0"/>
                    <a:pt x="9" y="4"/>
                    <a:pt x="8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14"/>
                    <a:pt x="1" y="16"/>
                    <a:pt x="2" y="16"/>
                  </a:cubicBezTo>
                  <a:close/>
                  <a:moveTo>
                    <a:pt x="21" y="4"/>
                  </a:moveTo>
                  <a:cubicBezTo>
                    <a:pt x="26" y="4"/>
                    <a:pt x="30" y="8"/>
                    <a:pt x="30" y="13"/>
                  </a:cubicBezTo>
                  <a:cubicBezTo>
                    <a:pt x="30" y="18"/>
                    <a:pt x="26" y="22"/>
                    <a:pt x="21" y="22"/>
                  </a:cubicBezTo>
                  <a:cubicBezTo>
                    <a:pt x="16" y="22"/>
                    <a:pt x="12" y="18"/>
                    <a:pt x="12" y="13"/>
                  </a:cubicBezTo>
                  <a:cubicBezTo>
                    <a:pt x="12" y="8"/>
                    <a:pt x="16" y="4"/>
                    <a:pt x="21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1618" y="3422"/>
              <a:ext cx="203" cy="62"/>
            </a:xfrm>
            <a:custGeom>
              <a:avLst/>
              <a:gdLst>
                <a:gd name="T0" fmla="*/ 2 w 86"/>
                <a:gd name="T1" fmla="*/ 15 h 26"/>
                <a:gd name="T2" fmla="*/ 52 w 86"/>
                <a:gd name="T3" fmla="*/ 15 h 26"/>
                <a:gd name="T4" fmla="*/ 52 w 86"/>
                <a:gd name="T5" fmla="*/ 16 h 26"/>
                <a:gd name="T6" fmla="*/ 65 w 86"/>
                <a:gd name="T7" fmla="*/ 26 h 26"/>
                <a:gd name="T8" fmla="*/ 78 w 86"/>
                <a:gd name="T9" fmla="*/ 16 h 26"/>
                <a:gd name="T10" fmla="*/ 78 w 86"/>
                <a:gd name="T11" fmla="*/ 15 h 26"/>
                <a:gd name="T12" fmla="*/ 84 w 86"/>
                <a:gd name="T13" fmla="*/ 15 h 26"/>
                <a:gd name="T14" fmla="*/ 86 w 86"/>
                <a:gd name="T15" fmla="*/ 13 h 26"/>
                <a:gd name="T16" fmla="*/ 84 w 86"/>
                <a:gd name="T17" fmla="*/ 11 h 26"/>
                <a:gd name="T18" fmla="*/ 78 w 86"/>
                <a:gd name="T19" fmla="*/ 11 h 26"/>
                <a:gd name="T20" fmla="*/ 78 w 86"/>
                <a:gd name="T21" fmla="*/ 10 h 26"/>
                <a:gd name="T22" fmla="*/ 65 w 86"/>
                <a:gd name="T23" fmla="*/ 0 h 26"/>
                <a:gd name="T24" fmla="*/ 52 w 86"/>
                <a:gd name="T25" fmla="*/ 10 h 26"/>
                <a:gd name="T26" fmla="*/ 52 w 86"/>
                <a:gd name="T27" fmla="*/ 11 h 26"/>
                <a:gd name="T28" fmla="*/ 2 w 86"/>
                <a:gd name="T29" fmla="*/ 11 h 26"/>
                <a:gd name="T30" fmla="*/ 0 w 86"/>
                <a:gd name="T31" fmla="*/ 13 h 26"/>
                <a:gd name="T32" fmla="*/ 2 w 86"/>
                <a:gd name="T33" fmla="*/ 15 h 26"/>
                <a:gd name="T34" fmla="*/ 65 w 86"/>
                <a:gd name="T35" fmla="*/ 4 h 26"/>
                <a:gd name="T36" fmla="*/ 74 w 86"/>
                <a:gd name="T37" fmla="*/ 13 h 26"/>
                <a:gd name="T38" fmla="*/ 65 w 86"/>
                <a:gd name="T39" fmla="*/ 22 h 26"/>
                <a:gd name="T40" fmla="*/ 56 w 86"/>
                <a:gd name="T41" fmla="*/ 13 h 26"/>
                <a:gd name="T42" fmla="*/ 65 w 86"/>
                <a:gd name="T4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26">
                  <a:moveTo>
                    <a:pt x="2" y="15"/>
                  </a:move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4" y="22"/>
                    <a:pt x="59" y="26"/>
                    <a:pt x="65" y="26"/>
                  </a:cubicBezTo>
                  <a:cubicBezTo>
                    <a:pt x="71" y="26"/>
                    <a:pt x="77" y="22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6" y="14"/>
                    <a:pt x="86" y="13"/>
                  </a:cubicBezTo>
                  <a:cubicBezTo>
                    <a:pt x="86" y="12"/>
                    <a:pt x="85" y="11"/>
                    <a:pt x="84" y="11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7" y="4"/>
                    <a:pt x="71" y="0"/>
                    <a:pt x="65" y="0"/>
                  </a:cubicBezTo>
                  <a:cubicBezTo>
                    <a:pt x="59" y="0"/>
                    <a:pt x="54" y="4"/>
                    <a:pt x="52" y="10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14"/>
                    <a:pt x="1" y="15"/>
                    <a:pt x="2" y="15"/>
                  </a:cubicBezTo>
                  <a:close/>
                  <a:moveTo>
                    <a:pt x="65" y="4"/>
                  </a:moveTo>
                  <a:cubicBezTo>
                    <a:pt x="70" y="4"/>
                    <a:pt x="74" y="8"/>
                    <a:pt x="74" y="13"/>
                  </a:cubicBezTo>
                  <a:cubicBezTo>
                    <a:pt x="74" y="18"/>
                    <a:pt x="70" y="22"/>
                    <a:pt x="65" y="22"/>
                  </a:cubicBezTo>
                  <a:cubicBezTo>
                    <a:pt x="60" y="22"/>
                    <a:pt x="56" y="18"/>
                    <a:pt x="56" y="13"/>
                  </a:cubicBezTo>
                  <a:cubicBezTo>
                    <a:pt x="56" y="8"/>
                    <a:pt x="60" y="4"/>
                    <a:pt x="65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1618" y="3342"/>
              <a:ext cx="203" cy="64"/>
            </a:xfrm>
            <a:custGeom>
              <a:avLst/>
              <a:gdLst>
                <a:gd name="T0" fmla="*/ 2 w 86"/>
                <a:gd name="T1" fmla="*/ 16 h 27"/>
                <a:gd name="T2" fmla="*/ 30 w 86"/>
                <a:gd name="T3" fmla="*/ 16 h 27"/>
                <a:gd name="T4" fmla="*/ 30 w 86"/>
                <a:gd name="T5" fmla="*/ 17 h 27"/>
                <a:gd name="T6" fmla="*/ 43 w 86"/>
                <a:gd name="T7" fmla="*/ 27 h 27"/>
                <a:gd name="T8" fmla="*/ 56 w 86"/>
                <a:gd name="T9" fmla="*/ 17 h 27"/>
                <a:gd name="T10" fmla="*/ 56 w 86"/>
                <a:gd name="T11" fmla="*/ 16 h 27"/>
                <a:gd name="T12" fmla="*/ 84 w 86"/>
                <a:gd name="T13" fmla="*/ 16 h 27"/>
                <a:gd name="T14" fmla="*/ 86 w 86"/>
                <a:gd name="T15" fmla="*/ 14 h 27"/>
                <a:gd name="T16" fmla="*/ 84 w 86"/>
                <a:gd name="T17" fmla="*/ 11 h 27"/>
                <a:gd name="T18" fmla="*/ 56 w 86"/>
                <a:gd name="T19" fmla="*/ 11 h 27"/>
                <a:gd name="T20" fmla="*/ 56 w 86"/>
                <a:gd name="T21" fmla="*/ 10 h 27"/>
                <a:gd name="T22" fmla="*/ 43 w 86"/>
                <a:gd name="T23" fmla="*/ 0 h 27"/>
                <a:gd name="T24" fmla="*/ 30 w 86"/>
                <a:gd name="T25" fmla="*/ 10 h 27"/>
                <a:gd name="T26" fmla="*/ 30 w 86"/>
                <a:gd name="T27" fmla="*/ 11 h 27"/>
                <a:gd name="T28" fmla="*/ 2 w 86"/>
                <a:gd name="T29" fmla="*/ 11 h 27"/>
                <a:gd name="T30" fmla="*/ 0 w 86"/>
                <a:gd name="T31" fmla="*/ 14 h 27"/>
                <a:gd name="T32" fmla="*/ 2 w 86"/>
                <a:gd name="T33" fmla="*/ 16 h 27"/>
                <a:gd name="T34" fmla="*/ 43 w 86"/>
                <a:gd name="T35" fmla="*/ 5 h 27"/>
                <a:gd name="T36" fmla="*/ 52 w 86"/>
                <a:gd name="T37" fmla="*/ 14 h 27"/>
                <a:gd name="T38" fmla="*/ 43 w 86"/>
                <a:gd name="T39" fmla="*/ 22 h 27"/>
                <a:gd name="T40" fmla="*/ 34 w 86"/>
                <a:gd name="T41" fmla="*/ 14 h 27"/>
                <a:gd name="T42" fmla="*/ 43 w 86"/>
                <a:gd name="T4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27">
                  <a:moveTo>
                    <a:pt x="2" y="16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23"/>
                    <a:pt x="37" y="27"/>
                    <a:pt x="43" y="27"/>
                  </a:cubicBezTo>
                  <a:cubicBezTo>
                    <a:pt x="49" y="27"/>
                    <a:pt x="54" y="23"/>
                    <a:pt x="56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6"/>
                    <a:pt x="86" y="15"/>
                    <a:pt x="86" y="14"/>
                  </a:cubicBezTo>
                  <a:cubicBezTo>
                    <a:pt x="86" y="12"/>
                    <a:pt x="85" y="11"/>
                    <a:pt x="84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4" y="4"/>
                    <a:pt x="49" y="0"/>
                    <a:pt x="43" y="0"/>
                  </a:cubicBezTo>
                  <a:cubicBezTo>
                    <a:pt x="37" y="0"/>
                    <a:pt x="32" y="4"/>
                    <a:pt x="30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lose/>
                  <a:moveTo>
                    <a:pt x="43" y="5"/>
                  </a:moveTo>
                  <a:cubicBezTo>
                    <a:pt x="48" y="5"/>
                    <a:pt x="52" y="9"/>
                    <a:pt x="52" y="14"/>
                  </a:cubicBezTo>
                  <a:cubicBezTo>
                    <a:pt x="52" y="18"/>
                    <a:pt x="48" y="22"/>
                    <a:pt x="43" y="22"/>
                  </a:cubicBezTo>
                  <a:cubicBezTo>
                    <a:pt x="38" y="22"/>
                    <a:pt x="34" y="18"/>
                    <a:pt x="34" y="14"/>
                  </a:cubicBezTo>
                  <a:cubicBezTo>
                    <a:pt x="34" y="9"/>
                    <a:pt x="38" y="5"/>
                    <a:pt x="43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1074" y="3297"/>
              <a:ext cx="81" cy="229"/>
            </a:xfrm>
            <a:custGeom>
              <a:avLst/>
              <a:gdLst>
                <a:gd name="T0" fmla="*/ 24 w 34"/>
                <a:gd name="T1" fmla="*/ 0 h 97"/>
                <a:gd name="T2" fmla="*/ 10 w 34"/>
                <a:gd name="T3" fmla="*/ 0 h 97"/>
                <a:gd name="T4" fmla="*/ 0 w 34"/>
                <a:gd name="T5" fmla="*/ 10 h 97"/>
                <a:gd name="T6" fmla="*/ 10 w 34"/>
                <a:gd name="T7" fmla="*/ 20 h 97"/>
                <a:gd name="T8" fmla="*/ 15 w 34"/>
                <a:gd name="T9" fmla="*/ 20 h 97"/>
                <a:gd name="T10" fmla="*/ 15 w 34"/>
                <a:gd name="T11" fmla="*/ 94 h 97"/>
                <a:gd name="T12" fmla="*/ 17 w 34"/>
                <a:gd name="T13" fmla="*/ 97 h 97"/>
                <a:gd name="T14" fmla="*/ 19 w 34"/>
                <a:gd name="T15" fmla="*/ 94 h 97"/>
                <a:gd name="T16" fmla="*/ 19 w 34"/>
                <a:gd name="T17" fmla="*/ 20 h 97"/>
                <a:gd name="T18" fmla="*/ 24 w 34"/>
                <a:gd name="T19" fmla="*/ 20 h 97"/>
                <a:gd name="T20" fmla="*/ 34 w 34"/>
                <a:gd name="T21" fmla="*/ 10 h 97"/>
                <a:gd name="T22" fmla="*/ 24 w 34"/>
                <a:gd name="T23" fmla="*/ 0 h 97"/>
                <a:gd name="T24" fmla="*/ 24 w 34"/>
                <a:gd name="T25" fmla="*/ 15 h 97"/>
                <a:gd name="T26" fmla="*/ 10 w 34"/>
                <a:gd name="T27" fmla="*/ 15 h 97"/>
                <a:gd name="T28" fmla="*/ 4 w 34"/>
                <a:gd name="T29" fmla="*/ 10 h 97"/>
                <a:gd name="T30" fmla="*/ 10 w 34"/>
                <a:gd name="T31" fmla="*/ 5 h 97"/>
                <a:gd name="T32" fmla="*/ 24 w 34"/>
                <a:gd name="T33" fmla="*/ 5 h 97"/>
                <a:gd name="T34" fmla="*/ 30 w 34"/>
                <a:gd name="T35" fmla="*/ 10 h 97"/>
                <a:gd name="T36" fmla="*/ 24 w 34"/>
                <a:gd name="T37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97">
                  <a:moveTo>
                    <a:pt x="2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6"/>
                    <a:pt x="16" y="97"/>
                    <a:pt x="17" y="97"/>
                  </a:cubicBezTo>
                  <a:cubicBezTo>
                    <a:pt x="18" y="97"/>
                    <a:pt x="19" y="96"/>
                    <a:pt x="19" y="94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0" y="20"/>
                    <a:pt x="34" y="15"/>
                    <a:pt x="34" y="10"/>
                  </a:cubicBezTo>
                  <a:cubicBezTo>
                    <a:pt x="34" y="5"/>
                    <a:pt x="30" y="0"/>
                    <a:pt x="24" y="0"/>
                  </a:cubicBezTo>
                  <a:close/>
                  <a:moveTo>
                    <a:pt x="24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3"/>
                    <a:pt x="4" y="10"/>
                  </a:cubicBezTo>
                  <a:cubicBezTo>
                    <a:pt x="4" y="7"/>
                    <a:pt x="7" y="5"/>
                    <a:pt x="10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5"/>
                    <a:pt x="30" y="7"/>
                    <a:pt x="30" y="10"/>
                  </a:cubicBezTo>
                  <a:cubicBezTo>
                    <a:pt x="30" y="13"/>
                    <a:pt x="27" y="15"/>
                    <a:pt x="24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110" y="3224"/>
              <a:ext cx="9" cy="49"/>
            </a:xfrm>
            <a:custGeom>
              <a:avLst/>
              <a:gdLst>
                <a:gd name="T0" fmla="*/ 2 w 4"/>
                <a:gd name="T1" fmla="*/ 21 h 21"/>
                <a:gd name="T2" fmla="*/ 4 w 4"/>
                <a:gd name="T3" fmla="*/ 19 h 21"/>
                <a:gd name="T4" fmla="*/ 4 w 4"/>
                <a:gd name="T5" fmla="*/ 2 h 21"/>
                <a:gd name="T6" fmla="*/ 2 w 4"/>
                <a:gd name="T7" fmla="*/ 0 h 21"/>
                <a:gd name="T8" fmla="*/ 0 w 4"/>
                <a:gd name="T9" fmla="*/ 2 h 21"/>
                <a:gd name="T10" fmla="*/ 0 w 4"/>
                <a:gd name="T11" fmla="*/ 19 h 21"/>
                <a:gd name="T12" fmla="*/ 2 w 4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2" y="21"/>
                  </a:moveTo>
                  <a:cubicBezTo>
                    <a:pt x="3" y="21"/>
                    <a:pt x="4" y="20"/>
                    <a:pt x="4" y="1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987" y="3401"/>
              <a:ext cx="80" cy="125"/>
            </a:xfrm>
            <a:custGeom>
              <a:avLst/>
              <a:gdLst>
                <a:gd name="T0" fmla="*/ 24 w 34"/>
                <a:gd name="T1" fmla="*/ 0 h 53"/>
                <a:gd name="T2" fmla="*/ 10 w 34"/>
                <a:gd name="T3" fmla="*/ 0 h 53"/>
                <a:gd name="T4" fmla="*/ 0 w 34"/>
                <a:gd name="T5" fmla="*/ 10 h 53"/>
                <a:gd name="T6" fmla="*/ 10 w 34"/>
                <a:gd name="T7" fmla="*/ 19 h 53"/>
                <a:gd name="T8" fmla="*/ 15 w 34"/>
                <a:gd name="T9" fmla="*/ 19 h 53"/>
                <a:gd name="T10" fmla="*/ 15 w 34"/>
                <a:gd name="T11" fmla="*/ 50 h 53"/>
                <a:gd name="T12" fmla="*/ 17 w 34"/>
                <a:gd name="T13" fmla="*/ 53 h 53"/>
                <a:gd name="T14" fmla="*/ 19 w 34"/>
                <a:gd name="T15" fmla="*/ 50 h 53"/>
                <a:gd name="T16" fmla="*/ 19 w 34"/>
                <a:gd name="T17" fmla="*/ 19 h 53"/>
                <a:gd name="T18" fmla="*/ 24 w 34"/>
                <a:gd name="T19" fmla="*/ 19 h 53"/>
                <a:gd name="T20" fmla="*/ 34 w 34"/>
                <a:gd name="T21" fmla="*/ 10 h 53"/>
                <a:gd name="T22" fmla="*/ 24 w 34"/>
                <a:gd name="T23" fmla="*/ 0 h 53"/>
                <a:gd name="T24" fmla="*/ 24 w 34"/>
                <a:gd name="T25" fmla="*/ 15 h 53"/>
                <a:gd name="T26" fmla="*/ 10 w 34"/>
                <a:gd name="T27" fmla="*/ 15 h 53"/>
                <a:gd name="T28" fmla="*/ 4 w 34"/>
                <a:gd name="T29" fmla="*/ 10 h 53"/>
                <a:gd name="T30" fmla="*/ 10 w 34"/>
                <a:gd name="T31" fmla="*/ 4 h 53"/>
                <a:gd name="T32" fmla="*/ 24 w 34"/>
                <a:gd name="T33" fmla="*/ 4 h 53"/>
                <a:gd name="T34" fmla="*/ 29 w 34"/>
                <a:gd name="T35" fmla="*/ 10 h 53"/>
                <a:gd name="T36" fmla="*/ 24 w 34"/>
                <a:gd name="T3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53">
                  <a:moveTo>
                    <a:pt x="2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2"/>
                    <a:pt x="16" y="53"/>
                    <a:pt x="17" y="53"/>
                  </a:cubicBezTo>
                  <a:cubicBezTo>
                    <a:pt x="18" y="53"/>
                    <a:pt x="19" y="52"/>
                    <a:pt x="19" y="5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30" y="19"/>
                    <a:pt x="34" y="15"/>
                    <a:pt x="34" y="10"/>
                  </a:cubicBezTo>
                  <a:cubicBezTo>
                    <a:pt x="34" y="4"/>
                    <a:pt x="30" y="0"/>
                    <a:pt x="24" y="0"/>
                  </a:cubicBezTo>
                  <a:close/>
                  <a:moveTo>
                    <a:pt x="24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4" y="12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4"/>
                    <a:pt x="29" y="7"/>
                    <a:pt x="29" y="10"/>
                  </a:cubicBezTo>
                  <a:cubicBezTo>
                    <a:pt x="29" y="12"/>
                    <a:pt x="27" y="15"/>
                    <a:pt x="24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1022" y="3224"/>
              <a:ext cx="10" cy="153"/>
            </a:xfrm>
            <a:custGeom>
              <a:avLst/>
              <a:gdLst>
                <a:gd name="T0" fmla="*/ 2 w 4"/>
                <a:gd name="T1" fmla="*/ 65 h 65"/>
                <a:gd name="T2" fmla="*/ 4 w 4"/>
                <a:gd name="T3" fmla="*/ 63 h 65"/>
                <a:gd name="T4" fmla="*/ 4 w 4"/>
                <a:gd name="T5" fmla="*/ 2 h 65"/>
                <a:gd name="T6" fmla="*/ 2 w 4"/>
                <a:gd name="T7" fmla="*/ 0 h 65"/>
                <a:gd name="T8" fmla="*/ 0 w 4"/>
                <a:gd name="T9" fmla="*/ 2 h 65"/>
                <a:gd name="T10" fmla="*/ 0 w 4"/>
                <a:gd name="T11" fmla="*/ 63 h 65"/>
                <a:gd name="T12" fmla="*/ 2 w 4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2" y="65"/>
                  </a:moveTo>
                  <a:cubicBezTo>
                    <a:pt x="3" y="65"/>
                    <a:pt x="4" y="64"/>
                    <a:pt x="4" y="6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1162" y="3401"/>
              <a:ext cx="80" cy="125"/>
            </a:xfrm>
            <a:custGeom>
              <a:avLst/>
              <a:gdLst>
                <a:gd name="T0" fmla="*/ 24 w 34"/>
                <a:gd name="T1" fmla="*/ 0 h 53"/>
                <a:gd name="T2" fmla="*/ 10 w 34"/>
                <a:gd name="T3" fmla="*/ 0 h 53"/>
                <a:gd name="T4" fmla="*/ 0 w 34"/>
                <a:gd name="T5" fmla="*/ 10 h 53"/>
                <a:gd name="T6" fmla="*/ 10 w 34"/>
                <a:gd name="T7" fmla="*/ 19 h 53"/>
                <a:gd name="T8" fmla="*/ 15 w 34"/>
                <a:gd name="T9" fmla="*/ 19 h 53"/>
                <a:gd name="T10" fmla="*/ 15 w 34"/>
                <a:gd name="T11" fmla="*/ 50 h 53"/>
                <a:gd name="T12" fmla="*/ 17 w 34"/>
                <a:gd name="T13" fmla="*/ 53 h 53"/>
                <a:gd name="T14" fmla="*/ 19 w 34"/>
                <a:gd name="T15" fmla="*/ 50 h 53"/>
                <a:gd name="T16" fmla="*/ 19 w 34"/>
                <a:gd name="T17" fmla="*/ 19 h 53"/>
                <a:gd name="T18" fmla="*/ 24 w 34"/>
                <a:gd name="T19" fmla="*/ 19 h 53"/>
                <a:gd name="T20" fmla="*/ 34 w 34"/>
                <a:gd name="T21" fmla="*/ 10 h 53"/>
                <a:gd name="T22" fmla="*/ 24 w 34"/>
                <a:gd name="T23" fmla="*/ 0 h 53"/>
                <a:gd name="T24" fmla="*/ 24 w 34"/>
                <a:gd name="T25" fmla="*/ 15 h 53"/>
                <a:gd name="T26" fmla="*/ 10 w 34"/>
                <a:gd name="T27" fmla="*/ 15 h 53"/>
                <a:gd name="T28" fmla="*/ 5 w 34"/>
                <a:gd name="T29" fmla="*/ 10 h 53"/>
                <a:gd name="T30" fmla="*/ 10 w 34"/>
                <a:gd name="T31" fmla="*/ 4 h 53"/>
                <a:gd name="T32" fmla="*/ 24 w 34"/>
                <a:gd name="T33" fmla="*/ 4 h 53"/>
                <a:gd name="T34" fmla="*/ 30 w 34"/>
                <a:gd name="T35" fmla="*/ 10 h 53"/>
                <a:gd name="T36" fmla="*/ 24 w 34"/>
                <a:gd name="T3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53">
                  <a:moveTo>
                    <a:pt x="2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2"/>
                    <a:pt x="16" y="53"/>
                    <a:pt x="17" y="53"/>
                  </a:cubicBezTo>
                  <a:cubicBezTo>
                    <a:pt x="18" y="53"/>
                    <a:pt x="19" y="52"/>
                    <a:pt x="19" y="5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30" y="19"/>
                    <a:pt x="34" y="15"/>
                    <a:pt x="34" y="10"/>
                  </a:cubicBezTo>
                  <a:cubicBezTo>
                    <a:pt x="34" y="4"/>
                    <a:pt x="30" y="0"/>
                    <a:pt x="24" y="0"/>
                  </a:cubicBezTo>
                  <a:close/>
                  <a:moveTo>
                    <a:pt x="24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2"/>
                    <a:pt x="5" y="10"/>
                  </a:cubicBezTo>
                  <a:cubicBezTo>
                    <a:pt x="5" y="7"/>
                    <a:pt x="7" y="4"/>
                    <a:pt x="10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4"/>
                    <a:pt x="30" y="7"/>
                    <a:pt x="30" y="10"/>
                  </a:cubicBezTo>
                  <a:cubicBezTo>
                    <a:pt x="30" y="12"/>
                    <a:pt x="27" y="15"/>
                    <a:pt x="24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1197" y="3224"/>
              <a:ext cx="10" cy="153"/>
            </a:xfrm>
            <a:custGeom>
              <a:avLst/>
              <a:gdLst>
                <a:gd name="T0" fmla="*/ 2 w 4"/>
                <a:gd name="T1" fmla="*/ 65 h 65"/>
                <a:gd name="T2" fmla="*/ 4 w 4"/>
                <a:gd name="T3" fmla="*/ 63 h 65"/>
                <a:gd name="T4" fmla="*/ 4 w 4"/>
                <a:gd name="T5" fmla="*/ 2 h 65"/>
                <a:gd name="T6" fmla="*/ 2 w 4"/>
                <a:gd name="T7" fmla="*/ 0 h 65"/>
                <a:gd name="T8" fmla="*/ 0 w 4"/>
                <a:gd name="T9" fmla="*/ 2 h 65"/>
                <a:gd name="T10" fmla="*/ 0 w 4"/>
                <a:gd name="T11" fmla="*/ 63 h 65"/>
                <a:gd name="T12" fmla="*/ 2 w 4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2" y="65"/>
                  </a:moveTo>
                  <a:cubicBezTo>
                    <a:pt x="3" y="65"/>
                    <a:pt x="4" y="64"/>
                    <a:pt x="4" y="6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358" y="3224"/>
              <a:ext cx="302" cy="302"/>
            </a:xfrm>
            <a:custGeom>
              <a:avLst/>
              <a:gdLst>
                <a:gd name="T0" fmla="*/ 116 w 128"/>
                <a:gd name="T1" fmla="*/ 77 h 128"/>
                <a:gd name="T2" fmla="*/ 128 w 128"/>
                <a:gd name="T3" fmla="*/ 50 h 128"/>
                <a:gd name="T4" fmla="*/ 116 w 128"/>
                <a:gd name="T5" fmla="*/ 49 h 128"/>
                <a:gd name="T6" fmla="*/ 111 w 128"/>
                <a:gd name="T7" fmla="*/ 36 h 128"/>
                <a:gd name="T8" fmla="*/ 100 w 128"/>
                <a:gd name="T9" fmla="*/ 9 h 128"/>
                <a:gd name="T10" fmla="*/ 91 w 128"/>
                <a:gd name="T11" fmla="*/ 16 h 128"/>
                <a:gd name="T12" fmla="*/ 77 w 128"/>
                <a:gd name="T13" fmla="*/ 11 h 128"/>
                <a:gd name="T14" fmla="*/ 51 w 128"/>
                <a:gd name="T15" fmla="*/ 0 h 128"/>
                <a:gd name="T16" fmla="*/ 50 w 128"/>
                <a:gd name="T17" fmla="*/ 11 h 128"/>
                <a:gd name="T18" fmla="*/ 36 w 128"/>
                <a:gd name="T19" fmla="*/ 17 h 128"/>
                <a:gd name="T20" fmla="*/ 9 w 128"/>
                <a:gd name="T21" fmla="*/ 28 h 128"/>
                <a:gd name="T22" fmla="*/ 17 w 128"/>
                <a:gd name="T23" fmla="*/ 37 h 128"/>
                <a:gd name="T24" fmla="*/ 11 w 128"/>
                <a:gd name="T25" fmla="*/ 50 h 128"/>
                <a:gd name="T26" fmla="*/ 0 w 128"/>
                <a:gd name="T27" fmla="*/ 77 h 128"/>
                <a:gd name="T28" fmla="*/ 12 w 128"/>
                <a:gd name="T29" fmla="*/ 78 h 128"/>
                <a:gd name="T30" fmla="*/ 17 w 128"/>
                <a:gd name="T31" fmla="*/ 91 h 128"/>
                <a:gd name="T32" fmla="*/ 28 w 128"/>
                <a:gd name="T33" fmla="*/ 118 h 128"/>
                <a:gd name="T34" fmla="*/ 37 w 128"/>
                <a:gd name="T35" fmla="*/ 111 h 128"/>
                <a:gd name="T36" fmla="*/ 51 w 128"/>
                <a:gd name="T37" fmla="*/ 116 h 128"/>
                <a:gd name="T38" fmla="*/ 77 w 128"/>
                <a:gd name="T39" fmla="*/ 128 h 128"/>
                <a:gd name="T40" fmla="*/ 78 w 128"/>
                <a:gd name="T41" fmla="*/ 116 h 128"/>
                <a:gd name="T42" fmla="*/ 92 w 128"/>
                <a:gd name="T43" fmla="*/ 110 h 128"/>
                <a:gd name="T44" fmla="*/ 119 w 128"/>
                <a:gd name="T45" fmla="*/ 99 h 128"/>
                <a:gd name="T46" fmla="*/ 111 w 128"/>
                <a:gd name="T47" fmla="*/ 90 h 128"/>
                <a:gd name="T48" fmla="*/ 112 w 128"/>
                <a:gd name="T49" fmla="*/ 99 h 128"/>
                <a:gd name="T50" fmla="*/ 92 w 128"/>
                <a:gd name="T51" fmla="*/ 105 h 128"/>
                <a:gd name="T52" fmla="*/ 77 w 128"/>
                <a:gd name="T53" fmla="*/ 111 h 128"/>
                <a:gd name="T54" fmla="*/ 73 w 128"/>
                <a:gd name="T55" fmla="*/ 123 h 128"/>
                <a:gd name="T56" fmla="*/ 55 w 128"/>
                <a:gd name="T57" fmla="*/ 113 h 128"/>
                <a:gd name="T58" fmla="*/ 40 w 128"/>
                <a:gd name="T59" fmla="*/ 107 h 128"/>
                <a:gd name="T60" fmla="*/ 28 w 128"/>
                <a:gd name="T61" fmla="*/ 112 h 128"/>
                <a:gd name="T62" fmla="*/ 23 w 128"/>
                <a:gd name="T63" fmla="*/ 92 h 128"/>
                <a:gd name="T64" fmla="*/ 16 w 128"/>
                <a:gd name="T65" fmla="*/ 77 h 128"/>
                <a:gd name="T66" fmla="*/ 5 w 128"/>
                <a:gd name="T67" fmla="*/ 72 h 128"/>
                <a:gd name="T68" fmla="*/ 15 w 128"/>
                <a:gd name="T69" fmla="*/ 55 h 128"/>
                <a:gd name="T70" fmla="*/ 21 w 128"/>
                <a:gd name="T71" fmla="*/ 39 h 128"/>
                <a:gd name="T72" fmla="*/ 16 w 128"/>
                <a:gd name="T73" fmla="*/ 28 h 128"/>
                <a:gd name="T74" fmla="*/ 36 w 128"/>
                <a:gd name="T75" fmla="*/ 23 h 128"/>
                <a:gd name="T76" fmla="*/ 51 w 128"/>
                <a:gd name="T77" fmla="*/ 16 h 128"/>
                <a:gd name="T78" fmla="*/ 55 w 128"/>
                <a:gd name="T79" fmla="*/ 4 h 128"/>
                <a:gd name="T80" fmla="*/ 73 w 128"/>
                <a:gd name="T81" fmla="*/ 15 h 128"/>
                <a:gd name="T82" fmla="*/ 88 w 128"/>
                <a:gd name="T83" fmla="*/ 20 h 128"/>
                <a:gd name="T84" fmla="*/ 100 w 128"/>
                <a:gd name="T85" fmla="*/ 15 h 128"/>
                <a:gd name="T86" fmla="*/ 105 w 128"/>
                <a:gd name="T87" fmla="*/ 35 h 128"/>
                <a:gd name="T88" fmla="*/ 112 w 128"/>
                <a:gd name="T89" fmla="*/ 50 h 128"/>
                <a:gd name="T90" fmla="*/ 123 w 128"/>
                <a:gd name="T91" fmla="*/ 55 h 128"/>
                <a:gd name="T92" fmla="*/ 113 w 128"/>
                <a:gd name="T93" fmla="*/ 72 h 128"/>
                <a:gd name="T94" fmla="*/ 107 w 128"/>
                <a:gd name="T95" fmla="*/ 88 h 128"/>
                <a:gd name="T96" fmla="*/ 112 w 128"/>
                <a:gd name="T97" fmla="*/ 9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16" y="78"/>
                  </a:moveTo>
                  <a:cubicBezTo>
                    <a:pt x="116" y="77"/>
                    <a:pt x="116" y="77"/>
                    <a:pt x="116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5" y="45"/>
                    <a:pt x="113" y="41"/>
                    <a:pt x="111" y="37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7" y="14"/>
                    <a:pt x="83" y="13"/>
                    <a:pt x="78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5" y="13"/>
                    <a:pt x="41" y="14"/>
                    <a:pt x="37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41"/>
                    <a:pt x="13" y="45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82"/>
                    <a:pt x="15" y="86"/>
                    <a:pt x="17" y="90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41" y="113"/>
                    <a:pt x="45" y="115"/>
                    <a:pt x="50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3" y="115"/>
                    <a:pt x="87" y="113"/>
                    <a:pt x="91" y="111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13" y="86"/>
                    <a:pt x="115" y="82"/>
                    <a:pt x="116" y="78"/>
                  </a:cubicBezTo>
                  <a:close/>
                  <a:moveTo>
                    <a:pt x="112" y="99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5" y="109"/>
                    <a:pt x="81" y="110"/>
                    <a:pt x="77" y="111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47" y="110"/>
                    <a:pt x="43" y="109"/>
                    <a:pt x="40" y="107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9" y="85"/>
                    <a:pt x="17" y="81"/>
                    <a:pt x="16" y="77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46"/>
                    <a:pt x="19" y="43"/>
                    <a:pt x="21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3" y="18"/>
                    <a:pt x="47" y="17"/>
                    <a:pt x="51" y="1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1" y="17"/>
                    <a:pt x="85" y="18"/>
                    <a:pt x="88" y="20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9" y="43"/>
                    <a:pt x="111" y="46"/>
                    <a:pt x="112" y="50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81"/>
                    <a:pt x="109" y="85"/>
                    <a:pt x="107" y="88"/>
                  </a:cubicBezTo>
                  <a:cubicBezTo>
                    <a:pt x="105" y="92"/>
                    <a:pt x="105" y="92"/>
                    <a:pt x="105" y="92"/>
                  </a:cubicBezTo>
                  <a:lnTo>
                    <a:pt x="112" y="9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9"/>
            <p:cNvSpPr>
              <a:spLocks noEditPoints="1"/>
            </p:cNvSpPr>
            <p:nvPr/>
          </p:nvSpPr>
          <p:spPr bwMode="auto">
            <a:xfrm>
              <a:off x="450" y="3316"/>
              <a:ext cx="116" cy="116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5 h 49"/>
                <a:gd name="T4" fmla="*/ 25 w 49"/>
                <a:gd name="T5" fmla="*/ 49 h 49"/>
                <a:gd name="T6" fmla="*/ 49 w 49"/>
                <a:gd name="T7" fmla="*/ 25 h 49"/>
                <a:gd name="T8" fmla="*/ 25 w 49"/>
                <a:gd name="T9" fmla="*/ 0 h 49"/>
                <a:gd name="T10" fmla="*/ 39 w 49"/>
                <a:gd name="T11" fmla="*/ 39 h 49"/>
                <a:gd name="T12" fmla="*/ 25 w 49"/>
                <a:gd name="T13" fmla="*/ 45 h 49"/>
                <a:gd name="T14" fmla="*/ 11 w 49"/>
                <a:gd name="T15" fmla="*/ 39 h 49"/>
                <a:gd name="T16" fmla="*/ 5 w 49"/>
                <a:gd name="T17" fmla="*/ 25 h 49"/>
                <a:gd name="T18" fmla="*/ 11 w 49"/>
                <a:gd name="T19" fmla="*/ 10 h 49"/>
                <a:gd name="T20" fmla="*/ 25 w 49"/>
                <a:gd name="T21" fmla="*/ 5 h 49"/>
                <a:gd name="T22" fmla="*/ 39 w 49"/>
                <a:gd name="T23" fmla="*/ 10 h 49"/>
                <a:gd name="T24" fmla="*/ 45 w 49"/>
                <a:gd name="T25" fmla="*/ 25 h 49"/>
                <a:gd name="T26" fmla="*/ 39 w 49"/>
                <a:gd name="T2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39" y="39"/>
                  </a:moveTo>
                  <a:cubicBezTo>
                    <a:pt x="35" y="43"/>
                    <a:pt x="30" y="45"/>
                    <a:pt x="25" y="45"/>
                  </a:cubicBezTo>
                  <a:cubicBezTo>
                    <a:pt x="20" y="45"/>
                    <a:pt x="15" y="43"/>
                    <a:pt x="11" y="39"/>
                  </a:cubicBezTo>
                  <a:cubicBezTo>
                    <a:pt x="7" y="35"/>
                    <a:pt x="5" y="30"/>
                    <a:pt x="5" y="25"/>
                  </a:cubicBezTo>
                  <a:cubicBezTo>
                    <a:pt x="5" y="19"/>
                    <a:pt x="7" y="14"/>
                    <a:pt x="11" y="10"/>
                  </a:cubicBezTo>
                  <a:cubicBezTo>
                    <a:pt x="15" y="7"/>
                    <a:pt x="20" y="5"/>
                    <a:pt x="25" y="5"/>
                  </a:cubicBezTo>
                  <a:cubicBezTo>
                    <a:pt x="30" y="5"/>
                    <a:pt x="35" y="7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0"/>
                    <a:pt x="43" y="35"/>
                    <a:pt x="39" y="3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7164" y="2694"/>
              <a:ext cx="121" cy="151"/>
            </a:xfrm>
            <a:custGeom>
              <a:avLst/>
              <a:gdLst>
                <a:gd name="T0" fmla="*/ 3 w 51"/>
                <a:gd name="T1" fmla="*/ 0 h 64"/>
                <a:gd name="T2" fmla="*/ 2 w 51"/>
                <a:gd name="T3" fmla="*/ 0 h 64"/>
                <a:gd name="T4" fmla="*/ 0 w 51"/>
                <a:gd name="T5" fmla="*/ 2 h 64"/>
                <a:gd name="T6" fmla="*/ 0 w 51"/>
                <a:gd name="T7" fmla="*/ 61 h 64"/>
                <a:gd name="T8" fmla="*/ 3 w 51"/>
                <a:gd name="T9" fmla="*/ 63 h 64"/>
                <a:gd name="T10" fmla="*/ 50 w 51"/>
                <a:gd name="T11" fmla="*/ 33 h 64"/>
                <a:gd name="T12" fmla="*/ 51 w 51"/>
                <a:gd name="T13" fmla="*/ 31 h 64"/>
                <a:gd name="T14" fmla="*/ 50 w 51"/>
                <a:gd name="T15" fmla="*/ 30 h 64"/>
                <a:gd name="T16" fmla="*/ 3 w 51"/>
                <a:gd name="T17" fmla="*/ 0 h 64"/>
                <a:gd name="T18" fmla="*/ 4 w 51"/>
                <a:gd name="T19" fmla="*/ 56 h 64"/>
                <a:gd name="T20" fmla="*/ 4 w 51"/>
                <a:gd name="T21" fmla="*/ 6 h 64"/>
                <a:gd name="T22" fmla="*/ 44 w 51"/>
                <a:gd name="T23" fmla="*/ 31 h 64"/>
                <a:gd name="T24" fmla="*/ 4 w 51"/>
                <a:gd name="T25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64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3" y="6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3"/>
                    <a:pt x="51" y="32"/>
                    <a:pt x="51" y="31"/>
                  </a:cubicBezTo>
                  <a:cubicBezTo>
                    <a:pt x="51" y="31"/>
                    <a:pt x="51" y="30"/>
                    <a:pt x="50" y="30"/>
                  </a:cubicBezTo>
                  <a:lnTo>
                    <a:pt x="3" y="0"/>
                  </a:lnTo>
                  <a:close/>
                  <a:moveTo>
                    <a:pt x="4" y="5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4" y="31"/>
                    <a:pt x="44" y="31"/>
                    <a:pt x="44" y="31"/>
                  </a:cubicBezTo>
                  <a:lnTo>
                    <a:pt x="4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7017" y="2694"/>
              <a:ext cx="121" cy="151"/>
            </a:xfrm>
            <a:custGeom>
              <a:avLst/>
              <a:gdLst>
                <a:gd name="T0" fmla="*/ 3 w 51"/>
                <a:gd name="T1" fmla="*/ 0 h 64"/>
                <a:gd name="T2" fmla="*/ 2 w 51"/>
                <a:gd name="T3" fmla="*/ 0 h 64"/>
                <a:gd name="T4" fmla="*/ 0 w 51"/>
                <a:gd name="T5" fmla="*/ 2 h 64"/>
                <a:gd name="T6" fmla="*/ 0 w 51"/>
                <a:gd name="T7" fmla="*/ 61 h 64"/>
                <a:gd name="T8" fmla="*/ 3 w 51"/>
                <a:gd name="T9" fmla="*/ 63 h 64"/>
                <a:gd name="T10" fmla="*/ 51 w 51"/>
                <a:gd name="T11" fmla="*/ 33 h 64"/>
                <a:gd name="T12" fmla="*/ 51 w 51"/>
                <a:gd name="T13" fmla="*/ 31 h 64"/>
                <a:gd name="T14" fmla="*/ 51 w 51"/>
                <a:gd name="T15" fmla="*/ 30 h 64"/>
                <a:gd name="T16" fmla="*/ 3 w 51"/>
                <a:gd name="T17" fmla="*/ 0 h 64"/>
                <a:gd name="T18" fmla="*/ 5 w 51"/>
                <a:gd name="T19" fmla="*/ 56 h 64"/>
                <a:gd name="T20" fmla="*/ 5 w 51"/>
                <a:gd name="T21" fmla="*/ 6 h 64"/>
                <a:gd name="T22" fmla="*/ 45 w 51"/>
                <a:gd name="T23" fmla="*/ 31 h 64"/>
                <a:gd name="T24" fmla="*/ 5 w 51"/>
                <a:gd name="T25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64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3" y="6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2"/>
                    <a:pt x="51" y="31"/>
                  </a:cubicBezTo>
                  <a:cubicBezTo>
                    <a:pt x="51" y="31"/>
                    <a:pt x="51" y="30"/>
                    <a:pt x="51" y="30"/>
                  </a:cubicBezTo>
                  <a:lnTo>
                    <a:pt x="3" y="0"/>
                  </a:lnTo>
                  <a:close/>
                  <a:moveTo>
                    <a:pt x="5" y="5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45" y="31"/>
                    <a:pt x="45" y="31"/>
                    <a:pt x="45" y="31"/>
                  </a:cubicBezTo>
                  <a:lnTo>
                    <a:pt x="5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7308" y="2694"/>
              <a:ext cx="12" cy="149"/>
            </a:xfrm>
            <a:custGeom>
              <a:avLst/>
              <a:gdLst>
                <a:gd name="T0" fmla="*/ 3 w 5"/>
                <a:gd name="T1" fmla="*/ 0 h 63"/>
                <a:gd name="T2" fmla="*/ 0 w 5"/>
                <a:gd name="T3" fmla="*/ 2 h 63"/>
                <a:gd name="T4" fmla="*/ 0 w 5"/>
                <a:gd name="T5" fmla="*/ 61 h 63"/>
                <a:gd name="T6" fmla="*/ 3 w 5"/>
                <a:gd name="T7" fmla="*/ 63 h 63"/>
                <a:gd name="T8" fmla="*/ 5 w 5"/>
                <a:gd name="T9" fmla="*/ 61 h 63"/>
                <a:gd name="T10" fmla="*/ 5 w 5"/>
                <a:gd name="T11" fmla="*/ 2 h 63"/>
                <a:gd name="T12" fmla="*/ 3 w 5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3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3" y="63"/>
                  </a:cubicBezTo>
                  <a:cubicBezTo>
                    <a:pt x="4" y="63"/>
                    <a:pt x="5" y="62"/>
                    <a:pt x="5" y="6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6447" y="2694"/>
              <a:ext cx="121" cy="151"/>
            </a:xfrm>
            <a:custGeom>
              <a:avLst/>
              <a:gdLst>
                <a:gd name="T0" fmla="*/ 49 w 51"/>
                <a:gd name="T1" fmla="*/ 0 h 64"/>
                <a:gd name="T2" fmla="*/ 48 w 51"/>
                <a:gd name="T3" fmla="*/ 0 h 64"/>
                <a:gd name="T4" fmla="*/ 1 w 51"/>
                <a:gd name="T5" fmla="*/ 30 h 64"/>
                <a:gd name="T6" fmla="*/ 0 w 51"/>
                <a:gd name="T7" fmla="*/ 31 h 64"/>
                <a:gd name="T8" fmla="*/ 1 w 51"/>
                <a:gd name="T9" fmla="*/ 33 h 64"/>
                <a:gd name="T10" fmla="*/ 48 w 51"/>
                <a:gd name="T11" fmla="*/ 63 h 64"/>
                <a:gd name="T12" fmla="*/ 51 w 51"/>
                <a:gd name="T13" fmla="*/ 61 h 64"/>
                <a:gd name="T14" fmla="*/ 51 w 51"/>
                <a:gd name="T15" fmla="*/ 2 h 64"/>
                <a:gd name="T16" fmla="*/ 49 w 51"/>
                <a:gd name="T17" fmla="*/ 0 h 64"/>
                <a:gd name="T18" fmla="*/ 47 w 51"/>
                <a:gd name="T19" fmla="*/ 56 h 64"/>
                <a:gd name="T20" fmla="*/ 7 w 51"/>
                <a:gd name="T21" fmla="*/ 31 h 64"/>
                <a:gd name="T22" fmla="*/ 47 w 51"/>
                <a:gd name="T23" fmla="*/ 6 h 64"/>
                <a:gd name="T24" fmla="*/ 47 w 51"/>
                <a:gd name="T25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64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2"/>
                    <a:pt x="0" y="33"/>
                    <a:pt x="1" y="3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50" y="64"/>
                    <a:pt x="51" y="63"/>
                    <a:pt x="51" y="6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0" y="0"/>
                    <a:pt x="49" y="0"/>
                  </a:cubicBezTo>
                  <a:close/>
                  <a:moveTo>
                    <a:pt x="47" y="56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47" y="6"/>
                    <a:pt x="47" y="6"/>
                    <a:pt x="47" y="6"/>
                  </a:cubicBezTo>
                  <a:lnTo>
                    <a:pt x="47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4"/>
            <p:cNvSpPr>
              <a:spLocks noEditPoints="1"/>
            </p:cNvSpPr>
            <p:nvPr/>
          </p:nvSpPr>
          <p:spPr bwMode="auto">
            <a:xfrm>
              <a:off x="6594" y="2694"/>
              <a:ext cx="121" cy="151"/>
            </a:xfrm>
            <a:custGeom>
              <a:avLst/>
              <a:gdLst>
                <a:gd name="T0" fmla="*/ 49 w 51"/>
                <a:gd name="T1" fmla="*/ 0 h 64"/>
                <a:gd name="T2" fmla="*/ 48 w 51"/>
                <a:gd name="T3" fmla="*/ 0 h 64"/>
                <a:gd name="T4" fmla="*/ 0 w 51"/>
                <a:gd name="T5" fmla="*/ 30 h 64"/>
                <a:gd name="T6" fmla="*/ 0 w 51"/>
                <a:gd name="T7" fmla="*/ 31 h 64"/>
                <a:gd name="T8" fmla="*/ 0 w 51"/>
                <a:gd name="T9" fmla="*/ 33 h 64"/>
                <a:gd name="T10" fmla="*/ 48 w 51"/>
                <a:gd name="T11" fmla="*/ 63 h 64"/>
                <a:gd name="T12" fmla="*/ 51 w 51"/>
                <a:gd name="T13" fmla="*/ 61 h 64"/>
                <a:gd name="T14" fmla="*/ 51 w 51"/>
                <a:gd name="T15" fmla="*/ 2 h 64"/>
                <a:gd name="T16" fmla="*/ 49 w 51"/>
                <a:gd name="T17" fmla="*/ 0 h 64"/>
                <a:gd name="T18" fmla="*/ 46 w 51"/>
                <a:gd name="T19" fmla="*/ 56 h 64"/>
                <a:gd name="T20" fmla="*/ 6 w 51"/>
                <a:gd name="T21" fmla="*/ 31 h 64"/>
                <a:gd name="T22" fmla="*/ 46 w 51"/>
                <a:gd name="T23" fmla="*/ 6 h 64"/>
                <a:gd name="T24" fmla="*/ 46 w 51"/>
                <a:gd name="T25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64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9" y="64"/>
                    <a:pt x="51" y="63"/>
                    <a:pt x="51" y="6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0" y="0"/>
                    <a:pt x="49" y="0"/>
                  </a:cubicBezTo>
                  <a:close/>
                  <a:moveTo>
                    <a:pt x="46" y="56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46" y="6"/>
                    <a:pt x="46" y="6"/>
                    <a:pt x="46" y="6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6412" y="2694"/>
              <a:ext cx="12" cy="149"/>
            </a:xfrm>
            <a:custGeom>
              <a:avLst/>
              <a:gdLst>
                <a:gd name="T0" fmla="*/ 2 w 5"/>
                <a:gd name="T1" fmla="*/ 0 h 63"/>
                <a:gd name="T2" fmla="*/ 0 w 5"/>
                <a:gd name="T3" fmla="*/ 2 h 63"/>
                <a:gd name="T4" fmla="*/ 0 w 5"/>
                <a:gd name="T5" fmla="*/ 61 h 63"/>
                <a:gd name="T6" fmla="*/ 2 w 5"/>
                <a:gd name="T7" fmla="*/ 63 h 63"/>
                <a:gd name="T8" fmla="*/ 5 w 5"/>
                <a:gd name="T9" fmla="*/ 61 h 63"/>
                <a:gd name="T10" fmla="*/ 5 w 5"/>
                <a:gd name="T11" fmla="*/ 2 h 63"/>
                <a:gd name="T12" fmla="*/ 2 w 5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3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4" y="63"/>
                    <a:pt x="5" y="62"/>
                    <a:pt x="5" y="6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5806" y="2682"/>
              <a:ext cx="140" cy="172"/>
            </a:xfrm>
            <a:custGeom>
              <a:avLst/>
              <a:gdLst>
                <a:gd name="T0" fmla="*/ 4 w 59"/>
                <a:gd name="T1" fmla="*/ 1 h 73"/>
                <a:gd name="T2" fmla="*/ 2 w 59"/>
                <a:gd name="T3" fmla="*/ 0 h 73"/>
                <a:gd name="T4" fmla="*/ 0 w 59"/>
                <a:gd name="T5" fmla="*/ 3 h 73"/>
                <a:gd name="T6" fmla="*/ 0 w 59"/>
                <a:gd name="T7" fmla="*/ 70 h 73"/>
                <a:gd name="T8" fmla="*/ 4 w 59"/>
                <a:gd name="T9" fmla="*/ 72 h 73"/>
                <a:gd name="T10" fmla="*/ 58 w 59"/>
                <a:gd name="T11" fmla="*/ 39 h 73"/>
                <a:gd name="T12" fmla="*/ 59 w 59"/>
                <a:gd name="T13" fmla="*/ 36 h 73"/>
                <a:gd name="T14" fmla="*/ 58 w 59"/>
                <a:gd name="T15" fmla="*/ 34 h 73"/>
                <a:gd name="T16" fmla="*/ 4 w 59"/>
                <a:gd name="T17" fmla="*/ 1 h 73"/>
                <a:gd name="T18" fmla="*/ 5 w 59"/>
                <a:gd name="T19" fmla="*/ 66 h 73"/>
                <a:gd name="T20" fmla="*/ 5 w 59"/>
                <a:gd name="T21" fmla="*/ 7 h 73"/>
                <a:gd name="T22" fmla="*/ 52 w 59"/>
                <a:gd name="T23" fmla="*/ 36 h 73"/>
                <a:gd name="T24" fmla="*/ 5 w 59"/>
                <a:gd name="T25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73">
                  <a:moveTo>
                    <a:pt x="4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2" y="73"/>
                    <a:pt x="4" y="72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8"/>
                    <a:pt x="59" y="37"/>
                    <a:pt x="59" y="36"/>
                  </a:cubicBezTo>
                  <a:cubicBezTo>
                    <a:pt x="59" y="36"/>
                    <a:pt x="58" y="35"/>
                    <a:pt x="58" y="34"/>
                  </a:cubicBezTo>
                  <a:lnTo>
                    <a:pt x="4" y="1"/>
                  </a:lnTo>
                  <a:close/>
                  <a:moveTo>
                    <a:pt x="5" y="6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2" y="36"/>
                    <a:pt x="52" y="36"/>
                    <a:pt x="52" y="3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5970" y="2682"/>
              <a:ext cx="139" cy="172"/>
            </a:xfrm>
            <a:custGeom>
              <a:avLst/>
              <a:gdLst>
                <a:gd name="T0" fmla="*/ 58 w 59"/>
                <a:gd name="T1" fmla="*/ 34 h 73"/>
                <a:gd name="T2" fmla="*/ 4 w 59"/>
                <a:gd name="T3" fmla="*/ 1 h 73"/>
                <a:gd name="T4" fmla="*/ 3 w 59"/>
                <a:gd name="T5" fmla="*/ 0 h 73"/>
                <a:gd name="T6" fmla="*/ 0 w 59"/>
                <a:gd name="T7" fmla="*/ 3 h 73"/>
                <a:gd name="T8" fmla="*/ 0 w 59"/>
                <a:gd name="T9" fmla="*/ 70 h 73"/>
                <a:gd name="T10" fmla="*/ 4 w 59"/>
                <a:gd name="T11" fmla="*/ 72 h 73"/>
                <a:gd name="T12" fmla="*/ 58 w 59"/>
                <a:gd name="T13" fmla="*/ 39 h 73"/>
                <a:gd name="T14" fmla="*/ 59 w 59"/>
                <a:gd name="T15" fmla="*/ 36 h 73"/>
                <a:gd name="T16" fmla="*/ 58 w 59"/>
                <a:gd name="T17" fmla="*/ 34 h 73"/>
                <a:gd name="T18" fmla="*/ 5 w 59"/>
                <a:gd name="T19" fmla="*/ 66 h 73"/>
                <a:gd name="T20" fmla="*/ 5 w 59"/>
                <a:gd name="T21" fmla="*/ 7 h 73"/>
                <a:gd name="T22" fmla="*/ 53 w 59"/>
                <a:gd name="T23" fmla="*/ 36 h 73"/>
                <a:gd name="T24" fmla="*/ 5 w 59"/>
                <a:gd name="T25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73">
                  <a:moveTo>
                    <a:pt x="58" y="3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3" y="73"/>
                    <a:pt x="4" y="72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9" y="38"/>
                    <a:pt x="59" y="37"/>
                    <a:pt x="59" y="36"/>
                  </a:cubicBezTo>
                  <a:cubicBezTo>
                    <a:pt x="59" y="36"/>
                    <a:pt x="59" y="35"/>
                    <a:pt x="58" y="34"/>
                  </a:cubicBezTo>
                  <a:close/>
                  <a:moveTo>
                    <a:pt x="5" y="6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3" y="36"/>
                    <a:pt x="53" y="36"/>
                    <a:pt x="53" y="36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5364" y="2682"/>
              <a:ext cx="140" cy="172"/>
            </a:xfrm>
            <a:custGeom>
              <a:avLst/>
              <a:gdLst>
                <a:gd name="T0" fmla="*/ 57 w 59"/>
                <a:gd name="T1" fmla="*/ 0 h 73"/>
                <a:gd name="T2" fmla="*/ 55 w 59"/>
                <a:gd name="T3" fmla="*/ 1 h 73"/>
                <a:gd name="T4" fmla="*/ 1 w 59"/>
                <a:gd name="T5" fmla="*/ 34 h 73"/>
                <a:gd name="T6" fmla="*/ 0 w 59"/>
                <a:gd name="T7" fmla="*/ 36 h 73"/>
                <a:gd name="T8" fmla="*/ 1 w 59"/>
                <a:gd name="T9" fmla="*/ 39 h 73"/>
                <a:gd name="T10" fmla="*/ 55 w 59"/>
                <a:gd name="T11" fmla="*/ 72 h 73"/>
                <a:gd name="T12" fmla="*/ 59 w 59"/>
                <a:gd name="T13" fmla="*/ 70 h 73"/>
                <a:gd name="T14" fmla="*/ 59 w 59"/>
                <a:gd name="T15" fmla="*/ 3 h 73"/>
                <a:gd name="T16" fmla="*/ 57 w 59"/>
                <a:gd name="T17" fmla="*/ 0 h 73"/>
                <a:gd name="T18" fmla="*/ 54 w 59"/>
                <a:gd name="T19" fmla="*/ 66 h 73"/>
                <a:gd name="T20" fmla="*/ 7 w 59"/>
                <a:gd name="T21" fmla="*/ 36 h 73"/>
                <a:gd name="T22" fmla="*/ 54 w 59"/>
                <a:gd name="T23" fmla="*/ 7 h 73"/>
                <a:gd name="T24" fmla="*/ 54 w 59"/>
                <a:gd name="T25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73">
                  <a:moveTo>
                    <a:pt x="57" y="0"/>
                  </a:moveTo>
                  <a:cubicBezTo>
                    <a:pt x="56" y="0"/>
                    <a:pt x="56" y="1"/>
                    <a:pt x="55" y="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7" y="73"/>
                    <a:pt x="59" y="72"/>
                    <a:pt x="59" y="70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2"/>
                    <a:pt x="58" y="0"/>
                    <a:pt x="57" y="0"/>
                  </a:cubicBezTo>
                  <a:close/>
                  <a:moveTo>
                    <a:pt x="54" y="6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54" y="7"/>
                    <a:pt x="54" y="7"/>
                    <a:pt x="54" y="7"/>
                  </a:cubicBezTo>
                  <a:lnTo>
                    <a:pt x="54" y="6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5201" y="2682"/>
              <a:ext cx="140" cy="172"/>
            </a:xfrm>
            <a:custGeom>
              <a:avLst/>
              <a:gdLst>
                <a:gd name="T0" fmla="*/ 56 w 59"/>
                <a:gd name="T1" fmla="*/ 0 h 73"/>
                <a:gd name="T2" fmla="*/ 55 w 59"/>
                <a:gd name="T3" fmla="*/ 1 h 73"/>
                <a:gd name="T4" fmla="*/ 1 w 59"/>
                <a:gd name="T5" fmla="*/ 34 h 73"/>
                <a:gd name="T6" fmla="*/ 0 w 59"/>
                <a:gd name="T7" fmla="*/ 36 h 73"/>
                <a:gd name="T8" fmla="*/ 1 w 59"/>
                <a:gd name="T9" fmla="*/ 39 h 73"/>
                <a:gd name="T10" fmla="*/ 55 w 59"/>
                <a:gd name="T11" fmla="*/ 72 h 73"/>
                <a:gd name="T12" fmla="*/ 59 w 59"/>
                <a:gd name="T13" fmla="*/ 70 h 73"/>
                <a:gd name="T14" fmla="*/ 59 w 59"/>
                <a:gd name="T15" fmla="*/ 3 h 73"/>
                <a:gd name="T16" fmla="*/ 56 w 59"/>
                <a:gd name="T17" fmla="*/ 0 h 73"/>
                <a:gd name="T18" fmla="*/ 54 w 59"/>
                <a:gd name="T19" fmla="*/ 66 h 73"/>
                <a:gd name="T20" fmla="*/ 6 w 59"/>
                <a:gd name="T21" fmla="*/ 36 h 73"/>
                <a:gd name="T22" fmla="*/ 54 w 59"/>
                <a:gd name="T23" fmla="*/ 7 h 73"/>
                <a:gd name="T24" fmla="*/ 54 w 59"/>
                <a:gd name="T25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73">
                  <a:moveTo>
                    <a:pt x="56" y="0"/>
                  </a:moveTo>
                  <a:cubicBezTo>
                    <a:pt x="56" y="0"/>
                    <a:pt x="55" y="1"/>
                    <a:pt x="55" y="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0" y="37"/>
                    <a:pt x="0" y="38"/>
                    <a:pt x="1" y="39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7" y="73"/>
                    <a:pt x="59" y="72"/>
                    <a:pt x="59" y="70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2"/>
                    <a:pt x="58" y="0"/>
                    <a:pt x="56" y="0"/>
                  </a:cubicBezTo>
                  <a:close/>
                  <a:moveTo>
                    <a:pt x="54" y="6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54" y="7"/>
                    <a:pt x="54" y="7"/>
                    <a:pt x="54" y="7"/>
                  </a:cubicBezTo>
                  <a:lnTo>
                    <a:pt x="54" y="6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 noEditPoints="1"/>
            </p:cNvSpPr>
            <p:nvPr/>
          </p:nvSpPr>
          <p:spPr bwMode="auto">
            <a:xfrm>
              <a:off x="4612" y="2618"/>
              <a:ext cx="234" cy="303"/>
            </a:xfrm>
            <a:custGeom>
              <a:avLst/>
              <a:gdLst>
                <a:gd name="T0" fmla="*/ 4 w 99"/>
                <a:gd name="T1" fmla="*/ 0 h 128"/>
                <a:gd name="T2" fmla="*/ 3 w 99"/>
                <a:gd name="T3" fmla="*/ 0 h 128"/>
                <a:gd name="T4" fmla="*/ 0 w 99"/>
                <a:gd name="T5" fmla="*/ 2 h 128"/>
                <a:gd name="T6" fmla="*/ 0 w 99"/>
                <a:gd name="T7" fmla="*/ 125 h 128"/>
                <a:gd name="T8" fmla="*/ 4 w 99"/>
                <a:gd name="T9" fmla="*/ 127 h 128"/>
                <a:gd name="T10" fmla="*/ 98 w 99"/>
                <a:gd name="T11" fmla="*/ 66 h 128"/>
                <a:gd name="T12" fmla="*/ 99 w 99"/>
                <a:gd name="T13" fmla="*/ 64 h 128"/>
                <a:gd name="T14" fmla="*/ 98 w 99"/>
                <a:gd name="T15" fmla="*/ 62 h 128"/>
                <a:gd name="T16" fmla="*/ 4 w 99"/>
                <a:gd name="T17" fmla="*/ 0 h 128"/>
                <a:gd name="T18" fmla="*/ 5 w 99"/>
                <a:gd name="T19" fmla="*/ 121 h 128"/>
                <a:gd name="T20" fmla="*/ 5 w 99"/>
                <a:gd name="T21" fmla="*/ 6 h 128"/>
                <a:gd name="T22" fmla="*/ 92 w 99"/>
                <a:gd name="T23" fmla="*/ 64 h 128"/>
                <a:gd name="T24" fmla="*/ 5 w 99"/>
                <a:gd name="T25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28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7"/>
                    <a:pt x="2" y="128"/>
                    <a:pt x="4" y="12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5"/>
                    <a:pt x="99" y="64"/>
                    <a:pt x="99" y="64"/>
                  </a:cubicBezTo>
                  <a:cubicBezTo>
                    <a:pt x="99" y="63"/>
                    <a:pt x="98" y="62"/>
                    <a:pt x="98" y="62"/>
                  </a:cubicBezTo>
                  <a:lnTo>
                    <a:pt x="4" y="0"/>
                  </a:lnTo>
                  <a:close/>
                  <a:moveTo>
                    <a:pt x="5" y="121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92" y="64"/>
                    <a:pt x="92" y="64"/>
                    <a:pt x="92" y="64"/>
                  </a:cubicBezTo>
                  <a:lnTo>
                    <a:pt x="5" y="12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4870" y="2618"/>
              <a:ext cx="12" cy="303"/>
            </a:xfrm>
            <a:custGeom>
              <a:avLst/>
              <a:gdLst>
                <a:gd name="T0" fmla="*/ 2 w 5"/>
                <a:gd name="T1" fmla="*/ 0 h 128"/>
                <a:gd name="T2" fmla="*/ 0 w 5"/>
                <a:gd name="T3" fmla="*/ 2 h 128"/>
                <a:gd name="T4" fmla="*/ 0 w 5"/>
                <a:gd name="T5" fmla="*/ 125 h 128"/>
                <a:gd name="T6" fmla="*/ 2 w 5"/>
                <a:gd name="T7" fmla="*/ 128 h 128"/>
                <a:gd name="T8" fmla="*/ 5 w 5"/>
                <a:gd name="T9" fmla="*/ 125 h 128"/>
                <a:gd name="T10" fmla="*/ 5 w 5"/>
                <a:gd name="T11" fmla="*/ 2 h 128"/>
                <a:gd name="T12" fmla="*/ 2 w 5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4" y="128"/>
                    <a:pt x="5" y="127"/>
                    <a:pt x="5" y="12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4042" y="2615"/>
              <a:ext cx="234" cy="306"/>
            </a:xfrm>
            <a:custGeom>
              <a:avLst/>
              <a:gdLst>
                <a:gd name="T0" fmla="*/ 96 w 99"/>
                <a:gd name="T1" fmla="*/ 0 h 129"/>
                <a:gd name="T2" fmla="*/ 95 w 99"/>
                <a:gd name="T3" fmla="*/ 1 h 129"/>
                <a:gd name="T4" fmla="*/ 1 w 99"/>
                <a:gd name="T5" fmla="*/ 62 h 129"/>
                <a:gd name="T6" fmla="*/ 0 w 99"/>
                <a:gd name="T7" fmla="*/ 64 h 129"/>
                <a:gd name="T8" fmla="*/ 1 w 99"/>
                <a:gd name="T9" fmla="*/ 66 h 129"/>
                <a:gd name="T10" fmla="*/ 95 w 99"/>
                <a:gd name="T11" fmla="*/ 128 h 129"/>
                <a:gd name="T12" fmla="*/ 99 w 99"/>
                <a:gd name="T13" fmla="*/ 126 h 129"/>
                <a:gd name="T14" fmla="*/ 99 w 99"/>
                <a:gd name="T15" fmla="*/ 3 h 129"/>
                <a:gd name="T16" fmla="*/ 96 w 99"/>
                <a:gd name="T17" fmla="*/ 0 h 129"/>
                <a:gd name="T18" fmla="*/ 94 w 99"/>
                <a:gd name="T19" fmla="*/ 122 h 129"/>
                <a:gd name="T20" fmla="*/ 7 w 99"/>
                <a:gd name="T21" fmla="*/ 64 h 129"/>
                <a:gd name="T22" fmla="*/ 94 w 99"/>
                <a:gd name="T23" fmla="*/ 7 h 129"/>
                <a:gd name="T24" fmla="*/ 94 w 99"/>
                <a:gd name="T25" fmla="*/ 1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29">
                  <a:moveTo>
                    <a:pt x="96" y="0"/>
                  </a:moveTo>
                  <a:cubicBezTo>
                    <a:pt x="96" y="0"/>
                    <a:pt x="96" y="0"/>
                    <a:pt x="95" y="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1" y="66"/>
                    <a:pt x="1" y="66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7" y="129"/>
                    <a:pt x="99" y="128"/>
                    <a:pt x="99" y="12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9" y="1"/>
                    <a:pt x="98" y="0"/>
                    <a:pt x="96" y="0"/>
                  </a:cubicBezTo>
                  <a:close/>
                  <a:moveTo>
                    <a:pt x="94" y="122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4" y="1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007" y="2615"/>
              <a:ext cx="12" cy="303"/>
            </a:xfrm>
            <a:custGeom>
              <a:avLst/>
              <a:gdLst>
                <a:gd name="T0" fmla="*/ 3 w 5"/>
                <a:gd name="T1" fmla="*/ 0 h 128"/>
                <a:gd name="T2" fmla="*/ 0 w 5"/>
                <a:gd name="T3" fmla="*/ 3 h 128"/>
                <a:gd name="T4" fmla="*/ 0 w 5"/>
                <a:gd name="T5" fmla="*/ 126 h 128"/>
                <a:gd name="T6" fmla="*/ 3 w 5"/>
                <a:gd name="T7" fmla="*/ 128 h 128"/>
                <a:gd name="T8" fmla="*/ 5 w 5"/>
                <a:gd name="T9" fmla="*/ 126 h 128"/>
                <a:gd name="T10" fmla="*/ 5 w 5"/>
                <a:gd name="T11" fmla="*/ 3 h 128"/>
                <a:gd name="T12" fmla="*/ 3 w 5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3" y="128"/>
                  </a:cubicBezTo>
                  <a:cubicBezTo>
                    <a:pt x="4" y="128"/>
                    <a:pt x="5" y="127"/>
                    <a:pt x="5" y="12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3385" y="2634"/>
              <a:ext cx="302" cy="232"/>
            </a:xfrm>
            <a:custGeom>
              <a:avLst/>
              <a:gdLst>
                <a:gd name="T0" fmla="*/ 2 w 128"/>
                <a:gd name="T1" fmla="*/ 98 h 98"/>
                <a:gd name="T2" fmla="*/ 126 w 128"/>
                <a:gd name="T3" fmla="*/ 98 h 98"/>
                <a:gd name="T4" fmla="*/ 128 w 128"/>
                <a:gd name="T5" fmla="*/ 96 h 98"/>
                <a:gd name="T6" fmla="*/ 128 w 128"/>
                <a:gd name="T7" fmla="*/ 95 h 98"/>
                <a:gd name="T8" fmla="*/ 66 w 128"/>
                <a:gd name="T9" fmla="*/ 1 h 98"/>
                <a:gd name="T10" fmla="*/ 64 w 128"/>
                <a:gd name="T11" fmla="*/ 0 h 98"/>
                <a:gd name="T12" fmla="*/ 62 w 128"/>
                <a:gd name="T13" fmla="*/ 1 h 98"/>
                <a:gd name="T14" fmla="*/ 0 w 128"/>
                <a:gd name="T15" fmla="*/ 95 h 98"/>
                <a:gd name="T16" fmla="*/ 0 w 128"/>
                <a:gd name="T17" fmla="*/ 96 h 98"/>
                <a:gd name="T18" fmla="*/ 2 w 128"/>
                <a:gd name="T19" fmla="*/ 98 h 98"/>
                <a:gd name="T20" fmla="*/ 64 w 128"/>
                <a:gd name="T21" fmla="*/ 6 h 98"/>
                <a:gd name="T22" fmla="*/ 121 w 128"/>
                <a:gd name="T23" fmla="*/ 94 h 98"/>
                <a:gd name="T24" fmla="*/ 6 w 128"/>
                <a:gd name="T25" fmla="*/ 94 h 98"/>
                <a:gd name="T26" fmla="*/ 64 w 128"/>
                <a:gd name="T27" fmla="*/ 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98">
                  <a:moveTo>
                    <a:pt x="2" y="98"/>
                  </a:moveTo>
                  <a:cubicBezTo>
                    <a:pt x="126" y="98"/>
                    <a:pt x="126" y="98"/>
                    <a:pt x="126" y="98"/>
                  </a:cubicBezTo>
                  <a:cubicBezTo>
                    <a:pt x="127" y="98"/>
                    <a:pt x="128" y="97"/>
                    <a:pt x="128" y="96"/>
                  </a:cubicBezTo>
                  <a:cubicBezTo>
                    <a:pt x="128" y="96"/>
                    <a:pt x="128" y="95"/>
                    <a:pt x="128" y="95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3" y="0"/>
                    <a:pt x="62" y="0"/>
                    <a:pt x="62" y="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6"/>
                    <a:pt x="0" y="96"/>
                  </a:cubicBezTo>
                  <a:cubicBezTo>
                    <a:pt x="0" y="97"/>
                    <a:pt x="1" y="98"/>
                    <a:pt x="2" y="98"/>
                  </a:cubicBezTo>
                  <a:close/>
                  <a:moveTo>
                    <a:pt x="64" y="6"/>
                  </a:moveTo>
                  <a:cubicBezTo>
                    <a:pt x="121" y="94"/>
                    <a:pt x="121" y="94"/>
                    <a:pt x="121" y="94"/>
                  </a:cubicBezTo>
                  <a:cubicBezTo>
                    <a:pt x="6" y="94"/>
                    <a:pt x="6" y="94"/>
                    <a:pt x="6" y="94"/>
                  </a:cubicBezTo>
                  <a:lnTo>
                    <a:pt x="64" y="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3385" y="2892"/>
              <a:ext cx="302" cy="10"/>
            </a:xfrm>
            <a:custGeom>
              <a:avLst/>
              <a:gdLst>
                <a:gd name="T0" fmla="*/ 126 w 128"/>
                <a:gd name="T1" fmla="*/ 0 h 4"/>
                <a:gd name="T2" fmla="*/ 2 w 128"/>
                <a:gd name="T3" fmla="*/ 0 h 4"/>
                <a:gd name="T4" fmla="*/ 0 w 128"/>
                <a:gd name="T5" fmla="*/ 2 h 4"/>
                <a:gd name="T6" fmla="*/ 2 w 128"/>
                <a:gd name="T7" fmla="*/ 4 h 4"/>
                <a:gd name="T8" fmla="*/ 126 w 128"/>
                <a:gd name="T9" fmla="*/ 4 h 4"/>
                <a:gd name="T10" fmla="*/ 128 w 128"/>
                <a:gd name="T11" fmla="*/ 2 h 4"/>
                <a:gd name="T12" fmla="*/ 126 w 1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7" y="4"/>
                    <a:pt x="128" y="3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 noEditPoints="1"/>
            </p:cNvSpPr>
            <p:nvPr/>
          </p:nvSpPr>
          <p:spPr bwMode="auto">
            <a:xfrm>
              <a:off x="2779" y="2615"/>
              <a:ext cx="303" cy="30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6 w 128"/>
                <a:gd name="T11" fmla="*/ 107 h 128"/>
                <a:gd name="T12" fmla="*/ 87 w 128"/>
                <a:gd name="T13" fmla="*/ 119 h 128"/>
                <a:gd name="T14" fmla="*/ 64 w 128"/>
                <a:gd name="T15" fmla="*/ 124 h 128"/>
                <a:gd name="T16" fmla="*/ 41 w 128"/>
                <a:gd name="T17" fmla="*/ 119 h 128"/>
                <a:gd name="T18" fmla="*/ 22 w 128"/>
                <a:gd name="T19" fmla="*/ 107 h 128"/>
                <a:gd name="T20" fmla="*/ 9 w 128"/>
                <a:gd name="T21" fmla="*/ 88 h 128"/>
                <a:gd name="T22" fmla="*/ 5 w 128"/>
                <a:gd name="T23" fmla="*/ 64 h 128"/>
                <a:gd name="T24" fmla="*/ 9 w 128"/>
                <a:gd name="T25" fmla="*/ 41 h 128"/>
                <a:gd name="T26" fmla="*/ 22 w 128"/>
                <a:gd name="T27" fmla="*/ 22 h 128"/>
                <a:gd name="T28" fmla="*/ 41 w 128"/>
                <a:gd name="T29" fmla="*/ 10 h 128"/>
                <a:gd name="T30" fmla="*/ 87 w 128"/>
                <a:gd name="T31" fmla="*/ 10 h 128"/>
                <a:gd name="T32" fmla="*/ 106 w 128"/>
                <a:gd name="T33" fmla="*/ 22 h 128"/>
                <a:gd name="T34" fmla="*/ 119 w 128"/>
                <a:gd name="T35" fmla="*/ 41 h 128"/>
                <a:gd name="T36" fmla="*/ 123 w 128"/>
                <a:gd name="T37" fmla="*/ 64 h 128"/>
                <a:gd name="T38" fmla="*/ 119 w 128"/>
                <a:gd name="T39" fmla="*/ 88 h 128"/>
                <a:gd name="T40" fmla="*/ 106 w 128"/>
                <a:gd name="T41" fmla="*/ 10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99" y="128"/>
                    <a:pt x="128" y="100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6" y="107"/>
                  </a:moveTo>
                  <a:cubicBezTo>
                    <a:pt x="101" y="112"/>
                    <a:pt x="94" y="116"/>
                    <a:pt x="87" y="119"/>
                  </a:cubicBezTo>
                  <a:cubicBezTo>
                    <a:pt x="80" y="122"/>
                    <a:pt x="72" y="124"/>
                    <a:pt x="64" y="124"/>
                  </a:cubicBezTo>
                  <a:cubicBezTo>
                    <a:pt x="56" y="124"/>
                    <a:pt x="48" y="122"/>
                    <a:pt x="41" y="119"/>
                  </a:cubicBezTo>
                  <a:cubicBezTo>
                    <a:pt x="34" y="116"/>
                    <a:pt x="27" y="112"/>
                    <a:pt x="22" y="107"/>
                  </a:cubicBezTo>
                  <a:cubicBezTo>
                    <a:pt x="17" y="101"/>
                    <a:pt x="12" y="95"/>
                    <a:pt x="9" y="88"/>
                  </a:cubicBezTo>
                  <a:cubicBezTo>
                    <a:pt x="6" y="80"/>
                    <a:pt x="5" y="73"/>
                    <a:pt x="5" y="64"/>
                  </a:cubicBezTo>
                  <a:cubicBezTo>
                    <a:pt x="5" y="56"/>
                    <a:pt x="6" y="49"/>
                    <a:pt x="9" y="41"/>
                  </a:cubicBezTo>
                  <a:cubicBezTo>
                    <a:pt x="12" y="34"/>
                    <a:pt x="17" y="28"/>
                    <a:pt x="22" y="22"/>
                  </a:cubicBezTo>
                  <a:cubicBezTo>
                    <a:pt x="27" y="17"/>
                    <a:pt x="34" y="13"/>
                    <a:pt x="41" y="10"/>
                  </a:cubicBezTo>
                  <a:cubicBezTo>
                    <a:pt x="55" y="4"/>
                    <a:pt x="72" y="4"/>
                    <a:pt x="87" y="10"/>
                  </a:cubicBezTo>
                  <a:cubicBezTo>
                    <a:pt x="94" y="13"/>
                    <a:pt x="101" y="17"/>
                    <a:pt x="106" y="22"/>
                  </a:cubicBezTo>
                  <a:cubicBezTo>
                    <a:pt x="111" y="28"/>
                    <a:pt x="116" y="34"/>
                    <a:pt x="119" y="41"/>
                  </a:cubicBezTo>
                  <a:cubicBezTo>
                    <a:pt x="122" y="49"/>
                    <a:pt x="123" y="56"/>
                    <a:pt x="123" y="64"/>
                  </a:cubicBezTo>
                  <a:cubicBezTo>
                    <a:pt x="123" y="73"/>
                    <a:pt x="122" y="80"/>
                    <a:pt x="119" y="88"/>
                  </a:cubicBezTo>
                  <a:cubicBezTo>
                    <a:pt x="116" y="95"/>
                    <a:pt x="111" y="101"/>
                    <a:pt x="106" y="10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 noEditPoints="1"/>
            </p:cNvSpPr>
            <p:nvPr/>
          </p:nvSpPr>
          <p:spPr bwMode="auto">
            <a:xfrm>
              <a:off x="2174" y="2615"/>
              <a:ext cx="116" cy="303"/>
            </a:xfrm>
            <a:custGeom>
              <a:avLst/>
              <a:gdLst>
                <a:gd name="T0" fmla="*/ 43 w 49"/>
                <a:gd name="T1" fmla="*/ 0 h 128"/>
                <a:gd name="T2" fmla="*/ 6 w 49"/>
                <a:gd name="T3" fmla="*/ 0 h 128"/>
                <a:gd name="T4" fmla="*/ 0 w 49"/>
                <a:gd name="T5" fmla="*/ 6 h 128"/>
                <a:gd name="T6" fmla="*/ 0 w 49"/>
                <a:gd name="T7" fmla="*/ 122 h 128"/>
                <a:gd name="T8" fmla="*/ 6 w 49"/>
                <a:gd name="T9" fmla="*/ 128 h 128"/>
                <a:gd name="T10" fmla="*/ 43 w 49"/>
                <a:gd name="T11" fmla="*/ 128 h 128"/>
                <a:gd name="T12" fmla="*/ 49 w 49"/>
                <a:gd name="T13" fmla="*/ 122 h 128"/>
                <a:gd name="T14" fmla="*/ 49 w 49"/>
                <a:gd name="T15" fmla="*/ 6 h 128"/>
                <a:gd name="T16" fmla="*/ 43 w 49"/>
                <a:gd name="T17" fmla="*/ 0 h 128"/>
                <a:gd name="T18" fmla="*/ 45 w 49"/>
                <a:gd name="T19" fmla="*/ 124 h 128"/>
                <a:gd name="T20" fmla="*/ 5 w 49"/>
                <a:gd name="T21" fmla="*/ 124 h 128"/>
                <a:gd name="T22" fmla="*/ 5 w 49"/>
                <a:gd name="T23" fmla="*/ 5 h 128"/>
                <a:gd name="T24" fmla="*/ 45 w 49"/>
                <a:gd name="T25" fmla="*/ 5 h 128"/>
                <a:gd name="T26" fmla="*/ 45 w 49"/>
                <a:gd name="T2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128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3" y="128"/>
                    <a:pt x="6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6" y="128"/>
                    <a:pt x="49" y="126"/>
                    <a:pt x="49" y="122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45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5" y="5"/>
                    <a:pt x="45" y="5"/>
                    <a:pt x="45" y="5"/>
                  </a:cubicBezTo>
                  <a:lnTo>
                    <a:pt x="45" y="1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2361" y="2615"/>
              <a:ext cx="116" cy="303"/>
            </a:xfrm>
            <a:custGeom>
              <a:avLst/>
              <a:gdLst>
                <a:gd name="T0" fmla="*/ 43 w 49"/>
                <a:gd name="T1" fmla="*/ 0 h 128"/>
                <a:gd name="T2" fmla="*/ 6 w 49"/>
                <a:gd name="T3" fmla="*/ 0 h 128"/>
                <a:gd name="T4" fmla="*/ 0 w 49"/>
                <a:gd name="T5" fmla="*/ 6 h 128"/>
                <a:gd name="T6" fmla="*/ 0 w 49"/>
                <a:gd name="T7" fmla="*/ 122 h 128"/>
                <a:gd name="T8" fmla="*/ 6 w 49"/>
                <a:gd name="T9" fmla="*/ 128 h 128"/>
                <a:gd name="T10" fmla="*/ 43 w 49"/>
                <a:gd name="T11" fmla="*/ 128 h 128"/>
                <a:gd name="T12" fmla="*/ 49 w 49"/>
                <a:gd name="T13" fmla="*/ 122 h 128"/>
                <a:gd name="T14" fmla="*/ 49 w 49"/>
                <a:gd name="T15" fmla="*/ 6 h 128"/>
                <a:gd name="T16" fmla="*/ 43 w 49"/>
                <a:gd name="T17" fmla="*/ 0 h 128"/>
                <a:gd name="T18" fmla="*/ 44 w 49"/>
                <a:gd name="T19" fmla="*/ 124 h 128"/>
                <a:gd name="T20" fmla="*/ 4 w 49"/>
                <a:gd name="T21" fmla="*/ 124 h 128"/>
                <a:gd name="T22" fmla="*/ 4 w 49"/>
                <a:gd name="T23" fmla="*/ 5 h 128"/>
                <a:gd name="T24" fmla="*/ 44 w 49"/>
                <a:gd name="T25" fmla="*/ 5 h 128"/>
                <a:gd name="T26" fmla="*/ 44 w 49"/>
                <a:gd name="T2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128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3" y="128"/>
                    <a:pt x="6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6" y="128"/>
                    <a:pt x="49" y="126"/>
                    <a:pt x="49" y="122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44" y="124"/>
                  </a:moveTo>
                  <a:cubicBezTo>
                    <a:pt x="4" y="124"/>
                    <a:pt x="4" y="124"/>
                    <a:pt x="4" y="12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4" y="5"/>
                    <a:pt x="44" y="5"/>
                    <a:pt x="44" y="5"/>
                  </a:cubicBezTo>
                  <a:lnTo>
                    <a:pt x="44" y="1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568" y="2615"/>
              <a:ext cx="303" cy="303"/>
            </a:xfrm>
            <a:custGeom>
              <a:avLst/>
              <a:gdLst>
                <a:gd name="T0" fmla="*/ 128 w 128"/>
                <a:gd name="T1" fmla="*/ 6 h 128"/>
                <a:gd name="T2" fmla="*/ 122 w 128"/>
                <a:gd name="T3" fmla="*/ 0 h 128"/>
                <a:gd name="T4" fmla="*/ 6 w 128"/>
                <a:gd name="T5" fmla="*/ 0 h 128"/>
                <a:gd name="T6" fmla="*/ 0 w 128"/>
                <a:gd name="T7" fmla="*/ 6 h 128"/>
                <a:gd name="T8" fmla="*/ 0 w 128"/>
                <a:gd name="T9" fmla="*/ 122 h 128"/>
                <a:gd name="T10" fmla="*/ 6 w 128"/>
                <a:gd name="T11" fmla="*/ 128 h 128"/>
                <a:gd name="T12" fmla="*/ 122 w 128"/>
                <a:gd name="T13" fmla="*/ 128 h 128"/>
                <a:gd name="T14" fmla="*/ 128 w 128"/>
                <a:gd name="T15" fmla="*/ 122 h 128"/>
                <a:gd name="T16" fmla="*/ 128 w 128"/>
                <a:gd name="T17" fmla="*/ 6 h 128"/>
                <a:gd name="T18" fmla="*/ 123 w 128"/>
                <a:gd name="T19" fmla="*/ 124 h 128"/>
                <a:gd name="T20" fmla="*/ 5 w 128"/>
                <a:gd name="T21" fmla="*/ 124 h 128"/>
                <a:gd name="T22" fmla="*/ 5 w 128"/>
                <a:gd name="T23" fmla="*/ 5 h 128"/>
                <a:gd name="T24" fmla="*/ 123 w 128"/>
                <a:gd name="T25" fmla="*/ 5 h 128"/>
                <a:gd name="T26" fmla="*/ 123 w 128"/>
                <a:gd name="T2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8">
                  <a:moveTo>
                    <a:pt x="128" y="6"/>
                  </a:moveTo>
                  <a:cubicBezTo>
                    <a:pt x="128" y="3"/>
                    <a:pt x="125" y="0"/>
                    <a:pt x="1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3" y="128"/>
                    <a:pt x="6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6"/>
                    <a:pt x="128" y="122"/>
                  </a:cubicBezTo>
                  <a:lnTo>
                    <a:pt x="128" y="6"/>
                  </a:lnTo>
                  <a:close/>
                  <a:moveTo>
                    <a:pt x="123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1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110" y="2615"/>
              <a:ext cx="9" cy="100"/>
            </a:xfrm>
            <a:custGeom>
              <a:avLst/>
              <a:gdLst>
                <a:gd name="T0" fmla="*/ 2 w 4"/>
                <a:gd name="T1" fmla="*/ 42 h 42"/>
                <a:gd name="T2" fmla="*/ 4 w 4"/>
                <a:gd name="T3" fmla="*/ 40 h 42"/>
                <a:gd name="T4" fmla="*/ 4 w 4"/>
                <a:gd name="T5" fmla="*/ 3 h 42"/>
                <a:gd name="T6" fmla="*/ 2 w 4"/>
                <a:gd name="T7" fmla="*/ 0 h 42"/>
                <a:gd name="T8" fmla="*/ 0 w 4"/>
                <a:gd name="T9" fmla="*/ 3 h 42"/>
                <a:gd name="T10" fmla="*/ 0 w 4"/>
                <a:gd name="T11" fmla="*/ 40 h 42"/>
                <a:gd name="T12" fmla="*/ 2 w 4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2">
                  <a:moveTo>
                    <a:pt x="2" y="42"/>
                  </a:moveTo>
                  <a:cubicBezTo>
                    <a:pt x="3" y="42"/>
                    <a:pt x="4" y="41"/>
                    <a:pt x="4" y="4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984" y="2665"/>
              <a:ext cx="260" cy="253"/>
            </a:xfrm>
            <a:custGeom>
              <a:avLst/>
              <a:gdLst>
                <a:gd name="T0" fmla="*/ 71 w 110"/>
                <a:gd name="T1" fmla="*/ 0 h 107"/>
                <a:gd name="T2" fmla="*/ 70 w 110"/>
                <a:gd name="T3" fmla="*/ 0 h 107"/>
                <a:gd name="T4" fmla="*/ 70 w 110"/>
                <a:gd name="T5" fmla="*/ 0 h 107"/>
                <a:gd name="T6" fmla="*/ 68 w 110"/>
                <a:gd name="T7" fmla="*/ 2 h 107"/>
                <a:gd name="T8" fmla="*/ 69 w 110"/>
                <a:gd name="T9" fmla="*/ 5 h 107"/>
                <a:gd name="T10" fmla="*/ 69 w 110"/>
                <a:gd name="T11" fmla="*/ 5 h 107"/>
                <a:gd name="T12" fmla="*/ 75 w 110"/>
                <a:gd name="T13" fmla="*/ 7 h 107"/>
                <a:gd name="T14" fmla="*/ 90 w 110"/>
                <a:gd name="T15" fmla="*/ 17 h 107"/>
                <a:gd name="T16" fmla="*/ 101 w 110"/>
                <a:gd name="T17" fmla="*/ 33 h 107"/>
                <a:gd name="T18" fmla="*/ 105 w 110"/>
                <a:gd name="T19" fmla="*/ 53 h 107"/>
                <a:gd name="T20" fmla="*/ 101 w 110"/>
                <a:gd name="T21" fmla="*/ 72 h 107"/>
                <a:gd name="T22" fmla="*/ 90 w 110"/>
                <a:gd name="T23" fmla="*/ 88 h 107"/>
                <a:gd name="T24" fmla="*/ 75 w 110"/>
                <a:gd name="T25" fmla="*/ 99 h 107"/>
                <a:gd name="T26" fmla="*/ 35 w 110"/>
                <a:gd name="T27" fmla="*/ 99 h 107"/>
                <a:gd name="T28" fmla="*/ 20 w 110"/>
                <a:gd name="T29" fmla="*/ 88 h 107"/>
                <a:gd name="T30" fmla="*/ 9 w 110"/>
                <a:gd name="T31" fmla="*/ 72 h 107"/>
                <a:gd name="T32" fmla="*/ 5 w 110"/>
                <a:gd name="T33" fmla="*/ 53 h 107"/>
                <a:gd name="T34" fmla="*/ 9 w 110"/>
                <a:gd name="T35" fmla="*/ 33 h 107"/>
                <a:gd name="T36" fmla="*/ 20 w 110"/>
                <a:gd name="T37" fmla="*/ 17 h 107"/>
                <a:gd name="T38" fmla="*/ 35 w 110"/>
                <a:gd name="T39" fmla="*/ 7 h 107"/>
                <a:gd name="T40" fmla="*/ 41 w 110"/>
                <a:gd name="T41" fmla="*/ 5 h 107"/>
                <a:gd name="T42" fmla="*/ 41 w 110"/>
                <a:gd name="T43" fmla="*/ 5 h 107"/>
                <a:gd name="T44" fmla="*/ 42 w 110"/>
                <a:gd name="T45" fmla="*/ 2 h 107"/>
                <a:gd name="T46" fmla="*/ 40 w 110"/>
                <a:gd name="T47" fmla="*/ 0 h 107"/>
                <a:gd name="T48" fmla="*/ 40 w 110"/>
                <a:gd name="T49" fmla="*/ 0 h 107"/>
                <a:gd name="T50" fmla="*/ 0 w 110"/>
                <a:gd name="T51" fmla="*/ 53 h 107"/>
                <a:gd name="T52" fmla="*/ 55 w 110"/>
                <a:gd name="T53" fmla="*/ 107 h 107"/>
                <a:gd name="T54" fmla="*/ 110 w 110"/>
                <a:gd name="T55" fmla="*/ 53 h 107"/>
                <a:gd name="T56" fmla="*/ 71 w 110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07">
                  <a:moveTo>
                    <a:pt x="71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9" y="0"/>
                    <a:pt x="68" y="1"/>
                    <a:pt x="68" y="2"/>
                  </a:cubicBezTo>
                  <a:cubicBezTo>
                    <a:pt x="68" y="3"/>
                    <a:pt x="68" y="4"/>
                    <a:pt x="69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1" y="5"/>
                    <a:pt x="73" y="6"/>
                    <a:pt x="75" y="7"/>
                  </a:cubicBezTo>
                  <a:cubicBezTo>
                    <a:pt x="80" y="9"/>
                    <a:pt x="86" y="13"/>
                    <a:pt x="90" y="17"/>
                  </a:cubicBezTo>
                  <a:cubicBezTo>
                    <a:pt x="95" y="22"/>
                    <a:pt x="99" y="27"/>
                    <a:pt x="101" y="33"/>
                  </a:cubicBezTo>
                  <a:cubicBezTo>
                    <a:pt x="104" y="39"/>
                    <a:pt x="105" y="46"/>
                    <a:pt x="105" y="53"/>
                  </a:cubicBezTo>
                  <a:cubicBezTo>
                    <a:pt x="105" y="60"/>
                    <a:pt x="104" y="66"/>
                    <a:pt x="101" y="72"/>
                  </a:cubicBezTo>
                  <a:cubicBezTo>
                    <a:pt x="99" y="78"/>
                    <a:pt x="95" y="84"/>
                    <a:pt x="90" y="88"/>
                  </a:cubicBezTo>
                  <a:cubicBezTo>
                    <a:pt x="86" y="93"/>
                    <a:pt x="80" y="96"/>
                    <a:pt x="75" y="99"/>
                  </a:cubicBezTo>
                  <a:cubicBezTo>
                    <a:pt x="62" y="104"/>
                    <a:pt x="48" y="104"/>
                    <a:pt x="35" y="99"/>
                  </a:cubicBezTo>
                  <a:cubicBezTo>
                    <a:pt x="30" y="96"/>
                    <a:pt x="24" y="93"/>
                    <a:pt x="20" y="88"/>
                  </a:cubicBezTo>
                  <a:cubicBezTo>
                    <a:pt x="15" y="84"/>
                    <a:pt x="11" y="78"/>
                    <a:pt x="9" y="72"/>
                  </a:cubicBezTo>
                  <a:cubicBezTo>
                    <a:pt x="6" y="66"/>
                    <a:pt x="5" y="60"/>
                    <a:pt x="5" y="53"/>
                  </a:cubicBezTo>
                  <a:cubicBezTo>
                    <a:pt x="5" y="46"/>
                    <a:pt x="6" y="39"/>
                    <a:pt x="9" y="33"/>
                  </a:cubicBezTo>
                  <a:cubicBezTo>
                    <a:pt x="11" y="27"/>
                    <a:pt x="15" y="22"/>
                    <a:pt x="20" y="17"/>
                  </a:cubicBezTo>
                  <a:cubicBezTo>
                    <a:pt x="24" y="13"/>
                    <a:pt x="30" y="9"/>
                    <a:pt x="35" y="7"/>
                  </a:cubicBezTo>
                  <a:cubicBezTo>
                    <a:pt x="37" y="6"/>
                    <a:pt x="39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4"/>
                    <a:pt x="42" y="3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7"/>
                    <a:pt x="0" y="29"/>
                    <a:pt x="0" y="53"/>
                  </a:cubicBezTo>
                  <a:cubicBezTo>
                    <a:pt x="0" y="83"/>
                    <a:pt x="25" y="107"/>
                    <a:pt x="55" y="107"/>
                  </a:cubicBezTo>
                  <a:cubicBezTo>
                    <a:pt x="85" y="107"/>
                    <a:pt x="110" y="83"/>
                    <a:pt x="110" y="53"/>
                  </a:cubicBezTo>
                  <a:cubicBezTo>
                    <a:pt x="110" y="29"/>
                    <a:pt x="94" y="7"/>
                    <a:pt x="71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2"/>
            <p:cNvSpPr>
              <a:spLocks noEditPoints="1"/>
            </p:cNvSpPr>
            <p:nvPr/>
          </p:nvSpPr>
          <p:spPr bwMode="auto">
            <a:xfrm>
              <a:off x="393" y="2615"/>
              <a:ext cx="232" cy="306"/>
            </a:xfrm>
            <a:custGeom>
              <a:avLst/>
              <a:gdLst>
                <a:gd name="T0" fmla="*/ 98 w 98"/>
                <a:gd name="T1" fmla="*/ 64 h 129"/>
                <a:gd name="T2" fmla="*/ 97 w 98"/>
                <a:gd name="T3" fmla="*/ 63 h 129"/>
                <a:gd name="T4" fmla="*/ 3 w 98"/>
                <a:gd name="T5" fmla="*/ 1 h 129"/>
                <a:gd name="T6" fmla="*/ 2 w 98"/>
                <a:gd name="T7" fmla="*/ 0 h 129"/>
                <a:gd name="T8" fmla="*/ 0 w 98"/>
                <a:gd name="T9" fmla="*/ 3 h 129"/>
                <a:gd name="T10" fmla="*/ 0 w 98"/>
                <a:gd name="T11" fmla="*/ 126 h 129"/>
                <a:gd name="T12" fmla="*/ 3 w 98"/>
                <a:gd name="T13" fmla="*/ 128 h 129"/>
                <a:gd name="T14" fmla="*/ 97 w 98"/>
                <a:gd name="T15" fmla="*/ 66 h 129"/>
                <a:gd name="T16" fmla="*/ 98 w 98"/>
                <a:gd name="T17" fmla="*/ 64 h 129"/>
                <a:gd name="T18" fmla="*/ 4 w 98"/>
                <a:gd name="T19" fmla="*/ 122 h 129"/>
                <a:gd name="T20" fmla="*/ 4 w 98"/>
                <a:gd name="T21" fmla="*/ 7 h 129"/>
                <a:gd name="T22" fmla="*/ 92 w 98"/>
                <a:gd name="T23" fmla="*/ 64 h 129"/>
                <a:gd name="T24" fmla="*/ 4 w 98"/>
                <a:gd name="T25" fmla="*/ 1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29">
                  <a:moveTo>
                    <a:pt x="98" y="64"/>
                  </a:moveTo>
                  <a:cubicBezTo>
                    <a:pt x="98" y="64"/>
                    <a:pt x="98" y="63"/>
                    <a:pt x="97" y="6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8"/>
                    <a:pt x="2" y="129"/>
                    <a:pt x="3" y="128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8" y="66"/>
                    <a:pt x="98" y="65"/>
                    <a:pt x="98" y="64"/>
                  </a:cubicBezTo>
                  <a:close/>
                  <a:moveTo>
                    <a:pt x="4" y="122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92" y="64"/>
                    <a:pt x="92" y="64"/>
                    <a:pt x="92" y="64"/>
                  </a:cubicBezTo>
                  <a:lnTo>
                    <a:pt x="4" y="1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7034" y="2010"/>
              <a:ext cx="269" cy="303"/>
            </a:xfrm>
            <a:custGeom>
              <a:avLst/>
              <a:gdLst>
                <a:gd name="T0" fmla="*/ 114 w 114"/>
                <a:gd name="T1" fmla="*/ 95 h 128"/>
                <a:gd name="T2" fmla="*/ 114 w 114"/>
                <a:gd name="T3" fmla="*/ 34 h 128"/>
                <a:gd name="T4" fmla="*/ 112 w 114"/>
                <a:gd name="T5" fmla="*/ 32 h 128"/>
                <a:gd name="T6" fmla="*/ 58 w 114"/>
                <a:gd name="T7" fmla="*/ 1 h 128"/>
                <a:gd name="T8" fmla="*/ 57 w 114"/>
                <a:gd name="T9" fmla="*/ 0 h 128"/>
                <a:gd name="T10" fmla="*/ 56 w 114"/>
                <a:gd name="T11" fmla="*/ 1 h 128"/>
                <a:gd name="T12" fmla="*/ 1 w 114"/>
                <a:gd name="T13" fmla="*/ 32 h 128"/>
                <a:gd name="T14" fmla="*/ 0 w 114"/>
                <a:gd name="T15" fmla="*/ 34 h 128"/>
                <a:gd name="T16" fmla="*/ 0 w 114"/>
                <a:gd name="T17" fmla="*/ 94 h 128"/>
                <a:gd name="T18" fmla="*/ 0 w 114"/>
                <a:gd name="T19" fmla="*/ 95 h 128"/>
                <a:gd name="T20" fmla="*/ 1 w 114"/>
                <a:gd name="T21" fmla="*/ 97 h 128"/>
                <a:gd name="T22" fmla="*/ 56 w 114"/>
                <a:gd name="T23" fmla="*/ 128 h 128"/>
                <a:gd name="T24" fmla="*/ 58 w 114"/>
                <a:gd name="T25" fmla="*/ 128 h 128"/>
                <a:gd name="T26" fmla="*/ 112 w 114"/>
                <a:gd name="T27" fmla="*/ 97 h 128"/>
                <a:gd name="T28" fmla="*/ 114 w 114"/>
                <a:gd name="T29" fmla="*/ 95 h 128"/>
                <a:gd name="T30" fmla="*/ 55 w 114"/>
                <a:gd name="T31" fmla="*/ 122 h 128"/>
                <a:gd name="T32" fmla="*/ 5 w 114"/>
                <a:gd name="T33" fmla="*/ 93 h 128"/>
                <a:gd name="T34" fmla="*/ 5 w 114"/>
                <a:gd name="T35" fmla="*/ 38 h 128"/>
                <a:gd name="T36" fmla="*/ 55 w 114"/>
                <a:gd name="T37" fmla="*/ 67 h 128"/>
                <a:gd name="T38" fmla="*/ 55 w 114"/>
                <a:gd name="T39" fmla="*/ 122 h 128"/>
                <a:gd name="T40" fmla="*/ 57 w 114"/>
                <a:gd name="T41" fmla="*/ 63 h 128"/>
                <a:gd name="T42" fmla="*/ 7 w 114"/>
                <a:gd name="T43" fmla="*/ 34 h 128"/>
                <a:gd name="T44" fmla="*/ 57 w 114"/>
                <a:gd name="T45" fmla="*/ 5 h 128"/>
                <a:gd name="T46" fmla="*/ 107 w 114"/>
                <a:gd name="T47" fmla="*/ 34 h 128"/>
                <a:gd name="T48" fmla="*/ 57 w 114"/>
                <a:gd name="T49" fmla="*/ 63 h 128"/>
                <a:gd name="T50" fmla="*/ 109 w 114"/>
                <a:gd name="T51" fmla="*/ 93 h 128"/>
                <a:gd name="T52" fmla="*/ 59 w 114"/>
                <a:gd name="T53" fmla="*/ 122 h 128"/>
                <a:gd name="T54" fmla="*/ 59 w 114"/>
                <a:gd name="T55" fmla="*/ 67 h 128"/>
                <a:gd name="T56" fmla="*/ 109 w 114"/>
                <a:gd name="T57" fmla="*/ 38 h 128"/>
                <a:gd name="T58" fmla="*/ 109 w 114"/>
                <a:gd name="T59" fmla="*/ 9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128">
                  <a:moveTo>
                    <a:pt x="114" y="95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3" y="32"/>
                    <a:pt x="112" y="3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57" y="0"/>
                    <a:pt x="56" y="0"/>
                    <a:pt x="56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cubicBezTo>
                    <a:pt x="0" y="95"/>
                    <a:pt x="1" y="96"/>
                    <a:pt x="1" y="97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7" y="128"/>
                    <a:pt x="58" y="128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6"/>
                    <a:pt x="114" y="95"/>
                    <a:pt x="114" y="95"/>
                  </a:cubicBezTo>
                  <a:close/>
                  <a:moveTo>
                    <a:pt x="55" y="122"/>
                  </a:moveTo>
                  <a:cubicBezTo>
                    <a:pt x="5" y="93"/>
                    <a:pt x="5" y="93"/>
                    <a:pt x="5" y="93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5" y="67"/>
                    <a:pt x="55" y="67"/>
                    <a:pt x="55" y="67"/>
                  </a:cubicBezTo>
                  <a:lnTo>
                    <a:pt x="55" y="122"/>
                  </a:lnTo>
                  <a:close/>
                  <a:moveTo>
                    <a:pt x="57" y="63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57" y="63"/>
                  </a:lnTo>
                  <a:close/>
                  <a:moveTo>
                    <a:pt x="109" y="93"/>
                  </a:moveTo>
                  <a:cubicBezTo>
                    <a:pt x="59" y="122"/>
                    <a:pt x="59" y="122"/>
                    <a:pt x="59" y="122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09" y="38"/>
                    <a:pt x="109" y="38"/>
                    <a:pt x="109" y="38"/>
                  </a:cubicBezTo>
                  <a:lnTo>
                    <a:pt x="109" y="9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6412" y="2010"/>
              <a:ext cx="80" cy="82"/>
            </a:xfrm>
            <a:custGeom>
              <a:avLst/>
              <a:gdLst>
                <a:gd name="T0" fmla="*/ 28 w 34"/>
                <a:gd name="T1" fmla="*/ 0 h 35"/>
                <a:gd name="T2" fmla="*/ 6 w 34"/>
                <a:gd name="T3" fmla="*/ 0 h 35"/>
                <a:gd name="T4" fmla="*/ 0 w 34"/>
                <a:gd name="T5" fmla="*/ 6 h 35"/>
                <a:gd name="T6" fmla="*/ 0 w 34"/>
                <a:gd name="T7" fmla="*/ 29 h 35"/>
                <a:gd name="T8" fmla="*/ 6 w 34"/>
                <a:gd name="T9" fmla="*/ 35 h 35"/>
                <a:gd name="T10" fmla="*/ 28 w 34"/>
                <a:gd name="T11" fmla="*/ 35 h 35"/>
                <a:gd name="T12" fmla="*/ 34 w 34"/>
                <a:gd name="T13" fmla="*/ 29 h 35"/>
                <a:gd name="T14" fmla="*/ 34 w 34"/>
                <a:gd name="T15" fmla="*/ 6 h 35"/>
                <a:gd name="T16" fmla="*/ 28 w 34"/>
                <a:gd name="T17" fmla="*/ 0 h 35"/>
                <a:gd name="T18" fmla="*/ 30 w 34"/>
                <a:gd name="T19" fmla="*/ 30 h 35"/>
                <a:gd name="T20" fmla="*/ 5 w 34"/>
                <a:gd name="T21" fmla="*/ 30 h 35"/>
                <a:gd name="T22" fmla="*/ 5 w 34"/>
                <a:gd name="T23" fmla="*/ 5 h 35"/>
                <a:gd name="T24" fmla="*/ 30 w 34"/>
                <a:gd name="T25" fmla="*/ 5 h 35"/>
                <a:gd name="T26" fmla="*/ 30 w 34"/>
                <a:gd name="T27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5">
                  <a:moveTo>
                    <a:pt x="2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3" y="35"/>
                    <a:pt x="6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2" y="35"/>
                    <a:pt x="34" y="32"/>
                    <a:pt x="34" y="29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2" y="0"/>
                    <a:pt x="28" y="0"/>
                  </a:cubicBezTo>
                  <a:close/>
                  <a:moveTo>
                    <a:pt x="30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 noEditPoints="1"/>
            </p:cNvSpPr>
            <p:nvPr/>
          </p:nvSpPr>
          <p:spPr bwMode="auto">
            <a:xfrm>
              <a:off x="6634" y="2010"/>
              <a:ext cx="81" cy="82"/>
            </a:xfrm>
            <a:custGeom>
              <a:avLst/>
              <a:gdLst>
                <a:gd name="T0" fmla="*/ 28 w 34"/>
                <a:gd name="T1" fmla="*/ 0 h 35"/>
                <a:gd name="T2" fmla="*/ 6 w 34"/>
                <a:gd name="T3" fmla="*/ 0 h 35"/>
                <a:gd name="T4" fmla="*/ 0 w 34"/>
                <a:gd name="T5" fmla="*/ 6 h 35"/>
                <a:gd name="T6" fmla="*/ 0 w 34"/>
                <a:gd name="T7" fmla="*/ 29 h 35"/>
                <a:gd name="T8" fmla="*/ 6 w 34"/>
                <a:gd name="T9" fmla="*/ 35 h 35"/>
                <a:gd name="T10" fmla="*/ 28 w 34"/>
                <a:gd name="T11" fmla="*/ 35 h 35"/>
                <a:gd name="T12" fmla="*/ 34 w 34"/>
                <a:gd name="T13" fmla="*/ 29 h 35"/>
                <a:gd name="T14" fmla="*/ 34 w 34"/>
                <a:gd name="T15" fmla="*/ 6 h 35"/>
                <a:gd name="T16" fmla="*/ 28 w 34"/>
                <a:gd name="T17" fmla="*/ 0 h 35"/>
                <a:gd name="T18" fmla="*/ 29 w 34"/>
                <a:gd name="T19" fmla="*/ 30 h 35"/>
                <a:gd name="T20" fmla="*/ 4 w 34"/>
                <a:gd name="T21" fmla="*/ 30 h 35"/>
                <a:gd name="T22" fmla="*/ 4 w 34"/>
                <a:gd name="T23" fmla="*/ 5 h 35"/>
                <a:gd name="T24" fmla="*/ 29 w 34"/>
                <a:gd name="T25" fmla="*/ 5 h 35"/>
                <a:gd name="T26" fmla="*/ 29 w 34"/>
                <a:gd name="T27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5">
                  <a:moveTo>
                    <a:pt x="2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2" y="35"/>
                    <a:pt x="6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1" y="35"/>
                    <a:pt x="34" y="32"/>
                    <a:pt x="34" y="29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1" y="0"/>
                    <a:pt x="28" y="0"/>
                  </a:cubicBezTo>
                  <a:close/>
                  <a:moveTo>
                    <a:pt x="29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9" y="5"/>
                    <a:pt x="29" y="5"/>
                    <a:pt x="29" y="5"/>
                  </a:cubicBezTo>
                  <a:lnTo>
                    <a:pt x="29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6"/>
            <p:cNvSpPr>
              <a:spLocks noEditPoints="1"/>
            </p:cNvSpPr>
            <p:nvPr/>
          </p:nvSpPr>
          <p:spPr bwMode="auto">
            <a:xfrm>
              <a:off x="6523" y="2010"/>
              <a:ext cx="80" cy="82"/>
            </a:xfrm>
            <a:custGeom>
              <a:avLst/>
              <a:gdLst>
                <a:gd name="T0" fmla="*/ 28 w 34"/>
                <a:gd name="T1" fmla="*/ 0 h 35"/>
                <a:gd name="T2" fmla="*/ 6 w 34"/>
                <a:gd name="T3" fmla="*/ 0 h 35"/>
                <a:gd name="T4" fmla="*/ 0 w 34"/>
                <a:gd name="T5" fmla="*/ 6 h 35"/>
                <a:gd name="T6" fmla="*/ 0 w 34"/>
                <a:gd name="T7" fmla="*/ 29 h 35"/>
                <a:gd name="T8" fmla="*/ 6 w 34"/>
                <a:gd name="T9" fmla="*/ 35 h 35"/>
                <a:gd name="T10" fmla="*/ 28 w 34"/>
                <a:gd name="T11" fmla="*/ 35 h 35"/>
                <a:gd name="T12" fmla="*/ 34 w 34"/>
                <a:gd name="T13" fmla="*/ 29 h 35"/>
                <a:gd name="T14" fmla="*/ 34 w 34"/>
                <a:gd name="T15" fmla="*/ 6 h 35"/>
                <a:gd name="T16" fmla="*/ 28 w 34"/>
                <a:gd name="T17" fmla="*/ 0 h 35"/>
                <a:gd name="T18" fmla="*/ 30 w 34"/>
                <a:gd name="T19" fmla="*/ 30 h 35"/>
                <a:gd name="T20" fmla="*/ 4 w 34"/>
                <a:gd name="T21" fmla="*/ 30 h 35"/>
                <a:gd name="T22" fmla="*/ 4 w 34"/>
                <a:gd name="T23" fmla="*/ 5 h 35"/>
                <a:gd name="T24" fmla="*/ 30 w 34"/>
                <a:gd name="T25" fmla="*/ 5 h 35"/>
                <a:gd name="T26" fmla="*/ 30 w 34"/>
                <a:gd name="T27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5">
                  <a:moveTo>
                    <a:pt x="2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3" y="35"/>
                    <a:pt x="6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1" y="35"/>
                    <a:pt x="34" y="32"/>
                    <a:pt x="34" y="29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1" y="0"/>
                    <a:pt x="28" y="0"/>
                  </a:cubicBezTo>
                  <a:close/>
                  <a:moveTo>
                    <a:pt x="30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6412" y="2232"/>
              <a:ext cx="80" cy="81"/>
            </a:xfrm>
            <a:custGeom>
              <a:avLst/>
              <a:gdLst>
                <a:gd name="T0" fmla="*/ 28 w 34"/>
                <a:gd name="T1" fmla="*/ 0 h 34"/>
                <a:gd name="T2" fmla="*/ 6 w 34"/>
                <a:gd name="T3" fmla="*/ 0 h 34"/>
                <a:gd name="T4" fmla="*/ 0 w 34"/>
                <a:gd name="T5" fmla="*/ 6 h 34"/>
                <a:gd name="T6" fmla="*/ 0 w 34"/>
                <a:gd name="T7" fmla="*/ 28 h 34"/>
                <a:gd name="T8" fmla="*/ 6 w 34"/>
                <a:gd name="T9" fmla="*/ 34 h 34"/>
                <a:gd name="T10" fmla="*/ 28 w 34"/>
                <a:gd name="T11" fmla="*/ 34 h 34"/>
                <a:gd name="T12" fmla="*/ 34 w 34"/>
                <a:gd name="T13" fmla="*/ 28 h 34"/>
                <a:gd name="T14" fmla="*/ 34 w 34"/>
                <a:gd name="T15" fmla="*/ 6 h 34"/>
                <a:gd name="T16" fmla="*/ 28 w 34"/>
                <a:gd name="T17" fmla="*/ 0 h 34"/>
                <a:gd name="T18" fmla="*/ 30 w 34"/>
                <a:gd name="T19" fmla="*/ 30 h 34"/>
                <a:gd name="T20" fmla="*/ 5 w 34"/>
                <a:gd name="T21" fmla="*/ 30 h 34"/>
                <a:gd name="T22" fmla="*/ 5 w 34"/>
                <a:gd name="T23" fmla="*/ 5 h 34"/>
                <a:gd name="T24" fmla="*/ 30 w 34"/>
                <a:gd name="T25" fmla="*/ 5 h 34"/>
                <a:gd name="T26" fmla="*/ 30 w 34"/>
                <a:gd name="T2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4">
                  <a:moveTo>
                    <a:pt x="2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4"/>
                    <a:pt x="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2" y="34"/>
                    <a:pt x="34" y="32"/>
                    <a:pt x="34" y="2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2" y="0"/>
                    <a:pt x="28" y="0"/>
                  </a:cubicBezTo>
                  <a:close/>
                  <a:moveTo>
                    <a:pt x="30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6634" y="2232"/>
              <a:ext cx="81" cy="81"/>
            </a:xfrm>
            <a:custGeom>
              <a:avLst/>
              <a:gdLst>
                <a:gd name="T0" fmla="*/ 28 w 34"/>
                <a:gd name="T1" fmla="*/ 0 h 34"/>
                <a:gd name="T2" fmla="*/ 6 w 34"/>
                <a:gd name="T3" fmla="*/ 0 h 34"/>
                <a:gd name="T4" fmla="*/ 0 w 34"/>
                <a:gd name="T5" fmla="*/ 6 h 34"/>
                <a:gd name="T6" fmla="*/ 0 w 34"/>
                <a:gd name="T7" fmla="*/ 28 h 34"/>
                <a:gd name="T8" fmla="*/ 6 w 34"/>
                <a:gd name="T9" fmla="*/ 34 h 34"/>
                <a:gd name="T10" fmla="*/ 28 w 34"/>
                <a:gd name="T11" fmla="*/ 34 h 34"/>
                <a:gd name="T12" fmla="*/ 34 w 34"/>
                <a:gd name="T13" fmla="*/ 28 h 34"/>
                <a:gd name="T14" fmla="*/ 34 w 34"/>
                <a:gd name="T15" fmla="*/ 6 h 34"/>
                <a:gd name="T16" fmla="*/ 28 w 34"/>
                <a:gd name="T17" fmla="*/ 0 h 34"/>
                <a:gd name="T18" fmla="*/ 29 w 34"/>
                <a:gd name="T19" fmla="*/ 30 h 34"/>
                <a:gd name="T20" fmla="*/ 4 w 34"/>
                <a:gd name="T21" fmla="*/ 30 h 34"/>
                <a:gd name="T22" fmla="*/ 4 w 34"/>
                <a:gd name="T23" fmla="*/ 5 h 34"/>
                <a:gd name="T24" fmla="*/ 29 w 34"/>
                <a:gd name="T25" fmla="*/ 5 h 34"/>
                <a:gd name="T26" fmla="*/ 29 w 34"/>
                <a:gd name="T2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4">
                  <a:moveTo>
                    <a:pt x="2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2" y="34"/>
                    <a:pt x="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1" y="34"/>
                    <a:pt x="34" y="32"/>
                    <a:pt x="34" y="2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1" y="0"/>
                    <a:pt x="28" y="0"/>
                  </a:cubicBezTo>
                  <a:close/>
                  <a:moveTo>
                    <a:pt x="29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9" y="5"/>
                    <a:pt x="29" y="5"/>
                    <a:pt x="29" y="5"/>
                  </a:cubicBezTo>
                  <a:lnTo>
                    <a:pt x="29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9"/>
            <p:cNvSpPr>
              <a:spLocks noEditPoints="1"/>
            </p:cNvSpPr>
            <p:nvPr/>
          </p:nvSpPr>
          <p:spPr bwMode="auto">
            <a:xfrm>
              <a:off x="6523" y="2232"/>
              <a:ext cx="80" cy="81"/>
            </a:xfrm>
            <a:custGeom>
              <a:avLst/>
              <a:gdLst>
                <a:gd name="T0" fmla="*/ 28 w 34"/>
                <a:gd name="T1" fmla="*/ 0 h 34"/>
                <a:gd name="T2" fmla="*/ 6 w 34"/>
                <a:gd name="T3" fmla="*/ 0 h 34"/>
                <a:gd name="T4" fmla="*/ 0 w 34"/>
                <a:gd name="T5" fmla="*/ 6 h 34"/>
                <a:gd name="T6" fmla="*/ 0 w 34"/>
                <a:gd name="T7" fmla="*/ 28 h 34"/>
                <a:gd name="T8" fmla="*/ 6 w 34"/>
                <a:gd name="T9" fmla="*/ 34 h 34"/>
                <a:gd name="T10" fmla="*/ 28 w 34"/>
                <a:gd name="T11" fmla="*/ 34 h 34"/>
                <a:gd name="T12" fmla="*/ 34 w 34"/>
                <a:gd name="T13" fmla="*/ 28 h 34"/>
                <a:gd name="T14" fmla="*/ 34 w 34"/>
                <a:gd name="T15" fmla="*/ 6 h 34"/>
                <a:gd name="T16" fmla="*/ 28 w 34"/>
                <a:gd name="T17" fmla="*/ 0 h 34"/>
                <a:gd name="T18" fmla="*/ 30 w 34"/>
                <a:gd name="T19" fmla="*/ 30 h 34"/>
                <a:gd name="T20" fmla="*/ 4 w 34"/>
                <a:gd name="T21" fmla="*/ 30 h 34"/>
                <a:gd name="T22" fmla="*/ 4 w 34"/>
                <a:gd name="T23" fmla="*/ 5 h 34"/>
                <a:gd name="T24" fmla="*/ 30 w 34"/>
                <a:gd name="T25" fmla="*/ 5 h 34"/>
                <a:gd name="T26" fmla="*/ 30 w 34"/>
                <a:gd name="T2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4">
                  <a:moveTo>
                    <a:pt x="2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4"/>
                    <a:pt x="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1" y="34"/>
                    <a:pt x="34" y="32"/>
                    <a:pt x="34" y="2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1" y="0"/>
                    <a:pt x="28" y="0"/>
                  </a:cubicBezTo>
                  <a:close/>
                  <a:moveTo>
                    <a:pt x="30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6412" y="2121"/>
              <a:ext cx="80" cy="80"/>
            </a:xfrm>
            <a:custGeom>
              <a:avLst/>
              <a:gdLst>
                <a:gd name="T0" fmla="*/ 28 w 34"/>
                <a:gd name="T1" fmla="*/ 0 h 34"/>
                <a:gd name="T2" fmla="*/ 6 w 34"/>
                <a:gd name="T3" fmla="*/ 0 h 34"/>
                <a:gd name="T4" fmla="*/ 0 w 34"/>
                <a:gd name="T5" fmla="*/ 6 h 34"/>
                <a:gd name="T6" fmla="*/ 0 w 34"/>
                <a:gd name="T7" fmla="*/ 28 h 34"/>
                <a:gd name="T8" fmla="*/ 6 w 34"/>
                <a:gd name="T9" fmla="*/ 34 h 34"/>
                <a:gd name="T10" fmla="*/ 28 w 34"/>
                <a:gd name="T11" fmla="*/ 34 h 34"/>
                <a:gd name="T12" fmla="*/ 34 w 34"/>
                <a:gd name="T13" fmla="*/ 28 h 34"/>
                <a:gd name="T14" fmla="*/ 34 w 34"/>
                <a:gd name="T15" fmla="*/ 6 h 34"/>
                <a:gd name="T16" fmla="*/ 28 w 34"/>
                <a:gd name="T17" fmla="*/ 0 h 34"/>
                <a:gd name="T18" fmla="*/ 30 w 34"/>
                <a:gd name="T19" fmla="*/ 30 h 34"/>
                <a:gd name="T20" fmla="*/ 5 w 34"/>
                <a:gd name="T21" fmla="*/ 30 h 34"/>
                <a:gd name="T22" fmla="*/ 5 w 34"/>
                <a:gd name="T23" fmla="*/ 5 h 34"/>
                <a:gd name="T24" fmla="*/ 30 w 34"/>
                <a:gd name="T25" fmla="*/ 5 h 34"/>
                <a:gd name="T26" fmla="*/ 30 w 34"/>
                <a:gd name="T2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4">
                  <a:moveTo>
                    <a:pt x="2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4"/>
                    <a:pt x="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2" y="34"/>
                    <a:pt x="34" y="32"/>
                    <a:pt x="34" y="2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2" y="0"/>
                    <a:pt x="28" y="0"/>
                  </a:cubicBezTo>
                  <a:close/>
                  <a:moveTo>
                    <a:pt x="30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1"/>
            <p:cNvSpPr>
              <a:spLocks noEditPoints="1"/>
            </p:cNvSpPr>
            <p:nvPr/>
          </p:nvSpPr>
          <p:spPr bwMode="auto">
            <a:xfrm>
              <a:off x="6634" y="2121"/>
              <a:ext cx="81" cy="80"/>
            </a:xfrm>
            <a:custGeom>
              <a:avLst/>
              <a:gdLst>
                <a:gd name="T0" fmla="*/ 28 w 34"/>
                <a:gd name="T1" fmla="*/ 0 h 34"/>
                <a:gd name="T2" fmla="*/ 6 w 34"/>
                <a:gd name="T3" fmla="*/ 0 h 34"/>
                <a:gd name="T4" fmla="*/ 0 w 34"/>
                <a:gd name="T5" fmla="*/ 6 h 34"/>
                <a:gd name="T6" fmla="*/ 0 w 34"/>
                <a:gd name="T7" fmla="*/ 28 h 34"/>
                <a:gd name="T8" fmla="*/ 6 w 34"/>
                <a:gd name="T9" fmla="*/ 34 h 34"/>
                <a:gd name="T10" fmla="*/ 28 w 34"/>
                <a:gd name="T11" fmla="*/ 34 h 34"/>
                <a:gd name="T12" fmla="*/ 34 w 34"/>
                <a:gd name="T13" fmla="*/ 28 h 34"/>
                <a:gd name="T14" fmla="*/ 34 w 34"/>
                <a:gd name="T15" fmla="*/ 6 h 34"/>
                <a:gd name="T16" fmla="*/ 28 w 34"/>
                <a:gd name="T17" fmla="*/ 0 h 34"/>
                <a:gd name="T18" fmla="*/ 29 w 34"/>
                <a:gd name="T19" fmla="*/ 30 h 34"/>
                <a:gd name="T20" fmla="*/ 4 w 34"/>
                <a:gd name="T21" fmla="*/ 30 h 34"/>
                <a:gd name="T22" fmla="*/ 4 w 34"/>
                <a:gd name="T23" fmla="*/ 5 h 34"/>
                <a:gd name="T24" fmla="*/ 29 w 34"/>
                <a:gd name="T25" fmla="*/ 5 h 34"/>
                <a:gd name="T26" fmla="*/ 29 w 34"/>
                <a:gd name="T2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4">
                  <a:moveTo>
                    <a:pt x="2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2" y="34"/>
                    <a:pt x="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1" y="34"/>
                    <a:pt x="34" y="32"/>
                    <a:pt x="34" y="2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1" y="0"/>
                    <a:pt x="28" y="0"/>
                  </a:cubicBezTo>
                  <a:close/>
                  <a:moveTo>
                    <a:pt x="29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9" y="5"/>
                    <a:pt x="29" y="5"/>
                    <a:pt x="29" y="5"/>
                  </a:cubicBezTo>
                  <a:lnTo>
                    <a:pt x="29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2"/>
            <p:cNvSpPr>
              <a:spLocks noEditPoints="1"/>
            </p:cNvSpPr>
            <p:nvPr/>
          </p:nvSpPr>
          <p:spPr bwMode="auto">
            <a:xfrm>
              <a:off x="6523" y="2121"/>
              <a:ext cx="80" cy="80"/>
            </a:xfrm>
            <a:custGeom>
              <a:avLst/>
              <a:gdLst>
                <a:gd name="T0" fmla="*/ 28 w 34"/>
                <a:gd name="T1" fmla="*/ 0 h 34"/>
                <a:gd name="T2" fmla="*/ 6 w 34"/>
                <a:gd name="T3" fmla="*/ 0 h 34"/>
                <a:gd name="T4" fmla="*/ 0 w 34"/>
                <a:gd name="T5" fmla="*/ 6 h 34"/>
                <a:gd name="T6" fmla="*/ 0 w 34"/>
                <a:gd name="T7" fmla="*/ 28 h 34"/>
                <a:gd name="T8" fmla="*/ 6 w 34"/>
                <a:gd name="T9" fmla="*/ 34 h 34"/>
                <a:gd name="T10" fmla="*/ 28 w 34"/>
                <a:gd name="T11" fmla="*/ 34 h 34"/>
                <a:gd name="T12" fmla="*/ 34 w 34"/>
                <a:gd name="T13" fmla="*/ 28 h 34"/>
                <a:gd name="T14" fmla="*/ 34 w 34"/>
                <a:gd name="T15" fmla="*/ 6 h 34"/>
                <a:gd name="T16" fmla="*/ 28 w 34"/>
                <a:gd name="T17" fmla="*/ 0 h 34"/>
                <a:gd name="T18" fmla="*/ 30 w 34"/>
                <a:gd name="T19" fmla="*/ 30 h 34"/>
                <a:gd name="T20" fmla="*/ 4 w 34"/>
                <a:gd name="T21" fmla="*/ 30 h 34"/>
                <a:gd name="T22" fmla="*/ 4 w 34"/>
                <a:gd name="T23" fmla="*/ 5 h 34"/>
                <a:gd name="T24" fmla="*/ 30 w 34"/>
                <a:gd name="T25" fmla="*/ 5 h 34"/>
                <a:gd name="T26" fmla="*/ 30 w 34"/>
                <a:gd name="T2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4">
                  <a:moveTo>
                    <a:pt x="2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4"/>
                    <a:pt x="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1" y="34"/>
                    <a:pt x="34" y="32"/>
                    <a:pt x="34" y="2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1" y="0"/>
                    <a:pt x="28" y="0"/>
                  </a:cubicBezTo>
                  <a:close/>
                  <a:moveTo>
                    <a:pt x="30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5806" y="2010"/>
              <a:ext cx="138" cy="137"/>
            </a:xfrm>
            <a:custGeom>
              <a:avLst/>
              <a:gdLst>
                <a:gd name="T0" fmla="*/ 52 w 58"/>
                <a:gd name="T1" fmla="*/ 0 h 58"/>
                <a:gd name="T2" fmla="*/ 6 w 58"/>
                <a:gd name="T3" fmla="*/ 0 h 58"/>
                <a:gd name="T4" fmla="*/ 0 w 58"/>
                <a:gd name="T5" fmla="*/ 6 h 58"/>
                <a:gd name="T6" fmla="*/ 0 w 58"/>
                <a:gd name="T7" fmla="*/ 52 h 58"/>
                <a:gd name="T8" fmla="*/ 6 w 58"/>
                <a:gd name="T9" fmla="*/ 58 h 58"/>
                <a:gd name="T10" fmla="*/ 52 w 58"/>
                <a:gd name="T11" fmla="*/ 58 h 58"/>
                <a:gd name="T12" fmla="*/ 58 w 58"/>
                <a:gd name="T13" fmla="*/ 52 h 58"/>
                <a:gd name="T14" fmla="*/ 58 w 58"/>
                <a:gd name="T15" fmla="*/ 6 h 58"/>
                <a:gd name="T16" fmla="*/ 52 w 58"/>
                <a:gd name="T17" fmla="*/ 0 h 58"/>
                <a:gd name="T18" fmla="*/ 53 w 58"/>
                <a:gd name="T19" fmla="*/ 53 h 58"/>
                <a:gd name="T20" fmla="*/ 5 w 58"/>
                <a:gd name="T21" fmla="*/ 53 h 58"/>
                <a:gd name="T22" fmla="*/ 5 w 58"/>
                <a:gd name="T23" fmla="*/ 5 h 58"/>
                <a:gd name="T24" fmla="*/ 53 w 58"/>
                <a:gd name="T25" fmla="*/ 5 h 58"/>
                <a:gd name="T26" fmla="*/ 53 w 58"/>
                <a:gd name="T27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8">
                  <a:moveTo>
                    <a:pt x="5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5"/>
                    <a:pt x="3" y="58"/>
                    <a:pt x="6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5" y="58"/>
                    <a:pt x="58" y="55"/>
                    <a:pt x="58" y="52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8" y="3"/>
                    <a:pt x="55" y="0"/>
                    <a:pt x="52" y="0"/>
                  </a:cubicBezTo>
                  <a:close/>
                  <a:moveTo>
                    <a:pt x="53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3" y="5"/>
                    <a:pt x="53" y="5"/>
                    <a:pt x="53" y="5"/>
                  </a:cubicBezTo>
                  <a:lnTo>
                    <a:pt x="53" y="5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4"/>
            <p:cNvSpPr>
              <a:spLocks noEditPoints="1"/>
            </p:cNvSpPr>
            <p:nvPr/>
          </p:nvSpPr>
          <p:spPr bwMode="auto">
            <a:xfrm>
              <a:off x="5972" y="2010"/>
              <a:ext cx="137" cy="137"/>
            </a:xfrm>
            <a:custGeom>
              <a:avLst/>
              <a:gdLst>
                <a:gd name="T0" fmla="*/ 52 w 58"/>
                <a:gd name="T1" fmla="*/ 0 h 58"/>
                <a:gd name="T2" fmla="*/ 6 w 58"/>
                <a:gd name="T3" fmla="*/ 0 h 58"/>
                <a:gd name="T4" fmla="*/ 0 w 58"/>
                <a:gd name="T5" fmla="*/ 6 h 58"/>
                <a:gd name="T6" fmla="*/ 0 w 58"/>
                <a:gd name="T7" fmla="*/ 52 h 58"/>
                <a:gd name="T8" fmla="*/ 6 w 58"/>
                <a:gd name="T9" fmla="*/ 58 h 58"/>
                <a:gd name="T10" fmla="*/ 52 w 58"/>
                <a:gd name="T11" fmla="*/ 58 h 58"/>
                <a:gd name="T12" fmla="*/ 58 w 58"/>
                <a:gd name="T13" fmla="*/ 52 h 58"/>
                <a:gd name="T14" fmla="*/ 58 w 58"/>
                <a:gd name="T15" fmla="*/ 6 h 58"/>
                <a:gd name="T16" fmla="*/ 52 w 58"/>
                <a:gd name="T17" fmla="*/ 0 h 58"/>
                <a:gd name="T18" fmla="*/ 53 w 58"/>
                <a:gd name="T19" fmla="*/ 53 h 58"/>
                <a:gd name="T20" fmla="*/ 5 w 58"/>
                <a:gd name="T21" fmla="*/ 53 h 58"/>
                <a:gd name="T22" fmla="*/ 5 w 58"/>
                <a:gd name="T23" fmla="*/ 5 h 58"/>
                <a:gd name="T24" fmla="*/ 53 w 58"/>
                <a:gd name="T25" fmla="*/ 5 h 58"/>
                <a:gd name="T26" fmla="*/ 53 w 58"/>
                <a:gd name="T27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8">
                  <a:moveTo>
                    <a:pt x="5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5"/>
                    <a:pt x="3" y="58"/>
                    <a:pt x="6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5" y="58"/>
                    <a:pt x="58" y="55"/>
                    <a:pt x="58" y="52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8" y="3"/>
                    <a:pt x="55" y="0"/>
                    <a:pt x="52" y="0"/>
                  </a:cubicBezTo>
                  <a:close/>
                  <a:moveTo>
                    <a:pt x="53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3" y="5"/>
                    <a:pt x="53" y="5"/>
                    <a:pt x="53" y="5"/>
                  </a:cubicBezTo>
                  <a:lnTo>
                    <a:pt x="53" y="5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"/>
            <p:cNvSpPr>
              <a:spLocks noEditPoints="1"/>
            </p:cNvSpPr>
            <p:nvPr/>
          </p:nvSpPr>
          <p:spPr bwMode="auto">
            <a:xfrm>
              <a:off x="5806" y="2178"/>
              <a:ext cx="138" cy="135"/>
            </a:xfrm>
            <a:custGeom>
              <a:avLst/>
              <a:gdLst>
                <a:gd name="T0" fmla="*/ 52 w 58"/>
                <a:gd name="T1" fmla="*/ 0 h 57"/>
                <a:gd name="T2" fmla="*/ 6 w 58"/>
                <a:gd name="T3" fmla="*/ 0 h 57"/>
                <a:gd name="T4" fmla="*/ 0 w 58"/>
                <a:gd name="T5" fmla="*/ 6 h 57"/>
                <a:gd name="T6" fmla="*/ 0 w 58"/>
                <a:gd name="T7" fmla="*/ 51 h 57"/>
                <a:gd name="T8" fmla="*/ 6 w 58"/>
                <a:gd name="T9" fmla="*/ 57 h 57"/>
                <a:gd name="T10" fmla="*/ 52 w 58"/>
                <a:gd name="T11" fmla="*/ 57 h 57"/>
                <a:gd name="T12" fmla="*/ 58 w 58"/>
                <a:gd name="T13" fmla="*/ 51 h 57"/>
                <a:gd name="T14" fmla="*/ 58 w 58"/>
                <a:gd name="T15" fmla="*/ 6 h 57"/>
                <a:gd name="T16" fmla="*/ 52 w 58"/>
                <a:gd name="T17" fmla="*/ 0 h 57"/>
                <a:gd name="T18" fmla="*/ 53 w 58"/>
                <a:gd name="T19" fmla="*/ 53 h 57"/>
                <a:gd name="T20" fmla="*/ 5 w 58"/>
                <a:gd name="T21" fmla="*/ 53 h 57"/>
                <a:gd name="T22" fmla="*/ 5 w 58"/>
                <a:gd name="T23" fmla="*/ 4 h 57"/>
                <a:gd name="T24" fmla="*/ 53 w 58"/>
                <a:gd name="T25" fmla="*/ 4 h 57"/>
                <a:gd name="T26" fmla="*/ 53 w 58"/>
                <a:gd name="T27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7">
                  <a:moveTo>
                    <a:pt x="5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7"/>
                    <a:pt x="6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5" y="57"/>
                    <a:pt x="58" y="55"/>
                    <a:pt x="58" y="51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8" y="2"/>
                    <a:pt x="55" y="0"/>
                    <a:pt x="52" y="0"/>
                  </a:cubicBezTo>
                  <a:close/>
                  <a:moveTo>
                    <a:pt x="53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3" y="4"/>
                    <a:pt x="53" y="4"/>
                    <a:pt x="53" y="4"/>
                  </a:cubicBezTo>
                  <a:lnTo>
                    <a:pt x="53" y="5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5972" y="2178"/>
              <a:ext cx="137" cy="135"/>
            </a:xfrm>
            <a:custGeom>
              <a:avLst/>
              <a:gdLst>
                <a:gd name="T0" fmla="*/ 52 w 58"/>
                <a:gd name="T1" fmla="*/ 0 h 57"/>
                <a:gd name="T2" fmla="*/ 6 w 58"/>
                <a:gd name="T3" fmla="*/ 0 h 57"/>
                <a:gd name="T4" fmla="*/ 0 w 58"/>
                <a:gd name="T5" fmla="*/ 6 h 57"/>
                <a:gd name="T6" fmla="*/ 0 w 58"/>
                <a:gd name="T7" fmla="*/ 51 h 57"/>
                <a:gd name="T8" fmla="*/ 6 w 58"/>
                <a:gd name="T9" fmla="*/ 57 h 57"/>
                <a:gd name="T10" fmla="*/ 52 w 58"/>
                <a:gd name="T11" fmla="*/ 57 h 57"/>
                <a:gd name="T12" fmla="*/ 58 w 58"/>
                <a:gd name="T13" fmla="*/ 51 h 57"/>
                <a:gd name="T14" fmla="*/ 58 w 58"/>
                <a:gd name="T15" fmla="*/ 6 h 57"/>
                <a:gd name="T16" fmla="*/ 52 w 58"/>
                <a:gd name="T17" fmla="*/ 0 h 57"/>
                <a:gd name="T18" fmla="*/ 53 w 58"/>
                <a:gd name="T19" fmla="*/ 53 h 57"/>
                <a:gd name="T20" fmla="*/ 5 w 58"/>
                <a:gd name="T21" fmla="*/ 53 h 57"/>
                <a:gd name="T22" fmla="*/ 5 w 58"/>
                <a:gd name="T23" fmla="*/ 4 h 57"/>
                <a:gd name="T24" fmla="*/ 53 w 58"/>
                <a:gd name="T25" fmla="*/ 4 h 57"/>
                <a:gd name="T26" fmla="*/ 53 w 58"/>
                <a:gd name="T27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7">
                  <a:moveTo>
                    <a:pt x="5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7"/>
                    <a:pt x="6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5" y="57"/>
                    <a:pt x="58" y="55"/>
                    <a:pt x="58" y="51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8" y="2"/>
                    <a:pt x="55" y="0"/>
                    <a:pt x="52" y="0"/>
                  </a:cubicBezTo>
                  <a:close/>
                  <a:moveTo>
                    <a:pt x="53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3" y="4"/>
                    <a:pt x="53" y="4"/>
                    <a:pt x="53" y="4"/>
                  </a:cubicBezTo>
                  <a:lnTo>
                    <a:pt x="53" y="5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7"/>
            <p:cNvSpPr>
              <a:spLocks noEditPoints="1"/>
            </p:cNvSpPr>
            <p:nvPr/>
          </p:nvSpPr>
          <p:spPr bwMode="auto">
            <a:xfrm>
              <a:off x="5201" y="2010"/>
              <a:ext cx="303" cy="82"/>
            </a:xfrm>
            <a:custGeom>
              <a:avLst/>
              <a:gdLst>
                <a:gd name="T0" fmla="*/ 122 w 128"/>
                <a:gd name="T1" fmla="*/ 0 h 35"/>
                <a:gd name="T2" fmla="*/ 6 w 128"/>
                <a:gd name="T3" fmla="*/ 0 h 35"/>
                <a:gd name="T4" fmla="*/ 0 w 128"/>
                <a:gd name="T5" fmla="*/ 6 h 35"/>
                <a:gd name="T6" fmla="*/ 0 w 128"/>
                <a:gd name="T7" fmla="*/ 29 h 35"/>
                <a:gd name="T8" fmla="*/ 6 w 128"/>
                <a:gd name="T9" fmla="*/ 35 h 35"/>
                <a:gd name="T10" fmla="*/ 122 w 128"/>
                <a:gd name="T11" fmla="*/ 35 h 35"/>
                <a:gd name="T12" fmla="*/ 128 w 128"/>
                <a:gd name="T13" fmla="*/ 29 h 35"/>
                <a:gd name="T14" fmla="*/ 128 w 128"/>
                <a:gd name="T15" fmla="*/ 6 h 35"/>
                <a:gd name="T16" fmla="*/ 122 w 128"/>
                <a:gd name="T17" fmla="*/ 0 h 35"/>
                <a:gd name="T18" fmla="*/ 123 w 128"/>
                <a:gd name="T19" fmla="*/ 30 h 35"/>
                <a:gd name="T20" fmla="*/ 5 w 128"/>
                <a:gd name="T21" fmla="*/ 30 h 35"/>
                <a:gd name="T22" fmla="*/ 5 w 128"/>
                <a:gd name="T23" fmla="*/ 5 h 35"/>
                <a:gd name="T24" fmla="*/ 123 w 128"/>
                <a:gd name="T25" fmla="*/ 5 h 35"/>
                <a:gd name="T26" fmla="*/ 123 w 128"/>
                <a:gd name="T27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35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3" y="35"/>
                    <a:pt x="6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5" y="35"/>
                    <a:pt x="128" y="32"/>
                    <a:pt x="128" y="29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lose/>
                  <a:moveTo>
                    <a:pt x="123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8"/>
            <p:cNvSpPr>
              <a:spLocks noEditPoints="1"/>
            </p:cNvSpPr>
            <p:nvPr/>
          </p:nvSpPr>
          <p:spPr bwMode="auto">
            <a:xfrm>
              <a:off x="5201" y="2121"/>
              <a:ext cx="303" cy="80"/>
            </a:xfrm>
            <a:custGeom>
              <a:avLst/>
              <a:gdLst>
                <a:gd name="T0" fmla="*/ 122 w 128"/>
                <a:gd name="T1" fmla="*/ 0 h 34"/>
                <a:gd name="T2" fmla="*/ 6 w 128"/>
                <a:gd name="T3" fmla="*/ 0 h 34"/>
                <a:gd name="T4" fmla="*/ 0 w 128"/>
                <a:gd name="T5" fmla="*/ 6 h 34"/>
                <a:gd name="T6" fmla="*/ 0 w 128"/>
                <a:gd name="T7" fmla="*/ 28 h 34"/>
                <a:gd name="T8" fmla="*/ 6 w 128"/>
                <a:gd name="T9" fmla="*/ 34 h 34"/>
                <a:gd name="T10" fmla="*/ 122 w 128"/>
                <a:gd name="T11" fmla="*/ 34 h 34"/>
                <a:gd name="T12" fmla="*/ 128 w 128"/>
                <a:gd name="T13" fmla="*/ 28 h 34"/>
                <a:gd name="T14" fmla="*/ 128 w 128"/>
                <a:gd name="T15" fmla="*/ 6 h 34"/>
                <a:gd name="T16" fmla="*/ 122 w 128"/>
                <a:gd name="T17" fmla="*/ 0 h 34"/>
                <a:gd name="T18" fmla="*/ 123 w 128"/>
                <a:gd name="T19" fmla="*/ 30 h 34"/>
                <a:gd name="T20" fmla="*/ 5 w 128"/>
                <a:gd name="T21" fmla="*/ 30 h 34"/>
                <a:gd name="T22" fmla="*/ 5 w 128"/>
                <a:gd name="T23" fmla="*/ 5 h 34"/>
                <a:gd name="T24" fmla="*/ 123 w 128"/>
                <a:gd name="T25" fmla="*/ 5 h 34"/>
                <a:gd name="T26" fmla="*/ 123 w 128"/>
                <a:gd name="T2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34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4"/>
                    <a:pt x="6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5" y="34"/>
                    <a:pt x="128" y="32"/>
                    <a:pt x="128" y="28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lose/>
                  <a:moveTo>
                    <a:pt x="123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9"/>
            <p:cNvSpPr>
              <a:spLocks noEditPoints="1"/>
            </p:cNvSpPr>
            <p:nvPr/>
          </p:nvSpPr>
          <p:spPr bwMode="auto">
            <a:xfrm>
              <a:off x="5201" y="2232"/>
              <a:ext cx="303" cy="81"/>
            </a:xfrm>
            <a:custGeom>
              <a:avLst/>
              <a:gdLst>
                <a:gd name="T0" fmla="*/ 122 w 128"/>
                <a:gd name="T1" fmla="*/ 0 h 34"/>
                <a:gd name="T2" fmla="*/ 6 w 128"/>
                <a:gd name="T3" fmla="*/ 0 h 34"/>
                <a:gd name="T4" fmla="*/ 0 w 128"/>
                <a:gd name="T5" fmla="*/ 6 h 34"/>
                <a:gd name="T6" fmla="*/ 0 w 128"/>
                <a:gd name="T7" fmla="*/ 28 h 34"/>
                <a:gd name="T8" fmla="*/ 6 w 128"/>
                <a:gd name="T9" fmla="*/ 34 h 34"/>
                <a:gd name="T10" fmla="*/ 122 w 128"/>
                <a:gd name="T11" fmla="*/ 34 h 34"/>
                <a:gd name="T12" fmla="*/ 128 w 128"/>
                <a:gd name="T13" fmla="*/ 28 h 34"/>
                <a:gd name="T14" fmla="*/ 128 w 128"/>
                <a:gd name="T15" fmla="*/ 6 h 34"/>
                <a:gd name="T16" fmla="*/ 122 w 128"/>
                <a:gd name="T17" fmla="*/ 0 h 34"/>
                <a:gd name="T18" fmla="*/ 123 w 128"/>
                <a:gd name="T19" fmla="*/ 30 h 34"/>
                <a:gd name="T20" fmla="*/ 5 w 128"/>
                <a:gd name="T21" fmla="*/ 30 h 34"/>
                <a:gd name="T22" fmla="*/ 5 w 128"/>
                <a:gd name="T23" fmla="*/ 5 h 34"/>
                <a:gd name="T24" fmla="*/ 123 w 128"/>
                <a:gd name="T25" fmla="*/ 5 h 34"/>
                <a:gd name="T26" fmla="*/ 123 w 128"/>
                <a:gd name="T2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34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4"/>
                    <a:pt x="6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5" y="34"/>
                    <a:pt x="128" y="32"/>
                    <a:pt x="128" y="28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lose/>
                  <a:moveTo>
                    <a:pt x="123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4596" y="2069"/>
              <a:ext cx="302" cy="12"/>
            </a:xfrm>
            <a:custGeom>
              <a:avLst/>
              <a:gdLst>
                <a:gd name="T0" fmla="*/ 2 w 128"/>
                <a:gd name="T1" fmla="*/ 5 h 5"/>
                <a:gd name="T2" fmla="*/ 126 w 128"/>
                <a:gd name="T3" fmla="*/ 5 h 5"/>
                <a:gd name="T4" fmla="*/ 128 w 128"/>
                <a:gd name="T5" fmla="*/ 2 h 5"/>
                <a:gd name="T6" fmla="*/ 126 w 128"/>
                <a:gd name="T7" fmla="*/ 0 h 5"/>
                <a:gd name="T8" fmla="*/ 2 w 128"/>
                <a:gd name="T9" fmla="*/ 0 h 5"/>
                <a:gd name="T10" fmla="*/ 0 w 128"/>
                <a:gd name="T11" fmla="*/ 2 h 5"/>
                <a:gd name="T12" fmla="*/ 2 w 12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">
                  <a:moveTo>
                    <a:pt x="2" y="5"/>
                  </a:moveTo>
                  <a:cubicBezTo>
                    <a:pt x="126" y="5"/>
                    <a:pt x="126" y="5"/>
                    <a:pt x="126" y="5"/>
                  </a:cubicBezTo>
                  <a:cubicBezTo>
                    <a:pt x="127" y="5"/>
                    <a:pt x="128" y="4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4596" y="2156"/>
              <a:ext cx="302" cy="12"/>
            </a:xfrm>
            <a:custGeom>
              <a:avLst/>
              <a:gdLst>
                <a:gd name="T0" fmla="*/ 126 w 128"/>
                <a:gd name="T1" fmla="*/ 0 h 5"/>
                <a:gd name="T2" fmla="*/ 2 w 128"/>
                <a:gd name="T3" fmla="*/ 0 h 5"/>
                <a:gd name="T4" fmla="*/ 0 w 128"/>
                <a:gd name="T5" fmla="*/ 2 h 5"/>
                <a:gd name="T6" fmla="*/ 2 w 128"/>
                <a:gd name="T7" fmla="*/ 5 h 5"/>
                <a:gd name="T8" fmla="*/ 126 w 128"/>
                <a:gd name="T9" fmla="*/ 5 h 5"/>
                <a:gd name="T10" fmla="*/ 128 w 128"/>
                <a:gd name="T11" fmla="*/ 2 h 5"/>
                <a:gd name="T12" fmla="*/ 126 w 12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5"/>
                    <a:pt x="128" y="4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4596" y="2244"/>
              <a:ext cx="302" cy="12"/>
            </a:xfrm>
            <a:custGeom>
              <a:avLst/>
              <a:gdLst>
                <a:gd name="T0" fmla="*/ 126 w 128"/>
                <a:gd name="T1" fmla="*/ 0 h 5"/>
                <a:gd name="T2" fmla="*/ 2 w 128"/>
                <a:gd name="T3" fmla="*/ 0 h 5"/>
                <a:gd name="T4" fmla="*/ 0 w 128"/>
                <a:gd name="T5" fmla="*/ 2 h 5"/>
                <a:gd name="T6" fmla="*/ 2 w 128"/>
                <a:gd name="T7" fmla="*/ 5 h 5"/>
                <a:gd name="T8" fmla="*/ 126 w 128"/>
                <a:gd name="T9" fmla="*/ 5 h 5"/>
                <a:gd name="T10" fmla="*/ 128 w 128"/>
                <a:gd name="T11" fmla="*/ 2 h 5"/>
                <a:gd name="T12" fmla="*/ 126 w 12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5"/>
                    <a:pt x="128" y="4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3990" y="2097"/>
              <a:ext cx="303" cy="128"/>
            </a:xfrm>
            <a:custGeom>
              <a:avLst/>
              <a:gdLst>
                <a:gd name="T0" fmla="*/ 127 w 128"/>
                <a:gd name="T1" fmla="*/ 29 h 54"/>
                <a:gd name="T2" fmla="*/ 128 w 128"/>
                <a:gd name="T3" fmla="*/ 27 h 54"/>
                <a:gd name="T4" fmla="*/ 127 w 128"/>
                <a:gd name="T5" fmla="*/ 26 h 54"/>
                <a:gd name="T6" fmla="*/ 106 w 128"/>
                <a:gd name="T7" fmla="*/ 5 h 54"/>
                <a:gd name="T8" fmla="*/ 103 w 128"/>
                <a:gd name="T9" fmla="*/ 5 h 54"/>
                <a:gd name="T10" fmla="*/ 103 w 128"/>
                <a:gd name="T11" fmla="*/ 8 h 54"/>
                <a:gd name="T12" fmla="*/ 120 w 128"/>
                <a:gd name="T13" fmla="*/ 25 h 54"/>
                <a:gd name="T14" fmla="*/ 70 w 128"/>
                <a:gd name="T15" fmla="*/ 25 h 54"/>
                <a:gd name="T16" fmla="*/ 56 w 128"/>
                <a:gd name="T17" fmla="*/ 0 h 54"/>
                <a:gd name="T18" fmla="*/ 2 w 128"/>
                <a:gd name="T19" fmla="*/ 0 h 54"/>
                <a:gd name="T20" fmla="*/ 0 w 128"/>
                <a:gd name="T21" fmla="*/ 3 h 54"/>
                <a:gd name="T22" fmla="*/ 2 w 128"/>
                <a:gd name="T23" fmla="*/ 5 h 54"/>
                <a:gd name="T24" fmla="*/ 53 w 128"/>
                <a:gd name="T25" fmla="*/ 5 h 54"/>
                <a:gd name="T26" fmla="*/ 66 w 128"/>
                <a:gd name="T27" fmla="*/ 27 h 54"/>
                <a:gd name="T28" fmla="*/ 53 w 128"/>
                <a:gd name="T29" fmla="*/ 50 h 54"/>
                <a:gd name="T30" fmla="*/ 2 w 128"/>
                <a:gd name="T31" fmla="*/ 50 h 54"/>
                <a:gd name="T32" fmla="*/ 0 w 128"/>
                <a:gd name="T33" fmla="*/ 52 h 54"/>
                <a:gd name="T34" fmla="*/ 2 w 128"/>
                <a:gd name="T35" fmla="*/ 54 h 54"/>
                <a:gd name="T36" fmla="*/ 56 w 128"/>
                <a:gd name="T37" fmla="*/ 54 h 54"/>
                <a:gd name="T38" fmla="*/ 70 w 128"/>
                <a:gd name="T39" fmla="*/ 30 h 54"/>
                <a:gd name="T40" fmla="*/ 120 w 128"/>
                <a:gd name="T41" fmla="*/ 30 h 54"/>
                <a:gd name="T42" fmla="*/ 103 w 128"/>
                <a:gd name="T43" fmla="*/ 47 h 54"/>
                <a:gd name="T44" fmla="*/ 102 w 128"/>
                <a:gd name="T45" fmla="*/ 48 h 54"/>
                <a:gd name="T46" fmla="*/ 103 w 128"/>
                <a:gd name="T47" fmla="*/ 50 h 54"/>
                <a:gd name="T48" fmla="*/ 106 w 128"/>
                <a:gd name="T49" fmla="*/ 50 h 54"/>
                <a:gd name="T50" fmla="*/ 127 w 128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54">
                  <a:moveTo>
                    <a:pt x="127" y="29"/>
                  </a:moveTo>
                  <a:cubicBezTo>
                    <a:pt x="128" y="29"/>
                    <a:pt x="128" y="28"/>
                    <a:pt x="128" y="27"/>
                  </a:cubicBezTo>
                  <a:cubicBezTo>
                    <a:pt x="128" y="27"/>
                    <a:pt x="128" y="26"/>
                    <a:pt x="127" y="26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4"/>
                    <a:pt x="104" y="4"/>
                    <a:pt x="103" y="5"/>
                  </a:cubicBezTo>
                  <a:cubicBezTo>
                    <a:pt x="102" y="6"/>
                    <a:pt x="102" y="7"/>
                    <a:pt x="103" y="8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51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2" y="48"/>
                    <a:pt x="102" y="48"/>
                  </a:cubicBezTo>
                  <a:cubicBezTo>
                    <a:pt x="102" y="49"/>
                    <a:pt x="103" y="50"/>
                    <a:pt x="103" y="50"/>
                  </a:cubicBezTo>
                  <a:cubicBezTo>
                    <a:pt x="104" y="51"/>
                    <a:pt x="106" y="51"/>
                    <a:pt x="106" y="50"/>
                  </a:cubicBezTo>
                  <a:lnTo>
                    <a:pt x="127" y="2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3385" y="2031"/>
              <a:ext cx="302" cy="263"/>
            </a:xfrm>
            <a:custGeom>
              <a:avLst/>
              <a:gdLst>
                <a:gd name="T0" fmla="*/ 128 w 128"/>
                <a:gd name="T1" fmla="*/ 88 h 111"/>
                <a:gd name="T2" fmla="*/ 127 w 128"/>
                <a:gd name="T3" fmla="*/ 86 h 111"/>
                <a:gd name="T4" fmla="*/ 106 w 128"/>
                <a:gd name="T5" fmla="*/ 65 h 111"/>
                <a:gd name="T6" fmla="*/ 103 w 128"/>
                <a:gd name="T7" fmla="*/ 65 h 111"/>
                <a:gd name="T8" fmla="*/ 102 w 128"/>
                <a:gd name="T9" fmla="*/ 67 h 111"/>
                <a:gd name="T10" fmla="*/ 103 w 128"/>
                <a:gd name="T11" fmla="*/ 68 h 111"/>
                <a:gd name="T12" fmla="*/ 120 w 128"/>
                <a:gd name="T13" fmla="*/ 85 h 111"/>
                <a:gd name="T14" fmla="*/ 76 w 128"/>
                <a:gd name="T15" fmla="*/ 85 h 111"/>
                <a:gd name="T16" fmla="*/ 59 w 128"/>
                <a:gd name="T17" fmla="*/ 55 h 111"/>
                <a:gd name="T18" fmla="*/ 76 w 128"/>
                <a:gd name="T19" fmla="*/ 25 h 111"/>
                <a:gd name="T20" fmla="*/ 120 w 128"/>
                <a:gd name="T21" fmla="*/ 25 h 111"/>
                <a:gd name="T22" fmla="*/ 103 w 128"/>
                <a:gd name="T23" fmla="*/ 43 h 111"/>
                <a:gd name="T24" fmla="*/ 102 w 128"/>
                <a:gd name="T25" fmla="*/ 44 h 111"/>
                <a:gd name="T26" fmla="*/ 103 w 128"/>
                <a:gd name="T27" fmla="*/ 46 h 111"/>
                <a:gd name="T28" fmla="*/ 106 w 128"/>
                <a:gd name="T29" fmla="*/ 46 h 111"/>
                <a:gd name="T30" fmla="*/ 127 w 128"/>
                <a:gd name="T31" fmla="*/ 25 h 111"/>
                <a:gd name="T32" fmla="*/ 127 w 128"/>
                <a:gd name="T33" fmla="*/ 22 h 111"/>
                <a:gd name="T34" fmla="*/ 106 w 128"/>
                <a:gd name="T35" fmla="*/ 1 h 111"/>
                <a:gd name="T36" fmla="*/ 103 w 128"/>
                <a:gd name="T37" fmla="*/ 1 h 111"/>
                <a:gd name="T38" fmla="*/ 103 w 128"/>
                <a:gd name="T39" fmla="*/ 4 h 111"/>
                <a:gd name="T40" fmla="*/ 120 w 128"/>
                <a:gd name="T41" fmla="*/ 21 h 111"/>
                <a:gd name="T42" fmla="*/ 73 w 128"/>
                <a:gd name="T43" fmla="*/ 21 h 111"/>
                <a:gd name="T44" fmla="*/ 55 w 128"/>
                <a:gd name="T45" fmla="*/ 53 h 111"/>
                <a:gd name="T46" fmla="*/ 2 w 128"/>
                <a:gd name="T47" fmla="*/ 53 h 111"/>
                <a:gd name="T48" fmla="*/ 0 w 128"/>
                <a:gd name="T49" fmla="*/ 55 h 111"/>
                <a:gd name="T50" fmla="*/ 2 w 128"/>
                <a:gd name="T51" fmla="*/ 58 h 111"/>
                <a:gd name="T52" fmla="*/ 55 w 128"/>
                <a:gd name="T53" fmla="*/ 58 h 111"/>
                <a:gd name="T54" fmla="*/ 73 w 128"/>
                <a:gd name="T55" fmla="*/ 90 h 111"/>
                <a:gd name="T56" fmla="*/ 120 w 128"/>
                <a:gd name="T57" fmla="*/ 90 h 111"/>
                <a:gd name="T58" fmla="*/ 103 w 128"/>
                <a:gd name="T59" fmla="*/ 107 h 111"/>
                <a:gd name="T60" fmla="*/ 103 w 128"/>
                <a:gd name="T61" fmla="*/ 110 h 111"/>
                <a:gd name="T62" fmla="*/ 106 w 128"/>
                <a:gd name="T63" fmla="*/ 110 h 111"/>
                <a:gd name="T64" fmla="*/ 127 w 128"/>
                <a:gd name="T65" fmla="*/ 89 h 111"/>
                <a:gd name="T66" fmla="*/ 128 w 128"/>
                <a:gd name="T67" fmla="*/ 8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111">
                  <a:moveTo>
                    <a:pt x="128" y="88"/>
                  </a:moveTo>
                  <a:cubicBezTo>
                    <a:pt x="128" y="87"/>
                    <a:pt x="128" y="86"/>
                    <a:pt x="127" y="86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5" y="64"/>
                    <a:pt x="104" y="64"/>
                    <a:pt x="103" y="65"/>
                  </a:cubicBezTo>
                  <a:cubicBezTo>
                    <a:pt x="103" y="65"/>
                    <a:pt x="102" y="66"/>
                    <a:pt x="102" y="67"/>
                  </a:cubicBezTo>
                  <a:cubicBezTo>
                    <a:pt x="102" y="67"/>
                    <a:pt x="103" y="68"/>
                    <a:pt x="103" y="68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3"/>
                    <a:pt x="102" y="44"/>
                    <a:pt x="102" y="44"/>
                  </a:cubicBezTo>
                  <a:cubicBezTo>
                    <a:pt x="102" y="45"/>
                    <a:pt x="103" y="45"/>
                    <a:pt x="103" y="46"/>
                  </a:cubicBezTo>
                  <a:cubicBezTo>
                    <a:pt x="104" y="47"/>
                    <a:pt x="105" y="47"/>
                    <a:pt x="106" y="46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4"/>
                    <a:pt x="128" y="22"/>
                    <a:pt x="127" y="22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5" y="0"/>
                    <a:pt x="104" y="0"/>
                    <a:pt x="103" y="1"/>
                  </a:cubicBezTo>
                  <a:cubicBezTo>
                    <a:pt x="102" y="1"/>
                    <a:pt x="102" y="3"/>
                    <a:pt x="103" y="4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0" y="54"/>
                    <a:pt x="0" y="55"/>
                  </a:cubicBezTo>
                  <a:cubicBezTo>
                    <a:pt x="0" y="57"/>
                    <a:pt x="1" y="58"/>
                    <a:pt x="2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8"/>
                    <a:pt x="102" y="109"/>
                    <a:pt x="103" y="110"/>
                  </a:cubicBezTo>
                  <a:cubicBezTo>
                    <a:pt x="104" y="111"/>
                    <a:pt x="105" y="111"/>
                    <a:pt x="106" y="110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8" y="89"/>
                    <a:pt x="128" y="88"/>
                    <a:pt x="128" y="8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2779" y="2242"/>
              <a:ext cx="133" cy="11"/>
            </a:xfrm>
            <a:custGeom>
              <a:avLst/>
              <a:gdLst>
                <a:gd name="T0" fmla="*/ 53 w 56"/>
                <a:gd name="T1" fmla="*/ 0 h 5"/>
                <a:gd name="T2" fmla="*/ 2 w 56"/>
                <a:gd name="T3" fmla="*/ 0 h 5"/>
                <a:gd name="T4" fmla="*/ 0 w 56"/>
                <a:gd name="T5" fmla="*/ 2 h 5"/>
                <a:gd name="T6" fmla="*/ 2 w 56"/>
                <a:gd name="T7" fmla="*/ 5 h 5"/>
                <a:gd name="T8" fmla="*/ 53 w 56"/>
                <a:gd name="T9" fmla="*/ 5 h 5"/>
                <a:gd name="T10" fmla="*/ 56 w 56"/>
                <a:gd name="T11" fmla="*/ 2 h 5"/>
                <a:gd name="T12" fmla="*/ 53 w 5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">
                  <a:moveTo>
                    <a:pt x="5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5" y="5"/>
                    <a:pt x="56" y="3"/>
                    <a:pt x="56" y="2"/>
                  </a:cubicBezTo>
                  <a:cubicBezTo>
                    <a:pt x="56" y="1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>
              <a:off x="2779" y="2090"/>
              <a:ext cx="303" cy="213"/>
            </a:xfrm>
            <a:custGeom>
              <a:avLst/>
              <a:gdLst>
                <a:gd name="T0" fmla="*/ 106 w 128"/>
                <a:gd name="T1" fmla="*/ 44 h 90"/>
                <a:gd name="T2" fmla="*/ 103 w 128"/>
                <a:gd name="T3" fmla="*/ 44 h 90"/>
                <a:gd name="T4" fmla="*/ 102 w 128"/>
                <a:gd name="T5" fmla="*/ 45 h 90"/>
                <a:gd name="T6" fmla="*/ 103 w 128"/>
                <a:gd name="T7" fmla="*/ 47 h 90"/>
                <a:gd name="T8" fmla="*/ 120 w 128"/>
                <a:gd name="T9" fmla="*/ 64 h 90"/>
                <a:gd name="T10" fmla="*/ 76 w 128"/>
                <a:gd name="T11" fmla="*/ 64 h 90"/>
                <a:gd name="T12" fmla="*/ 39 w 128"/>
                <a:gd name="T13" fmla="*/ 0 h 90"/>
                <a:gd name="T14" fmla="*/ 2 w 128"/>
                <a:gd name="T15" fmla="*/ 0 h 90"/>
                <a:gd name="T16" fmla="*/ 0 w 128"/>
                <a:gd name="T17" fmla="*/ 2 h 90"/>
                <a:gd name="T18" fmla="*/ 2 w 128"/>
                <a:gd name="T19" fmla="*/ 4 h 90"/>
                <a:gd name="T20" fmla="*/ 36 w 128"/>
                <a:gd name="T21" fmla="*/ 4 h 90"/>
                <a:gd name="T22" fmla="*/ 73 w 128"/>
                <a:gd name="T23" fmla="*/ 68 h 90"/>
                <a:gd name="T24" fmla="*/ 73 w 128"/>
                <a:gd name="T25" fmla="*/ 68 h 90"/>
                <a:gd name="T26" fmla="*/ 73 w 128"/>
                <a:gd name="T27" fmla="*/ 69 h 90"/>
                <a:gd name="T28" fmla="*/ 120 w 128"/>
                <a:gd name="T29" fmla="*/ 69 h 90"/>
                <a:gd name="T30" fmla="*/ 103 w 128"/>
                <a:gd name="T31" fmla="*/ 86 h 90"/>
                <a:gd name="T32" fmla="*/ 102 w 128"/>
                <a:gd name="T33" fmla="*/ 87 h 90"/>
                <a:gd name="T34" fmla="*/ 103 w 128"/>
                <a:gd name="T35" fmla="*/ 89 h 90"/>
                <a:gd name="T36" fmla="*/ 106 w 128"/>
                <a:gd name="T37" fmla="*/ 89 h 90"/>
                <a:gd name="T38" fmla="*/ 127 w 128"/>
                <a:gd name="T39" fmla="*/ 68 h 90"/>
                <a:gd name="T40" fmla="*/ 127 w 128"/>
                <a:gd name="T41" fmla="*/ 65 h 90"/>
                <a:gd name="T42" fmla="*/ 106 w 128"/>
                <a:gd name="T43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90">
                  <a:moveTo>
                    <a:pt x="106" y="44"/>
                  </a:moveTo>
                  <a:cubicBezTo>
                    <a:pt x="105" y="43"/>
                    <a:pt x="104" y="43"/>
                    <a:pt x="103" y="44"/>
                  </a:cubicBezTo>
                  <a:cubicBezTo>
                    <a:pt x="103" y="44"/>
                    <a:pt x="102" y="45"/>
                    <a:pt x="102" y="45"/>
                  </a:cubicBezTo>
                  <a:cubicBezTo>
                    <a:pt x="102" y="46"/>
                    <a:pt x="103" y="46"/>
                    <a:pt x="103" y="47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7"/>
                    <a:pt x="102" y="87"/>
                  </a:cubicBezTo>
                  <a:cubicBezTo>
                    <a:pt x="102" y="88"/>
                    <a:pt x="103" y="88"/>
                    <a:pt x="103" y="89"/>
                  </a:cubicBezTo>
                  <a:cubicBezTo>
                    <a:pt x="104" y="90"/>
                    <a:pt x="105" y="90"/>
                    <a:pt x="106" y="89"/>
                  </a:cubicBezTo>
                  <a:cubicBezTo>
                    <a:pt x="127" y="68"/>
                    <a:pt x="127" y="68"/>
                    <a:pt x="127" y="68"/>
                  </a:cubicBezTo>
                  <a:cubicBezTo>
                    <a:pt x="128" y="67"/>
                    <a:pt x="128" y="66"/>
                    <a:pt x="127" y="65"/>
                  </a:cubicBezTo>
                  <a:lnTo>
                    <a:pt x="106" y="4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2912" y="2038"/>
              <a:ext cx="170" cy="111"/>
            </a:xfrm>
            <a:custGeom>
              <a:avLst/>
              <a:gdLst>
                <a:gd name="T0" fmla="*/ 3 w 72"/>
                <a:gd name="T1" fmla="*/ 26 h 47"/>
                <a:gd name="T2" fmla="*/ 64 w 72"/>
                <a:gd name="T3" fmla="*/ 26 h 47"/>
                <a:gd name="T4" fmla="*/ 47 w 72"/>
                <a:gd name="T5" fmla="*/ 43 h 47"/>
                <a:gd name="T6" fmla="*/ 47 w 72"/>
                <a:gd name="T7" fmla="*/ 46 h 47"/>
                <a:gd name="T8" fmla="*/ 50 w 72"/>
                <a:gd name="T9" fmla="*/ 46 h 47"/>
                <a:gd name="T10" fmla="*/ 71 w 72"/>
                <a:gd name="T11" fmla="*/ 25 h 47"/>
                <a:gd name="T12" fmla="*/ 71 w 72"/>
                <a:gd name="T13" fmla="*/ 22 h 47"/>
                <a:gd name="T14" fmla="*/ 50 w 72"/>
                <a:gd name="T15" fmla="*/ 1 h 47"/>
                <a:gd name="T16" fmla="*/ 47 w 72"/>
                <a:gd name="T17" fmla="*/ 1 h 47"/>
                <a:gd name="T18" fmla="*/ 47 w 72"/>
                <a:gd name="T19" fmla="*/ 4 h 47"/>
                <a:gd name="T20" fmla="*/ 64 w 72"/>
                <a:gd name="T21" fmla="*/ 22 h 47"/>
                <a:gd name="T22" fmla="*/ 3 w 72"/>
                <a:gd name="T23" fmla="*/ 22 h 47"/>
                <a:gd name="T24" fmla="*/ 0 w 72"/>
                <a:gd name="T25" fmla="*/ 24 h 47"/>
                <a:gd name="T26" fmla="*/ 3 w 72"/>
                <a:gd name="T27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47">
                  <a:moveTo>
                    <a:pt x="3" y="26"/>
                  </a:moveTo>
                  <a:cubicBezTo>
                    <a:pt x="64" y="26"/>
                    <a:pt x="64" y="26"/>
                    <a:pt x="64" y="26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4"/>
                    <a:pt x="46" y="46"/>
                    <a:pt x="47" y="46"/>
                  </a:cubicBezTo>
                  <a:cubicBezTo>
                    <a:pt x="48" y="47"/>
                    <a:pt x="49" y="47"/>
                    <a:pt x="50" y="4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3"/>
                    <a:pt x="71" y="22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6" y="2"/>
                    <a:pt x="46" y="4"/>
                    <a:pt x="47" y="4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1" y="26"/>
                    <a:pt x="3" y="2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2174" y="2130"/>
              <a:ext cx="303" cy="185"/>
            </a:xfrm>
            <a:custGeom>
              <a:avLst/>
              <a:gdLst>
                <a:gd name="T0" fmla="*/ 126 w 128"/>
                <a:gd name="T1" fmla="*/ 0 h 78"/>
                <a:gd name="T2" fmla="*/ 123 w 128"/>
                <a:gd name="T3" fmla="*/ 2 h 78"/>
                <a:gd name="T4" fmla="*/ 123 w 128"/>
                <a:gd name="T5" fmla="*/ 52 h 78"/>
                <a:gd name="T6" fmla="*/ 8 w 128"/>
                <a:gd name="T7" fmla="*/ 52 h 78"/>
                <a:gd name="T8" fmla="*/ 25 w 128"/>
                <a:gd name="T9" fmla="*/ 35 h 78"/>
                <a:gd name="T10" fmla="*/ 26 w 128"/>
                <a:gd name="T11" fmla="*/ 33 h 78"/>
                <a:gd name="T12" fmla="*/ 25 w 128"/>
                <a:gd name="T13" fmla="*/ 32 h 78"/>
                <a:gd name="T14" fmla="*/ 23 w 128"/>
                <a:gd name="T15" fmla="*/ 31 h 78"/>
                <a:gd name="T16" fmla="*/ 22 w 128"/>
                <a:gd name="T17" fmla="*/ 32 h 78"/>
                <a:gd name="T18" fmla="*/ 1 w 128"/>
                <a:gd name="T19" fmla="*/ 53 h 78"/>
                <a:gd name="T20" fmla="*/ 1 w 128"/>
                <a:gd name="T21" fmla="*/ 56 h 78"/>
                <a:gd name="T22" fmla="*/ 22 w 128"/>
                <a:gd name="T23" fmla="*/ 77 h 78"/>
                <a:gd name="T24" fmla="*/ 25 w 128"/>
                <a:gd name="T25" fmla="*/ 77 h 78"/>
                <a:gd name="T26" fmla="*/ 25 w 128"/>
                <a:gd name="T27" fmla="*/ 73 h 78"/>
                <a:gd name="T28" fmla="*/ 8 w 128"/>
                <a:gd name="T29" fmla="*/ 56 h 78"/>
                <a:gd name="T30" fmla="*/ 122 w 128"/>
                <a:gd name="T31" fmla="*/ 56 h 78"/>
                <a:gd name="T32" fmla="*/ 128 w 128"/>
                <a:gd name="T33" fmla="*/ 50 h 78"/>
                <a:gd name="T34" fmla="*/ 128 w 128"/>
                <a:gd name="T35" fmla="*/ 2 h 78"/>
                <a:gd name="T36" fmla="*/ 126 w 128"/>
                <a:gd name="T3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78">
                  <a:moveTo>
                    <a:pt x="126" y="0"/>
                  </a:moveTo>
                  <a:cubicBezTo>
                    <a:pt x="124" y="0"/>
                    <a:pt x="123" y="1"/>
                    <a:pt x="123" y="2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6" y="34"/>
                    <a:pt x="26" y="33"/>
                  </a:cubicBezTo>
                  <a:cubicBezTo>
                    <a:pt x="26" y="33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2" y="31"/>
                    <a:pt x="22" y="3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5"/>
                    <a:pt x="1" y="56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3" y="78"/>
                    <a:pt x="24" y="78"/>
                    <a:pt x="25" y="77"/>
                  </a:cubicBezTo>
                  <a:cubicBezTo>
                    <a:pt x="26" y="76"/>
                    <a:pt x="26" y="74"/>
                    <a:pt x="25" y="73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125" y="56"/>
                    <a:pt x="128" y="54"/>
                    <a:pt x="128" y="50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2174" y="2010"/>
              <a:ext cx="303" cy="184"/>
            </a:xfrm>
            <a:custGeom>
              <a:avLst/>
              <a:gdLst>
                <a:gd name="T0" fmla="*/ 2 w 128"/>
                <a:gd name="T1" fmla="*/ 78 h 78"/>
                <a:gd name="T2" fmla="*/ 5 w 128"/>
                <a:gd name="T3" fmla="*/ 76 h 78"/>
                <a:gd name="T4" fmla="*/ 5 w 128"/>
                <a:gd name="T5" fmla="*/ 26 h 78"/>
                <a:gd name="T6" fmla="*/ 120 w 128"/>
                <a:gd name="T7" fmla="*/ 26 h 78"/>
                <a:gd name="T8" fmla="*/ 103 w 128"/>
                <a:gd name="T9" fmla="*/ 43 h 78"/>
                <a:gd name="T10" fmla="*/ 103 w 128"/>
                <a:gd name="T11" fmla="*/ 46 h 78"/>
                <a:gd name="T12" fmla="*/ 106 w 128"/>
                <a:gd name="T13" fmla="*/ 46 h 78"/>
                <a:gd name="T14" fmla="*/ 127 w 128"/>
                <a:gd name="T15" fmla="*/ 25 h 78"/>
                <a:gd name="T16" fmla="*/ 127 w 128"/>
                <a:gd name="T17" fmla="*/ 22 h 78"/>
                <a:gd name="T18" fmla="*/ 106 w 128"/>
                <a:gd name="T19" fmla="*/ 1 h 78"/>
                <a:gd name="T20" fmla="*/ 103 w 128"/>
                <a:gd name="T21" fmla="*/ 1 h 78"/>
                <a:gd name="T22" fmla="*/ 103 w 128"/>
                <a:gd name="T23" fmla="*/ 4 h 78"/>
                <a:gd name="T24" fmla="*/ 120 w 128"/>
                <a:gd name="T25" fmla="*/ 21 h 78"/>
                <a:gd name="T26" fmla="*/ 6 w 128"/>
                <a:gd name="T27" fmla="*/ 21 h 78"/>
                <a:gd name="T28" fmla="*/ 0 w 128"/>
                <a:gd name="T29" fmla="*/ 27 h 78"/>
                <a:gd name="T30" fmla="*/ 0 w 128"/>
                <a:gd name="T31" fmla="*/ 76 h 78"/>
                <a:gd name="T32" fmla="*/ 2 w 128"/>
                <a:gd name="T3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78">
                  <a:moveTo>
                    <a:pt x="2" y="78"/>
                  </a:moveTo>
                  <a:cubicBezTo>
                    <a:pt x="4" y="78"/>
                    <a:pt x="5" y="77"/>
                    <a:pt x="5" y="7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2" y="44"/>
                    <a:pt x="102" y="45"/>
                    <a:pt x="103" y="46"/>
                  </a:cubicBezTo>
                  <a:cubicBezTo>
                    <a:pt x="104" y="47"/>
                    <a:pt x="105" y="47"/>
                    <a:pt x="106" y="46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4"/>
                    <a:pt x="128" y="23"/>
                    <a:pt x="127" y="22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5" y="0"/>
                    <a:pt x="104" y="0"/>
                    <a:pt x="103" y="1"/>
                  </a:cubicBezTo>
                  <a:cubicBezTo>
                    <a:pt x="102" y="2"/>
                    <a:pt x="102" y="3"/>
                    <a:pt x="103" y="4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2" y="7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1568" y="2036"/>
              <a:ext cx="303" cy="253"/>
            </a:xfrm>
            <a:custGeom>
              <a:avLst/>
              <a:gdLst>
                <a:gd name="T0" fmla="*/ 128 w 128"/>
                <a:gd name="T1" fmla="*/ 53 h 107"/>
                <a:gd name="T2" fmla="*/ 126 w 128"/>
                <a:gd name="T3" fmla="*/ 50 h 107"/>
                <a:gd name="T4" fmla="*/ 123 w 128"/>
                <a:gd name="T5" fmla="*/ 53 h 107"/>
                <a:gd name="T6" fmla="*/ 123 w 128"/>
                <a:gd name="T7" fmla="*/ 102 h 107"/>
                <a:gd name="T8" fmla="*/ 5 w 128"/>
                <a:gd name="T9" fmla="*/ 102 h 107"/>
                <a:gd name="T10" fmla="*/ 5 w 128"/>
                <a:gd name="T11" fmla="*/ 25 h 107"/>
                <a:gd name="T12" fmla="*/ 120 w 128"/>
                <a:gd name="T13" fmla="*/ 25 h 107"/>
                <a:gd name="T14" fmla="*/ 103 w 128"/>
                <a:gd name="T15" fmla="*/ 42 h 107"/>
                <a:gd name="T16" fmla="*/ 103 w 128"/>
                <a:gd name="T17" fmla="*/ 46 h 107"/>
                <a:gd name="T18" fmla="*/ 106 w 128"/>
                <a:gd name="T19" fmla="*/ 46 h 107"/>
                <a:gd name="T20" fmla="*/ 127 w 128"/>
                <a:gd name="T21" fmla="*/ 25 h 107"/>
                <a:gd name="T22" fmla="*/ 128 w 128"/>
                <a:gd name="T23" fmla="*/ 23 h 107"/>
                <a:gd name="T24" fmla="*/ 127 w 128"/>
                <a:gd name="T25" fmla="*/ 21 h 107"/>
                <a:gd name="T26" fmla="*/ 106 w 128"/>
                <a:gd name="T27" fmla="*/ 0 h 107"/>
                <a:gd name="T28" fmla="*/ 103 w 128"/>
                <a:gd name="T29" fmla="*/ 0 h 107"/>
                <a:gd name="T30" fmla="*/ 102 w 128"/>
                <a:gd name="T31" fmla="*/ 2 h 107"/>
                <a:gd name="T32" fmla="*/ 103 w 128"/>
                <a:gd name="T33" fmla="*/ 4 h 107"/>
                <a:gd name="T34" fmla="*/ 120 w 128"/>
                <a:gd name="T35" fmla="*/ 21 h 107"/>
                <a:gd name="T36" fmla="*/ 6 w 128"/>
                <a:gd name="T37" fmla="*/ 21 h 107"/>
                <a:gd name="T38" fmla="*/ 0 w 128"/>
                <a:gd name="T39" fmla="*/ 27 h 107"/>
                <a:gd name="T40" fmla="*/ 0 w 128"/>
                <a:gd name="T41" fmla="*/ 101 h 107"/>
                <a:gd name="T42" fmla="*/ 6 w 128"/>
                <a:gd name="T43" fmla="*/ 107 h 107"/>
                <a:gd name="T44" fmla="*/ 122 w 128"/>
                <a:gd name="T45" fmla="*/ 107 h 107"/>
                <a:gd name="T46" fmla="*/ 128 w 128"/>
                <a:gd name="T47" fmla="*/ 101 h 107"/>
                <a:gd name="T48" fmla="*/ 128 w 128"/>
                <a:gd name="T4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07">
                  <a:moveTo>
                    <a:pt x="128" y="53"/>
                  </a:moveTo>
                  <a:cubicBezTo>
                    <a:pt x="128" y="51"/>
                    <a:pt x="127" y="50"/>
                    <a:pt x="126" y="50"/>
                  </a:cubicBezTo>
                  <a:cubicBezTo>
                    <a:pt x="124" y="50"/>
                    <a:pt x="123" y="51"/>
                    <a:pt x="123" y="53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2" y="43"/>
                    <a:pt x="102" y="45"/>
                    <a:pt x="103" y="46"/>
                  </a:cubicBezTo>
                  <a:cubicBezTo>
                    <a:pt x="104" y="47"/>
                    <a:pt x="105" y="47"/>
                    <a:pt x="106" y="46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4"/>
                    <a:pt x="128" y="24"/>
                    <a:pt x="128" y="23"/>
                  </a:cubicBezTo>
                  <a:cubicBezTo>
                    <a:pt x="128" y="22"/>
                    <a:pt x="128" y="22"/>
                    <a:pt x="127" y="21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5" y="0"/>
                    <a:pt x="104" y="0"/>
                    <a:pt x="103" y="0"/>
                  </a:cubicBezTo>
                  <a:cubicBezTo>
                    <a:pt x="103" y="1"/>
                    <a:pt x="102" y="1"/>
                    <a:pt x="102" y="2"/>
                  </a:cubicBezTo>
                  <a:cubicBezTo>
                    <a:pt x="102" y="3"/>
                    <a:pt x="103" y="3"/>
                    <a:pt x="103" y="4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23"/>
                    <a:pt x="0" y="2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4"/>
                    <a:pt x="3" y="107"/>
                    <a:pt x="6" y="107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5" y="107"/>
                    <a:pt x="128" y="104"/>
                    <a:pt x="128" y="101"/>
                  </a:cubicBezTo>
                  <a:lnTo>
                    <a:pt x="128" y="5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963" y="2010"/>
              <a:ext cx="286" cy="158"/>
            </a:xfrm>
            <a:custGeom>
              <a:avLst/>
              <a:gdLst>
                <a:gd name="T0" fmla="*/ 22 w 121"/>
                <a:gd name="T1" fmla="*/ 22 h 67"/>
                <a:gd name="T2" fmla="*/ 41 w 121"/>
                <a:gd name="T3" fmla="*/ 10 h 67"/>
                <a:gd name="T4" fmla="*/ 87 w 121"/>
                <a:gd name="T5" fmla="*/ 10 h 67"/>
                <a:gd name="T6" fmla="*/ 106 w 121"/>
                <a:gd name="T7" fmla="*/ 22 h 67"/>
                <a:gd name="T8" fmla="*/ 111 w 121"/>
                <a:gd name="T9" fmla="*/ 28 h 67"/>
                <a:gd name="T10" fmla="*/ 113 w 121"/>
                <a:gd name="T11" fmla="*/ 30 h 67"/>
                <a:gd name="T12" fmla="*/ 89 w 121"/>
                <a:gd name="T13" fmla="*/ 30 h 67"/>
                <a:gd name="T14" fmla="*/ 86 w 121"/>
                <a:gd name="T15" fmla="*/ 32 h 67"/>
                <a:gd name="T16" fmla="*/ 89 w 121"/>
                <a:gd name="T17" fmla="*/ 35 h 67"/>
                <a:gd name="T18" fmla="*/ 118 w 121"/>
                <a:gd name="T19" fmla="*/ 35 h 67"/>
                <a:gd name="T20" fmla="*/ 121 w 121"/>
                <a:gd name="T21" fmla="*/ 32 h 67"/>
                <a:gd name="T22" fmla="*/ 121 w 121"/>
                <a:gd name="T23" fmla="*/ 3 h 67"/>
                <a:gd name="T24" fmla="*/ 118 w 121"/>
                <a:gd name="T25" fmla="*/ 0 h 67"/>
                <a:gd name="T26" fmla="*/ 116 w 121"/>
                <a:gd name="T27" fmla="*/ 3 h 67"/>
                <a:gd name="T28" fmla="*/ 116 w 121"/>
                <a:gd name="T29" fmla="*/ 27 h 67"/>
                <a:gd name="T30" fmla="*/ 114 w 121"/>
                <a:gd name="T31" fmla="*/ 24 h 67"/>
                <a:gd name="T32" fmla="*/ 64 w 121"/>
                <a:gd name="T33" fmla="*/ 0 h 67"/>
                <a:gd name="T34" fmla="*/ 0 w 121"/>
                <a:gd name="T35" fmla="*/ 64 h 67"/>
                <a:gd name="T36" fmla="*/ 2 w 121"/>
                <a:gd name="T37" fmla="*/ 67 h 67"/>
                <a:gd name="T38" fmla="*/ 5 w 121"/>
                <a:gd name="T39" fmla="*/ 64 h 67"/>
                <a:gd name="T40" fmla="*/ 9 w 121"/>
                <a:gd name="T41" fmla="*/ 41 h 67"/>
                <a:gd name="T42" fmla="*/ 22 w 121"/>
                <a:gd name="T43" fmla="*/ 2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67">
                  <a:moveTo>
                    <a:pt x="22" y="22"/>
                  </a:moveTo>
                  <a:cubicBezTo>
                    <a:pt x="27" y="17"/>
                    <a:pt x="34" y="13"/>
                    <a:pt x="41" y="10"/>
                  </a:cubicBezTo>
                  <a:cubicBezTo>
                    <a:pt x="55" y="3"/>
                    <a:pt x="72" y="3"/>
                    <a:pt x="87" y="10"/>
                  </a:cubicBezTo>
                  <a:cubicBezTo>
                    <a:pt x="94" y="13"/>
                    <a:pt x="101" y="17"/>
                    <a:pt x="106" y="22"/>
                  </a:cubicBezTo>
                  <a:cubicBezTo>
                    <a:pt x="108" y="24"/>
                    <a:pt x="109" y="26"/>
                    <a:pt x="111" y="28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7" y="30"/>
                    <a:pt x="86" y="31"/>
                    <a:pt x="86" y="32"/>
                  </a:cubicBezTo>
                  <a:cubicBezTo>
                    <a:pt x="86" y="34"/>
                    <a:pt x="87" y="35"/>
                    <a:pt x="89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5"/>
                    <a:pt x="121" y="34"/>
                    <a:pt x="121" y="32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21" y="1"/>
                    <a:pt x="120" y="0"/>
                    <a:pt x="118" y="0"/>
                  </a:cubicBezTo>
                  <a:cubicBezTo>
                    <a:pt x="117" y="0"/>
                    <a:pt x="116" y="1"/>
                    <a:pt x="116" y="3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01" y="9"/>
                    <a:pt x="83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66"/>
                    <a:pt x="1" y="67"/>
                    <a:pt x="2" y="67"/>
                  </a:cubicBezTo>
                  <a:cubicBezTo>
                    <a:pt x="4" y="67"/>
                    <a:pt x="5" y="66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7" y="28"/>
                    <a:pt x="22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980" y="2156"/>
              <a:ext cx="286" cy="157"/>
            </a:xfrm>
            <a:custGeom>
              <a:avLst/>
              <a:gdLst>
                <a:gd name="T0" fmla="*/ 119 w 121"/>
                <a:gd name="T1" fmla="*/ 0 h 66"/>
                <a:gd name="T2" fmla="*/ 116 w 121"/>
                <a:gd name="T3" fmla="*/ 2 h 66"/>
                <a:gd name="T4" fmla="*/ 112 w 121"/>
                <a:gd name="T5" fmla="*/ 25 h 66"/>
                <a:gd name="T6" fmla="*/ 99 w 121"/>
                <a:gd name="T7" fmla="*/ 44 h 66"/>
                <a:gd name="T8" fmla="*/ 80 w 121"/>
                <a:gd name="T9" fmla="*/ 57 h 66"/>
                <a:gd name="T10" fmla="*/ 34 w 121"/>
                <a:gd name="T11" fmla="*/ 57 h 66"/>
                <a:gd name="T12" fmla="*/ 15 w 121"/>
                <a:gd name="T13" fmla="*/ 44 h 66"/>
                <a:gd name="T14" fmla="*/ 10 w 121"/>
                <a:gd name="T15" fmla="*/ 39 h 66"/>
                <a:gd name="T16" fmla="*/ 8 w 121"/>
                <a:gd name="T17" fmla="*/ 37 h 66"/>
                <a:gd name="T18" fmla="*/ 32 w 121"/>
                <a:gd name="T19" fmla="*/ 37 h 66"/>
                <a:gd name="T20" fmla="*/ 35 w 121"/>
                <a:gd name="T21" fmla="*/ 34 h 66"/>
                <a:gd name="T22" fmla="*/ 32 w 121"/>
                <a:gd name="T23" fmla="*/ 32 h 66"/>
                <a:gd name="T24" fmla="*/ 3 w 121"/>
                <a:gd name="T25" fmla="*/ 32 h 66"/>
                <a:gd name="T26" fmla="*/ 0 w 121"/>
                <a:gd name="T27" fmla="*/ 34 h 66"/>
                <a:gd name="T28" fmla="*/ 0 w 121"/>
                <a:gd name="T29" fmla="*/ 64 h 66"/>
                <a:gd name="T30" fmla="*/ 3 w 121"/>
                <a:gd name="T31" fmla="*/ 66 h 66"/>
                <a:gd name="T32" fmla="*/ 5 w 121"/>
                <a:gd name="T33" fmla="*/ 64 h 66"/>
                <a:gd name="T34" fmla="*/ 5 w 121"/>
                <a:gd name="T35" fmla="*/ 40 h 66"/>
                <a:gd name="T36" fmla="*/ 7 w 121"/>
                <a:gd name="T37" fmla="*/ 43 h 66"/>
                <a:gd name="T38" fmla="*/ 57 w 121"/>
                <a:gd name="T39" fmla="*/ 66 h 66"/>
                <a:gd name="T40" fmla="*/ 121 w 121"/>
                <a:gd name="T41" fmla="*/ 2 h 66"/>
                <a:gd name="T42" fmla="*/ 119 w 121"/>
                <a:gd name="T4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66">
                  <a:moveTo>
                    <a:pt x="119" y="0"/>
                  </a:moveTo>
                  <a:cubicBezTo>
                    <a:pt x="117" y="0"/>
                    <a:pt x="116" y="1"/>
                    <a:pt x="116" y="2"/>
                  </a:cubicBezTo>
                  <a:cubicBezTo>
                    <a:pt x="116" y="10"/>
                    <a:pt x="115" y="18"/>
                    <a:pt x="112" y="25"/>
                  </a:cubicBezTo>
                  <a:cubicBezTo>
                    <a:pt x="109" y="33"/>
                    <a:pt x="104" y="39"/>
                    <a:pt x="99" y="44"/>
                  </a:cubicBezTo>
                  <a:cubicBezTo>
                    <a:pt x="94" y="50"/>
                    <a:pt x="87" y="54"/>
                    <a:pt x="80" y="57"/>
                  </a:cubicBezTo>
                  <a:cubicBezTo>
                    <a:pt x="65" y="63"/>
                    <a:pt x="49" y="63"/>
                    <a:pt x="34" y="57"/>
                  </a:cubicBezTo>
                  <a:cubicBezTo>
                    <a:pt x="27" y="54"/>
                    <a:pt x="20" y="50"/>
                    <a:pt x="15" y="44"/>
                  </a:cubicBezTo>
                  <a:cubicBezTo>
                    <a:pt x="13" y="43"/>
                    <a:pt x="12" y="41"/>
                    <a:pt x="10" y="39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4" y="37"/>
                    <a:pt x="35" y="36"/>
                    <a:pt x="35" y="34"/>
                  </a:cubicBezTo>
                  <a:cubicBezTo>
                    <a:pt x="35" y="33"/>
                    <a:pt x="34" y="32"/>
                    <a:pt x="32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3" y="66"/>
                  </a:cubicBezTo>
                  <a:cubicBezTo>
                    <a:pt x="4" y="66"/>
                    <a:pt x="5" y="65"/>
                    <a:pt x="5" y="64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20" y="58"/>
                    <a:pt x="38" y="66"/>
                    <a:pt x="57" y="66"/>
                  </a:cubicBezTo>
                  <a:cubicBezTo>
                    <a:pt x="92" y="66"/>
                    <a:pt x="121" y="38"/>
                    <a:pt x="121" y="2"/>
                  </a:cubicBezTo>
                  <a:cubicBezTo>
                    <a:pt x="121" y="1"/>
                    <a:pt x="120" y="0"/>
                    <a:pt x="11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358" y="2010"/>
              <a:ext cx="302" cy="303"/>
            </a:xfrm>
            <a:custGeom>
              <a:avLst/>
              <a:gdLst>
                <a:gd name="T0" fmla="*/ 126 w 128"/>
                <a:gd name="T1" fmla="*/ 62 h 128"/>
                <a:gd name="T2" fmla="*/ 123 w 128"/>
                <a:gd name="T3" fmla="*/ 64 h 128"/>
                <a:gd name="T4" fmla="*/ 119 w 128"/>
                <a:gd name="T5" fmla="*/ 87 h 128"/>
                <a:gd name="T6" fmla="*/ 106 w 128"/>
                <a:gd name="T7" fmla="*/ 106 h 128"/>
                <a:gd name="T8" fmla="*/ 87 w 128"/>
                <a:gd name="T9" fmla="*/ 119 h 128"/>
                <a:gd name="T10" fmla="*/ 41 w 128"/>
                <a:gd name="T11" fmla="*/ 119 h 128"/>
                <a:gd name="T12" fmla="*/ 22 w 128"/>
                <a:gd name="T13" fmla="*/ 106 h 128"/>
                <a:gd name="T14" fmla="*/ 9 w 128"/>
                <a:gd name="T15" fmla="*/ 87 h 128"/>
                <a:gd name="T16" fmla="*/ 5 w 128"/>
                <a:gd name="T17" fmla="*/ 64 h 128"/>
                <a:gd name="T18" fmla="*/ 9 w 128"/>
                <a:gd name="T19" fmla="*/ 41 h 128"/>
                <a:gd name="T20" fmla="*/ 22 w 128"/>
                <a:gd name="T21" fmla="*/ 22 h 128"/>
                <a:gd name="T22" fmla="*/ 41 w 128"/>
                <a:gd name="T23" fmla="*/ 10 h 128"/>
                <a:gd name="T24" fmla="*/ 87 w 128"/>
                <a:gd name="T25" fmla="*/ 10 h 128"/>
                <a:gd name="T26" fmla="*/ 106 w 128"/>
                <a:gd name="T27" fmla="*/ 22 h 128"/>
                <a:gd name="T28" fmla="*/ 111 w 128"/>
                <a:gd name="T29" fmla="*/ 28 h 128"/>
                <a:gd name="T30" fmla="*/ 113 w 128"/>
                <a:gd name="T31" fmla="*/ 30 h 128"/>
                <a:gd name="T32" fmla="*/ 89 w 128"/>
                <a:gd name="T33" fmla="*/ 30 h 128"/>
                <a:gd name="T34" fmla="*/ 86 w 128"/>
                <a:gd name="T35" fmla="*/ 32 h 128"/>
                <a:gd name="T36" fmla="*/ 89 w 128"/>
                <a:gd name="T37" fmla="*/ 35 h 128"/>
                <a:gd name="T38" fmla="*/ 118 w 128"/>
                <a:gd name="T39" fmla="*/ 35 h 128"/>
                <a:gd name="T40" fmla="*/ 121 w 128"/>
                <a:gd name="T41" fmla="*/ 32 h 128"/>
                <a:gd name="T42" fmla="*/ 121 w 128"/>
                <a:gd name="T43" fmla="*/ 3 h 128"/>
                <a:gd name="T44" fmla="*/ 118 w 128"/>
                <a:gd name="T45" fmla="*/ 0 h 128"/>
                <a:gd name="T46" fmla="*/ 116 w 128"/>
                <a:gd name="T47" fmla="*/ 3 h 128"/>
                <a:gd name="T48" fmla="*/ 116 w 128"/>
                <a:gd name="T49" fmla="*/ 27 h 128"/>
                <a:gd name="T50" fmla="*/ 114 w 128"/>
                <a:gd name="T51" fmla="*/ 24 h 128"/>
                <a:gd name="T52" fmla="*/ 64 w 128"/>
                <a:gd name="T53" fmla="*/ 0 h 128"/>
                <a:gd name="T54" fmla="*/ 0 w 128"/>
                <a:gd name="T55" fmla="*/ 64 h 128"/>
                <a:gd name="T56" fmla="*/ 64 w 128"/>
                <a:gd name="T57" fmla="*/ 128 h 128"/>
                <a:gd name="T58" fmla="*/ 128 w 128"/>
                <a:gd name="T59" fmla="*/ 64 h 128"/>
                <a:gd name="T60" fmla="*/ 126 w 128"/>
                <a:gd name="T61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8">
                  <a:moveTo>
                    <a:pt x="126" y="62"/>
                  </a:moveTo>
                  <a:cubicBezTo>
                    <a:pt x="124" y="62"/>
                    <a:pt x="123" y="63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5"/>
                    <a:pt x="111" y="101"/>
                    <a:pt x="106" y="106"/>
                  </a:cubicBezTo>
                  <a:cubicBezTo>
                    <a:pt x="101" y="112"/>
                    <a:pt x="94" y="116"/>
                    <a:pt x="87" y="119"/>
                  </a:cubicBezTo>
                  <a:cubicBezTo>
                    <a:pt x="72" y="125"/>
                    <a:pt x="56" y="125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17" y="101"/>
                    <a:pt x="12" y="95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9"/>
                    <a:pt x="9" y="41"/>
                  </a:cubicBezTo>
                  <a:cubicBezTo>
                    <a:pt x="12" y="34"/>
                    <a:pt x="17" y="28"/>
                    <a:pt x="22" y="22"/>
                  </a:cubicBezTo>
                  <a:cubicBezTo>
                    <a:pt x="27" y="17"/>
                    <a:pt x="34" y="13"/>
                    <a:pt x="41" y="10"/>
                  </a:cubicBezTo>
                  <a:cubicBezTo>
                    <a:pt x="55" y="3"/>
                    <a:pt x="72" y="3"/>
                    <a:pt x="87" y="10"/>
                  </a:cubicBezTo>
                  <a:cubicBezTo>
                    <a:pt x="94" y="13"/>
                    <a:pt x="101" y="17"/>
                    <a:pt x="106" y="22"/>
                  </a:cubicBezTo>
                  <a:cubicBezTo>
                    <a:pt x="108" y="24"/>
                    <a:pt x="109" y="26"/>
                    <a:pt x="111" y="28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7" y="30"/>
                    <a:pt x="86" y="31"/>
                    <a:pt x="86" y="32"/>
                  </a:cubicBezTo>
                  <a:cubicBezTo>
                    <a:pt x="86" y="34"/>
                    <a:pt x="87" y="35"/>
                    <a:pt x="89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5"/>
                    <a:pt x="121" y="34"/>
                    <a:pt x="121" y="32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21" y="1"/>
                    <a:pt x="120" y="0"/>
                    <a:pt x="118" y="0"/>
                  </a:cubicBezTo>
                  <a:cubicBezTo>
                    <a:pt x="117" y="0"/>
                    <a:pt x="116" y="1"/>
                    <a:pt x="116" y="3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01" y="9"/>
                    <a:pt x="83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8"/>
                    <a:pt x="64" y="128"/>
                  </a:cubicBezTo>
                  <a:cubicBezTo>
                    <a:pt x="99" y="128"/>
                    <a:pt x="128" y="100"/>
                    <a:pt x="128" y="64"/>
                  </a:cubicBezTo>
                  <a:cubicBezTo>
                    <a:pt x="128" y="63"/>
                    <a:pt x="127" y="62"/>
                    <a:pt x="126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7017" y="1501"/>
              <a:ext cx="204" cy="111"/>
            </a:xfrm>
            <a:custGeom>
              <a:avLst/>
              <a:gdLst>
                <a:gd name="T0" fmla="*/ 61 w 86"/>
                <a:gd name="T1" fmla="*/ 43 h 47"/>
                <a:gd name="T2" fmla="*/ 61 w 86"/>
                <a:gd name="T3" fmla="*/ 46 h 47"/>
                <a:gd name="T4" fmla="*/ 64 w 86"/>
                <a:gd name="T5" fmla="*/ 46 h 47"/>
                <a:gd name="T6" fmla="*/ 85 w 86"/>
                <a:gd name="T7" fmla="*/ 25 h 47"/>
                <a:gd name="T8" fmla="*/ 85 w 86"/>
                <a:gd name="T9" fmla="*/ 22 h 47"/>
                <a:gd name="T10" fmla="*/ 86 w 86"/>
                <a:gd name="T11" fmla="*/ 22 h 47"/>
                <a:gd name="T12" fmla="*/ 64 w 86"/>
                <a:gd name="T13" fmla="*/ 1 h 47"/>
                <a:gd name="T14" fmla="*/ 61 w 86"/>
                <a:gd name="T15" fmla="*/ 1 h 47"/>
                <a:gd name="T16" fmla="*/ 61 w 86"/>
                <a:gd name="T17" fmla="*/ 4 h 47"/>
                <a:gd name="T18" fmla="*/ 78 w 86"/>
                <a:gd name="T19" fmla="*/ 21 h 47"/>
                <a:gd name="T20" fmla="*/ 2 w 86"/>
                <a:gd name="T21" fmla="*/ 21 h 47"/>
                <a:gd name="T22" fmla="*/ 0 w 86"/>
                <a:gd name="T23" fmla="*/ 23 h 47"/>
                <a:gd name="T24" fmla="*/ 2 w 86"/>
                <a:gd name="T25" fmla="*/ 25 h 47"/>
                <a:gd name="T26" fmla="*/ 78 w 86"/>
                <a:gd name="T27" fmla="*/ 26 h 47"/>
                <a:gd name="T28" fmla="*/ 61 w 86"/>
                <a:gd name="T29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47">
                  <a:moveTo>
                    <a:pt x="61" y="43"/>
                  </a:moveTo>
                  <a:cubicBezTo>
                    <a:pt x="60" y="43"/>
                    <a:pt x="60" y="45"/>
                    <a:pt x="61" y="46"/>
                  </a:cubicBezTo>
                  <a:cubicBezTo>
                    <a:pt x="62" y="47"/>
                    <a:pt x="64" y="47"/>
                    <a:pt x="64" y="46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4" y="20"/>
                    <a:pt x="80" y="16"/>
                    <a:pt x="64" y="1"/>
                  </a:cubicBezTo>
                  <a:cubicBezTo>
                    <a:pt x="64" y="0"/>
                    <a:pt x="62" y="0"/>
                    <a:pt x="61" y="1"/>
                  </a:cubicBezTo>
                  <a:cubicBezTo>
                    <a:pt x="60" y="2"/>
                    <a:pt x="60" y="3"/>
                    <a:pt x="61" y="4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2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78" y="26"/>
                    <a:pt x="78" y="26"/>
                    <a:pt x="78" y="26"/>
                  </a:cubicBezTo>
                  <a:lnTo>
                    <a:pt x="61" y="4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7098" y="1404"/>
              <a:ext cx="222" cy="303"/>
            </a:xfrm>
            <a:custGeom>
              <a:avLst/>
              <a:gdLst>
                <a:gd name="T0" fmla="*/ 88 w 94"/>
                <a:gd name="T1" fmla="*/ 0 h 128"/>
                <a:gd name="T2" fmla="*/ 6 w 94"/>
                <a:gd name="T3" fmla="*/ 0 h 128"/>
                <a:gd name="T4" fmla="*/ 2 w 94"/>
                <a:gd name="T5" fmla="*/ 2 h 128"/>
                <a:gd name="T6" fmla="*/ 0 w 94"/>
                <a:gd name="T7" fmla="*/ 6 h 128"/>
                <a:gd name="T8" fmla="*/ 0 w 94"/>
                <a:gd name="T9" fmla="*/ 36 h 128"/>
                <a:gd name="T10" fmla="*/ 3 w 94"/>
                <a:gd name="T11" fmla="*/ 38 h 128"/>
                <a:gd name="T12" fmla="*/ 5 w 94"/>
                <a:gd name="T13" fmla="*/ 36 h 128"/>
                <a:gd name="T14" fmla="*/ 5 w 94"/>
                <a:gd name="T15" fmla="*/ 5 h 128"/>
                <a:gd name="T16" fmla="*/ 89 w 94"/>
                <a:gd name="T17" fmla="*/ 5 h 128"/>
                <a:gd name="T18" fmla="*/ 89 w 94"/>
                <a:gd name="T19" fmla="*/ 124 h 128"/>
                <a:gd name="T20" fmla="*/ 5 w 94"/>
                <a:gd name="T21" fmla="*/ 124 h 128"/>
                <a:gd name="T22" fmla="*/ 5 w 94"/>
                <a:gd name="T23" fmla="*/ 93 h 128"/>
                <a:gd name="T24" fmla="*/ 3 w 94"/>
                <a:gd name="T25" fmla="*/ 90 h 128"/>
                <a:gd name="T26" fmla="*/ 0 w 94"/>
                <a:gd name="T27" fmla="*/ 93 h 128"/>
                <a:gd name="T28" fmla="*/ 0 w 94"/>
                <a:gd name="T29" fmla="*/ 122 h 128"/>
                <a:gd name="T30" fmla="*/ 6 w 94"/>
                <a:gd name="T31" fmla="*/ 128 h 128"/>
                <a:gd name="T32" fmla="*/ 88 w 94"/>
                <a:gd name="T33" fmla="*/ 128 h 128"/>
                <a:gd name="T34" fmla="*/ 94 w 94"/>
                <a:gd name="T35" fmla="*/ 122 h 128"/>
                <a:gd name="T36" fmla="*/ 94 w 94"/>
                <a:gd name="T37" fmla="*/ 6 h 128"/>
                <a:gd name="T38" fmla="*/ 88 w 94"/>
                <a:gd name="T3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128">
                  <a:moveTo>
                    <a:pt x="8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1" y="38"/>
                    <a:pt x="3" y="38"/>
                  </a:cubicBezTo>
                  <a:cubicBezTo>
                    <a:pt x="4" y="38"/>
                    <a:pt x="5" y="37"/>
                    <a:pt x="5" y="3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5" y="91"/>
                    <a:pt x="4" y="90"/>
                    <a:pt x="3" y="90"/>
                  </a:cubicBezTo>
                  <a:cubicBezTo>
                    <a:pt x="1" y="90"/>
                    <a:pt x="0" y="91"/>
                    <a:pt x="0" y="9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6"/>
                    <a:pt x="94" y="122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3"/>
                    <a:pt x="91" y="0"/>
                    <a:pt x="8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6412" y="1404"/>
              <a:ext cx="303" cy="303"/>
            </a:xfrm>
            <a:custGeom>
              <a:avLst/>
              <a:gdLst>
                <a:gd name="T0" fmla="*/ 127 w 128"/>
                <a:gd name="T1" fmla="*/ 63 h 128"/>
                <a:gd name="T2" fmla="*/ 106 w 128"/>
                <a:gd name="T3" fmla="*/ 42 h 128"/>
                <a:gd name="T4" fmla="*/ 103 w 128"/>
                <a:gd name="T5" fmla="*/ 42 h 128"/>
                <a:gd name="T6" fmla="*/ 103 w 128"/>
                <a:gd name="T7" fmla="*/ 45 h 128"/>
                <a:gd name="T8" fmla="*/ 120 w 128"/>
                <a:gd name="T9" fmla="*/ 62 h 128"/>
                <a:gd name="T10" fmla="*/ 66 w 128"/>
                <a:gd name="T11" fmla="*/ 62 h 128"/>
                <a:gd name="T12" fmla="*/ 66 w 128"/>
                <a:gd name="T13" fmla="*/ 8 h 128"/>
                <a:gd name="T14" fmla="*/ 83 w 128"/>
                <a:gd name="T15" fmla="*/ 25 h 128"/>
                <a:gd name="T16" fmla="*/ 87 w 128"/>
                <a:gd name="T17" fmla="*/ 25 h 128"/>
                <a:gd name="T18" fmla="*/ 87 w 128"/>
                <a:gd name="T19" fmla="*/ 22 h 128"/>
                <a:gd name="T20" fmla="*/ 66 w 128"/>
                <a:gd name="T21" fmla="*/ 1 h 128"/>
                <a:gd name="T22" fmla="*/ 62 w 128"/>
                <a:gd name="T23" fmla="*/ 1 h 128"/>
                <a:gd name="T24" fmla="*/ 41 w 128"/>
                <a:gd name="T25" fmla="*/ 22 h 128"/>
                <a:gd name="T26" fmla="*/ 41 w 128"/>
                <a:gd name="T27" fmla="*/ 25 h 128"/>
                <a:gd name="T28" fmla="*/ 45 w 128"/>
                <a:gd name="T29" fmla="*/ 25 h 128"/>
                <a:gd name="T30" fmla="*/ 62 w 128"/>
                <a:gd name="T31" fmla="*/ 8 h 128"/>
                <a:gd name="T32" fmla="*/ 62 w 128"/>
                <a:gd name="T33" fmla="*/ 62 h 128"/>
                <a:gd name="T34" fmla="*/ 8 w 128"/>
                <a:gd name="T35" fmla="*/ 62 h 128"/>
                <a:gd name="T36" fmla="*/ 25 w 128"/>
                <a:gd name="T37" fmla="*/ 45 h 128"/>
                <a:gd name="T38" fmla="*/ 25 w 128"/>
                <a:gd name="T39" fmla="*/ 42 h 128"/>
                <a:gd name="T40" fmla="*/ 22 w 128"/>
                <a:gd name="T41" fmla="*/ 42 h 128"/>
                <a:gd name="T42" fmla="*/ 1 w 128"/>
                <a:gd name="T43" fmla="*/ 63 h 128"/>
                <a:gd name="T44" fmla="*/ 1 w 128"/>
                <a:gd name="T45" fmla="*/ 66 h 128"/>
                <a:gd name="T46" fmla="*/ 22 w 128"/>
                <a:gd name="T47" fmla="*/ 87 h 128"/>
                <a:gd name="T48" fmla="*/ 25 w 128"/>
                <a:gd name="T49" fmla="*/ 87 h 128"/>
                <a:gd name="T50" fmla="*/ 26 w 128"/>
                <a:gd name="T51" fmla="*/ 85 h 128"/>
                <a:gd name="T52" fmla="*/ 25 w 128"/>
                <a:gd name="T53" fmla="*/ 84 h 128"/>
                <a:gd name="T54" fmla="*/ 8 w 128"/>
                <a:gd name="T55" fmla="*/ 67 h 128"/>
                <a:gd name="T56" fmla="*/ 62 w 128"/>
                <a:gd name="T57" fmla="*/ 67 h 128"/>
                <a:gd name="T58" fmla="*/ 62 w 128"/>
                <a:gd name="T59" fmla="*/ 120 h 128"/>
                <a:gd name="T60" fmla="*/ 45 w 128"/>
                <a:gd name="T61" fmla="*/ 103 h 128"/>
                <a:gd name="T62" fmla="*/ 43 w 128"/>
                <a:gd name="T63" fmla="*/ 103 h 128"/>
                <a:gd name="T64" fmla="*/ 41 w 128"/>
                <a:gd name="T65" fmla="*/ 103 h 128"/>
                <a:gd name="T66" fmla="*/ 41 w 128"/>
                <a:gd name="T67" fmla="*/ 107 h 128"/>
                <a:gd name="T68" fmla="*/ 62 w 128"/>
                <a:gd name="T69" fmla="*/ 128 h 128"/>
                <a:gd name="T70" fmla="*/ 66 w 128"/>
                <a:gd name="T71" fmla="*/ 128 h 128"/>
                <a:gd name="T72" fmla="*/ 87 w 128"/>
                <a:gd name="T73" fmla="*/ 107 h 128"/>
                <a:gd name="T74" fmla="*/ 87 w 128"/>
                <a:gd name="T75" fmla="*/ 103 h 128"/>
                <a:gd name="T76" fmla="*/ 83 w 128"/>
                <a:gd name="T77" fmla="*/ 103 h 128"/>
                <a:gd name="T78" fmla="*/ 66 w 128"/>
                <a:gd name="T79" fmla="*/ 120 h 128"/>
                <a:gd name="T80" fmla="*/ 66 w 128"/>
                <a:gd name="T81" fmla="*/ 67 h 128"/>
                <a:gd name="T82" fmla="*/ 120 w 128"/>
                <a:gd name="T83" fmla="*/ 67 h 128"/>
                <a:gd name="T84" fmla="*/ 103 w 128"/>
                <a:gd name="T85" fmla="*/ 84 h 128"/>
                <a:gd name="T86" fmla="*/ 102 w 128"/>
                <a:gd name="T87" fmla="*/ 85 h 128"/>
                <a:gd name="T88" fmla="*/ 103 w 128"/>
                <a:gd name="T89" fmla="*/ 87 h 128"/>
                <a:gd name="T90" fmla="*/ 106 w 128"/>
                <a:gd name="T91" fmla="*/ 87 h 128"/>
                <a:gd name="T92" fmla="*/ 127 w 128"/>
                <a:gd name="T93" fmla="*/ 66 h 128"/>
                <a:gd name="T94" fmla="*/ 127 w 128"/>
                <a:gd name="T95" fmla="*/ 6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" h="128">
                  <a:moveTo>
                    <a:pt x="127" y="63"/>
                  </a:moveTo>
                  <a:cubicBezTo>
                    <a:pt x="106" y="42"/>
                    <a:pt x="106" y="42"/>
                    <a:pt x="106" y="42"/>
                  </a:cubicBezTo>
                  <a:cubicBezTo>
                    <a:pt x="105" y="41"/>
                    <a:pt x="104" y="41"/>
                    <a:pt x="103" y="42"/>
                  </a:cubicBezTo>
                  <a:cubicBezTo>
                    <a:pt x="102" y="43"/>
                    <a:pt x="102" y="44"/>
                    <a:pt x="103" y="45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6"/>
                    <a:pt x="86" y="26"/>
                    <a:pt x="87" y="25"/>
                  </a:cubicBezTo>
                  <a:cubicBezTo>
                    <a:pt x="87" y="24"/>
                    <a:pt x="87" y="23"/>
                    <a:pt x="87" y="22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0"/>
                    <a:pt x="63" y="0"/>
                    <a:pt x="62" y="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3"/>
                    <a:pt x="41" y="24"/>
                    <a:pt x="41" y="25"/>
                  </a:cubicBezTo>
                  <a:cubicBezTo>
                    <a:pt x="42" y="26"/>
                    <a:pt x="44" y="26"/>
                    <a:pt x="45" y="25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6" y="44"/>
                    <a:pt x="26" y="43"/>
                    <a:pt x="25" y="42"/>
                  </a:cubicBezTo>
                  <a:cubicBezTo>
                    <a:pt x="24" y="41"/>
                    <a:pt x="22" y="41"/>
                    <a:pt x="22" y="42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5"/>
                    <a:pt x="1" y="66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3" y="88"/>
                    <a:pt x="24" y="88"/>
                    <a:pt x="25" y="87"/>
                  </a:cubicBezTo>
                  <a:cubicBezTo>
                    <a:pt x="25" y="86"/>
                    <a:pt x="26" y="86"/>
                    <a:pt x="26" y="85"/>
                  </a:cubicBezTo>
                  <a:cubicBezTo>
                    <a:pt x="26" y="85"/>
                    <a:pt x="25" y="84"/>
                    <a:pt x="25" y="84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44" y="103"/>
                    <a:pt x="44" y="103"/>
                    <a:pt x="43" y="103"/>
                  </a:cubicBezTo>
                  <a:cubicBezTo>
                    <a:pt x="42" y="103"/>
                    <a:pt x="42" y="103"/>
                    <a:pt x="41" y="103"/>
                  </a:cubicBezTo>
                  <a:cubicBezTo>
                    <a:pt x="41" y="104"/>
                    <a:pt x="41" y="106"/>
                    <a:pt x="41" y="107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63" y="128"/>
                    <a:pt x="65" y="128"/>
                    <a:pt x="66" y="128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6"/>
                    <a:pt x="87" y="104"/>
                    <a:pt x="87" y="103"/>
                  </a:cubicBezTo>
                  <a:cubicBezTo>
                    <a:pt x="86" y="103"/>
                    <a:pt x="84" y="103"/>
                    <a:pt x="83" y="103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02" y="85"/>
                    <a:pt x="102" y="85"/>
                  </a:cubicBezTo>
                  <a:cubicBezTo>
                    <a:pt x="102" y="86"/>
                    <a:pt x="103" y="86"/>
                    <a:pt x="103" y="87"/>
                  </a:cubicBezTo>
                  <a:cubicBezTo>
                    <a:pt x="104" y="88"/>
                    <a:pt x="105" y="88"/>
                    <a:pt x="106" y="8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8" y="65"/>
                    <a:pt x="128" y="63"/>
                    <a:pt x="127" y="6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5903" y="1404"/>
              <a:ext cx="109" cy="303"/>
            </a:xfrm>
            <a:custGeom>
              <a:avLst/>
              <a:gdLst>
                <a:gd name="T0" fmla="*/ 46 w 46"/>
                <a:gd name="T1" fmla="*/ 103 h 128"/>
                <a:gd name="T2" fmla="*/ 42 w 46"/>
                <a:gd name="T3" fmla="*/ 103 h 128"/>
                <a:gd name="T4" fmla="*/ 25 w 46"/>
                <a:gd name="T5" fmla="*/ 120 h 128"/>
                <a:gd name="T6" fmla="*/ 25 w 46"/>
                <a:gd name="T7" fmla="*/ 8 h 128"/>
                <a:gd name="T8" fmla="*/ 42 w 46"/>
                <a:gd name="T9" fmla="*/ 25 h 128"/>
                <a:gd name="T10" fmla="*/ 46 w 46"/>
                <a:gd name="T11" fmla="*/ 25 h 128"/>
                <a:gd name="T12" fmla="*/ 46 w 46"/>
                <a:gd name="T13" fmla="*/ 23 h 128"/>
                <a:gd name="T14" fmla="*/ 46 w 46"/>
                <a:gd name="T15" fmla="*/ 22 h 128"/>
                <a:gd name="T16" fmla="*/ 25 w 46"/>
                <a:gd name="T17" fmla="*/ 1 h 128"/>
                <a:gd name="T18" fmla="*/ 21 w 46"/>
                <a:gd name="T19" fmla="*/ 1 h 128"/>
                <a:gd name="T20" fmla="*/ 0 w 46"/>
                <a:gd name="T21" fmla="*/ 22 h 128"/>
                <a:gd name="T22" fmla="*/ 0 w 46"/>
                <a:gd name="T23" fmla="*/ 23 h 128"/>
                <a:gd name="T24" fmla="*/ 0 w 46"/>
                <a:gd name="T25" fmla="*/ 25 h 128"/>
                <a:gd name="T26" fmla="*/ 4 w 46"/>
                <a:gd name="T27" fmla="*/ 25 h 128"/>
                <a:gd name="T28" fmla="*/ 21 w 46"/>
                <a:gd name="T29" fmla="*/ 8 h 128"/>
                <a:gd name="T30" fmla="*/ 21 w 46"/>
                <a:gd name="T31" fmla="*/ 120 h 128"/>
                <a:gd name="T32" fmla="*/ 4 w 46"/>
                <a:gd name="T33" fmla="*/ 103 h 128"/>
                <a:gd name="T34" fmla="*/ 2 w 46"/>
                <a:gd name="T35" fmla="*/ 103 h 128"/>
                <a:gd name="T36" fmla="*/ 0 w 46"/>
                <a:gd name="T37" fmla="*/ 103 h 128"/>
                <a:gd name="T38" fmla="*/ 0 w 46"/>
                <a:gd name="T39" fmla="*/ 107 h 128"/>
                <a:gd name="T40" fmla="*/ 21 w 46"/>
                <a:gd name="T41" fmla="*/ 128 h 128"/>
                <a:gd name="T42" fmla="*/ 25 w 46"/>
                <a:gd name="T43" fmla="*/ 128 h 128"/>
                <a:gd name="T44" fmla="*/ 46 w 46"/>
                <a:gd name="T45" fmla="*/ 107 h 128"/>
                <a:gd name="T46" fmla="*/ 46 w 46"/>
                <a:gd name="T47" fmla="*/ 10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128">
                  <a:moveTo>
                    <a:pt x="46" y="103"/>
                  </a:moveTo>
                  <a:cubicBezTo>
                    <a:pt x="45" y="103"/>
                    <a:pt x="43" y="103"/>
                    <a:pt x="42" y="103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6"/>
                    <a:pt x="45" y="26"/>
                    <a:pt x="46" y="25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2" y="0"/>
                    <a:pt x="21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3" y="26"/>
                    <a:pt x="4" y="2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2" y="103"/>
                  </a:cubicBezTo>
                  <a:cubicBezTo>
                    <a:pt x="1" y="103"/>
                    <a:pt x="1" y="103"/>
                    <a:pt x="0" y="103"/>
                  </a:cubicBezTo>
                  <a:cubicBezTo>
                    <a:pt x="0" y="104"/>
                    <a:pt x="0" y="106"/>
                    <a:pt x="0" y="107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2" y="128"/>
                    <a:pt x="24" y="128"/>
                    <a:pt x="25" y="12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6" y="106"/>
                    <a:pt x="46" y="104"/>
                    <a:pt x="46" y="10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5201" y="1501"/>
              <a:ext cx="303" cy="111"/>
            </a:xfrm>
            <a:custGeom>
              <a:avLst/>
              <a:gdLst>
                <a:gd name="T0" fmla="*/ 127 w 128"/>
                <a:gd name="T1" fmla="*/ 25 h 47"/>
                <a:gd name="T2" fmla="*/ 127 w 128"/>
                <a:gd name="T3" fmla="*/ 22 h 47"/>
                <a:gd name="T4" fmla="*/ 106 w 128"/>
                <a:gd name="T5" fmla="*/ 1 h 47"/>
                <a:gd name="T6" fmla="*/ 103 w 128"/>
                <a:gd name="T7" fmla="*/ 1 h 47"/>
                <a:gd name="T8" fmla="*/ 103 w 128"/>
                <a:gd name="T9" fmla="*/ 4 h 47"/>
                <a:gd name="T10" fmla="*/ 120 w 128"/>
                <a:gd name="T11" fmla="*/ 21 h 47"/>
                <a:gd name="T12" fmla="*/ 8 w 128"/>
                <a:gd name="T13" fmla="*/ 21 h 47"/>
                <a:gd name="T14" fmla="*/ 25 w 128"/>
                <a:gd name="T15" fmla="*/ 4 h 47"/>
                <a:gd name="T16" fmla="*/ 25 w 128"/>
                <a:gd name="T17" fmla="*/ 1 h 47"/>
                <a:gd name="T18" fmla="*/ 22 w 128"/>
                <a:gd name="T19" fmla="*/ 1 h 47"/>
                <a:gd name="T20" fmla="*/ 1 w 128"/>
                <a:gd name="T21" fmla="*/ 22 h 47"/>
                <a:gd name="T22" fmla="*/ 1 w 128"/>
                <a:gd name="T23" fmla="*/ 25 h 47"/>
                <a:gd name="T24" fmla="*/ 22 w 128"/>
                <a:gd name="T25" fmla="*/ 46 h 47"/>
                <a:gd name="T26" fmla="*/ 25 w 128"/>
                <a:gd name="T27" fmla="*/ 46 h 47"/>
                <a:gd name="T28" fmla="*/ 25 w 128"/>
                <a:gd name="T29" fmla="*/ 43 h 47"/>
                <a:gd name="T30" fmla="*/ 8 w 128"/>
                <a:gd name="T31" fmla="*/ 26 h 47"/>
                <a:gd name="T32" fmla="*/ 120 w 128"/>
                <a:gd name="T33" fmla="*/ 26 h 47"/>
                <a:gd name="T34" fmla="*/ 103 w 128"/>
                <a:gd name="T35" fmla="*/ 43 h 47"/>
                <a:gd name="T36" fmla="*/ 103 w 128"/>
                <a:gd name="T37" fmla="*/ 46 h 47"/>
                <a:gd name="T38" fmla="*/ 106 w 128"/>
                <a:gd name="T39" fmla="*/ 46 h 47"/>
                <a:gd name="T40" fmla="*/ 127 w 128"/>
                <a:gd name="T41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47">
                  <a:moveTo>
                    <a:pt x="127" y="25"/>
                  </a:moveTo>
                  <a:cubicBezTo>
                    <a:pt x="128" y="24"/>
                    <a:pt x="128" y="22"/>
                    <a:pt x="127" y="22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5" y="0"/>
                    <a:pt x="104" y="0"/>
                    <a:pt x="103" y="1"/>
                  </a:cubicBezTo>
                  <a:cubicBezTo>
                    <a:pt x="102" y="2"/>
                    <a:pt x="102" y="3"/>
                    <a:pt x="103" y="4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3"/>
                    <a:pt x="26" y="2"/>
                    <a:pt x="25" y="1"/>
                  </a:cubicBezTo>
                  <a:cubicBezTo>
                    <a:pt x="24" y="0"/>
                    <a:pt x="22" y="0"/>
                    <a:pt x="22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4"/>
                    <a:pt x="1" y="2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7"/>
                    <a:pt x="24" y="47"/>
                    <a:pt x="25" y="46"/>
                  </a:cubicBezTo>
                  <a:cubicBezTo>
                    <a:pt x="26" y="45"/>
                    <a:pt x="26" y="43"/>
                    <a:pt x="25" y="43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2" y="43"/>
                    <a:pt x="102" y="45"/>
                    <a:pt x="103" y="46"/>
                  </a:cubicBezTo>
                  <a:cubicBezTo>
                    <a:pt x="104" y="47"/>
                    <a:pt x="105" y="47"/>
                    <a:pt x="106" y="46"/>
                  </a:cubicBezTo>
                  <a:lnTo>
                    <a:pt x="127" y="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4792" y="1404"/>
              <a:ext cx="106" cy="106"/>
            </a:xfrm>
            <a:custGeom>
              <a:avLst/>
              <a:gdLst>
                <a:gd name="T0" fmla="*/ 2 w 45"/>
                <a:gd name="T1" fmla="*/ 45 h 45"/>
                <a:gd name="T2" fmla="*/ 32 w 45"/>
                <a:gd name="T3" fmla="*/ 45 h 45"/>
                <a:gd name="T4" fmla="*/ 34 w 45"/>
                <a:gd name="T5" fmla="*/ 43 h 45"/>
                <a:gd name="T6" fmla="*/ 32 w 45"/>
                <a:gd name="T7" fmla="*/ 41 h 45"/>
                <a:gd name="T8" fmla="*/ 8 w 45"/>
                <a:gd name="T9" fmla="*/ 41 h 45"/>
                <a:gd name="T10" fmla="*/ 44 w 45"/>
                <a:gd name="T11" fmla="*/ 4 h 45"/>
                <a:gd name="T12" fmla="*/ 44 w 45"/>
                <a:gd name="T13" fmla="*/ 1 h 45"/>
                <a:gd name="T14" fmla="*/ 41 w 45"/>
                <a:gd name="T15" fmla="*/ 1 h 45"/>
                <a:gd name="T16" fmla="*/ 4 w 45"/>
                <a:gd name="T17" fmla="*/ 38 h 45"/>
                <a:gd name="T18" fmla="*/ 4 w 45"/>
                <a:gd name="T19" fmla="*/ 13 h 45"/>
                <a:gd name="T20" fmla="*/ 2 w 45"/>
                <a:gd name="T21" fmla="*/ 11 h 45"/>
                <a:gd name="T22" fmla="*/ 0 w 45"/>
                <a:gd name="T23" fmla="*/ 13 h 45"/>
                <a:gd name="T24" fmla="*/ 0 w 45"/>
                <a:gd name="T25" fmla="*/ 43 h 45"/>
                <a:gd name="T26" fmla="*/ 2 w 45"/>
                <a:gd name="T2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2"/>
                    <a:pt x="44" y="1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4596" y="1600"/>
              <a:ext cx="106" cy="107"/>
            </a:xfrm>
            <a:custGeom>
              <a:avLst/>
              <a:gdLst>
                <a:gd name="T0" fmla="*/ 43 w 45"/>
                <a:gd name="T1" fmla="*/ 0 h 45"/>
                <a:gd name="T2" fmla="*/ 13 w 45"/>
                <a:gd name="T3" fmla="*/ 0 h 45"/>
                <a:gd name="T4" fmla="*/ 11 w 45"/>
                <a:gd name="T5" fmla="*/ 2 h 45"/>
                <a:gd name="T6" fmla="*/ 13 w 45"/>
                <a:gd name="T7" fmla="*/ 5 h 45"/>
                <a:gd name="T8" fmla="*/ 37 w 45"/>
                <a:gd name="T9" fmla="*/ 5 h 45"/>
                <a:gd name="T10" fmla="*/ 1 w 45"/>
                <a:gd name="T11" fmla="*/ 41 h 45"/>
                <a:gd name="T12" fmla="*/ 0 w 45"/>
                <a:gd name="T13" fmla="*/ 43 h 45"/>
                <a:gd name="T14" fmla="*/ 1 w 45"/>
                <a:gd name="T15" fmla="*/ 45 h 45"/>
                <a:gd name="T16" fmla="*/ 4 w 45"/>
                <a:gd name="T17" fmla="*/ 45 h 45"/>
                <a:gd name="T18" fmla="*/ 41 w 45"/>
                <a:gd name="T19" fmla="*/ 8 h 45"/>
                <a:gd name="T20" fmla="*/ 41 w 45"/>
                <a:gd name="T21" fmla="*/ 32 h 45"/>
                <a:gd name="T22" fmla="*/ 43 w 45"/>
                <a:gd name="T23" fmla="*/ 34 h 45"/>
                <a:gd name="T24" fmla="*/ 45 w 45"/>
                <a:gd name="T25" fmla="*/ 32 h 45"/>
                <a:gd name="T26" fmla="*/ 45 w 45"/>
                <a:gd name="T27" fmla="*/ 2 h 45"/>
                <a:gd name="T28" fmla="*/ 43 w 45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2" y="45"/>
                    <a:pt x="3" y="45"/>
                    <a:pt x="4" y="45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4792" y="1600"/>
              <a:ext cx="106" cy="107"/>
            </a:xfrm>
            <a:custGeom>
              <a:avLst/>
              <a:gdLst>
                <a:gd name="T0" fmla="*/ 8 w 45"/>
                <a:gd name="T1" fmla="*/ 5 h 45"/>
                <a:gd name="T2" fmla="*/ 32 w 45"/>
                <a:gd name="T3" fmla="*/ 5 h 45"/>
                <a:gd name="T4" fmla="*/ 34 w 45"/>
                <a:gd name="T5" fmla="*/ 2 h 45"/>
                <a:gd name="T6" fmla="*/ 32 w 45"/>
                <a:gd name="T7" fmla="*/ 0 h 45"/>
                <a:gd name="T8" fmla="*/ 2 w 45"/>
                <a:gd name="T9" fmla="*/ 0 h 45"/>
                <a:gd name="T10" fmla="*/ 0 w 45"/>
                <a:gd name="T11" fmla="*/ 2 h 45"/>
                <a:gd name="T12" fmla="*/ 0 w 45"/>
                <a:gd name="T13" fmla="*/ 32 h 45"/>
                <a:gd name="T14" fmla="*/ 2 w 45"/>
                <a:gd name="T15" fmla="*/ 34 h 45"/>
                <a:gd name="T16" fmla="*/ 4 w 45"/>
                <a:gd name="T17" fmla="*/ 32 h 45"/>
                <a:gd name="T18" fmla="*/ 4 w 45"/>
                <a:gd name="T19" fmla="*/ 8 h 45"/>
                <a:gd name="T20" fmla="*/ 41 w 45"/>
                <a:gd name="T21" fmla="*/ 45 h 45"/>
                <a:gd name="T22" fmla="*/ 43 w 45"/>
                <a:gd name="T23" fmla="*/ 45 h 45"/>
                <a:gd name="T24" fmla="*/ 44 w 45"/>
                <a:gd name="T25" fmla="*/ 45 h 45"/>
                <a:gd name="T26" fmla="*/ 44 w 45"/>
                <a:gd name="T27" fmla="*/ 41 h 45"/>
                <a:gd name="T28" fmla="*/ 8 w 45"/>
                <a:gd name="T2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3" y="45"/>
                    <a:pt x="44" y="45"/>
                    <a:pt x="44" y="45"/>
                  </a:cubicBezTo>
                  <a:cubicBezTo>
                    <a:pt x="45" y="44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4596" y="1404"/>
              <a:ext cx="106" cy="106"/>
            </a:xfrm>
            <a:custGeom>
              <a:avLst/>
              <a:gdLst>
                <a:gd name="T0" fmla="*/ 43 w 45"/>
                <a:gd name="T1" fmla="*/ 11 h 45"/>
                <a:gd name="T2" fmla="*/ 41 w 45"/>
                <a:gd name="T3" fmla="*/ 13 h 45"/>
                <a:gd name="T4" fmla="*/ 41 w 45"/>
                <a:gd name="T5" fmla="*/ 38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2 w 45"/>
                <a:gd name="T19" fmla="*/ 41 h 45"/>
                <a:gd name="T20" fmla="*/ 11 w 45"/>
                <a:gd name="T21" fmla="*/ 43 h 45"/>
                <a:gd name="T22" fmla="*/ 13 w 45"/>
                <a:gd name="T23" fmla="*/ 45 h 45"/>
                <a:gd name="T24" fmla="*/ 43 w 45"/>
                <a:gd name="T25" fmla="*/ 45 h 45"/>
                <a:gd name="T26" fmla="*/ 45 w 45"/>
                <a:gd name="T27" fmla="*/ 43 h 45"/>
                <a:gd name="T28" fmla="*/ 45 w 45"/>
                <a:gd name="T29" fmla="*/ 13 h 45"/>
                <a:gd name="T30" fmla="*/ 43 w 45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2" y="11"/>
                    <a:pt x="41" y="12"/>
                    <a:pt x="41" y="13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2" y="41"/>
                    <a:pt x="12" y="41"/>
                  </a:cubicBezTo>
                  <a:cubicBezTo>
                    <a:pt x="11" y="42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4186" y="1404"/>
              <a:ext cx="107" cy="109"/>
            </a:xfrm>
            <a:custGeom>
              <a:avLst/>
              <a:gdLst>
                <a:gd name="T0" fmla="*/ 4 w 45"/>
                <a:gd name="T1" fmla="*/ 45 h 46"/>
                <a:gd name="T2" fmla="*/ 40 w 45"/>
                <a:gd name="T3" fmla="*/ 8 h 46"/>
                <a:gd name="T4" fmla="*/ 40 w 45"/>
                <a:gd name="T5" fmla="*/ 32 h 46"/>
                <a:gd name="T6" fmla="*/ 43 w 45"/>
                <a:gd name="T7" fmla="*/ 34 h 46"/>
                <a:gd name="T8" fmla="*/ 45 w 45"/>
                <a:gd name="T9" fmla="*/ 32 h 46"/>
                <a:gd name="T10" fmla="*/ 45 w 45"/>
                <a:gd name="T11" fmla="*/ 2 h 46"/>
                <a:gd name="T12" fmla="*/ 43 w 45"/>
                <a:gd name="T13" fmla="*/ 0 h 46"/>
                <a:gd name="T14" fmla="*/ 13 w 45"/>
                <a:gd name="T15" fmla="*/ 0 h 46"/>
                <a:gd name="T16" fmla="*/ 11 w 45"/>
                <a:gd name="T17" fmla="*/ 2 h 46"/>
                <a:gd name="T18" fmla="*/ 13 w 45"/>
                <a:gd name="T19" fmla="*/ 5 h 46"/>
                <a:gd name="T20" fmla="*/ 37 w 45"/>
                <a:gd name="T21" fmla="*/ 5 h 46"/>
                <a:gd name="T22" fmla="*/ 1 w 45"/>
                <a:gd name="T23" fmla="*/ 41 h 46"/>
                <a:gd name="T24" fmla="*/ 0 w 45"/>
                <a:gd name="T25" fmla="*/ 43 h 46"/>
                <a:gd name="T26" fmla="*/ 1 w 45"/>
                <a:gd name="T27" fmla="*/ 45 h 46"/>
                <a:gd name="T28" fmla="*/ 4 w 45"/>
                <a:gd name="T2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4" y="45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3"/>
                    <a:pt x="41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1" y="46"/>
                    <a:pt x="3" y="46"/>
                    <a:pt x="4" y="4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3990" y="1600"/>
              <a:ext cx="107" cy="107"/>
            </a:xfrm>
            <a:custGeom>
              <a:avLst/>
              <a:gdLst>
                <a:gd name="T0" fmla="*/ 41 w 45"/>
                <a:gd name="T1" fmla="*/ 1 h 45"/>
                <a:gd name="T2" fmla="*/ 5 w 45"/>
                <a:gd name="T3" fmla="*/ 37 h 45"/>
                <a:gd name="T4" fmla="*/ 5 w 45"/>
                <a:gd name="T5" fmla="*/ 13 h 45"/>
                <a:gd name="T6" fmla="*/ 2 w 45"/>
                <a:gd name="T7" fmla="*/ 11 h 45"/>
                <a:gd name="T8" fmla="*/ 0 w 45"/>
                <a:gd name="T9" fmla="*/ 13 h 45"/>
                <a:gd name="T10" fmla="*/ 0 w 45"/>
                <a:gd name="T11" fmla="*/ 43 h 45"/>
                <a:gd name="T12" fmla="*/ 2 w 45"/>
                <a:gd name="T13" fmla="*/ 45 h 45"/>
                <a:gd name="T14" fmla="*/ 32 w 45"/>
                <a:gd name="T15" fmla="*/ 45 h 45"/>
                <a:gd name="T16" fmla="*/ 34 w 45"/>
                <a:gd name="T17" fmla="*/ 43 h 45"/>
                <a:gd name="T18" fmla="*/ 32 w 45"/>
                <a:gd name="T19" fmla="*/ 41 h 45"/>
                <a:gd name="T20" fmla="*/ 8 w 45"/>
                <a:gd name="T21" fmla="*/ 41 h 45"/>
                <a:gd name="T22" fmla="*/ 44 w 45"/>
                <a:gd name="T23" fmla="*/ 4 h 45"/>
                <a:gd name="T24" fmla="*/ 45 w 45"/>
                <a:gd name="T25" fmla="*/ 2 h 45"/>
                <a:gd name="T26" fmla="*/ 44 w 45"/>
                <a:gd name="T27" fmla="*/ 1 h 45"/>
                <a:gd name="T28" fmla="*/ 41 w 45"/>
                <a:gd name="T2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1" y="1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4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3"/>
                    <a:pt x="45" y="2"/>
                  </a:cubicBezTo>
                  <a:cubicBezTo>
                    <a:pt x="45" y="2"/>
                    <a:pt x="45" y="1"/>
                    <a:pt x="44" y="1"/>
                  </a:cubicBezTo>
                  <a:cubicBezTo>
                    <a:pt x="44" y="0"/>
                    <a:pt x="42" y="0"/>
                    <a:pt x="41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4186" y="1600"/>
              <a:ext cx="107" cy="107"/>
            </a:xfrm>
            <a:custGeom>
              <a:avLst/>
              <a:gdLst>
                <a:gd name="T0" fmla="*/ 43 w 45"/>
                <a:gd name="T1" fmla="*/ 11 h 45"/>
                <a:gd name="T2" fmla="*/ 40 w 45"/>
                <a:gd name="T3" fmla="*/ 13 h 45"/>
                <a:gd name="T4" fmla="*/ 40 w 45"/>
                <a:gd name="T5" fmla="*/ 37 h 45"/>
                <a:gd name="T6" fmla="*/ 4 w 45"/>
                <a:gd name="T7" fmla="*/ 1 h 45"/>
                <a:gd name="T8" fmla="*/ 1 w 45"/>
                <a:gd name="T9" fmla="*/ 1 h 45"/>
                <a:gd name="T10" fmla="*/ 0 w 45"/>
                <a:gd name="T11" fmla="*/ 2 h 45"/>
                <a:gd name="T12" fmla="*/ 1 w 45"/>
                <a:gd name="T13" fmla="*/ 4 h 45"/>
                <a:gd name="T14" fmla="*/ 37 w 45"/>
                <a:gd name="T15" fmla="*/ 41 h 45"/>
                <a:gd name="T16" fmla="*/ 13 w 45"/>
                <a:gd name="T17" fmla="*/ 41 h 45"/>
                <a:gd name="T18" fmla="*/ 11 w 45"/>
                <a:gd name="T19" fmla="*/ 43 h 45"/>
                <a:gd name="T20" fmla="*/ 13 w 45"/>
                <a:gd name="T21" fmla="*/ 45 h 45"/>
                <a:gd name="T22" fmla="*/ 43 w 45"/>
                <a:gd name="T23" fmla="*/ 45 h 45"/>
                <a:gd name="T24" fmla="*/ 45 w 45"/>
                <a:gd name="T25" fmla="*/ 43 h 45"/>
                <a:gd name="T26" fmla="*/ 45 w 45"/>
                <a:gd name="T27" fmla="*/ 13 h 45"/>
                <a:gd name="T28" fmla="*/ 43 w 45"/>
                <a:gd name="T2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11"/>
                  </a:moveTo>
                  <a:cubicBezTo>
                    <a:pt x="41" y="11"/>
                    <a:pt x="40" y="12"/>
                    <a:pt x="40" y="1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1" y="42"/>
                    <a:pt x="11" y="43"/>
                  </a:cubicBezTo>
                  <a:cubicBezTo>
                    <a:pt x="11" y="44"/>
                    <a:pt x="12" y="45"/>
                    <a:pt x="1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2"/>
                    <a:pt x="44" y="11"/>
                    <a:pt x="43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3990" y="1404"/>
              <a:ext cx="107" cy="109"/>
            </a:xfrm>
            <a:custGeom>
              <a:avLst/>
              <a:gdLst>
                <a:gd name="T0" fmla="*/ 8 w 45"/>
                <a:gd name="T1" fmla="*/ 5 h 46"/>
                <a:gd name="T2" fmla="*/ 32 w 45"/>
                <a:gd name="T3" fmla="*/ 5 h 46"/>
                <a:gd name="T4" fmla="*/ 34 w 45"/>
                <a:gd name="T5" fmla="*/ 2 h 46"/>
                <a:gd name="T6" fmla="*/ 32 w 45"/>
                <a:gd name="T7" fmla="*/ 0 h 46"/>
                <a:gd name="T8" fmla="*/ 2 w 45"/>
                <a:gd name="T9" fmla="*/ 0 h 46"/>
                <a:gd name="T10" fmla="*/ 0 w 45"/>
                <a:gd name="T11" fmla="*/ 2 h 46"/>
                <a:gd name="T12" fmla="*/ 0 w 45"/>
                <a:gd name="T13" fmla="*/ 32 h 46"/>
                <a:gd name="T14" fmla="*/ 2 w 45"/>
                <a:gd name="T15" fmla="*/ 34 h 46"/>
                <a:gd name="T16" fmla="*/ 5 w 45"/>
                <a:gd name="T17" fmla="*/ 32 h 46"/>
                <a:gd name="T18" fmla="*/ 5 w 45"/>
                <a:gd name="T19" fmla="*/ 8 h 46"/>
                <a:gd name="T20" fmla="*/ 41 w 45"/>
                <a:gd name="T21" fmla="*/ 45 h 46"/>
                <a:gd name="T22" fmla="*/ 44 w 45"/>
                <a:gd name="T23" fmla="*/ 45 h 46"/>
                <a:gd name="T24" fmla="*/ 45 w 45"/>
                <a:gd name="T25" fmla="*/ 43 h 46"/>
                <a:gd name="T26" fmla="*/ 44 w 45"/>
                <a:gd name="T27" fmla="*/ 41 h 46"/>
                <a:gd name="T28" fmla="*/ 8 w 45"/>
                <a:gd name="T2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8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4" y="34"/>
                    <a:pt x="5" y="33"/>
                    <a:pt x="5" y="32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2" y="46"/>
                    <a:pt x="44" y="46"/>
                    <a:pt x="44" y="45"/>
                  </a:cubicBezTo>
                  <a:cubicBezTo>
                    <a:pt x="45" y="44"/>
                    <a:pt x="45" y="44"/>
                    <a:pt x="45" y="43"/>
                  </a:cubicBezTo>
                  <a:cubicBezTo>
                    <a:pt x="45" y="42"/>
                    <a:pt x="45" y="42"/>
                    <a:pt x="44" y="41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3581" y="1404"/>
              <a:ext cx="106" cy="106"/>
            </a:xfrm>
            <a:custGeom>
              <a:avLst/>
              <a:gdLst>
                <a:gd name="T0" fmla="*/ 44 w 45"/>
                <a:gd name="T1" fmla="*/ 1 h 45"/>
                <a:gd name="T2" fmla="*/ 41 w 45"/>
                <a:gd name="T3" fmla="*/ 1 h 45"/>
                <a:gd name="T4" fmla="*/ 4 w 45"/>
                <a:gd name="T5" fmla="*/ 38 h 45"/>
                <a:gd name="T6" fmla="*/ 4 w 45"/>
                <a:gd name="T7" fmla="*/ 13 h 45"/>
                <a:gd name="T8" fmla="*/ 2 w 45"/>
                <a:gd name="T9" fmla="*/ 11 h 45"/>
                <a:gd name="T10" fmla="*/ 0 w 45"/>
                <a:gd name="T11" fmla="*/ 13 h 45"/>
                <a:gd name="T12" fmla="*/ 0 w 45"/>
                <a:gd name="T13" fmla="*/ 43 h 45"/>
                <a:gd name="T14" fmla="*/ 2 w 45"/>
                <a:gd name="T15" fmla="*/ 45 h 45"/>
                <a:gd name="T16" fmla="*/ 32 w 45"/>
                <a:gd name="T17" fmla="*/ 45 h 45"/>
                <a:gd name="T18" fmla="*/ 34 w 45"/>
                <a:gd name="T19" fmla="*/ 43 h 45"/>
                <a:gd name="T20" fmla="*/ 32 w 45"/>
                <a:gd name="T21" fmla="*/ 41 h 45"/>
                <a:gd name="T22" fmla="*/ 8 w 45"/>
                <a:gd name="T23" fmla="*/ 41 h 45"/>
                <a:gd name="T24" fmla="*/ 44 w 45"/>
                <a:gd name="T25" fmla="*/ 4 h 45"/>
                <a:gd name="T26" fmla="*/ 44 w 45"/>
                <a:gd name="T2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44" y="1"/>
                  </a:moveTo>
                  <a:cubicBezTo>
                    <a:pt x="43" y="0"/>
                    <a:pt x="42" y="0"/>
                    <a:pt x="41" y="1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2"/>
                    <a:pt x="44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3385" y="1600"/>
              <a:ext cx="106" cy="107"/>
            </a:xfrm>
            <a:custGeom>
              <a:avLst/>
              <a:gdLst>
                <a:gd name="T0" fmla="*/ 43 w 45"/>
                <a:gd name="T1" fmla="*/ 0 h 45"/>
                <a:gd name="T2" fmla="*/ 13 w 45"/>
                <a:gd name="T3" fmla="*/ 0 h 45"/>
                <a:gd name="T4" fmla="*/ 11 w 45"/>
                <a:gd name="T5" fmla="*/ 2 h 45"/>
                <a:gd name="T6" fmla="*/ 13 w 45"/>
                <a:gd name="T7" fmla="*/ 5 h 45"/>
                <a:gd name="T8" fmla="*/ 37 w 45"/>
                <a:gd name="T9" fmla="*/ 5 h 45"/>
                <a:gd name="T10" fmla="*/ 1 w 45"/>
                <a:gd name="T11" fmla="*/ 41 h 45"/>
                <a:gd name="T12" fmla="*/ 0 w 45"/>
                <a:gd name="T13" fmla="*/ 43 h 45"/>
                <a:gd name="T14" fmla="*/ 1 w 45"/>
                <a:gd name="T15" fmla="*/ 45 h 45"/>
                <a:gd name="T16" fmla="*/ 4 w 45"/>
                <a:gd name="T17" fmla="*/ 45 h 45"/>
                <a:gd name="T18" fmla="*/ 41 w 45"/>
                <a:gd name="T19" fmla="*/ 8 h 45"/>
                <a:gd name="T20" fmla="*/ 41 w 45"/>
                <a:gd name="T21" fmla="*/ 32 h 45"/>
                <a:gd name="T22" fmla="*/ 43 w 45"/>
                <a:gd name="T23" fmla="*/ 34 h 45"/>
                <a:gd name="T24" fmla="*/ 45 w 45"/>
                <a:gd name="T25" fmla="*/ 32 h 45"/>
                <a:gd name="T26" fmla="*/ 45 w 45"/>
                <a:gd name="T27" fmla="*/ 2 h 45"/>
                <a:gd name="T28" fmla="*/ 43 w 45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5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2"/>
                    <a:pt x="0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2" y="45"/>
                    <a:pt x="3" y="45"/>
                    <a:pt x="4" y="45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2976" y="1404"/>
              <a:ext cx="106" cy="109"/>
            </a:xfrm>
            <a:custGeom>
              <a:avLst/>
              <a:gdLst>
                <a:gd name="T0" fmla="*/ 43 w 45"/>
                <a:gd name="T1" fmla="*/ 0 h 46"/>
                <a:gd name="T2" fmla="*/ 13 w 45"/>
                <a:gd name="T3" fmla="*/ 0 h 46"/>
                <a:gd name="T4" fmla="*/ 11 w 45"/>
                <a:gd name="T5" fmla="*/ 2 h 46"/>
                <a:gd name="T6" fmla="*/ 13 w 45"/>
                <a:gd name="T7" fmla="*/ 5 h 46"/>
                <a:gd name="T8" fmla="*/ 37 w 45"/>
                <a:gd name="T9" fmla="*/ 5 h 46"/>
                <a:gd name="T10" fmla="*/ 1 w 45"/>
                <a:gd name="T11" fmla="*/ 41 h 46"/>
                <a:gd name="T12" fmla="*/ 1 w 45"/>
                <a:gd name="T13" fmla="*/ 45 h 46"/>
                <a:gd name="T14" fmla="*/ 4 w 45"/>
                <a:gd name="T15" fmla="*/ 45 h 46"/>
                <a:gd name="T16" fmla="*/ 40 w 45"/>
                <a:gd name="T17" fmla="*/ 8 h 46"/>
                <a:gd name="T18" fmla="*/ 40 w 45"/>
                <a:gd name="T19" fmla="*/ 32 h 46"/>
                <a:gd name="T20" fmla="*/ 43 w 45"/>
                <a:gd name="T21" fmla="*/ 34 h 46"/>
                <a:gd name="T22" fmla="*/ 45 w 45"/>
                <a:gd name="T23" fmla="*/ 32 h 46"/>
                <a:gd name="T24" fmla="*/ 45 w 45"/>
                <a:gd name="T25" fmla="*/ 2 h 46"/>
                <a:gd name="T26" fmla="*/ 43 w 45"/>
                <a:gd name="T2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4"/>
                    <a:pt x="1" y="45"/>
                  </a:cubicBezTo>
                  <a:cubicBezTo>
                    <a:pt x="1" y="46"/>
                    <a:pt x="3" y="46"/>
                    <a:pt x="4" y="45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3"/>
                    <a:pt x="41" y="34"/>
                    <a:pt x="43" y="34"/>
                  </a:cubicBezTo>
                  <a:cubicBezTo>
                    <a:pt x="44" y="34"/>
                    <a:pt x="45" y="33"/>
                    <a:pt x="45" y="3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2779" y="1600"/>
              <a:ext cx="107" cy="107"/>
            </a:xfrm>
            <a:custGeom>
              <a:avLst/>
              <a:gdLst>
                <a:gd name="T0" fmla="*/ 41 w 45"/>
                <a:gd name="T1" fmla="*/ 1 h 45"/>
                <a:gd name="T2" fmla="*/ 5 w 45"/>
                <a:gd name="T3" fmla="*/ 37 h 45"/>
                <a:gd name="T4" fmla="*/ 5 w 45"/>
                <a:gd name="T5" fmla="*/ 13 h 45"/>
                <a:gd name="T6" fmla="*/ 2 w 45"/>
                <a:gd name="T7" fmla="*/ 11 h 45"/>
                <a:gd name="T8" fmla="*/ 0 w 45"/>
                <a:gd name="T9" fmla="*/ 13 h 45"/>
                <a:gd name="T10" fmla="*/ 0 w 45"/>
                <a:gd name="T11" fmla="*/ 43 h 45"/>
                <a:gd name="T12" fmla="*/ 2 w 45"/>
                <a:gd name="T13" fmla="*/ 45 h 45"/>
                <a:gd name="T14" fmla="*/ 32 w 45"/>
                <a:gd name="T15" fmla="*/ 45 h 45"/>
                <a:gd name="T16" fmla="*/ 34 w 45"/>
                <a:gd name="T17" fmla="*/ 43 h 45"/>
                <a:gd name="T18" fmla="*/ 32 w 45"/>
                <a:gd name="T19" fmla="*/ 41 h 45"/>
                <a:gd name="T20" fmla="*/ 8 w 45"/>
                <a:gd name="T21" fmla="*/ 41 h 45"/>
                <a:gd name="T22" fmla="*/ 44 w 45"/>
                <a:gd name="T23" fmla="*/ 4 h 45"/>
                <a:gd name="T24" fmla="*/ 44 w 45"/>
                <a:gd name="T25" fmla="*/ 1 h 45"/>
                <a:gd name="T26" fmla="*/ 41 w 45"/>
                <a:gd name="T2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41" y="1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4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4" y="44"/>
                    <a:pt x="34" y="43"/>
                  </a:cubicBezTo>
                  <a:cubicBezTo>
                    <a:pt x="34" y="42"/>
                    <a:pt x="33" y="41"/>
                    <a:pt x="32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2"/>
                    <a:pt x="44" y="1"/>
                  </a:cubicBezTo>
                  <a:cubicBezTo>
                    <a:pt x="44" y="0"/>
                    <a:pt x="42" y="0"/>
                    <a:pt x="41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2221" y="1404"/>
              <a:ext cx="208" cy="303"/>
            </a:xfrm>
            <a:custGeom>
              <a:avLst/>
              <a:gdLst>
                <a:gd name="T0" fmla="*/ 88 w 88"/>
                <a:gd name="T1" fmla="*/ 46 h 128"/>
                <a:gd name="T2" fmla="*/ 88 w 88"/>
                <a:gd name="T3" fmla="*/ 44 h 128"/>
                <a:gd name="T4" fmla="*/ 88 w 88"/>
                <a:gd name="T5" fmla="*/ 43 h 128"/>
                <a:gd name="T6" fmla="*/ 46 w 88"/>
                <a:gd name="T7" fmla="*/ 1 h 128"/>
                <a:gd name="T8" fmla="*/ 42 w 88"/>
                <a:gd name="T9" fmla="*/ 1 h 128"/>
                <a:gd name="T10" fmla="*/ 0 w 88"/>
                <a:gd name="T11" fmla="*/ 43 h 128"/>
                <a:gd name="T12" fmla="*/ 0 w 88"/>
                <a:gd name="T13" fmla="*/ 46 h 128"/>
                <a:gd name="T14" fmla="*/ 4 w 88"/>
                <a:gd name="T15" fmla="*/ 46 h 128"/>
                <a:gd name="T16" fmla="*/ 42 w 88"/>
                <a:gd name="T17" fmla="*/ 8 h 128"/>
                <a:gd name="T18" fmla="*/ 42 w 88"/>
                <a:gd name="T19" fmla="*/ 126 h 128"/>
                <a:gd name="T20" fmla="*/ 44 w 88"/>
                <a:gd name="T21" fmla="*/ 128 h 128"/>
                <a:gd name="T22" fmla="*/ 46 w 88"/>
                <a:gd name="T23" fmla="*/ 126 h 128"/>
                <a:gd name="T24" fmla="*/ 46 w 88"/>
                <a:gd name="T25" fmla="*/ 8 h 128"/>
                <a:gd name="T26" fmla="*/ 84 w 88"/>
                <a:gd name="T27" fmla="*/ 46 h 128"/>
                <a:gd name="T28" fmla="*/ 88 w 88"/>
                <a:gd name="T29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28">
                  <a:moveTo>
                    <a:pt x="88" y="46"/>
                  </a:moveTo>
                  <a:cubicBezTo>
                    <a:pt x="88" y="46"/>
                    <a:pt x="88" y="45"/>
                    <a:pt x="88" y="44"/>
                  </a:cubicBezTo>
                  <a:cubicBezTo>
                    <a:pt x="88" y="44"/>
                    <a:pt x="88" y="43"/>
                    <a:pt x="88" y="43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3" y="0"/>
                    <a:pt x="42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1" y="47"/>
                    <a:pt x="3" y="47"/>
                    <a:pt x="4" y="4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7"/>
                    <a:pt x="43" y="128"/>
                    <a:pt x="44" y="128"/>
                  </a:cubicBezTo>
                  <a:cubicBezTo>
                    <a:pt x="45" y="128"/>
                    <a:pt x="46" y="127"/>
                    <a:pt x="46" y="12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5" y="47"/>
                    <a:pt x="87" y="47"/>
                    <a:pt x="88" y="4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>
              <a:off x="1616" y="1404"/>
              <a:ext cx="208" cy="303"/>
            </a:xfrm>
            <a:custGeom>
              <a:avLst/>
              <a:gdLst>
                <a:gd name="T0" fmla="*/ 88 w 88"/>
                <a:gd name="T1" fmla="*/ 82 h 128"/>
                <a:gd name="T2" fmla="*/ 84 w 88"/>
                <a:gd name="T3" fmla="*/ 82 h 128"/>
                <a:gd name="T4" fmla="*/ 46 w 88"/>
                <a:gd name="T5" fmla="*/ 120 h 128"/>
                <a:gd name="T6" fmla="*/ 46 w 88"/>
                <a:gd name="T7" fmla="*/ 2 h 128"/>
                <a:gd name="T8" fmla="*/ 44 w 88"/>
                <a:gd name="T9" fmla="*/ 0 h 128"/>
                <a:gd name="T10" fmla="*/ 42 w 88"/>
                <a:gd name="T11" fmla="*/ 2 h 128"/>
                <a:gd name="T12" fmla="*/ 42 w 88"/>
                <a:gd name="T13" fmla="*/ 120 h 128"/>
                <a:gd name="T14" fmla="*/ 4 w 88"/>
                <a:gd name="T15" fmla="*/ 82 h 128"/>
                <a:gd name="T16" fmla="*/ 0 w 88"/>
                <a:gd name="T17" fmla="*/ 82 h 128"/>
                <a:gd name="T18" fmla="*/ 0 w 88"/>
                <a:gd name="T19" fmla="*/ 84 h 128"/>
                <a:gd name="T20" fmla="*/ 0 w 88"/>
                <a:gd name="T21" fmla="*/ 86 h 128"/>
                <a:gd name="T22" fmla="*/ 42 w 88"/>
                <a:gd name="T23" fmla="*/ 127 h 128"/>
                <a:gd name="T24" fmla="*/ 42 w 88"/>
                <a:gd name="T25" fmla="*/ 127 h 128"/>
                <a:gd name="T26" fmla="*/ 42 w 88"/>
                <a:gd name="T27" fmla="*/ 128 h 128"/>
                <a:gd name="T28" fmla="*/ 46 w 88"/>
                <a:gd name="T29" fmla="*/ 128 h 128"/>
                <a:gd name="T30" fmla="*/ 88 w 88"/>
                <a:gd name="T31" fmla="*/ 86 h 128"/>
                <a:gd name="T32" fmla="*/ 88 w 88"/>
                <a:gd name="T33" fmla="*/ 8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128">
                  <a:moveTo>
                    <a:pt x="88" y="82"/>
                  </a:moveTo>
                  <a:cubicBezTo>
                    <a:pt x="87" y="82"/>
                    <a:pt x="85" y="82"/>
                    <a:pt x="84" y="82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43" y="0"/>
                    <a:pt x="42" y="1"/>
                    <a:pt x="42" y="2"/>
                  </a:cubicBezTo>
                  <a:cubicBezTo>
                    <a:pt x="42" y="120"/>
                    <a:pt x="42" y="120"/>
                    <a:pt x="42" y="120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3" y="82"/>
                    <a:pt x="1" y="82"/>
                    <a:pt x="0" y="82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3" y="128"/>
                    <a:pt x="45" y="128"/>
                    <a:pt x="46" y="128"/>
                  </a:cubicBezTo>
                  <a:cubicBezTo>
                    <a:pt x="88" y="86"/>
                    <a:pt x="88" y="86"/>
                    <a:pt x="88" y="86"/>
                  </a:cubicBezTo>
                  <a:cubicBezTo>
                    <a:pt x="88" y="85"/>
                    <a:pt x="88" y="83"/>
                    <a:pt x="88" y="8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>
              <a:off x="963" y="1451"/>
              <a:ext cx="303" cy="211"/>
            </a:xfrm>
            <a:custGeom>
              <a:avLst/>
              <a:gdLst>
                <a:gd name="T0" fmla="*/ 85 w 128"/>
                <a:gd name="T1" fmla="*/ 88 h 89"/>
                <a:gd name="T2" fmla="*/ 127 w 128"/>
                <a:gd name="T3" fmla="*/ 46 h 89"/>
                <a:gd name="T4" fmla="*/ 128 w 128"/>
                <a:gd name="T5" fmla="*/ 44 h 89"/>
                <a:gd name="T6" fmla="*/ 127 w 128"/>
                <a:gd name="T7" fmla="*/ 43 h 89"/>
                <a:gd name="T8" fmla="*/ 85 w 128"/>
                <a:gd name="T9" fmla="*/ 1 h 89"/>
                <a:gd name="T10" fmla="*/ 82 w 128"/>
                <a:gd name="T11" fmla="*/ 1 h 89"/>
                <a:gd name="T12" fmla="*/ 82 w 128"/>
                <a:gd name="T13" fmla="*/ 4 h 89"/>
                <a:gd name="T14" fmla="*/ 120 w 128"/>
                <a:gd name="T15" fmla="*/ 42 h 89"/>
                <a:gd name="T16" fmla="*/ 2 w 128"/>
                <a:gd name="T17" fmla="*/ 42 h 89"/>
                <a:gd name="T18" fmla="*/ 0 w 128"/>
                <a:gd name="T19" fmla="*/ 44 h 89"/>
                <a:gd name="T20" fmla="*/ 2 w 128"/>
                <a:gd name="T21" fmla="*/ 47 h 89"/>
                <a:gd name="T22" fmla="*/ 120 w 128"/>
                <a:gd name="T23" fmla="*/ 47 h 89"/>
                <a:gd name="T24" fmla="*/ 82 w 128"/>
                <a:gd name="T25" fmla="*/ 85 h 89"/>
                <a:gd name="T26" fmla="*/ 82 w 128"/>
                <a:gd name="T27" fmla="*/ 88 h 89"/>
                <a:gd name="T28" fmla="*/ 85 w 128"/>
                <a:gd name="T29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85" y="88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8" y="45"/>
                    <a:pt x="128" y="45"/>
                    <a:pt x="128" y="44"/>
                  </a:cubicBezTo>
                  <a:cubicBezTo>
                    <a:pt x="128" y="44"/>
                    <a:pt x="128" y="43"/>
                    <a:pt x="127" y="43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0"/>
                    <a:pt x="83" y="0"/>
                    <a:pt x="82" y="1"/>
                  </a:cubicBezTo>
                  <a:cubicBezTo>
                    <a:pt x="81" y="2"/>
                    <a:pt x="81" y="3"/>
                    <a:pt x="82" y="4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2"/>
                    <a:pt x="0" y="43"/>
                    <a:pt x="0" y="44"/>
                  </a:cubicBezTo>
                  <a:cubicBezTo>
                    <a:pt x="0" y="45"/>
                    <a:pt x="1" y="47"/>
                    <a:pt x="2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1" y="85"/>
                    <a:pt x="81" y="87"/>
                    <a:pt x="82" y="88"/>
                  </a:cubicBezTo>
                  <a:cubicBezTo>
                    <a:pt x="83" y="89"/>
                    <a:pt x="85" y="89"/>
                    <a:pt x="85" y="8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358" y="1451"/>
              <a:ext cx="302" cy="211"/>
            </a:xfrm>
            <a:custGeom>
              <a:avLst/>
              <a:gdLst>
                <a:gd name="T0" fmla="*/ 126 w 128"/>
                <a:gd name="T1" fmla="*/ 42 h 89"/>
                <a:gd name="T2" fmla="*/ 8 w 128"/>
                <a:gd name="T3" fmla="*/ 42 h 89"/>
                <a:gd name="T4" fmla="*/ 46 w 128"/>
                <a:gd name="T5" fmla="*/ 4 h 89"/>
                <a:gd name="T6" fmla="*/ 46 w 128"/>
                <a:gd name="T7" fmla="*/ 1 h 89"/>
                <a:gd name="T8" fmla="*/ 44 w 128"/>
                <a:gd name="T9" fmla="*/ 0 h 89"/>
                <a:gd name="T10" fmla="*/ 43 w 128"/>
                <a:gd name="T11" fmla="*/ 1 h 89"/>
                <a:gd name="T12" fmla="*/ 1 w 128"/>
                <a:gd name="T13" fmla="*/ 43 h 89"/>
                <a:gd name="T14" fmla="*/ 1 w 128"/>
                <a:gd name="T15" fmla="*/ 46 h 89"/>
                <a:gd name="T16" fmla="*/ 43 w 128"/>
                <a:gd name="T17" fmla="*/ 88 h 89"/>
                <a:gd name="T18" fmla="*/ 46 w 128"/>
                <a:gd name="T19" fmla="*/ 88 h 89"/>
                <a:gd name="T20" fmla="*/ 46 w 128"/>
                <a:gd name="T21" fmla="*/ 85 h 89"/>
                <a:gd name="T22" fmla="*/ 8 w 128"/>
                <a:gd name="T23" fmla="*/ 47 h 89"/>
                <a:gd name="T24" fmla="*/ 126 w 128"/>
                <a:gd name="T25" fmla="*/ 47 h 89"/>
                <a:gd name="T26" fmla="*/ 128 w 128"/>
                <a:gd name="T27" fmla="*/ 44 h 89"/>
                <a:gd name="T28" fmla="*/ 126 w 128"/>
                <a:gd name="T2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126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3" y="89"/>
                    <a:pt x="45" y="89"/>
                    <a:pt x="46" y="88"/>
                  </a:cubicBezTo>
                  <a:cubicBezTo>
                    <a:pt x="47" y="87"/>
                    <a:pt x="47" y="85"/>
                    <a:pt x="46" y="85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7" y="47"/>
                    <a:pt x="128" y="45"/>
                    <a:pt x="128" y="44"/>
                  </a:cubicBezTo>
                  <a:cubicBezTo>
                    <a:pt x="128" y="43"/>
                    <a:pt x="127" y="42"/>
                    <a:pt x="126" y="4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7017" y="871"/>
              <a:ext cx="303" cy="157"/>
            </a:xfrm>
            <a:custGeom>
              <a:avLst/>
              <a:gdLst>
                <a:gd name="T0" fmla="*/ 66 w 128"/>
                <a:gd name="T1" fmla="*/ 1 h 66"/>
                <a:gd name="T2" fmla="*/ 62 w 128"/>
                <a:gd name="T3" fmla="*/ 1 h 66"/>
                <a:gd name="T4" fmla="*/ 1 w 128"/>
                <a:gd name="T5" fmla="*/ 62 h 66"/>
                <a:gd name="T6" fmla="*/ 0 w 128"/>
                <a:gd name="T7" fmla="*/ 64 h 66"/>
                <a:gd name="T8" fmla="*/ 1 w 128"/>
                <a:gd name="T9" fmla="*/ 66 h 66"/>
                <a:gd name="T10" fmla="*/ 4 w 128"/>
                <a:gd name="T11" fmla="*/ 66 h 66"/>
                <a:gd name="T12" fmla="*/ 64 w 128"/>
                <a:gd name="T13" fmla="*/ 5 h 66"/>
                <a:gd name="T14" fmla="*/ 124 w 128"/>
                <a:gd name="T15" fmla="*/ 66 h 66"/>
                <a:gd name="T16" fmla="*/ 127 w 128"/>
                <a:gd name="T17" fmla="*/ 66 h 66"/>
                <a:gd name="T18" fmla="*/ 128 w 128"/>
                <a:gd name="T19" fmla="*/ 64 h 66"/>
                <a:gd name="T20" fmla="*/ 127 w 128"/>
                <a:gd name="T21" fmla="*/ 62 h 66"/>
                <a:gd name="T22" fmla="*/ 66 w 128"/>
                <a:gd name="T23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66">
                  <a:moveTo>
                    <a:pt x="66" y="1"/>
                  </a:moveTo>
                  <a:cubicBezTo>
                    <a:pt x="65" y="0"/>
                    <a:pt x="63" y="0"/>
                    <a:pt x="62" y="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3"/>
                    <a:pt x="0" y="63"/>
                    <a:pt x="0" y="64"/>
                  </a:cubicBezTo>
                  <a:cubicBezTo>
                    <a:pt x="0" y="65"/>
                    <a:pt x="0" y="65"/>
                    <a:pt x="1" y="66"/>
                  </a:cubicBezTo>
                  <a:cubicBezTo>
                    <a:pt x="1" y="66"/>
                    <a:pt x="3" y="66"/>
                    <a:pt x="4" y="6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5" y="66"/>
                    <a:pt x="126" y="66"/>
                    <a:pt x="127" y="66"/>
                  </a:cubicBezTo>
                  <a:cubicBezTo>
                    <a:pt x="128" y="65"/>
                    <a:pt x="128" y="65"/>
                    <a:pt x="128" y="64"/>
                  </a:cubicBezTo>
                  <a:cubicBezTo>
                    <a:pt x="128" y="63"/>
                    <a:pt x="128" y="63"/>
                    <a:pt x="127" y="62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>
              <a:off x="6412" y="871"/>
              <a:ext cx="303" cy="157"/>
            </a:xfrm>
            <a:custGeom>
              <a:avLst/>
              <a:gdLst>
                <a:gd name="T0" fmla="*/ 65 w 128"/>
                <a:gd name="T1" fmla="*/ 66 h 66"/>
                <a:gd name="T2" fmla="*/ 127 w 128"/>
                <a:gd name="T3" fmla="*/ 4 h 66"/>
                <a:gd name="T4" fmla="*/ 127 w 128"/>
                <a:gd name="T5" fmla="*/ 1 h 66"/>
                <a:gd name="T6" fmla="*/ 124 w 128"/>
                <a:gd name="T7" fmla="*/ 1 h 66"/>
                <a:gd name="T8" fmla="*/ 64 w 128"/>
                <a:gd name="T9" fmla="*/ 61 h 66"/>
                <a:gd name="T10" fmla="*/ 4 w 128"/>
                <a:gd name="T11" fmla="*/ 1 h 66"/>
                <a:gd name="T12" fmla="*/ 2 w 128"/>
                <a:gd name="T13" fmla="*/ 0 h 66"/>
                <a:gd name="T14" fmla="*/ 0 w 128"/>
                <a:gd name="T15" fmla="*/ 1 h 66"/>
                <a:gd name="T16" fmla="*/ 0 w 128"/>
                <a:gd name="T17" fmla="*/ 4 h 66"/>
                <a:gd name="T18" fmla="*/ 62 w 128"/>
                <a:gd name="T19" fmla="*/ 66 h 66"/>
                <a:gd name="T20" fmla="*/ 65 w 128"/>
                <a:gd name="T2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66">
                  <a:moveTo>
                    <a:pt x="65" y="66"/>
                  </a:moveTo>
                  <a:cubicBezTo>
                    <a:pt x="127" y="4"/>
                    <a:pt x="127" y="4"/>
                    <a:pt x="127" y="4"/>
                  </a:cubicBezTo>
                  <a:cubicBezTo>
                    <a:pt x="128" y="3"/>
                    <a:pt x="128" y="1"/>
                    <a:pt x="127" y="1"/>
                  </a:cubicBezTo>
                  <a:cubicBezTo>
                    <a:pt x="126" y="0"/>
                    <a:pt x="125" y="0"/>
                    <a:pt x="124" y="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3" y="66"/>
                    <a:pt x="65" y="66"/>
                    <a:pt x="65" y="6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>
              <a:off x="5880" y="798"/>
              <a:ext cx="156" cy="303"/>
            </a:xfrm>
            <a:custGeom>
              <a:avLst/>
              <a:gdLst>
                <a:gd name="T0" fmla="*/ 65 w 66"/>
                <a:gd name="T1" fmla="*/ 62 h 128"/>
                <a:gd name="T2" fmla="*/ 4 w 66"/>
                <a:gd name="T3" fmla="*/ 1 h 128"/>
                <a:gd name="T4" fmla="*/ 2 w 66"/>
                <a:gd name="T5" fmla="*/ 0 h 128"/>
                <a:gd name="T6" fmla="*/ 1 w 66"/>
                <a:gd name="T7" fmla="*/ 1 h 128"/>
                <a:gd name="T8" fmla="*/ 1 w 66"/>
                <a:gd name="T9" fmla="*/ 4 h 128"/>
                <a:gd name="T10" fmla="*/ 61 w 66"/>
                <a:gd name="T11" fmla="*/ 64 h 128"/>
                <a:gd name="T12" fmla="*/ 60 w 66"/>
                <a:gd name="T13" fmla="*/ 65 h 128"/>
                <a:gd name="T14" fmla="*/ 1 w 66"/>
                <a:gd name="T15" fmla="*/ 124 h 128"/>
                <a:gd name="T16" fmla="*/ 1 w 66"/>
                <a:gd name="T17" fmla="*/ 127 h 128"/>
                <a:gd name="T18" fmla="*/ 4 w 66"/>
                <a:gd name="T19" fmla="*/ 127 h 128"/>
                <a:gd name="T20" fmla="*/ 65 w 66"/>
                <a:gd name="T21" fmla="*/ 66 h 128"/>
                <a:gd name="T22" fmla="*/ 65 w 66"/>
                <a:gd name="T23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28">
                  <a:moveTo>
                    <a:pt x="65" y="62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5"/>
                    <a:pt x="0" y="127"/>
                    <a:pt x="1" y="127"/>
                  </a:cubicBezTo>
                  <a:cubicBezTo>
                    <a:pt x="1" y="128"/>
                    <a:pt x="3" y="128"/>
                    <a:pt x="4" y="12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6" y="65"/>
                    <a:pt x="66" y="63"/>
                    <a:pt x="65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>
              <a:off x="5274" y="798"/>
              <a:ext cx="156" cy="303"/>
            </a:xfrm>
            <a:custGeom>
              <a:avLst/>
              <a:gdLst>
                <a:gd name="T0" fmla="*/ 5 w 66"/>
                <a:gd name="T1" fmla="*/ 64 h 128"/>
                <a:gd name="T2" fmla="*/ 6 w 66"/>
                <a:gd name="T3" fmla="*/ 63 h 128"/>
                <a:gd name="T4" fmla="*/ 65 w 66"/>
                <a:gd name="T5" fmla="*/ 4 h 128"/>
                <a:gd name="T6" fmla="*/ 65 w 66"/>
                <a:gd name="T7" fmla="*/ 1 h 128"/>
                <a:gd name="T8" fmla="*/ 64 w 66"/>
                <a:gd name="T9" fmla="*/ 0 h 128"/>
                <a:gd name="T10" fmla="*/ 62 w 66"/>
                <a:gd name="T11" fmla="*/ 1 h 128"/>
                <a:gd name="T12" fmla="*/ 1 w 66"/>
                <a:gd name="T13" fmla="*/ 62 h 128"/>
                <a:gd name="T14" fmla="*/ 1 w 66"/>
                <a:gd name="T15" fmla="*/ 66 h 128"/>
                <a:gd name="T16" fmla="*/ 62 w 66"/>
                <a:gd name="T17" fmla="*/ 127 h 128"/>
                <a:gd name="T18" fmla="*/ 65 w 66"/>
                <a:gd name="T19" fmla="*/ 127 h 128"/>
                <a:gd name="T20" fmla="*/ 65 w 66"/>
                <a:gd name="T21" fmla="*/ 124 h 128"/>
                <a:gd name="T22" fmla="*/ 5 w 66"/>
                <a:gd name="T2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28">
                  <a:moveTo>
                    <a:pt x="5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6" y="3"/>
                    <a:pt x="66" y="2"/>
                    <a:pt x="65" y="1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3"/>
                    <a:pt x="0" y="65"/>
                    <a:pt x="1" y="66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63" y="128"/>
                    <a:pt x="65" y="128"/>
                    <a:pt x="65" y="127"/>
                  </a:cubicBezTo>
                  <a:cubicBezTo>
                    <a:pt x="66" y="127"/>
                    <a:pt x="66" y="125"/>
                    <a:pt x="65" y="124"/>
                  </a:cubicBezTo>
                  <a:lnTo>
                    <a:pt x="5" y="6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9"/>
            <p:cNvSpPr>
              <a:spLocks noEditPoints="1"/>
            </p:cNvSpPr>
            <p:nvPr/>
          </p:nvSpPr>
          <p:spPr bwMode="auto">
            <a:xfrm>
              <a:off x="4600" y="798"/>
              <a:ext cx="294" cy="303"/>
            </a:xfrm>
            <a:custGeom>
              <a:avLst/>
              <a:gdLst>
                <a:gd name="T0" fmla="*/ 106 w 124"/>
                <a:gd name="T1" fmla="*/ 105 h 128"/>
                <a:gd name="T2" fmla="*/ 114 w 124"/>
                <a:gd name="T3" fmla="*/ 94 h 128"/>
                <a:gd name="T4" fmla="*/ 122 w 124"/>
                <a:gd name="T5" fmla="*/ 71 h 128"/>
                <a:gd name="T6" fmla="*/ 122 w 124"/>
                <a:gd name="T7" fmla="*/ 57 h 128"/>
                <a:gd name="T8" fmla="*/ 114 w 124"/>
                <a:gd name="T9" fmla="*/ 35 h 128"/>
                <a:gd name="T10" fmla="*/ 106 w 124"/>
                <a:gd name="T11" fmla="*/ 23 h 128"/>
                <a:gd name="T12" fmla="*/ 100 w 124"/>
                <a:gd name="T13" fmla="*/ 12 h 128"/>
                <a:gd name="T14" fmla="*/ 84 w 124"/>
                <a:gd name="T15" fmla="*/ 9 h 128"/>
                <a:gd name="T16" fmla="*/ 62 w 124"/>
                <a:gd name="T17" fmla="*/ 0 h 128"/>
                <a:gd name="T18" fmla="*/ 48 w 124"/>
                <a:gd name="T19" fmla="*/ 7 h 128"/>
                <a:gd name="T20" fmla="*/ 24 w 124"/>
                <a:gd name="T21" fmla="*/ 12 h 128"/>
                <a:gd name="T22" fmla="*/ 18 w 124"/>
                <a:gd name="T23" fmla="*/ 23 h 128"/>
                <a:gd name="T24" fmla="*/ 10 w 124"/>
                <a:gd name="T25" fmla="*/ 35 h 128"/>
                <a:gd name="T26" fmla="*/ 2 w 124"/>
                <a:gd name="T27" fmla="*/ 57 h 128"/>
                <a:gd name="T28" fmla="*/ 2 w 124"/>
                <a:gd name="T29" fmla="*/ 71 h 128"/>
                <a:gd name="T30" fmla="*/ 10 w 124"/>
                <a:gd name="T31" fmla="*/ 94 h 128"/>
                <a:gd name="T32" fmla="*/ 18 w 124"/>
                <a:gd name="T33" fmla="*/ 105 h 128"/>
                <a:gd name="T34" fmla="*/ 24 w 124"/>
                <a:gd name="T35" fmla="*/ 116 h 128"/>
                <a:gd name="T36" fmla="*/ 37 w 124"/>
                <a:gd name="T37" fmla="*/ 119 h 128"/>
                <a:gd name="T38" fmla="*/ 40 w 124"/>
                <a:gd name="T39" fmla="*/ 119 h 128"/>
                <a:gd name="T40" fmla="*/ 62 w 124"/>
                <a:gd name="T41" fmla="*/ 128 h 128"/>
                <a:gd name="T42" fmla="*/ 76 w 124"/>
                <a:gd name="T43" fmla="*/ 121 h 128"/>
                <a:gd name="T44" fmla="*/ 89 w 124"/>
                <a:gd name="T45" fmla="*/ 119 h 128"/>
                <a:gd name="T46" fmla="*/ 106 w 124"/>
                <a:gd name="T47" fmla="*/ 108 h 128"/>
                <a:gd name="T48" fmla="*/ 89 w 124"/>
                <a:gd name="T49" fmla="*/ 114 h 128"/>
                <a:gd name="T50" fmla="*/ 87 w 124"/>
                <a:gd name="T51" fmla="*/ 114 h 128"/>
                <a:gd name="T52" fmla="*/ 71 w 124"/>
                <a:gd name="T53" fmla="*/ 120 h 128"/>
                <a:gd name="T54" fmla="*/ 62 w 124"/>
                <a:gd name="T55" fmla="*/ 124 h 128"/>
                <a:gd name="T56" fmla="*/ 53 w 124"/>
                <a:gd name="T57" fmla="*/ 119 h 128"/>
                <a:gd name="T58" fmla="*/ 39 w 124"/>
                <a:gd name="T59" fmla="*/ 114 h 128"/>
                <a:gd name="T60" fmla="*/ 36 w 124"/>
                <a:gd name="T61" fmla="*/ 114 h 128"/>
                <a:gd name="T62" fmla="*/ 27 w 124"/>
                <a:gd name="T63" fmla="*/ 112 h 128"/>
                <a:gd name="T64" fmla="*/ 22 w 124"/>
                <a:gd name="T65" fmla="*/ 104 h 128"/>
                <a:gd name="T66" fmla="*/ 12 w 124"/>
                <a:gd name="T67" fmla="*/ 90 h 128"/>
                <a:gd name="T68" fmla="*/ 6 w 124"/>
                <a:gd name="T69" fmla="*/ 73 h 128"/>
                <a:gd name="T70" fmla="*/ 6 w 124"/>
                <a:gd name="T71" fmla="*/ 55 h 128"/>
                <a:gd name="T72" fmla="*/ 12 w 124"/>
                <a:gd name="T73" fmla="*/ 39 h 128"/>
                <a:gd name="T74" fmla="*/ 22 w 124"/>
                <a:gd name="T75" fmla="*/ 24 h 128"/>
                <a:gd name="T76" fmla="*/ 27 w 124"/>
                <a:gd name="T77" fmla="*/ 16 h 128"/>
                <a:gd name="T78" fmla="*/ 38 w 124"/>
                <a:gd name="T79" fmla="*/ 14 h 128"/>
                <a:gd name="T80" fmla="*/ 53 w 124"/>
                <a:gd name="T81" fmla="*/ 8 h 128"/>
                <a:gd name="T82" fmla="*/ 83 w 124"/>
                <a:gd name="T83" fmla="*/ 14 h 128"/>
                <a:gd name="T84" fmla="*/ 90 w 124"/>
                <a:gd name="T85" fmla="*/ 14 h 128"/>
                <a:gd name="T86" fmla="*/ 98 w 124"/>
                <a:gd name="T87" fmla="*/ 16 h 128"/>
                <a:gd name="T88" fmla="*/ 109 w 124"/>
                <a:gd name="T89" fmla="*/ 36 h 128"/>
                <a:gd name="T90" fmla="*/ 119 w 124"/>
                <a:gd name="T91" fmla="*/ 46 h 128"/>
                <a:gd name="T92" fmla="*/ 116 w 124"/>
                <a:gd name="T93" fmla="*/ 69 h 128"/>
                <a:gd name="T94" fmla="*/ 119 w 124"/>
                <a:gd name="T95" fmla="*/ 82 h 128"/>
                <a:gd name="T96" fmla="*/ 103 w 124"/>
                <a:gd name="T97" fmla="*/ 100 h 128"/>
                <a:gd name="T98" fmla="*/ 101 w 124"/>
                <a:gd name="T99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4" h="128">
                  <a:moveTo>
                    <a:pt x="106" y="108"/>
                  </a:moveTo>
                  <a:cubicBezTo>
                    <a:pt x="106" y="107"/>
                    <a:pt x="106" y="105"/>
                    <a:pt x="106" y="105"/>
                  </a:cubicBezTo>
                  <a:cubicBezTo>
                    <a:pt x="106" y="104"/>
                    <a:pt x="107" y="103"/>
                    <a:pt x="107" y="102"/>
                  </a:cubicBezTo>
                  <a:cubicBezTo>
                    <a:pt x="109" y="98"/>
                    <a:pt x="111" y="95"/>
                    <a:pt x="114" y="94"/>
                  </a:cubicBezTo>
                  <a:cubicBezTo>
                    <a:pt x="118" y="92"/>
                    <a:pt x="121" y="88"/>
                    <a:pt x="123" y="84"/>
                  </a:cubicBezTo>
                  <a:cubicBezTo>
                    <a:pt x="124" y="80"/>
                    <a:pt x="124" y="75"/>
                    <a:pt x="122" y="71"/>
                  </a:cubicBezTo>
                  <a:cubicBezTo>
                    <a:pt x="121" y="70"/>
                    <a:pt x="121" y="69"/>
                    <a:pt x="121" y="68"/>
                  </a:cubicBezTo>
                  <a:cubicBezTo>
                    <a:pt x="120" y="64"/>
                    <a:pt x="120" y="60"/>
                    <a:pt x="122" y="57"/>
                  </a:cubicBezTo>
                  <a:cubicBezTo>
                    <a:pt x="124" y="53"/>
                    <a:pt x="124" y="49"/>
                    <a:pt x="123" y="44"/>
                  </a:cubicBezTo>
                  <a:cubicBezTo>
                    <a:pt x="121" y="40"/>
                    <a:pt x="118" y="37"/>
                    <a:pt x="114" y="35"/>
                  </a:cubicBezTo>
                  <a:cubicBezTo>
                    <a:pt x="113" y="34"/>
                    <a:pt x="113" y="33"/>
                    <a:pt x="112" y="33"/>
                  </a:cubicBezTo>
                  <a:cubicBezTo>
                    <a:pt x="109" y="30"/>
                    <a:pt x="107" y="27"/>
                    <a:pt x="106" y="23"/>
                  </a:cubicBezTo>
                  <a:cubicBezTo>
                    <a:pt x="106" y="19"/>
                    <a:pt x="104" y="16"/>
                    <a:pt x="100" y="13"/>
                  </a:cubicBezTo>
                  <a:cubicBezTo>
                    <a:pt x="100" y="13"/>
                    <a:pt x="100" y="13"/>
                    <a:pt x="100" y="12"/>
                  </a:cubicBezTo>
                  <a:cubicBezTo>
                    <a:pt x="96" y="10"/>
                    <a:pt x="91" y="9"/>
                    <a:pt x="87" y="9"/>
                  </a:cubicBezTo>
                  <a:cubicBezTo>
                    <a:pt x="86" y="10"/>
                    <a:pt x="85" y="10"/>
                    <a:pt x="84" y="9"/>
                  </a:cubicBezTo>
                  <a:cubicBezTo>
                    <a:pt x="80" y="9"/>
                    <a:pt x="76" y="7"/>
                    <a:pt x="74" y="5"/>
                  </a:cubicBezTo>
                  <a:cubicBezTo>
                    <a:pt x="71" y="2"/>
                    <a:pt x="66" y="0"/>
                    <a:pt x="62" y="0"/>
                  </a:cubicBezTo>
                  <a:cubicBezTo>
                    <a:pt x="57" y="0"/>
                    <a:pt x="53" y="2"/>
                    <a:pt x="50" y="5"/>
                  </a:cubicBezTo>
                  <a:cubicBezTo>
                    <a:pt x="49" y="6"/>
                    <a:pt x="48" y="6"/>
                    <a:pt x="48" y="7"/>
                  </a:cubicBezTo>
                  <a:cubicBezTo>
                    <a:pt x="44" y="9"/>
                    <a:pt x="40" y="10"/>
                    <a:pt x="37" y="9"/>
                  </a:cubicBezTo>
                  <a:cubicBezTo>
                    <a:pt x="32" y="9"/>
                    <a:pt x="28" y="10"/>
                    <a:pt x="24" y="12"/>
                  </a:cubicBezTo>
                  <a:cubicBezTo>
                    <a:pt x="22" y="14"/>
                    <a:pt x="20" y="17"/>
                    <a:pt x="19" y="20"/>
                  </a:cubicBezTo>
                  <a:cubicBezTo>
                    <a:pt x="18" y="21"/>
                    <a:pt x="18" y="22"/>
                    <a:pt x="18" y="23"/>
                  </a:cubicBezTo>
                  <a:cubicBezTo>
                    <a:pt x="18" y="24"/>
                    <a:pt x="17" y="25"/>
                    <a:pt x="17" y="26"/>
                  </a:cubicBezTo>
                  <a:cubicBezTo>
                    <a:pt x="15" y="30"/>
                    <a:pt x="13" y="33"/>
                    <a:pt x="10" y="35"/>
                  </a:cubicBezTo>
                  <a:cubicBezTo>
                    <a:pt x="6" y="37"/>
                    <a:pt x="3" y="40"/>
                    <a:pt x="1" y="44"/>
                  </a:cubicBezTo>
                  <a:cubicBezTo>
                    <a:pt x="0" y="49"/>
                    <a:pt x="0" y="53"/>
                    <a:pt x="2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4" y="64"/>
                    <a:pt x="4" y="68"/>
                    <a:pt x="2" y="71"/>
                  </a:cubicBezTo>
                  <a:cubicBezTo>
                    <a:pt x="0" y="75"/>
                    <a:pt x="0" y="80"/>
                    <a:pt x="1" y="84"/>
                  </a:cubicBezTo>
                  <a:cubicBezTo>
                    <a:pt x="3" y="88"/>
                    <a:pt x="6" y="92"/>
                    <a:pt x="10" y="94"/>
                  </a:cubicBezTo>
                  <a:cubicBezTo>
                    <a:pt x="10" y="94"/>
                    <a:pt x="11" y="95"/>
                    <a:pt x="12" y="96"/>
                  </a:cubicBezTo>
                  <a:cubicBezTo>
                    <a:pt x="15" y="98"/>
                    <a:pt x="17" y="101"/>
                    <a:pt x="18" y="105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10"/>
                    <a:pt x="21" y="114"/>
                    <a:pt x="24" y="116"/>
                  </a:cubicBezTo>
                  <a:cubicBezTo>
                    <a:pt x="27" y="118"/>
                    <a:pt x="29" y="119"/>
                    <a:pt x="32" y="119"/>
                  </a:cubicBezTo>
                  <a:cubicBezTo>
                    <a:pt x="34" y="119"/>
                    <a:pt x="35" y="119"/>
                    <a:pt x="37" y="119"/>
                  </a:cubicBezTo>
                  <a:cubicBezTo>
                    <a:pt x="37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0" y="119"/>
                  </a:cubicBezTo>
                  <a:cubicBezTo>
                    <a:pt x="43" y="119"/>
                    <a:pt x="48" y="122"/>
                    <a:pt x="50" y="123"/>
                  </a:cubicBezTo>
                  <a:cubicBezTo>
                    <a:pt x="53" y="126"/>
                    <a:pt x="58" y="128"/>
                    <a:pt x="62" y="128"/>
                  </a:cubicBezTo>
                  <a:cubicBezTo>
                    <a:pt x="66" y="128"/>
                    <a:pt x="71" y="126"/>
                    <a:pt x="74" y="123"/>
                  </a:cubicBezTo>
                  <a:cubicBezTo>
                    <a:pt x="75" y="123"/>
                    <a:pt x="76" y="122"/>
                    <a:pt x="76" y="121"/>
                  </a:cubicBezTo>
                  <a:cubicBezTo>
                    <a:pt x="79" y="120"/>
                    <a:pt x="84" y="119"/>
                    <a:pt x="87" y="119"/>
                  </a:cubicBezTo>
                  <a:cubicBezTo>
                    <a:pt x="88" y="119"/>
                    <a:pt x="88" y="119"/>
                    <a:pt x="89" y="119"/>
                  </a:cubicBezTo>
                  <a:cubicBezTo>
                    <a:pt x="93" y="119"/>
                    <a:pt x="96" y="118"/>
                    <a:pt x="100" y="116"/>
                  </a:cubicBezTo>
                  <a:cubicBezTo>
                    <a:pt x="102" y="114"/>
                    <a:pt x="105" y="111"/>
                    <a:pt x="106" y="108"/>
                  </a:cubicBezTo>
                  <a:close/>
                  <a:moveTo>
                    <a:pt x="97" y="112"/>
                  </a:moveTo>
                  <a:cubicBezTo>
                    <a:pt x="95" y="114"/>
                    <a:pt x="92" y="115"/>
                    <a:pt x="89" y="114"/>
                  </a:cubicBezTo>
                  <a:cubicBezTo>
                    <a:pt x="89" y="114"/>
                    <a:pt x="88" y="114"/>
                    <a:pt x="88" y="114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8" y="115"/>
                    <a:pt x="74" y="117"/>
                  </a:cubicBezTo>
                  <a:cubicBezTo>
                    <a:pt x="74" y="118"/>
                    <a:pt x="73" y="118"/>
                    <a:pt x="71" y="120"/>
                  </a:cubicBezTo>
                  <a:cubicBezTo>
                    <a:pt x="71" y="120"/>
                    <a:pt x="71" y="120"/>
                    <a:pt x="71" y="120"/>
                  </a:cubicBezTo>
                  <a:cubicBezTo>
                    <a:pt x="68" y="122"/>
                    <a:pt x="65" y="124"/>
                    <a:pt x="62" y="124"/>
                  </a:cubicBezTo>
                  <a:cubicBezTo>
                    <a:pt x="59" y="124"/>
                    <a:pt x="56" y="122"/>
                    <a:pt x="53" y="120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50" y="118"/>
                    <a:pt x="44" y="115"/>
                    <a:pt x="41" y="114"/>
                  </a:cubicBezTo>
                  <a:cubicBezTo>
                    <a:pt x="40" y="114"/>
                    <a:pt x="39" y="114"/>
                    <a:pt x="39" y="114"/>
                  </a:cubicBezTo>
                  <a:cubicBezTo>
                    <a:pt x="38" y="114"/>
                    <a:pt x="37" y="114"/>
                    <a:pt x="37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5" y="114"/>
                    <a:pt x="34" y="115"/>
                    <a:pt x="33" y="114"/>
                  </a:cubicBezTo>
                  <a:cubicBezTo>
                    <a:pt x="31" y="114"/>
                    <a:pt x="29" y="113"/>
                    <a:pt x="27" y="112"/>
                  </a:cubicBezTo>
                  <a:cubicBezTo>
                    <a:pt x="25" y="111"/>
                    <a:pt x="23" y="108"/>
                    <a:pt x="23" y="106"/>
                  </a:cubicBezTo>
                  <a:cubicBezTo>
                    <a:pt x="22" y="105"/>
                    <a:pt x="22" y="105"/>
                    <a:pt x="22" y="104"/>
                  </a:cubicBezTo>
                  <a:cubicBezTo>
                    <a:pt x="21" y="100"/>
                    <a:pt x="19" y="95"/>
                    <a:pt x="15" y="92"/>
                  </a:cubicBezTo>
                  <a:cubicBezTo>
                    <a:pt x="14" y="91"/>
                    <a:pt x="13" y="90"/>
                    <a:pt x="12" y="90"/>
                  </a:cubicBezTo>
                  <a:cubicBezTo>
                    <a:pt x="9" y="88"/>
                    <a:pt x="6" y="86"/>
                    <a:pt x="5" y="82"/>
                  </a:cubicBezTo>
                  <a:cubicBezTo>
                    <a:pt x="4" y="79"/>
                    <a:pt x="5" y="76"/>
                    <a:pt x="6" y="73"/>
                  </a:cubicBezTo>
                  <a:cubicBezTo>
                    <a:pt x="8" y="69"/>
                    <a:pt x="9" y="64"/>
                    <a:pt x="8" y="59"/>
                  </a:cubicBezTo>
                  <a:cubicBezTo>
                    <a:pt x="7" y="58"/>
                    <a:pt x="7" y="56"/>
                    <a:pt x="6" y="55"/>
                  </a:cubicBezTo>
                  <a:cubicBezTo>
                    <a:pt x="5" y="52"/>
                    <a:pt x="4" y="49"/>
                    <a:pt x="5" y="46"/>
                  </a:cubicBezTo>
                  <a:cubicBezTo>
                    <a:pt x="6" y="43"/>
                    <a:pt x="9" y="40"/>
                    <a:pt x="12" y="39"/>
                  </a:cubicBezTo>
                  <a:cubicBezTo>
                    <a:pt x="16" y="36"/>
                    <a:pt x="19" y="33"/>
                    <a:pt x="21" y="28"/>
                  </a:cubicBezTo>
                  <a:cubicBezTo>
                    <a:pt x="21" y="27"/>
                    <a:pt x="22" y="26"/>
                    <a:pt x="22" y="24"/>
                  </a:cubicBezTo>
                  <a:cubicBezTo>
                    <a:pt x="22" y="23"/>
                    <a:pt x="23" y="22"/>
                    <a:pt x="23" y="21"/>
                  </a:cubicBezTo>
                  <a:cubicBezTo>
                    <a:pt x="24" y="19"/>
                    <a:pt x="25" y="17"/>
                    <a:pt x="27" y="16"/>
                  </a:cubicBezTo>
                  <a:cubicBezTo>
                    <a:pt x="30" y="14"/>
                    <a:pt x="33" y="13"/>
                    <a:pt x="36" y="14"/>
                  </a:cubicBezTo>
                  <a:cubicBezTo>
                    <a:pt x="37" y="14"/>
                    <a:pt x="38" y="14"/>
                    <a:pt x="38" y="14"/>
                  </a:cubicBezTo>
                  <a:cubicBezTo>
                    <a:pt x="42" y="14"/>
                    <a:pt x="46" y="13"/>
                    <a:pt x="50" y="11"/>
                  </a:cubicBezTo>
                  <a:cubicBezTo>
                    <a:pt x="51" y="10"/>
                    <a:pt x="52" y="9"/>
                    <a:pt x="53" y="8"/>
                  </a:cubicBezTo>
                  <a:cubicBezTo>
                    <a:pt x="58" y="3"/>
                    <a:pt x="66" y="4"/>
                    <a:pt x="71" y="8"/>
                  </a:cubicBezTo>
                  <a:cubicBezTo>
                    <a:pt x="74" y="11"/>
                    <a:pt x="79" y="13"/>
                    <a:pt x="83" y="14"/>
                  </a:cubicBezTo>
                  <a:cubicBezTo>
                    <a:pt x="85" y="14"/>
                    <a:pt x="86" y="14"/>
                    <a:pt x="88" y="14"/>
                  </a:cubicBezTo>
                  <a:cubicBezTo>
                    <a:pt x="88" y="14"/>
                    <a:pt x="89" y="14"/>
                    <a:pt x="90" y="14"/>
                  </a:cubicBezTo>
                  <a:cubicBezTo>
                    <a:pt x="92" y="14"/>
                    <a:pt x="95" y="15"/>
                    <a:pt x="97" y="16"/>
                  </a:cubicBezTo>
                  <a:cubicBezTo>
                    <a:pt x="97" y="16"/>
                    <a:pt x="97" y="16"/>
                    <a:pt x="98" y="16"/>
                  </a:cubicBezTo>
                  <a:cubicBezTo>
                    <a:pt x="100" y="18"/>
                    <a:pt x="101" y="21"/>
                    <a:pt x="102" y="24"/>
                  </a:cubicBezTo>
                  <a:cubicBezTo>
                    <a:pt x="103" y="29"/>
                    <a:pt x="105" y="33"/>
                    <a:pt x="109" y="36"/>
                  </a:cubicBezTo>
                  <a:cubicBezTo>
                    <a:pt x="110" y="37"/>
                    <a:pt x="111" y="38"/>
                    <a:pt x="112" y="39"/>
                  </a:cubicBezTo>
                  <a:cubicBezTo>
                    <a:pt x="115" y="40"/>
                    <a:pt x="118" y="43"/>
                    <a:pt x="119" y="46"/>
                  </a:cubicBezTo>
                  <a:cubicBezTo>
                    <a:pt x="120" y="49"/>
                    <a:pt x="119" y="52"/>
                    <a:pt x="118" y="55"/>
                  </a:cubicBezTo>
                  <a:cubicBezTo>
                    <a:pt x="116" y="59"/>
                    <a:pt x="115" y="64"/>
                    <a:pt x="116" y="69"/>
                  </a:cubicBezTo>
                  <a:cubicBezTo>
                    <a:pt x="117" y="70"/>
                    <a:pt x="117" y="72"/>
                    <a:pt x="118" y="73"/>
                  </a:cubicBezTo>
                  <a:cubicBezTo>
                    <a:pt x="119" y="76"/>
                    <a:pt x="120" y="79"/>
                    <a:pt x="119" y="82"/>
                  </a:cubicBezTo>
                  <a:cubicBezTo>
                    <a:pt x="118" y="86"/>
                    <a:pt x="115" y="88"/>
                    <a:pt x="112" y="90"/>
                  </a:cubicBezTo>
                  <a:cubicBezTo>
                    <a:pt x="108" y="92"/>
                    <a:pt x="105" y="96"/>
                    <a:pt x="103" y="100"/>
                  </a:cubicBezTo>
                  <a:cubicBezTo>
                    <a:pt x="102" y="101"/>
                    <a:pt x="102" y="103"/>
                    <a:pt x="102" y="104"/>
                  </a:cubicBezTo>
                  <a:cubicBezTo>
                    <a:pt x="102" y="105"/>
                    <a:pt x="101" y="106"/>
                    <a:pt x="101" y="106"/>
                  </a:cubicBezTo>
                  <a:cubicBezTo>
                    <a:pt x="101" y="109"/>
                    <a:pt x="99" y="111"/>
                    <a:pt x="97" y="1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0"/>
            <p:cNvSpPr>
              <a:spLocks noEditPoints="1"/>
            </p:cNvSpPr>
            <p:nvPr/>
          </p:nvSpPr>
          <p:spPr bwMode="auto">
            <a:xfrm>
              <a:off x="3990" y="796"/>
              <a:ext cx="303" cy="307"/>
            </a:xfrm>
            <a:custGeom>
              <a:avLst/>
              <a:gdLst>
                <a:gd name="T0" fmla="*/ 125 w 128"/>
                <a:gd name="T1" fmla="*/ 55 h 130"/>
                <a:gd name="T2" fmla="*/ 119 w 128"/>
                <a:gd name="T3" fmla="*/ 50 h 130"/>
                <a:gd name="T4" fmla="*/ 122 w 128"/>
                <a:gd name="T5" fmla="*/ 43 h 130"/>
                <a:gd name="T6" fmla="*/ 106 w 128"/>
                <a:gd name="T7" fmla="*/ 25 h 130"/>
                <a:gd name="T8" fmla="*/ 104 w 128"/>
                <a:gd name="T9" fmla="*/ 23 h 130"/>
                <a:gd name="T10" fmla="*/ 96 w 128"/>
                <a:gd name="T11" fmla="*/ 10 h 130"/>
                <a:gd name="T12" fmla="*/ 79 w 128"/>
                <a:gd name="T13" fmla="*/ 10 h 130"/>
                <a:gd name="T14" fmla="*/ 74 w 128"/>
                <a:gd name="T15" fmla="*/ 4 h 130"/>
                <a:gd name="T16" fmla="*/ 50 w 128"/>
                <a:gd name="T17" fmla="*/ 9 h 130"/>
                <a:gd name="T18" fmla="*/ 48 w 128"/>
                <a:gd name="T19" fmla="*/ 9 h 130"/>
                <a:gd name="T20" fmla="*/ 25 w 128"/>
                <a:gd name="T21" fmla="*/ 18 h 130"/>
                <a:gd name="T22" fmla="*/ 24 w 128"/>
                <a:gd name="T23" fmla="*/ 25 h 130"/>
                <a:gd name="T24" fmla="*/ 9 w 128"/>
                <a:gd name="T25" fmla="*/ 33 h 130"/>
                <a:gd name="T26" fmla="*/ 8 w 128"/>
                <a:gd name="T27" fmla="*/ 49 h 130"/>
                <a:gd name="T28" fmla="*/ 8 w 128"/>
                <a:gd name="T29" fmla="*/ 51 h 130"/>
                <a:gd name="T30" fmla="*/ 0 w 128"/>
                <a:gd name="T31" fmla="*/ 65 h 130"/>
                <a:gd name="T32" fmla="*/ 8 w 128"/>
                <a:gd name="T33" fmla="*/ 79 h 130"/>
                <a:gd name="T34" fmla="*/ 8 w 128"/>
                <a:gd name="T35" fmla="*/ 81 h 130"/>
                <a:gd name="T36" fmla="*/ 9 w 128"/>
                <a:gd name="T37" fmla="*/ 97 h 130"/>
                <a:gd name="T38" fmla="*/ 24 w 128"/>
                <a:gd name="T39" fmla="*/ 105 h 130"/>
                <a:gd name="T40" fmla="*/ 25 w 128"/>
                <a:gd name="T41" fmla="*/ 113 h 130"/>
                <a:gd name="T42" fmla="*/ 48 w 128"/>
                <a:gd name="T43" fmla="*/ 121 h 130"/>
                <a:gd name="T44" fmla="*/ 50 w 128"/>
                <a:gd name="T45" fmla="*/ 121 h 130"/>
                <a:gd name="T46" fmla="*/ 74 w 128"/>
                <a:gd name="T47" fmla="*/ 126 h 130"/>
                <a:gd name="T48" fmla="*/ 79 w 128"/>
                <a:gd name="T49" fmla="*/ 120 h 130"/>
                <a:gd name="T50" fmla="*/ 96 w 128"/>
                <a:gd name="T51" fmla="*/ 121 h 130"/>
                <a:gd name="T52" fmla="*/ 104 w 128"/>
                <a:gd name="T53" fmla="*/ 107 h 130"/>
                <a:gd name="T54" fmla="*/ 106 w 128"/>
                <a:gd name="T55" fmla="*/ 105 h 130"/>
                <a:gd name="T56" fmla="*/ 122 w 128"/>
                <a:gd name="T57" fmla="*/ 87 h 130"/>
                <a:gd name="T58" fmla="*/ 119 w 128"/>
                <a:gd name="T59" fmla="*/ 80 h 130"/>
                <a:gd name="T60" fmla="*/ 125 w 128"/>
                <a:gd name="T61" fmla="*/ 75 h 130"/>
                <a:gd name="T62" fmla="*/ 121 w 128"/>
                <a:gd name="T63" fmla="*/ 72 h 130"/>
                <a:gd name="T64" fmla="*/ 111 w 128"/>
                <a:gd name="T65" fmla="*/ 78 h 130"/>
                <a:gd name="T66" fmla="*/ 115 w 128"/>
                <a:gd name="T67" fmla="*/ 95 h 130"/>
                <a:gd name="T68" fmla="*/ 99 w 128"/>
                <a:gd name="T69" fmla="*/ 100 h 130"/>
                <a:gd name="T70" fmla="*/ 94 w 128"/>
                <a:gd name="T71" fmla="*/ 117 h 130"/>
                <a:gd name="T72" fmla="*/ 77 w 128"/>
                <a:gd name="T73" fmla="*/ 112 h 130"/>
                <a:gd name="T74" fmla="*/ 71 w 128"/>
                <a:gd name="T75" fmla="*/ 122 h 130"/>
                <a:gd name="T76" fmla="*/ 57 w 128"/>
                <a:gd name="T77" fmla="*/ 122 h 130"/>
                <a:gd name="T78" fmla="*/ 51 w 128"/>
                <a:gd name="T79" fmla="*/ 112 h 130"/>
                <a:gd name="T80" fmla="*/ 34 w 128"/>
                <a:gd name="T81" fmla="*/ 117 h 130"/>
                <a:gd name="T82" fmla="*/ 29 w 128"/>
                <a:gd name="T83" fmla="*/ 100 h 130"/>
                <a:gd name="T84" fmla="*/ 13 w 128"/>
                <a:gd name="T85" fmla="*/ 95 h 130"/>
                <a:gd name="T86" fmla="*/ 17 w 128"/>
                <a:gd name="T87" fmla="*/ 78 h 130"/>
                <a:gd name="T88" fmla="*/ 7 w 128"/>
                <a:gd name="T89" fmla="*/ 72 h 130"/>
                <a:gd name="T90" fmla="*/ 7 w 128"/>
                <a:gd name="T91" fmla="*/ 58 h 130"/>
                <a:gd name="T92" fmla="*/ 17 w 128"/>
                <a:gd name="T93" fmla="*/ 52 h 130"/>
                <a:gd name="T94" fmla="*/ 11 w 128"/>
                <a:gd name="T95" fmla="*/ 43 h 130"/>
                <a:gd name="T96" fmla="*/ 26 w 128"/>
                <a:gd name="T97" fmla="*/ 30 h 130"/>
                <a:gd name="T98" fmla="*/ 29 w 128"/>
                <a:gd name="T99" fmla="*/ 27 h 130"/>
                <a:gd name="T100" fmla="*/ 34 w 128"/>
                <a:gd name="T101" fmla="*/ 14 h 130"/>
                <a:gd name="T102" fmla="*/ 51 w 128"/>
                <a:gd name="T103" fmla="*/ 18 h 130"/>
                <a:gd name="T104" fmla="*/ 64 w 128"/>
                <a:gd name="T105" fmla="*/ 6 h 130"/>
                <a:gd name="T106" fmla="*/ 77 w 128"/>
                <a:gd name="T107" fmla="*/ 18 h 130"/>
                <a:gd name="T108" fmla="*/ 94 w 128"/>
                <a:gd name="T109" fmla="*/ 14 h 130"/>
                <a:gd name="T110" fmla="*/ 99 w 128"/>
                <a:gd name="T111" fmla="*/ 27 h 130"/>
                <a:gd name="T112" fmla="*/ 102 w 128"/>
                <a:gd name="T113" fmla="*/ 30 h 130"/>
                <a:gd name="T114" fmla="*/ 117 w 128"/>
                <a:gd name="T115" fmla="*/ 43 h 130"/>
                <a:gd name="T116" fmla="*/ 111 w 128"/>
                <a:gd name="T117" fmla="*/ 52 h 130"/>
                <a:gd name="T118" fmla="*/ 121 w 128"/>
                <a:gd name="T119" fmla="*/ 58 h 130"/>
                <a:gd name="T120" fmla="*/ 121 w 128"/>
                <a:gd name="T121" fmla="*/ 7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8" h="130">
                  <a:moveTo>
                    <a:pt x="128" y="65"/>
                  </a:moveTo>
                  <a:cubicBezTo>
                    <a:pt x="128" y="61"/>
                    <a:pt x="127" y="58"/>
                    <a:pt x="125" y="55"/>
                  </a:cubicBezTo>
                  <a:cubicBezTo>
                    <a:pt x="123" y="53"/>
                    <a:pt x="122" y="52"/>
                    <a:pt x="120" y="51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1" y="47"/>
                    <a:pt x="121" y="45"/>
                    <a:pt x="122" y="43"/>
                  </a:cubicBezTo>
                  <a:cubicBezTo>
                    <a:pt x="122" y="40"/>
                    <a:pt x="121" y="36"/>
                    <a:pt x="119" y="33"/>
                  </a:cubicBezTo>
                  <a:cubicBezTo>
                    <a:pt x="117" y="28"/>
                    <a:pt x="111" y="25"/>
                    <a:pt x="106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19"/>
                    <a:pt x="103" y="18"/>
                  </a:cubicBezTo>
                  <a:cubicBezTo>
                    <a:pt x="102" y="14"/>
                    <a:pt x="99" y="11"/>
                    <a:pt x="96" y="10"/>
                  </a:cubicBezTo>
                  <a:cubicBezTo>
                    <a:pt x="91" y="7"/>
                    <a:pt x="85" y="7"/>
                    <a:pt x="80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7"/>
                    <a:pt x="76" y="6"/>
                    <a:pt x="74" y="4"/>
                  </a:cubicBezTo>
                  <a:cubicBezTo>
                    <a:pt x="68" y="0"/>
                    <a:pt x="60" y="0"/>
                    <a:pt x="54" y="4"/>
                  </a:cubicBezTo>
                  <a:cubicBezTo>
                    <a:pt x="52" y="6"/>
                    <a:pt x="51" y="7"/>
                    <a:pt x="50" y="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3" y="7"/>
                    <a:pt x="37" y="7"/>
                    <a:pt x="32" y="10"/>
                  </a:cubicBezTo>
                  <a:cubicBezTo>
                    <a:pt x="29" y="11"/>
                    <a:pt x="26" y="14"/>
                    <a:pt x="25" y="18"/>
                  </a:cubicBezTo>
                  <a:cubicBezTo>
                    <a:pt x="24" y="19"/>
                    <a:pt x="24" y="21"/>
                    <a:pt x="24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7" y="25"/>
                    <a:pt x="11" y="28"/>
                    <a:pt x="9" y="33"/>
                  </a:cubicBezTo>
                  <a:cubicBezTo>
                    <a:pt x="7" y="36"/>
                    <a:pt x="6" y="40"/>
                    <a:pt x="6" y="43"/>
                  </a:cubicBezTo>
                  <a:cubicBezTo>
                    <a:pt x="7" y="45"/>
                    <a:pt x="7" y="47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6" y="52"/>
                    <a:pt x="5" y="53"/>
                    <a:pt x="3" y="55"/>
                  </a:cubicBezTo>
                  <a:cubicBezTo>
                    <a:pt x="1" y="58"/>
                    <a:pt x="0" y="61"/>
                    <a:pt x="0" y="65"/>
                  </a:cubicBezTo>
                  <a:cubicBezTo>
                    <a:pt x="0" y="69"/>
                    <a:pt x="1" y="72"/>
                    <a:pt x="3" y="75"/>
                  </a:cubicBezTo>
                  <a:cubicBezTo>
                    <a:pt x="5" y="77"/>
                    <a:pt x="6" y="78"/>
                    <a:pt x="8" y="79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3"/>
                    <a:pt x="7" y="85"/>
                    <a:pt x="6" y="87"/>
                  </a:cubicBezTo>
                  <a:cubicBezTo>
                    <a:pt x="6" y="90"/>
                    <a:pt x="7" y="94"/>
                    <a:pt x="9" y="97"/>
                  </a:cubicBezTo>
                  <a:cubicBezTo>
                    <a:pt x="11" y="102"/>
                    <a:pt x="17" y="105"/>
                    <a:pt x="2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24" y="109"/>
                    <a:pt x="24" y="111"/>
                    <a:pt x="25" y="113"/>
                  </a:cubicBezTo>
                  <a:cubicBezTo>
                    <a:pt x="26" y="116"/>
                    <a:pt x="29" y="119"/>
                    <a:pt x="32" y="121"/>
                  </a:cubicBezTo>
                  <a:cubicBezTo>
                    <a:pt x="37" y="123"/>
                    <a:pt x="43" y="123"/>
                    <a:pt x="48" y="121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1" y="123"/>
                    <a:pt x="52" y="125"/>
                    <a:pt x="54" y="126"/>
                  </a:cubicBezTo>
                  <a:cubicBezTo>
                    <a:pt x="60" y="130"/>
                    <a:pt x="68" y="130"/>
                    <a:pt x="74" y="126"/>
                  </a:cubicBezTo>
                  <a:cubicBezTo>
                    <a:pt x="76" y="125"/>
                    <a:pt x="77" y="123"/>
                    <a:pt x="78" y="121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5" y="123"/>
                    <a:pt x="91" y="123"/>
                    <a:pt x="96" y="121"/>
                  </a:cubicBezTo>
                  <a:cubicBezTo>
                    <a:pt x="99" y="119"/>
                    <a:pt x="102" y="116"/>
                    <a:pt x="103" y="113"/>
                  </a:cubicBezTo>
                  <a:cubicBezTo>
                    <a:pt x="104" y="111"/>
                    <a:pt x="104" y="109"/>
                    <a:pt x="104" y="107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6" y="105"/>
                    <a:pt x="106" y="105"/>
                    <a:pt x="106" y="105"/>
                  </a:cubicBezTo>
                  <a:cubicBezTo>
                    <a:pt x="111" y="105"/>
                    <a:pt x="117" y="102"/>
                    <a:pt x="119" y="97"/>
                  </a:cubicBezTo>
                  <a:cubicBezTo>
                    <a:pt x="121" y="94"/>
                    <a:pt x="122" y="90"/>
                    <a:pt x="122" y="87"/>
                  </a:cubicBezTo>
                  <a:cubicBezTo>
                    <a:pt x="121" y="85"/>
                    <a:pt x="121" y="83"/>
                    <a:pt x="120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2" y="78"/>
                    <a:pt x="123" y="77"/>
                    <a:pt x="125" y="75"/>
                  </a:cubicBezTo>
                  <a:cubicBezTo>
                    <a:pt x="127" y="72"/>
                    <a:pt x="128" y="69"/>
                    <a:pt x="128" y="65"/>
                  </a:cubicBezTo>
                  <a:close/>
                  <a:moveTo>
                    <a:pt x="121" y="72"/>
                  </a:moveTo>
                  <a:cubicBezTo>
                    <a:pt x="119" y="74"/>
                    <a:pt x="117" y="76"/>
                    <a:pt x="115" y="77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114" y="80"/>
                    <a:pt x="114" y="80"/>
                    <a:pt x="114" y="80"/>
                  </a:cubicBezTo>
                  <a:cubicBezTo>
                    <a:pt x="117" y="84"/>
                    <a:pt x="118" y="90"/>
                    <a:pt x="115" y="95"/>
                  </a:cubicBezTo>
                  <a:cubicBezTo>
                    <a:pt x="113" y="99"/>
                    <a:pt x="107" y="102"/>
                    <a:pt x="102" y="101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101" y="108"/>
                    <a:pt x="98" y="114"/>
                    <a:pt x="94" y="117"/>
                  </a:cubicBezTo>
                  <a:cubicBezTo>
                    <a:pt x="89" y="119"/>
                    <a:pt x="83" y="119"/>
                    <a:pt x="79" y="115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8"/>
                    <a:pt x="73" y="121"/>
                    <a:pt x="71" y="122"/>
                  </a:cubicBezTo>
                  <a:cubicBezTo>
                    <a:pt x="69" y="124"/>
                    <a:pt x="67" y="125"/>
                    <a:pt x="64" y="125"/>
                  </a:cubicBezTo>
                  <a:cubicBezTo>
                    <a:pt x="61" y="125"/>
                    <a:pt x="59" y="124"/>
                    <a:pt x="57" y="122"/>
                  </a:cubicBezTo>
                  <a:cubicBezTo>
                    <a:pt x="55" y="121"/>
                    <a:pt x="53" y="118"/>
                    <a:pt x="52" y="116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5" y="119"/>
                    <a:pt x="39" y="119"/>
                    <a:pt x="34" y="117"/>
                  </a:cubicBezTo>
                  <a:cubicBezTo>
                    <a:pt x="30" y="114"/>
                    <a:pt x="27" y="108"/>
                    <a:pt x="29" y="103"/>
                  </a:cubicBezTo>
                  <a:cubicBezTo>
                    <a:pt x="29" y="100"/>
                    <a:pt x="29" y="100"/>
                    <a:pt x="29" y="100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1" y="102"/>
                    <a:pt x="15" y="99"/>
                    <a:pt x="13" y="95"/>
                  </a:cubicBezTo>
                  <a:cubicBezTo>
                    <a:pt x="10" y="90"/>
                    <a:pt x="11" y="84"/>
                    <a:pt x="14" y="80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1" y="76"/>
                    <a:pt x="9" y="74"/>
                    <a:pt x="7" y="72"/>
                  </a:cubicBezTo>
                  <a:cubicBezTo>
                    <a:pt x="5" y="70"/>
                    <a:pt x="5" y="68"/>
                    <a:pt x="5" y="65"/>
                  </a:cubicBezTo>
                  <a:cubicBezTo>
                    <a:pt x="5" y="62"/>
                    <a:pt x="5" y="60"/>
                    <a:pt x="7" y="58"/>
                  </a:cubicBezTo>
                  <a:cubicBezTo>
                    <a:pt x="9" y="56"/>
                    <a:pt x="11" y="54"/>
                    <a:pt x="13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2" y="48"/>
                    <a:pt x="11" y="45"/>
                    <a:pt x="11" y="43"/>
                  </a:cubicBezTo>
                  <a:cubicBezTo>
                    <a:pt x="11" y="40"/>
                    <a:pt x="11" y="38"/>
                    <a:pt x="13" y="35"/>
                  </a:cubicBezTo>
                  <a:cubicBezTo>
                    <a:pt x="15" y="31"/>
                    <a:pt x="21" y="28"/>
                    <a:pt x="26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8" y="24"/>
                    <a:pt x="28" y="22"/>
                    <a:pt x="29" y="19"/>
                  </a:cubicBezTo>
                  <a:cubicBezTo>
                    <a:pt x="30" y="17"/>
                    <a:pt x="32" y="15"/>
                    <a:pt x="34" y="14"/>
                  </a:cubicBezTo>
                  <a:cubicBezTo>
                    <a:pt x="39" y="11"/>
                    <a:pt x="45" y="12"/>
                    <a:pt x="49" y="15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4" y="9"/>
                    <a:pt x="59" y="6"/>
                    <a:pt x="64" y="6"/>
                  </a:cubicBezTo>
                  <a:cubicBezTo>
                    <a:pt x="69" y="6"/>
                    <a:pt x="74" y="9"/>
                    <a:pt x="76" y="14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3" y="12"/>
                    <a:pt x="89" y="11"/>
                    <a:pt x="94" y="14"/>
                  </a:cubicBezTo>
                  <a:cubicBezTo>
                    <a:pt x="96" y="15"/>
                    <a:pt x="98" y="17"/>
                    <a:pt x="99" y="19"/>
                  </a:cubicBezTo>
                  <a:cubicBezTo>
                    <a:pt x="100" y="22"/>
                    <a:pt x="100" y="24"/>
                    <a:pt x="99" y="27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7" y="28"/>
                    <a:pt x="113" y="31"/>
                    <a:pt x="115" y="35"/>
                  </a:cubicBezTo>
                  <a:cubicBezTo>
                    <a:pt x="117" y="38"/>
                    <a:pt x="117" y="40"/>
                    <a:pt x="117" y="43"/>
                  </a:cubicBezTo>
                  <a:cubicBezTo>
                    <a:pt x="117" y="45"/>
                    <a:pt x="116" y="48"/>
                    <a:pt x="114" y="50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7" y="54"/>
                    <a:pt x="119" y="56"/>
                    <a:pt x="121" y="58"/>
                  </a:cubicBezTo>
                  <a:cubicBezTo>
                    <a:pt x="123" y="60"/>
                    <a:pt x="123" y="62"/>
                    <a:pt x="123" y="65"/>
                  </a:cubicBezTo>
                  <a:cubicBezTo>
                    <a:pt x="123" y="68"/>
                    <a:pt x="123" y="70"/>
                    <a:pt x="121" y="7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1"/>
            <p:cNvSpPr>
              <a:spLocks noEditPoints="1"/>
            </p:cNvSpPr>
            <p:nvPr/>
          </p:nvSpPr>
          <p:spPr bwMode="auto">
            <a:xfrm>
              <a:off x="3385" y="798"/>
              <a:ext cx="302" cy="305"/>
            </a:xfrm>
            <a:custGeom>
              <a:avLst/>
              <a:gdLst>
                <a:gd name="T0" fmla="*/ 123 w 128"/>
                <a:gd name="T1" fmla="*/ 44 h 129"/>
                <a:gd name="T2" fmla="*/ 111 w 128"/>
                <a:gd name="T3" fmla="*/ 33 h 129"/>
                <a:gd name="T4" fmla="*/ 105 w 128"/>
                <a:gd name="T5" fmla="*/ 17 h 129"/>
                <a:gd name="T6" fmla="*/ 88 w 128"/>
                <a:gd name="T7" fmla="*/ 5 h 129"/>
                <a:gd name="T8" fmla="*/ 68 w 128"/>
                <a:gd name="T9" fmla="*/ 2 h 129"/>
                <a:gd name="T10" fmla="*/ 44 w 128"/>
                <a:gd name="T11" fmla="*/ 5 h 129"/>
                <a:gd name="T12" fmla="*/ 32 w 128"/>
                <a:gd name="T13" fmla="*/ 17 h 129"/>
                <a:gd name="T14" fmla="*/ 17 w 128"/>
                <a:gd name="T15" fmla="*/ 23 h 129"/>
                <a:gd name="T16" fmla="*/ 5 w 128"/>
                <a:gd name="T17" fmla="*/ 40 h 129"/>
                <a:gd name="T18" fmla="*/ 2 w 128"/>
                <a:gd name="T19" fmla="*/ 60 h 129"/>
                <a:gd name="T20" fmla="*/ 8 w 128"/>
                <a:gd name="T21" fmla="*/ 75 h 129"/>
                <a:gd name="T22" fmla="*/ 8 w 128"/>
                <a:gd name="T23" fmla="*/ 92 h 129"/>
                <a:gd name="T24" fmla="*/ 19 w 128"/>
                <a:gd name="T25" fmla="*/ 109 h 129"/>
                <a:gd name="T26" fmla="*/ 36 w 128"/>
                <a:gd name="T27" fmla="*/ 120 h 129"/>
                <a:gd name="T28" fmla="*/ 53 w 128"/>
                <a:gd name="T29" fmla="*/ 120 h 129"/>
                <a:gd name="T30" fmla="*/ 75 w 128"/>
                <a:gd name="T31" fmla="*/ 120 h 129"/>
                <a:gd name="T32" fmla="*/ 92 w 128"/>
                <a:gd name="T33" fmla="*/ 120 h 129"/>
                <a:gd name="T34" fmla="*/ 109 w 128"/>
                <a:gd name="T35" fmla="*/ 109 h 129"/>
                <a:gd name="T36" fmla="*/ 120 w 128"/>
                <a:gd name="T37" fmla="*/ 92 h 129"/>
                <a:gd name="T38" fmla="*/ 120 w 128"/>
                <a:gd name="T39" fmla="*/ 75 h 129"/>
                <a:gd name="T40" fmla="*/ 126 w 128"/>
                <a:gd name="T41" fmla="*/ 60 h 129"/>
                <a:gd name="T42" fmla="*/ 119 w 128"/>
                <a:gd name="T43" fmla="*/ 86 h 129"/>
                <a:gd name="T44" fmla="*/ 107 w 128"/>
                <a:gd name="T45" fmla="*/ 93 h 129"/>
                <a:gd name="T46" fmla="*/ 105 w 128"/>
                <a:gd name="T47" fmla="*/ 107 h 129"/>
                <a:gd name="T48" fmla="*/ 86 w 128"/>
                <a:gd name="T49" fmla="*/ 119 h 129"/>
                <a:gd name="T50" fmla="*/ 64 w 128"/>
                <a:gd name="T51" fmla="*/ 124 h 129"/>
                <a:gd name="T52" fmla="*/ 41 w 128"/>
                <a:gd name="T53" fmla="*/ 119 h 129"/>
                <a:gd name="T54" fmla="*/ 35 w 128"/>
                <a:gd name="T55" fmla="*/ 107 h 129"/>
                <a:gd name="T56" fmla="*/ 22 w 128"/>
                <a:gd name="T57" fmla="*/ 106 h 129"/>
                <a:gd name="T58" fmla="*/ 10 w 128"/>
                <a:gd name="T59" fmla="*/ 88 h 129"/>
                <a:gd name="T60" fmla="*/ 9 w 128"/>
                <a:gd name="T61" fmla="*/ 86 h 129"/>
                <a:gd name="T62" fmla="*/ 5 w 128"/>
                <a:gd name="T63" fmla="*/ 64 h 129"/>
                <a:gd name="T64" fmla="*/ 9 w 128"/>
                <a:gd name="T65" fmla="*/ 42 h 129"/>
                <a:gd name="T66" fmla="*/ 21 w 128"/>
                <a:gd name="T67" fmla="*/ 36 h 129"/>
                <a:gd name="T68" fmla="*/ 22 w 128"/>
                <a:gd name="T69" fmla="*/ 22 h 129"/>
                <a:gd name="T70" fmla="*/ 41 w 128"/>
                <a:gd name="T71" fmla="*/ 9 h 129"/>
                <a:gd name="T72" fmla="*/ 54 w 128"/>
                <a:gd name="T73" fmla="*/ 14 h 129"/>
                <a:gd name="T74" fmla="*/ 65 w 128"/>
                <a:gd name="T75" fmla="*/ 5 h 129"/>
                <a:gd name="T76" fmla="*/ 87 w 128"/>
                <a:gd name="T77" fmla="*/ 9 h 129"/>
                <a:gd name="T78" fmla="*/ 106 w 128"/>
                <a:gd name="T79" fmla="*/ 22 h 129"/>
                <a:gd name="T80" fmla="*/ 107 w 128"/>
                <a:gd name="T81" fmla="*/ 36 h 129"/>
                <a:gd name="T82" fmla="*/ 119 w 128"/>
                <a:gd name="T83" fmla="*/ 42 h 129"/>
                <a:gd name="T84" fmla="*/ 123 w 128"/>
                <a:gd name="T85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29">
                  <a:moveTo>
                    <a:pt x="126" y="60"/>
                  </a:moveTo>
                  <a:cubicBezTo>
                    <a:pt x="120" y="53"/>
                    <a:pt x="120" y="53"/>
                    <a:pt x="120" y="53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3"/>
                    <a:pt x="124" y="41"/>
                    <a:pt x="123" y="40"/>
                  </a:cubicBezTo>
                  <a:cubicBezTo>
                    <a:pt x="123" y="38"/>
                    <a:pt x="121" y="37"/>
                    <a:pt x="120" y="36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1"/>
                    <a:pt x="110" y="20"/>
                    <a:pt x="109" y="19"/>
                  </a:cubicBezTo>
                  <a:cubicBezTo>
                    <a:pt x="108" y="18"/>
                    <a:pt x="107" y="17"/>
                    <a:pt x="10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1" y="7"/>
                    <a:pt x="90" y="6"/>
                    <a:pt x="88" y="5"/>
                  </a:cubicBezTo>
                  <a:cubicBezTo>
                    <a:pt x="87" y="4"/>
                    <a:pt x="85" y="4"/>
                    <a:pt x="84" y="5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6" y="0"/>
                    <a:pt x="62" y="0"/>
                    <a:pt x="60" y="2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3" y="4"/>
                    <a:pt x="41" y="4"/>
                    <a:pt x="40" y="5"/>
                  </a:cubicBezTo>
                  <a:cubicBezTo>
                    <a:pt x="38" y="6"/>
                    <a:pt x="37" y="7"/>
                    <a:pt x="36" y="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1" y="17"/>
                    <a:pt x="20" y="18"/>
                    <a:pt x="19" y="19"/>
                  </a:cubicBezTo>
                  <a:cubicBezTo>
                    <a:pt x="18" y="20"/>
                    <a:pt x="17" y="21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7"/>
                    <a:pt x="5" y="38"/>
                    <a:pt x="5" y="40"/>
                  </a:cubicBezTo>
                  <a:cubicBezTo>
                    <a:pt x="4" y="41"/>
                    <a:pt x="4" y="43"/>
                    <a:pt x="5" y="44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1"/>
                    <a:pt x="0" y="63"/>
                    <a:pt x="0" y="64"/>
                  </a:cubicBezTo>
                  <a:cubicBezTo>
                    <a:pt x="0" y="66"/>
                    <a:pt x="1" y="67"/>
                    <a:pt x="2" y="68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6"/>
                    <a:pt x="4" y="87"/>
                    <a:pt x="5" y="89"/>
                  </a:cubicBezTo>
                  <a:cubicBezTo>
                    <a:pt x="5" y="90"/>
                    <a:pt x="7" y="91"/>
                    <a:pt x="8" y="92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7"/>
                    <a:pt x="18" y="108"/>
                    <a:pt x="19" y="109"/>
                  </a:cubicBezTo>
                  <a:cubicBezTo>
                    <a:pt x="20" y="110"/>
                    <a:pt x="21" y="111"/>
                    <a:pt x="23" y="111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2"/>
                    <a:pt x="38" y="123"/>
                    <a:pt x="40" y="123"/>
                  </a:cubicBezTo>
                  <a:cubicBezTo>
                    <a:pt x="41" y="124"/>
                    <a:pt x="43" y="124"/>
                    <a:pt x="44" y="123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2" y="129"/>
                    <a:pt x="66" y="129"/>
                    <a:pt x="68" y="126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5" y="124"/>
                    <a:pt x="87" y="124"/>
                    <a:pt x="88" y="123"/>
                  </a:cubicBezTo>
                  <a:cubicBezTo>
                    <a:pt x="90" y="123"/>
                    <a:pt x="91" y="122"/>
                    <a:pt x="92" y="120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7" y="111"/>
                    <a:pt x="108" y="110"/>
                    <a:pt x="109" y="109"/>
                  </a:cubicBezTo>
                  <a:cubicBezTo>
                    <a:pt x="110" y="108"/>
                    <a:pt x="111" y="107"/>
                    <a:pt x="111" y="105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21" y="91"/>
                    <a:pt x="123" y="90"/>
                    <a:pt x="123" y="89"/>
                  </a:cubicBezTo>
                  <a:cubicBezTo>
                    <a:pt x="124" y="87"/>
                    <a:pt x="124" y="86"/>
                    <a:pt x="123" y="84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27" y="67"/>
                    <a:pt x="128" y="66"/>
                    <a:pt x="128" y="64"/>
                  </a:cubicBezTo>
                  <a:cubicBezTo>
                    <a:pt x="128" y="63"/>
                    <a:pt x="127" y="61"/>
                    <a:pt x="126" y="60"/>
                  </a:cubicBezTo>
                  <a:close/>
                  <a:moveTo>
                    <a:pt x="123" y="65"/>
                  </a:moveTo>
                  <a:cubicBezTo>
                    <a:pt x="114" y="74"/>
                    <a:pt x="114" y="74"/>
                    <a:pt x="114" y="74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7"/>
                    <a:pt x="119" y="87"/>
                    <a:pt x="119" y="87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07" y="93"/>
                    <a:pt x="107" y="93"/>
                    <a:pt x="107" y="93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87" y="119"/>
                    <a:pt x="87" y="119"/>
                    <a:pt x="87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64"/>
                    <a:pt x="123" y="64"/>
                    <a:pt x="123" y="64"/>
                  </a:cubicBezTo>
                  <a:lnTo>
                    <a:pt x="123" y="6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2779" y="798"/>
              <a:ext cx="303" cy="303"/>
            </a:xfrm>
            <a:custGeom>
              <a:avLst/>
              <a:gdLst>
                <a:gd name="T0" fmla="*/ 96 w 128"/>
                <a:gd name="T1" fmla="*/ 120 h 128"/>
                <a:gd name="T2" fmla="*/ 103 w 128"/>
                <a:gd name="T3" fmla="*/ 103 h 128"/>
                <a:gd name="T4" fmla="*/ 119 w 128"/>
                <a:gd name="T5" fmla="*/ 96 h 128"/>
                <a:gd name="T6" fmla="*/ 117 w 128"/>
                <a:gd name="T7" fmla="*/ 78 h 128"/>
                <a:gd name="T8" fmla="*/ 128 w 128"/>
                <a:gd name="T9" fmla="*/ 64 h 128"/>
                <a:gd name="T10" fmla="*/ 117 w 128"/>
                <a:gd name="T11" fmla="*/ 50 h 128"/>
                <a:gd name="T12" fmla="*/ 119 w 128"/>
                <a:gd name="T13" fmla="*/ 32 h 128"/>
                <a:gd name="T14" fmla="*/ 103 w 128"/>
                <a:gd name="T15" fmla="*/ 25 h 128"/>
                <a:gd name="T16" fmla="*/ 96 w 128"/>
                <a:gd name="T17" fmla="*/ 9 h 128"/>
                <a:gd name="T18" fmla="*/ 78 w 128"/>
                <a:gd name="T19" fmla="*/ 11 h 128"/>
                <a:gd name="T20" fmla="*/ 61 w 128"/>
                <a:gd name="T21" fmla="*/ 1 h 128"/>
                <a:gd name="T22" fmla="*/ 35 w 128"/>
                <a:gd name="T23" fmla="*/ 8 h 128"/>
                <a:gd name="T24" fmla="*/ 32 w 128"/>
                <a:gd name="T25" fmla="*/ 9 h 128"/>
                <a:gd name="T26" fmla="*/ 25 w 128"/>
                <a:gd name="T27" fmla="*/ 25 h 128"/>
                <a:gd name="T28" fmla="*/ 9 w 128"/>
                <a:gd name="T29" fmla="*/ 32 h 128"/>
                <a:gd name="T30" fmla="*/ 11 w 128"/>
                <a:gd name="T31" fmla="*/ 50 h 128"/>
                <a:gd name="T32" fmla="*/ 0 w 128"/>
                <a:gd name="T33" fmla="*/ 64 h 128"/>
                <a:gd name="T34" fmla="*/ 11 w 128"/>
                <a:gd name="T35" fmla="*/ 78 h 128"/>
                <a:gd name="T36" fmla="*/ 9 w 128"/>
                <a:gd name="T37" fmla="*/ 96 h 128"/>
                <a:gd name="T38" fmla="*/ 25 w 128"/>
                <a:gd name="T39" fmla="*/ 103 h 128"/>
                <a:gd name="T40" fmla="*/ 32 w 128"/>
                <a:gd name="T41" fmla="*/ 120 h 128"/>
                <a:gd name="T42" fmla="*/ 50 w 128"/>
                <a:gd name="T43" fmla="*/ 117 h 128"/>
                <a:gd name="T44" fmla="*/ 67 w 128"/>
                <a:gd name="T45" fmla="*/ 127 h 128"/>
                <a:gd name="T46" fmla="*/ 93 w 128"/>
                <a:gd name="T47" fmla="*/ 120 h 128"/>
                <a:gd name="T48" fmla="*/ 77 w 128"/>
                <a:gd name="T49" fmla="*/ 112 h 128"/>
                <a:gd name="T50" fmla="*/ 62 w 128"/>
                <a:gd name="T51" fmla="*/ 122 h 128"/>
                <a:gd name="T52" fmla="*/ 36 w 128"/>
                <a:gd name="T53" fmla="*/ 116 h 128"/>
                <a:gd name="T54" fmla="*/ 34 w 128"/>
                <a:gd name="T55" fmla="*/ 116 h 128"/>
                <a:gd name="T56" fmla="*/ 29 w 128"/>
                <a:gd name="T57" fmla="*/ 99 h 128"/>
                <a:gd name="T58" fmla="*/ 13 w 128"/>
                <a:gd name="T59" fmla="*/ 91 h 128"/>
                <a:gd name="T60" fmla="*/ 4 w 128"/>
                <a:gd name="T61" fmla="*/ 64 h 128"/>
                <a:gd name="T62" fmla="*/ 16 w 128"/>
                <a:gd name="T63" fmla="*/ 51 h 128"/>
                <a:gd name="T64" fmla="*/ 13 w 128"/>
                <a:gd name="T65" fmla="*/ 36 h 128"/>
                <a:gd name="T66" fmla="*/ 15 w 128"/>
                <a:gd name="T67" fmla="*/ 33 h 128"/>
                <a:gd name="T68" fmla="*/ 34 w 128"/>
                <a:gd name="T69" fmla="*/ 12 h 128"/>
                <a:gd name="T70" fmla="*/ 51 w 128"/>
                <a:gd name="T71" fmla="*/ 16 h 128"/>
                <a:gd name="T72" fmla="*/ 66 w 128"/>
                <a:gd name="T73" fmla="*/ 6 h 128"/>
                <a:gd name="T74" fmla="*/ 92 w 128"/>
                <a:gd name="T75" fmla="*/ 13 h 128"/>
                <a:gd name="T76" fmla="*/ 94 w 128"/>
                <a:gd name="T77" fmla="*/ 12 h 128"/>
                <a:gd name="T78" fmla="*/ 99 w 128"/>
                <a:gd name="T79" fmla="*/ 29 h 128"/>
                <a:gd name="T80" fmla="*/ 115 w 128"/>
                <a:gd name="T81" fmla="*/ 37 h 128"/>
                <a:gd name="T82" fmla="*/ 124 w 128"/>
                <a:gd name="T83" fmla="*/ 64 h 128"/>
                <a:gd name="T84" fmla="*/ 112 w 128"/>
                <a:gd name="T85" fmla="*/ 77 h 128"/>
                <a:gd name="T86" fmla="*/ 115 w 128"/>
                <a:gd name="T87" fmla="*/ 92 h 128"/>
                <a:gd name="T88" fmla="*/ 113 w 128"/>
                <a:gd name="T89" fmla="*/ 95 h 128"/>
                <a:gd name="T90" fmla="*/ 94 w 128"/>
                <a:gd name="T91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28">
                  <a:moveTo>
                    <a:pt x="93" y="120"/>
                  </a:moveTo>
                  <a:cubicBezTo>
                    <a:pt x="93" y="120"/>
                    <a:pt x="95" y="120"/>
                    <a:pt x="96" y="120"/>
                  </a:cubicBezTo>
                  <a:cubicBezTo>
                    <a:pt x="97" y="119"/>
                    <a:pt x="98" y="118"/>
                    <a:pt x="98" y="117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8"/>
                    <a:pt x="119" y="97"/>
                    <a:pt x="119" y="96"/>
                  </a:cubicBezTo>
                  <a:cubicBezTo>
                    <a:pt x="120" y="95"/>
                    <a:pt x="120" y="94"/>
                    <a:pt x="120" y="93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8" y="66"/>
                    <a:pt x="128" y="65"/>
                    <a:pt x="128" y="64"/>
                  </a:cubicBezTo>
                  <a:cubicBezTo>
                    <a:pt x="128" y="63"/>
                    <a:pt x="128" y="62"/>
                    <a:pt x="127" y="6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4"/>
                    <a:pt x="120" y="33"/>
                    <a:pt x="119" y="32"/>
                  </a:cubicBezTo>
                  <a:cubicBezTo>
                    <a:pt x="119" y="31"/>
                    <a:pt x="118" y="30"/>
                    <a:pt x="117" y="30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98" y="10"/>
                    <a:pt x="97" y="9"/>
                    <a:pt x="96" y="9"/>
                  </a:cubicBezTo>
                  <a:cubicBezTo>
                    <a:pt x="95" y="8"/>
                    <a:pt x="94" y="8"/>
                    <a:pt x="93" y="8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3" y="0"/>
                    <a:pt x="61" y="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3" y="8"/>
                    <a:pt x="32" y="9"/>
                  </a:cubicBezTo>
                  <a:cubicBezTo>
                    <a:pt x="31" y="9"/>
                    <a:pt x="30" y="10"/>
                    <a:pt x="30" y="11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31"/>
                    <a:pt x="9" y="31"/>
                    <a:pt x="9" y="32"/>
                  </a:cubicBezTo>
                  <a:cubicBezTo>
                    <a:pt x="8" y="33"/>
                    <a:pt x="8" y="34"/>
                    <a:pt x="8" y="35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0" y="63"/>
                    <a:pt x="0" y="64"/>
                  </a:cubicBezTo>
                  <a:cubicBezTo>
                    <a:pt x="0" y="65"/>
                    <a:pt x="0" y="66"/>
                    <a:pt x="1" y="67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4"/>
                    <a:pt x="8" y="95"/>
                    <a:pt x="9" y="96"/>
                  </a:cubicBezTo>
                  <a:cubicBezTo>
                    <a:pt x="9" y="97"/>
                    <a:pt x="10" y="98"/>
                    <a:pt x="11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30" y="118"/>
                    <a:pt x="31" y="119"/>
                    <a:pt x="32" y="120"/>
                  </a:cubicBezTo>
                  <a:cubicBezTo>
                    <a:pt x="33" y="120"/>
                    <a:pt x="34" y="120"/>
                    <a:pt x="35" y="120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3" y="128"/>
                    <a:pt x="65" y="128"/>
                    <a:pt x="67" y="127"/>
                  </a:cubicBezTo>
                  <a:cubicBezTo>
                    <a:pt x="78" y="117"/>
                    <a:pt x="78" y="117"/>
                    <a:pt x="78" y="117"/>
                  </a:cubicBezTo>
                  <a:lnTo>
                    <a:pt x="93" y="120"/>
                  </a:lnTo>
                  <a:close/>
                  <a:moveTo>
                    <a:pt x="91" y="115"/>
                  </a:moveTo>
                  <a:cubicBezTo>
                    <a:pt x="77" y="112"/>
                    <a:pt x="77" y="112"/>
                    <a:pt x="77" y="112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3" y="95"/>
                    <a:pt x="113" y="95"/>
                    <a:pt x="113" y="95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94" y="116"/>
                    <a:pt x="94" y="116"/>
                    <a:pt x="94" y="116"/>
                  </a:cubicBezTo>
                  <a:lnTo>
                    <a:pt x="91" y="1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3"/>
            <p:cNvSpPr>
              <a:spLocks noEditPoints="1"/>
            </p:cNvSpPr>
            <p:nvPr/>
          </p:nvSpPr>
          <p:spPr bwMode="auto">
            <a:xfrm>
              <a:off x="2174" y="805"/>
              <a:ext cx="303" cy="291"/>
            </a:xfrm>
            <a:custGeom>
              <a:avLst/>
              <a:gdLst>
                <a:gd name="T0" fmla="*/ 126 w 128"/>
                <a:gd name="T1" fmla="*/ 45 h 123"/>
                <a:gd name="T2" fmla="*/ 85 w 128"/>
                <a:gd name="T3" fmla="*/ 39 h 123"/>
                <a:gd name="T4" fmla="*/ 66 w 128"/>
                <a:gd name="T5" fmla="*/ 1 h 123"/>
                <a:gd name="T6" fmla="*/ 62 w 128"/>
                <a:gd name="T7" fmla="*/ 1 h 123"/>
                <a:gd name="T8" fmla="*/ 43 w 128"/>
                <a:gd name="T9" fmla="*/ 39 h 123"/>
                <a:gd name="T10" fmla="*/ 2 w 128"/>
                <a:gd name="T11" fmla="*/ 45 h 123"/>
                <a:gd name="T12" fmla="*/ 0 w 128"/>
                <a:gd name="T13" fmla="*/ 47 h 123"/>
                <a:gd name="T14" fmla="*/ 1 w 128"/>
                <a:gd name="T15" fmla="*/ 49 h 123"/>
                <a:gd name="T16" fmla="*/ 31 w 128"/>
                <a:gd name="T17" fmla="*/ 78 h 123"/>
                <a:gd name="T18" fmla="*/ 24 w 128"/>
                <a:gd name="T19" fmla="*/ 119 h 123"/>
                <a:gd name="T20" fmla="*/ 24 w 128"/>
                <a:gd name="T21" fmla="*/ 120 h 123"/>
                <a:gd name="T22" fmla="*/ 27 w 128"/>
                <a:gd name="T23" fmla="*/ 122 h 123"/>
                <a:gd name="T24" fmla="*/ 64 w 128"/>
                <a:gd name="T25" fmla="*/ 102 h 123"/>
                <a:gd name="T26" fmla="*/ 101 w 128"/>
                <a:gd name="T27" fmla="*/ 122 h 123"/>
                <a:gd name="T28" fmla="*/ 104 w 128"/>
                <a:gd name="T29" fmla="*/ 120 h 123"/>
                <a:gd name="T30" fmla="*/ 104 w 128"/>
                <a:gd name="T31" fmla="*/ 119 h 123"/>
                <a:gd name="T32" fmla="*/ 97 w 128"/>
                <a:gd name="T33" fmla="*/ 78 h 123"/>
                <a:gd name="T34" fmla="*/ 127 w 128"/>
                <a:gd name="T35" fmla="*/ 49 h 123"/>
                <a:gd name="T36" fmla="*/ 128 w 128"/>
                <a:gd name="T37" fmla="*/ 47 h 123"/>
                <a:gd name="T38" fmla="*/ 126 w 128"/>
                <a:gd name="T39" fmla="*/ 45 h 123"/>
                <a:gd name="T40" fmla="*/ 93 w 128"/>
                <a:gd name="T41" fmla="*/ 77 h 123"/>
                <a:gd name="T42" fmla="*/ 99 w 128"/>
                <a:gd name="T43" fmla="*/ 116 h 123"/>
                <a:gd name="T44" fmla="*/ 64 w 128"/>
                <a:gd name="T45" fmla="*/ 97 h 123"/>
                <a:gd name="T46" fmla="*/ 29 w 128"/>
                <a:gd name="T47" fmla="*/ 116 h 123"/>
                <a:gd name="T48" fmla="*/ 35 w 128"/>
                <a:gd name="T49" fmla="*/ 77 h 123"/>
                <a:gd name="T50" fmla="*/ 7 w 128"/>
                <a:gd name="T51" fmla="*/ 49 h 123"/>
                <a:gd name="T52" fmla="*/ 46 w 128"/>
                <a:gd name="T53" fmla="*/ 43 h 123"/>
                <a:gd name="T54" fmla="*/ 64 w 128"/>
                <a:gd name="T55" fmla="*/ 7 h 123"/>
                <a:gd name="T56" fmla="*/ 82 w 128"/>
                <a:gd name="T57" fmla="*/ 43 h 123"/>
                <a:gd name="T58" fmla="*/ 121 w 128"/>
                <a:gd name="T59" fmla="*/ 49 h 123"/>
                <a:gd name="T60" fmla="*/ 93 w 128"/>
                <a:gd name="T61" fmla="*/ 7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3">
                  <a:moveTo>
                    <a:pt x="126" y="45"/>
                  </a:moveTo>
                  <a:cubicBezTo>
                    <a:pt x="85" y="39"/>
                    <a:pt x="85" y="39"/>
                    <a:pt x="85" y="39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0"/>
                    <a:pt x="63" y="0"/>
                    <a:pt x="62" y="1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5"/>
                    <a:pt x="0" y="46"/>
                    <a:pt x="0" y="47"/>
                  </a:cubicBezTo>
                  <a:cubicBezTo>
                    <a:pt x="0" y="48"/>
                    <a:pt x="0" y="48"/>
                    <a:pt x="1" y="49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5" y="123"/>
                    <a:pt x="27" y="122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3" y="123"/>
                    <a:pt x="104" y="121"/>
                    <a:pt x="104" y="120"/>
                  </a:cubicBezTo>
                  <a:cubicBezTo>
                    <a:pt x="104" y="120"/>
                    <a:pt x="104" y="120"/>
                    <a:pt x="104" y="119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8" y="46"/>
                    <a:pt x="127" y="45"/>
                    <a:pt x="126" y="45"/>
                  </a:cubicBezTo>
                  <a:close/>
                  <a:moveTo>
                    <a:pt x="93" y="77"/>
                  </a:moveTo>
                  <a:cubicBezTo>
                    <a:pt x="99" y="116"/>
                    <a:pt x="99" y="116"/>
                    <a:pt x="99" y="116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121" y="49"/>
                    <a:pt x="121" y="49"/>
                    <a:pt x="121" y="49"/>
                  </a:cubicBezTo>
                  <a:lnTo>
                    <a:pt x="93" y="7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Oval 134"/>
            <p:cNvSpPr>
              <a:spLocks noChangeArrowheads="1"/>
            </p:cNvSpPr>
            <p:nvPr/>
          </p:nvSpPr>
          <p:spPr bwMode="auto">
            <a:xfrm>
              <a:off x="1710" y="1084"/>
              <a:ext cx="19" cy="1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135"/>
            <p:cNvSpPr>
              <a:spLocks noChangeArrowheads="1"/>
            </p:cNvSpPr>
            <p:nvPr/>
          </p:nvSpPr>
          <p:spPr bwMode="auto">
            <a:xfrm>
              <a:off x="1710" y="798"/>
              <a:ext cx="19" cy="1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>
              <a:off x="1781" y="1065"/>
              <a:ext cx="19" cy="17"/>
            </a:xfrm>
            <a:custGeom>
              <a:avLst/>
              <a:gdLst>
                <a:gd name="T0" fmla="*/ 4 w 8"/>
                <a:gd name="T1" fmla="*/ 0 h 7"/>
                <a:gd name="T2" fmla="*/ 2 w 8"/>
                <a:gd name="T3" fmla="*/ 0 h 7"/>
                <a:gd name="T4" fmla="*/ 1 w 8"/>
                <a:gd name="T5" fmla="*/ 2 h 7"/>
                <a:gd name="T6" fmla="*/ 1 w 8"/>
                <a:gd name="T7" fmla="*/ 5 h 7"/>
                <a:gd name="T8" fmla="*/ 4 w 8"/>
                <a:gd name="T9" fmla="*/ 7 h 7"/>
                <a:gd name="T10" fmla="*/ 6 w 8"/>
                <a:gd name="T11" fmla="*/ 7 h 7"/>
                <a:gd name="T12" fmla="*/ 7 w 8"/>
                <a:gd name="T13" fmla="*/ 2 h 7"/>
                <a:gd name="T14" fmla="*/ 4 w 8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7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1639" y="817"/>
              <a:ext cx="19" cy="19"/>
            </a:xfrm>
            <a:custGeom>
              <a:avLst/>
              <a:gdLst>
                <a:gd name="T0" fmla="*/ 6 w 8"/>
                <a:gd name="T1" fmla="*/ 7 h 8"/>
                <a:gd name="T2" fmla="*/ 7 w 8"/>
                <a:gd name="T3" fmla="*/ 2 h 8"/>
                <a:gd name="T4" fmla="*/ 4 w 8"/>
                <a:gd name="T5" fmla="*/ 0 h 8"/>
                <a:gd name="T6" fmla="*/ 2 w 8"/>
                <a:gd name="T7" fmla="*/ 1 h 8"/>
                <a:gd name="T8" fmla="*/ 1 w 8"/>
                <a:gd name="T9" fmla="*/ 6 h 8"/>
                <a:gd name="T10" fmla="*/ 6 w 8"/>
                <a:gd name="T1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7" y="6"/>
                    <a:pt x="8" y="4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7"/>
                    <a:pt x="4" y="8"/>
                    <a:pt x="6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1833" y="1013"/>
              <a:ext cx="19" cy="17"/>
            </a:xfrm>
            <a:custGeom>
              <a:avLst/>
              <a:gdLst>
                <a:gd name="T0" fmla="*/ 6 w 8"/>
                <a:gd name="T1" fmla="*/ 0 h 7"/>
                <a:gd name="T2" fmla="*/ 4 w 8"/>
                <a:gd name="T3" fmla="*/ 0 h 7"/>
                <a:gd name="T4" fmla="*/ 1 w 8"/>
                <a:gd name="T5" fmla="*/ 2 h 7"/>
                <a:gd name="T6" fmla="*/ 2 w 8"/>
                <a:gd name="T7" fmla="*/ 6 h 7"/>
                <a:gd name="T8" fmla="*/ 7 w 8"/>
                <a:gd name="T9" fmla="*/ 5 h 7"/>
                <a:gd name="T10" fmla="*/ 6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6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4" y="7"/>
                    <a:pt x="6" y="7"/>
                    <a:pt x="7" y="5"/>
                  </a:cubicBezTo>
                  <a:cubicBezTo>
                    <a:pt x="8" y="3"/>
                    <a:pt x="8" y="1"/>
                    <a:pt x="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1587" y="869"/>
              <a:ext cx="17" cy="19"/>
            </a:xfrm>
            <a:custGeom>
              <a:avLst/>
              <a:gdLst>
                <a:gd name="T0" fmla="*/ 2 w 7"/>
                <a:gd name="T1" fmla="*/ 7 h 8"/>
                <a:gd name="T2" fmla="*/ 7 w 7"/>
                <a:gd name="T3" fmla="*/ 6 h 8"/>
                <a:gd name="T4" fmla="*/ 7 w 7"/>
                <a:gd name="T5" fmla="*/ 3 h 8"/>
                <a:gd name="T6" fmla="*/ 5 w 7"/>
                <a:gd name="T7" fmla="*/ 1 h 8"/>
                <a:gd name="T8" fmla="*/ 4 w 7"/>
                <a:gd name="T9" fmla="*/ 0 h 8"/>
                <a:gd name="T10" fmla="*/ 1 w 7"/>
                <a:gd name="T11" fmla="*/ 2 h 8"/>
                <a:gd name="T12" fmla="*/ 2 w 7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2" y="7"/>
                  </a:moveTo>
                  <a:cubicBezTo>
                    <a:pt x="4" y="8"/>
                    <a:pt x="6" y="7"/>
                    <a:pt x="7" y="6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4"/>
                    <a:pt x="0" y="6"/>
                    <a:pt x="2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>
              <a:off x="1855" y="942"/>
              <a:ext cx="16" cy="17"/>
            </a:xfrm>
            <a:custGeom>
              <a:avLst/>
              <a:gdLst>
                <a:gd name="T0" fmla="*/ 3 w 7"/>
                <a:gd name="T1" fmla="*/ 0 h 7"/>
                <a:gd name="T2" fmla="*/ 1 w 7"/>
                <a:gd name="T3" fmla="*/ 1 h 7"/>
                <a:gd name="T4" fmla="*/ 0 w 7"/>
                <a:gd name="T5" fmla="*/ 3 h 7"/>
                <a:gd name="T6" fmla="*/ 3 w 7"/>
                <a:gd name="T7" fmla="*/ 7 h 7"/>
                <a:gd name="T8" fmla="*/ 7 w 7"/>
                <a:gd name="T9" fmla="*/ 3 h 7"/>
                <a:gd name="T10" fmla="*/ 3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>
              <a:off x="1568" y="942"/>
              <a:ext cx="17" cy="17"/>
            </a:xfrm>
            <a:custGeom>
              <a:avLst/>
              <a:gdLst>
                <a:gd name="T0" fmla="*/ 4 w 7"/>
                <a:gd name="T1" fmla="*/ 0 h 7"/>
                <a:gd name="T2" fmla="*/ 1 w 7"/>
                <a:gd name="T3" fmla="*/ 1 h 7"/>
                <a:gd name="T4" fmla="*/ 0 w 7"/>
                <a:gd name="T5" fmla="*/ 3 h 7"/>
                <a:gd name="T6" fmla="*/ 1 w 7"/>
                <a:gd name="T7" fmla="*/ 6 h 7"/>
                <a:gd name="T8" fmla="*/ 4 w 7"/>
                <a:gd name="T9" fmla="*/ 7 h 7"/>
                <a:gd name="T10" fmla="*/ 7 w 7"/>
                <a:gd name="T11" fmla="*/ 3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7" y="5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>
              <a:off x="1836" y="869"/>
              <a:ext cx="16" cy="17"/>
            </a:xfrm>
            <a:custGeom>
              <a:avLst/>
              <a:gdLst>
                <a:gd name="T0" fmla="*/ 3 w 7"/>
                <a:gd name="T1" fmla="*/ 0 h 7"/>
                <a:gd name="T2" fmla="*/ 2 w 7"/>
                <a:gd name="T3" fmla="*/ 1 h 7"/>
                <a:gd name="T4" fmla="*/ 0 w 7"/>
                <a:gd name="T5" fmla="*/ 3 h 7"/>
                <a:gd name="T6" fmla="*/ 0 w 7"/>
                <a:gd name="T7" fmla="*/ 6 h 7"/>
                <a:gd name="T8" fmla="*/ 3 w 7"/>
                <a:gd name="T9" fmla="*/ 7 h 7"/>
                <a:gd name="T10" fmla="*/ 5 w 7"/>
                <a:gd name="T11" fmla="*/ 7 h 7"/>
                <a:gd name="T12" fmla="*/ 6 w 7"/>
                <a:gd name="T13" fmla="*/ 2 h 7"/>
                <a:gd name="T14" fmla="*/ 3 w 7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7" y="6"/>
                    <a:pt x="7" y="4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>
              <a:off x="1587" y="1013"/>
              <a:ext cx="19" cy="17"/>
            </a:xfrm>
            <a:custGeom>
              <a:avLst/>
              <a:gdLst>
                <a:gd name="T0" fmla="*/ 4 w 8"/>
                <a:gd name="T1" fmla="*/ 0 h 7"/>
                <a:gd name="T2" fmla="*/ 2 w 8"/>
                <a:gd name="T3" fmla="*/ 0 h 7"/>
                <a:gd name="T4" fmla="*/ 0 w 8"/>
                <a:gd name="T5" fmla="*/ 2 h 7"/>
                <a:gd name="T6" fmla="*/ 1 w 8"/>
                <a:gd name="T7" fmla="*/ 5 h 7"/>
                <a:gd name="T8" fmla="*/ 5 w 8"/>
                <a:gd name="T9" fmla="*/ 6 h 7"/>
                <a:gd name="T10" fmla="*/ 7 w 8"/>
                <a:gd name="T11" fmla="*/ 2 h 7"/>
                <a:gd name="T12" fmla="*/ 4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7"/>
                    <a:pt x="4" y="7"/>
                    <a:pt x="5" y="6"/>
                  </a:cubicBezTo>
                  <a:cubicBezTo>
                    <a:pt x="7" y="5"/>
                    <a:pt x="8" y="3"/>
                    <a:pt x="7" y="2"/>
                  </a:cubicBezTo>
                  <a:cubicBezTo>
                    <a:pt x="6" y="0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1781" y="817"/>
              <a:ext cx="19" cy="19"/>
            </a:xfrm>
            <a:custGeom>
              <a:avLst/>
              <a:gdLst>
                <a:gd name="T0" fmla="*/ 6 w 8"/>
                <a:gd name="T1" fmla="*/ 1 h 8"/>
                <a:gd name="T2" fmla="*/ 4 w 8"/>
                <a:gd name="T3" fmla="*/ 0 h 8"/>
                <a:gd name="T4" fmla="*/ 1 w 8"/>
                <a:gd name="T5" fmla="*/ 2 h 8"/>
                <a:gd name="T6" fmla="*/ 1 w 8"/>
                <a:gd name="T7" fmla="*/ 5 h 8"/>
                <a:gd name="T8" fmla="*/ 2 w 8"/>
                <a:gd name="T9" fmla="*/ 7 h 8"/>
                <a:gd name="T10" fmla="*/ 7 w 8"/>
                <a:gd name="T11" fmla="*/ 6 h 8"/>
                <a:gd name="T12" fmla="*/ 6 w 8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1" y="3"/>
                    <a:pt x="0" y="4"/>
                    <a:pt x="1" y="5"/>
                  </a:cubicBezTo>
                  <a:cubicBezTo>
                    <a:pt x="1" y="6"/>
                    <a:pt x="2" y="6"/>
                    <a:pt x="2" y="7"/>
                  </a:cubicBezTo>
                  <a:cubicBezTo>
                    <a:pt x="4" y="8"/>
                    <a:pt x="6" y="7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1639" y="1065"/>
              <a:ext cx="19" cy="17"/>
            </a:xfrm>
            <a:custGeom>
              <a:avLst/>
              <a:gdLst>
                <a:gd name="T0" fmla="*/ 6 w 8"/>
                <a:gd name="T1" fmla="*/ 0 h 7"/>
                <a:gd name="T2" fmla="*/ 4 w 8"/>
                <a:gd name="T3" fmla="*/ 0 h 7"/>
                <a:gd name="T4" fmla="*/ 1 w 8"/>
                <a:gd name="T5" fmla="*/ 2 h 7"/>
                <a:gd name="T6" fmla="*/ 0 w 8"/>
                <a:gd name="T7" fmla="*/ 4 h 7"/>
                <a:gd name="T8" fmla="*/ 2 w 8"/>
                <a:gd name="T9" fmla="*/ 7 h 7"/>
                <a:gd name="T10" fmla="*/ 7 w 8"/>
                <a:gd name="T11" fmla="*/ 5 h 7"/>
                <a:gd name="T12" fmla="*/ 7 w 8"/>
                <a:gd name="T13" fmla="*/ 2 h 7"/>
                <a:gd name="T14" fmla="*/ 6 w 8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6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4" y="7"/>
                    <a:pt x="6" y="7"/>
                    <a:pt x="7" y="5"/>
                  </a:cubicBezTo>
                  <a:cubicBezTo>
                    <a:pt x="7" y="4"/>
                    <a:pt x="8" y="3"/>
                    <a:pt x="7" y="2"/>
                  </a:cubicBezTo>
                  <a:cubicBezTo>
                    <a:pt x="7" y="2"/>
                    <a:pt x="6" y="1"/>
                    <a:pt x="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1110" y="1021"/>
              <a:ext cx="9" cy="80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1110" y="798"/>
              <a:ext cx="9" cy="81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963" y="945"/>
              <a:ext cx="80" cy="9"/>
            </a:xfrm>
            <a:custGeom>
              <a:avLst/>
              <a:gdLst>
                <a:gd name="T0" fmla="*/ 34 w 34"/>
                <a:gd name="T1" fmla="*/ 2 h 4"/>
                <a:gd name="T2" fmla="*/ 32 w 34"/>
                <a:gd name="T3" fmla="*/ 0 h 4"/>
                <a:gd name="T4" fmla="*/ 2 w 34"/>
                <a:gd name="T5" fmla="*/ 0 h 4"/>
                <a:gd name="T6" fmla="*/ 0 w 34"/>
                <a:gd name="T7" fmla="*/ 2 h 4"/>
                <a:gd name="T8" fmla="*/ 2 w 34"/>
                <a:gd name="T9" fmla="*/ 4 h 4"/>
                <a:gd name="T10" fmla="*/ 32 w 34"/>
                <a:gd name="T11" fmla="*/ 4 h 4"/>
                <a:gd name="T12" fmla="*/ 34 w 3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4" y="2"/>
                  </a:move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1185" y="945"/>
              <a:ext cx="81" cy="9"/>
            </a:xfrm>
            <a:custGeom>
              <a:avLst/>
              <a:gdLst>
                <a:gd name="T0" fmla="*/ 32 w 34"/>
                <a:gd name="T1" fmla="*/ 0 h 4"/>
                <a:gd name="T2" fmla="*/ 2 w 34"/>
                <a:gd name="T3" fmla="*/ 0 h 4"/>
                <a:gd name="T4" fmla="*/ 0 w 34"/>
                <a:gd name="T5" fmla="*/ 2 h 4"/>
                <a:gd name="T6" fmla="*/ 2 w 34"/>
                <a:gd name="T7" fmla="*/ 4 h 4"/>
                <a:gd name="T8" fmla="*/ 32 w 34"/>
                <a:gd name="T9" fmla="*/ 4 h 4"/>
                <a:gd name="T10" fmla="*/ 34 w 34"/>
                <a:gd name="T11" fmla="*/ 2 h 4"/>
                <a:gd name="T12" fmla="*/ 32 w 3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>
              <a:off x="1147" y="1011"/>
              <a:ext cx="45" cy="71"/>
            </a:xfrm>
            <a:custGeom>
              <a:avLst/>
              <a:gdLst>
                <a:gd name="T0" fmla="*/ 4 w 19"/>
                <a:gd name="T1" fmla="*/ 1 h 30"/>
                <a:gd name="T2" fmla="*/ 2 w 19"/>
                <a:gd name="T3" fmla="*/ 0 h 30"/>
                <a:gd name="T4" fmla="*/ 1 w 19"/>
                <a:gd name="T5" fmla="*/ 0 h 30"/>
                <a:gd name="T6" fmla="*/ 0 w 19"/>
                <a:gd name="T7" fmla="*/ 1 h 30"/>
                <a:gd name="T8" fmla="*/ 0 w 19"/>
                <a:gd name="T9" fmla="*/ 3 h 30"/>
                <a:gd name="T10" fmla="*/ 15 w 19"/>
                <a:gd name="T11" fmla="*/ 29 h 30"/>
                <a:gd name="T12" fmla="*/ 18 w 19"/>
                <a:gd name="T13" fmla="*/ 30 h 30"/>
                <a:gd name="T14" fmla="*/ 19 w 19"/>
                <a:gd name="T15" fmla="*/ 26 h 30"/>
                <a:gd name="T16" fmla="*/ 4 w 19"/>
                <a:gd name="T1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4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29"/>
                    <a:pt x="19" y="27"/>
                    <a:pt x="19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>
              <a:off x="1036" y="817"/>
              <a:ext cx="48" cy="73"/>
            </a:xfrm>
            <a:custGeom>
              <a:avLst/>
              <a:gdLst>
                <a:gd name="T0" fmla="*/ 4 w 20"/>
                <a:gd name="T1" fmla="*/ 2 h 31"/>
                <a:gd name="T2" fmla="*/ 2 w 20"/>
                <a:gd name="T3" fmla="*/ 0 h 31"/>
                <a:gd name="T4" fmla="*/ 1 w 20"/>
                <a:gd name="T5" fmla="*/ 1 h 31"/>
                <a:gd name="T6" fmla="*/ 0 w 20"/>
                <a:gd name="T7" fmla="*/ 4 h 31"/>
                <a:gd name="T8" fmla="*/ 15 w 20"/>
                <a:gd name="T9" fmla="*/ 29 h 31"/>
                <a:gd name="T10" fmla="*/ 17 w 20"/>
                <a:gd name="T11" fmla="*/ 31 h 31"/>
                <a:gd name="T12" fmla="*/ 18 w 20"/>
                <a:gd name="T13" fmla="*/ 30 h 31"/>
                <a:gd name="T14" fmla="*/ 19 w 20"/>
                <a:gd name="T15" fmla="*/ 27 h 31"/>
                <a:gd name="T16" fmla="*/ 4 w 20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7" y="31"/>
                    <a:pt x="18" y="31"/>
                    <a:pt x="18" y="30"/>
                  </a:cubicBezTo>
                  <a:cubicBezTo>
                    <a:pt x="19" y="30"/>
                    <a:pt x="20" y="28"/>
                    <a:pt x="19" y="2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>
              <a:off x="982" y="983"/>
              <a:ext cx="73" cy="47"/>
            </a:xfrm>
            <a:custGeom>
              <a:avLst/>
              <a:gdLst>
                <a:gd name="T0" fmla="*/ 30 w 31"/>
                <a:gd name="T1" fmla="*/ 1 h 20"/>
                <a:gd name="T2" fmla="*/ 28 w 31"/>
                <a:gd name="T3" fmla="*/ 0 h 20"/>
                <a:gd name="T4" fmla="*/ 27 w 31"/>
                <a:gd name="T5" fmla="*/ 0 h 20"/>
                <a:gd name="T6" fmla="*/ 1 w 31"/>
                <a:gd name="T7" fmla="*/ 15 h 20"/>
                <a:gd name="T8" fmla="*/ 0 w 31"/>
                <a:gd name="T9" fmla="*/ 16 h 20"/>
                <a:gd name="T10" fmla="*/ 1 w 31"/>
                <a:gd name="T11" fmla="*/ 18 h 20"/>
                <a:gd name="T12" fmla="*/ 4 w 31"/>
                <a:gd name="T13" fmla="*/ 19 h 20"/>
                <a:gd name="T14" fmla="*/ 29 w 31"/>
                <a:gd name="T15" fmla="*/ 4 h 20"/>
                <a:gd name="T16" fmla="*/ 30 w 31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30" y="1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3"/>
                    <a:pt x="31" y="2"/>
                    <a:pt x="30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>
              <a:off x="1173" y="871"/>
              <a:ext cx="74" cy="48"/>
            </a:xfrm>
            <a:custGeom>
              <a:avLst/>
              <a:gdLst>
                <a:gd name="T0" fmla="*/ 1 w 31"/>
                <a:gd name="T1" fmla="*/ 16 h 20"/>
                <a:gd name="T2" fmla="*/ 1 w 31"/>
                <a:gd name="T3" fmla="*/ 18 h 20"/>
                <a:gd name="T4" fmla="*/ 4 w 31"/>
                <a:gd name="T5" fmla="*/ 19 h 20"/>
                <a:gd name="T6" fmla="*/ 30 w 31"/>
                <a:gd name="T7" fmla="*/ 4 h 20"/>
                <a:gd name="T8" fmla="*/ 31 w 31"/>
                <a:gd name="T9" fmla="*/ 3 h 20"/>
                <a:gd name="T10" fmla="*/ 30 w 31"/>
                <a:gd name="T11" fmla="*/ 1 h 20"/>
                <a:gd name="T12" fmla="*/ 28 w 31"/>
                <a:gd name="T13" fmla="*/ 0 h 20"/>
                <a:gd name="T14" fmla="*/ 27 w 31"/>
                <a:gd name="T15" fmla="*/ 0 h 20"/>
                <a:gd name="T16" fmla="*/ 2 w 31"/>
                <a:gd name="T17" fmla="*/ 15 h 20"/>
                <a:gd name="T18" fmla="*/ 1 w 31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16"/>
                  </a:move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2"/>
                    <a:pt x="31" y="2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>
              <a:off x="1173" y="983"/>
              <a:ext cx="74" cy="47"/>
            </a:xfrm>
            <a:custGeom>
              <a:avLst/>
              <a:gdLst>
                <a:gd name="T0" fmla="*/ 30 w 31"/>
                <a:gd name="T1" fmla="*/ 15 h 20"/>
                <a:gd name="T2" fmla="*/ 4 w 31"/>
                <a:gd name="T3" fmla="*/ 0 h 20"/>
                <a:gd name="T4" fmla="*/ 3 w 31"/>
                <a:gd name="T5" fmla="*/ 0 h 20"/>
                <a:gd name="T6" fmla="*/ 1 w 31"/>
                <a:gd name="T7" fmla="*/ 1 h 20"/>
                <a:gd name="T8" fmla="*/ 2 w 31"/>
                <a:gd name="T9" fmla="*/ 4 h 20"/>
                <a:gd name="T10" fmla="*/ 27 w 31"/>
                <a:gd name="T11" fmla="*/ 19 h 20"/>
                <a:gd name="T12" fmla="*/ 30 w 31"/>
                <a:gd name="T13" fmla="*/ 18 h 20"/>
                <a:gd name="T14" fmla="*/ 30 w 31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0" y="15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7"/>
                    <a:pt x="31" y="16"/>
                    <a:pt x="30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5"/>
            <p:cNvSpPr>
              <a:spLocks/>
            </p:cNvSpPr>
            <p:nvPr/>
          </p:nvSpPr>
          <p:spPr bwMode="auto">
            <a:xfrm>
              <a:off x="982" y="871"/>
              <a:ext cx="73" cy="48"/>
            </a:xfrm>
            <a:custGeom>
              <a:avLst/>
              <a:gdLst>
                <a:gd name="T0" fmla="*/ 1 w 31"/>
                <a:gd name="T1" fmla="*/ 4 h 20"/>
                <a:gd name="T2" fmla="*/ 27 w 31"/>
                <a:gd name="T3" fmla="*/ 19 h 20"/>
                <a:gd name="T4" fmla="*/ 30 w 31"/>
                <a:gd name="T5" fmla="*/ 18 h 20"/>
                <a:gd name="T6" fmla="*/ 30 w 31"/>
                <a:gd name="T7" fmla="*/ 16 h 20"/>
                <a:gd name="T8" fmla="*/ 29 w 31"/>
                <a:gd name="T9" fmla="*/ 15 h 20"/>
                <a:gd name="T10" fmla="*/ 4 w 31"/>
                <a:gd name="T11" fmla="*/ 0 h 20"/>
                <a:gd name="T12" fmla="*/ 3 w 31"/>
                <a:gd name="T13" fmla="*/ 0 h 20"/>
                <a:gd name="T14" fmla="*/ 1 w 31"/>
                <a:gd name="T15" fmla="*/ 1 h 20"/>
                <a:gd name="T16" fmla="*/ 0 w 31"/>
                <a:gd name="T17" fmla="*/ 3 h 20"/>
                <a:gd name="T18" fmla="*/ 1 w 3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8"/>
                    <a:pt x="31" y="17"/>
                    <a:pt x="30" y="16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>
              <a:off x="1036" y="1011"/>
              <a:ext cx="45" cy="71"/>
            </a:xfrm>
            <a:custGeom>
              <a:avLst/>
              <a:gdLst>
                <a:gd name="T0" fmla="*/ 18 w 19"/>
                <a:gd name="T1" fmla="*/ 0 h 30"/>
                <a:gd name="T2" fmla="*/ 17 w 19"/>
                <a:gd name="T3" fmla="*/ 0 h 30"/>
                <a:gd name="T4" fmla="*/ 15 w 19"/>
                <a:gd name="T5" fmla="*/ 1 h 30"/>
                <a:gd name="T6" fmla="*/ 0 w 19"/>
                <a:gd name="T7" fmla="*/ 26 h 30"/>
                <a:gd name="T8" fmla="*/ 1 w 19"/>
                <a:gd name="T9" fmla="*/ 30 h 30"/>
                <a:gd name="T10" fmla="*/ 4 w 19"/>
                <a:gd name="T11" fmla="*/ 29 h 30"/>
                <a:gd name="T12" fmla="*/ 19 w 19"/>
                <a:gd name="T13" fmla="*/ 3 h 30"/>
                <a:gd name="T14" fmla="*/ 19 w 19"/>
                <a:gd name="T15" fmla="*/ 1 h 30"/>
                <a:gd name="T16" fmla="*/ 18 w 19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9"/>
                    <a:pt x="1" y="30"/>
                  </a:cubicBezTo>
                  <a:cubicBezTo>
                    <a:pt x="2" y="30"/>
                    <a:pt x="4" y="30"/>
                    <a:pt x="4" y="2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7"/>
            <p:cNvSpPr>
              <a:spLocks/>
            </p:cNvSpPr>
            <p:nvPr/>
          </p:nvSpPr>
          <p:spPr bwMode="auto">
            <a:xfrm>
              <a:off x="1145" y="817"/>
              <a:ext cx="47" cy="73"/>
            </a:xfrm>
            <a:custGeom>
              <a:avLst/>
              <a:gdLst>
                <a:gd name="T0" fmla="*/ 2 w 20"/>
                <a:gd name="T1" fmla="*/ 30 h 31"/>
                <a:gd name="T2" fmla="*/ 5 w 20"/>
                <a:gd name="T3" fmla="*/ 29 h 31"/>
                <a:gd name="T4" fmla="*/ 20 w 20"/>
                <a:gd name="T5" fmla="*/ 4 h 31"/>
                <a:gd name="T6" fmla="*/ 19 w 20"/>
                <a:gd name="T7" fmla="*/ 1 h 31"/>
                <a:gd name="T8" fmla="*/ 18 w 20"/>
                <a:gd name="T9" fmla="*/ 0 h 31"/>
                <a:gd name="T10" fmla="*/ 16 w 20"/>
                <a:gd name="T11" fmla="*/ 2 h 31"/>
                <a:gd name="T12" fmla="*/ 1 w 20"/>
                <a:gd name="T13" fmla="*/ 27 h 31"/>
                <a:gd name="T14" fmla="*/ 2 w 2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2" y="30"/>
                  </a:moveTo>
                  <a:cubicBezTo>
                    <a:pt x="3" y="31"/>
                    <a:pt x="4" y="31"/>
                    <a:pt x="5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1" y="30"/>
                    <a:pt x="2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158"/>
            <p:cNvSpPr>
              <a:spLocks noChangeArrowheads="1"/>
            </p:cNvSpPr>
            <p:nvPr/>
          </p:nvSpPr>
          <p:spPr bwMode="auto">
            <a:xfrm>
              <a:off x="499" y="900"/>
              <a:ext cx="19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9"/>
            <p:cNvSpPr>
              <a:spLocks/>
            </p:cNvSpPr>
            <p:nvPr/>
          </p:nvSpPr>
          <p:spPr bwMode="auto">
            <a:xfrm>
              <a:off x="358" y="798"/>
              <a:ext cx="302" cy="30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48 w 128"/>
                <a:gd name="T5" fmla="*/ 126 h 128"/>
                <a:gd name="T6" fmla="*/ 49 w 128"/>
                <a:gd name="T7" fmla="*/ 126 h 128"/>
                <a:gd name="T8" fmla="*/ 51 w 128"/>
                <a:gd name="T9" fmla="*/ 124 h 128"/>
                <a:gd name="T10" fmla="*/ 50 w 128"/>
                <a:gd name="T11" fmla="*/ 122 h 128"/>
                <a:gd name="T12" fmla="*/ 41 w 128"/>
                <a:gd name="T13" fmla="*/ 119 h 128"/>
                <a:gd name="T14" fmla="*/ 22 w 128"/>
                <a:gd name="T15" fmla="*/ 106 h 128"/>
                <a:gd name="T16" fmla="*/ 9 w 128"/>
                <a:gd name="T17" fmla="*/ 87 h 128"/>
                <a:gd name="T18" fmla="*/ 5 w 128"/>
                <a:gd name="T19" fmla="*/ 64 h 128"/>
                <a:gd name="T20" fmla="*/ 9 w 128"/>
                <a:gd name="T21" fmla="*/ 41 h 128"/>
                <a:gd name="T22" fmla="*/ 22 w 128"/>
                <a:gd name="T23" fmla="*/ 22 h 128"/>
                <a:gd name="T24" fmla="*/ 41 w 128"/>
                <a:gd name="T25" fmla="*/ 9 h 128"/>
                <a:gd name="T26" fmla="*/ 87 w 128"/>
                <a:gd name="T27" fmla="*/ 9 h 128"/>
                <a:gd name="T28" fmla="*/ 106 w 128"/>
                <a:gd name="T29" fmla="*/ 22 h 128"/>
                <a:gd name="T30" fmla="*/ 119 w 128"/>
                <a:gd name="T31" fmla="*/ 41 h 128"/>
                <a:gd name="T32" fmla="*/ 123 w 128"/>
                <a:gd name="T33" fmla="*/ 64 h 128"/>
                <a:gd name="T34" fmla="*/ 119 w 128"/>
                <a:gd name="T35" fmla="*/ 87 h 128"/>
                <a:gd name="T36" fmla="*/ 106 w 128"/>
                <a:gd name="T37" fmla="*/ 106 h 128"/>
                <a:gd name="T38" fmla="*/ 87 w 128"/>
                <a:gd name="T39" fmla="*/ 119 h 128"/>
                <a:gd name="T40" fmla="*/ 68 w 128"/>
                <a:gd name="T41" fmla="*/ 123 h 128"/>
                <a:gd name="T42" fmla="*/ 66 w 128"/>
                <a:gd name="T43" fmla="*/ 124 h 128"/>
                <a:gd name="T44" fmla="*/ 66 w 128"/>
                <a:gd name="T45" fmla="*/ 65 h 128"/>
                <a:gd name="T46" fmla="*/ 64 w 128"/>
                <a:gd name="T47" fmla="*/ 63 h 128"/>
                <a:gd name="T48" fmla="*/ 62 w 128"/>
                <a:gd name="T49" fmla="*/ 65 h 128"/>
                <a:gd name="T50" fmla="*/ 62 w 128"/>
                <a:gd name="T51" fmla="*/ 126 h 128"/>
                <a:gd name="T52" fmla="*/ 64 w 128"/>
                <a:gd name="T53" fmla="*/ 128 h 128"/>
                <a:gd name="T54" fmla="*/ 64 w 128"/>
                <a:gd name="T55" fmla="*/ 128 h 128"/>
                <a:gd name="T56" fmla="*/ 128 w 128"/>
                <a:gd name="T57" fmla="*/ 64 h 128"/>
                <a:gd name="T58" fmla="*/ 64 w 128"/>
                <a:gd name="T5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3"/>
                    <a:pt x="20" y="119"/>
                    <a:pt x="48" y="126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50" y="126"/>
                    <a:pt x="51" y="125"/>
                    <a:pt x="51" y="124"/>
                  </a:cubicBezTo>
                  <a:cubicBezTo>
                    <a:pt x="51" y="123"/>
                    <a:pt x="51" y="122"/>
                    <a:pt x="50" y="122"/>
                  </a:cubicBezTo>
                  <a:cubicBezTo>
                    <a:pt x="47" y="121"/>
                    <a:pt x="44" y="120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7" y="28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56" y="3"/>
                    <a:pt x="72" y="3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11" y="28"/>
                    <a:pt x="116" y="34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1" y="101"/>
                    <a:pt x="106" y="106"/>
                  </a:cubicBezTo>
                  <a:cubicBezTo>
                    <a:pt x="101" y="112"/>
                    <a:pt x="94" y="116"/>
                    <a:pt x="87" y="119"/>
                  </a:cubicBezTo>
                  <a:cubicBezTo>
                    <a:pt x="81" y="121"/>
                    <a:pt x="74" y="123"/>
                    <a:pt x="68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5" y="63"/>
                    <a:pt x="64" y="63"/>
                  </a:cubicBezTo>
                  <a:cubicBezTo>
                    <a:pt x="63" y="63"/>
                    <a:pt x="62" y="64"/>
                    <a:pt x="62" y="65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3" y="128"/>
                    <a:pt x="64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Oval 160"/>
            <p:cNvSpPr>
              <a:spLocks noChangeArrowheads="1"/>
            </p:cNvSpPr>
            <p:nvPr/>
          </p:nvSpPr>
          <p:spPr bwMode="auto">
            <a:xfrm>
              <a:off x="7143" y="479"/>
              <a:ext cx="16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1"/>
            <p:cNvSpPr>
              <a:spLocks/>
            </p:cNvSpPr>
            <p:nvPr/>
          </p:nvSpPr>
          <p:spPr bwMode="auto">
            <a:xfrm>
              <a:off x="7076" y="192"/>
              <a:ext cx="185" cy="258"/>
            </a:xfrm>
            <a:custGeom>
              <a:avLst/>
              <a:gdLst>
                <a:gd name="T0" fmla="*/ 39 w 78"/>
                <a:gd name="T1" fmla="*/ 0 h 109"/>
                <a:gd name="T2" fmla="*/ 0 w 78"/>
                <a:gd name="T3" fmla="*/ 39 h 109"/>
                <a:gd name="T4" fmla="*/ 1 w 78"/>
                <a:gd name="T5" fmla="*/ 48 h 109"/>
                <a:gd name="T6" fmla="*/ 1 w 78"/>
                <a:gd name="T7" fmla="*/ 48 h 109"/>
                <a:gd name="T8" fmla="*/ 1 w 78"/>
                <a:gd name="T9" fmla="*/ 49 h 109"/>
                <a:gd name="T10" fmla="*/ 3 w 78"/>
                <a:gd name="T11" fmla="*/ 51 h 109"/>
                <a:gd name="T12" fmla="*/ 5 w 78"/>
                <a:gd name="T13" fmla="*/ 49 h 109"/>
                <a:gd name="T14" fmla="*/ 5 w 78"/>
                <a:gd name="T15" fmla="*/ 48 h 109"/>
                <a:gd name="T16" fmla="*/ 4 w 78"/>
                <a:gd name="T17" fmla="*/ 39 h 109"/>
                <a:gd name="T18" fmla="*/ 14 w 78"/>
                <a:gd name="T19" fmla="*/ 15 h 109"/>
                <a:gd name="T20" fmla="*/ 39 w 78"/>
                <a:gd name="T21" fmla="*/ 5 h 109"/>
                <a:gd name="T22" fmla="*/ 64 w 78"/>
                <a:gd name="T23" fmla="*/ 15 h 109"/>
                <a:gd name="T24" fmla="*/ 74 w 78"/>
                <a:gd name="T25" fmla="*/ 39 h 109"/>
                <a:gd name="T26" fmla="*/ 64 w 78"/>
                <a:gd name="T27" fmla="*/ 64 h 109"/>
                <a:gd name="T28" fmla="*/ 50 w 78"/>
                <a:gd name="T29" fmla="*/ 72 h 109"/>
                <a:gd name="T30" fmla="*/ 50 w 78"/>
                <a:gd name="T31" fmla="*/ 73 h 109"/>
                <a:gd name="T32" fmla="*/ 49 w 78"/>
                <a:gd name="T33" fmla="*/ 73 h 109"/>
                <a:gd name="T34" fmla="*/ 29 w 78"/>
                <a:gd name="T35" fmla="*/ 96 h 109"/>
                <a:gd name="T36" fmla="*/ 29 w 78"/>
                <a:gd name="T37" fmla="*/ 106 h 109"/>
                <a:gd name="T38" fmla="*/ 32 w 78"/>
                <a:gd name="T39" fmla="*/ 109 h 109"/>
                <a:gd name="T40" fmla="*/ 34 w 78"/>
                <a:gd name="T41" fmla="*/ 106 h 109"/>
                <a:gd name="T42" fmla="*/ 34 w 78"/>
                <a:gd name="T43" fmla="*/ 97 h 109"/>
                <a:gd name="T44" fmla="*/ 40 w 78"/>
                <a:gd name="T45" fmla="*/ 83 h 109"/>
                <a:gd name="T46" fmla="*/ 50 w 78"/>
                <a:gd name="T47" fmla="*/ 77 h 109"/>
                <a:gd name="T48" fmla="*/ 50 w 78"/>
                <a:gd name="T49" fmla="*/ 77 h 109"/>
                <a:gd name="T50" fmla="*/ 78 w 78"/>
                <a:gd name="T51" fmla="*/ 39 h 109"/>
                <a:gd name="T52" fmla="*/ 39 w 78"/>
                <a:gd name="T5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109">
                  <a:moveTo>
                    <a:pt x="39" y="0"/>
                  </a:moveTo>
                  <a:cubicBezTo>
                    <a:pt x="17" y="0"/>
                    <a:pt x="0" y="18"/>
                    <a:pt x="0" y="39"/>
                  </a:cubicBezTo>
                  <a:cubicBezTo>
                    <a:pt x="0" y="42"/>
                    <a:pt x="0" y="45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2" y="51"/>
                    <a:pt x="3" y="51"/>
                  </a:cubicBezTo>
                  <a:cubicBezTo>
                    <a:pt x="4" y="51"/>
                    <a:pt x="5" y="50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5" y="46"/>
                    <a:pt x="4" y="42"/>
                    <a:pt x="4" y="39"/>
                  </a:cubicBezTo>
                  <a:cubicBezTo>
                    <a:pt x="4" y="30"/>
                    <a:pt x="8" y="21"/>
                    <a:pt x="14" y="15"/>
                  </a:cubicBezTo>
                  <a:cubicBezTo>
                    <a:pt x="21" y="8"/>
                    <a:pt x="30" y="5"/>
                    <a:pt x="39" y="5"/>
                  </a:cubicBezTo>
                  <a:cubicBezTo>
                    <a:pt x="48" y="5"/>
                    <a:pt x="57" y="8"/>
                    <a:pt x="64" y="15"/>
                  </a:cubicBezTo>
                  <a:cubicBezTo>
                    <a:pt x="70" y="21"/>
                    <a:pt x="74" y="30"/>
                    <a:pt x="74" y="39"/>
                  </a:cubicBezTo>
                  <a:cubicBezTo>
                    <a:pt x="74" y="49"/>
                    <a:pt x="70" y="57"/>
                    <a:pt x="64" y="64"/>
                  </a:cubicBezTo>
                  <a:cubicBezTo>
                    <a:pt x="60" y="68"/>
                    <a:pt x="55" y="71"/>
                    <a:pt x="50" y="72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38" y="75"/>
                    <a:pt x="30" y="85"/>
                    <a:pt x="29" y="96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9" y="107"/>
                    <a:pt x="30" y="109"/>
                    <a:pt x="32" y="109"/>
                  </a:cubicBezTo>
                  <a:cubicBezTo>
                    <a:pt x="33" y="109"/>
                    <a:pt x="34" y="107"/>
                    <a:pt x="34" y="10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2"/>
                    <a:pt x="36" y="87"/>
                    <a:pt x="40" y="83"/>
                  </a:cubicBezTo>
                  <a:cubicBezTo>
                    <a:pt x="42" y="80"/>
                    <a:pt x="46" y="78"/>
                    <a:pt x="50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67" y="72"/>
                    <a:pt x="78" y="57"/>
                    <a:pt x="78" y="39"/>
                  </a:cubicBezTo>
                  <a:cubicBezTo>
                    <a:pt x="78" y="18"/>
                    <a:pt x="61" y="0"/>
                    <a:pt x="3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6554" y="479"/>
              <a:ext cx="16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3"/>
            <p:cNvSpPr>
              <a:spLocks/>
            </p:cNvSpPr>
            <p:nvPr/>
          </p:nvSpPr>
          <p:spPr bwMode="auto">
            <a:xfrm>
              <a:off x="6558" y="192"/>
              <a:ext cx="10" cy="258"/>
            </a:xfrm>
            <a:custGeom>
              <a:avLst/>
              <a:gdLst>
                <a:gd name="T0" fmla="*/ 2 w 4"/>
                <a:gd name="T1" fmla="*/ 109 h 109"/>
                <a:gd name="T2" fmla="*/ 4 w 4"/>
                <a:gd name="T3" fmla="*/ 106 h 109"/>
                <a:gd name="T4" fmla="*/ 4 w 4"/>
                <a:gd name="T5" fmla="*/ 2 h 109"/>
                <a:gd name="T6" fmla="*/ 2 w 4"/>
                <a:gd name="T7" fmla="*/ 0 h 109"/>
                <a:gd name="T8" fmla="*/ 0 w 4"/>
                <a:gd name="T9" fmla="*/ 2 h 109"/>
                <a:gd name="T10" fmla="*/ 0 w 4"/>
                <a:gd name="T11" fmla="*/ 106 h 109"/>
                <a:gd name="T12" fmla="*/ 2 w 4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09">
                  <a:moveTo>
                    <a:pt x="2" y="109"/>
                  </a:moveTo>
                  <a:cubicBezTo>
                    <a:pt x="3" y="109"/>
                    <a:pt x="4" y="107"/>
                    <a:pt x="4" y="10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1" y="109"/>
                    <a:pt x="2" y="10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4"/>
            <p:cNvSpPr>
              <a:spLocks/>
            </p:cNvSpPr>
            <p:nvPr/>
          </p:nvSpPr>
          <p:spPr bwMode="auto">
            <a:xfrm>
              <a:off x="5934" y="270"/>
              <a:ext cx="47" cy="147"/>
            </a:xfrm>
            <a:custGeom>
              <a:avLst/>
              <a:gdLst>
                <a:gd name="T0" fmla="*/ 18 w 20"/>
                <a:gd name="T1" fmla="*/ 0 h 62"/>
                <a:gd name="T2" fmla="*/ 15 w 20"/>
                <a:gd name="T3" fmla="*/ 2 h 62"/>
                <a:gd name="T4" fmla="*/ 0 w 20"/>
                <a:gd name="T5" fmla="*/ 59 h 62"/>
                <a:gd name="T6" fmla="*/ 0 w 20"/>
                <a:gd name="T7" fmla="*/ 59 h 62"/>
                <a:gd name="T8" fmla="*/ 0 w 20"/>
                <a:gd name="T9" fmla="*/ 60 h 62"/>
                <a:gd name="T10" fmla="*/ 2 w 20"/>
                <a:gd name="T11" fmla="*/ 62 h 62"/>
                <a:gd name="T12" fmla="*/ 5 w 20"/>
                <a:gd name="T13" fmla="*/ 60 h 62"/>
                <a:gd name="T14" fmla="*/ 5 w 20"/>
                <a:gd name="T15" fmla="*/ 60 h 62"/>
                <a:gd name="T16" fmla="*/ 5 w 20"/>
                <a:gd name="T17" fmla="*/ 60 h 62"/>
                <a:gd name="T18" fmla="*/ 20 w 20"/>
                <a:gd name="T19" fmla="*/ 3 h 62"/>
                <a:gd name="T20" fmla="*/ 20 w 20"/>
                <a:gd name="T21" fmla="*/ 2 h 62"/>
                <a:gd name="T22" fmla="*/ 18 w 20"/>
                <a:gd name="T2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62">
                  <a:moveTo>
                    <a:pt x="18" y="0"/>
                  </a:moveTo>
                  <a:cubicBezTo>
                    <a:pt x="17" y="0"/>
                    <a:pt x="16" y="1"/>
                    <a:pt x="15" y="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60"/>
                    <a:pt x="0" y="60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4" y="61"/>
                    <a:pt x="5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5"/>
            <p:cNvSpPr>
              <a:spLocks/>
            </p:cNvSpPr>
            <p:nvPr/>
          </p:nvSpPr>
          <p:spPr bwMode="auto">
            <a:xfrm>
              <a:off x="5806" y="294"/>
              <a:ext cx="88" cy="102"/>
            </a:xfrm>
            <a:custGeom>
              <a:avLst/>
              <a:gdLst>
                <a:gd name="T0" fmla="*/ 37 w 37"/>
                <a:gd name="T1" fmla="*/ 2 h 43"/>
                <a:gd name="T2" fmla="*/ 35 w 37"/>
                <a:gd name="T3" fmla="*/ 0 h 43"/>
                <a:gd name="T4" fmla="*/ 33 w 37"/>
                <a:gd name="T5" fmla="*/ 0 h 43"/>
                <a:gd name="T6" fmla="*/ 1 w 37"/>
                <a:gd name="T7" fmla="*/ 19 h 43"/>
                <a:gd name="T8" fmla="*/ 0 w 37"/>
                <a:gd name="T9" fmla="*/ 21 h 43"/>
                <a:gd name="T10" fmla="*/ 1 w 37"/>
                <a:gd name="T11" fmla="*/ 23 h 43"/>
                <a:gd name="T12" fmla="*/ 33 w 37"/>
                <a:gd name="T13" fmla="*/ 42 h 43"/>
                <a:gd name="T14" fmla="*/ 37 w 37"/>
                <a:gd name="T15" fmla="*/ 40 h 43"/>
                <a:gd name="T16" fmla="*/ 36 w 37"/>
                <a:gd name="T17" fmla="*/ 38 h 43"/>
                <a:gd name="T18" fmla="*/ 36 w 37"/>
                <a:gd name="T19" fmla="*/ 38 h 43"/>
                <a:gd name="T20" fmla="*/ 36 w 37"/>
                <a:gd name="T21" fmla="*/ 38 h 43"/>
                <a:gd name="T22" fmla="*/ 7 w 37"/>
                <a:gd name="T23" fmla="*/ 21 h 43"/>
                <a:gd name="T24" fmla="*/ 36 w 37"/>
                <a:gd name="T25" fmla="*/ 4 h 43"/>
                <a:gd name="T26" fmla="*/ 37 w 37"/>
                <a:gd name="T2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43">
                  <a:moveTo>
                    <a:pt x="37" y="2"/>
                  </a:moveTo>
                  <a:cubicBezTo>
                    <a:pt x="37" y="1"/>
                    <a:pt x="36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3"/>
                    <a:pt x="37" y="41"/>
                    <a:pt x="37" y="40"/>
                  </a:cubicBezTo>
                  <a:cubicBezTo>
                    <a:pt x="37" y="39"/>
                    <a:pt x="37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3"/>
                    <a:pt x="37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6"/>
            <p:cNvSpPr>
              <a:spLocks/>
            </p:cNvSpPr>
            <p:nvPr/>
          </p:nvSpPr>
          <p:spPr bwMode="auto">
            <a:xfrm>
              <a:off x="6022" y="292"/>
              <a:ext cx="87" cy="104"/>
            </a:xfrm>
            <a:custGeom>
              <a:avLst/>
              <a:gdLst>
                <a:gd name="T0" fmla="*/ 36 w 37"/>
                <a:gd name="T1" fmla="*/ 20 h 44"/>
                <a:gd name="T2" fmla="*/ 4 w 37"/>
                <a:gd name="T3" fmla="*/ 1 h 44"/>
                <a:gd name="T4" fmla="*/ 0 w 37"/>
                <a:gd name="T5" fmla="*/ 3 h 44"/>
                <a:gd name="T6" fmla="*/ 1 w 37"/>
                <a:gd name="T7" fmla="*/ 5 h 44"/>
                <a:gd name="T8" fmla="*/ 1 w 37"/>
                <a:gd name="T9" fmla="*/ 5 h 44"/>
                <a:gd name="T10" fmla="*/ 30 w 37"/>
                <a:gd name="T11" fmla="*/ 22 h 44"/>
                <a:gd name="T12" fmla="*/ 1 w 37"/>
                <a:gd name="T13" fmla="*/ 39 h 44"/>
                <a:gd name="T14" fmla="*/ 1 w 37"/>
                <a:gd name="T15" fmla="*/ 39 h 44"/>
                <a:gd name="T16" fmla="*/ 1 w 37"/>
                <a:gd name="T17" fmla="*/ 39 h 44"/>
                <a:gd name="T18" fmla="*/ 0 w 37"/>
                <a:gd name="T19" fmla="*/ 41 h 44"/>
                <a:gd name="T20" fmla="*/ 4 w 37"/>
                <a:gd name="T21" fmla="*/ 43 h 44"/>
                <a:gd name="T22" fmla="*/ 36 w 37"/>
                <a:gd name="T23" fmla="*/ 24 h 44"/>
                <a:gd name="T24" fmla="*/ 37 w 37"/>
                <a:gd name="T25" fmla="*/ 22 h 44"/>
                <a:gd name="T26" fmla="*/ 36 w 37"/>
                <a:gd name="T27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44">
                  <a:moveTo>
                    <a:pt x="36" y="2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2" y="44"/>
                    <a:pt x="4" y="4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7" y="24"/>
                    <a:pt x="37" y="23"/>
                    <a:pt x="37" y="22"/>
                  </a:cubicBezTo>
                  <a:cubicBezTo>
                    <a:pt x="37" y="21"/>
                    <a:pt x="37" y="20"/>
                    <a:pt x="36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7"/>
            <p:cNvSpPr>
              <a:spLocks/>
            </p:cNvSpPr>
            <p:nvPr/>
          </p:nvSpPr>
          <p:spPr bwMode="auto">
            <a:xfrm>
              <a:off x="5248" y="209"/>
              <a:ext cx="256" cy="206"/>
            </a:xfrm>
            <a:custGeom>
              <a:avLst/>
              <a:gdLst>
                <a:gd name="T0" fmla="*/ 107 w 108"/>
                <a:gd name="T1" fmla="*/ 1 h 87"/>
                <a:gd name="T2" fmla="*/ 104 w 108"/>
                <a:gd name="T3" fmla="*/ 1 h 87"/>
                <a:gd name="T4" fmla="*/ 23 w 108"/>
                <a:gd name="T5" fmla="*/ 82 h 87"/>
                <a:gd name="T6" fmla="*/ 4 w 108"/>
                <a:gd name="T7" fmla="*/ 63 h 87"/>
                <a:gd name="T8" fmla="*/ 2 w 108"/>
                <a:gd name="T9" fmla="*/ 62 h 87"/>
                <a:gd name="T10" fmla="*/ 1 w 108"/>
                <a:gd name="T11" fmla="*/ 63 h 87"/>
                <a:gd name="T12" fmla="*/ 1 w 108"/>
                <a:gd name="T13" fmla="*/ 66 h 87"/>
                <a:gd name="T14" fmla="*/ 22 w 108"/>
                <a:gd name="T15" fmla="*/ 87 h 87"/>
                <a:gd name="T16" fmla="*/ 23 w 108"/>
                <a:gd name="T17" fmla="*/ 87 h 87"/>
                <a:gd name="T18" fmla="*/ 25 w 108"/>
                <a:gd name="T19" fmla="*/ 87 h 87"/>
                <a:gd name="T20" fmla="*/ 107 w 108"/>
                <a:gd name="T21" fmla="*/ 4 h 87"/>
                <a:gd name="T22" fmla="*/ 107 w 108"/>
                <a:gd name="T23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87">
                  <a:moveTo>
                    <a:pt x="107" y="1"/>
                  </a:moveTo>
                  <a:cubicBezTo>
                    <a:pt x="106" y="0"/>
                    <a:pt x="105" y="0"/>
                    <a:pt x="104" y="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3" y="62"/>
                    <a:pt x="3" y="62"/>
                    <a:pt x="2" y="62"/>
                  </a:cubicBezTo>
                  <a:cubicBezTo>
                    <a:pt x="2" y="62"/>
                    <a:pt x="1" y="62"/>
                    <a:pt x="1" y="63"/>
                  </a:cubicBezTo>
                  <a:cubicBezTo>
                    <a:pt x="0" y="64"/>
                    <a:pt x="0" y="65"/>
                    <a:pt x="1" y="66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3" y="87"/>
                    <a:pt x="23" y="87"/>
                  </a:cubicBezTo>
                  <a:cubicBezTo>
                    <a:pt x="24" y="87"/>
                    <a:pt x="24" y="87"/>
                    <a:pt x="25" y="8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8" y="3"/>
                    <a:pt x="108" y="2"/>
                    <a:pt x="107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5201" y="292"/>
              <a:ext cx="203" cy="203"/>
            </a:xfrm>
            <a:custGeom>
              <a:avLst/>
              <a:gdLst>
                <a:gd name="T0" fmla="*/ 84 w 86"/>
                <a:gd name="T1" fmla="*/ 31 h 86"/>
                <a:gd name="T2" fmla="*/ 82 w 86"/>
                <a:gd name="T3" fmla="*/ 33 h 86"/>
                <a:gd name="T4" fmla="*/ 82 w 86"/>
                <a:gd name="T5" fmla="*/ 81 h 86"/>
                <a:gd name="T6" fmla="*/ 5 w 86"/>
                <a:gd name="T7" fmla="*/ 81 h 86"/>
                <a:gd name="T8" fmla="*/ 5 w 86"/>
                <a:gd name="T9" fmla="*/ 4 h 86"/>
                <a:gd name="T10" fmla="*/ 67 w 86"/>
                <a:gd name="T11" fmla="*/ 4 h 86"/>
                <a:gd name="T12" fmla="*/ 70 w 86"/>
                <a:gd name="T13" fmla="*/ 2 h 86"/>
                <a:gd name="T14" fmla="*/ 67 w 86"/>
                <a:gd name="T15" fmla="*/ 0 h 86"/>
                <a:gd name="T16" fmla="*/ 6 w 86"/>
                <a:gd name="T17" fmla="*/ 0 h 86"/>
                <a:gd name="T18" fmla="*/ 0 w 86"/>
                <a:gd name="T19" fmla="*/ 6 h 86"/>
                <a:gd name="T20" fmla="*/ 0 w 86"/>
                <a:gd name="T21" fmla="*/ 80 h 86"/>
                <a:gd name="T22" fmla="*/ 6 w 86"/>
                <a:gd name="T23" fmla="*/ 86 h 86"/>
                <a:gd name="T24" fmla="*/ 80 w 86"/>
                <a:gd name="T25" fmla="*/ 86 h 86"/>
                <a:gd name="T26" fmla="*/ 86 w 86"/>
                <a:gd name="T27" fmla="*/ 80 h 86"/>
                <a:gd name="T28" fmla="*/ 86 w 86"/>
                <a:gd name="T29" fmla="*/ 33 h 86"/>
                <a:gd name="T30" fmla="*/ 84 w 86"/>
                <a:gd name="T31" fmla="*/ 3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6">
                  <a:moveTo>
                    <a:pt x="84" y="31"/>
                  </a:moveTo>
                  <a:cubicBezTo>
                    <a:pt x="83" y="31"/>
                    <a:pt x="82" y="32"/>
                    <a:pt x="82" y="33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9" y="4"/>
                    <a:pt x="70" y="3"/>
                    <a:pt x="70" y="2"/>
                  </a:cubicBezTo>
                  <a:cubicBezTo>
                    <a:pt x="70" y="1"/>
                    <a:pt x="69" y="0"/>
                    <a:pt x="6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3" y="86"/>
                    <a:pt x="86" y="83"/>
                    <a:pt x="86" y="80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6" y="32"/>
                    <a:pt x="85" y="31"/>
                    <a:pt x="84" y="3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9"/>
            <p:cNvSpPr>
              <a:spLocks/>
            </p:cNvSpPr>
            <p:nvPr/>
          </p:nvSpPr>
          <p:spPr bwMode="auto">
            <a:xfrm>
              <a:off x="4596" y="240"/>
              <a:ext cx="302" cy="208"/>
            </a:xfrm>
            <a:custGeom>
              <a:avLst/>
              <a:gdLst>
                <a:gd name="T0" fmla="*/ 127 w 128"/>
                <a:gd name="T1" fmla="*/ 1 h 88"/>
                <a:gd name="T2" fmla="*/ 124 w 128"/>
                <a:gd name="T3" fmla="*/ 1 h 88"/>
                <a:gd name="T4" fmla="*/ 43 w 128"/>
                <a:gd name="T5" fmla="*/ 82 h 88"/>
                <a:gd name="T6" fmla="*/ 4 w 128"/>
                <a:gd name="T7" fmla="*/ 44 h 88"/>
                <a:gd name="T8" fmla="*/ 2 w 128"/>
                <a:gd name="T9" fmla="*/ 43 h 88"/>
                <a:gd name="T10" fmla="*/ 1 w 128"/>
                <a:gd name="T11" fmla="*/ 44 h 88"/>
                <a:gd name="T12" fmla="*/ 0 w 128"/>
                <a:gd name="T13" fmla="*/ 45 h 88"/>
                <a:gd name="T14" fmla="*/ 1 w 128"/>
                <a:gd name="T15" fmla="*/ 47 h 88"/>
                <a:gd name="T16" fmla="*/ 41 w 128"/>
                <a:gd name="T17" fmla="*/ 87 h 88"/>
                <a:gd name="T18" fmla="*/ 44 w 128"/>
                <a:gd name="T19" fmla="*/ 87 h 88"/>
                <a:gd name="T20" fmla="*/ 127 w 128"/>
                <a:gd name="T21" fmla="*/ 4 h 88"/>
                <a:gd name="T22" fmla="*/ 127 w 128"/>
                <a:gd name="T23" fmla="*/ 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127" y="1"/>
                  </a:moveTo>
                  <a:cubicBezTo>
                    <a:pt x="126" y="0"/>
                    <a:pt x="125" y="0"/>
                    <a:pt x="124" y="1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" y="43"/>
                    <a:pt x="3" y="43"/>
                    <a:pt x="2" y="43"/>
                  </a:cubicBezTo>
                  <a:cubicBezTo>
                    <a:pt x="2" y="43"/>
                    <a:pt x="1" y="43"/>
                    <a:pt x="1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6"/>
                    <a:pt x="0" y="46"/>
                    <a:pt x="1" y="4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2" y="88"/>
                    <a:pt x="43" y="88"/>
                    <a:pt x="44" y="87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8" y="3"/>
                    <a:pt x="128" y="2"/>
                    <a:pt x="127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0"/>
            <p:cNvSpPr>
              <a:spLocks/>
            </p:cNvSpPr>
            <p:nvPr/>
          </p:nvSpPr>
          <p:spPr bwMode="auto">
            <a:xfrm>
              <a:off x="3990" y="192"/>
              <a:ext cx="303" cy="303"/>
            </a:xfrm>
            <a:custGeom>
              <a:avLst/>
              <a:gdLst>
                <a:gd name="T0" fmla="*/ 4 w 128"/>
                <a:gd name="T1" fmla="*/ 127 h 128"/>
                <a:gd name="T2" fmla="*/ 64 w 128"/>
                <a:gd name="T3" fmla="*/ 67 h 128"/>
                <a:gd name="T4" fmla="*/ 124 w 128"/>
                <a:gd name="T5" fmla="*/ 127 h 128"/>
                <a:gd name="T6" fmla="*/ 127 w 128"/>
                <a:gd name="T7" fmla="*/ 127 h 128"/>
                <a:gd name="T8" fmla="*/ 128 w 128"/>
                <a:gd name="T9" fmla="*/ 126 h 128"/>
                <a:gd name="T10" fmla="*/ 127 w 128"/>
                <a:gd name="T11" fmla="*/ 124 h 128"/>
                <a:gd name="T12" fmla="*/ 67 w 128"/>
                <a:gd name="T13" fmla="*/ 64 h 128"/>
                <a:gd name="T14" fmla="*/ 68 w 128"/>
                <a:gd name="T15" fmla="*/ 63 h 128"/>
                <a:gd name="T16" fmla="*/ 127 w 128"/>
                <a:gd name="T17" fmla="*/ 4 h 128"/>
                <a:gd name="T18" fmla="*/ 127 w 128"/>
                <a:gd name="T19" fmla="*/ 1 h 128"/>
                <a:gd name="T20" fmla="*/ 124 w 128"/>
                <a:gd name="T21" fmla="*/ 1 h 128"/>
                <a:gd name="T22" fmla="*/ 64 w 128"/>
                <a:gd name="T23" fmla="*/ 61 h 128"/>
                <a:gd name="T24" fmla="*/ 4 w 128"/>
                <a:gd name="T25" fmla="*/ 1 h 128"/>
                <a:gd name="T26" fmla="*/ 2 w 128"/>
                <a:gd name="T27" fmla="*/ 0 h 128"/>
                <a:gd name="T28" fmla="*/ 1 w 128"/>
                <a:gd name="T29" fmla="*/ 1 h 128"/>
                <a:gd name="T30" fmla="*/ 1 w 128"/>
                <a:gd name="T31" fmla="*/ 4 h 128"/>
                <a:gd name="T32" fmla="*/ 61 w 128"/>
                <a:gd name="T33" fmla="*/ 64 h 128"/>
                <a:gd name="T34" fmla="*/ 60 w 128"/>
                <a:gd name="T35" fmla="*/ 65 h 128"/>
                <a:gd name="T36" fmla="*/ 1 w 128"/>
                <a:gd name="T37" fmla="*/ 124 h 128"/>
                <a:gd name="T38" fmla="*/ 1 w 128"/>
                <a:gd name="T39" fmla="*/ 127 h 128"/>
                <a:gd name="T40" fmla="*/ 4 w 128"/>
                <a:gd name="T41" fmla="*/ 1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4" y="127"/>
                  </a:moveTo>
                  <a:cubicBezTo>
                    <a:pt x="64" y="67"/>
                    <a:pt x="64" y="67"/>
                    <a:pt x="64" y="67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5" y="128"/>
                    <a:pt x="126" y="128"/>
                    <a:pt x="127" y="127"/>
                  </a:cubicBezTo>
                  <a:cubicBezTo>
                    <a:pt x="128" y="127"/>
                    <a:pt x="128" y="126"/>
                    <a:pt x="128" y="126"/>
                  </a:cubicBezTo>
                  <a:cubicBezTo>
                    <a:pt x="128" y="125"/>
                    <a:pt x="128" y="125"/>
                    <a:pt x="127" y="12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8" y="3"/>
                    <a:pt x="128" y="2"/>
                    <a:pt x="127" y="1"/>
                  </a:cubicBezTo>
                  <a:cubicBezTo>
                    <a:pt x="126" y="0"/>
                    <a:pt x="125" y="0"/>
                    <a:pt x="124" y="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5"/>
                    <a:pt x="0" y="126"/>
                    <a:pt x="1" y="127"/>
                  </a:cubicBezTo>
                  <a:cubicBezTo>
                    <a:pt x="2" y="128"/>
                    <a:pt x="3" y="128"/>
                    <a:pt x="4" y="1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1"/>
            <p:cNvSpPr>
              <a:spLocks/>
            </p:cNvSpPr>
            <p:nvPr/>
          </p:nvSpPr>
          <p:spPr bwMode="auto">
            <a:xfrm>
              <a:off x="3385" y="192"/>
              <a:ext cx="302" cy="303"/>
            </a:xfrm>
            <a:custGeom>
              <a:avLst/>
              <a:gdLst>
                <a:gd name="T0" fmla="*/ 127 w 128"/>
                <a:gd name="T1" fmla="*/ 1 h 128"/>
                <a:gd name="T2" fmla="*/ 126 w 128"/>
                <a:gd name="T3" fmla="*/ 0 h 128"/>
                <a:gd name="T4" fmla="*/ 124 w 128"/>
                <a:gd name="T5" fmla="*/ 1 h 128"/>
                <a:gd name="T6" fmla="*/ 1 w 128"/>
                <a:gd name="T7" fmla="*/ 124 h 128"/>
                <a:gd name="T8" fmla="*/ 1 w 128"/>
                <a:gd name="T9" fmla="*/ 127 h 128"/>
                <a:gd name="T10" fmla="*/ 2 w 128"/>
                <a:gd name="T11" fmla="*/ 128 h 128"/>
                <a:gd name="T12" fmla="*/ 4 w 128"/>
                <a:gd name="T13" fmla="*/ 127 h 128"/>
                <a:gd name="T14" fmla="*/ 127 w 128"/>
                <a:gd name="T15" fmla="*/ 4 h 128"/>
                <a:gd name="T16" fmla="*/ 127 w 128"/>
                <a:gd name="T17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28">
                  <a:moveTo>
                    <a:pt x="127" y="1"/>
                  </a:moveTo>
                  <a:cubicBezTo>
                    <a:pt x="127" y="0"/>
                    <a:pt x="126" y="0"/>
                    <a:pt x="126" y="0"/>
                  </a:cubicBezTo>
                  <a:cubicBezTo>
                    <a:pt x="125" y="0"/>
                    <a:pt x="125" y="0"/>
                    <a:pt x="124" y="1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5"/>
                    <a:pt x="0" y="126"/>
                    <a:pt x="1" y="127"/>
                  </a:cubicBezTo>
                  <a:cubicBezTo>
                    <a:pt x="1" y="128"/>
                    <a:pt x="2" y="128"/>
                    <a:pt x="2" y="128"/>
                  </a:cubicBezTo>
                  <a:cubicBezTo>
                    <a:pt x="3" y="128"/>
                    <a:pt x="3" y="128"/>
                    <a:pt x="4" y="127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8" y="3"/>
                    <a:pt x="128" y="2"/>
                    <a:pt x="127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2"/>
            <p:cNvSpPr>
              <a:spLocks noEditPoints="1"/>
            </p:cNvSpPr>
            <p:nvPr/>
          </p:nvSpPr>
          <p:spPr bwMode="auto">
            <a:xfrm>
              <a:off x="3385" y="192"/>
              <a:ext cx="116" cy="119"/>
            </a:xfrm>
            <a:custGeom>
              <a:avLst/>
              <a:gdLst>
                <a:gd name="T0" fmla="*/ 7 w 49"/>
                <a:gd name="T1" fmla="*/ 42 h 50"/>
                <a:gd name="T2" fmla="*/ 15 w 49"/>
                <a:gd name="T3" fmla="*/ 47 h 50"/>
                <a:gd name="T4" fmla="*/ 34 w 49"/>
                <a:gd name="T5" fmla="*/ 47 h 50"/>
                <a:gd name="T6" fmla="*/ 42 w 49"/>
                <a:gd name="T7" fmla="*/ 42 h 50"/>
                <a:gd name="T8" fmla="*/ 47 w 49"/>
                <a:gd name="T9" fmla="*/ 34 h 50"/>
                <a:gd name="T10" fmla="*/ 49 w 49"/>
                <a:gd name="T11" fmla="*/ 24 h 50"/>
                <a:gd name="T12" fmla="*/ 47 w 49"/>
                <a:gd name="T13" fmla="*/ 15 h 50"/>
                <a:gd name="T14" fmla="*/ 42 w 49"/>
                <a:gd name="T15" fmla="*/ 7 h 50"/>
                <a:gd name="T16" fmla="*/ 34 w 49"/>
                <a:gd name="T17" fmla="*/ 2 h 50"/>
                <a:gd name="T18" fmla="*/ 25 w 49"/>
                <a:gd name="T19" fmla="*/ 0 h 50"/>
                <a:gd name="T20" fmla="*/ 15 w 49"/>
                <a:gd name="T21" fmla="*/ 2 h 50"/>
                <a:gd name="T22" fmla="*/ 7 w 49"/>
                <a:gd name="T23" fmla="*/ 7 h 50"/>
                <a:gd name="T24" fmla="*/ 2 w 49"/>
                <a:gd name="T25" fmla="*/ 15 h 50"/>
                <a:gd name="T26" fmla="*/ 0 w 49"/>
                <a:gd name="T27" fmla="*/ 24 h 50"/>
                <a:gd name="T28" fmla="*/ 2 w 49"/>
                <a:gd name="T29" fmla="*/ 34 h 50"/>
                <a:gd name="T30" fmla="*/ 7 w 49"/>
                <a:gd name="T31" fmla="*/ 42 h 50"/>
                <a:gd name="T32" fmla="*/ 25 w 49"/>
                <a:gd name="T33" fmla="*/ 5 h 50"/>
                <a:gd name="T34" fmla="*/ 45 w 49"/>
                <a:gd name="T35" fmla="*/ 24 h 50"/>
                <a:gd name="T36" fmla="*/ 25 w 49"/>
                <a:gd name="T37" fmla="*/ 44 h 50"/>
                <a:gd name="T38" fmla="*/ 5 w 49"/>
                <a:gd name="T39" fmla="*/ 24 h 50"/>
                <a:gd name="T40" fmla="*/ 25 w 49"/>
                <a:gd name="T4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50">
                  <a:moveTo>
                    <a:pt x="7" y="42"/>
                  </a:moveTo>
                  <a:cubicBezTo>
                    <a:pt x="9" y="44"/>
                    <a:pt x="12" y="46"/>
                    <a:pt x="15" y="47"/>
                  </a:cubicBezTo>
                  <a:cubicBezTo>
                    <a:pt x="21" y="50"/>
                    <a:pt x="28" y="50"/>
                    <a:pt x="34" y="47"/>
                  </a:cubicBezTo>
                  <a:cubicBezTo>
                    <a:pt x="37" y="46"/>
                    <a:pt x="40" y="44"/>
                    <a:pt x="42" y="42"/>
                  </a:cubicBezTo>
                  <a:cubicBezTo>
                    <a:pt x="44" y="40"/>
                    <a:pt x="46" y="37"/>
                    <a:pt x="47" y="34"/>
                  </a:cubicBezTo>
                  <a:cubicBezTo>
                    <a:pt x="48" y="31"/>
                    <a:pt x="49" y="28"/>
                    <a:pt x="49" y="24"/>
                  </a:cubicBezTo>
                  <a:cubicBezTo>
                    <a:pt x="49" y="21"/>
                    <a:pt x="48" y="18"/>
                    <a:pt x="47" y="15"/>
                  </a:cubicBezTo>
                  <a:cubicBezTo>
                    <a:pt x="46" y="12"/>
                    <a:pt x="44" y="9"/>
                    <a:pt x="42" y="7"/>
                  </a:cubicBezTo>
                  <a:cubicBezTo>
                    <a:pt x="40" y="5"/>
                    <a:pt x="37" y="3"/>
                    <a:pt x="34" y="2"/>
                  </a:cubicBezTo>
                  <a:cubicBezTo>
                    <a:pt x="31" y="1"/>
                    <a:pt x="28" y="0"/>
                    <a:pt x="25" y="0"/>
                  </a:cubicBezTo>
                  <a:cubicBezTo>
                    <a:pt x="21" y="0"/>
                    <a:pt x="18" y="1"/>
                    <a:pt x="15" y="2"/>
                  </a:cubicBezTo>
                  <a:cubicBezTo>
                    <a:pt x="12" y="3"/>
                    <a:pt x="9" y="5"/>
                    <a:pt x="7" y="7"/>
                  </a:cubicBezTo>
                  <a:cubicBezTo>
                    <a:pt x="5" y="9"/>
                    <a:pt x="3" y="12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8"/>
                    <a:pt x="1" y="31"/>
                    <a:pt x="2" y="34"/>
                  </a:cubicBezTo>
                  <a:cubicBezTo>
                    <a:pt x="3" y="37"/>
                    <a:pt x="5" y="40"/>
                    <a:pt x="7" y="42"/>
                  </a:cubicBezTo>
                  <a:close/>
                  <a:moveTo>
                    <a:pt x="25" y="5"/>
                  </a:moveTo>
                  <a:cubicBezTo>
                    <a:pt x="36" y="5"/>
                    <a:pt x="45" y="13"/>
                    <a:pt x="45" y="24"/>
                  </a:cubicBezTo>
                  <a:cubicBezTo>
                    <a:pt x="45" y="36"/>
                    <a:pt x="36" y="44"/>
                    <a:pt x="25" y="44"/>
                  </a:cubicBezTo>
                  <a:cubicBezTo>
                    <a:pt x="14" y="44"/>
                    <a:pt x="5" y="36"/>
                    <a:pt x="5" y="24"/>
                  </a:cubicBezTo>
                  <a:cubicBezTo>
                    <a:pt x="5" y="13"/>
                    <a:pt x="14" y="5"/>
                    <a:pt x="25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3"/>
            <p:cNvSpPr>
              <a:spLocks noEditPoints="1"/>
            </p:cNvSpPr>
            <p:nvPr/>
          </p:nvSpPr>
          <p:spPr bwMode="auto">
            <a:xfrm>
              <a:off x="3572" y="379"/>
              <a:ext cx="115" cy="119"/>
            </a:xfrm>
            <a:custGeom>
              <a:avLst/>
              <a:gdLst>
                <a:gd name="T0" fmla="*/ 47 w 49"/>
                <a:gd name="T1" fmla="*/ 15 h 50"/>
                <a:gd name="T2" fmla="*/ 42 w 49"/>
                <a:gd name="T3" fmla="*/ 7 h 50"/>
                <a:gd name="T4" fmla="*/ 34 w 49"/>
                <a:gd name="T5" fmla="*/ 2 h 50"/>
                <a:gd name="T6" fmla="*/ 24 w 49"/>
                <a:gd name="T7" fmla="*/ 0 h 50"/>
                <a:gd name="T8" fmla="*/ 15 w 49"/>
                <a:gd name="T9" fmla="*/ 2 h 50"/>
                <a:gd name="T10" fmla="*/ 7 w 49"/>
                <a:gd name="T11" fmla="*/ 7 h 50"/>
                <a:gd name="T12" fmla="*/ 2 w 49"/>
                <a:gd name="T13" fmla="*/ 15 h 50"/>
                <a:gd name="T14" fmla="*/ 0 w 49"/>
                <a:gd name="T15" fmla="*/ 24 h 50"/>
                <a:gd name="T16" fmla="*/ 2 w 49"/>
                <a:gd name="T17" fmla="*/ 34 h 50"/>
                <a:gd name="T18" fmla="*/ 7 w 49"/>
                <a:gd name="T19" fmla="*/ 42 h 50"/>
                <a:gd name="T20" fmla="*/ 15 w 49"/>
                <a:gd name="T21" fmla="*/ 47 h 50"/>
                <a:gd name="T22" fmla="*/ 34 w 49"/>
                <a:gd name="T23" fmla="*/ 47 h 50"/>
                <a:gd name="T24" fmla="*/ 42 w 49"/>
                <a:gd name="T25" fmla="*/ 42 h 50"/>
                <a:gd name="T26" fmla="*/ 47 w 49"/>
                <a:gd name="T27" fmla="*/ 34 h 50"/>
                <a:gd name="T28" fmla="*/ 49 w 49"/>
                <a:gd name="T29" fmla="*/ 24 h 50"/>
                <a:gd name="T30" fmla="*/ 47 w 49"/>
                <a:gd name="T31" fmla="*/ 15 h 50"/>
                <a:gd name="T32" fmla="*/ 24 w 49"/>
                <a:gd name="T33" fmla="*/ 44 h 50"/>
                <a:gd name="T34" fmla="*/ 4 w 49"/>
                <a:gd name="T35" fmla="*/ 24 h 50"/>
                <a:gd name="T36" fmla="*/ 24 w 49"/>
                <a:gd name="T37" fmla="*/ 4 h 50"/>
                <a:gd name="T38" fmla="*/ 44 w 49"/>
                <a:gd name="T39" fmla="*/ 24 h 50"/>
                <a:gd name="T40" fmla="*/ 24 w 49"/>
                <a:gd name="T41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50">
                  <a:moveTo>
                    <a:pt x="47" y="15"/>
                  </a:moveTo>
                  <a:cubicBezTo>
                    <a:pt x="46" y="12"/>
                    <a:pt x="44" y="9"/>
                    <a:pt x="42" y="7"/>
                  </a:cubicBezTo>
                  <a:cubicBezTo>
                    <a:pt x="40" y="5"/>
                    <a:pt x="37" y="3"/>
                    <a:pt x="34" y="2"/>
                  </a:cubicBezTo>
                  <a:cubicBezTo>
                    <a:pt x="31" y="1"/>
                    <a:pt x="28" y="0"/>
                    <a:pt x="24" y="0"/>
                  </a:cubicBezTo>
                  <a:cubicBezTo>
                    <a:pt x="21" y="0"/>
                    <a:pt x="18" y="1"/>
                    <a:pt x="15" y="2"/>
                  </a:cubicBezTo>
                  <a:cubicBezTo>
                    <a:pt x="12" y="3"/>
                    <a:pt x="9" y="5"/>
                    <a:pt x="7" y="7"/>
                  </a:cubicBezTo>
                  <a:cubicBezTo>
                    <a:pt x="5" y="9"/>
                    <a:pt x="3" y="12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8"/>
                    <a:pt x="1" y="31"/>
                    <a:pt x="2" y="34"/>
                  </a:cubicBezTo>
                  <a:cubicBezTo>
                    <a:pt x="3" y="37"/>
                    <a:pt x="5" y="40"/>
                    <a:pt x="7" y="42"/>
                  </a:cubicBezTo>
                  <a:cubicBezTo>
                    <a:pt x="9" y="44"/>
                    <a:pt x="12" y="46"/>
                    <a:pt x="15" y="47"/>
                  </a:cubicBezTo>
                  <a:cubicBezTo>
                    <a:pt x="21" y="50"/>
                    <a:pt x="28" y="50"/>
                    <a:pt x="34" y="47"/>
                  </a:cubicBezTo>
                  <a:cubicBezTo>
                    <a:pt x="37" y="46"/>
                    <a:pt x="40" y="44"/>
                    <a:pt x="42" y="42"/>
                  </a:cubicBezTo>
                  <a:cubicBezTo>
                    <a:pt x="44" y="40"/>
                    <a:pt x="46" y="37"/>
                    <a:pt x="47" y="34"/>
                  </a:cubicBezTo>
                  <a:cubicBezTo>
                    <a:pt x="48" y="31"/>
                    <a:pt x="49" y="28"/>
                    <a:pt x="49" y="24"/>
                  </a:cubicBezTo>
                  <a:cubicBezTo>
                    <a:pt x="49" y="21"/>
                    <a:pt x="48" y="18"/>
                    <a:pt x="47" y="15"/>
                  </a:cubicBezTo>
                  <a:close/>
                  <a:moveTo>
                    <a:pt x="24" y="44"/>
                  </a:moveTo>
                  <a:cubicBezTo>
                    <a:pt x="13" y="44"/>
                    <a:pt x="4" y="3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35" y="4"/>
                    <a:pt x="44" y="13"/>
                    <a:pt x="44" y="24"/>
                  </a:cubicBezTo>
                  <a:cubicBezTo>
                    <a:pt x="44" y="35"/>
                    <a:pt x="35" y="44"/>
                    <a:pt x="24" y="4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4"/>
            <p:cNvSpPr>
              <a:spLocks/>
            </p:cNvSpPr>
            <p:nvPr/>
          </p:nvSpPr>
          <p:spPr bwMode="auto">
            <a:xfrm>
              <a:off x="2779" y="277"/>
              <a:ext cx="303" cy="10"/>
            </a:xfrm>
            <a:custGeom>
              <a:avLst/>
              <a:gdLst>
                <a:gd name="T0" fmla="*/ 2 w 128"/>
                <a:gd name="T1" fmla="*/ 4 h 4"/>
                <a:gd name="T2" fmla="*/ 126 w 128"/>
                <a:gd name="T3" fmla="*/ 4 h 4"/>
                <a:gd name="T4" fmla="*/ 128 w 128"/>
                <a:gd name="T5" fmla="*/ 2 h 4"/>
                <a:gd name="T6" fmla="*/ 126 w 128"/>
                <a:gd name="T7" fmla="*/ 0 h 4"/>
                <a:gd name="T8" fmla="*/ 2 w 128"/>
                <a:gd name="T9" fmla="*/ 0 h 4"/>
                <a:gd name="T10" fmla="*/ 0 w 128"/>
                <a:gd name="T11" fmla="*/ 2 h 4"/>
                <a:gd name="T12" fmla="*/ 2 w 1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">
                  <a:moveTo>
                    <a:pt x="2" y="4"/>
                  </a:moveTo>
                  <a:cubicBezTo>
                    <a:pt x="126" y="4"/>
                    <a:pt x="126" y="4"/>
                    <a:pt x="126" y="4"/>
                  </a:cubicBezTo>
                  <a:cubicBezTo>
                    <a:pt x="127" y="4"/>
                    <a:pt x="128" y="3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5"/>
            <p:cNvSpPr>
              <a:spLocks/>
            </p:cNvSpPr>
            <p:nvPr/>
          </p:nvSpPr>
          <p:spPr bwMode="auto">
            <a:xfrm>
              <a:off x="2779" y="401"/>
              <a:ext cx="303" cy="9"/>
            </a:xfrm>
            <a:custGeom>
              <a:avLst/>
              <a:gdLst>
                <a:gd name="T0" fmla="*/ 126 w 128"/>
                <a:gd name="T1" fmla="*/ 0 h 4"/>
                <a:gd name="T2" fmla="*/ 2 w 128"/>
                <a:gd name="T3" fmla="*/ 0 h 4"/>
                <a:gd name="T4" fmla="*/ 0 w 128"/>
                <a:gd name="T5" fmla="*/ 2 h 4"/>
                <a:gd name="T6" fmla="*/ 2 w 128"/>
                <a:gd name="T7" fmla="*/ 4 h 4"/>
                <a:gd name="T8" fmla="*/ 126 w 128"/>
                <a:gd name="T9" fmla="*/ 4 h 4"/>
                <a:gd name="T10" fmla="*/ 128 w 128"/>
                <a:gd name="T11" fmla="*/ 2 h 4"/>
                <a:gd name="T12" fmla="*/ 126 w 1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7" y="4"/>
                    <a:pt x="128" y="3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6"/>
            <p:cNvSpPr>
              <a:spLocks/>
            </p:cNvSpPr>
            <p:nvPr/>
          </p:nvSpPr>
          <p:spPr bwMode="auto">
            <a:xfrm>
              <a:off x="2174" y="339"/>
              <a:ext cx="303" cy="9"/>
            </a:xfrm>
            <a:custGeom>
              <a:avLst/>
              <a:gdLst>
                <a:gd name="T0" fmla="*/ 126 w 128"/>
                <a:gd name="T1" fmla="*/ 0 h 4"/>
                <a:gd name="T2" fmla="*/ 2 w 128"/>
                <a:gd name="T3" fmla="*/ 0 h 4"/>
                <a:gd name="T4" fmla="*/ 0 w 128"/>
                <a:gd name="T5" fmla="*/ 2 h 4"/>
                <a:gd name="T6" fmla="*/ 2 w 128"/>
                <a:gd name="T7" fmla="*/ 4 h 4"/>
                <a:gd name="T8" fmla="*/ 126 w 128"/>
                <a:gd name="T9" fmla="*/ 4 h 4"/>
                <a:gd name="T10" fmla="*/ 128 w 128"/>
                <a:gd name="T11" fmla="*/ 2 h 4"/>
                <a:gd name="T12" fmla="*/ 126 w 1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7" y="4"/>
                    <a:pt x="128" y="3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Oval 177"/>
            <p:cNvSpPr>
              <a:spLocks noChangeArrowheads="1"/>
            </p:cNvSpPr>
            <p:nvPr/>
          </p:nvSpPr>
          <p:spPr bwMode="auto">
            <a:xfrm>
              <a:off x="2316" y="209"/>
              <a:ext cx="19" cy="19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Oval 178"/>
            <p:cNvSpPr>
              <a:spLocks noChangeArrowheads="1"/>
            </p:cNvSpPr>
            <p:nvPr/>
          </p:nvSpPr>
          <p:spPr bwMode="auto">
            <a:xfrm>
              <a:off x="2316" y="460"/>
              <a:ext cx="19" cy="19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9"/>
            <p:cNvSpPr>
              <a:spLocks/>
            </p:cNvSpPr>
            <p:nvPr/>
          </p:nvSpPr>
          <p:spPr bwMode="auto">
            <a:xfrm>
              <a:off x="1587" y="192"/>
              <a:ext cx="265" cy="303"/>
            </a:xfrm>
            <a:custGeom>
              <a:avLst/>
              <a:gdLst>
                <a:gd name="T0" fmla="*/ 111 w 112"/>
                <a:gd name="T1" fmla="*/ 96 h 128"/>
                <a:gd name="T2" fmla="*/ 112 w 112"/>
                <a:gd name="T3" fmla="*/ 94 h 128"/>
                <a:gd name="T4" fmla="*/ 111 w 112"/>
                <a:gd name="T5" fmla="*/ 93 h 128"/>
                <a:gd name="T6" fmla="*/ 61 w 112"/>
                <a:gd name="T7" fmla="*/ 64 h 128"/>
                <a:gd name="T8" fmla="*/ 111 w 112"/>
                <a:gd name="T9" fmla="*/ 35 h 128"/>
                <a:gd name="T10" fmla="*/ 111 w 112"/>
                <a:gd name="T11" fmla="*/ 32 h 128"/>
                <a:gd name="T12" fmla="*/ 108 w 112"/>
                <a:gd name="T13" fmla="*/ 31 h 128"/>
                <a:gd name="T14" fmla="*/ 58 w 112"/>
                <a:gd name="T15" fmla="*/ 60 h 128"/>
                <a:gd name="T16" fmla="*/ 58 w 112"/>
                <a:gd name="T17" fmla="*/ 2 h 128"/>
                <a:gd name="T18" fmla="*/ 56 w 112"/>
                <a:gd name="T19" fmla="*/ 0 h 128"/>
                <a:gd name="T20" fmla="*/ 54 w 112"/>
                <a:gd name="T21" fmla="*/ 2 h 128"/>
                <a:gd name="T22" fmla="*/ 54 w 112"/>
                <a:gd name="T23" fmla="*/ 60 h 128"/>
                <a:gd name="T24" fmla="*/ 4 w 112"/>
                <a:gd name="T25" fmla="*/ 31 h 128"/>
                <a:gd name="T26" fmla="*/ 1 w 112"/>
                <a:gd name="T27" fmla="*/ 32 h 128"/>
                <a:gd name="T28" fmla="*/ 1 w 112"/>
                <a:gd name="T29" fmla="*/ 35 h 128"/>
                <a:gd name="T30" fmla="*/ 51 w 112"/>
                <a:gd name="T31" fmla="*/ 64 h 128"/>
                <a:gd name="T32" fmla="*/ 1 w 112"/>
                <a:gd name="T33" fmla="*/ 93 h 128"/>
                <a:gd name="T34" fmla="*/ 0 w 112"/>
                <a:gd name="T35" fmla="*/ 94 h 128"/>
                <a:gd name="T36" fmla="*/ 1 w 112"/>
                <a:gd name="T37" fmla="*/ 96 h 128"/>
                <a:gd name="T38" fmla="*/ 4 w 112"/>
                <a:gd name="T39" fmla="*/ 97 h 128"/>
                <a:gd name="T40" fmla="*/ 54 w 112"/>
                <a:gd name="T41" fmla="*/ 68 h 128"/>
                <a:gd name="T42" fmla="*/ 54 w 112"/>
                <a:gd name="T43" fmla="*/ 126 h 128"/>
                <a:gd name="T44" fmla="*/ 56 w 112"/>
                <a:gd name="T45" fmla="*/ 128 h 128"/>
                <a:gd name="T46" fmla="*/ 58 w 112"/>
                <a:gd name="T47" fmla="*/ 126 h 128"/>
                <a:gd name="T48" fmla="*/ 58 w 112"/>
                <a:gd name="T49" fmla="*/ 68 h 128"/>
                <a:gd name="T50" fmla="*/ 108 w 112"/>
                <a:gd name="T51" fmla="*/ 97 h 128"/>
                <a:gd name="T52" fmla="*/ 111 w 112"/>
                <a:gd name="T53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" h="128">
                  <a:moveTo>
                    <a:pt x="111" y="96"/>
                  </a:moveTo>
                  <a:cubicBezTo>
                    <a:pt x="112" y="95"/>
                    <a:pt x="112" y="95"/>
                    <a:pt x="112" y="94"/>
                  </a:cubicBezTo>
                  <a:cubicBezTo>
                    <a:pt x="111" y="94"/>
                    <a:pt x="111" y="93"/>
                    <a:pt x="111" y="93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2" y="34"/>
                    <a:pt x="112" y="33"/>
                    <a:pt x="111" y="32"/>
                  </a:cubicBezTo>
                  <a:cubicBezTo>
                    <a:pt x="111" y="31"/>
                    <a:pt x="109" y="31"/>
                    <a:pt x="108" y="31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55" y="0"/>
                    <a:pt x="54" y="1"/>
                    <a:pt x="54" y="2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1" y="31"/>
                    <a:pt x="1" y="32"/>
                  </a:cubicBezTo>
                  <a:cubicBezTo>
                    <a:pt x="0" y="33"/>
                    <a:pt x="0" y="34"/>
                    <a:pt x="1" y="3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4"/>
                    <a:pt x="0" y="94"/>
                  </a:cubicBezTo>
                  <a:cubicBezTo>
                    <a:pt x="0" y="95"/>
                    <a:pt x="0" y="95"/>
                    <a:pt x="1" y="96"/>
                  </a:cubicBezTo>
                  <a:cubicBezTo>
                    <a:pt x="1" y="97"/>
                    <a:pt x="3" y="97"/>
                    <a:pt x="4" y="97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27"/>
                    <a:pt x="55" y="128"/>
                    <a:pt x="56" y="128"/>
                  </a:cubicBezTo>
                  <a:cubicBezTo>
                    <a:pt x="57" y="128"/>
                    <a:pt x="58" y="127"/>
                    <a:pt x="58" y="126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109" y="97"/>
                    <a:pt x="111" y="97"/>
                    <a:pt x="111" y="9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0"/>
            <p:cNvSpPr>
              <a:spLocks/>
            </p:cNvSpPr>
            <p:nvPr/>
          </p:nvSpPr>
          <p:spPr bwMode="auto">
            <a:xfrm>
              <a:off x="963" y="339"/>
              <a:ext cx="303" cy="9"/>
            </a:xfrm>
            <a:custGeom>
              <a:avLst/>
              <a:gdLst>
                <a:gd name="T0" fmla="*/ 126 w 128"/>
                <a:gd name="T1" fmla="*/ 0 h 4"/>
                <a:gd name="T2" fmla="*/ 2 w 128"/>
                <a:gd name="T3" fmla="*/ 0 h 4"/>
                <a:gd name="T4" fmla="*/ 0 w 128"/>
                <a:gd name="T5" fmla="*/ 2 h 4"/>
                <a:gd name="T6" fmla="*/ 2 w 128"/>
                <a:gd name="T7" fmla="*/ 4 h 4"/>
                <a:gd name="T8" fmla="*/ 126 w 128"/>
                <a:gd name="T9" fmla="*/ 4 h 4"/>
                <a:gd name="T10" fmla="*/ 128 w 128"/>
                <a:gd name="T11" fmla="*/ 2 h 4"/>
                <a:gd name="T12" fmla="*/ 126 w 12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7" y="4"/>
                    <a:pt x="128" y="3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1"/>
            <p:cNvSpPr>
              <a:spLocks/>
            </p:cNvSpPr>
            <p:nvPr/>
          </p:nvSpPr>
          <p:spPr bwMode="auto">
            <a:xfrm>
              <a:off x="358" y="192"/>
              <a:ext cx="302" cy="303"/>
            </a:xfrm>
            <a:custGeom>
              <a:avLst/>
              <a:gdLst>
                <a:gd name="T0" fmla="*/ 126 w 128"/>
                <a:gd name="T1" fmla="*/ 62 h 128"/>
                <a:gd name="T2" fmla="*/ 66 w 128"/>
                <a:gd name="T3" fmla="*/ 62 h 128"/>
                <a:gd name="T4" fmla="*/ 66 w 128"/>
                <a:gd name="T5" fmla="*/ 2 h 128"/>
                <a:gd name="T6" fmla="*/ 64 w 128"/>
                <a:gd name="T7" fmla="*/ 0 h 128"/>
                <a:gd name="T8" fmla="*/ 62 w 128"/>
                <a:gd name="T9" fmla="*/ 2 h 128"/>
                <a:gd name="T10" fmla="*/ 62 w 128"/>
                <a:gd name="T11" fmla="*/ 62 h 128"/>
                <a:gd name="T12" fmla="*/ 2 w 128"/>
                <a:gd name="T13" fmla="*/ 62 h 128"/>
                <a:gd name="T14" fmla="*/ 0 w 128"/>
                <a:gd name="T15" fmla="*/ 64 h 128"/>
                <a:gd name="T16" fmla="*/ 2 w 128"/>
                <a:gd name="T17" fmla="*/ 66 h 128"/>
                <a:gd name="T18" fmla="*/ 62 w 128"/>
                <a:gd name="T19" fmla="*/ 66 h 128"/>
                <a:gd name="T20" fmla="*/ 62 w 128"/>
                <a:gd name="T21" fmla="*/ 126 h 128"/>
                <a:gd name="T22" fmla="*/ 64 w 128"/>
                <a:gd name="T23" fmla="*/ 128 h 128"/>
                <a:gd name="T24" fmla="*/ 66 w 128"/>
                <a:gd name="T25" fmla="*/ 126 h 128"/>
                <a:gd name="T26" fmla="*/ 66 w 128"/>
                <a:gd name="T27" fmla="*/ 66 h 128"/>
                <a:gd name="T28" fmla="*/ 126 w 128"/>
                <a:gd name="T29" fmla="*/ 66 h 128"/>
                <a:gd name="T30" fmla="*/ 128 w 128"/>
                <a:gd name="T31" fmla="*/ 64 h 128"/>
                <a:gd name="T32" fmla="*/ 126 w 128"/>
                <a:gd name="T33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28">
                  <a:moveTo>
                    <a:pt x="126" y="62"/>
                  </a:moveTo>
                  <a:cubicBezTo>
                    <a:pt x="66" y="62"/>
                    <a:pt x="66" y="62"/>
                    <a:pt x="66" y="6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3" y="128"/>
                    <a:pt x="64" y="128"/>
                  </a:cubicBezTo>
                  <a:cubicBezTo>
                    <a:pt x="65" y="128"/>
                    <a:pt x="66" y="127"/>
                    <a:pt x="66" y="12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7" y="66"/>
                    <a:pt x="128" y="65"/>
                    <a:pt x="128" y="64"/>
                  </a:cubicBezTo>
                  <a:cubicBezTo>
                    <a:pt x="128" y="63"/>
                    <a:pt x="127" y="62"/>
                    <a:pt x="126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792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11215688" y="6072188"/>
            <a:ext cx="330200" cy="481013"/>
          </a:xfrm>
          <a:custGeom>
            <a:avLst/>
            <a:gdLst>
              <a:gd name="T0" fmla="*/ 82 w 88"/>
              <a:gd name="T1" fmla="*/ 0 h 128"/>
              <a:gd name="T2" fmla="*/ 6 w 88"/>
              <a:gd name="T3" fmla="*/ 0 h 128"/>
              <a:gd name="T4" fmla="*/ 0 w 88"/>
              <a:gd name="T5" fmla="*/ 6 h 128"/>
              <a:gd name="T6" fmla="*/ 0 w 88"/>
              <a:gd name="T7" fmla="*/ 122 h 128"/>
              <a:gd name="T8" fmla="*/ 6 w 88"/>
              <a:gd name="T9" fmla="*/ 128 h 128"/>
              <a:gd name="T10" fmla="*/ 82 w 88"/>
              <a:gd name="T11" fmla="*/ 128 h 128"/>
              <a:gd name="T12" fmla="*/ 88 w 88"/>
              <a:gd name="T13" fmla="*/ 122 h 128"/>
              <a:gd name="T14" fmla="*/ 88 w 88"/>
              <a:gd name="T15" fmla="*/ 6 h 128"/>
              <a:gd name="T16" fmla="*/ 82 w 88"/>
              <a:gd name="T17" fmla="*/ 0 h 128"/>
              <a:gd name="T18" fmla="*/ 83 w 88"/>
              <a:gd name="T19" fmla="*/ 123 h 128"/>
              <a:gd name="T20" fmla="*/ 5 w 88"/>
              <a:gd name="T21" fmla="*/ 123 h 128"/>
              <a:gd name="T22" fmla="*/ 5 w 88"/>
              <a:gd name="T23" fmla="*/ 5 h 128"/>
              <a:gd name="T24" fmla="*/ 83 w 88"/>
              <a:gd name="T25" fmla="*/ 5 h 128"/>
              <a:gd name="T26" fmla="*/ 83 w 88"/>
              <a:gd name="T27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8" h="128">
                <a:moveTo>
                  <a:pt x="8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5" y="128"/>
                  <a:pt x="88" y="125"/>
                  <a:pt x="88" y="122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3"/>
                  <a:pt x="85" y="0"/>
                  <a:pt x="82" y="0"/>
                </a:cubicBezTo>
                <a:close/>
                <a:moveTo>
                  <a:pt x="83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5"/>
                  <a:pt x="5" y="5"/>
                  <a:pt x="5" y="5"/>
                </a:cubicBezTo>
                <a:cubicBezTo>
                  <a:pt x="83" y="5"/>
                  <a:pt x="83" y="5"/>
                  <a:pt x="83" y="5"/>
                </a:cubicBezTo>
                <a:lnTo>
                  <a:pt x="83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11342688" y="6154738"/>
            <a:ext cx="74613" cy="74613"/>
          </a:xfrm>
          <a:custGeom>
            <a:avLst/>
            <a:gdLst>
              <a:gd name="T0" fmla="*/ 10 w 20"/>
              <a:gd name="T1" fmla="*/ 20 h 20"/>
              <a:gd name="T2" fmla="*/ 20 w 20"/>
              <a:gd name="T3" fmla="*/ 10 h 20"/>
              <a:gd name="T4" fmla="*/ 10 w 20"/>
              <a:gd name="T5" fmla="*/ 0 h 20"/>
              <a:gd name="T6" fmla="*/ 0 w 20"/>
              <a:gd name="T7" fmla="*/ 10 h 20"/>
              <a:gd name="T8" fmla="*/ 10 w 20"/>
              <a:gd name="T9" fmla="*/ 20 h 20"/>
              <a:gd name="T10" fmla="*/ 10 w 20"/>
              <a:gd name="T11" fmla="*/ 5 h 20"/>
              <a:gd name="T12" fmla="*/ 15 w 20"/>
              <a:gd name="T13" fmla="*/ 10 h 20"/>
              <a:gd name="T14" fmla="*/ 10 w 20"/>
              <a:gd name="T15" fmla="*/ 15 h 20"/>
              <a:gd name="T16" fmla="*/ 5 w 20"/>
              <a:gd name="T17" fmla="*/ 10 h 20"/>
              <a:gd name="T18" fmla="*/ 10 w 20"/>
              <a:gd name="T19" fmla="*/ 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0">
                <a:moveTo>
                  <a:pt x="10" y="20"/>
                </a:moveTo>
                <a:cubicBezTo>
                  <a:pt x="15" y="20"/>
                  <a:pt x="20" y="15"/>
                  <a:pt x="20" y="10"/>
                </a:cubicBezTo>
                <a:cubicBezTo>
                  <a:pt x="20" y="5"/>
                  <a:pt x="15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close/>
                <a:moveTo>
                  <a:pt x="10" y="5"/>
                </a:moveTo>
                <a:cubicBezTo>
                  <a:pt x="13" y="5"/>
                  <a:pt x="15" y="7"/>
                  <a:pt x="15" y="10"/>
                </a:cubicBezTo>
                <a:cubicBezTo>
                  <a:pt x="15" y="13"/>
                  <a:pt x="13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7"/>
                  <a:pt x="7" y="5"/>
                  <a:pt x="10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7"/>
          <p:cNvSpPr>
            <a:spLocks noEditPoints="1"/>
          </p:cNvSpPr>
          <p:nvPr/>
        </p:nvSpPr>
        <p:spPr bwMode="auto">
          <a:xfrm>
            <a:off x="11274425" y="6286500"/>
            <a:ext cx="211138" cy="209550"/>
          </a:xfrm>
          <a:custGeom>
            <a:avLst/>
            <a:gdLst>
              <a:gd name="T0" fmla="*/ 28 w 56"/>
              <a:gd name="T1" fmla="*/ 56 h 56"/>
              <a:gd name="T2" fmla="*/ 56 w 56"/>
              <a:gd name="T3" fmla="*/ 28 h 56"/>
              <a:gd name="T4" fmla="*/ 28 w 56"/>
              <a:gd name="T5" fmla="*/ 0 h 56"/>
              <a:gd name="T6" fmla="*/ 0 w 56"/>
              <a:gd name="T7" fmla="*/ 28 h 56"/>
              <a:gd name="T8" fmla="*/ 28 w 56"/>
              <a:gd name="T9" fmla="*/ 56 h 56"/>
              <a:gd name="T10" fmla="*/ 28 w 56"/>
              <a:gd name="T11" fmla="*/ 4 h 56"/>
              <a:gd name="T12" fmla="*/ 52 w 56"/>
              <a:gd name="T13" fmla="*/ 28 h 56"/>
              <a:gd name="T14" fmla="*/ 28 w 56"/>
              <a:gd name="T15" fmla="*/ 52 h 56"/>
              <a:gd name="T16" fmla="*/ 4 w 56"/>
              <a:gd name="T17" fmla="*/ 28 h 56"/>
              <a:gd name="T18" fmla="*/ 28 w 56"/>
              <a:gd name="T19" fmla="*/ 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56"/>
                </a:moveTo>
                <a:cubicBezTo>
                  <a:pt x="44" y="56"/>
                  <a:pt x="56" y="43"/>
                  <a:pt x="56" y="28"/>
                </a:cubicBezTo>
                <a:cubicBezTo>
                  <a:pt x="56" y="12"/>
                  <a:pt x="44" y="0"/>
                  <a:pt x="28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8" y="56"/>
                </a:cubicBezTo>
                <a:close/>
                <a:moveTo>
                  <a:pt x="28" y="4"/>
                </a:moveTo>
                <a:cubicBezTo>
                  <a:pt x="41" y="4"/>
                  <a:pt x="52" y="15"/>
                  <a:pt x="52" y="28"/>
                </a:cubicBezTo>
                <a:cubicBezTo>
                  <a:pt x="52" y="41"/>
                  <a:pt x="41" y="52"/>
                  <a:pt x="28" y="52"/>
                </a:cubicBezTo>
                <a:cubicBezTo>
                  <a:pt x="15" y="52"/>
                  <a:pt x="4" y="41"/>
                  <a:pt x="4" y="28"/>
                </a:cubicBezTo>
                <a:cubicBezTo>
                  <a:pt x="4" y="15"/>
                  <a:pt x="15" y="4"/>
                  <a:pt x="28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Oval 8"/>
          <p:cNvSpPr>
            <a:spLocks noChangeArrowheads="1"/>
          </p:cNvSpPr>
          <p:nvPr/>
        </p:nvSpPr>
        <p:spPr bwMode="auto">
          <a:xfrm>
            <a:off x="11364913" y="6375400"/>
            <a:ext cx="30163" cy="3016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Oval 9"/>
          <p:cNvSpPr>
            <a:spLocks noChangeArrowheads="1"/>
          </p:cNvSpPr>
          <p:nvPr/>
        </p:nvSpPr>
        <p:spPr bwMode="auto">
          <a:xfrm>
            <a:off x="10404475" y="6245225"/>
            <a:ext cx="30163" cy="3016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0"/>
          <p:cNvSpPr>
            <a:spLocks noEditPoints="1"/>
          </p:cNvSpPr>
          <p:nvPr/>
        </p:nvSpPr>
        <p:spPr bwMode="auto">
          <a:xfrm>
            <a:off x="10325100" y="6169025"/>
            <a:ext cx="187325" cy="184150"/>
          </a:xfrm>
          <a:custGeom>
            <a:avLst/>
            <a:gdLst>
              <a:gd name="T0" fmla="*/ 25 w 50"/>
              <a:gd name="T1" fmla="*/ 0 h 49"/>
              <a:gd name="T2" fmla="*/ 0 w 50"/>
              <a:gd name="T3" fmla="*/ 24 h 49"/>
              <a:gd name="T4" fmla="*/ 25 w 50"/>
              <a:gd name="T5" fmla="*/ 49 h 49"/>
              <a:gd name="T6" fmla="*/ 50 w 50"/>
              <a:gd name="T7" fmla="*/ 24 h 49"/>
              <a:gd name="T8" fmla="*/ 25 w 50"/>
              <a:gd name="T9" fmla="*/ 0 h 49"/>
              <a:gd name="T10" fmla="*/ 39 w 50"/>
              <a:gd name="T11" fmla="*/ 38 h 49"/>
              <a:gd name="T12" fmla="*/ 25 w 50"/>
              <a:gd name="T13" fmla="*/ 44 h 49"/>
              <a:gd name="T14" fmla="*/ 11 w 50"/>
              <a:gd name="T15" fmla="*/ 38 h 49"/>
              <a:gd name="T16" fmla="*/ 5 w 50"/>
              <a:gd name="T17" fmla="*/ 24 h 49"/>
              <a:gd name="T18" fmla="*/ 11 w 50"/>
              <a:gd name="T19" fmla="*/ 10 h 49"/>
              <a:gd name="T20" fmla="*/ 25 w 50"/>
              <a:gd name="T21" fmla="*/ 4 h 49"/>
              <a:gd name="T22" fmla="*/ 39 w 50"/>
              <a:gd name="T23" fmla="*/ 10 h 49"/>
              <a:gd name="T24" fmla="*/ 45 w 50"/>
              <a:gd name="T25" fmla="*/ 24 h 49"/>
              <a:gd name="T26" fmla="*/ 39 w 50"/>
              <a:gd name="T27" fmla="*/ 3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" h="49">
                <a:moveTo>
                  <a:pt x="25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8"/>
                  <a:pt x="11" y="49"/>
                  <a:pt x="25" y="49"/>
                </a:cubicBezTo>
                <a:cubicBezTo>
                  <a:pt x="39" y="49"/>
                  <a:pt x="50" y="38"/>
                  <a:pt x="50" y="24"/>
                </a:cubicBezTo>
                <a:cubicBezTo>
                  <a:pt x="50" y="11"/>
                  <a:pt x="39" y="0"/>
                  <a:pt x="25" y="0"/>
                </a:cubicBezTo>
                <a:close/>
                <a:moveTo>
                  <a:pt x="39" y="38"/>
                </a:moveTo>
                <a:cubicBezTo>
                  <a:pt x="35" y="42"/>
                  <a:pt x="30" y="44"/>
                  <a:pt x="25" y="44"/>
                </a:cubicBezTo>
                <a:cubicBezTo>
                  <a:pt x="20" y="44"/>
                  <a:pt x="15" y="42"/>
                  <a:pt x="11" y="38"/>
                </a:cubicBezTo>
                <a:cubicBezTo>
                  <a:pt x="7" y="34"/>
                  <a:pt x="5" y="29"/>
                  <a:pt x="5" y="24"/>
                </a:cubicBezTo>
                <a:cubicBezTo>
                  <a:pt x="5" y="19"/>
                  <a:pt x="7" y="14"/>
                  <a:pt x="11" y="10"/>
                </a:cubicBezTo>
                <a:cubicBezTo>
                  <a:pt x="15" y="6"/>
                  <a:pt x="20" y="4"/>
                  <a:pt x="25" y="4"/>
                </a:cubicBezTo>
                <a:cubicBezTo>
                  <a:pt x="30" y="4"/>
                  <a:pt x="35" y="6"/>
                  <a:pt x="39" y="10"/>
                </a:cubicBezTo>
                <a:cubicBezTo>
                  <a:pt x="43" y="14"/>
                  <a:pt x="45" y="19"/>
                  <a:pt x="45" y="24"/>
                </a:cubicBezTo>
                <a:cubicBezTo>
                  <a:pt x="45" y="29"/>
                  <a:pt x="43" y="34"/>
                  <a:pt x="39" y="3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1"/>
          <p:cNvSpPr>
            <a:spLocks noEditPoints="1"/>
          </p:cNvSpPr>
          <p:nvPr/>
        </p:nvSpPr>
        <p:spPr bwMode="auto">
          <a:xfrm>
            <a:off x="10231438" y="6072188"/>
            <a:ext cx="374650" cy="481013"/>
          </a:xfrm>
          <a:custGeom>
            <a:avLst/>
            <a:gdLst>
              <a:gd name="T0" fmla="*/ 54 w 100"/>
              <a:gd name="T1" fmla="*/ 100 h 128"/>
              <a:gd name="T2" fmla="*/ 100 w 100"/>
              <a:gd name="T3" fmla="*/ 50 h 128"/>
              <a:gd name="T4" fmla="*/ 50 w 100"/>
              <a:gd name="T5" fmla="*/ 0 h 128"/>
              <a:gd name="T6" fmla="*/ 0 w 100"/>
              <a:gd name="T7" fmla="*/ 50 h 128"/>
              <a:gd name="T8" fmla="*/ 46 w 100"/>
              <a:gd name="T9" fmla="*/ 100 h 128"/>
              <a:gd name="T10" fmla="*/ 48 w 100"/>
              <a:gd name="T11" fmla="*/ 100 h 128"/>
              <a:gd name="T12" fmla="*/ 48 w 100"/>
              <a:gd name="T13" fmla="*/ 123 h 128"/>
              <a:gd name="T14" fmla="*/ 17 w 100"/>
              <a:gd name="T15" fmla="*/ 123 h 128"/>
              <a:gd name="T16" fmla="*/ 14 w 100"/>
              <a:gd name="T17" fmla="*/ 126 h 128"/>
              <a:gd name="T18" fmla="*/ 17 w 100"/>
              <a:gd name="T19" fmla="*/ 128 h 128"/>
              <a:gd name="T20" fmla="*/ 83 w 100"/>
              <a:gd name="T21" fmla="*/ 128 h 128"/>
              <a:gd name="T22" fmla="*/ 86 w 100"/>
              <a:gd name="T23" fmla="*/ 126 h 128"/>
              <a:gd name="T24" fmla="*/ 83 w 100"/>
              <a:gd name="T25" fmla="*/ 123 h 128"/>
              <a:gd name="T26" fmla="*/ 52 w 100"/>
              <a:gd name="T27" fmla="*/ 123 h 128"/>
              <a:gd name="T28" fmla="*/ 52 w 100"/>
              <a:gd name="T29" fmla="*/ 100 h 128"/>
              <a:gd name="T30" fmla="*/ 54 w 100"/>
              <a:gd name="T31" fmla="*/ 100 h 128"/>
              <a:gd name="T32" fmla="*/ 50 w 100"/>
              <a:gd name="T33" fmla="*/ 96 h 128"/>
              <a:gd name="T34" fmla="*/ 32 w 100"/>
              <a:gd name="T35" fmla="*/ 92 h 128"/>
              <a:gd name="T36" fmla="*/ 18 w 100"/>
              <a:gd name="T37" fmla="*/ 82 h 128"/>
              <a:gd name="T38" fmla="*/ 8 w 100"/>
              <a:gd name="T39" fmla="*/ 68 h 128"/>
              <a:gd name="T40" fmla="*/ 5 w 100"/>
              <a:gd name="T41" fmla="*/ 50 h 128"/>
              <a:gd name="T42" fmla="*/ 8 w 100"/>
              <a:gd name="T43" fmla="*/ 32 h 128"/>
              <a:gd name="T44" fmla="*/ 18 w 100"/>
              <a:gd name="T45" fmla="*/ 18 h 128"/>
              <a:gd name="T46" fmla="*/ 32 w 100"/>
              <a:gd name="T47" fmla="*/ 8 h 128"/>
              <a:gd name="T48" fmla="*/ 68 w 100"/>
              <a:gd name="T49" fmla="*/ 8 h 128"/>
              <a:gd name="T50" fmla="*/ 82 w 100"/>
              <a:gd name="T51" fmla="*/ 18 h 128"/>
              <a:gd name="T52" fmla="*/ 92 w 100"/>
              <a:gd name="T53" fmla="*/ 32 h 128"/>
              <a:gd name="T54" fmla="*/ 95 w 100"/>
              <a:gd name="T55" fmla="*/ 50 h 128"/>
              <a:gd name="T56" fmla="*/ 92 w 100"/>
              <a:gd name="T57" fmla="*/ 68 h 128"/>
              <a:gd name="T58" fmla="*/ 82 w 100"/>
              <a:gd name="T59" fmla="*/ 82 h 128"/>
              <a:gd name="T60" fmla="*/ 68 w 100"/>
              <a:gd name="T61" fmla="*/ 92 h 128"/>
              <a:gd name="T62" fmla="*/ 50 w 100"/>
              <a:gd name="T63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0" h="128">
                <a:moveTo>
                  <a:pt x="54" y="100"/>
                </a:moveTo>
                <a:cubicBezTo>
                  <a:pt x="80" y="98"/>
                  <a:pt x="100" y="76"/>
                  <a:pt x="100" y="50"/>
                </a:cubicBezTo>
                <a:cubicBezTo>
                  <a:pt x="100" y="22"/>
                  <a:pt x="78" y="0"/>
                  <a:pt x="50" y="0"/>
                </a:cubicBezTo>
                <a:cubicBezTo>
                  <a:pt x="22" y="0"/>
                  <a:pt x="0" y="22"/>
                  <a:pt x="0" y="50"/>
                </a:cubicBezTo>
                <a:cubicBezTo>
                  <a:pt x="0" y="76"/>
                  <a:pt x="20" y="98"/>
                  <a:pt x="46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123"/>
                  <a:pt x="48" y="123"/>
                  <a:pt x="48" y="123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5" y="123"/>
                  <a:pt x="14" y="124"/>
                  <a:pt x="14" y="126"/>
                </a:cubicBezTo>
                <a:cubicBezTo>
                  <a:pt x="14" y="127"/>
                  <a:pt x="15" y="128"/>
                  <a:pt x="17" y="128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5" y="128"/>
                  <a:pt x="86" y="127"/>
                  <a:pt x="86" y="126"/>
                </a:cubicBezTo>
                <a:cubicBezTo>
                  <a:pt x="86" y="124"/>
                  <a:pt x="85" y="123"/>
                  <a:pt x="83" y="123"/>
                </a:cubicBezTo>
                <a:cubicBezTo>
                  <a:pt x="52" y="123"/>
                  <a:pt x="52" y="123"/>
                  <a:pt x="52" y="123"/>
                </a:cubicBezTo>
                <a:cubicBezTo>
                  <a:pt x="52" y="100"/>
                  <a:pt x="52" y="100"/>
                  <a:pt x="52" y="100"/>
                </a:cubicBezTo>
                <a:lnTo>
                  <a:pt x="54" y="100"/>
                </a:lnTo>
                <a:close/>
                <a:moveTo>
                  <a:pt x="50" y="96"/>
                </a:moveTo>
                <a:cubicBezTo>
                  <a:pt x="44" y="96"/>
                  <a:pt x="38" y="94"/>
                  <a:pt x="32" y="92"/>
                </a:cubicBezTo>
                <a:cubicBezTo>
                  <a:pt x="27" y="90"/>
                  <a:pt x="22" y="86"/>
                  <a:pt x="18" y="82"/>
                </a:cubicBezTo>
                <a:cubicBezTo>
                  <a:pt x="14" y="78"/>
                  <a:pt x="10" y="73"/>
                  <a:pt x="8" y="68"/>
                </a:cubicBezTo>
                <a:cubicBezTo>
                  <a:pt x="6" y="62"/>
                  <a:pt x="5" y="56"/>
                  <a:pt x="5" y="50"/>
                </a:cubicBezTo>
                <a:cubicBezTo>
                  <a:pt x="5" y="44"/>
                  <a:pt x="6" y="38"/>
                  <a:pt x="8" y="32"/>
                </a:cubicBezTo>
                <a:cubicBezTo>
                  <a:pt x="10" y="27"/>
                  <a:pt x="14" y="22"/>
                  <a:pt x="18" y="18"/>
                </a:cubicBezTo>
                <a:cubicBezTo>
                  <a:pt x="22" y="14"/>
                  <a:pt x="27" y="10"/>
                  <a:pt x="32" y="8"/>
                </a:cubicBezTo>
                <a:cubicBezTo>
                  <a:pt x="44" y="3"/>
                  <a:pt x="56" y="3"/>
                  <a:pt x="68" y="8"/>
                </a:cubicBezTo>
                <a:cubicBezTo>
                  <a:pt x="73" y="10"/>
                  <a:pt x="78" y="14"/>
                  <a:pt x="82" y="18"/>
                </a:cubicBezTo>
                <a:cubicBezTo>
                  <a:pt x="86" y="22"/>
                  <a:pt x="90" y="27"/>
                  <a:pt x="92" y="32"/>
                </a:cubicBezTo>
                <a:cubicBezTo>
                  <a:pt x="94" y="38"/>
                  <a:pt x="95" y="44"/>
                  <a:pt x="95" y="50"/>
                </a:cubicBezTo>
                <a:cubicBezTo>
                  <a:pt x="95" y="56"/>
                  <a:pt x="94" y="62"/>
                  <a:pt x="92" y="68"/>
                </a:cubicBezTo>
                <a:cubicBezTo>
                  <a:pt x="90" y="73"/>
                  <a:pt x="86" y="78"/>
                  <a:pt x="82" y="82"/>
                </a:cubicBezTo>
                <a:cubicBezTo>
                  <a:pt x="78" y="86"/>
                  <a:pt x="73" y="90"/>
                  <a:pt x="68" y="92"/>
                </a:cubicBezTo>
                <a:cubicBezTo>
                  <a:pt x="62" y="94"/>
                  <a:pt x="56" y="96"/>
                  <a:pt x="50" y="9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Oval 12"/>
          <p:cNvSpPr>
            <a:spLocks noChangeArrowheads="1"/>
          </p:cNvSpPr>
          <p:nvPr/>
        </p:nvSpPr>
        <p:spPr bwMode="auto">
          <a:xfrm>
            <a:off x="9436100" y="6289675"/>
            <a:ext cx="44450" cy="4921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3"/>
          <p:cNvSpPr>
            <a:spLocks noEditPoints="1"/>
          </p:cNvSpPr>
          <p:nvPr/>
        </p:nvSpPr>
        <p:spPr bwMode="auto">
          <a:xfrm>
            <a:off x="9217025" y="6072188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6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6"/>
                  <a:pt x="106" y="22"/>
                </a:cubicBezTo>
                <a:cubicBezTo>
                  <a:pt x="112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2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4"/>
          <p:cNvSpPr>
            <a:spLocks noEditPoints="1"/>
          </p:cNvSpPr>
          <p:nvPr/>
        </p:nvSpPr>
        <p:spPr bwMode="auto">
          <a:xfrm>
            <a:off x="9513888" y="6248400"/>
            <a:ext cx="128588" cy="127000"/>
          </a:xfrm>
          <a:custGeom>
            <a:avLst/>
            <a:gdLst>
              <a:gd name="T0" fmla="*/ 17 w 34"/>
              <a:gd name="T1" fmla="*/ 0 h 34"/>
              <a:gd name="T2" fmla="*/ 0 w 34"/>
              <a:gd name="T3" fmla="*/ 17 h 34"/>
              <a:gd name="T4" fmla="*/ 17 w 34"/>
              <a:gd name="T5" fmla="*/ 34 h 34"/>
              <a:gd name="T6" fmla="*/ 34 w 34"/>
              <a:gd name="T7" fmla="*/ 17 h 34"/>
              <a:gd name="T8" fmla="*/ 17 w 34"/>
              <a:gd name="T9" fmla="*/ 0 h 34"/>
              <a:gd name="T10" fmla="*/ 17 w 34"/>
              <a:gd name="T11" fmla="*/ 30 h 34"/>
              <a:gd name="T12" fmla="*/ 5 w 34"/>
              <a:gd name="T13" fmla="*/ 17 h 34"/>
              <a:gd name="T14" fmla="*/ 17 w 34"/>
              <a:gd name="T15" fmla="*/ 5 h 34"/>
              <a:gd name="T16" fmla="*/ 30 w 34"/>
              <a:gd name="T17" fmla="*/ 17 h 34"/>
              <a:gd name="T18" fmla="*/ 17 w 34"/>
              <a:gd name="T19" fmla="*/ 3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" h="34">
                <a:moveTo>
                  <a:pt x="17" y="0"/>
                </a:move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4"/>
                  <a:pt x="17" y="34"/>
                </a:cubicBezTo>
                <a:cubicBezTo>
                  <a:pt x="26" y="34"/>
                  <a:pt x="34" y="27"/>
                  <a:pt x="34" y="17"/>
                </a:cubicBezTo>
                <a:cubicBezTo>
                  <a:pt x="34" y="8"/>
                  <a:pt x="26" y="0"/>
                  <a:pt x="17" y="0"/>
                </a:cubicBezTo>
                <a:close/>
                <a:moveTo>
                  <a:pt x="17" y="30"/>
                </a:moveTo>
                <a:cubicBezTo>
                  <a:pt x="10" y="30"/>
                  <a:pt x="5" y="24"/>
                  <a:pt x="5" y="17"/>
                </a:cubicBezTo>
                <a:cubicBezTo>
                  <a:pt x="5" y="10"/>
                  <a:pt x="10" y="5"/>
                  <a:pt x="17" y="5"/>
                </a:cubicBezTo>
                <a:cubicBezTo>
                  <a:pt x="24" y="5"/>
                  <a:pt x="30" y="10"/>
                  <a:pt x="30" y="17"/>
                </a:cubicBezTo>
                <a:cubicBezTo>
                  <a:pt x="30" y="24"/>
                  <a:pt x="24" y="30"/>
                  <a:pt x="17" y="3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5"/>
          <p:cNvSpPr>
            <a:spLocks noEditPoints="1"/>
          </p:cNvSpPr>
          <p:nvPr/>
        </p:nvSpPr>
        <p:spPr bwMode="auto">
          <a:xfrm>
            <a:off x="9274175" y="6248400"/>
            <a:ext cx="127000" cy="127000"/>
          </a:xfrm>
          <a:custGeom>
            <a:avLst/>
            <a:gdLst>
              <a:gd name="T0" fmla="*/ 17 w 34"/>
              <a:gd name="T1" fmla="*/ 0 h 34"/>
              <a:gd name="T2" fmla="*/ 0 w 34"/>
              <a:gd name="T3" fmla="*/ 17 h 34"/>
              <a:gd name="T4" fmla="*/ 17 w 34"/>
              <a:gd name="T5" fmla="*/ 34 h 34"/>
              <a:gd name="T6" fmla="*/ 34 w 34"/>
              <a:gd name="T7" fmla="*/ 17 h 34"/>
              <a:gd name="T8" fmla="*/ 17 w 34"/>
              <a:gd name="T9" fmla="*/ 0 h 34"/>
              <a:gd name="T10" fmla="*/ 17 w 34"/>
              <a:gd name="T11" fmla="*/ 30 h 34"/>
              <a:gd name="T12" fmla="*/ 4 w 34"/>
              <a:gd name="T13" fmla="*/ 17 h 34"/>
              <a:gd name="T14" fmla="*/ 17 w 34"/>
              <a:gd name="T15" fmla="*/ 5 h 34"/>
              <a:gd name="T16" fmla="*/ 29 w 34"/>
              <a:gd name="T17" fmla="*/ 17 h 34"/>
              <a:gd name="T18" fmla="*/ 17 w 34"/>
              <a:gd name="T19" fmla="*/ 3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" h="34">
                <a:moveTo>
                  <a:pt x="17" y="0"/>
                </a:move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4"/>
                  <a:pt x="17" y="34"/>
                </a:cubicBezTo>
                <a:cubicBezTo>
                  <a:pt x="26" y="34"/>
                  <a:pt x="34" y="27"/>
                  <a:pt x="34" y="17"/>
                </a:cubicBezTo>
                <a:cubicBezTo>
                  <a:pt x="34" y="8"/>
                  <a:pt x="26" y="0"/>
                  <a:pt x="17" y="0"/>
                </a:cubicBezTo>
                <a:close/>
                <a:moveTo>
                  <a:pt x="17" y="30"/>
                </a:moveTo>
                <a:cubicBezTo>
                  <a:pt x="10" y="30"/>
                  <a:pt x="4" y="24"/>
                  <a:pt x="4" y="17"/>
                </a:cubicBezTo>
                <a:cubicBezTo>
                  <a:pt x="4" y="10"/>
                  <a:pt x="10" y="5"/>
                  <a:pt x="17" y="5"/>
                </a:cubicBezTo>
                <a:cubicBezTo>
                  <a:pt x="24" y="5"/>
                  <a:pt x="29" y="10"/>
                  <a:pt x="29" y="17"/>
                </a:cubicBezTo>
                <a:cubicBezTo>
                  <a:pt x="29" y="24"/>
                  <a:pt x="24" y="30"/>
                  <a:pt x="17" y="3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6"/>
          <p:cNvSpPr>
            <a:spLocks noEditPoints="1"/>
          </p:cNvSpPr>
          <p:nvPr/>
        </p:nvSpPr>
        <p:spPr bwMode="auto">
          <a:xfrm>
            <a:off x="9394825" y="6369050"/>
            <a:ext cx="127000" cy="127000"/>
          </a:xfrm>
          <a:custGeom>
            <a:avLst/>
            <a:gdLst>
              <a:gd name="T0" fmla="*/ 17 w 34"/>
              <a:gd name="T1" fmla="*/ 0 h 34"/>
              <a:gd name="T2" fmla="*/ 0 w 34"/>
              <a:gd name="T3" fmla="*/ 17 h 34"/>
              <a:gd name="T4" fmla="*/ 17 w 34"/>
              <a:gd name="T5" fmla="*/ 34 h 34"/>
              <a:gd name="T6" fmla="*/ 34 w 34"/>
              <a:gd name="T7" fmla="*/ 17 h 34"/>
              <a:gd name="T8" fmla="*/ 17 w 34"/>
              <a:gd name="T9" fmla="*/ 0 h 34"/>
              <a:gd name="T10" fmla="*/ 17 w 34"/>
              <a:gd name="T11" fmla="*/ 30 h 34"/>
              <a:gd name="T12" fmla="*/ 4 w 34"/>
              <a:gd name="T13" fmla="*/ 17 h 34"/>
              <a:gd name="T14" fmla="*/ 17 w 34"/>
              <a:gd name="T15" fmla="*/ 5 h 34"/>
              <a:gd name="T16" fmla="*/ 30 w 34"/>
              <a:gd name="T17" fmla="*/ 17 h 34"/>
              <a:gd name="T18" fmla="*/ 17 w 34"/>
              <a:gd name="T19" fmla="*/ 3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" h="34">
                <a:moveTo>
                  <a:pt x="17" y="0"/>
                </a:move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4"/>
                  <a:pt x="17" y="34"/>
                </a:cubicBezTo>
                <a:cubicBezTo>
                  <a:pt x="26" y="34"/>
                  <a:pt x="34" y="27"/>
                  <a:pt x="34" y="17"/>
                </a:cubicBezTo>
                <a:cubicBezTo>
                  <a:pt x="34" y="8"/>
                  <a:pt x="26" y="0"/>
                  <a:pt x="17" y="0"/>
                </a:cubicBezTo>
                <a:close/>
                <a:moveTo>
                  <a:pt x="17" y="30"/>
                </a:moveTo>
                <a:cubicBezTo>
                  <a:pt x="10" y="30"/>
                  <a:pt x="4" y="24"/>
                  <a:pt x="4" y="17"/>
                </a:cubicBezTo>
                <a:cubicBezTo>
                  <a:pt x="4" y="10"/>
                  <a:pt x="10" y="5"/>
                  <a:pt x="17" y="5"/>
                </a:cubicBezTo>
                <a:cubicBezTo>
                  <a:pt x="24" y="5"/>
                  <a:pt x="30" y="10"/>
                  <a:pt x="30" y="17"/>
                </a:cubicBezTo>
                <a:cubicBezTo>
                  <a:pt x="30" y="24"/>
                  <a:pt x="24" y="30"/>
                  <a:pt x="17" y="3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7"/>
          <p:cNvSpPr>
            <a:spLocks noEditPoints="1"/>
          </p:cNvSpPr>
          <p:nvPr/>
        </p:nvSpPr>
        <p:spPr bwMode="auto">
          <a:xfrm>
            <a:off x="9394825" y="6127750"/>
            <a:ext cx="127000" cy="128588"/>
          </a:xfrm>
          <a:custGeom>
            <a:avLst/>
            <a:gdLst>
              <a:gd name="T0" fmla="*/ 17 w 34"/>
              <a:gd name="T1" fmla="*/ 34 h 34"/>
              <a:gd name="T2" fmla="*/ 34 w 34"/>
              <a:gd name="T3" fmla="*/ 17 h 34"/>
              <a:gd name="T4" fmla="*/ 17 w 34"/>
              <a:gd name="T5" fmla="*/ 0 h 34"/>
              <a:gd name="T6" fmla="*/ 0 w 34"/>
              <a:gd name="T7" fmla="*/ 17 h 34"/>
              <a:gd name="T8" fmla="*/ 17 w 34"/>
              <a:gd name="T9" fmla="*/ 34 h 34"/>
              <a:gd name="T10" fmla="*/ 17 w 34"/>
              <a:gd name="T11" fmla="*/ 5 h 34"/>
              <a:gd name="T12" fmla="*/ 30 w 34"/>
              <a:gd name="T13" fmla="*/ 17 h 34"/>
              <a:gd name="T14" fmla="*/ 17 w 34"/>
              <a:gd name="T15" fmla="*/ 30 h 34"/>
              <a:gd name="T16" fmla="*/ 4 w 34"/>
              <a:gd name="T17" fmla="*/ 17 h 34"/>
              <a:gd name="T18" fmla="*/ 17 w 34"/>
              <a:gd name="T19" fmla="*/ 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" h="34">
                <a:moveTo>
                  <a:pt x="17" y="34"/>
                </a:moveTo>
                <a:cubicBezTo>
                  <a:pt x="26" y="34"/>
                  <a:pt x="34" y="27"/>
                  <a:pt x="34" y="17"/>
                </a:cubicBezTo>
                <a:cubicBezTo>
                  <a:pt x="34" y="8"/>
                  <a:pt x="26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4"/>
                  <a:pt x="17" y="34"/>
                </a:cubicBezTo>
                <a:close/>
                <a:moveTo>
                  <a:pt x="17" y="5"/>
                </a:moveTo>
                <a:cubicBezTo>
                  <a:pt x="24" y="5"/>
                  <a:pt x="30" y="10"/>
                  <a:pt x="30" y="17"/>
                </a:cubicBezTo>
                <a:cubicBezTo>
                  <a:pt x="30" y="24"/>
                  <a:pt x="24" y="30"/>
                  <a:pt x="17" y="30"/>
                </a:cubicBezTo>
                <a:cubicBezTo>
                  <a:pt x="10" y="30"/>
                  <a:pt x="4" y="24"/>
                  <a:pt x="4" y="17"/>
                </a:cubicBezTo>
                <a:cubicBezTo>
                  <a:pt x="4" y="10"/>
                  <a:pt x="10" y="5"/>
                  <a:pt x="17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8"/>
          <p:cNvSpPr>
            <a:spLocks noEditPoints="1"/>
          </p:cNvSpPr>
          <p:nvPr/>
        </p:nvSpPr>
        <p:spPr bwMode="auto">
          <a:xfrm>
            <a:off x="8256588" y="6075363"/>
            <a:ext cx="481013" cy="477838"/>
          </a:xfrm>
          <a:custGeom>
            <a:avLst/>
            <a:gdLst>
              <a:gd name="T0" fmla="*/ 29 w 128"/>
              <a:gd name="T1" fmla="*/ 50 h 127"/>
              <a:gd name="T2" fmla="*/ 128 w 128"/>
              <a:gd name="T3" fmla="*/ 31 h 127"/>
              <a:gd name="T4" fmla="*/ 123 w 128"/>
              <a:gd name="T5" fmla="*/ 4 h 127"/>
              <a:gd name="T6" fmla="*/ 117 w 128"/>
              <a:gd name="T7" fmla="*/ 0 h 127"/>
              <a:gd name="T8" fmla="*/ 116 w 128"/>
              <a:gd name="T9" fmla="*/ 0 h 127"/>
              <a:gd name="T10" fmla="*/ 5 w 128"/>
              <a:gd name="T11" fmla="*/ 21 h 127"/>
              <a:gd name="T12" fmla="*/ 0 w 128"/>
              <a:gd name="T13" fmla="*/ 27 h 127"/>
              <a:gd name="T14" fmla="*/ 0 w 128"/>
              <a:gd name="T15" fmla="*/ 121 h 127"/>
              <a:gd name="T16" fmla="*/ 6 w 128"/>
              <a:gd name="T17" fmla="*/ 127 h 127"/>
              <a:gd name="T18" fmla="*/ 122 w 128"/>
              <a:gd name="T19" fmla="*/ 127 h 127"/>
              <a:gd name="T20" fmla="*/ 128 w 128"/>
              <a:gd name="T21" fmla="*/ 121 h 127"/>
              <a:gd name="T22" fmla="*/ 128 w 128"/>
              <a:gd name="T23" fmla="*/ 51 h 127"/>
              <a:gd name="T24" fmla="*/ 29 w 128"/>
              <a:gd name="T25" fmla="*/ 50 h 127"/>
              <a:gd name="T26" fmla="*/ 118 w 128"/>
              <a:gd name="T27" fmla="*/ 4 h 127"/>
              <a:gd name="T28" fmla="*/ 121 w 128"/>
              <a:gd name="T29" fmla="*/ 19 h 127"/>
              <a:gd name="T30" fmla="*/ 102 w 128"/>
              <a:gd name="T31" fmla="*/ 7 h 127"/>
              <a:gd name="T32" fmla="*/ 118 w 128"/>
              <a:gd name="T33" fmla="*/ 4 h 127"/>
              <a:gd name="T34" fmla="*/ 96 w 128"/>
              <a:gd name="T35" fmla="*/ 8 h 127"/>
              <a:gd name="T36" fmla="*/ 122 w 128"/>
              <a:gd name="T37" fmla="*/ 26 h 127"/>
              <a:gd name="T38" fmla="*/ 123 w 128"/>
              <a:gd name="T39" fmla="*/ 28 h 127"/>
              <a:gd name="T40" fmla="*/ 121 w 128"/>
              <a:gd name="T41" fmla="*/ 28 h 127"/>
              <a:gd name="T42" fmla="*/ 111 w 128"/>
              <a:gd name="T43" fmla="*/ 30 h 127"/>
              <a:gd name="T44" fmla="*/ 82 w 128"/>
              <a:gd name="T45" fmla="*/ 11 h 127"/>
              <a:gd name="T46" fmla="*/ 96 w 128"/>
              <a:gd name="T47" fmla="*/ 8 h 127"/>
              <a:gd name="T48" fmla="*/ 76 w 128"/>
              <a:gd name="T49" fmla="*/ 12 h 127"/>
              <a:gd name="T50" fmla="*/ 105 w 128"/>
              <a:gd name="T51" fmla="*/ 31 h 127"/>
              <a:gd name="T52" fmla="*/ 91 w 128"/>
              <a:gd name="T53" fmla="*/ 34 h 127"/>
              <a:gd name="T54" fmla="*/ 62 w 128"/>
              <a:gd name="T55" fmla="*/ 15 h 127"/>
              <a:gd name="T56" fmla="*/ 76 w 128"/>
              <a:gd name="T57" fmla="*/ 12 h 127"/>
              <a:gd name="T58" fmla="*/ 56 w 128"/>
              <a:gd name="T59" fmla="*/ 16 h 127"/>
              <a:gd name="T60" fmla="*/ 85 w 128"/>
              <a:gd name="T61" fmla="*/ 35 h 127"/>
              <a:gd name="T62" fmla="*/ 71 w 128"/>
              <a:gd name="T63" fmla="*/ 38 h 127"/>
              <a:gd name="T64" fmla="*/ 42 w 128"/>
              <a:gd name="T65" fmla="*/ 18 h 127"/>
              <a:gd name="T66" fmla="*/ 56 w 128"/>
              <a:gd name="T67" fmla="*/ 16 h 127"/>
              <a:gd name="T68" fmla="*/ 36 w 128"/>
              <a:gd name="T69" fmla="*/ 20 h 127"/>
              <a:gd name="T70" fmla="*/ 65 w 128"/>
              <a:gd name="T71" fmla="*/ 39 h 127"/>
              <a:gd name="T72" fmla="*/ 51 w 128"/>
              <a:gd name="T73" fmla="*/ 42 h 127"/>
              <a:gd name="T74" fmla="*/ 22 w 128"/>
              <a:gd name="T75" fmla="*/ 22 h 127"/>
              <a:gd name="T76" fmla="*/ 36 w 128"/>
              <a:gd name="T77" fmla="*/ 20 h 127"/>
              <a:gd name="T78" fmla="*/ 6 w 128"/>
              <a:gd name="T79" fmla="*/ 26 h 127"/>
              <a:gd name="T80" fmla="*/ 16 w 128"/>
              <a:gd name="T81" fmla="*/ 24 h 127"/>
              <a:gd name="T82" fmla="*/ 45 w 128"/>
              <a:gd name="T83" fmla="*/ 43 h 127"/>
              <a:gd name="T84" fmla="*/ 31 w 128"/>
              <a:gd name="T85" fmla="*/ 46 h 127"/>
              <a:gd name="T86" fmla="*/ 5 w 128"/>
              <a:gd name="T87" fmla="*/ 28 h 127"/>
              <a:gd name="T88" fmla="*/ 4 w 128"/>
              <a:gd name="T89" fmla="*/ 26 h 127"/>
              <a:gd name="T90" fmla="*/ 6 w 128"/>
              <a:gd name="T91" fmla="*/ 26 h 127"/>
              <a:gd name="T92" fmla="*/ 25 w 128"/>
              <a:gd name="T93" fmla="*/ 47 h 127"/>
              <a:gd name="T94" fmla="*/ 9 w 128"/>
              <a:gd name="T95" fmla="*/ 50 h 127"/>
              <a:gd name="T96" fmla="*/ 6 w 128"/>
              <a:gd name="T97" fmla="*/ 34 h 127"/>
              <a:gd name="T98" fmla="*/ 25 w 128"/>
              <a:gd name="T99" fmla="*/ 47 h 127"/>
              <a:gd name="T100" fmla="*/ 123 w 128"/>
              <a:gd name="T101" fmla="*/ 122 h 127"/>
              <a:gd name="T102" fmla="*/ 5 w 128"/>
              <a:gd name="T103" fmla="*/ 122 h 127"/>
              <a:gd name="T104" fmla="*/ 5 w 128"/>
              <a:gd name="T105" fmla="*/ 55 h 127"/>
              <a:gd name="T106" fmla="*/ 123 w 128"/>
              <a:gd name="T107" fmla="*/ 55 h 127"/>
              <a:gd name="T108" fmla="*/ 123 w 128"/>
              <a:gd name="T109" fmla="*/ 122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8" h="127">
                <a:moveTo>
                  <a:pt x="29" y="50"/>
                </a:moveTo>
                <a:cubicBezTo>
                  <a:pt x="128" y="31"/>
                  <a:pt x="128" y="31"/>
                  <a:pt x="128" y="31"/>
                </a:cubicBezTo>
                <a:cubicBezTo>
                  <a:pt x="123" y="4"/>
                  <a:pt x="123" y="4"/>
                  <a:pt x="123" y="4"/>
                </a:cubicBezTo>
                <a:cubicBezTo>
                  <a:pt x="122" y="2"/>
                  <a:pt x="120" y="0"/>
                  <a:pt x="11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5" y="21"/>
                  <a:pt x="5" y="21"/>
                  <a:pt x="5" y="21"/>
                </a:cubicBezTo>
                <a:cubicBezTo>
                  <a:pt x="2" y="22"/>
                  <a:pt x="0" y="24"/>
                  <a:pt x="0" y="27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4"/>
                  <a:pt x="3" y="127"/>
                  <a:pt x="6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25" y="127"/>
                  <a:pt x="128" y="124"/>
                  <a:pt x="128" y="121"/>
                </a:cubicBezTo>
                <a:cubicBezTo>
                  <a:pt x="128" y="51"/>
                  <a:pt x="128" y="51"/>
                  <a:pt x="128" y="51"/>
                </a:cubicBezTo>
                <a:lnTo>
                  <a:pt x="29" y="50"/>
                </a:lnTo>
                <a:close/>
                <a:moveTo>
                  <a:pt x="118" y="4"/>
                </a:moveTo>
                <a:cubicBezTo>
                  <a:pt x="121" y="19"/>
                  <a:pt x="121" y="19"/>
                  <a:pt x="121" y="19"/>
                </a:cubicBezTo>
                <a:cubicBezTo>
                  <a:pt x="102" y="7"/>
                  <a:pt x="102" y="7"/>
                  <a:pt x="102" y="7"/>
                </a:cubicBezTo>
                <a:lnTo>
                  <a:pt x="118" y="4"/>
                </a:lnTo>
                <a:close/>
                <a:moveTo>
                  <a:pt x="96" y="8"/>
                </a:moveTo>
                <a:cubicBezTo>
                  <a:pt x="122" y="26"/>
                  <a:pt x="122" y="26"/>
                  <a:pt x="122" y="26"/>
                </a:cubicBezTo>
                <a:cubicBezTo>
                  <a:pt x="123" y="28"/>
                  <a:pt x="123" y="28"/>
                  <a:pt x="123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82" y="11"/>
                  <a:pt x="82" y="11"/>
                  <a:pt x="82" y="11"/>
                </a:cubicBezTo>
                <a:lnTo>
                  <a:pt x="96" y="8"/>
                </a:lnTo>
                <a:close/>
                <a:moveTo>
                  <a:pt x="76" y="12"/>
                </a:moveTo>
                <a:cubicBezTo>
                  <a:pt x="105" y="31"/>
                  <a:pt x="105" y="31"/>
                  <a:pt x="105" y="31"/>
                </a:cubicBezTo>
                <a:cubicBezTo>
                  <a:pt x="91" y="34"/>
                  <a:pt x="91" y="34"/>
                  <a:pt x="91" y="34"/>
                </a:cubicBezTo>
                <a:cubicBezTo>
                  <a:pt x="62" y="15"/>
                  <a:pt x="62" y="15"/>
                  <a:pt x="62" y="15"/>
                </a:cubicBezTo>
                <a:lnTo>
                  <a:pt x="76" y="12"/>
                </a:lnTo>
                <a:close/>
                <a:moveTo>
                  <a:pt x="56" y="16"/>
                </a:moveTo>
                <a:cubicBezTo>
                  <a:pt x="85" y="35"/>
                  <a:pt x="85" y="35"/>
                  <a:pt x="85" y="35"/>
                </a:cubicBezTo>
                <a:cubicBezTo>
                  <a:pt x="71" y="38"/>
                  <a:pt x="71" y="38"/>
                  <a:pt x="71" y="38"/>
                </a:cubicBezTo>
                <a:cubicBezTo>
                  <a:pt x="42" y="18"/>
                  <a:pt x="42" y="18"/>
                  <a:pt x="42" y="18"/>
                </a:cubicBezTo>
                <a:lnTo>
                  <a:pt x="56" y="16"/>
                </a:lnTo>
                <a:close/>
                <a:moveTo>
                  <a:pt x="36" y="20"/>
                </a:moveTo>
                <a:cubicBezTo>
                  <a:pt x="65" y="39"/>
                  <a:pt x="65" y="39"/>
                  <a:pt x="65" y="39"/>
                </a:cubicBezTo>
                <a:cubicBezTo>
                  <a:pt x="51" y="42"/>
                  <a:pt x="51" y="42"/>
                  <a:pt x="51" y="42"/>
                </a:cubicBezTo>
                <a:cubicBezTo>
                  <a:pt x="22" y="22"/>
                  <a:pt x="22" y="22"/>
                  <a:pt x="22" y="22"/>
                </a:cubicBezTo>
                <a:lnTo>
                  <a:pt x="36" y="20"/>
                </a:lnTo>
                <a:close/>
                <a:moveTo>
                  <a:pt x="6" y="26"/>
                </a:moveTo>
                <a:cubicBezTo>
                  <a:pt x="16" y="24"/>
                  <a:pt x="16" y="24"/>
                  <a:pt x="16" y="24"/>
                </a:cubicBezTo>
                <a:cubicBezTo>
                  <a:pt x="45" y="43"/>
                  <a:pt x="45" y="43"/>
                  <a:pt x="45" y="43"/>
                </a:cubicBezTo>
                <a:cubicBezTo>
                  <a:pt x="31" y="46"/>
                  <a:pt x="31" y="46"/>
                  <a:pt x="31" y="46"/>
                </a:cubicBezTo>
                <a:cubicBezTo>
                  <a:pt x="5" y="28"/>
                  <a:pt x="5" y="28"/>
                  <a:pt x="5" y="28"/>
                </a:cubicBezTo>
                <a:cubicBezTo>
                  <a:pt x="4" y="26"/>
                  <a:pt x="4" y="26"/>
                  <a:pt x="4" y="26"/>
                </a:cubicBezTo>
                <a:lnTo>
                  <a:pt x="6" y="26"/>
                </a:lnTo>
                <a:close/>
                <a:moveTo>
                  <a:pt x="25" y="47"/>
                </a:moveTo>
                <a:cubicBezTo>
                  <a:pt x="9" y="50"/>
                  <a:pt x="9" y="50"/>
                  <a:pt x="9" y="50"/>
                </a:cubicBezTo>
                <a:cubicBezTo>
                  <a:pt x="6" y="34"/>
                  <a:pt x="6" y="34"/>
                  <a:pt x="6" y="34"/>
                </a:cubicBezTo>
                <a:lnTo>
                  <a:pt x="25" y="47"/>
                </a:lnTo>
                <a:close/>
                <a:moveTo>
                  <a:pt x="123" y="122"/>
                </a:moveTo>
                <a:cubicBezTo>
                  <a:pt x="5" y="122"/>
                  <a:pt x="5" y="122"/>
                  <a:pt x="5" y="122"/>
                </a:cubicBezTo>
                <a:cubicBezTo>
                  <a:pt x="5" y="55"/>
                  <a:pt x="5" y="55"/>
                  <a:pt x="5" y="55"/>
                </a:cubicBezTo>
                <a:cubicBezTo>
                  <a:pt x="123" y="55"/>
                  <a:pt x="123" y="55"/>
                  <a:pt x="123" y="55"/>
                </a:cubicBezTo>
                <a:lnTo>
                  <a:pt x="123" y="12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19"/>
          <p:cNvSpPr>
            <a:spLocks/>
          </p:cNvSpPr>
          <p:nvPr/>
        </p:nvSpPr>
        <p:spPr bwMode="auto">
          <a:xfrm>
            <a:off x="8328025" y="6353175"/>
            <a:ext cx="338138" cy="15875"/>
          </a:xfrm>
          <a:custGeom>
            <a:avLst/>
            <a:gdLst>
              <a:gd name="T0" fmla="*/ 2 w 90"/>
              <a:gd name="T1" fmla="*/ 4 h 4"/>
              <a:gd name="T2" fmla="*/ 88 w 90"/>
              <a:gd name="T3" fmla="*/ 4 h 4"/>
              <a:gd name="T4" fmla="*/ 90 w 90"/>
              <a:gd name="T5" fmla="*/ 2 h 4"/>
              <a:gd name="T6" fmla="*/ 88 w 90"/>
              <a:gd name="T7" fmla="*/ 0 h 4"/>
              <a:gd name="T8" fmla="*/ 2 w 90"/>
              <a:gd name="T9" fmla="*/ 0 h 4"/>
              <a:gd name="T10" fmla="*/ 0 w 90"/>
              <a:gd name="T11" fmla="*/ 2 h 4"/>
              <a:gd name="T12" fmla="*/ 2 w 90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" h="4">
                <a:moveTo>
                  <a:pt x="2" y="4"/>
                </a:moveTo>
                <a:cubicBezTo>
                  <a:pt x="88" y="4"/>
                  <a:pt x="88" y="4"/>
                  <a:pt x="88" y="4"/>
                </a:cubicBezTo>
                <a:cubicBezTo>
                  <a:pt x="89" y="4"/>
                  <a:pt x="90" y="3"/>
                  <a:pt x="90" y="2"/>
                </a:cubicBezTo>
                <a:cubicBezTo>
                  <a:pt x="90" y="1"/>
                  <a:pt x="89" y="0"/>
                  <a:pt x="8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0"/>
          <p:cNvSpPr>
            <a:spLocks/>
          </p:cNvSpPr>
          <p:nvPr/>
        </p:nvSpPr>
        <p:spPr bwMode="auto">
          <a:xfrm>
            <a:off x="8328025" y="6410325"/>
            <a:ext cx="338138" cy="14288"/>
          </a:xfrm>
          <a:custGeom>
            <a:avLst/>
            <a:gdLst>
              <a:gd name="T0" fmla="*/ 2 w 90"/>
              <a:gd name="T1" fmla="*/ 4 h 4"/>
              <a:gd name="T2" fmla="*/ 88 w 90"/>
              <a:gd name="T3" fmla="*/ 4 h 4"/>
              <a:gd name="T4" fmla="*/ 90 w 90"/>
              <a:gd name="T5" fmla="*/ 2 h 4"/>
              <a:gd name="T6" fmla="*/ 88 w 90"/>
              <a:gd name="T7" fmla="*/ 0 h 4"/>
              <a:gd name="T8" fmla="*/ 2 w 90"/>
              <a:gd name="T9" fmla="*/ 0 h 4"/>
              <a:gd name="T10" fmla="*/ 0 w 90"/>
              <a:gd name="T11" fmla="*/ 2 h 4"/>
              <a:gd name="T12" fmla="*/ 2 w 90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" h="4">
                <a:moveTo>
                  <a:pt x="2" y="4"/>
                </a:moveTo>
                <a:cubicBezTo>
                  <a:pt x="88" y="4"/>
                  <a:pt x="88" y="4"/>
                  <a:pt x="88" y="4"/>
                </a:cubicBezTo>
                <a:cubicBezTo>
                  <a:pt x="89" y="4"/>
                  <a:pt x="90" y="3"/>
                  <a:pt x="90" y="2"/>
                </a:cubicBezTo>
                <a:cubicBezTo>
                  <a:pt x="90" y="1"/>
                  <a:pt x="89" y="0"/>
                  <a:pt x="8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1"/>
          <p:cNvSpPr>
            <a:spLocks/>
          </p:cNvSpPr>
          <p:nvPr/>
        </p:nvSpPr>
        <p:spPr bwMode="auto">
          <a:xfrm>
            <a:off x="8328025" y="6465888"/>
            <a:ext cx="165100" cy="15875"/>
          </a:xfrm>
          <a:custGeom>
            <a:avLst/>
            <a:gdLst>
              <a:gd name="T0" fmla="*/ 2 w 44"/>
              <a:gd name="T1" fmla="*/ 4 h 4"/>
              <a:gd name="T2" fmla="*/ 41 w 44"/>
              <a:gd name="T3" fmla="*/ 4 h 4"/>
              <a:gd name="T4" fmla="*/ 44 w 44"/>
              <a:gd name="T5" fmla="*/ 2 h 4"/>
              <a:gd name="T6" fmla="*/ 41 w 44"/>
              <a:gd name="T7" fmla="*/ 0 h 4"/>
              <a:gd name="T8" fmla="*/ 2 w 44"/>
              <a:gd name="T9" fmla="*/ 0 h 4"/>
              <a:gd name="T10" fmla="*/ 0 w 44"/>
              <a:gd name="T11" fmla="*/ 2 h 4"/>
              <a:gd name="T12" fmla="*/ 2 w 4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4">
                <a:moveTo>
                  <a:pt x="2" y="4"/>
                </a:moveTo>
                <a:cubicBezTo>
                  <a:pt x="41" y="4"/>
                  <a:pt x="41" y="4"/>
                  <a:pt x="41" y="4"/>
                </a:cubicBezTo>
                <a:cubicBezTo>
                  <a:pt x="43" y="4"/>
                  <a:pt x="44" y="3"/>
                  <a:pt x="44" y="2"/>
                </a:cubicBezTo>
                <a:cubicBezTo>
                  <a:pt x="44" y="1"/>
                  <a:pt x="43" y="0"/>
                  <a:pt x="4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2"/>
          <p:cNvSpPr>
            <a:spLocks noEditPoints="1"/>
          </p:cNvSpPr>
          <p:nvPr/>
        </p:nvSpPr>
        <p:spPr bwMode="auto">
          <a:xfrm>
            <a:off x="7296150" y="6072188"/>
            <a:ext cx="479425" cy="481013"/>
          </a:xfrm>
          <a:custGeom>
            <a:avLst/>
            <a:gdLst>
              <a:gd name="T0" fmla="*/ 128 w 128"/>
              <a:gd name="T1" fmla="*/ 51 h 128"/>
              <a:gd name="T2" fmla="*/ 29 w 128"/>
              <a:gd name="T3" fmla="*/ 51 h 128"/>
              <a:gd name="T4" fmla="*/ 128 w 128"/>
              <a:gd name="T5" fmla="*/ 32 h 128"/>
              <a:gd name="T6" fmla="*/ 123 w 128"/>
              <a:gd name="T7" fmla="*/ 5 h 128"/>
              <a:gd name="T8" fmla="*/ 117 w 128"/>
              <a:gd name="T9" fmla="*/ 0 h 128"/>
              <a:gd name="T10" fmla="*/ 116 w 128"/>
              <a:gd name="T11" fmla="*/ 0 h 128"/>
              <a:gd name="T12" fmla="*/ 5 w 128"/>
              <a:gd name="T13" fmla="*/ 22 h 128"/>
              <a:gd name="T14" fmla="*/ 0 w 128"/>
              <a:gd name="T15" fmla="*/ 28 h 128"/>
              <a:gd name="T16" fmla="*/ 0 w 128"/>
              <a:gd name="T17" fmla="*/ 122 h 128"/>
              <a:gd name="T18" fmla="*/ 6 w 128"/>
              <a:gd name="T19" fmla="*/ 128 h 128"/>
              <a:gd name="T20" fmla="*/ 122 w 128"/>
              <a:gd name="T21" fmla="*/ 128 h 128"/>
              <a:gd name="T22" fmla="*/ 128 w 128"/>
              <a:gd name="T23" fmla="*/ 122 h 128"/>
              <a:gd name="T24" fmla="*/ 128 w 128"/>
              <a:gd name="T25" fmla="*/ 51 h 128"/>
              <a:gd name="T26" fmla="*/ 118 w 128"/>
              <a:gd name="T27" fmla="*/ 4 h 128"/>
              <a:gd name="T28" fmla="*/ 121 w 128"/>
              <a:gd name="T29" fmla="*/ 20 h 128"/>
              <a:gd name="T30" fmla="*/ 102 w 128"/>
              <a:gd name="T31" fmla="*/ 7 h 128"/>
              <a:gd name="T32" fmla="*/ 118 w 128"/>
              <a:gd name="T33" fmla="*/ 4 h 128"/>
              <a:gd name="T34" fmla="*/ 96 w 128"/>
              <a:gd name="T35" fmla="*/ 9 h 128"/>
              <a:gd name="T36" fmla="*/ 122 w 128"/>
              <a:gd name="T37" fmla="*/ 26 h 128"/>
              <a:gd name="T38" fmla="*/ 123 w 128"/>
              <a:gd name="T39" fmla="*/ 28 h 128"/>
              <a:gd name="T40" fmla="*/ 121 w 128"/>
              <a:gd name="T41" fmla="*/ 29 h 128"/>
              <a:gd name="T42" fmla="*/ 111 w 128"/>
              <a:gd name="T43" fmla="*/ 31 h 128"/>
              <a:gd name="T44" fmla="*/ 82 w 128"/>
              <a:gd name="T45" fmla="*/ 11 h 128"/>
              <a:gd name="T46" fmla="*/ 96 w 128"/>
              <a:gd name="T47" fmla="*/ 9 h 128"/>
              <a:gd name="T48" fmla="*/ 76 w 128"/>
              <a:gd name="T49" fmla="*/ 13 h 128"/>
              <a:gd name="T50" fmla="*/ 105 w 128"/>
              <a:gd name="T51" fmla="*/ 32 h 128"/>
              <a:gd name="T52" fmla="*/ 91 w 128"/>
              <a:gd name="T53" fmla="*/ 35 h 128"/>
              <a:gd name="T54" fmla="*/ 62 w 128"/>
              <a:gd name="T55" fmla="*/ 15 h 128"/>
              <a:gd name="T56" fmla="*/ 76 w 128"/>
              <a:gd name="T57" fmla="*/ 13 h 128"/>
              <a:gd name="T58" fmla="*/ 56 w 128"/>
              <a:gd name="T59" fmla="*/ 16 h 128"/>
              <a:gd name="T60" fmla="*/ 85 w 128"/>
              <a:gd name="T61" fmla="*/ 36 h 128"/>
              <a:gd name="T62" fmla="*/ 71 w 128"/>
              <a:gd name="T63" fmla="*/ 39 h 128"/>
              <a:gd name="T64" fmla="*/ 42 w 128"/>
              <a:gd name="T65" fmla="*/ 19 h 128"/>
              <a:gd name="T66" fmla="*/ 56 w 128"/>
              <a:gd name="T67" fmla="*/ 16 h 128"/>
              <a:gd name="T68" fmla="*/ 36 w 128"/>
              <a:gd name="T69" fmla="*/ 20 h 128"/>
              <a:gd name="T70" fmla="*/ 65 w 128"/>
              <a:gd name="T71" fmla="*/ 40 h 128"/>
              <a:gd name="T72" fmla="*/ 51 w 128"/>
              <a:gd name="T73" fmla="*/ 43 h 128"/>
              <a:gd name="T74" fmla="*/ 22 w 128"/>
              <a:gd name="T75" fmla="*/ 23 h 128"/>
              <a:gd name="T76" fmla="*/ 36 w 128"/>
              <a:gd name="T77" fmla="*/ 20 h 128"/>
              <a:gd name="T78" fmla="*/ 6 w 128"/>
              <a:gd name="T79" fmla="*/ 26 h 128"/>
              <a:gd name="T80" fmla="*/ 16 w 128"/>
              <a:gd name="T81" fmla="*/ 24 h 128"/>
              <a:gd name="T82" fmla="*/ 45 w 128"/>
              <a:gd name="T83" fmla="*/ 44 h 128"/>
              <a:gd name="T84" fmla="*/ 31 w 128"/>
              <a:gd name="T85" fmla="*/ 46 h 128"/>
              <a:gd name="T86" fmla="*/ 5 w 128"/>
              <a:gd name="T87" fmla="*/ 29 h 128"/>
              <a:gd name="T88" fmla="*/ 4 w 128"/>
              <a:gd name="T89" fmla="*/ 27 h 128"/>
              <a:gd name="T90" fmla="*/ 6 w 128"/>
              <a:gd name="T91" fmla="*/ 26 h 128"/>
              <a:gd name="T92" fmla="*/ 25 w 128"/>
              <a:gd name="T93" fmla="*/ 48 h 128"/>
              <a:gd name="T94" fmla="*/ 9 w 128"/>
              <a:gd name="T95" fmla="*/ 51 h 128"/>
              <a:gd name="T96" fmla="*/ 6 w 128"/>
              <a:gd name="T97" fmla="*/ 35 h 128"/>
              <a:gd name="T98" fmla="*/ 25 w 128"/>
              <a:gd name="T99" fmla="*/ 48 h 128"/>
              <a:gd name="T100" fmla="*/ 123 w 128"/>
              <a:gd name="T101" fmla="*/ 123 h 128"/>
              <a:gd name="T102" fmla="*/ 5 w 128"/>
              <a:gd name="T103" fmla="*/ 123 h 128"/>
              <a:gd name="T104" fmla="*/ 5 w 128"/>
              <a:gd name="T105" fmla="*/ 56 h 128"/>
              <a:gd name="T106" fmla="*/ 123 w 128"/>
              <a:gd name="T107" fmla="*/ 56 h 128"/>
              <a:gd name="T108" fmla="*/ 123 w 128"/>
              <a:gd name="T109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8" h="128">
                <a:moveTo>
                  <a:pt x="128" y="51"/>
                </a:moveTo>
                <a:cubicBezTo>
                  <a:pt x="29" y="51"/>
                  <a:pt x="29" y="51"/>
                  <a:pt x="29" y="51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3" y="5"/>
                  <a:pt x="123" y="5"/>
                  <a:pt x="123" y="5"/>
                </a:cubicBezTo>
                <a:cubicBezTo>
                  <a:pt x="122" y="2"/>
                  <a:pt x="120" y="0"/>
                  <a:pt x="11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5" y="22"/>
                  <a:pt x="5" y="22"/>
                  <a:pt x="5" y="22"/>
                </a:cubicBezTo>
                <a:cubicBezTo>
                  <a:pt x="2" y="23"/>
                  <a:pt x="0" y="25"/>
                  <a:pt x="0" y="28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5" y="128"/>
                  <a:pt x="128" y="125"/>
                  <a:pt x="128" y="122"/>
                </a:cubicBezTo>
                <a:lnTo>
                  <a:pt x="128" y="51"/>
                </a:lnTo>
                <a:close/>
                <a:moveTo>
                  <a:pt x="118" y="4"/>
                </a:moveTo>
                <a:cubicBezTo>
                  <a:pt x="121" y="20"/>
                  <a:pt x="121" y="20"/>
                  <a:pt x="121" y="20"/>
                </a:cubicBezTo>
                <a:cubicBezTo>
                  <a:pt x="102" y="7"/>
                  <a:pt x="102" y="7"/>
                  <a:pt x="102" y="7"/>
                </a:cubicBezTo>
                <a:lnTo>
                  <a:pt x="118" y="4"/>
                </a:lnTo>
                <a:close/>
                <a:moveTo>
                  <a:pt x="96" y="9"/>
                </a:moveTo>
                <a:cubicBezTo>
                  <a:pt x="122" y="26"/>
                  <a:pt x="122" y="26"/>
                  <a:pt x="122" y="26"/>
                </a:cubicBezTo>
                <a:cubicBezTo>
                  <a:pt x="123" y="28"/>
                  <a:pt x="123" y="28"/>
                  <a:pt x="123" y="28"/>
                </a:cubicBezTo>
                <a:cubicBezTo>
                  <a:pt x="121" y="29"/>
                  <a:pt x="121" y="29"/>
                  <a:pt x="121" y="29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82" y="11"/>
                  <a:pt x="82" y="11"/>
                  <a:pt x="82" y="11"/>
                </a:cubicBezTo>
                <a:lnTo>
                  <a:pt x="96" y="9"/>
                </a:lnTo>
                <a:close/>
                <a:moveTo>
                  <a:pt x="76" y="13"/>
                </a:moveTo>
                <a:cubicBezTo>
                  <a:pt x="105" y="32"/>
                  <a:pt x="105" y="32"/>
                  <a:pt x="105" y="32"/>
                </a:cubicBezTo>
                <a:cubicBezTo>
                  <a:pt x="91" y="35"/>
                  <a:pt x="91" y="35"/>
                  <a:pt x="91" y="35"/>
                </a:cubicBezTo>
                <a:cubicBezTo>
                  <a:pt x="62" y="15"/>
                  <a:pt x="62" y="15"/>
                  <a:pt x="62" y="15"/>
                </a:cubicBezTo>
                <a:lnTo>
                  <a:pt x="76" y="13"/>
                </a:lnTo>
                <a:close/>
                <a:moveTo>
                  <a:pt x="56" y="16"/>
                </a:moveTo>
                <a:cubicBezTo>
                  <a:pt x="85" y="36"/>
                  <a:pt x="85" y="36"/>
                  <a:pt x="85" y="36"/>
                </a:cubicBezTo>
                <a:cubicBezTo>
                  <a:pt x="71" y="39"/>
                  <a:pt x="71" y="39"/>
                  <a:pt x="71" y="39"/>
                </a:cubicBezTo>
                <a:cubicBezTo>
                  <a:pt x="42" y="19"/>
                  <a:pt x="42" y="19"/>
                  <a:pt x="42" y="19"/>
                </a:cubicBezTo>
                <a:lnTo>
                  <a:pt x="56" y="16"/>
                </a:lnTo>
                <a:close/>
                <a:moveTo>
                  <a:pt x="36" y="20"/>
                </a:moveTo>
                <a:cubicBezTo>
                  <a:pt x="65" y="40"/>
                  <a:pt x="65" y="40"/>
                  <a:pt x="65" y="40"/>
                </a:cubicBezTo>
                <a:cubicBezTo>
                  <a:pt x="51" y="43"/>
                  <a:pt x="51" y="43"/>
                  <a:pt x="51" y="43"/>
                </a:cubicBezTo>
                <a:cubicBezTo>
                  <a:pt x="22" y="23"/>
                  <a:pt x="22" y="23"/>
                  <a:pt x="22" y="23"/>
                </a:cubicBezTo>
                <a:lnTo>
                  <a:pt x="36" y="20"/>
                </a:lnTo>
                <a:close/>
                <a:moveTo>
                  <a:pt x="6" y="26"/>
                </a:moveTo>
                <a:cubicBezTo>
                  <a:pt x="16" y="24"/>
                  <a:pt x="16" y="24"/>
                  <a:pt x="16" y="24"/>
                </a:cubicBezTo>
                <a:cubicBezTo>
                  <a:pt x="45" y="44"/>
                  <a:pt x="45" y="44"/>
                  <a:pt x="45" y="44"/>
                </a:cubicBezTo>
                <a:cubicBezTo>
                  <a:pt x="31" y="46"/>
                  <a:pt x="31" y="46"/>
                  <a:pt x="31" y="46"/>
                </a:cubicBezTo>
                <a:cubicBezTo>
                  <a:pt x="5" y="29"/>
                  <a:pt x="5" y="29"/>
                  <a:pt x="5" y="29"/>
                </a:cubicBezTo>
                <a:cubicBezTo>
                  <a:pt x="4" y="27"/>
                  <a:pt x="4" y="27"/>
                  <a:pt x="4" y="27"/>
                </a:cubicBezTo>
                <a:lnTo>
                  <a:pt x="6" y="26"/>
                </a:lnTo>
                <a:close/>
                <a:moveTo>
                  <a:pt x="25" y="48"/>
                </a:moveTo>
                <a:cubicBezTo>
                  <a:pt x="9" y="51"/>
                  <a:pt x="9" y="51"/>
                  <a:pt x="9" y="51"/>
                </a:cubicBezTo>
                <a:cubicBezTo>
                  <a:pt x="6" y="35"/>
                  <a:pt x="6" y="35"/>
                  <a:pt x="6" y="35"/>
                </a:cubicBezTo>
                <a:lnTo>
                  <a:pt x="25" y="48"/>
                </a:lnTo>
                <a:close/>
                <a:moveTo>
                  <a:pt x="123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56"/>
                  <a:pt x="5" y="56"/>
                  <a:pt x="5" y="56"/>
                </a:cubicBezTo>
                <a:cubicBezTo>
                  <a:pt x="123" y="56"/>
                  <a:pt x="123" y="56"/>
                  <a:pt x="123" y="56"/>
                </a:cubicBezTo>
                <a:lnTo>
                  <a:pt x="123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3"/>
          <p:cNvSpPr>
            <a:spLocks noEditPoints="1"/>
          </p:cNvSpPr>
          <p:nvPr/>
        </p:nvSpPr>
        <p:spPr bwMode="auto">
          <a:xfrm>
            <a:off x="6334125" y="6191250"/>
            <a:ext cx="296863" cy="241300"/>
          </a:xfrm>
          <a:custGeom>
            <a:avLst/>
            <a:gdLst>
              <a:gd name="T0" fmla="*/ 73 w 79"/>
              <a:gd name="T1" fmla="*/ 0 h 64"/>
              <a:gd name="T2" fmla="*/ 6 w 79"/>
              <a:gd name="T3" fmla="*/ 0 h 64"/>
              <a:gd name="T4" fmla="*/ 0 w 79"/>
              <a:gd name="T5" fmla="*/ 6 h 64"/>
              <a:gd name="T6" fmla="*/ 0 w 79"/>
              <a:gd name="T7" fmla="*/ 58 h 64"/>
              <a:gd name="T8" fmla="*/ 6 w 79"/>
              <a:gd name="T9" fmla="*/ 64 h 64"/>
              <a:gd name="T10" fmla="*/ 73 w 79"/>
              <a:gd name="T11" fmla="*/ 64 h 64"/>
              <a:gd name="T12" fmla="*/ 79 w 79"/>
              <a:gd name="T13" fmla="*/ 58 h 64"/>
              <a:gd name="T14" fmla="*/ 79 w 79"/>
              <a:gd name="T15" fmla="*/ 6 h 64"/>
              <a:gd name="T16" fmla="*/ 73 w 79"/>
              <a:gd name="T17" fmla="*/ 0 h 64"/>
              <a:gd name="T18" fmla="*/ 74 w 79"/>
              <a:gd name="T19" fmla="*/ 59 h 64"/>
              <a:gd name="T20" fmla="*/ 5 w 79"/>
              <a:gd name="T21" fmla="*/ 59 h 64"/>
              <a:gd name="T22" fmla="*/ 5 w 79"/>
              <a:gd name="T23" fmla="*/ 5 h 64"/>
              <a:gd name="T24" fmla="*/ 74 w 79"/>
              <a:gd name="T25" fmla="*/ 5 h 64"/>
              <a:gd name="T26" fmla="*/ 74 w 79"/>
              <a:gd name="T27" fmla="*/ 5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9" h="64">
                <a:moveTo>
                  <a:pt x="73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3" y="64"/>
                  <a:pt x="6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4"/>
                  <a:pt x="79" y="61"/>
                  <a:pt x="79" y="58"/>
                </a:cubicBezTo>
                <a:cubicBezTo>
                  <a:pt x="79" y="6"/>
                  <a:pt x="79" y="6"/>
                  <a:pt x="79" y="6"/>
                </a:cubicBezTo>
                <a:cubicBezTo>
                  <a:pt x="79" y="3"/>
                  <a:pt x="76" y="0"/>
                  <a:pt x="73" y="0"/>
                </a:cubicBezTo>
                <a:close/>
                <a:moveTo>
                  <a:pt x="74" y="59"/>
                </a:moveTo>
                <a:cubicBezTo>
                  <a:pt x="5" y="59"/>
                  <a:pt x="5" y="59"/>
                  <a:pt x="5" y="59"/>
                </a:cubicBezTo>
                <a:cubicBezTo>
                  <a:pt x="5" y="5"/>
                  <a:pt x="5" y="5"/>
                  <a:pt x="5" y="5"/>
                </a:cubicBezTo>
                <a:cubicBezTo>
                  <a:pt x="74" y="5"/>
                  <a:pt x="74" y="5"/>
                  <a:pt x="74" y="5"/>
                </a:cubicBezTo>
                <a:lnTo>
                  <a:pt x="74" y="5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4"/>
          <p:cNvSpPr>
            <a:spLocks noEditPoints="1"/>
          </p:cNvSpPr>
          <p:nvPr/>
        </p:nvSpPr>
        <p:spPr bwMode="auto">
          <a:xfrm>
            <a:off x="6669088" y="6191250"/>
            <a:ext cx="146050" cy="241300"/>
          </a:xfrm>
          <a:custGeom>
            <a:avLst/>
            <a:gdLst>
              <a:gd name="T0" fmla="*/ 37 w 39"/>
              <a:gd name="T1" fmla="*/ 0 h 64"/>
              <a:gd name="T2" fmla="*/ 36 w 39"/>
              <a:gd name="T3" fmla="*/ 0 h 64"/>
              <a:gd name="T4" fmla="*/ 1 w 39"/>
              <a:gd name="T5" fmla="*/ 16 h 64"/>
              <a:gd name="T6" fmla="*/ 0 w 39"/>
              <a:gd name="T7" fmla="*/ 18 h 64"/>
              <a:gd name="T8" fmla="*/ 0 w 39"/>
              <a:gd name="T9" fmla="*/ 46 h 64"/>
              <a:gd name="T10" fmla="*/ 1 w 39"/>
              <a:gd name="T11" fmla="*/ 48 h 64"/>
              <a:gd name="T12" fmla="*/ 36 w 39"/>
              <a:gd name="T13" fmla="*/ 64 h 64"/>
              <a:gd name="T14" fmla="*/ 37 w 39"/>
              <a:gd name="T15" fmla="*/ 64 h 64"/>
              <a:gd name="T16" fmla="*/ 39 w 39"/>
              <a:gd name="T17" fmla="*/ 62 h 64"/>
              <a:gd name="T18" fmla="*/ 39 w 39"/>
              <a:gd name="T19" fmla="*/ 2 h 64"/>
              <a:gd name="T20" fmla="*/ 37 w 39"/>
              <a:gd name="T21" fmla="*/ 0 h 64"/>
              <a:gd name="T22" fmla="*/ 34 w 39"/>
              <a:gd name="T23" fmla="*/ 58 h 64"/>
              <a:gd name="T24" fmla="*/ 5 w 39"/>
              <a:gd name="T25" fmla="*/ 44 h 64"/>
              <a:gd name="T26" fmla="*/ 5 w 39"/>
              <a:gd name="T27" fmla="*/ 20 h 64"/>
              <a:gd name="T28" fmla="*/ 34 w 39"/>
              <a:gd name="T29" fmla="*/ 6 h 64"/>
              <a:gd name="T30" fmla="*/ 34 w 39"/>
              <a:gd name="T31" fmla="*/ 5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" h="64">
                <a:moveTo>
                  <a:pt x="37" y="0"/>
                </a:move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13" y="11"/>
                  <a:pt x="1" y="16"/>
                </a:cubicBezTo>
                <a:cubicBezTo>
                  <a:pt x="1" y="17"/>
                  <a:pt x="0" y="17"/>
                  <a:pt x="0" y="1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7"/>
                  <a:pt x="1" y="47"/>
                  <a:pt x="1" y="48"/>
                </a:cubicBezTo>
                <a:cubicBezTo>
                  <a:pt x="13" y="53"/>
                  <a:pt x="35" y="64"/>
                  <a:pt x="36" y="64"/>
                </a:cubicBezTo>
                <a:cubicBezTo>
                  <a:pt x="36" y="64"/>
                  <a:pt x="36" y="64"/>
                  <a:pt x="37" y="64"/>
                </a:cubicBezTo>
                <a:cubicBezTo>
                  <a:pt x="38" y="64"/>
                  <a:pt x="39" y="63"/>
                  <a:pt x="39" y="62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1"/>
                  <a:pt x="38" y="0"/>
                  <a:pt x="37" y="0"/>
                </a:cubicBezTo>
                <a:close/>
                <a:moveTo>
                  <a:pt x="34" y="58"/>
                </a:moveTo>
                <a:cubicBezTo>
                  <a:pt x="5" y="44"/>
                  <a:pt x="5" y="44"/>
                  <a:pt x="5" y="44"/>
                </a:cubicBezTo>
                <a:cubicBezTo>
                  <a:pt x="5" y="20"/>
                  <a:pt x="5" y="20"/>
                  <a:pt x="5" y="20"/>
                </a:cubicBezTo>
                <a:cubicBezTo>
                  <a:pt x="34" y="6"/>
                  <a:pt x="34" y="6"/>
                  <a:pt x="34" y="6"/>
                </a:cubicBezTo>
                <a:lnTo>
                  <a:pt x="34" y="5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5"/>
          <p:cNvSpPr>
            <a:spLocks noEditPoints="1"/>
          </p:cNvSpPr>
          <p:nvPr/>
        </p:nvSpPr>
        <p:spPr bwMode="auto">
          <a:xfrm>
            <a:off x="5456238" y="6143625"/>
            <a:ext cx="77788" cy="77788"/>
          </a:xfrm>
          <a:custGeom>
            <a:avLst/>
            <a:gdLst>
              <a:gd name="T0" fmla="*/ 11 w 21"/>
              <a:gd name="T1" fmla="*/ 21 h 21"/>
              <a:gd name="T2" fmla="*/ 21 w 21"/>
              <a:gd name="T3" fmla="*/ 10 h 21"/>
              <a:gd name="T4" fmla="*/ 11 w 21"/>
              <a:gd name="T5" fmla="*/ 0 h 21"/>
              <a:gd name="T6" fmla="*/ 0 w 21"/>
              <a:gd name="T7" fmla="*/ 10 h 21"/>
              <a:gd name="T8" fmla="*/ 11 w 21"/>
              <a:gd name="T9" fmla="*/ 21 h 21"/>
              <a:gd name="T10" fmla="*/ 11 w 21"/>
              <a:gd name="T11" fmla="*/ 4 h 21"/>
              <a:gd name="T12" fmla="*/ 17 w 21"/>
              <a:gd name="T13" fmla="*/ 10 h 21"/>
              <a:gd name="T14" fmla="*/ 11 w 21"/>
              <a:gd name="T15" fmla="*/ 16 h 21"/>
              <a:gd name="T16" fmla="*/ 5 w 21"/>
              <a:gd name="T17" fmla="*/ 10 h 21"/>
              <a:gd name="T18" fmla="*/ 11 w 21"/>
              <a:gd name="T19" fmla="*/ 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1">
                <a:moveTo>
                  <a:pt x="11" y="21"/>
                </a:moveTo>
                <a:cubicBezTo>
                  <a:pt x="17" y="21"/>
                  <a:pt x="21" y="16"/>
                  <a:pt x="21" y="10"/>
                </a:cubicBezTo>
                <a:cubicBezTo>
                  <a:pt x="21" y="4"/>
                  <a:pt x="17" y="0"/>
                  <a:pt x="11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6"/>
                  <a:pt x="5" y="21"/>
                  <a:pt x="11" y="21"/>
                </a:cubicBezTo>
                <a:close/>
                <a:moveTo>
                  <a:pt x="11" y="4"/>
                </a:moveTo>
                <a:cubicBezTo>
                  <a:pt x="14" y="4"/>
                  <a:pt x="17" y="7"/>
                  <a:pt x="17" y="10"/>
                </a:cubicBezTo>
                <a:cubicBezTo>
                  <a:pt x="17" y="13"/>
                  <a:pt x="14" y="16"/>
                  <a:pt x="11" y="16"/>
                </a:cubicBezTo>
                <a:cubicBezTo>
                  <a:pt x="8" y="16"/>
                  <a:pt x="5" y="13"/>
                  <a:pt x="5" y="10"/>
                </a:cubicBezTo>
                <a:cubicBezTo>
                  <a:pt x="5" y="7"/>
                  <a:pt x="8" y="4"/>
                  <a:pt x="11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5481638" y="6196013"/>
            <a:ext cx="288925" cy="149225"/>
          </a:xfrm>
          <a:custGeom>
            <a:avLst/>
            <a:gdLst>
              <a:gd name="T0" fmla="*/ 0 w 77"/>
              <a:gd name="T1" fmla="*/ 37 h 40"/>
              <a:gd name="T2" fmla="*/ 0 w 77"/>
              <a:gd name="T3" fmla="*/ 38 h 40"/>
              <a:gd name="T4" fmla="*/ 2 w 77"/>
              <a:gd name="T5" fmla="*/ 40 h 40"/>
              <a:gd name="T6" fmla="*/ 75 w 77"/>
              <a:gd name="T7" fmla="*/ 40 h 40"/>
              <a:gd name="T8" fmla="*/ 77 w 77"/>
              <a:gd name="T9" fmla="*/ 38 h 40"/>
              <a:gd name="T10" fmla="*/ 76 w 77"/>
              <a:gd name="T11" fmla="*/ 37 h 40"/>
              <a:gd name="T12" fmla="*/ 75 w 77"/>
              <a:gd name="T13" fmla="*/ 36 h 40"/>
              <a:gd name="T14" fmla="*/ 76 w 77"/>
              <a:gd name="T15" fmla="*/ 36 h 40"/>
              <a:gd name="T16" fmla="*/ 48 w 77"/>
              <a:gd name="T17" fmla="*/ 1 h 40"/>
              <a:gd name="T18" fmla="*/ 45 w 77"/>
              <a:gd name="T19" fmla="*/ 1 h 40"/>
              <a:gd name="T20" fmla="*/ 30 w 77"/>
              <a:gd name="T21" fmla="*/ 20 h 40"/>
              <a:gd name="T22" fmla="*/ 24 w 77"/>
              <a:gd name="T23" fmla="*/ 12 h 40"/>
              <a:gd name="T24" fmla="*/ 21 w 77"/>
              <a:gd name="T25" fmla="*/ 12 h 40"/>
              <a:gd name="T26" fmla="*/ 0 w 77"/>
              <a:gd name="T27" fmla="*/ 37 h 40"/>
              <a:gd name="T28" fmla="*/ 22 w 77"/>
              <a:gd name="T29" fmla="*/ 17 h 40"/>
              <a:gd name="T30" fmla="*/ 30 w 77"/>
              <a:gd name="T31" fmla="*/ 27 h 40"/>
              <a:gd name="T32" fmla="*/ 46 w 77"/>
              <a:gd name="T33" fmla="*/ 7 h 40"/>
              <a:gd name="T34" fmla="*/ 69 w 77"/>
              <a:gd name="T35" fmla="*/ 36 h 40"/>
              <a:gd name="T36" fmla="*/ 7 w 77"/>
              <a:gd name="T37" fmla="*/ 36 h 40"/>
              <a:gd name="T38" fmla="*/ 22 w 77"/>
              <a:gd name="T39" fmla="*/ 1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" h="40">
                <a:moveTo>
                  <a:pt x="0" y="37"/>
                </a:moveTo>
                <a:cubicBezTo>
                  <a:pt x="0" y="37"/>
                  <a:pt x="0" y="38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75" y="40"/>
                  <a:pt x="75" y="40"/>
                  <a:pt x="75" y="40"/>
                </a:cubicBezTo>
                <a:cubicBezTo>
                  <a:pt x="76" y="40"/>
                  <a:pt x="77" y="39"/>
                  <a:pt x="77" y="38"/>
                </a:cubicBezTo>
                <a:cubicBezTo>
                  <a:pt x="77" y="38"/>
                  <a:pt x="77" y="38"/>
                  <a:pt x="76" y="37"/>
                </a:cubicBezTo>
                <a:cubicBezTo>
                  <a:pt x="75" y="36"/>
                  <a:pt x="75" y="36"/>
                  <a:pt x="75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48" y="1"/>
                  <a:pt x="48" y="1"/>
                  <a:pt x="48" y="1"/>
                </a:cubicBezTo>
                <a:cubicBezTo>
                  <a:pt x="47" y="0"/>
                  <a:pt x="45" y="0"/>
                  <a:pt x="45" y="1"/>
                </a:cubicBezTo>
                <a:cubicBezTo>
                  <a:pt x="30" y="20"/>
                  <a:pt x="30" y="20"/>
                  <a:pt x="30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1"/>
                  <a:pt x="21" y="11"/>
                  <a:pt x="21" y="12"/>
                </a:cubicBezTo>
                <a:cubicBezTo>
                  <a:pt x="0" y="37"/>
                  <a:pt x="0" y="37"/>
                  <a:pt x="0" y="37"/>
                </a:cubicBezTo>
                <a:close/>
                <a:moveTo>
                  <a:pt x="22" y="17"/>
                </a:moveTo>
                <a:cubicBezTo>
                  <a:pt x="30" y="27"/>
                  <a:pt x="30" y="27"/>
                  <a:pt x="30" y="27"/>
                </a:cubicBezTo>
                <a:cubicBezTo>
                  <a:pt x="46" y="7"/>
                  <a:pt x="46" y="7"/>
                  <a:pt x="46" y="7"/>
                </a:cubicBezTo>
                <a:cubicBezTo>
                  <a:pt x="69" y="36"/>
                  <a:pt x="69" y="36"/>
                  <a:pt x="69" y="36"/>
                </a:cubicBezTo>
                <a:cubicBezTo>
                  <a:pt x="7" y="36"/>
                  <a:pt x="7" y="36"/>
                  <a:pt x="7" y="36"/>
                </a:cubicBezTo>
                <a:lnTo>
                  <a:pt x="22" y="1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27"/>
          <p:cNvSpPr>
            <a:spLocks noEditPoints="1"/>
          </p:cNvSpPr>
          <p:nvPr/>
        </p:nvSpPr>
        <p:spPr bwMode="auto">
          <a:xfrm>
            <a:off x="5399088" y="6072188"/>
            <a:ext cx="428625" cy="481013"/>
          </a:xfrm>
          <a:custGeom>
            <a:avLst/>
            <a:gdLst>
              <a:gd name="T0" fmla="*/ 108 w 114"/>
              <a:gd name="T1" fmla="*/ 0 h 128"/>
              <a:gd name="T2" fmla="*/ 6 w 114"/>
              <a:gd name="T3" fmla="*/ 0 h 128"/>
              <a:gd name="T4" fmla="*/ 0 w 114"/>
              <a:gd name="T5" fmla="*/ 6 h 128"/>
              <a:gd name="T6" fmla="*/ 0 w 114"/>
              <a:gd name="T7" fmla="*/ 122 h 128"/>
              <a:gd name="T8" fmla="*/ 6 w 114"/>
              <a:gd name="T9" fmla="*/ 128 h 128"/>
              <a:gd name="T10" fmla="*/ 108 w 114"/>
              <a:gd name="T11" fmla="*/ 128 h 128"/>
              <a:gd name="T12" fmla="*/ 114 w 114"/>
              <a:gd name="T13" fmla="*/ 122 h 128"/>
              <a:gd name="T14" fmla="*/ 114 w 114"/>
              <a:gd name="T15" fmla="*/ 6 h 128"/>
              <a:gd name="T16" fmla="*/ 108 w 114"/>
              <a:gd name="T17" fmla="*/ 0 h 128"/>
              <a:gd name="T18" fmla="*/ 109 w 114"/>
              <a:gd name="T19" fmla="*/ 123 h 128"/>
              <a:gd name="T20" fmla="*/ 5 w 114"/>
              <a:gd name="T21" fmla="*/ 123 h 128"/>
              <a:gd name="T22" fmla="*/ 5 w 114"/>
              <a:gd name="T23" fmla="*/ 92 h 128"/>
              <a:gd name="T24" fmla="*/ 109 w 114"/>
              <a:gd name="T25" fmla="*/ 92 h 128"/>
              <a:gd name="T26" fmla="*/ 109 w 114"/>
              <a:gd name="T27" fmla="*/ 123 h 128"/>
              <a:gd name="T28" fmla="*/ 109 w 114"/>
              <a:gd name="T29" fmla="*/ 87 h 128"/>
              <a:gd name="T30" fmla="*/ 5 w 114"/>
              <a:gd name="T31" fmla="*/ 87 h 128"/>
              <a:gd name="T32" fmla="*/ 5 w 114"/>
              <a:gd name="T33" fmla="*/ 5 h 128"/>
              <a:gd name="T34" fmla="*/ 109 w 114"/>
              <a:gd name="T35" fmla="*/ 5 h 128"/>
              <a:gd name="T36" fmla="*/ 109 w 114"/>
              <a:gd name="T37" fmla="*/ 8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" h="128">
                <a:moveTo>
                  <a:pt x="10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1" y="128"/>
                  <a:pt x="114" y="125"/>
                  <a:pt x="114" y="122"/>
                </a:cubicBezTo>
                <a:cubicBezTo>
                  <a:pt x="114" y="6"/>
                  <a:pt x="114" y="6"/>
                  <a:pt x="114" y="6"/>
                </a:cubicBezTo>
                <a:cubicBezTo>
                  <a:pt x="114" y="3"/>
                  <a:pt x="111" y="0"/>
                  <a:pt x="108" y="0"/>
                </a:cubicBezTo>
                <a:close/>
                <a:moveTo>
                  <a:pt x="109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92"/>
                  <a:pt x="5" y="92"/>
                  <a:pt x="5" y="92"/>
                </a:cubicBezTo>
                <a:cubicBezTo>
                  <a:pt x="109" y="92"/>
                  <a:pt x="109" y="92"/>
                  <a:pt x="109" y="92"/>
                </a:cubicBezTo>
                <a:lnTo>
                  <a:pt x="109" y="123"/>
                </a:lnTo>
                <a:close/>
                <a:moveTo>
                  <a:pt x="109" y="87"/>
                </a:moveTo>
                <a:cubicBezTo>
                  <a:pt x="5" y="87"/>
                  <a:pt x="5" y="87"/>
                  <a:pt x="5" y="87"/>
                </a:cubicBezTo>
                <a:cubicBezTo>
                  <a:pt x="5" y="5"/>
                  <a:pt x="5" y="5"/>
                  <a:pt x="5" y="5"/>
                </a:cubicBezTo>
                <a:cubicBezTo>
                  <a:pt x="109" y="5"/>
                  <a:pt x="109" y="5"/>
                  <a:pt x="109" y="5"/>
                </a:cubicBezTo>
                <a:lnTo>
                  <a:pt x="109" y="8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8"/>
          <p:cNvSpPr>
            <a:spLocks/>
          </p:cNvSpPr>
          <p:nvPr/>
        </p:nvSpPr>
        <p:spPr bwMode="auto">
          <a:xfrm>
            <a:off x="5511800" y="6470650"/>
            <a:ext cx="203200" cy="17463"/>
          </a:xfrm>
          <a:custGeom>
            <a:avLst/>
            <a:gdLst>
              <a:gd name="T0" fmla="*/ 2 w 54"/>
              <a:gd name="T1" fmla="*/ 5 h 5"/>
              <a:gd name="T2" fmla="*/ 52 w 54"/>
              <a:gd name="T3" fmla="*/ 5 h 5"/>
              <a:gd name="T4" fmla="*/ 54 w 54"/>
              <a:gd name="T5" fmla="*/ 2 h 5"/>
              <a:gd name="T6" fmla="*/ 52 w 54"/>
              <a:gd name="T7" fmla="*/ 0 h 5"/>
              <a:gd name="T8" fmla="*/ 2 w 54"/>
              <a:gd name="T9" fmla="*/ 0 h 5"/>
              <a:gd name="T10" fmla="*/ 0 w 54"/>
              <a:gd name="T11" fmla="*/ 2 h 5"/>
              <a:gd name="T12" fmla="*/ 2 w 54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">
                <a:moveTo>
                  <a:pt x="2" y="5"/>
                </a:moveTo>
                <a:cubicBezTo>
                  <a:pt x="52" y="5"/>
                  <a:pt x="52" y="5"/>
                  <a:pt x="52" y="5"/>
                </a:cubicBezTo>
                <a:cubicBezTo>
                  <a:pt x="53" y="5"/>
                  <a:pt x="54" y="4"/>
                  <a:pt x="54" y="2"/>
                </a:cubicBezTo>
                <a:cubicBezTo>
                  <a:pt x="54" y="1"/>
                  <a:pt x="53" y="0"/>
                  <a:pt x="5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9"/>
          <p:cNvSpPr>
            <a:spLocks noEditPoints="1"/>
          </p:cNvSpPr>
          <p:nvPr/>
        </p:nvSpPr>
        <p:spPr bwMode="auto">
          <a:xfrm>
            <a:off x="4494213" y="6143625"/>
            <a:ext cx="79375" cy="77788"/>
          </a:xfrm>
          <a:custGeom>
            <a:avLst/>
            <a:gdLst>
              <a:gd name="T0" fmla="*/ 11 w 21"/>
              <a:gd name="T1" fmla="*/ 21 h 21"/>
              <a:gd name="T2" fmla="*/ 21 w 21"/>
              <a:gd name="T3" fmla="*/ 10 h 21"/>
              <a:gd name="T4" fmla="*/ 11 w 21"/>
              <a:gd name="T5" fmla="*/ 0 h 21"/>
              <a:gd name="T6" fmla="*/ 0 w 21"/>
              <a:gd name="T7" fmla="*/ 10 h 21"/>
              <a:gd name="T8" fmla="*/ 11 w 21"/>
              <a:gd name="T9" fmla="*/ 21 h 21"/>
              <a:gd name="T10" fmla="*/ 11 w 21"/>
              <a:gd name="T11" fmla="*/ 4 h 21"/>
              <a:gd name="T12" fmla="*/ 17 w 21"/>
              <a:gd name="T13" fmla="*/ 10 h 21"/>
              <a:gd name="T14" fmla="*/ 11 w 21"/>
              <a:gd name="T15" fmla="*/ 16 h 21"/>
              <a:gd name="T16" fmla="*/ 5 w 21"/>
              <a:gd name="T17" fmla="*/ 10 h 21"/>
              <a:gd name="T18" fmla="*/ 11 w 21"/>
              <a:gd name="T19" fmla="*/ 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1">
                <a:moveTo>
                  <a:pt x="11" y="21"/>
                </a:moveTo>
                <a:cubicBezTo>
                  <a:pt x="17" y="21"/>
                  <a:pt x="21" y="16"/>
                  <a:pt x="21" y="10"/>
                </a:cubicBezTo>
                <a:cubicBezTo>
                  <a:pt x="21" y="4"/>
                  <a:pt x="17" y="0"/>
                  <a:pt x="11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6"/>
                  <a:pt x="5" y="21"/>
                  <a:pt x="11" y="21"/>
                </a:cubicBezTo>
                <a:close/>
                <a:moveTo>
                  <a:pt x="11" y="4"/>
                </a:moveTo>
                <a:cubicBezTo>
                  <a:pt x="14" y="4"/>
                  <a:pt x="17" y="7"/>
                  <a:pt x="17" y="10"/>
                </a:cubicBezTo>
                <a:cubicBezTo>
                  <a:pt x="17" y="13"/>
                  <a:pt x="14" y="16"/>
                  <a:pt x="11" y="16"/>
                </a:cubicBezTo>
                <a:cubicBezTo>
                  <a:pt x="8" y="16"/>
                  <a:pt x="5" y="13"/>
                  <a:pt x="5" y="10"/>
                </a:cubicBezTo>
                <a:cubicBezTo>
                  <a:pt x="5" y="7"/>
                  <a:pt x="8" y="4"/>
                  <a:pt x="11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30"/>
          <p:cNvSpPr>
            <a:spLocks noEditPoints="1"/>
          </p:cNvSpPr>
          <p:nvPr/>
        </p:nvSpPr>
        <p:spPr bwMode="auto">
          <a:xfrm>
            <a:off x="4521200" y="6196013"/>
            <a:ext cx="288925" cy="149225"/>
          </a:xfrm>
          <a:custGeom>
            <a:avLst/>
            <a:gdLst>
              <a:gd name="T0" fmla="*/ 0 w 77"/>
              <a:gd name="T1" fmla="*/ 38 h 40"/>
              <a:gd name="T2" fmla="*/ 2 w 77"/>
              <a:gd name="T3" fmla="*/ 40 h 40"/>
              <a:gd name="T4" fmla="*/ 75 w 77"/>
              <a:gd name="T5" fmla="*/ 40 h 40"/>
              <a:gd name="T6" fmla="*/ 77 w 77"/>
              <a:gd name="T7" fmla="*/ 38 h 40"/>
              <a:gd name="T8" fmla="*/ 76 w 77"/>
              <a:gd name="T9" fmla="*/ 37 h 40"/>
              <a:gd name="T10" fmla="*/ 76 w 77"/>
              <a:gd name="T11" fmla="*/ 36 h 40"/>
              <a:gd name="T12" fmla="*/ 76 w 77"/>
              <a:gd name="T13" fmla="*/ 36 h 40"/>
              <a:gd name="T14" fmla="*/ 48 w 77"/>
              <a:gd name="T15" fmla="*/ 1 h 40"/>
              <a:gd name="T16" fmla="*/ 45 w 77"/>
              <a:gd name="T17" fmla="*/ 1 h 40"/>
              <a:gd name="T18" fmla="*/ 30 w 77"/>
              <a:gd name="T19" fmla="*/ 20 h 40"/>
              <a:gd name="T20" fmla="*/ 24 w 77"/>
              <a:gd name="T21" fmla="*/ 12 h 40"/>
              <a:gd name="T22" fmla="*/ 20 w 77"/>
              <a:gd name="T23" fmla="*/ 12 h 40"/>
              <a:gd name="T24" fmla="*/ 0 w 77"/>
              <a:gd name="T25" fmla="*/ 37 h 40"/>
              <a:gd name="T26" fmla="*/ 0 w 77"/>
              <a:gd name="T27" fmla="*/ 38 h 40"/>
              <a:gd name="T28" fmla="*/ 22 w 77"/>
              <a:gd name="T29" fmla="*/ 17 h 40"/>
              <a:gd name="T30" fmla="*/ 30 w 77"/>
              <a:gd name="T31" fmla="*/ 27 h 40"/>
              <a:gd name="T32" fmla="*/ 46 w 77"/>
              <a:gd name="T33" fmla="*/ 7 h 40"/>
              <a:gd name="T34" fmla="*/ 69 w 77"/>
              <a:gd name="T35" fmla="*/ 36 h 40"/>
              <a:gd name="T36" fmla="*/ 7 w 77"/>
              <a:gd name="T37" fmla="*/ 36 h 40"/>
              <a:gd name="T38" fmla="*/ 22 w 77"/>
              <a:gd name="T39" fmla="*/ 1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" h="40">
                <a:moveTo>
                  <a:pt x="0" y="38"/>
                </a:moveTo>
                <a:cubicBezTo>
                  <a:pt x="0" y="39"/>
                  <a:pt x="1" y="40"/>
                  <a:pt x="2" y="40"/>
                </a:cubicBezTo>
                <a:cubicBezTo>
                  <a:pt x="75" y="40"/>
                  <a:pt x="75" y="40"/>
                  <a:pt x="75" y="40"/>
                </a:cubicBezTo>
                <a:cubicBezTo>
                  <a:pt x="76" y="40"/>
                  <a:pt x="77" y="39"/>
                  <a:pt x="77" y="38"/>
                </a:cubicBezTo>
                <a:cubicBezTo>
                  <a:pt x="77" y="38"/>
                  <a:pt x="77" y="37"/>
                  <a:pt x="76" y="37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48" y="1"/>
                  <a:pt x="48" y="1"/>
                  <a:pt x="48" y="1"/>
                </a:cubicBezTo>
                <a:cubicBezTo>
                  <a:pt x="47" y="0"/>
                  <a:pt x="45" y="0"/>
                  <a:pt x="45" y="1"/>
                </a:cubicBezTo>
                <a:cubicBezTo>
                  <a:pt x="30" y="20"/>
                  <a:pt x="30" y="20"/>
                  <a:pt x="30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1"/>
                  <a:pt x="21" y="11"/>
                  <a:pt x="20" y="12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8"/>
                  <a:pt x="0" y="38"/>
                  <a:pt x="0" y="38"/>
                </a:cubicBezTo>
                <a:close/>
                <a:moveTo>
                  <a:pt x="22" y="17"/>
                </a:moveTo>
                <a:cubicBezTo>
                  <a:pt x="30" y="27"/>
                  <a:pt x="30" y="27"/>
                  <a:pt x="30" y="27"/>
                </a:cubicBezTo>
                <a:cubicBezTo>
                  <a:pt x="46" y="7"/>
                  <a:pt x="46" y="7"/>
                  <a:pt x="46" y="7"/>
                </a:cubicBezTo>
                <a:cubicBezTo>
                  <a:pt x="69" y="36"/>
                  <a:pt x="69" y="36"/>
                  <a:pt x="69" y="36"/>
                </a:cubicBezTo>
                <a:cubicBezTo>
                  <a:pt x="7" y="36"/>
                  <a:pt x="7" y="36"/>
                  <a:pt x="7" y="36"/>
                </a:cubicBezTo>
                <a:lnTo>
                  <a:pt x="22" y="1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31"/>
          <p:cNvSpPr>
            <a:spLocks noEditPoints="1"/>
          </p:cNvSpPr>
          <p:nvPr/>
        </p:nvSpPr>
        <p:spPr bwMode="auto">
          <a:xfrm>
            <a:off x="4438650" y="6072188"/>
            <a:ext cx="427038" cy="481013"/>
          </a:xfrm>
          <a:custGeom>
            <a:avLst/>
            <a:gdLst>
              <a:gd name="T0" fmla="*/ 108 w 114"/>
              <a:gd name="T1" fmla="*/ 0 h 128"/>
              <a:gd name="T2" fmla="*/ 6 w 114"/>
              <a:gd name="T3" fmla="*/ 0 h 128"/>
              <a:gd name="T4" fmla="*/ 0 w 114"/>
              <a:gd name="T5" fmla="*/ 6 h 128"/>
              <a:gd name="T6" fmla="*/ 0 w 114"/>
              <a:gd name="T7" fmla="*/ 122 h 128"/>
              <a:gd name="T8" fmla="*/ 6 w 114"/>
              <a:gd name="T9" fmla="*/ 128 h 128"/>
              <a:gd name="T10" fmla="*/ 108 w 114"/>
              <a:gd name="T11" fmla="*/ 128 h 128"/>
              <a:gd name="T12" fmla="*/ 114 w 114"/>
              <a:gd name="T13" fmla="*/ 122 h 128"/>
              <a:gd name="T14" fmla="*/ 114 w 114"/>
              <a:gd name="T15" fmla="*/ 6 h 128"/>
              <a:gd name="T16" fmla="*/ 108 w 114"/>
              <a:gd name="T17" fmla="*/ 0 h 128"/>
              <a:gd name="T18" fmla="*/ 109 w 114"/>
              <a:gd name="T19" fmla="*/ 123 h 128"/>
              <a:gd name="T20" fmla="*/ 5 w 114"/>
              <a:gd name="T21" fmla="*/ 123 h 128"/>
              <a:gd name="T22" fmla="*/ 5 w 114"/>
              <a:gd name="T23" fmla="*/ 92 h 128"/>
              <a:gd name="T24" fmla="*/ 109 w 114"/>
              <a:gd name="T25" fmla="*/ 92 h 128"/>
              <a:gd name="T26" fmla="*/ 109 w 114"/>
              <a:gd name="T27" fmla="*/ 123 h 128"/>
              <a:gd name="T28" fmla="*/ 109 w 114"/>
              <a:gd name="T29" fmla="*/ 87 h 128"/>
              <a:gd name="T30" fmla="*/ 5 w 114"/>
              <a:gd name="T31" fmla="*/ 87 h 128"/>
              <a:gd name="T32" fmla="*/ 5 w 114"/>
              <a:gd name="T33" fmla="*/ 5 h 128"/>
              <a:gd name="T34" fmla="*/ 109 w 114"/>
              <a:gd name="T35" fmla="*/ 5 h 128"/>
              <a:gd name="T36" fmla="*/ 109 w 114"/>
              <a:gd name="T37" fmla="*/ 8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" h="128">
                <a:moveTo>
                  <a:pt x="10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1" y="128"/>
                  <a:pt x="114" y="125"/>
                  <a:pt x="114" y="122"/>
                </a:cubicBezTo>
                <a:cubicBezTo>
                  <a:pt x="114" y="6"/>
                  <a:pt x="114" y="6"/>
                  <a:pt x="114" y="6"/>
                </a:cubicBezTo>
                <a:cubicBezTo>
                  <a:pt x="114" y="3"/>
                  <a:pt x="111" y="0"/>
                  <a:pt x="108" y="0"/>
                </a:cubicBezTo>
                <a:close/>
                <a:moveTo>
                  <a:pt x="109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92"/>
                  <a:pt x="5" y="92"/>
                  <a:pt x="5" y="92"/>
                </a:cubicBezTo>
                <a:cubicBezTo>
                  <a:pt x="109" y="92"/>
                  <a:pt x="109" y="92"/>
                  <a:pt x="109" y="92"/>
                </a:cubicBezTo>
                <a:lnTo>
                  <a:pt x="109" y="123"/>
                </a:lnTo>
                <a:close/>
                <a:moveTo>
                  <a:pt x="109" y="87"/>
                </a:moveTo>
                <a:cubicBezTo>
                  <a:pt x="5" y="87"/>
                  <a:pt x="5" y="87"/>
                  <a:pt x="5" y="87"/>
                </a:cubicBezTo>
                <a:cubicBezTo>
                  <a:pt x="5" y="5"/>
                  <a:pt x="5" y="5"/>
                  <a:pt x="5" y="5"/>
                </a:cubicBezTo>
                <a:cubicBezTo>
                  <a:pt x="109" y="5"/>
                  <a:pt x="109" y="5"/>
                  <a:pt x="109" y="5"/>
                </a:cubicBezTo>
                <a:lnTo>
                  <a:pt x="109" y="8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Oval 32"/>
          <p:cNvSpPr>
            <a:spLocks noChangeArrowheads="1"/>
          </p:cNvSpPr>
          <p:nvPr/>
        </p:nvSpPr>
        <p:spPr bwMode="auto">
          <a:xfrm>
            <a:off x="3683000" y="6375400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33"/>
          <p:cNvSpPr>
            <a:spLocks/>
          </p:cNvSpPr>
          <p:nvPr/>
        </p:nvSpPr>
        <p:spPr bwMode="auto">
          <a:xfrm>
            <a:off x="3506788" y="6323013"/>
            <a:ext cx="71438" cy="19050"/>
          </a:xfrm>
          <a:custGeom>
            <a:avLst/>
            <a:gdLst>
              <a:gd name="T0" fmla="*/ 0 w 19"/>
              <a:gd name="T1" fmla="*/ 3 h 5"/>
              <a:gd name="T2" fmla="*/ 2 w 19"/>
              <a:gd name="T3" fmla="*/ 5 h 5"/>
              <a:gd name="T4" fmla="*/ 17 w 19"/>
              <a:gd name="T5" fmla="*/ 5 h 5"/>
              <a:gd name="T6" fmla="*/ 19 w 19"/>
              <a:gd name="T7" fmla="*/ 3 h 5"/>
              <a:gd name="T8" fmla="*/ 17 w 19"/>
              <a:gd name="T9" fmla="*/ 0 h 5"/>
              <a:gd name="T10" fmla="*/ 2 w 19"/>
              <a:gd name="T11" fmla="*/ 0 h 5"/>
              <a:gd name="T12" fmla="*/ 0 w 19"/>
              <a:gd name="T13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5">
                <a:moveTo>
                  <a:pt x="0" y="3"/>
                </a:moveTo>
                <a:cubicBezTo>
                  <a:pt x="0" y="4"/>
                  <a:pt x="1" y="5"/>
                  <a:pt x="2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8" y="5"/>
                  <a:pt x="19" y="4"/>
                  <a:pt x="19" y="3"/>
                </a:cubicBezTo>
                <a:cubicBezTo>
                  <a:pt x="19" y="1"/>
                  <a:pt x="18" y="0"/>
                  <a:pt x="1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4"/>
          <p:cNvSpPr>
            <a:spLocks noEditPoints="1"/>
          </p:cNvSpPr>
          <p:nvPr/>
        </p:nvSpPr>
        <p:spPr bwMode="auto">
          <a:xfrm>
            <a:off x="3616325" y="6311900"/>
            <a:ext cx="157163" cy="153988"/>
          </a:xfrm>
          <a:custGeom>
            <a:avLst/>
            <a:gdLst>
              <a:gd name="T0" fmla="*/ 21 w 42"/>
              <a:gd name="T1" fmla="*/ 41 h 41"/>
              <a:gd name="T2" fmla="*/ 42 w 42"/>
              <a:gd name="T3" fmla="*/ 20 h 41"/>
              <a:gd name="T4" fmla="*/ 21 w 42"/>
              <a:gd name="T5" fmla="*/ 0 h 41"/>
              <a:gd name="T6" fmla="*/ 0 w 42"/>
              <a:gd name="T7" fmla="*/ 20 h 41"/>
              <a:gd name="T8" fmla="*/ 21 w 42"/>
              <a:gd name="T9" fmla="*/ 41 h 41"/>
              <a:gd name="T10" fmla="*/ 21 w 42"/>
              <a:gd name="T11" fmla="*/ 4 h 41"/>
              <a:gd name="T12" fmla="*/ 38 w 42"/>
              <a:gd name="T13" fmla="*/ 20 h 41"/>
              <a:gd name="T14" fmla="*/ 21 w 42"/>
              <a:gd name="T15" fmla="*/ 37 h 41"/>
              <a:gd name="T16" fmla="*/ 5 w 42"/>
              <a:gd name="T17" fmla="*/ 20 h 41"/>
              <a:gd name="T18" fmla="*/ 21 w 42"/>
              <a:gd name="T19" fmla="*/ 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" h="41">
                <a:moveTo>
                  <a:pt x="21" y="41"/>
                </a:moveTo>
                <a:cubicBezTo>
                  <a:pt x="33" y="41"/>
                  <a:pt x="42" y="32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32"/>
                  <a:pt x="10" y="41"/>
                  <a:pt x="21" y="41"/>
                </a:cubicBezTo>
                <a:close/>
                <a:moveTo>
                  <a:pt x="21" y="4"/>
                </a:moveTo>
                <a:cubicBezTo>
                  <a:pt x="30" y="4"/>
                  <a:pt x="38" y="11"/>
                  <a:pt x="38" y="20"/>
                </a:cubicBezTo>
                <a:cubicBezTo>
                  <a:pt x="38" y="29"/>
                  <a:pt x="30" y="37"/>
                  <a:pt x="21" y="37"/>
                </a:cubicBezTo>
                <a:cubicBezTo>
                  <a:pt x="12" y="37"/>
                  <a:pt x="5" y="29"/>
                  <a:pt x="5" y="20"/>
                </a:cubicBezTo>
                <a:cubicBezTo>
                  <a:pt x="5" y="11"/>
                  <a:pt x="12" y="4"/>
                  <a:pt x="21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35"/>
          <p:cNvSpPr>
            <a:spLocks noEditPoints="1"/>
          </p:cNvSpPr>
          <p:nvPr/>
        </p:nvSpPr>
        <p:spPr bwMode="auto">
          <a:xfrm>
            <a:off x="3451225" y="6097588"/>
            <a:ext cx="484188" cy="425450"/>
          </a:xfrm>
          <a:custGeom>
            <a:avLst/>
            <a:gdLst>
              <a:gd name="T0" fmla="*/ 124 w 129"/>
              <a:gd name="T1" fmla="*/ 33 h 113"/>
              <a:gd name="T2" fmla="*/ 36 w 129"/>
              <a:gd name="T3" fmla="*/ 1 h 113"/>
              <a:gd name="T4" fmla="*/ 28 w 129"/>
              <a:gd name="T5" fmla="*/ 5 h 113"/>
              <a:gd name="T6" fmla="*/ 18 w 129"/>
              <a:gd name="T7" fmla="*/ 34 h 113"/>
              <a:gd name="T8" fmla="*/ 13 w 129"/>
              <a:gd name="T9" fmla="*/ 34 h 113"/>
              <a:gd name="T10" fmla="*/ 7 w 129"/>
              <a:gd name="T11" fmla="*/ 40 h 113"/>
              <a:gd name="T12" fmla="*/ 7 w 129"/>
              <a:gd name="T13" fmla="*/ 42 h 113"/>
              <a:gd name="T14" fmla="*/ 6 w 129"/>
              <a:gd name="T15" fmla="*/ 42 h 113"/>
              <a:gd name="T16" fmla="*/ 0 w 129"/>
              <a:gd name="T17" fmla="*/ 48 h 113"/>
              <a:gd name="T18" fmla="*/ 0 w 129"/>
              <a:gd name="T19" fmla="*/ 107 h 113"/>
              <a:gd name="T20" fmla="*/ 6 w 129"/>
              <a:gd name="T21" fmla="*/ 113 h 113"/>
              <a:gd name="T22" fmla="*/ 97 w 129"/>
              <a:gd name="T23" fmla="*/ 113 h 113"/>
              <a:gd name="T24" fmla="*/ 103 w 129"/>
              <a:gd name="T25" fmla="*/ 109 h 113"/>
              <a:gd name="T26" fmla="*/ 128 w 129"/>
              <a:gd name="T27" fmla="*/ 41 h 113"/>
              <a:gd name="T28" fmla="*/ 124 w 129"/>
              <a:gd name="T29" fmla="*/ 33 h 113"/>
              <a:gd name="T30" fmla="*/ 96 w 129"/>
              <a:gd name="T31" fmla="*/ 108 h 113"/>
              <a:gd name="T32" fmla="*/ 5 w 129"/>
              <a:gd name="T33" fmla="*/ 108 h 113"/>
              <a:gd name="T34" fmla="*/ 5 w 129"/>
              <a:gd name="T35" fmla="*/ 46 h 113"/>
              <a:gd name="T36" fmla="*/ 12 w 129"/>
              <a:gd name="T37" fmla="*/ 46 h 113"/>
              <a:gd name="T38" fmla="*/ 12 w 129"/>
              <a:gd name="T39" fmla="*/ 39 h 113"/>
              <a:gd name="T40" fmla="*/ 30 w 129"/>
              <a:gd name="T41" fmla="*/ 39 h 113"/>
              <a:gd name="T42" fmla="*/ 30 w 129"/>
              <a:gd name="T43" fmla="*/ 46 h 113"/>
              <a:gd name="T44" fmla="*/ 96 w 129"/>
              <a:gd name="T45" fmla="*/ 46 h 113"/>
              <a:gd name="T46" fmla="*/ 96 w 129"/>
              <a:gd name="T47" fmla="*/ 108 h 113"/>
              <a:gd name="T48" fmla="*/ 101 w 129"/>
              <a:gd name="T49" fmla="*/ 101 h 113"/>
              <a:gd name="T50" fmla="*/ 101 w 129"/>
              <a:gd name="T51" fmla="*/ 48 h 113"/>
              <a:gd name="T52" fmla="*/ 95 w 129"/>
              <a:gd name="T53" fmla="*/ 42 h 113"/>
              <a:gd name="T54" fmla="*/ 34 w 129"/>
              <a:gd name="T55" fmla="*/ 42 h 113"/>
              <a:gd name="T56" fmla="*/ 34 w 129"/>
              <a:gd name="T57" fmla="*/ 40 h 113"/>
              <a:gd name="T58" fmla="*/ 28 w 129"/>
              <a:gd name="T59" fmla="*/ 34 h 113"/>
              <a:gd name="T60" fmla="*/ 22 w 129"/>
              <a:gd name="T61" fmla="*/ 34 h 113"/>
              <a:gd name="T62" fmla="*/ 33 w 129"/>
              <a:gd name="T63" fmla="*/ 5 h 113"/>
              <a:gd name="T64" fmla="*/ 124 w 129"/>
              <a:gd name="T65" fmla="*/ 38 h 113"/>
              <a:gd name="T66" fmla="*/ 101 w 129"/>
              <a:gd name="T67" fmla="*/ 10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" h="113">
                <a:moveTo>
                  <a:pt x="124" y="33"/>
                </a:moveTo>
                <a:cubicBezTo>
                  <a:pt x="36" y="1"/>
                  <a:pt x="36" y="1"/>
                  <a:pt x="36" y="1"/>
                </a:cubicBezTo>
                <a:cubicBezTo>
                  <a:pt x="33" y="0"/>
                  <a:pt x="29" y="2"/>
                  <a:pt x="28" y="5"/>
                </a:cubicBezTo>
                <a:cubicBezTo>
                  <a:pt x="18" y="34"/>
                  <a:pt x="18" y="34"/>
                  <a:pt x="18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0" y="34"/>
                  <a:pt x="7" y="37"/>
                  <a:pt x="7" y="40"/>
                </a:cubicBez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6" y="42"/>
                  <a:pt x="6" y="42"/>
                </a:cubicBezTo>
                <a:cubicBezTo>
                  <a:pt x="3" y="42"/>
                  <a:pt x="0" y="44"/>
                  <a:pt x="0" y="4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0"/>
                  <a:pt x="3" y="113"/>
                  <a:pt x="6" y="113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100" y="113"/>
                  <a:pt x="102" y="111"/>
                  <a:pt x="103" y="109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9" y="38"/>
                  <a:pt x="127" y="35"/>
                  <a:pt x="124" y="33"/>
                </a:cubicBezTo>
                <a:close/>
                <a:moveTo>
                  <a:pt x="96" y="108"/>
                </a:moveTo>
                <a:cubicBezTo>
                  <a:pt x="5" y="108"/>
                  <a:pt x="5" y="108"/>
                  <a:pt x="5" y="108"/>
                </a:cubicBezTo>
                <a:cubicBezTo>
                  <a:pt x="5" y="46"/>
                  <a:pt x="5" y="46"/>
                  <a:pt x="5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39"/>
                  <a:pt x="12" y="39"/>
                  <a:pt x="12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46"/>
                  <a:pt x="30" y="46"/>
                  <a:pt x="30" y="46"/>
                </a:cubicBezTo>
                <a:cubicBezTo>
                  <a:pt x="96" y="46"/>
                  <a:pt x="96" y="46"/>
                  <a:pt x="96" y="46"/>
                </a:cubicBezTo>
                <a:lnTo>
                  <a:pt x="96" y="108"/>
                </a:lnTo>
                <a:close/>
                <a:moveTo>
                  <a:pt x="101" y="101"/>
                </a:moveTo>
                <a:cubicBezTo>
                  <a:pt x="101" y="48"/>
                  <a:pt x="101" y="48"/>
                  <a:pt x="101" y="48"/>
                </a:cubicBezTo>
                <a:cubicBezTo>
                  <a:pt x="101" y="44"/>
                  <a:pt x="98" y="42"/>
                  <a:pt x="9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37"/>
                  <a:pt x="32" y="34"/>
                  <a:pt x="28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33" y="5"/>
                  <a:pt x="33" y="5"/>
                  <a:pt x="33" y="5"/>
                </a:cubicBezTo>
                <a:cubicBezTo>
                  <a:pt x="124" y="38"/>
                  <a:pt x="124" y="38"/>
                  <a:pt x="124" y="38"/>
                </a:cubicBezTo>
                <a:lnTo>
                  <a:pt x="101" y="10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36"/>
          <p:cNvSpPr>
            <a:spLocks noEditPoints="1"/>
          </p:cNvSpPr>
          <p:nvPr/>
        </p:nvSpPr>
        <p:spPr bwMode="auto">
          <a:xfrm>
            <a:off x="2601913" y="6289675"/>
            <a:ext cx="79375" cy="82550"/>
          </a:xfrm>
          <a:custGeom>
            <a:avLst/>
            <a:gdLst>
              <a:gd name="T0" fmla="*/ 10 w 21"/>
              <a:gd name="T1" fmla="*/ 22 h 22"/>
              <a:gd name="T2" fmla="*/ 21 w 21"/>
              <a:gd name="T3" fmla="*/ 11 h 22"/>
              <a:gd name="T4" fmla="*/ 10 w 21"/>
              <a:gd name="T5" fmla="*/ 0 h 22"/>
              <a:gd name="T6" fmla="*/ 0 w 21"/>
              <a:gd name="T7" fmla="*/ 11 h 22"/>
              <a:gd name="T8" fmla="*/ 10 w 21"/>
              <a:gd name="T9" fmla="*/ 22 h 22"/>
              <a:gd name="T10" fmla="*/ 10 w 21"/>
              <a:gd name="T11" fmla="*/ 5 h 22"/>
              <a:gd name="T12" fmla="*/ 16 w 21"/>
              <a:gd name="T13" fmla="*/ 11 h 22"/>
              <a:gd name="T14" fmla="*/ 10 w 21"/>
              <a:gd name="T15" fmla="*/ 17 h 22"/>
              <a:gd name="T16" fmla="*/ 4 w 21"/>
              <a:gd name="T17" fmla="*/ 11 h 22"/>
              <a:gd name="T18" fmla="*/ 10 w 21"/>
              <a:gd name="T19" fmla="*/ 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2">
                <a:moveTo>
                  <a:pt x="10" y="22"/>
                </a:moveTo>
                <a:cubicBezTo>
                  <a:pt x="16" y="22"/>
                  <a:pt x="21" y="17"/>
                  <a:pt x="21" y="11"/>
                </a:cubicBezTo>
                <a:cubicBezTo>
                  <a:pt x="21" y="5"/>
                  <a:pt x="16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7"/>
                  <a:pt x="4" y="22"/>
                  <a:pt x="10" y="22"/>
                </a:cubicBezTo>
                <a:close/>
                <a:moveTo>
                  <a:pt x="10" y="5"/>
                </a:moveTo>
                <a:cubicBezTo>
                  <a:pt x="14" y="5"/>
                  <a:pt x="16" y="8"/>
                  <a:pt x="16" y="11"/>
                </a:cubicBezTo>
                <a:cubicBezTo>
                  <a:pt x="16" y="14"/>
                  <a:pt x="14" y="17"/>
                  <a:pt x="10" y="17"/>
                </a:cubicBezTo>
                <a:cubicBezTo>
                  <a:pt x="7" y="17"/>
                  <a:pt x="4" y="14"/>
                  <a:pt x="4" y="11"/>
                </a:cubicBezTo>
                <a:cubicBezTo>
                  <a:pt x="4" y="8"/>
                  <a:pt x="7" y="5"/>
                  <a:pt x="10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37"/>
          <p:cNvSpPr>
            <a:spLocks noEditPoints="1"/>
          </p:cNvSpPr>
          <p:nvPr/>
        </p:nvSpPr>
        <p:spPr bwMode="auto">
          <a:xfrm>
            <a:off x="2625725" y="6345238"/>
            <a:ext cx="288925" cy="150813"/>
          </a:xfrm>
          <a:custGeom>
            <a:avLst/>
            <a:gdLst>
              <a:gd name="T0" fmla="*/ 0 w 77"/>
              <a:gd name="T1" fmla="*/ 38 h 40"/>
              <a:gd name="T2" fmla="*/ 2 w 77"/>
              <a:gd name="T3" fmla="*/ 40 h 40"/>
              <a:gd name="T4" fmla="*/ 75 w 77"/>
              <a:gd name="T5" fmla="*/ 40 h 40"/>
              <a:gd name="T6" fmla="*/ 77 w 77"/>
              <a:gd name="T7" fmla="*/ 38 h 40"/>
              <a:gd name="T8" fmla="*/ 77 w 77"/>
              <a:gd name="T9" fmla="*/ 37 h 40"/>
              <a:gd name="T10" fmla="*/ 76 w 77"/>
              <a:gd name="T11" fmla="*/ 36 h 40"/>
              <a:gd name="T12" fmla="*/ 76 w 77"/>
              <a:gd name="T13" fmla="*/ 36 h 40"/>
              <a:gd name="T14" fmla="*/ 48 w 77"/>
              <a:gd name="T15" fmla="*/ 1 h 40"/>
              <a:gd name="T16" fmla="*/ 45 w 77"/>
              <a:gd name="T17" fmla="*/ 1 h 40"/>
              <a:gd name="T18" fmla="*/ 30 w 77"/>
              <a:gd name="T19" fmla="*/ 20 h 40"/>
              <a:gd name="T20" fmla="*/ 24 w 77"/>
              <a:gd name="T21" fmla="*/ 12 h 40"/>
              <a:gd name="T22" fmla="*/ 22 w 77"/>
              <a:gd name="T23" fmla="*/ 11 h 40"/>
              <a:gd name="T24" fmla="*/ 21 w 77"/>
              <a:gd name="T25" fmla="*/ 12 h 40"/>
              <a:gd name="T26" fmla="*/ 1 w 77"/>
              <a:gd name="T27" fmla="*/ 37 h 40"/>
              <a:gd name="T28" fmla="*/ 0 w 77"/>
              <a:gd name="T29" fmla="*/ 38 h 40"/>
              <a:gd name="T30" fmla="*/ 22 w 77"/>
              <a:gd name="T31" fmla="*/ 17 h 40"/>
              <a:gd name="T32" fmla="*/ 30 w 77"/>
              <a:gd name="T33" fmla="*/ 27 h 40"/>
              <a:gd name="T34" fmla="*/ 47 w 77"/>
              <a:gd name="T35" fmla="*/ 6 h 40"/>
              <a:gd name="T36" fmla="*/ 70 w 77"/>
              <a:gd name="T37" fmla="*/ 36 h 40"/>
              <a:gd name="T38" fmla="*/ 8 w 77"/>
              <a:gd name="T39" fmla="*/ 36 h 40"/>
              <a:gd name="T40" fmla="*/ 22 w 77"/>
              <a:gd name="T41" fmla="*/ 1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" h="40">
                <a:moveTo>
                  <a:pt x="0" y="38"/>
                </a:moveTo>
                <a:cubicBezTo>
                  <a:pt x="0" y="39"/>
                  <a:pt x="1" y="40"/>
                  <a:pt x="2" y="40"/>
                </a:cubicBezTo>
                <a:cubicBezTo>
                  <a:pt x="75" y="40"/>
                  <a:pt x="75" y="40"/>
                  <a:pt x="75" y="40"/>
                </a:cubicBezTo>
                <a:cubicBezTo>
                  <a:pt x="76" y="40"/>
                  <a:pt x="77" y="39"/>
                  <a:pt x="77" y="38"/>
                </a:cubicBezTo>
                <a:cubicBezTo>
                  <a:pt x="77" y="38"/>
                  <a:pt x="77" y="37"/>
                  <a:pt x="77" y="37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48" y="1"/>
                  <a:pt x="48" y="1"/>
                  <a:pt x="48" y="1"/>
                </a:cubicBezTo>
                <a:cubicBezTo>
                  <a:pt x="47" y="0"/>
                  <a:pt x="46" y="0"/>
                  <a:pt x="45" y="1"/>
                </a:cubicBezTo>
                <a:cubicBezTo>
                  <a:pt x="30" y="20"/>
                  <a:pt x="30" y="20"/>
                  <a:pt x="30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3" y="11"/>
                  <a:pt x="22" y="11"/>
                </a:cubicBezTo>
                <a:cubicBezTo>
                  <a:pt x="22" y="11"/>
                  <a:pt x="21" y="11"/>
                  <a:pt x="21" y="12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8"/>
                  <a:pt x="0" y="38"/>
                </a:cubicBezTo>
                <a:close/>
                <a:moveTo>
                  <a:pt x="22" y="17"/>
                </a:moveTo>
                <a:cubicBezTo>
                  <a:pt x="30" y="27"/>
                  <a:pt x="30" y="27"/>
                  <a:pt x="30" y="27"/>
                </a:cubicBezTo>
                <a:cubicBezTo>
                  <a:pt x="47" y="6"/>
                  <a:pt x="47" y="6"/>
                  <a:pt x="47" y="6"/>
                </a:cubicBezTo>
                <a:cubicBezTo>
                  <a:pt x="70" y="36"/>
                  <a:pt x="70" y="36"/>
                  <a:pt x="70" y="36"/>
                </a:cubicBezTo>
                <a:cubicBezTo>
                  <a:pt x="8" y="36"/>
                  <a:pt x="8" y="36"/>
                  <a:pt x="8" y="36"/>
                </a:cubicBezTo>
                <a:lnTo>
                  <a:pt x="22" y="1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38"/>
          <p:cNvSpPr>
            <a:spLocks noEditPoints="1"/>
          </p:cNvSpPr>
          <p:nvPr/>
        </p:nvSpPr>
        <p:spPr bwMode="auto">
          <a:xfrm>
            <a:off x="2489200" y="6072188"/>
            <a:ext cx="481013" cy="481013"/>
          </a:xfrm>
          <a:custGeom>
            <a:avLst/>
            <a:gdLst>
              <a:gd name="T0" fmla="*/ 122 w 128"/>
              <a:gd name="T1" fmla="*/ 44 h 128"/>
              <a:gd name="T2" fmla="*/ 121 w 128"/>
              <a:gd name="T3" fmla="*/ 44 h 128"/>
              <a:gd name="T4" fmla="*/ 107 w 128"/>
              <a:gd name="T5" fmla="*/ 4 h 128"/>
              <a:gd name="T6" fmla="*/ 101 w 128"/>
              <a:gd name="T7" fmla="*/ 0 h 128"/>
              <a:gd name="T8" fmla="*/ 99 w 128"/>
              <a:gd name="T9" fmla="*/ 0 h 128"/>
              <a:gd name="T10" fmla="*/ 4 w 128"/>
              <a:gd name="T11" fmla="*/ 35 h 128"/>
              <a:gd name="T12" fmla="*/ 1 w 128"/>
              <a:gd name="T13" fmla="*/ 38 h 128"/>
              <a:gd name="T14" fmla="*/ 0 w 128"/>
              <a:gd name="T15" fmla="*/ 43 h 128"/>
              <a:gd name="T16" fmla="*/ 15 w 128"/>
              <a:gd name="T17" fmla="*/ 83 h 128"/>
              <a:gd name="T18" fmla="*/ 15 w 128"/>
              <a:gd name="T19" fmla="*/ 122 h 128"/>
              <a:gd name="T20" fmla="*/ 21 w 128"/>
              <a:gd name="T21" fmla="*/ 128 h 128"/>
              <a:gd name="T22" fmla="*/ 122 w 128"/>
              <a:gd name="T23" fmla="*/ 128 h 128"/>
              <a:gd name="T24" fmla="*/ 128 w 128"/>
              <a:gd name="T25" fmla="*/ 122 h 128"/>
              <a:gd name="T26" fmla="*/ 128 w 128"/>
              <a:gd name="T27" fmla="*/ 50 h 128"/>
              <a:gd name="T28" fmla="*/ 122 w 128"/>
              <a:gd name="T29" fmla="*/ 44 h 128"/>
              <a:gd name="T30" fmla="*/ 15 w 128"/>
              <a:gd name="T31" fmla="*/ 50 h 128"/>
              <a:gd name="T32" fmla="*/ 15 w 128"/>
              <a:gd name="T33" fmla="*/ 69 h 128"/>
              <a:gd name="T34" fmla="*/ 4 w 128"/>
              <a:gd name="T35" fmla="*/ 40 h 128"/>
              <a:gd name="T36" fmla="*/ 102 w 128"/>
              <a:gd name="T37" fmla="*/ 4 h 128"/>
              <a:gd name="T38" fmla="*/ 116 w 128"/>
              <a:gd name="T39" fmla="*/ 44 h 128"/>
              <a:gd name="T40" fmla="*/ 21 w 128"/>
              <a:gd name="T41" fmla="*/ 44 h 128"/>
              <a:gd name="T42" fmla="*/ 15 w 128"/>
              <a:gd name="T43" fmla="*/ 50 h 128"/>
              <a:gd name="T44" fmla="*/ 123 w 128"/>
              <a:gd name="T45" fmla="*/ 123 h 128"/>
              <a:gd name="T46" fmla="*/ 19 w 128"/>
              <a:gd name="T47" fmla="*/ 123 h 128"/>
              <a:gd name="T48" fmla="*/ 19 w 128"/>
              <a:gd name="T49" fmla="*/ 48 h 128"/>
              <a:gd name="T50" fmla="*/ 123 w 128"/>
              <a:gd name="T51" fmla="*/ 48 h 128"/>
              <a:gd name="T52" fmla="*/ 123 w 128"/>
              <a:gd name="T53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22" y="44"/>
                </a:moveTo>
                <a:cubicBezTo>
                  <a:pt x="121" y="44"/>
                  <a:pt x="121" y="44"/>
                  <a:pt x="121" y="44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2"/>
                  <a:pt x="104" y="0"/>
                  <a:pt x="101" y="0"/>
                </a:cubicBezTo>
                <a:cubicBezTo>
                  <a:pt x="100" y="0"/>
                  <a:pt x="100" y="0"/>
                  <a:pt x="99" y="0"/>
                </a:cubicBezTo>
                <a:cubicBezTo>
                  <a:pt x="4" y="35"/>
                  <a:pt x="4" y="35"/>
                  <a:pt x="4" y="35"/>
                </a:cubicBezTo>
                <a:cubicBezTo>
                  <a:pt x="2" y="36"/>
                  <a:pt x="1" y="37"/>
                  <a:pt x="1" y="38"/>
                </a:cubicBezTo>
                <a:cubicBezTo>
                  <a:pt x="0" y="40"/>
                  <a:pt x="0" y="41"/>
                  <a:pt x="0" y="4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22"/>
                  <a:pt x="15" y="122"/>
                  <a:pt x="15" y="122"/>
                </a:cubicBezTo>
                <a:cubicBezTo>
                  <a:pt x="15" y="125"/>
                  <a:pt x="18" y="128"/>
                  <a:pt x="21" y="1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5" y="128"/>
                  <a:pt x="128" y="125"/>
                  <a:pt x="128" y="122"/>
                </a:cubicBezTo>
                <a:cubicBezTo>
                  <a:pt x="128" y="50"/>
                  <a:pt x="128" y="50"/>
                  <a:pt x="128" y="50"/>
                </a:cubicBezTo>
                <a:cubicBezTo>
                  <a:pt x="128" y="46"/>
                  <a:pt x="125" y="44"/>
                  <a:pt x="122" y="44"/>
                </a:cubicBezTo>
                <a:close/>
                <a:moveTo>
                  <a:pt x="15" y="50"/>
                </a:moveTo>
                <a:cubicBezTo>
                  <a:pt x="15" y="69"/>
                  <a:pt x="15" y="69"/>
                  <a:pt x="15" y="69"/>
                </a:cubicBezTo>
                <a:cubicBezTo>
                  <a:pt x="4" y="40"/>
                  <a:pt x="4" y="40"/>
                  <a:pt x="4" y="40"/>
                </a:cubicBezTo>
                <a:cubicBezTo>
                  <a:pt x="102" y="4"/>
                  <a:pt x="102" y="4"/>
                  <a:pt x="102" y="4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21" y="44"/>
                  <a:pt x="21" y="44"/>
                  <a:pt x="21" y="44"/>
                </a:cubicBezTo>
                <a:cubicBezTo>
                  <a:pt x="18" y="44"/>
                  <a:pt x="15" y="46"/>
                  <a:pt x="15" y="50"/>
                </a:cubicBezTo>
                <a:close/>
                <a:moveTo>
                  <a:pt x="123" y="123"/>
                </a:moveTo>
                <a:cubicBezTo>
                  <a:pt x="19" y="123"/>
                  <a:pt x="19" y="123"/>
                  <a:pt x="19" y="123"/>
                </a:cubicBezTo>
                <a:cubicBezTo>
                  <a:pt x="19" y="48"/>
                  <a:pt x="19" y="48"/>
                  <a:pt x="19" y="48"/>
                </a:cubicBezTo>
                <a:cubicBezTo>
                  <a:pt x="123" y="48"/>
                  <a:pt x="123" y="48"/>
                  <a:pt x="123" y="48"/>
                </a:cubicBezTo>
                <a:lnTo>
                  <a:pt x="123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39"/>
          <p:cNvSpPr>
            <a:spLocks noEditPoints="1"/>
          </p:cNvSpPr>
          <p:nvPr/>
        </p:nvSpPr>
        <p:spPr bwMode="auto">
          <a:xfrm>
            <a:off x="1641475" y="6237288"/>
            <a:ext cx="79375" cy="79375"/>
          </a:xfrm>
          <a:custGeom>
            <a:avLst/>
            <a:gdLst>
              <a:gd name="T0" fmla="*/ 10 w 21"/>
              <a:gd name="T1" fmla="*/ 21 h 21"/>
              <a:gd name="T2" fmla="*/ 21 w 21"/>
              <a:gd name="T3" fmla="*/ 11 h 21"/>
              <a:gd name="T4" fmla="*/ 10 w 21"/>
              <a:gd name="T5" fmla="*/ 0 h 21"/>
              <a:gd name="T6" fmla="*/ 0 w 21"/>
              <a:gd name="T7" fmla="*/ 11 h 21"/>
              <a:gd name="T8" fmla="*/ 10 w 21"/>
              <a:gd name="T9" fmla="*/ 21 h 21"/>
              <a:gd name="T10" fmla="*/ 10 w 21"/>
              <a:gd name="T11" fmla="*/ 5 h 21"/>
              <a:gd name="T12" fmla="*/ 16 w 21"/>
              <a:gd name="T13" fmla="*/ 11 h 21"/>
              <a:gd name="T14" fmla="*/ 10 w 21"/>
              <a:gd name="T15" fmla="*/ 17 h 21"/>
              <a:gd name="T16" fmla="*/ 4 w 21"/>
              <a:gd name="T17" fmla="*/ 11 h 21"/>
              <a:gd name="T18" fmla="*/ 10 w 21"/>
              <a:gd name="T19" fmla="*/ 5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1">
                <a:moveTo>
                  <a:pt x="10" y="21"/>
                </a:moveTo>
                <a:cubicBezTo>
                  <a:pt x="16" y="21"/>
                  <a:pt x="21" y="17"/>
                  <a:pt x="21" y="11"/>
                </a:cubicBezTo>
                <a:cubicBezTo>
                  <a:pt x="21" y="5"/>
                  <a:pt x="16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7"/>
                  <a:pt x="4" y="21"/>
                  <a:pt x="10" y="21"/>
                </a:cubicBezTo>
                <a:close/>
                <a:moveTo>
                  <a:pt x="10" y="5"/>
                </a:moveTo>
                <a:cubicBezTo>
                  <a:pt x="14" y="5"/>
                  <a:pt x="16" y="7"/>
                  <a:pt x="16" y="11"/>
                </a:cubicBezTo>
                <a:cubicBezTo>
                  <a:pt x="16" y="14"/>
                  <a:pt x="14" y="17"/>
                  <a:pt x="10" y="17"/>
                </a:cubicBezTo>
                <a:cubicBezTo>
                  <a:pt x="7" y="17"/>
                  <a:pt x="4" y="14"/>
                  <a:pt x="4" y="11"/>
                </a:cubicBezTo>
                <a:cubicBezTo>
                  <a:pt x="4" y="7"/>
                  <a:pt x="7" y="5"/>
                  <a:pt x="10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40"/>
          <p:cNvSpPr>
            <a:spLocks noEditPoints="1"/>
          </p:cNvSpPr>
          <p:nvPr/>
        </p:nvSpPr>
        <p:spPr bwMode="auto">
          <a:xfrm>
            <a:off x="1663700" y="6292850"/>
            <a:ext cx="288925" cy="150813"/>
          </a:xfrm>
          <a:custGeom>
            <a:avLst/>
            <a:gdLst>
              <a:gd name="T0" fmla="*/ 0 w 77"/>
              <a:gd name="T1" fmla="*/ 38 h 40"/>
              <a:gd name="T2" fmla="*/ 2 w 77"/>
              <a:gd name="T3" fmla="*/ 40 h 40"/>
              <a:gd name="T4" fmla="*/ 75 w 77"/>
              <a:gd name="T5" fmla="*/ 40 h 40"/>
              <a:gd name="T6" fmla="*/ 77 w 77"/>
              <a:gd name="T7" fmla="*/ 38 h 40"/>
              <a:gd name="T8" fmla="*/ 77 w 77"/>
              <a:gd name="T9" fmla="*/ 37 h 40"/>
              <a:gd name="T10" fmla="*/ 76 w 77"/>
              <a:gd name="T11" fmla="*/ 36 h 40"/>
              <a:gd name="T12" fmla="*/ 76 w 77"/>
              <a:gd name="T13" fmla="*/ 36 h 40"/>
              <a:gd name="T14" fmla="*/ 48 w 77"/>
              <a:gd name="T15" fmla="*/ 1 h 40"/>
              <a:gd name="T16" fmla="*/ 45 w 77"/>
              <a:gd name="T17" fmla="*/ 1 h 40"/>
              <a:gd name="T18" fmla="*/ 30 w 77"/>
              <a:gd name="T19" fmla="*/ 19 h 40"/>
              <a:gd name="T20" fmla="*/ 24 w 77"/>
              <a:gd name="T21" fmla="*/ 11 h 40"/>
              <a:gd name="T22" fmla="*/ 22 w 77"/>
              <a:gd name="T23" fmla="*/ 10 h 40"/>
              <a:gd name="T24" fmla="*/ 21 w 77"/>
              <a:gd name="T25" fmla="*/ 11 h 40"/>
              <a:gd name="T26" fmla="*/ 1 w 77"/>
              <a:gd name="T27" fmla="*/ 37 h 40"/>
              <a:gd name="T28" fmla="*/ 0 w 77"/>
              <a:gd name="T29" fmla="*/ 38 h 40"/>
              <a:gd name="T30" fmla="*/ 22 w 77"/>
              <a:gd name="T31" fmla="*/ 17 h 40"/>
              <a:gd name="T32" fmla="*/ 30 w 77"/>
              <a:gd name="T33" fmla="*/ 26 h 40"/>
              <a:gd name="T34" fmla="*/ 47 w 77"/>
              <a:gd name="T35" fmla="*/ 6 h 40"/>
              <a:gd name="T36" fmla="*/ 70 w 77"/>
              <a:gd name="T37" fmla="*/ 35 h 40"/>
              <a:gd name="T38" fmla="*/ 8 w 77"/>
              <a:gd name="T39" fmla="*/ 35 h 40"/>
              <a:gd name="T40" fmla="*/ 22 w 77"/>
              <a:gd name="T41" fmla="*/ 1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" h="40">
                <a:moveTo>
                  <a:pt x="0" y="38"/>
                </a:moveTo>
                <a:cubicBezTo>
                  <a:pt x="0" y="39"/>
                  <a:pt x="1" y="40"/>
                  <a:pt x="2" y="40"/>
                </a:cubicBezTo>
                <a:cubicBezTo>
                  <a:pt x="75" y="40"/>
                  <a:pt x="75" y="40"/>
                  <a:pt x="75" y="40"/>
                </a:cubicBezTo>
                <a:cubicBezTo>
                  <a:pt x="76" y="40"/>
                  <a:pt x="77" y="39"/>
                  <a:pt x="77" y="38"/>
                </a:cubicBezTo>
                <a:cubicBezTo>
                  <a:pt x="77" y="37"/>
                  <a:pt x="77" y="37"/>
                  <a:pt x="77" y="37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48" y="1"/>
                  <a:pt x="48" y="1"/>
                  <a:pt x="48" y="1"/>
                </a:cubicBezTo>
                <a:cubicBezTo>
                  <a:pt x="47" y="0"/>
                  <a:pt x="46" y="0"/>
                  <a:pt x="45" y="1"/>
                </a:cubicBezTo>
                <a:cubicBezTo>
                  <a:pt x="30" y="19"/>
                  <a:pt x="30" y="19"/>
                  <a:pt x="30" y="19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1"/>
                  <a:pt x="23" y="10"/>
                  <a:pt x="22" y="10"/>
                </a:cubicBezTo>
                <a:cubicBezTo>
                  <a:pt x="22" y="10"/>
                  <a:pt x="21" y="11"/>
                  <a:pt x="21" y="11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8"/>
                </a:cubicBezTo>
                <a:close/>
                <a:moveTo>
                  <a:pt x="22" y="17"/>
                </a:moveTo>
                <a:cubicBezTo>
                  <a:pt x="30" y="26"/>
                  <a:pt x="30" y="26"/>
                  <a:pt x="30" y="26"/>
                </a:cubicBezTo>
                <a:cubicBezTo>
                  <a:pt x="47" y="6"/>
                  <a:pt x="47" y="6"/>
                  <a:pt x="47" y="6"/>
                </a:cubicBezTo>
                <a:cubicBezTo>
                  <a:pt x="70" y="35"/>
                  <a:pt x="70" y="35"/>
                  <a:pt x="70" y="35"/>
                </a:cubicBezTo>
                <a:cubicBezTo>
                  <a:pt x="8" y="35"/>
                  <a:pt x="8" y="35"/>
                  <a:pt x="8" y="35"/>
                </a:cubicBezTo>
                <a:lnTo>
                  <a:pt x="22" y="1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>
            <a:off x="1528763" y="6124575"/>
            <a:ext cx="481013" cy="376238"/>
          </a:xfrm>
          <a:custGeom>
            <a:avLst/>
            <a:gdLst>
              <a:gd name="T0" fmla="*/ 122 w 128"/>
              <a:gd name="T1" fmla="*/ 15 h 100"/>
              <a:gd name="T2" fmla="*/ 113 w 128"/>
              <a:gd name="T3" fmla="*/ 15 h 100"/>
              <a:gd name="T4" fmla="*/ 113 w 128"/>
              <a:gd name="T5" fmla="*/ 6 h 100"/>
              <a:gd name="T6" fmla="*/ 107 w 128"/>
              <a:gd name="T7" fmla="*/ 0 h 100"/>
              <a:gd name="T8" fmla="*/ 6 w 128"/>
              <a:gd name="T9" fmla="*/ 0 h 100"/>
              <a:gd name="T10" fmla="*/ 0 w 128"/>
              <a:gd name="T11" fmla="*/ 6 h 100"/>
              <a:gd name="T12" fmla="*/ 0 w 128"/>
              <a:gd name="T13" fmla="*/ 79 h 100"/>
              <a:gd name="T14" fmla="*/ 6 w 128"/>
              <a:gd name="T15" fmla="*/ 85 h 100"/>
              <a:gd name="T16" fmla="*/ 15 w 128"/>
              <a:gd name="T17" fmla="*/ 85 h 100"/>
              <a:gd name="T18" fmla="*/ 15 w 128"/>
              <a:gd name="T19" fmla="*/ 94 h 100"/>
              <a:gd name="T20" fmla="*/ 21 w 128"/>
              <a:gd name="T21" fmla="*/ 100 h 100"/>
              <a:gd name="T22" fmla="*/ 122 w 128"/>
              <a:gd name="T23" fmla="*/ 100 h 100"/>
              <a:gd name="T24" fmla="*/ 128 w 128"/>
              <a:gd name="T25" fmla="*/ 94 h 100"/>
              <a:gd name="T26" fmla="*/ 128 w 128"/>
              <a:gd name="T27" fmla="*/ 21 h 100"/>
              <a:gd name="T28" fmla="*/ 122 w 128"/>
              <a:gd name="T29" fmla="*/ 15 h 100"/>
              <a:gd name="T30" fmla="*/ 15 w 128"/>
              <a:gd name="T31" fmla="*/ 21 h 100"/>
              <a:gd name="T32" fmla="*/ 15 w 128"/>
              <a:gd name="T33" fmla="*/ 80 h 100"/>
              <a:gd name="T34" fmla="*/ 5 w 128"/>
              <a:gd name="T35" fmla="*/ 80 h 100"/>
              <a:gd name="T36" fmla="*/ 5 w 128"/>
              <a:gd name="T37" fmla="*/ 5 h 100"/>
              <a:gd name="T38" fmla="*/ 109 w 128"/>
              <a:gd name="T39" fmla="*/ 5 h 100"/>
              <a:gd name="T40" fmla="*/ 109 w 128"/>
              <a:gd name="T41" fmla="*/ 15 h 100"/>
              <a:gd name="T42" fmla="*/ 21 w 128"/>
              <a:gd name="T43" fmla="*/ 15 h 100"/>
              <a:gd name="T44" fmla="*/ 15 w 128"/>
              <a:gd name="T45" fmla="*/ 21 h 100"/>
              <a:gd name="T46" fmla="*/ 123 w 128"/>
              <a:gd name="T47" fmla="*/ 95 h 100"/>
              <a:gd name="T48" fmla="*/ 19 w 128"/>
              <a:gd name="T49" fmla="*/ 95 h 100"/>
              <a:gd name="T50" fmla="*/ 19 w 128"/>
              <a:gd name="T51" fmla="*/ 20 h 100"/>
              <a:gd name="T52" fmla="*/ 123 w 128"/>
              <a:gd name="T53" fmla="*/ 20 h 100"/>
              <a:gd name="T54" fmla="*/ 123 w 128"/>
              <a:gd name="T55" fmla="*/ 9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" h="100">
                <a:moveTo>
                  <a:pt x="122" y="15"/>
                </a:moveTo>
                <a:cubicBezTo>
                  <a:pt x="113" y="15"/>
                  <a:pt x="113" y="15"/>
                  <a:pt x="113" y="15"/>
                </a:cubicBezTo>
                <a:cubicBezTo>
                  <a:pt x="113" y="6"/>
                  <a:pt x="113" y="6"/>
                  <a:pt x="113" y="6"/>
                </a:cubicBezTo>
                <a:cubicBezTo>
                  <a:pt x="113" y="3"/>
                  <a:pt x="110" y="0"/>
                  <a:pt x="10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2"/>
                  <a:pt x="3" y="85"/>
                  <a:pt x="6" y="85"/>
                </a:cubicBezTo>
                <a:cubicBezTo>
                  <a:pt x="15" y="85"/>
                  <a:pt x="15" y="85"/>
                  <a:pt x="15" y="85"/>
                </a:cubicBezTo>
                <a:cubicBezTo>
                  <a:pt x="15" y="94"/>
                  <a:pt x="15" y="94"/>
                  <a:pt x="15" y="94"/>
                </a:cubicBezTo>
                <a:cubicBezTo>
                  <a:pt x="15" y="97"/>
                  <a:pt x="18" y="100"/>
                  <a:pt x="21" y="100"/>
                </a:cubicBezTo>
                <a:cubicBezTo>
                  <a:pt x="122" y="100"/>
                  <a:pt x="122" y="100"/>
                  <a:pt x="122" y="100"/>
                </a:cubicBezTo>
                <a:cubicBezTo>
                  <a:pt x="125" y="100"/>
                  <a:pt x="128" y="97"/>
                  <a:pt x="128" y="94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18"/>
                  <a:pt x="125" y="15"/>
                  <a:pt x="122" y="15"/>
                </a:cubicBezTo>
                <a:close/>
                <a:moveTo>
                  <a:pt x="15" y="21"/>
                </a:moveTo>
                <a:cubicBezTo>
                  <a:pt x="15" y="80"/>
                  <a:pt x="15" y="80"/>
                  <a:pt x="15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5" y="5"/>
                  <a:pt x="5" y="5"/>
                  <a:pt x="5" y="5"/>
                </a:cubicBezTo>
                <a:cubicBezTo>
                  <a:pt x="109" y="5"/>
                  <a:pt x="109" y="5"/>
                  <a:pt x="109" y="5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18" y="15"/>
                  <a:pt x="15" y="18"/>
                  <a:pt x="15" y="21"/>
                </a:cubicBezTo>
                <a:close/>
                <a:moveTo>
                  <a:pt x="123" y="95"/>
                </a:moveTo>
                <a:cubicBezTo>
                  <a:pt x="19" y="95"/>
                  <a:pt x="19" y="95"/>
                  <a:pt x="19" y="95"/>
                </a:cubicBezTo>
                <a:cubicBezTo>
                  <a:pt x="19" y="20"/>
                  <a:pt x="19" y="20"/>
                  <a:pt x="19" y="20"/>
                </a:cubicBezTo>
                <a:cubicBezTo>
                  <a:pt x="123" y="20"/>
                  <a:pt x="123" y="20"/>
                  <a:pt x="123" y="20"/>
                </a:cubicBezTo>
                <a:lnTo>
                  <a:pt x="123" y="9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42"/>
          <p:cNvSpPr>
            <a:spLocks noEditPoints="1"/>
          </p:cNvSpPr>
          <p:nvPr/>
        </p:nvSpPr>
        <p:spPr bwMode="auto">
          <a:xfrm>
            <a:off x="623888" y="6210300"/>
            <a:ext cx="90488" cy="90488"/>
          </a:xfrm>
          <a:custGeom>
            <a:avLst/>
            <a:gdLst>
              <a:gd name="T0" fmla="*/ 12 w 24"/>
              <a:gd name="T1" fmla="*/ 24 h 24"/>
              <a:gd name="T2" fmla="*/ 24 w 24"/>
              <a:gd name="T3" fmla="*/ 12 h 24"/>
              <a:gd name="T4" fmla="*/ 12 w 24"/>
              <a:gd name="T5" fmla="*/ 0 h 24"/>
              <a:gd name="T6" fmla="*/ 0 w 24"/>
              <a:gd name="T7" fmla="*/ 12 h 24"/>
              <a:gd name="T8" fmla="*/ 12 w 24"/>
              <a:gd name="T9" fmla="*/ 24 h 24"/>
              <a:gd name="T10" fmla="*/ 12 w 24"/>
              <a:gd name="T11" fmla="*/ 5 h 24"/>
              <a:gd name="T12" fmla="*/ 19 w 24"/>
              <a:gd name="T13" fmla="*/ 12 h 24"/>
              <a:gd name="T14" fmla="*/ 12 w 24"/>
              <a:gd name="T15" fmla="*/ 19 h 24"/>
              <a:gd name="T16" fmla="*/ 4 w 24"/>
              <a:gd name="T17" fmla="*/ 12 h 24"/>
              <a:gd name="T18" fmla="*/ 12 w 24"/>
              <a:gd name="T19" fmla="*/ 5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2" y="24"/>
                </a:moveTo>
                <a:cubicBezTo>
                  <a:pt x="18" y="24"/>
                  <a:pt x="24" y="19"/>
                  <a:pt x="24" y="12"/>
                </a:cubicBezTo>
                <a:cubicBezTo>
                  <a:pt x="24" y="6"/>
                  <a:pt x="18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19"/>
                  <a:pt x="5" y="24"/>
                  <a:pt x="12" y="24"/>
                </a:cubicBezTo>
                <a:close/>
                <a:moveTo>
                  <a:pt x="12" y="5"/>
                </a:moveTo>
                <a:cubicBezTo>
                  <a:pt x="16" y="5"/>
                  <a:pt x="19" y="8"/>
                  <a:pt x="19" y="12"/>
                </a:cubicBezTo>
                <a:cubicBezTo>
                  <a:pt x="19" y="16"/>
                  <a:pt x="16" y="19"/>
                  <a:pt x="12" y="19"/>
                </a:cubicBezTo>
                <a:cubicBezTo>
                  <a:pt x="8" y="19"/>
                  <a:pt x="4" y="16"/>
                  <a:pt x="4" y="12"/>
                </a:cubicBezTo>
                <a:cubicBezTo>
                  <a:pt x="4" y="8"/>
                  <a:pt x="8" y="5"/>
                  <a:pt x="1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43"/>
          <p:cNvSpPr>
            <a:spLocks noEditPoints="1"/>
          </p:cNvSpPr>
          <p:nvPr/>
        </p:nvSpPr>
        <p:spPr bwMode="auto">
          <a:xfrm>
            <a:off x="568325" y="6138863"/>
            <a:ext cx="479425" cy="346075"/>
          </a:xfrm>
          <a:custGeom>
            <a:avLst/>
            <a:gdLst>
              <a:gd name="T0" fmla="*/ 122 w 128"/>
              <a:gd name="T1" fmla="*/ 0 h 92"/>
              <a:gd name="T2" fmla="*/ 6 w 128"/>
              <a:gd name="T3" fmla="*/ 0 h 92"/>
              <a:gd name="T4" fmla="*/ 0 w 128"/>
              <a:gd name="T5" fmla="*/ 6 h 92"/>
              <a:gd name="T6" fmla="*/ 0 w 128"/>
              <a:gd name="T7" fmla="*/ 86 h 92"/>
              <a:gd name="T8" fmla="*/ 6 w 128"/>
              <a:gd name="T9" fmla="*/ 92 h 92"/>
              <a:gd name="T10" fmla="*/ 122 w 128"/>
              <a:gd name="T11" fmla="*/ 92 h 92"/>
              <a:gd name="T12" fmla="*/ 128 w 128"/>
              <a:gd name="T13" fmla="*/ 86 h 92"/>
              <a:gd name="T14" fmla="*/ 128 w 128"/>
              <a:gd name="T15" fmla="*/ 6 h 92"/>
              <a:gd name="T16" fmla="*/ 122 w 128"/>
              <a:gd name="T17" fmla="*/ 0 h 92"/>
              <a:gd name="T18" fmla="*/ 123 w 128"/>
              <a:gd name="T19" fmla="*/ 87 h 92"/>
              <a:gd name="T20" fmla="*/ 5 w 128"/>
              <a:gd name="T21" fmla="*/ 87 h 92"/>
              <a:gd name="T22" fmla="*/ 5 w 128"/>
              <a:gd name="T23" fmla="*/ 5 h 92"/>
              <a:gd name="T24" fmla="*/ 123 w 128"/>
              <a:gd name="T25" fmla="*/ 5 h 92"/>
              <a:gd name="T26" fmla="*/ 123 w 128"/>
              <a:gd name="T27" fmla="*/ 8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92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9"/>
                  <a:pt x="3" y="92"/>
                  <a:pt x="6" y="92"/>
                </a:cubicBezTo>
                <a:cubicBezTo>
                  <a:pt x="122" y="92"/>
                  <a:pt x="122" y="92"/>
                  <a:pt x="122" y="92"/>
                </a:cubicBezTo>
                <a:cubicBezTo>
                  <a:pt x="125" y="92"/>
                  <a:pt x="128" y="89"/>
                  <a:pt x="128" y="86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87"/>
                </a:moveTo>
                <a:cubicBezTo>
                  <a:pt x="5" y="87"/>
                  <a:pt x="5" y="87"/>
                  <a:pt x="5" y="87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8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44"/>
          <p:cNvSpPr>
            <a:spLocks noEditPoints="1"/>
          </p:cNvSpPr>
          <p:nvPr/>
        </p:nvSpPr>
        <p:spPr bwMode="auto">
          <a:xfrm>
            <a:off x="673100" y="6262688"/>
            <a:ext cx="319088" cy="166688"/>
          </a:xfrm>
          <a:custGeom>
            <a:avLst/>
            <a:gdLst>
              <a:gd name="T0" fmla="*/ 0 w 85"/>
              <a:gd name="T1" fmla="*/ 42 h 44"/>
              <a:gd name="T2" fmla="*/ 2 w 85"/>
              <a:gd name="T3" fmla="*/ 44 h 44"/>
              <a:gd name="T4" fmla="*/ 83 w 85"/>
              <a:gd name="T5" fmla="*/ 44 h 44"/>
              <a:gd name="T6" fmla="*/ 85 w 85"/>
              <a:gd name="T7" fmla="*/ 42 h 44"/>
              <a:gd name="T8" fmla="*/ 85 w 85"/>
              <a:gd name="T9" fmla="*/ 40 h 44"/>
              <a:gd name="T10" fmla="*/ 84 w 85"/>
              <a:gd name="T11" fmla="*/ 40 h 44"/>
              <a:gd name="T12" fmla="*/ 84 w 85"/>
              <a:gd name="T13" fmla="*/ 40 h 44"/>
              <a:gd name="T14" fmla="*/ 53 w 85"/>
              <a:gd name="T15" fmla="*/ 1 h 44"/>
              <a:gd name="T16" fmla="*/ 49 w 85"/>
              <a:gd name="T17" fmla="*/ 1 h 44"/>
              <a:gd name="T18" fmla="*/ 33 w 85"/>
              <a:gd name="T19" fmla="*/ 21 h 44"/>
              <a:gd name="T20" fmla="*/ 26 w 85"/>
              <a:gd name="T21" fmla="*/ 12 h 44"/>
              <a:gd name="T22" fmla="*/ 25 w 85"/>
              <a:gd name="T23" fmla="*/ 11 h 44"/>
              <a:gd name="T24" fmla="*/ 23 w 85"/>
              <a:gd name="T25" fmla="*/ 12 h 44"/>
              <a:gd name="T26" fmla="*/ 1 w 85"/>
              <a:gd name="T27" fmla="*/ 40 h 44"/>
              <a:gd name="T28" fmla="*/ 0 w 85"/>
              <a:gd name="T29" fmla="*/ 42 h 44"/>
              <a:gd name="T30" fmla="*/ 25 w 85"/>
              <a:gd name="T31" fmla="*/ 17 h 44"/>
              <a:gd name="T32" fmla="*/ 33 w 85"/>
              <a:gd name="T33" fmla="*/ 28 h 44"/>
              <a:gd name="T34" fmla="*/ 51 w 85"/>
              <a:gd name="T35" fmla="*/ 6 h 44"/>
              <a:gd name="T36" fmla="*/ 78 w 85"/>
              <a:gd name="T37" fmla="*/ 40 h 44"/>
              <a:gd name="T38" fmla="*/ 7 w 85"/>
              <a:gd name="T39" fmla="*/ 40 h 44"/>
              <a:gd name="T40" fmla="*/ 25 w 85"/>
              <a:gd name="T41" fmla="*/ 1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5" h="44">
                <a:moveTo>
                  <a:pt x="0" y="42"/>
                </a:moveTo>
                <a:cubicBezTo>
                  <a:pt x="0" y="43"/>
                  <a:pt x="1" y="44"/>
                  <a:pt x="2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4" y="44"/>
                  <a:pt x="85" y="43"/>
                  <a:pt x="85" y="42"/>
                </a:cubicBezTo>
                <a:cubicBezTo>
                  <a:pt x="85" y="41"/>
                  <a:pt x="85" y="41"/>
                  <a:pt x="85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53" y="1"/>
                  <a:pt x="53" y="1"/>
                  <a:pt x="53" y="1"/>
                </a:cubicBezTo>
                <a:cubicBezTo>
                  <a:pt x="52" y="0"/>
                  <a:pt x="50" y="0"/>
                  <a:pt x="49" y="1"/>
                </a:cubicBezTo>
                <a:cubicBezTo>
                  <a:pt x="33" y="21"/>
                  <a:pt x="33" y="21"/>
                  <a:pt x="33" y="21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5" y="11"/>
                  <a:pt x="25" y="11"/>
                </a:cubicBezTo>
                <a:cubicBezTo>
                  <a:pt x="24" y="11"/>
                  <a:pt x="23" y="12"/>
                  <a:pt x="23" y="12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1"/>
                  <a:pt x="0" y="41"/>
                  <a:pt x="0" y="42"/>
                </a:cubicBezTo>
                <a:close/>
                <a:moveTo>
                  <a:pt x="25" y="17"/>
                </a:moveTo>
                <a:cubicBezTo>
                  <a:pt x="33" y="28"/>
                  <a:pt x="33" y="28"/>
                  <a:pt x="33" y="28"/>
                </a:cubicBezTo>
                <a:cubicBezTo>
                  <a:pt x="51" y="6"/>
                  <a:pt x="51" y="6"/>
                  <a:pt x="51" y="6"/>
                </a:cubicBezTo>
                <a:cubicBezTo>
                  <a:pt x="78" y="40"/>
                  <a:pt x="78" y="40"/>
                  <a:pt x="78" y="40"/>
                </a:cubicBezTo>
                <a:cubicBezTo>
                  <a:pt x="7" y="40"/>
                  <a:pt x="7" y="40"/>
                  <a:pt x="7" y="40"/>
                </a:cubicBezTo>
                <a:lnTo>
                  <a:pt x="25" y="1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45"/>
          <p:cNvSpPr>
            <a:spLocks noEditPoints="1"/>
          </p:cNvSpPr>
          <p:nvPr/>
        </p:nvSpPr>
        <p:spPr bwMode="auto">
          <a:xfrm>
            <a:off x="11139488" y="5143500"/>
            <a:ext cx="481013" cy="414338"/>
          </a:xfrm>
          <a:custGeom>
            <a:avLst/>
            <a:gdLst>
              <a:gd name="T0" fmla="*/ 114 w 128"/>
              <a:gd name="T1" fmla="*/ 62 h 110"/>
              <a:gd name="T2" fmla="*/ 113 w 128"/>
              <a:gd name="T3" fmla="*/ 62 h 110"/>
              <a:gd name="T4" fmla="*/ 113 w 128"/>
              <a:gd name="T5" fmla="*/ 49 h 110"/>
              <a:gd name="T6" fmla="*/ 64 w 128"/>
              <a:gd name="T7" fmla="*/ 0 h 110"/>
              <a:gd name="T8" fmla="*/ 15 w 128"/>
              <a:gd name="T9" fmla="*/ 49 h 110"/>
              <a:gd name="T10" fmla="*/ 15 w 128"/>
              <a:gd name="T11" fmla="*/ 62 h 110"/>
              <a:gd name="T12" fmla="*/ 14 w 128"/>
              <a:gd name="T13" fmla="*/ 62 h 110"/>
              <a:gd name="T14" fmla="*/ 0 w 128"/>
              <a:gd name="T15" fmla="*/ 85 h 110"/>
              <a:gd name="T16" fmla="*/ 21 w 128"/>
              <a:gd name="T17" fmla="*/ 110 h 110"/>
              <a:gd name="T18" fmla="*/ 28 w 128"/>
              <a:gd name="T19" fmla="*/ 110 h 110"/>
              <a:gd name="T20" fmla="*/ 34 w 128"/>
              <a:gd name="T21" fmla="*/ 104 h 110"/>
              <a:gd name="T22" fmla="*/ 34 w 128"/>
              <a:gd name="T23" fmla="*/ 67 h 110"/>
              <a:gd name="T24" fmla="*/ 28 w 128"/>
              <a:gd name="T25" fmla="*/ 61 h 110"/>
              <a:gd name="T26" fmla="*/ 19 w 128"/>
              <a:gd name="T27" fmla="*/ 61 h 110"/>
              <a:gd name="T28" fmla="*/ 19 w 128"/>
              <a:gd name="T29" fmla="*/ 49 h 110"/>
              <a:gd name="T30" fmla="*/ 23 w 128"/>
              <a:gd name="T31" fmla="*/ 32 h 110"/>
              <a:gd name="T32" fmla="*/ 32 w 128"/>
              <a:gd name="T33" fmla="*/ 18 h 110"/>
              <a:gd name="T34" fmla="*/ 47 w 128"/>
              <a:gd name="T35" fmla="*/ 8 h 110"/>
              <a:gd name="T36" fmla="*/ 81 w 128"/>
              <a:gd name="T37" fmla="*/ 8 h 110"/>
              <a:gd name="T38" fmla="*/ 96 w 128"/>
              <a:gd name="T39" fmla="*/ 18 h 110"/>
              <a:gd name="T40" fmla="*/ 105 w 128"/>
              <a:gd name="T41" fmla="*/ 32 h 110"/>
              <a:gd name="T42" fmla="*/ 109 w 128"/>
              <a:gd name="T43" fmla="*/ 49 h 110"/>
              <a:gd name="T44" fmla="*/ 109 w 128"/>
              <a:gd name="T45" fmla="*/ 61 h 110"/>
              <a:gd name="T46" fmla="*/ 100 w 128"/>
              <a:gd name="T47" fmla="*/ 61 h 110"/>
              <a:gd name="T48" fmla="*/ 94 w 128"/>
              <a:gd name="T49" fmla="*/ 67 h 110"/>
              <a:gd name="T50" fmla="*/ 94 w 128"/>
              <a:gd name="T51" fmla="*/ 104 h 110"/>
              <a:gd name="T52" fmla="*/ 100 w 128"/>
              <a:gd name="T53" fmla="*/ 110 h 110"/>
              <a:gd name="T54" fmla="*/ 107 w 128"/>
              <a:gd name="T55" fmla="*/ 110 h 110"/>
              <a:gd name="T56" fmla="*/ 128 w 128"/>
              <a:gd name="T57" fmla="*/ 85 h 110"/>
              <a:gd name="T58" fmla="*/ 114 w 128"/>
              <a:gd name="T59" fmla="*/ 62 h 110"/>
              <a:gd name="T60" fmla="*/ 15 w 128"/>
              <a:gd name="T61" fmla="*/ 104 h 110"/>
              <a:gd name="T62" fmla="*/ 13 w 128"/>
              <a:gd name="T63" fmla="*/ 102 h 110"/>
              <a:gd name="T64" fmla="*/ 10 w 128"/>
              <a:gd name="T65" fmla="*/ 100 h 110"/>
              <a:gd name="T66" fmla="*/ 5 w 128"/>
              <a:gd name="T67" fmla="*/ 85 h 110"/>
              <a:gd name="T68" fmla="*/ 10 w 128"/>
              <a:gd name="T69" fmla="*/ 71 h 110"/>
              <a:gd name="T70" fmla="*/ 13 w 128"/>
              <a:gd name="T71" fmla="*/ 68 h 110"/>
              <a:gd name="T72" fmla="*/ 15 w 128"/>
              <a:gd name="T73" fmla="*/ 66 h 110"/>
              <a:gd name="T74" fmla="*/ 15 w 128"/>
              <a:gd name="T75" fmla="*/ 104 h 110"/>
              <a:gd name="T76" fmla="*/ 30 w 128"/>
              <a:gd name="T77" fmla="*/ 65 h 110"/>
              <a:gd name="T78" fmla="*/ 30 w 128"/>
              <a:gd name="T79" fmla="*/ 105 h 110"/>
              <a:gd name="T80" fmla="*/ 19 w 128"/>
              <a:gd name="T81" fmla="*/ 105 h 110"/>
              <a:gd name="T82" fmla="*/ 19 w 128"/>
              <a:gd name="T83" fmla="*/ 65 h 110"/>
              <a:gd name="T84" fmla="*/ 30 w 128"/>
              <a:gd name="T85" fmla="*/ 65 h 110"/>
              <a:gd name="T86" fmla="*/ 109 w 128"/>
              <a:gd name="T87" fmla="*/ 105 h 110"/>
              <a:gd name="T88" fmla="*/ 98 w 128"/>
              <a:gd name="T89" fmla="*/ 105 h 110"/>
              <a:gd name="T90" fmla="*/ 98 w 128"/>
              <a:gd name="T91" fmla="*/ 65 h 110"/>
              <a:gd name="T92" fmla="*/ 109 w 128"/>
              <a:gd name="T93" fmla="*/ 65 h 110"/>
              <a:gd name="T94" fmla="*/ 109 w 128"/>
              <a:gd name="T95" fmla="*/ 105 h 110"/>
              <a:gd name="T96" fmla="*/ 118 w 128"/>
              <a:gd name="T97" fmla="*/ 100 h 110"/>
              <a:gd name="T98" fmla="*/ 115 w 128"/>
              <a:gd name="T99" fmla="*/ 102 h 110"/>
              <a:gd name="T100" fmla="*/ 113 w 128"/>
              <a:gd name="T101" fmla="*/ 104 h 110"/>
              <a:gd name="T102" fmla="*/ 113 w 128"/>
              <a:gd name="T103" fmla="*/ 66 h 110"/>
              <a:gd name="T104" fmla="*/ 115 w 128"/>
              <a:gd name="T105" fmla="*/ 68 h 110"/>
              <a:gd name="T106" fmla="*/ 118 w 128"/>
              <a:gd name="T107" fmla="*/ 71 h 110"/>
              <a:gd name="T108" fmla="*/ 123 w 128"/>
              <a:gd name="T109" fmla="*/ 85 h 110"/>
              <a:gd name="T110" fmla="*/ 118 w 128"/>
              <a:gd name="T111" fmla="*/ 10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8" h="110">
                <a:moveTo>
                  <a:pt x="114" y="62"/>
                </a:moveTo>
                <a:cubicBezTo>
                  <a:pt x="113" y="62"/>
                  <a:pt x="113" y="62"/>
                  <a:pt x="113" y="62"/>
                </a:cubicBezTo>
                <a:cubicBezTo>
                  <a:pt x="113" y="49"/>
                  <a:pt x="113" y="49"/>
                  <a:pt x="113" y="49"/>
                </a:cubicBezTo>
                <a:cubicBezTo>
                  <a:pt x="113" y="22"/>
                  <a:pt x="91" y="0"/>
                  <a:pt x="64" y="0"/>
                </a:cubicBezTo>
                <a:cubicBezTo>
                  <a:pt x="37" y="0"/>
                  <a:pt x="15" y="22"/>
                  <a:pt x="15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6" y="66"/>
                  <a:pt x="0" y="75"/>
                  <a:pt x="0" y="85"/>
                </a:cubicBezTo>
                <a:cubicBezTo>
                  <a:pt x="0" y="99"/>
                  <a:pt x="9" y="110"/>
                  <a:pt x="21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32" y="110"/>
                  <a:pt x="34" y="107"/>
                  <a:pt x="34" y="104"/>
                </a:cubicBezTo>
                <a:cubicBezTo>
                  <a:pt x="34" y="67"/>
                  <a:pt x="34" y="67"/>
                  <a:pt x="34" y="67"/>
                </a:cubicBezTo>
                <a:cubicBezTo>
                  <a:pt x="34" y="63"/>
                  <a:pt x="32" y="61"/>
                  <a:pt x="28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43"/>
                  <a:pt x="21" y="38"/>
                  <a:pt x="23" y="32"/>
                </a:cubicBezTo>
                <a:cubicBezTo>
                  <a:pt x="25" y="27"/>
                  <a:pt x="28" y="22"/>
                  <a:pt x="32" y="18"/>
                </a:cubicBezTo>
                <a:cubicBezTo>
                  <a:pt x="37" y="14"/>
                  <a:pt x="41" y="11"/>
                  <a:pt x="47" y="8"/>
                </a:cubicBezTo>
                <a:cubicBezTo>
                  <a:pt x="58" y="4"/>
                  <a:pt x="70" y="4"/>
                  <a:pt x="81" y="8"/>
                </a:cubicBezTo>
                <a:cubicBezTo>
                  <a:pt x="87" y="11"/>
                  <a:pt x="91" y="14"/>
                  <a:pt x="96" y="18"/>
                </a:cubicBezTo>
                <a:cubicBezTo>
                  <a:pt x="100" y="22"/>
                  <a:pt x="103" y="27"/>
                  <a:pt x="105" y="32"/>
                </a:cubicBezTo>
                <a:cubicBezTo>
                  <a:pt x="107" y="38"/>
                  <a:pt x="109" y="43"/>
                  <a:pt x="109" y="49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96" y="61"/>
                  <a:pt x="94" y="63"/>
                  <a:pt x="94" y="67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94" y="107"/>
                  <a:pt x="96" y="110"/>
                  <a:pt x="100" y="110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19" y="110"/>
                  <a:pt x="128" y="99"/>
                  <a:pt x="128" y="85"/>
                </a:cubicBezTo>
                <a:cubicBezTo>
                  <a:pt x="128" y="75"/>
                  <a:pt x="122" y="66"/>
                  <a:pt x="114" y="62"/>
                </a:cubicBezTo>
                <a:close/>
                <a:moveTo>
                  <a:pt x="15" y="104"/>
                </a:moveTo>
                <a:cubicBezTo>
                  <a:pt x="13" y="102"/>
                  <a:pt x="13" y="102"/>
                  <a:pt x="13" y="102"/>
                </a:cubicBezTo>
                <a:cubicBezTo>
                  <a:pt x="11" y="102"/>
                  <a:pt x="11" y="101"/>
                  <a:pt x="10" y="100"/>
                </a:cubicBezTo>
                <a:cubicBezTo>
                  <a:pt x="6" y="96"/>
                  <a:pt x="5" y="91"/>
                  <a:pt x="5" y="85"/>
                </a:cubicBezTo>
                <a:cubicBezTo>
                  <a:pt x="5" y="80"/>
                  <a:pt x="6" y="75"/>
                  <a:pt x="10" y="71"/>
                </a:cubicBezTo>
                <a:cubicBezTo>
                  <a:pt x="11" y="70"/>
                  <a:pt x="12" y="69"/>
                  <a:pt x="13" y="68"/>
                </a:cubicBezTo>
                <a:cubicBezTo>
                  <a:pt x="15" y="66"/>
                  <a:pt x="15" y="66"/>
                  <a:pt x="15" y="66"/>
                </a:cubicBezTo>
                <a:lnTo>
                  <a:pt x="15" y="104"/>
                </a:lnTo>
                <a:close/>
                <a:moveTo>
                  <a:pt x="30" y="65"/>
                </a:moveTo>
                <a:cubicBezTo>
                  <a:pt x="30" y="105"/>
                  <a:pt x="30" y="105"/>
                  <a:pt x="30" y="105"/>
                </a:cubicBezTo>
                <a:cubicBezTo>
                  <a:pt x="19" y="105"/>
                  <a:pt x="19" y="105"/>
                  <a:pt x="19" y="105"/>
                </a:cubicBezTo>
                <a:cubicBezTo>
                  <a:pt x="19" y="65"/>
                  <a:pt x="19" y="65"/>
                  <a:pt x="19" y="65"/>
                </a:cubicBezTo>
                <a:lnTo>
                  <a:pt x="30" y="65"/>
                </a:lnTo>
                <a:close/>
                <a:moveTo>
                  <a:pt x="109" y="105"/>
                </a:moveTo>
                <a:cubicBezTo>
                  <a:pt x="98" y="105"/>
                  <a:pt x="98" y="105"/>
                  <a:pt x="98" y="105"/>
                </a:cubicBezTo>
                <a:cubicBezTo>
                  <a:pt x="98" y="65"/>
                  <a:pt x="98" y="65"/>
                  <a:pt x="98" y="65"/>
                </a:cubicBezTo>
                <a:cubicBezTo>
                  <a:pt x="109" y="65"/>
                  <a:pt x="109" y="65"/>
                  <a:pt x="109" y="65"/>
                </a:cubicBezTo>
                <a:lnTo>
                  <a:pt x="109" y="105"/>
                </a:lnTo>
                <a:close/>
                <a:moveTo>
                  <a:pt x="118" y="100"/>
                </a:moveTo>
                <a:cubicBezTo>
                  <a:pt x="117" y="101"/>
                  <a:pt x="117" y="102"/>
                  <a:pt x="115" y="102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6" y="69"/>
                  <a:pt x="117" y="70"/>
                  <a:pt x="118" y="71"/>
                </a:cubicBezTo>
                <a:cubicBezTo>
                  <a:pt x="122" y="75"/>
                  <a:pt x="123" y="80"/>
                  <a:pt x="123" y="85"/>
                </a:cubicBezTo>
                <a:cubicBezTo>
                  <a:pt x="123" y="91"/>
                  <a:pt x="122" y="96"/>
                  <a:pt x="118" y="10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46"/>
          <p:cNvSpPr>
            <a:spLocks noEditPoints="1"/>
          </p:cNvSpPr>
          <p:nvPr/>
        </p:nvSpPr>
        <p:spPr bwMode="auto">
          <a:xfrm>
            <a:off x="10179050" y="5189538"/>
            <a:ext cx="481013" cy="349250"/>
          </a:xfrm>
          <a:custGeom>
            <a:avLst/>
            <a:gdLst>
              <a:gd name="T0" fmla="*/ 122 w 128"/>
              <a:gd name="T1" fmla="*/ 0 h 93"/>
              <a:gd name="T2" fmla="*/ 6 w 128"/>
              <a:gd name="T3" fmla="*/ 0 h 93"/>
              <a:gd name="T4" fmla="*/ 0 w 128"/>
              <a:gd name="T5" fmla="*/ 6 h 93"/>
              <a:gd name="T6" fmla="*/ 0 w 128"/>
              <a:gd name="T7" fmla="*/ 87 h 93"/>
              <a:gd name="T8" fmla="*/ 6 w 128"/>
              <a:gd name="T9" fmla="*/ 93 h 93"/>
              <a:gd name="T10" fmla="*/ 122 w 128"/>
              <a:gd name="T11" fmla="*/ 93 h 93"/>
              <a:gd name="T12" fmla="*/ 128 w 128"/>
              <a:gd name="T13" fmla="*/ 87 h 93"/>
              <a:gd name="T14" fmla="*/ 128 w 128"/>
              <a:gd name="T15" fmla="*/ 6 h 93"/>
              <a:gd name="T16" fmla="*/ 122 w 128"/>
              <a:gd name="T17" fmla="*/ 0 h 93"/>
              <a:gd name="T18" fmla="*/ 89 w 128"/>
              <a:gd name="T19" fmla="*/ 4 h 93"/>
              <a:gd name="T20" fmla="*/ 86 w 128"/>
              <a:gd name="T21" fmla="*/ 15 h 93"/>
              <a:gd name="T22" fmla="*/ 42 w 128"/>
              <a:gd name="T23" fmla="*/ 15 h 93"/>
              <a:gd name="T24" fmla="*/ 39 w 128"/>
              <a:gd name="T25" fmla="*/ 4 h 93"/>
              <a:gd name="T26" fmla="*/ 89 w 128"/>
              <a:gd name="T27" fmla="*/ 4 h 93"/>
              <a:gd name="T28" fmla="*/ 123 w 128"/>
              <a:gd name="T29" fmla="*/ 89 h 93"/>
              <a:gd name="T30" fmla="*/ 5 w 128"/>
              <a:gd name="T31" fmla="*/ 89 h 93"/>
              <a:gd name="T32" fmla="*/ 5 w 128"/>
              <a:gd name="T33" fmla="*/ 4 h 93"/>
              <a:gd name="T34" fmla="*/ 34 w 128"/>
              <a:gd name="T35" fmla="*/ 4 h 93"/>
              <a:gd name="T36" fmla="*/ 39 w 128"/>
              <a:gd name="T37" fmla="*/ 17 h 93"/>
              <a:gd name="T38" fmla="*/ 41 w 128"/>
              <a:gd name="T39" fmla="*/ 19 h 93"/>
              <a:gd name="T40" fmla="*/ 87 w 128"/>
              <a:gd name="T41" fmla="*/ 19 h 93"/>
              <a:gd name="T42" fmla="*/ 89 w 128"/>
              <a:gd name="T43" fmla="*/ 18 h 93"/>
              <a:gd name="T44" fmla="*/ 94 w 128"/>
              <a:gd name="T45" fmla="*/ 4 h 93"/>
              <a:gd name="T46" fmla="*/ 123 w 128"/>
              <a:gd name="T47" fmla="*/ 4 h 93"/>
              <a:gd name="T48" fmla="*/ 123 w 128"/>
              <a:gd name="T49" fmla="*/ 8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93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1"/>
                  <a:pt x="3" y="93"/>
                  <a:pt x="6" y="93"/>
                </a:cubicBezTo>
                <a:cubicBezTo>
                  <a:pt x="122" y="93"/>
                  <a:pt x="122" y="93"/>
                  <a:pt x="122" y="93"/>
                </a:cubicBezTo>
                <a:cubicBezTo>
                  <a:pt x="125" y="93"/>
                  <a:pt x="128" y="91"/>
                  <a:pt x="128" y="87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2"/>
                  <a:pt x="125" y="0"/>
                  <a:pt x="122" y="0"/>
                </a:cubicBezTo>
                <a:close/>
                <a:moveTo>
                  <a:pt x="89" y="4"/>
                </a:moveTo>
                <a:cubicBezTo>
                  <a:pt x="86" y="15"/>
                  <a:pt x="86" y="15"/>
                  <a:pt x="86" y="15"/>
                </a:cubicBezTo>
                <a:cubicBezTo>
                  <a:pt x="42" y="15"/>
                  <a:pt x="42" y="15"/>
                  <a:pt x="42" y="15"/>
                </a:cubicBezTo>
                <a:cubicBezTo>
                  <a:pt x="39" y="4"/>
                  <a:pt x="39" y="4"/>
                  <a:pt x="39" y="4"/>
                </a:cubicBezTo>
                <a:lnTo>
                  <a:pt x="89" y="4"/>
                </a:lnTo>
                <a:close/>
                <a:moveTo>
                  <a:pt x="123" y="89"/>
                </a:moveTo>
                <a:cubicBezTo>
                  <a:pt x="5" y="89"/>
                  <a:pt x="5" y="89"/>
                  <a:pt x="5" y="89"/>
                </a:cubicBezTo>
                <a:cubicBezTo>
                  <a:pt x="5" y="4"/>
                  <a:pt x="5" y="4"/>
                  <a:pt x="5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8"/>
                  <a:pt x="40" y="19"/>
                  <a:pt x="41" y="19"/>
                </a:cubicBezTo>
                <a:cubicBezTo>
                  <a:pt x="87" y="19"/>
                  <a:pt x="87" y="19"/>
                  <a:pt x="87" y="19"/>
                </a:cubicBezTo>
                <a:cubicBezTo>
                  <a:pt x="88" y="19"/>
                  <a:pt x="89" y="19"/>
                  <a:pt x="89" y="18"/>
                </a:cubicBezTo>
                <a:cubicBezTo>
                  <a:pt x="94" y="4"/>
                  <a:pt x="94" y="4"/>
                  <a:pt x="94" y="4"/>
                </a:cubicBezTo>
                <a:cubicBezTo>
                  <a:pt x="123" y="4"/>
                  <a:pt x="123" y="4"/>
                  <a:pt x="123" y="4"/>
                </a:cubicBezTo>
                <a:lnTo>
                  <a:pt x="123" y="8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Oval 47"/>
          <p:cNvSpPr>
            <a:spLocks noChangeArrowheads="1"/>
          </p:cNvSpPr>
          <p:nvPr/>
        </p:nvSpPr>
        <p:spPr bwMode="auto">
          <a:xfrm>
            <a:off x="10512425" y="5380038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Oval 48"/>
          <p:cNvSpPr>
            <a:spLocks noChangeArrowheads="1"/>
          </p:cNvSpPr>
          <p:nvPr/>
        </p:nvSpPr>
        <p:spPr bwMode="auto">
          <a:xfrm>
            <a:off x="10299700" y="5380038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49"/>
          <p:cNvSpPr>
            <a:spLocks noEditPoints="1"/>
          </p:cNvSpPr>
          <p:nvPr/>
        </p:nvSpPr>
        <p:spPr bwMode="auto">
          <a:xfrm>
            <a:off x="10250488" y="5327650"/>
            <a:ext cx="338138" cy="128588"/>
          </a:xfrm>
          <a:custGeom>
            <a:avLst/>
            <a:gdLst>
              <a:gd name="T0" fmla="*/ 17 w 90"/>
              <a:gd name="T1" fmla="*/ 0 h 34"/>
              <a:gd name="T2" fmla="*/ 0 w 90"/>
              <a:gd name="T3" fmla="*/ 17 h 34"/>
              <a:gd name="T4" fmla="*/ 17 w 90"/>
              <a:gd name="T5" fmla="*/ 34 h 34"/>
              <a:gd name="T6" fmla="*/ 73 w 90"/>
              <a:gd name="T7" fmla="*/ 34 h 34"/>
              <a:gd name="T8" fmla="*/ 90 w 90"/>
              <a:gd name="T9" fmla="*/ 17 h 34"/>
              <a:gd name="T10" fmla="*/ 73 w 90"/>
              <a:gd name="T11" fmla="*/ 0 h 34"/>
              <a:gd name="T12" fmla="*/ 17 w 90"/>
              <a:gd name="T13" fmla="*/ 0 h 34"/>
              <a:gd name="T14" fmla="*/ 86 w 90"/>
              <a:gd name="T15" fmla="*/ 17 h 34"/>
              <a:gd name="T16" fmla="*/ 73 w 90"/>
              <a:gd name="T17" fmla="*/ 30 h 34"/>
              <a:gd name="T18" fmla="*/ 17 w 90"/>
              <a:gd name="T19" fmla="*/ 30 h 34"/>
              <a:gd name="T20" fmla="*/ 4 w 90"/>
              <a:gd name="T21" fmla="*/ 17 h 34"/>
              <a:gd name="T22" fmla="*/ 17 w 90"/>
              <a:gd name="T23" fmla="*/ 5 h 34"/>
              <a:gd name="T24" fmla="*/ 73 w 90"/>
              <a:gd name="T25" fmla="*/ 5 h 34"/>
              <a:gd name="T26" fmla="*/ 86 w 90"/>
              <a:gd name="T27" fmla="*/ 1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0" h="34">
                <a:moveTo>
                  <a:pt x="17" y="0"/>
                </a:moveTo>
                <a:cubicBezTo>
                  <a:pt x="7" y="0"/>
                  <a:pt x="0" y="8"/>
                  <a:pt x="0" y="17"/>
                </a:cubicBezTo>
                <a:cubicBezTo>
                  <a:pt x="0" y="27"/>
                  <a:pt x="7" y="34"/>
                  <a:pt x="17" y="34"/>
                </a:cubicBezTo>
                <a:cubicBezTo>
                  <a:pt x="73" y="34"/>
                  <a:pt x="73" y="34"/>
                  <a:pt x="73" y="34"/>
                </a:cubicBezTo>
                <a:cubicBezTo>
                  <a:pt x="83" y="34"/>
                  <a:pt x="90" y="27"/>
                  <a:pt x="90" y="17"/>
                </a:cubicBezTo>
                <a:cubicBezTo>
                  <a:pt x="90" y="8"/>
                  <a:pt x="83" y="0"/>
                  <a:pt x="73" y="0"/>
                </a:cubicBezTo>
                <a:lnTo>
                  <a:pt x="17" y="0"/>
                </a:lnTo>
                <a:close/>
                <a:moveTo>
                  <a:pt x="86" y="17"/>
                </a:moveTo>
                <a:cubicBezTo>
                  <a:pt x="86" y="24"/>
                  <a:pt x="80" y="30"/>
                  <a:pt x="73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0" y="30"/>
                  <a:pt x="4" y="24"/>
                  <a:pt x="4" y="17"/>
                </a:cubicBezTo>
                <a:cubicBezTo>
                  <a:pt x="4" y="10"/>
                  <a:pt x="10" y="5"/>
                  <a:pt x="17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80" y="5"/>
                  <a:pt x="86" y="10"/>
                  <a:pt x="86" y="1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50"/>
          <p:cNvSpPr>
            <a:spLocks/>
          </p:cNvSpPr>
          <p:nvPr/>
        </p:nvSpPr>
        <p:spPr bwMode="auto">
          <a:xfrm>
            <a:off x="10388600" y="5380038"/>
            <a:ext cx="60325" cy="26988"/>
          </a:xfrm>
          <a:custGeom>
            <a:avLst/>
            <a:gdLst>
              <a:gd name="T0" fmla="*/ 13 w 16"/>
              <a:gd name="T1" fmla="*/ 0 h 7"/>
              <a:gd name="T2" fmla="*/ 3 w 16"/>
              <a:gd name="T3" fmla="*/ 0 h 7"/>
              <a:gd name="T4" fmla="*/ 0 w 16"/>
              <a:gd name="T5" fmla="*/ 3 h 7"/>
              <a:gd name="T6" fmla="*/ 3 w 16"/>
              <a:gd name="T7" fmla="*/ 7 h 7"/>
              <a:gd name="T8" fmla="*/ 13 w 16"/>
              <a:gd name="T9" fmla="*/ 7 h 7"/>
              <a:gd name="T10" fmla="*/ 16 w 16"/>
              <a:gd name="T11" fmla="*/ 3 h 7"/>
              <a:gd name="T12" fmla="*/ 13 w 16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7">
                <a:moveTo>
                  <a:pt x="13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5"/>
                  <a:pt x="1" y="7"/>
                  <a:pt x="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5" y="7"/>
                  <a:pt x="16" y="5"/>
                  <a:pt x="16" y="3"/>
                </a:cubicBezTo>
                <a:cubicBezTo>
                  <a:pt x="16" y="1"/>
                  <a:pt x="15" y="0"/>
                  <a:pt x="13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1"/>
          <p:cNvSpPr>
            <a:spLocks noEditPoints="1"/>
          </p:cNvSpPr>
          <p:nvPr/>
        </p:nvSpPr>
        <p:spPr bwMode="auto">
          <a:xfrm>
            <a:off x="9217025" y="5245100"/>
            <a:ext cx="481013" cy="211138"/>
          </a:xfrm>
          <a:custGeom>
            <a:avLst/>
            <a:gdLst>
              <a:gd name="T0" fmla="*/ 100 w 128"/>
              <a:gd name="T1" fmla="*/ 0 h 56"/>
              <a:gd name="T2" fmla="*/ 72 w 128"/>
              <a:gd name="T3" fmla="*/ 28 h 56"/>
              <a:gd name="T4" fmla="*/ 81 w 128"/>
              <a:gd name="T5" fmla="*/ 49 h 56"/>
              <a:gd name="T6" fmla="*/ 84 w 128"/>
              <a:gd name="T7" fmla="*/ 52 h 56"/>
              <a:gd name="T8" fmla="*/ 44 w 128"/>
              <a:gd name="T9" fmla="*/ 52 h 56"/>
              <a:gd name="T10" fmla="*/ 47 w 128"/>
              <a:gd name="T11" fmla="*/ 49 h 56"/>
              <a:gd name="T12" fmla="*/ 56 w 128"/>
              <a:gd name="T13" fmla="*/ 28 h 56"/>
              <a:gd name="T14" fmla="*/ 28 w 128"/>
              <a:gd name="T15" fmla="*/ 0 h 56"/>
              <a:gd name="T16" fmla="*/ 0 w 128"/>
              <a:gd name="T17" fmla="*/ 28 h 56"/>
              <a:gd name="T18" fmla="*/ 28 w 128"/>
              <a:gd name="T19" fmla="*/ 56 h 56"/>
              <a:gd name="T20" fmla="*/ 100 w 128"/>
              <a:gd name="T21" fmla="*/ 56 h 56"/>
              <a:gd name="T22" fmla="*/ 128 w 128"/>
              <a:gd name="T23" fmla="*/ 28 h 56"/>
              <a:gd name="T24" fmla="*/ 100 w 128"/>
              <a:gd name="T25" fmla="*/ 0 h 56"/>
              <a:gd name="T26" fmla="*/ 11 w 128"/>
              <a:gd name="T27" fmla="*/ 45 h 56"/>
              <a:gd name="T28" fmla="*/ 5 w 128"/>
              <a:gd name="T29" fmla="*/ 28 h 56"/>
              <a:gd name="T30" fmla="*/ 11 w 128"/>
              <a:gd name="T31" fmla="*/ 11 h 56"/>
              <a:gd name="T32" fmla="*/ 28 w 128"/>
              <a:gd name="T33" fmla="*/ 4 h 56"/>
              <a:gd name="T34" fmla="*/ 45 w 128"/>
              <a:gd name="T35" fmla="*/ 11 h 56"/>
              <a:gd name="T36" fmla="*/ 52 w 128"/>
              <a:gd name="T37" fmla="*/ 28 h 56"/>
              <a:gd name="T38" fmla="*/ 45 w 128"/>
              <a:gd name="T39" fmla="*/ 45 h 56"/>
              <a:gd name="T40" fmla="*/ 28 w 128"/>
              <a:gd name="T41" fmla="*/ 52 h 56"/>
              <a:gd name="T42" fmla="*/ 11 w 128"/>
              <a:gd name="T43" fmla="*/ 45 h 56"/>
              <a:gd name="T44" fmla="*/ 117 w 128"/>
              <a:gd name="T45" fmla="*/ 45 h 56"/>
              <a:gd name="T46" fmla="*/ 100 w 128"/>
              <a:gd name="T47" fmla="*/ 52 h 56"/>
              <a:gd name="T48" fmla="*/ 83 w 128"/>
              <a:gd name="T49" fmla="*/ 45 h 56"/>
              <a:gd name="T50" fmla="*/ 76 w 128"/>
              <a:gd name="T51" fmla="*/ 28 h 56"/>
              <a:gd name="T52" fmla="*/ 83 w 128"/>
              <a:gd name="T53" fmla="*/ 11 h 56"/>
              <a:gd name="T54" fmla="*/ 100 w 128"/>
              <a:gd name="T55" fmla="*/ 4 h 56"/>
              <a:gd name="T56" fmla="*/ 117 w 128"/>
              <a:gd name="T57" fmla="*/ 11 h 56"/>
              <a:gd name="T58" fmla="*/ 123 w 128"/>
              <a:gd name="T59" fmla="*/ 28 h 56"/>
              <a:gd name="T60" fmla="*/ 117 w 128"/>
              <a:gd name="T61" fmla="*/ 4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" h="56">
                <a:moveTo>
                  <a:pt x="100" y="0"/>
                </a:moveTo>
                <a:cubicBezTo>
                  <a:pt x="84" y="0"/>
                  <a:pt x="72" y="12"/>
                  <a:pt x="72" y="28"/>
                </a:cubicBezTo>
                <a:cubicBezTo>
                  <a:pt x="72" y="36"/>
                  <a:pt x="75" y="44"/>
                  <a:pt x="81" y="49"/>
                </a:cubicBezTo>
                <a:cubicBezTo>
                  <a:pt x="84" y="52"/>
                  <a:pt x="84" y="52"/>
                  <a:pt x="84" y="52"/>
                </a:cubicBezTo>
                <a:cubicBezTo>
                  <a:pt x="44" y="52"/>
                  <a:pt x="44" y="52"/>
                  <a:pt x="44" y="52"/>
                </a:cubicBezTo>
                <a:cubicBezTo>
                  <a:pt x="47" y="49"/>
                  <a:pt x="47" y="49"/>
                  <a:pt x="47" y="49"/>
                </a:cubicBezTo>
                <a:cubicBezTo>
                  <a:pt x="53" y="44"/>
                  <a:pt x="56" y="36"/>
                  <a:pt x="56" y="28"/>
                </a:cubicBezTo>
                <a:cubicBezTo>
                  <a:pt x="56" y="12"/>
                  <a:pt x="44" y="0"/>
                  <a:pt x="28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100" y="56"/>
                  <a:pt x="100" y="56"/>
                  <a:pt x="100" y="56"/>
                </a:cubicBezTo>
                <a:cubicBezTo>
                  <a:pt x="115" y="56"/>
                  <a:pt x="128" y="44"/>
                  <a:pt x="128" y="28"/>
                </a:cubicBezTo>
                <a:cubicBezTo>
                  <a:pt x="128" y="12"/>
                  <a:pt x="115" y="0"/>
                  <a:pt x="100" y="0"/>
                </a:cubicBezTo>
                <a:close/>
                <a:moveTo>
                  <a:pt x="11" y="45"/>
                </a:moveTo>
                <a:cubicBezTo>
                  <a:pt x="7" y="40"/>
                  <a:pt x="5" y="34"/>
                  <a:pt x="5" y="28"/>
                </a:cubicBezTo>
                <a:cubicBezTo>
                  <a:pt x="5" y="22"/>
                  <a:pt x="7" y="16"/>
                  <a:pt x="11" y="11"/>
                </a:cubicBezTo>
                <a:cubicBezTo>
                  <a:pt x="16" y="7"/>
                  <a:pt x="22" y="4"/>
                  <a:pt x="28" y="4"/>
                </a:cubicBezTo>
                <a:cubicBezTo>
                  <a:pt x="35" y="4"/>
                  <a:pt x="41" y="7"/>
                  <a:pt x="45" y="11"/>
                </a:cubicBezTo>
                <a:cubicBezTo>
                  <a:pt x="49" y="16"/>
                  <a:pt x="52" y="22"/>
                  <a:pt x="52" y="28"/>
                </a:cubicBezTo>
                <a:cubicBezTo>
                  <a:pt x="52" y="34"/>
                  <a:pt x="49" y="40"/>
                  <a:pt x="45" y="45"/>
                </a:cubicBezTo>
                <a:cubicBezTo>
                  <a:pt x="41" y="49"/>
                  <a:pt x="35" y="52"/>
                  <a:pt x="28" y="52"/>
                </a:cubicBezTo>
                <a:cubicBezTo>
                  <a:pt x="22" y="52"/>
                  <a:pt x="16" y="49"/>
                  <a:pt x="11" y="45"/>
                </a:cubicBezTo>
                <a:close/>
                <a:moveTo>
                  <a:pt x="117" y="45"/>
                </a:moveTo>
                <a:cubicBezTo>
                  <a:pt x="112" y="49"/>
                  <a:pt x="106" y="52"/>
                  <a:pt x="100" y="52"/>
                </a:cubicBezTo>
                <a:cubicBezTo>
                  <a:pt x="93" y="52"/>
                  <a:pt x="88" y="49"/>
                  <a:pt x="83" y="45"/>
                </a:cubicBezTo>
                <a:cubicBezTo>
                  <a:pt x="79" y="40"/>
                  <a:pt x="76" y="34"/>
                  <a:pt x="76" y="28"/>
                </a:cubicBezTo>
                <a:cubicBezTo>
                  <a:pt x="76" y="22"/>
                  <a:pt x="79" y="16"/>
                  <a:pt x="83" y="11"/>
                </a:cubicBezTo>
                <a:cubicBezTo>
                  <a:pt x="88" y="7"/>
                  <a:pt x="93" y="4"/>
                  <a:pt x="100" y="4"/>
                </a:cubicBezTo>
                <a:cubicBezTo>
                  <a:pt x="106" y="4"/>
                  <a:pt x="112" y="7"/>
                  <a:pt x="117" y="11"/>
                </a:cubicBezTo>
                <a:cubicBezTo>
                  <a:pt x="121" y="16"/>
                  <a:pt x="123" y="22"/>
                  <a:pt x="123" y="28"/>
                </a:cubicBezTo>
                <a:cubicBezTo>
                  <a:pt x="123" y="34"/>
                  <a:pt x="121" y="40"/>
                  <a:pt x="117" y="4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2"/>
          <p:cNvSpPr>
            <a:spLocks/>
          </p:cNvSpPr>
          <p:nvPr/>
        </p:nvSpPr>
        <p:spPr bwMode="auto">
          <a:xfrm>
            <a:off x="8350250" y="5327650"/>
            <a:ext cx="293688" cy="263525"/>
          </a:xfrm>
          <a:custGeom>
            <a:avLst/>
            <a:gdLst>
              <a:gd name="T0" fmla="*/ 69 w 78"/>
              <a:gd name="T1" fmla="*/ 65 h 70"/>
              <a:gd name="T2" fmla="*/ 41 w 78"/>
              <a:gd name="T3" fmla="*/ 65 h 70"/>
              <a:gd name="T4" fmla="*/ 41 w 78"/>
              <a:gd name="T5" fmla="*/ 43 h 70"/>
              <a:gd name="T6" fmla="*/ 43 w 78"/>
              <a:gd name="T7" fmla="*/ 42 h 70"/>
              <a:gd name="T8" fmla="*/ 78 w 78"/>
              <a:gd name="T9" fmla="*/ 3 h 70"/>
              <a:gd name="T10" fmla="*/ 76 w 78"/>
              <a:gd name="T11" fmla="*/ 0 h 70"/>
              <a:gd name="T12" fmla="*/ 74 w 78"/>
              <a:gd name="T13" fmla="*/ 3 h 70"/>
              <a:gd name="T14" fmla="*/ 64 w 78"/>
              <a:gd name="T15" fmla="*/ 27 h 70"/>
              <a:gd name="T16" fmla="*/ 39 w 78"/>
              <a:gd name="T17" fmla="*/ 38 h 70"/>
              <a:gd name="T18" fmla="*/ 14 w 78"/>
              <a:gd name="T19" fmla="*/ 27 h 70"/>
              <a:gd name="T20" fmla="*/ 4 w 78"/>
              <a:gd name="T21" fmla="*/ 4 h 70"/>
              <a:gd name="T22" fmla="*/ 4 w 78"/>
              <a:gd name="T23" fmla="*/ 3 h 70"/>
              <a:gd name="T24" fmla="*/ 2 w 78"/>
              <a:gd name="T25" fmla="*/ 0 h 70"/>
              <a:gd name="T26" fmla="*/ 0 w 78"/>
              <a:gd name="T27" fmla="*/ 2 h 70"/>
              <a:gd name="T28" fmla="*/ 0 w 78"/>
              <a:gd name="T29" fmla="*/ 4 h 70"/>
              <a:gd name="T30" fmla="*/ 35 w 78"/>
              <a:gd name="T31" fmla="*/ 42 h 70"/>
              <a:gd name="T32" fmla="*/ 37 w 78"/>
              <a:gd name="T33" fmla="*/ 43 h 70"/>
              <a:gd name="T34" fmla="*/ 37 w 78"/>
              <a:gd name="T35" fmla="*/ 65 h 70"/>
              <a:gd name="T36" fmla="*/ 9 w 78"/>
              <a:gd name="T37" fmla="*/ 65 h 70"/>
              <a:gd name="T38" fmla="*/ 7 w 78"/>
              <a:gd name="T39" fmla="*/ 68 h 70"/>
              <a:gd name="T40" fmla="*/ 9 w 78"/>
              <a:gd name="T41" fmla="*/ 70 h 70"/>
              <a:gd name="T42" fmla="*/ 69 w 78"/>
              <a:gd name="T43" fmla="*/ 70 h 70"/>
              <a:gd name="T44" fmla="*/ 71 w 78"/>
              <a:gd name="T45" fmla="*/ 68 h 70"/>
              <a:gd name="T46" fmla="*/ 69 w 78"/>
              <a:gd name="T47" fmla="*/ 6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8" h="70">
                <a:moveTo>
                  <a:pt x="69" y="65"/>
                </a:moveTo>
                <a:cubicBezTo>
                  <a:pt x="41" y="65"/>
                  <a:pt x="41" y="65"/>
                  <a:pt x="41" y="65"/>
                </a:cubicBezTo>
                <a:cubicBezTo>
                  <a:pt x="41" y="43"/>
                  <a:pt x="41" y="43"/>
                  <a:pt x="41" y="43"/>
                </a:cubicBezTo>
                <a:cubicBezTo>
                  <a:pt x="43" y="42"/>
                  <a:pt x="43" y="42"/>
                  <a:pt x="43" y="42"/>
                </a:cubicBezTo>
                <a:cubicBezTo>
                  <a:pt x="63" y="40"/>
                  <a:pt x="78" y="23"/>
                  <a:pt x="78" y="3"/>
                </a:cubicBezTo>
                <a:cubicBezTo>
                  <a:pt x="78" y="2"/>
                  <a:pt x="77" y="0"/>
                  <a:pt x="76" y="0"/>
                </a:cubicBezTo>
                <a:cubicBezTo>
                  <a:pt x="75" y="0"/>
                  <a:pt x="74" y="2"/>
                  <a:pt x="74" y="3"/>
                </a:cubicBezTo>
                <a:cubicBezTo>
                  <a:pt x="74" y="12"/>
                  <a:pt x="70" y="21"/>
                  <a:pt x="64" y="27"/>
                </a:cubicBezTo>
                <a:cubicBezTo>
                  <a:pt x="57" y="34"/>
                  <a:pt x="48" y="38"/>
                  <a:pt x="39" y="38"/>
                </a:cubicBezTo>
                <a:cubicBezTo>
                  <a:pt x="30" y="38"/>
                  <a:pt x="21" y="34"/>
                  <a:pt x="14" y="27"/>
                </a:cubicBezTo>
                <a:cubicBezTo>
                  <a:pt x="8" y="21"/>
                  <a:pt x="5" y="13"/>
                  <a:pt x="4" y="4"/>
                </a:cubicBezTo>
                <a:cubicBezTo>
                  <a:pt x="4" y="3"/>
                  <a:pt x="4" y="3"/>
                  <a:pt x="4" y="3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0" y="4"/>
                  <a:pt x="0" y="4"/>
                </a:cubicBezTo>
                <a:cubicBezTo>
                  <a:pt x="0" y="24"/>
                  <a:pt x="15" y="40"/>
                  <a:pt x="35" y="42"/>
                </a:cubicBezTo>
                <a:cubicBezTo>
                  <a:pt x="37" y="43"/>
                  <a:pt x="37" y="43"/>
                  <a:pt x="37" y="43"/>
                </a:cubicBezTo>
                <a:cubicBezTo>
                  <a:pt x="37" y="65"/>
                  <a:pt x="37" y="65"/>
                  <a:pt x="37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8" y="65"/>
                  <a:pt x="7" y="66"/>
                  <a:pt x="7" y="68"/>
                </a:cubicBezTo>
                <a:cubicBezTo>
                  <a:pt x="7" y="69"/>
                  <a:pt x="8" y="70"/>
                  <a:pt x="9" y="70"/>
                </a:cubicBezTo>
                <a:cubicBezTo>
                  <a:pt x="69" y="70"/>
                  <a:pt x="69" y="70"/>
                  <a:pt x="69" y="70"/>
                </a:cubicBezTo>
                <a:cubicBezTo>
                  <a:pt x="70" y="70"/>
                  <a:pt x="71" y="69"/>
                  <a:pt x="71" y="68"/>
                </a:cubicBezTo>
                <a:cubicBezTo>
                  <a:pt x="71" y="66"/>
                  <a:pt x="70" y="65"/>
                  <a:pt x="69" y="6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3"/>
          <p:cNvSpPr>
            <a:spLocks noEditPoints="1"/>
          </p:cNvSpPr>
          <p:nvPr/>
        </p:nvSpPr>
        <p:spPr bwMode="auto">
          <a:xfrm>
            <a:off x="8402638" y="5110163"/>
            <a:ext cx="187325" cy="319088"/>
          </a:xfrm>
          <a:custGeom>
            <a:avLst/>
            <a:gdLst>
              <a:gd name="T0" fmla="*/ 25 w 50"/>
              <a:gd name="T1" fmla="*/ 85 h 85"/>
              <a:gd name="T2" fmla="*/ 50 w 50"/>
              <a:gd name="T3" fmla="*/ 61 h 85"/>
              <a:gd name="T4" fmla="*/ 50 w 50"/>
              <a:gd name="T5" fmla="*/ 25 h 85"/>
              <a:gd name="T6" fmla="*/ 25 w 50"/>
              <a:gd name="T7" fmla="*/ 0 h 85"/>
              <a:gd name="T8" fmla="*/ 0 w 50"/>
              <a:gd name="T9" fmla="*/ 25 h 85"/>
              <a:gd name="T10" fmla="*/ 0 w 50"/>
              <a:gd name="T11" fmla="*/ 61 h 85"/>
              <a:gd name="T12" fmla="*/ 25 w 50"/>
              <a:gd name="T13" fmla="*/ 85 h 85"/>
              <a:gd name="T14" fmla="*/ 7 w 50"/>
              <a:gd name="T15" fmla="*/ 16 h 85"/>
              <a:gd name="T16" fmla="*/ 11 w 50"/>
              <a:gd name="T17" fmla="*/ 10 h 85"/>
              <a:gd name="T18" fmla="*/ 25 w 50"/>
              <a:gd name="T19" fmla="*/ 5 h 85"/>
              <a:gd name="T20" fmla="*/ 39 w 50"/>
              <a:gd name="T21" fmla="*/ 10 h 85"/>
              <a:gd name="T22" fmla="*/ 43 w 50"/>
              <a:gd name="T23" fmla="*/ 16 h 85"/>
              <a:gd name="T24" fmla="*/ 44 w 50"/>
              <a:gd name="T25" fmla="*/ 18 h 85"/>
              <a:gd name="T26" fmla="*/ 6 w 50"/>
              <a:gd name="T27" fmla="*/ 18 h 85"/>
              <a:gd name="T28" fmla="*/ 7 w 50"/>
              <a:gd name="T29" fmla="*/ 16 h 85"/>
              <a:gd name="T30" fmla="*/ 5 w 50"/>
              <a:gd name="T31" fmla="*/ 23 h 85"/>
              <a:gd name="T32" fmla="*/ 45 w 50"/>
              <a:gd name="T33" fmla="*/ 23 h 85"/>
              <a:gd name="T34" fmla="*/ 45 w 50"/>
              <a:gd name="T35" fmla="*/ 25 h 85"/>
              <a:gd name="T36" fmla="*/ 45 w 50"/>
              <a:gd name="T37" fmla="*/ 33 h 85"/>
              <a:gd name="T38" fmla="*/ 5 w 50"/>
              <a:gd name="T39" fmla="*/ 33 h 85"/>
              <a:gd name="T40" fmla="*/ 5 w 50"/>
              <a:gd name="T41" fmla="*/ 23 h 85"/>
              <a:gd name="T42" fmla="*/ 5 w 50"/>
              <a:gd name="T43" fmla="*/ 37 h 85"/>
              <a:gd name="T44" fmla="*/ 45 w 50"/>
              <a:gd name="T45" fmla="*/ 37 h 85"/>
              <a:gd name="T46" fmla="*/ 45 w 50"/>
              <a:gd name="T47" fmla="*/ 48 h 85"/>
              <a:gd name="T48" fmla="*/ 5 w 50"/>
              <a:gd name="T49" fmla="*/ 48 h 85"/>
              <a:gd name="T50" fmla="*/ 5 w 50"/>
              <a:gd name="T51" fmla="*/ 37 h 85"/>
              <a:gd name="T52" fmla="*/ 5 w 50"/>
              <a:gd name="T53" fmla="*/ 61 h 85"/>
              <a:gd name="T54" fmla="*/ 5 w 50"/>
              <a:gd name="T55" fmla="*/ 52 h 85"/>
              <a:gd name="T56" fmla="*/ 45 w 50"/>
              <a:gd name="T57" fmla="*/ 52 h 85"/>
              <a:gd name="T58" fmla="*/ 45 w 50"/>
              <a:gd name="T59" fmla="*/ 63 h 85"/>
              <a:gd name="T60" fmla="*/ 5 w 50"/>
              <a:gd name="T61" fmla="*/ 63 h 85"/>
              <a:gd name="T62" fmla="*/ 5 w 50"/>
              <a:gd name="T63" fmla="*/ 61 h 85"/>
              <a:gd name="T64" fmla="*/ 6 w 50"/>
              <a:gd name="T65" fmla="*/ 67 h 85"/>
              <a:gd name="T66" fmla="*/ 44 w 50"/>
              <a:gd name="T67" fmla="*/ 67 h 85"/>
              <a:gd name="T68" fmla="*/ 43 w 50"/>
              <a:gd name="T69" fmla="*/ 69 h 85"/>
              <a:gd name="T70" fmla="*/ 39 w 50"/>
              <a:gd name="T71" fmla="*/ 75 h 85"/>
              <a:gd name="T72" fmla="*/ 25 w 50"/>
              <a:gd name="T73" fmla="*/ 81 h 85"/>
              <a:gd name="T74" fmla="*/ 11 w 50"/>
              <a:gd name="T75" fmla="*/ 75 h 85"/>
              <a:gd name="T76" fmla="*/ 7 w 50"/>
              <a:gd name="T77" fmla="*/ 69 h 85"/>
              <a:gd name="T78" fmla="*/ 6 w 50"/>
              <a:gd name="T79" fmla="*/ 67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0" h="85">
                <a:moveTo>
                  <a:pt x="25" y="85"/>
                </a:moveTo>
                <a:cubicBezTo>
                  <a:pt x="39" y="85"/>
                  <a:pt x="50" y="74"/>
                  <a:pt x="50" y="61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11"/>
                  <a:pt x="39" y="0"/>
                  <a:pt x="25" y="0"/>
                </a:cubicBezTo>
                <a:cubicBezTo>
                  <a:pt x="11" y="0"/>
                  <a:pt x="0" y="11"/>
                  <a:pt x="0" y="2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74"/>
                  <a:pt x="11" y="85"/>
                  <a:pt x="25" y="85"/>
                </a:cubicBezTo>
                <a:close/>
                <a:moveTo>
                  <a:pt x="7" y="16"/>
                </a:moveTo>
                <a:cubicBezTo>
                  <a:pt x="8" y="14"/>
                  <a:pt x="9" y="12"/>
                  <a:pt x="11" y="10"/>
                </a:cubicBezTo>
                <a:cubicBezTo>
                  <a:pt x="15" y="7"/>
                  <a:pt x="20" y="5"/>
                  <a:pt x="25" y="5"/>
                </a:cubicBezTo>
                <a:cubicBezTo>
                  <a:pt x="30" y="5"/>
                  <a:pt x="35" y="7"/>
                  <a:pt x="39" y="10"/>
                </a:cubicBezTo>
                <a:cubicBezTo>
                  <a:pt x="41" y="12"/>
                  <a:pt x="42" y="14"/>
                  <a:pt x="43" y="16"/>
                </a:cubicBezTo>
                <a:cubicBezTo>
                  <a:pt x="44" y="18"/>
                  <a:pt x="44" y="18"/>
                  <a:pt x="44" y="18"/>
                </a:cubicBezTo>
                <a:cubicBezTo>
                  <a:pt x="6" y="18"/>
                  <a:pt x="6" y="18"/>
                  <a:pt x="6" y="18"/>
                </a:cubicBezTo>
                <a:lnTo>
                  <a:pt x="7" y="16"/>
                </a:lnTo>
                <a:close/>
                <a:moveTo>
                  <a:pt x="5" y="23"/>
                </a:moveTo>
                <a:cubicBezTo>
                  <a:pt x="45" y="23"/>
                  <a:pt x="45" y="23"/>
                  <a:pt x="45" y="23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33"/>
                  <a:pt x="45" y="33"/>
                  <a:pt x="45" y="33"/>
                </a:cubicBezTo>
                <a:cubicBezTo>
                  <a:pt x="5" y="33"/>
                  <a:pt x="5" y="33"/>
                  <a:pt x="5" y="33"/>
                </a:cubicBezTo>
                <a:lnTo>
                  <a:pt x="5" y="23"/>
                </a:lnTo>
                <a:close/>
                <a:moveTo>
                  <a:pt x="5" y="37"/>
                </a:moveTo>
                <a:cubicBezTo>
                  <a:pt x="45" y="37"/>
                  <a:pt x="45" y="37"/>
                  <a:pt x="45" y="37"/>
                </a:cubicBezTo>
                <a:cubicBezTo>
                  <a:pt x="45" y="48"/>
                  <a:pt x="45" y="48"/>
                  <a:pt x="45" y="48"/>
                </a:cubicBezTo>
                <a:cubicBezTo>
                  <a:pt x="5" y="48"/>
                  <a:pt x="5" y="48"/>
                  <a:pt x="5" y="48"/>
                </a:cubicBezTo>
                <a:lnTo>
                  <a:pt x="5" y="37"/>
                </a:lnTo>
                <a:close/>
                <a:moveTo>
                  <a:pt x="5" y="61"/>
                </a:moveTo>
                <a:cubicBezTo>
                  <a:pt x="5" y="52"/>
                  <a:pt x="5" y="52"/>
                  <a:pt x="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63"/>
                  <a:pt x="45" y="63"/>
                  <a:pt x="45" y="63"/>
                </a:cubicBezTo>
                <a:cubicBezTo>
                  <a:pt x="5" y="63"/>
                  <a:pt x="5" y="63"/>
                  <a:pt x="5" y="63"/>
                </a:cubicBezTo>
                <a:lnTo>
                  <a:pt x="5" y="61"/>
                </a:lnTo>
                <a:close/>
                <a:moveTo>
                  <a:pt x="6" y="67"/>
                </a:moveTo>
                <a:cubicBezTo>
                  <a:pt x="44" y="67"/>
                  <a:pt x="44" y="67"/>
                  <a:pt x="44" y="67"/>
                </a:cubicBezTo>
                <a:cubicBezTo>
                  <a:pt x="43" y="69"/>
                  <a:pt x="43" y="69"/>
                  <a:pt x="43" y="69"/>
                </a:cubicBezTo>
                <a:cubicBezTo>
                  <a:pt x="42" y="71"/>
                  <a:pt x="41" y="73"/>
                  <a:pt x="39" y="75"/>
                </a:cubicBezTo>
                <a:cubicBezTo>
                  <a:pt x="35" y="79"/>
                  <a:pt x="30" y="81"/>
                  <a:pt x="25" y="81"/>
                </a:cubicBezTo>
                <a:cubicBezTo>
                  <a:pt x="20" y="81"/>
                  <a:pt x="15" y="79"/>
                  <a:pt x="11" y="75"/>
                </a:cubicBezTo>
                <a:cubicBezTo>
                  <a:pt x="9" y="73"/>
                  <a:pt x="8" y="71"/>
                  <a:pt x="7" y="69"/>
                </a:cubicBezTo>
                <a:lnTo>
                  <a:pt x="6" y="6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4"/>
          <p:cNvSpPr>
            <a:spLocks noEditPoints="1"/>
          </p:cNvSpPr>
          <p:nvPr/>
        </p:nvSpPr>
        <p:spPr bwMode="auto">
          <a:xfrm>
            <a:off x="7362825" y="5110163"/>
            <a:ext cx="346075" cy="481013"/>
          </a:xfrm>
          <a:custGeom>
            <a:avLst/>
            <a:gdLst>
              <a:gd name="T0" fmla="*/ 70 w 92"/>
              <a:gd name="T1" fmla="*/ 36 h 128"/>
              <a:gd name="T2" fmla="*/ 46 w 92"/>
              <a:gd name="T3" fmla="*/ 0 h 128"/>
              <a:gd name="T4" fmla="*/ 22 w 92"/>
              <a:gd name="T5" fmla="*/ 60 h 128"/>
              <a:gd name="T6" fmla="*/ 29 w 92"/>
              <a:gd name="T7" fmla="*/ 78 h 128"/>
              <a:gd name="T8" fmla="*/ 20 w 92"/>
              <a:gd name="T9" fmla="*/ 84 h 128"/>
              <a:gd name="T10" fmla="*/ 11 w 92"/>
              <a:gd name="T11" fmla="*/ 61 h 128"/>
              <a:gd name="T12" fmla="*/ 7 w 92"/>
              <a:gd name="T13" fmla="*/ 61 h 128"/>
              <a:gd name="T14" fmla="*/ 17 w 92"/>
              <a:gd name="T15" fmla="*/ 88 h 128"/>
              <a:gd name="T16" fmla="*/ 1 w 92"/>
              <a:gd name="T17" fmla="*/ 106 h 128"/>
              <a:gd name="T18" fmla="*/ 4 w 92"/>
              <a:gd name="T19" fmla="*/ 109 h 128"/>
              <a:gd name="T20" fmla="*/ 22 w 92"/>
              <a:gd name="T21" fmla="*/ 92 h 128"/>
              <a:gd name="T22" fmla="*/ 44 w 92"/>
              <a:gd name="T23" fmla="*/ 102 h 128"/>
              <a:gd name="T24" fmla="*/ 17 w 92"/>
              <a:gd name="T25" fmla="*/ 123 h 128"/>
              <a:gd name="T26" fmla="*/ 17 w 92"/>
              <a:gd name="T27" fmla="*/ 128 h 128"/>
              <a:gd name="T28" fmla="*/ 78 w 92"/>
              <a:gd name="T29" fmla="*/ 126 h 128"/>
              <a:gd name="T30" fmla="*/ 48 w 92"/>
              <a:gd name="T31" fmla="*/ 123 h 128"/>
              <a:gd name="T32" fmla="*/ 50 w 92"/>
              <a:gd name="T33" fmla="*/ 100 h 128"/>
              <a:gd name="T34" fmla="*/ 83 w 92"/>
              <a:gd name="T35" fmla="*/ 59 h 128"/>
              <a:gd name="T36" fmla="*/ 70 w 92"/>
              <a:gd name="T37" fmla="*/ 86 h 128"/>
              <a:gd name="T38" fmla="*/ 26 w 92"/>
              <a:gd name="T39" fmla="*/ 89 h 128"/>
              <a:gd name="T40" fmla="*/ 33 w 92"/>
              <a:gd name="T41" fmla="*/ 81 h 128"/>
              <a:gd name="T42" fmla="*/ 46 w 92"/>
              <a:gd name="T43" fmla="*/ 85 h 128"/>
              <a:gd name="T44" fmla="*/ 70 w 92"/>
              <a:gd name="T45" fmla="*/ 43 h 128"/>
              <a:gd name="T46" fmla="*/ 91 w 92"/>
              <a:gd name="T47" fmla="*/ 19 h 128"/>
              <a:gd name="T48" fmla="*/ 66 w 92"/>
              <a:gd name="T49" fmla="*/ 60 h 128"/>
              <a:gd name="T50" fmla="*/ 46 w 92"/>
              <a:gd name="T51" fmla="*/ 80 h 128"/>
              <a:gd name="T52" fmla="*/ 36 w 92"/>
              <a:gd name="T53" fmla="*/ 77 h 128"/>
              <a:gd name="T54" fmla="*/ 66 w 92"/>
              <a:gd name="T55" fmla="*/ 60 h 128"/>
              <a:gd name="T56" fmla="*/ 32 w 92"/>
              <a:gd name="T57" fmla="*/ 75 h 128"/>
              <a:gd name="T58" fmla="*/ 26 w 92"/>
              <a:gd name="T59" fmla="*/ 60 h 128"/>
              <a:gd name="T60" fmla="*/ 32 w 92"/>
              <a:gd name="T61" fmla="*/ 10 h 128"/>
              <a:gd name="T62" fmla="*/ 60 w 92"/>
              <a:gd name="T63" fmla="*/ 10 h 128"/>
              <a:gd name="T64" fmla="*/ 66 w 92"/>
              <a:gd name="T65" fmla="*/ 4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" h="128">
                <a:moveTo>
                  <a:pt x="88" y="19"/>
                </a:moveTo>
                <a:cubicBezTo>
                  <a:pt x="70" y="36"/>
                  <a:pt x="70" y="36"/>
                  <a:pt x="70" y="36"/>
                </a:cubicBezTo>
                <a:cubicBezTo>
                  <a:pt x="70" y="24"/>
                  <a:pt x="70" y="24"/>
                  <a:pt x="70" y="24"/>
                </a:cubicBezTo>
                <a:cubicBezTo>
                  <a:pt x="70" y="11"/>
                  <a:pt x="59" y="0"/>
                  <a:pt x="46" y="0"/>
                </a:cubicBezTo>
                <a:cubicBezTo>
                  <a:pt x="33" y="0"/>
                  <a:pt x="22" y="11"/>
                  <a:pt x="22" y="24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6"/>
                  <a:pt x="24" y="72"/>
                  <a:pt x="28" y="77"/>
                </a:cubicBezTo>
                <a:cubicBezTo>
                  <a:pt x="29" y="78"/>
                  <a:pt x="29" y="78"/>
                  <a:pt x="29" y="78"/>
                </a:cubicBezTo>
                <a:cubicBezTo>
                  <a:pt x="21" y="85"/>
                  <a:pt x="21" y="85"/>
                  <a:pt x="21" y="85"/>
                </a:cubicBezTo>
                <a:cubicBezTo>
                  <a:pt x="20" y="84"/>
                  <a:pt x="20" y="84"/>
                  <a:pt x="20" y="84"/>
                </a:cubicBezTo>
                <a:cubicBezTo>
                  <a:pt x="15" y="78"/>
                  <a:pt x="12" y="71"/>
                  <a:pt x="11" y="63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59"/>
                  <a:pt x="10" y="58"/>
                  <a:pt x="9" y="58"/>
                </a:cubicBezTo>
                <a:cubicBezTo>
                  <a:pt x="8" y="58"/>
                  <a:pt x="7" y="59"/>
                  <a:pt x="7" y="61"/>
                </a:cubicBezTo>
                <a:cubicBezTo>
                  <a:pt x="7" y="62"/>
                  <a:pt x="7" y="62"/>
                  <a:pt x="7" y="62"/>
                </a:cubicBezTo>
                <a:cubicBezTo>
                  <a:pt x="7" y="72"/>
                  <a:pt x="11" y="81"/>
                  <a:pt x="17" y="88"/>
                </a:cubicBezTo>
                <a:cubicBezTo>
                  <a:pt x="18" y="89"/>
                  <a:pt x="18" y="89"/>
                  <a:pt x="18" y="89"/>
                </a:cubicBezTo>
                <a:cubicBezTo>
                  <a:pt x="1" y="106"/>
                  <a:pt x="1" y="106"/>
                  <a:pt x="1" y="106"/>
                </a:cubicBezTo>
                <a:cubicBezTo>
                  <a:pt x="0" y="107"/>
                  <a:pt x="0" y="108"/>
                  <a:pt x="1" y="109"/>
                </a:cubicBezTo>
                <a:cubicBezTo>
                  <a:pt x="2" y="110"/>
                  <a:pt x="3" y="110"/>
                  <a:pt x="4" y="109"/>
                </a:cubicBezTo>
                <a:cubicBezTo>
                  <a:pt x="21" y="92"/>
                  <a:pt x="21" y="92"/>
                  <a:pt x="21" y="92"/>
                </a:cubicBezTo>
                <a:cubicBezTo>
                  <a:pt x="22" y="92"/>
                  <a:pt x="22" y="92"/>
                  <a:pt x="22" y="92"/>
                </a:cubicBezTo>
                <a:cubicBezTo>
                  <a:pt x="28" y="97"/>
                  <a:pt x="35" y="100"/>
                  <a:pt x="42" y="100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5" y="123"/>
                  <a:pt x="14" y="125"/>
                  <a:pt x="14" y="126"/>
                </a:cubicBezTo>
                <a:cubicBezTo>
                  <a:pt x="14" y="127"/>
                  <a:pt x="15" y="128"/>
                  <a:pt x="17" y="128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7" y="128"/>
                  <a:pt x="78" y="127"/>
                  <a:pt x="78" y="126"/>
                </a:cubicBezTo>
                <a:cubicBezTo>
                  <a:pt x="78" y="125"/>
                  <a:pt x="77" y="123"/>
                  <a:pt x="75" y="123"/>
                </a:cubicBezTo>
                <a:cubicBezTo>
                  <a:pt x="48" y="123"/>
                  <a:pt x="48" y="123"/>
                  <a:pt x="48" y="123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70" y="98"/>
                  <a:pt x="85" y="82"/>
                  <a:pt x="85" y="61"/>
                </a:cubicBezTo>
                <a:cubicBezTo>
                  <a:pt x="85" y="60"/>
                  <a:pt x="84" y="59"/>
                  <a:pt x="83" y="59"/>
                </a:cubicBezTo>
                <a:cubicBezTo>
                  <a:pt x="82" y="59"/>
                  <a:pt x="81" y="60"/>
                  <a:pt x="81" y="61"/>
                </a:cubicBezTo>
                <a:cubicBezTo>
                  <a:pt x="81" y="70"/>
                  <a:pt x="77" y="79"/>
                  <a:pt x="70" y="86"/>
                </a:cubicBezTo>
                <a:cubicBezTo>
                  <a:pt x="64" y="92"/>
                  <a:pt x="55" y="96"/>
                  <a:pt x="46" y="96"/>
                </a:cubicBezTo>
                <a:cubicBezTo>
                  <a:pt x="39" y="96"/>
                  <a:pt x="32" y="94"/>
                  <a:pt x="26" y="89"/>
                </a:cubicBezTo>
                <a:cubicBezTo>
                  <a:pt x="25" y="89"/>
                  <a:pt x="25" y="89"/>
                  <a:pt x="25" y="89"/>
                </a:cubicBezTo>
                <a:cubicBezTo>
                  <a:pt x="33" y="81"/>
                  <a:pt x="33" y="81"/>
                  <a:pt x="33" y="81"/>
                </a:cubicBezTo>
                <a:cubicBezTo>
                  <a:pt x="33" y="81"/>
                  <a:pt x="33" y="81"/>
                  <a:pt x="33" y="81"/>
                </a:cubicBezTo>
                <a:cubicBezTo>
                  <a:pt x="37" y="83"/>
                  <a:pt x="42" y="85"/>
                  <a:pt x="46" y="85"/>
                </a:cubicBezTo>
                <a:cubicBezTo>
                  <a:pt x="59" y="85"/>
                  <a:pt x="70" y="74"/>
                  <a:pt x="70" y="60"/>
                </a:cubicBezTo>
                <a:cubicBezTo>
                  <a:pt x="70" y="43"/>
                  <a:pt x="70" y="43"/>
                  <a:pt x="70" y="43"/>
                </a:cubicBezTo>
                <a:cubicBezTo>
                  <a:pt x="91" y="22"/>
                  <a:pt x="91" y="22"/>
                  <a:pt x="91" y="22"/>
                </a:cubicBezTo>
                <a:cubicBezTo>
                  <a:pt x="92" y="21"/>
                  <a:pt x="92" y="20"/>
                  <a:pt x="91" y="19"/>
                </a:cubicBezTo>
                <a:cubicBezTo>
                  <a:pt x="90" y="18"/>
                  <a:pt x="89" y="18"/>
                  <a:pt x="88" y="19"/>
                </a:cubicBezTo>
                <a:close/>
                <a:moveTo>
                  <a:pt x="66" y="60"/>
                </a:moveTo>
                <a:cubicBezTo>
                  <a:pt x="66" y="66"/>
                  <a:pt x="64" y="71"/>
                  <a:pt x="60" y="74"/>
                </a:cubicBezTo>
                <a:cubicBezTo>
                  <a:pt x="56" y="78"/>
                  <a:pt x="51" y="80"/>
                  <a:pt x="46" y="80"/>
                </a:cubicBezTo>
                <a:cubicBezTo>
                  <a:pt x="43" y="80"/>
                  <a:pt x="40" y="80"/>
                  <a:pt x="38" y="78"/>
                </a:cubicBezTo>
                <a:cubicBezTo>
                  <a:pt x="36" y="77"/>
                  <a:pt x="36" y="77"/>
                  <a:pt x="36" y="77"/>
                </a:cubicBezTo>
                <a:cubicBezTo>
                  <a:pt x="66" y="47"/>
                  <a:pt x="66" y="47"/>
                  <a:pt x="66" y="47"/>
                </a:cubicBezTo>
                <a:lnTo>
                  <a:pt x="66" y="60"/>
                </a:lnTo>
                <a:close/>
                <a:moveTo>
                  <a:pt x="66" y="41"/>
                </a:moveTo>
                <a:cubicBezTo>
                  <a:pt x="32" y="75"/>
                  <a:pt x="32" y="75"/>
                  <a:pt x="32" y="75"/>
                </a:cubicBezTo>
                <a:cubicBezTo>
                  <a:pt x="31" y="74"/>
                  <a:pt x="31" y="74"/>
                  <a:pt x="31" y="74"/>
                </a:cubicBezTo>
                <a:cubicBezTo>
                  <a:pt x="28" y="70"/>
                  <a:pt x="26" y="65"/>
                  <a:pt x="26" y="60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19"/>
                  <a:pt x="28" y="14"/>
                  <a:pt x="32" y="10"/>
                </a:cubicBezTo>
                <a:cubicBezTo>
                  <a:pt x="36" y="7"/>
                  <a:pt x="41" y="5"/>
                  <a:pt x="46" y="5"/>
                </a:cubicBezTo>
                <a:cubicBezTo>
                  <a:pt x="51" y="5"/>
                  <a:pt x="56" y="7"/>
                  <a:pt x="60" y="10"/>
                </a:cubicBezTo>
                <a:cubicBezTo>
                  <a:pt x="64" y="14"/>
                  <a:pt x="66" y="19"/>
                  <a:pt x="66" y="24"/>
                </a:cubicBezTo>
                <a:lnTo>
                  <a:pt x="66" y="4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5"/>
          <p:cNvSpPr>
            <a:spLocks noEditPoints="1"/>
          </p:cNvSpPr>
          <p:nvPr/>
        </p:nvSpPr>
        <p:spPr bwMode="auto">
          <a:xfrm>
            <a:off x="6484938" y="5110163"/>
            <a:ext cx="179388" cy="319088"/>
          </a:xfrm>
          <a:custGeom>
            <a:avLst/>
            <a:gdLst>
              <a:gd name="T0" fmla="*/ 24 w 48"/>
              <a:gd name="T1" fmla="*/ 85 h 85"/>
              <a:gd name="T2" fmla="*/ 48 w 48"/>
              <a:gd name="T3" fmla="*/ 60 h 85"/>
              <a:gd name="T4" fmla="*/ 48 w 48"/>
              <a:gd name="T5" fmla="*/ 24 h 85"/>
              <a:gd name="T6" fmla="*/ 24 w 48"/>
              <a:gd name="T7" fmla="*/ 0 h 85"/>
              <a:gd name="T8" fmla="*/ 0 w 48"/>
              <a:gd name="T9" fmla="*/ 24 h 85"/>
              <a:gd name="T10" fmla="*/ 0 w 48"/>
              <a:gd name="T11" fmla="*/ 60 h 85"/>
              <a:gd name="T12" fmla="*/ 24 w 48"/>
              <a:gd name="T13" fmla="*/ 85 h 85"/>
              <a:gd name="T14" fmla="*/ 4 w 48"/>
              <a:gd name="T15" fmla="*/ 24 h 85"/>
              <a:gd name="T16" fmla="*/ 10 w 48"/>
              <a:gd name="T17" fmla="*/ 10 h 85"/>
              <a:gd name="T18" fmla="*/ 24 w 48"/>
              <a:gd name="T19" fmla="*/ 5 h 85"/>
              <a:gd name="T20" fmla="*/ 38 w 48"/>
              <a:gd name="T21" fmla="*/ 10 h 85"/>
              <a:gd name="T22" fmla="*/ 44 w 48"/>
              <a:gd name="T23" fmla="*/ 24 h 85"/>
              <a:gd name="T24" fmla="*/ 44 w 48"/>
              <a:gd name="T25" fmla="*/ 60 h 85"/>
              <a:gd name="T26" fmla="*/ 38 w 48"/>
              <a:gd name="T27" fmla="*/ 74 h 85"/>
              <a:gd name="T28" fmla="*/ 24 w 48"/>
              <a:gd name="T29" fmla="*/ 80 h 85"/>
              <a:gd name="T30" fmla="*/ 10 w 48"/>
              <a:gd name="T31" fmla="*/ 74 h 85"/>
              <a:gd name="T32" fmla="*/ 4 w 48"/>
              <a:gd name="T33" fmla="*/ 60 h 85"/>
              <a:gd name="T34" fmla="*/ 4 w 48"/>
              <a:gd name="T35" fmla="*/ 2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" h="85">
                <a:moveTo>
                  <a:pt x="24" y="85"/>
                </a:moveTo>
                <a:cubicBezTo>
                  <a:pt x="37" y="85"/>
                  <a:pt x="48" y="74"/>
                  <a:pt x="48" y="60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11"/>
                  <a:pt x="37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74"/>
                  <a:pt x="11" y="85"/>
                  <a:pt x="24" y="85"/>
                </a:cubicBezTo>
                <a:close/>
                <a:moveTo>
                  <a:pt x="4" y="24"/>
                </a:moveTo>
                <a:cubicBezTo>
                  <a:pt x="4" y="19"/>
                  <a:pt x="6" y="14"/>
                  <a:pt x="10" y="10"/>
                </a:cubicBezTo>
                <a:cubicBezTo>
                  <a:pt x="14" y="7"/>
                  <a:pt x="19" y="5"/>
                  <a:pt x="24" y="5"/>
                </a:cubicBezTo>
                <a:cubicBezTo>
                  <a:pt x="29" y="5"/>
                  <a:pt x="34" y="7"/>
                  <a:pt x="38" y="10"/>
                </a:cubicBezTo>
                <a:cubicBezTo>
                  <a:pt x="42" y="14"/>
                  <a:pt x="44" y="19"/>
                  <a:pt x="44" y="24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66"/>
                  <a:pt x="42" y="71"/>
                  <a:pt x="38" y="74"/>
                </a:cubicBezTo>
                <a:cubicBezTo>
                  <a:pt x="34" y="78"/>
                  <a:pt x="29" y="80"/>
                  <a:pt x="24" y="80"/>
                </a:cubicBezTo>
                <a:cubicBezTo>
                  <a:pt x="19" y="80"/>
                  <a:pt x="14" y="78"/>
                  <a:pt x="10" y="74"/>
                </a:cubicBezTo>
                <a:cubicBezTo>
                  <a:pt x="6" y="71"/>
                  <a:pt x="4" y="66"/>
                  <a:pt x="4" y="60"/>
                </a:cubicBezTo>
                <a:lnTo>
                  <a:pt x="4" y="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6"/>
          <p:cNvSpPr>
            <a:spLocks/>
          </p:cNvSpPr>
          <p:nvPr/>
        </p:nvSpPr>
        <p:spPr bwMode="auto">
          <a:xfrm>
            <a:off x="6427788" y="5327650"/>
            <a:ext cx="293688" cy="263525"/>
          </a:xfrm>
          <a:custGeom>
            <a:avLst/>
            <a:gdLst>
              <a:gd name="T0" fmla="*/ 68 w 78"/>
              <a:gd name="T1" fmla="*/ 65 h 70"/>
              <a:gd name="T2" fmla="*/ 41 w 78"/>
              <a:gd name="T3" fmla="*/ 65 h 70"/>
              <a:gd name="T4" fmla="*/ 41 w 78"/>
              <a:gd name="T5" fmla="*/ 44 h 70"/>
              <a:gd name="T6" fmla="*/ 43 w 78"/>
              <a:gd name="T7" fmla="*/ 42 h 70"/>
              <a:gd name="T8" fmla="*/ 78 w 78"/>
              <a:gd name="T9" fmla="*/ 3 h 70"/>
              <a:gd name="T10" fmla="*/ 76 w 78"/>
              <a:gd name="T11" fmla="*/ 1 h 70"/>
              <a:gd name="T12" fmla="*/ 74 w 78"/>
              <a:gd name="T13" fmla="*/ 3 h 70"/>
              <a:gd name="T14" fmla="*/ 63 w 78"/>
              <a:gd name="T15" fmla="*/ 28 h 70"/>
              <a:gd name="T16" fmla="*/ 39 w 78"/>
              <a:gd name="T17" fmla="*/ 38 h 70"/>
              <a:gd name="T18" fmla="*/ 15 w 78"/>
              <a:gd name="T19" fmla="*/ 28 h 70"/>
              <a:gd name="T20" fmla="*/ 4 w 78"/>
              <a:gd name="T21" fmla="*/ 5 h 70"/>
              <a:gd name="T22" fmla="*/ 4 w 78"/>
              <a:gd name="T23" fmla="*/ 3 h 70"/>
              <a:gd name="T24" fmla="*/ 2 w 78"/>
              <a:gd name="T25" fmla="*/ 0 h 70"/>
              <a:gd name="T26" fmla="*/ 0 w 78"/>
              <a:gd name="T27" fmla="*/ 3 h 70"/>
              <a:gd name="T28" fmla="*/ 0 w 78"/>
              <a:gd name="T29" fmla="*/ 4 h 70"/>
              <a:gd name="T30" fmla="*/ 35 w 78"/>
              <a:gd name="T31" fmla="*/ 42 h 70"/>
              <a:gd name="T32" fmla="*/ 37 w 78"/>
              <a:gd name="T33" fmla="*/ 44 h 70"/>
              <a:gd name="T34" fmla="*/ 37 w 78"/>
              <a:gd name="T35" fmla="*/ 65 h 70"/>
              <a:gd name="T36" fmla="*/ 10 w 78"/>
              <a:gd name="T37" fmla="*/ 65 h 70"/>
              <a:gd name="T38" fmla="*/ 7 w 78"/>
              <a:gd name="T39" fmla="*/ 68 h 70"/>
              <a:gd name="T40" fmla="*/ 10 w 78"/>
              <a:gd name="T41" fmla="*/ 70 h 70"/>
              <a:gd name="T42" fmla="*/ 68 w 78"/>
              <a:gd name="T43" fmla="*/ 70 h 70"/>
              <a:gd name="T44" fmla="*/ 71 w 78"/>
              <a:gd name="T45" fmla="*/ 68 h 70"/>
              <a:gd name="T46" fmla="*/ 68 w 78"/>
              <a:gd name="T47" fmla="*/ 6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8" h="70">
                <a:moveTo>
                  <a:pt x="68" y="65"/>
                </a:moveTo>
                <a:cubicBezTo>
                  <a:pt x="41" y="65"/>
                  <a:pt x="41" y="65"/>
                  <a:pt x="41" y="65"/>
                </a:cubicBezTo>
                <a:cubicBezTo>
                  <a:pt x="41" y="44"/>
                  <a:pt x="41" y="44"/>
                  <a:pt x="41" y="44"/>
                </a:cubicBezTo>
                <a:cubicBezTo>
                  <a:pt x="43" y="42"/>
                  <a:pt x="43" y="42"/>
                  <a:pt x="43" y="42"/>
                </a:cubicBezTo>
                <a:cubicBezTo>
                  <a:pt x="63" y="40"/>
                  <a:pt x="78" y="24"/>
                  <a:pt x="78" y="3"/>
                </a:cubicBezTo>
                <a:cubicBezTo>
                  <a:pt x="78" y="2"/>
                  <a:pt x="77" y="1"/>
                  <a:pt x="76" y="1"/>
                </a:cubicBezTo>
                <a:cubicBezTo>
                  <a:pt x="75" y="1"/>
                  <a:pt x="74" y="2"/>
                  <a:pt x="74" y="3"/>
                </a:cubicBezTo>
                <a:cubicBezTo>
                  <a:pt x="74" y="12"/>
                  <a:pt x="70" y="21"/>
                  <a:pt x="63" y="28"/>
                </a:cubicBezTo>
                <a:cubicBezTo>
                  <a:pt x="57" y="34"/>
                  <a:pt x="48" y="38"/>
                  <a:pt x="39" y="38"/>
                </a:cubicBezTo>
                <a:cubicBezTo>
                  <a:pt x="30" y="38"/>
                  <a:pt x="21" y="34"/>
                  <a:pt x="15" y="28"/>
                </a:cubicBezTo>
                <a:cubicBezTo>
                  <a:pt x="8" y="21"/>
                  <a:pt x="5" y="13"/>
                  <a:pt x="4" y="5"/>
                </a:cubicBezTo>
                <a:cubicBezTo>
                  <a:pt x="4" y="3"/>
                  <a:pt x="4" y="3"/>
                  <a:pt x="4" y="3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1" y="24"/>
                  <a:pt x="16" y="40"/>
                  <a:pt x="35" y="42"/>
                </a:cubicBezTo>
                <a:cubicBezTo>
                  <a:pt x="37" y="44"/>
                  <a:pt x="37" y="44"/>
                  <a:pt x="37" y="44"/>
                </a:cubicBezTo>
                <a:cubicBezTo>
                  <a:pt x="37" y="65"/>
                  <a:pt x="37" y="65"/>
                  <a:pt x="37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8" y="65"/>
                  <a:pt x="7" y="67"/>
                  <a:pt x="7" y="68"/>
                </a:cubicBezTo>
                <a:cubicBezTo>
                  <a:pt x="7" y="69"/>
                  <a:pt x="8" y="70"/>
                  <a:pt x="10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70" y="70"/>
                  <a:pt x="71" y="69"/>
                  <a:pt x="71" y="68"/>
                </a:cubicBezTo>
                <a:cubicBezTo>
                  <a:pt x="71" y="67"/>
                  <a:pt x="70" y="65"/>
                  <a:pt x="68" y="6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57"/>
          <p:cNvSpPr>
            <a:spLocks noEditPoints="1"/>
          </p:cNvSpPr>
          <p:nvPr/>
        </p:nvSpPr>
        <p:spPr bwMode="auto">
          <a:xfrm>
            <a:off x="5373688" y="5113338"/>
            <a:ext cx="479425" cy="473075"/>
          </a:xfrm>
          <a:custGeom>
            <a:avLst/>
            <a:gdLst>
              <a:gd name="T0" fmla="*/ 125 w 128"/>
              <a:gd name="T1" fmla="*/ 98 h 126"/>
              <a:gd name="T2" fmla="*/ 128 w 128"/>
              <a:gd name="T3" fmla="*/ 96 h 126"/>
              <a:gd name="T4" fmla="*/ 128 w 128"/>
              <a:gd name="T5" fmla="*/ 3 h 126"/>
              <a:gd name="T6" fmla="*/ 125 w 128"/>
              <a:gd name="T7" fmla="*/ 1 h 126"/>
              <a:gd name="T8" fmla="*/ 63 w 128"/>
              <a:gd name="T9" fmla="*/ 21 h 126"/>
              <a:gd name="T10" fmla="*/ 28 w 128"/>
              <a:gd name="T11" fmla="*/ 21 h 126"/>
              <a:gd name="T12" fmla="*/ 0 w 128"/>
              <a:gd name="T13" fmla="*/ 49 h 126"/>
              <a:gd name="T14" fmla="*/ 28 w 128"/>
              <a:gd name="T15" fmla="*/ 78 h 126"/>
              <a:gd name="T16" fmla="*/ 33 w 128"/>
              <a:gd name="T17" fmla="*/ 78 h 126"/>
              <a:gd name="T18" fmla="*/ 50 w 128"/>
              <a:gd name="T19" fmla="*/ 117 h 126"/>
              <a:gd name="T20" fmla="*/ 62 w 128"/>
              <a:gd name="T21" fmla="*/ 126 h 126"/>
              <a:gd name="T22" fmla="*/ 67 w 128"/>
              <a:gd name="T23" fmla="*/ 125 h 126"/>
              <a:gd name="T24" fmla="*/ 74 w 128"/>
              <a:gd name="T25" fmla="*/ 117 h 126"/>
              <a:gd name="T26" fmla="*/ 74 w 128"/>
              <a:gd name="T27" fmla="*/ 107 h 126"/>
              <a:gd name="T28" fmla="*/ 62 w 128"/>
              <a:gd name="T29" fmla="*/ 77 h 126"/>
              <a:gd name="T30" fmla="*/ 125 w 128"/>
              <a:gd name="T31" fmla="*/ 98 h 126"/>
              <a:gd name="T32" fmla="*/ 62 w 128"/>
              <a:gd name="T33" fmla="*/ 26 h 126"/>
              <a:gd name="T34" fmla="*/ 123 w 128"/>
              <a:gd name="T35" fmla="*/ 6 h 126"/>
              <a:gd name="T36" fmla="*/ 123 w 128"/>
              <a:gd name="T37" fmla="*/ 93 h 126"/>
              <a:gd name="T38" fmla="*/ 62 w 128"/>
              <a:gd name="T39" fmla="*/ 73 h 126"/>
              <a:gd name="T40" fmla="*/ 62 w 128"/>
              <a:gd name="T41" fmla="*/ 26 h 126"/>
              <a:gd name="T42" fmla="*/ 28 w 128"/>
              <a:gd name="T43" fmla="*/ 73 h 126"/>
              <a:gd name="T44" fmla="*/ 11 w 128"/>
              <a:gd name="T45" fmla="*/ 66 h 126"/>
              <a:gd name="T46" fmla="*/ 5 w 128"/>
              <a:gd name="T47" fmla="*/ 49 h 126"/>
              <a:gd name="T48" fmla="*/ 11 w 128"/>
              <a:gd name="T49" fmla="*/ 33 h 126"/>
              <a:gd name="T50" fmla="*/ 28 w 128"/>
              <a:gd name="T51" fmla="*/ 26 h 126"/>
              <a:gd name="T52" fmla="*/ 58 w 128"/>
              <a:gd name="T53" fmla="*/ 26 h 126"/>
              <a:gd name="T54" fmla="*/ 58 w 128"/>
              <a:gd name="T55" fmla="*/ 73 h 126"/>
              <a:gd name="T56" fmla="*/ 28 w 128"/>
              <a:gd name="T57" fmla="*/ 73 h 126"/>
              <a:gd name="T58" fmla="*/ 70 w 128"/>
              <a:gd name="T59" fmla="*/ 109 h 126"/>
              <a:gd name="T60" fmla="*/ 70 w 128"/>
              <a:gd name="T61" fmla="*/ 115 h 126"/>
              <a:gd name="T62" fmla="*/ 65 w 128"/>
              <a:gd name="T63" fmla="*/ 120 h 126"/>
              <a:gd name="T64" fmla="*/ 62 w 128"/>
              <a:gd name="T65" fmla="*/ 121 h 126"/>
              <a:gd name="T66" fmla="*/ 54 w 128"/>
              <a:gd name="T67" fmla="*/ 116 h 126"/>
              <a:gd name="T68" fmla="*/ 38 w 128"/>
              <a:gd name="T69" fmla="*/ 78 h 126"/>
              <a:gd name="T70" fmla="*/ 57 w 128"/>
              <a:gd name="T71" fmla="*/ 78 h 126"/>
              <a:gd name="T72" fmla="*/ 70 w 128"/>
              <a:gd name="T73" fmla="*/ 10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6">
                <a:moveTo>
                  <a:pt x="125" y="98"/>
                </a:moveTo>
                <a:cubicBezTo>
                  <a:pt x="126" y="99"/>
                  <a:pt x="128" y="98"/>
                  <a:pt x="128" y="96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1"/>
                  <a:pt x="126" y="0"/>
                  <a:pt x="125" y="1"/>
                </a:cubicBezTo>
                <a:cubicBezTo>
                  <a:pt x="63" y="21"/>
                  <a:pt x="63" y="21"/>
                  <a:pt x="63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13" y="21"/>
                  <a:pt x="0" y="34"/>
                  <a:pt x="0" y="49"/>
                </a:cubicBezTo>
                <a:cubicBezTo>
                  <a:pt x="0" y="65"/>
                  <a:pt x="13" y="78"/>
                  <a:pt x="28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52" y="122"/>
                  <a:pt x="57" y="126"/>
                  <a:pt x="62" y="126"/>
                </a:cubicBezTo>
                <a:cubicBezTo>
                  <a:pt x="64" y="126"/>
                  <a:pt x="66" y="125"/>
                  <a:pt x="67" y="125"/>
                </a:cubicBezTo>
                <a:cubicBezTo>
                  <a:pt x="71" y="123"/>
                  <a:pt x="73" y="120"/>
                  <a:pt x="74" y="117"/>
                </a:cubicBezTo>
                <a:cubicBezTo>
                  <a:pt x="76" y="114"/>
                  <a:pt x="76" y="110"/>
                  <a:pt x="74" y="107"/>
                </a:cubicBezTo>
                <a:cubicBezTo>
                  <a:pt x="62" y="77"/>
                  <a:pt x="62" y="77"/>
                  <a:pt x="62" y="77"/>
                </a:cubicBezTo>
                <a:lnTo>
                  <a:pt x="125" y="98"/>
                </a:lnTo>
                <a:close/>
                <a:moveTo>
                  <a:pt x="62" y="26"/>
                </a:moveTo>
                <a:cubicBezTo>
                  <a:pt x="123" y="6"/>
                  <a:pt x="123" y="6"/>
                  <a:pt x="123" y="6"/>
                </a:cubicBezTo>
                <a:cubicBezTo>
                  <a:pt x="123" y="93"/>
                  <a:pt x="123" y="93"/>
                  <a:pt x="123" y="93"/>
                </a:cubicBezTo>
                <a:cubicBezTo>
                  <a:pt x="62" y="73"/>
                  <a:pt x="62" y="73"/>
                  <a:pt x="62" y="73"/>
                </a:cubicBezTo>
                <a:lnTo>
                  <a:pt x="62" y="26"/>
                </a:lnTo>
                <a:close/>
                <a:moveTo>
                  <a:pt x="28" y="73"/>
                </a:moveTo>
                <a:cubicBezTo>
                  <a:pt x="22" y="73"/>
                  <a:pt x="16" y="71"/>
                  <a:pt x="11" y="66"/>
                </a:cubicBezTo>
                <a:cubicBezTo>
                  <a:pt x="7" y="62"/>
                  <a:pt x="5" y="56"/>
                  <a:pt x="5" y="49"/>
                </a:cubicBezTo>
                <a:cubicBezTo>
                  <a:pt x="5" y="43"/>
                  <a:pt x="7" y="37"/>
                  <a:pt x="11" y="33"/>
                </a:cubicBezTo>
                <a:cubicBezTo>
                  <a:pt x="16" y="28"/>
                  <a:pt x="22" y="26"/>
                  <a:pt x="28" y="26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73"/>
                  <a:pt x="58" y="73"/>
                  <a:pt x="58" y="73"/>
                </a:cubicBezTo>
                <a:lnTo>
                  <a:pt x="28" y="73"/>
                </a:lnTo>
                <a:close/>
                <a:moveTo>
                  <a:pt x="70" y="109"/>
                </a:moveTo>
                <a:cubicBezTo>
                  <a:pt x="71" y="111"/>
                  <a:pt x="71" y="113"/>
                  <a:pt x="70" y="115"/>
                </a:cubicBezTo>
                <a:cubicBezTo>
                  <a:pt x="69" y="118"/>
                  <a:pt x="68" y="119"/>
                  <a:pt x="65" y="120"/>
                </a:cubicBezTo>
                <a:cubicBezTo>
                  <a:pt x="64" y="121"/>
                  <a:pt x="63" y="121"/>
                  <a:pt x="62" y="121"/>
                </a:cubicBezTo>
                <a:cubicBezTo>
                  <a:pt x="58" y="121"/>
                  <a:pt x="55" y="119"/>
                  <a:pt x="54" y="116"/>
                </a:cubicBezTo>
                <a:cubicBezTo>
                  <a:pt x="38" y="78"/>
                  <a:pt x="38" y="78"/>
                  <a:pt x="38" y="78"/>
                </a:cubicBezTo>
                <a:cubicBezTo>
                  <a:pt x="57" y="78"/>
                  <a:pt x="57" y="78"/>
                  <a:pt x="57" y="78"/>
                </a:cubicBezTo>
                <a:lnTo>
                  <a:pt x="70" y="10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58"/>
          <p:cNvSpPr>
            <a:spLocks noEditPoints="1"/>
          </p:cNvSpPr>
          <p:nvPr/>
        </p:nvSpPr>
        <p:spPr bwMode="auto">
          <a:xfrm>
            <a:off x="4411663" y="5148263"/>
            <a:ext cx="342900" cy="409575"/>
          </a:xfrm>
          <a:custGeom>
            <a:avLst/>
            <a:gdLst>
              <a:gd name="T0" fmla="*/ 89 w 91"/>
              <a:gd name="T1" fmla="*/ 0 h 109"/>
              <a:gd name="T2" fmla="*/ 89 w 91"/>
              <a:gd name="T3" fmla="*/ 0 h 109"/>
              <a:gd name="T4" fmla="*/ 42 w 91"/>
              <a:gd name="T5" fmla="*/ 24 h 109"/>
              <a:gd name="T6" fmla="*/ 5 w 91"/>
              <a:gd name="T7" fmla="*/ 24 h 109"/>
              <a:gd name="T8" fmla="*/ 0 w 91"/>
              <a:gd name="T9" fmla="*/ 29 h 109"/>
              <a:gd name="T10" fmla="*/ 0 w 91"/>
              <a:gd name="T11" fmla="*/ 79 h 109"/>
              <a:gd name="T12" fmla="*/ 5 w 91"/>
              <a:gd name="T13" fmla="*/ 84 h 109"/>
              <a:gd name="T14" fmla="*/ 43 w 91"/>
              <a:gd name="T15" fmla="*/ 84 h 109"/>
              <a:gd name="T16" fmla="*/ 88 w 91"/>
              <a:gd name="T17" fmla="*/ 108 h 109"/>
              <a:gd name="T18" fmla="*/ 91 w 91"/>
              <a:gd name="T19" fmla="*/ 107 h 109"/>
              <a:gd name="T20" fmla="*/ 91 w 91"/>
              <a:gd name="T21" fmla="*/ 1 h 109"/>
              <a:gd name="T22" fmla="*/ 91 w 91"/>
              <a:gd name="T23" fmla="*/ 0 h 109"/>
              <a:gd name="T24" fmla="*/ 89 w 91"/>
              <a:gd name="T25" fmla="*/ 0 h 109"/>
              <a:gd name="T26" fmla="*/ 38 w 91"/>
              <a:gd name="T27" fmla="*/ 80 h 109"/>
              <a:gd name="T28" fmla="*/ 5 w 91"/>
              <a:gd name="T29" fmla="*/ 80 h 109"/>
              <a:gd name="T30" fmla="*/ 5 w 91"/>
              <a:gd name="T31" fmla="*/ 28 h 109"/>
              <a:gd name="T32" fmla="*/ 38 w 91"/>
              <a:gd name="T33" fmla="*/ 28 h 109"/>
              <a:gd name="T34" fmla="*/ 38 w 91"/>
              <a:gd name="T35" fmla="*/ 80 h 109"/>
              <a:gd name="T36" fmla="*/ 87 w 91"/>
              <a:gd name="T37" fmla="*/ 102 h 109"/>
              <a:gd name="T38" fmla="*/ 42 w 91"/>
              <a:gd name="T39" fmla="*/ 79 h 109"/>
              <a:gd name="T40" fmla="*/ 42 w 91"/>
              <a:gd name="T41" fmla="*/ 29 h 109"/>
              <a:gd name="T42" fmla="*/ 87 w 91"/>
              <a:gd name="T43" fmla="*/ 6 h 109"/>
              <a:gd name="T44" fmla="*/ 87 w 91"/>
              <a:gd name="T45" fmla="*/ 10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" h="109">
                <a:moveTo>
                  <a:pt x="89" y="0"/>
                </a:moveTo>
                <a:cubicBezTo>
                  <a:pt x="89" y="0"/>
                  <a:pt x="89" y="0"/>
                  <a:pt x="89" y="0"/>
                </a:cubicBezTo>
                <a:cubicBezTo>
                  <a:pt x="42" y="24"/>
                  <a:pt x="42" y="24"/>
                  <a:pt x="42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2" y="24"/>
                  <a:pt x="0" y="26"/>
                  <a:pt x="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2"/>
                  <a:pt x="2" y="84"/>
                  <a:pt x="5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90" y="109"/>
                  <a:pt x="91" y="108"/>
                  <a:pt x="91" y="107"/>
                </a:cubicBezTo>
                <a:cubicBezTo>
                  <a:pt x="91" y="1"/>
                  <a:pt x="91" y="1"/>
                  <a:pt x="91" y="1"/>
                </a:cubicBezTo>
                <a:cubicBezTo>
                  <a:pt x="91" y="1"/>
                  <a:pt x="91" y="1"/>
                  <a:pt x="91" y="0"/>
                </a:cubicBezTo>
                <a:cubicBezTo>
                  <a:pt x="90" y="0"/>
                  <a:pt x="90" y="0"/>
                  <a:pt x="89" y="0"/>
                </a:cubicBezTo>
                <a:close/>
                <a:moveTo>
                  <a:pt x="38" y="80"/>
                </a:moveTo>
                <a:cubicBezTo>
                  <a:pt x="5" y="80"/>
                  <a:pt x="5" y="80"/>
                  <a:pt x="5" y="80"/>
                </a:cubicBezTo>
                <a:cubicBezTo>
                  <a:pt x="5" y="28"/>
                  <a:pt x="5" y="28"/>
                  <a:pt x="5" y="28"/>
                </a:cubicBezTo>
                <a:cubicBezTo>
                  <a:pt x="38" y="28"/>
                  <a:pt x="38" y="28"/>
                  <a:pt x="38" y="28"/>
                </a:cubicBezTo>
                <a:lnTo>
                  <a:pt x="38" y="80"/>
                </a:lnTo>
                <a:close/>
                <a:moveTo>
                  <a:pt x="87" y="102"/>
                </a:moveTo>
                <a:cubicBezTo>
                  <a:pt x="42" y="79"/>
                  <a:pt x="42" y="79"/>
                  <a:pt x="42" y="79"/>
                </a:cubicBezTo>
                <a:cubicBezTo>
                  <a:pt x="42" y="29"/>
                  <a:pt x="42" y="29"/>
                  <a:pt x="42" y="29"/>
                </a:cubicBezTo>
                <a:cubicBezTo>
                  <a:pt x="87" y="6"/>
                  <a:pt x="87" y="6"/>
                  <a:pt x="87" y="6"/>
                </a:cubicBezTo>
                <a:lnTo>
                  <a:pt x="87" y="10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59"/>
          <p:cNvSpPr>
            <a:spLocks/>
          </p:cNvSpPr>
          <p:nvPr/>
        </p:nvSpPr>
        <p:spPr bwMode="auto">
          <a:xfrm>
            <a:off x="4795838" y="5302250"/>
            <a:ext cx="96838" cy="96838"/>
          </a:xfrm>
          <a:custGeom>
            <a:avLst/>
            <a:gdLst>
              <a:gd name="T0" fmla="*/ 16 w 26"/>
              <a:gd name="T1" fmla="*/ 13 h 26"/>
              <a:gd name="T2" fmla="*/ 25 w 26"/>
              <a:gd name="T3" fmla="*/ 4 h 26"/>
              <a:gd name="T4" fmla="*/ 25 w 26"/>
              <a:gd name="T5" fmla="*/ 1 h 26"/>
              <a:gd name="T6" fmla="*/ 22 w 26"/>
              <a:gd name="T7" fmla="*/ 1 h 26"/>
              <a:gd name="T8" fmla="*/ 13 w 26"/>
              <a:gd name="T9" fmla="*/ 10 h 26"/>
              <a:gd name="T10" fmla="*/ 4 w 26"/>
              <a:gd name="T11" fmla="*/ 1 h 26"/>
              <a:gd name="T12" fmla="*/ 1 w 26"/>
              <a:gd name="T13" fmla="*/ 1 h 26"/>
              <a:gd name="T14" fmla="*/ 0 w 26"/>
              <a:gd name="T15" fmla="*/ 3 h 26"/>
              <a:gd name="T16" fmla="*/ 1 w 26"/>
              <a:gd name="T17" fmla="*/ 4 h 26"/>
              <a:gd name="T18" fmla="*/ 10 w 26"/>
              <a:gd name="T19" fmla="*/ 13 h 26"/>
              <a:gd name="T20" fmla="*/ 1 w 26"/>
              <a:gd name="T21" fmla="*/ 22 h 26"/>
              <a:gd name="T22" fmla="*/ 1 w 26"/>
              <a:gd name="T23" fmla="*/ 25 h 26"/>
              <a:gd name="T24" fmla="*/ 4 w 26"/>
              <a:gd name="T25" fmla="*/ 25 h 26"/>
              <a:gd name="T26" fmla="*/ 13 w 26"/>
              <a:gd name="T27" fmla="*/ 16 h 26"/>
              <a:gd name="T28" fmla="*/ 22 w 26"/>
              <a:gd name="T29" fmla="*/ 25 h 26"/>
              <a:gd name="T30" fmla="*/ 24 w 26"/>
              <a:gd name="T31" fmla="*/ 26 h 26"/>
              <a:gd name="T32" fmla="*/ 25 w 26"/>
              <a:gd name="T33" fmla="*/ 25 h 26"/>
              <a:gd name="T34" fmla="*/ 25 w 26"/>
              <a:gd name="T35" fmla="*/ 22 h 26"/>
              <a:gd name="T36" fmla="*/ 16 w 26"/>
              <a:gd name="T37" fmla="*/ 1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" h="26">
                <a:moveTo>
                  <a:pt x="16" y="13"/>
                </a:moveTo>
                <a:cubicBezTo>
                  <a:pt x="25" y="4"/>
                  <a:pt x="25" y="4"/>
                  <a:pt x="25" y="4"/>
                </a:cubicBezTo>
                <a:cubicBezTo>
                  <a:pt x="26" y="3"/>
                  <a:pt x="26" y="2"/>
                  <a:pt x="25" y="1"/>
                </a:cubicBezTo>
                <a:cubicBezTo>
                  <a:pt x="24" y="0"/>
                  <a:pt x="23" y="0"/>
                  <a:pt x="22" y="1"/>
                </a:cubicBezTo>
                <a:cubicBezTo>
                  <a:pt x="13" y="10"/>
                  <a:pt x="13" y="10"/>
                  <a:pt x="13" y="10"/>
                </a:cubicBezTo>
                <a:cubicBezTo>
                  <a:pt x="4" y="1"/>
                  <a:pt x="4" y="1"/>
                  <a:pt x="4" y="1"/>
                </a:cubicBezTo>
                <a:cubicBezTo>
                  <a:pt x="4" y="0"/>
                  <a:pt x="2" y="0"/>
                  <a:pt x="1" y="1"/>
                </a:cubicBezTo>
                <a:cubicBezTo>
                  <a:pt x="1" y="1"/>
                  <a:pt x="0" y="2"/>
                  <a:pt x="0" y="3"/>
                </a:cubicBezTo>
                <a:cubicBezTo>
                  <a:pt x="0" y="3"/>
                  <a:pt x="1" y="4"/>
                  <a:pt x="1" y="4"/>
                </a:cubicBezTo>
                <a:cubicBezTo>
                  <a:pt x="10" y="13"/>
                  <a:pt x="10" y="13"/>
                  <a:pt x="10" y="13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3"/>
                  <a:pt x="0" y="24"/>
                  <a:pt x="1" y="25"/>
                </a:cubicBezTo>
                <a:cubicBezTo>
                  <a:pt x="2" y="26"/>
                  <a:pt x="3" y="26"/>
                  <a:pt x="4" y="25"/>
                </a:cubicBezTo>
                <a:cubicBezTo>
                  <a:pt x="13" y="16"/>
                  <a:pt x="13" y="16"/>
                  <a:pt x="13" y="16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6"/>
                  <a:pt x="23" y="26"/>
                  <a:pt x="24" y="26"/>
                </a:cubicBezTo>
                <a:cubicBezTo>
                  <a:pt x="24" y="26"/>
                  <a:pt x="25" y="26"/>
                  <a:pt x="25" y="25"/>
                </a:cubicBezTo>
                <a:cubicBezTo>
                  <a:pt x="26" y="24"/>
                  <a:pt x="26" y="23"/>
                  <a:pt x="25" y="22"/>
                </a:cubicBezTo>
                <a:lnTo>
                  <a:pt x="16" y="1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60"/>
          <p:cNvSpPr>
            <a:spLocks noEditPoints="1"/>
          </p:cNvSpPr>
          <p:nvPr/>
        </p:nvSpPr>
        <p:spPr bwMode="auto">
          <a:xfrm>
            <a:off x="3451225" y="5170488"/>
            <a:ext cx="341313" cy="409575"/>
          </a:xfrm>
          <a:custGeom>
            <a:avLst/>
            <a:gdLst>
              <a:gd name="T0" fmla="*/ 89 w 91"/>
              <a:gd name="T1" fmla="*/ 0 h 109"/>
              <a:gd name="T2" fmla="*/ 42 w 91"/>
              <a:gd name="T3" fmla="*/ 24 h 109"/>
              <a:gd name="T4" fmla="*/ 5 w 91"/>
              <a:gd name="T5" fmla="*/ 24 h 109"/>
              <a:gd name="T6" fmla="*/ 0 w 91"/>
              <a:gd name="T7" fmla="*/ 29 h 109"/>
              <a:gd name="T8" fmla="*/ 0 w 91"/>
              <a:gd name="T9" fmla="*/ 80 h 109"/>
              <a:gd name="T10" fmla="*/ 5 w 91"/>
              <a:gd name="T11" fmla="*/ 84 h 109"/>
              <a:gd name="T12" fmla="*/ 43 w 91"/>
              <a:gd name="T13" fmla="*/ 85 h 109"/>
              <a:gd name="T14" fmla="*/ 88 w 91"/>
              <a:gd name="T15" fmla="*/ 108 h 109"/>
              <a:gd name="T16" fmla="*/ 91 w 91"/>
              <a:gd name="T17" fmla="*/ 107 h 109"/>
              <a:gd name="T18" fmla="*/ 91 w 91"/>
              <a:gd name="T19" fmla="*/ 2 h 109"/>
              <a:gd name="T20" fmla="*/ 89 w 91"/>
              <a:gd name="T21" fmla="*/ 0 h 109"/>
              <a:gd name="T22" fmla="*/ 38 w 91"/>
              <a:gd name="T23" fmla="*/ 80 h 109"/>
              <a:gd name="T24" fmla="*/ 5 w 91"/>
              <a:gd name="T25" fmla="*/ 80 h 109"/>
              <a:gd name="T26" fmla="*/ 5 w 91"/>
              <a:gd name="T27" fmla="*/ 29 h 109"/>
              <a:gd name="T28" fmla="*/ 38 w 91"/>
              <a:gd name="T29" fmla="*/ 29 h 109"/>
              <a:gd name="T30" fmla="*/ 38 w 91"/>
              <a:gd name="T31" fmla="*/ 80 h 109"/>
              <a:gd name="T32" fmla="*/ 87 w 91"/>
              <a:gd name="T33" fmla="*/ 102 h 109"/>
              <a:gd name="T34" fmla="*/ 42 w 91"/>
              <a:gd name="T35" fmla="*/ 79 h 109"/>
              <a:gd name="T36" fmla="*/ 42 w 91"/>
              <a:gd name="T37" fmla="*/ 29 h 109"/>
              <a:gd name="T38" fmla="*/ 87 w 91"/>
              <a:gd name="T39" fmla="*/ 6 h 109"/>
              <a:gd name="T40" fmla="*/ 87 w 91"/>
              <a:gd name="T41" fmla="*/ 10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1" h="109">
                <a:moveTo>
                  <a:pt x="89" y="0"/>
                </a:moveTo>
                <a:cubicBezTo>
                  <a:pt x="42" y="24"/>
                  <a:pt x="42" y="24"/>
                  <a:pt x="42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2" y="24"/>
                  <a:pt x="0" y="26"/>
                  <a:pt x="0" y="29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2"/>
                  <a:pt x="2" y="84"/>
                  <a:pt x="5" y="84"/>
                </a:cubicBezTo>
                <a:cubicBezTo>
                  <a:pt x="43" y="85"/>
                  <a:pt x="43" y="85"/>
                  <a:pt x="43" y="85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90" y="109"/>
                  <a:pt x="91" y="108"/>
                  <a:pt x="91" y="107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0"/>
                  <a:pt x="90" y="0"/>
                  <a:pt x="89" y="0"/>
                </a:cubicBezTo>
                <a:close/>
                <a:moveTo>
                  <a:pt x="38" y="80"/>
                </a:moveTo>
                <a:cubicBezTo>
                  <a:pt x="5" y="80"/>
                  <a:pt x="5" y="80"/>
                  <a:pt x="5" y="80"/>
                </a:cubicBezTo>
                <a:cubicBezTo>
                  <a:pt x="5" y="29"/>
                  <a:pt x="5" y="29"/>
                  <a:pt x="5" y="29"/>
                </a:cubicBezTo>
                <a:cubicBezTo>
                  <a:pt x="38" y="29"/>
                  <a:pt x="38" y="29"/>
                  <a:pt x="38" y="29"/>
                </a:cubicBezTo>
                <a:lnTo>
                  <a:pt x="38" y="80"/>
                </a:lnTo>
                <a:close/>
                <a:moveTo>
                  <a:pt x="87" y="102"/>
                </a:moveTo>
                <a:cubicBezTo>
                  <a:pt x="42" y="79"/>
                  <a:pt x="42" y="79"/>
                  <a:pt x="42" y="79"/>
                </a:cubicBezTo>
                <a:cubicBezTo>
                  <a:pt x="42" y="29"/>
                  <a:pt x="42" y="29"/>
                  <a:pt x="42" y="29"/>
                </a:cubicBezTo>
                <a:cubicBezTo>
                  <a:pt x="87" y="6"/>
                  <a:pt x="87" y="6"/>
                  <a:pt x="87" y="6"/>
                </a:cubicBezTo>
                <a:lnTo>
                  <a:pt x="87" y="10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61"/>
          <p:cNvSpPr>
            <a:spLocks/>
          </p:cNvSpPr>
          <p:nvPr/>
        </p:nvSpPr>
        <p:spPr bwMode="auto">
          <a:xfrm>
            <a:off x="3833813" y="5291138"/>
            <a:ext cx="41275" cy="160338"/>
          </a:xfrm>
          <a:custGeom>
            <a:avLst/>
            <a:gdLst>
              <a:gd name="T0" fmla="*/ 4 w 11"/>
              <a:gd name="T1" fmla="*/ 1 h 43"/>
              <a:gd name="T2" fmla="*/ 4 w 11"/>
              <a:gd name="T3" fmla="*/ 0 h 43"/>
              <a:gd name="T4" fmla="*/ 2 w 11"/>
              <a:gd name="T5" fmla="*/ 0 h 43"/>
              <a:gd name="T6" fmla="*/ 0 w 11"/>
              <a:gd name="T7" fmla="*/ 2 h 43"/>
              <a:gd name="T8" fmla="*/ 0 w 11"/>
              <a:gd name="T9" fmla="*/ 3 h 43"/>
              <a:gd name="T10" fmla="*/ 1 w 11"/>
              <a:gd name="T11" fmla="*/ 4 h 43"/>
              <a:gd name="T12" fmla="*/ 7 w 11"/>
              <a:gd name="T13" fmla="*/ 22 h 43"/>
              <a:gd name="T14" fmla="*/ 1 w 11"/>
              <a:gd name="T15" fmla="*/ 39 h 43"/>
              <a:gd name="T16" fmla="*/ 0 w 11"/>
              <a:gd name="T17" fmla="*/ 40 h 43"/>
              <a:gd name="T18" fmla="*/ 0 w 11"/>
              <a:gd name="T19" fmla="*/ 41 h 43"/>
              <a:gd name="T20" fmla="*/ 2 w 11"/>
              <a:gd name="T21" fmla="*/ 43 h 43"/>
              <a:gd name="T22" fmla="*/ 4 w 11"/>
              <a:gd name="T23" fmla="*/ 43 h 43"/>
              <a:gd name="T24" fmla="*/ 4 w 11"/>
              <a:gd name="T25" fmla="*/ 43 h 43"/>
              <a:gd name="T26" fmla="*/ 11 w 11"/>
              <a:gd name="T27" fmla="*/ 22 h 43"/>
              <a:gd name="T28" fmla="*/ 4 w 11"/>
              <a:gd name="T29" fmla="*/ 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" h="43">
                <a:moveTo>
                  <a:pt x="4" y="1"/>
                </a:move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1" y="4"/>
                  <a:pt x="1" y="4"/>
                  <a:pt x="1" y="4"/>
                </a:cubicBezTo>
                <a:cubicBezTo>
                  <a:pt x="5" y="9"/>
                  <a:pt x="7" y="15"/>
                  <a:pt x="7" y="22"/>
                </a:cubicBezTo>
                <a:cubicBezTo>
                  <a:pt x="7" y="28"/>
                  <a:pt x="5" y="34"/>
                  <a:pt x="1" y="3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1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3" y="43"/>
                  <a:pt x="3" y="43"/>
                  <a:pt x="4" y="43"/>
                </a:cubicBezTo>
                <a:cubicBezTo>
                  <a:pt x="4" y="43"/>
                  <a:pt x="4" y="43"/>
                  <a:pt x="4" y="43"/>
                </a:cubicBezTo>
                <a:cubicBezTo>
                  <a:pt x="9" y="36"/>
                  <a:pt x="11" y="29"/>
                  <a:pt x="11" y="22"/>
                </a:cubicBezTo>
                <a:cubicBezTo>
                  <a:pt x="11" y="14"/>
                  <a:pt x="9" y="7"/>
                  <a:pt x="4" y="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62"/>
          <p:cNvSpPr>
            <a:spLocks/>
          </p:cNvSpPr>
          <p:nvPr/>
        </p:nvSpPr>
        <p:spPr bwMode="auto">
          <a:xfrm>
            <a:off x="3863975" y="5241925"/>
            <a:ext cx="68263" cy="261938"/>
          </a:xfrm>
          <a:custGeom>
            <a:avLst/>
            <a:gdLst>
              <a:gd name="T0" fmla="*/ 4 w 18"/>
              <a:gd name="T1" fmla="*/ 1 h 70"/>
              <a:gd name="T2" fmla="*/ 2 w 18"/>
              <a:gd name="T3" fmla="*/ 0 h 70"/>
              <a:gd name="T4" fmla="*/ 0 w 18"/>
              <a:gd name="T5" fmla="*/ 3 h 70"/>
              <a:gd name="T6" fmla="*/ 0 w 18"/>
              <a:gd name="T7" fmla="*/ 4 h 70"/>
              <a:gd name="T8" fmla="*/ 10 w 18"/>
              <a:gd name="T9" fmla="*/ 19 h 70"/>
              <a:gd name="T10" fmla="*/ 13 w 18"/>
              <a:gd name="T11" fmla="*/ 35 h 70"/>
              <a:gd name="T12" fmla="*/ 10 w 18"/>
              <a:gd name="T13" fmla="*/ 52 h 70"/>
              <a:gd name="T14" fmla="*/ 0 w 18"/>
              <a:gd name="T15" fmla="*/ 66 h 70"/>
              <a:gd name="T16" fmla="*/ 0 w 18"/>
              <a:gd name="T17" fmla="*/ 68 h 70"/>
              <a:gd name="T18" fmla="*/ 2 w 18"/>
              <a:gd name="T19" fmla="*/ 70 h 70"/>
              <a:gd name="T20" fmla="*/ 4 w 18"/>
              <a:gd name="T21" fmla="*/ 70 h 70"/>
              <a:gd name="T22" fmla="*/ 18 w 18"/>
              <a:gd name="T23" fmla="*/ 35 h 70"/>
              <a:gd name="T24" fmla="*/ 4 w 18"/>
              <a:gd name="T25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70">
                <a:moveTo>
                  <a:pt x="4" y="1"/>
                </a:move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5" y="9"/>
                  <a:pt x="8" y="13"/>
                  <a:pt x="10" y="19"/>
                </a:cubicBezTo>
                <a:cubicBezTo>
                  <a:pt x="12" y="24"/>
                  <a:pt x="13" y="29"/>
                  <a:pt x="13" y="35"/>
                </a:cubicBezTo>
                <a:cubicBezTo>
                  <a:pt x="13" y="41"/>
                  <a:pt x="12" y="47"/>
                  <a:pt x="10" y="52"/>
                </a:cubicBezTo>
                <a:cubicBezTo>
                  <a:pt x="8" y="57"/>
                  <a:pt x="5" y="62"/>
                  <a:pt x="0" y="66"/>
                </a:cubicBezTo>
                <a:cubicBezTo>
                  <a:pt x="0" y="67"/>
                  <a:pt x="0" y="67"/>
                  <a:pt x="0" y="68"/>
                </a:cubicBezTo>
                <a:cubicBezTo>
                  <a:pt x="0" y="69"/>
                  <a:pt x="1" y="70"/>
                  <a:pt x="2" y="70"/>
                </a:cubicBezTo>
                <a:cubicBezTo>
                  <a:pt x="3" y="70"/>
                  <a:pt x="3" y="70"/>
                  <a:pt x="4" y="70"/>
                </a:cubicBezTo>
                <a:cubicBezTo>
                  <a:pt x="13" y="60"/>
                  <a:pt x="18" y="48"/>
                  <a:pt x="18" y="35"/>
                </a:cubicBezTo>
                <a:cubicBezTo>
                  <a:pt x="18" y="22"/>
                  <a:pt x="13" y="10"/>
                  <a:pt x="4" y="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63"/>
          <p:cNvSpPr>
            <a:spLocks noEditPoints="1"/>
          </p:cNvSpPr>
          <p:nvPr/>
        </p:nvSpPr>
        <p:spPr bwMode="auto">
          <a:xfrm>
            <a:off x="2527300" y="5106988"/>
            <a:ext cx="406400" cy="487363"/>
          </a:xfrm>
          <a:custGeom>
            <a:avLst/>
            <a:gdLst>
              <a:gd name="T0" fmla="*/ 104 w 108"/>
              <a:gd name="T1" fmla="*/ 1 h 130"/>
              <a:gd name="T2" fmla="*/ 50 w 108"/>
              <a:gd name="T3" fmla="*/ 29 h 130"/>
              <a:gd name="T4" fmla="*/ 6 w 108"/>
              <a:gd name="T5" fmla="*/ 29 h 130"/>
              <a:gd name="T6" fmla="*/ 0 w 108"/>
              <a:gd name="T7" fmla="*/ 35 h 130"/>
              <a:gd name="T8" fmla="*/ 0 w 108"/>
              <a:gd name="T9" fmla="*/ 95 h 130"/>
              <a:gd name="T10" fmla="*/ 6 w 108"/>
              <a:gd name="T11" fmla="*/ 101 h 130"/>
              <a:gd name="T12" fmla="*/ 50 w 108"/>
              <a:gd name="T13" fmla="*/ 101 h 130"/>
              <a:gd name="T14" fmla="*/ 104 w 108"/>
              <a:gd name="T15" fmla="*/ 129 h 130"/>
              <a:gd name="T16" fmla="*/ 108 w 108"/>
              <a:gd name="T17" fmla="*/ 127 h 130"/>
              <a:gd name="T18" fmla="*/ 108 w 108"/>
              <a:gd name="T19" fmla="*/ 3 h 130"/>
              <a:gd name="T20" fmla="*/ 104 w 108"/>
              <a:gd name="T21" fmla="*/ 1 h 130"/>
              <a:gd name="T22" fmla="*/ 46 w 108"/>
              <a:gd name="T23" fmla="*/ 96 h 130"/>
              <a:gd name="T24" fmla="*/ 5 w 108"/>
              <a:gd name="T25" fmla="*/ 96 h 130"/>
              <a:gd name="T26" fmla="*/ 5 w 108"/>
              <a:gd name="T27" fmla="*/ 34 h 130"/>
              <a:gd name="T28" fmla="*/ 46 w 108"/>
              <a:gd name="T29" fmla="*/ 34 h 130"/>
              <a:gd name="T30" fmla="*/ 46 w 108"/>
              <a:gd name="T31" fmla="*/ 96 h 130"/>
              <a:gd name="T32" fmla="*/ 103 w 108"/>
              <a:gd name="T33" fmla="*/ 123 h 130"/>
              <a:gd name="T34" fmla="*/ 50 w 108"/>
              <a:gd name="T35" fmla="*/ 96 h 130"/>
              <a:gd name="T36" fmla="*/ 50 w 108"/>
              <a:gd name="T37" fmla="*/ 34 h 130"/>
              <a:gd name="T38" fmla="*/ 103 w 108"/>
              <a:gd name="T39" fmla="*/ 7 h 130"/>
              <a:gd name="T40" fmla="*/ 103 w 108"/>
              <a:gd name="T41" fmla="*/ 12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8" h="130">
                <a:moveTo>
                  <a:pt x="104" y="1"/>
                </a:moveTo>
                <a:cubicBezTo>
                  <a:pt x="50" y="29"/>
                  <a:pt x="50" y="29"/>
                  <a:pt x="5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8"/>
                  <a:pt x="3" y="101"/>
                  <a:pt x="6" y="101"/>
                </a:cubicBezTo>
                <a:cubicBezTo>
                  <a:pt x="50" y="101"/>
                  <a:pt x="50" y="101"/>
                  <a:pt x="50" y="101"/>
                </a:cubicBezTo>
                <a:cubicBezTo>
                  <a:pt x="104" y="129"/>
                  <a:pt x="104" y="129"/>
                  <a:pt x="104" y="129"/>
                </a:cubicBezTo>
                <a:cubicBezTo>
                  <a:pt x="106" y="130"/>
                  <a:pt x="108" y="128"/>
                  <a:pt x="108" y="127"/>
                </a:cubicBezTo>
                <a:cubicBezTo>
                  <a:pt x="108" y="3"/>
                  <a:pt x="108" y="3"/>
                  <a:pt x="108" y="3"/>
                </a:cubicBezTo>
                <a:cubicBezTo>
                  <a:pt x="108" y="2"/>
                  <a:pt x="106" y="0"/>
                  <a:pt x="104" y="1"/>
                </a:cubicBezTo>
                <a:close/>
                <a:moveTo>
                  <a:pt x="46" y="96"/>
                </a:moveTo>
                <a:cubicBezTo>
                  <a:pt x="5" y="96"/>
                  <a:pt x="5" y="96"/>
                  <a:pt x="5" y="96"/>
                </a:cubicBezTo>
                <a:cubicBezTo>
                  <a:pt x="5" y="34"/>
                  <a:pt x="5" y="34"/>
                  <a:pt x="5" y="34"/>
                </a:cubicBezTo>
                <a:cubicBezTo>
                  <a:pt x="46" y="34"/>
                  <a:pt x="46" y="34"/>
                  <a:pt x="46" y="34"/>
                </a:cubicBezTo>
                <a:lnTo>
                  <a:pt x="46" y="96"/>
                </a:lnTo>
                <a:close/>
                <a:moveTo>
                  <a:pt x="103" y="123"/>
                </a:moveTo>
                <a:cubicBezTo>
                  <a:pt x="50" y="96"/>
                  <a:pt x="50" y="96"/>
                  <a:pt x="50" y="96"/>
                </a:cubicBezTo>
                <a:cubicBezTo>
                  <a:pt x="50" y="34"/>
                  <a:pt x="50" y="34"/>
                  <a:pt x="50" y="34"/>
                </a:cubicBezTo>
                <a:cubicBezTo>
                  <a:pt x="103" y="7"/>
                  <a:pt x="103" y="7"/>
                  <a:pt x="103" y="7"/>
                </a:cubicBezTo>
                <a:lnTo>
                  <a:pt x="103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64"/>
          <p:cNvSpPr>
            <a:spLocks noEditPoints="1"/>
          </p:cNvSpPr>
          <p:nvPr/>
        </p:nvSpPr>
        <p:spPr bwMode="auto">
          <a:xfrm>
            <a:off x="1543050" y="5110163"/>
            <a:ext cx="447675" cy="484188"/>
          </a:xfrm>
          <a:custGeom>
            <a:avLst/>
            <a:gdLst>
              <a:gd name="T0" fmla="*/ 119 w 119"/>
              <a:gd name="T1" fmla="*/ 97 h 129"/>
              <a:gd name="T2" fmla="*/ 119 w 119"/>
              <a:gd name="T3" fmla="*/ 0 h 129"/>
              <a:gd name="T4" fmla="*/ 38 w 119"/>
              <a:gd name="T5" fmla="*/ 20 h 129"/>
              <a:gd name="T6" fmla="*/ 38 w 119"/>
              <a:gd name="T7" fmla="*/ 99 h 129"/>
              <a:gd name="T8" fmla="*/ 35 w 119"/>
              <a:gd name="T9" fmla="*/ 98 h 129"/>
              <a:gd name="T10" fmla="*/ 22 w 119"/>
              <a:gd name="T11" fmla="*/ 94 h 129"/>
              <a:gd name="T12" fmla="*/ 19 w 119"/>
              <a:gd name="T13" fmla="*/ 94 h 129"/>
              <a:gd name="T14" fmla="*/ 5 w 119"/>
              <a:gd name="T15" fmla="*/ 101 h 129"/>
              <a:gd name="T16" fmla="*/ 1 w 119"/>
              <a:gd name="T17" fmla="*/ 113 h 129"/>
              <a:gd name="T18" fmla="*/ 23 w 119"/>
              <a:gd name="T19" fmla="*/ 128 h 129"/>
              <a:gd name="T20" fmla="*/ 42 w 119"/>
              <a:gd name="T21" fmla="*/ 110 h 129"/>
              <a:gd name="T22" fmla="*/ 42 w 119"/>
              <a:gd name="T23" fmla="*/ 49 h 129"/>
              <a:gd name="T24" fmla="*/ 115 w 119"/>
              <a:gd name="T25" fmla="*/ 32 h 129"/>
              <a:gd name="T26" fmla="*/ 115 w 119"/>
              <a:gd name="T27" fmla="*/ 85 h 129"/>
              <a:gd name="T28" fmla="*/ 113 w 119"/>
              <a:gd name="T29" fmla="*/ 84 h 129"/>
              <a:gd name="T30" fmla="*/ 97 w 119"/>
              <a:gd name="T31" fmla="*/ 80 h 129"/>
              <a:gd name="T32" fmla="*/ 82 w 119"/>
              <a:gd name="T33" fmla="*/ 87 h 129"/>
              <a:gd name="T34" fmla="*/ 78 w 119"/>
              <a:gd name="T35" fmla="*/ 99 h 129"/>
              <a:gd name="T36" fmla="*/ 101 w 119"/>
              <a:gd name="T37" fmla="*/ 114 h 129"/>
              <a:gd name="T38" fmla="*/ 119 w 119"/>
              <a:gd name="T39" fmla="*/ 97 h 129"/>
              <a:gd name="T40" fmla="*/ 34 w 119"/>
              <a:gd name="T41" fmla="*/ 118 h 129"/>
              <a:gd name="T42" fmla="*/ 23 w 119"/>
              <a:gd name="T43" fmla="*/ 123 h 129"/>
              <a:gd name="T44" fmla="*/ 20 w 119"/>
              <a:gd name="T45" fmla="*/ 124 h 129"/>
              <a:gd name="T46" fmla="*/ 10 w 119"/>
              <a:gd name="T47" fmla="*/ 120 h 129"/>
              <a:gd name="T48" fmla="*/ 5 w 119"/>
              <a:gd name="T49" fmla="*/ 113 h 129"/>
              <a:gd name="T50" fmla="*/ 9 w 119"/>
              <a:gd name="T51" fmla="*/ 104 h 129"/>
              <a:gd name="T52" fmla="*/ 20 w 119"/>
              <a:gd name="T53" fmla="*/ 98 h 129"/>
              <a:gd name="T54" fmla="*/ 33 w 119"/>
              <a:gd name="T55" fmla="*/ 102 h 129"/>
              <a:gd name="T56" fmla="*/ 38 w 119"/>
              <a:gd name="T57" fmla="*/ 109 h 129"/>
              <a:gd name="T58" fmla="*/ 34 w 119"/>
              <a:gd name="T59" fmla="*/ 118 h 129"/>
              <a:gd name="T60" fmla="*/ 42 w 119"/>
              <a:gd name="T61" fmla="*/ 45 h 129"/>
              <a:gd name="T62" fmla="*/ 42 w 119"/>
              <a:gd name="T63" fmla="*/ 23 h 129"/>
              <a:gd name="T64" fmla="*/ 115 w 119"/>
              <a:gd name="T65" fmla="*/ 6 h 129"/>
              <a:gd name="T66" fmla="*/ 115 w 119"/>
              <a:gd name="T67" fmla="*/ 27 h 129"/>
              <a:gd name="T68" fmla="*/ 42 w 119"/>
              <a:gd name="T69" fmla="*/ 45 h 129"/>
              <a:gd name="T70" fmla="*/ 98 w 119"/>
              <a:gd name="T71" fmla="*/ 110 h 129"/>
              <a:gd name="T72" fmla="*/ 87 w 119"/>
              <a:gd name="T73" fmla="*/ 106 h 129"/>
              <a:gd name="T74" fmla="*/ 82 w 119"/>
              <a:gd name="T75" fmla="*/ 99 h 129"/>
              <a:gd name="T76" fmla="*/ 86 w 119"/>
              <a:gd name="T77" fmla="*/ 90 h 129"/>
              <a:gd name="T78" fmla="*/ 97 w 119"/>
              <a:gd name="T79" fmla="*/ 84 h 129"/>
              <a:gd name="T80" fmla="*/ 110 w 119"/>
              <a:gd name="T81" fmla="*/ 88 h 129"/>
              <a:gd name="T82" fmla="*/ 115 w 119"/>
              <a:gd name="T83" fmla="*/ 95 h 129"/>
              <a:gd name="T84" fmla="*/ 111 w 119"/>
              <a:gd name="T85" fmla="*/ 104 h 129"/>
              <a:gd name="T86" fmla="*/ 100 w 119"/>
              <a:gd name="T87" fmla="*/ 109 h 129"/>
              <a:gd name="T88" fmla="*/ 98 w 119"/>
              <a:gd name="T89" fmla="*/ 11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9" h="129">
                <a:moveTo>
                  <a:pt x="119" y="97"/>
                </a:moveTo>
                <a:cubicBezTo>
                  <a:pt x="119" y="0"/>
                  <a:pt x="119" y="0"/>
                  <a:pt x="119" y="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99"/>
                  <a:pt x="38" y="99"/>
                  <a:pt x="38" y="99"/>
                </a:cubicBezTo>
                <a:cubicBezTo>
                  <a:pt x="35" y="98"/>
                  <a:pt x="35" y="98"/>
                  <a:pt x="35" y="98"/>
                </a:cubicBezTo>
                <a:cubicBezTo>
                  <a:pt x="32" y="95"/>
                  <a:pt x="27" y="94"/>
                  <a:pt x="22" y="94"/>
                </a:cubicBezTo>
                <a:cubicBezTo>
                  <a:pt x="21" y="94"/>
                  <a:pt x="20" y="94"/>
                  <a:pt x="19" y="94"/>
                </a:cubicBezTo>
                <a:cubicBezTo>
                  <a:pt x="14" y="95"/>
                  <a:pt x="9" y="97"/>
                  <a:pt x="5" y="101"/>
                </a:cubicBezTo>
                <a:cubicBezTo>
                  <a:pt x="2" y="104"/>
                  <a:pt x="0" y="109"/>
                  <a:pt x="1" y="113"/>
                </a:cubicBezTo>
                <a:cubicBezTo>
                  <a:pt x="2" y="123"/>
                  <a:pt x="12" y="129"/>
                  <a:pt x="23" y="128"/>
                </a:cubicBezTo>
                <a:cubicBezTo>
                  <a:pt x="34" y="127"/>
                  <a:pt x="42" y="119"/>
                  <a:pt x="42" y="110"/>
                </a:cubicBezTo>
                <a:cubicBezTo>
                  <a:pt x="42" y="49"/>
                  <a:pt x="42" y="49"/>
                  <a:pt x="42" y="49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08" y="81"/>
                  <a:pt x="103" y="79"/>
                  <a:pt x="97" y="80"/>
                </a:cubicBezTo>
                <a:cubicBezTo>
                  <a:pt x="91" y="81"/>
                  <a:pt x="86" y="83"/>
                  <a:pt x="82" y="87"/>
                </a:cubicBezTo>
                <a:cubicBezTo>
                  <a:pt x="79" y="90"/>
                  <a:pt x="77" y="95"/>
                  <a:pt x="78" y="99"/>
                </a:cubicBezTo>
                <a:cubicBezTo>
                  <a:pt x="79" y="109"/>
                  <a:pt x="89" y="115"/>
                  <a:pt x="101" y="114"/>
                </a:cubicBezTo>
                <a:cubicBezTo>
                  <a:pt x="111" y="113"/>
                  <a:pt x="119" y="105"/>
                  <a:pt x="119" y="97"/>
                </a:cubicBezTo>
                <a:close/>
                <a:moveTo>
                  <a:pt x="34" y="118"/>
                </a:moveTo>
                <a:cubicBezTo>
                  <a:pt x="32" y="121"/>
                  <a:pt x="27" y="123"/>
                  <a:pt x="23" y="123"/>
                </a:cubicBezTo>
                <a:cubicBezTo>
                  <a:pt x="22" y="124"/>
                  <a:pt x="21" y="124"/>
                  <a:pt x="20" y="124"/>
                </a:cubicBezTo>
                <a:cubicBezTo>
                  <a:pt x="16" y="124"/>
                  <a:pt x="13" y="122"/>
                  <a:pt x="10" y="120"/>
                </a:cubicBezTo>
                <a:cubicBezTo>
                  <a:pt x="8" y="119"/>
                  <a:pt x="6" y="117"/>
                  <a:pt x="5" y="113"/>
                </a:cubicBezTo>
                <a:cubicBezTo>
                  <a:pt x="5" y="110"/>
                  <a:pt x="6" y="107"/>
                  <a:pt x="9" y="104"/>
                </a:cubicBezTo>
                <a:cubicBezTo>
                  <a:pt x="11" y="101"/>
                  <a:pt x="15" y="99"/>
                  <a:pt x="20" y="98"/>
                </a:cubicBezTo>
                <a:cubicBezTo>
                  <a:pt x="25" y="98"/>
                  <a:pt x="30" y="99"/>
                  <a:pt x="33" y="102"/>
                </a:cubicBezTo>
                <a:cubicBezTo>
                  <a:pt x="35" y="103"/>
                  <a:pt x="37" y="105"/>
                  <a:pt x="38" y="109"/>
                </a:cubicBezTo>
                <a:cubicBezTo>
                  <a:pt x="38" y="112"/>
                  <a:pt x="37" y="115"/>
                  <a:pt x="34" y="118"/>
                </a:cubicBezTo>
                <a:close/>
                <a:moveTo>
                  <a:pt x="42" y="45"/>
                </a:moveTo>
                <a:cubicBezTo>
                  <a:pt x="42" y="23"/>
                  <a:pt x="42" y="23"/>
                  <a:pt x="42" y="23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27"/>
                  <a:pt x="115" y="27"/>
                  <a:pt x="115" y="27"/>
                </a:cubicBezTo>
                <a:lnTo>
                  <a:pt x="42" y="45"/>
                </a:lnTo>
                <a:close/>
                <a:moveTo>
                  <a:pt x="98" y="110"/>
                </a:moveTo>
                <a:cubicBezTo>
                  <a:pt x="94" y="110"/>
                  <a:pt x="90" y="108"/>
                  <a:pt x="87" y="106"/>
                </a:cubicBezTo>
                <a:cubicBezTo>
                  <a:pt x="85" y="105"/>
                  <a:pt x="83" y="102"/>
                  <a:pt x="82" y="99"/>
                </a:cubicBezTo>
                <a:cubicBezTo>
                  <a:pt x="82" y="96"/>
                  <a:pt x="83" y="93"/>
                  <a:pt x="86" y="90"/>
                </a:cubicBezTo>
                <a:cubicBezTo>
                  <a:pt x="88" y="87"/>
                  <a:pt x="93" y="85"/>
                  <a:pt x="97" y="84"/>
                </a:cubicBezTo>
                <a:cubicBezTo>
                  <a:pt x="102" y="84"/>
                  <a:pt x="107" y="85"/>
                  <a:pt x="110" y="88"/>
                </a:cubicBezTo>
                <a:cubicBezTo>
                  <a:pt x="112" y="89"/>
                  <a:pt x="114" y="91"/>
                  <a:pt x="115" y="95"/>
                </a:cubicBezTo>
                <a:cubicBezTo>
                  <a:pt x="115" y="98"/>
                  <a:pt x="114" y="101"/>
                  <a:pt x="111" y="104"/>
                </a:cubicBezTo>
                <a:cubicBezTo>
                  <a:pt x="109" y="107"/>
                  <a:pt x="105" y="109"/>
                  <a:pt x="100" y="109"/>
                </a:cubicBezTo>
                <a:cubicBezTo>
                  <a:pt x="99" y="110"/>
                  <a:pt x="98" y="110"/>
                  <a:pt x="98" y="11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65"/>
          <p:cNvSpPr>
            <a:spLocks noEditPoints="1"/>
          </p:cNvSpPr>
          <p:nvPr/>
        </p:nvSpPr>
        <p:spPr bwMode="auto">
          <a:xfrm>
            <a:off x="612775" y="5113338"/>
            <a:ext cx="379413" cy="481013"/>
          </a:xfrm>
          <a:custGeom>
            <a:avLst/>
            <a:gdLst>
              <a:gd name="T0" fmla="*/ 58 w 101"/>
              <a:gd name="T1" fmla="*/ 104 h 128"/>
              <a:gd name="T2" fmla="*/ 58 w 101"/>
              <a:gd name="T3" fmla="*/ 44 h 128"/>
              <a:gd name="T4" fmla="*/ 101 w 101"/>
              <a:gd name="T5" fmla="*/ 32 h 128"/>
              <a:gd name="T6" fmla="*/ 53 w 101"/>
              <a:gd name="T7" fmla="*/ 0 h 128"/>
              <a:gd name="T8" fmla="*/ 53 w 101"/>
              <a:gd name="T9" fmla="*/ 93 h 128"/>
              <a:gd name="T10" fmla="*/ 51 w 101"/>
              <a:gd name="T11" fmla="*/ 91 h 128"/>
              <a:gd name="T12" fmla="*/ 33 w 101"/>
              <a:gd name="T13" fmla="*/ 85 h 128"/>
              <a:gd name="T14" fmla="*/ 26 w 101"/>
              <a:gd name="T15" fmla="*/ 86 h 128"/>
              <a:gd name="T16" fmla="*/ 2 w 101"/>
              <a:gd name="T17" fmla="*/ 111 h 128"/>
              <a:gd name="T18" fmla="*/ 27 w 101"/>
              <a:gd name="T19" fmla="*/ 128 h 128"/>
              <a:gd name="T20" fmla="*/ 33 w 101"/>
              <a:gd name="T21" fmla="*/ 127 h 128"/>
              <a:gd name="T22" fmla="*/ 58 w 101"/>
              <a:gd name="T23" fmla="*/ 104 h 128"/>
              <a:gd name="T24" fmla="*/ 58 w 101"/>
              <a:gd name="T25" fmla="*/ 8 h 128"/>
              <a:gd name="T26" fmla="*/ 90 w 101"/>
              <a:gd name="T27" fmla="*/ 30 h 128"/>
              <a:gd name="T28" fmla="*/ 58 w 101"/>
              <a:gd name="T29" fmla="*/ 39 h 128"/>
              <a:gd name="T30" fmla="*/ 58 w 101"/>
              <a:gd name="T31" fmla="*/ 8 h 128"/>
              <a:gd name="T32" fmla="*/ 42 w 101"/>
              <a:gd name="T33" fmla="*/ 119 h 128"/>
              <a:gd name="T34" fmla="*/ 32 w 101"/>
              <a:gd name="T35" fmla="*/ 123 h 128"/>
              <a:gd name="T36" fmla="*/ 27 w 101"/>
              <a:gd name="T37" fmla="*/ 123 h 128"/>
              <a:gd name="T38" fmla="*/ 12 w 101"/>
              <a:gd name="T39" fmla="*/ 119 h 128"/>
              <a:gd name="T40" fmla="*/ 6 w 101"/>
              <a:gd name="T41" fmla="*/ 110 h 128"/>
              <a:gd name="T42" fmla="*/ 11 w 101"/>
              <a:gd name="T43" fmla="*/ 98 h 128"/>
              <a:gd name="T44" fmla="*/ 17 w 101"/>
              <a:gd name="T45" fmla="*/ 93 h 128"/>
              <a:gd name="T46" fmla="*/ 27 w 101"/>
              <a:gd name="T47" fmla="*/ 90 h 128"/>
              <a:gd name="T48" fmla="*/ 47 w 101"/>
              <a:gd name="T49" fmla="*/ 94 h 128"/>
              <a:gd name="T50" fmla="*/ 53 w 101"/>
              <a:gd name="T51" fmla="*/ 102 h 128"/>
              <a:gd name="T52" fmla="*/ 49 w 101"/>
              <a:gd name="T53" fmla="*/ 114 h 128"/>
              <a:gd name="T54" fmla="*/ 42 w 101"/>
              <a:gd name="T55" fmla="*/ 11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1" h="128">
                <a:moveTo>
                  <a:pt x="58" y="104"/>
                </a:moveTo>
                <a:cubicBezTo>
                  <a:pt x="58" y="44"/>
                  <a:pt x="58" y="44"/>
                  <a:pt x="58" y="44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93"/>
                  <a:pt x="53" y="93"/>
                  <a:pt x="53" y="93"/>
                </a:cubicBezTo>
                <a:cubicBezTo>
                  <a:pt x="51" y="91"/>
                  <a:pt x="51" y="91"/>
                  <a:pt x="51" y="91"/>
                </a:cubicBezTo>
                <a:cubicBezTo>
                  <a:pt x="46" y="87"/>
                  <a:pt x="40" y="85"/>
                  <a:pt x="33" y="85"/>
                </a:cubicBezTo>
                <a:cubicBezTo>
                  <a:pt x="30" y="85"/>
                  <a:pt x="28" y="85"/>
                  <a:pt x="26" y="86"/>
                </a:cubicBezTo>
                <a:cubicBezTo>
                  <a:pt x="11" y="88"/>
                  <a:pt x="0" y="100"/>
                  <a:pt x="2" y="111"/>
                </a:cubicBezTo>
                <a:cubicBezTo>
                  <a:pt x="3" y="121"/>
                  <a:pt x="14" y="128"/>
                  <a:pt x="27" y="128"/>
                </a:cubicBezTo>
                <a:cubicBezTo>
                  <a:pt x="29" y="128"/>
                  <a:pt x="31" y="127"/>
                  <a:pt x="33" y="127"/>
                </a:cubicBezTo>
                <a:cubicBezTo>
                  <a:pt x="47" y="125"/>
                  <a:pt x="58" y="115"/>
                  <a:pt x="58" y="104"/>
                </a:cubicBezTo>
                <a:close/>
                <a:moveTo>
                  <a:pt x="58" y="8"/>
                </a:moveTo>
                <a:cubicBezTo>
                  <a:pt x="90" y="30"/>
                  <a:pt x="90" y="30"/>
                  <a:pt x="90" y="30"/>
                </a:cubicBezTo>
                <a:cubicBezTo>
                  <a:pt x="58" y="39"/>
                  <a:pt x="58" y="39"/>
                  <a:pt x="58" y="39"/>
                </a:cubicBezTo>
                <a:lnTo>
                  <a:pt x="58" y="8"/>
                </a:lnTo>
                <a:close/>
                <a:moveTo>
                  <a:pt x="42" y="119"/>
                </a:moveTo>
                <a:cubicBezTo>
                  <a:pt x="39" y="121"/>
                  <a:pt x="36" y="122"/>
                  <a:pt x="32" y="123"/>
                </a:cubicBezTo>
                <a:cubicBezTo>
                  <a:pt x="31" y="123"/>
                  <a:pt x="29" y="123"/>
                  <a:pt x="27" y="123"/>
                </a:cubicBezTo>
                <a:cubicBezTo>
                  <a:pt x="21" y="123"/>
                  <a:pt x="16" y="122"/>
                  <a:pt x="12" y="119"/>
                </a:cubicBezTo>
                <a:cubicBezTo>
                  <a:pt x="10" y="118"/>
                  <a:pt x="7" y="115"/>
                  <a:pt x="6" y="110"/>
                </a:cubicBezTo>
                <a:cubicBezTo>
                  <a:pt x="5" y="105"/>
                  <a:pt x="8" y="101"/>
                  <a:pt x="11" y="98"/>
                </a:cubicBezTo>
                <a:cubicBezTo>
                  <a:pt x="12" y="96"/>
                  <a:pt x="15" y="95"/>
                  <a:pt x="17" y="93"/>
                </a:cubicBezTo>
                <a:cubicBezTo>
                  <a:pt x="20" y="92"/>
                  <a:pt x="24" y="91"/>
                  <a:pt x="27" y="90"/>
                </a:cubicBezTo>
                <a:cubicBezTo>
                  <a:pt x="34" y="89"/>
                  <a:pt x="42" y="90"/>
                  <a:pt x="47" y="94"/>
                </a:cubicBezTo>
                <a:cubicBezTo>
                  <a:pt x="49" y="95"/>
                  <a:pt x="53" y="98"/>
                  <a:pt x="53" y="102"/>
                </a:cubicBezTo>
                <a:cubicBezTo>
                  <a:pt x="54" y="108"/>
                  <a:pt x="51" y="112"/>
                  <a:pt x="49" y="114"/>
                </a:cubicBezTo>
                <a:cubicBezTo>
                  <a:pt x="47" y="116"/>
                  <a:pt x="45" y="118"/>
                  <a:pt x="42" y="11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66"/>
          <p:cNvSpPr>
            <a:spLocks noEditPoints="1"/>
          </p:cNvSpPr>
          <p:nvPr/>
        </p:nvSpPr>
        <p:spPr bwMode="auto">
          <a:xfrm>
            <a:off x="11139488" y="4144963"/>
            <a:ext cx="484188" cy="487363"/>
          </a:xfrm>
          <a:custGeom>
            <a:avLst/>
            <a:gdLst>
              <a:gd name="T0" fmla="*/ 126 w 129"/>
              <a:gd name="T1" fmla="*/ 24 h 130"/>
              <a:gd name="T2" fmla="*/ 105 w 129"/>
              <a:gd name="T3" fmla="*/ 3 h 130"/>
              <a:gd name="T4" fmla="*/ 97 w 129"/>
              <a:gd name="T5" fmla="*/ 3 h 130"/>
              <a:gd name="T6" fmla="*/ 74 w 129"/>
              <a:gd name="T7" fmla="*/ 25 h 130"/>
              <a:gd name="T8" fmla="*/ 73 w 129"/>
              <a:gd name="T9" fmla="*/ 24 h 130"/>
              <a:gd name="T10" fmla="*/ 69 w 129"/>
              <a:gd name="T11" fmla="*/ 22 h 130"/>
              <a:gd name="T12" fmla="*/ 65 w 129"/>
              <a:gd name="T13" fmla="*/ 24 h 130"/>
              <a:gd name="T14" fmla="*/ 2 w 129"/>
              <a:gd name="T15" fmla="*/ 87 h 130"/>
              <a:gd name="T16" fmla="*/ 0 w 129"/>
              <a:gd name="T17" fmla="*/ 91 h 130"/>
              <a:gd name="T18" fmla="*/ 2 w 129"/>
              <a:gd name="T19" fmla="*/ 96 h 130"/>
              <a:gd name="T20" fmla="*/ 33 w 129"/>
              <a:gd name="T21" fmla="*/ 127 h 130"/>
              <a:gd name="T22" fmla="*/ 42 w 129"/>
              <a:gd name="T23" fmla="*/ 127 h 130"/>
              <a:gd name="T24" fmla="*/ 105 w 129"/>
              <a:gd name="T25" fmla="*/ 64 h 130"/>
              <a:gd name="T26" fmla="*/ 105 w 129"/>
              <a:gd name="T27" fmla="*/ 56 h 130"/>
              <a:gd name="T28" fmla="*/ 104 w 129"/>
              <a:gd name="T29" fmla="*/ 55 h 130"/>
              <a:gd name="T30" fmla="*/ 126 w 129"/>
              <a:gd name="T31" fmla="*/ 32 h 130"/>
              <a:gd name="T32" fmla="*/ 126 w 129"/>
              <a:gd name="T33" fmla="*/ 24 h 130"/>
              <a:gd name="T34" fmla="*/ 38 w 129"/>
              <a:gd name="T35" fmla="*/ 125 h 130"/>
              <a:gd name="T36" fmla="*/ 4 w 129"/>
              <a:gd name="T37" fmla="*/ 91 h 130"/>
              <a:gd name="T38" fmla="*/ 69 w 129"/>
              <a:gd name="T39" fmla="*/ 26 h 130"/>
              <a:gd name="T40" fmla="*/ 103 w 129"/>
              <a:gd name="T41" fmla="*/ 60 h 130"/>
              <a:gd name="T42" fmla="*/ 38 w 129"/>
              <a:gd name="T43" fmla="*/ 125 h 130"/>
              <a:gd name="T44" fmla="*/ 111 w 129"/>
              <a:gd name="T45" fmla="*/ 41 h 130"/>
              <a:gd name="T46" fmla="*/ 105 w 129"/>
              <a:gd name="T47" fmla="*/ 35 h 130"/>
              <a:gd name="T48" fmla="*/ 102 w 129"/>
              <a:gd name="T49" fmla="*/ 35 h 130"/>
              <a:gd name="T50" fmla="*/ 101 w 129"/>
              <a:gd name="T51" fmla="*/ 36 h 130"/>
              <a:gd name="T52" fmla="*/ 102 w 129"/>
              <a:gd name="T53" fmla="*/ 38 h 130"/>
              <a:gd name="T54" fmla="*/ 108 w 129"/>
              <a:gd name="T55" fmla="*/ 44 h 130"/>
              <a:gd name="T56" fmla="*/ 101 w 129"/>
              <a:gd name="T57" fmla="*/ 52 h 130"/>
              <a:gd name="T58" fmla="*/ 77 w 129"/>
              <a:gd name="T59" fmla="*/ 28 h 130"/>
              <a:gd name="T60" fmla="*/ 85 w 129"/>
              <a:gd name="T61" fmla="*/ 21 h 130"/>
              <a:gd name="T62" fmla="*/ 91 w 129"/>
              <a:gd name="T63" fmla="*/ 27 h 130"/>
              <a:gd name="T64" fmla="*/ 94 w 129"/>
              <a:gd name="T65" fmla="*/ 27 h 130"/>
              <a:gd name="T66" fmla="*/ 95 w 129"/>
              <a:gd name="T67" fmla="*/ 26 h 130"/>
              <a:gd name="T68" fmla="*/ 94 w 129"/>
              <a:gd name="T69" fmla="*/ 24 h 130"/>
              <a:gd name="T70" fmla="*/ 88 w 129"/>
              <a:gd name="T71" fmla="*/ 18 h 130"/>
              <a:gd name="T72" fmla="*/ 101 w 129"/>
              <a:gd name="T73" fmla="*/ 5 h 130"/>
              <a:gd name="T74" fmla="*/ 124 w 129"/>
              <a:gd name="T75" fmla="*/ 28 h 130"/>
              <a:gd name="T76" fmla="*/ 111 w 129"/>
              <a:gd name="T77" fmla="*/ 4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9" h="130">
                <a:moveTo>
                  <a:pt x="126" y="24"/>
                </a:moveTo>
                <a:cubicBezTo>
                  <a:pt x="105" y="3"/>
                  <a:pt x="105" y="3"/>
                  <a:pt x="105" y="3"/>
                </a:cubicBezTo>
                <a:cubicBezTo>
                  <a:pt x="103" y="0"/>
                  <a:pt x="99" y="0"/>
                  <a:pt x="97" y="3"/>
                </a:cubicBezTo>
                <a:cubicBezTo>
                  <a:pt x="74" y="25"/>
                  <a:pt x="74" y="25"/>
                  <a:pt x="74" y="25"/>
                </a:cubicBezTo>
                <a:cubicBezTo>
                  <a:pt x="73" y="24"/>
                  <a:pt x="73" y="24"/>
                  <a:pt x="73" y="24"/>
                </a:cubicBezTo>
                <a:cubicBezTo>
                  <a:pt x="72" y="23"/>
                  <a:pt x="71" y="22"/>
                  <a:pt x="69" y="22"/>
                </a:cubicBezTo>
                <a:cubicBezTo>
                  <a:pt x="67" y="22"/>
                  <a:pt x="66" y="23"/>
                  <a:pt x="65" y="24"/>
                </a:cubicBezTo>
                <a:cubicBezTo>
                  <a:pt x="2" y="87"/>
                  <a:pt x="2" y="87"/>
                  <a:pt x="2" y="87"/>
                </a:cubicBezTo>
                <a:cubicBezTo>
                  <a:pt x="1" y="88"/>
                  <a:pt x="0" y="90"/>
                  <a:pt x="0" y="91"/>
                </a:cubicBezTo>
                <a:cubicBezTo>
                  <a:pt x="0" y="93"/>
                  <a:pt x="1" y="95"/>
                  <a:pt x="2" y="96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30"/>
                  <a:pt x="39" y="130"/>
                  <a:pt x="42" y="127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107" y="62"/>
                  <a:pt x="107" y="58"/>
                  <a:pt x="105" y="56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9" y="30"/>
                  <a:pt x="129" y="26"/>
                  <a:pt x="126" y="24"/>
                </a:cubicBezTo>
                <a:close/>
                <a:moveTo>
                  <a:pt x="38" y="125"/>
                </a:moveTo>
                <a:cubicBezTo>
                  <a:pt x="4" y="91"/>
                  <a:pt x="4" y="91"/>
                  <a:pt x="4" y="91"/>
                </a:cubicBezTo>
                <a:cubicBezTo>
                  <a:pt x="69" y="26"/>
                  <a:pt x="69" y="26"/>
                  <a:pt x="69" y="26"/>
                </a:cubicBezTo>
                <a:cubicBezTo>
                  <a:pt x="103" y="60"/>
                  <a:pt x="103" y="60"/>
                  <a:pt x="103" y="60"/>
                </a:cubicBezTo>
                <a:lnTo>
                  <a:pt x="38" y="125"/>
                </a:lnTo>
                <a:close/>
                <a:moveTo>
                  <a:pt x="111" y="41"/>
                </a:moveTo>
                <a:cubicBezTo>
                  <a:pt x="105" y="35"/>
                  <a:pt x="105" y="35"/>
                  <a:pt x="105" y="35"/>
                </a:cubicBezTo>
                <a:cubicBezTo>
                  <a:pt x="104" y="34"/>
                  <a:pt x="102" y="34"/>
                  <a:pt x="102" y="35"/>
                </a:cubicBezTo>
                <a:cubicBezTo>
                  <a:pt x="101" y="35"/>
                  <a:pt x="101" y="36"/>
                  <a:pt x="101" y="36"/>
                </a:cubicBezTo>
                <a:cubicBezTo>
                  <a:pt x="101" y="37"/>
                  <a:pt x="101" y="38"/>
                  <a:pt x="102" y="38"/>
                </a:cubicBezTo>
                <a:cubicBezTo>
                  <a:pt x="108" y="44"/>
                  <a:pt x="108" y="44"/>
                  <a:pt x="108" y="44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77" y="28"/>
                  <a:pt x="77" y="28"/>
                  <a:pt x="77" y="28"/>
                </a:cubicBezTo>
                <a:cubicBezTo>
                  <a:pt x="85" y="21"/>
                  <a:pt x="85" y="21"/>
                  <a:pt x="85" y="21"/>
                </a:cubicBezTo>
                <a:cubicBezTo>
                  <a:pt x="91" y="27"/>
                  <a:pt x="91" y="27"/>
                  <a:pt x="91" y="27"/>
                </a:cubicBezTo>
                <a:cubicBezTo>
                  <a:pt x="92" y="28"/>
                  <a:pt x="93" y="28"/>
                  <a:pt x="94" y="27"/>
                </a:cubicBezTo>
                <a:cubicBezTo>
                  <a:pt x="95" y="27"/>
                  <a:pt x="95" y="26"/>
                  <a:pt x="95" y="26"/>
                </a:cubicBezTo>
                <a:cubicBezTo>
                  <a:pt x="95" y="25"/>
                  <a:pt x="95" y="25"/>
                  <a:pt x="94" y="24"/>
                </a:cubicBezTo>
                <a:cubicBezTo>
                  <a:pt x="88" y="18"/>
                  <a:pt x="88" y="18"/>
                  <a:pt x="88" y="18"/>
                </a:cubicBezTo>
                <a:cubicBezTo>
                  <a:pt x="101" y="5"/>
                  <a:pt x="101" y="5"/>
                  <a:pt x="101" y="5"/>
                </a:cubicBezTo>
                <a:cubicBezTo>
                  <a:pt x="124" y="28"/>
                  <a:pt x="124" y="28"/>
                  <a:pt x="124" y="28"/>
                </a:cubicBezTo>
                <a:lnTo>
                  <a:pt x="111" y="4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67"/>
          <p:cNvSpPr>
            <a:spLocks noEditPoints="1"/>
          </p:cNvSpPr>
          <p:nvPr/>
        </p:nvSpPr>
        <p:spPr bwMode="auto">
          <a:xfrm>
            <a:off x="10179050" y="4148138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12 w 128"/>
              <a:gd name="T9" fmla="*/ 35 h 128"/>
              <a:gd name="T10" fmla="*/ 35 w 128"/>
              <a:gd name="T11" fmla="*/ 12 h 128"/>
              <a:gd name="T12" fmla="*/ 56 w 128"/>
              <a:gd name="T13" fmla="*/ 53 h 128"/>
              <a:gd name="T14" fmla="*/ 55 w 128"/>
              <a:gd name="T15" fmla="*/ 55 h 128"/>
              <a:gd name="T16" fmla="*/ 53 w 128"/>
              <a:gd name="T17" fmla="*/ 56 h 128"/>
              <a:gd name="T18" fmla="*/ 12 w 128"/>
              <a:gd name="T19" fmla="*/ 35 h 128"/>
              <a:gd name="T20" fmla="*/ 70 w 128"/>
              <a:gd name="T21" fmla="*/ 58 h 128"/>
              <a:gd name="T22" fmla="*/ 64 w 128"/>
              <a:gd name="T23" fmla="*/ 73 h 128"/>
              <a:gd name="T24" fmla="*/ 58 w 128"/>
              <a:gd name="T25" fmla="*/ 58 h 128"/>
              <a:gd name="T26" fmla="*/ 86 w 128"/>
              <a:gd name="T27" fmla="*/ 119 h 128"/>
              <a:gd name="T28" fmla="*/ 42 w 128"/>
              <a:gd name="T29" fmla="*/ 119 h 128"/>
              <a:gd name="T30" fmla="*/ 9 w 128"/>
              <a:gd name="T31" fmla="*/ 86 h 128"/>
              <a:gd name="T32" fmla="*/ 9 w 128"/>
              <a:gd name="T33" fmla="*/ 42 h 128"/>
              <a:gd name="T34" fmla="*/ 11 w 128"/>
              <a:gd name="T35" fmla="*/ 41 h 128"/>
              <a:gd name="T36" fmla="*/ 51 w 128"/>
              <a:gd name="T37" fmla="*/ 61 h 128"/>
              <a:gd name="T38" fmla="*/ 67 w 128"/>
              <a:gd name="T39" fmla="*/ 77 h 128"/>
              <a:gd name="T40" fmla="*/ 92 w 128"/>
              <a:gd name="T41" fmla="*/ 117 h 128"/>
              <a:gd name="T42" fmla="*/ 113 w 128"/>
              <a:gd name="T43" fmla="*/ 97 h 128"/>
              <a:gd name="T44" fmla="*/ 97 w 128"/>
              <a:gd name="T45" fmla="*/ 113 h 128"/>
              <a:gd name="T46" fmla="*/ 72 w 128"/>
              <a:gd name="T47" fmla="*/ 74 h 128"/>
              <a:gd name="T48" fmla="*/ 75 w 128"/>
              <a:gd name="T49" fmla="*/ 73 h 128"/>
              <a:gd name="T50" fmla="*/ 113 w 128"/>
              <a:gd name="T51" fmla="*/ 97 h 128"/>
              <a:gd name="T52" fmla="*/ 117 w 128"/>
              <a:gd name="T53" fmla="*/ 92 h 128"/>
              <a:gd name="T54" fmla="*/ 77 w 128"/>
              <a:gd name="T55" fmla="*/ 67 h 128"/>
              <a:gd name="T56" fmla="*/ 61 w 128"/>
              <a:gd name="T57" fmla="*/ 51 h 128"/>
              <a:gd name="T58" fmla="*/ 60 w 128"/>
              <a:gd name="T59" fmla="*/ 50 h 128"/>
              <a:gd name="T60" fmla="*/ 41 w 128"/>
              <a:gd name="T61" fmla="*/ 9 h 128"/>
              <a:gd name="T62" fmla="*/ 106 w 128"/>
              <a:gd name="T63" fmla="*/ 22 h 128"/>
              <a:gd name="T64" fmla="*/ 123 w 128"/>
              <a:gd name="T65" fmla="*/ 64 h 128"/>
              <a:gd name="T66" fmla="*/ 117 w 128"/>
              <a:gd name="T67" fmla="*/ 9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" h="128">
                <a:moveTo>
                  <a:pt x="109" y="19"/>
                </a:moveTo>
                <a:cubicBezTo>
                  <a:pt x="97" y="7"/>
                  <a:pt x="81" y="0"/>
                  <a:pt x="64" y="0"/>
                </a:cubicBezTo>
                <a:cubicBezTo>
                  <a:pt x="47" y="0"/>
                  <a:pt x="31" y="7"/>
                  <a:pt x="19" y="19"/>
                </a:cubicBezTo>
                <a:cubicBezTo>
                  <a:pt x="7" y="31"/>
                  <a:pt x="0" y="47"/>
                  <a:pt x="0" y="64"/>
                </a:cubicBezTo>
                <a:cubicBezTo>
                  <a:pt x="0" y="81"/>
                  <a:pt x="7" y="97"/>
                  <a:pt x="19" y="109"/>
                </a:cubicBezTo>
                <a:cubicBezTo>
                  <a:pt x="31" y="121"/>
                  <a:pt x="47" y="128"/>
                  <a:pt x="64" y="128"/>
                </a:cubicBezTo>
                <a:cubicBezTo>
                  <a:pt x="81" y="128"/>
                  <a:pt x="97" y="121"/>
                  <a:pt x="109" y="109"/>
                </a:cubicBezTo>
                <a:cubicBezTo>
                  <a:pt x="121" y="97"/>
                  <a:pt x="128" y="81"/>
                  <a:pt x="128" y="64"/>
                </a:cubicBezTo>
                <a:cubicBezTo>
                  <a:pt x="128" y="47"/>
                  <a:pt x="121" y="31"/>
                  <a:pt x="109" y="19"/>
                </a:cubicBezTo>
                <a:close/>
                <a:moveTo>
                  <a:pt x="12" y="35"/>
                </a:moveTo>
                <a:cubicBezTo>
                  <a:pt x="15" y="30"/>
                  <a:pt x="18" y="26"/>
                  <a:pt x="22" y="22"/>
                </a:cubicBezTo>
                <a:cubicBezTo>
                  <a:pt x="26" y="18"/>
                  <a:pt x="30" y="15"/>
                  <a:pt x="35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56" y="53"/>
                  <a:pt x="56" y="53"/>
                  <a:pt x="56" y="53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54"/>
                  <a:pt x="55" y="54"/>
                  <a:pt x="55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3" y="56"/>
                  <a:pt x="53" y="56"/>
                  <a:pt x="53" y="56"/>
                </a:cubicBezTo>
                <a:cubicBezTo>
                  <a:pt x="12" y="36"/>
                  <a:pt x="12" y="36"/>
                  <a:pt x="12" y="36"/>
                </a:cubicBezTo>
                <a:lnTo>
                  <a:pt x="12" y="35"/>
                </a:lnTo>
                <a:close/>
                <a:moveTo>
                  <a:pt x="58" y="58"/>
                </a:moveTo>
                <a:cubicBezTo>
                  <a:pt x="61" y="54"/>
                  <a:pt x="67" y="54"/>
                  <a:pt x="70" y="58"/>
                </a:cubicBezTo>
                <a:cubicBezTo>
                  <a:pt x="74" y="61"/>
                  <a:pt x="74" y="67"/>
                  <a:pt x="70" y="70"/>
                </a:cubicBezTo>
                <a:cubicBezTo>
                  <a:pt x="69" y="72"/>
                  <a:pt x="66" y="73"/>
                  <a:pt x="64" y="73"/>
                </a:cubicBezTo>
                <a:cubicBezTo>
                  <a:pt x="62" y="73"/>
                  <a:pt x="59" y="72"/>
                  <a:pt x="58" y="70"/>
                </a:cubicBezTo>
                <a:cubicBezTo>
                  <a:pt x="54" y="67"/>
                  <a:pt x="54" y="61"/>
                  <a:pt x="58" y="58"/>
                </a:cubicBezTo>
                <a:close/>
                <a:moveTo>
                  <a:pt x="90" y="117"/>
                </a:moveTo>
                <a:cubicBezTo>
                  <a:pt x="89" y="118"/>
                  <a:pt x="88" y="119"/>
                  <a:pt x="86" y="119"/>
                </a:cubicBezTo>
                <a:cubicBezTo>
                  <a:pt x="79" y="122"/>
                  <a:pt x="72" y="123"/>
                  <a:pt x="64" y="123"/>
                </a:cubicBezTo>
                <a:cubicBezTo>
                  <a:pt x="56" y="123"/>
                  <a:pt x="49" y="122"/>
                  <a:pt x="42" y="119"/>
                </a:cubicBezTo>
                <a:cubicBezTo>
                  <a:pt x="34" y="116"/>
                  <a:pt x="28" y="112"/>
                  <a:pt x="22" y="106"/>
                </a:cubicBezTo>
                <a:cubicBezTo>
                  <a:pt x="16" y="100"/>
                  <a:pt x="12" y="94"/>
                  <a:pt x="9" y="86"/>
                </a:cubicBezTo>
                <a:cubicBezTo>
                  <a:pt x="6" y="79"/>
                  <a:pt x="5" y="72"/>
                  <a:pt x="5" y="64"/>
                </a:cubicBezTo>
                <a:cubicBezTo>
                  <a:pt x="5" y="56"/>
                  <a:pt x="6" y="49"/>
                  <a:pt x="9" y="42"/>
                </a:cubicBezTo>
                <a:cubicBezTo>
                  <a:pt x="9" y="40"/>
                  <a:pt x="9" y="40"/>
                  <a:pt x="9" y="40"/>
                </a:cubicBezTo>
                <a:cubicBezTo>
                  <a:pt x="11" y="41"/>
                  <a:pt x="11" y="41"/>
                  <a:pt x="11" y="41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61"/>
                  <a:pt x="51" y="61"/>
                  <a:pt x="51" y="61"/>
                </a:cubicBezTo>
                <a:cubicBezTo>
                  <a:pt x="50" y="66"/>
                  <a:pt x="51" y="70"/>
                  <a:pt x="55" y="73"/>
                </a:cubicBezTo>
                <a:cubicBezTo>
                  <a:pt x="58" y="77"/>
                  <a:pt x="63" y="78"/>
                  <a:pt x="67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92" y="117"/>
                  <a:pt x="92" y="117"/>
                  <a:pt x="92" y="117"/>
                </a:cubicBezTo>
                <a:lnTo>
                  <a:pt x="90" y="117"/>
                </a:lnTo>
                <a:close/>
                <a:moveTo>
                  <a:pt x="113" y="97"/>
                </a:moveTo>
                <a:cubicBezTo>
                  <a:pt x="111" y="100"/>
                  <a:pt x="109" y="103"/>
                  <a:pt x="106" y="106"/>
                </a:cubicBezTo>
                <a:cubicBezTo>
                  <a:pt x="103" y="109"/>
                  <a:pt x="100" y="111"/>
                  <a:pt x="97" y="113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72" y="74"/>
                  <a:pt x="72" y="74"/>
                  <a:pt x="72" y="74"/>
                </a:cubicBezTo>
                <a:cubicBezTo>
                  <a:pt x="74" y="73"/>
                  <a:pt x="74" y="73"/>
                  <a:pt x="74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114" y="96"/>
                  <a:pt x="114" y="96"/>
                  <a:pt x="114" y="96"/>
                </a:cubicBezTo>
                <a:lnTo>
                  <a:pt x="113" y="97"/>
                </a:lnTo>
                <a:close/>
                <a:moveTo>
                  <a:pt x="117" y="90"/>
                </a:moveTo>
                <a:cubicBezTo>
                  <a:pt x="117" y="92"/>
                  <a:pt x="117" y="92"/>
                  <a:pt x="117" y="92"/>
                </a:cubicBezTo>
                <a:cubicBezTo>
                  <a:pt x="77" y="69"/>
                  <a:pt x="77" y="69"/>
                  <a:pt x="77" y="69"/>
                </a:cubicBezTo>
                <a:cubicBezTo>
                  <a:pt x="77" y="67"/>
                  <a:pt x="77" y="67"/>
                  <a:pt x="77" y="67"/>
                </a:cubicBezTo>
                <a:cubicBezTo>
                  <a:pt x="78" y="63"/>
                  <a:pt x="77" y="58"/>
                  <a:pt x="73" y="55"/>
                </a:cubicBezTo>
                <a:cubicBezTo>
                  <a:pt x="70" y="51"/>
                  <a:pt x="66" y="50"/>
                  <a:pt x="61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50"/>
                  <a:pt x="60" y="50"/>
                  <a:pt x="60" y="50"/>
                </a:cubicBezTo>
                <a:cubicBezTo>
                  <a:pt x="40" y="10"/>
                  <a:pt x="40" y="10"/>
                  <a:pt x="40" y="10"/>
                </a:cubicBezTo>
                <a:cubicBezTo>
                  <a:pt x="41" y="9"/>
                  <a:pt x="41" y="9"/>
                  <a:pt x="41" y="9"/>
                </a:cubicBezTo>
                <a:cubicBezTo>
                  <a:pt x="56" y="3"/>
                  <a:pt x="72" y="3"/>
                  <a:pt x="86" y="9"/>
                </a:cubicBezTo>
                <a:cubicBezTo>
                  <a:pt x="94" y="12"/>
                  <a:pt x="100" y="16"/>
                  <a:pt x="106" y="22"/>
                </a:cubicBezTo>
                <a:cubicBezTo>
                  <a:pt x="112" y="28"/>
                  <a:pt x="116" y="34"/>
                  <a:pt x="119" y="42"/>
                </a:cubicBezTo>
                <a:cubicBezTo>
                  <a:pt x="122" y="49"/>
                  <a:pt x="123" y="56"/>
                  <a:pt x="123" y="64"/>
                </a:cubicBezTo>
                <a:cubicBezTo>
                  <a:pt x="123" y="72"/>
                  <a:pt x="122" y="79"/>
                  <a:pt x="119" y="86"/>
                </a:cubicBezTo>
                <a:cubicBezTo>
                  <a:pt x="119" y="88"/>
                  <a:pt x="118" y="89"/>
                  <a:pt x="117" y="9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8"/>
          <p:cNvSpPr>
            <a:spLocks noEditPoints="1"/>
          </p:cNvSpPr>
          <p:nvPr/>
        </p:nvSpPr>
        <p:spPr bwMode="auto">
          <a:xfrm>
            <a:off x="9217025" y="4148138"/>
            <a:ext cx="481013" cy="481013"/>
          </a:xfrm>
          <a:custGeom>
            <a:avLst/>
            <a:gdLst>
              <a:gd name="T0" fmla="*/ 127 w 128"/>
              <a:gd name="T1" fmla="*/ 28 h 128"/>
              <a:gd name="T2" fmla="*/ 127 w 128"/>
              <a:gd name="T3" fmla="*/ 28 h 128"/>
              <a:gd name="T4" fmla="*/ 100 w 128"/>
              <a:gd name="T5" fmla="*/ 1 h 128"/>
              <a:gd name="T6" fmla="*/ 98 w 128"/>
              <a:gd name="T7" fmla="*/ 0 h 128"/>
              <a:gd name="T8" fmla="*/ 6 w 128"/>
              <a:gd name="T9" fmla="*/ 0 h 128"/>
              <a:gd name="T10" fmla="*/ 0 w 128"/>
              <a:gd name="T11" fmla="*/ 6 h 128"/>
              <a:gd name="T12" fmla="*/ 0 w 128"/>
              <a:gd name="T13" fmla="*/ 122 h 128"/>
              <a:gd name="T14" fmla="*/ 6 w 128"/>
              <a:gd name="T15" fmla="*/ 128 h 128"/>
              <a:gd name="T16" fmla="*/ 122 w 128"/>
              <a:gd name="T17" fmla="*/ 128 h 128"/>
              <a:gd name="T18" fmla="*/ 128 w 128"/>
              <a:gd name="T19" fmla="*/ 122 h 128"/>
              <a:gd name="T20" fmla="*/ 128 w 128"/>
              <a:gd name="T21" fmla="*/ 30 h 128"/>
              <a:gd name="T22" fmla="*/ 127 w 128"/>
              <a:gd name="T23" fmla="*/ 28 h 128"/>
              <a:gd name="T24" fmla="*/ 44 w 128"/>
              <a:gd name="T25" fmla="*/ 5 h 128"/>
              <a:gd name="T26" fmla="*/ 91 w 128"/>
              <a:gd name="T27" fmla="*/ 5 h 128"/>
              <a:gd name="T28" fmla="*/ 91 w 128"/>
              <a:gd name="T29" fmla="*/ 37 h 128"/>
              <a:gd name="T30" fmla="*/ 44 w 128"/>
              <a:gd name="T31" fmla="*/ 37 h 128"/>
              <a:gd name="T32" fmla="*/ 44 w 128"/>
              <a:gd name="T33" fmla="*/ 5 h 128"/>
              <a:gd name="T34" fmla="*/ 101 w 128"/>
              <a:gd name="T35" fmla="*/ 123 h 128"/>
              <a:gd name="T36" fmla="*/ 27 w 128"/>
              <a:gd name="T37" fmla="*/ 123 h 128"/>
              <a:gd name="T38" fmla="*/ 27 w 128"/>
              <a:gd name="T39" fmla="*/ 76 h 128"/>
              <a:gd name="T40" fmla="*/ 101 w 128"/>
              <a:gd name="T41" fmla="*/ 76 h 128"/>
              <a:gd name="T42" fmla="*/ 101 w 128"/>
              <a:gd name="T43" fmla="*/ 123 h 128"/>
              <a:gd name="T44" fmla="*/ 123 w 128"/>
              <a:gd name="T45" fmla="*/ 123 h 128"/>
              <a:gd name="T46" fmla="*/ 106 w 128"/>
              <a:gd name="T47" fmla="*/ 123 h 128"/>
              <a:gd name="T48" fmla="*/ 106 w 128"/>
              <a:gd name="T49" fmla="*/ 78 h 128"/>
              <a:gd name="T50" fmla="*/ 100 w 128"/>
              <a:gd name="T51" fmla="*/ 72 h 128"/>
              <a:gd name="T52" fmla="*/ 28 w 128"/>
              <a:gd name="T53" fmla="*/ 72 h 128"/>
              <a:gd name="T54" fmla="*/ 22 w 128"/>
              <a:gd name="T55" fmla="*/ 78 h 128"/>
              <a:gd name="T56" fmla="*/ 22 w 128"/>
              <a:gd name="T57" fmla="*/ 123 h 128"/>
              <a:gd name="T58" fmla="*/ 5 w 128"/>
              <a:gd name="T59" fmla="*/ 123 h 128"/>
              <a:gd name="T60" fmla="*/ 5 w 128"/>
              <a:gd name="T61" fmla="*/ 5 h 128"/>
              <a:gd name="T62" fmla="*/ 39 w 128"/>
              <a:gd name="T63" fmla="*/ 5 h 128"/>
              <a:gd name="T64" fmla="*/ 39 w 128"/>
              <a:gd name="T65" fmla="*/ 36 h 128"/>
              <a:gd name="T66" fmla="*/ 45 w 128"/>
              <a:gd name="T67" fmla="*/ 42 h 128"/>
              <a:gd name="T68" fmla="*/ 90 w 128"/>
              <a:gd name="T69" fmla="*/ 42 h 128"/>
              <a:gd name="T70" fmla="*/ 96 w 128"/>
              <a:gd name="T71" fmla="*/ 36 h 128"/>
              <a:gd name="T72" fmla="*/ 96 w 128"/>
              <a:gd name="T73" fmla="*/ 3 h 128"/>
              <a:gd name="T74" fmla="*/ 123 w 128"/>
              <a:gd name="T75" fmla="*/ 31 h 128"/>
              <a:gd name="T76" fmla="*/ 123 w 128"/>
              <a:gd name="T77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127" y="28"/>
                </a:moveTo>
                <a:cubicBezTo>
                  <a:pt x="127" y="28"/>
                  <a:pt x="127" y="28"/>
                  <a:pt x="127" y="28"/>
                </a:cubicBezTo>
                <a:cubicBezTo>
                  <a:pt x="100" y="1"/>
                  <a:pt x="100" y="1"/>
                  <a:pt x="100" y="1"/>
                </a:cubicBezTo>
                <a:cubicBezTo>
                  <a:pt x="99" y="0"/>
                  <a:pt x="99" y="0"/>
                  <a:pt x="9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5" y="128"/>
                  <a:pt x="128" y="125"/>
                  <a:pt x="128" y="122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29"/>
                  <a:pt x="128" y="29"/>
                  <a:pt x="127" y="28"/>
                </a:cubicBezTo>
                <a:close/>
                <a:moveTo>
                  <a:pt x="44" y="5"/>
                </a:moveTo>
                <a:cubicBezTo>
                  <a:pt x="91" y="5"/>
                  <a:pt x="91" y="5"/>
                  <a:pt x="91" y="5"/>
                </a:cubicBezTo>
                <a:cubicBezTo>
                  <a:pt x="91" y="37"/>
                  <a:pt x="91" y="37"/>
                  <a:pt x="91" y="37"/>
                </a:cubicBezTo>
                <a:cubicBezTo>
                  <a:pt x="44" y="37"/>
                  <a:pt x="44" y="37"/>
                  <a:pt x="44" y="37"/>
                </a:cubicBezTo>
                <a:lnTo>
                  <a:pt x="44" y="5"/>
                </a:lnTo>
                <a:close/>
                <a:moveTo>
                  <a:pt x="101" y="123"/>
                </a:moveTo>
                <a:cubicBezTo>
                  <a:pt x="27" y="123"/>
                  <a:pt x="27" y="123"/>
                  <a:pt x="27" y="123"/>
                </a:cubicBezTo>
                <a:cubicBezTo>
                  <a:pt x="27" y="76"/>
                  <a:pt x="27" y="76"/>
                  <a:pt x="27" y="76"/>
                </a:cubicBezTo>
                <a:cubicBezTo>
                  <a:pt x="101" y="76"/>
                  <a:pt x="101" y="76"/>
                  <a:pt x="101" y="76"/>
                </a:cubicBezTo>
                <a:lnTo>
                  <a:pt x="101" y="123"/>
                </a:lnTo>
                <a:close/>
                <a:moveTo>
                  <a:pt x="123" y="123"/>
                </a:moveTo>
                <a:cubicBezTo>
                  <a:pt x="106" y="123"/>
                  <a:pt x="106" y="123"/>
                  <a:pt x="106" y="123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6" y="74"/>
                  <a:pt x="103" y="72"/>
                  <a:pt x="100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5" y="72"/>
                  <a:pt x="22" y="74"/>
                  <a:pt x="22" y="78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5"/>
                  <a:pt x="5" y="5"/>
                  <a:pt x="5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9"/>
                  <a:pt x="42" y="42"/>
                  <a:pt x="45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93" y="42"/>
                  <a:pt x="96" y="39"/>
                  <a:pt x="96" y="36"/>
                </a:cubicBezTo>
                <a:cubicBezTo>
                  <a:pt x="96" y="3"/>
                  <a:pt x="96" y="3"/>
                  <a:pt x="96" y="3"/>
                </a:cubicBezTo>
                <a:cubicBezTo>
                  <a:pt x="123" y="31"/>
                  <a:pt x="123" y="31"/>
                  <a:pt x="123" y="31"/>
                </a:cubicBezTo>
                <a:lnTo>
                  <a:pt x="123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69"/>
          <p:cNvSpPr>
            <a:spLocks/>
          </p:cNvSpPr>
          <p:nvPr/>
        </p:nvSpPr>
        <p:spPr bwMode="auto">
          <a:xfrm>
            <a:off x="9507538" y="4205288"/>
            <a:ext cx="14288" cy="44450"/>
          </a:xfrm>
          <a:custGeom>
            <a:avLst/>
            <a:gdLst>
              <a:gd name="T0" fmla="*/ 2 w 4"/>
              <a:gd name="T1" fmla="*/ 0 h 12"/>
              <a:gd name="T2" fmla="*/ 0 w 4"/>
              <a:gd name="T3" fmla="*/ 2 h 12"/>
              <a:gd name="T4" fmla="*/ 0 w 4"/>
              <a:gd name="T5" fmla="*/ 10 h 12"/>
              <a:gd name="T6" fmla="*/ 2 w 4"/>
              <a:gd name="T7" fmla="*/ 12 h 12"/>
              <a:gd name="T8" fmla="*/ 4 w 4"/>
              <a:gd name="T9" fmla="*/ 10 h 12"/>
              <a:gd name="T10" fmla="*/ 4 w 4"/>
              <a:gd name="T11" fmla="*/ 2 h 12"/>
              <a:gd name="T12" fmla="*/ 2 w 4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2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1" y="12"/>
                  <a:pt x="2" y="12"/>
                </a:cubicBezTo>
                <a:cubicBezTo>
                  <a:pt x="3" y="12"/>
                  <a:pt x="4" y="11"/>
                  <a:pt x="4" y="10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70"/>
          <p:cNvSpPr>
            <a:spLocks/>
          </p:cNvSpPr>
          <p:nvPr/>
        </p:nvSpPr>
        <p:spPr bwMode="auto">
          <a:xfrm>
            <a:off x="9356725" y="4491038"/>
            <a:ext cx="203200" cy="14288"/>
          </a:xfrm>
          <a:custGeom>
            <a:avLst/>
            <a:gdLst>
              <a:gd name="T0" fmla="*/ 2 w 54"/>
              <a:gd name="T1" fmla="*/ 4 h 4"/>
              <a:gd name="T2" fmla="*/ 52 w 54"/>
              <a:gd name="T3" fmla="*/ 4 h 4"/>
              <a:gd name="T4" fmla="*/ 54 w 54"/>
              <a:gd name="T5" fmla="*/ 2 h 4"/>
              <a:gd name="T6" fmla="*/ 52 w 54"/>
              <a:gd name="T7" fmla="*/ 0 h 4"/>
              <a:gd name="T8" fmla="*/ 2 w 54"/>
              <a:gd name="T9" fmla="*/ 0 h 4"/>
              <a:gd name="T10" fmla="*/ 0 w 54"/>
              <a:gd name="T11" fmla="*/ 2 h 4"/>
              <a:gd name="T12" fmla="*/ 2 w 5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4">
                <a:moveTo>
                  <a:pt x="2" y="4"/>
                </a:moveTo>
                <a:cubicBezTo>
                  <a:pt x="52" y="4"/>
                  <a:pt x="52" y="4"/>
                  <a:pt x="52" y="4"/>
                </a:cubicBezTo>
                <a:cubicBezTo>
                  <a:pt x="53" y="4"/>
                  <a:pt x="54" y="3"/>
                  <a:pt x="54" y="2"/>
                </a:cubicBezTo>
                <a:cubicBezTo>
                  <a:pt x="54" y="1"/>
                  <a:pt x="53" y="0"/>
                  <a:pt x="5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71"/>
          <p:cNvSpPr>
            <a:spLocks/>
          </p:cNvSpPr>
          <p:nvPr/>
        </p:nvSpPr>
        <p:spPr bwMode="auto">
          <a:xfrm>
            <a:off x="9356725" y="4543425"/>
            <a:ext cx="203200" cy="17463"/>
          </a:xfrm>
          <a:custGeom>
            <a:avLst/>
            <a:gdLst>
              <a:gd name="T0" fmla="*/ 2 w 54"/>
              <a:gd name="T1" fmla="*/ 5 h 5"/>
              <a:gd name="T2" fmla="*/ 52 w 54"/>
              <a:gd name="T3" fmla="*/ 5 h 5"/>
              <a:gd name="T4" fmla="*/ 54 w 54"/>
              <a:gd name="T5" fmla="*/ 3 h 5"/>
              <a:gd name="T6" fmla="*/ 52 w 54"/>
              <a:gd name="T7" fmla="*/ 0 h 5"/>
              <a:gd name="T8" fmla="*/ 2 w 54"/>
              <a:gd name="T9" fmla="*/ 0 h 5"/>
              <a:gd name="T10" fmla="*/ 0 w 54"/>
              <a:gd name="T11" fmla="*/ 3 h 5"/>
              <a:gd name="T12" fmla="*/ 2 w 54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">
                <a:moveTo>
                  <a:pt x="2" y="5"/>
                </a:moveTo>
                <a:cubicBezTo>
                  <a:pt x="52" y="5"/>
                  <a:pt x="52" y="5"/>
                  <a:pt x="52" y="5"/>
                </a:cubicBezTo>
                <a:cubicBezTo>
                  <a:pt x="53" y="5"/>
                  <a:pt x="54" y="4"/>
                  <a:pt x="54" y="3"/>
                </a:cubicBezTo>
                <a:cubicBezTo>
                  <a:pt x="54" y="1"/>
                  <a:pt x="53" y="0"/>
                  <a:pt x="5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72"/>
          <p:cNvSpPr>
            <a:spLocks noEditPoints="1"/>
          </p:cNvSpPr>
          <p:nvPr/>
        </p:nvSpPr>
        <p:spPr bwMode="auto">
          <a:xfrm>
            <a:off x="8256588" y="4148138"/>
            <a:ext cx="481013" cy="481013"/>
          </a:xfrm>
          <a:custGeom>
            <a:avLst/>
            <a:gdLst>
              <a:gd name="T0" fmla="*/ 128 w 128"/>
              <a:gd name="T1" fmla="*/ 30 h 128"/>
              <a:gd name="T2" fmla="*/ 127 w 128"/>
              <a:gd name="T3" fmla="*/ 28 h 128"/>
              <a:gd name="T4" fmla="*/ 127 w 128"/>
              <a:gd name="T5" fmla="*/ 28 h 128"/>
              <a:gd name="T6" fmla="*/ 100 w 128"/>
              <a:gd name="T7" fmla="*/ 1 h 128"/>
              <a:gd name="T8" fmla="*/ 98 w 128"/>
              <a:gd name="T9" fmla="*/ 0 h 128"/>
              <a:gd name="T10" fmla="*/ 6 w 128"/>
              <a:gd name="T11" fmla="*/ 0 h 128"/>
              <a:gd name="T12" fmla="*/ 0 w 128"/>
              <a:gd name="T13" fmla="*/ 6 h 128"/>
              <a:gd name="T14" fmla="*/ 0 w 128"/>
              <a:gd name="T15" fmla="*/ 122 h 128"/>
              <a:gd name="T16" fmla="*/ 6 w 128"/>
              <a:gd name="T17" fmla="*/ 128 h 128"/>
              <a:gd name="T18" fmla="*/ 122 w 128"/>
              <a:gd name="T19" fmla="*/ 128 h 128"/>
              <a:gd name="T20" fmla="*/ 128 w 128"/>
              <a:gd name="T21" fmla="*/ 122 h 128"/>
              <a:gd name="T22" fmla="*/ 128 w 128"/>
              <a:gd name="T23" fmla="*/ 30 h 128"/>
              <a:gd name="T24" fmla="*/ 44 w 128"/>
              <a:gd name="T25" fmla="*/ 5 h 128"/>
              <a:gd name="T26" fmla="*/ 91 w 128"/>
              <a:gd name="T27" fmla="*/ 5 h 128"/>
              <a:gd name="T28" fmla="*/ 91 w 128"/>
              <a:gd name="T29" fmla="*/ 37 h 128"/>
              <a:gd name="T30" fmla="*/ 44 w 128"/>
              <a:gd name="T31" fmla="*/ 37 h 128"/>
              <a:gd name="T32" fmla="*/ 44 w 128"/>
              <a:gd name="T33" fmla="*/ 5 h 128"/>
              <a:gd name="T34" fmla="*/ 101 w 128"/>
              <a:gd name="T35" fmla="*/ 123 h 128"/>
              <a:gd name="T36" fmla="*/ 27 w 128"/>
              <a:gd name="T37" fmla="*/ 123 h 128"/>
              <a:gd name="T38" fmla="*/ 27 w 128"/>
              <a:gd name="T39" fmla="*/ 76 h 128"/>
              <a:gd name="T40" fmla="*/ 101 w 128"/>
              <a:gd name="T41" fmla="*/ 76 h 128"/>
              <a:gd name="T42" fmla="*/ 101 w 128"/>
              <a:gd name="T43" fmla="*/ 123 h 128"/>
              <a:gd name="T44" fmla="*/ 123 w 128"/>
              <a:gd name="T45" fmla="*/ 123 h 128"/>
              <a:gd name="T46" fmla="*/ 106 w 128"/>
              <a:gd name="T47" fmla="*/ 123 h 128"/>
              <a:gd name="T48" fmla="*/ 106 w 128"/>
              <a:gd name="T49" fmla="*/ 78 h 128"/>
              <a:gd name="T50" fmla="*/ 100 w 128"/>
              <a:gd name="T51" fmla="*/ 72 h 128"/>
              <a:gd name="T52" fmla="*/ 28 w 128"/>
              <a:gd name="T53" fmla="*/ 72 h 128"/>
              <a:gd name="T54" fmla="*/ 22 w 128"/>
              <a:gd name="T55" fmla="*/ 78 h 128"/>
              <a:gd name="T56" fmla="*/ 22 w 128"/>
              <a:gd name="T57" fmla="*/ 123 h 128"/>
              <a:gd name="T58" fmla="*/ 5 w 128"/>
              <a:gd name="T59" fmla="*/ 123 h 128"/>
              <a:gd name="T60" fmla="*/ 5 w 128"/>
              <a:gd name="T61" fmla="*/ 5 h 128"/>
              <a:gd name="T62" fmla="*/ 39 w 128"/>
              <a:gd name="T63" fmla="*/ 5 h 128"/>
              <a:gd name="T64" fmla="*/ 39 w 128"/>
              <a:gd name="T65" fmla="*/ 36 h 128"/>
              <a:gd name="T66" fmla="*/ 45 w 128"/>
              <a:gd name="T67" fmla="*/ 42 h 128"/>
              <a:gd name="T68" fmla="*/ 90 w 128"/>
              <a:gd name="T69" fmla="*/ 42 h 128"/>
              <a:gd name="T70" fmla="*/ 96 w 128"/>
              <a:gd name="T71" fmla="*/ 36 h 128"/>
              <a:gd name="T72" fmla="*/ 96 w 128"/>
              <a:gd name="T73" fmla="*/ 3 h 128"/>
              <a:gd name="T74" fmla="*/ 123 w 128"/>
              <a:gd name="T75" fmla="*/ 31 h 128"/>
              <a:gd name="T76" fmla="*/ 123 w 128"/>
              <a:gd name="T77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128" y="30"/>
                </a:moveTo>
                <a:cubicBezTo>
                  <a:pt x="128" y="29"/>
                  <a:pt x="128" y="29"/>
                  <a:pt x="127" y="2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00" y="1"/>
                  <a:pt x="100" y="1"/>
                  <a:pt x="100" y="1"/>
                </a:cubicBezTo>
                <a:cubicBezTo>
                  <a:pt x="99" y="0"/>
                  <a:pt x="99" y="0"/>
                  <a:pt x="9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5" y="128"/>
                  <a:pt x="128" y="125"/>
                  <a:pt x="128" y="122"/>
                </a:cubicBezTo>
                <a:lnTo>
                  <a:pt x="128" y="30"/>
                </a:lnTo>
                <a:close/>
                <a:moveTo>
                  <a:pt x="44" y="5"/>
                </a:moveTo>
                <a:cubicBezTo>
                  <a:pt x="91" y="5"/>
                  <a:pt x="91" y="5"/>
                  <a:pt x="91" y="5"/>
                </a:cubicBezTo>
                <a:cubicBezTo>
                  <a:pt x="91" y="37"/>
                  <a:pt x="91" y="37"/>
                  <a:pt x="91" y="37"/>
                </a:cubicBezTo>
                <a:cubicBezTo>
                  <a:pt x="44" y="37"/>
                  <a:pt x="44" y="37"/>
                  <a:pt x="44" y="37"/>
                </a:cubicBezTo>
                <a:lnTo>
                  <a:pt x="44" y="5"/>
                </a:lnTo>
                <a:close/>
                <a:moveTo>
                  <a:pt x="101" y="123"/>
                </a:moveTo>
                <a:cubicBezTo>
                  <a:pt x="27" y="123"/>
                  <a:pt x="27" y="123"/>
                  <a:pt x="27" y="123"/>
                </a:cubicBezTo>
                <a:cubicBezTo>
                  <a:pt x="27" y="76"/>
                  <a:pt x="27" y="76"/>
                  <a:pt x="27" y="76"/>
                </a:cubicBezTo>
                <a:cubicBezTo>
                  <a:pt x="101" y="76"/>
                  <a:pt x="101" y="76"/>
                  <a:pt x="101" y="76"/>
                </a:cubicBezTo>
                <a:lnTo>
                  <a:pt x="101" y="123"/>
                </a:lnTo>
                <a:close/>
                <a:moveTo>
                  <a:pt x="123" y="123"/>
                </a:moveTo>
                <a:cubicBezTo>
                  <a:pt x="106" y="123"/>
                  <a:pt x="106" y="123"/>
                  <a:pt x="106" y="123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6" y="74"/>
                  <a:pt x="103" y="72"/>
                  <a:pt x="100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5" y="72"/>
                  <a:pt x="22" y="74"/>
                  <a:pt x="22" y="78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5"/>
                  <a:pt x="5" y="5"/>
                  <a:pt x="5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9"/>
                  <a:pt x="42" y="42"/>
                  <a:pt x="45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93" y="42"/>
                  <a:pt x="96" y="39"/>
                  <a:pt x="96" y="36"/>
                </a:cubicBezTo>
                <a:cubicBezTo>
                  <a:pt x="96" y="3"/>
                  <a:pt x="96" y="3"/>
                  <a:pt x="96" y="3"/>
                </a:cubicBezTo>
                <a:cubicBezTo>
                  <a:pt x="123" y="31"/>
                  <a:pt x="123" y="31"/>
                  <a:pt x="123" y="31"/>
                </a:cubicBezTo>
                <a:lnTo>
                  <a:pt x="123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73"/>
          <p:cNvSpPr>
            <a:spLocks noEditPoints="1"/>
          </p:cNvSpPr>
          <p:nvPr/>
        </p:nvSpPr>
        <p:spPr bwMode="auto">
          <a:xfrm>
            <a:off x="7296150" y="4164013"/>
            <a:ext cx="479425" cy="450850"/>
          </a:xfrm>
          <a:custGeom>
            <a:avLst/>
            <a:gdLst>
              <a:gd name="T0" fmla="*/ 122 w 128"/>
              <a:gd name="T1" fmla="*/ 37 h 120"/>
              <a:gd name="T2" fmla="*/ 109 w 128"/>
              <a:gd name="T3" fmla="*/ 25 h 120"/>
              <a:gd name="T4" fmla="*/ 109 w 128"/>
              <a:gd name="T5" fmla="*/ 25 h 120"/>
              <a:gd name="T6" fmla="*/ 109 w 128"/>
              <a:gd name="T7" fmla="*/ 25 h 120"/>
              <a:gd name="T8" fmla="*/ 96 w 128"/>
              <a:gd name="T9" fmla="*/ 7 h 120"/>
              <a:gd name="T10" fmla="*/ 74 w 128"/>
              <a:gd name="T11" fmla="*/ 0 h 120"/>
              <a:gd name="T12" fmla="*/ 47 w 128"/>
              <a:gd name="T13" fmla="*/ 13 h 120"/>
              <a:gd name="T14" fmla="*/ 46 w 128"/>
              <a:gd name="T15" fmla="*/ 14 h 120"/>
              <a:gd name="T16" fmla="*/ 45 w 128"/>
              <a:gd name="T17" fmla="*/ 13 h 120"/>
              <a:gd name="T18" fmla="*/ 35 w 128"/>
              <a:gd name="T19" fmla="*/ 11 h 120"/>
              <a:gd name="T20" fmla="*/ 15 w 128"/>
              <a:gd name="T21" fmla="*/ 31 h 120"/>
              <a:gd name="T22" fmla="*/ 15 w 128"/>
              <a:gd name="T23" fmla="*/ 34 h 120"/>
              <a:gd name="T24" fmla="*/ 15 w 128"/>
              <a:gd name="T25" fmla="*/ 35 h 120"/>
              <a:gd name="T26" fmla="*/ 14 w 128"/>
              <a:gd name="T27" fmla="*/ 35 h 120"/>
              <a:gd name="T28" fmla="*/ 0 w 128"/>
              <a:gd name="T29" fmla="*/ 61 h 120"/>
              <a:gd name="T30" fmla="*/ 28 w 128"/>
              <a:gd name="T31" fmla="*/ 90 h 120"/>
              <a:gd name="T32" fmla="*/ 62 w 128"/>
              <a:gd name="T33" fmla="*/ 90 h 120"/>
              <a:gd name="T34" fmla="*/ 62 w 128"/>
              <a:gd name="T35" fmla="*/ 118 h 120"/>
              <a:gd name="T36" fmla="*/ 64 w 128"/>
              <a:gd name="T37" fmla="*/ 120 h 120"/>
              <a:gd name="T38" fmla="*/ 66 w 128"/>
              <a:gd name="T39" fmla="*/ 118 h 120"/>
              <a:gd name="T40" fmla="*/ 66 w 128"/>
              <a:gd name="T41" fmla="*/ 90 h 120"/>
              <a:gd name="T42" fmla="*/ 95 w 128"/>
              <a:gd name="T43" fmla="*/ 90 h 120"/>
              <a:gd name="T44" fmla="*/ 118 w 128"/>
              <a:gd name="T45" fmla="*/ 80 h 120"/>
              <a:gd name="T46" fmla="*/ 128 w 128"/>
              <a:gd name="T47" fmla="*/ 56 h 120"/>
              <a:gd name="T48" fmla="*/ 122 w 128"/>
              <a:gd name="T49" fmla="*/ 37 h 120"/>
              <a:gd name="T50" fmla="*/ 95 w 128"/>
              <a:gd name="T51" fmla="*/ 85 h 120"/>
              <a:gd name="T52" fmla="*/ 66 w 128"/>
              <a:gd name="T53" fmla="*/ 85 h 120"/>
              <a:gd name="T54" fmla="*/ 66 w 128"/>
              <a:gd name="T55" fmla="*/ 57 h 120"/>
              <a:gd name="T56" fmla="*/ 83 w 128"/>
              <a:gd name="T57" fmla="*/ 74 h 120"/>
              <a:gd name="T58" fmla="*/ 87 w 128"/>
              <a:gd name="T59" fmla="*/ 74 h 120"/>
              <a:gd name="T60" fmla="*/ 87 w 128"/>
              <a:gd name="T61" fmla="*/ 71 h 120"/>
              <a:gd name="T62" fmla="*/ 66 w 128"/>
              <a:gd name="T63" fmla="*/ 50 h 120"/>
              <a:gd name="T64" fmla="*/ 62 w 128"/>
              <a:gd name="T65" fmla="*/ 50 h 120"/>
              <a:gd name="T66" fmla="*/ 41 w 128"/>
              <a:gd name="T67" fmla="*/ 71 h 120"/>
              <a:gd name="T68" fmla="*/ 41 w 128"/>
              <a:gd name="T69" fmla="*/ 74 h 120"/>
              <a:gd name="T70" fmla="*/ 45 w 128"/>
              <a:gd name="T71" fmla="*/ 74 h 120"/>
              <a:gd name="T72" fmla="*/ 62 w 128"/>
              <a:gd name="T73" fmla="*/ 57 h 120"/>
              <a:gd name="T74" fmla="*/ 62 w 128"/>
              <a:gd name="T75" fmla="*/ 85 h 120"/>
              <a:gd name="T76" fmla="*/ 28 w 128"/>
              <a:gd name="T77" fmla="*/ 85 h 120"/>
              <a:gd name="T78" fmla="*/ 5 w 128"/>
              <a:gd name="T79" fmla="*/ 61 h 120"/>
              <a:gd name="T80" fmla="*/ 19 w 128"/>
              <a:gd name="T81" fmla="*/ 38 h 120"/>
              <a:gd name="T82" fmla="*/ 20 w 128"/>
              <a:gd name="T83" fmla="*/ 37 h 120"/>
              <a:gd name="T84" fmla="*/ 20 w 128"/>
              <a:gd name="T85" fmla="*/ 36 h 120"/>
              <a:gd name="T86" fmla="*/ 19 w 128"/>
              <a:gd name="T87" fmla="*/ 31 h 120"/>
              <a:gd name="T88" fmla="*/ 35 w 128"/>
              <a:gd name="T89" fmla="*/ 15 h 120"/>
              <a:gd name="T90" fmla="*/ 45 w 128"/>
              <a:gd name="T91" fmla="*/ 19 h 120"/>
              <a:gd name="T92" fmla="*/ 47 w 128"/>
              <a:gd name="T93" fmla="*/ 20 h 120"/>
              <a:gd name="T94" fmla="*/ 48 w 128"/>
              <a:gd name="T95" fmla="*/ 18 h 120"/>
              <a:gd name="T96" fmla="*/ 74 w 128"/>
              <a:gd name="T97" fmla="*/ 4 h 120"/>
              <a:gd name="T98" fmla="*/ 93 w 128"/>
              <a:gd name="T99" fmla="*/ 11 h 120"/>
              <a:gd name="T100" fmla="*/ 105 w 128"/>
              <a:gd name="T101" fmla="*/ 27 h 120"/>
              <a:gd name="T102" fmla="*/ 105 w 128"/>
              <a:gd name="T103" fmla="*/ 28 h 120"/>
              <a:gd name="T104" fmla="*/ 106 w 128"/>
              <a:gd name="T105" fmla="*/ 29 h 120"/>
              <a:gd name="T106" fmla="*/ 123 w 128"/>
              <a:gd name="T107" fmla="*/ 56 h 120"/>
              <a:gd name="T108" fmla="*/ 95 w 128"/>
              <a:gd name="T109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8" h="120">
                <a:moveTo>
                  <a:pt x="122" y="37"/>
                </a:moveTo>
                <a:cubicBezTo>
                  <a:pt x="119" y="32"/>
                  <a:pt x="115" y="28"/>
                  <a:pt x="109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6" y="18"/>
                  <a:pt x="102" y="12"/>
                  <a:pt x="96" y="7"/>
                </a:cubicBezTo>
                <a:cubicBezTo>
                  <a:pt x="90" y="2"/>
                  <a:pt x="82" y="0"/>
                  <a:pt x="74" y="0"/>
                </a:cubicBezTo>
                <a:cubicBezTo>
                  <a:pt x="64" y="0"/>
                  <a:pt x="54" y="5"/>
                  <a:pt x="47" y="13"/>
                </a:cubicBezTo>
                <a:cubicBezTo>
                  <a:pt x="46" y="14"/>
                  <a:pt x="46" y="14"/>
                  <a:pt x="46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2" y="12"/>
                  <a:pt x="39" y="11"/>
                  <a:pt x="35" y="11"/>
                </a:cubicBezTo>
                <a:cubicBezTo>
                  <a:pt x="24" y="11"/>
                  <a:pt x="15" y="20"/>
                  <a:pt x="15" y="31"/>
                </a:cubicBezTo>
                <a:cubicBezTo>
                  <a:pt x="15" y="32"/>
                  <a:pt x="15" y="33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5" y="41"/>
                  <a:pt x="0" y="50"/>
                  <a:pt x="0" y="61"/>
                </a:cubicBezTo>
                <a:cubicBezTo>
                  <a:pt x="0" y="77"/>
                  <a:pt x="13" y="90"/>
                  <a:pt x="28" y="90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118"/>
                  <a:pt x="62" y="118"/>
                  <a:pt x="62" y="118"/>
                </a:cubicBezTo>
                <a:cubicBezTo>
                  <a:pt x="62" y="119"/>
                  <a:pt x="63" y="120"/>
                  <a:pt x="64" y="120"/>
                </a:cubicBezTo>
                <a:cubicBezTo>
                  <a:pt x="65" y="120"/>
                  <a:pt x="66" y="119"/>
                  <a:pt x="66" y="118"/>
                </a:cubicBezTo>
                <a:cubicBezTo>
                  <a:pt x="66" y="90"/>
                  <a:pt x="66" y="90"/>
                  <a:pt x="66" y="90"/>
                </a:cubicBezTo>
                <a:cubicBezTo>
                  <a:pt x="95" y="90"/>
                  <a:pt x="95" y="90"/>
                  <a:pt x="95" y="90"/>
                </a:cubicBezTo>
                <a:cubicBezTo>
                  <a:pt x="104" y="90"/>
                  <a:pt x="112" y="86"/>
                  <a:pt x="118" y="80"/>
                </a:cubicBezTo>
                <a:cubicBezTo>
                  <a:pt x="125" y="73"/>
                  <a:pt x="128" y="65"/>
                  <a:pt x="128" y="56"/>
                </a:cubicBezTo>
                <a:cubicBezTo>
                  <a:pt x="128" y="49"/>
                  <a:pt x="126" y="43"/>
                  <a:pt x="122" y="37"/>
                </a:cubicBezTo>
                <a:close/>
                <a:moveTo>
                  <a:pt x="95" y="85"/>
                </a:moveTo>
                <a:cubicBezTo>
                  <a:pt x="66" y="85"/>
                  <a:pt x="66" y="85"/>
                  <a:pt x="66" y="85"/>
                </a:cubicBezTo>
                <a:cubicBezTo>
                  <a:pt x="66" y="57"/>
                  <a:pt x="66" y="57"/>
                  <a:pt x="66" y="57"/>
                </a:cubicBezTo>
                <a:cubicBezTo>
                  <a:pt x="83" y="74"/>
                  <a:pt x="83" y="74"/>
                  <a:pt x="83" y="74"/>
                </a:cubicBezTo>
                <a:cubicBezTo>
                  <a:pt x="84" y="75"/>
                  <a:pt x="86" y="75"/>
                  <a:pt x="87" y="74"/>
                </a:cubicBezTo>
                <a:cubicBezTo>
                  <a:pt x="87" y="73"/>
                  <a:pt x="87" y="71"/>
                  <a:pt x="87" y="71"/>
                </a:cubicBezTo>
                <a:cubicBezTo>
                  <a:pt x="66" y="50"/>
                  <a:pt x="66" y="50"/>
                  <a:pt x="66" y="50"/>
                </a:cubicBezTo>
                <a:cubicBezTo>
                  <a:pt x="65" y="49"/>
                  <a:pt x="63" y="49"/>
                  <a:pt x="62" y="50"/>
                </a:cubicBezTo>
                <a:cubicBezTo>
                  <a:pt x="41" y="71"/>
                  <a:pt x="41" y="71"/>
                  <a:pt x="41" y="71"/>
                </a:cubicBezTo>
                <a:cubicBezTo>
                  <a:pt x="41" y="71"/>
                  <a:pt x="41" y="73"/>
                  <a:pt x="41" y="74"/>
                </a:cubicBezTo>
                <a:cubicBezTo>
                  <a:pt x="42" y="75"/>
                  <a:pt x="44" y="75"/>
                  <a:pt x="45" y="74"/>
                </a:cubicBezTo>
                <a:cubicBezTo>
                  <a:pt x="62" y="57"/>
                  <a:pt x="62" y="57"/>
                  <a:pt x="62" y="57"/>
                </a:cubicBezTo>
                <a:cubicBezTo>
                  <a:pt x="62" y="85"/>
                  <a:pt x="62" y="85"/>
                  <a:pt x="62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15" y="85"/>
                  <a:pt x="5" y="74"/>
                  <a:pt x="5" y="61"/>
                </a:cubicBezTo>
                <a:cubicBezTo>
                  <a:pt x="5" y="51"/>
                  <a:pt x="10" y="42"/>
                  <a:pt x="19" y="38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4"/>
                  <a:pt x="19" y="33"/>
                  <a:pt x="19" y="31"/>
                </a:cubicBezTo>
                <a:cubicBezTo>
                  <a:pt x="19" y="22"/>
                  <a:pt x="26" y="15"/>
                  <a:pt x="35" y="15"/>
                </a:cubicBezTo>
                <a:cubicBezTo>
                  <a:pt x="39" y="15"/>
                  <a:pt x="42" y="16"/>
                  <a:pt x="45" y="19"/>
                </a:cubicBezTo>
                <a:cubicBezTo>
                  <a:pt x="47" y="20"/>
                  <a:pt x="47" y="20"/>
                  <a:pt x="47" y="20"/>
                </a:cubicBezTo>
                <a:cubicBezTo>
                  <a:pt x="48" y="18"/>
                  <a:pt x="48" y="18"/>
                  <a:pt x="48" y="18"/>
                </a:cubicBezTo>
                <a:cubicBezTo>
                  <a:pt x="54" y="10"/>
                  <a:pt x="64" y="4"/>
                  <a:pt x="74" y="4"/>
                </a:cubicBezTo>
                <a:cubicBezTo>
                  <a:pt x="81" y="4"/>
                  <a:pt x="88" y="7"/>
                  <a:pt x="93" y="11"/>
                </a:cubicBezTo>
                <a:cubicBezTo>
                  <a:pt x="99" y="15"/>
                  <a:pt x="103" y="21"/>
                  <a:pt x="105" y="27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7" y="33"/>
                  <a:pt x="123" y="44"/>
                  <a:pt x="123" y="56"/>
                </a:cubicBezTo>
                <a:cubicBezTo>
                  <a:pt x="123" y="72"/>
                  <a:pt x="111" y="85"/>
                  <a:pt x="95" y="8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74"/>
          <p:cNvSpPr>
            <a:spLocks noEditPoints="1"/>
          </p:cNvSpPr>
          <p:nvPr/>
        </p:nvSpPr>
        <p:spPr bwMode="auto">
          <a:xfrm>
            <a:off x="6334125" y="4148138"/>
            <a:ext cx="481013" cy="481013"/>
          </a:xfrm>
          <a:custGeom>
            <a:avLst/>
            <a:gdLst>
              <a:gd name="T0" fmla="*/ 122 w 128"/>
              <a:gd name="T1" fmla="*/ 37 h 128"/>
              <a:gd name="T2" fmla="*/ 109 w 128"/>
              <a:gd name="T3" fmla="*/ 26 h 128"/>
              <a:gd name="T4" fmla="*/ 109 w 128"/>
              <a:gd name="T5" fmla="*/ 25 h 128"/>
              <a:gd name="T6" fmla="*/ 109 w 128"/>
              <a:gd name="T7" fmla="*/ 25 h 128"/>
              <a:gd name="T8" fmla="*/ 96 w 128"/>
              <a:gd name="T9" fmla="*/ 8 h 128"/>
              <a:gd name="T10" fmla="*/ 74 w 128"/>
              <a:gd name="T11" fmla="*/ 0 h 128"/>
              <a:gd name="T12" fmla="*/ 47 w 128"/>
              <a:gd name="T13" fmla="*/ 13 h 128"/>
              <a:gd name="T14" fmla="*/ 46 w 128"/>
              <a:gd name="T15" fmla="*/ 14 h 128"/>
              <a:gd name="T16" fmla="*/ 45 w 128"/>
              <a:gd name="T17" fmla="*/ 14 h 128"/>
              <a:gd name="T18" fmla="*/ 35 w 128"/>
              <a:gd name="T19" fmla="*/ 11 h 128"/>
              <a:gd name="T20" fmla="*/ 15 w 128"/>
              <a:gd name="T21" fmla="*/ 32 h 128"/>
              <a:gd name="T22" fmla="*/ 15 w 128"/>
              <a:gd name="T23" fmla="*/ 34 h 128"/>
              <a:gd name="T24" fmla="*/ 15 w 128"/>
              <a:gd name="T25" fmla="*/ 35 h 128"/>
              <a:gd name="T26" fmla="*/ 14 w 128"/>
              <a:gd name="T27" fmla="*/ 36 h 128"/>
              <a:gd name="T28" fmla="*/ 0 w 128"/>
              <a:gd name="T29" fmla="*/ 61 h 128"/>
              <a:gd name="T30" fmla="*/ 28 w 128"/>
              <a:gd name="T31" fmla="*/ 90 h 128"/>
              <a:gd name="T32" fmla="*/ 62 w 128"/>
              <a:gd name="T33" fmla="*/ 90 h 128"/>
              <a:gd name="T34" fmla="*/ 62 w 128"/>
              <a:gd name="T35" fmla="*/ 120 h 128"/>
              <a:gd name="T36" fmla="*/ 45 w 128"/>
              <a:gd name="T37" fmla="*/ 103 h 128"/>
              <a:gd name="T38" fmla="*/ 43 w 128"/>
              <a:gd name="T39" fmla="*/ 102 h 128"/>
              <a:gd name="T40" fmla="*/ 41 w 128"/>
              <a:gd name="T41" fmla="*/ 103 h 128"/>
              <a:gd name="T42" fmla="*/ 41 w 128"/>
              <a:gd name="T43" fmla="*/ 105 h 128"/>
              <a:gd name="T44" fmla="*/ 41 w 128"/>
              <a:gd name="T45" fmla="*/ 106 h 128"/>
              <a:gd name="T46" fmla="*/ 62 w 128"/>
              <a:gd name="T47" fmla="*/ 127 h 128"/>
              <a:gd name="T48" fmla="*/ 66 w 128"/>
              <a:gd name="T49" fmla="*/ 127 h 128"/>
              <a:gd name="T50" fmla="*/ 87 w 128"/>
              <a:gd name="T51" fmla="*/ 106 h 128"/>
              <a:gd name="T52" fmla="*/ 87 w 128"/>
              <a:gd name="T53" fmla="*/ 105 h 128"/>
              <a:gd name="T54" fmla="*/ 87 w 128"/>
              <a:gd name="T55" fmla="*/ 103 h 128"/>
              <a:gd name="T56" fmla="*/ 83 w 128"/>
              <a:gd name="T57" fmla="*/ 103 h 128"/>
              <a:gd name="T58" fmla="*/ 66 w 128"/>
              <a:gd name="T59" fmla="*/ 120 h 128"/>
              <a:gd name="T60" fmla="*/ 66 w 128"/>
              <a:gd name="T61" fmla="*/ 90 h 128"/>
              <a:gd name="T62" fmla="*/ 95 w 128"/>
              <a:gd name="T63" fmla="*/ 90 h 128"/>
              <a:gd name="T64" fmla="*/ 118 w 128"/>
              <a:gd name="T65" fmla="*/ 80 h 128"/>
              <a:gd name="T66" fmla="*/ 128 w 128"/>
              <a:gd name="T67" fmla="*/ 56 h 128"/>
              <a:gd name="T68" fmla="*/ 122 w 128"/>
              <a:gd name="T69" fmla="*/ 37 h 128"/>
              <a:gd name="T70" fmla="*/ 95 w 128"/>
              <a:gd name="T71" fmla="*/ 85 h 128"/>
              <a:gd name="T72" fmla="*/ 66 w 128"/>
              <a:gd name="T73" fmla="*/ 85 h 128"/>
              <a:gd name="T74" fmla="*/ 66 w 128"/>
              <a:gd name="T75" fmla="*/ 59 h 128"/>
              <a:gd name="T76" fmla="*/ 64 w 128"/>
              <a:gd name="T77" fmla="*/ 57 h 128"/>
              <a:gd name="T78" fmla="*/ 62 w 128"/>
              <a:gd name="T79" fmla="*/ 59 h 128"/>
              <a:gd name="T80" fmla="*/ 62 w 128"/>
              <a:gd name="T81" fmla="*/ 85 h 128"/>
              <a:gd name="T82" fmla="*/ 28 w 128"/>
              <a:gd name="T83" fmla="*/ 85 h 128"/>
              <a:gd name="T84" fmla="*/ 5 w 128"/>
              <a:gd name="T85" fmla="*/ 61 h 128"/>
              <a:gd name="T86" fmla="*/ 19 w 128"/>
              <a:gd name="T87" fmla="*/ 39 h 128"/>
              <a:gd name="T88" fmla="*/ 20 w 128"/>
              <a:gd name="T89" fmla="*/ 38 h 128"/>
              <a:gd name="T90" fmla="*/ 20 w 128"/>
              <a:gd name="T91" fmla="*/ 36 h 128"/>
              <a:gd name="T92" fmla="*/ 19 w 128"/>
              <a:gd name="T93" fmla="*/ 32 h 128"/>
              <a:gd name="T94" fmla="*/ 35 w 128"/>
              <a:gd name="T95" fmla="*/ 15 h 128"/>
              <a:gd name="T96" fmla="*/ 45 w 128"/>
              <a:gd name="T97" fmla="*/ 19 h 128"/>
              <a:gd name="T98" fmla="*/ 47 w 128"/>
              <a:gd name="T99" fmla="*/ 21 h 128"/>
              <a:gd name="T100" fmla="*/ 48 w 128"/>
              <a:gd name="T101" fmla="*/ 19 h 128"/>
              <a:gd name="T102" fmla="*/ 74 w 128"/>
              <a:gd name="T103" fmla="*/ 5 h 128"/>
              <a:gd name="T104" fmla="*/ 93 w 128"/>
              <a:gd name="T105" fmla="*/ 11 h 128"/>
              <a:gd name="T106" fmla="*/ 105 w 128"/>
              <a:gd name="T107" fmla="*/ 28 h 128"/>
              <a:gd name="T108" fmla="*/ 105 w 128"/>
              <a:gd name="T109" fmla="*/ 29 h 128"/>
              <a:gd name="T110" fmla="*/ 106 w 128"/>
              <a:gd name="T111" fmla="*/ 29 h 128"/>
              <a:gd name="T112" fmla="*/ 123 w 128"/>
              <a:gd name="T113" fmla="*/ 56 h 128"/>
              <a:gd name="T114" fmla="*/ 95 w 128"/>
              <a:gd name="T115" fmla="*/ 8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8" h="128">
                <a:moveTo>
                  <a:pt x="122" y="37"/>
                </a:moveTo>
                <a:cubicBezTo>
                  <a:pt x="119" y="32"/>
                  <a:pt x="115" y="28"/>
                  <a:pt x="109" y="26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6" y="18"/>
                  <a:pt x="102" y="12"/>
                  <a:pt x="96" y="8"/>
                </a:cubicBezTo>
                <a:cubicBezTo>
                  <a:pt x="90" y="3"/>
                  <a:pt x="82" y="0"/>
                  <a:pt x="74" y="0"/>
                </a:cubicBezTo>
                <a:cubicBezTo>
                  <a:pt x="64" y="0"/>
                  <a:pt x="54" y="5"/>
                  <a:pt x="47" y="13"/>
                </a:cubicBezTo>
                <a:cubicBezTo>
                  <a:pt x="46" y="14"/>
                  <a:pt x="46" y="14"/>
                  <a:pt x="46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2" y="12"/>
                  <a:pt x="39" y="11"/>
                  <a:pt x="35" y="11"/>
                </a:cubicBezTo>
                <a:cubicBezTo>
                  <a:pt x="24" y="11"/>
                  <a:pt x="15" y="20"/>
                  <a:pt x="15" y="32"/>
                </a:cubicBezTo>
                <a:cubicBezTo>
                  <a:pt x="15" y="32"/>
                  <a:pt x="15" y="33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36"/>
                  <a:pt x="14" y="36"/>
                  <a:pt x="14" y="36"/>
                </a:cubicBezTo>
                <a:cubicBezTo>
                  <a:pt x="5" y="41"/>
                  <a:pt x="0" y="50"/>
                  <a:pt x="0" y="61"/>
                </a:cubicBezTo>
                <a:cubicBezTo>
                  <a:pt x="0" y="77"/>
                  <a:pt x="13" y="90"/>
                  <a:pt x="28" y="90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4" y="103"/>
                  <a:pt x="44" y="102"/>
                  <a:pt x="43" y="102"/>
                </a:cubicBezTo>
                <a:cubicBezTo>
                  <a:pt x="42" y="102"/>
                  <a:pt x="42" y="103"/>
                  <a:pt x="41" y="103"/>
                </a:cubicBezTo>
                <a:cubicBezTo>
                  <a:pt x="41" y="104"/>
                  <a:pt x="41" y="104"/>
                  <a:pt x="41" y="105"/>
                </a:cubicBezTo>
                <a:cubicBezTo>
                  <a:pt x="41" y="105"/>
                  <a:pt x="41" y="106"/>
                  <a:pt x="41" y="106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63" y="128"/>
                  <a:pt x="65" y="128"/>
                  <a:pt x="66" y="127"/>
                </a:cubicBezTo>
                <a:cubicBezTo>
                  <a:pt x="87" y="106"/>
                  <a:pt x="87" y="106"/>
                  <a:pt x="87" y="106"/>
                </a:cubicBezTo>
                <a:cubicBezTo>
                  <a:pt x="87" y="106"/>
                  <a:pt x="87" y="105"/>
                  <a:pt x="87" y="105"/>
                </a:cubicBezTo>
                <a:cubicBezTo>
                  <a:pt x="87" y="104"/>
                  <a:pt x="87" y="104"/>
                  <a:pt x="87" y="103"/>
                </a:cubicBezTo>
                <a:cubicBezTo>
                  <a:pt x="86" y="102"/>
                  <a:pt x="84" y="102"/>
                  <a:pt x="83" y="103"/>
                </a:cubicBezTo>
                <a:cubicBezTo>
                  <a:pt x="66" y="120"/>
                  <a:pt x="66" y="120"/>
                  <a:pt x="66" y="120"/>
                </a:cubicBezTo>
                <a:cubicBezTo>
                  <a:pt x="66" y="90"/>
                  <a:pt x="66" y="90"/>
                  <a:pt x="66" y="90"/>
                </a:cubicBezTo>
                <a:cubicBezTo>
                  <a:pt x="95" y="90"/>
                  <a:pt x="95" y="90"/>
                  <a:pt x="95" y="90"/>
                </a:cubicBezTo>
                <a:cubicBezTo>
                  <a:pt x="104" y="90"/>
                  <a:pt x="112" y="86"/>
                  <a:pt x="118" y="80"/>
                </a:cubicBezTo>
                <a:cubicBezTo>
                  <a:pt x="125" y="74"/>
                  <a:pt x="128" y="65"/>
                  <a:pt x="128" y="56"/>
                </a:cubicBezTo>
                <a:cubicBezTo>
                  <a:pt x="128" y="49"/>
                  <a:pt x="126" y="43"/>
                  <a:pt x="122" y="37"/>
                </a:cubicBezTo>
                <a:close/>
                <a:moveTo>
                  <a:pt x="95" y="85"/>
                </a:moveTo>
                <a:cubicBezTo>
                  <a:pt x="66" y="85"/>
                  <a:pt x="66" y="85"/>
                  <a:pt x="66" y="85"/>
                </a:cubicBezTo>
                <a:cubicBezTo>
                  <a:pt x="66" y="59"/>
                  <a:pt x="66" y="59"/>
                  <a:pt x="66" y="59"/>
                </a:cubicBezTo>
                <a:cubicBezTo>
                  <a:pt x="66" y="58"/>
                  <a:pt x="65" y="57"/>
                  <a:pt x="64" y="57"/>
                </a:cubicBezTo>
                <a:cubicBezTo>
                  <a:pt x="63" y="57"/>
                  <a:pt x="62" y="58"/>
                  <a:pt x="62" y="59"/>
                </a:cubicBezTo>
                <a:cubicBezTo>
                  <a:pt x="62" y="85"/>
                  <a:pt x="62" y="85"/>
                  <a:pt x="62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15" y="85"/>
                  <a:pt x="5" y="74"/>
                  <a:pt x="5" y="61"/>
                </a:cubicBezTo>
                <a:cubicBezTo>
                  <a:pt x="5" y="51"/>
                  <a:pt x="10" y="42"/>
                  <a:pt x="19" y="39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4"/>
                  <a:pt x="19" y="33"/>
                  <a:pt x="19" y="32"/>
                </a:cubicBezTo>
                <a:cubicBezTo>
                  <a:pt x="19" y="23"/>
                  <a:pt x="26" y="15"/>
                  <a:pt x="35" y="15"/>
                </a:cubicBezTo>
                <a:cubicBezTo>
                  <a:pt x="39" y="15"/>
                  <a:pt x="42" y="17"/>
                  <a:pt x="45" y="19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54" y="10"/>
                  <a:pt x="64" y="5"/>
                  <a:pt x="74" y="5"/>
                </a:cubicBezTo>
                <a:cubicBezTo>
                  <a:pt x="81" y="5"/>
                  <a:pt x="88" y="7"/>
                  <a:pt x="93" y="11"/>
                </a:cubicBezTo>
                <a:cubicBezTo>
                  <a:pt x="99" y="15"/>
                  <a:pt x="103" y="21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7" y="34"/>
                  <a:pt x="123" y="44"/>
                  <a:pt x="123" y="56"/>
                </a:cubicBezTo>
                <a:cubicBezTo>
                  <a:pt x="123" y="72"/>
                  <a:pt x="111" y="85"/>
                  <a:pt x="95" y="8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75"/>
          <p:cNvSpPr>
            <a:spLocks noEditPoints="1"/>
          </p:cNvSpPr>
          <p:nvPr/>
        </p:nvSpPr>
        <p:spPr bwMode="auto">
          <a:xfrm>
            <a:off x="5373688" y="4219575"/>
            <a:ext cx="479425" cy="338138"/>
          </a:xfrm>
          <a:custGeom>
            <a:avLst/>
            <a:gdLst>
              <a:gd name="T0" fmla="*/ 122 w 128"/>
              <a:gd name="T1" fmla="*/ 37 h 90"/>
              <a:gd name="T2" fmla="*/ 109 w 128"/>
              <a:gd name="T3" fmla="*/ 26 h 90"/>
              <a:gd name="T4" fmla="*/ 109 w 128"/>
              <a:gd name="T5" fmla="*/ 26 h 90"/>
              <a:gd name="T6" fmla="*/ 109 w 128"/>
              <a:gd name="T7" fmla="*/ 25 h 90"/>
              <a:gd name="T8" fmla="*/ 96 w 128"/>
              <a:gd name="T9" fmla="*/ 8 h 90"/>
              <a:gd name="T10" fmla="*/ 74 w 128"/>
              <a:gd name="T11" fmla="*/ 0 h 90"/>
              <a:gd name="T12" fmla="*/ 47 w 128"/>
              <a:gd name="T13" fmla="*/ 13 h 90"/>
              <a:gd name="T14" fmla="*/ 46 w 128"/>
              <a:gd name="T15" fmla="*/ 14 h 90"/>
              <a:gd name="T16" fmla="*/ 45 w 128"/>
              <a:gd name="T17" fmla="*/ 14 h 90"/>
              <a:gd name="T18" fmla="*/ 35 w 128"/>
              <a:gd name="T19" fmla="*/ 11 h 90"/>
              <a:gd name="T20" fmla="*/ 15 w 128"/>
              <a:gd name="T21" fmla="*/ 32 h 90"/>
              <a:gd name="T22" fmla="*/ 15 w 128"/>
              <a:gd name="T23" fmla="*/ 34 h 90"/>
              <a:gd name="T24" fmla="*/ 15 w 128"/>
              <a:gd name="T25" fmla="*/ 35 h 90"/>
              <a:gd name="T26" fmla="*/ 14 w 128"/>
              <a:gd name="T27" fmla="*/ 36 h 90"/>
              <a:gd name="T28" fmla="*/ 0 w 128"/>
              <a:gd name="T29" fmla="*/ 61 h 90"/>
              <a:gd name="T30" fmla="*/ 28 w 128"/>
              <a:gd name="T31" fmla="*/ 90 h 90"/>
              <a:gd name="T32" fmla="*/ 95 w 128"/>
              <a:gd name="T33" fmla="*/ 90 h 90"/>
              <a:gd name="T34" fmla="*/ 118 w 128"/>
              <a:gd name="T35" fmla="*/ 80 h 90"/>
              <a:gd name="T36" fmla="*/ 128 w 128"/>
              <a:gd name="T37" fmla="*/ 56 h 90"/>
              <a:gd name="T38" fmla="*/ 122 w 128"/>
              <a:gd name="T39" fmla="*/ 37 h 90"/>
              <a:gd name="T40" fmla="*/ 95 w 128"/>
              <a:gd name="T41" fmla="*/ 85 h 90"/>
              <a:gd name="T42" fmla="*/ 28 w 128"/>
              <a:gd name="T43" fmla="*/ 85 h 90"/>
              <a:gd name="T44" fmla="*/ 5 w 128"/>
              <a:gd name="T45" fmla="*/ 61 h 90"/>
              <a:gd name="T46" fmla="*/ 19 w 128"/>
              <a:gd name="T47" fmla="*/ 39 h 90"/>
              <a:gd name="T48" fmla="*/ 20 w 128"/>
              <a:gd name="T49" fmla="*/ 38 h 90"/>
              <a:gd name="T50" fmla="*/ 20 w 128"/>
              <a:gd name="T51" fmla="*/ 36 h 90"/>
              <a:gd name="T52" fmla="*/ 19 w 128"/>
              <a:gd name="T53" fmla="*/ 32 h 90"/>
              <a:gd name="T54" fmla="*/ 35 w 128"/>
              <a:gd name="T55" fmla="*/ 16 h 90"/>
              <a:gd name="T56" fmla="*/ 45 w 128"/>
              <a:gd name="T57" fmla="*/ 19 h 90"/>
              <a:gd name="T58" fmla="*/ 47 w 128"/>
              <a:gd name="T59" fmla="*/ 21 h 90"/>
              <a:gd name="T60" fmla="*/ 48 w 128"/>
              <a:gd name="T61" fmla="*/ 19 h 90"/>
              <a:gd name="T62" fmla="*/ 74 w 128"/>
              <a:gd name="T63" fmla="*/ 5 h 90"/>
              <a:gd name="T64" fmla="*/ 93 w 128"/>
              <a:gd name="T65" fmla="*/ 11 h 90"/>
              <a:gd name="T66" fmla="*/ 105 w 128"/>
              <a:gd name="T67" fmla="*/ 28 h 90"/>
              <a:gd name="T68" fmla="*/ 105 w 128"/>
              <a:gd name="T69" fmla="*/ 29 h 90"/>
              <a:gd name="T70" fmla="*/ 106 w 128"/>
              <a:gd name="T71" fmla="*/ 29 h 90"/>
              <a:gd name="T72" fmla="*/ 123 w 128"/>
              <a:gd name="T73" fmla="*/ 56 h 90"/>
              <a:gd name="T74" fmla="*/ 95 w 128"/>
              <a:gd name="T75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90">
                <a:moveTo>
                  <a:pt x="122" y="37"/>
                </a:moveTo>
                <a:cubicBezTo>
                  <a:pt x="119" y="32"/>
                  <a:pt x="115" y="28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6" y="18"/>
                  <a:pt x="102" y="12"/>
                  <a:pt x="96" y="8"/>
                </a:cubicBezTo>
                <a:cubicBezTo>
                  <a:pt x="90" y="3"/>
                  <a:pt x="82" y="0"/>
                  <a:pt x="74" y="0"/>
                </a:cubicBezTo>
                <a:cubicBezTo>
                  <a:pt x="64" y="0"/>
                  <a:pt x="54" y="5"/>
                  <a:pt x="47" y="13"/>
                </a:cubicBezTo>
                <a:cubicBezTo>
                  <a:pt x="46" y="14"/>
                  <a:pt x="46" y="14"/>
                  <a:pt x="46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2" y="12"/>
                  <a:pt x="39" y="11"/>
                  <a:pt x="35" y="11"/>
                </a:cubicBezTo>
                <a:cubicBezTo>
                  <a:pt x="24" y="11"/>
                  <a:pt x="15" y="20"/>
                  <a:pt x="15" y="32"/>
                </a:cubicBezTo>
                <a:cubicBezTo>
                  <a:pt x="15" y="33"/>
                  <a:pt x="15" y="33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36"/>
                  <a:pt x="14" y="36"/>
                  <a:pt x="14" y="36"/>
                </a:cubicBezTo>
                <a:cubicBezTo>
                  <a:pt x="5" y="41"/>
                  <a:pt x="0" y="51"/>
                  <a:pt x="0" y="61"/>
                </a:cubicBezTo>
                <a:cubicBezTo>
                  <a:pt x="0" y="77"/>
                  <a:pt x="13" y="90"/>
                  <a:pt x="28" y="90"/>
                </a:cubicBezTo>
                <a:cubicBezTo>
                  <a:pt x="95" y="90"/>
                  <a:pt x="95" y="90"/>
                  <a:pt x="95" y="90"/>
                </a:cubicBezTo>
                <a:cubicBezTo>
                  <a:pt x="104" y="90"/>
                  <a:pt x="112" y="86"/>
                  <a:pt x="118" y="80"/>
                </a:cubicBezTo>
                <a:cubicBezTo>
                  <a:pt x="125" y="74"/>
                  <a:pt x="128" y="65"/>
                  <a:pt x="128" y="56"/>
                </a:cubicBezTo>
                <a:cubicBezTo>
                  <a:pt x="128" y="49"/>
                  <a:pt x="126" y="43"/>
                  <a:pt x="122" y="37"/>
                </a:cubicBezTo>
                <a:close/>
                <a:moveTo>
                  <a:pt x="95" y="85"/>
                </a:moveTo>
                <a:cubicBezTo>
                  <a:pt x="28" y="85"/>
                  <a:pt x="28" y="85"/>
                  <a:pt x="28" y="85"/>
                </a:cubicBezTo>
                <a:cubicBezTo>
                  <a:pt x="15" y="85"/>
                  <a:pt x="5" y="74"/>
                  <a:pt x="5" y="61"/>
                </a:cubicBezTo>
                <a:cubicBezTo>
                  <a:pt x="5" y="51"/>
                  <a:pt x="10" y="43"/>
                  <a:pt x="19" y="39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5"/>
                  <a:pt x="19" y="33"/>
                  <a:pt x="19" y="32"/>
                </a:cubicBezTo>
                <a:cubicBezTo>
                  <a:pt x="19" y="23"/>
                  <a:pt x="26" y="16"/>
                  <a:pt x="35" y="16"/>
                </a:cubicBezTo>
                <a:cubicBezTo>
                  <a:pt x="39" y="16"/>
                  <a:pt x="42" y="17"/>
                  <a:pt x="45" y="19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54" y="10"/>
                  <a:pt x="64" y="5"/>
                  <a:pt x="74" y="5"/>
                </a:cubicBezTo>
                <a:cubicBezTo>
                  <a:pt x="81" y="5"/>
                  <a:pt x="88" y="7"/>
                  <a:pt x="93" y="11"/>
                </a:cubicBezTo>
                <a:cubicBezTo>
                  <a:pt x="99" y="15"/>
                  <a:pt x="103" y="21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7" y="34"/>
                  <a:pt x="123" y="44"/>
                  <a:pt x="123" y="56"/>
                </a:cubicBezTo>
                <a:cubicBezTo>
                  <a:pt x="123" y="72"/>
                  <a:pt x="111" y="85"/>
                  <a:pt x="95" y="8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76"/>
          <p:cNvSpPr>
            <a:spLocks/>
          </p:cNvSpPr>
          <p:nvPr/>
        </p:nvSpPr>
        <p:spPr bwMode="auto">
          <a:xfrm>
            <a:off x="5516563" y="4337050"/>
            <a:ext cx="195263" cy="138113"/>
          </a:xfrm>
          <a:custGeom>
            <a:avLst/>
            <a:gdLst>
              <a:gd name="T0" fmla="*/ 48 w 52"/>
              <a:gd name="T1" fmla="*/ 1 h 37"/>
              <a:gd name="T2" fmla="*/ 18 w 52"/>
              <a:gd name="T3" fmla="*/ 31 h 37"/>
              <a:gd name="T4" fmla="*/ 4 w 52"/>
              <a:gd name="T5" fmla="*/ 17 h 37"/>
              <a:gd name="T6" fmla="*/ 2 w 52"/>
              <a:gd name="T7" fmla="*/ 16 h 37"/>
              <a:gd name="T8" fmla="*/ 1 w 52"/>
              <a:gd name="T9" fmla="*/ 17 h 37"/>
              <a:gd name="T10" fmla="*/ 0 w 52"/>
              <a:gd name="T11" fmla="*/ 19 h 37"/>
              <a:gd name="T12" fmla="*/ 1 w 52"/>
              <a:gd name="T13" fmla="*/ 20 h 37"/>
              <a:gd name="T14" fmla="*/ 17 w 52"/>
              <a:gd name="T15" fmla="*/ 36 h 37"/>
              <a:gd name="T16" fmla="*/ 18 w 52"/>
              <a:gd name="T17" fmla="*/ 37 h 37"/>
              <a:gd name="T18" fmla="*/ 20 w 52"/>
              <a:gd name="T19" fmla="*/ 36 h 37"/>
              <a:gd name="T20" fmla="*/ 51 w 52"/>
              <a:gd name="T21" fmla="*/ 5 h 37"/>
              <a:gd name="T22" fmla="*/ 51 w 52"/>
              <a:gd name="T23" fmla="*/ 1 h 37"/>
              <a:gd name="T24" fmla="*/ 48 w 52"/>
              <a:gd name="T25" fmla="*/ 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37">
                <a:moveTo>
                  <a:pt x="48" y="1"/>
                </a:moveTo>
                <a:cubicBezTo>
                  <a:pt x="18" y="31"/>
                  <a:pt x="18" y="31"/>
                  <a:pt x="18" y="31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6"/>
                  <a:pt x="2" y="16"/>
                </a:cubicBezTo>
                <a:cubicBezTo>
                  <a:pt x="2" y="16"/>
                  <a:pt x="1" y="17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0" y="19"/>
                  <a:pt x="0" y="20"/>
                  <a:pt x="1" y="20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8" y="37"/>
                  <a:pt x="18" y="37"/>
                </a:cubicBezTo>
                <a:cubicBezTo>
                  <a:pt x="19" y="37"/>
                  <a:pt x="19" y="36"/>
                  <a:pt x="20" y="36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4"/>
                  <a:pt x="52" y="2"/>
                  <a:pt x="51" y="1"/>
                </a:cubicBezTo>
                <a:cubicBezTo>
                  <a:pt x="50" y="0"/>
                  <a:pt x="49" y="0"/>
                  <a:pt x="48" y="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77"/>
          <p:cNvSpPr>
            <a:spLocks noEditPoints="1"/>
          </p:cNvSpPr>
          <p:nvPr/>
        </p:nvSpPr>
        <p:spPr bwMode="auto">
          <a:xfrm>
            <a:off x="4411663" y="4219575"/>
            <a:ext cx="481013" cy="338138"/>
          </a:xfrm>
          <a:custGeom>
            <a:avLst/>
            <a:gdLst>
              <a:gd name="T0" fmla="*/ 122 w 128"/>
              <a:gd name="T1" fmla="*/ 37 h 90"/>
              <a:gd name="T2" fmla="*/ 109 w 128"/>
              <a:gd name="T3" fmla="*/ 26 h 90"/>
              <a:gd name="T4" fmla="*/ 109 w 128"/>
              <a:gd name="T5" fmla="*/ 26 h 90"/>
              <a:gd name="T6" fmla="*/ 109 w 128"/>
              <a:gd name="T7" fmla="*/ 25 h 90"/>
              <a:gd name="T8" fmla="*/ 96 w 128"/>
              <a:gd name="T9" fmla="*/ 8 h 90"/>
              <a:gd name="T10" fmla="*/ 74 w 128"/>
              <a:gd name="T11" fmla="*/ 0 h 90"/>
              <a:gd name="T12" fmla="*/ 47 w 128"/>
              <a:gd name="T13" fmla="*/ 13 h 90"/>
              <a:gd name="T14" fmla="*/ 46 w 128"/>
              <a:gd name="T15" fmla="*/ 14 h 90"/>
              <a:gd name="T16" fmla="*/ 45 w 128"/>
              <a:gd name="T17" fmla="*/ 14 h 90"/>
              <a:gd name="T18" fmla="*/ 35 w 128"/>
              <a:gd name="T19" fmla="*/ 11 h 90"/>
              <a:gd name="T20" fmla="*/ 15 w 128"/>
              <a:gd name="T21" fmla="*/ 32 h 90"/>
              <a:gd name="T22" fmla="*/ 15 w 128"/>
              <a:gd name="T23" fmla="*/ 34 h 90"/>
              <a:gd name="T24" fmla="*/ 15 w 128"/>
              <a:gd name="T25" fmla="*/ 35 h 90"/>
              <a:gd name="T26" fmla="*/ 14 w 128"/>
              <a:gd name="T27" fmla="*/ 36 h 90"/>
              <a:gd name="T28" fmla="*/ 0 w 128"/>
              <a:gd name="T29" fmla="*/ 61 h 90"/>
              <a:gd name="T30" fmla="*/ 28 w 128"/>
              <a:gd name="T31" fmla="*/ 90 h 90"/>
              <a:gd name="T32" fmla="*/ 95 w 128"/>
              <a:gd name="T33" fmla="*/ 90 h 90"/>
              <a:gd name="T34" fmla="*/ 118 w 128"/>
              <a:gd name="T35" fmla="*/ 80 h 90"/>
              <a:gd name="T36" fmla="*/ 128 w 128"/>
              <a:gd name="T37" fmla="*/ 56 h 90"/>
              <a:gd name="T38" fmla="*/ 122 w 128"/>
              <a:gd name="T39" fmla="*/ 37 h 90"/>
              <a:gd name="T40" fmla="*/ 95 w 128"/>
              <a:gd name="T41" fmla="*/ 85 h 90"/>
              <a:gd name="T42" fmla="*/ 28 w 128"/>
              <a:gd name="T43" fmla="*/ 85 h 90"/>
              <a:gd name="T44" fmla="*/ 5 w 128"/>
              <a:gd name="T45" fmla="*/ 61 h 90"/>
              <a:gd name="T46" fmla="*/ 19 w 128"/>
              <a:gd name="T47" fmla="*/ 39 h 90"/>
              <a:gd name="T48" fmla="*/ 20 w 128"/>
              <a:gd name="T49" fmla="*/ 38 h 90"/>
              <a:gd name="T50" fmla="*/ 20 w 128"/>
              <a:gd name="T51" fmla="*/ 36 h 90"/>
              <a:gd name="T52" fmla="*/ 19 w 128"/>
              <a:gd name="T53" fmla="*/ 32 h 90"/>
              <a:gd name="T54" fmla="*/ 35 w 128"/>
              <a:gd name="T55" fmla="*/ 16 h 90"/>
              <a:gd name="T56" fmla="*/ 45 w 128"/>
              <a:gd name="T57" fmla="*/ 19 h 90"/>
              <a:gd name="T58" fmla="*/ 47 w 128"/>
              <a:gd name="T59" fmla="*/ 21 h 90"/>
              <a:gd name="T60" fmla="*/ 48 w 128"/>
              <a:gd name="T61" fmla="*/ 19 h 90"/>
              <a:gd name="T62" fmla="*/ 74 w 128"/>
              <a:gd name="T63" fmla="*/ 5 h 90"/>
              <a:gd name="T64" fmla="*/ 93 w 128"/>
              <a:gd name="T65" fmla="*/ 11 h 90"/>
              <a:gd name="T66" fmla="*/ 105 w 128"/>
              <a:gd name="T67" fmla="*/ 28 h 90"/>
              <a:gd name="T68" fmla="*/ 105 w 128"/>
              <a:gd name="T69" fmla="*/ 29 h 90"/>
              <a:gd name="T70" fmla="*/ 106 w 128"/>
              <a:gd name="T71" fmla="*/ 29 h 90"/>
              <a:gd name="T72" fmla="*/ 123 w 128"/>
              <a:gd name="T73" fmla="*/ 56 h 90"/>
              <a:gd name="T74" fmla="*/ 95 w 128"/>
              <a:gd name="T75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90">
                <a:moveTo>
                  <a:pt x="122" y="37"/>
                </a:moveTo>
                <a:cubicBezTo>
                  <a:pt x="119" y="32"/>
                  <a:pt x="115" y="28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6" y="18"/>
                  <a:pt x="102" y="12"/>
                  <a:pt x="96" y="8"/>
                </a:cubicBezTo>
                <a:cubicBezTo>
                  <a:pt x="90" y="3"/>
                  <a:pt x="82" y="0"/>
                  <a:pt x="74" y="0"/>
                </a:cubicBezTo>
                <a:cubicBezTo>
                  <a:pt x="64" y="0"/>
                  <a:pt x="54" y="5"/>
                  <a:pt x="47" y="13"/>
                </a:cubicBezTo>
                <a:cubicBezTo>
                  <a:pt x="46" y="14"/>
                  <a:pt x="46" y="14"/>
                  <a:pt x="46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2" y="12"/>
                  <a:pt x="39" y="11"/>
                  <a:pt x="35" y="11"/>
                </a:cubicBezTo>
                <a:cubicBezTo>
                  <a:pt x="24" y="11"/>
                  <a:pt x="15" y="20"/>
                  <a:pt x="15" y="32"/>
                </a:cubicBezTo>
                <a:cubicBezTo>
                  <a:pt x="15" y="33"/>
                  <a:pt x="15" y="33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36"/>
                  <a:pt x="14" y="36"/>
                  <a:pt x="14" y="36"/>
                </a:cubicBezTo>
                <a:cubicBezTo>
                  <a:pt x="5" y="41"/>
                  <a:pt x="0" y="51"/>
                  <a:pt x="0" y="61"/>
                </a:cubicBezTo>
                <a:cubicBezTo>
                  <a:pt x="0" y="77"/>
                  <a:pt x="13" y="90"/>
                  <a:pt x="28" y="90"/>
                </a:cubicBezTo>
                <a:cubicBezTo>
                  <a:pt x="95" y="90"/>
                  <a:pt x="95" y="90"/>
                  <a:pt x="95" y="90"/>
                </a:cubicBezTo>
                <a:cubicBezTo>
                  <a:pt x="104" y="90"/>
                  <a:pt x="112" y="86"/>
                  <a:pt x="118" y="80"/>
                </a:cubicBezTo>
                <a:cubicBezTo>
                  <a:pt x="125" y="74"/>
                  <a:pt x="128" y="65"/>
                  <a:pt x="128" y="56"/>
                </a:cubicBezTo>
                <a:cubicBezTo>
                  <a:pt x="128" y="49"/>
                  <a:pt x="126" y="43"/>
                  <a:pt x="122" y="37"/>
                </a:cubicBezTo>
                <a:close/>
                <a:moveTo>
                  <a:pt x="95" y="85"/>
                </a:moveTo>
                <a:cubicBezTo>
                  <a:pt x="28" y="85"/>
                  <a:pt x="28" y="85"/>
                  <a:pt x="28" y="85"/>
                </a:cubicBezTo>
                <a:cubicBezTo>
                  <a:pt x="15" y="85"/>
                  <a:pt x="5" y="74"/>
                  <a:pt x="5" y="61"/>
                </a:cubicBezTo>
                <a:cubicBezTo>
                  <a:pt x="5" y="51"/>
                  <a:pt x="10" y="43"/>
                  <a:pt x="19" y="39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5"/>
                  <a:pt x="19" y="33"/>
                  <a:pt x="19" y="32"/>
                </a:cubicBezTo>
                <a:cubicBezTo>
                  <a:pt x="19" y="23"/>
                  <a:pt x="26" y="16"/>
                  <a:pt x="35" y="16"/>
                </a:cubicBezTo>
                <a:cubicBezTo>
                  <a:pt x="39" y="16"/>
                  <a:pt x="42" y="17"/>
                  <a:pt x="45" y="19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54" y="10"/>
                  <a:pt x="64" y="5"/>
                  <a:pt x="74" y="5"/>
                </a:cubicBezTo>
                <a:cubicBezTo>
                  <a:pt x="81" y="5"/>
                  <a:pt x="88" y="7"/>
                  <a:pt x="93" y="11"/>
                </a:cubicBezTo>
                <a:cubicBezTo>
                  <a:pt x="99" y="15"/>
                  <a:pt x="103" y="21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7" y="34"/>
                  <a:pt x="123" y="44"/>
                  <a:pt x="123" y="56"/>
                </a:cubicBezTo>
                <a:cubicBezTo>
                  <a:pt x="123" y="72"/>
                  <a:pt x="111" y="85"/>
                  <a:pt x="95" y="8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78"/>
          <p:cNvSpPr>
            <a:spLocks/>
          </p:cNvSpPr>
          <p:nvPr/>
        </p:nvSpPr>
        <p:spPr bwMode="auto">
          <a:xfrm>
            <a:off x="4584700" y="4351338"/>
            <a:ext cx="134938" cy="134938"/>
          </a:xfrm>
          <a:custGeom>
            <a:avLst/>
            <a:gdLst>
              <a:gd name="T0" fmla="*/ 36 w 36"/>
              <a:gd name="T1" fmla="*/ 2 h 36"/>
              <a:gd name="T2" fmla="*/ 36 w 36"/>
              <a:gd name="T3" fmla="*/ 1 h 36"/>
              <a:gd name="T4" fmla="*/ 32 w 36"/>
              <a:gd name="T5" fmla="*/ 1 h 36"/>
              <a:gd name="T6" fmla="*/ 18 w 36"/>
              <a:gd name="T7" fmla="*/ 15 h 36"/>
              <a:gd name="T8" fmla="*/ 4 w 36"/>
              <a:gd name="T9" fmla="*/ 1 h 36"/>
              <a:gd name="T10" fmla="*/ 3 w 36"/>
              <a:gd name="T11" fmla="*/ 0 h 36"/>
              <a:gd name="T12" fmla="*/ 1 w 36"/>
              <a:gd name="T13" fmla="*/ 1 h 36"/>
              <a:gd name="T14" fmla="*/ 0 w 36"/>
              <a:gd name="T15" fmla="*/ 2 h 36"/>
              <a:gd name="T16" fmla="*/ 1 w 36"/>
              <a:gd name="T17" fmla="*/ 4 h 36"/>
              <a:gd name="T18" fmla="*/ 15 w 36"/>
              <a:gd name="T19" fmla="*/ 18 h 36"/>
              <a:gd name="T20" fmla="*/ 1 w 36"/>
              <a:gd name="T21" fmla="*/ 32 h 36"/>
              <a:gd name="T22" fmla="*/ 1 w 36"/>
              <a:gd name="T23" fmla="*/ 35 h 36"/>
              <a:gd name="T24" fmla="*/ 4 w 36"/>
              <a:gd name="T25" fmla="*/ 35 h 36"/>
              <a:gd name="T26" fmla="*/ 18 w 36"/>
              <a:gd name="T27" fmla="*/ 21 h 36"/>
              <a:gd name="T28" fmla="*/ 32 w 36"/>
              <a:gd name="T29" fmla="*/ 35 h 36"/>
              <a:gd name="T30" fmla="*/ 36 w 36"/>
              <a:gd name="T31" fmla="*/ 35 h 36"/>
              <a:gd name="T32" fmla="*/ 36 w 36"/>
              <a:gd name="T33" fmla="*/ 34 h 36"/>
              <a:gd name="T34" fmla="*/ 36 w 36"/>
              <a:gd name="T35" fmla="*/ 32 h 36"/>
              <a:gd name="T36" fmla="*/ 22 w 36"/>
              <a:gd name="T37" fmla="*/ 18 h 36"/>
              <a:gd name="T38" fmla="*/ 36 w 36"/>
              <a:gd name="T39" fmla="*/ 4 h 36"/>
              <a:gd name="T40" fmla="*/ 36 w 36"/>
              <a:gd name="T41" fmla="*/ 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" h="36">
                <a:moveTo>
                  <a:pt x="36" y="2"/>
                </a:moveTo>
                <a:cubicBezTo>
                  <a:pt x="36" y="2"/>
                  <a:pt x="36" y="1"/>
                  <a:pt x="36" y="1"/>
                </a:cubicBezTo>
                <a:cubicBezTo>
                  <a:pt x="35" y="0"/>
                  <a:pt x="33" y="0"/>
                  <a:pt x="32" y="1"/>
                </a:cubicBezTo>
                <a:cubicBezTo>
                  <a:pt x="18" y="15"/>
                  <a:pt x="18" y="15"/>
                  <a:pt x="18" y="15"/>
                </a:cubicBezTo>
                <a:cubicBezTo>
                  <a:pt x="4" y="1"/>
                  <a:pt x="4" y="1"/>
                  <a:pt x="4" y="1"/>
                </a:cubicBezTo>
                <a:cubicBezTo>
                  <a:pt x="4" y="0"/>
                  <a:pt x="3" y="0"/>
                  <a:pt x="3" y="0"/>
                </a:cubicBezTo>
                <a:cubicBezTo>
                  <a:pt x="2" y="0"/>
                  <a:pt x="1" y="0"/>
                  <a:pt x="1" y="1"/>
                </a:cubicBezTo>
                <a:cubicBezTo>
                  <a:pt x="1" y="1"/>
                  <a:pt x="0" y="2"/>
                  <a:pt x="0" y="2"/>
                </a:cubicBezTo>
                <a:cubicBezTo>
                  <a:pt x="0" y="3"/>
                  <a:pt x="1" y="3"/>
                  <a:pt x="1" y="4"/>
                </a:cubicBezTo>
                <a:cubicBezTo>
                  <a:pt x="15" y="18"/>
                  <a:pt x="15" y="18"/>
                  <a:pt x="15" y="18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3"/>
                  <a:pt x="0" y="34"/>
                  <a:pt x="1" y="35"/>
                </a:cubicBezTo>
                <a:cubicBezTo>
                  <a:pt x="2" y="36"/>
                  <a:pt x="3" y="36"/>
                  <a:pt x="4" y="35"/>
                </a:cubicBezTo>
                <a:cubicBezTo>
                  <a:pt x="18" y="21"/>
                  <a:pt x="18" y="21"/>
                  <a:pt x="18" y="21"/>
                </a:cubicBezTo>
                <a:cubicBezTo>
                  <a:pt x="32" y="35"/>
                  <a:pt x="32" y="35"/>
                  <a:pt x="32" y="35"/>
                </a:cubicBezTo>
                <a:cubicBezTo>
                  <a:pt x="33" y="36"/>
                  <a:pt x="35" y="36"/>
                  <a:pt x="36" y="35"/>
                </a:cubicBezTo>
                <a:cubicBezTo>
                  <a:pt x="36" y="35"/>
                  <a:pt x="36" y="34"/>
                  <a:pt x="36" y="34"/>
                </a:cubicBezTo>
                <a:cubicBezTo>
                  <a:pt x="36" y="33"/>
                  <a:pt x="36" y="32"/>
                  <a:pt x="36" y="32"/>
                </a:cubicBezTo>
                <a:cubicBezTo>
                  <a:pt x="22" y="18"/>
                  <a:pt x="22" y="18"/>
                  <a:pt x="22" y="18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3"/>
                  <a:pt x="36" y="3"/>
                  <a:pt x="36" y="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79"/>
          <p:cNvSpPr>
            <a:spLocks noEditPoints="1"/>
          </p:cNvSpPr>
          <p:nvPr/>
        </p:nvSpPr>
        <p:spPr bwMode="auto">
          <a:xfrm>
            <a:off x="3451225" y="4219575"/>
            <a:ext cx="481013" cy="338138"/>
          </a:xfrm>
          <a:custGeom>
            <a:avLst/>
            <a:gdLst>
              <a:gd name="T0" fmla="*/ 122 w 128"/>
              <a:gd name="T1" fmla="*/ 37 h 90"/>
              <a:gd name="T2" fmla="*/ 109 w 128"/>
              <a:gd name="T3" fmla="*/ 26 h 90"/>
              <a:gd name="T4" fmla="*/ 109 w 128"/>
              <a:gd name="T5" fmla="*/ 25 h 90"/>
              <a:gd name="T6" fmla="*/ 109 w 128"/>
              <a:gd name="T7" fmla="*/ 25 h 90"/>
              <a:gd name="T8" fmla="*/ 96 w 128"/>
              <a:gd name="T9" fmla="*/ 8 h 90"/>
              <a:gd name="T10" fmla="*/ 74 w 128"/>
              <a:gd name="T11" fmla="*/ 0 h 90"/>
              <a:gd name="T12" fmla="*/ 47 w 128"/>
              <a:gd name="T13" fmla="*/ 13 h 90"/>
              <a:gd name="T14" fmla="*/ 46 w 128"/>
              <a:gd name="T15" fmla="*/ 14 h 90"/>
              <a:gd name="T16" fmla="*/ 45 w 128"/>
              <a:gd name="T17" fmla="*/ 14 h 90"/>
              <a:gd name="T18" fmla="*/ 35 w 128"/>
              <a:gd name="T19" fmla="*/ 11 h 90"/>
              <a:gd name="T20" fmla="*/ 15 w 128"/>
              <a:gd name="T21" fmla="*/ 32 h 90"/>
              <a:gd name="T22" fmla="*/ 15 w 128"/>
              <a:gd name="T23" fmla="*/ 34 h 90"/>
              <a:gd name="T24" fmla="*/ 15 w 128"/>
              <a:gd name="T25" fmla="*/ 35 h 90"/>
              <a:gd name="T26" fmla="*/ 14 w 128"/>
              <a:gd name="T27" fmla="*/ 36 h 90"/>
              <a:gd name="T28" fmla="*/ 0 w 128"/>
              <a:gd name="T29" fmla="*/ 61 h 90"/>
              <a:gd name="T30" fmla="*/ 28 w 128"/>
              <a:gd name="T31" fmla="*/ 90 h 90"/>
              <a:gd name="T32" fmla="*/ 95 w 128"/>
              <a:gd name="T33" fmla="*/ 90 h 90"/>
              <a:gd name="T34" fmla="*/ 118 w 128"/>
              <a:gd name="T35" fmla="*/ 80 h 90"/>
              <a:gd name="T36" fmla="*/ 128 w 128"/>
              <a:gd name="T37" fmla="*/ 56 h 90"/>
              <a:gd name="T38" fmla="*/ 122 w 128"/>
              <a:gd name="T39" fmla="*/ 37 h 90"/>
              <a:gd name="T40" fmla="*/ 95 w 128"/>
              <a:gd name="T41" fmla="*/ 85 h 90"/>
              <a:gd name="T42" fmla="*/ 28 w 128"/>
              <a:gd name="T43" fmla="*/ 85 h 90"/>
              <a:gd name="T44" fmla="*/ 5 w 128"/>
              <a:gd name="T45" fmla="*/ 61 h 90"/>
              <a:gd name="T46" fmla="*/ 19 w 128"/>
              <a:gd name="T47" fmla="*/ 39 h 90"/>
              <a:gd name="T48" fmla="*/ 20 w 128"/>
              <a:gd name="T49" fmla="*/ 38 h 90"/>
              <a:gd name="T50" fmla="*/ 20 w 128"/>
              <a:gd name="T51" fmla="*/ 36 h 90"/>
              <a:gd name="T52" fmla="*/ 19 w 128"/>
              <a:gd name="T53" fmla="*/ 32 h 90"/>
              <a:gd name="T54" fmla="*/ 35 w 128"/>
              <a:gd name="T55" fmla="*/ 16 h 90"/>
              <a:gd name="T56" fmla="*/ 45 w 128"/>
              <a:gd name="T57" fmla="*/ 19 h 90"/>
              <a:gd name="T58" fmla="*/ 47 w 128"/>
              <a:gd name="T59" fmla="*/ 21 h 90"/>
              <a:gd name="T60" fmla="*/ 48 w 128"/>
              <a:gd name="T61" fmla="*/ 19 h 90"/>
              <a:gd name="T62" fmla="*/ 74 w 128"/>
              <a:gd name="T63" fmla="*/ 5 h 90"/>
              <a:gd name="T64" fmla="*/ 93 w 128"/>
              <a:gd name="T65" fmla="*/ 11 h 90"/>
              <a:gd name="T66" fmla="*/ 105 w 128"/>
              <a:gd name="T67" fmla="*/ 28 h 90"/>
              <a:gd name="T68" fmla="*/ 105 w 128"/>
              <a:gd name="T69" fmla="*/ 29 h 90"/>
              <a:gd name="T70" fmla="*/ 106 w 128"/>
              <a:gd name="T71" fmla="*/ 29 h 90"/>
              <a:gd name="T72" fmla="*/ 123 w 128"/>
              <a:gd name="T73" fmla="*/ 56 h 90"/>
              <a:gd name="T74" fmla="*/ 95 w 128"/>
              <a:gd name="T75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90">
                <a:moveTo>
                  <a:pt x="122" y="37"/>
                </a:moveTo>
                <a:cubicBezTo>
                  <a:pt x="119" y="32"/>
                  <a:pt x="115" y="28"/>
                  <a:pt x="109" y="26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6" y="18"/>
                  <a:pt x="102" y="12"/>
                  <a:pt x="96" y="8"/>
                </a:cubicBezTo>
                <a:cubicBezTo>
                  <a:pt x="90" y="3"/>
                  <a:pt x="82" y="0"/>
                  <a:pt x="74" y="0"/>
                </a:cubicBezTo>
                <a:cubicBezTo>
                  <a:pt x="64" y="0"/>
                  <a:pt x="54" y="5"/>
                  <a:pt x="47" y="13"/>
                </a:cubicBezTo>
                <a:cubicBezTo>
                  <a:pt x="46" y="14"/>
                  <a:pt x="46" y="14"/>
                  <a:pt x="46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2" y="12"/>
                  <a:pt x="39" y="11"/>
                  <a:pt x="35" y="11"/>
                </a:cubicBezTo>
                <a:cubicBezTo>
                  <a:pt x="24" y="11"/>
                  <a:pt x="15" y="20"/>
                  <a:pt x="15" y="32"/>
                </a:cubicBezTo>
                <a:cubicBezTo>
                  <a:pt x="15" y="32"/>
                  <a:pt x="15" y="33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36"/>
                  <a:pt x="14" y="36"/>
                  <a:pt x="14" y="36"/>
                </a:cubicBezTo>
                <a:cubicBezTo>
                  <a:pt x="5" y="41"/>
                  <a:pt x="0" y="51"/>
                  <a:pt x="0" y="61"/>
                </a:cubicBezTo>
                <a:cubicBezTo>
                  <a:pt x="0" y="77"/>
                  <a:pt x="13" y="90"/>
                  <a:pt x="28" y="90"/>
                </a:cubicBezTo>
                <a:cubicBezTo>
                  <a:pt x="95" y="90"/>
                  <a:pt x="95" y="90"/>
                  <a:pt x="95" y="90"/>
                </a:cubicBezTo>
                <a:cubicBezTo>
                  <a:pt x="104" y="90"/>
                  <a:pt x="112" y="86"/>
                  <a:pt x="118" y="80"/>
                </a:cubicBezTo>
                <a:cubicBezTo>
                  <a:pt x="125" y="74"/>
                  <a:pt x="128" y="65"/>
                  <a:pt x="128" y="56"/>
                </a:cubicBezTo>
                <a:cubicBezTo>
                  <a:pt x="128" y="49"/>
                  <a:pt x="126" y="43"/>
                  <a:pt x="122" y="37"/>
                </a:cubicBezTo>
                <a:close/>
                <a:moveTo>
                  <a:pt x="95" y="85"/>
                </a:moveTo>
                <a:cubicBezTo>
                  <a:pt x="28" y="85"/>
                  <a:pt x="28" y="85"/>
                  <a:pt x="28" y="85"/>
                </a:cubicBezTo>
                <a:cubicBezTo>
                  <a:pt x="15" y="85"/>
                  <a:pt x="5" y="74"/>
                  <a:pt x="5" y="61"/>
                </a:cubicBezTo>
                <a:cubicBezTo>
                  <a:pt x="5" y="51"/>
                  <a:pt x="10" y="42"/>
                  <a:pt x="19" y="39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4"/>
                  <a:pt x="19" y="33"/>
                  <a:pt x="19" y="32"/>
                </a:cubicBezTo>
                <a:cubicBezTo>
                  <a:pt x="19" y="23"/>
                  <a:pt x="26" y="16"/>
                  <a:pt x="35" y="16"/>
                </a:cubicBezTo>
                <a:cubicBezTo>
                  <a:pt x="39" y="16"/>
                  <a:pt x="42" y="17"/>
                  <a:pt x="45" y="19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54" y="10"/>
                  <a:pt x="64" y="5"/>
                  <a:pt x="74" y="5"/>
                </a:cubicBezTo>
                <a:cubicBezTo>
                  <a:pt x="81" y="5"/>
                  <a:pt x="88" y="7"/>
                  <a:pt x="93" y="11"/>
                </a:cubicBezTo>
                <a:cubicBezTo>
                  <a:pt x="99" y="15"/>
                  <a:pt x="103" y="21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7" y="34"/>
                  <a:pt x="123" y="44"/>
                  <a:pt x="123" y="56"/>
                </a:cubicBezTo>
                <a:cubicBezTo>
                  <a:pt x="123" y="72"/>
                  <a:pt x="111" y="85"/>
                  <a:pt x="95" y="8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80"/>
          <p:cNvSpPr>
            <a:spLocks/>
          </p:cNvSpPr>
          <p:nvPr/>
        </p:nvSpPr>
        <p:spPr bwMode="auto">
          <a:xfrm>
            <a:off x="3600450" y="4318000"/>
            <a:ext cx="184150" cy="184150"/>
          </a:xfrm>
          <a:custGeom>
            <a:avLst/>
            <a:gdLst>
              <a:gd name="T0" fmla="*/ 47 w 49"/>
              <a:gd name="T1" fmla="*/ 22 h 49"/>
              <a:gd name="T2" fmla="*/ 27 w 49"/>
              <a:gd name="T3" fmla="*/ 22 h 49"/>
              <a:gd name="T4" fmla="*/ 27 w 49"/>
              <a:gd name="T5" fmla="*/ 2 h 49"/>
              <a:gd name="T6" fmla="*/ 26 w 49"/>
              <a:gd name="T7" fmla="*/ 0 h 49"/>
              <a:gd name="T8" fmla="*/ 24 w 49"/>
              <a:gd name="T9" fmla="*/ 0 h 49"/>
              <a:gd name="T10" fmla="*/ 22 w 49"/>
              <a:gd name="T11" fmla="*/ 2 h 49"/>
              <a:gd name="T12" fmla="*/ 22 w 49"/>
              <a:gd name="T13" fmla="*/ 22 h 49"/>
              <a:gd name="T14" fmla="*/ 2 w 49"/>
              <a:gd name="T15" fmla="*/ 22 h 49"/>
              <a:gd name="T16" fmla="*/ 0 w 49"/>
              <a:gd name="T17" fmla="*/ 23 h 49"/>
              <a:gd name="T18" fmla="*/ 0 w 49"/>
              <a:gd name="T19" fmla="*/ 24 h 49"/>
              <a:gd name="T20" fmla="*/ 2 w 49"/>
              <a:gd name="T21" fmla="*/ 26 h 49"/>
              <a:gd name="T22" fmla="*/ 22 w 49"/>
              <a:gd name="T23" fmla="*/ 26 h 49"/>
              <a:gd name="T24" fmla="*/ 22 w 49"/>
              <a:gd name="T25" fmla="*/ 46 h 49"/>
              <a:gd name="T26" fmla="*/ 24 w 49"/>
              <a:gd name="T27" fmla="*/ 49 h 49"/>
              <a:gd name="T28" fmla="*/ 27 w 49"/>
              <a:gd name="T29" fmla="*/ 46 h 49"/>
              <a:gd name="T30" fmla="*/ 27 w 49"/>
              <a:gd name="T31" fmla="*/ 26 h 49"/>
              <a:gd name="T32" fmla="*/ 47 w 49"/>
              <a:gd name="T33" fmla="*/ 26 h 49"/>
              <a:gd name="T34" fmla="*/ 49 w 49"/>
              <a:gd name="T35" fmla="*/ 24 h 49"/>
              <a:gd name="T36" fmla="*/ 47 w 49"/>
              <a:gd name="T37" fmla="*/ 22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" h="49">
                <a:moveTo>
                  <a:pt x="47" y="22"/>
                </a:moveTo>
                <a:cubicBezTo>
                  <a:pt x="27" y="22"/>
                  <a:pt x="27" y="22"/>
                  <a:pt x="27" y="2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1"/>
                  <a:pt x="26" y="1"/>
                  <a:pt x="26" y="0"/>
                </a:cubicBezTo>
                <a:cubicBezTo>
                  <a:pt x="25" y="0"/>
                  <a:pt x="25" y="0"/>
                  <a:pt x="24" y="0"/>
                </a:cubicBezTo>
                <a:cubicBezTo>
                  <a:pt x="23" y="0"/>
                  <a:pt x="22" y="1"/>
                  <a:pt x="22" y="2"/>
                </a:cubicBezTo>
                <a:cubicBezTo>
                  <a:pt x="22" y="22"/>
                  <a:pt x="22" y="22"/>
                  <a:pt x="2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2"/>
                  <a:pt x="1" y="22"/>
                  <a:pt x="0" y="23"/>
                </a:cubicBezTo>
                <a:cubicBezTo>
                  <a:pt x="0" y="23"/>
                  <a:pt x="0" y="24"/>
                  <a:pt x="0" y="24"/>
                </a:cubicBezTo>
                <a:cubicBezTo>
                  <a:pt x="0" y="25"/>
                  <a:pt x="1" y="26"/>
                  <a:pt x="2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46"/>
                  <a:pt x="22" y="46"/>
                  <a:pt x="22" y="46"/>
                </a:cubicBezTo>
                <a:cubicBezTo>
                  <a:pt x="22" y="48"/>
                  <a:pt x="23" y="49"/>
                  <a:pt x="24" y="49"/>
                </a:cubicBezTo>
                <a:cubicBezTo>
                  <a:pt x="26" y="49"/>
                  <a:pt x="27" y="48"/>
                  <a:pt x="27" y="46"/>
                </a:cubicBezTo>
                <a:cubicBezTo>
                  <a:pt x="27" y="26"/>
                  <a:pt x="27" y="26"/>
                  <a:pt x="2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8" y="26"/>
                  <a:pt x="49" y="25"/>
                  <a:pt x="49" y="24"/>
                </a:cubicBezTo>
                <a:cubicBezTo>
                  <a:pt x="49" y="23"/>
                  <a:pt x="48" y="22"/>
                  <a:pt x="47" y="2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81"/>
          <p:cNvSpPr>
            <a:spLocks noEditPoints="1"/>
          </p:cNvSpPr>
          <p:nvPr/>
        </p:nvSpPr>
        <p:spPr bwMode="auto">
          <a:xfrm>
            <a:off x="2489200" y="4219575"/>
            <a:ext cx="481013" cy="338138"/>
          </a:xfrm>
          <a:custGeom>
            <a:avLst/>
            <a:gdLst>
              <a:gd name="T0" fmla="*/ 122 w 128"/>
              <a:gd name="T1" fmla="*/ 37 h 90"/>
              <a:gd name="T2" fmla="*/ 109 w 128"/>
              <a:gd name="T3" fmla="*/ 26 h 90"/>
              <a:gd name="T4" fmla="*/ 109 w 128"/>
              <a:gd name="T5" fmla="*/ 26 h 90"/>
              <a:gd name="T6" fmla="*/ 109 w 128"/>
              <a:gd name="T7" fmla="*/ 25 h 90"/>
              <a:gd name="T8" fmla="*/ 96 w 128"/>
              <a:gd name="T9" fmla="*/ 8 h 90"/>
              <a:gd name="T10" fmla="*/ 74 w 128"/>
              <a:gd name="T11" fmla="*/ 0 h 90"/>
              <a:gd name="T12" fmla="*/ 47 w 128"/>
              <a:gd name="T13" fmla="*/ 13 h 90"/>
              <a:gd name="T14" fmla="*/ 46 w 128"/>
              <a:gd name="T15" fmla="*/ 14 h 90"/>
              <a:gd name="T16" fmla="*/ 45 w 128"/>
              <a:gd name="T17" fmla="*/ 14 h 90"/>
              <a:gd name="T18" fmla="*/ 35 w 128"/>
              <a:gd name="T19" fmla="*/ 11 h 90"/>
              <a:gd name="T20" fmla="*/ 15 w 128"/>
              <a:gd name="T21" fmla="*/ 32 h 90"/>
              <a:gd name="T22" fmla="*/ 15 w 128"/>
              <a:gd name="T23" fmla="*/ 34 h 90"/>
              <a:gd name="T24" fmla="*/ 15 w 128"/>
              <a:gd name="T25" fmla="*/ 35 h 90"/>
              <a:gd name="T26" fmla="*/ 14 w 128"/>
              <a:gd name="T27" fmla="*/ 36 h 90"/>
              <a:gd name="T28" fmla="*/ 0 w 128"/>
              <a:gd name="T29" fmla="*/ 61 h 90"/>
              <a:gd name="T30" fmla="*/ 28 w 128"/>
              <a:gd name="T31" fmla="*/ 90 h 90"/>
              <a:gd name="T32" fmla="*/ 95 w 128"/>
              <a:gd name="T33" fmla="*/ 90 h 90"/>
              <a:gd name="T34" fmla="*/ 118 w 128"/>
              <a:gd name="T35" fmla="*/ 80 h 90"/>
              <a:gd name="T36" fmla="*/ 128 w 128"/>
              <a:gd name="T37" fmla="*/ 56 h 90"/>
              <a:gd name="T38" fmla="*/ 122 w 128"/>
              <a:gd name="T39" fmla="*/ 37 h 90"/>
              <a:gd name="T40" fmla="*/ 95 w 128"/>
              <a:gd name="T41" fmla="*/ 85 h 90"/>
              <a:gd name="T42" fmla="*/ 28 w 128"/>
              <a:gd name="T43" fmla="*/ 85 h 90"/>
              <a:gd name="T44" fmla="*/ 5 w 128"/>
              <a:gd name="T45" fmla="*/ 61 h 90"/>
              <a:gd name="T46" fmla="*/ 19 w 128"/>
              <a:gd name="T47" fmla="*/ 39 h 90"/>
              <a:gd name="T48" fmla="*/ 20 w 128"/>
              <a:gd name="T49" fmla="*/ 38 h 90"/>
              <a:gd name="T50" fmla="*/ 20 w 128"/>
              <a:gd name="T51" fmla="*/ 36 h 90"/>
              <a:gd name="T52" fmla="*/ 19 w 128"/>
              <a:gd name="T53" fmla="*/ 32 h 90"/>
              <a:gd name="T54" fmla="*/ 35 w 128"/>
              <a:gd name="T55" fmla="*/ 16 h 90"/>
              <a:gd name="T56" fmla="*/ 45 w 128"/>
              <a:gd name="T57" fmla="*/ 19 h 90"/>
              <a:gd name="T58" fmla="*/ 47 w 128"/>
              <a:gd name="T59" fmla="*/ 21 h 90"/>
              <a:gd name="T60" fmla="*/ 48 w 128"/>
              <a:gd name="T61" fmla="*/ 19 h 90"/>
              <a:gd name="T62" fmla="*/ 74 w 128"/>
              <a:gd name="T63" fmla="*/ 5 h 90"/>
              <a:gd name="T64" fmla="*/ 93 w 128"/>
              <a:gd name="T65" fmla="*/ 11 h 90"/>
              <a:gd name="T66" fmla="*/ 105 w 128"/>
              <a:gd name="T67" fmla="*/ 28 h 90"/>
              <a:gd name="T68" fmla="*/ 105 w 128"/>
              <a:gd name="T69" fmla="*/ 29 h 90"/>
              <a:gd name="T70" fmla="*/ 106 w 128"/>
              <a:gd name="T71" fmla="*/ 29 h 90"/>
              <a:gd name="T72" fmla="*/ 123 w 128"/>
              <a:gd name="T73" fmla="*/ 56 h 90"/>
              <a:gd name="T74" fmla="*/ 95 w 128"/>
              <a:gd name="T75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90">
                <a:moveTo>
                  <a:pt x="122" y="37"/>
                </a:moveTo>
                <a:cubicBezTo>
                  <a:pt x="119" y="32"/>
                  <a:pt x="115" y="28"/>
                  <a:pt x="109" y="26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6" y="18"/>
                  <a:pt x="102" y="12"/>
                  <a:pt x="96" y="8"/>
                </a:cubicBezTo>
                <a:cubicBezTo>
                  <a:pt x="90" y="3"/>
                  <a:pt x="82" y="0"/>
                  <a:pt x="74" y="0"/>
                </a:cubicBezTo>
                <a:cubicBezTo>
                  <a:pt x="64" y="0"/>
                  <a:pt x="54" y="5"/>
                  <a:pt x="47" y="13"/>
                </a:cubicBezTo>
                <a:cubicBezTo>
                  <a:pt x="46" y="14"/>
                  <a:pt x="46" y="14"/>
                  <a:pt x="46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2" y="12"/>
                  <a:pt x="39" y="11"/>
                  <a:pt x="35" y="11"/>
                </a:cubicBezTo>
                <a:cubicBezTo>
                  <a:pt x="24" y="11"/>
                  <a:pt x="15" y="20"/>
                  <a:pt x="15" y="32"/>
                </a:cubicBezTo>
                <a:cubicBezTo>
                  <a:pt x="15" y="33"/>
                  <a:pt x="15" y="33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36"/>
                  <a:pt x="14" y="36"/>
                  <a:pt x="14" y="36"/>
                </a:cubicBezTo>
                <a:cubicBezTo>
                  <a:pt x="5" y="41"/>
                  <a:pt x="0" y="51"/>
                  <a:pt x="0" y="61"/>
                </a:cubicBezTo>
                <a:cubicBezTo>
                  <a:pt x="0" y="77"/>
                  <a:pt x="13" y="90"/>
                  <a:pt x="28" y="90"/>
                </a:cubicBezTo>
                <a:cubicBezTo>
                  <a:pt x="95" y="90"/>
                  <a:pt x="95" y="90"/>
                  <a:pt x="95" y="90"/>
                </a:cubicBezTo>
                <a:cubicBezTo>
                  <a:pt x="104" y="90"/>
                  <a:pt x="112" y="86"/>
                  <a:pt x="118" y="80"/>
                </a:cubicBezTo>
                <a:cubicBezTo>
                  <a:pt x="125" y="74"/>
                  <a:pt x="128" y="65"/>
                  <a:pt x="128" y="56"/>
                </a:cubicBezTo>
                <a:cubicBezTo>
                  <a:pt x="128" y="49"/>
                  <a:pt x="126" y="43"/>
                  <a:pt x="122" y="37"/>
                </a:cubicBezTo>
                <a:close/>
                <a:moveTo>
                  <a:pt x="95" y="85"/>
                </a:moveTo>
                <a:cubicBezTo>
                  <a:pt x="28" y="85"/>
                  <a:pt x="28" y="85"/>
                  <a:pt x="28" y="85"/>
                </a:cubicBezTo>
                <a:cubicBezTo>
                  <a:pt x="15" y="85"/>
                  <a:pt x="5" y="74"/>
                  <a:pt x="5" y="61"/>
                </a:cubicBezTo>
                <a:cubicBezTo>
                  <a:pt x="5" y="51"/>
                  <a:pt x="10" y="43"/>
                  <a:pt x="19" y="39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5"/>
                  <a:pt x="19" y="33"/>
                  <a:pt x="19" y="32"/>
                </a:cubicBezTo>
                <a:cubicBezTo>
                  <a:pt x="19" y="23"/>
                  <a:pt x="26" y="16"/>
                  <a:pt x="35" y="16"/>
                </a:cubicBezTo>
                <a:cubicBezTo>
                  <a:pt x="39" y="16"/>
                  <a:pt x="42" y="17"/>
                  <a:pt x="45" y="19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54" y="10"/>
                  <a:pt x="64" y="5"/>
                  <a:pt x="74" y="5"/>
                </a:cubicBezTo>
                <a:cubicBezTo>
                  <a:pt x="81" y="5"/>
                  <a:pt x="88" y="7"/>
                  <a:pt x="93" y="11"/>
                </a:cubicBezTo>
                <a:cubicBezTo>
                  <a:pt x="99" y="15"/>
                  <a:pt x="103" y="21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7" y="34"/>
                  <a:pt x="123" y="44"/>
                  <a:pt x="123" y="56"/>
                </a:cubicBezTo>
                <a:cubicBezTo>
                  <a:pt x="123" y="72"/>
                  <a:pt x="111" y="85"/>
                  <a:pt x="95" y="8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82"/>
          <p:cNvSpPr>
            <a:spLocks/>
          </p:cNvSpPr>
          <p:nvPr/>
        </p:nvSpPr>
        <p:spPr bwMode="auto">
          <a:xfrm>
            <a:off x="1603375" y="4175125"/>
            <a:ext cx="330200" cy="398463"/>
          </a:xfrm>
          <a:custGeom>
            <a:avLst/>
            <a:gdLst>
              <a:gd name="T0" fmla="*/ 4 w 88"/>
              <a:gd name="T1" fmla="*/ 46 h 106"/>
              <a:gd name="T2" fmla="*/ 42 w 88"/>
              <a:gd name="T3" fmla="*/ 8 h 106"/>
              <a:gd name="T4" fmla="*/ 42 w 88"/>
              <a:gd name="T5" fmla="*/ 104 h 106"/>
              <a:gd name="T6" fmla="*/ 44 w 88"/>
              <a:gd name="T7" fmla="*/ 106 h 106"/>
              <a:gd name="T8" fmla="*/ 46 w 88"/>
              <a:gd name="T9" fmla="*/ 104 h 106"/>
              <a:gd name="T10" fmla="*/ 46 w 88"/>
              <a:gd name="T11" fmla="*/ 8 h 106"/>
              <a:gd name="T12" fmla="*/ 84 w 88"/>
              <a:gd name="T13" fmla="*/ 46 h 106"/>
              <a:gd name="T14" fmla="*/ 88 w 88"/>
              <a:gd name="T15" fmla="*/ 46 h 106"/>
              <a:gd name="T16" fmla="*/ 88 w 88"/>
              <a:gd name="T17" fmla="*/ 43 h 106"/>
              <a:gd name="T18" fmla="*/ 46 w 88"/>
              <a:gd name="T19" fmla="*/ 1 h 106"/>
              <a:gd name="T20" fmla="*/ 42 w 88"/>
              <a:gd name="T21" fmla="*/ 1 h 106"/>
              <a:gd name="T22" fmla="*/ 0 w 88"/>
              <a:gd name="T23" fmla="*/ 43 h 106"/>
              <a:gd name="T24" fmla="*/ 0 w 88"/>
              <a:gd name="T25" fmla="*/ 46 h 106"/>
              <a:gd name="T26" fmla="*/ 4 w 88"/>
              <a:gd name="T27" fmla="*/ 4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8" h="106">
                <a:moveTo>
                  <a:pt x="4" y="46"/>
                </a:moveTo>
                <a:cubicBezTo>
                  <a:pt x="42" y="8"/>
                  <a:pt x="42" y="8"/>
                  <a:pt x="42" y="8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2" y="105"/>
                  <a:pt x="43" y="106"/>
                  <a:pt x="44" y="106"/>
                </a:cubicBezTo>
                <a:cubicBezTo>
                  <a:pt x="45" y="106"/>
                  <a:pt x="46" y="105"/>
                  <a:pt x="46" y="104"/>
                </a:cubicBezTo>
                <a:cubicBezTo>
                  <a:pt x="46" y="8"/>
                  <a:pt x="46" y="8"/>
                  <a:pt x="46" y="8"/>
                </a:cubicBezTo>
                <a:cubicBezTo>
                  <a:pt x="84" y="46"/>
                  <a:pt x="84" y="46"/>
                  <a:pt x="84" y="46"/>
                </a:cubicBezTo>
                <a:cubicBezTo>
                  <a:pt x="85" y="47"/>
                  <a:pt x="87" y="47"/>
                  <a:pt x="88" y="46"/>
                </a:cubicBezTo>
                <a:cubicBezTo>
                  <a:pt x="88" y="45"/>
                  <a:pt x="88" y="44"/>
                  <a:pt x="88" y="43"/>
                </a:cubicBezTo>
                <a:cubicBezTo>
                  <a:pt x="46" y="1"/>
                  <a:pt x="46" y="1"/>
                  <a:pt x="46" y="1"/>
                </a:cubicBezTo>
                <a:cubicBezTo>
                  <a:pt x="45" y="0"/>
                  <a:pt x="43" y="0"/>
                  <a:pt x="42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0" y="45"/>
                  <a:pt x="0" y="46"/>
                </a:cubicBezTo>
                <a:cubicBezTo>
                  <a:pt x="1" y="47"/>
                  <a:pt x="3" y="47"/>
                  <a:pt x="4" y="4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83"/>
          <p:cNvSpPr>
            <a:spLocks/>
          </p:cNvSpPr>
          <p:nvPr/>
        </p:nvSpPr>
        <p:spPr bwMode="auto">
          <a:xfrm>
            <a:off x="1528763" y="4557713"/>
            <a:ext cx="481013" cy="71438"/>
          </a:xfrm>
          <a:custGeom>
            <a:avLst/>
            <a:gdLst>
              <a:gd name="T0" fmla="*/ 126 w 128"/>
              <a:gd name="T1" fmla="*/ 0 h 19"/>
              <a:gd name="T2" fmla="*/ 123 w 128"/>
              <a:gd name="T3" fmla="*/ 2 h 19"/>
              <a:gd name="T4" fmla="*/ 123 w 128"/>
              <a:gd name="T5" fmla="*/ 14 h 19"/>
              <a:gd name="T6" fmla="*/ 5 w 128"/>
              <a:gd name="T7" fmla="*/ 14 h 19"/>
              <a:gd name="T8" fmla="*/ 5 w 128"/>
              <a:gd name="T9" fmla="*/ 2 h 19"/>
              <a:gd name="T10" fmla="*/ 2 w 128"/>
              <a:gd name="T11" fmla="*/ 0 h 19"/>
              <a:gd name="T12" fmla="*/ 0 w 128"/>
              <a:gd name="T13" fmla="*/ 2 h 19"/>
              <a:gd name="T14" fmla="*/ 0 w 128"/>
              <a:gd name="T15" fmla="*/ 17 h 19"/>
              <a:gd name="T16" fmla="*/ 2 w 128"/>
              <a:gd name="T17" fmla="*/ 19 h 19"/>
              <a:gd name="T18" fmla="*/ 126 w 128"/>
              <a:gd name="T19" fmla="*/ 19 h 19"/>
              <a:gd name="T20" fmla="*/ 128 w 128"/>
              <a:gd name="T21" fmla="*/ 17 h 19"/>
              <a:gd name="T22" fmla="*/ 128 w 128"/>
              <a:gd name="T23" fmla="*/ 2 h 19"/>
              <a:gd name="T24" fmla="*/ 126 w 128"/>
              <a:gd name="T2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" h="19">
                <a:moveTo>
                  <a:pt x="126" y="0"/>
                </a:moveTo>
                <a:cubicBezTo>
                  <a:pt x="124" y="0"/>
                  <a:pt x="123" y="1"/>
                  <a:pt x="123" y="2"/>
                </a:cubicBezTo>
                <a:cubicBezTo>
                  <a:pt x="123" y="14"/>
                  <a:pt x="123" y="14"/>
                  <a:pt x="123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9"/>
                  <a:pt x="2" y="19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7" y="19"/>
                  <a:pt x="128" y="18"/>
                  <a:pt x="128" y="17"/>
                </a:cubicBezTo>
                <a:cubicBezTo>
                  <a:pt x="128" y="2"/>
                  <a:pt x="128" y="2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84"/>
          <p:cNvSpPr>
            <a:spLocks/>
          </p:cNvSpPr>
          <p:nvPr/>
        </p:nvSpPr>
        <p:spPr bwMode="auto">
          <a:xfrm>
            <a:off x="642938" y="4175125"/>
            <a:ext cx="330200" cy="398463"/>
          </a:xfrm>
          <a:custGeom>
            <a:avLst/>
            <a:gdLst>
              <a:gd name="T0" fmla="*/ 42 w 88"/>
              <a:gd name="T1" fmla="*/ 105 h 106"/>
              <a:gd name="T2" fmla="*/ 46 w 88"/>
              <a:gd name="T3" fmla="*/ 105 h 106"/>
              <a:gd name="T4" fmla="*/ 88 w 88"/>
              <a:gd name="T5" fmla="*/ 63 h 106"/>
              <a:gd name="T6" fmla="*/ 88 w 88"/>
              <a:gd name="T7" fmla="*/ 62 h 106"/>
              <a:gd name="T8" fmla="*/ 88 w 88"/>
              <a:gd name="T9" fmla="*/ 60 h 106"/>
              <a:gd name="T10" fmla="*/ 84 w 88"/>
              <a:gd name="T11" fmla="*/ 60 h 106"/>
              <a:gd name="T12" fmla="*/ 46 w 88"/>
              <a:gd name="T13" fmla="*/ 98 h 106"/>
              <a:gd name="T14" fmla="*/ 46 w 88"/>
              <a:gd name="T15" fmla="*/ 3 h 106"/>
              <a:gd name="T16" fmla="*/ 44 w 88"/>
              <a:gd name="T17" fmla="*/ 0 h 106"/>
              <a:gd name="T18" fmla="*/ 42 w 88"/>
              <a:gd name="T19" fmla="*/ 3 h 106"/>
              <a:gd name="T20" fmla="*/ 42 w 88"/>
              <a:gd name="T21" fmla="*/ 98 h 106"/>
              <a:gd name="T22" fmla="*/ 4 w 88"/>
              <a:gd name="T23" fmla="*/ 60 h 106"/>
              <a:gd name="T24" fmla="*/ 2 w 88"/>
              <a:gd name="T25" fmla="*/ 60 h 106"/>
              <a:gd name="T26" fmla="*/ 0 w 88"/>
              <a:gd name="T27" fmla="*/ 60 h 106"/>
              <a:gd name="T28" fmla="*/ 0 w 88"/>
              <a:gd name="T29" fmla="*/ 62 h 106"/>
              <a:gd name="T30" fmla="*/ 0 w 88"/>
              <a:gd name="T31" fmla="*/ 63 h 106"/>
              <a:gd name="T32" fmla="*/ 42 w 88"/>
              <a:gd name="T33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8" h="106">
                <a:moveTo>
                  <a:pt x="42" y="105"/>
                </a:moveTo>
                <a:cubicBezTo>
                  <a:pt x="43" y="106"/>
                  <a:pt x="45" y="106"/>
                  <a:pt x="46" y="105"/>
                </a:cubicBezTo>
                <a:cubicBezTo>
                  <a:pt x="88" y="63"/>
                  <a:pt x="88" y="63"/>
                  <a:pt x="88" y="63"/>
                </a:cubicBezTo>
                <a:cubicBezTo>
                  <a:pt x="88" y="63"/>
                  <a:pt x="88" y="62"/>
                  <a:pt x="88" y="62"/>
                </a:cubicBezTo>
                <a:cubicBezTo>
                  <a:pt x="88" y="61"/>
                  <a:pt x="88" y="61"/>
                  <a:pt x="88" y="60"/>
                </a:cubicBezTo>
                <a:cubicBezTo>
                  <a:pt x="87" y="59"/>
                  <a:pt x="85" y="59"/>
                  <a:pt x="84" y="60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1"/>
                  <a:pt x="45" y="0"/>
                  <a:pt x="44" y="0"/>
                </a:cubicBezTo>
                <a:cubicBezTo>
                  <a:pt x="43" y="0"/>
                  <a:pt x="42" y="1"/>
                  <a:pt x="42" y="3"/>
                </a:cubicBezTo>
                <a:cubicBezTo>
                  <a:pt x="42" y="98"/>
                  <a:pt x="42" y="98"/>
                  <a:pt x="42" y="98"/>
                </a:cubicBezTo>
                <a:cubicBezTo>
                  <a:pt x="4" y="60"/>
                  <a:pt x="4" y="60"/>
                  <a:pt x="4" y="60"/>
                </a:cubicBezTo>
                <a:cubicBezTo>
                  <a:pt x="3" y="60"/>
                  <a:pt x="3" y="60"/>
                  <a:pt x="2" y="60"/>
                </a:cubicBezTo>
                <a:cubicBezTo>
                  <a:pt x="1" y="60"/>
                  <a:pt x="1" y="60"/>
                  <a:pt x="0" y="60"/>
                </a:cubicBezTo>
                <a:cubicBezTo>
                  <a:pt x="0" y="61"/>
                  <a:pt x="0" y="61"/>
                  <a:pt x="0" y="62"/>
                </a:cubicBezTo>
                <a:cubicBezTo>
                  <a:pt x="0" y="62"/>
                  <a:pt x="0" y="63"/>
                  <a:pt x="0" y="63"/>
                </a:cubicBezTo>
                <a:lnTo>
                  <a:pt x="42" y="10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85"/>
          <p:cNvSpPr>
            <a:spLocks/>
          </p:cNvSpPr>
          <p:nvPr/>
        </p:nvSpPr>
        <p:spPr bwMode="auto">
          <a:xfrm>
            <a:off x="568325" y="4557713"/>
            <a:ext cx="479425" cy="71438"/>
          </a:xfrm>
          <a:custGeom>
            <a:avLst/>
            <a:gdLst>
              <a:gd name="T0" fmla="*/ 126 w 128"/>
              <a:gd name="T1" fmla="*/ 0 h 19"/>
              <a:gd name="T2" fmla="*/ 123 w 128"/>
              <a:gd name="T3" fmla="*/ 2 h 19"/>
              <a:gd name="T4" fmla="*/ 123 w 128"/>
              <a:gd name="T5" fmla="*/ 14 h 19"/>
              <a:gd name="T6" fmla="*/ 5 w 128"/>
              <a:gd name="T7" fmla="*/ 14 h 19"/>
              <a:gd name="T8" fmla="*/ 5 w 128"/>
              <a:gd name="T9" fmla="*/ 2 h 19"/>
              <a:gd name="T10" fmla="*/ 2 w 128"/>
              <a:gd name="T11" fmla="*/ 0 h 19"/>
              <a:gd name="T12" fmla="*/ 0 w 128"/>
              <a:gd name="T13" fmla="*/ 2 h 19"/>
              <a:gd name="T14" fmla="*/ 0 w 128"/>
              <a:gd name="T15" fmla="*/ 17 h 19"/>
              <a:gd name="T16" fmla="*/ 2 w 128"/>
              <a:gd name="T17" fmla="*/ 19 h 19"/>
              <a:gd name="T18" fmla="*/ 126 w 128"/>
              <a:gd name="T19" fmla="*/ 19 h 19"/>
              <a:gd name="T20" fmla="*/ 128 w 128"/>
              <a:gd name="T21" fmla="*/ 17 h 19"/>
              <a:gd name="T22" fmla="*/ 128 w 128"/>
              <a:gd name="T23" fmla="*/ 2 h 19"/>
              <a:gd name="T24" fmla="*/ 126 w 128"/>
              <a:gd name="T2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" h="19">
                <a:moveTo>
                  <a:pt x="126" y="0"/>
                </a:moveTo>
                <a:cubicBezTo>
                  <a:pt x="124" y="0"/>
                  <a:pt x="123" y="1"/>
                  <a:pt x="123" y="2"/>
                </a:cubicBezTo>
                <a:cubicBezTo>
                  <a:pt x="123" y="14"/>
                  <a:pt x="123" y="14"/>
                  <a:pt x="123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9"/>
                  <a:pt x="2" y="19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7" y="19"/>
                  <a:pt x="128" y="18"/>
                  <a:pt x="128" y="17"/>
                </a:cubicBezTo>
                <a:cubicBezTo>
                  <a:pt x="128" y="2"/>
                  <a:pt x="128" y="2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86"/>
          <p:cNvSpPr>
            <a:spLocks/>
          </p:cNvSpPr>
          <p:nvPr/>
        </p:nvSpPr>
        <p:spPr bwMode="auto">
          <a:xfrm>
            <a:off x="11150600" y="3186113"/>
            <a:ext cx="458788" cy="425450"/>
          </a:xfrm>
          <a:custGeom>
            <a:avLst/>
            <a:gdLst>
              <a:gd name="T0" fmla="*/ 120 w 122"/>
              <a:gd name="T1" fmla="*/ 0 h 113"/>
              <a:gd name="T2" fmla="*/ 91 w 122"/>
              <a:gd name="T3" fmla="*/ 0 h 113"/>
              <a:gd name="T4" fmla="*/ 88 w 122"/>
              <a:gd name="T5" fmla="*/ 2 h 113"/>
              <a:gd name="T6" fmla="*/ 91 w 122"/>
              <a:gd name="T7" fmla="*/ 4 h 113"/>
              <a:gd name="T8" fmla="*/ 103 w 122"/>
              <a:gd name="T9" fmla="*/ 4 h 113"/>
              <a:gd name="T10" fmla="*/ 103 w 122"/>
              <a:gd name="T11" fmla="*/ 66 h 113"/>
              <a:gd name="T12" fmla="*/ 100 w 122"/>
              <a:gd name="T13" fmla="*/ 82 h 113"/>
              <a:gd name="T14" fmla="*/ 91 w 122"/>
              <a:gd name="T15" fmla="*/ 96 h 113"/>
              <a:gd name="T16" fmla="*/ 77 w 122"/>
              <a:gd name="T17" fmla="*/ 105 h 113"/>
              <a:gd name="T18" fmla="*/ 45 w 122"/>
              <a:gd name="T19" fmla="*/ 105 h 113"/>
              <a:gd name="T20" fmla="*/ 31 w 122"/>
              <a:gd name="T21" fmla="*/ 96 h 113"/>
              <a:gd name="T22" fmla="*/ 22 w 122"/>
              <a:gd name="T23" fmla="*/ 82 h 113"/>
              <a:gd name="T24" fmla="*/ 19 w 122"/>
              <a:gd name="T25" fmla="*/ 66 h 113"/>
              <a:gd name="T26" fmla="*/ 19 w 122"/>
              <a:gd name="T27" fmla="*/ 4 h 113"/>
              <a:gd name="T28" fmla="*/ 31 w 122"/>
              <a:gd name="T29" fmla="*/ 4 h 113"/>
              <a:gd name="T30" fmla="*/ 34 w 122"/>
              <a:gd name="T31" fmla="*/ 2 h 113"/>
              <a:gd name="T32" fmla="*/ 31 w 122"/>
              <a:gd name="T33" fmla="*/ 0 h 113"/>
              <a:gd name="T34" fmla="*/ 2 w 122"/>
              <a:gd name="T35" fmla="*/ 0 h 113"/>
              <a:gd name="T36" fmla="*/ 0 w 122"/>
              <a:gd name="T37" fmla="*/ 2 h 113"/>
              <a:gd name="T38" fmla="*/ 2 w 122"/>
              <a:gd name="T39" fmla="*/ 4 h 113"/>
              <a:gd name="T40" fmla="*/ 14 w 122"/>
              <a:gd name="T41" fmla="*/ 4 h 113"/>
              <a:gd name="T42" fmla="*/ 14 w 122"/>
              <a:gd name="T43" fmla="*/ 66 h 113"/>
              <a:gd name="T44" fmla="*/ 61 w 122"/>
              <a:gd name="T45" fmla="*/ 113 h 113"/>
              <a:gd name="T46" fmla="*/ 108 w 122"/>
              <a:gd name="T47" fmla="*/ 66 h 113"/>
              <a:gd name="T48" fmla="*/ 108 w 122"/>
              <a:gd name="T49" fmla="*/ 4 h 113"/>
              <a:gd name="T50" fmla="*/ 120 w 122"/>
              <a:gd name="T51" fmla="*/ 4 h 113"/>
              <a:gd name="T52" fmla="*/ 122 w 122"/>
              <a:gd name="T53" fmla="*/ 2 h 113"/>
              <a:gd name="T54" fmla="*/ 120 w 122"/>
              <a:gd name="T55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2" h="113">
                <a:moveTo>
                  <a:pt x="120" y="0"/>
                </a:moveTo>
                <a:cubicBezTo>
                  <a:pt x="91" y="0"/>
                  <a:pt x="91" y="0"/>
                  <a:pt x="91" y="0"/>
                </a:cubicBezTo>
                <a:cubicBezTo>
                  <a:pt x="89" y="0"/>
                  <a:pt x="88" y="1"/>
                  <a:pt x="88" y="2"/>
                </a:cubicBezTo>
                <a:cubicBezTo>
                  <a:pt x="88" y="3"/>
                  <a:pt x="89" y="4"/>
                  <a:pt x="91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3" y="72"/>
                  <a:pt x="102" y="77"/>
                  <a:pt x="100" y="82"/>
                </a:cubicBezTo>
                <a:cubicBezTo>
                  <a:pt x="98" y="87"/>
                  <a:pt x="95" y="92"/>
                  <a:pt x="91" y="96"/>
                </a:cubicBezTo>
                <a:cubicBezTo>
                  <a:pt x="87" y="100"/>
                  <a:pt x="82" y="103"/>
                  <a:pt x="77" y="105"/>
                </a:cubicBezTo>
                <a:cubicBezTo>
                  <a:pt x="67" y="109"/>
                  <a:pt x="55" y="109"/>
                  <a:pt x="45" y="105"/>
                </a:cubicBezTo>
                <a:cubicBezTo>
                  <a:pt x="40" y="103"/>
                  <a:pt x="35" y="100"/>
                  <a:pt x="31" y="96"/>
                </a:cubicBezTo>
                <a:cubicBezTo>
                  <a:pt x="27" y="92"/>
                  <a:pt x="24" y="87"/>
                  <a:pt x="22" y="82"/>
                </a:cubicBezTo>
                <a:cubicBezTo>
                  <a:pt x="20" y="77"/>
                  <a:pt x="19" y="72"/>
                  <a:pt x="19" y="66"/>
                </a:cubicBezTo>
                <a:cubicBezTo>
                  <a:pt x="19" y="4"/>
                  <a:pt x="19" y="4"/>
                  <a:pt x="19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92"/>
                  <a:pt x="35" y="113"/>
                  <a:pt x="61" y="113"/>
                </a:cubicBezTo>
                <a:cubicBezTo>
                  <a:pt x="87" y="113"/>
                  <a:pt x="108" y="92"/>
                  <a:pt x="108" y="66"/>
                </a:cubicBezTo>
                <a:cubicBezTo>
                  <a:pt x="108" y="4"/>
                  <a:pt x="108" y="4"/>
                  <a:pt x="108" y="4"/>
                </a:cubicBezTo>
                <a:cubicBezTo>
                  <a:pt x="120" y="4"/>
                  <a:pt x="120" y="4"/>
                  <a:pt x="120" y="4"/>
                </a:cubicBezTo>
                <a:cubicBezTo>
                  <a:pt x="121" y="4"/>
                  <a:pt x="122" y="3"/>
                  <a:pt x="122" y="2"/>
                </a:cubicBezTo>
                <a:cubicBezTo>
                  <a:pt x="122" y="1"/>
                  <a:pt x="121" y="0"/>
                  <a:pt x="120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87"/>
          <p:cNvSpPr>
            <a:spLocks/>
          </p:cNvSpPr>
          <p:nvPr/>
        </p:nvSpPr>
        <p:spPr bwMode="auto">
          <a:xfrm>
            <a:off x="11202988" y="3648075"/>
            <a:ext cx="354013" cy="19050"/>
          </a:xfrm>
          <a:custGeom>
            <a:avLst/>
            <a:gdLst>
              <a:gd name="T0" fmla="*/ 91 w 94"/>
              <a:gd name="T1" fmla="*/ 0 h 5"/>
              <a:gd name="T2" fmla="*/ 3 w 94"/>
              <a:gd name="T3" fmla="*/ 0 h 5"/>
              <a:gd name="T4" fmla="*/ 0 w 94"/>
              <a:gd name="T5" fmla="*/ 3 h 5"/>
              <a:gd name="T6" fmla="*/ 3 w 94"/>
              <a:gd name="T7" fmla="*/ 5 h 5"/>
              <a:gd name="T8" fmla="*/ 91 w 94"/>
              <a:gd name="T9" fmla="*/ 5 h 5"/>
              <a:gd name="T10" fmla="*/ 94 w 94"/>
              <a:gd name="T11" fmla="*/ 3 h 5"/>
              <a:gd name="T12" fmla="*/ 91 w 94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5">
                <a:moveTo>
                  <a:pt x="91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91" y="5"/>
                  <a:pt x="91" y="5"/>
                  <a:pt x="91" y="5"/>
                </a:cubicBezTo>
                <a:cubicBezTo>
                  <a:pt x="93" y="5"/>
                  <a:pt x="94" y="4"/>
                  <a:pt x="94" y="3"/>
                </a:cubicBezTo>
                <a:cubicBezTo>
                  <a:pt x="94" y="1"/>
                  <a:pt x="93" y="0"/>
                  <a:pt x="9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88"/>
          <p:cNvSpPr>
            <a:spLocks noEditPoints="1"/>
          </p:cNvSpPr>
          <p:nvPr/>
        </p:nvSpPr>
        <p:spPr bwMode="auto">
          <a:xfrm>
            <a:off x="10204450" y="3186113"/>
            <a:ext cx="428625" cy="481013"/>
          </a:xfrm>
          <a:custGeom>
            <a:avLst/>
            <a:gdLst>
              <a:gd name="T0" fmla="*/ 98 w 114"/>
              <a:gd name="T1" fmla="*/ 58 h 128"/>
              <a:gd name="T2" fmla="*/ 107 w 114"/>
              <a:gd name="T3" fmla="*/ 35 h 128"/>
              <a:gd name="T4" fmla="*/ 2 w 114"/>
              <a:gd name="T5" fmla="*/ 0 h 128"/>
              <a:gd name="T6" fmla="*/ 2 w 114"/>
              <a:gd name="T7" fmla="*/ 5 h 128"/>
              <a:gd name="T8" fmla="*/ 14 w 114"/>
              <a:gd name="T9" fmla="*/ 123 h 128"/>
              <a:gd name="T10" fmla="*/ 0 w 114"/>
              <a:gd name="T11" fmla="*/ 126 h 128"/>
              <a:gd name="T12" fmla="*/ 76 w 114"/>
              <a:gd name="T13" fmla="*/ 128 h 128"/>
              <a:gd name="T14" fmla="*/ 99 w 114"/>
              <a:gd name="T15" fmla="*/ 58 h 128"/>
              <a:gd name="T16" fmla="*/ 72 w 114"/>
              <a:gd name="T17" fmla="*/ 19 h 128"/>
              <a:gd name="T18" fmla="*/ 72 w 114"/>
              <a:gd name="T19" fmla="*/ 51 h 128"/>
              <a:gd name="T20" fmla="*/ 34 w 114"/>
              <a:gd name="T21" fmla="*/ 19 h 128"/>
              <a:gd name="T22" fmla="*/ 72 w 114"/>
              <a:gd name="T23" fmla="*/ 55 h 128"/>
              <a:gd name="T24" fmla="*/ 72 w 114"/>
              <a:gd name="T25" fmla="*/ 15 h 128"/>
              <a:gd name="T26" fmla="*/ 34 w 114"/>
              <a:gd name="T27" fmla="*/ 5 h 128"/>
              <a:gd name="T28" fmla="*/ 93 w 114"/>
              <a:gd name="T29" fmla="*/ 13 h 128"/>
              <a:gd name="T30" fmla="*/ 93 w 114"/>
              <a:gd name="T31" fmla="*/ 57 h 128"/>
              <a:gd name="T32" fmla="*/ 35 w 114"/>
              <a:gd name="T33" fmla="*/ 65 h 128"/>
              <a:gd name="T34" fmla="*/ 34 w 114"/>
              <a:gd name="T35" fmla="*/ 55 h 128"/>
              <a:gd name="T36" fmla="*/ 76 w 114"/>
              <a:gd name="T37" fmla="*/ 70 h 128"/>
              <a:gd name="T38" fmla="*/ 95 w 114"/>
              <a:gd name="T39" fmla="*/ 90 h 128"/>
              <a:gd name="T40" fmla="*/ 76 w 114"/>
              <a:gd name="T41" fmla="*/ 109 h 128"/>
              <a:gd name="T42" fmla="*/ 34 w 114"/>
              <a:gd name="T43" fmla="*/ 70 h 128"/>
              <a:gd name="T44" fmla="*/ 19 w 114"/>
              <a:gd name="T45" fmla="*/ 123 h 128"/>
              <a:gd name="T46" fmla="*/ 29 w 114"/>
              <a:gd name="T47" fmla="*/ 5 h 128"/>
              <a:gd name="T48" fmla="*/ 100 w 114"/>
              <a:gd name="T49" fmla="*/ 113 h 128"/>
              <a:gd name="T50" fmla="*/ 34 w 114"/>
              <a:gd name="T51" fmla="*/ 123 h 128"/>
              <a:gd name="T52" fmla="*/ 76 w 114"/>
              <a:gd name="T53" fmla="*/ 114 h 128"/>
              <a:gd name="T54" fmla="*/ 88 w 114"/>
              <a:gd name="T55" fmla="*/ 69 h 128"/>
              <a:gd name="T56" fmla="*/ 88 w 114"/>
              <a:gd name="T57" fmla="*/ 66 h 128"/>
              <a:gd name="T58" fmla="*/ 95 w 114"/>
              <a:gd name="T59" fmla="*/ 61 h 128"/>
              <a:gd name="T60" fmla="*/ 100 w 114"/>
              <a:gd name="T61" fmla="*/ 65 h 128"/>
              <a:gd name="T62" fmla="*/ 100 w 114"/>
              <a:gd name="T63" fmla="*/ 11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4" h="128">
                <a:moveTo>
                  <a:pt x="99" y="58"/>
                </a:moveTo>
                <a:cubicBezTo>
                  <a:pt x="98" y="58"/>
                  <a:pt x="98" y="58"/>
                  <a:pt x="98" y="58"/>
                </a:cubicBezTo>
                <a:cubicBezTo>
                  <a:pt x="99" y="56"/>
                  <a:pt x="99" y="56"/>
                  <a:pt x="99" y="56"/>
                </a:cubicBezTo>
                <a:cubicBezTo>
                  <a:pt x="104" y="50"/>
                  <a:pt x="107" y="43"/>
                  <a:pt x="107" y="35"/>
                </a:cubicBezTo>
                <a:cubicBezTo>
                  <a:pt x="107" y="16"/>
                  <a:pt x="91" y="0"/>
                  <a:pt x="7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123"/>
                  <a:pt x="14" y="123"/>
                  <a:pt x="14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1" y="123"/>
                  <a:pt x="0" y="124"/>
                  <a:pt x="0" y="126"/>
                </a:cubicBezTo>
                <a:cubicBezTo>
                  <a:pt x="0" y="127"/>
                  <a:pt x="1" y="128"/>
                  <a:pt x="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97" y="128"/>
                  <a:pt x="114" y="111"/>
                  <a:pt x="114" y="89"/>
                </a:cubicBezTo>
                <a:cubicBezTo>
                  <a:pt x="114" y="77"/>
                  <a:pt x="109" y="66"/>
                  <a:pt x="99" y="58"/>
                </a:cubicBezTo>
                <a:close/>
                <a:moveTo>
                  <a:pt x="34" y="19"/>
                </a:moveTo>
                <a:cubicBezTo>
                  <a:pt x="72" y="19"/>
                  <a:pt x="72" y="19"/>
                  <a:pt x="72" y="19"/>
                </a:cubicBezTo>
                <a:cubicBezTo>
                  <a:pt x="80" y="19"/>
                  <a:pt x="87" y="26"/>
                  <a:pt x="87" y="35"/>
                </a:cubicBezTo>
                <a:cubicBezTo>
                  <a:pt x="87" y="44"/>
                  <a:pt x="80" y="51"/>
                  <a:pt x="72" y="51"/>
                </a:cubicBezTo>
                <a:cubicBezTo>
                  <a:pt x="34" y="51"/>
                  <a:pt x="34" y="51"/>
                  <a:pt x="34" y="51"/>
                </a:cubicBezTo>
                <a:lnTo>
                  <a:pt x="34" y="19"/>
                </a:lnTo>
                <a:close/>
                <a:moveTo>
                  <a:pt x="34" y="55"/>
                </a:moveTo>
                <a:cubicBezTo>
                  <a:pt x="72" y="55"/>
                  <a:pt x="72" y="55"/>
                  <a:pt x="72" y="55"/>
                </a:cubicBezTo>
                <a:cubicBezTo>
                  <a:pt x="83" y="55"/>
                  <a:pt x="92" y="46"/>
                  <a:pt x="92" y="35"/>
                </a:cubicBezTo>
                <a:cubicBezTo>
                  <a:pt x="92" y="24"/>
                  <a:pt x="83" y="15"/>
                  <a:pt x="72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5"/>
                  <a:pt x="34" y="5"/>
                  <a:pt x="34" y="5"/>
                </a:cubicBezTo>
                <a:cubicBezTo>
                  <a:pt x="72" y="5"/>
                  <a:pt x="72" y="5"/>
                  <a:pt x="72" y="5"/>
                </a:cubicBezTo>
                <a:cubicBezTo>
                  <a:pt x="80" y="5"/>
                  <a:pt x="87" y="8"/>
                  <a:pt x="93" y="13"/>
                </a:cubicBezTo>
                <a:cubicBezTo>
                  <a:pt x="99" y="19"/>
                  <a:pt x="102" y="27"/>
                  <a:pt x="102" y="35"/>
                </a:cubicBezTo>
                <a:cubicBezTo>
                  <a:pt x="102" y="43"/>
                  <a:pt x="99" y="51"/>
                  <a:pt x="93" y="57"/>
                </a:cubicBezTo>
                <a:cubicBezTo>
                  <a:pt x="87" y="62"/>
                  <a:pt x="80" y="65"/>
                  <a:pt x="72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4" y="65"/>
                  <a:pt x="34" y="65"/>
                  <a:pt x="34" y="65"/>
                </a:cubicBezTo>
                <a:lnTo>
                  <a:pt x="34" y="55"/>
                </a:lnTo>
                <a:close/>
                <a:moveTo>
                  <a:pt x="34" y="70"/>
                </a:moveTo>
                <a:cubicBezTo>
                  <a:pt x="76" y="70"/>
                  <a:pt x="76" y="70"/>
                  <a:pt x="76" y="70"/>
                </a:cubicBezTo>
                <a:cubicBezTo>
                  <a:pt x="81" y="70"/>
                  <a:pt x="86" y="72"/>
                  <a:pt x="89" y="76"/>
                </a:cubicBezTo>
                <a:cubicBezTo>
                  <a:pt x="93" y="79"/>
                  <a:pt x="95" y="84"/>
                  <a:pt x="95" y="90"/>
                </a:cubicBezTo>
                <a:cubicBezTo>
                  <a:pt x="95" y="95"/>
                  <a:pt x="93" y="100"/>
                  <a:pt x="89" y="103"/>
                </a:cubicBezTo>
                <a:cubicBezTo>
                  <a:pt x="86" y="107"/>
                  <a:pt x="81" y="109"/>
                  <a:pt x="76" y="109"/>
                </a:cubicBezTo>
                <a:cubicBezTo>
                  <a:pt x="34" y="109"/>
                  <a:pt x="34" y="109"/>
                  <a:pt x="34" y="109"/>
                </a:cubicBezTo>
                <a:lnTo>
                  <a:pt x="34" y="70"/>
                </a:lnTo>
                <a:close/>
                <a:moveTo>
                  <a:pt x="29" y="123"/>
                </a:moveTo>
                <a:cubicBezTo>
                  <a:pt x="19" y="123"/>
                  <a:pt x="19" y="123"/>
                  <a:pt x="19" y="123"/>
                </a:cubicBezTo>
                <a:cubicBezTo>
                  <a:pt x="19" y="5"/>
                  <a:pt x="19" y="5"/>
                  <a:pt x="19" y="5"/>
                </a:cubicBezTo>
                <a:cubicBezTo>
                  <a:pt x="29" y="5"/>
                  <a:pt x="29" y="5"/>
                  <a:pt x="29" y="5"/>
                </a:cubicBezTo>
                <a:lnTo>
                  <a:pt x="29" y="123"/>
                </a:lnTo>
                <a:close/>
                <a:moveTo>
                  <a:pt x="100" y="113"/>
                </a:moveTo>
                <a:cubicBezTo>
                  <a:pt x="93" y="120"/>
                  <a:pt x="85" y="123"/>
                  <a:pt x="76" y="123"/>
                </a:cubicBezTo>
                <a:cubicBezTo>
                  <a:pt x="34" y="123"/>
                  <a:pt x="34" y="123"/>
                  <a:pt x="34" y="123"/>
                </a:cubicBezTo>
                <a:cubicBezTo>
                  <a:pt x="34" y="114"/>
                  <a:pt x="34" y="114"/>
                  <a:pt x="34" y="114"/>
                </a:cubicBezTo>
                <a:cubicBezTo>
                  <a:pt x="76" y="114"/>
                  <a:pt x="76" y="114"/>
                  <a:pt x="76" y="114"/>
                </a:cubicBezTo>
                <a:cubicBezTo>
                  <a:pt x="89" y="114"/>
                  <a:pt x="100" y="103"/>
                  <a:pt x="100" y="90"/>
                </a:cubicBezTo>
                <a:cubicBezTo>
                  <a:pt x="100" y="81"/>
                  <a:pt x="95" y="73"/>
                  <a:pt x="88" y="69"/>
                </a:cubicBezTo>
                <a:cubicBezTo>
                  <a:pt x="85" y="67"/>
                  <a:pt x="85" y="67"/>
                  <a:pt x="85" y="67"/>
                </a:cubicBezTo>
                <a:cubicBezTo>
                  <a:pt x="88" y="66"/>
                  <a:pt x="88" y="66"/>
                  <a:pt x="88" y="66"/>
                </a:cubicBezTo>
                <a:cubicBezTo>
                  <a:pt x="90" y="65"/>
                  <a:pt x="92" y="63"/>
                  <a:pt x="94" y="62"/>
                </a:cubicBezTo>
                <a:cubicBezTo>
                  <a:pt x="95" y="61"/>
                  <a:pt x="95" y="61"/>
                  <a:pt x="95" y="61"/>
                </a:cubicBezTo>
                <a:cubicBezTo>
                  <a:pt x="96" y="62"/>
                  <a:pt x="96" y="62"/>
                  <a:pt x="96" y="62"/>
                </a:cubicBezTo>
                <a:cubicBezTo>
                  <a:pt x="97" y="63"/>
                  <a:pt x="99" y="64"/>
                  <a:pt x="100" y="65"/>
                </a:cubicBezTo>
                <a:cubicBezTo>
                  <a:pt x="106" y="71"/>
                  <a:pt x="110" y="80"/>
                  <a:pt x="110" y="89"/>
                </a:cubicBezTo>
                <a:cubicBezTo>
                  <a:pt x="110" y="98"/>
                  <a:pt x="106" y="107"/>
                  <a:pt x="100" y="11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89"/>
          <p:cNvSpPr>
            <a:spLocks/>
          </p:cNvSpPr>
          <p:nvPr/>
        </p:nvSpPr>
        <p:spPr bwMode="auto">
          <a:xfrm>
            <a:off x="9326563" y="3186113"/>
            <a:ext cx="263525" cy="481013"/>
          </a:xfrm>
          <a:custGeom>
            <a:avLst/>
            <a:gdLst>
              <a:gd name="T0" fmla="*/ 68 w 70"/>
              <a:gd name="T1" fmla="*/ 0 h 128"/>
              <a:gd name="T2" fmla="*/ 38 w 70"/>
              <a:gd name="T3" fmla="*/ 0 h 128"/>
              <a:gd name="T4" fmla="*/ 36 w 70"/>
              <a:gd name="T5" fmla="*/ 2 h 128"/>
              <a:gd name="T6" fmla="*/ 38 w 70"/>
              <a:gd name="T7" fmla="*/ 5 h 128"/>
              <a:gd name="T8" fmla="*/ 50 w 70"/>
              <a:gd name="T9" fmla="*/ 5 h 128"/>
              <a:gd name="T10" fmla="*/ 14 w 70"/>
              <a:gd name="T11" fmla="*/ 123 h 128"/>
              <a:gd name="T12" fmla="*/ 2 w 70"/>
              <a:gd name="T13" fmla="*/ 123 h 128"/>
              <a:gd name="T14" fmla="*/ 0 w 70"/>
              <a:gd name="T15" fmla="*/ 126 h 128"/>
              <a:gd name="T16" fmla="*/ 2 w 70"/>
              <a:gd name="T17" fmla="*/ 128 h 128"/>
              <a:gd name="T18" fmla="*/ 32 w 70"/>
              <a:gd name="T19" fmla="*/ 128 h 128"/>
              <a:gd name="T20" fmla="*/ 34 w 70"/>
              <a:gd name="T21" fmla="*/ 126 h 128"/>
              <a:gd name="T22" fmla="*/ 32 w 70"/>
              <a:gd name="T23" fmla="*/ 123 h 128"/>
              <a:gd name="T24" fmla="*/ 19 w 70"/>
              <a:gd name="T25" fmla="*/ 123 h 128"/>
              <a:gd name="T26" fmla="*/ 55 w 70"/>
              <a:gd name="T27" fmla="*/ 5 h 128"/>
              <a:gd name="T28" fmla="*/ 68 w 70"/>
              <a:gd name="T29" fmla="*/ 5 h 128"/>
              <a:gd name="T30" fmla="*/ 70 w 70"/>
              <a:gd name="T31" fmla="*/ 2 h 128"/>
              <a:gd name="T32" fmla="*/ 68 w 70"/>
              <a:gd name="T3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0" h="128">
                <a:moveTo>
                  <a:pt x="68" y="0"/>
                </a:move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1"/>
                  <a:pt x="36" y="2"/>
                </a:cubicBezTo>
                <a:cubicBezTo>
                  <a:pt x="36" y="4"/>
                  <a:pt x="37" y="5"/>
                  <a:pt x="38" y="5"/>
                </a:cubicBezTo>
                <a:cubicBezTo>
                  <a:pt x="50" y="5"/>
                  <a:pt x="50" y="5"/>
                  <a:pt x="50" y="5"/>
                </a:cubicBezTo>
                <a:cubicBezTo>
                  <a:pt x="14" y="123"/>
                  <a:pt x="14" y="123"/>
                  <a:pt x="14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1" y="123"/>
                  <a:pt x="0" y="124"/>
                  <a:pt x="0" y="126"/>
                </a:cubicBezTo>
                <a:cubicBezTo>
                  <a:pt x="0" y="127"/>
                  <a:pt x="1" y="128"/>
                  <a:pt x="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3" y="128"/>
                  <a:pt x="34" y="127"/>
                  <a:pt x="34" y="126"/>
                </a:cubicBezTo>
                <a:cubicBezTo>
                  <a:pt x="34" y="124"/>
                  <a:pt x="33" y="123"/>
                  <a:pt x="32" y="123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55" y="5"/>
                  <a:pt x="55" y="5"/>
                  <a:pt x="55" y="5"/>
                </a:cubicBezTo>
                <a:cubicBezTo>
                  <a:pt x="68" y="5"/>
                  <a:pt x="68" y="5"/>
                  <a:pt x="68" y="5"/>
                </a:cubicBezTo>
                <a:cubicBezTo>
                  <a:pt x="69" y="5"/>
                  <a:pt x="70" y="4"/>
                  <a:pt x="70" y="2"/>
                </a:cubicBezTo>
                <a:cubicBezTo>
                  <a:pt x="70" y="1"/>
                  <a:pt x="69" y="0"/>
                  <a:pt x="68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90"/>
          <p:cNvSpPr>
            <a:spLocks/>
          </p:cNvSpPr>
          <p:nvPr/>
        </p:nvSpPr>
        <p:spPr bwMode="auto">
          <a:xfrm>
            <a:off x="8294688" y="3186113"/>
            <a:ext cx="404813" cy="481013"/>
          </a:xfrm>
          <a:custGeom>
            <a:avLst/>
            <a:gdLst>
              <a:gd name="T0" fmla="*/ 106 w 108"/>
              <a:gd name="T1" fmla="*/ 0 h 128"/>
              <a:gd name="T2" fmla="*/ 2 w 108"/>
              <a:gd name="T3" fmla="*/ 0 h 128"/>
              <a:gd name="T4" fmla="*/ 0 w 108"/>
              <a:gd name="T5" fmla="*/ 2 h 128"/>
              <a:gd name="T6" fmla="*/ 0 w 108"/>
              <a:gd name="T7" fmla="*/ 17 h 128"/>
              <a:gd name="T8" fmla="*/ 2 w 108"/>
              <a:gd name="T9" fmla="*/ 19 h 128"/>
              <a:gd name="T10" fmla="*/ 4 w 108"/>
              <a:gd name="T11" fmla="*/ 17 h 128"/>
              <a:gd name="T12" fmla="*/ 4 w 108"/>
              <a:gd name="T13" fmla="*/ 5 h 128"/>
              <a:gd name="T14" fmla="*/ 52 w 108"/>
              <a:gd name="T15" fmla="*/ 5 h 128"/>
              <a:gd name="T16" fmla="*/ 52 w 108"/>
              <a:gd name="T17" fmla="*/ 123 h 128"/>
              <a:gd name="T18" fmla="*/ 39 w 108"/>
              <a:gd name="T19" fmla="*/ 123 h 128"/>
              <a:gd name="T20" fmla="*/ 37 w 108"/>
              <a:gd name="T21" fmla="*/ 126 h 128"/>
              <a:gd name="T22" fmla="*/ 39 w 108"/>
              <a:gd name="T23" fmla="*/ 128 h 128"/>
              <a:gd name="T24" fmla="*/ 69 w 108"/>
              <a:gd name="T25" fmla="*/ 128 h 128"/>
              <a:gd name="T26" fmla="*/ 71 w 108"/>
              <a:gd name="T27" fmla="*/ 126 h 128"/>
              <a:gd name="T28" fmla="*/ 69 w 108"/>
              <a:gd name="T29" fmla="*/ 123 h 128"/>
              <a:gd name="T30" fmla="*/ 56 w 108"/>
              <a:gd name="T31" fmla="*/ 123 h 128"/>
              <a:gd name="T32" fmla="*/ 56 w 108"/>
              <a:gd name="T33" fmla="*/ 5 h 128"/>
              <a:gd name="T34" fmla="*/ 104 w 108"/>
              <a:gd name="T35" fmla="*/ 5 h 128"/>
              <a:gd name="T36" fmla="*/ 104 w 108"/>
              <a:gd name="T37" fmla="*/ 17 h 128"/>
              <a:gd name="T38" fmla="*/ 106 w 108"/>
              <a:gd name="T39" fmla="*/ 19 h 128"/>
              <a:gd name="T40" fmla="*/ 108 w 108"/>
              <a:gd name="T41" fmla="*/ 17 h 128"/>
              <a:gd name="T42" fmla="*/ 108 w 108"/>
              <a:gd name="T43" fmla="*/ 2 h 128"/>
              <a:gd name="T44" fmla="*/ 106 w 108"/>
              <a:gd name="T45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8" h="128">
                <a:moveTo>
                  <a:pt x="10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9"/>
                  <a:pt x="2" y="19"/>
                </a:cubicBezTo>
                <a:cubicBezTo>
                  <a:pt x="3" y="19"/>
                  <a:pt x="4" y="18"/>
                  <a:pt x="4" y="17"/>
                </a:cubicBezTo>
                <a:cubicBezTo>
                  <a:pt x="4" y="5"/>
                  <a:pt x="4" y="5"/>
                  <a:pt x="4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123"/>
                  <a:pt x="52" y="123"/>
                  <a:pt x="52" y="123"/>
                </a:cubicBezTo>
                <a:cubicBezTo>
                  <a:pt x="39" y="123"/>
                  <a:pt x="39" y="123"/>
                  <a:pt x="39" y="123"/>
                </a:cubicBezTo>
                <a:cubicBezTo>
                  <a:pt x="38" y="123"/>
                  <a:pt x="37" y="124"/>
                  <a:pt x="37" y="126"/>
                </a:cubicBezTo>
                <a:cubicBezTo>
                  <a:pt x="37" y="127"/>
                  <a:pt x="38" y="128"/>
                  <a:pt x="39" y="128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70" y="128"/>
                  <a:pt x="71" y="127"/>
                  <a:pt x="71" y="126"/>
                </a:cubicBezTo>
                <a:cubicBezTo>
                  <a:pt x="71" y="124"/>
                  <a:pt x="70" y="123"/>
                  <a:pt x="69" y="123"/>
                </a:cubicBezTo>
                <a:cubicBezTo>
                  <a:pt x="56" y="123"/>
                  <a:pt x="56" y="123"/>
                  <a:pt x="56" y="123"/>
                </a:cubicBezTo>
                <a:cubicBezTo>
                  <a:pt x="56" y="5"/>
                  <a:pt x="56" y="5"/>
                  <a:pt x="56" y="5"/>
                </a:cubicBezTo>
                <a:cubicBezTo>
                  <a:pt x="104" y="5"/>
                  <a:pt x="104" y="5"/>
                  <a:pt x="104" y="5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4" y="18"/>
                  <a:pt x="105" y="19"/>
                  <a:pt x="106" y="19"/>
                </a:cubicBezTo>
                <a:cubicBezTo>
                  <a:pt x="107" y="19"/>
                  <a:pt x="108" y="18"/>
                  <a:pt x="108" y="17"/>
                </a:cubicBezTo>
                <a:cubicBezTo>
                  <a:pt x="108" y="2"/>
                  <a:pt x="108" y="2"/>
                  <a:pt x="108" y="2"/>
                </a:cubicBezTo>
                <a:cubicBezTo>
                  <a:pt x="108" y="1"/>
                  <a:pt x="107" y="0"/>
                  <a:pt x="10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Oval 91"/>
          <p:cNvSpPr>
            <a:spLocks noChangeArrowheads="1"/>
          </p:cNvSpPr>
          <p:nvPr/>
        </p:nvSpPr>
        <p:spPr bwMode="auto">
          <a:xfrm>
            <a:off x="7296150" y="3246438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92"/>
          <p:cNvSpPr>
            <a:spLocks/>
          </p:cNvSpPr>
          <p:nvPr/>
        </p:nvSpPr>
        <p:spPr bwMode="auto">
          <a:xfrm>
            <a:off x="7367588" y="3251200"/>
            <a:ext cx="407988" cy="17463"/>
          </a:xfrm>
          <a:custGeom>
            <a:avLst/>
            <a:gdLst>
              <a:gd name="T0" fmla="*/ 3 w 109"/>
              <a:gd name="T1" fmla="*/ 5 h 5"/>
              <a:gd name="T2" fmla="*/ 107 w 109"/>
              <a:gd name="T3" fmla="*/ 5 h 5"/>
              <a:gd name="T4" fmla="*/ 109 w 109"/>
              <a:gd name="T5" fmla="*/ 2 h 5"/>
              <a:gd name="T6" fmla="*/ 107 w 109"/>
              <a:gd name="T7" fmla="*/ 0 h 5"/>
              <a:gd name="T8" fmla="*/ 3 w 109"/>
              <a:gd name="T9" fmla="*/ 0 h 5"/>
              <a:gd name="T10" fmla="*/ 0 w 109"/>
              <a:gd name="T11" fmla="*/ 2 h 5"/>
              <a:gd name="T12" fmla="*/ 3 w 109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5">
                <a:moveTo>
                  <a:pt x="3" y="5"/>
                </a:moveTo>
                <a:cubicBezTo>
                  <a:pt x="107" y="5"/>
                  <a:pt x="107" y="5"/>
                  <a:pt x="107" y="5"/>
                </a:cubicBezTo>
                <a:cubicBezTo>
                  <a:pt x="108" y="5"/>
                  <a:pt x="109" y="4"/>
                  <a:pt x="109" y="2"/>
                </a:cubicBezTo>
                <a:cubicBezTo>
                  <a:pt x="109" y="1"/>
                  <a:pt x="108" y="0"/>
                  <a:pt x="107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Oval 93"/>
          <p:cNvSpPr>
            <a:spLocks noChangeArrowheads="1"/>
          </p:cNvSpPr>
          <p:nvPr/>
        </p:nvSpPr>
        <p:spPr bwMode="auto">
          <a:xfrm>
            <a:off x="7296150" y="3359150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94"/>
          <p:cNvSpPr>
            <a:spLocks/>
          </p:cNvSpPr>
          <p:nvPr/>
        </p:nvSpPr>
        <p:spPr bwMode="auto">
          <a:xfrm>
            <a:off x="7367588" y="3363913"/>
            <a:ext cx="407988" cy="14288"/>
          </a:xfrm>
          <a:custGeom>
            <a:avLst/>
            <a:gdLst>
              <a:gd name="T0" fmla="*/ 107 w 109"/>
              <a:gd name="T1" fmla="*/ 0 h 4"/>
              <a:gd name="T2" fmla="*/ 3 w 109"/>
              <a:gd name="T3" fmla="*/ 0 h 4"/>
              <a:gd name="T4" fmla="*/ 0 w 109"/>
              <a:gd name="T5" fmla="*/ 2 h 4"/>
              <a:gd name="T6" fmla="*/ 3 w 109"/>
              <a:gd name="T7" fmla="*/ 4 h 4"/>
              <a:gd name="T8" fmla="*/ 107 w 109"/>
              <a:gd name="T9" fmla="*/ 4 h 4"/>
              <a:gd name="T10" fmla="*/ 109 w 109"/>
              <a:gd name="T11" fmla="*/ 2 h 4"/>
              <a:gd name="T12" fmla="*/ 107 w 109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4">
                <a:moveTo>
                  <a:pt x="107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ubicBezTo>
                  <a:pt x="107" y="4"/>
                  <a:pt x="107" y="4"/>
                  <a:pt x="107" y="4"/>
                </a:cubicBezTo>
                <a:cubicBezTo>
                  <a:pt x="108" y="4"/>
                  <a:pt x="109" y="3"/>
                  <a:pt x="109" y="2"/>
                </a:cubicBezTo>
                <a:cubicBezTo>
                  <a:pt x="109" y="1"/>
                  <a:pt x="108" y="0"/>
                  <a:pt x="107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Oval 95"/>
          <p:cNvSpPr>
            <a:spLocks noChangeArrowheads="1"/>
          </p:cNvSpPr>
          <p:nvPr/>
        </p:nvSpPr>
        <p:spPr bwMode="auto">
          <a:xfrm>
            <a:off x="7296150" y="3468688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96"/>
          <p:cNvSpPr>
            <a:spLocks/>
          </p:cNvSpPr>
          <p:nvPr/>
        </p:nvSpPr>
        <p:spPr bwMode="auto">
          <a:xfrm>
            <a:off x="7367588" y="3476625"/>
            <a:ext cx="407988" cy="14288"/>
          </a:xfrm>
          <a:custGeom>
            <a:avLst/>
            <a:gdLst>
              <a:gd name="T0" fmla="*/ 107 w 109"/>
              <a:gd name="T1" fmla="*/ 0 h 4"/>
              <a:gd name="T2" fmla="*/ 3 w 109"/>
              <a:gd name="T3" fmla="*/ 0 h 4"/>
              <a:gd name="T4" fmla="*/ 0 w 109"/>
              <a:gd name="T5" fmla="*/ 2 h 4"/>
              <a:gd name="T6" fmla="*/ 3 w 109"/>
              <a:gd name="T7" fmla="*/ 4 h 4"/>
              <a:gd name="T8" fmla="*/ 107 w 109"/>
              <a:gd name="T9" fmla="*/ 4 h 4"/>
              <a:gd name="T10" fmla="*/ 109 w 109"/>
              <a:gd name="T11" fmla="*/ 2 h 4"/>
              <a:gd name="T12" fmla="*/ 107 w 109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4">
                <a:moveTo>
                  <a:pt x="107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ubicBezTo>
                  <a:pt x="107" y="4"/>
                  <a:pt x="107" y="4"/>
                  <a:pt x="107" y="4"/>
                </a:cubicBezTo>
                <a:cubicBezTo>
                  <a:pt x="108" y="4"/>
                  <a:pt x="109" y="3"/>
                  <a:pt x="109" y="2"/>
                </a:cubicBezTo>
                <a:cubicBezTo>
                  <a:pt x="109" y="1"/>
                  <a:pt x="108" y="0"/>
                  <a:pt x="107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Oval 97"/>
          <p:cNvSpPr>
            <a:spLocks noChangeArrowheads="1"/>
          </p:cNvSpPr>
          <p:nvPr/>
        </p:nvSpPr>
        <p:spPr bwMode="auto">
          <a:xfrm>
            <a:off x="7296150" y="3581400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98"/>
          <p:cNvSpPr>
            <a:spLocks/>
          </p:cNvSpPr>
          <p:nvPr/>
        </p:nvSpPr>
        <p:spPr bwMode="auto">
          <a:xfrm>
            <a:off x="7367588" y="3584575"/>
            <a:ext cx="407988" cy="19050"/>
          </a:xfrm>
          <a:custGeom>
            <a:avLst/>
            <a:gdLst>
              <a:gd name="T0" fmla="*/ 107 w 109"/>
              <a:gd name="T1" fmla="*/ 0 h 5"/>
              <a:gd name="T2" fmla="*/ 3 w 109"/>
              <a:gd name="T3" fmla="*/ 0 h 5"/>
              <a:gd name="T4" fmla="*/ 0 w 109"/>
              <a:gd name="T5" fmla="*/ 3 h 5"/>
              <a:gd name="T6" fmla="*/ 3 w 109"/>
              <a:gd name="T7" fmla="*/ 5 h 5"/>
              <a:gd name="T8" fmla="*/ 107 w 109"/>
              <a:gd name="T9" fmla="*/ 5 h 5"/>
              <a:gd name="T10" fmla="*/ 109 w 109"/>
              <a:gd name="T11" fmla="*/ 3 h 5"/>
              <a:gd name="T12" fmla="*/ 107 w 109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5">
                <a:moveTo>
                  <a:pt x="107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107" y="5"/>
                  <a:pt x="107" y="5"/>
                  <a:pt x="107" y="5"/>
                </a:cubicBezTo>
                <a:cubicBezTo>
                  <a:pt x="108" y="5"/>
                  <a:pt x="109" y="4"/>
                  <a:pt x="109" y="3"/>
                </a:cubicBezTo>
                <a:cubicBezTo>
                  <a:pt x="109" y="1"/>
                  <a:pt x="108" y="0"/>
                  <a:pt x="107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99"/>
          <p:cNvSpPr>
            <a:spLocks/>
          </p:cNvSpPr>
          <p:nvPr/>
        </p:nvSpPr>
        <p:spPr bwMode="auto">
          <a:xfrm>
            <a:off x="6484938" y="3251200"/>
            <a:ext cx="330200" cy="14288"/>
          </a:xfrm>
          <a:custGeom>
            <a:avLst/>
            <a:gdLst>
              <a:gd name="T0" fmla="*/ 2 w 88"/>
              <a:gd name="T1" fmla="*/ 4 h 4"/>
              <a:gd name="T2" fmla="*/ 86 w 88"/>
              <a:gd name="T3" fmla="*/ 4 h 4"/>
              <a:gd name="T4" fmla="*/ 88 w 88"/>
              <a:gd name="T5" fmla="*/ 2 h 4"/>
              <a:gd name="T6" fmla="*/ 86 w 88"/>
              <a:gd name="T7" fmla="*/ 0 h 4"/>
              <a:gd name="T8" fmla="*/ 2 w 88"/>
              <a:gd name="T9" fmla="*/ 0 h 4"/>
              <a:gd name="T10" fmla="*/ 0 w 88"/>
              <a:gd name="T11" fmla="*/ 2 h 4"/>
              <a:gd name="T12" fmla="*/ 2 w 8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" h="4">
                <a:moveTo>
                  <a:pt x="2" y="4"/>
                </a:moveTo>
                <a:cubicBezTo>
                  <a:pt x="86" y="4"/>
                  <a:pt x="86" y="4"/>
                  <a:pt x="86" y="4"/>
                </a:cubicBezTo>
                <a:cubicBezTo>
                  <a:pt x="87" y="4"/>
                  <a:pt x="88" y="3"/>
                  <a:pt x="88" y="2"/>
                </a:cubicBezTo>
                <a:cubicBezTo>
                  <a:pt x="88" y="1"/>
                  <a:pt x="87" y="0"/>
                  <a:pt x="8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00"/>
          <p:cNvSpPr>
            <a:spLocks/>
          </p:cNvSpPr>
          <p:nvPr/>
        </p:nvSpPr>
        <p:spPr bwMode="auto">
          <a:xfrm>
            <a:off x="6484938" y="3359150"/>
            <a:ext cx="330200" cy="19050"/>
          </a:xfrm>
          <a:custGeom>
            <a:avLst/>
            <a:gdLst>
              <a:gd name="T0" fmla="*/ 86 w 88"/>
              <a:gd name="T1" fmla="*/ 0 h 5"/>
              <a:gd name="T2" fmla="*/ 2 w 88"/>
              <a:gd name="T3" fmla="*/ 0 h 5"/>
              <a:gd name="T4" fmla="*/ 0 w 88"/>
              <a:gd name="T5" fmla="*/ 3 h 5"/>
              <a:gd name="T6" fmla="*/ 2 w 88"/>
              <a:gd name="T7" fmla="*/ 5 h 5"/>
              <a:gd name="T8" fmla="*/ 86 w 88"/>
              <a:gd name="T9" fmla="*/ 5 h 5"/>
              <a:gd name="T10" fmla="*/ 88 w 88"/>
              <a:gd name="T11" fmla="*/ 3 h 5"/>
              <a:gd name="T12" fmla="*/ 86 w 8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" h="5">
                <a:moveTo>
                  <a:pt x="8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87" y="5"/>
                  <a:pt x="88" y="4"/>
                  <a:pt x="88" y="3"/>
                </a:cubicBezTo>
                <a:cubicBezTo>
                  <a:pt x="88" y="1"/>
                  <a:pt x="87" y="0"/>
                  <a:pt x="8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01"/>
          <p:cNvSpPr>
            <a:spLocks/>
          </p:cNvSpPr>
          <p:nvPr/>
        </p:nvSpPr>
        <p:spPr bwMode="auto">
          <a:xfrm>
            <a:off x="6484938" y="3471863"/>
            <a:ext cx="330200" cy="19050"/>
          </a:xfrm>
          <a:custGeom>
            <a:avLst/>
            <a:gdLst>
              <a:gd name="T0" fmla="*/ 86 w 88"/>
              <a:gd name="T1" fmla="*/ 0 h 5"/>
              <a:gd name="T2" fmla="*/ 2 w 88"/>
              <a:gd name="T3" fmla="*/ 0 h 5"/>
              <a:gd name="T4" fmla="*/ 0 w 88"/>
              <a:gd name="T5" fmla="*/ 2 h 5"/>
              <a:gd name="T6" fmla="*/ 2 w 88"/>
              <a:gd name="T7" fmla="*/ 5 h 5"/>
              <a:gd name="T8" fmla="*/ 86 w 88"/>
              <a:gd name="T9" fmla="*/ 5 h 5"/>
              <a:gd name="T10" fmla="*/ 88 w 88"/>
              <a:gd name="T11" fmla="*/ 2 h 5"/>
              <a:gd name="T12" fmla="*/ 86 w 8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" h="5">
                <a:moveTo>
                  <a:pt x="8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87" y="5"/>
                  <a:pt x="88" y="4"/>
                  <a:pt x="88" y="2"/>
                </a:cubicBezTo>
                <a:cubicBezTo>
                  <a:pt x="88" y="1"/>
                  <a:pt x="87" y="0"/>
                  <a:pt x="8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02"/>
          <p:cNvSpPr>
            <a:spLocks/>
          </p:cNvSpPr>
          <p:nvPr/>
        </p:nvSpPr>
        <p:spPr bwMode="auto">
          <a:xfrm>
            <a:off x="6484938" y="3584575"/>
            <a:ext cx="330200" cy="15875"/>
          </a:xfrm>
          <a:custGeom>
            <a:avLst/>
            <a:gdLst>
              <a:gd name="T0" fmla="*/ 86 w 88"/>
              <a:gd name="T1" fmla="*/ 0 h 4"/>
              <a:gd name="T2" fmla="*/ 2 w 88"/>
              <a:gd name="T3" fmla="*/ 0 h 4"/>
              <a:gd name="T4" fmla="*/ 0 w 88"/>
              <a:gd name="T5" fmla="*/ 2 h 4"/>
              <a:gd name="T6" fmla="*/ 2 w 88"/>
              <a:gd name="T7" fmla="*/ 4 h 4"/>
              <a:gd name="T8" fmla="*/ 86 w 88"/>
              <a:gd name="T9" fmla="*/ 4 h 4"/>
              <a:gd name="T10" fmla="*/ 88 w 88"/>
              <a:gd name="T11" fmla="*/ 2 h 4"/>
              <a:gd name="T12" fmla="*/ 86 w 88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" h="4">
                <a:moveTo>
                  <a:pt x="8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7" y="4"/>
                  <a:pt x="88" y="3"/>
                  <a:pt x="88" y="2"/>
                </a:cubicBezTo>
                <a:cubicBezTo>
                  <a:pt x="88" y="1"/>
                  <a:pt x="87" y="0"/>
                  <a:pt x="8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03"/>
          <p:cNvSpPr>
            <a:spLocks/>
          </p:cNvSpPr>
          <p:nvPr/>
        </p:nvSpPr>
        <p:spPr bwMode="auto">
          <a:xfrm>
            <a:off x="6334125" y="3476625"/>
            <a:ext cx="82550" cy="127000"/>
          </a:xfrm>
          <a:custGeom>
            <a:avLst/>
            <a:gdLst>
              <a:gd name="T0" fmla="*/ 18 w 22"/>
              <a:gd name="T1" fmla="*/ 22 h 34"/>
              <a:gd name="T2" fmla="*/ 13 w 22"/>
              <a:gd name="T3" fmla="*/ 27 h 34"/>
              <a:gd name="T4" fmla="*/ 13 w 22"/>
              <a:gd name="T5" fmla="*/ 2 h 34"/>
              <a:gd name="T6" fmla="*/ 11 w 22"/>
              <a:gd name="T7" fmla="*/ 0 h 34"/>
              <a:gd name="T8" fmla="*/ 9 w 22"/>
              <a:gd name="T9" fmla="*/ 2 h 34"/>
              <a:gd name="T10" fmla="*/ 9 w 22"/>
              <a:gd name="T11" fmla="*/ 27 h 34"/>
              <a:gd name="T12" fmla="*/ 4 w 22"/>
              <a:gd name="T13" fmla="*/ 22 h 34"/>
              <a:gd name="T14" fmla="*/ 2 w 22"/>
              <a:gd name="T15" fmla="*/ 21 h 34"/>
              <a:gd name="T16" fmla="*/ 1 w 22"/>
              <a:gd name="T17" fmla="*/ 22 h 34"/>
              <a:gd name="T18" fmla="*/ 1 w 22"/>
              <a:gd name="T19" fmla="*/ 25 h 34"/>
              <a:gd name="T20" fmla="*/ 9 w 22"/>
              <a:gd name="T21" fmla="*/ 34 h 34"/>
              <a:gd name="T22" fmla="*/ 13 w 22"/>
              <a:gd name="T23" fmla="*/ 34 h 34"/>
              <a:gd name="T24" fmla="*/ 21 w 22"/>
              <a:gd name="T25" fmla="*/ 25 h 34"/>
              <a:gd name="T26" fmla="*/ 22 w 22"/>
              <a:gd name="T27" fmla="*/ 23 h 34"/>
              <a:gd name="T28" fmla="*/ 21 w 22"/>
              <a:gd name="T29" fmla="*/ 22 h 34"/>
              <a:gd name="T30" fmla="*/ 18 w 22"/>
              <a:gd name="T31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34">
                <a:moveTo>
                  <a:pt x="18" y="22"/>
                </a:moveTo>
                <a:cubicBezTo>
                  <a:pt x="13" y="27"/>
                  <a:pt x="13" y="27"/>
                  <a:pt x="13" y="2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2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27"/>
                  <a:pt x="9" y="27"/>
                  <a:pt x="9" y="27"/>
                </a:cubicBezTo>
                <a:cubicBezTo>
                  <a:pt x="4" y="22"/>
                  <a:pt x="4" y="22"/>
                  <a:pt x="4" y="22"/>
                </a:cubicBezTo>
                <a:cubicBezTo>
                  <a:pt x="3" y="21"/>
                  <a:pt x="3" y="21"/>
                  <a:pt x="2" y="21"/>
                </a:cubicBezTo>
                <a:cubicBezTo>
                  <a:pt x="2" y="21"/>
                  <a:pt x="1" y="21"/>
                  <a:pt x="1" y="22"/>
                </a:cubicBezTo>
                <a:cubicBezTo>
                  <a:pt x="0" y="23"/>
                  <a:pt x="0" y="24"/>
                  <a:pt x="1" y="25"/>
                </a:cubicBezTo>
                <a:cubicBezTo>
                  <a:pt x="9" y="34"/>
                  <a:pt x="9" y="34"/>
                  <a:pt x="9" y="34"/>
                </a:cubicBezTo>
                <a:cubicBezTo>
                  <a:pt x="10" y="34"/>
                  <a:pt x="12" y="34"/>
                  <a:pt x="13" y="34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5"/>
                  <a:pt x="22" y="24"/>
                  <a:pt x="22" y="23"/>
                </a:cubicBezTo>
                <a:cubicBezTo>
                  <a:pt x="22" y="23"/>
                  <a:pt x="22" y="22"/>
                  <a:pt x="21" y="22"/>
                </a:cubicBezTo>
                <a:cubicBezTo>
                  <a:pt x="20" y="21"/>
                  <a:pt x="19" y="21"/>
                  <a:pt x="18" y="2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04"/>
          <p:cNvSpPr>
            <a:spLocks/>
          </p:cNvSpPr>
          <p:nvPr/>
        </p:nvSpPr>
        <p:spPr bwMode="auto">
          <a:xfrm>
            <a:off x="6334125" y="3251200"/>
            <a:ext cx="82550" cy="127000"/>
          </a:xfrm>
          <a:custGeom>
            <a:avLst/>
            <a:gdLst>
              <a:gd name="T0" fmla="*/ 13 w 22"/>
              <a:gd name="T1" fmla="*/ 0 h 34"/>
              <a:gd name="T2" fmla="*/ 9 w 22"/>
              <a:gd name="T3" fmla="*/ 0 h 34"/>
              <a:gd name="T4" fmla="*/ 1 w 22"/>
              <a:gd name="T5" fmla="*/ 9 h 34"/>
              <a:gd name="T6" fmla="*/ 1 w 22"/>
              <a:gd name="T7" fmla="*/ 12 h 34"/>
              <a:gd name="T8" fmla="*/ 4 w 22"/>
              <a:gd name="T9" fmla="*/ 12 h 34"/>
              <a:gd name="T10" fmla="*/ 9 w 22"/>
              <a:gd name="T11" fmla="*/ 7 h 34"/>
              <a:gd name="T12" fmla="*/ 9 w 22"/>
              <a:gd name="T13" fmla="*/ 32 h 34"/>
              <a:gd name="T14" fmla="*/ 11 w 22"/>
              <a:gd name="T15" fmla="*/ 34 h 34"/>
              <a:gd name="T16" fmla="*/ 13 w 22"/>
              <a:gd name="T17" fmla="*/ 32 h 34"/>
              <a:gd name="T18" fmla="*/ 13 w 22"/>
              <a:gd name="T19" fmla="*/ 7 h 34"/>
              <a:gd name="T20" fmla="*/ 18 w 22"/>
              <a:gd name="T21" fmla="*/ 12 h 34"/>
              <a:gd name="T22" fmla="*/ 21 w 22"/>
              <a:gd name="T23" fmla="*/ 12 h 34"/>
              <a:gd name="T24" fmla="*/ 22 w 22"/>
              <a:gd name="T25" fmla="*/ 11 h 34"/>
              <a:gd name="T26" fmla="*/ 21 w 22"/>
              <a:gd name="T27" fmla="*/ 9 h 34"/>
              <a:gd name="T28" fmla="*/ 13 w 22"/>
              <a:gd name="T2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" h="34">
                <a:moveTo>
                  <a:pt x="13" y="0"/>
                </a:moveTo>
                <a:cubicBezTo>
                  <a:pt x="12" y="0"/>
                  <a:pt x="10" y="0"/>
                  <a:pt x="9" y="0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1" y="12"/>
                </a:cubicBezTo>
                <a:cubicBezTo>
                  <a:pt x="2" y="13"/>
                  <a:pt x="3" y="13"/>
                  <a:pt x="4" y="12"/>
                </a:cubicBezTo>
                <a:cubicBezTo>
                  <a:pt x="9" y="7"/>
                  <a:pt x="9" y="7"/>
                  <a:pt x="9" y="7"/>
                </a:cubicBezTo>
                <a:cubicBezTo>
                  <a:pt x="9" y="32"/>
                  <a:pt x="9" y="32"/>
                  <a:pt x="9" y="32"/>
                </a:cubicBezTo>
                <a:cubicBezTo>
                  <a:pt x="9" y="33"/>
                  <a:pt x="10" y="34"/>
                  <a:pt x="11" y="34"/>
                </a:cubicBezTo>
                <a:cubicBezTo>
                  <a:pt x="12" y="34"/>
                  <a:pt x="13" y="33"/>
                  <a:pt x="13" y="32"/>
                </a:cubicBezTo>
                <a:cubicBezTo>
                  <a:pt x="13" y="7"/>
                  <a:pt x="13" y="7"/>
                  <a:pt x="13" y="7"/>
                </a:cubicBezTo>
                <a:cubicBezTo>
                  <a:pt x="18" y="12"/>
                  <a:pt x="18" y="12"/>
                  <a:pt x="18" y="12"/>
                </a:cubicBezTo>
                <a:cubicBezTo>
                  <a:pt x="19" y="13"/>
                  <a:pt x="20" y="13"/>
                  <a:pt x="21" y="12"/>
                </a:cubicBezTo>
                <a:cubicBezTo>
                  <a:pt x="22" y="12"/>
                  <a:pt x="22" y="11"/>
                  <a:pt x="22" y="11"/>
                </a:cubicBezTo>
                <a:cubicBezTo>
                  <a:pt x="22" y="10"/>
                  <a:pt x="22" y="9"/>
                  <a:pt x="21" y="9"/>
                </a:cubicBezTo>
                <a:lnTo>
                  <a:pt x="1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05"/>
          <p:cNvSpPr>
            <a:spLocks/>
          </p:cNvSpPr>
          <p:nvPr/>
        </p:nvSpPr>
        <p:spPr bwMode="auto">
          <a:xfrm>
            <a:off x="5594350" y="3430588"/>
            <a:ext cx="258763" cy="19050"/>
          </a:xfrm>
          <a:custGeom>
            <a:avLst/>
            <a:gdLst>
              <a:gd name="T0" fmla="*/ 67 w 69"/>
              <a:gd name="T1" fmla="*/ 0 h 5"/>
              <a:gd name="T2" fmla="*/ 3 w 69"/>
              <a:gd name="T3" fmla="*/ 0 h 5"/>
              <a:gd name="T4" fmla="*/ 0 w 69"/>
              <a:gd name="T5" fmla="*/ 3 h 5"/>
              <a:gd name="T6" fmla="*/ 3 w 69"/>
              <a:gd name="T7" fmla="*/ 5 h 5"/>
              <a:gd name="T8" fmla="*/ 67 w 69"/>
              <a:gd name="T9" fmla="*/ 5 h 5"/>
              <a:gd name="T10" fmla="*/ 69 w 69"/>
              <a:gd name="T11" fmla="*/ 3 h 5"/>
              <a:gd name="T12" fmla="*/ 67 w 69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" h="5">
                <a:moveTo>
                  <a:pt x="67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67" y="5"/>
                  <a:pt x="67" y="5"/>
                  <a:pt x="67" y="5"/>
                </a:cubicBezTo>
                <a:cubicBezTo>
                  <a:pt x="68" y="5"/>
                  <a:pt x="69" y="4"/>
                  <a:pt x="69" y="3"/>
                </a:cubicBezTo>
                <a:cubicBezTo>
                  <a:pt x="69" y="1"/>
                  <a:pt x="68" y="0"/>
                  <a:pt x="67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06"/>
          <p:cNvSpPr>
            <a:spLocks/>
          </p:cNvSpPr>
          <p:nvPr/>
        </p:nvSpPr>
        <p:spPr bwMode="auto">
          <a:xfrm>
            <a:off x="5594350" y="3600450"/>
            <a:ext cx="233363" cy="14288"/>
          </a:xfrm>
          <a:custGeom>
            <a:avLst/>
            <a:gdLst>
              <a:gd name="T0" fmla="*/ 59 w 62"/>
              <a:gd name="T1" fmla="*/ 0 h 4"/>
              <a:gd name="T2" fmla="*/ 3 w 62"/>
              <a:gd name="T3" fmla="*/ 0 h 4"/>
              <a:gd name="T4" fmla="*/ 0 w 62"/>
              <a:gd name="T5" fmla="*/ 2 h 4"/>
              <a:gd name="T6" fmla="*/ 3 w 62"/>
              <a:gd name="T7" fmla="*/ 4 h 4"/>
              <a:gd name="T8" fmla="*/ 59 w 62"/>
              <a:gd name="T9" fmla="*/ 4 h 4"/>
              <a:gd name="T10" fmla="*/ 62 w 62"/>
              <a:gd name="T11" fmla="*/ 2 h 4"/>
              <a:gd name="T12" fmla="*/ 61 w 62"/>
              <a:gd name="T13" fmla="*/ 1 h 4"/>
              <a:gd name="T14" fmla="*/ 59 w 62"/>
              <a:gd name="T1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4">
                <a:moveTo>
                  <a:pt x="59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61" y="4"/>
                  <a:pt x="62" y="3"/>
                  <a:pt x="62" y="2"/>
                </a:cubicBezTo>
                <a:cubicBezTo>
                  <a:pt x="62" y="2"/>
                  <a:pt x="61" y="1"/>
                  <a:pt x="61" y="1"/>
                </a:cubicBezTo>
                <a:cubicBezTo>
                  <a:pt x="60" y="0"/>
                  <a:pt x="60" y="0"/>
                  <a:pt x="59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07"/>
          <p:cNvSpPr>
            <a:spLocks/>
          </p:cNvSpPr>
          <p:nvPr/>
        </p:nvSpPr>
        <p:spPr bwMode="auto">
          <a:xfrm>
            <a:off x="5594350" y="3265488"/>
            <a:ext cx="93663" cy="15875"/>
          </a:xfrm>
          <a:custGeom>
            <a:avLst/>
            <a:gdLst>
              <a:gd name="T0" fmla="*/ 3 w 25"/>
              <a:gd name="T1" fmla="*/ 4 h 4"/>
              <a:gd name="T2" fmla="*/ 22 w 25"/>
              <a:gd name="T3" fmla="*/ 4 h 4"/>
              <a:gd name="T4" fmla="*/ 25 w 25"/>
              <a:gd name="T5" fmla="*/ 2 h 4"/>
              <a:gd name="T6" fmla="*/ 22 w 25"/>
              <a:gd name="T7" fmla="*/ 0 h 4"/>
              <a:gd name="T8" fmla="*/ 3 w 25"/>
              <a:gd name="T9" fmla="*/ 0 h 4"/>
              <a:gd name="T10" fmla="*/ 0 w 25"/>
              <a:gd name="T11" fmla="*/ 2 h 4"/>
              <a:gd name="T12" fmla="*/ 3 w 25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4">
                <a:moveTo>
                  <a:pt x="3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5" y="3"/>
                  <a:pt x="25" y="2"/>
                </a:cubicBezTo>
                <a:cubicBezTo>
                  <a:pt x="25" y="1"/>
                  <a:pt x="23" y="0"/>
                  <a:pt x="2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08"/>
          <p:cNvSpPr>
            <a:spLocks/>
          </p:cNvSpPr>
          <p:nvPr/>
        </p:nvSpPr>
        <p:spPr bwMode="auto">
          <a:xfrm>
            <a:off x="5594350" y="3348038"/>
            <a:ext cx="203200" cy="19050"/>
          </a:xfrm>
          <a:custGeom>
            <a:avLst/>
            <a:gdLst>
              <a:gd name="T0" fmla="*/ 3 w 54"/>
              <a:gd name="T1" fmla="*/ 5 h 5"/>
              <a:gd name="T2" fmla="*/ 52 w 54"/>
              <a:gd name="T3" fmla="*/ 5 h 5"/>
              <a:gd name="T4" fmla="*/ 54 w 54"/>
              <a:gd name="T5" fmla="*/ 2 h 5"/>
              <a:gd name="T6" fmla="*/ 52 w 54"/>
              <a:gd name="T7" fmla="*/ 0 h 5"/>
              <a:gd name="T8" fmla="*/ 3 w 54"/>
              <a:gd name="T9" fmla="*/ 0 h 5"/>
              <a:gd name="T10" fmla="*/ 0 w 54"/>
              <a:gd name="T11" fmla="*/ 2 h 5"/>
              <a:gd name="T12" fmla="*/ 3 w 54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">
                <a:moveTo>
                  <a:pt x="3" y="5"/>
                </a:moveTo>
                <a:cubicBezTo>
                  <a:pt x="52" y="5"/>
                  <a:pt x="52" y="5"/>
                  <a:pt x="52" y="5"/>
                </a:cubicBezTo>
                <a:cubicBezTo>
                  <a:pt x="53" y="5"/>
                  <a:pt x="54" y="4"/>
                  <a:pt x="54" y="2"/>
                </a:cubicBezTo>
                <a:cubicBezTo>
                  <a:pt x="54" y="1"/>
                  <a:pt x="53" y="0"/>
                  <a:pt x="5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09"/>
          <p:cNvSpPr>
            <a:spLocks/>
          </p:cNvSpPr>
          <p:nvPr/>
        </p:nvSpPr>
        <p:spPr bwMode="auto">
          <a:xfrm>
            <a:off x="5594350" y="3517900"/>
            <a:ext cx="146050" cy="14288"/>
          </a:xfrm>
          <a:custGeom>
            <a:avLst/>
            <a:gdLst>
              <a:gd name="T0" fmla="*/ 3 w 39"/>
              <a:gd name="T1" fmla="*/ 4 h 4"/>
              <a:gd name="T2" fmla="*/ 37 w 39"/>
              <a:gd name="T3" fmla="*/ 4 h 4"/>
              <a:gd name="T4" fmla="*/ 39 w 39"/>
              <a:gd name="T5" fmla="*/ 2 h 4"/>
              <a:gd name="T6" fmla="*/ 37 w 39"/>
              <a:gd name="T7" fmla="*/ 0 h 4"/>
              <a:gd name="T8" fmla="*/ 3 w 39"/>
              <a:gd name="T9" fmla="*/ 0 h 4"/>
              <a:gd name="T10" fmla="*/ 0 w 39"/>
              <a:gd name="T11" fmla="*/ 2 h 4"/>
              <a:gd name="T12" fmla="*/ 3 w 39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4">
                <a:moveTo>
                  <a:pt x="3" y="4"/>
                </a:moveTo>
                <a:cubicBezTo>
                  <a:pt x="37" y="4"/>
                  <a:pt x="37" y="4"/>
                  <a:pt x="37" y="4"/>
                </a:cubicBezTo>
                <a:cubicBezTo>
                  <a:pt x="38" y="4"/>
                  <a:pt x="39" y="3"/>
                  <a:pt x="39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10"/>
          <p:cNvSpPr>
            <a:spLocks/>
          </p:cNvSpPr>
          <p:nvPr/>
        </p:nvSpPr>
        <p:spPr bwMode="auto">
          <a:xfrm>
            <a:off x="5538788" y="3186113"/>
            <a:ext cx="19050" cy="481013"/>
          </a:xfrm>
          <a:custGeom>
            <a:avLst/>
            <a:gdLst>
              <a:gd name="T0" fmla="*/ 3 w 5"/>
              <a:gd name="T1" fmla="*/ 0 h 128"/>
              <a:gd name="T2" fmla="*/ 0 w 5"/>
              <a:gd name="T3" fmla="*/ 2 h 128"/>
              <a:gd name="T4" fmla="*/ 0 w 5"/>
              <a:gd name="T5" fmla="*/ 126 h 128"/>
              <a:gd name="T6" fmla="*/ 3 w 5"/>
              <a:gd name="T7" fmla="*/ 128 h 128"/>
              <a:gd name="T8" fmla="*/ 5 w 5"/>
              <a:gd name="T9" fmla="*/ 126 h 128"/>
              <a:gd name="T10" fmla="*/ 5 w 5"/>
              <a:gd name="T11" fmla="*/ 2 h 128"/>
              <a:gd name="T12" fmla="*/ 3 w 5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28">
                <a:moveTo>
                  <a:pt x="3" y="0"/>
                </a:moveTo>
                <a:cubicBezTo>
                  <a:pt x="2" y="0"/>
                  <a:pt x="0" y="1"/>
                  <a:pt x="0" y="2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2" y="128"/>
                  <a:pt x="3" y="128"/>
                </a:cubicBezTo>
                <a:cubicBezTo>
                  <a:pt x="4" y="128"/>
                  <a:pt x="5" y="127"/>
                  <a:pt x="5" y="126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4" y="0"/>
                  <a:pt x="3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11"/>
          <p:cNvSpPr>
            <a:spLocks/>
          </p:cNvSpPr>
          <p:nvPr/>
        </p:nvSpPr>
        <p:spPr bwMode="auto">
          <a:xfrm>
            <a:off x="5373688" y="3400425"/>
            <a:ext cx="127000" cy="82550"/>
          </a:xfrm>
          <a:custGeom>
            <a:avLst/>
            <a:gdLst>
              <a:gd name="T0" fmla="*/ 32 w 34"/>
              <a:gd name="T1" fmla="*/ 8 h 22"/>
              <a:gd name="T2" fmla="*/ 8 w 34"/>
              <a:gd name="T3" fmla="*/ 8 h 22"/>
              <a:gd name="T4" fmla="*/ 13 w 34"/>
              <a:gd name="T5" fmla="*/ 4 h 22"/>
              <a:gd name="T6" fmla="*/ 13 w 34"/>
              <a:gd name="T7" fmla="*/ 0 h 22"/>
              <a:gd name="T8" fmla="*/ 11 w 34"/>
              <a:gd name="T9" fmla="*/ 0 h 22"/>
              <a:gd name="T10" fmla="*/ 9 w 34"/>
              <a:gd name="T11" fmla="*/ 0 h 22"/>
              <a:gd name="T12" fmla="*/ 1 w 34"/>
              <a:gd name="T13" fmla="*/ 9 h 22"/>
              <a:gd name="T14" fmla="*/ 1 w 34"/>
              <a:gd name="T15" fmla="*/ 12 h 22"/>
              <a:gd name="T16" fmla="*/ 9 w 34"/>
              <a:gd name="T17" fmla="*/ 21 h 22"/>
              <a:gd name="T18" fmla="*/ 13 w 34"/>
              <a:gd name="T19" fmla="*/ 21 h 22"/>
              <a:gd name="T20" fmla="*/ 13 w 34"/>
              <a:gd name="T21" fmla="*/ 18 h 22"/>
              <a:gd name="T22" fmla="*/ 8 w 34"/>
              <a:gd name="T23" fmla="*/ 13 h 22"/>
              <a:gd name="T24" fmla="*/ 32 w 34"/>
              <a:gd name="T25" fmla="*/ 13 h 22"/>
              <a:gd name="T26" fmla="*/ 34 w 34"/>
              <a:gd name="T27" fmla="*/ 11 h 22"/>
              <a:gd name="T28" fmla="*/ 32 w 34"/>
              <a:gd name="T29" fmla="*/ 8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4" h="22">
                <a:moveTo>
                  <a:pt x="32" y="8"/>
                </a:moveTo>
                <a:cubicBezTo>
                  <a:pt x="8" y="8"/>
                  <a:pt x="8" y="8"/>
                  <a:pt x="8" y="8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3"/>
                  <a:pt x="13" y="1"/>
                  <a:pt x="13" y="0"/>
                </a:cubicBezTo>
                <a:cubicBezTo>
                  <a:pt x="12" y="0"/>
                  <a:pt x="12" y="0"/>
                  <a:pt x="11" y="0"/>
                </a:cubicBezTo>
                <a:cubicBezTo>
                  <a:pt x="10" y="0"/>
                  <a:pt x="10" y="0"/>
                  <a:pt x="9" y="0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1" y="12"/>
                </a:cubicBezTo>
                <a:cubicBezTo>
                  <a:pt x="9" y="21"/>
                  <a:pt x="9" y="21"/>
                  <a:pt x="9" y="21"/>
                </a:cubicBezTo>
                <a:cubicBezTo>
                  <a:pt x="10" y="22"/>
                  <a:pt x="12" y="22"/>
                  <a:pt x="13" y="21"/>
                </a:cubicBezTo>
                <a:cubicBezTo>
                  <a:pt x="13" y="20"/>
                  <a:pt x="13" y="19"/>
                  <a:pt x="13" y="18"/>
                </a:cubicBezTo>
                <a:cubicBezTo>
                  <a:pt x="8" y="13"/>
                  <a:pt x="8" y="13"/>
                  <a:pt x="8" y="13"/>
                </a:cubicBezTo>
                <a:cubicBezTo>
                  <a:pt x="32" y="13"/>
                  <a:pt x="32" y="13"/>
                  <a:pt x="32" y="13"/>
                </a:cubicBezTo>
                <a:cubicBezTo>
                  <a:pt x="33" y="13"/>
                  <a:pt x="34" y="12"/>
                  <a:pt x="34" y="11"/>
                </a:cubicBezTo>
                <a:cubicBezTo>
                  <a:pt x="34" y="9"/>
                  <a:pt x="33" y="8"/>
                  <a:pt x="32" y="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12"/>
          <p:cNvSpPr>
            <a:spLocks/>
          </p:cNvSpPr>
          <p:nvPr/>
        </p:nvSpPr>
        <p:spPr bwMode="auto">
          <a:xfrm>
            <a:off x="4633913" y="3430588"/>
            <a:ext cx="258763" cy="19050"/>
          </a:xfrm>
          <a:custGeom>
            <a:avLst/>
            <a:gdLst>
              <a:gd name="T0" fmla="*/ 67 w 69"/>
              <a:gd name="T1" fmla="*/ 0 h 5"/>
              <a:gd name="T2" fmla="*/ 3 w 69"/>
              <a:gd name="T3" fmla="*/ 0 h 5"/>
              <a:gd name="T4" fmla="*/ 0 w 69"/>
              <a:gd name="T5" fmla="*/ 3 h 5"/>
              <a:gd name="T6" fmla="*/ 3 w 69"/>
              <a:gd name="T7" fmla="*/ 5 h 5"/>
              <a:gd name="T8" fmla="*/ 67 w 69"/>
              <a:gd name="T9" fmla="*/ 5 h 5"/>
              <a:gd name="T10" fmla="*/ 69 w 69"/>
              <a:gd name="T11" fmla="*/ 3 h 5"/>
              <a:gd name="T12" fmla="*/ 67 w 69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" h="5">
                <a:moveTo>
                  <a:pt x="67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67" y="5"/>
                  <a:pt x="67" y="5"/>
                  <a:pt x="67" y="5"/>
                </a:cubicBezTo>
                <a:cubicBezTo>
                  <a:pt x="68" y="5"/>
                  <a:pt x="69" y="4"/>
                  <a:pt x="69" y="3"/>
                </a:cubicBezTo>
                <a:cubicBezTo>
                  <a:pt x="69" y="1"/>
                  <a:pt x="68" y="0"/>
                  <a:pt x="67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13"/>
          <p:cNvSpPr>
            <a:spLocks/>
          </p:cNvSpPr>
          <p:nvPr/>
        </p:nvSpPr>
        <p:spPr bwMode="auto">
          <a:xfrm>
            <a:off x="4633913" y="3600450"/>
            <a:ext cx="231775" cy="14288"/>
          </a:xfrm>
          <a:custGeom>
            <a:avLst/>
            <a:gdLst>
              <a:gd name="T0" fmla="*/ 59 w 62"/>
              <a:gd name="T1" fmla="*/ 0 h 4"/>
              <a:gd name="T2" fmla="*/ 3 w 62"/>
              <a:gd name="T3" fmla="*/ 0 h 4"/>
              <a:gd name="T4" fmla="*/ 0 w 62"/>
              <a:gd name="T5" fmla="*/ 2 h 4"/>
              <a:gd name="T6" fmla="*/ 3 w 62"/>
              <a:gd name="T7" fmla="*/ 4 h 4"/>
              <a:gd name="T8" fmla="*/ 59 w 62"/>
              <a:gd name="T9" fmla="*/ 4 h 4"/>
              <a:gd name="T10" fmla="*/ 62 w 62"/>
              <a:gd name="T11" fmla="*/ 2 h 4"/>
              <a:gd name="T12" fmla="*/ 61 w 62"/>
              <a:gd name="T13" fmla="*/ 1 h 4"/>
              <a:gd name="T14" fmla="*/ 59 w 62"/>
              <a:gd name="T1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4">
                <a:moveTo>
                  <a:pt x="59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61" y="4"/>
                  <a:pt x="62" y="3"/>
                  <a:pt x="62" y="2"/>
                </a:cubicBezTo>
                <a:cubicBezTo>
                  <a:pt x="62" y="2"/>
                  <a:pt x="61" y="1"/>
                  <a:pt x="61" y="1"/>
                </a:cubicBezTo>
                <a:cubicBezTo>
                  <a:pt x="60" y="0"/>
                  <a:pt x="60" y="0"/>
                  <a:pt x="59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14"/>
          <p:cNvSpPr>
            <a:spLocks/>
          </p:cNvSpPr>
          <p:nvPr/>
        </p:nvSpPr>
        <p:spPr bwMode="auto">
          <a:xfrm>
            <a:off x="4633913" y="3265488"/>
            <a:ext cx="93663" cy="15875"/>
          </a:xfrm>
          <a:custGeom>
            <a:avLst/>
            <a:gdLst>
              <a:gd name="T0" fmla="*/ 3 w 25"/>
              <a:gd name="T1" fmla="*/ 4 h 4"/>
              <a:gd name="T2" fmla="*/ 22 w 25"/>
              <a:gd name="T3" fmla="*/ 4 h 4"/>
              <a:gd name="T4" fmla="*/ 25 w 25"/>
              <a:gd name="T5" fmla="*/ 2 h 4"/>
              <a:gd name="T6" fmla="*/ 22 w 25"/>
              <a:gd name="T7" fmla="*/ 0 h 4"/>
              <a:gd name="T8" fmla="*/ 3 w 25"/>
              <a:gd name="T9" fmla="*/ 0 h 4"/>
              <a:gd name="T10" fmla="*/ 0 w 25"/>
              <a:gd name="T11" fmla="*/ 2 h 4"/>
              <a:gd name="T12" fmla="*/ 3 w 25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4">
                <a:moveTo>
                  <a:pt x="3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5" y="3"/>
                  <a:pt x="25" y="2"/>
                </a:cubicBezTo>
                <a:cubicBezTo>
                  <a:pt x="25" y="1"/>
                  <a:pt x="23" y="0"/>
                  <a:pt x="2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15"/>
          <p:cNvSpPr>
            <a:spLocks/>
          </p:cNvSpPr>
          <p:nvPr/>
        </p:nvSpPr>
        <p:spPr bwMode="auto">
          <a:xfrm>
            <a:off x="4633913" y="3348038"/>
            <a:ext cx="203200" cy="19050"/>
          </a:xfrm>
          <a:custGeom>
            <a:avLst/>
            <a:gdLst>
              <a:gd name="T0" fmla="*/ 3 w 54"/>
              <a:gd name="T1" fmla="*/ 5 h 5"/>
              <a:gd name="T2" fmla="*/ 52 w 54"/>
              <a:gd name="T3" fmla="*/ 5 h 5"/>
              <a:gd name="T4" fmla="*/ 54 w 54"/>
              <a:gd name="T5" fmla="*/ 2 h 5"/>
              <a:gd name="T6" fmla="*/ 52 w 54"/>
              <a:gd name="T7" fmla="*/ 0 h 5"/>
              <a:gd name="T8" fmla="*/ 3 w 54"/>
              <a:gd name="T9" fmla="*/ 0 h 5"/>
              <a:gd name="T10" fmla="*/ 0 w 54"/>
              <a:gd name="T11" fmla="*/ 2 h 5"/>
              <a:gd name="T12" fmla="*/ 3 w 54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">
                <a:moveTo>
                  <a:pt x="3" y="5"/>
                </a:moveTo>
                <a:cubicBezTo>
                  <a:pt x="52" y="5"/>
                  <a:pt x="52" y="5"/>
                  <a:pt x="52" y="5"/>
                </a:cubicBezTo>
                <a:cubicBezTo>
                  <a:pt x="53" y="5"/>
                  <a:pt x="54" y="4"/>
                  <a:pt x="54" y="2"/>
                </a:cubicBezTo>
                <a:cubicBezTo>
                  <a:pt x="54" y="1"/>
                  <a:pt x="53" y="0"/>
                  <a:pt x="5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16"/>
          <p:cNvSpPr>
            <a:spLocks/>
          </p:cNvSpPr>
          <p:nvPr/>
        </p:nvSpPr>
        <p:spPr bwMode="auto">
          <a:xfrm>
            <a:off x="4633913" y="3517900"/>
            <a:ext cx="146050" cy="14288"/>
          </a:xfrm>
          <a:custGeom>
            <a:avLst/>
            <a:gdLst>
              <a:gd name="T0" fmla="*/ 3 w 39"/>
              <a:gd name="T1" fmla="*/ 4 h 4"/>
              <a:gd name="T2" fmla="*/ 37 w 39"/>
              <a:gd name="T3" fmla="*/ 4 h 4"/>
              <a:gd name="T4" fmla="*/ 39 w 39"/>
              <a:gd name="T5" fmla="*/ 2 h 4"/>
              <a:gd name="T6" fmla="*/ 37 w 39"/>
              <a:gd name="T7" fmla="*/ 0 h 4"/>
              <a:gd name="T8" fmla="*/ 3 w 39"/>
              <a:gd name="T9" fmla="*/ 0 h 4"/>
              <a:gd name="T10" fmla="*/ 0 w 39"/>
              <a:gd name="T11" fmla="*/ 2 h 4"/>
              <a:gd name="T12" fmla="*/ 3 w 39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4">
                <a:moveTo>
                  <a:pt x="3" y="4"/>
                </a:moveTo>
                <a:cubicBezTo>
                  <a:pt x="37" y="4"/>
                  <a:pt x="37" y="4"/>
                  <a:pt x="37" y="4"/>
                </a:cubicBezTo>
                <a:cubicBezTo>
                  <a:pt x="38" y="4"/>
                  <a:pt x="39" y="3"/>
                  <a:pt x="39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17"/>
          <p:cNvSpPr>
            <a:spLocks/>
          </p:cNvSpPr>
          <p:nvPr/>
        </p:nvSpPr>
        <p:spPr bwMode="auto">
          <a:xfrm>
            <a:off x="4576763" y="3186113"/>
            <a:ext cx="19050" cy="481013"/>
          </a:xfrm>
          <a:custGeom>
            <a:avLst/>
            <a:gdLst>
              <a:gd name="T0" fmla="*/ 3 w 5"/>
              <a:gd name="T1" fmla="*/ 0 h 128"/>
              <a:gd name="T2" fmla="*/ 0 w 5"/>
              <a:gd name="T3" fmla="*/ 2 h 128"/>
              <a:gd name="T4" fmla="*/ 0 w 5"/>
              <a:gd name="T5" fmla="*/ 126 h 128"/>
              <a:gd name="T6" fmla="*/ 3 w 5"/>
              <a:gd name="T7" fmla="*/ 128 h 128"/>
              <a:gd name="T8" fmla="*/ 5 w 5"/>
              <a:gd name="T9" fmla="*/ 126 h 128"/>
              <a:gd name="T10" fmla="*/ 5 w 5"/>
              <a:gd name="T11" fmla="*/ 2 h 128"/>
              <a:gd name="T12" fmla="*/ 3 w 5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28">
                <a:moveTo>
                  <a:pt x="3" y="0"/>
                </a:moveTo>
                <a:cubicBezTo>
                  <a:pt x="2" y="0"/>
                  <a:pt x="0" y="1"/>
                  <a:pt x="0" y="2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2" y="128"/>
                  <a:pt x="3" y="128"/>
                </a:cubicBezTo>
                <a:cubicBezTo>
                  <a:pt x="4" y="128"/>
                  <a:pt x="5" y="127"/>
                  <a:pt x="5" y="126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4" y="0"/>
                  <a:pt x="3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18"/>
          <p:cNvSpPr>
            <a:spLocks/>
          </p:cNvSpPr>
          <p:nvPr/>
        </p:nvSpPr>
        <p:spPr bwMode="auto">
          <a:xfrm>
            <a:off x="4411663" y="3400425"/>
            <a:ext cx="128588" cy="82550"/>
          </a:xfrm>
          <a:custGeom>
            <a:avLst/>
            <a:gdLst>
              <a:gd name="T0" fmla="*/ 25 w 34"/>
              <a:gd name="T1" fmla="*/ 0 h 22"/>
              <a:gd name="T2" fmla="*/ 22 w 34"/>
              <a:gd name="T3" fmla="*/ 0 h 22"/>
              <a:gd name="T4" fmla="*/ 22 w 34"/>
              <a:gd name="T5" fmla="*/ 4 h 22"/>
              <a:gd name="T6" fmla="*/ 26 w 34"/>
              <a:gd name="T7" fmla="*/ 8 h 22"/>
              <a:gd name="T8" fmla="*/ 2 w 34"/>
              <a:gd name="T9" fmla="*/ 8 h 22"/>
              <a:gd name="T10" fmla="*/ 0 w 34"/>
              <a:gd name="T11" fmla="*/ 11 h 22"/>
              <a:gd name="T12" fmla="*/ 2 w 34"/>
              <a:gd name="T13" fmla="*/ 13 h 22"/>
              <a:gd name="T14" fmla="*/ 26 w 34"/>
              <a:gd name="T15" fmla="*/ 13 h 22"/>
              <a:gd name="T16" fmla="*/ 22 w 34"/>
              <a:gd name="T17" fmla="*/ 18 h 22"/>
              <a:gd name="T18" fmla="*/ 22 w 34"/>
              <a:gd name="T19" fmla="*/ 21 h 22"/>
              <a:gd name="T20" fmla="*/ 25 w 34"/>
              <a:gd name="T21" fmla="*/ 21 h 22"/>
              <a:gd name="T22" fmla="*/ 34 w 34"/>
              <a:gd name="T23" fmla="*/ 12 h 22"/>
              <a:gd name="T24" fmla="*/ 34 w 34"/>
              <a:gd name="T25" fmla="*/ 9 h 22"/>
              <a:gd name="T26" fmla="*/ 25 w 34"/>
              <a:gd name="T2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" h="22">
                <a:moveTo>
                  <a:pt x="25" y="0"/>
                </a:moveTo>
                <a:cubicBezTo>
                  <a:pt x="24" y="0"/>
                  <a:pt x="23" y="0"/>
                  <a:pt x="22" y="0"/>
                </a:cubicBezTo>
                <a:cubicBezTo>
                  <a:pt x="21" y="1"/>
                  <a:pt x="21" y="3"/>
                  <a:pt x="22" y="4"/>
                </a:cubicBezTo>
                <a:cubicBezTo>
                  <a:pt x="26" y="8"/>
                  <a:pt x="26" y="8"/>
                  <a:pt x="26" y="8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1"/>
                </a:cubicBezTo>
                <a:cubicBezTo>
                  <a:pt x="0" y="12"/>
                  <a:pt x="1" y="13"/>
                  <a:pt x="2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2" y="18"/>
                  <a:pt x="22" y="18"/>
                  <a:pt x="22" y="18"/>
                </a:cubicBezTo>
                <a:cubicBezTo>
                  <a:pt x="21" y="19"/>
                  <a:pt x="21" y="20"/>
                  <a:pt x="22" y="21"/>
                </a:cubicBezTo>
                <a:cubicBezTo>
                  <a:pt x="23" y="22"/>
                  <a:pt x="24" y="22"/>
                  <a:pt x="25" y="21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1"/>
                  <a:pt x="34" y="10"/>
                  <a:pt x="34" y="9"/>
                </a:cubicBezTo>
                <a:lnTo>
                  <a:pt x="25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19"/>
          <p:cNvSpPr>
            <a:spLocks/>
          </p:cNvSpPr>
          <p:nvPr/>
        </p:nvSpPr>
        <p:spPr bwMode="auto">
          <a:xfrm>
            <a:off x="3451225" y="3419475"/>
            <a:ext cx="481013" cy="15875"/>
          </a:xfrm>
          <a:custGeom>
            <a:avLst/>
            <a:gdLst>
              <a:gd name="T0" fmla="*/ 126 w 128"/>
              <a:gd name="T1" fmla="*/ 0 h 4"/>
              <a:gd name="T2" fmla="*/ 2 w 128"/>
              <a:gd name="T3" fmla="*/ 0 h 4"/>
              <a:gd name="T4" fmla="*/ 0 w 128"/>
              <a:gd name="T5" fmla="*/ 2 h 4"/>
              <a:gd name="T6" fmla="*/ 2 w 128"/>
              <a:gd name="T7" fmla="*/ 4 h 4"/>
              <a:gd name="T8" fmla="*/ 126 w 128"/>
              <a:gd name="T9" fmla="*/ 4 h 4"/>
              <a:gd name="T10" fmla="*/ 128 w 128"/>
              <a:gd name="T11" fmla="*/ 2 h 4"/>
              <a:gd name="T12" fmla="*/ 126 w 128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4">
                <a:moveTo>
                  <a:pt x="12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8" y="3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20"/>
          <p:cNvSpPr>
            <a:spLocks/>
          </p:cNvSpPr>
          <p:nvPr/>
        </p:nvSpPr>
        <p:spPr bwMode="auto">
          <a:xfrm>
            <a:off x="3506788" y="3584575"/>
            <a:ext cx="425450" cy="19050"/>
          </a:xfrm>
          <a:custGeom>
            <a:avLst/>
            <a:gdLst>
              <a:gd name="T0" fmla="*/ 111 w 113"/>
              <a:gd name="T1" fmla="*/ 0 h 5"/>
              <a:gd name="T2" fmla="*/ 2 w 113"/>
              <a:gd name="T3" fmla="*/ 0 h 5"/>
              <a:gd name="T4" fmla="*/ 0 w 113"/>
              <a:gd name="T5" fmla="*/ 2 h 5"/>
              <a:gd name="T6" fmla="*/ 2 w 113"/>
              <a:gd name="T7" fmla="*/ 5 h 5"/>
              <a:gd name="T8" fmla="*/ 111 w 113"/>
              <a:gd name="T9" fmla="*/ 5 h 5"/>
              <a:gd name="T10" fmla="*/ 113 w 113"/>
              <a:gd name="T11" fmla="*/ 2 h 5"/>
              <a:gd name="T12" fmla="*/ 111 w 11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" h="5">
                <a:moveTo>
                  <a:pt x="11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111" y="5"/>
                  <a:pt x="111" y="5"/>
                  <a:pt x="111" y="5"/>
                </a:cubicBezTo>
                <a:cubicBezTo>
                  <a:pt x="112" y="5"/>
                  <a:pt x="113" y="4"/>
                  <a:pt x="113" y="2"/>
                </a:cubicBezTo>
                <a:cubicBezTo>
                  <a:pt x="113" y="1"/>
                  <a:pt x="112" y="0"/>
                  <a:pt x="11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21"/>
          <p:cNvSpPr>
            <a:spLocks/>
          </p:cNvSpPr>
          <p:nvPr/>
        </p:nvSpPr>
        <p:spPr bwMode="auto">
          <a:xfrm>
            <a:off x="3646488" y="3251200"/>
            <a:ext cx="285750" cy="17463"/>
          </a:xfrm>
          <a:custGeom>
            <a:avLst/>
            <a:gdLst>
              <a:gd name="T0" fmla="*/ 2 w 76"/>
              <a:gd name="T1" fmla="*/ 5 h 5"/>
              <a:gd name="T2" fmla="*/ 74 w 76"/>
              <a:gd name="T3" fmla="*/ 5 h 5"/>
              <a:gd name="T4" fmla="*/ 76 w 76"/>
              <a:gd name="T5" fmla="*/ 3 h 5"/>
              <a:gd name="T6" fmla="*/ 74 w 76"/>
              <a:gd name="T7" fmla="*/ 0 h 5"/>
              <a:gd name="T8" fmla="*/ 2 w 76"/>
              <a:gd name="T9" fmla="*/ 0 h 5"/>
              <a:gd name="T10" fmla="*/ 0 w 76"/>
              <a:gd name="T11" fmla="*/ 3 h 5"/>
              <a:gd name="T12" fmla="*/ 2 w 76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5">
                <a:moveTo>
                  <a:pt x="2" y="5"/>
                </a:moveTo>
                <a:cubicBezTo>
                  <a:pt x="74" y="5"/>
                  <a:pt x="74" y="5"/>
                  <a:pt x="74" y="5"/>
                </a:cubicBezTo>
                <a:cubicBezTo>
                  <a:pt x="75" y="5"/>
                  <a:pt x="76" y="4"/>
                  <a:pt x="76" y="3"/>
                </a:cubicBezTo>
                <a:cubicBezTo>
                  <a:pt x="76" y="1"/>
                  <a:pt x="75" y="0"/>
                  <a:pt x="7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22"/>
          <p:cNvSpPr>
            <a:spLocks/>
          </p:cNvSpPr>
          <p:nvPr/>
        </p:nvSpPr>
        <p:spPr bwMode="auto">
          <a:xfrm>
            <a:off x="3533775" y="3333750"/>
            <a:ext cx="398463" cy="19050"/>
          </a:xfrm>
          <a:custGeom>
            <a:avLst/>
            <a:gdLst>
              <a:gd name="T0" fmla="*/ 104 w 106"/>
              <a:gd name="T1" fmla="*/ 0 h 5"/>
              <a:gd name="T2" fmla="*/ 3 w 106"/>
              <a:gd name="T3" fmla="*/ 0 h 5"/>
              <a:gd name="T4" fmla="*/ 0 w 106"/>
              <a:gd name="T5" fmla="*/ 3 h 5"/>
              <a:gd name="T6" fmla="*/ 3 w 106"/>
              <a:gd name="T7" fmla="*/ 5 h 5"/>
              <a:gd name="T8" fmla="*/ 104 w 106"/>
              <a:gd name="T9" fmla="*/ 5 h 5"/>
              <a:gd name="T10" fmla="*/ 106 w 106"/>
              <a:gd name="T11" fmla="*/ 3 h 5"/>
              <a:gd name="T12" fmla="*/ 104 w 10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5">
                <a:moveTo>
                  <a:pt x="10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3" y="5"/>
                </a:cubicBezTo>
                <a:cubicBezTo>
                  <a:pt x="104" y="5"/>
                  <a:pt x="104" y="5"/>
                  <a:pt x="104" y="5"/>
                </a:cubicBezTo>
                <a:cubicBezTo>
                  <a:pt x="105" y="5"/>
                  <a:pt x="106" y="4"/>
                  <a:pt x="106" y="3"/>
                </a:cubicBezTo>
                <a:cubicBezTo>
                  <a:pt x="106" y="1"/>
                  <a:pt x="105" y="0"/>
                  <a:pt x="10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23"/>
          <p:cNvSpPr>
            <a:spLocks/>
          </p:cNvSpPr>
          <p:nvPr/>
        </p:nvSpPr>
        <p:spPr bwMode="auto">
          <a:xfrm>
            <a:off x="3616325" y="3502025"/>
            <a:ext cx="315913" cy="19050"/>
          </a:xfrm>
          <a:custGeom>
            <a:avLst/>
            <a:gdLst>
              <a:gd name="T0" fmla="*/ 82 w 84"/>
              <a:gd name="T1" fmla="*/ 0 h 5"/>
              <a:gd name="T2" fmla="*/ 3 w 84"/>
              <a:gd name="T3" fmla="*/ 0 h 5"/>
              <a:gd name="T4" fmla="*/ 0 w 84"/>
              <a:gd name="T5" fmla="*/ 2 h 5"/>
              <a:gd name="T6" fmla="*/ 3 w 84"/>
              <a:gd name="T7" fmla="*/ 5 h 5"/>
              <a:gd name="T8" fmla="*/ 82 w 84"/>
              <a:gd name="T9" fmla="*/ 5 h 5"/>
              <a:gd name="T10" fmla="*/ 84 w 84"/>
              <a:gd name="T11" fmla="*/ 2 h 5"/>
              <a:gd name="T12" fmla="*/ 82 w 84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5">
                <a:moveTo>
                  <a:pt x="82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2"/>
                </a:cubicBezTo>
                <a:cubicBezTo>
                  <a:pt x="0" y="4"/>
                  <a:pt x="2" y="5"/>
                  <a:pt x="3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3" y="5"/>
                  <a:pt x="84" y="4"/>
                  <a:pt x="84" y="2"/>
                </a:cubicBezTo>
                <a:cubicBezTo>
                  <a:pt x="84" y="1"/>
                  <a:pt x="83" y="0"/>
                  <a:pt x="82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24"/>
          <p:cNvSpPr>
            <a:spLocks/>
          </p:cNvSpPr>
          <p:nvPr/>
        </p:nvSpPr>
        <p:spPr bwMode="auto">
          <a:xfrm>
            <a:off x="2601913" y="3251200"/>
            <a:ext cx="255588" cy="17463"/>
          </a:xfrm>
          <a:custGeom>
            <a:avLst/>
            <a:gdLst>
              <a:gd name="T0" fmla="*/ 2 w 68"/>
              <a:gd name="T1" fmla="*/ 5 h 5"/>
              <a:gd name="T2" fmla="*/ 66 w 68"/>
              <a:gd name="T3" fmla="*/ 5 h 5"/>
              <a:gd name="T4" fmla="*/ 68 w 68"/>
              <a:gd name="T5" fmla="*/ 3 h 5"/>
              <a:gd name="T6" fmla="*/ 66 w 68"/>
              <a:gd name="T7" fmla="*/ 0 h 5"/>
              <a:gd name="T8" fmla="*/ 2 w 68"/>
              <a:gd name="T9" fmla="*/ 0 h 5"/>
              <a:gd name="T10" fmla="*/ 0 w 68"/>
              <a:gd name="T11" fmla="*/ 3 h 5"/>
              <a:gd name="T12" fmla="*/ 2 w 68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5">
                <a:moveTo>
                  <a:pt x="2" y="5"/>
                </a:moveTo>
                <a:cubicBezTo>
                  <a:pt x="66" y="5"/>
                  <a:pt x="66" y="5"/>
                  <a:pt x="66" y="5"/>
                </a:cubicBezTo>
                <a:cubicBezTo>
                  <a:pt x="67" y="5"/>
                  <a:pt x="68" y="4"/>
                  <a:pt x="68" y="3"/>
                </a:cubicBezTo>
                <a:cubicBezTo>
                  <a:pt x="68" y="1"/>
                  <a:pt x="67" y="0"/>
                  <a:pt x="6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25"/>
          <p:cNvSpPr>
            <a:spLocks/>
          </p:cNvSpPr>
          <p:nvPr/>
        </p:nvSpPr>
        <p:spPr bwMode="auto">
          <a:xfrm>
            <a:off x="2489200" y="3333750"/>
            <a:ext cx="481013" cy="19050"/>
          </a:xfrm>
          <a:custGeom>
            <a:avLst/>
            <a:gdLst>
              <a:gd name="T0" fmla="*/ 2 w 128"/>
              <a:gd name="T1" fmla="*/ 5 h 5"/>
              <a:gd name="T2" fmla="*/ 126 w 128"/>
              <a:gd name="T3" fmla="*/ 5 h 5"/>
              <a:gd name="T4" fmla="*/ 128 w 128"/>
              <a:gd name="T5" fmla="*/ 3 h 5"/>
              <a:gd name="T6" fmla="*/ 126 w 128"/>
              <a:gd name="T7" fmla="*/ 0 h 5"/>
              <a:gd name="T8" fmla="*/ 2 w 128"/>
              <a:gd name="T9" fmla="*/ 0 h 5"/>
              <a:gd name="T10" fmla="*/ 0 w 128"/>
              <a:gd name="T11" fmla="*/ 3 h 5"/>
              <a:gd name="T12" fmla="*/ 2 w 128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5">
                <a:moveTo>
                  <a:pt x="2" y="5"/>
                </a:moveTo>
                <a:cubicBezTo>
                  <a:pt x="126" y="5"/>
                  <a:pt x="126" y="5"/>
                  <a:pt x="126" y="5"/>
                </a:cubicBezTo>
                <a:cubicBezTo>
                  <a:pt x="127" y="5"/>
                  <a:pt x="128" y="4"/>
                  <a:pt x="128" y="3"/>
                </a:cubicBezTo>
                <a:cubicBezTo>
                  <a:pt x="128" y="1"/>
                  <a:pt x="127" y="0"/>
                  <a:pt x="12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26"/>
          <p:cNvSpPr>
            <a:spLocks/>
          </p:cNvSpPr>
          <p:nvPr/>
        </p:nvSpPr>
        <p:spPr bwMode="auto">
          <a:xfrm>
            <a:off x="2628900" y="3419475"/>
            <a:ext cx="203200" cy="15875"/>
          </a:xfrm>
          <a:custGeom>
            <a:avLst/>
            <a:gdLst>
              <a:gd name="T0" fmla="*/ 2 w 54"/>
              <a:gd name="T1" fmla="*/ 0 h 4"/>
              <a:gd name="T2" fmla="*/ 0 w 54"/>
              <a:gd name="T3" fmla="*/ 2 h 4"/>
              <a:gd name="T4" fmla="*/ 2 w 54"/>
              <a:gd name="T5" fmla="*/ 4 h 4"/>
              <a:gd name="T6" fmla="*/ 52 w 54"/>
              <a:gd name="T7" fmla="*/ 4 h 4"/>
              <a:gd name="T8" fmla="*/ 54 w 54"/>
              <a:gd name="T9" fmla="*/ 2 h 4"/>
              <a:gd name="T10" fmla="*/ 52 w 54"/>
              <a:gd name="T11" fmla="*/ 0 h 4"/>
              <a:gd name="T12" fmla="*/ 2 w 54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4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52" y="4"/>
                  <a:pt x="52" y="4"/>
                  <a:pt x="52" y="4"/>
                </a:cubicBezTo>
                <a:cubicBezTo>
                  <a:pt x="53" y="4"/>
                  <a:pt x="54" y="3"/>
                  <a:pt x="54" y="2"/>
                </a:cubicBezTo>
                <a:cubicBezTo>
                  <a:pt x="54" y="1"/>
                  <a:pt x="53" y="0"/>
                  <a:pt x="5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27"/>
          <p:cNvSpPr>
            <a:spLocks/>
          </p:cNvSpPr>
          <p:nvPr/>
        </p:nvSpPr>
        <p:spPr bwMode="auto">
          <a:xfrm>
            <a:off x="2489200" y="3502025"/>
            <a:ext cx="481013" cy="19050"/>
          </a:xfrm>
          <a:custGeom>
            <a:avLst/>
            <a:gdLst>
              <a:gd name="T0" fmla="*/ 126 w 128"/>
              <a:gd name="T1" fmla="*/ 0 h 5"/>
              <a:gd name="T2" fmla="*/ 2 w 128"/>
              <a:gd name="T3" fmla="*/ 0 h 5"/>
              <a:gd name="T4" fmla="*/ 0 w 128"/>
              <a:gd name="T5" fmla="*/ 2 h 5"/>
              <a:gd name="T6" fmla="*/ 2 w 128"/>
              <a:gd name="T7" fmla="*/ 5 h 5"/>
              <a:gd name="T8" fmla="*/ 126 w 128"/>
              <a:gd name="T9" fmla="*/ 5 h 5"/>
              <a:gd name="T10" fmla="*/ 128 w 128"/>
              <a:gd name="T11" fmla="*/ 2 h 5"/>
              <a:gd name="T12" fmla="*/ 126 w 12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5">
                <a:moveTo>
                  <a:pt x="12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126" y="5"/>
                  <a:pt x="126" y="5"/>
                  <a:pt x="126" y="5"/>
                </a:cubicBezTo>
                <a:cubicBezTo>
                  <a:pt x="127" y="5"/>
                  <a:pt x="128" y="4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28"/>
          <p:cNvSpPr>
            <a:spLocks/>
          </p:cNvSpPr>
          <p:nvPr/>
        </p:nvSpPr>
        <p:spPr bwMode="auto">
          <a:xfrm>
            <a:off x="2571750" y="3584575"/>
            <a:ext cx="315913" cy="19050"/>
          </a:xfrm>
          <a:custGeom>
            <a:avLst/>
            <a:gdLst>
              <a:gd name="T0" fmla="*/ 81 w 84"/>
              <a:gd name="T1" fmla="*/ 0 h 5"/>
              <a:gd name="T2" fmla="*/ 3 w 84"/>
              <a:gd name="T3" fmla="*/ 0 h 5"/>
              <a:gd name="T4" fmla="*/ 0 w 84"/>
              <a:gd name="T5" fmla="*/ 2 h 5"/>
              <a:gd name="T6" fmla="*/ 3 w 84"/>
              <a:gd name="T7" fmla="*/ 5 h 5"/>
              <a:gd name="T8" fmla="*/ 81 w 84"/>
              <a:gd name="T9" fmla="*/ 5 h 5"/>
              <a:gd name="T10" fmla="*/ 84 w 84"/>
              <a:gd name="T11" fmla="*/ 2 h 5"/>
              <a:gd name="T12" fmla="*/ 81 w 84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5">
                <a:moveTo>
                  <a:pt x="81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83" y="5"/>
                  <a:pt x="84" y="4"/>
                  <a:pt x="84" y="2"/>
                </a:cubicBezTo>
                <a:cubicBezTo>
                  <a:pt x="84" y="1"/>
                  <a:pt x="83" y="0"/>
                  <a:pt x="8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29"/>
          <p:cNvSpPr>
            <a:spLocks/>
          </p:cNvSpPr>
          <p:nvPr/>
        </p:nvSpPr>
        <p:spPr bwMode="auto">
          <a:xfrm>
            <a:off x="1528763" y="3419475"/>
            <a:ext cx="481013" cy="15875"/>
          </a:xfrm>
          <a:custGeom>
            <a:avLst/>
            <a:gdLst>
              <a:gd name="T0" fmla="*/ 126 w 128"/>
              <a:gd name="T1" fmla="*/ 0 h 4"/>
              <a:gd name="T2" fmla="*/ 2 w 128"/>
              <a:gd name="T3" fmla="*/ 0 h 4"/>
              <a:gd name="T4" fmla="*/ 0 w 128"/>
              <a:gd name="T5" fmla="*/ 2 h 4"/>
              <a:gd name="T6" fmla="*/ 2 w 128"/>
              <a:gd name="T7" fmla="*/ 4 h 4"/>
              <a:gd name="T8" fmla="*/ 126 w 128"/>
              <a:gd name="T9" fmla="*/ 4 h 4"/>
              <a:gd name="T10" fmla="*/ 128 w 128"/>
              <a:gd name="T11" fmla="*/ 2 h 4"/>
              <a:gd name="T12" fmla="*/ 126 w 128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4">
                <a:moveTo>
                  <a:pt x="12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8" y="3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30"/>
          <p:cNvSpPr>
            <a:spLocks/>
          </p:cNvSpPr>
          <p:nvPr/>
        </p:nvSpPr>
        <p:spPr bwMode="auto">
          <a:xfrm>
            <a:off x="1528763" y="3584575"/>
            <a:ext cx="423863" cy="19050"/>
          </a:xfrm>
          <a:custGeom>
            <a:avLst/>
            <a:gdLst>
              <a:gd name="T0" fmla="*/ 111 w 113"/>
              <a:gd name="T1" fmla="*/ 0 h 5"/>
              <a:gd name="T2" fmla="*/ 2 w 113"/>
              <a:gd name="T3" fmla="*/ 0 h 5"/>
              <a:gd name="T4" fmla="*/ 0 w 113"/>
              <a:gd name="T5" fmla="*/ 2 h 5"/>
              <a:gd name="T6" fmla="*/ 2 w 113"/>
              <a:gd name="T7" fmla="*/ 5 h 5"/>
              <a:gd name="T8" fmla="*/ 111 w 113"/>
              <a:gd name="T9" fmla="*/ 5 h 5"/>
              <a:gd name="T10" fmla="*/ 113 w 113"/>
              <a:gd name="T11" fmla="*/ 2 h 5"/>
              <a:gd name="T12" fmla="*/ 111 w 11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" h="5">
                <a:moveTo>
                  <a:pt x="11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111" y="5"/>
                  <a:pt x="111" y="5"/>
                  <a:pt x="111" y="5"/>
                </a:cubicBezTo>
                <a:cubicBezTo>
                  <a:pt x="112" y="5"/>
                  <a:pt x="113" y="4"/>
                  <a:pt x="113" y="2"/>
                </a:cubicBezTo>
                <a:cubicBezTo>
                  <a:pt x="113" y="1"/>
                  <a:pt x="112" y="0"/>
                  <a:pt x="11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31"/>
          <p:cNvSpPr>
            <a:spLocks/>
          </p:cNvSpPr>
          <p:nvPr/>
        </p:nvSpPr>
        <p:spPr bwMode="auto">
          <a:xfrm>
            <a:off x="1528763" y="3251200"/>
            <a:ext cx="285750" cy="17463"/>
          </a:xfrm>
          <a:custGeom>
            <a:avLst/>
            <a:gdLst>
              <a:gd name="T0" fmla="*/ 2 w 76"/>
              <a:gd name="T1" fmla="*/ 5 h 5"/>
              <a:gd name="T2" fmla="*/ 74 w 76"/>
              <a:gd name="T3" fmla="*/ 5 h 5"/>
              <a:gd name="T4" fmla="*/ 76 w 76"/>
              <a:gd name="T5" fmla="*/ 3 h 5"/>
              <a:gd name="T6" fmla="*/ 74 w 76"/>
              <a:gd name="T7" fmla="*/ 0 h 5"/>
              <a:gd name="T8" fmla="*/ 2 w 76"/>
              <a:gd name="T9" fmla="*/ 0 h 5"/>
              <a:gd name="T10" fmla="*/ 0 w 76"/>
              <a:gd name="T11" fmla="*/ 3 h 5"/>
              <a:gd name="T12" fmla="*/ 2 w 76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5">
                <a:moveTo>
                  <a:pt x="2" y="5"/>
                </a:moveTo>
                <a:cubicBezTo>
                  <a:pt x="74" y="5"/>
                  <a:pt x="74" y="5"/>
                  <a:pt x="74" y="5"/>
                </a:cubicBezTo>
                <a:cubicBezTo>
                  <a:pt x="75" y="5"/>
                  <a:pt x="76" y="4"/>
                  <a:pt x="76" y="3"/>
                </a:cubicBezTo>
                <a:cubicBezTo>
                  <a:pt x="76" y="1"/>
                  <a:pt x="75" y="0"/>
                  <a:pt x="7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32"/>
          <p:cNvSpPr>
            <a:spLocks/>
          </p:cNvSpPr>
          <p:nvPr/>
        </p:nvSpPr>
        <p:spPr bwMode="auto">
          <a:xfrm>
            <a:off x="1528763" y="3333750"/>
            <a:ext cx="398463" cy="19050"/>
          </a:xfrm>
          <a:custGeom>
            <a:avLst/>
            <a:gdLst>
              <a:gd name="T0" fmla="*/ 2 w 106"/>
              <a:gd name="T1" fmla="*/ 5 h 5"/>
              <a:gd name="T2" fmla="*/ 103 w 106"/>
              <a:gd name="T3" fmla="*/ 5 h 5"/>
              <a:gd name="T4" fmla="*/ 106 w 106"/>
              <a:gd name="T5" fmla="*/ 3 h 5"/>
              <a:gd name="T6" fmla="*/ 103 w 106"/>
              <a:gd name="T7" fmla="*/ 0 h 5"/>
              <a:gd name="T8" fmla="*/ 2 w 106"/>
              <a:gd name="T9" fmla="*/ 0 h 5"/>
              <a:gd name="T10" fmla="*/ 0 w 106"/>
              <a:gd name="T11" fmla="*/ 3 h 5"/>
              <a:gd name="T12" fmla="*/ 2 w 106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5">
                <a:moveTo>
                  <a:pt x="2" y="5"/>
                </a:moveTo>
                <a:cubicBezTo>
                  <a:pt x="103" y="5"/>
                  <a:pt x="103" y="5"/>
                  <a:pt x="103" y="5"/>
                </a:cubicBezTo>
                <a:cubicBezTo>
                  <a:pt x="105" y="5"/>
                  <a:pt x="106" y="4"/>
                  <a:pt x="106" y="3"/>
                </a:cubicBezTo>
                <a:cubicBezTo>
                  <a:pt x="106" y="1"/>
                  <a:pt x="105" y="0"/>
                  <a:pt x="10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33"/>
          <p:cNvSpPr>
            <a:spLocks/>
          </p:cNvSpPr>
          <p:nvPr/>
        </p:nvSpPr>
        <p:spPr bwMode="auto">
          <a:xfrm>
            <a:off x="1528763" y="3502025"/>
            <a:ext cx="315913" cy="19050"/>
          </a:xfrm>
          <a:custGeom>
            <a:avLst/>
            <a:gdLst>
              <a:gd name="T0" fmla="*/ 2 w 84"/>
              <a:gd name="T1" fmla="*/ 5 h 5"/>
              <a:gd name="T2" fmla="*/ 81 w 84"/>
              <a:gd name="T3" fmla="*/ 5 h 5"/>
              <a:gd name="T4" fmla="*/ 84 w 84"/>
              <a:gd name="T5" fmla="*/ 2 h 5"/>
              <a:gd name="T6" fmla="*/ 81 w 84"/>
              <a:gd name="T7" fmla="*/ 0 h 5"/>
              <a:gd name="T8" fmla="*/ 2 w 84"/>
              <a:gd name="T9" fmla="*/ 0 h 5"/>
              <a:gd name="T10" fmla="*/ 0 w 84"/>
              <a:gd name="T11" fmla="*/ 2 h 5"/>
              <a:gd name="T12" fmla="*/ 2 w 84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5">
                <a:moveTo>
                  <a:pt x="2" y="5"/>
                </a:moveTo>
                <a:cubicBezTo>
                  <a:pt x="81" y="5"/>
                  <a:pt x="81" y="5"/>
                  <a:pt x="81" y="5"/>
                </a:cubicBezTo>
                <a:cubicBezTo>
                  <a:pt x="82" y="5"/>
                  <a:pt x="84" y="4"/>
                  <a:pt x="84" y="2"/>
                </a:cubicBezTo>
                <a:cubicBezTo>
                  <a:pt x="84" y="1"/>
                  <a:pt x="82" y="0"/>
                  <a:pt x="8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34"/>
          <p:cNvSpPr>
            <a:spLocks/>
          </p:cNvSpPr>
          <p:nvPr/>
        </p:nvSpPr>
        <p:spPr bwMode="auto">
          <a:xfrm>
            <a:off x="568325" y="3251200"/>
            <a:ext cx="479425" cy="17463"/>
          </a:xfrm>
          <a:custGeom>
            <a:avLst/>
            <a:gdLst>
              <a:gd name="T0" fmla="*/ 2 w 128"/>
              <a:gd name="T1" fmla="*/ 5 h 5"/>
              <a:gd name="T2" fmla="*/ 126 w 128"/>
              <a:gd name="T3" fmla="*/ 5 h 5"/>
              <a:gd name="T4" fmla="*/ 128 w 128"/>
              <a:gd name="T5" fmla="*/ 3 h 5"/>
              <a:gd name="T6" fmla="*/ 126 w 128"/>
              <a:gd name="T7" fmla="*/ 0 h 5"/>
              <a:gd name="T8" fmla="*/ 2 w 128"/>
              <a:gd name="T9" fmla="*/ 0 h 5"/>
              <a:gd name="T10" fmla="*/ 0 w 128"/>
              <a:gd name="T11" fmla="*/ 3 h 5"/>
              <a:gd name="T12" fmla="*/ 2 w 128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5">
                <a:moveTo>
                  <a:pt x="2" y="5"/>
                </a:moveTo>
                <a:cubicBezTo>
                  <a:pt x="126" y="5"/>
                  <a:pt x="126" y="5"/>
                  <a:pt x="126" y="5"/>
                </a:cubicBezTo>
                <a:cubicBezTo>
                  <a:pt x="127" y="5"/>
                  <a:pt x="128" y="4"/>
                  <a:pt x="128" y="3"/>
                </a:cubicBezTo>
                <a:cubicBezTo>
                  <a:pt x="128" y="1"/>
                  <a:pt x="127" y="0"/>
                  <a:pt x="12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35"/>
          <p:cNvSpPr>
            <a:spLocks/>
          </p:cNvSpPr>
          <p:nvPr/>
        </p:nvSpPr>
        <p:spPr bwMode="auto">
          <a:xfrm>
            <a:off x="568325" y="3333750"/>
            <a:ext cx="479425" cy="19050"/>
          </a:xfrm>
          <a:custGeom>
            <a:avLst/>
            <a:gdLst>
              <a:gd name="T0" fmla="*/ 126 w 128"/>
              <a:gd name="T1" fmla="*/ 0 h 5"/>
              <a:gd name="T2" fmla="*/ 2 w 128"/>
              <a:gd name="T3" fmla="*/ 0 h 5"/>
              <a:gd name="T4" fmla="*/ 0 w 128"/>
              <a:gd name="T5" fmla="*/ 3 h 5"/>
              <a:gd name="T6" fmla="*/ 2 w 128"/>
              <a:gd name="T7" fmla="*/ 5 h 5"/>
              <a:gd name="T8" fmla="*/ 126 w 128"/>
              <a:gd name="T9" fmla="*/ 5 h 5"/>
              <a:gd name="T10" fmla="*/ 128 w 128"/>
              <a:gd name="T11" fmla="*/ 3 h 5"/>
              <a:gd name="T12" fmla="*/ 126 w 12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5">
                <a:moveTo>
                  <a:pt x="12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126" y="5"/>
                  <a:pt x="126" y="5"/>
                  <a:pt x="126" y="5"/>
                </a:cubicBezTo>
                <a:cubicBezTo>
                  <a:pt x="127" y="5"/>
                  <a:pt x="128" y="4"/>
                  <a:pt x="128" y="3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36"/>
          <p:cNvSpPr>
            <a:spLocks/>
          </p:cNvSpPr>
          <p:nvPr/>
        </p:nvSpPr>
        <p:spPr bwMode="auto">
          <a:xfrm>
            <a:off x="568325" y="3419475"/>
            <a:ext cx="479425" cy="15875"/>
          </a:xfrm>
          <a:custGeom>
            <a:avLst/>
            <a:gdLst>
              <a:gd name="T0" fmla="*/ 126 w 128"/>
              <a:gd name="T1" fmla="*/ 0 h 4"/>
              <a:gd name="T2" fmla="*/ 2 w 128"/>
              <a:gd name="T3" fmla="*/ 0 h 4"/>
              <a:gd name="T4" fmla="*/ 0 w 128"/>
              <a:gd name="T5" fmla="*/ 2 h 4"/>
              <a:gd name="T6" fmla="*/ 2 w 128"/>
              <a:gd name="T7" fmla="*/ 4 h 4"/>
              <a:gd name="T8" fmla="*/ 126 w 128"/>
              <a:gd name="T9" fmla="*/ 4 h 4"/>
              <a:gd name="T10" fmla="*/ 128 w 128"/>
              <a:gd name="T11" fmla="*/ 2 h 4"/>
              <a:gd name="T12" fmla="*/ 126 w 128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4">
                <a:moveTo>
                  <a:pt x="12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8" y="3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37"/>
          <p:cNvSpPr>
            <a:spLocks/>
          </p:cNvSpPr>
          <p:nvPr/>
        </p:nvSpPr>
        <p:spPr bwMode="auto">
          <a:xfrm>
            <a:off x="568325" y="3502025"/>
            <a:ext cx="479425" cy="19050"/>
          </a:xfrm>
          <a:custGeom>
            <a:avLst/>
            <a:gdLst>
              <a:gd name="T0" fmla="*/ 126 w 128"/>
              <a:gd name="T1" fmla="*/ 0 h 5"/>
              <a:gd name="T2" fmla="*/ 2 w 128"/>
              <a:gd name="T3" fmla="*/ 0 h 5"/>
              <a:gd name="T4" fmla="*/ 0 w 128"/>
              <a:gd name="T5" fmla="*/ 2 h 5"/>
              <a:gd name="T6" fmla="*/ 2 w 128"/>
              <a:gd name="T7" fmla="*/ 5 h 5"/>
              <a:gd name="T8" fmla="*/ 126 w 128"/>
              <a:gd name="T9" fmla="*/ 5 h 5"/>
              <a:gd name="T10" fmla="*/ 128 w 128"/>
              <a:gd name="T11" fmla="*/ 2 h 5"/>
              <a:gd name="T12" fmla="*/ 126 w 12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5">
                <a:moveTo>
                  <a:pt x="12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126" y="5"/>
                  <a:pt x="126" y="5"/>
                  <a:pt x="126" y="5"/>
                </a:cubicBezTo>
                <a:cubicBezTo>
                  <a:pt x="127" y="5"/>
                  <a:pt x="128" y="4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38"/>
          <p:cNvSpPr>
            <a:spLocks/>
          </p:cNvSpPr>
          <p:nvPr/>
        </p:nvSpPr>
        <p:spPr bwMode="auto">
          <a:xfrm>
            <a:off x="568325" y="3584575"/>
            <a:ext cx="479425" cy="19050"/>
          </a:xfrm>
          <a:custGeom>
            <a:avLst/>
            <a:gdLst>
              <a:gd name="T0" fmla="*/ 126 w 128"/>
              <a:gd name="T1" fmla="*/ 0 h 5"/>
              <a:gd name="T2" fmla="*/ 2 w 128"/>
              <a:gd name="T3" fmla="*/ 0 h 5"/>
              <a:gd name="T4" fmla="*/ 0 w 128"/>
              <a:gd name="T5" fmla="*/ 2 h 5"/>
              <a:gd name="T6" fmla="*/ 2 w 128"/>
              <a:gd name="T7" fmla="*/ 5 h 5"/>
              <a:gd name="T8" fmla="*/ 126 w 128"/>
              <a:gd name="T9" fmla="*/ 5 h 5"/>
              <a:gd name="T10" fmla="*/ 128 w 128"/>
              <a:gd name="T11" fmla="*/ 2 h 5"/>
              <a:gd name="T12" fmla="*/ 126 w 12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5">
                <a:moveTo>
                  <a:pt x="12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126" y="5"/>
                  <a:pt x="126" y="5"/>
                  <a:pt x="126" y="5"/>
                </a:cubicBezTo>
                <a:cubicBezTo>
                  <a:pt x="127" y="5"/>
                  <a:pt x="128" y="4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39"/>
          <p:cNvSpPr>
            <a:spLocks noEditPoints="1"/>
          </p:cNvSpPr>
          <p:nvPr/>
        </p:nvSpPr>
        <p:spPr bwMode="auto">
          <a:xfrm>
            <a:off x="11139488" y="2225675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2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2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Oval 140"/>
          <p:cNvSpPr>
            <a:spLocks noChangeArrowheads="1"/>
          </p:cNvSpPr>
          <p:nvPr/>
        </p:nvSpPr>
        <p:spPr bwMode="auto">
          <a:xfrm>
            <a:off x="11298238" y="2386013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Oval 141"/>
          <p:cNvSpPr>
            <a:spLocks noChangeArrowheads="1"/>
          </p:cNvSpPr>
          <p:nvPr/>
        </p:nvSpPr>
        <p:spPr bwMode="auto">
          <a:xfrm>
            <a:off x="11436350" y="238601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42"/>
          <p:cNvSpPr>
            <a:spLocks/>
          </p:cNvSpPr>
          <p:nvPr/>
        </p:nvSpPr>
        <p:spPr bwMode="auto">
          <a:xfrm>
            <a:off x="11252200" y="2517775"/>
            <a:ext cx="255588" cy="79375"/>
          </a:xfrm>
          <a:custGeom>
            <a:avLst/>
            <a:gdLst>
              <a:gd name="T0" fmla="*/ 34 w 68"/>
              <a:gd name="T1" fmla="*/ 0 h 21"/>
              <a:gd name="T2" fmla="*/ 0 w 68"/>
              <a:gd name="T3" fmla="*/ 17 h 21"/>
              <a:gd name="T4" fmla="*/ 0 w 68"/>
              <a:gd name="T5" fmla="*/ 18 h 21"/>
              <a:gd name="T6" fmla="*/ 2 w 68"/>
              <a:gd name="T7" fmla="*/ 20 h 21"/>
              <a:gd name="T8" fmla="*/ 4 w 68"/>
              <a:gd name="T9" fmla="*/ 19 h 21"/>
              <a:gd name="T10" fmla="*/ 8 w 68"/>
              <a:gd name="T11" fmla="*/ 15 h 21"/>
              <a:gd name="T12" fmla="*/ 20 w 68"/>
              <a:gd name="T13" fmla="*/ 7 h 21"/>
              <a:gd name="T14" fmla="*/ 34 w 68"/>
              <a:gd name="T15" fmla="*/ 4 h 21"/>
              <a:gd name="T16" fmla="*/ 48 w 68"/>
              <a:gd name="T17" fmla="*/ 7 h 21"/>
              <a:gd name="T18" fmla="*/ 60 w 68"/>
              <a:gd name="T19" fmla="*/ 15 h 21"/>
              <a:gd name="T20" fmla="*/ 64 w 68"/>
              <a:gd name="T21" fmla="*/ 19 h 21"/>
              <a:gd name="T22" fmla="*/ 68 w 68"/>
              <a:gd name="T23" fmla="*/ 18 h 21"/>
              <a:gd name="T24" fmla="*/ 68 w 68"/>
              <a:gd name="T25" fmla="*/ 17 h 21"/>
              <a:gd name="T26" fmla="*/ 34 w 68"/>
              <a:gd name="T2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21">
                <a:moveTo>
                  <a:pt x="34" y="0"/>
                </a:moveTo>
                <a:cubicBezTo>
                  <a:pt x="20" y="0"/>
                  <a:pt x="8" y="6"/>
                  <a:pt x="0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3" y="20"/>
                  <a:pt x="3" y="20"/>
                  <a:pt x="4" y="19"/>
                </a:cubicBezTo>
                <a:cubicBezTo>
                  <a:pt x="5" y="18"/>
                  <a:pt x="6" y="16"/>
                  <a:pt x="8" y="15"/>
                </a:cubicBezTo>
                <a:cubicBezTo>
                  <a:pt x="11" y="12"/>
                  <a:pt x="15" y="9"/>
                  <a:pt x="20" y="7"/>
                </a:cubicBezTo>
                <a:cubicBezTo>
                  <a:pt x="24" y="5"/>
                  <a:pt x="29" y="4"/>
                  <a:pt x="34" y="4"/>
                </a:cubicBezTo>
                <a:cubicBezTo>
                  <a:pt x="39" y="4"/>
                  <a:pt x="44" y="5"/>
                  <a:pt x="48" y="7"/>
                </a:cubicBezTo>
                <a:cubicBezTo>
                  <a:pt x="53" y="9"/>
                  <a:pt x="57" y="12"/>
                  <a:pt x="60" y="15"/>
                </a:cubicBezTo>
                <a:cubicBezTo>
                  <a:pt x="62" y="16"/>
                  <a:pt x="63" y="18"/>
                  <a:pt x="64" y="19"/>
                </a:cubicBezTo>
                <a:cubicBezTo>
                  <a:pt x="66" y="21"/>
                  <a:pt x="68" y="20"/>
                  <a:pt x="68" y="18"/>
                </a:cubicBezTo>
                <a:cubicBezTo>
                  <a:pt x="68" y="18"/>
                  <a:pt x="68" y="17"/>
                  <a:pt x="68" y="17"/>
                </a:cubicBezTo>
                <a:cubicBezTo>
                  <a:pt x="60" y="6"/>
                  <a:pt x="48" y="0"/>
                  <a:pt x="3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43"/>
          <p:cNvSpPr>
            <a:spLocks noEditPoints="1"/>
          </p:cNvSpPr>
          <p:nvPr/>
        </p:nvSpPr>
        <p:spPr bwMode="auto">
          <a:xfrm>
            <a:off x="11482388" y="2424113"/>
            <a:ext cx="69850" cy="101600"/>
          </a:xfrm>
          <a:custGeom>
            <a:avLst/>
            <a:gdLst>
              <a:gd name="T0" fmla="*/ 9 w 19"/>
              <a:gd name="T1" fmla="*/ 0 h 27"/>
              <a:gd name="T2" fmla="*/ 0 w 19"/>
              <a:gd name="T3" fmla="*/ 17 h 27"/>
              <a:gd name="T4" fmla="*/ 9 w 19"/>
              <a:gd name="T5" fmla="*/ 27 h 27"/>
              <a:gd name="T6" fmla="*/ 19 w 19"/>
              <a:gd name="T7" fmla="*/ 17 h 27"/>
              <a:gd name="T8" fmla="*/ 9 w 19"/>
              <a:gd name="T9" fmla="*/ 0 h 27"/>
              <a:gd name="T10" fmla="*/ 11 w 19"/>
              <a:gd name="T11" fmla="*/ 10 h 27"/>
              <a:gd name="T12" fmla="*/ 14 w 19"/>
              <a:gd name="T13" fmla="*/ 17 h 27"/>
              <a:gd name="T14" fmla="*/ 9 w 19"/>
              <a:gd name="T15" fmla="*/ 22 h 27"/>
              <a:gd name="T16" fmla="*/ 5 w 19"/>
              <a:gd name="T17" fmla="*/ 17 h 27"/>
              <a:gd name="T18" fmla="*/ 8 w 19"/>
              <a:gd name="T19" fmla="*/ 10 h 27"/>
              <a:gd name="T20" fmla="*/ 9 w 19"/>
              <a:gd name="T21" fmla="*/ 7 h 27"/>
              <a:gd name="T22" fmla="*/ 11 w 19"/>
              <a:gd name="T23" fmla="*/ 9 h 27"/>
              <a:gd name="T24" fmla="*/ 11 w 19"/>
              <a:gd name="T25" fmla="*/ 1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27">
                <a:moveTo>
                  <a:pt x="9" y="0"/>
                </a:moveTo>
                <a:cubicBezTo>
                  <a:pt x="8" y="0"/>
                  <a:pt x="0" y="11"/>
                  <a:pt x="0" y="17"/>
                </a:cubicBezTo>
                <a:cubicBezTo>
                  <a:pt x="0" y="22"/>
                  <a:pt x="4" y="27"/>
                  <a:pt x="9" y="27"/>
                </a:cubicBezTo>
                <a:cubicBezTo>
                  <a:pt x="15" y="27"/>
                  <a:pt x="19" y="22"/>
                  <a:pt x="19" y="17"/>
                </a:cubicBezTo>
                <a:cubicBezTo>
                  <a:pt x="19" y="11"/>
                  <a:pt x="11" y="0"/>
                  <a:pt x="9" y="0"/>
                </a:cubicBezTo>
                <a:close/>
                <a:moveTo>
                  <a:pt x="11" y="10"/>
                </a:moveTo>
                <a:cubicBezTo>
                  <a:pt x="13" y="14"/>
                  <a:pt x="14" y="16"/>
                  <a:pt x="14" y="17"/>
                </a:cubicBezTo>
                <a:cubicBezTo>
                  <a:pt x="14" y="20"/>
                  <a:pt x="12" y="22"/>
                  <a:pt x="9" y="22"/>
                </a:cubicBezTo>
                <a:cubicBezTo>
                  <a:pt x="7" y="22"/>
                  <a:pt x="5" y="20"/>
                  <a:pt x="5" y="17"/>
                </a:cubicBezTo>
                <a:cubicBezTo>
                  <a:pt x="5" y="16"/>
                  <a:pt x="5" y="14"/>
                  <a:pt x="8" y="10"/>
                </a:cubicBezTo>
                <a:cubicBezTo>
                  <a:pt x="9" y="7"/>
                  <a:pt x="9" y="7"/>
                  <a:pt x="9" y="7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10"/>
                  <a:pt x="11" y="1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44"/>
          <p:cNvSpPr>
            <a:spLocks noEditPoints="1"/>
          </p:cNvSpPr>
          <p:nvPr/>
        </p:nvSpPr>
        <p:spPr bwMode="auto">
          <a:xfrm>
            <a:off x="10179050" y="2225675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6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6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1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1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Oval 145"/>
          <p:cNvSpPr>
            <a:spLocks noChangeArrowheads="1"/>
          </p:cNvSpPr>
          <p:nvPr/>
        </p:nvSpPr>
        <p:spPr bwMode="auto">
          <a:xfrm>
            <a:off x="10336213" y="238601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Oval 146"/>
          <p:cNvSpPr>
            <a:spLocks noChangeArrowheads="1"/>
          </p:cNvSpPr>
          <p:nvPr/>
        </p:nvSpPr>
        <p:spPr bwMode="auto">
          <a:xfrm>
            <a:off x="10475913" y="2386013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10340975" y="2525713"/>
            <a:ext cx="157163" cy="55563"/>
          </a:xfrm>
          <a:custGeom>
            <a:avLst/>
            <a:gdLst>
              <a:gd name="T0" fmla="*/ 39 w 42"/>
              <a:gd name="T1" fmla="*/ 5 h 15"/>
              <a:gd name="T2" fmla="*/ 38 w 42"/>
              <a:gd name="T3" fmla="*/ 6 h 15"/>
              <a:gd name="T4" fmla="*/ 38 w 42"/>
              <a:gd name="T5" fmla="*/ 6 h 15"/>
              <a:gd name="T6" fmla="*/ 32 w 42"/>
              <a:gd name="T7" fmla="*/ 10 h 15"/>
              <a:gd name="T8" fmla="*/ 24 w 42"/>
              <a:gd name="T9" fmla="*/ 8 h 15"/>
              <a:gd name="T10" fmla="*/ 24 w 42"/>
              <a:gd name="T11" fmla="*/ 8 h 15"/>
              <a:gd name="T12" fmla="*/ 9 w 42"/>
              <a:gd name="T13" fmla="*/ 1 h 15"/>
              <a:gd name="T14" fmla="*/ 0 w 42"/>
              <a:gd name="T15" fmla="*/ 8 h 15"/>
              <a:gd name="T16" fmla="*/ 0 w 42"/>
              <a:gd name="T17" fmla="*/ 10 h 15"/>
              <a:gd name="T18" fmla="*/ 3 w 42"/>
              <a:gd name="T19" fmla="*/ 11 h 15"/>
              <a:gd name="T20" fmla="*/ 4 w 42"/>
              <a:gd name="T21" fmla="*/ 10 h 15"/>
              <a:gd name="T22" fmla="*/ 4 w 42"/>
              <a:gd name="T23" fmla="*/ 10 h 15"/>
              <a:gd name="T24" fmla="*/ 10 w 42"/>
              <a:gd name="T25" fmla="*/ 6 h 15"/>
              <a:gd name="T26" fmla="*/ 12 w 42"/>
              <a:gd name="T27" fmla="*/ 5 h 15"/>
              <a:gd name="T28" fmla="*/ 18 w 42"/>
              <a:gd name="T29" fmla="*/ 8 h 15"/>
              <a:gd name="T30" fmla="*/ 18 w 42"/>
              <a:gd name="T31" fmla="*/ 8 h 15"/>
              <a:gd name="T32" fmla="*/ 30 w 42"/>
              <a:gd name="T33" fmla="*/ 15 h 15"/>
              <a:gd name="T34" fmla="*/ 33 w 42"/>
              <a:gd name="T35" fmla="*/ 15 h 15"/>
              <a:gd name="T36" fmla="*/ 42 w 42"/>
              <a:gd name="T37" fmla="*/ 8 h 15"/>
              <a:gd name="T38" fmla="*/ 42 w 42"/>
              <a:gd name="T39" fmla="*/ 6 h 15"/>
              <a:gd name="T40" fmla="*/ 39 w 42"/>
              <a:gd name="T41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15">
                <a:moveTo>
                  <a:pt x="39" y="5"/>
                </a:moveTo>
                <a:cubicBezTo>
                  <a:pt x="39" y="5"/>
                  <a:pt x="38" y="5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7" y="8"/>
                  <a:pt x="35" y="10"/>
                  <a:pt x="32" y="10"/>
                </a:cubicBezTo>
                <a:cubicBezTo>
                  <a:pt x="29" y="11"/>
                  <a:pt x="26" y="10"/>
                  <a:pt x="24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2"/>
                  <a:pt x="14" y="0"/>
                  <a:pt x="9" y="1"/>
                </a:cubicBezTo>
                <a:cubicBezTo>
                  <a:pt x="5" y="2"/>
                  <a:pt x="2" y="5"/>
                  <a:pt x="0" y="8"/>
                </a:cubicBezTo>
                <a:cubicBezTo>
                  <a:pt x="0" y="9"/>
                  <a:pt x="0" y="9"/>
                  <a:pt x="0" y="10"/>
                </a:cubicBezTo>
                <a:cubicBezTo>
                  <a:pt x="0" y="11"/>
                  <a:pt x="1" y="12"/>
                  <a:pt x="3" y="11"/>
                </a:cubicBezTo>
                <a:cubicBezTo>
                  <a:pt x="3" y="11"/>
                  <a:pt x="4" y="11"/>
                  <a:pt x="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5" y="8"/>
                  <a:pt x="7" y="6"/>
                  <a:pt x="10" y="6"/>
                </a:cubicBezTo>
                <a:cubicBezTo>
                  <a:pt x="10" y="5"/>
                  <a:pt x="11" y="5"/>
                  <a:pt x="12" y="5"/>
                </a:cubicBezTo>
                <a:cubicBezTo>
                  <a:pt x="14" y="5"/>
                  <a:pt x="17" y="6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21" y="13"/>
                  <a:pt x="25" y="15"/>
                  <a:pt x="30" y="15"/>
                </a:cubicBezTo>
                <a:cubicBezTo>
                  <a:pt x="31" y="15"/>
                  <a:pt x="32" y="15"/>
                  <a:pt x="33" y="15"/>
                </a:cubicBezTo>
                <a:cubicBezTo>
                  <a:pt x="37" y="14"/>
                  <a:pt x="40" y="11"/>
                  <a:pt x="42" y="8"/>
                </a:cubicBezTo>
                <a:cubicBezTo>
                  <a:pt x="42" y="7"/>
                  <a:pt x="42" y="7"/>
                  <a:pt x="42" y="6"/>
                </a:cubicBezTo>
                <a:cubicBezTo>
                  <a:pt x="42" y="5"/>
                  <a:pt x="41" y="4"/>
                  <a:pt x="39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48"/>
          <p:cNvSpPr>
            <a:spLocks noEditPoints="1"/>
          </p:cNvSpPr>
          <p:nvPr/>
        </p:nvSpPr>
        <p:spPr bwMode="auto">
          <a:xfrm>
            <a:off x="9217025" y="2225675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1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1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Oval 149"/>
          <p:cNvSpPr>
            <a:spLocks noChangeArrowheads="1"/>
          </p:cNvSpPr>
          <p:nvPr/>
        </p:nvSpPr>
        <p:spPr bwMode="auto">
          <a:xfrm>
            <a:off x="9375775" y="2386013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Oval 150"/>
          <p:cNvSpPr>
            <a:spLocks noChangeArrowheads="1"/>
          </p:cNvSpPr>
          <p:nvPr/>
        </p:nvSpPr>
        <p:spPr bwMode="auto">
          <a:xfrm>
            <a:off x="9513888" y="238601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51"/>
          <p:cNvSpPr>
            <a:spLocks/>
          </p:cNvSpPr>
          <p:nvPr/>
        </p:nvSpPr>
        <p:spPr bwMode="auto">
          <a:xfrm>
            <a:off x="9329738" y="2517775"/>
            <a:ext cx="255588" cy="76200"/>
          </a:xfrm>
          <a:custGeom>
            <a:avLst/>
            <a:gdLst>
              <a:gd name="T0" fmla="*/ 34 w 68"/>
              <a:gd name="T1" fmla="*/ 0 h 20"/>
              <a:gd name="T2" fmla="*/ 0 w 68"/>
              <a:gd name="T3" fmla="*/ 17 h 20"/>
              <a:gd name="T4" fmla="*/ 0 w 68"/>
              <a:gd name="T5" fmla="*/ 18 h 20"/>
              <a:gd name="T6" fmla="*/ 2 w 68"/>
              <a:gd name="T7" fmla="*/ 20 h 20"/>
              <a:gd name="T8" fmla="*/ 4 w 68"/>
              <a:gd name="T9" fmla="*/ 19 h 20"/>
              <a:gd name="T10" fmla="*/ 8 w 68"/>
              <a:gd name="T11" fmla="*/ 15 h 20"/>
              <a:gd name="T12" fmla="*/ 20 w 68"/>
              <a:gd name="T13" fmla="*/ 7 h 20"/>
              <a:gd name="T14" fmla="*/ 34 w 68"/>
              <a:gd name="T15" fmla="*/ 4 h 20"/>
              <a:gd name="T16" fmla="*/ 48 w 68"/>
              <a:gd name="T17" fmla="*/ 7 h 20"/>
              <a:gd name="T18" fmla="*/ 60 w 68"/>
              <a:gd name="T19" fmla="*/ 15 h 20"/>
              <a:gd name="T20" fmla="*/ 64 w 68"/>
              <a:gd name="T21" fmla="*/ 19 h 20"/>
              <a:gd name="T22" fmla="*/ 64 w 68"/>
              <a:gd name="T23" fmla="*/ 19 h 20"/>
              <a:gd name="T24" fmla="*/ 64 w 68"/>
              <a:gd name="T25" fmla="*/ 20 h 20"/>
              <a:gd name="T26" fmla="*/ 66 w 68"/>
              <a:gd name="T27" fmla="*/ 20 h 20"/>
              <a:gd name="T28" fmla="*/ 68 w 68"/>
              <a:gd name="T29" fmla="*/ 18 h 20"/>
              <a:gd name="T30" fmla="*/ 68 w 68"/>
              <a:gd name="T31" fmla="*/ 17 h 20"/>
              <a:gd name="T32" fmla="*/ 34 w 68"/>
              <a:gd name="T3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" h="20">
                <a:moveTo>
                  <a:pt x="34" y="0"/>
                </a:moveTo>
                <a:cubicBezTo>
                  <a:pt x="20" y="0"/>
                  <a:pt x="8" y="6"/>
                  <a:pt x="0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3" y="20"/>
                  <a:pt x="3" y="20"/>
                  <a:pt x="4" y="19"/>
                </a:cubicBezTo>
                <a:cubicBezTo>
                  <a:pt x="5" y="18"/>
                  <a:pt x="6" y="16"/>
                  <a:pt x="8" y="15"/>
                </a:cubicBezTo>
                <a:cubicBezTo>
                  <a:pt x="11" y="12"/>
                  <a:pt x="15" y="9"/>
                  <a:pt x="20" y="7"/>
                </a:cubicBezTo>
                <a:cubicBezTo>
                  <a:pt x="24" y="5"/>
                  <a:pt x="29" y="4"/>
                  <a:pt x="34" y="4"/>
                </a:cubicBezTo>
                <a:cubicBezTo>
                  <a:pt x="39" y="4"/>
                  <a:pt x="44" y="5"/>
                  <a:pt x="48" y="7"/>
                </a:cubicBezTo>
                <a:cubicBezTo>
                  <a:pt x="53" y="9"/>
                  <a:pt x="57" y="12"/>
                  <a:pt x="60" y="15"/>
                </a:cubicBezTo>
                <a:cubicBezTo>
                  <a:pt x="62" y="16"/>
                  <a:pt x="63" y="18"/>
                  <a:pt x="64" y="19"/>
                </a:cubicBezTo>
                <a:cubicBezTo>
                  <a:pt x="64" y="19"/>
                  <a:pt x="64" y="19"/>
                  <a:pt x="64" y="19"/>
                </a:cubicBezTo>
                <a:cubicBezTo>
                  <a:pt x="64" y="20"/>
                  <a:pt x="64" y="20"/>
                  <a:pt x="64" y="20"/>
                </a:cubicBezTo>
                <a:cubicBezTo>
                  <a:pt x="65" y="20"/>
                  <a:pt x="65" y="20"/>
                  <a:pt x="66" y="20"/>
                </a:cubicBezTo>
                <a:cubicBezTo>
                  <a:pt x="67" y="20"/>
                  <a:pt x="68" y="19"/>
                  <a:pt x="68" y="18"/>
                </a:cubicBezTo>
                <a:cubicBezTo>
                  <a:pt x="68" y="18"/>
                  <a:pt x="68" y="17"/>
                  <a:pt x="68" y="17"/>
                </a:cubicBezTo>
                <a:cubicBezTo>
                  <a:pt x="60" y="6"/>
                  <a:pt x="48" y="0"/>
                  <a:pt x="3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52"/>
          <p:cNvSpPr>
            <a:spLocks/>
          </p:cNvSpPr>
          <p:nvPr/>
        </p:nvSpPr>
        <p:spPr bwMode="auto">
          <a:xfrm>
            <a:off x="9382125" y="2292350"/>
            <a:ext cx="150813" cy="82550"/>
          </a:xfrm>
          <a:custGeom>
            <a:avLst/>
            <a:gdLst>
              <a:gd name="T0" fmla="*/ 18 w 40"/>
              <a:gd name="T1" fmla="*/ 21 h 22"/>
              <a:gd name="T2" fmla="*/ 22 w 40"/>
              <a:gd name="T3" fmla="*/ 21 h 22"/>
              <a:gd name="T4" fmla="*/ 39 w 40"/>
              <a:gd name="T5" fmla="*/ 4 h 22"/>
              <a:gd name="T6" fmla="*/ 39 w 40"/>
              <a:gd name="T7" fmla="*/ 1 h 22"/>
              <a:gd name="T8" fmla="*/ 36 w 40"/>
              <a:gd name="T9" fmla="*/ 1 h 22"/>
              <a:gd name="T10" fmla="*/ 20 w 40"/>
              <a:gd name="T11" fmla="*/ 16 h 22"/>
              <a:gd name="T12" fmla="*/ 4 w 40"/>
              <a:gd name="T13" fmla="*/ 1 h 22"/>
              <a:gd name="T14" fmla="*/ 3 w 40"/>
              <a:gd name="T15" fmla="*/ 0 h 22"/>
              <a:gd name="T16" fmla="*/ 1 w 40"/>
              <a:gd name="T17" fmla="*/ 1 h 22"/>
              <a:gd name="T18" fmla="*/ 1 w 40"/>
              <a:gd name="T19" fmla="*/ 4 h 22"/>
              <a:gd name="T20" fmla="*/ 18 w 40"/>
              <a:gd name="T21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" h="22">
                <a:moveTo>
                  <a:pt x="18" y="21"/>
                </a:moveTo>
                <a:cubicBezTo>
                  <a:pt x="19" y="22"/>
                  <a:pt x="21" y="22"/>
                  <a:pt x="22" y="21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3"/>
                  <a:pt x="40" y="1"/>
                  <a:pt x="39" y="1"/>
                </a:cubicBezTo>
                <a:cubicBezTo>
                  <a:pt x="38" y="0"/>
                  <a:pt x="36" y="0"/>
                  <a:pt x="36" y="1"/>
                </a:cubicBezTo>
                <a:cubicBezTo>
                  <a:pt x="20" y="16"/>
                  <a:pt x="20" y="16"/>
                  <a:pt x="20" y="16"/>
                </a:cubicBezTo>
                <a:cubicBezTo>
                  <a:pt x="4" y="1"/>
                  <a:pt x="4" y="1"/>
                  <a:pt x="4" y="1"/>
                </a:cubicBezTo>
                <a:cubicBezTo>
                  <a:pt x="4" y="0"/>
                  <a:pt x="3" y="0"/>
                  <a:pt x="3" y="0"/>
                </a:cubicBezTo>
                <a:cubicBezTo>
                  <a:pt x="2" y="0"/>
                  <a:pt x="2" y="0"/>
                  <a:pt x="1" y="1"/>
                </a:cubicBezTo>
                <a:cubicBezTo>
                  <a:pt x="0" y="1"/>
                  <a:pt x="0" y="3"/>
                  <a:pt x="1" y="4"/>
                </a:cubicBezTo>
                <a:lnTo>
                  <a:pt x="18" y="2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53"/>
          <p:cNvSpPr>
            <a:spLocks noEditPoints="1"/>
          </p:cNvSpPr>
          <p:nvPr/>
        </p:nvSpPr>
        <p:spPr bwMode="auto">
          <a:xfrm>
            <a:off x="8256588" y="2225675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2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2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Oval 154"/>
          <p:cNvSpPr>
            <a:spLocks noChangeArrowheads="1"/>
          </p:cNvSpPr>
          <p:nvPr/>
        </p:nvSpPr>
        <p:spPr bwMode="auto">
          <a:xfrm>
            <a:off x="8413750" y="238601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Oval 155"/>
          <p:cNvSpPr>
            <a:spLocks noChangeArrowheads="1"/>
          </p:cNvSpPr>
          <p:nvPr/>
        </p:nvSpPr>
        <p:spPr bwMode="auto">
          <a:xfrm>
            <a:off x="8553450" y="2386013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156"/>
          <p:cNvSpPr>
            <a:spLocks/>
          </p:cNvSpPr>
          <p:nvPr/>
        </p:nvSpPr>
        <p:spPr bwMode="auto">
          <a:xfrm>
            <a:off x="8369300" y="2517775"/>
            <a:ext cx="255588" cy="79375"/>
          </a:xfrm>
          <a:custGeom>
            <a:avLst/>
            <a:gdLst>
              <a:gd name="T0" fmla="*/ 34 w 68"/>
              <a:gd name="T1" fmla="*/ 0 h 21"/>
              <a:gd name="T2" fmla="*/ 0 w 68"/>
              <a:gd name="T3" fmla="*/ 17 h 21"/>
              <a:gd name="T4" fmla="*/ 0 w 68"/>
              <a:gd name="T5" fmla="*/ 18 h 21"/>
              <a:gd name="T6" fmla="*/ 2 w 68"/>
              <a:gd name="T7" fmla="*/ 20 h 21"/>
              <a:gd name="T8" fmla="*/ 4 w 68"/>
              <a:gd name="T9" fmla="*/ 19 h 21"/>
              <a:gd name="T10" fmla="*/ 8 w 68"/>
              <a:gd name="T11" fmla="*/ 15 h 21"/>
              <a:gd name="T12" fmla="*/ 20 w 68"/>
              <a:gd name="T13" fmla="*/ 7 h 21"/>
              <a:gd name="T14" fmla="*/ 34 w 68"/>
              <a:gd name="T15" fmla="*/ 4 h 21"/>
              <a:gd name="T16" fmla="*/ 48 w 68"/>
              <a:gd name="T17" fmla="*/ 7 h 21"/>
              <a:gd name="T18" fmla="*/ 60 w 68"/>
              <a:gd name="T19" fmla="*/ 15 h 21"/>
              <a:gd name="T20" fmla="*/ 64 w 68"/>
              <a:gd name="T21" fmla="*/ 19 h 21"/>
              <a:gd name="T22" fmla="*/ 68 w 68"/>
              <a:gd name="T23" fmla="*/ 18 h 21"/>
              <a:gd name="T24" fmla="*/ 68 w 68"/>
              <a:gd name="T25" fmla="*/ 17 h 21"/>
              <a:gd name="T26" fmla="*/ 34 w 68"/>
              <a:gd name="T2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21">
                <a:moveTo>
                  <a:pt x="34" y="0"/>
                </a:moveTo>
                <a:cubicBezTo>
                  <a:pt x="20" y="0"/>
                  <a:pt x="8" y="6"/>
                  <a:pt x="0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3" y="20"/>
                  <a:pt x="3" y="20"/>
                  <a:pt x="4" y="19"/>
                </a:cubicBezTo>
                <a:cubicBezTo>
                  <a:pt x="5" y="18"/>
                  <a:pt x="6" y="16"/>
                  <a:pt x="8" y="15"/>
                </a:cubicBezTo>
                <a:cubicBezTo>
                  <a:pt x="11" y="12"/>
                  <a:pt x="15" y="9"/>
                  <a:pt x="20" y="7"/>
                </a:cubicBezTo>
                <a:cubicBezTo>
                  <a:pt x="24" y="5"/>
                  <a:pt x="29" y="4"/>
                  <a:pt x="34" y="4"/>
                </a:cubicBezTo>
                <a:cubicBezTo>
                  <a:pt x="39" y="4"/>
                  <a:pt x="44" y="5"/>
                  <a:pt x="48" y="7"/>
                </a:cubicBezTo>
                <a:cubicBezTo>
                  <a:pt x="53" y="9"/>
                  <a:pt x="57" y="12"/>
                  <a:pt x="60" y="15"/>
                </a:cubicBezTo>
                <a:cubicBezTo>
                  <a:pt x="62" y="16"/>
                  <a:pt x="63" y="18"/>
                  <a:pt x="64" y="19"/>
                </a:cubicBezTo>
                <a:cubicBezTo>
                  <a:pt x="66" y="21"/>
                  <a:pt x="68" y="20"/>
                  <a:pt x="68" y="18"/>
                </a:cubicBezTo>
                <a:cubicBezTo>
                  <a:pt x="68" y="18"/>
                  <a:pt x="68" y="17"/>
                  <a:pt x="68" y="17"/>
                </a:cubicBezTo>
                <a:cubicBezTo>
                  <a:pt x="60" y="6"/>
                  <a:pt x="48" y="0"/>
                  <a:pt x="3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57"/>
          <p:cNvSpPr>
            <a:spLocks noEditPoints="1"/>
          </p:cNvSpPr>
          <p:nvPr/>
        </p:nvSpPr>
        <p:spPr bwMode="auto">
          <a:xfrm>
            <a:off x="7296150" y="2225675"/>
            <a:ext cx="479425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6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6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1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1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Oval 158"/>
          <p:cNvSpPr>
            <a:spLocks noChangeArrowheads="1"/>
          </p:cNvSpPr>
          <p:nvPr/>
        </p:nvSpPr>
        <p:spPr bwMode="auto">
          <a:xfrm>
            <a:off x="7453313" y="2386013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Oval 159"/>
          <p:cNvSpPr>
            <a:spLocks noChangeArrowheads="1"/>
          </p:cNvSpPr>
          <p:nvPr/>
        </p:nvSpPr>
        <p:spPr bwMode="auto">
          <a:xfrm>
            <a:off x="7591425" y="238601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160"/>
          <p:cNvSpPr>
            <a:spLocks noEditPoints="1"/>
          </p:cNvSpPr>
          <p:nvPr/>
        </p:nvSpPr>
        <p:spPr bwMode="auto">
          <a:xfrm>
            <a:off x="7497763" y="2533650"/>
            <a:ext cx="76200" cy="74613"/>
          </a:xfrm>
          <a:custGeom>
            <a:avLst/>
            <a:gdLst>
              <a:gd name="T0" fmla="*/ 10 w 20"/>
              <a:gd name="T1" fmla="*/ 0 h 20"/>
              <a:gd name="T2" fmla="*/ 0 w 20"/>
              <a:gd name="T3" fmla="*/ 10 h 20"/>
              <a:gd name="T4" fmla="*/ 10 w 20"/>
              <a:gd name="T5" fmla="*/ 20 h 20"/>
              <a:gd name="T6" fmla="*/ 20 w 20"/>
              <a:gd name="T7" fmla="*/ 10 h 20"/>
              <a:gd name="T8" fmla="*/ 10 w 20"/>
              <a:gd name="T9" fmla="*/ 0 h 20"/>
              <a:gd name="T10" fmla="*/ 10 w 20"/>
              <a:gd name="T11" fmla="*/ 15 h 20"/>
              <a:gd name="T12" fmla="*/ 5 w 20"/>
              <a:gd name="T13" fmla="*/ 10 h 20"/>
              <a:gd name="T14" fmla="*/ 10 w 20"/>
              <a:gd name="T15" fmla="*/ 5 h 20"/>
              <a:gd name="T16" fmla="*/ 15 w 20"/>
              <a:gd name="T17" fmla="*/ 10 h 20"/>
              <a:gd name="T18" fmla="*/ 10 w 20"/>
              <a:gd name="T19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0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cubicBezTo>
                  <a:pt x="15" y="20"/>
                  <a:pt x="20" y="15"/>
                  <a:pt x="20" y="10"/>
                </a:cubicBezTo>
                <a:cubicBezTo>
                  <a:pt x="20" y="5"/>
                  <a:pt x="15" y="0"/>
                  <a:pt x="10" y="0"/>
                </a:cubicBezTo>
                <a:close/>
                <a:moveTo>
                  <a:pt x="10" y="15"/>
                </a:moveTo>
                <a:cubicBezTo>
                  <a:pt x="7" y="15"/>
                  <a:pt x="5" y="13"/>
                  <a:pt x="5" y="10"/>
                </a:cubicBezTo>
                <a:cubicBezTo>
                  <a:pt x="5" y="7"/>
                  <a:pt x="7" y="5"/>
                  <a:pt x="10" y="5"/>
                </a:cubicBezTo>
                <a:cubicBezTo>
                  <a:pt x="13" y="5"/>
                  <a:pt x="15" y="7"/>
                  <a:pt x="15" y="10"/>
                </a:cubicBezTo>
                <a:cubicBezTo>
                  <a:pt x="15" y="13"/>
                  <a:pt x="13" y="15"/>
                  <a:pt x="10" y="1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161"/>
          <p:cNvSpPr>
            <a:spLocks noEditPoints="1"/>
          </p:cNvSpPr>
          <p:nvPr/>
        </p:nvSpPr>
        <p:spPr bwMode="auto">
          <a:xfrm>
            <a:off x="6334125" y="2225675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1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1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Oval 162"/>
          <p:cNvSpPr>
            <a:spLocks noChangeArrowheads="1"/>
          </p:cNvSpPr>
          <p:nvPr/>
        </p:nvSpPr>
        <p:spPr bwMode="auto">
          <a:xfrm>
            <a:off x="6491288" y="238601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Oval 163"/>
          <p:cNvSpPr>
            <a:spLocks noChangeArrowheads="1"/>
          </p:cNvSpPr>
          <p:nvPr/>
        </p:nvSpPr>
        <p:spPr bwMode="auto">
          <a:xfrm>
            <a:off x="6630988" y="238601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164"/>
          <p:cNvSpPr>
            <a:spLocks noEditPoints="1"/>
          </p:cNvSpPr>
          <p:nvPr/>
        </p:nvSpPr>
        <p:spPr bwMode="auto">
          <a:xfrm>
            <a:off x="6416675" y="2468563"/>
            <a:ext cx="315913" cy="153988"/>
          </a:xfrm>
          <a:custGeom>
            <a:avLst/>
            <a:gdLst>
              <a:gd name="T0" fmla="*/ 81 w 84"/>
              <a:gd name="T1" fmla="*/ 0 h 41"/>
              <a:gd name="T2" fmla="*/ 3 w 84"/>
              <a:gd name="T3" fmla="*/ 0 h 41"/>
              <a:gd name="T4" fmla="*/ 0 w 84"/>
              <a:gd name="T5" fmla="*/ 3 h 41"/>
              <a:gd name="T6" fmla="*/ 0 w 84"/>
              <a:gd name="T7" fmla="*/ 3 h 41"/>
              <a:gd name="T8" fmla="*/ 42 w 84"/>
              <a:gd name="T9" fmla="*/ 41 h 41"/>
              <a:gd name="T10" fmla="*/ 42 w 84"/>
              <a:gd name="T11" fmla="*/ 41 h 41"/>
              <a:gd name="T12" fmla="*/ 84 w 84"/>
              <a:gd name="T13" fmla="*/ 3 h 41"/>
              <a:gd name="T14" fmla="*/ 81 w 84"/>
              <a:gd name="T15" fmla="*/ 0 h 41"/>
              <a:gd name="T16" fmla="*/ 79 w 84"/>
              <a:gd name="T17" fmla="*/ 7 h 41"/>
              <a:gd name="T18" fmla="*/ 67 w 84"/>
              <a:gd name="T19" fmla="*/ 26 h 41"/>
              <a:gd name="T20" fmla="*/ 42 w 84"/>
              <a:gd name="T21" fmla="*/ 36 h 41"/>
              <a:gd name="T22" fmla="*/ 17 w 84"/>
              <a:gd name="T23" fmla="*/ 26 h 41"/>
              <a:gd name="T24" fmla="*/ 6 w 84"/>
              <a:gd name="T25" fmla="*/ 7 h 41"/>
              <a:gd name="T26" fmla="*/ 5 w 84"/>
              <a:gd name="T27" fmla="*/ 5 h 41"/>
              <a:gd name="T28" fmla="*/ 79 w 84"/>
              <a:gd name="T29" fmla="*/ 5 h 41"/>
              <a:gd name="T30" fmla="*/ 79 w 84"/>
              <a:gd name="T31" fmla="*/ 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4" h="41">
                <a:moveTo>
                  <a:pt x="81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3" y="25"/>
                  <a:pt x="20" y="41"/>
                  <a:pt x="42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64" y="41"/>
                  <a:pt x="82" y="25"/>
                  <a:pt x="84" y="3"/>
                </a:cubicBezTo>
                <a:cubicBezTo>
                  <a:pt x="84" y="1"/>
                  <a:pt x="83" y="0"/>
                  <a:pt x="81" y="0"/>
                </a:cubicBezTo>
                <a:close/>
                <a:moveTo>
                  <a:pt x="79" y="7"/>
                </a:moveTo>
                <a:cubicBezTo>
                  <a:pt x="77" y="14"/>
                  <a:pt x="73" y="21"/>
                  <a:pt x="67" y="26"/>
                </a:cubicBezTo>
                <a:cubicBezTo>
                  <a:pt x="60" y="33"/>
                  <a:pt x="51" y="36"/>
                  <a:pt x="42" y="36"/>
                </a:cubicBezTo>
                <a:cubicBezTo>
                  <a:pt x="33" y="36"/>
                  <a:pt x="24" y="33"/>
                  <a:pt x="17" y="26"/>
                </a:cubicBezTo>
                <a:cubicBezTo>
                  <a:pt x="11" y="21"/>
                  <a:pt x="7" y="14"/>
                  <a:pt x="6" y="7"/>
                </a:cubicBezTo>
                <a:cubicBezTo>
                  <a:pt x="5" y="5"/>
                  <a:pt x="5" y="5"/>
                  <a:pt x="5" y="5"/>
                </a:cubicBezTo>
                <a:cubicBezTo>
                  <a:pt x="79" y="5"/>
                  <a:pt x="79" y="5"/>
                  <a:pt x="79" y="5"/>
                </a:cubicBezTo>
                <a:lnTo>
                  <a:pt x="79" y="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165"/>
          <p:cNvSpPr>
            <a:spLocks noEditPoints="1"/>
          </p:cNvSpPr>
          <p:nvPr/>
        </p:nvSpPr>
        <p:spPr bwMode="auto">
          <a:xfrm>
            <a:off x="5373688" y="2225675"/>
            <a:ext cx="479425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1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1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Oval 166"/>
          <p:cNvSpPr>
            <a:spLocks noChangeArrowheads="1"/>
          </p:cNvSpPr>
          <p:nvPr/>
        </p:nvSpPr>
        <p:spPr bwMode="auto">
          <a:xfrm>
            <a:off x="5530850" y="2382838"/>
            <a:ext cx="26988" cy="3016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Oval 167"/>
          <p:cNvSpPr>
            <a:spLocks noChangeArrowheads="1"/>
          </p:cNvSpPr>
          <p:nvPr/>
        </p:nvSpPr>
        <p:spPr bwMode="auto">
          <a:xfrm>
            <a:off x="5670550" y="2382838"/>
            <a:ext cx="25400" cy="3016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168"/>
          <p:cNvSpPr>
            <a:spLocks noEditPoints="1"/>
          </p:cNvSpPr>
          <p:nvPr/>
        </p:nvSpPr>
        <p:spPr bwMode="auto">
          <a:xfrm>
            <a:off x="5508625" y="2533650"/>
            <a:ext cx="209550" cy="101600"/>
          </a:xfrm>
          <a:custGeom>
            <a:avLst/>
            <a:gdLst>
              <a:gd name="T0" fmla="*/ 54 w 56"/>
              <a:gd name="T1" fmla="*/ 0 h 27"/>
              <a:gd name="T2" fmla="*/ 2 w 56"/>
              <a:gd name="T3" fmla="*/ 0 h 27"/>
              <a:gd name="T4" fmla="*/ 0 w 56"/>
              <a:gd name="T5" fmla="*/ 2 h 27"/>
              <a:gd name="T6" fmla="*/ 2 w 56"/>
              <a:gd name="T7" fmla="*/ 5 h 27"/>
              <a:gd name="T8" fmla="*/ 29 w 56"/>
              <a:gd name="T9" fmla="*/ 5 h 27"/>
              <a:gd name="T10" fmla="*/ 29 w 56"/>
              <a:gd name="T11" fmla="*/ 13 h 27"/>
              <a:gd name="T12" fmla="*/ 43 w 56"/>
              <a:gd name="T13" fmla="*/ 27 h 27"/>
              <a:gd name="T14" fmla="*/ 56 w 56"/>
              <a:gd name="T15" fmla="*/ 13 h 27"/>
              <a:gd name="T16" fmla="*/ 56 w 56"/>
              <a:gd name="T17" fmla="*/ 2 h 27"/>
              <a:gd name="T18" fmla="*/ 54 w 56"/>
              <a:gd name="T19" fmla="*/ 0 h 27"/>
              <a:gd name="T20" fmla="*/ 52 w 56"/>
              <a:gd name="T21" fmla="*/ 13 h 27"/>
              <a:gd name="T22" fmla="*/ 43 w 56"/>
              <a:gd name="T23" fmla="*/ 22 h 27"/>
              <a:gd name="T24" fmla="*/ 34 w 56"/>
              <a:gd name="T25" fmla="*/ 13 h 27"/>
              <a:gd name="T26" fmla="*/ 34 w 56"/>
              <a:gd name="T27" fmla="*/ 5 h 27"/>
              <a:gd name="T28" fmla="*/ 52 w 56"/>
              <a:gd name="T29" fmla="*/ 5 h 27"/>
              <a:gd name="T30" fmla="*/ 52 w 56"/>
              <a:gd name="T31" fmla="*/ 1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6" h="27">
                <a:moveTo>
                  <a:pt x="5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5"/>
                  <a:pt x="2" y="5"/>
                </a:cubicBezTo>
                <a:cubicBezTo>
                  <a:pt x="29" y="5"/>
                  <a:pt x="29" y="5"/>
                  <a:pt x="29" y="5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21"/>
                  <a:pt x="35" y="27"/>
                  <a:pt x="43" y="27"/>
                </a:cubicBezTo>
                <a:cubicBezTo>
                  <a:pt x="50" y="27"/>
                  <a:pt x="56" y="21"/>
                  <a:pt x="56" y="13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5" y="0"/>
                  <a:pt x="54" y="0"/>
                </a:cubicBezTo>
                <a:close/>
                <a:moveTo>
                  <a:pt x="52" y="13"/>
                </a:moveTo>
                <a:cubicBezTo>
                  <a:pt x="52" y="18"/>
                  <a:pt x="48" y="22"/>
                  <a:pt x="43" y="22"/>
                </a:cubicBezTo>
                <a:cubicBezTo>
                  <a:pt x="38" y="22"/>
                  <a:pt x="34" y="18"/>
                  <a:pt x="34" y="13"/>
                </a:cubicBezTo>
                <a:cubicBezTo>
                  <a:pt x="34" y="5"/>
                  <a:pt x="34" y="5"/>
                  <a:pt x="34" y="5"/>
                </a:cubicBezTo>
                <a:cubicBezTo>
                  <a:pt x="52" y="5"/>
                  <a:pt x="52" y="5"/>
                  <a:pt x="52" y="5"/>
                </a:cubicBezTo>
                <a:lnTo>
                  <a:pt x="52" y="1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169"/>
          <p:cNvSpPr>
            <a:spLocks noEditPoints="1"/>
          </p:cNvSpPr>
          <p:nvPr/>
        </p:nvSpPr>
        <p:spPr bwMode="auto">
          <a:xfrm>
            <a:off x="4411663" y="2225675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2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2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1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1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170"/>
          <p:cNvSpPr>
            <a:spLocks/>
          </p:cNvSpPr>
          <p:nvPr/>
        </p:nvSpPr>
        <p:spPr bwMode="auto">
          <a:xfrm>
            <a:off x="4524375" y="2544763"/>
            <a:ext cx="255588" cy="77788"/>
          </a:xfrm>
          <a:custGeom>
            <a:avLst/>
            <a:gdLst>
              <a:gd name="T0" fmla="*/ 66 w 68"/>
              <a:gd name="T1" fmla="*/ 0 h 21"/>
              <a:gd name="T2" fmla="*/ 64 w 68"/>
              <a:gd name="T3" fmla="*/ 1 h 21"/>
              <a:gd name="T4" fmla="*/ 60 w 68"/>
              <a:gd name="T5" fmla="*/ 5 h 21"/>
              <a:gd name="T6" fmla="*/ 48 w 68"/>
              <a:gd name="T7" fmla="*/ 13 h 21"/>
              <a:gd name="T8" fmla="*/ 34 w 68"/>
              <a:gd name="T9" fmla="*/ 16 h 21"/>
              <a:gd name="T10" fmla="*/ 20 w 68"/>
              <a:gd name="T11" fmla="*/ 13 h 21"/>
              <a:gd name="T12" fmla="*/ 8 w 68"/>
              <a:gd name="T13" fmla="*/ 5 h 21"/>
              <a:gd name="T14" fmla="*/ 4 w 68"/>
              <a:gd name="T15" fmla="*/ 1 h 21"/>
              <a:gd name="T16" fmla="*/ 4 w 68"/>
              <a:gd name="T17" fmla="*/ 1 h 21"/>
              <a:gd name="T18" fmla="*/ 2 w 68"/>
              <a:gd name="T19" fmla="*/ 0 h 21"/>
              <a:gd name="T20" fmla="*/ 0 w 68"/>
              <a:gd name="T21" fmla="*/ 2 h 21"/>
              <a:gd name="T22" fmla="*/ 0 w 68"/>
              <a:gd name="T23" fmla="*/ 4 h 21"/>
              <a:gd name="T24" fmla="*/ 34 w 68"/>
              <a:gd name="T25" fmla="*/ 21 h 21"/>
              <a:gd name="T26" fmla="*/ 68 w 68"/>
              <a:gd name="T27" fmla="*/ 4 h 21"/>
              <a:gd name="T28" fmla="*/ 68 w 68"/>
              <a:gd name="T29" fmla="*/ 2 h 21"/>
              <a:gd name="T30" fmla="*/ 66 w 68"/>
              <a:gd name="T31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" h="21">
                <a:moveTo>
                  <a:pt x="66" y="0"/>
                </a:moveTo>
                <a:cubicBezTo>
                  <a:pt x="65" y="0"/>
                  <a:pt x="65" y="0"/>
                  <a:pt x="64" y="1"/>
                </a:cubicBezTo>
                <a:cubicBezTo>
                  <a:pt x="63" y="2"/>
                  <a:pt x="62" y="4"/>
                  <a:pt x="60" y="5"/>
                </a:cubicBezTo>
                <a:cubicBezTo>
                  <a:pt x="57" y="9"/>
                  <a:pt x="53" y="11"/>
                  <a:pt x="48" y="13"/>
                </a:cubicBezTo>
                <a:cubicBezTo>
                  <a:pt x="44" y="15"/>
                  <a:pt x="39" y="16"/>
                  <a:pt x="34" y="16"/>
                </a:cubicBezTo>
                <a:cubicBezTo>
                  <a:pt x="29" y="16"/>
                  <a:pt x="24" y="15"/>
                  <a:pt x="20" y="13"/>
                </a:cubicBezTo>
                <a:cubicBezTo>
                  <a:pt x="15" y="11"/>
                  <a:pt x="11" y="9"/>
                  <a:pt x="8" y="5"/>
                </a:cubicBezTo>
                <a:cubicBezTo>
                  <a:pt x="6" y="4"/>
                  <a:pt x="5" y="2"/>
                  <a:pt x="4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0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4"/>
                </a:cubicBezTo>
                <a:cubicBezTo>
                  <a:pt x="8" y="14"/>
                  <a:pt x="20" y="21"/>
                  <a:pt x="34" y="21"/>
                </a:cubicBezTo>
                <a:cubicBezTo>
                  <a:pt x="48" y="21"/>
                  <a:pt x="60" y="14"/>
                  <a:pt x="68" y="4"/>
                </a:cubicBezTo>
                <a:cubicBezTo>
                  <a:pt x="68" y="3"/>
                  <a:pt x="68" y="3"/>
                  <a:pt x="68" y="2"/>
                </a:cubicBezTo>
                <a:cubicBezTo>
                  <a:pt x="68" y="1"/>
                  <a:pt x="67" y="0"/>
                  <a:pt x="6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171"/>
          <p:cNvSpPr>
            <a:spLocks noEditPoints="1"/>
          </p:cNvSpPr>
          <p:nvPr/>
        </p:nvSpPr>
        <p:spPr bwMode="auto">
          <a:xfrm>
            <a:off x="4505325" y="2360613"/>
            <a:ext cx="293688" cy="74613"/>
          </a:xfrm>
          <a:custGeom>
            <a:avLst/>
            <a:gdLst>
              <a:gd name="T0" fmla="*/ 76 w 78"/>
              <a:gd name="T1" fmla="*/ 0 h 20"/>
              <a:gd name="T2" fmla="*/ 46 w 78"/>
              <a:gd name="T3" fmla="*/ 0 h 20"/>
              <a:gd name="T4" fmla="*/ 44 w 78"/>
              <a:gd name="T5" fmla="*/ 3 h 20"/>
              <a:gd name="T6" fmla="*/ 44 w 78"/>
              <a:gd name="T7" fmla="*/ 8 h 20"/>
              <a:gd name="T8" fmla="*/ 34 w 78"/>
              <a:gd name="T9" fmla="*/ 8 h 20"/>
              <a:gd name="T10" fmla="*/ 34 w 78"/>
              <a:gd name="T11" fmla="*/ 3 h 20"/>
              <a:gd name="T12" fmla="*/ 32 w 78"/>
              <a:gd name="T13" fmla="*/ 0 h 20"/>
              <a:gd name="T14" fmla="*/ 2 w 78"/>
              <a:gd name="T15" fmla="*/ 0 h 20"/>
              <a:gd name="T16" fmla="*/ 0 w 78"/>
              <a:gd name="T17" fmla="*/ 3 h 20"/>
              <a:gd name="T18" fmla="*/ 0 w 78"/>
              <a:gd name="T19" fmla="*/ 18 h 20"/>
              <a:gd name="T20" fmla="*/ 2 w 78"/>
              <a:gd name="T21" fmla="*/ 20 h 20"/>
              <a:gd name="T22" fmla="*/ 32 w 78"/>
              <a:gd name="T23" fmla="*/ 20 h 20"/>
              <a:gd name="T24" fmla="*/ 34 w 78"/>
              <a:gd name="T25" fmla="*/ 18 h 20"/>
              <a:gd name="T26" fmla="*/ 34 w 78"/>
              <a:gd name="T27" fmla="*/ 12 h 20"/>
              <a:gd name="T28" fmla="*/ 44 w 78"/>
              <a:gd name="T29" fmla="*/ 12 h 20"/>
              <a:gd name="T30" fmla="*/ 44 w 78"/>
              <a:gd name="T31" fmla="*/ 18 h 20"/>
              <a:gd name="T32" fmla="*/ 46 w 78"/>
              <a:gd name="T33" fmla="*/ 20 h 20"/>
              <a:gd name="T34" fmla="*/ 76 w 78"/>
              <a:gd name="T35" fmla="*/ 20 h 20"/>
              <a:gd name="T36" fmla="*/ 78 w 78"/>
              <a:gd name="T37" fmla="*/ 18 h 20"/>
              <a:gd name="T38" fmla="*/ 78 w 78"/>
              <a:gd name="T39" fmla="*/ 3 h 20"/>
              <a:gd name="T40" fmla="*/ 76 w 78"/>
              <a:gd name="T41" fmla="*/ 0 h 20"/>
              <a:gd name="T42" fmla="*/ 29 w 78"/>
              <a:gd name="T43" fmla="*/ 15 h 20"/>
              <a:gd name="T44" fmla="*/ 4 w 78"/>
              <a:gd name="T45" fmla="*/ 15 h 20"/>
              <a:gd name="T46" fmla="*/ 4 w 78"/>
              <a:gd name="T47" fmla="*/ 5 h 20"/>
              <a:gd name="T48" fmla="*/ 29 w 78"/>
              <a:gd name="T49" fmla="*/ 5 h 20"/>
              <a:gd name="T50" fmla="*/ 29 w 78"/>
              <a:gd name="T51" fmla="*/ 15 h 20"/>
              <a:gd name="T52" fmla="*/ 74 w 78"/>
              <a:gd name="T53" fmla="*/ 15 h 20"/>
              <a:gd name="T54" fmla="*/ 49 w 78"/>
              <a:gd name="T55" fmla="*/ 15 h 20"/>
              <a:gd name="T56" fmla="*/ 49 w 78"/>
              <a:gd name="T57" fmla="*/ 5 h 20"/>
              <a:gd name="T58" fmla="*/ 74 w 78"/>
              <a:gd name="T59" fmla="*/ 5 h 20"/>
              <a:gd name="T60" fmla="*/ 74 w 78"/>
              <a:gd name="T61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8" h="20">
                <a:moveTo>
                  <a:pt x="76" y="0"/>
                </a:move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4" y="1"/>
                  <a:pt x="44" y="3"/>
                </a:cubicBezTo>
                <a:cubicBezTo>
                  <a:pt x="44" y="8"/>
                  <a:pt x="44" y="8"/>
                  <a:pt x="4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1"/>
                  <a:pt x="33" y="0"/>
                  <a:pt x="3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3" y="20"/>
                  <a:pt x="34" y="19"/>
                  <a:pt x="34" y="18"/>
                </a:cubicBezTo>
                <a:cubicBezTo>
                  <a:pt x="34" y="12"/>
                  <a:pt x="34" y="12"/>
                  <a:pt x="3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9"/>
                  <a:pt x="45" y="20"/>
                  <a:pt x="46" y="20"/>
                </a:cubicBezTo>
                <a:cubicBezTo>
                  <a:pt x="76" y="20"/>
                  <a:pt x="76" y="20"/>
                  <a:pt x="76" y="20"/>
                </a:cubicBezTo>
                <a:cubicBezTo>
                  <a:pt x="77" y="20"/>
                  <a:pt x="78" y="19"/>
                  <a:pt x="78" y="18"/>
                </a:cubicBezTo>
                <a:cubicBezTo>
                  <a:pt x="78" y="3"/>
                  <a:pt x="78" y="3"/>
                  <a:pt x="78" y="3"/>
                </a:cubicBezTo>
                <a:cubicBezTo>
                  <a:pt x="78" y="1"/>
                  <a:pt x="77" y="0"/>
                  <a:pt x="76" y="0"/>
                </a:cubicBezTo>
                <a:close/>
                <a:moveTo>
                  <a:pt x="29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5"/>
                  <a:pt x="4" y="5"/>
                  <a:pt x="4" y="5"/>
                </a:cubicBezTo>
                <a:cubicBezTo>
                  <a:pt x="29" y="5"/>
                  <a:pt x="29" y="5"/>
                  <a:pt x="29" y="5"/>
                </a:cubicBezTo>
                <a:lnTo>
                  <a:pt x="29" y="15"/>
                </a:lnTo>
                <a:close/>
                <a:moveTo>
                  <a:pt x="74" y="15"/>
                </a:moveTo>
                <a:cubicBezTo>
                  <a:pt x="49" y="15"/>
                  <a:pt x="49" y="15"/>
                  <a:pt x="49" y="15"/>
                </a:cubicBezTo>
                <a:cubicBezTo>
                  <a:pt x="49" y="5"/>
                  <a:pt x="49" y="5"/>
                  <a:pt x="49" y="5"/>
                </a:cubicBezTo>
                <a:cubicBezTo>
                  <a:pt x="74" y="5"/>
                  <a:pt x="74" y="5"/>
                  <a:pt x="74" y="5"/>
                </a:cubicBezTo>
                <a:lnTo>
                  <a:pt x="74" y="1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172"/>
          <p:cNvSpPr>
            <a:spLocks noEditPoints="1"/>
          </p:cNvSpPr>
          <p:nvPr/>
        </p:nvSpPr>
        <p:spPr bwMode="auto">
          <a:xfrm>
            <a:off x="3451225" y="2225675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1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1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Oval 173"/>
          <p:cNvSpPr>
            <a:spLocks noChangeArrowheads="1"/>
          </p:cNvSpPr>
          <p:nvPr/>
        </p:nvSpPr>
        <p:spPr bwMode="auto">
          <a:xfrm>
            <a:off x="3608388" y="238601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Oval 174"/>
          <p:cNvSpPr>
            <a:spLocks noChangeArrowheads="1"/>
          </p:cNvSpPr>
          <p:nvPr/>
        </p:nvSpPr>
        <p:spPr bwMode="auto">
          <a:xfrm>
            <a:off x="3748088" y="2386013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175"/>
          <p:cNvSpPr>
            <a:spLocks/>
          </p:cNvSpPr>
          <p:nvPr/>
        </p:nvSpPr>
        <p:spPr bwMode="auto">
          <a:xfrm>
            <a:off x="3563938" y="2544763"/>
            <a:ext cx="255588" cy="77788"/>
          </a:xfrm>
          <a:custGeom>
            <a:avLst/>
            <a:gdLst>
              <a:gd name="T0" fmla="*/ 66 w 68"/>
              <a:gd name="T1" fmla="*/ 0 h 21"/>
              <a:gd name="T2" fmla="*/ 64 w 68"/>
              <a:gd name="T3" fmla="*/ 1 h 21"/>
              <a:gd name="T4" fmla="*/ 60 w 68"/>
              <a:gd name="T5" fmla="*/ 5 h 21"/>
              <a:gd name="T6" fmla="*/ 48 w 68"/>
              <a:gd name="T7" fmla="*/ 13 h 21"/>
              <a:gd name="T8" fmla="*/ 34 w 68"/>
              <a:gd name="T9" fmla="*/ 16 h 21"/>
              <a:gd name="T10" fmla="*/ 20 w 68"/>
              <a:gd name="T11" fmla="*/ 13 h 21"/>
              <a:gd name="T12" fmla="*/ 8 w 68"/>
              <a:gd name="T13" fmla="*/ 5 h 21"/>
              <a:gd name="T14" fmla="*/ 4 w 68"/>
              <a:gd name="T15" fmla="*/ 1 h 21"/>
              <a:gd name="T16" fmla="*/ 2 w 68"/>
              <a:gd name="T17" fmla="*/ 0 h 21"/>
              <a:gd name="T18" fmla="*/ 0 w 68"/>
              <a:gd name="T19" fmla="*/ 2 h 21"/>
              <a:gd name="T20" fmla="*/ 0 w 68"/>
              <a:gd name="T21" fmla="*/ 4 h 21"/>
              <a:gd name="T22" fmla="*/ 34 w 68"/>
              <a:gd name="T23" fmla="*/ 21 h 21"/>
              <a:gd name="T24" fmla="*/ 68 w 68"/>
              <a:gd name="T25" fmla="*/ 4 h 21"/>
              <a:gd name="T26" fmla="*/ 68 w 68"/>
              <a:gd name="T27" fmla="*/ 2 h 21"/>
              <a:gd name="T28" fmla="*/ 66 w 68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8" h="21">
                <a:moveTo>
                  <a:pt x="66" y="0"/>
                </a:moveTo>
                <a:cubicBezTo>
                  <a:pt x="65" y="0"/>
                  <a:pt x="65" y="0"/>
                  <a:pt x="64" y="1"/>
                </a:cubicBezTo>
                <a:cubicBezTo>
                  <a:pt x="63" y="2"/>
                  <a:pt x="62" y="4"/>
                  <a:pt x="60" y="5"/>
                </a:cubicBezTo>
                <a:cubicBezTo>
                  <a:pt x="57" y="9"/>
                  <a:pt x="53" y="11"/>
                  <a:pt x="48" y="13"/>
                </a:cubicBezTo>
                <a:cubicBezTo>
                  <a:pt x="44" y="15"/>
                  <a:pt x="39" y="16"/>
                  <a:pt x="34" y="16"/>
                </a:cubicBezTo>
                <a:cubicBezTo>
                  <a:pt x="29" y="16"/>
                  <a:pt x="24" y="15"/>
                  <a:pt x="20" y="13"/>
                </a:cubicBezTo>
                <a:cubicBezTo>
                  <a:pt x="15" y="11"/>
                  <a:pt x="11" y="9"/>
                  <a:pt x="8" y="5"/>
                </a:cubicBezTo>
                <a:cubicBezTo>
                  <a:pt x="6" y="4"/>
                  <a:pt x="5" y="2"/>
                  <a:pt x="4" y="1"/>
                </a:cubicBezTo>
                <a:cubicBezTo>
                  <a:pt x="3" y="0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4"/>
                </a:cubicBezTo>
                <a:cubicBezTo>
                  <a:pt x="8" y="14"/>
                  <a:pt x="20" y="21"/>
                  <a:pt x="34" y="21"/>
                </a:cubicBezTo>
                <a:cubicBezTo>
                  <a:pt x="48" y="21"/>
                  <a:pt x="60" y="14"/>
                  <a:pt x="68" y="4"/>
                </a:cubicBezTo>
                <a:cubicBezTo>
                  <a:pt x="68" y="3"/>
                  <a:pt x="68" y="3"/>
                  <a:pt x="68" y="2"/>
                </a:cubicBezTo>
                <a:cubicBezTo>
                  <a:pt x="68" y="1"/>
                  <a:pt x="67" y="0"/>
                  <a:pt x="6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176"/>
          <p:cNvSpPr>
            <a:spLocks noEditPoints="1"/>
          </p:cNvSpPr>
          <p:nvPr/>
        </p:nvSpPr>
        <p:spPr bwMode="auto">
          <a:xfrm>
            <a:off x="2489200" y="2225675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1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1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Oval 177"/>
          <p:cNvSpPr>
            <a:spLocks noChangeArrowheads="1"/>
          </p:cNvSpPr>
          <p:nvPr/>
        </p:nvSpPr>
        <p:spPr bwMode="auto">
          <a:xfrm>
            <a:off x="2647950" y="2386013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Oval 178"/>
          <p:cNvSpPr>
            <a:spLocks noChangeArrowheads="1"/>
          </p:cNvSpPr>
          <p:nvPr/>
        </p:nvSpPr>
        <p:spPr bwMode="auto">
          <a:xfrm>
            <a:off x="2786063" y="238601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179"/>
          <p:cNvSpPr>
            <a:spLocks/>
          </p:cNvSpPr>
          <p:nvPr/>
        </p:nvSpPr>
        <p:spPr bwMode="auto">
          <a:xfrm>
            <a:off x="2625725" y="2547938"/>
            <a:ext cx="209550" cy="15875"/>
          </a:xfrm>
          <a:custGeom>
            <a:avLst/>
            <a:gdLst>
              <a:gd name="T0" fmla="*/ 54 w 56"/>
              <a:gd name="T1" fmla="*/ 0 h 4"/>
              <a:gd name="T2" fmla="*/ 2 w 56"/>
              <a:gd name="T3" fmla="*/ 0 h 4"/>
              <a:gd name="T4" fmla="*/ 0 w 56"/>
              <a:gd name="T5" fmla="*/ 2 h 4"/>
              <a:gd name="T6" fmla="*/ 2 w 56"/>
              <a:gd name="T7" fmla="*/ 4 h 4"/>
              <a:gd name="T8" fmla="*/ 54 w 56"/>
              <a:gd name="T9" fmla="*/ 4 h 4"/>
              <a:gd name="T10" fmla="*/ 56 w 56"/>
              <a:gd name="T11" fmla="*/ 2 h 4"/>
              <a:gd name="T12" fmla="*/ 54 w 5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">
                <a:moveTo>
                  <a:pt x="5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5" y="4"/>
                  <a:pt x="56" y="3"/>
                  <a:pt x="56" y="2"/>
                </a:cubicBezTo>
                <a:cubicBezTo>
                  <a:pt x="56" y="1"/>
                  <a:pt x="55" y="0"/>
                  <a:pt x="5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180"/>
          <p:cNvSpPr>
            <a:spLocks noEditPoints="1"/>
          </p:cNvSpPr>
          <p:nvPr/>
        </p:nvSpPr>
        <p:spPr bwMode="auto">
          <a:xfrm>
            <a:off x="1528763" y="2333625"/>
            <a:ext cx="209550" cy="263525"/>
          </a:xfrm>
          <a:custGeom>
            <a:avLst/>
            <a:gdLst>
              <a:gd name="T0" fmla="*/ 19 w 56"/>
              <a:gd name="T1" fmla="*/ 4 h 70"/>
              <a:gd name="T2" fmla="*/ 20 w 56"/>
              <a:gd name="T3" fmla="*/ 5 h 70"/>
              <a:gd name="T4" fmla="*/ 20 w 56"/>
              <a:gd name="T5" fmla="*/ 5 h 70"/>
              <a:gd name="T6" fmla="*/ 19 w 56"/>
              <a:gd name="T7" fmla="*/ 13 h 70"/>
              <a:gd name="T8" fmla="*/ 20 w 56"/>
              <a:gd name="T9" fmla="*/ 21 h 70"/>
              <a:gd name="T10" fmla="*/ 20 w 56"/>
              <a:gd name="T11" fmla="*/ 22 h 70"/>
              <a:gd name="T12" fmla="*/ 20 w 56"/>
              <a:gd name="T13" fmla="*/ 26 h 70"/>
              <a:gd name="T14" fmla="*/ 24 w 56"/>
              <a:gd name="T15" fmla="*/ 26 h 70"/>
              <a:gd name="T16" fmla="*/ 50 w 56"/>
              <a:gd name="T17" fmla="*/ 26 h 70"/>
              <a:gd name="T18" fmla="*/ 52 w 56"/>
              <a:gd name="T19" fmla="*/ 27 h 70"/>
              <a:gd name="T20" fmla="*/ 52 w 56"/>
              <a:gd name="T21" fmla="*/ 64 h 70"/>
              <a:gd name="T22" fmla="*/ 50 w 56"/>
              <a:gd name="T23" fmla="*/ 66 h 70"/>
              <a:gd name="T24" fmla="*/ 6 w 56"/>
              <a:gd name="T25" fmla="*/ 66 h 70"/>
              <a:gd name="T26" fmla="*/ 5 w 56"/>
              <a:gd name="T27" fmla="*/ 64 h 70"/>
              <a:gd name="T28" fmla="*/ 5 w 56"/>
              <a:gd name="T29" fmla="*/ 34 h 70"/>
              <a:gd name="T30" fmla="*/ 11 w 56"/>
              <a:gd name="T31" fmla="*/ 15 h 70"/>
              <a:gd name="T32" fmla="*/ 18 w 56"/>
              <a:gd name="T33" fmla="*/ 5 h 70"/>
              <a:gd name="T34" fmla="*/ 19 w 56"/>
              <a:gd name="T35" fmla="*/ 4 h 70"/>
              <a:gd name="T36" fmla="*/ 19 w 56"/>
              <a:gd name="T37" fmla="*/ 4 h 70"/>
              <a:gd name="T38" fmla="*/ 19 w 56"/>
              <a:gd name="T39" fmla="*/ 0 h 70"/>
              <a:gd name="T40" fmla="*/ 15 w 56"/>
              <a:gd name="T41" fmla="*/ 1 h 70"/>
              <a:gd name="T42" fmla="*/ 7 w 56"/>
              <a:gd name="T43" fmla="*/ 13 h 70"/>
              <a:gd name="T44" fmla="*/ 0 w 56"/>
              <a:gd name="T45" fmla="*/ 33 h 70"/>
              <a:gd name="T46" fmla="*/ 0 w 56"/>
              <a:gd name="T47" fmla="*/ 64 h 70"/>
              <a:gd name="T48" fmla="*/ 6 w 56"/>
              <a:gd name="T49" fmla="*/ 70 h 70"/>
              <a:gd name="T50" fmla="*/ 50 w 56"/>
              <a:gd name="T51" fmla="*/ 70 h 70"/>
              <a:gd name="T52" fmla="*/ 56 w 56"/>
              <a:gd name="T53" fmla="*/ 64 h 70"/>
              <a:gd name="T54" fmla="*/ 56 w 56"/>
              <a:gd name="T55" fmla="*/ 27 h 70"/>
              <a:gd name="T56" fmla="*/ 50 w 56"/>
              <a:gd name="T57" fmla="*/ 21 h 70"/>
              <a:gd name="T58" fmla="*/ 24 w 56"/>
              <a:gd name="T59" fmla="*/ 21 h 70"/>
              <a:gd name="T60" fmla="*/ 24 w 56"/>
              <a:gd name="T61" fmla="*/ 20 h 70"/>
              <a:gd name="T62" fmla="*/ 23 w 56"/>
              <a:gd name="T63" fmla="*/ 13 h 70"/>
              <a:gd name="T64" fmla="*/ 24 w 56"/>
              <a:gd name="T65" fmla="*/ 6 h 70"/>
              <a:gd name="T66" fmla="*/ 24 w 56"/>
              <a:gd name="T67" fmla="*/ 5 h 70"/>
              <a:gd name="T68" fmla="*/ 19 w 56"/>
              <a:gd name="T6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6" h="70">
                <a:moveTo>
                  <a:pt x="19" y="4"/>
                </a:moveTo>
                <a:cubicBezTo>
                  <a:pt x="19" y="4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19" y="8"/>
                  <a:pt x="19" y="11"/>
                  <a:pt x="19" y="13"/>
                </a:cubicBezTo>
                <a:cubicBezTo>
                  <a:pt x="19" y="16"/>
                  <a:pt x="19" y="18"/>
                  <a:pt x="20" y="21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50" y="26"/>
                  <a:pt x="50" y="26"/>
                  <a:pt x="50" y="26"/>
                </a:cubicBezTo>
                <a:cubicBezTo>
                  <a:pt x="51" y="26"/>
                  <a:pt x="52" y="26"/>
                  <a:pt x="52" y="27"/>
                </a:cubicBezTo>
                <a:cubicBezTo>
                  <a:pt x="52" y="64"/>
                  <a:pt x="52" y="64"/>
                  <a:pt x="52" y="64"/>
                </a:cubicBezTo>
                <a:cubicBezTo>
                  <a:pt x="52" y="65"/>
                  <a:pt x="51" y="66"/>
                  <a:pt x="50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5" y="66"/>
                  <a:pt x="5" y="65"/>
                  <a:pt x="5" y="64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30"/>
                  <a:pt x="6" y="25"/>
                  <a:pt x="11" y="15"/>
                </a:cubicBezTo>
                <a:cubicBezTo>
                  <a:pt x="14" y="10"/>
                  <a:pt x="17" y="6"/>
                  <a:pt x="18" y="5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lose/>
                <a:moveTo>
                  <a:pt x="19" y="0"/>
                </a:moveTo>
                <a:cubicBezTo>
                  <a:pt x="17" y="0"/>
                  <a:pt x="16" y="0"/>
                  <a:pt x="15" y="1"/>
                </a:cubicBezTo>
                <a:cubicBezTo>
                  <a:pt x="14" y="2"/>
                  <a:pt x="10" y="8"/>
                  <a:pt x="7" y="13"/>
                </a:cubicBezTo>
                <a:cubicBezTo>
                  <a:pt x="2" y="21"/>
                  <a:pt x="0" y="28"/>
                  <a:pt x="0" y="33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3" y="70"/>
                  <a:pt x="6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4" y="70"/>
                  <a:pt x="56" y="68"/>
                  <a:pt x="56" y="64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4"/>
                  <a:pt x="54" y="21"/>
                  <a:pt x="50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8"/>
                  <a:pt x="23" y="15"/>
                  <a:pt x="23" y="13"/>
                </a:cubicBezTo>
                <a:cubicBezTo>
                  <a:pt x="23" y="11"/>
                  <a:pt x="24" y="8"/>
                  <a:pt x="24" y="6"/>
                </a:cubicBezTo>
                <a:cubicBezTo>
                  <a:pt x="24" y="6"/>
                  <a:pt x="24" y="5"/>
                  <a:pt x="24" y="5"/>
                </a:cubicBezTo>
                <a:cubicBezTo>
                  <a:pt x="24" y="2"/>
                  <a:pt x="22" y="0"/>
                  <a:pt x="19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181"/>
          <p:cNvSpPr>
            <a:spLocks noEditPoints="1"/>
          </p:cNvSpPr>
          <p:nvPr/>
        </p:nvSpPr>
        <p:spPr bwMode="auto">
          <a:xfrm>
            <a:off x="1798638" y="2333625"/>
            <a:ext cx="211138" cy="263525"/>
          </a:xfrm>
          <a:custGeom>
            <a:avLst/>
            <a:gdLst>
              <a:gd name="T0" fmla="*/ 18 w 56"/>
              <a:gd name="T1" fmla="*/ 4 h 70"/>
              <a:gd name="T2" fmla="*/ 19 w 56"/>
              <a:gd name="T3" fmla="*/ 5 h 70"/>
              <a:gd name="T4" fmla="*/ 19 w 56"/>
              <a:gd name="T5" fmla="*/ 5 h 70"/>
              <a:gd name="T6" fmla="*/ 18 w 56"/>
              <a:gd name="T7" fmla="*/ 13 h 70"/>
              <a:gd name="T8" fmla="*/ 19 w 56"/>
              <a:gd name="T9" fmla="*/ 21 h 70"/>
              <a:gd name="T10" fmla="*/ 19 w 56"/>
              <a:gd name="T11" fmla="*/ 22 h 70"/>
              <a:gd name="T12" fmla="*/ 20 w 56"/>
              <a:gd name="T13" fmla="*/ 26 h 70"/>
              <a:gd name="T14" fmla="*/ 24 w 56"/>
              <a:gd name="T15" fmla="*/ 26 h 70"/>
              <a:gd name="T16" fmla="*/ 50 w 56"/>
              <a:gd name="T17" fmla="*/ 26 h 70"/>
              <a:gd name="T18" fmla="*/ 51 w 56"/>
              <a:gd name="T19" fmla="*/ 27 h 70"/>
              <a:gd name="T20" fmla="*/ 51 w 56"/>
              <a:gd name="T21" fmla="*/ 64 h 70"/>
              <a:gd name="T22" fmla="*/ 50 w 56"/>
              <a:gd name="T23" fmla="*/ 66 h 70"/>
              <a:gd name="T24" fmla="*/ 6 w 56"/>
              <a:gd name="T25" fmla="*/ 66 h 70"/>
              <a:gd name="T26" fmla="*/ 4 w 56"/>
              <a:gd name="T27" fmla="*/ 64 h 70"/>
              <a:gd name="T28" fmla="*/ 4 w 56"/>
              <a:gd name="T29" fmla="*/ 33 h 70"/>
              <a:gd name="T30" fmla="*/ 11 w 56"/>
              <a:gd name="T31" fmla="*/ 15 h 70"/>
              <a:gd name="T32" fmla="*/ 18 w 56"/>
              <a:gd name="T33" fmla="*/ 5 h 70"/>
              <a:gd name="T34" fmla="*/ 18 w 56"/>
              <a:gd name="T35" fmla="*/ 4 h 70"/>
              <a:gd name="T36" fmla="*/ 18 w 56"/>
              <a:gd name="T37" fmla="*/ 4 h 70"/>
              <a:gd name="T38" fmla="*/ 18 w 56"/>
              <a:gd name="T39" fmla="*/ 0 h 70"/>
              <a:gd name="T40" fmla="*/ 15 w 56"/>
              <a:gd name="T41" fmla="*/ 1 h 70"/>
              <a:gd name="T42" fmla="*/ 7 w 56"/>
              <a:gd name="T43" fmla="*/ 13 h 70"/>
              <a:gd name="T44" fmla="*/ 0 w 56"/>
              <a:gd name="T45" fmla="*/ 33 h 70"/>
              <a:gd name="T46" fmla="*/ 0 w 56"/>
              <a:gd name="T47" fmla="*/ 64 h 70"/>
              <a:gd name="T48" fmla="*/ 6 w 56"/>
              <a:gd name="T49" fmla="*/ 70 h 70"/>
              <a:gd name="T50" fmla="*/ 50 w 56"/>
              <a:gd name="T51" fmla="*/ 70 h 70"/>
              <a:gd name="T52" fmla="*/ 56 w 56"/>
              <a:gd name="T53" fmla="*/ 64 h 70"/>
              <a:gd name="T54" fmla="*/ 56 w 56"/>
              <a:gd name="T55" fmla="*/ 27 h 70"/>
              <a:gd name="T56" fmla="*/ 50 w 56"/>
              <a:gd name="T57" fmla="*/ 21 h 70"/>
              <a:gd name="T58" fmla="*/ 24 w 56"/>
              <a:gd name="T59" fmla="*/ 21 h 70"/>
              <a:gd name="T60" fmla="*/ 24 w 56"/>
              <a:gd name="T61" fmla="*/ 20 h 70"/>
              <a:gd name="T62" fmla="*/ 23 w 56"/>
              <a:gd name="T63" fmla="*/ 13 h 70"/>
              <a:gd name="T64" fmla="*/ 24 w 56"/>
              <a:gd name="T65" fmla="*/ 6 h 70"/>
              <a:gd name="T66" fmla="*/ 24 w 56"/>
              <a:gd name="T67" fmla="*/ 5 h 70"/>
              <a:gd name="T68" fmla="*/ 18 w 56"/>
              <a:gd name="T6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6" h="70">
                <a:moveTo>
                  <a:pt x="18" y="4"/>
                </a:moveTo>
                <a:cubicBezTo>
                  <a:pt x="19" y="4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8"/>
                  <a:pt x="18" y="10"/>
                  <a:pt x="18" y="13"/>
                </a:cubicBezTo>
                <a:cubicBezTo>
                  <a:pt x="18" y="16"/>
                  <a:pt x="19" y="18"/>
                  <a:pt x="19" y="21"/>
                </a:cubicBezTo>
                <a:cubicBezTo>
                  <a:pt x="19" y="22"/>
                  <a:pt x="19" y="22"/>
                  <a:pt x="19" y="22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50" y="26"/>
                  <a:pt x="50" y="26"/>
                  <a:pt x="50" y="26"/>
                </a:cubicBezTo>
                <a:cubicBezTo>
                  <a:pt x="51" y="26"/>
                  <a:pt x="51" y="26"/>
                  <a:pt x="51" y="27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5"/>
                  <a:pt x="51" y="66"/>
                  <a:pt x="50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5" y="66"/>
                  <a:pt x="4" y="65"/>
                  <a:pt x="4" y="64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0"/>
                  <a:pt x="5" y="25"/>
                  <a:pt x="11" y="15"/>
                </a:cubicBezTo>
                <a:cubicBezTo>
                  <a:pt x="13" y="10"/>
                  <a:pt x="17" y="5"/>
                  <a:pt x="18" y="5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lose/>
                <a:moveTo>
                  <a:pt x="18" y="0"/>
                </a:moveTo>
                <a:cubicBezTo>
                  <a:pt x="17" y="0"/>
                  <a:pt x="16" y="0"/>
                  <a:pt x="15" y="1"/>
                </a:cubicBezTo>
                <a:cubicBezTo>
                  <a:pt x="13" y="2"/>
                  <a:pt x="10" y="8"/>
                  <a:pt x="7" y="13"/>
                </a:cubicBezTo>
                <a:cubicBezTo>
                  <a:pt x="2" y="21"/>
                  <a:pt x="0" y="28"/>
                  <a:pt x="0" y="33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2" y="70"/>
                  <a:pt x="6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3" y="70"/>
                  <a:pt x="56" y="67"/>
                  <a:pt x="56" y="64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4"/>
                  <a:pt x="53" y="21"/>
                  <a:pt x="50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18"/>
                  <a:pt x="23" y="15"/>
                  <a:pt x="23" y="13"/>
                </a:cubicBezTo>
                <a:cubicBezTo>
                  <a:pt x="23" y="11"/>
                  <a:pt x="23" y="8"/>
                  <a:pt x="24" y="6"/>
                </a:cubicBezTo>
                <a:cubicBezTo>
                  <a:pt x="24" y="6"/>
                  <a:pt x="24" y="5"/>
                  <a:pt x="24" y="5"/>
                </a:cubicBezTo>
                <a:cubicBezTo>
                  <a:pt x="24" y="2"/>
                  <a:pt x="21" y="0"/>
                  <a:pt x="18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182"/>
          <p:cNvSpPr>
            <a:spLocks noEditPoints="1"/>
          </p:cNvSpPr>
          <p:nvPr/>
        </p:nvSpPr>
        <p:spPr bwMode="auto">
          <a:xfrm>
            <a:off x="838200" y="2333625"/>
            <a:ext cx="209550" cy="263525"/>
          </a:xfrm>
          <a:custGeom>
            <a:avLst/>
            <a:gdLst>
              <a:gd name="T0" fmla="*/ 37 w 56"/>
              <a:gd name="T1" fmla="*/ 66 h 70"/>
              <a:gd name="T2" fmla="*/ 36 w 56"/>
              <a:gd name="T3" fmla="*/ 65 h 70"/>
              <a:gd name="T4" fmla="*/ 36 w 56"/>
              <a:gd name="T5" fmla="*/ 65 h 70"/>
              <a:gd name="T6" fmla="*/ 37 w 56"/>
              <a:gd name="T7" fmla="*/ 57 h 70"/>
              <a:gd name="T8" fmla="*/ 36 w 56"/>
              <a:gd name="T9" fmla="*/ 49 h 70"/>
              <a:gd name="T10" fmla="*/ 36 w 56"/>
              <a:gd name="T11" fmla="*/ 48 h 70"/>
              <a:gd name="T12" fmla="*/ 36 w 56"/>
              <a:gd name="T13" fmla="*/ 44 h 70"/>
              <a:gd name="T14" fmla="*/ 32 w 56"/>
              <a:gd name="T15" fmla="*/ 44 h 70"/>
              <a:gd name="T16" fmla="*/ 6 w 56"/>
              <a:gd name="T17" fmla="*/ 44 h 70"/>
              <a:gd name="T18" fmla="*/ 4 w 56"/>
              <a:gd name="T19" fmla="*/ 43 h 70"/>
              <a:gd name="T20" fmla="*/ 4 w 56"/>
              <a:gd name="T21" fmla="*/ 6 h 70"/>
              <a:gd name="T22" fmla="*/ 6 w 56"/>
              <a:gd name="T23" fmla="*/ 4 h 70"/>
              <a:gd name="T24" fmla="*/ 50 w 56"/>
              <a:gd name="T25" fmla="*/ 4 h 70"/>
              <a:gd name="T26" fmla="*/ 51 w 56"/>
              <a:gd name="T27" fmla="*/ 6 h 70"/>
              <a:gd name="T28" fmla="*/ 51 w 56"/>
              <a:gd name="T29" fmla="*/ 36 h 70"/>
              <a:gd name="T30" fmla="*/ 45 w 56"/>
              <a:gd name="T31" fmla="*/ 55 h 70"/>
              <a:gd name="T32" fmla="*/ 38 w 56"/>
              <a:gd name="T33" fmla="*/ 65 h 70"/>
              <a:gd name="T34" fmla="*/ 37 w 56"/>
              <a:gd name="T35" fmla="*/ 66 h 70"/>
              <a:gd name="T36" fmla="*/ 37 w 56"/>
              <a:gd name="T37" fmla="*/ 66 h 70"/>
              <a:gd name="T38" fmla="*/ 37 w 56"/>
              <a:gd name="T39" fmla="*/ 70 h 70"/>
              <a:gd name="T40" fmla="*/ 41 w 56"/>
              <a:gd name="T41" fmla="*/ 69 h 70"/>
              <a:gd name="T42" fmla="*/ 49 w 56"/>
              <a:gd name="T43" fmla="*/ 57 h 70"/>
              <a:gd name="T44" fmla="*/ 56 w 56"/>
              <a:gd name="T45" fmla="*/ 37 h 70"/>
              <a:gd name="T46" fmla="*/ 56 w 56"/>
              <a:gd name="T47" fmla="*/ 6 h 70"/>
              <a:gd name="T48" fmla="*/ 50 w 56"/>
              <a:gd name="T49" fmla="*/ 0 h 70"/>
              <a:gd name="T50" fmla="*/ 6 w 56"/>
              <a:gd name="T51" fmla="*/ 0 h 70"/>
              <a:gd name="T52" fmla="*/ 0 w 56"/>
              <a:gd name="T53" fmla="*/ 6 h 70"/>
              <a:gd name="T54" fmla="*/ 0 w 56"/>
              <a:gd name="T55" fmla="*/ 43 h 70"/>
              <a:gd name="T56" fmla="*/ 6 w 56"/>
              <a:gd name="T57" fmla="*/ 49 h 70"/>
              <a:gd name="T58" fmla="*/ 32 w 56"/>
              <a:gd name="T59" fmla="*/ 49 h 70"/>
              <a:gd name="T60" fmla="*/ 32 w 56"/>
              <a:gd name="T61" fmla="*/ 50 h 70"/>
              <a:gd name="T62" fmla="*/ 33 w 56"/>
              <a:gd name="T63" fmla="*/ 57 h 70"/>
              <a:gd name="T64" fmla="*/ 32 w 56"/>
              <a:gd name="T65" fmla="*/ 64 h 70"/>
              <a:gd name="T66" fmla="*/ 32 w 56"/>
              <a:gd name="T67" fmla="*/ 65 h 70"/>
              <a:gd name="T68" fmla="*/ 37 w 56"/>
              <a:gd name="T6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6" h="70">
                <a:moveTo>
                  <a:pt x="37" y="66"/>
                </a:moveTo>
                <a:cubicBezTo>
                  <a:pt x="37" y="66"/>
                  <a:pt x="36" y="65"/>
                  <a:pt x="36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7" y="62"/>
                  <a:pt x="37" y="59"/>
                  <a:pt x="37" y="57"/>
                </a:cubicBezTo>
                <a:cubicBezTo>
                  <a:pt x="37" y="54"/>
                  <a:pt x="37" y="52"/>
                  <a:pt x="36" y="49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4"/>
                  <a:pt x="36" y="44"/>
                  <a:pt x="36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5" y="44"/>
                  <a:pt x="4" y="44"/>
                  <a:pt x="4" y="43"/>
                </a:cubicBezTo>
                <a:cubicBezTo>
                  <a:pt x="4" y="6"/>
                  <a:pt x="4" y="6"/>
                  <a:pt x="4" y="6"/>
                </a:cubicBezTo>
                <a:cubicBezTo>
                  <a:pt x="4" y="5"/>
                  <a:pt x="5" y="4"/>
                  <a:pt x="6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1" y="4"/>
                  <a:pt x="51" y="5"/>
                  <a:pt x="51" y="6"/>
                </a:cubicBezTo>
                <a:cubicBezTo>
                  <a:pt x="51" y="36"/>
                  <a:pt x="51" y="36"/>
                  <a:pt x="51" y="36"/>
                </a:cubicBezTo>
                <a:cubicBezTo>
                  <a:pt x="51" y="40"/>
                  <a:pt x="50" y="45"/>
                  <a:pt x="45" y="55"/>
                </a:cubicBezTo>
                <a:cubicBezTo>
                  <a:pt x="42" y="60"/>
                  <a:pt x="39" y="64"/>
                  <a:pt x="38" y="65"/>
                </a:cubicBezTo>
                <a:cubicBezTo>
                  <a:pt x="37" y="66"/>
                  <a:pt x="37" y="66"/>
                  <a:pt x="37" y="66"/>
                </a:cubicBezTo>
                <a:cubicBezTo>
                  <a:pt x="37" y="66"/>
                  <a:pt x="37" y="66"/>
                  <a:pt x="37" y="66"/>
                </a:cubicBezTo>
                <a:close/>
                <a:moveTo>
                  <a:pt x="37" y="70"/>
                </a:moveTo>
                <a:cubicBezTo>
                  <a:pt x="39" y="70"/>
                  <a:pt x="40" y="70"/>
                  <a:pt x="41" y="69"/>
                </a:cubicBezTo>
                <a:cubicBezTo>
                  <a:pt x="42" y="68"/>
                  <a:pt x="46" y="62"/>
                  <a:pt x="49" y="57"/>
                </a:cubicBezTo>
                <a:cubicBezTo>
                  <a:pt x="54" y="49"/>
                  <a:pt x="56" y="42"/>
                  <a:pt x="56" y="37"/>
                </a:cubicBezTo>
                <a:cubicBezTo>
                  <a:pt x="56" y="6"/>
                  <a:pt x="56" y="6"/>
                  <a:pt x="56" y="6"/>
                </a:cubicBezTo>
                <a:cubicBezTo>
                  <a:pt x="56" y="2"/>
                  <a:pt x="53" y="0"/>
                  <a:pt x="50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6"/>
                  <a:pt x="2" y="49"/>
                  <a:pt x="6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2"/>
                  <a:pt x="33" y="55"/>
                  <a:pt x="33" y="57"/>
                </a:cubicBezTo>
                <a:cubicBezTo>
                  <a:pt x="33" y="59"/>
                  <a:pt x="32" y="62"/>
                  <a:pt x="32" y="64"/>
                </a:cubicBezTo>
                <a:cubicBezTo>
                  <a:pt x="32" y="64"/>
                  <a:pt x="32" y="65"/>
                  <a:pt x="32" y="65"/>
                </a:cubicBezTo>
                <a:cubicBezTo>
                  <a:pt x="32" y="68"/>
                  <a:pt x="34" y="70"/>
                  <a:pt x="37" y="7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Freeform 183"/>
          <p:cNvSpPr>
            <a:spLocks noEditPoints="1"/>
          </p:cNvSpPr>
          <p:nvPr/>
        </p:nvSpPr>
        <p:spPr bwMode="auto">
          <a:xfrm>
            <a:off x="568325" y="2333625"/>
            <a:ext cx="209550" cy="263525"/>
          </a:xfrm>
          <a:custGeom>
            <a:avLst/>
            <a:gdLst>
              <a:gd name="T0" fmla="*/ 38 w 56"/>
              <a:gd name="T1" fmla="*/ 66 h 70"/>
              <a:gd name="T2" fmla="*/ 37 w 56"/>
              <a:gd name="T3" fmla="*/ 65 h 70"/>
              <a:gd name="T4" fmla="*/ 37 w 56"/>
              <a:gd name="T5" fmla="*/ 65 h 70"/>
              <a:gd name="T6" fmla="*/ 38 w 56"/>
              <a:gd name="T7" fmla="*/ 57 h 70"/>
              <a:gd name="T8" fmla="*/ 37 w 56"/>
              <a:gd name="T9" fmla="*/ 49 h 70"/>
              <a:gd name="T10" fmla="*/ 37 w 56"/>
              <a:gd name="T11" fmla="*/ 48 h 70"/>
              <a:gd name="T12" fmla="*/ 36 w 56"/>
              <a:gd name="T13" fmla="*/ 44 h 70"/>
              <a:gd name="T14" fmla="*/ 32 w 56"/>
              <a:gd name="T15" fmla="*/ 44 h 70"/>
              <a:gd name="T16" fmla="*/ 6 w 56"/>
              <a:gd name="T17" fmla="*/ 44 h 70"/>
              <a:gd name="T18" fmla="*/ 5 w 56"/>
              <a:gd name="T19" fmla="*/ 43 h 70"/>
              <a:gd name="T20" fmla="*/ 5 w 56"/>
              <a:gd name="T21" fmla="*/ 6 h 70"/>
              <a:gd name="T22" fmla="*/ 6 w 56"/>
              <a:gd name="T23" fmla="*/ 4 h 70"/>
              <a:gd name="T24" fmla="*/ 50 w 56"/>
              <a:gd name="T25" fmla="*/ 4 h 70"/>
              <a:gd name="T26" fmla="*/ 52 w 56"/>
              <a:gd name="T27" fmla="*/ 6 h 70"/>
              <a:gd name="T28" fmla="*/ 52 w 56"/>
              <a:gd name="T29" fmla="*/ 37 h 70"/>
              <a:gd name="T30" fmla="*/ 45 w 56"/>
              <a:gd name="T31" fmla="*/ 55 h 70"/>
              <a:gd name="T32" fmla="*/ 38 w 56"/>
              <a:gd name="T33" fmla="*/ 65 h 70"/>
              <a:gd name="T34" fmla="*/ 38 w 56"/>
              <a:gd name="T35" fmla="*/ 66 h 70"/>
              <a:gd name="T36" fmla="*/ 38 w 56"/>
              <a:gd name="T37" fmla="*/ 66 h 70"/>
              <a:gd name="T38" fmla="*/ 38 w 56"/>
              <a:gd name="T39" fmla="*/ 70 h 70"/>
              <a:gd name="T40" fmla="*/ 41 w 56"/>
              <a:gd name="T41" fmla="*/ 69 h 70"/>
              <a:gd name="T42" fmla="*/ 49 w 56"/>
              <a:gd name="T43" fmla="*/ 57 h 70"/>
              <a:gd name="T44" fmla="*/ 56 w 56"/>
              <a:gd name="T45" fmla="*/ 37 h 70"/>
              <a:gd name="T46" fmla="*/ 56 w 56"/>
              <a:gd name="T47" fmla="*/ 6 h 70"/>
              <a:gd name="T48" fmla="*/ 50 w 56"/>
              <a:gd name="T49" fmla="*/ 0 h 70"/>
              <a:gd name="T50" fmla="*/ 6 w 56"/>
              <a:gd name="T51" fmla="*/ 0 h 70"/>
              <a:gd name="T52" fmla="*/ 0 w 56"/>
              <a:gd name="T53" fmla="*/ 6 h 70"/>
              <a:gd name="T54" fmla="*/ 0 w 56"/>
              <a:gd name="T55" fmla="*/ 43 h 70"/>
              <a:gd name="T56" fmla="*/ 6 w 56"/>
              <a:gd name="T57" fmla="*/ 49 h 70"/>
              <a:gd name="T58" fmla="*/ 32 w 56"/>
              <a:gd name="T59" fmla="*/ 49 h 70"/>
              <a:gd name="T60" fmla="*/ 32 w 56"/>
              <a:gd name="T61" fmla="*/ 50 h 70"/>
              <a:gd name="T62" fmla="*/ 33 w 56"/>
              <a:gd name="T63" fmla="*/ 57 h 70"/>
              <a:gd name="T64" fmla="*/ 32 w 56"/>
              <a:gd name="T65" fmla="*/ 64 h 70"/>
              <a:gd name="T66" fmla="*/ 32 w 56"/>
              <a:gd name="T67" fmla="*/ 65 h 70"/>
              <a:gd name="T68" fmla="*/ 38 w 56"/>
              <a:gd name="T6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6" h="70">
                <a:moveTo>
                  <a:pt x="38" y="66"/>
                </a:moveTo>
                <a:cubicBezTo>
                  <a:pt x="37" y="66"/>
                  <a:pt x="37" y="65"/>
                  <a:pt x="37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2"/>
                  <a:pt x="38" y="60"/>
                  <a:pt x="38" y="57"/>
                </a:cubicBezTo>
                <a:cubicBezTo>
                  <a:pt x="38" y="54"/>
                  <a:pt x="37" y="52"/>
                  <a:pt x="37" y="49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4"/>
                  <a:pt x="36" y="44"/>
                  <a:pt x="36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5" y="44"/>
                  <a:pt x="5" y="44"/>
                  <a:pt x="5" y="43"/>
                </a:cubicBezTo>
                <a:cubicBezTo>
                  <a:pt x="5" y="6"/>
                  <a:pt x="5" y="6"/>
                  <a:pt x="5" y="6"/>
                </a:cubicBezTo>
                <a:cubicBezTo>
                  <a:pt x="5" y="5"/>
                  <a:pt x="5" y="4"/>
                  <a:pt x="6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1" y="4"/>
                  <a:pt x="52" y="5"/>
                  <a:pt x="52" y="6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40"/>
                  <a:pt x="51" y="45"/>
                  <a:pt x="45" y="55"/>
                </a:cubicBezTo>
                <a:cubicBezTo>
                  <a:pt x="43" y="60"/>
                  <a:pt x="39" y="65"/>
                  <a:pt x="38" y="65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66"/>
                  <a:pt x="38" y="66"/>
                  <a:pt x="38" y="66"/>
                </a:cubicBezTo>
                <a:close/>
                <a:moveTo>
                  <a:pt x="38" y="70"/>
                </a:moveTo>
                <a:cubicBezTo>
                  <a:pt x="39" y="70"/>
                  <a:pt x="40" y="70"/>
                  <a:pt x="41" y="69"/>
                </a:cubicBezTo>
                <a:cubicBezTo>
                  <a:pt x="43" y="68"/>
                  <a:pt x="46" y="62"/>
                  <a:pt x="49" y="57"/>
                </a:cubicBezTo>
                <a:cubicBezTo>
                  <a:pt x="54" y="49"/>
                  <a:pt x="56" y="42"/>
                  <a:pt x="56" y="37"/>
                </a:cubicBez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4" y="0"/>
                  <a:pt x="5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6"/>
                  <a:pt x="3" y="49"/>
                  <a:pt x="6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50"/>
                  <a:pt x="32" y="50"/>
                  <a:pt x="32" y="50"/>
                </a:cubicBezTo>
                <a:cubicBezTo>
                  <a:pt x="33" y="52"/>
                  <a:pt x="33" y="55"/>
                  <a:pt x="33" y="57"/>
                </a:cubicBezTo>
                <a:cubicBezTo>
                  <a:pt x="33" y="59"/>
                  <a:pt x="33" y="62"/>
                  <a:pt x="32" y="64"/>
                </a:cubicBezTo>
                <a:cubicBezTo>
                  <a:pt x="32" y="64"/>
                  <a:pt x="32" y="65"/>
                  <a:pt x="32" y="65"/>
                </a:cubicBezTo>
                <a:cubicBezTo>
                  <a:pt x="32" y="68"/>
                  <a:pt x="35" y="70"/>
                  <a:pt x="38" y="7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184"/>
          <p:cNvSpPr>
            <a:spLocks noEditPoints="1"/>
          </p:cNvSpPr>
          <p:nvPr/>
        </p:nvSpPr>
        <p:spPr bwMode="auto">
          <a:xfrm>
            <a:off x="11139488" y="1263650"/>
            <a:ext cx="481013" cy="481013"/>
          </a:xfrm>
          <a:custGeom>
            <a:avLst/>
            <a:gdLst>
              <a:gd name="T0" fmla="*/ 122 w 128"/>
              <a:gd name="T1" fmla="*/ 72 h 128"/>
              <a:gd name="T2" fmla="*/ 122 w 128"/>
              <a:gd name="T3" fmla="*/ 71 h 128"/>
              <a:gd name="T4" fmla="*/ 128 w 128"/>
              <a:gd name="T5" fmla="*/ 50 h 128"/>
              <a:gd name="T6" fmla="*/ 64 w 128"/>
              <a:gd name="T7" fmla="*/ 0 h 128"/>
              <a:gd name="T8" fmla="*/ 0 w 128"/>
              <a:gd name="T9" fmla="*/ 50 h 128"/>
              <a:gd name="T10" fmla="*/ 14 w 128"/>
              <a:gd name="T11" fmla="*/ 82 h 128"/>
              <a:gd name="T12" fmla="*/ 14 w 128"/>
              <a:gd name="T13" fmla="*/ 82 h 128"/>
              <a:gd name="T14" fmla="*/ 10 w 128"/>
              <a:gd name="T15" fmla="*/ 108 h 128"/>
              <a:gd name="T16" fmla="*/ 10 w 128"/>
              <a:gd name="T17" fmla="*/ 109 h 128"/>
              <a:gd name="T18" fmla="*/ 13 w 128"/>
              <a:gd name="T19" fmla="*/ 111 h 128"/>
              <a:gd name="T20" fmla="*/ 45 w 128"/>
              <a:gd name="T21" fmla="*/ 99 h 128"/>
              <a:gd name="T22" fmla="*/ 46 w 128"/>
              <a:gd name="T23" fmla="*/ 99 h 128"/>
              <a:gd name="T24" fmla="*/ 47 w 128"/>
              <a:gd name="T25" fmla="*/ 100 h 128"/>
              <a:gd name="T26" fmla="*/ 86 w 128"/>
              <a:gd name="T27" fmla="*/ 122 h 128"/>
              <a:gd name="T28" fmla="*/ 98 w 128"/>
              <a:gd name="T29" fmla="*/ 120 h 128"/>
              <a:gd name="T30" fmla="*/ 99 w 128"/>
              <a:gd name="T31" fmla="*/ 120 h 128"/>
              <a:gd name="T32" fmla="*/ 118 w 128"/>
              <a:gd name="T33" fmla="*/ 128 h 128"/>
              <a:gd name="T34" fmla="*/ 119 w 128"/>
              <a:gd name="T35" fmla="*/ 128 h 128"/>
              <a:gd name="T36" fmla="*/ 121 w 128"/>
              <a:gd name="T37" fmla="*/ 126 h 128"/>
              <a:gd name="T38" fmla="*/ 121 w 128"/>
              <a:gd name="T39" fmla="*/ 125 h 128"/>
              <a:gd name="T40" fmla="*/ 118 w 128"/>
              <a:gd name="T41" fmla="*/ 110 h 128"/>
              <a:gd name="T42" fmla="*/ 119 w 128"/>
              <a:gd name="T43" fmla="*/ 109 h 128"/>
              <a:gd name="T44" fmla="*/ 128 w 128"/>
              <a:gd name="T45" fmla="*/ 89 h 128"/>
              <a:gd name="T46" fmla="*/ 122 w 128"/>
              <a:gd name="T47" fmla="*/ 73 h 128"/>
              <a:gd name="T48" fmla="*/ 122 w 128"/>
              <a:gd name="T49" fmla="*/ 72 h 128"/>
              <a:gd name="T50" fmla="*/ 45 w 128"/>
              <a:gd name="T51" fmla="*/ 89 h 128"/>
              <a:gd name="T52" fmla="*/ 45 w 128"/>
              <a:gd name="T53" fmla="*/ 93 h 128"/>
              <a:gd name="T54" fmla="*/ 45 w 128"/>
              <a:gd name="T55" fmla="*/ 94 h 128"/>
              <a:gd name="T56" fmla="*/ 15 w 128"/>
              <a:gd name="T57" fmla="*/ 105 h 128"/>
              <a:gd name="T58" fmla="*/ 19 w 128"/>
              <a:gd name="T59" fmla="*/ 81 h 128"/>
              <a:gd name="T60" fmla="*/ 17 w 128"/>
              <a:gd name="T61" fmla="*/ 78 h 128"/>
              <a:gd name="T62" fmla="*/ 8 w 128"/>
              <a:gd name="T63" fmla="*/ 65 h 128"/>
              <a:gd name="T64" fmla="*/ 5 w 128"/>
              <a:gd name="T65" fmla="*/ 50 h 128"/>
              <a:gd name="T66" fmla="*/ 9 w 128"/>
              <a:gd name="T67" fmla="*/ 33 h 128"/>
              <a:gd name="T68" fmla="*/ 21 w 128"/>
              <a:gd name="T69" fmla="*/ 18 h 128"/>
              <a:gd name="T70" fmla="*/ 40 w 128"/>
              <a:gd name="T71" fmla="*/ 8 h 128"/>
              <a:gd name="T72" fmla="*/ 88 w 128"/>
              <a:gd name="T73" fmla="*/ 8 h 128"/>
              <a:gd name="T74" fmla="*/ 107 w 128"/>
              <a:gd name="T75" fmla="*/ 18 h 128"/>
              <a:gd name="T76" fmla="*/ 119 w 128"/>
              <a:gd name="T77" fmla="*/ 33 h 128"/>
              <a:gd name="T78" fmla="*/ 123 w 128"/>
              <a:gd name="T79" fmla="*/ 50 h 128"/>
              <a:gd name="T80" fmla="*/ 119 w 128"/>
              <a:gd name="T81" fmla="*/ 67 h 128"/>
              <a:gd name="T82" fmla="*/ 119 w 128"/>
              <a:gd name="T83" fmla="*/ 68 h 128"/>
              <a:gd name="T84" fmla="*/ 117 w 128"/>
              <a:gd name="T85" fmla="*/ 67 h 128"/>
              <a:gd name="T86" fmla="*/ 86 w 128"/>
              <a:gd name="T87" fmla="*/ 56 h 128"/>
              <a:gd name="T88" fmla="*/ 45 w 128"/>
              <a:gd name="T89" fmla="*/ 89 h 128"/>
              <a:gd name="T90" fmla="*/ 116 w 128"/>
              <a:gd name="T91" fmla="*/ 106 h 128"/>
              <a:gd name="T92" fmla="*/ 114 w 128"/>
              <a:gd name="T93" fmla="*/ 108 h 128"/>
              <a:gd name="T94" fmla="*/ 116 w 128"/>
              <a:gd name="T95" fmla="*/ 122 h 128"/>
              <a:gd name="T96" fmla="*/ 99 w 128"/>
              <a:gd name="T97" fmla="*/ 116 h 128"/>
              <a:gd name="T98" fmla="*/ 97 w 128"/>
              <a:gd name="T99" fmla="*/ 116 h 128"/>
              <a:gd name="T100" fmla="*/ 71 w 128"/>
              <a:gd name="T101" fmla="*/ 115 h 128"/>
              <a:gd name="T102" fmla="*/ 59 w 128"/>
              <a:gd name="T103" fmla="*/ 109 h 128"/>
              <a:gd name="T104" fmla="*/ 49 w 128"/>
              <a:gd name="T105" fmla="*/ 89 h 128"/>
              <a:gd name="T106" fmla="*/ 59 w 128"/>
              <a:gd name="T107" fmla="*/ 70 h 128"/>
              <a:gd name="T108" fmla="*/ 71 w 128"/>
              <a:gd name="T109" fmla="*/ 63 h 128"/>
              <a:gd name="T110" fmla="*/ 101 w 128"/>
              <a:gd name="T111" fmla="*/ 63 h 128"/>
              <a:gd name="T112" fmla="*/ 113 w 128"/>
              <a:gd name="T113" fmla="*/ 70 h 128"/>
              <a:gd name="T114" fmla="*/ 123 w 128"/>
              <a:gd name="T115" fmla="*/ 89 h 128"/>
              <a:gd name="T116" fmla="*/ 116 w 128"/>
              <a:gd name="T117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8" h="128">
                <a:moveTo>
                  <a:pt x="122" y="72"/>
                </a:moveTo>
                <a:cubicBezTo>
                  <a:pt x="122" y="71"/>
                  <a:pt x="122" y="71"/>
                  <a:pt x="122" y="71"/>
                </a:cubicBezTo>
                <a:cubicBezTo>
                  <a:pt x="126" y="65"/>
                  <a:pt x="128" y="58"/>
                  <a:pt x="128" y="50"/>
                </a:cubicBezTo>
                <a:cubicBezTo>
                  <a:pt x="128" y="22"/>
                  <a:pt x="99" y="0"/>
                  <a:pt x="64" y="0"/>
                </a:cubicBezTo>
                <a:cubicBezTo>
                  <a:pt x="29" y="0"/>
                  <a:pt x="0" y="22"/>
                  <a:pt x="0" y="50"/>
                </a:cubicBezTo>
                <a:cubicBezTo>
                  <a:pt x="0" y="62"/>
                  <a:pt x="5" y="73"/>
                  <a:pt x="14" y="82"/>
                </a:cubicBezTo>
                <a:cubicBezTo>
                  <a:pt x="14" y="82"/>
                  <a:pt x="14" y="82"/>
                  <a:pt x="14" y="82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0" y="108"/>
                  <a:pt x="10" y="108"/>
                  <a:pt x="10" y="109"/>
                </a:cubicBezTo>
                <a:cubicBezTo>
                  <a:pt x="10" y="110"/>
                  <a:pt x="12" y="111"/>
                  <a:pt x="13" y="111"/>
                </a:cubicBezTo>
                <a:cubicBezTo>
                  <a:pt x="45" y="99"/>
                  <a:pt x="45" y="99"/>
                  <a:pt x="45" y="99"/>
                </a:cubicBezTo>
                <a:cubicBezTo>
                  <a:pt x="46" y="99"/>
                  <a:pt x="46" y="99"/>
                  <a:pt x="46" y="99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52" y="113"/>
                  <a:pt x="68" y="122"/>
                  <a:pt x="86" y="122"/>
                </a:cubicBezTo>
                <a:cubicBezTo>
                  <a:pt x="90" y="122"/>
                  <a:pt x="94" y="121"/>
                  <a:pt x="98" y="120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118" y="128"/>
                  <a:pt x="118" y="128"/>
                  <a:pt x="118" y="128"/>
                </a:cubicBezTo>
                <a:cubicBezTo>
                  <a:pt x="118" y="128"/>
                  <a:pt x="118" y="128"/>
                  <a:pt x="119" y="128"/>
                </a:cubicBezTo>
                <a:cubicBezTo>
                  <a:pt x="120" y="128"/>
                  <a:pt x="121" y="127"/>
                  <a:pt x="121" y="126"/>
                </a:cubicBezTo>
                <a:cubicBezTo>
                  <a:pt x="121" y="125"/>
                  <a:pt x="121" y="125"/>
                  <a:pt x="121" y="125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25" y="104"/>
                  <a:pt x="128" y="97"/>
                  <a:pt x="128" y="89"/>
                </a:cubicBezTo>
                <a:cubicBezTo>
                  <a:pt x="128" y="83"/>
                  <a:pt x="126" y="78"/>
                  <a:pt x="122" y="73"/>
                </a:cubicBezTo>
                <a:lnTo>
                  <a:pt x="122" y="72"/>
                </a:lnTo>
                <a:close/>
                <a:moveTo>
                  <a:pt x="45" y="89"/>
                </a:moveTo>
                <a:cubicBezTo>
                  <a:pt x="45" y="90"/>
                  <a:pt x="45" y="91"/>
                  <a:pt x="45" y="93"/>
                </a:cubicBezTo>
                <a:cubicBezTo>
                  <a:pt x="45" y="94"/>
                  <a:pt x="45" y="94"/>
                  <a:pt x="45" y="9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9" y="81"/>
                  <a:pt x="19" y="81"/>
                  <a:pt x="19" y="81"/>
                </a:cubicBezTo>
                <a:cubicBezTo>
                  <a:pt x="17" y="78"/>
                  <a:pt x="17" y="78"/>
                  <a:pt x="17" y="78"/>
                </a:cubicBezTo>
                <a:cubicBezTo>
                  <a:pt x="13" y="74"/>
                  <a:pt x="10" y="70"/>
                  <a:pt x="8" y="65"/>
                </a:cubicBezTo>
                <a:cubicBezTo>
                  <a:pt x="6" y="60"/>
                  <a:pt x="5" y="55"/>
                  <a:pt x="5" y="50"/>
                </a:cubicBezTo>
                <a:cubicBezTo>
                  <a:pt x="5" y="44"/>
                  <a:pt x="6" y="38"/>
                  <a:pt x="9" y="33"/>
                </a:cubicBezTo>
                <a:cubicBezTo>
                  <a:pt x="12" y="27"/>
                  <a:pt x="16" y="23"/>
                  <a:pt x="21" y="18"/>
                </a:cubicBezTo>
                <a:cubicBezTo>
                  <a:pt x="27" y="14"/>
                  <a:pt x="33" y="11"/>
                  <a:pt x="40" y="8"/>
                </a:cubicBezTo>
                <a:cubicBezTo>
                  <a:pt x="55" y="3"/>
                  <a:pt x="73" y="3"/>
                  <a:pt x="88" y="8"/>
                </a:cubicBezTo>
                <a:cubicBezTo>
                  <a:pt x="95" y="11"/>
                  <a:pt x="101" y="14"/>
                  <a:pt x="107" y="18"/>
                </a:cubicBezTo>
                <a:cubicBezTo>
                  <a:pt x="112" y="23"/>
                  <a:pt x="116" y="27"/>
                  <a:pt x="119" y="33"/>
                </a:cubicBezTo>
                <a:cubicBezTo>
                  <a:pt x="122" y="38"/>
                  <a:pt x="123" y="44"/>
                  <a:pt x="123" y="50"/>
                </a:cubicBezTo>
                <a:cubicBezTo>
                  <a:pt x="123" y="56"/>
                  <a:pt x="122" y="61"/>
                  <a:pt x="119" y="67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09" y="60"/>
                  <a:pt x="98" y="56"/>
                  <a:pt x="86" y="56"/>
                </a:cubicBezTo>
                <a:cubicBezTo>
                  <a:pt x="63" y="56"/>
                  <a:pt x="45" y="71"/>
                  <a:pt x="45" y="89"/>
                </a:cubicBezTo>
                <a:close/>
                <a:moveTo>
                  <a:pt x="116" y="106"/>
                </a:moveTo>
                <a:cubicBezTo>
                  <a:pt x="114" y="108"/>
                  <a:pt x="114" y="108"/>
                  <a:pt x="114" y="108"/>
                </a:cubicBezTo>
                <a:cubicBezTo>
                  <a:pt x="116" y="122"/>
                  <a:pt x="116" y="122"/>
                  <a:pt x="116" y="122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97" y="116"/>
                  <a:pt x="97" y="116"/>
                  <a:pt x="97" y="116"/>
                </a:cubicBezTo>
                <a:cubicBezTo>
                  <a:pt x="89" y="118"/>
                  <a:pt x="80" y="118"/>
                  <a:pt x="71" y="115"/>
                </a:cubicBezTo>
                <a:cubicBezTo>
                  <a:pt x="67" y="113"/>
                  <a:pt x="63" y="111"/>
                  <a:pt x="59" y="109"/>
                </a:cubicBezTo>
                <a:cubicBezTo>
                  <a:pt x="53" y="103"/>
                  <a:pt x="49" y="96"/>
                  <a:pt x="49" y="89"/>
                </a:cubicBezTo>
                <a:cubicBezTo>
                  <a:pt x="49" y="82"/>
                  <a:pt x="53" y="75"/>
                  <a:pt x="59" y="70"/>
                </a:cubicBezTo>
                <a:cubicBezTo>
                  <a:pt x="63" y="67"/>
                  <a:pt x="67" y="65"/>
                  <a:pt x="71" y="63"/>
                </a:cubicBezTo>
                <a:cubicBezTo>
                  <a:pt x="81" y="60"/>
                  <a:pt x="92" y="60"/>
                  <a:pt x="101" y="63"/>
                </a:cubicBezTo>
                <a:cubicBezTo>
                  <a:pt x="106" y="65"/>
                  <a:pt x="110" y="67"/>
                  <a:pt x="113" y="70"/>
                </a:cubicBezTo>
                <a:cubicBezTo>
                  <a:pt x="120" y="75"/>
                  <a:pt x="123" y="82"/>
                  <a:pt x="123" y="89"/>
                </a:cubicBezTo>
                <a:cubicBezTo>
                  <a:pt x="123" y="97"/>
                  <a:pt x="119" y="103"/>
                  <a:pt x="11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Freeform 185"/>
          <p:cNvSpPr>
            <a:spLocks noEditPoints="1"/>
          </p:cNvSpPr>
          <p:nvPr/>
        </p:nvSpPr>
        <p:spPr bwMode="auto">
          <a:xfrm>
            <a:off x="10179050" y="1293813"/>
            <a:ext cx="481013" cy="420688"/>
          </a:xfrm>
          <a:custGeom>
            <a:avLst/>
            <a:gdLst>
              <a:gd name="T0" fmla="*/ 64 w 128"/>
              <a:gd name="T1" fmla="*/ 0 h 112"/>
              <a:gd name="T2" fmla="*/ 0 w 128"/>
              <a:gd name="T3" fmla="*/ 51 h 112"/>
              <a:gd name="T4" fmla="*/ 14 w 128"/>
              <a:gd name="T5" fmla="*/ 82 h 112"/>
              <a:gd name="T6" fmla="*/ 14 w 128"/>
              <a:gd name="T7" fmla="*/ 83 h 112"/>
              <a:gd name="T8" fmla="*/ 10 w 128"/>
              <a:gd name="T9" fmla="*/ 109 h 112"/>
              <a:gd name="T10" fmla="*/ 10 w 128"/>
              <a:gd name="T11" fmla="*/ 109 h 112"/>
              <a:gd name="T12" fmla="*/ 13 w 128"/>
              <a:gd name="T13" fmla="*/ 111 h 112"/>
              <a:gd name="T14" fmla="*/ 45 w 128"/>
              <a:gd name="T15" fmla="*/ 99 h 112"/>
              <a:gd name="T16" fmla="*/ 45 w 128"/>
              <a:gd name="T17" fmla="*/ 99 h 112"/>
              <a:gd name="T18" fmla="*/ 64 w 128"/>
              <a:gd name="T19" fmla="*/ 101 h 112"/>
              <a:gd name="T20" fmla="*/ 128 w 128"/>
              <a:gd name="T21" fmla="*/ 51 h 112"/>
              <a:gd name="T22" fmla="*/ 64 w 128"/>
              <a:gd name="T23" fmla="*/ 0 h 112"/>
              <a:gd name="T24" fmla="*/ 107 w 128"/>
              <a:gd name="T25" fmla="*/ 83 h 112"/>
              <a:gd name="T26" fmla="*/ 88 w 128"/>
              <a:gd name="T27" fmla="*/ 93 h 112"/>
              <a:gd name="T28" fmla="*/ 46 w 128"/>
              <a:gd name="T29" fmla="*/ 95 h 112"/>
              <a:gd name="T30" fmla="*/ 45 w 128"/>
              <a:gd name="T31" fmla="*/ 94 h 112"/>
              <a:gd name="T32" fmla="*/ 15 w 128"/>
              <a:gd name="T33" fmla="*/ 106 h 112"/>
              <a:gd name="T34" fmla="*/ 19 w 128"/>
              <a:gd name="T35" fmla="*/ 81 h 112"/>
              <a:gd name="T36" fmla="*/ 17 w 128"/>
              <a:gd name="T37" fmla="*/ 79 h 112"/>
              <a:gd name="T38" fmla="*/ 8 w 128"/>
              <a:gd name="T39" fmla="*/ 66 h 112"/>
              <a:gd name="T40" fmla="*/ 5 w 128"/>
              <a:gd name="T41" fmla="*/ 51 h 112"/>
              <a:gd name="T42" fmla="*/ 9 w 128"/>
              <a:gd name="T43" fmla="*/ 33 h 112"/>
              <a:gd name="T44" fmla="*/ 21 w 128"/>
              <a:gd name="T45" fmla="*/ 19 h 112"/>
              <a:gd name="T46" fmla="*/ 40 w 128"/>
              <a:gd name="T47" fmla="*/ 9 h 112"/>
              <a:gd name="T48" fmla="*/ 88 w 128"/>
              <a:gd name="T49" fmla="*/ 9 h 112"/>
              <a:gd name="T50" fmla="*/ 107 w 128"/>
              <a:gd name="T51" fmla="*/ 19 h 112"/>
              <a:gd name="T52" fmla="*/ 119 w 128"/>
              <a:gd name="T53" fmla="*/ 33 h 112"/>
              <a:gd name="T54" fmla="*/ 123 w 128"/>
              <a:gd name="T55" fmla="*/ 51 h 112"/>
              <a:gd name="T56" fmla="*/ 119 w 128"/>
              <a:gd name="T57" fmla="*/ 68 h 112"/>
              <a:gd name="T58" fmla="*/ 107 w 128"/>
              <a:gd name="T59" fmla="*/ 8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12">
                <a:moveTo>
                  <a:pt x="64" y="0"/>
                </a:moveTo>
                <a:cubicBezTo>
                  <a:pt x="29" y="0"/>
                  <a:pt x="0" y="23"/>
                  <a:pt x="0" y="51"/>
                </a:cubicBezTo>
                <a:cubicBezTo>
                  <a:pt x="0" y="62"/>
                  <a:pt x="5" y="73"/>
                  <a:pt x="14" y="82"/>
                </a:cubicBezTo>
                <a:cubicBezTo>
                  <a:pt x="14" y="83"/>
                  <a:pt x="14" y="83"/>
                  <a:pt x="14" y="83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" y="111"/>
                  <a:pt x="12" y="112"/>
                  <a:pt x="13" y="111"/>
                </a:cubicBezTo>
                <a:cubicBezTo>
                  <a:pt x="45" y="99"/>
                  <a:pt x="45" y="99"/>
                  <a:pt x="45" y="99"/>
                </a:cubicBezTo>
                <a:cubicBezTo>
                  <a:pt x="45" y="99"/>
                  <a:pt x="45" y="99"/>
                  <a:pt x="45" y="99"/>
                </a:cubicBezTo>
                <a:cubicBezTo>
                  <a:pt x="51" y="101"/>
                  <a:pt x="58" y="101"/>
                  <a:pt x="64" y="101"/>
                </a:cubicBezTo>
                <a:cubicBezTo>
                  <a:pt x="99" y="101"/>
                  <a:pt x="128" y="79"/>
                  <a:pt x="128" y="51"/>
                </a:cubicBezTo>
                <a:cubicBezTo>
                  <a:pt x="128" y="23"/>
                  <a:pt x="99" y="0"/>
                  <a:pt x="64" y="0"/>
                </a:cubicBezTo>
                <a:close/>
                <a:moveTo>
                  <a:pt x="107" y="83"/>
                </a:moveTo>
                <a:cubicBezTo>
                  <a:pt x="101" y="87"/>
                  <a:pt x="95" y="91"/>
                  <a:pt x="88" y="93"/>
                </a:cubicBezTo>
                <a:cubicBezTo>
                  <a:pt x="75" y="97"/>
                  <a:pt x="60" y="98"/>
                  <a:pt x="46" y="95"/>
                </a:cubicBezTo>
                <a:cubicBezTo>
                  <a:pt x="45" y="94"/>
                  <a:pt x="45" y="94"/>
                  <a:pt x="45" y="94"/>
                </a:cubicBezTo>
                <a:cubicBezTo>
                  <a:pt x="15" y="106"/>
                  <a:pt x="15" y="106"/>
                  <a:pt x="15" y="106"/>
                </a:cubicBezTo>
                <a:cubicBezTo>
                  <a:pt x="19" y="81"/>
                  <a:pt x="19" y="81"/>
                  <a:pt x="19" y="81"/>
                </a:cubicBezTo>
                <a:cubicBezTo>
                  <a:pt x="17" y="79"/>
                  <a:pt x="17" y="79"/>
                  <a:pt x="17" y="79"/>
                </a:cubicBezTo>
                <a:cubicBezTo>
                  <a:pt x="13" y="75"/>
                  <a:pt x="10" y="71"/>
                  <a:pt x="8" y="66"/>
                </a:cubicBezTo>
                <a:cubicBezTo>
                  <a:pt x="6" y="61"/>
                  <a:pt x="5" y="56"/>
                  <a:pt x="5" y="51"/>
                </a:cubicBezTo>
                <a:cubicBezTo>
                  <a:pt x="5" y="45"/>
                  <a:pt x="6" y="39"/>
                  <a:pt x="9" y="33"/>
                </a:cubicBezTo>
                <a:cubicBezTo>
                  <a:pt x="12" y="28"/>
                  <a:pt x="16" y="23"/>
                  <a:pt x="21" y="19"/>
                </a:cubicBezTo>
                <a:cubicBezTo>
                  <a:pt x="27" y="14"/>
                  <a:pt x="33" y="11"/>
                  <a:pt x="40" y="9"/>
                </a:cubicBezTo>
                <a:cubicBezTo>
                  <a:pt x="55" y="4"/>
                  <a:pt x="73" y="4"/>
                  <a:pt x="88" y="9"/>
                </a:cubicBezTo>
                <a:cubicBezTo>
                  <a:pt x="95" y="11"/>
                  <a:pt x="101" y="14"/>
                  <a:pt x="107" y="19"/>
                </a:cubicBezTo>
                <a:cubicBezTo>
                  <a:pt x="112" y="23"/>
                  <a:pt x="116" y="28"/>
                  <a:pt x="119" y="33"/>
                </a:cubicBezTo>
                <a:cubicBezTo>
                  <a:pt x="122" y="39"/>
                  <a:pt x="123" y="45"/>
                  <a:pt x="123" y="51"/>
                </a:cubicBezTo>
                <a:cubicBezTo>
                  <a:pt x="123" y="57"/>
                  <a:pt x="122" y="63"/>
                  <a:pt x="119" y="68"/>
                </a:cubicBezTo>
                <a:cubicBezTo>
                  <a:pt x="116" y="74"/>
                  <a:pt x="112" y="79"/>
                  <a:pt x="107" y="8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Freeform 186"/>
          <p:cNvSpPr>
            <a:spLocks noEditPoints="1"/>
          </p:cNvSpPr>
          <p:nvPr/>
        </p:nvSpPr>
        <p:spPr bwMode="auto">
          <a:xfrm>
            <a:off x="9217025" y="1266825"/>
            <a:ext cx="481013" cy="473075"/>
          </a:xfrm>
          <a:custGeom>
            <a:avLst/>
            <a:gdLst>
              <a:gd name="T0" fmla="*/ 122 w 128"/>
              <a:gd name="T1" fmla="*/ 0 h 126"/>
              <a:gd name="T2" fmla="*/ 6 w 128"/>
              <a:gd name="T3" fmla="*/ 0 h 126"/>
              <a:gd name="T4" fmla="*/ 0 w 128"/>
              <a:gd name="T5" fmla="*/ 6 h 126"/>
              <a:gd name="T6" fmla="*/ 0 w 128"/>
              <a:gd name="T7" fmla="*/ 96 h 126"/>
              <a:gd name="T8" fmla="*/ 6 w 128"/>
              <a:gd name="T9" fmla="*/ 101 h 126"/>
              <a:gd name="T10" fmla="*/ 22 w 128"/>
              <a:gd name="T11" fmla="*/ 101 h 126"/>
              <a:gd name="T12" fmla="*/ 22 w 128"/>
              <a:gd name="T13" fmla="*/ 123 h 126"/>
              <a:gd name="T14" fmla="*/ 26 w 128"/>
              <a:gd name="T15" fmla="*/ 125 h 126"/>
              <a:gd name="T16" fmla="*/ 62 w 128"/>
              <a:gd name="T17" fmla="*/ 101 h 126"/>
              <a:gd name="T18" fmla="*/ 122 w 128"/>
              <a:gd name="T19" fmla="*/ 101 h 126"/>
              <a:gd name="T20" fmla="*/ 128 w 128"/>
              <a:gd name="T21" fmla="*/ 96 h 126"/>
              <a:gd name="T22" fmla="*/ 128 w 128"/>
              <a:gd name="T23" fmla="*/ 6 h 126"/>
              <a:gd name="T24" fmla="*/ 122 w 128"/>
              <a:gd name="T25" fmla="*/ 0 h 126"/>
              <a:gd name="T26" fmla="*/ 123 w 128"/>
              <a:gd name="T27" fmla="*/ 97 h 126"/>
              <a:gd name="T28" fmla="*/ 61 w 128"/>
              <a:gd name="T29" fmla="*/ 97 h 126"/>
              <a:gd name="T30" fmla="*/ 27 w 128"/>
              <a:gd name="T31" fmla="*/ 119 h 126"/>
              <a:gd name="T32" fmla="*/ 27 w 128"/>
              <a:gd name="T33" fmla="*/ 97 h 126"/>
              <a:gd name="T34" fmla="*/ 5 w 128"/>
              <a:gd name="T35" fmla="*/ 97 h 126"/>
              <a:gd name="T36" fmla="*/ 5 w 128"/>
              <a:gd name="T37" fmla="*/ 5 h 126"/>
              <a:gd name="T38" fmla="*/ 123 w 128"/>
              <a:gd name="T39" fmla="*/ 5 h 126"/>
              <a:gd name="T40" fmla="*/ 123 w 128"/>
              <a:gd name="T41" fmla="*/ 97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6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9"/>
                  <a:pt x="3" y="101"/>
                  <a:pt x="6" y="101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2" y="125"/>
                  <a:pt x="24" y="126"/>
                  <a:pt x="26" y="125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122" y="101"/>
                  <a:pt x="122" y="101"/>
                  <a:pt x="122" y="101"/>
                </a:cubicBezTo>
                <a:cubicBezTo>
                  <a:pt x="125" y="101"/>
                  <a:pt x="128" y="99"/>
                  <a:pt x="128" y="96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97"/>
                </a:moveTo>
                <a:cubicBezTo>
                  <a:pt x="61" y="97"/>
                  <a:pt x="61" y="97"/>
                  <a:pt x="61" y="97"/>
                </a:cubicBezTo>
                <a:cubicBezTo>
                  <a:pt x="27" y="119"/>
                  <a:pt x="27" y="119"/>
                  <a:pt x="27" y="119"/>
                </a:cubicBezTo>
                <a:cubicBezTo>
                  <a:pt x="27" y="97"/>
                  <a:pt x="27" y="97"/>
                  <a:pt x="27" y="97"/>
                </a:cubicBezTo>
                <a:cubicBezTo>
                  <a:pt x="5" y="97"/>
                  <a:pt x="5" y="97"/>
                  <a:pt x="5" y="97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9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Freeform 187"/>
          <p:cNvSpPr>
            <a:spLocks/>
          </p:cNvSpPr>
          <p:nvPr/>
        </p:nvSpPr>
        <p:spPr bwMode="auto">
          <a:xfrm>
            <a:off x="9299575" y="1368425"/>
            <a:ext cx="315913" cy="15875"/>
          </a:xfrm>
          <a:custGeom>
            <a:avLst/>
            <a:gdLst>
              <a:gd name="T0" fmla="*/ 3 w 84"/>
              <a:gd name="T1" fmla="*/ 4 h 4"/>
              <a:gd name="T2" fmla="*/ 81 w 84"/>
              <a:gd name="T3" fmla="*/ 4 h 4"/>
              <a:gd name="T4" fmla="*/ 84 w 84"/>
              <a:gd name="T5" fmla="*/ 2 h 4"/>
              <a:gd name="T6" fmla="*/ 81 w 84"/>
              <a:gd name="T7" fmla="*/ 0 h 4"/>
              <a:gd name="T8" fmla="*/ 3 w 84"/>
              <a:gd name="T9" fmla="*/ 0 h 4"/>
              <a:gd name="T10" fmla="*/ 0 w 84"/>
              <a:gd name="T11" fmla="*/ 2 h 4"/>
              <a:gd name="T12" fmla="*/ 3 w 8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4">
                <a:moveTo>
                  <a:pt x="3" y="4"/>
                </a:moveTo>
                <a:cubicBezTo>
                  <a:pt x="81" y="4"/>
                  <a:pt x="81" y="4"/>
                  <a:pt x="81" y="4"/>
                </a:cubicBezTo>
                <a:cubicBezTo>
                  <a:pt x="83" y="4"/>
                  <a:pt x="84" y="3"/>
                  <a:pt x="84" y="2"/>
                </a:cubicBezTo>
                <a:cubicBezTo>
                  <a:pt x="84" y="1"/>
                  <a:pt x="83" y="0"/>
                  <a:pt x="81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6" name="Freeform 188"/>
          <p:cNvSpPr>
            <a:spLocks/>
          </p:cNvSpPr>
          <p:nvPr/>
        </p:nvSpPr>
        <p:spPr bwMode="auto">
          <a:xfrm>
            <a:off x="9299575" y="1450975"/>
            <a:ext cx="315913" cy="19050"/>
          </a:xfrm>
          <a:custGeom>
            <a:avLst/>
            <a:gdLst>
              <a:gd name="T0" fmla="*/ 3 w 84"/>
              <a:gd name="T1" fmla="*/ 5 h 5"/>
              <a:gd name="T2" fmla="*/ 81 w 84"/>
              <a:gd name="T3" fmla="*/ 5 h 5"/>
              <a:gd name="T4" fmla="*/ 84 w 84"/>
              <a:gd name="T5" fmla="*/ 2 h 5"/>
              <a:gd name="T6" fmla="*/ 81 w 84"/>
              <a:gd name="T7" fmla="*/ 0 h 5"/>
              <a:gd name="T8" fmla="*/ 3 w 84"/>
              <a:gd name="T9" fmla="*/ 0 h 5"/>
              <a:gd name="T10" fmla="*/ 0 w 84"/>
              <a:gd name="T11" fmla="*/ 2 h 5"/>
              <a:gd name="T12" fmla="*/ 3 w 84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5">
                <a:moveTo>
                  <a:pt x="3" y="5"/>
                </a:moveTo>
                <a:cubicBezTo>
                  <a:pt x="81" y="5"/>
                  <a:pt x="81" y="5"/>
                  <a:pt x="81" y="5"/>
                </a:cubicBezTo>
                <a:cubicBezTo>
                  <a:pt x="83" y="5"/>
                  <a:pt x="84" y="4"/>
                  <a:pt x="84" y="2"/>
                </a:cubicBezTo>
                <a:cubicBezTo>
                  <a:pt x="84" y="1"/>
                  <a:pt x="83" y="0"/>
                  <a:pt x="81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7" name="Freeform 189"/>
          <p:cNvSpPr>
            <a:spLocks/>
          </p:cNvSpPr>
          <p:nvPr/>
        </p:nvSpPr>
        <p:spPr bwMode="auto">
          <a:xfrm>
            <a:off x="9299575" y="1533525"/>
            <a:ext cx="153988" cy="19050"/>
          </a:xfrm>
          <a:custGeom>
            <a:avLst/>
            <a:gdLst>
              <a:gd name="T0" fmla="*/ 3 w 41"/>
              <a:gd name="T1" fmla="*/ 5 h 5"/>
              <a:gd name="T2" fmla="*/ 38 w 41"/>
              <a:gd name="T3" fmla="*/ 5 h 5"/>
              <a:gd name="T4" fmla="*/ 41 w 41"/>
              <a:gd name="T5" fmla="*/ 3 h 5"/>
              <a:gd name="T6" fmla="*/ 38 w 41"/>
              <a:gd name="T7" fmla="*/ 0 h 5"/>
              <a:gd name="T8" fmla="*/ 3 w 41"/>
              <a:gd name="T9" fmla="*/ 0 h 5"/>
              <a:gd name="T10" fmla="*/ 0 w 41"/>
              <a:gd name="T11" fmla="*/ 3 h 5"/>
              <a:gd name="T12" fmla="*/ 3 w 41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5">
                <a:moveTo>
                  <a:pt x="3" y="5"/>
                </a:moveTo>
                <a:cubicBezTo>
                  <a:pt x="38" y="5"/>
                  <a:pt x="38" y="5"/>
                  <a:pt x="38" y="5"/>
                </a:cubicBezTo>
                <a:cubicBezTo>
                  <a:pt x="40" y="5"/>
                  <a:pt x="41" y="4"/>
                  <a:pt x="41" y="3"/>
                </a:cubicBezTo>
                <a:cubicBezTo>
                  <a:pt x="41" y="1"/>
                  <a:pt x="40" y="0"/>
                  <a:pt x="3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3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190"/>
          <p:cNvSpPr>
            <a:spLocks noEditPoints="1"/>
          </p:cNvSpPr>
          <p:nvPr/>
        </p:nvSpPr>
        <p:spPr bwMode="auto">
          <a:xfrm>
            <a:off x="8256588" y="1266825"/>
            <a:ext cx="481013" cy="473075"/>
          </a:xfrm>
          <a:custGeom>
            <a:avLst/>
            <a:gdLst>
              <a:gd name="T0" fmla="*/ 122 w 128"/>
              <a:gd name="T1" fmla="*/ 0 h 126"/>
              <a:gd name="T2" fmla="*/ 6 w 128"/>
              <a:gd name="T3" fmla="*/ 0 h 126"/>
              <a:gd name="T4" fmla="*/ 0 w 128"/>
              <a:gd name="T5" fmla="*/ 6 h 126"/>
              <a:gd name="T6" fmla="*/ 0 w 128"/>
              <a:gd name="T7" fmla="*/ 96 h 126"/>
              <a:gd name="T8" fmla="*/ 6 w 128"/>
              <a:gd name="T9" fmla="*/ 102 h 126"/>
              <a:gd name="T10" fmla="*/ 22 w 128"/>
              <a:gd name="T11" fmla="*/ 102 h 126"/>
              <a:gd name="T12" fmla="*/ 22 w 128"/>
              <a:gd name="T13" fmla="*/ 123 h 126"/>
              <a:gd name="T14" fmla="*/ 26 w 128"/>
              <a:gd name="T15" fmla="*/ 125 h 126"/>
              <a:gd name="T16" fmla="*/ 62 w 128"/>
              <a:gd name="T17" fmla="*/ 102 h 126"/>
              <a:gd name="T18" fmla="*/ 122 w 128"/>
              <a:gd name="T19" fmla="*/ 102 h 126"/>
              <a:gd name="T20" fmla="*/ 128 w 128"/>
              <a:gd name="T21" fmla="*/ 96 h 126"/>
              <a:gd name="T22" fmla="*/ 128 w 128"/>
              <a:gd name="T23" fmla="*/ 6 h 126"/>
              <a:gd name="T24" fmla="*/ 122 w 128"/>
              <a:gd name="T25" fmla="*/ 0 h 126"/>
              <a:gd name="T26" fmla="*/ 123 w 128"/>
              <a:gd name="T27" fmla="*/ 97 h 126"/>
              <a:gd name="T28" fmla="*/ 61 w 128"/>
              <a:gd name="T29" fmla="*/ 97 h 126"/>
              <a:gd name="T30" fmla="*/ 27 w 128"/>
              <a:gd name="T31" fmla="*/ 119 h 126"/>
              <a:gd name="T32" fmla="*/ 27 w 128"/>
              <a:gd name="T33" fmla="*/ 97 h 126"/>
              <a:gd name="T34" fmla="*/ 5 w 128"/>
              <a:gd name="T35" fmla="*/ 97 h 126"/>
              <a:gd name="T36" fmla="*/ 5 w 128"/>
              <a:gd name="T37" fmla="*/ 5 h 126"/>
              <a:gd name="T38" fmla="*/ 123 w 128"/>
              <a:gd name="T39" fmla="*/ 5 h 126"/>
              <a:gd name="T40" fmla="*/ 123 w 128"/>
              <a:gd name="T41" fmla="*/ 97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6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9"/>
                  <a:pt x="3" y="102"/>
                  <a:pt x="6" y="102"/>
                </a:cubicBezTo>
                <a:cubicBezTo>
                  <a:pt x="22" y="102"/>
                  <a:pt x="22" y="102"/>
                  <a:pt x="22" y="102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2" y="125"/>
                  <a:pt x="24" y="126"/>
                  <a:pt x="26" y="125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122" y="102"/>
                  <a:pt x="122" y="102"/>
                  <a:pt x="122" y="102"/>
                </a:cubicBezTo>
                <a:cubicBezTo>
                  <a:pt x="125" y="102"/>
                  <a:pt x="128" y="99"/>
                  <a:pt x="128" y="96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97"/>
                </a:moveTo>
                <a:cubicBezTo>
                  <a:pt x="61" y="97"/>
                  <a:pt x="61" y="97"/>
                  <a:pt x="61" y="97"/>
                </a:cubicBezTo>
                <a:cubicBezTo>
                  <a:pt x="27" y="119"/>
                  <a:pt x="27" y="119"/>
                  <a:pt x="27" y="119"/>
                </a:cubicBezTo>
                <a:cubicBezTo>
                  <a:pt x="27" y="97"/>
                  <a:pt x="27" y="97"/>
                  <a:pt x="27" y="97"/>
                </a:cubicBezTo>
                <a:cubicBezTo>
                  <a:pt x="5" y="97"/>
                  <a:pt x="5" y="97"/>
                  <a:pt x="5" y="97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9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9" name="Oval 191"/>
          <p:cNvSpPr>
            <a:spLocks noChangeArrowheads="1"/>
          </p:cNvSpPr>
          <p:nvPr/>
        </p:nvSpPr>
        <p:spPr bwMode="auto">
          <a:xfrm>
            <a:off x="8399463" y="1458913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Oval 192"/>
          <p:cNvSpPr>
            <a:spLocks noChangeArrowheads="1"/>
          </p:cNvSpPr>
          <p:nvPr/>
        </p:nvSpPr>
        <p:spPr bwMode="auto">
          <a:xfrm>
            <a:off x="8482013" y="1458913"/>
            <a:ext cx="30163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1" name="Oval 193"/>
          <p:cNvSpPr>
            <a:spLocks noChangeArrowheads="1"/>
          </p:cNvSpPr>
          <p:nvPr/>
        </p:nvSpPr>
        <p:spPr bwMode="auto">
          <a:xfrm>
            <a:off x="8567738" y="1458913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2" name="Freeform 194"/>
          <p:cNvSpPr>
            <a:spLocks noEditPoints="1"/>
          </p:cNvSpPr>
          <p:nvPr/>
        </p:nvSpPr>
        <p:spPr bwMode="auto">
          <a:xfrm>
            <a:off x="7296150" y="1266825"/>
            <a:ext cx="479425" cy="473075"/>
          </a:xfrm>
          <a:custGeom>
            <a:avLst/>
            <a:gdLst>
              <a:gd name="T0" fmla="*/ 128 w 128"/>
              <a:gd name="T1" fmla="*/ 6 h 126"/>
              <a:gd name="T2" fmla="*/ 122 w 128"/>
              <a:gd name="T3" fmla="*/ 0 h 126"/>
              <a:gd name="T4" fmla="*/ 6 w 128"/>
              <a:gd name="T5" fmla="*/ 0 h 126"/>
              <a:gd name="T6" fmla="*/ 0 w 128"/>
              <a:gd name="T7" fmla="*/ 6 h 126"/>
              <a:gd name="T8" fmla="*/ 0 w 128"/>
              <a:gd name="T9" fmla="*/ 96 h 126"/>
              <a:gd name="T10" fmla="*/ 6 w 128"/>
              <a:gd name="T11" fmla="*/ 102 h 126"/>
              <a:gd name="T12" fmla="*/ 22 w 128"/>
              <a:gd name="T13" fmla="*/ 102 h 126"/>
              <a:gd name="T14" fmla="*/ 22 w 128"/>
              <a:gd name="T15" fmla="*/ 123 h 126"/>
              <a:gd name="T16" fmla="*/ 26 w 128"/>
              <a:gd name="T17" fmla="*/ 125 h 126"/>
              <a:gd name="T18" fmla="*/ 62 w 128"/>
              <a:gd name="T19" fmla="*/ 102 h 126"/>
              <a:gd name="T20" fmla="*/ 122 w 128"/>
              <a:gd name="T21" fmla="*/ 102 h 126"/>
              <a:gd name="T22" fmla="*/ 128 w 128"/>
              <a:gd name="T23" fmla="*/ 96 h 126"/>
              <a:gd name="T24" fmla="*/ 128 w 128"/>
              <a:gd name="T25" fmla="*/ 6 h 126"/>
              <a:gd name="T26" fmla="*/ 123 w 128"/>
              <a:gd name="T27" fmla="*/ 97 h 126"/>
              <a:gd name="T28" fmla="*/ 61 w 128"/>
              <a:gd name="T29" fmla="*/ 97 h 126"/>
              <a:gd name="T30" fmla="*/ 27 w 128"/>
              <a:gd name="T31" fmla="*/ 119 h 126"/>
              <a:gd name="T32" fmla="*/ 27 w 128"/>
              <a:gd name="T33" fmla="*/ 97 h 126"/>
              <a:gd name="T34" fmla="*/ 5 w 128"/>
              <a:gd name="T35" fmla="*/ 97 h 126"/>
              <a:gd name="T36" fmla="*/ 5 w 128"/>
              <a:gd name="T37" fmla="*/ 5 h 126"/>
              <a:gd name="T38" fmla="*/ 123 w 128"/>
              <a:gd name="T39" fmla="*/ 5 h 126"/>
              <a:gd name="T40" fmla="*/ 123 w 128"/>
              <a:gd name="T41" fmla="*/ 97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6">
                <a:moveTo>
                  <a:pt x="128" y="6"/>
                </a:moveTo>
                <a:cubicBezTo>
                  <a:pt x="128" y="3"/>
                  <a:pt x="125" y="0"/>
                  <a:pt x="122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9"/>
                  <a:pt x="3" y="102"/>
                  <a:pt x="6" y="102"/>
                </a:cubicBezTo>
                <a:cubicBezTo>
                  <a:pt x="22" y="102"/>
                  <a:pt x="22" y="102"/>
                  <a:pt x="22" y="102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2" y="125"/>
                  <a:pt x="24" y="126"/>
                  <a:pt x="26" y="125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122" y="102"/>
                  <a:pt x="122" y="102"/>
                  <a:pt x="122" y="102"/>
                </a:cubicBezTo>
                <a:cubicBezTo>
                  <a:pt x="125" y="102"/>
                  <a:pt x="128" y="99"/>
                  <a:pt x="128" y="96"/>
                </a:cubicBezTo>
                <a:lnTo>
                  <a:pt x="128" y="6"/>
                </a:lnTo>
                <a:close/>
                <a:moveTo>
                  <a:pt x="123" y="97"/>
                </a:moveTo>
                <a:cubicBezTo>
                  <a:pt x="61" y="97"/>
                  <a:pt x="61" y="97"/>
                  <a:pt x="61" y="97"/>
                </a:cubicBezTo>
                <a:cubicBezTo>
                  <a:pt x="27" y="119"/>
                  <a:pt x="27" y="119"/>
                  <a:pt x="27" y="119"/>
                </a:cubicBezTo>
                <a:cubicBezTo>
                  <a:pt x="27" y="97"/>
                  <a:pt x="27" y="97"/>
                  <a:pt x="27" y="97"/>
                </a:cubicBezTo>
                <a:cubicBezTo>
                  <a:pt x="5" y="97"/>
                  <a:pt x="5" y="97"/>
                  <a:pt x="5" y="97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9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3" name="Freeform 195"/>
          <p:cNvSpPr>
            <a:spLocks noEditPoints="1"/>
          </p:cNvSpPr>
          <p:nvPr/>
        </p:nvSpPr>
        <p:spPr bwMode="auto">
          <a:xfrm>
            <a:off x="6334125" y="1343025"/>
            <a:ext cx="481013" cy="322263"/>
          </a:xfrm>
          <a:custGeom>
            <a:avLst/>
            <a:gdLst>
              <a:gd name="T0" fmla="*/ 0 w 128"/>
              <a:gd name="T1" fmla="*/ 86 h 86"/>
              <a:gd name="T2" fmla="*/ 128 w 128"/>
              <a:gd name="T3" fmla="*/ 78 h 86"/>
              <a:gd name="T4" fmla="*/ 115 w 128"/>
              <a:gd name="T5" fmla="*/ 67 h 86"/>
              <a:gd name="T6" fmla="*/ 107 w 128"/>
              <a:gd name="T7" fmla="*/ 62 h 86"/>
              <a:gd name="T8" fmla="*/ 108 w 128"/>
              <a:gd name="T9" fmla="*/ 59 h 86"/>
              <a:gd name="T10" fmla="*/ 114 w 128"/>
              <a:gd name="T11" fmla="*/ 41 h 86"/>
              <a:gd name="T12" fmla="*/ 96 w 128"/>
              <a:gd name="T13" fmla="*/ 22 h 86"/>
              <a:gd name="T14" fmla="*/ 78 w 128"/>
              <a:gd name="T15" fmla="*/ 41 h 86"/>
              <a:gd name="T16" fmla="*/ 84 w 128"/>
              <a:gd name="T17" fmla="*/ 59 h 86"/>
              <a:gd name="T18" fmla="*/ 85 w 128"/>
              <a:gd name="T19" fmla="*/ 62 h 86"/>
              <a:gd name="T20" fmla="*/ 81 w 128"/>
              <a:gd name="T21" fmla="*/ 65 h 86"/>
              <a:gd name="T22" fmla="*/ 80 w 128"/>
              <a:gd name="T23" fmla="*/ 65 h 86"/>
              <a:gd name="T24" fmla="*/ 68 w 128"/>
              <a:gd name="T25" fmla="*/ 61 h 86"/>
              <a:gd name="T26" fmla="*/ 59 w 128"/>
              <a:gd name="T27" fmla="*/ 49 h 86"/>
              <a:gd name="T28" fmla="*/ 67 w 128"/>
              <a:gd name="T29" fmla="*/ 25 h 86"/>
              <a:gd name="T30" fmla="*/ 43 w 128"/>
              <a:gd name="T31" fmla="*/ 0 h 86"/>
              <a:gd name="T32" fmla="*/ 20 w 128"/>
              <a:gd name="T33" fmla="*/ 25 h 86"/>
              <a:gd name="T34" fmla="*/ 28 w 128"/>
              <a:gd name="T35" fmla="*/ 49 h 86"/>
              <a:gd name="T36" fmla="*/ 18 w 128"/>
              <a:gd name="T37" fmla="*/ 61 h 86"/>
              <a:gd name="T38" fmla="*/ 0 w 128"/>
              <a:gd name="T39" fmla="*/ 75 h 86"/>
              <a:gd name="T40" fmla="*/ 89 w 128"/>
              <a:gd name="T41" fmla="*/ 65 h 86"/>
              <a:gd name="T42" fmla="*/ 87 w 128"/>
              <a:gd name="T43" fmla="*/ 55 h 86"/>
              <a:gd name="T44" fmla="*/ 87 w 128"/>
              <a:gd name="T45" fmla="*/ 31 h 86"/>
              <a:gd name="T46" fmla="*/ 96 w 128"/>
              <a:gd name="T47" fmla="*/ 27 h 86"/>
              <a:gd name="T48" fmla="*/ 109 w 128"/>
              <a:gd name="T49" fmla="*/ 41 h 86"/>
              <a:gd name="T50" fmla="*/ 104 w 128"/>
              <a:gd name="T51" fmla="*/ 56 h 86"/>
              <a:gd name="T52" fmla="*/ 113 w 128"/>
              <a:gd name="T53" fmla="*/ 71 h 86"/>
              <a:gd name="T54" fmla="*/ 123 w 128"/>
              <a:gd name="T55" fmla="*/ 78 h 86"/>
              <a:gd name="T56" fmla="*/ 86 w 128"/>
              <a:gd name="T57" fmla="*/ 82 h 86"/>
              <a:gd name="T58" fmla="*/ 85 w 128"/>
              <a:gd name="T59" fmla="*/ 70 h 86"/>
              <a:gd name="T60" fmla="*/ 86 w 128"/>
              <a:gd name="T61" fmla="*/ 68 h 86"/>
              <a:gd name="T62" fmla="*/ 9 w 128"/>
              <a:gd name="T63" fmla="*/ 69 h 86"/>
              <a:gd name="T64" fmla="*/ 33 w 128"/>
              <a:gd name="T65" fmla="*/ 57 h 86"/>
              <a:gd name="T66" fmla="*/ 30 w 128"/>
              <a:gd name="T67" fmla="*/ 44 h 86"/>
              <a:gd name="T68" fmla="*/ 30 w 128"/>
              <a:gd name="T69" fmla="*/ 10 h 86"/>
              <a:gd name="T70" fmla="*/ 43 w 128"/>
              <a:gd name="T71" fmla="*/ 4 h 86"/>
              <a:gd name="T72" fmla="*/ 62 w 128"/>
              <a:gd name="T73" fmla="*/ 25 h 86"/>
              <a:gd name="T74" fmla="*/ 55 w 128"/>
              <a:gd name="T75" fmla="*/ 47 h 86"/>
              <a:gd name="T76" fmla="*/ 67 w 128"/>
              <a:gd name="T77" fmla="*/ 65 h 86"/>
              <a:gd name="T78" fmla="*/ 82 w 128"/>
              <a:gd name="T79" fmla="*/ 75 h 86"/>
              <a:gd name="T80" fmla="*/ 5 w 128"/>
              <a:gd name="T81" fmla="*/ 82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" h="86">
                <a:moveTo>
                  <a:pt x="0" y="75"/>
                </a:moveTo>
                <a:cubicBezTo>
                  <a:pt x="0" y="86"/>
                  <a:pt x="0" y="86"/>
                  <a:pt x="0" y="86"/>
                </a:cubicBezTo>
                <a:cubicBezTo>
                  <a:pt x="128" y="86"/>
                  <a:pt x="128" y="86"/>
                  <a:pt x="128" y="86"/>
                </a:cubicBezTo>
                <a:cubicBezTo>
                  <a:pt x="128" y="78"/>
                  <a:pt x="128" y="78"/>
                  <a:pt x="128" y="78"/>
                </a:cubicBezTo>
                <a:cubicBezTo>
                  <a:pt x="128" y="74"/>
                  <a:pt x="125" y="70"/>
                  <a:pt x="122" y="69"/>
                </a:cubicBezTo>
                <a:cubicBezTo>
                  <a:pt x="122" y="69"/>
                  <a:pt x="118" y="68"/>
                  <a:pt x="115" y="67"/>
                </a:cubicBezTo>
                <a:cubicBezTo>
                  <a:pt x="109" y="65"/>
                  <a:pt x="108" y="63"/>
                  <a:pt x="107" y="63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62"/>
                  <a:pt x="107" y="61"/>
                  <a:pt x="108" y="59"/>
                </a:cubicBezTo>
                <a:cubicBezTo>
                  <a:pt x="108" y="58"/>
                  <a:pt x="109" y="58"/>
                  <a:pt x="109" y="57"/>
                </a:cubicBezTo>
                <a:cubicBezTo>
                  <a:pt x="112" y="53"/>
                  <a:pt x="113" y="47"/>
                  <a:pt x="114" y="41"/>
                </a:cubicBezTo>
                <a:cubicBezTo>
                  <a:pt x="114" y="36"/>
                  <a:pt x="112" y="31"/>
                  <a:pt x="108" y="27"/>
                </a:cubicBezTo>
                <a:cubicBezTo>
                  <a:pt x="105" y="24"/>
                  <a:pt x="101" y="22"/>
                  <a:pt x="96" y="22"/>
                </a:cubicBezTo>
                <a:cubicBezTo>
                  <a:pt x="91" y="22"/>
                  <a:pt x="87" y="24"/>
                  <a:pt x="84" y="27"/>
                </a:cubicBezTo>
                <a:cubicBezTo>
                  <a:pt x="80" y="31"/>
                  <a:pt x="78" y="36"/>
                  <a:pt x="78" y="41"/>
                </a:cubicBezTo>
                <a:cubicBezTo>
                  <a:pt x="78" y="47"/>
                  <a:pt x="80" y="53"/>
                  <a:pt x="83" y="57"/>
                </a:cubicBezTo>
                <a:cubicBezTo>
                  <a:pt x="83" y="58"/>
                  <a:pt x="84" y="58"/>
                  <a:pt x="84" y="59"/>
                </a:cubicBezTo>
                <a:cubicBezTo>
                  <a:pt x="85" y="61"/>
                  <a:pt x="85" y="62"/>
                  <a:pt x="85" y="62"/>
                </a:cubicBezTo>
                <a:cubicBezTo>
                  <a:pt x="85" y="62"/>
                  <a:pt x="85" y="62"/>
                  <a:pt x="85" y="62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63"/>
                  <a:pt x="84" y="64"/>
                  <a:pt x="81" y="65"/>
                </a:cubicBezTo>
                <a:cubicBezTo>
                  <a:pt x="81" y="65"/>
                  <a:pt x="81" y="65"/>
                  <a:pt x="81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65"/>
                  <a:pt x="79" y="64"/>
                  <a:pt x="78" y="64"/>
                </a:cubicBezTo>
                <a:cubicBezTo>
                  <a:pt x="78" y="64"/>
                  <a:pt x="73" y="63"/>
                  <a:pt x="68" y="61"/>
                </a:cubicBezTo>
                <a:cubicBezTo>
                  <a:pt x="59" y="58"/>
                  <a:pt x="58" y="55"/>
                  <a:pt x="58" y="55"/>
                </a:cubicBezTo>
                <a:cubicBezTo>
                  <a:pt x="57" y="54"/>
                  <a:pt x="57" y="52"/>
                  <a:pt x="59" y="49"/>
                </a:cubicBezTo>
                <a:cubicBezTo>
                  <a:pt x="59" y="48"/>
                  <a:pt x="60" y="48"/>
                  <a:pt x="60" y="47"/>
                </a:cubicBezTo>
                <a:cubicBezTo>
                  <a:pt x="64" y="41"/>
                  <a:pt x="66" y="33"/>
                  <a:pt x="67" y="25"/>
                </a:cubicBezTo>
                <a:cubicBezTo>
                  <a:pt x="67" y="18"/>
                  <a:pt x="64" y="12"/>
                  <a:pt x="60" y="7"/>
                </a:cubicBezTo>
                <a:cubicBezTo>
                  <a:pt x="55" y="2"/>
                  <a:pt x="49" y="0"/>
                  <a:pt x="43" y="0"/>
                </a:cubicBezTo>
                <a:cubicBezTo>
                  <a:pt x="37" y="0"/>
                  <a:pt x="31" y="2"/>
                  <a:pt x="27" y="7"/>
                </a:cubicBezTo>
                <a:cubicBezTo>
                  <a:pt x="22" y="12"/>
                  <a:pt x="20" y="18"/>
                  <a:pt x="20" y="25"/>
                </a:cubicBezTo>
                <a:cubicBezTo>
                  <a:pt x="20" y="33"/>
                  <a:pt x="22" y="41"/>
                  <a:pt x="26" y="47"/>
                </a:cubicBezTo>
                <a:cubicBezTo>
                  <a:pt x="27" y="48"/>
                  <a:pt x="27" y="48"/>
                  <a:pt x="28" y="49"/>
                </a:cubicBezTo>
                <a:cubicBezTo>
                  <a:pt x="29" y="52"/>
                  <a:pt x="30" y="54"/>
                  <a:pt x="29" y="55"/>
                </a:cubicBezTo>
                <a:cubicBezTo>
                  <a:pt x="29" y="55"/>
                  <a:pt x="27" y="58"/>
                  <a:pt x="18" y="61"/>
                </a:cubicBezTo>
                <a:cubicBezTo>
                  <a:pt x="13" y="63"/>
                  <a:pt x="8" y="64"/>
                  <a:pt x="8" y="64"/>
                </a:cubicBezTo>
                <a:cubicBezTo>
                  <a:pt x="3" y="66"/>
                  <a:pt x="0" y="70"/>
                  <a:pt x="0" y="75"/>
                </a:cubicBezTo>
                <a:close/>
                <a:moveTo>
                  <a:pt x="86" y="68"/>
                </a:moveTo>
                <a:cubicBezTo>
                  <a:pt x="87" y="67"/>
                  <a:pt x="88" y="66"/>
                  <a:pt x="89" y="65"/>
                </a:cubicBezTo>
                <a:cubicBezTo>
                  <a:pt x="90" y="62"/>
                  <a:pt x="89" y="59"/>
                  <a:pt x="88" y="57"/>
                </a:cubicBezTo>
                <a:cubicBezTo>
                  <a:pt x="88" y="56"/>
                  <a:pt x="87" y="55"/>
                  <a:pt x="87" y="55"/>
                </a:cubicBezTo>
                <a:cubicBezTo>
                  <a:pt x="84" y="51"/>
                  <a:pt x="83" y="46"/>
                  <a:pt x="83" y="41"/>
                </a:cubicBezTo>
                <a:cubicBezTo>
                  <a:pt x="83" y="37"/>
                  <a:pt x="84" y="33"/>
                  <a:pt x="87" y="31"/>
                </a:cubicBezTo>
                <a:cubicBezTo>
                  <a:pt x="89" y="28"/>
                  <a:pt x="93" y="27"/>
                  <a:pt x="96" y="27"/>
                </a:cubicBezTo>
                <a:cubicBezTo>
                  <a:pt x="96" y="27"/>
                  <a:pt x="96" y="27"/>
                  <a:pt x="96" y="27"/>
                </a:cubicBezTo>
                <a:cubicBezTo>
                  <a:pt x="99" y="27"/>
                  <a:pt x="103" y="28"/>
                  <a:pt x="105" y="31"/>
                </a:cubicBezTo>
                <a:cubicBezTo>
                  <a:pt x="108" y="33"/>
                  <a:pt x="109" y="37"/>
                  <a:pt x="109" y="41"/>
                </a:cubicBezTo>
                <a:cubicBezTo>
                  <a:pt x="109" y="46"/>
                  <a:pt x="108" y="51"/>
                  <a:pt x="105" y="55"/>
                </a:cubicBezTo>
                <a:cubicBezTo>
                  <a:pt x="105" y="55"/>
                  <a:pt x="104" y="56"/>
                  <a:pt x="104" y="56"/>
                </a:cubicBezTo>
                <a:cubicBezTo>
                  <a:pt x="103" y="59"/>
                  <a:pt x="101" y="62"/>
                  <a:pt x="103" y="65"/>
                </a:cubicBezTo>
                <a:cubicBezTo>
                  <a:pt x="104" y="67"/>
                  <a:pt x="107" y="69"/>
                  <a:pt x="113" y="71"/>
                </a:cubicBezTo>
                <a:cubicBezTo>
                  <a:pt x="116" y="72"/>
                  <a:pt x="119" y="73"/>
                  <a:pt x="120" y="73"/>
                </a:cubicBezTo>
                <a:cubicBezTo>
                  <a:pt x="122" y="74"/>
                  <a:pt x="123" y="76"/>
                  <a:pt x="123" y="78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86" y="82"/>
                  <a:pt x="86" y="82"/>
                  <a:pt x="86" y="82"/>
                </a:cubicBezTo>
                <a:cubicBezTo>
                  <a:pt x="86" y="75"/>
                  <a:pt x="86" y="75"/>
                  <a:pt x="86" y="75"/>
                </a:cubicBezTo>
                <a:cubicBezTo>
                  <a:pt x="86" y="73"/>
                  <a:pt x="86" y="71"/>
                  <a:pt x="85" y="70"/>
                </a:cubicBezTo>
                <a:cubicBezTo>
                  <a:pt x="84" y="69"/>
                  <a:pt x="84" y="69"/>
                  <a:pt x="84" y="69"/>
                </a:cubicBezTo>
                <a:lnTo>
                  <a:pt x="86" y="68"/>
                </a:lnTo>
                <a:close/>
                <a:moveTo>
                  <a:pt x="5" y="75"/>
                </a:moveTo>
                <a:cubicBezTo>
                  <a:pt x="5" y="72"/>
                  <a:pt x="6" y="70"/>
                  <a:pt x="9" y="69"/>
                </a:cubicBezTo>
                <a:cubicBezTo>
                  <a:pt x="10" y="68"/>
                  <a:pt x="15" y="67"/>
                  <a:pt x="20" y="65"/>
                </a:cubicBezTo>
                <a:cubicBezTo>
                  <a:pt x="31" y="61"/>
                  <a:pt x="32" y="58"/>
                  <a:pt x="33" y="57"/>
                </a:cubicBezTo>
                <a:cubicBezTo>
                  <a:pt x="35" y="54"/>
                  <a:pt x="33" y="50"/>
                  <a:pt x="32" y="47"/>
                </a:cubicBezTo>
                <a:cubicBezTo>
                  <a:pt x="31" y="46"/>
                  <a:pt x="30" y="45"/>
                  <a:pt x="30" y="44"/>
                </a:cubicBezTo>
                <a:cubicBezTo>
                  <a:pt x="26" y="39"/>
                  <a:pt x="25" y="32"/>
                  <a:pt x="24" y="25"/>
                </a:cubicBezTo>
                <a:cubicBezTo>
                  <a:pt x="24" y="19"/>
                  <a:pt x="26" y="14"/>
                  <a:pt x="30" y="10"/>
                </a:cubicBezTo>
                <a:cubicBezTo>
                  <a:pt x="34" y="6"/>
                  <a:pt x="38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8" y="4"/>
                  <a:pt x="53" y="6"/>
                  <a:pt x="56" y="10"/>
                </a:cubicBezTo>
                <a:cubicBezTo>
                  <a:pt x="60" y="14"/>
                  <a:pt x="62" y="19"/>
                  <a:pt x="62" y="25"/>
                </a:cubicBezTo>
                <a:cubicBezTo>
                  <a:pt x="62" y="32"/>
                  <a:pt x="60" y="39"/>
                  <a:pt x="56" y="44"/>
                </a:cubicBezTo>
                <a:cubicBezTo>
                  <a:pt x="56" y="45"/>
                  <a:pt x="55" y="46"/>
                  <a:pt x="55" y="47"/>
                </a:cubicBezTo>
                <a:cubicBezTo>
                  <a:pt x="53" y="50"/>
                  <a:pt x="52" y="54"/>
                  <a:pt x="53" y="57"/>
                </a:cubicBezTo>
                <a:cubicBezTo>
                  <a:pt x="54" y="58"/>
                  <a:pt x="56" y="61"/>
                  <a:pt x="67" y="65"/>
                </a:cubicBezTo>
                <a:cubicBezTo>
                  <a:pt x="72" y="67"/>
                  <a:pt x="76" y="68"/>
                  <a:pt x="77" y="69"/>
                </a:cubicBezTo>
                <a:cubicBezTo>
                  <a:pt x="80" y="70"/>
                  <a:pt x="82" y="72"/>
                  <a:pt x="82" y="75"/>
                </a:cubicBezTo>
                <a:cubicBezTo>
                  <a:pt x="82" y="82"/>
                  <a:pt x="82" y="82"/>
                  <a:pt x="82" y="82"/>
                </a:cubicBezTo>
                <a:cubicBezTo>
                  <a:pt x="5" y="82"/>
                  <a:pt x="5" y="82"/>
                  <a:pt x="5" y="82"/>
                </a:cubicBezTo>
                <a:lnTo>
                  <a:pt x="5" y="7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4" name="Freeform 196"/>
          <p:cNvSpPr>
            <a:spLocks noEditPoints="1"/>
          </p:cNvSpPr>
          <p:nvPr/>
        </p:nvSpPr>
        <p:spPr bwMode="auto">
          <a:xfrm>
            <a:off x="5373688" y="1263650"/>
            <a:ext cx="479425" cy="481013"/>
          </a:xfrm>
          <a:custGeom>
            <a:avLst/>
            <a:gdLst>
              <a:gd name="T0" fmla="*/ 0 w 128"/>
              <a:gd name="T1" fmla="*/ 128 h 128"/>
              <a:gd name="T2" fmla="*/ 128 w 128"/>
              <a:gd name="T3" fmla="*/ 120 h 128"/>
              <a:gd name="T4" fmla="*/ 114 w 128"/>
              <a:gd name="T5" fmla="*/ 104 h 128"/>
              <a:gd name="T6" fmla="*/ 83 w 128"/>
              <a:gd name="T7" fmla="*/ 94 h 128"/>
              <a:gd name="T8" fmla="*/ 83 w 128"/>
              <a:gd name="T9" fmla="*/ 89 h 128"/>
              <a:gd name="T10" fmla="*/ 101 w 128"/>
              <a:gd name="T11" fmla="*/ 84 h 128"/>
              <a:gd name="T12" fmla="*/ 113 w 128"/>
              <a:gd name="T13" fmla="*/ 76 h 128"/>
              <a:gd name="T14" fmla="*/ 109 w 128"/>
              <a:gd name="T15" fmla="*/ 74 h 128"/>
              <a:gd name="T16" fmla="*/ 95 w 128"/>
              <a:gd name="T17" fmla="*/ 57 h 128"/>
              <a:gd name="T18" fmla="*/ 95 w 128"/>
              <a:gd name="T19" fmla="*/ 56 h 128"/>
              <a:gd name="T20" fmla="*/ 96 w 128"/>
              <a:gd name="T21" fmla="*/ 22 h 128"/>
              <a:gd name="T22" fmla="*/ 64 w 128"/>
              <a:gd name="T23" fmla="*/ 0 h 128"/>
              <a:gd name="T24" fmla="*/ 32 w 128"/>
              <a:gd name="T25" fmla="*/ 22 h 128"/>
              <a:gd name="T26" fmla="*/ 33 w 128"/>
              <a:gd name="T27" fmla="*/ 56 h 128"/>
              <a:gd name="T28" fmla="*/ 33 w 128"/>
              <a:gd name="T29" fmla="*/ 69 h 128"/>
              <a:gd name="T30" fmla="*/ 17 w 128"/>
              <a:gd name="T31" fmla="*/ 74 h 128"/>
              <a:gd name="T32" fmla="*/ 16 w 128"/>
              <a:gd name="T33" fmla="*/ 78 h 128"/>
              <a:gd name="T34" fmla="*/ 44 w 128"/>
              <a:gd name="T35" fmla="*/ 89 h 128"/>
              <a:gd name="T36" fmla="*/ 45 w 128"/>
              <a:gd name="T37" fmla="*/ 91 h 128"/>
              <a:gd name="T38" fmla="*/ 27 w 128"/>
              <a:gd name="T39" fmla="*/ 101 h 128"/>
              <a:gd name="T40" fmla="*/ 11 w 128"/>
              <a:gd name="T41" fmla="*/ 104 h 128"/>
              <a:gd name="T42" fmla="*/ 12 w 128"/>
              <a:gd name="T43" fmla="*/ 109 h 128"/>
              <a:gd name="T44" fmla="*/ 28 w 128"/>
              <a:gd name="T45" fmla="*/ 106 h 128"/>
              <a:gd name="T46" fmla="*/ 49 w 128"/>
              <a:gd name="T47" fmla="*/ 96 h 128"/>
              <a:gd name="T48" fmla="*/ 47 w 128"/>
              <a:gd name="T49" fmla="*/ 85 h 128"/>
              <a:gd name="T50" fmla="*/ 29 w 128"/>
              <a:gd name="T51" fmla="*/ 79 h 128"/>
              <a:gd name="T52" fmla="*/ 29 w 128"/>
              <a:gd name="T53" fmla="*/ 77 h 128"/>
              <a:gd name="T54" fmla="*/ 38 w 128"/>
              <a:gd name="T55" fmla="*/ 56 h 128"/>
              <a:gd name="T56" fmla="*/ 34 w 128"/>
              <a:gd name="T57" fmla="*/ 37 h 128"/>
              <a:gd name="T58" fmla="*/ 43 w 128"/>
              <a:gd name="T59" fmla="*/ 14 h 128"/>
              <a:gd name="T60" fmla="*/ 85 w 128"/>
              <a:gd name="T61" fmla="*/ 14 h 128"/>
              <a:gd name="T62" fmla="*/ 94 w 128"/>
              <a:gd name="T63" fmla="*/ 37 h 128"/>
              <a:gd name="T64" fmla="*/ 90 w 128"/>
              <a:gd name="T65" fmla="*/ 55 h 128"/>
              <a:gd name="T66" fmla="*/ 91 w 128"/>
              <a:gd name="T67" fmla="*/ 71 h 128"/>
              <a:gd name="T68" fmla="*/ 103 w 128"/>
              <a:gd name="T69" fmla="*/ 78 h 128"/>
              <a:gd name="T70" fmla="*/ 81 w 128"/>
              <a:gd name="T71" fmla="*/ 85 h 128"/>
              <a:gd name="T72" fmla="*/ 78 w 128"/>
              <a:gd name="T73" fmla="*/ 87 h 128"/>
              <a:gd name="T74" fmla="*/ 88 w 128"/>
              <a:gd name="T75" fmla="*/ 102 h 128"/>
              <a:gd name="T76" fmla="*/ 110 w 128"/>
              <a:gd name="T77" fmla="*/ 108 h 128"/>
              <a:gd name="T78" fmla="*/ 123 w 128"/>
              <a:gd name="T79" fmla="*/ 120 h 128"/>
              <a:gd name="T80" fmla="*/ 5 w 128"/>
              <a:gd name="T81" fmla="*/ 123 h 128"/>
              <a:gd name="T82" fmla="*/ 12 w 128"/>
              <a:gd name="T83" fmla="*/ 10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0" y="120"/>
                </a:moveTo>
                <a:cubicBezTo>
                  <a:pt x="0" y="128"/>
                  <a:pt x="0" y="128"/>
                  <a:pt x="0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3"/>
                  <a:pt x="123" y="106"/>
                  <a:pt x="117" y="104"/>
                </a:cubicBezTo>
                <a:cubicBezTo>
                  <a:pt x="117" y="104"/>
                  <a:pt x="115" y="104"/>
                  <a:pt x="114" y="104"/>
                </a:cubicBezTo>
                <a:cubicBezTo>
                  <a:pt x="114" y="104"/>
                  <a:pt x="109" y="103"/>
                  <a:pt x="101" y="101"/>
                </a:cubicBezTo>
                <a:cubicBezTo>
                  <a:pt x="87" y="98"/>
                  <a:pt x="84" y="95"/>
                  <a:pt x="83" y="94"/>
                </a:cubicBezTo>
                <a:cubicBezTo>
                  <a:pt x="83" y="93"/>
                  <a:pt x="83" y="92"/>
                  <a:pt x="83" y="91"/>
                </a:cubicBezTo>
                <a:cubicBezTo>
                  <a:pt x="83" y="89"/>
                  <a:pt x="83" y="89"/>
                  <a:pt x="83" y="89"/>
                </a:cubicBezTo>
                <a:cubicBezTo>
                  <a:pt x="84" y="89"/>
                  <a:pt x="84" y="89"/>
                  <a:pt x="84" y="89"/>
                </a:cubicBezTo>
                <a:cubicBezTo>
                  <a:pt x="88" y="88"/>
                  <a:pt x="94" y="87"/>
                  <a:pt x="101" y="84"/>
                </a:cubicBezTo>
                <a:cubicBezTo>
                  <a:pt x="106" y="81"/>
                  <a:pt x="112" y="78"/>
                  <a:pt x="112" y="78"/>
                </a:cubicBezTo>
                <a:cubicBezTo>
                  <a:pt x="113" y="77"/>
                  <a:pt x="113" y="77"/>
                  <a:pt x="113" y="76"/>
                </a:cubicBezTo>
                <a:cubicBezTo>
                  <a:pt x="113" y="75"/>
                  <a:pt x="112" y="74"/>
                  <a:pt x="111" y="74"/>
                </a:cubicBezTo>
                <a:cubicBezTo>
                  <a:pt x="111" y="74"/>
                  <a:pt x="110" y="74"/>
                  <a:pt x="109" y="74"/>
                </a:cubicBezTo>
                <a:cubicBezTo>
                  <a:pt x="105" y="73"/>
                  <a:pt x="98" y="73"/>
                  <a:pt x="95" y="69"/>
                </a:cubicBezTo>
                <a:cubicBezTo>
                  <a:pt x="93" y="66"/>
                  <a:pt x="93" y="62"/>
                  <a:pt x="95" y="57"/>
                </a:cubicBezTo>
                <a:cubicBezTo>
                  <a:pt x="95" y="56"/>
                  <a:pt x="95" y="56"/>
                  <a:pt x="95" y="56"/>
                </a:cubicBezTo>
                <a:cubicBezTo>
                  <a:pt x="95" y="56"/>
                  <a:pt x="95" y="56"/>
                  <a:pt x="95" y="56"/>
                </a:cubicBezTo>
                <a:cubicBezTo>
                  <a:pt x="97" y="50"/>
                  <a:pt x="98" y="44"/>
                  <a:pt x="98" y="37"/>
                </a:cubicBezTo>
                <a:cubicBezTo>
                  <a:pt x="98" y="32"/>
                  <a:pt x="98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2" y="4"/>
                  <a:pt x="73" y="0"/>
                  <a:pt x="64" y="0"/>
                </a:cubicBezTo>
                <a:cubicBezTo>
                  <a:pt x="55" y="0"/>
                  <a:pt x="46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0" y="27"/>
                  <a:pt x="30" y="32"/>
                  <a:pt x="30" y="37"/>
                </a:cubicBezTo>
                <a:cubicBezTo>
                  <a:pt x="30" y="44"/>
                  <a:pt x="31" y="50"/>
                  <a:pt x="33" y="56"/>
                </a:cubicBezTo>
                <a:cubicBezTo>
                  <a:pt x="33" y="57"/>
                  <a:pt x="33" y="57"/>
                  <a:pt x="33" y="57"/>
                </a:cubicBezTo>
                <a:cubicBezTo>
                  <a:pt x="35" y="62"/>
                  <a:pt x="35" y="66"/>
                  <a:pt x="33" y="69"/>
                </a:cubicBezTo>
                <a:cubicBezTo>
                  <a:pt x="30" y="73"/>
                  <a:pt x="23" y="73"/>
                  <a:pt x="19" y="74"/>
                </a:cubicBezTo>
                <a:cubicBezTo>
                  <a:pt x="18" y="74"/>
                  <a:pt x="17" y="74"/>
                  <a:pt x="17" y="74"/>
                </a:cubicBezTo>
                <a:cubicBezTo>
                  <a:pt x="16" y="74"/>
                  <a:pt x="15" y="75"/>
                  <a:pt x="15" y="76"/>
                </a:cubicBezTo>
                <a:cubicBezTo>
                  <a:pt x="15" y="77"/>
                  <a:pt x="15" y="77"/>
                  <a:pt x="16" y="78"/>
                </a:cubicBezTo>
                <a:cubicBezTo>
                  <a:pt x="16" y="78"/>
                  <a:pt x="22" y="81"/>
                  <a:pt x="27" y="84"/>
                </a:cubicBezTo>
                <a:cubicBezTo>
                  <a:pt x="34" y="87"/>
                  <a:pt x="40" y="88"/>
                  <a:pt x="44" y="89"/>
                </a:cubicBezTo>
                <a:cubicBezTo>
                  <a:pt x="45" y="89"/>
                  <a:pt x="45" y="89"/>
                  <a:pt x="45" y="89"/>
                </a:cubicBezTo>
                <a:cubicBezTo>
                  <a:pt x="45" y="91"/>
                  <a:pt x="45" y="91"/>
                  <a:pt x="45" y="91"/>
                </a:cubicBezTo>
                <a:cubicBezTo>
                  <a:pt x="45" y="92"/>
                  <a:pt x="45" y="93"/>
                  <a:pt x="45" y="93"/>
                </a:cubicBezTo>
                <a:cubicBezTo>
                  <a:pt x="44" y="95"/>
                  <a:pt x="41" y="98"/>
                  <a:pt x="27" y="101"/>
                </a:cubicBezTo>
                <a:cubicBezTo>
                  <a:pt x="19" y="103"/>
                  <a:pt x="14" y="104"/>
                  <a:pt x="14" y="104"/>
                </a:cubicBezTo>
                <a:cubicBezTo>
                  <a:pt x="13" y="104"/>
                  <a:pt x="11" y="104"/>
                  <a:pt x="11" y="104"/>
                </a:cubicBezTo>
                <a:cubicBezTo>
                  <a:pt x="5" y="106"/>
                  <a:pt x="0" y="113"/>
                  <a:pt x="0" y="120"/>
                </a:cubicBezTo>
                <a:close/>
                <a:moveTo>
                  <a:pt x="12" y="109"/>
                </a:moveTo>
                <a:cubicBezTo>
                  <a:pt x="13" y="108"/>
                  <a:pt x="15" y="108"/>
                  <a:pt x="18" y="108"/>
                </a:cubicBezTo>
                <a:cubicBezTo>
                  <a:pt x="21" y="107"/>
                  <a:pt x="24" y="107"/>
                  <a:pt x="28" y="106"/>
                </a:cubicBezTo>
                <a:cubicBezTo>
                  <a:pt x="33" y="105"/>
                  <a:pt x="37" y="103"/>
                  <a:pt x="40" y="102"/>
                </a:cubicBezTo>
                <a:cubicBezTo>
                  <a:pt x="45" y="100"/>
                  <a:pt x="48" y="98"/>
                  <a:pt x="49" y="96"/>
                </a:cubicBezTo>
                <a:cubicBezTo>
                  <a:pt x="50" y="94"/>
                  <a:pt x="50" y="91"/>
                  <a:pt x="50" y="87"/>
                </a:cubicBezTo>
                <a:cubicBezTo>
                  <a:pt x="50" y="86"/>
                  <a:pt x="49" y="85"/>
                  <a:pt x="47" y="85"/>
                </a:cubicBezTo>
                <a:cubicBezTo>
                  <a:pt x="47" y="85"/>
                  <a:pt x="47" y="85"/>
                  <a:pt x="47" y="85"/>
                </a:cubicBezTo>
                <a:cubicBezTo>
                  <a:pt x="42" y="85"/>
                  <a:pt x="34" y="82"/>
                  <a:pt x="29" y="79"/>
                </a:cubicBezTo>
                <a:cubicBezTo>
                  <a:pt x="25" y="78"/>
                  <a:pt x="25" y="78"/>
                  <a:pt x="25" y="78"/>
                </a:cubicBezTo>
                <a:cubicBezTo>
                  <a:pt x="29" y="77"/>
                  <a:pt x="29" y="77"/>
                  <a:pt x="29" y="77"/>
                </a:cubicBezTo>
                <a:cubicBezTo>
                  <a:pt x="32" y="76"/>
                  <a:pt x="35" y="74"/>
                  <a:pt x="37" y="71"/>
                </a:cubicBezTo>
                <a:cubicBezTo>
                  <a:pt x="39" y="68"/>
                  <a:pt x="40" y="62"/>
                  <a:pt x="38" y="56"/>
                </a:cubicBezTo>
                <a:cubicBezTo>
                  <a:pt x="37" y="55"/>
                  <a:pt x="37" y="55"/>
                  <a:pt x="37" y="55"/>
                </a:cubicBezTo>
                <a:cubicBezTo>
                  <a:pt x="36" y="49"/>
                  <a:pt x="35" y="43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3"/>
                  <a:pt x="92" y="49"/>
                  <a:pt x="91" y="55"/>
                </a:cubicBezTo>
                <a:cubicBezTo>
                  <a:pt x="90" y="55"/>
                  <a:pt x="90" y="55"/>
                  <a:pt x="90" y="55"/>
                </a:cubicBezTo>
                <a:cubicBezTo>
                  <a:pt x="90" y="55"/>
                  <a:pt x="90" y="55"/>
                  <a:pt x="90" y="55"/>
                </a:cubicBezTo>
                <a:cubicBezTo>
                  <a:pt x="88" y="62"/>
                  <a:pt x="89" y="68"/>
                  <a:pt x="91" y="71"/>
                </a:cubicBezTo>
                <a:cubicBezTo>
                  <a:pt x="93" y="74"/>
                  <a:pt x="96" y="76"/>
                  <a:pt x="99" y="77"/>
                </a:cubicBezTo>
                <a:cubicBezTo>
                  <a:pt x="103" y="78"/>
                  <a:pt x="103" y="78"/>
                  <a:pt x="103" y="78"/>
                </a:cubicBezTo>
                <a:cubicBezTo>
                  <a:pt x="99" y="79"/>
                  <a:pt x="99" y="79"/>
                  <a:pt x="99" y="79"/>
                </a:cubicBezTo>
                <a:cubicBezTo>
                  <a:pt x="94" y="82"/>
                  <a:pt x="86" y="85"/>
                  <a:pt x="81" y="85"/>
                </a:cubicBezTo>
                <a:cubicBezTo>
                  <a:pt x="81" y="85"/>
                  <a:pt x="81" y="85"/>
                  <a:pt x="81" y="85"/>
                </a:cubicBezTo>
                <a:cubicBezTo>
                  <a:pt x="79" y="85"/>
                  <a:pt x="78" y="86"/>
                  <a:pt x="78" y="87"/>
                </a:cubicBezTo>
                <a:cubicBezTo>
                  <a:pt x="78" y="91"/>
                  <a:pt x="78" y="94"/>
                  <a:pt x="79" y="96"/>
                </a:cubicBezTo>
                <a:cubicBezTo>
                  <a:pt x="80" y="98"/>
                  <a:pt x="83" y="100"/>
                  <a:pt x="88" y="102"/>
                </a:cubicBezTo>
                <a:cubicBezTo>
                  <a:pt x="91" y="103"/>
                  <a:pt x="95" y="105"/>
                  <a:pt x="100" y="106"/>
                </a:cubicBezTo>
                <a:cubicBezTo>
                  <a:pt x="104" y="107"/>
                  <a:pt x="107" y="107"/>
                  <a:pt x="110" y="108"/>
                </a:cubicBezTo>
                <a:cubicBezTo>
                  <a:pt x="113" y="108"/>
                  <a:pt x="115" y="108"/>
                  <a:pt x="116" y="109"/>
                </a:cubicBezTo>
                <a:cubicBezTo>
                  <a:pt x="118" y="109"/>
                  <a:pt x="123" y="115"/>
                  <a:pt x="123" y="120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120"/>
                  <a:pt x="5" y="120"/>
                  <a:pt x="5" y="120"/>
                </a:cubicBezTo>
                <a:cubicBezTo>
                  <a:pt x="5" y="115"/>
                  <a:pt x="10" y="109"/>
                  <a:pt x="12" y="10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" name="Freeform 197"/>
          <p:cNvSpPr>
            <a:spLocks noEditPoints="1"/>
          </p:cNvSpPr>
          <p:nvPr/>
        </p:nvSpPr>
        <p:spPr bwMode="auto">
          <a:xfrm>
            <a:off x="4411663" y="1263650"/>
            <a:ext cx="481013" cy="481013"/>
          </a:xfrm>
          <a:custGeom>
            <a:avLst/>
            <a:gdLst>
              <a:gd name="T0" fmla="*/ 96 w 128"/>
              <a:gd name="T1" fmla="*/ 64 h 128"/>
              <a:gd name="T2" fmla="*/ 94 w 128"/>
              <a:gd name="T3" fmla="*/ 64 h 128"/>
              <a:gd name="T4" fmla="*/ 92 w 128"/>
              <a:gd name="T5" fmla="*/ 64 h 128"/>
              <a:gd name="T6" fmla="*/ 93 w 128"/>
              <a:gd name="T7" fmla="*/ 62 h 128"/>
              <a:gd name="T8" fmla="*/ 95 w 128"/>
              <a:gd name="T9" fmla="*/ 55 h 128"/>
              <a:gd name="T10" fmla="*/ 98 w 128"/>
              <a:gd name="T11" fmla="*/ 37 h 128"/>
              <a:gd name="T12" fmla="*/ 96 w 128"/>
              <a:gd name="T13" fmla="*/ 22 h 128"/>
              <a:gd name="T14" fmla="*/ 88 w 128"/>
              <a:gd name="T15" fmla="*/ 10 h 128"/>
              <a:gd name="T16" fmla="*/ 64 w 128"/>
              <a:gd name="T17" fmla="*/ 0 h 128"/>
              <a:gd name="T18" fmla="*/ 40 w 128"/>
              <a:gd name="T19" fmla="*/ 10 h 128"/>
              <a:gd name="T20" fmla="*/ 32 w 128"/>
              <a:gd name="T21" fmla="*/ 22 h 128"/>
              <a:gd name="T22" fmla="*/ 30 w 128"/>
              <a:gd name="T23" fmla="*/ 37 h 128"/>
              <a:gd name="T24" fmla="*/ 33 w 128"/>
              <a:gd name="T25" fmla="*/ 55 h 128"/>
              <a:gd name="T26" fmla="*/ 39 w 128"/>
              <a:gd name="T27" fmla="*/ 68 h 128"/>
              <a:gd name="T28" fmla="*/ 39 w 128"/>
              <a:gd name="T29" fmla="*/ 69 h 128"/>
              <a:gd name="T30" fmla="*/ 42 w 128"/>
              <a:gd name="T31" fmla="*/ 73 h 128"/>
              <a:gd name="T32" fmla="*/ 43 w 128"/>
              <a:gd name="T33" fmla="*/ 82 h 128"/>
              <a:gd name="T34" fmla="*/ 28 w 128"/>
              <a:gd name="T35" fmla="*/ 92 h 128"/>
              <a:gd name="T36" fmla="*/ 12 w 128"/>
              <a:gd name="T37" fmla="*/ 97 h 128"/>
              <a:gd name="T38" fmla="*/ 11 w 128"/>
              <a:gd name="T39" fmla="*/ 97 h 128"/>
              <a:gd name="T40" fmla="*/ 0 w 128"/>
              <a:gd name="T41" fmla="*/ 113 h 128"/>
              <a:gd name="T42" fmla="*/ 0 w 128"/>
              <a:gd name="T43" fmla="*/ 128 h 128"/>
              <a:gd name="T44" fmla="*/ 96 w 128"/>
              <a:gd name="T45" fmla="*/ 128 h 128"/>
              <a:gd name="T46" fmla="*/ 128 w 128"/>
              <a:gd name="T47" fmla="*/ 96 h 128"/>
              <a:gd name="T48" fmla="*/ 96 w 128"/>
              <a:gd name="T49" fmla="*/ 64 h 128"/>
              <a:gd name="T50" fmla="*/ 5 w 128"/>
              <a:gd name="T51" fmla="*/ 123 h 128"/>
              <a:gd name="T52" fmla="*/ 5 w 128"/>
              <a:gd name="T53" fmla="*/ 113 h 128"/>
              <a:gd name="T54" fmla="*/ 13 w 128"/>
              <a:gd name="T55" fmla="*/ 101 h 128"/>
              <a:gd name="T56" fmla="*/ 30 w 128"/>
              <a:gd name="T57" fmla="*/ 96 h 128"/>
              <a:gd name="T58" fmla="*/ 40 w 128"/>
              <a:gd name="T59" fmla="*/ 91 h 128"/>
              <a:gd name="T60" fmla="*/ 48 w 128"/>
              <a:gd name="T61" fmla="*/ 85 h 128"/>
              <a:gd name="T62" fmla="*/ 46 w 128"/>
              <a:gd name="T63" fmla="*/ 70 h 128"/>
              <a:gd name="T64" fmla="*/ 43 w 128"/>
              <a:gd name="T65" fmla="*/ 67 h 128"/>
              <a:gd name="T66" fmla="*/ 43 w 128"/>
              <a:gd name="T67" fmla="*/ 67 h 128"/>
              <a:gd name="T68" fmla="*/ 34 w 128"/>
              <a:gd name="T69" fmla="*/ 37 h 128"/>
              <a:gd name="T70" fmla="*/ 37 w 128"/>
              <a:gd name="T71" fmla="*/ 24 h 128"/>
              <a:gd name="T72" fmla="*/ 43 w 128"/>
              <a:gd name="T73" fmla="*/ 14 h 128"/>
              <a:gd name="T74" fmla="*/ 64 w 128"/>
              <a:gd name="T75" fmla="*/ 5 h 128"/>
              <a:gd name="T76" fmla="*/ 85 w 128"/>
              <a:gd name="T77" fmla="*/ 14 h 128"/>
              <a:gd name="T78" fmla="*/ 91 w 128"/>
              <a:gd name="T79" fmla="*/ 24 h 128"/>
              <a:gd name="T80" fmla="*/ 94 w 128"/>
              <a:gd name="T81" fmla="*/ 37 h 128"/>
              <a:gd name="T82" fmla="*/ 86 w 128"/>
              <a:gd name="T83" fmla="*/ 65 h 128"/>
              <a:gd name="T84" fmla="*/ 85 w 128"/>
              <a:gd name="T85" fmla="*/ 66 h 128"/>
              <a:gd name="T86" fmla="*/ 85 w 128"/>
              <a:gd name="T87" fmla="*/ 66 h 128"/>
              <a:gd name="T88" fmla="*/ 64 w 128"/>
              <a:gd name="T89" fmla="*/ 96 h 128"/>
              <a:gd name="T90" fmla="*/ 76 w 128"/>
              <a:gd name="T91" fmla="*/ 121 h 128"/>
              <a:gd name="T92" fmla="*/ 79 w 128"/>
              <a:gd name="T93" fmla="*/ 123 h 128"/>
              <a:gd name="T94" fmla="*/ 5 w 128"/>
              <a:gd name="T95" fmla="*/ 123 h 128"/>
              <a:gd name="T96" fmla="*/ 115 w 128"/>
              <a:gd name="T97" fmla="*/ 115 h 128"/>
              <a:gd name="T98" fmla="*/ 96 w 128"/>
              <a:gd name="T99" fmla="*/ 123 h 128"/>
              <a:gd name="T100" fmla="*/ 77 w 128"/>
              <a:gd name="T101" fmla="*/ 115 h 128"/>
              <a:gd name="T102" fmla="*/ 69 w 128"/>
              <a:gd name="T103" fmla="*/ 96 h 128"/>
              <a:gd name="T104" fmla="*/ 77 w 128"/>
              <a:gd name="T105" fmla="*/ 77 h 128"/>
              <a:gd name="T106" fmla="*/ 96 w 128"/>
              <a:gd name="T107" fmla="*/ 69 h 128"/>
              <a:gd name="T108" fmla="*/ 115 w 128"/>
              <a:gd name="T109" fmla="*/ 77 h 128"/>
              <a:gd name="T110" fmla="*/ 123 w 128"/>
              <a:gd name="T111" fmla="*/ 96 h 128"/>
              <a:gd name="T112" fmla="*/ 115 w 128"/>
              <a:gd name="T113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" h="128">
                <a:moveTo>
                  <a:pt x="96" y="64"/>
                </a:moveTo>
                <a:cubicBezTo>
                  <a:pt x="95" y="64"/>
                  <a:pt x="95" y="64"/>
                  <a:pt x="94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3" y="62"/>
                  <a:pt x="93" y="62"/>
                  <a:pt x="93" y="62"/>
                </a:cubicBezTo>
                <a:cubicBezTo>
                  <a:pt x="94" y="60"/>
                  <a:pt x="95" y="57"/>
                  <a:pt x="95" y="55"/>
                </a:cubicBezTo>
                <a:cubicBezTo>
                  <a:pt x="97" y="49"/>
                  <a:pt x="98" y="43"/>
                  <a:pt x="98" y="37"/>
                </a:cubicBezTo>
                <a:cubicBezTo>
                  <a:pt x="98" y="32"/>
                  <a:pt x="97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1" y="4"/>
                  <a:pt x="73" y="0"/>
                  <a:pt x="64" y="0"/>
                </a:cubicBezTo>
                <a:cubicBezTo>
                  <a:pt x="55" y="0"/>
                  <a:pt x="47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1" y="27"/>
                  <a:pt x="30" y="32"/>
                  <a:pt x="30" y="37"/>
                </a:cubicBezTo>
                <a:cubicBezTo>
                  <a:pt x="30" y="43"/>
                  <a:pt x="31" y="49"/>
                  <a:pt x="33" y="55"/>
                </a:cubicBezTo>
                <a:cubicBezTo>
                  <a:pt x="34" y="60"/>
                  <a:pt x="36" y="64"/>
                  <a:pt x="39" y="68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70"/>
                  <a:pt x="41" y="72"/>
                  <a:pt x="42" y="73"/>
                </a:cubicBezTo>
                <a:cubicBezTo>
                  <a:pt x="44" y="77"/>
                  <a:pt x="45" y="80"/>
                  <a:pt x="43" y="82"/>
                </a:cubicBezTo>
                <a:cubicBezTo>
                  <a:pt x="43" y="84"/>
                  <a:pt x="40" y="87"/>
                  <a:pt x="28" y="92"/>
                </a:cubicBezTo>
                <a:cubicBezTo>
                  <a:pt x="25" y="93"/>
                  <a:pt x="19" y="95"/>
                  <a:pt x="12" y="97"/>
                </a:cubicBezTo>
                <a:cubicBezTo>
                  <a:pt x="11" y="97"/>
                  <a:pt x="11" y="97"/>
                  <a:pt x="11" y="97"/>
                </a:cubicBezTo>
                <a:cubicBezTo>
                  <a:pt x="5" y="99"/>
                  <a:pt x="0" y="106"/>
                  <a:pt x="0" y="113"/>
                </a:cubicBezTo>
                <a:cubicBezTo>
                  <a:pt x="0" y="128"/>
                  <a:pt x="0" y="128"/>
                  <a:pt x="0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14" y="128"/>
                  <a:pt x="128" y="114"/>
                  <a:pt x="128" y="96"/>
                </a:cubicBezTo>
                <a:cubicBezTo>
                  <a:pt x="128" y="78"/>
                  <a:pt x="114" y="64"/>
                  <a:pt x="96" y="64"/>
                </a:cubicBezTo>
                <a:close/>
                <a:moveTo>
                  <a:pt x="5" y="123"/>
                </a:moveTo>
                <a:cubicBezTo>
                  <a:pt x="5" y="113"/>
                  <a:pt x="5" y="113"/>
                  <a:pt x="5" y="113"/>
                </a:cubicBezTo>
                <a:cubicBezTo>
                  <a:pt x="5" y="108"/>
                  <a:pt x="8" y="103"/>
                  <a:pt x="13" y="101"/>
                </a:cubicBezTo>
                <a:cubicBezTo>
                  <a:pt x="21" y="99"/>
                  <a:pt x="26" y="97"/>
                  <a:pt x="30" y="96"/>
                </a:cubicBezTo>
                <a:cubicBezTo>
                  <a:pt x="34" y="94"/>
                  <a:pt x="38" y="93"/>
                  <a:pt x="40" y="91"/>
                </a:cubicBezTo>
                <a:cubicBezTo>
                  <a:pt x="44" y="89"/>
                  <a:pt x="46" y="87"/>
                  <a:pt x="48" y="85"/>
                </a:cubicBezTo>
                <a:cubicBezTo>
                  <a:pt x="49" y="81"/>
                  <a:pt x="49" y="76"/>
                  <a:pt x="46" y="70"/>
                </a:cubicBezTo>
                <a:cubicBezTo>
                  <a:pt x="45" y="69"/>
                  <a:pt x="44" y="68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38" y="58"/>
                  <a:pt x="35" y="48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7"/>
                  <a:pt x="91" y="57"/>
                  <a:pt x="86" y="65"/>
                </a:cubicBezTo>
                <a:cubicBezTo>
                  <a:pt x="85" y="66"/>
                  <a:pt x="85" y="66"/>
                  <a:pt x="85" y="66"/>
                </a:cubicBezTo>
                <a:cubicBezTo>
                  <a:pt x="85" y="66"/>
                  <a:pt x="85" y="66"/>
                  <a:pt x="85" y="66"/>
                </a:cubicBezTo>
                <a:cubicBezTo>
                  <a:pt x="73" y="71"/>
                  <a:pt x="64" y="83"/>
                  <a:pt x="64" y="96"/>
                </a:cubicBezTo>
                <a:cubicBezTo>
                  <a:pt x="64" y="106"/>
                  <a:pt x="68" y="115"/>
                  <a:pt x="76" y="121"/>
                </a:cubicBezTo>
                <a:cubicBezTo>
                  <a:pt x="79" y="123"/>
                  <a:pt x="79" y="123"/>
                  <a:pt x="79" y="123"/>
                </a:cubicBezTo>
                <a:lnTo>
                  <a:pt x="5" y="123"/>
                </a:lnTo>
                <a:close/>
                <a:moveTo>
                  <a:pt x="115" y="115"/>
                </a:moveTo>
                <a:cubicBezTo>
                  <a:pt x="110" y="121"/>
                  <a:pt x="103" y="123"/>
                  <a:pt x="96" y="123"/>
                </a:cubicBezTo>
                <a:cubicBezTo>
                  <a:pt x="89" y="123"/>
                  <a:pt x="82" y="121"/>
                  <a:pt x="77" y="115"/>
                </a:cubicBezTo>
                <a:cubicBezTo>
                  <a:pt x="72" y="110"/>
                  <a:pt x="69" y="103"/>
                  <a:pt x="69" y="96"/>
                </a:cubicBezTo>
                <a:cubicBezTo>
                  <a:pt x="69" y="89"/>
                  <a:pt x="72" y="82"/>
                  <a:pt x="77" y="77"/>
                </a:cubicBezTo>
                <a:cubicBezTo>
                  <a:pt x="82" y="72"/>
                  <a:pt x="89" y="69"/>
                  <a:pt x="96" y="69"/>
                </a:cubicBezTo>
                <a:cubicBezTo>
                  <a:pt x="103" y="69"/>
                  <a:pt x="110" y="72"/>
                  <a:pt x="115" y="77"/>
                </a:cubicBezTo>
                <a:cubicBezTo>
                  <a:pt x="121" y="82"/>
                  <a:pt x="123" y="89"/>
                  <a:pt x="123" y="96"/>
                </a:cubicBezTo>
                <a:cubicBezTo>
                  <a:pt x="123" y="103"/>
                  <a:pt x="121" y="110"/>
                  <a:pt x="115" y="11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6" name="Freeform 198"/>
          <p:cNvSpPr>
            <a:spLocks/>
          </p:cNvSpPr>
          <p:nvPr/>
        </p:nvSpPr>
        <p:spPr bwMode="auto">
          <a:xfrm>
            <a:off x="4724400" y="1590675"/>
            <a:ext cx="104775" cy="77788"/>
          </a:xfrm>
          <a:custGeom>
            <a:avLst/>
            <a:gdLst>
              <a:gd name="T0" fmla="*/ 24 w 28"/>
              <a:gd name="T1" fmla="*/ 1 h 21"/>
              <a:gd name="T2" fmla="*/ 10 w 28"/>
              <a:gd name="T3" fmla="*/ 15 h 21"/>
              <a:gd name="T4" fmla="*/ 4 w 28"/>
              <a:gd name="T5" fmla="*/ 9 h 21"/>
              <a:gd name="T6" fmla="*/ 2 w 28"/>
              <a:gd name="T7" fmla="*/ 8 h 21"/>
              <a:gd name="T8" fmla="*/ 1 w 28"/>
              <a:gd name="T9" fmla="*/ 9 h 21"/>
              <a:gd name="T10" fmla="*/ 1 w 28"/>
              <a:gd name="T11" fmla="*/ 12 h 21"/>
              <a:gd name="T12" fmla="*/ 8 w 28"/>
              <a:gd name="T13" fmla="*/ 20 h 21"/>
              <a:gd name="T14" fmla="*/ 12 w 28"/>
              <a:gd name="T15" fmla="*/ 20 h 21"/>
              <a:gd name="T16" fmla="*/ 27 w 28"/>
              <a:gd name="T17" fmla="*/ 5 h 21"/>
              <a:gd name="T18" fmla="*/ 27 w 28"/>
              <a:gd name="T19" fmla="*/ 1 h 21"/>
              <a:gd name="T20" fmla="*/ 24 w 28"/>
              <a:gd name="T21" fmla="*/ 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1">
                <a:moveTo>
                  <a:pt x="24" y="1"/>
                </a:moveTo>
                <a:cubicBezTo>
                  <a:pt x="10" y="15"/>
                  <a:pt x="10" y="15"/>
                  <a:pt x="10" y="15"/>
                </a:cubicBezTo>
                <a:cubicBezTo>
                  <a:pt x="4" y="9"/>
                  <a:pt x="4" y="9"/>
                  <a:pt x="4" y="9"/>
                </a:cubicBezTo>
                <a:cubicBezTo>
                  <a:pt x="3" y="9"/>
                  <a:pt x="3" y="8"/>
                  <a:pt x="2" y="8"/>
                </a:cubicBezTo>
                <a:cubicBezTo>
                  <a:pt x="2" y="8"/>
                  <a:pt x="1" y="9"/>
                  <a:pt x="1" y="9"/>
                </a:cubicBezTo>
                <a:cubicBezTo>
                  <a:pt x="0" y="10"/>
                  <a:pt x="0" y="11"/>
                  <a:pt x="1" y="12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1"/>
                  <a:pt x="11" y="21"/>
                  <a:pt x="12" y="20"/>
                </a:cubicBezTo>
                <a:cubicBezTo>
                  <a:pt x="27" y="5"/>
                  <a:pt x="27" y="5"/>
                  <a:pt x="27" y="5"/>
                </a:cubicBezTo>
                <a:cubicBezTo>
                  <a:pt x="28" y="4"/>
                  <a:pt x="28" y="2"/>
                  <a:pt x="27" y="1"/>
                </a:cubicBezTo>
                <a:cubicBezTo>
                  <a:pt x="27" y="0"/>
                  <a:pt x="25" y="0"/>
                  <a:pt x="24" y="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Freeform 199"/>
          <p:cNvSpPr>
            <a:spLocks noEditPoints="1"/>
          </p:cNvSpPr>
          <p:nvPr/>
        </p:nvSpPr>
        <p:spPr bwMode="auto">
          <a:xfrm>
            <a:off x="3451225" y="1263650"/>
            <a:ext cx="481013" cy="481013"/>
          </a:xfrm>
          <a:custGeom>
            <a:avLst/>
            <a:gdLst>
              <a:gd name="T0" fmla="*/ 96 w 128"/>
              <a:gd name="T1" fmla="*/ 64 h 128"/>
              <a:gd name="T2" fmla="*/ 94 w 128"/>
              <a:gd name="T3" fmla="*/ 64 h 128"/>
              <a:gd name="T4" fmla="*/ 92 w 128"/>
              <a:gd name="T5" fmla="*/ 64 h 128"/>
              <a:gd name="T6" fmla="*/ 93 w 128"/>
              <a:gd name="T7" fmla="*/ 62 h 128"/>
              <a:gd name="T8" fmla="*/ 95 w 128"/>
              <a:gd name="T9" fmla="*/ 55 h 128"/>
              <a:gd name="T10" fmla="*/ 98 w 128"/>
              <a:gd name="T11" fmla="*/ 37 h 128"/>
              <a:gd name="T12" fmla="*/ 96 w 128"/>
              <a:gd name="T13" fmla="*/ 22 h 128"/>
              <a:gd name="T14" fmla="*/ 88 w 128"/>
              <a:gd name="T15" fmla="*/ 10 h 128"/>
              <a:gd name="T16" fmla="*/ 64 w 128"/>
              <a:gd name="T17" fmla="*/ 0 h 128"/>
              <a:gd name="T18" fmla="*/ 40 w 128"/>
              <a:gd name="T19" fmla="*/ 10 h 128"/>
              <a:gd name="T20" fmla="*/ 32 w 128"/>
              <a:gd name="T21" fmla="*/ 22 h 128"/>
              <a:gd name="T22" fmla="*/ 30 w 128"/>
              <a:gd name="T23" fmla="*/ 37 h 128"/>
              <a:gd name="T24" fmla="*/ 33 w 128"/>
              <a:gd name="T25" fmla="*/ 55 h 128"/>
              <a:gd name="T26" fmla="*/ 39 w 128"/>
              <a:gd name="T27" fmla="*/ 68 h 128"/>
              <a:gd name="T28" fmla="*/ 39 w 128"/>
              <a:gd name="T29" fmla="*/ 69 h 128"/>
              <a:gd name="T30" fmla="*/ 42 w 128"/>
              <a:gd name="T31" fmla="*/ 73 h 128"/>
              <a:gd name="T32" fmla="*/ 43 w 128"/>
              <a:gd name="T33" fmla="*/ 82 h 128"/>
              <a:gd name="T34" fmla="*/ 28 w 128"/>
              <a:gd name="T35" fmla="*/ 92 h 128"/>
              <a:gd name="T36" fmla="*/ 12 w 128"/>
              <a:gd name="T37" fmla="*/ 97 h 128"/>
              <a:gd name="T38" fmla="*/ 11 w 128"/>
              <a:gd name="T39" fmla="*/ 97 h 128"/>
              <a:gd name="T40" fmla="*/ 0 w 128"/>
              <a:gd name="T41" fmla="*/ 113 h 128"/>
              <a:gd name="T42" fmla="*/ 0 w 128"/>
              <a:gd name="T43" fmla="*/ 128 h 128"/>
              <a:gd name="T44" fmla="*/ 96 w 128"/>
              <a:gd name="T45" fmla="*/ 128 h 128"/>
              <a:gd name="T46" fmla="*/ 128 w 128"/>
              <a:gd name="T47" fmla="*/ 96 h 128"/>
              <a:gd name="T48" fmla="*/ 96 w 128"/>
              <a:gd name="T49" fmla="*/ 64 h 128"/>
              <a:gd name="T50" fmla="*/ 5 w 128"/>
              <a:gd name="T51" fmla="*/ 123 h 128"/>
              <a:gd name="T52" fmla="*/ 5 w 128"/>
              <a:gd name="T53" fmla="*/ 113 h 128"/>
              <a:gd name="T54" fmla="*/ 13 w 128"/>
              <a:gd name="T55" fmla="*/ 101 h 128"/>
              <a:gd name="T56" fmla="*/ 30 w 128"/>
              <a:gd name="T57" fmla="*/ 96 h 128"/>
              <a:gd name="T58" fmla="*/ 40 w 128"/>
              <a:gd name="T59" fmla="*/ 91 h 128"/>
              <a:gd name="T60" fmla="*/ 48 w 128"/>
              <a:gd name="T61" fmla="*/ 84 h 128"/>
              <a:gd name="T62" fmla="*/ 46 w 128"/>
              <a:gd name="T63" fmla="*/ 70 h 128"/>
              <a:gd name="T64" fmla="*/ 43 w 128"/>
              <a:gd name="T65" fmla="*/ 67 h 128"/>
              <a:gd name="T66" fmla="*/ 43 w 128"/>
              <a:gd name="T67" fmla="*/ 67 h 128"/>
              <a:gd name="T68" fmla="*/ 34 w 128"/>
              <a:gd name="T69" fmla="*/ 37 h 128"/>
              <a:gd name="T70" fmla="*/ 37 w 128"/>
              <a:gd name="T71" fmla="*/ 24 h 128"/>
              <a:gd name="T72" fmla="*/ 43 w 128"/>
              <a:gd name="T73" fmla="*/ 14 h 128"/>
              <a:gd name="T74" fmla="*/ 64 w 128"/>
              <a:gd name="T75" fmla="*/ 5 h 128"/>
              <a:gd name="T76" fmla="*/ 85 w 128"/>
              <a:gd name="T77" fmla="*/ 14 h 128"/>
              <a:gd name="T78" fmla="*/ 91 w 128"/>
              <a:gd name="T79" fmla="*/ 24 h 128"/>
              <a:gd name="T80" fmla="*/ 94 w 128"/>
              <a:gd name="T81" fmla="*/ 37 h 128"/>
              <a:gd name="T82" fmla="*/ 86 w 128"/>
              <a:gd name="T83" fmla="*/ 65 h 128"/>
              <a:gd name="T84" fmla="*/ 85 w 128"/>
              <a:gd name="T85" fmla="*/ 66 h 128"/>
              <a:gd name="T86" fmla="*/ 85 w 128"/>
              <a:gd name="T87" fmla="*/ 66 h 128"/>
              <a:gd name="T88" fmla="*/ 64 w 128"/>
              <a:gd name="T89" fmla="*/ 96 h 128"/>
              <a:gd name="T90" fmla="*/ 76 w 128"/>
              <a:gd name="T91" fmla="*/ 121 h 128"/>
              <a:gd name="T92" fmla="*/ 79 w 128"/>
              <a:gd name="T93" fmla="*/ 123 h 128"/>
              <a:gd name="T94" fmla="*/ 5 w 128"/>
              <a:gd name="T95" fmla="*/ 123 h 128"/>
              <a:gd name="T96" fmla="*/ 115 w 128"/>
              <a:gd name="T97" fmla="*/ 115 h 128"/>
              <a:gd name="T98" fmla="*/ 96 w 128"/>
              <a:gd name="T99" fmla="*/ 123 h 128"/>
              <a:gd name="T100" fmla="*/ 77 w 128"/>
              <a:gd name="T101" fmla="*/ 115 h 128"/>
              <a:gd name="T102" fmla="*/ 69 w 128"/>
              <a:gd name="T103" fmla="*/ 96 h 128"/>
              <a:gd name="T104" fmla="*/ 77 w 128"/>
              <a:gd name="T105" fmla="*/ 77 h 128"/>
              <a:gd name="T106" fmla="*/ 96 w 128"/>
              <a:gd name="T107" fmla="*/ 69 h 128"/>
              <a:gd name="T108" fmla="*/ 115 w 128"/>
              <a:gd name="T109" fmla="*/ 77 h 128"/>
              <a:gd name="T110" fmla="*/ 123 w 128"/>
              <a:gd name="T111" fmla="*/ 96 h 128"/>
              <a:gd name="T112" fmla="*/ 115 w 128"/>
              <a:gd name="T113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" h="128">
                <a:moveTo>
                  <a:pt x="96" y="64"/>
                </a:moveTo>
                <a:cubicBezTo>
                  <a:pt x="95" y="64"/>
                  <a:pt x="95" y="64"/>
                  <a:pt x="94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3" y="62"/>
                  <a:pt x="93" y="62"/>
                  <a:pt x="93" y="62"/>
                </a:cubicBezTo>
                <a:cubicBezTo>
                  <a:pt x="94" y="60"/>
                  <a:pt x="95" y="57"/>
                  <a:pt x="95" y="55"/>
                </a:cubicBezTo>
                <a:cubicBezTo>
                  <a:pt x="97" y="49"/>
                  <a:pt x="98" y="43"/>
                  <a:pt x="98" y="37"/>
                </a:cubicBezTo>
                <a:cubicBezTo>
                  <a:pt x="98" y="32"/>
                  <a:pt x="97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1" y="4"/>
                  <a:pt x="73" y="0"/>
                  <a:pt x="64" y="0"/>
                </a:cubicBezTo>
                <a:cubicBezTo>
                  <a:pt x="55" y="0"/>
                  <a:pt x="47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1" y="27"/>
                  <a:pt x="30" y="32"/>
                  <a:pt x="30" y="37"/>
                </a:cubicBezTo>
                <a:cubicBezTo>
                  <a:pt x="30" y="43"/>
                  <a:pt x="31" y="49"/>
                  <a:pt x="33" y="55"/>
                </a:cubicBezTo>
                <a:cubicBezTo>
                  <a:pt x="34" y="60"/>
                  <a:pt x="36" y="64"/>
                  <a:pt x="39" y="68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70"/>
                  <a:pt x="41" y="72"/>
                  <a:pt x="42" y="73"/>
                </a:cubicBezTo>
                <a:cubicBezTo>
                  <a:pt x="44" y="77"/>
                  <a:pt x="45" y="80"/>
                  <a:pt x="43" y="82"/>
                </a:cubicBezTo>
                <a:cubicBezTo>
                  <a:pt x="43" y="84"/>
                  <a:pt x="40" y="87"/>
                  <a:pt x="28" y="92"/>
                </a:cubicBezTo>
                <a:cubicBezTo>
                  <a:pt x="25" y="93"/>
                  <a:pt x="19" y="95"/>
                  <a:pt x="12" y="97"/>
                </a:cubicBezTo>
                <a:cubicBezTo>
                  <a:pt x="11" y="97"/>
                  <a:pt x="11" y="97"/>
                  <a:pt x="11" y="97"/>
                </a:cubicBezTo>
                <a:cubicBezTo>
                  <a:pt x="5" y="99"/>
                  <a:pt x="0" y="106"/>
                  <a:pt x="0" y="113"/>
                </a:cubicBezTo>
                <a:cubicBezTo>
                  <a:pt x="0" y="128"/>
                  <a:pt x="0" y="128"/>
                  <a:pt x="0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14" y="128"/>
                  <a:pt x="128" y="114"/>
                  <a:pt x="128" y="96"/>
                </a:cubicBezTo>
                <a:cubicBezTo>
                  <a:pt x="128" y="78"/>
                  <a:pt x="114" y="64"/>
                  <a:pt x="96" y="64"/>
                </a:cubicBezTo>
                <a:close/>
                <a:moveTo>
                  <a:pt x="5" y="123"/>
                </a:moveTo>
                <a:cubicBezTo>
                  <a:pt x="5" y="113"/>
                  <a:pt x="5" y="113"/>
                  <a:pt x="5" y="113"/>
                </a:cubicBezTo>
                <a:cubicBezTo>
                  <a:pt x="5" y="108"/>
                  <a:pt x="8" y="103"/>
                  <a:pt x="13" y="101"/>
                </a:cubicBezTo>
                <a:cubicBezTo>
                  <a:pt x="21" y="99"/>
                  <a:pt x="26" y="97"/>
                  <a:pt x="30" y="96"/>
                </a:cubicBezTo>
                <a:cubicBezTo>
                  <a:pt x="34" y="94"/>
                  <a:pt x="38" y="93"/>
                  <a:pt x="40" y="91"/>
                </a:cubicBezTo>
                <a:cubicBezTo>
                  <a:pt x="44" y="89"/>
                  <a:pt x="46" y="87"/>
                  <a:pt x="48" y="84"/>
                </a:cubicBezTo>
                <a:cubicBezTo>
                  <a:pt x="49" y="81"/>
                  <a:pt x="49" y="76"/>
                  <a:pt x="46" y="70"/>
                </a:cubicBezTo>
                <a:cubicBezTo>
                  <a:pt x="45" y="69"/>
                  <a:pt x="44" y="68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38" y="58"/>
                  <a:pt x="35" y="48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7"/>
                  <a:pt x="91" y="57"/>
                  <a:pt x="86" y="65"/>
                </a:cubicBezTo>
                <a:cubicBezTo>
                  <a:pt x="85" y="66"/>
                  <a:pt x="85" y="66"/>
                  <a:pt x="85" y="66"/>
                </a:cubicBezTo>
                <a:cubicBezTo>
                  <a:pt x="85" y="66"/>
                  <a:pt x="85" y="66"/>
                  <a:pt x="85" y="66"/>
                </a:cubicBezTo>
                <a:cubicBezTo>
                  <a:pt x="73" y="71"/>
                  <a:pt x="64" y="83"/>
                  <a:pt x="64" y="96"/>
                </a:cubicBezTo>
                <a:cubicBezTo>
                  <a:pt x="64" y="106"/>
                  <a:pt x="68" y="115"/>
                  <a:pt x="76" y="121"/>
                </a:cubicBezTo>
                <a:cubicBezTo>
                  <a:pt x="79" y="123"/>
                  <a:pt x="79" y="123"/>
                  <a:pt x="79" y="123"/>
                </a:cubicBezTo>
                <a:lnTo>
                  <a:pt x="5" y="123"/>
                </a:lnTo>
                <a:close/>
                <a:moveTo>
                  <a:pt x="115" y="115"/>
                </a:moveTo>
                <a:cubicBezTo>
                  <a:pt x="110" y="121"/>
                  <a:pt x="103" y="123"/>
                  <a:pt x="96" y="123"/>
                </a:cubicBezTo>
                <a:cubicBezTo>
                  <a:pt x="89" y="123"/>
                  <a:pt x="82" y="121"/>
                  <a:pt x="77" y="115"/>
                </a:cubicBezTo>
                <a:cubicBezTo>
                  <a:pt x="72" y="110"/>
                  <a:pt x="69" y="103"/>
                  <a:pt x="69" y="96"/>
                </a:cubicBezTo>
                <a:cubicBezTo>
                  <a:pt x="69" y="89"/>
                  <a:pt x="72" y="82"/>
                  <a:pt x="77" y="77"/>
                </a:cubicBezTo>
                <a:cubicBezTo>
                  <a:pt x="82" y="71"/>
                  <a:pt x="89" y="69"/>
                  <a:pt x="96" y="69"/>
                </a:cubicBezTo>
                <a:cubicBezTo>
                  <a:pt x="103" y="69"/>
                  <a:pt x="110" y="71"/>
                  <a:pt x="115" y="77"/>
                </a:cubicBezTo>
                <a:cubicBezTo>
                  <a:pt x="121" y="82"/>
                  <a:pt x="123" y="89"/>
                  <a:pt x="123" y="96"/>
                </a:cubicBezTo>
                <a:cubicBezTo>
                  <a:pt x="123" y="103"/>
                  <a:pt x="121" y="110"/>
                  <a:pt x="115" y="11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8" name="Freeform 200"/>
          <p:cNvSpPr>
            <a:spLocks/>
          </p:cNvSpPr>
          <p:nvPr/>
        </p:nvSpPr>
        <p:spPr bwMode="auto">
          <a:xfrm>
            <a:off x="3773488" y="1590675"/>
            <a:ext cx="76200" cy="74613"/>
          </a:xfrm>
          <a:custGeom>
            <a:avLst/>
            <a:gdLst>
              <a:gd name="T0" fmla="*/ 13 w 20"/>
              <a:gd name="T1" fmla="*/ 10 h 20"/>
              <a:gd name="T2" fmla="*/ 20 w 20"/>
              <a:gd name="T3" fmla="*/ 4 h 20"/>
              <a:gd name="T4" fmla="*/ 20 w 20"/>
              <a:gd name="T5" fmla="*/ 1 h 20"/>
              <a:gd name="T6" fmla="*/ 16 w 20"/>
              <a:gd name="T7" fmla="*/ 1 h 20"/>
              <a:gd name="T8" fmla="*/ 10 w 20"/>
              <a:gd name="T9" fmla="*/ 7 h 20"/>
              <a:gd name="T10" fmla="*/ 4 w 20"/>
              <a:gd name="T11" fmla="*/ 1 h 20"/>
              <a:gd name="T12" fmla="*/ 1 w 20"/>
              <a:gd name="T13" fmla="*/ 1 h 20"/>
              <a:gd name="T14" fmla="*/ 1 w 20"/>
              <a:gd name="T15" fmla="*/ 4 h 20"/>
              <a:gd name="T16" fmla="*/ 7 w 20"/>
              <a:gd name="T17" fmla="*/ 10 h 20"/>
              <a:gd name="T18" fmla="*/ 1 w 20"/>
              <a:gd name="T19" fmla="*/ 16 h 20"/>
              <a:gd name="T20" fmla="*/ 1 w 20"/>
              <a:gd name="T21" fmla="*/ 20 h 20"/>
              <a:gd name="T22" fmla="*/ 4 w 20"/>
              <a:gd name="T23" fmla="*/ 20 h 20"/>
              <a:gd name="T24" fmla="*/ 10 w 20"/>
              <a:gd name="T25" fmla="*/ 13 h 20"/>
              <a:gd name="T26" fmla="*/ 16 w 20"/>
              <a:gd name="T27" fmla="*/ 20 h 20"/>
              <a:gd name="T28" fmla="*/ 20 w 20"/>
              <a:gd name="T29" fmla="*/ 20 h 20"/>
              <a:gd name="T30" fmla="*/ 20 w 20"/>
              <a:gd name="T31" fmla="*/ 18 h 20"/>
              <a:gd name="T32" fmla="*/ 20 w 20"/>
              <a:gd name="T33" fmla="*/ 16 h 20"/>
              <a:gd name="T34" fmla="*/ 13 w 20"/>
              <a:gd name="T35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" h="20">
                <a:moveTo>
                  <a:pt x="13" y="10"/>
                </a:moveTo>
                <a:cubicBezTo>
                  <a:pt x="20" y="4"/>
                  <a:pt x="20" y="4"/>
                  <a:pt x="20" y="4"/>
                </a:cubicBezTo>
                <a:cubicBezTo>
                  <a:pt x="20" y="3"/>
                  <a:pt x="20" y="1"/>
                  <a:pt x="20" y="1"/>
                </a:cubicBezTo>
                <a:cubicBezTo>
                  <a:pt x="19" y="0"/>
                  <a:pt x="17" y="0"/>
                  <a:pt x="16" y="1"/>
                </a:cubicBezTo>
                <a:cubicBezTo>
                  <a:pt x="10" y="7"/>
                  <a:pt x="10" y="7"/>
                  <a:pt x="10" y="7"/>
                </a:cubicBezTo>
                <a:cubicBezTo>
                  <a:pt x="4" y="1"/>
                  <a:pt x="4" y="1"/>
                  <a:pt x="4" y="1"/>
                </a:cubicBezTo>
                <a:cubicBezTo>
                  <a:pt x="3" y="0"/>
                  <a:pt x="1" y="0"/>
                  <a:pt x="1" y="1"/>
                </a:cubicBezTo>
                <a:cubicBezTo>
                  <a:pt x="0" y="1"/>
                  <a:pt x="0" y="3"/>
                  <a:pt x="1" y="4"/>
                </a:cubicBezTo>
                <a:cubicBezTo>
                  <a:pt x="7" y="10"/>
                  <a:pt x="7" y="10"/>
                  <a:pt x="7" y="1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7"/>
                  <a:pt x="0" y="19"/>
                  <a:pt x="1" y="20"/>
                </a:cubicBezTo>
                <a:cubicBezTo>
                  <a:pt x="1" y="20"/>
                  <a:pt x="3" y="20"/>
                  <a:pt x="4" y="20"/>
                </a:cubicBezTo>
                <a:cubicBezTo>
                  <a:pt x="10" y="13"/>
                  <a:pt x="10" y="13"/>
                  <a:pt x="10" y="13"/>
                </a:cubicBezTo>
                <a:cubicBezTo>
                  <a:pt x="16" y="20"/>
                  <a:pt x="16" y="20"/>
                  <a:pt x="16" y="20"/>
                </a:cubicBezTo>
                <a:cubicBezTo>
                  <a:pt x="17" y="20"/>
                  <a:pt x="19" y="20"/>
                  <a:pt x="20" y="20"/>
                </a:cubicBezTo>
                <a:cubicBezTo>
                  <a:pt x="20" y="19"/>
                  <a:pt x="20" y="19"/>
                  <a:pt x="20" y="18"/>
                </a:cubicBezTo>
                <a:cubicBezTo>
                  <a:pt x="20" y="17"/>
                  <a:pt x="20" y="17"/>
                  <a:pt x="20" y="16"/>
                </a:cubicBezTo>
                <a:lnTo>
                  <a:pt x="13" y="1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9" name="Freeform 201"/>
          <p:cNvSpPr>
            <a:spLocks noEditPoints="1"/>
          </p:cNvSpPr>
          <p:nvPr/>
        </p:nvSpPr>
        <p:spPr bwMode="auto">
          <a:xfrm>
            <a:off x="2489200" y="1263650"/>
            <a:ext cx="481013" cy="481013"/>
          </a:xfrm>
          <a:custGeom>
            <a:avLst/>
            <a:gdLst>
              <a:gd name="T0" fmla="*/ 96 w 128"/>
              <a:gd name="T1" fmla="*/ 64 h 128"/>
              <a:gd name="T2" fmla="*/ 94 w 128"/>
              <a:gd name="T3" fmla="*/ 64 h 128"/>
              <a:gd name="T4" fmla="*/ 92 w 128"/>
              <a:gd name="T5" fmla="*/ 64 h 128"/>
              <a:gd name="T6" fmla="*/ 93 w 128"/>
              <a:gd name="T7" fmla="*/ 62 h 128"/>
              <a:gd name="T8" fmla="*/ 95 w 128"/>
              <a:gd name="T9" fmla="*/ 55 h 128"/>
              <a:gd name="T10" fmla="*/ 98 w 128"/>
              <a:gd name="T11" fmla="*/ 37 h 128"/>
              <a:gd name="T12" fmla="*/ 96 w 128"/>
              <a:gd name="T13" fmla="*/ 22 h 128"/>
              <a:gd name="T14" fmla="*/ 88 w 128"/>
              <a:gd name="T15" fmla="*/ 10 h 128"/>
              <a:gd name="T16" fmla="*/ 64 w 128"/>
              <a:gd name="T17" fmla="*/ 0 h 128"/>
              <a:gd name="T18" fmla="*/ 40 w 128"/>
              <a:gd name="T19" fmla="*/ 10 h 128"/>
              <a:gd name="T20" fmla="*/ 32 w 128"/>
              <a:gd name="T21" fmla="*/ 22 h 128"/>
              <a:gd name="T22" fmla="*/ 30 w 128"/>
              <a:gd name="T23" fmla="*/ 37 h 128"/>
              <a:gd name="T24" fmla="*/ 33 w 128"/>
              <a:gd name="T25" fmla="*/ 55 h 128"/>
              <a:gd name="T26" fmla="*/ 39 w 128"/>
              <a:gd name="T27" fmla="*/ 68 h 128"/>
              <a:gd name="T28" fmla="*/ 39 w 128"/>
              <a:gd name="T29" fmla="*/ 69 h 128"/>
              <a:gd name="T30" fmla="*/ 42 w 128"/>
              <a:gd name="T31" fmla="*/ 73 h 128"/>
              <a:gd name="T32" fmla="*/ 43 w 128"/>
              <a:gd name="T33" fmla="*/ 82 h 128"/>
              <a:gd name="T34" fmla="*/ 28 w 128"/>
              <a:gd name="T35" fmla="*/ 92 h 128"/>
              <a:gd name="T36" fmla="*/ 12 w 128"/>
              <a:gd name="T37" fmla="*/ 97 h 128"/>
              <a:gd name="T38" fmla="*/ 11 w 128"/>
              <a:gd name="T39" fmla="*/ 97 h 128"/>
              <a:gd name="T40" fmla="*/ 0 w 128"/>
              <a:gd name="T41" fmla="*/ 113 h 128"/>
              <a:gd name="T42" fmla="*/ 0 w 128"/>
              <a:gd name="T43" fmla="*/ 128 h 128"/>
              <a:gd name="T44" fmla="*/ 96 w 128"/>
              <a:gd name="T45" fmla="*/ 128 h 128"/>
              <a:gd name="T46" fmla="*/ 128 w 128"/>
              <a:gd name="T47" fmla="*/ 96 h 128"/>
              <a:gd name="T48" fmla="*/ 96 w 128"/>
              <a:gd name="T49" fmla="*/ 64 h 128"/>
              <a:gd name="T50" fmla="*/ 5 w 128"/>
              <a:gd name="T51" fmla="*/ 123 h 128"/>
              <a:gd name="T52" fmla="*/ 5 w 128"/>
              <a:gd name="T53" fmla="*/ 113 h 128"/>
              <a:gd name="T54" fmla="*/ 13 w 128"/>
              <a:gd name="T55" fmla="*/ 101 h 128"/>
              <a:gd name="T56" fmla="*/ 30 w 128"/>
              <a:gd name="T57" fmla="*/ 96 h 128"/>
              <a:gd name="T58" fmla="*/ 40 w 128"/>
              <a:gd name="T59" fmla="*/ 91 h 128"/>
              <a:gd name="T60" fmla="*/ 48 w 128"/>
              <a:gd name="T61" fmla="*/ 84 h 128"/>
              <a:gd name="T62" fmla="*/ 46 w 128"/>
              <a:gd name="T63" fmla="*/ 70 h 128"/>
              <a:gd name="T64" fmla="*/ 43 w 128"/>
              <a:gd name="T65" fmla="*/ 67 h 128"/>
              <a:gd name="T66" fmla="*/ 43 w 128"/>
              <a:gd name="T67" fmla="*/ 67 h 128"/>
              <a:gd name="T68" fmla="*/ 34 w 128"/>
              <a:gd name="T69" fmla="*/ 37 h 128"/>
              <a:gd name="T70" fmla="*/ 37 w 128"/>
              <a:gd name="T71" fmla="*/ 24 h 128"/>
              <a:gd name="T72" fmla="*/ 43 w 128"/>
              <a:gd name="T73" fmla="*/ 14 h 128"/>
              <a:gd name="T74" fmla="*/ 64 w 128"/>
              <a:gd name="T75" fmla="*/ 5 h 128"/>
              <a:gd name="T76" fmla="*/ 85 w 128"/>
              <a:gd name="T77" fmla="*/ 14 h 128"/>
              <a:gd name="T78" fmla="*/ 91 w 128"/>
              <a:gd name="T79" fmla="*/ 24 h 128"/>
              <a:gd name="T80" fmla="*/ 94 w 128"/>
              <a:gd name="T81" fmla="*/ 37 h 128"/>
              <a:gd name="T82" fmla="*/ 86 w 128"/>
              <a:gd name="T83" fmla="*/ 65 h 128"/>
              <a:gd name="T84" fmla="*/ 85 w 128"/>
              <a:gd name="T85" fmla="*/ 66 h 128"/>
              <a:gd name="T86" fmla="*/ 85 w 128"/>
              <a:gd name="T87" fmla="*/ 66 h 128"/>
              <a:gd name="T88" fmla="*/ 64 w 128"/>
              <a:gd name="T89" fmla="*/ 96 h 128"/>
              <a:gd name="T90" fmla="*/ 76 w 128"/>
              <a:gd name="T91" fmla="*/ 121 h 128"/>
              <a:gd name="T92" fmla="*/ 79 w 128"/>
              <a:gd name="T93" fmla="*/ 123 h 128"/>
              <a:gd name="T94" fmla="*/ 5 w 128"/>
              <a:gd name="T95" fmla="*/ 123 h 128"/>
              <a:gd name="T96" fmla="*/ 115 w 128"/>
              <a:gd name="T97" fmla="*/ 115 h 128"/>
              <a:gd name="T98" fmla="*/ 96 w 128"/>
              <a:gd name="T99" fmla="*/ 123 h 128"/>
              <a:gd name="T100" fmla="*/ 77 w 128"/>
              <a:gd name="T101" fmla="*/ 115 h 128"/>
              <a:gd name="T102" fmla="*/ 69 w 128"/>
              <a:gd name="T103" fmla="*/ 96 h 128"/>
              <a:gd name="T104" fmla="*/ 77 w 128"/>
              <a:gd name="T105" fmla="*/ 77 h 128"/>
              <a:gd name="T106" fmla="*/ 96 w 128"/>
              <a:gd name="T107" fmla="*/ 69 h 128"/>
              <a:gd name="T108" fmla="*/ 115 w 128"/>
              <a:gd name="T109" fmla="*/ 77 h 128"/>
              <a:gd name="T110" fmla="*/ 123 w 128"/>
              <a:gd name="T111" fmla="*/ 96 h 128"/>
              <a:gd name="T112" fmla="*/ 115 w 128"/>
              <a:gd name="T113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" h="128">
                <a:moveTo>
                  <a:pt x="96" y="64"/>
                </a:moveTo>
                <a:cubicBezTo>
                  <a:pt x="95" y="64"/>
                  <a:pt x="95" y="64"/>
                  <a:pt x="94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3" y="62"/>
                  <a:pt x="93" y="62"/>
                  <a:pt x="93" y="62"/>
                </a:cubicBezTo>
                <a:cubicBezTo>
                  <a:pt x="94" y="60"/>
                  <a:pt x="95" y="57"/>
                  <a:pt x="95" y="55"/>
                </a:cubicBezTo>
                <a:cubicBezTo>
                  <a:pt x="97" y="49"/>
                  <a:pt x="98" y="43"/>
                  <a:pt x="98" y="37"/>
                </a:cubicBezTo>
                <a:cubicBezTo>
                  <a:pt x="98" y="32"/>
                  <a:pt x="97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1" y="4"/>
                  <a:pt x="73" y="0"/>
                  <a:pt x="64" y="0"/>
                </a:cubicBezTo>
                <a:cubicBezTo>
                  <a:pt x="55" y="0"/>
                  <a:pt x="47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1" y="27"/>
                  <a:pt x="30" y="32"/>
                  <a:pt x="30" y="37"/>
                </a:cubicBezTo>
                <a:cubicBezTo>
                  <a:pt x="30" y="43"/>
                  <a:pt x="31" y="49"/>
                  <a:pt x="33" y="55"/>
                </a:cubicBezTo>
                <a:cubicBezTo>
                  <a:pt x="34" y="60"/>
                  <a:pt x="36" y="64"/>
                  <a:pt x="39" y="68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70"/>
                  <a:pt x="41" y="72"/>
                  <a:pt x="42" y="73"/>
                </a:cubicBezTo>
                <a:cubicBezTo>
                  <a:pt x="44" y="77"/>
                  <a:pt x="45" y="80"/>
                  <a:pt x="43" y="82"/>
                </a:cubicBezTo>
                <a:cubicBezTo>
                  <a:pt x="43" y="84"/>
                  <a:pt x="40" y="87"/>
                  <a:pt x="28" y="92"/>
                </a:cubicBezTo>
                <a:cubicBezTo>
                  <a:pt x="25" y="93"/>
                  <a:pt x="19" y="95"/>
                  <a:pt x="12" y="97"/>
                </a:cubicBezTo>
                <a:cubicBezTo>
                  <a:pt x="11" y="97"/>
                  <a:pt x="11" y="97"/>
                  <a:pt x="11" y="97"/>
                </a:cubicBezTo>
                <a:cubicBezTo>
                  <a:pt x="5" y="99"/>
                  <a:pt x="0" y="106"/>
                  <a:pt x="0" y="113"/>
                </a:cubicBezTo>
                <a:cubicBezTo>
                  <a:pt x="0" y="128"/>
                  <a:pt x="0" y="128"/>
                  <a:pt x="0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14" y="128"/>
                  <a:pt x="128" y="114"/>
                  <a:pt x="128" y="96"/>
                </a:cubicBezTo>
                <a:cubicBezTo>
                  <a:pt x="128" y="78"/>
                  <a:pt x="114" y="64"/>
                  <a:pt x="96" y="64"/>
                </a:cubicBezTo>
                <a:close/>
                <a:moveTo>
                  <a:pt x="5" y="123"/>
                </a:moveTo>
                <a:cubicBezTo>
                  <a:pt x="5" y="113"/>
                  <a:pt x="5" y="113"/>
                  <a:pt x="5" y="113"/>
                </a:cubicBezTo>
                <a:cubicBezTo>
                  <a:pt x="5" y="108"/>
                  <a:pt x="8" y="103"/>
                  <a:pt x="13" y="101"/>
                </a:cubicBezTo>
                <a:cubicBezTo>
                  <a:pt x="21" y="99"/>
                  <a:pt x="26" y="97"/>
                  <a:pt x="30" y="96"/>
                </a:cubicBezTo>
                <a:cubicBezTo>
                  <a:pt x="34" y="94"/>
                  <a:pt x="38" y="93"/>
                  <a:pt x="40" y="91"/>
                </a:cubicBezTo>
                <a:cubicBezTo>
                  <a:pt x="44" y="89"/>
                  <a:pt x="46" y="87"/>
                  <a:pt x="48" y="84"/>
                </a:cubicBezTo>
                <a:cubicBezTo>
                  <a:pt x="49" y="81"/>
                  <a:pt x="49" y="76"/>
                  <a:pt x="46" y="70"/>
                </a:cubicBezTo>
                <a:cubicBezTo>
                  <a:pt x="45" y="69"/>
                  <a:pt x="44" y="68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38" y="58"/>
                  <a:pt x="35" y="48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7"/>
                  <a:pt x="91" y="57"/>
                  <a:pt x="86" y="65"/>
                </a:cubicBezTo>
                <a:cubicBezTo>
                  <a:pt x="85" y="66"/>
                  <a:pt x="85" y="66"/>
                  <a:pt x="85" y="66"/>
                </a:cubicBezTo>
                <a:cubicBezTo>
                  <a:pt x="85" y="66"/>
                  <a:pt x="85" y="66"/>
                  <a:pt x="85" y="66"/>
                </a:cubicBezTo>
                <a:cubicBezTo>
                  <a:pt x="73" y="71"/>
                  <a:pt x="64" y="83"/>
                  <a:pt x="64" y="96"/>
                </a:cubicBezTo>
                <a:cubicBezTo>
                  <a:pt x="64" y="106"/>
                  <a:pt x="68" y="115"/>
                  <a:pt x="76" y="121"/>
                </a:cubicBezTo>
                <a:cubicBezTo>
                  <a:pt x="79" y="123"/>
                  <a:pt x="79" y="123"/>
                  <a:pt x="79" y="123"/>
                </a:cubicBezTo>
                <a:lnTo>
                  <a:pt x="5" y="123"/>
                </a:lnTo>
                <a:close/>
                <a:moveTo>
                  <a:pt x="115" y="115"/>
                </a:moveTo>
                <a:cubicBezTo>
                  <a:pt x="110" y="121"/>
                  <a:pt x="103" y="123"/>
                  <a:pt x="96" y="123"/>
                </a:cubicBezTo>
                <a:cubicBezTo>
                  <a:pt x="89" y="123"/>
                  <a:pt x="82" y="121"/>
                  <a:pt x="77" y="115"/>
                </a:cubicBezTo>
                <a:cubicBezTo>
                  <a:pt x="72" y="110"/>
                  <a:pt x="69" y="103"/>
                  <a:pt x="69" y="96"/>
                </a:cubicBezTo>
                <a:cubicBezTo>
                  <a:pt x="69" y="89"/>
                  <a:pt x="72" y="82"/>
                  <a:pt x="77" y="77"/>
                </a:cubicBezTo>
                <a:cubicBezTo>
                  <a:pt x="82" y="71"/>
                  <a:pt x="89" y="69"/>
                  <a:pt x="96" y="69"/>
                </a:cubicBezTo>
                <a:cubicBezTo>
                  <a:pt x="103" y="69"/>
                  <a:pt x="110" y="71"/>
                  <a:pt x="115" y="77"/>
                </a:cubicBezTo>
                <a:cubicBezTo>
                  <a:pt x="121" y="82"/>
                  <a:pt x="123" y="89"/>
                  <a:pt x="123" y="96"/>
                </a:cubicBezTo>
                <a:cubicBezTo>
                  <a:pt x="123" y="103"/>
                  <a:pt x="121" y="110"/>
                  <a:pt x="115" y="11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0" name="Freeform 202"/>
          <p:cNvSpPr>
            <a:spLocks/>
          </p:cNvSpPr>
          <p:nvPr/>
        </p:nvSpPr>
        <p:spPr bwMode="auto">
          <a:xfrm>
            <a:off x="2801938" y="1616075"/>
            <a:ext cx="101600" cy="19050"/>
          </a:xfrm>
          <a:custGeom>
            <a:avLst/>
            <a:gdLst>
              <a:gd name="T0" fmla="*/ 25 w 27"/>
              <a:gd name="T1" fmla="*/ 0 h 5"/>
              <a:gd name="T2" fmla="*/ 2 w 27"/>
              <a:gd name="T3" fmla="*/ 0 h 5"/>
              <a:gd name="T4" fmla="*/ 0 w 27"/>
              <a:gd name="T5" fmla="*/ 2 h 5"/>
              <a:gd name="T6" fmla="*/ 2 w 27"/>
              <a:gd name="T7" fmla="*/ 5 h 5"/>
              <a:gd name="T8" fmla="*/ 25 w 27"/>
              <a:gd name="T9" fmla="*/ 5 h 5"/>
              <a:gd name="T10" fmla="*/ 27 w 27"/>
              <a:gd name="T11" fmla="*/ 2 h 5"/>
              <a:gd name="T12" fmla="*/ 25 w 27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5">
                <a:moveTo>
                  <a:pt x="2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6" y="5"/>
                  <a:pt x="27" y="4"/>
                  <a:pt x="27" y="2"/>
                </a:cubicBezTo>
                <a:cubicBezTo>
                  <a:pt x="27" y="1"/>
                  <a:pt x="26" y="0"/>
                  <a:pt x="25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1" name="Freeform 203"/>
          <p:cNvSpPr>
            <a:spLocks noEditPoints="1"/>
          </p:cNvSpPr>
          <p:nvPr/>
        </p:nvSpPr>
        <p:spPr bwMode="auto">
          <a:xfrm>
            <a:off x="1528763" y="1263650"/>
            <a:ext cx="481013" cy="481013"/>
          </a:xfrm>
          <a:custGeom>
            <a:avLst/>
            <a:gdLst>
              <a:gd name="T0" fmla="*/ 96 w 128"/>
              <a:gd name="T1" fmla="*/ 64 h 128"/>
              <a:gd name="T2" fmla="*/ 94 w 128"/>
              <a:gd name="T3" fmla="*/ 64 h 128"/>
              <a:gd name="T4" fmla="*/ 92 w 128"/>
              <a:gd name="T5" fmla="*/ 64 h 128"/>
              <a:gd name="T6" fmla="*/ 93 w 128"/>
              <a:gd name="T7" fmla="*/ 62 h 128"/>
              <a:gd name="T8" fmla="*/ 95 w 128"/>
              <a:gd name="T9" fmla="*/ 55 h 128"/>
              <a:gd name="T10" fmla="*/ 98 w 128"/>
              <a:gd name="T11" fmla="*/ 37 h 128"/>
              <a:gd name="T12" fmla="*/ 96 w 128"/>
              <a:gd name="T13" fmla="*/ 22 h 128"/>
              <a:gd name="T14" fmla="*/ 88 w 128"/>
              <a:gd name="T15" fmla="*/ 10 h 128"/>
              <a:gd name="T16" fmla="*/ 64 w 128"/>
              <a:gd name="T17" fmla="*/ 0 h 128"/>
              <a:gd name="T18" fmla="*/ 40 w 128"/>
              <a:gd name="T19" fmla="*/ 10 h 128"/>
              <a:gd name="T20" fmla="*/ 32 w 128"/>
              <a:gd name="T21" fmla="*/ 22 h 128"/>
              <a:gd name="T22" fmla="*/ 30 w 128"/>
              <a:gd name="T23" fmla="*/ 37 h 128"/>
              <a:gd name="T24" fmla="*/ 33 w 128"/>
              <a:gd name="T25" fmla="*/ 55 h 128"/>
              <a:gd name="T26" fmla="*/ 39 w 128"/>
              <a:gd name="T27" fmla="*/ 68 h 128"/>
              <a:gd name="T28" fmla="*/ 39 w 128"/>
              <a:gd name="T29" fmla="*/ 69 h 128"/>
              <a:gd name="T30" fmla="*/ 42 w 128"/>
              <a:gd name="T31" fmla="*/ 73 h 128"/>
              <a:gd name="T32" fmla="*/ 43 w 128"/>
              <a:gd name="T33" fmla="*/ 82 h 128"/>
              <a:gd name="T34" fmla="*/ 28 w 128"/>
              <a:gd name="T35" fmla="*/ 92 h 128"/>
              <a:gd name="T36" fmla="*/ 12 w 128"/>
              <a:gd name="T37" fmla="*/ 97 h 128"/>
              <a:gd name="T38" fmla="*/ 11 w 128"/>
              <a:gd name="T39" fmla="*/ 97 h 128"/>
              <a:gd name="T40" fmla="*/ 0 w 128"/>
              <a:gd name="T41" fmla="*/ 113 h 128"/>
              <a:gd name="T42" fmla="*/ 0 w 128"/>
              <a:gd name="T43" fmla="*/ 128 h 128"/>
              <a:gd name="T44" fmla="*/ 96 w 128"/>
              <a:gd name="T45" fmla="*/ 128 h 128"/>
              <a:gd name="T46" fmla="*/ 128 w 128"/>
              <a:gd name="T47" fmla="*/ 96 h 128"/>
              <a:gd name="T48" fmla="*/ 96 w 128"/>
              <a:gd name="T49" fmla="*/ 64 h 128"/>
              <a:gd name="T50" fmla="*/ 5 w 128"/>
              <a:gd name="T51" fmla="*/ 123 h 128"/>
              <a:gd name="T52" fmla="*/ 5 w 128"/>
              <a:gd name="T53" fmla="*/ 113 h 128"/>
              <a:gd name="T54" fmla="*/ 13 w 128"/>
              <a:gd name="T55" fmla="*/ 101 h 128"/>
              <a:gd name="T56" fmla="*/ 30 w 128"/>
              <a:gd name="T57" fmla="*/ 96 h 128"/>
              <a:gd name="T58" fmla="*/ 40 w 128"/>
              <a:gd name="T59" fmla="*/ 91 h 128"/>
              <a:gd name="T60" fmla="*/ 48 w 128"/>
              <a:gd name="T61" fmla="*/ 85 h 128"/>
              <a:gd name="T62" fmla="*/ 46 w 128"/>
              <a:gd name="T63" fmla="*/ 70 h 128"/>
              <a:gd name="T64" fmla="*/ 43 w 128"/>
              <a:gd name="T65" fmla="*/ 67 h 128"/>
              <a:gd name="T66" fmla="*/ 43 w 128"/>
              <a:gd name="T67" fmla="*/ 67 h 128"/>
              <a:gd name="T68" fmla="*/ 34 w 128"/>
              <a:gd name="T69" fmla="*/ 37 h 128"/>
              <a:gd name="T70" fmla="*/ 37 w 128"/>
              <a:gd name="T71" fmla="*/ 24 h 128"/>
              <a:gd name="T72" fmla="*/ 43 w 128"/>
              <a:gd name="T73" fmla="*/ 14 h 128"/>
              <a:gd name="T74" fmla="*/ 64 w 128"/>
              <a:gd name="T75" fmla="*/ 5 h 128"/>
              <a:gd name="T76" fmla="*/ 85 w 128"/>
              <a:gd name="T77" fmla="*/ 14 h 128"/>
              <a:gd name="T78" fmla="*/ 91 w 128"/>
              <a:gd name="T79" fmla="*/ 24 h 128"/>
              <a:gd name="T80" fmla="*/ 94 w 128"/>
              <a:gd name="T81" fmla="*/ 37 h 128"/>
              <a:gd name="T82" fmla="*/ 86 w 128"/>
              <a:gd name="T83" fmla="*/ 65 h 128"/>
              <a:gd name="T84" fmla="*/ 85 w 128"/>
              <a:gd name="T85" fmla="*/ 66 h 128"/>
              <a:gd name="T86" fmla="*/ 85 w 128"/>
              <a:gd name="T87" fmla="*/ 66 h 128"/>
              <a:gd name="T88" fmla="*/ 64 w 128"/>
              <a:gd name="T89" fmla="*/ 96 h 128"/>
              <a:gd name="T90" fmla="*/ 76 w 128"/>
              <a:gd name="T91" fmla="*/ 121 h 128"/>
              <a:gd name="T92" fmla="*/ 79 w 128"/>
              <a:gd name="T93" fmla="*/ 123 h 128"/>
              <a:gd name="T94" fmla="*/ 5 w 128"/>
              <a:gd name="T95" fmla="*/ 123 h 128"/>
              <a:gd name="T96" fmla="*/ 115 w 128"/>
              <a:gd name="T97" fmla="*/ 115 h 128"/>
              <a:gd name="T98" fmla="*/ 96 w 128"/>
              <a:gd name="T99" fmla="*/ 123 h 128"/>
              <a:gd name="T100" fmla="*/ 77 w 128"/>
              <a:gd name="T101" fmla="*/ 115 h 128"/>
              <a:gd name="T102" fmla="*/ 69 w 128"/>
              <a:gd name="T103" fmla="*/ 96 h 128"/>
              <a:gd name="T104" fmla="*/ 77 w 128"/>
              <a:gd name="T105" fmla="*/ 77 h 128"/>
              <a:gd name="T106" fmla="*/ 96 w 128"/>
              <a:gd name="T107" fmla="*/ 69 h 128"/>
              <a:gd name="T108" fmla="*/ 115 w 128"/>
              <a:gd name="T109" fmla="*/ 77 h 128"/>
              <a:gd name="T110" fmla="*/ 123 w 128"/>
              <a:gd name="T111" fmla="*/ 96 h 128"/>
              <a:gd name="T112" fmla="*/ 115 w 128"/>
              <a:gd name="T113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" h="128">
                <a:moveTo>
                  <a:pt x="96" y="64"/>
                </a:moveTo>
                <a:cubicBezTo>
                  <a:pt x="95" y="64"/>
                  <a:pt x="95" y="64"/>
                  <a:pt x="94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3" y="62"/>
                  <a:pt x="93" y="62"/>
                  <a:pt x="93" y="62"/>
                </a:cubicBezTo>
                <a:cubicBezTo>
                  <a:pt x="94" y="60"/>
                  <a:pt x="95" y="57"/>
                  <a:pt x="95" y="55"/>
                </a:cubicBezTo>
                <a:cubicBezTo>
                  <a:pt x="97" y="49"/>
                  <a:pt x="98" y="43"/>
                  <a:pt x="98" y="37"/>
                </a:cubicBezTo>
                <a:cubicBezTo>
                  <a:pt x="98" y="32"/>
                  <a:pt x="97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1" y="4"/>
                  <a:pt x="73" y="0"/>
                  <a:pt x="64" y="0"/>
                </a:cubicBezTo>
                <a:cubicBezTo>
                  <a:pt x="55" y="0"/>
                  <a:pt x="47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1" y="27"/>
                  <a:pt x="30" y="32"/>
                  <a:pt x="30" y="37"/>
                </a:cubicBezTo>
                <a:cubicBezTo>
                  <a:pt x="30" y="43"/>
                  <a:pt x="31" y="49"/>
                  <a:pt x="33" y="55"/>
                </a:cubicBezTo>
                <a:cubicBezTo>
                  <a:pt x="34" y="60"/>
                  <a:pt x="36" y="64"/>
                  <a:pt x="39" y="68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70"/>
                  <a:pt x="41" y="72"/>
                  <a:pt x="42" y="73"/>
                </a:cubicBezTo>
                <a:cubicBezTo>
                  <a:pt x="44" y="77"/>
                  <a:pt x="45" y="80"/>
                  <a:pt x="43" y="82"/>
                </a:cubicBezTo>
                <a:cubicBezTo>
                  <a:pt x="43" y="84"/>
                  <a:pt x="40" y="87"/>
                  <a:pt x="28" y="92"/>
                </a:cubicBezTo>
                <a:cubicBezTo>
                  <a:pt x="25" y="93"/>
                  <a:pt x="19" y="95"/>
                  <a:pt x="12" y="97"/>
                </a:cubicBezTo>
                <a:cubicBezTo>
                  <a:pt x="11" y="97"/>
                  <a:pt x="11" y="97"/>
                  <a:pt x="11" y="97"/>
                </a:cubicBezTo>
                <a:cubicBezTo>
                  <a:pt x="5" y="99"/>
                  <a:pt x="0" y="106"/>
                  <a:pt x="0" y="113"/>
                </a:cubicBezTo>
                <a:cubicBezTo>
                  <a:pt x="0" y="128"/>
                  <a:pt x="0" y="128"/>
                  <a:pt x="0" y="128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14" y="128"/>
                  <a:pt x="128" y="114"/>
                  <a:pt x="128" y="96"/>
                </a:cubicBezTo>
                <a:cubicBezTo>
                  <a:pt x="128" y="78"/>
                  <a:pt x="114" y="64"/>
                  <a:pt x="96" y="64"/>
                </a:cubicBezTo>
                <a:close/>
                <a:moveTo>
                  <a:pt x="5" y="123"/>
                </a:moveTo>
                <a:cubicBezTo>
                  <a:pt x="5" y="113"/>
                  <a:pt x="5" y="113"/>
                  <a:pt x="5" y="113"/>
                </a:cubicBezTo>
                <a:cubicBezTo>
                  <a:pt x="5" y="108"/>
                  <a:pt x="8" y="103"/>
                  <a:pt x="13" y="101"/>
                </a:cubicBezTo>
                <a:cubicBezTo>
                  <a:pt x="21" y="99"/>
                  <a:pt x="26" y="97"/>
                  <a:pt x="30" y="96"/>
                </a:cubicBezTo>
                <a:cubicBezTo>
                  <a:pt x="34" y="94"/>
                  <a:pt x="38" y="93"/>
                  <a:pt x="40" y="91"/>
                </a:cubicBezTo>
                <a:cubicBezTo>
                  <a:pt x="44" y="89"/>
                  <a:pt x="46" y="87"/>
                  <a:pt x="48" y="85"/>
                </a:cubicBezTo>
                <a:cubicBezTo>
                  <a:pt x="49" y="81"/>
                  <a:pt x="49" y="76"/>
                  <a:pt x="46" y="70"/>
                </a:cubicBezTo>
                <a:cubicBezTo>
                  <a:pt x="45" y="69"/>
                  <a:pt x="44" y="68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38" y="58"/>
                  <a:pt x="35" y="48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7"/>
                  <a:pt x="91" y="57"/>
                  <a:pt x="86" y="65"/>
                </a:cubicBezTo>
                <a:cubicBezTo>
                  <a:pt x="85" y="66"/>
                  <a:pt x="85" y="66"/>
                  <a:pt x="85" y="66"/>
                </a:cubicBezTo>
                <a:cubicBezTo>
                  <a:pt x="85" y="66"/>
                  <a:pt x="85" y="66"/>
                  <a:pt x="85" y="66"/>
                </a:cubicBezTo>
                <a:cubicBezTo>
                  <a:pt x="73" y="71"/>
                  <a:pt x="64" y="83"/>
                  <a:pt x="64" y="96"/>
                </a:cubicBezTo>
                <a:cubicBezTo>
                  <a:pt x="64" y="106"/>
                  <a:pt x="68" y="115"/>
                  <a:pt x="76" y="121"/>
                </a:cubicBezTo>
                <a:cubicBezTo>
                  <a:pt x="79" y="123"/>
                  <a:pt x="79" y="123"/>
                  <a:pt x="79" y="123"/>
                </a:cubicBezTo>
                <a:lnTo>
                  <a:pt x="5" y="123"/>
                </a:lnTo>
                <a:close/>
                <a:moveTo>
                  <a:pt x="115" y="115"/>
                </a:moveTo>
                <a:cubicBezTo>
                  <a:pt x="110" y="121"/>
                  <a:pt x="103" y="123"/>
                  <a:pt x="96" y="123"/>
                </a:cubicBezTo>
                <a:cubicBezTo>
                  <a:pt x="89" y="123"/>
                  <a:pt x="82" y="121"/>
                  <a:pt x="77" y="115"/>
                </a:cubicBezTo>
                <a:cubicBezTo>
                  <a:pt x="72" y="110"/>
                  <a:pt x="69" y="103"/>
                  <a:pt x="69" y="96"/>
                </a:cubicBezTo>
                <a:cubicBezTo>
                  <a:pt x="69" y="89"/>
                  <a:pt x="72" y="82"/>
                  <a:pt x="77" y="77"/>
                </a:cubicBezTo>
                <a:cubicBezTo>
                  <a:pt x="82" y="71"/>
                  <a:pt x="89" y="69"/>
                  <a:pt x="96" y="69"/>
                </a:cubicBezTo>
                <a:cubicBezTo>
                  <a:pt x="103" y="69"/>
                  <a:pt x="110" y="71"/>
                  <a:pt x="115" y="77"/>
                </a:cubicBezTo>
                <a:cubicBezTo>
                  <a:pt x="121" y="82"/>
                  <a:pt x="123" y="89"/>
                  <a:pt x="123" y="96"/>
                </a:cubicBezTo>
                <a:cubicBezTo>
                  <a:pt x="123" y="103"/>
                  <a:pt x="121" y="110"/>
                  <a:pt x="115" y="11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2" name="Freeform 204"/>
          <p:cNvSpPr>
            <a:spLocks/>
          </p:cNvSpPr>
          <p:nvPr/>
        </p:nvSpPr>
        <p:spPr bwMode="auto">
          <a:xfrm>
            <a:off x="1839913" y="1579563"/>
            <a:ext cx="101600" cy="96838"/>
          </a:xfrm>
          <a:custGeom>
            <a:avLst/>
            <a:gdLst>
              <a:gd name="T0" fmla="*/ 24 w 27"/>
              <a:gd name="T1" fmla="*/ 11 h 26"/>
              <a:gd name="T2" fmla="*/ 15 w 27"/>
              <a:gd name="T3" fmla="*/ 11 h 26"/>
              <a:gd name="T4" fmla="*/ 15 w 27"/>
              <a:gd name="T5" fmla="*/ 2 h 26"/>
              <a:gd name="T6" fmla="*/ 13 w 27"/>
              <a:gd name="T7" fmla="*/ 0 h 26"/>
              <a:gd name="T8" fmla="*/ 11 w 27"/>
              <a:gd name="T9" fmla="*/ 2 h 26"/>
              <a:gd name="T10" fmla="*/ 11 w 27"/>
              <a:gd name="T11" fmla="*/ 11 h 26"/>
              <a:gd name="T12" fmla="*/ 2 w 27"/>
              <a:gd name="T13" fmla="*/ 11 h 26"/>
              <a:gd name="T14" fmla="*/ 0 w 27"/>
              <a:gd name="T15" fmla="*/ 13 h 26"/>
              <a:gd name="T16" fmla="*/ 2 w 27"/>
              <a:gd name="T17" fmla="*/ 15 h 26"/>
              <a:gd name="T18" fmla="*/ 11 w 27"/>
              <a:gd name="T19" fmla="*/ 15 h 26"/>
              <a:gd name="T20" fmla="*/ 11 w 27"/>
              <a:gd name="T21" fmla="*/ 24 h 26"/>
              <a:gd name="T22" fmla="*/ 13 w 27"/>
              <a:gd name="T23" fmla="*/ 26 h 26"/>
              <a:gd name="T24" fmla="*/ 15 w 27"/>
              <a:gd name="T25" fmla="*/ 24 h 26"/>
              <a:gd name="T26" fmla="*/ 15 w 27"/>
              <a:gd name="T27" fmla="*/ 15 h 26"/>
              <a:gd name="T28" fmla="*/ 24 w 27"/>
              <a:gd name="T29" fmla="*/ 15 h 26"/>
              <a:gd name="T30" fmla="*/ 27 w 27"/>
              <a:gd name="T31" fmla="*/ 13 h 26"/>
              <a:gd name="T32" fmla="*/ 24 w 27"/>
              <a:gd name="T33" fmla="*/ 1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26">
                <a:moveTo>
                  <a:pt x="24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3" y="0"/>
                </a:cubicBezTo>
                <a:cubicBezTo>
                  <a:pt x="12" y="0"/>
                  <a:pt x="11" y="1"/>
                  <a:pt x="11" y="2"/>
                </a:cubicBezTo>
                <a:cubicBezTo>
                  <a:pt x="11" y="11"/>
                  <a:pt x="11" y="11"/>
                  <a:pt x="11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3"/>
                </a:cubicBezTo>
                <a:cubicBezTo>
                  <a:pt x="0" y="14"/>
                  <a:pt x="1" y="15"/>
                  <a:pt x="2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5"/>
                  <a:pt x="12" y="26"/>
                  <a:pt x="13" y="26"/>
                </a:cubicBezTo>
                <a:cubicBezTo>
                  <a:pt x="14" y="26"/>
                  <a:pt x="15" y="25"/>
                  <a:pt x="15" y="24"/>
                </a:cubicBezTo>
                <a:cubicBezTo>
                  <a:pt x="15" y="15"/>
                  <a:pt x="15" y="15"/>
                  <a:pt x="15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6" y="15"/>
                  <a:pt x="27" y="14"/>
                  <a:pt x="27" y="13"/>
                </a:cubicBezTo>
                <a:cubicBezTo>
                  <a:pt x="27" y="12"/>
                  <a:pt x="26" y="11"/>
                  <a:pt x="24" y="1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06"/>
          <p:cNvSpPr>
            <a:spLocks noEditPoints="1"/>
          </p:cNvSpPr>
          <p:nvPr/>
        </p:nvSpPr>
        <p:spPr bwMode="auto">
          <a:xfrm>
            <a:off x="568325" y="1263650"/>
            <a:ext cx="479425" cy="481013"/>
          </a:xfrm>
          <a:custGeom>
            <a:avLst/>
            <a:gdLst>
              <a:gd name="T0" fmla="*/ 11 w 128"/>
              <a:gd name="T1" fmla="*/ 97 h 128"/>
              <a:gd name="T2" fmla="*/ 0 w 128"/>
              <a:gd name="T3" fmla="*/ 113 h 128"/>
              <a:gd name="T4" fmla="*/ 0 w 128"/>
              <a:gd name="T5" fmla="*/ 128 h 128"/>
              <a:gd name="T6" fmla="*/ 128 w 128"/>
              <a:gd name="T7" fmla="*/ 128 h 128"/>
              <a:gd name="T8" fmla="*/ 128 w 128"/>
              <a:gd name="T9" fmla="*/ 113 h 128"/>
              <a:gd name="T10" fmla="*/ 117 w 128"/>
              <a:gd name="T11" fmla="*/ 97 h 128"/>
              <a:gd name="T12" fmla="*/ 116 w 128"/>
              <a:gd name="T13" fmla="*/ 97 h 128"/>
              <a:gd name="T14" fmla="*/ 100 w 128"/>
              <a:gd name="T15" fmla="*/ 92 h 128"/>
              <a:gd name="T16" fmla="*/ 85 w 128"/>
              <a:gd name="T17" fmla="*/ 82 h 128"/>
              <a:gd name="T18" fmla="*/ 86 w 128"/>
              <a:gd name="T19" fmla="*/ 73 h 128"/>
              <a:gd name="T20" fmla="*/ 89 w 128"/>
              <a:gd name="T21" fmla="*/ 69 h 128"/>
              <a:gd name="T22" fmla="*/ 89 w 128"/>
              <a:gd name="T23" fmla="*/ 68 h 128"/>
              <a:gd name="T24" fmla="*/ 95 w 128"/>
              <a:gd name="T25" fmla="*/ 55 h 128"/>
              <a:gd name="T26" fmla="*/ 98 w 128"/>
              <a:gd name="T27" fmla="*/ 37 h 128"/>
              <a:gd name="T28" fmla="*/ 96 w 128"/>
              <a:gd name="T29" fmla="*/ 22 h 128"/>
              <a:gd name="T30" fmla="*/ 88 w 128"/>
              <a:gd name="T31" fmla="*/ 10 h 128"/>
              <a:gd name="T32" fmla="*/ 64 w 128"/>
              <a:gd name="T33" fmla="*/ 0 h 128"/>
              <a:gd name="T34" fmla="*/ 40 w 128"/>
              <a:gd name="T35" fmla="*/ 10 h 128"/>
              <a:gd name="T36" fmla="*/ 32 w 128"/>
              <a:gd name="T37" fmla="*/ 22 h 128"/>
              <a:gd name="T38" fmla="*/ 30 w 128"/>
              <a:gd name="T39" fmla="*/ 37 h 128"/>
              <a:gd name="T40" fmla="*/ 33 w 128"/>
              <a:gd name="T41" fmla="*/ 55 h 128"/>
              <a:gd name="T42" fmla="*/ 39 w 128"/>
              <a:gd name="T43" fmla="*/ 68 h 128"/>
              <a:gd name="T44" fmla="*/ 39 w 128"/>
              <a:gd name="T45" fmla="*/ 69 h 128"/>
              <a:gd name="T46" fmla="*/ 42 w 128"/>
              <a:gd name="T47" fmla="*/ 73 h 128"/>
              <a:gd name="T48" fmla="*/ 43 w 128"/>
              <a:gd name="T49" fmla="*/ 82 h 128"/>
              <a:gd name="T50" fmla="*/ 28 w 128"/>
              <a:gd name="T51" fmla="*/ 92 h 128"/>
              <a:gd name="T52" fmla="*/ 12 w 128"/>
              <a:gd name="T53" fmla="*/ 97 h 128"/>
              <a:gd name="T54" fmla="*/ 11 w 128"/>
              <a:gd name="T55" fmla="*/ 97 h 128"/>
              <a:gd name="T56" fmla="*/ 30 w 128"/>
              <a:gd name="T57" fmla="*/ 96 h 128"/>
              <a:gd name="T58" fmla="*/ 40 w 128"/>
              <a:gd name="T59" fmla="*/ 91 h 128"/>
              <a:gd name="T60" fmla="*/ 48 w 128"/>
              <a:gd name="T61" fmla="*/ 85 h 128"/>
              <a:gd name="T62" fmla="*/ 46 w 128"/>
              <a:gd name="T63" fmla="*/ 70 h 128"/>
              <a:gd name="T64" fmla="*/ 43 w 128"/>
              <a:gd name="T65" fmla="*/ 67 h 128"/>
              <a:gd name="T66" fmla="*/ 43 w 128"/>
              <a:gd name="T67" fmla="*/ 67 h 128"/>
              <a:gd name="T68" fmla="*/ 34 w 128"/>
              <a:gd name="T69" fmla="*/ 37 h 128"/>
              <a:gd name="T70" fmla="*/ 37 w 128"/>
              <a:gd name="T71" fmla="*/ 24 h 128"/>
              <a:gd name="T72" fmla="*/ 43 w 128"/>
              <a:gd name="T73" fmla="*/ 14 h 128"/>
              <a:gd name="T74" fmla="*/ 64 w 128"/>
              <a:gd name="T75" fmla="*/ 5 h 128"/>
              <a:gd name="T76" fmla="*/ 64 w 128"/>
              <a:gd name="T77" fmla="*/ 5 h 128"/>
              <a:gd name="T78" fmla="*/ 85 w 128"/>
              <a:gd name="T79" fmla="*/ 14 h 128"/>
              <a:gd name="T80" fmla="*/ 91 w 128"/>
              <a:gd name="T81" fmla="*/ 24 h 128"/>
              <a:gd name="T82" fmla="*/ 94 w 128"/>
              <a:gd name="T83" fmla="*/ 37 h 128"/>
              <a:gd name="T84" fmla="*/ 85 w 128"/>
              <a:gd name="T85" fmla="*/ 67 h 128"/>
              <a:gd name="T86" fmla="*/ 85 w 128"/>
              <a:gd name="T87" fmla="*/ 67 h 128"/>
              <a:gd name="T88" fmla="*/ 83 w 128"/>
              <a:gd name="T89" fmla="*/ 70 h 128"/>
              <a:gd name="T90" fmla="*/ 80 w 128"/>
              <a:gd name="T91" fmla="*/ 85 h 128"/>
              <a:gd name="T92" fmla="*/ 88 w 128"/>
              <a:gd name="T93" fmla="*/ 91 h 128"/>
              <a:gd name="T94" fmla="*/ 98 w 128"/>
              <a:gd name="T95" fmla="*/ 96 h 128"/>
              <a:gd name="T96" fmla="*/ 115 w 128"/>
              <a:gd name="T97" fmla="*/ 101 h 128"/>
              <a:gd name="T98" fmla="*/ 123 w 128"/>
              <a:gd name="T99" fmla="*/ 113 h 128"/>
              <a:gd name="T100" fmla="*/ 123 w 128"/>
              <a:gd name="T101" fmla="*/ 123 h 128"/>
              <a:gd name="T102" fmla="*/ 5 w 128"/>
              <a:gd name="T103" fmla="*/ 123 h 128"/>
              <a:gd name="T104" fmla="*/ 5 w 128"/>
              <a:gd name="T105" fmla="*/ 113 h 128"/>
              <a:gd name="T106" fmla="*/ 13 w 128"/>
              <a:gd name="T107" fmla="*/ 101 h 128"/>
              <a:gd name="T108" fmla="*/ 30 w 128"/>
              <a:gd name="T109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8" h="128">
                <a:moveTo>
                  <a:pt x="11" y="97"/>
                </a:moveTo>
                <a:cubicBezTo>
                  <a:pt x="5" y="99"/>
                  <a:pt x="0" y="106"/>
                  <a:pt x="0" y="113"/>
                </a:cubicBezTo>
                <a:cubicBezTo>
                  <a:pt x="0" y="128"/>
                  <a:pt x="0" y="128"/>
                  <a:pt x="0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8" y="106"/>
                  <a:pt x="123" y="99"/>
                  <a:pt x="117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09" y="95"/>
                  <a:pt x="103" y="93"/>
                  <a:pt x="100" y="92"/>
                </a:cubicBezTo>
                <a:cubicBezTo>
                  <a:pt x="88" y="87"/>
                  <a:pt x="85" y="84"/>
                  <a:pt x="85" y="82"/>
                </a:cubicBezTo>
                <a:cubicBezTo>
                  <a:pt x="83" y="80"/>
                  <a:pt x="84" y="77"/>
                  <a:pt x="86" y="73"/>
                </a:cubicBezTo>
                <a:cubicBezTo>
                  <a:pt x="87" y="72"/>
                  <a:pt x="88" y="70"/>
                  <a:pt x="89" y="69"/>
                </a:cubicBezTo>
                <a:cubicBezTo>
                  <a:pt x="89" y="68"/>
                  <a:pt x="89" y="68"/>
                  <a:pt x="89" y="68"/>
                </a:cubicBezTo>
                <a:cubicBezTo>
                  <a:pt x="92" y="64"/>
                  <a:pt x="94" y="60"/>
                  <a:pt x="95" y="55"/>
                </a:cubicBezTo>
                <a:cubicBezTo>
                  <a:pt x="97" y="49"/>
                  <a:pt x="98" y="43"/>
                  <a:pt x="98" y="37"/>
                </a:cubicBezTo>
                <a:cubicBezTo>
                  <a:pt x="98" y="32"/>
                  <a:pt x="97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1" y="4"/>
                  <a:pt x="73" y="0"/>
                  <a:pt x="64" y="0"/>
                </a:cubicBezTo>
                <a:cubicBezTo>
                  <a:pt x="55" y="0"/>
                  <a:pt x="47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1" y="27"/>
                  <a:pt x="30" y="32"/>
                  <a:pt x="30" y="37"/>
                </a:cubicBezTo>
                <a:cubicBezTo>
                  <a:pt x="30" y="43"/>
                  <a:pt x="31" y="49"/>
                  <a:pt x="33" y="55"/>
                </a:cubicBezTo>
                <a:cubicBezTo>
                  <a:pt x="34" y="60"/>
                  <a:pt x="36" y="64"/>
                  <a:pt x="39" y="68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70"/>
                  <a:pt x="41" y="72"/>
                  <a:pt x="42" y="73"/>
                </a:cubicBezTo>
                <a:cubicBezTo>
                  <a:pt x="44" y="77"/>
                  <a:pt x="45" y="80"/>
                  <a:pt x="43" y="82"/>
                </a:cubicBezTo>
                <a:cubicBezTo>
                  <a:pt x="43" y="84"/>
                  <a:pt x="40" y="87"/>
                  <a:pt x="28" y="92"/>
                </a:cubicBezTo>
                <a:cubicBezTo>
                  <a:pt x="25" y="93"/>
                  <a:pt x="19" y="95"/>
                  <a:pt x="12" y="97"/>
                </a:cubicBezTo>
                <a:lnTo>
                  <a:pt x="11" y="97"/>
                </a:lnTo>
                <a:close/>
                <a:moveTo>
                  <a:pt x="30" y="96"/>
                </a:moveTo>
                <a:cubicBezTo>
                  <a:pt x="34" y="94"/>
                  <a:pt x="37" y="93"/>
                  <a:pt x="40" y="91"/>
                </a:cubicBezTo>
                <a:cubicBezTo>
                  <a:pt x="44" y="89"/>
                  <a:pt x="46" y="87"/>
                  <a:pt x="48" y="85"/>
                </a:cubicBezTo>
                <a:cubicBezTo>
                  <a:pt x="49" y="81"/>
                  <a:pt x="49" y="76"/>
                  <a:pt x="46" y="70"/>
                </a:cubicBezTo>
                <a:cubicBezTo>
                  <a:pt x="45" y="69"/>
                  <a:pt x="44" y="68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38" y="58"/>
                  <a:pt x="35" y="48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8"/>
                  <a:pt x="90" y="58"/>
                  <a:pt x="85" y="67"/>
                </a:cubicBezTo>
                <a:cubicBezTo>
                  <a:pt x="85" y="67"/>
                  <a:pt x="85" y="67"/>
                  <a:pt x="85" y="67"/>
                </a:cubicBezTo>
                <a:cubicBezTo>
                  <a:pt x="84" y="68"/>
                  <a:pt x="83" y="69"/>
                  <a:pt x="83" y="70"/>
                </a:cubicBezTo>
                <a:cubicBezTo>
                  <a:pt x="79" y="76"/>
                  <a:pt x="79" y="81"/>
                  <a:pt x="80" y="85"/>
                </a:cubicBezTo>
                <a:cubicBezTo>
                  <a:pt x="82" y="87"/>
                  <a:pt x="84" y="89"/>
                  <a:pt x="88" y="91"/>
                </a:cubicBezTo>
                <a:cubicBezTo>
                  <a:pt x="91" y="93"/>
                  <a:pt x="94" y="94"/>
                  <a:pt x="98" y="96"/>
                </a:cubicBezTo>
                <a:cubicBezTo>
                  <a:pt x="102" y="97"/>
                  <a:pt x="107" y="99"/>
                  <a:pt x="115" y="101"/>
                </a:cubicBezTo>
                <a:cubicBezTo>
                  <a:pt x="120" y="103"/>
                  <a:pt x="123" y="108"/>
                  <a:pt x="123" y="113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113"/>
                  <a:pt x="5" y="113"/>
                  <a:pt x="5" y="113"/>
                </a:cubicBezTo>
                <a:cubicBezTo>
                  <a:pt x="5" y="108"/>
                  <a:pt x="8" y="103"/>
                  <a:pt x="13" y="101"/>
                </a:cubicBezTo>
                <a:cubicBezTo>
                  <a:pt x="21" y="99"/>
                  <a:pt x="26" y="97"/>
                  <a:pt x="30" y="9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207"/>
          <p:cNvSpPr>
            <a:spLocks noEditPoints="1"/>
          </p:cNvSpPr>
          <p:nvPr/>
        </p:nvSpPr>
        <p:spPr bwMode="auto">
          <a:xfrm>
            <a:off x="11207750" y="301625"/>
            <a:ext cx="344488" cy="481013"/>
          </a:xfrm>
          <a:custGeom>
            <a:avLst/>
            <a:gdLst>
              <a:gd name="T0" fmla="*/ 90 w 92"/>
              <a:gd name="T1" fmla="*/ 107 h 128"/>
              <a:gd name="T2" fmla="*/ 59 w 92"/>
              <a:gd name="T3" fmla="*/ 57 h 128"/>
              <a:gd name="T4" fmla="*/ 59 w 92"/>
              <a:gd name="T5" fmla="*/ 19 h 128"/>
              <a:gd name="T6" fmla="*/ 60 w 92"/>
              <a:gd name="T7" fmla="*/ 19 h 128"/>
              <a:gd name="T8" fmla="*/ 67 w 92"/>
              <a:gd name="T9" fmla="*/ 10 h 128"/>
              <a:gd name="T10" fmla="*/ 57 w 92"/>
              <a:gd name="T11" fmla="*/ 0 h 128"/>
              <a:gd name="T12" fmla="*/ 35 w 92"/>
              <a:gd name="T13" fmla="*/ 0 h 128"/>
              <a:gd name="T14" fmla="*/ 25 w 92"/>
              <a:gd name="T15" fmla="*/ 10 h 128"/>
              <a:gd name="T16" fmla="*/ 32 w 92"/>
              <a:gd name="T17" fmla="*/ 19 h 128"/>
              <a:gd name="T18" fmla="*/ 33 w 92"/>
              <a:gd name="T19" fmla="*/ 19 h 128"/>
              <a:gd name="T20" fmla="*/ 33 w 92"/>
              <a:gd name="T21" fmla="*/ 57 h 128"/>
              <a:gd name="T22" fmla="*/ 32 w 92"/>
              <a:gd name="T23" fmla="*/ 57 h 128"/>
              <a:gd name="T24" fmla="*/ 2 w 92"/>
              <a:gd name="T25" fmla="*/ 107 h 128"/>
              <a:gd name="T26" fmla="*/ 0 w 92"/>
              <a:gd name="T27" fmla="*/ 114 h 128"/>
              <a:gd name="T28" fmla="*/ 13 w 92"/>
              <a:gd name="T29" fmla="*/ 128 h 128"/>
              <a:gd name="T30" fmla="*/ 79 w 92"/>
              <a:gd name="T31" fmla="*/ 128 h 128"/>
              <a:gd name="T32" fmla="*/ 92 w 92"/>
              <a:gd name="T33" fmla="*/ 114 h 128"/>
              <a:gd name="T34" fmla="*/ 90 w 92"/>
              <a:gd name="T35" fmla="*/ 107 h 128"/>
              <a:gd name="T36" fmla="*/ 30 w 92"/>
              <a:gd name="T37" fmla="*/ 10 h 128"/>
              <a:gd name="T38" fmla="*/ 35 w 92"/>
              <a:gd name="T39" fmla="*/ 4 h 128"/>
              <a:gd name="T40" fmla="*/ 57 w 92"/>
              <a:gd name="T41" fmla="*/ 4 h 128"/>
              <a:gd name="T42" fmla="*/ 62 w 92"/>
              <a:gd name="T43" fmla="*/ 10 h 128"/>
              <a:gd name="T44" fmla="*/ 57 w 92"/>
              <a:gd name="T45" fmla="*/ 15 h 128"/>
              <a:gd name="T46" fmla="*/ 35 w 92"/>
              <a:gd name="T47" fmla="*/ 15 h 128"/>
              <a:gd name="T48" fmla="*/ 30 w 92"/>
              <a:gd name="T49" fmla="*/ 10 h 128"/>
              <a:gd name="T50" fmla="*/ 37 w 92"/>
              <a:gd name="T51" fmla="*/ 58 h 128"/>
              <a:gd name="T52" fmla="*/ 37 w 92"/>
              <a:gd name="T53" fmla="*/ 19 h 128"/>
              <a:gd name="T54" fmla="*/ 55 w 92"/>
              <a:gd name="T55" fmla="*/ 19 h 128"/>
              <a:gd name="T56" fmla="*/ 55 w 92"/>
              <a:gd name="T57" fmla="*/ 58 h 128"/>
              <a:gd name="T58" fmla="*/ 76 w 92"/>
              <a:gd name="T59" fmla="*/ 93 h 128"/>
              <a:gd name="T60" fmla="*/ 74 w 92"/>
              <a:gd name="T61" fmla="*/ 94 h 128"/>
              <a:gd name="T62" fmla="*/ 70 w 92"/>
              <a:gd name="T63" fmla="*/ 94 h 128"/>
              <a:gd name="T64" fmla="*/ 49 w 92"/>
              <a:gd name="T65" fmla="*/ 87 h 128"/>
              <a:gd name="T66" fmla="*/ 49 w 92"/>
              <a:gd name="T67" fmla="*/ 87 h 128"/>
              <a:gd name="T68" fmla="*/ 49 w 92"/>
              <a:gd name="T69" fmla="*/ 86 h 128"/>
              <a:gd name="T70" fmla="*/ 27 w 92"/>
              <a:gd name="T71" fmla="*/ 79 h 128"/>
              <a:gd name="T72" fmla="*/ 24 w 92"/>
              <a:gd name="T73" fmla="*/ 80 h 128"/>
              <a:gd name="T74" fmla="*/ 37 w 92"/>
              <a:gd name="T75" fmla="*/ 58 h 128"/>
              <a:gd name="T76" fmla="*/ 79 w 92"/>
              <a:gd name="T77" fmla="*/ 123 h 128"/>
              <a:gd name="T78" fmla="*/ 13 w 92"/>
              <a:gd name="T79" fmla="*/ 123 h 128"/>
              <a:gd name="T80" fmla="*/ 4 w 92"/>
              <a:gd name="T81" fmla="*/ 114 h 128"/>
              <a:gd name="T82" fmla="*/ 6 w 92"/>
              <a:gd name="T83" fmla="*/ 109 h 128"/>
              <a:gd name="T84" fmla="*/ 20 w 92"/>
              <a:gd name="T85" fmla="*/ 86 h 128"/>
              <a:gd name="T86" fmla="*/ 21 w 92"/>
              <a:gd name="T87" fmla="*/ 86 h 128"/>
              <a:gd name="T88" fmla="*/ 30 w 92"/>
              <a:gd name="T89" fmla="*/ 84 h 128"/>
              <a:gd name="T90" fmla="*/ 46 w 92"/>
              <a:gd name="T91" fmla="*/ 90 h 128"/>
              <a:gd name="T92" fmla="*/ 48 w 92"/>
              <a:gd name="T93" fmla="*/ 92 h 128"/>
              <a:gd name="T94" fmla="*/ 78 w 92"/>
              <a:gd name="T95" fmla="*/ 98 h 128"/>
              <a:gd name="T96" fmla="*/ 79 w 92"/>
              <a:gd name="T97" fmla="*/ 97 h 128"/>
              <a:gd name="T98" fmla="*/ 86 w 92"/>
              <a:gd name="T99" fmla="*/ 109 h 128"/>
              <a:gd name="T100" fmla="*/ 88 w 92"/>
              <a:gd name="T101" fmla="*/ 114 h 128"/>
              <a:gd name="T102" fmla="*/ 79 w 92"/>
              <a:gd name="T103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2" h="128">
                <a:moveTo>
                  <a:pt x="90" y="107"/>
                </a:moveTo>
                <a:cubicBezTo>
                  <a:pt x="59" y="57"/>
                  <a:pt x="59" y="57"/>
                  <a:pt x="59" y="57"/>
                </a:cubicBezTo>
                <a:cubicBezTo>
                  <a:pt x="59" y="19"/>
                  <a:pt x="59" y="19"/>
                  <a:pt x="59" y="19"/>
                </a:cubicBezTo>
                <a:cubicBezTo>
                  <a:pt x="60" y="19"/>
                  <a:pt x="60" y="19"/>
                  <a:pt x="60" y="19"/>
                </a:cubicBezTo>
                <a:cubicBezTo>
                  <a:pt x="64" y="17"/>
                  <a:pt x="67" y="14"/>
                  <a:pt x="67" y="10"/>
                </a:cubicBezTo>
                <a:cubicBezTo>
                  <a:pt x="67" y="4"/>
                  <a:pt x="62" y="0"/>
                  <a:pt x="5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5" y="4"/>
                  <a:pt x="25" y="10"/>
                </a:cubicBezTo>
                <a:cubicBezTo>
                  <a:pt x="25" y="14"/>
                  <a:pt x="28" y="17"/>
                  <a:pt x="32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57"/>
                  <a:pt x="33" y="57"/>
                  <a:pt x="33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2" y="107"/>
                  <a:pt x="2" y="107"/>
                  <a:pt x="2" y="107"/>
                </a:cubicBezTo>
                <a:cubicBezTo>
                  <a:pt x="0" y="109"/>
                  <a:pt x="0" y="112"/>
                  <a:pt x="0" y="114"/>
                </a:cubicBezTo>
                <a:cubicBezTo>
                  <a:pt x="0" y="122"/>
                  <a:pt x="6" y="128"/>
                  <a:pt x="13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86" y="128"/>
                  <a:pt x="92" y="122"/>
                  <a:pt x="92" y="114"/>
                </a:cubicBezTo>
                <a:cubicBezTo>
                  <a:pt x="92" y="112"/>
                  <a:pt x="92" y="109"/>
                  <a:pt x="90" y="107"/>
                </a:cubicBezTo>
                <a:close/>
                <a:moveTo>
                  <a:pt x="30" y="10"/>
                </a:moveTo>
                <a:cubicBezTo>
                  <a:pt x="30" y="7"/>
                  <a:pt x="32" y="4"/>
                  <a:pt x="35" y="4"/>
                </a:cubicBezTo>
                <a:cubicBezTo>
                  <a:pt x="57" y="4"/>
                  <a:pt x="57" y="4"/>
                  <a:pt x="57" y="4"/>
                </a:cubicBezTo>
                <a:cubicBezTo>
                  <a:pt x="60" y="4"/>
                  <a:pt x="62" y="7"/>
                  <a:pt x="62" y="10"/>
                </a:cubicBezTo>
                <a:cubicBezTo>
                  <a:pt x="62" y="12"/>
                  <a:pt x="60" y="15"/>
                  <a:pt x="57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2" y="15"/>
                  <a:pt x="30" y="12"/>
                  <a:pt x="30" y="10"/>
                </a:cubicBezTo>
                <a:close/>
                <a:moveTo>
                  <a:pt x="37" y="58"/>
                </a:moveTo>
                <a:cubicBezTo>
                  <a:pt x="37" y="19"/>
                  <a:pt x="37" y="19"/>
                  <a:pt x="37" y="19"/>
                </a:cubicBezTo>
                <a:cubicBezTo>
                  <a:pt x="55" y="19"/>
                  <a:pt x="55" y="19"/>
                  <a:pt x="55" y="19"/>
                </a:cubicBezTo>
                <a:cubicBezTo>
                  <a:pt x="55" y="58"/>
                  <a:pt x="55" y="58"/>
                  <a:pt x="55" y="58"/>
                </a:cubicBezTo>
                <a:cubicBezTo>
                  <a:pt x="76" y="93"/>
                  <a:pt x="76" y="93"/>
                  <a:pt x="76" y="93"/>
                </a:cubicBezTo>
                <a:cubicBezTo>
                  <a:pt x="74" y="94"/>
                  <a:pt x="74" y="94"/>
                  <a:pt x="74" y="94"/>
                </a:cubicBezTo>
                <a:cubicBezTo>
                  <a:pt x="73" y="94"/>
                  <a:pt x="71" y="94"/>
                  <a:pt x="70" y="94"/>
                </a:cubicBezTo>
                <a:cubicBezTo>
                  <a:pt x="62" y="94"/>
                  <a:pt x="55" y="91"/>
                  <a:pt x="49" y="87"/>
                </a:cubicBezTo>
                <a:cubicBezTo>
                  <a:pt x="49" y="87"/>
                  <a:pt x="49" y="87"/>
                  <a:pt x="49" y="87"/>
                </a:cubicBezTo>
                <a:cubicBezTo>
                  <a:pt x="49" y="86"/>
                  <a:pt x="49" y="86"/>
                  <a:pt x="49" y="86"/>
                </a:cubicBezTo>
                <a:cubicBezTo>
                  <a:pt x="43" y="81"/>
                  <a:pt x="35" y="79"/>
                  <a:pt x="27" y="79"/>
                </a:cubicBezTo>
                <a:cubicBezTo>
                  <a:pt x="24" y="80"/>
                  <a:pt x="24" y="80"/>
                  <a:pt x="24" y="80"/>
                </a:cubicBezTo>
                <a:lnTo>
                  <a:pt x="37" y="58"/>
                </a:lnTo>
                <a:close/>
                <a:moveTo>
                  <a:pt x="79" y="123"/>
                </a:moveTo>
                <a:cubicBezTo>
                  <a:pt x="13" y="123"/>
                  <a:pt x="13" y="123"/>
                  <a:pt x="13" y="123"/>
                </a:cubicBezTo>
                <a:cubicBezTo>
                  <a:pt x="8" y="123"/>
                  <a:pt x="4" y="119"/>
                  <a:pt x="4" y="114"/>
                </a:cubicBezTo>
                <a:cubicBezTo>
                  <a:pt x="4" y="113"/>
                  <a:pt x="5" y="111"/>
                  <a:pt x="6" y="109"/>
                </a:cubicBezTo>
                <a:cubicBezTo>
                  <a:pt x="20" y="86"/>
                  <a:pt x="20" y="86"/>
                  <a:pt x="20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4" y="84"/>
                  <a:pt x="27" y="84"/>
                  <a:pt x="30" y="84"/>
                </a:cubicBezTo>
                <a:cubicBezTo>
                  <a:pt x="36" y="84"/>
                  <a:pt x="41" y="86"/>
                  <a:pt x="46" y="90"/>
                </a:cubicBezTo>
                <a:cubicBezTo>
                  <a:pt x="48" y="92"/>
                  <a:pt x="48" y="92"/>
                  <a:pt x="48" y="92"/>
                </a:cubicBezTo>
                <a:cubicBezTo>
                  <a:pt x="56" y="98"/>
                  <a:pt x="68" y="100"/>
                  <a:pt x="78" y="98"/>
                </a:cubicBezTo>
                <a:cubicBezTo>
                  <a:pt x="79" y="97"/>
                  <a:pt x="79" y="97"/>
                  <a:pt x="79" y="97"/>
                </a:cubicBezTo>
                <a:cubicBezTo>
                  <a:pt x="86" y="109"/>
                  <a:pt x="86" y="109"/>
                  <a:pt x="86" y="109"/>
                </a:cubicBezTo>
                <a:cubicBezTo>
                  <a:pt x="87" y="111"/>
                  <a:pt x="88" y="113"/>
                  <a:pt x="88" y="114"/>
                </a:cubicBezTo>
                <a:cubicBezTo>
                  <a:pt x="88" y="119"/>
                  <a:pt x="84" y="123"/>
                  <a:pt x="79" y="12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208"/>
          <p:cNvSpPr>
            <a:spLocks noEditPoints="1"/>
          </p:cNvSpPr>
          <p:nvPr/>
        </p:nvSpPr>
        <p:spPr bwMode="auto">
          <a:xfrm>
            <a:off x="10258425" y="301625"/>
            <a:ext cx="322263" cy="481013"/>
          </a:xfrm>
          <a:custGeom>
            <a:avLst/>
            <a:gdLst>
              <a:gd name="T0" fmla="*/ 57 w 86"/>
              <a:gd name="T1" fmla="*/ 44 h 128"/>
              <a:gd name="T2" fmla="*/ 56 w 86"/>
              <a:gd name="T3" fmla="*/ 44 h 128"/>
              <a:gd name="T4" fmla="*/ 56 w 86"/>
              <a:gd name="T5" fmla="*/ 19 h 128"/>
              <a:gd name="T6" fmla="*/ 57 w 86"/>
              <a:gd name="T7" fmla="*/ 19 h 128"/>
              <a:gd name="T8" fmla="*/ 64 w 86"/>
              <a:gd name="T9" fmla="*/ 10 h 128"/>
              <a:gd name="T10" fmla="*/ 54 w 86"/>
              <a:gd name="T11" fmla="*/ 0 h 128"/>
              <a:gd name="T12" fmla="*/ 32 w 86"/>
              <a:gd name="T13" fmla="*/ 0 h 128"/>
              <a:gd name="T14" fmla="*/ 22 w 86"/>
              <a:gd name="T15" fmla="*/ 10 h 128"/>
              <a:gd name="T16" fmla="*/ 29 w 86"/>
              <a:gd name="T17" fmla="*/ 19 h 128"/>
              <a:gd name="T18" fmla="*/ 30 w 86"/>
              <a:gd name="T19" fmla="*/ 19 h 128"/>
              <a:gd name="T20" fmla="*/ 30 w 86"/>
              <a:gd name="T21" fmla="*/ 44 h 128"/>
              <a:gd name="T22" fmla="*/ 29 w 86"/>
              <a:gd name="T23" fmla="*/ 44 h 128"/>
              <a:gd name="T24" fmla="*/ 0 w 86"/>
              <a:gd name="T25" fmla="*/ 85 h 128"/>
              <a:gd name="T26" fmla="*/ 43 w 86"/>
              <a:gd name="T27" fmla="*/ 128 h 128"/>
              <a:gd name="T28" fmla="*/ 86 w 86"/>
              <a:gd name="T29" fmla="*/ 85 h 128"/>
              <a:gd name="T30" fmla="*/ 57 w 86"/>
              <a:gd name="T31" fmla="*/ 44 h 128"/>
              <a:gd name="T32" fmla="*/ 27 w 86"/>
              <a:gd name="T33" fmla="*/ 10 h 128"/>
              <a:gd name="T34" fmla="*/ 32 w 86"/>
              <a:gd name="T35" fmla="*/ 4 h 128"/>
              <a:gd name="T36" fmla="*/ 54 w 86"/>
              <a:gd name="T37" fmla="*/ 4 h 128"/>
              <a:gd name="T38" fmla="*/ 59 w 86"/>
              <a:gd name="T39" fmla="*/ 10 h 128"/>
              <a:gd name="T40" fmla="*/ 54 w 86"/>
              <a:gd name="T41" fmla="*/ 15 h 128"/>
              <a:gd name="T42" fmla="*/ 32 w 86"/>
              <a:gd name="T43" fmla="*/ 15 h 128"/>
              <a:gd name="T44" fmla="*/ 27 w 86"/>
              <a:gd name="T45" fmla="*/ 10 h 128"/>
              <a:gd name="T46" fmla="*/ 70 w 86"/>
              <a:gd name="T47" fmla="*/ 112 h 128"/>
              <a:gd name="T48" fmla="*/ 58 w 86"/>
              <a:gd name="T49" fmla="*/ 120 h 128"/>
              <a:gd name="T50" fmla="*/ 43 w 86"/>
              <a:gd name="T51" fmla="*/ 123 h 128"/>
              <a:gd name="T52" fmla="*/ 28 w 86"/>
              <a:gd name="T53" fmla="*/ 120 h 128"/>
              <a:gd name="T54" fmla="*/ 16 w 86"/>
              <a:gd name="T55" fmla="*/ 112 h 128"/>
              <a:gd name="T56" fmla="*/ 8 w 86"/>
              <a:gd name="T57" fmla="*/ 100 h 128"/>
              <a:gd name="T58" fmla="*/ 5 w 86"/>
              <a:gd name="T59" fmla="*/ 85 h 128"/>
              <a:gd name="T60" fmla="*/ 12 w 86"/>
              <a:gd name="T61" fmla="*/ 62 h 128"/>
              <a:gd name="T62" fmla="*/ 20 w 86"/>
              <a:gd name="T63" fmla="*/ 54 h 128"/>
              <a:gd name="T64" fmla="*/ 30 w 86"/>
              <a:gd name="T65" fmla="*/ 48 h 128"/>
              <a:gd name="T66" fmla="*/ 34 w 86"/>
              <a:gd name="T67" fmla="*/ 47 h 128"/>
              <a:gd name="T68" fmla="*/ 34 w 86"/>
              <a:gd name="T69" fmla="*/ 19 h 128"/>
              <a:gd name="T70" fmla="*/ 52 w 86"/>
              <a:gd name="T71" fmla="*/ 19 h 128"/>
              <a:gd name="T72" fmla="*/ 52 w 86"/>
              <a:gd name="T73" fmla="*/ 47 h 128"/>
              <a:gd name="T74" fmla="*/ 56 w 86"/>
              <a:gd name="T75" fmla="*/ 48 h 128"/>
              <a:gd name="T76" fmla="*/ 66 w 86"/>
              <a:gd name="T77" fmla="*/ 54 h 128"/>
              <a:gd name="T78" fmla="*/ 74 w 86"/>
              <a:gd name="T79" fmla="*/ 62 h 128"/>
              <a:gd name="T80" fmla="*/ 81 w 86"/>
              <a:gd name="T81" fmla="*/ 85 h 128"/>
              <a:gd name="T82" fmla="*/ 78 w 86"/>
              <a:gd name="T83" fmla="*/ 100 h 128"/>
              <a:gd name="T84" fmla="*/ 70 w 86"/>
              <a:gd name="T85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6" h="128">
                <a:moveTo>
                  <a:pt x="57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6" y="19"/>
                  <a:pt x="56" y="19"/>
                  <a:pt x="56" y="19"/>
                </a:cubicBezTo>
                <a:cubicBezTo>
                  <a:pt x="57" y="19"/>
                  <a:pt x="57" y="19"/>
                  <a:pt x="57" y="19"/>
                </a:cubicBezTo>
                <a:cubicBezTo>
                  <a:pt x="61" y="17"/>
                  <a:pt x="64" y="14"/>
                  <a:pt x="64" y="10"/>
                </a:cubicBezTo>
                <a:cubicBezTo>
                  <a:pt x="64" y="4"/>
                  <a:pt x="59" y="0"/>
                  <a:pt x="5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7" y="0"/>
                  <a:pt x="22" y="4"/>
                  <a:pt x="22" y="10"/>
                </a:cubicBezTo>
                <a:cubicBezTo>
                  <a:pt x="22" y="14"/>
                  <a:pt x="25" y="17"/>
                  <a:pt x="29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11" y="50"/>
                  <a:pt x="0" y="67"/>
                  <a:pt x="0" y="85"/>
                </a:cubicBezTo>
                <a:cubicBezTo>
                  <a:pt x="0" y="109"/>
                  <a:pt x="19" y="128"/>
                  <a:pt x="43" y="128"/>
                </a:cubicBezTo>
                <a:cubicBezTo>
                  <a:pt x="67" y="128"/>
                  <a:pt x="86" y="109"/>
                  <a:pt x="86" y="85"/>
                </a:cubicBezTo>
                <a:cubicBezTo>
                  <a:pt x="86" y="67"/>
                  <a:pt x="75" y="50"/>
                  <a:pt x="57" y="44"/>
                </a:cubicBezTo>
                <a:close/>
                <a:moveTo>
                  <a:pt x="27" y="10"/>
                </a:moveTo>
                <a:cubicBezTo>
                  <a:pt x="27" y="7"/>
                  <a:pt x="29" y="4"/>
                  <a:pt x="32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7" y="4"/>
                  <a:pt x="59" y="7"/>
                  <a:pt x="59" y="10"/>
                </a:cubicBezTo>
                <a:cubicBezTo>
                  <a:pt x="59" y="12"/>
                  <a:pt x="57" y="15"/>
                  <a:pt x="54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29" y="15"/>
                  <a:pt x="27" y="12"/>
                  <a:pt x="27" y="10"/>
                </a:cubicBezTo>
                <a:close/>
                <a:moveTo>
                  <a:pt x="70" y="112"/>
                </a:moveTo>
                <a:cubicBezTo>
                  <a:pt x="67" y="116"/>
                  <a:pt x="63" y="118"/>
                  <a:pt x="58" y="120"/>
                </a:cubicBezTo>
                <a:cubicBezTo>
                  <a:pt x="53" y="122"/>
                  <a:pt x="48" y="123"/>
                  <a:pt x="43" y="123"/>
                </a:cubicBezTo>
                <a:cubicBezTo>
                  <a:pt x="38" y="123"/>
                  <a:pt x="33" y="122"/>
                  <a:pt x="28" y="120"/>
                </a:cubicBezTo>
                <a:cubicBezTo>
                  <a:pt x="23" y="118"/>
                  <a:pt x="19" y="116"/>
                  <a:pt x="16" y="112"/>
                </a:cubicBezTo>
                <a:cubicBezTo>
                  <a:pt x="12" y="108"/>
                  <a:pt x="9" y="104"/>
                  <a:pt x="8" y="100"/>
                </a:cubicBezTo>
                <a:cubicBezTo>
                  <a:pt x="6" y="95"/>
                  <a:pt x="5" y="90"/>
                  <a:pt x="5" y="85"/>
                </a:cubicBezTo>
                <a:cubicBezTo>
                  <a:pt x="5" y="77"/>
                  <a:pt x="7" y="69"/>
                  <a:pt x="12" y="62"/>
                </a:cubicBezTo>
                <a:cubicBezTo>
                  <a:pt x="14" y="59"/>
                  <a:pt x="17" y="56"/>
                  <a:pt x="20" y="54"/>
                </a:cubicBezTo>
                <a:cubicBezTo>
                  <a:pt x="23" y="52"/>
                  <a:pt x="26" y="50"/>
                  <a:pt x="30" y="48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19"/>
                  <a:pt x="34" y="19"/>
                  <a:pt x="34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47"/>
                  <a:pt x="52" y="47"/>
                  <a:pt x="52" y="47"/>
                </a:cubicBezTo>
                <a:cubicBezTo>
                  <a:pt x="56" y="48"/>
                  <a:pt x="56" y="48"/>
                  <a:pt x="56" y="48"/>
                </a:cubicBezTo>
                <a:cubicBezTo>
                  <a:pt x="60" y="50"/>
                  <a:pt x="63" y="52"/>
                  <a:pt x="66" y="54"/>
                </a:cubicBezTo>
                <a:cubicBezTo>
                  <a:pt x="69" y="56"/>
                  <a:pt x="72" y="59"/>
                  <a:pt x="74" y="62"/>
                </a:cubicBezTo>
                <a:cubicBezTo>
                  <a:pt x="79" y="69"/>
                  <a:pt x="81" y="77"/>
                  <a:pt x="81" y="85"/>
                </a:cubicBezTo>
                <a:cubicBezTo>
                  <a:pt x="81" y="90"/>
                  <a:pt x="80" y="95"/>
                  <a:pt x="78" y="100"/>
                </a:cubicBezTo>
                <a:cubicBezTo>
                  <a:pt x="77" y="104"/>
                  <a:pt x="74" y="108"/>
                  <a:pt x="70" y="11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209"/>
          <p:cNvSpPr>
            <a:spLocks/>
          </p:cNvSpPr>
          <p:nvPr/>
        </p:nvSpPr>
        <p:spPr bwMode="auto">
          <a:xfrm>
            <a:off x="10313988" y="612775"/>
            <a:ext cx="112713" cy="112713"/>
          </a:xfrm>
          <a:custGeom>
            <a:avLst/>
            <a:gdLst>
              <a:gd name="T0" fmla="*/ 28 w 30"/>
              <a:gd name="T1" fmla="*/ 25 h 30"/>
              <a:gd name="T2" fmla="*/ 11 w 30"/>
              <a:gd name="T3" fmla="*/ 19 h 30"/>
              <a:gd name="T4" fmla="*/ 4 w 30"/>
              <a:gd name="T5" fmla="*/ 2 h 30"/>
              <a:gd name="T6" fmla="*/ 2 w 30"/>
              <a:gd name="T7" fmla="*/ 0 h 30"/>
              <a:gd name="T8" fmla="*/ 0 w 30"/>
              <a:gd name="T9" fmla="*/ 2 h 30"/>
              <a:gd name="T10" fmla="*/ 28 w 30"/>
              <a:gd name="T11" fmla="*/ 30 h 30"/>
              <a:gd name="T12" fmla="*/ 30 w 30"/>
              <a:gd name="T13" fmla="*/ 28 h 30"/>
              <a:gd name="T14" fmla="*/ 28 w 30"/>
              <a:gd name="T15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30">
                <a:moveTo>
                  <a:pt x="28" y="25"/>
                </a:moveTo>
                <a:cubicBezTo>
                  <a:pt x="22" y="25"/>
                  <a:pt x="16" y="23"/>
                  <a:pt x="11" y="19"/>
                </a:cubicBezTo>
                <a:cubicBezTo>
                  <a:pt x="7" y="14"/>
                  <a:pt x="4" y="8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7"/>
                  <a:pt x="12" y="30"/>
                  <a:pt x="28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6"/>
                  <a:pt x="29" y="25"/>
                  <a:pt x="28" y="2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10"/>
          <p:cNvSpPr>
            <a:spLocks noEditPoints="1"/>
          </p:cNvSpPr>
          <p:nvPr/>
        </p:nvSpPr>
        <p:spPr bwMode="auto">
          <a:xfrm>
            <a:off x="9282113" y="301625"/>
            <a:ext cx="352425" cy="481013"/>
          </a:xfrm>
          <a:custGeom>
            <a:avLst/>
            <a:gdLst>
              <a:gd name="T0" fmla="*/ 47 w 94"/>
              <a:gd name="T1" fmla="*/ 0 h 128"/>
              <a:gd name="T2" fmla="*/ 0 w 94"/>
              <a:gd name="T3" fmla="*/ 47 h 128"/>
              <a:gd name="T4" fmla="*/ 6 w 94"/>
              <a:gd name="T5" fmla="*/ 69 h 128"/>
              <a:gd name="T6" fmla="*/ 22 w 94"/>
              <a:gd name="T7" fmla="*/ 101 h 128"/>
              <a:gd name="T8" fmla="*/ 23 w 94"/>
              <a:gd name="T9" fmla="*/ 122 h 128"/>
              <a:gd name="T10" fmla="*/ 29 w 94"/>
              <a:gd name="T11" fmla="*/ 128 h 128"/>
              <a:gd name="T12" fmla="*/ 66 w 94"/>
              <a:gd name="T13" fmla="*/ 128 h 128"/>
              <a:gd name="T14" fmla="*/ 72 w 94"/>
              <a:gd name="T15" fmla="*/ 122 h 128"/>
              <a:gd name="T16" fmla="*/ 72 w 94"/>
              <a:gd name="T17" fmla="*/ 100 h 128"/>
              <a:gd name="T18" fmla="*/ 88 w 94"/>
              <a:gd name="T19" fmla="*/ 69 h 128"/>
              <a:gd name="T20" fmla="*/ 94 w 94"/>
              <a:gd name="T21" fmla="*/ 47 h 128"/>
              <a:gd name="T22" fmla="*/ 47 w 94"/>
              <a:gd name="T23" fmla="*/ 0 h 128"/>
              <a:gd name="T24" fmla="*/ 67 w 94"/>
              <a:gd name="T25" fmla="*/ 123 h 128"/>
              <a:gd name="T26" fmla="*/ 27 w 94"/>
              <a:gd name="T27" fmla="*/ 123 h 128"/>
              <a:gd name="T28" fmla="*/ 27 w 94"/>
              <a:gd name="T29" fmla="*/ 113 h 128"/>
              <a:gd name="T30" fmla="*/ 67 w 94"/>
              <a:gd name="T31" fmla="*/ 113 h 128"/>
              <a:gd name="T32" fmla="*/ 67 w 94"/>
              <a:gd name="T33" fmla="*/ 123 h 128"/>
              <a:gd name="T34" fmla="*/ 67 w 94"/>
              <a:gd name="T35" fmla="*/ 108 h 128"/>
              <a:gd name="T36" fmla="*/ 27 w 94"/>
              <a:gd name="T37" fmla="*/ 108 h 128"/>
              <a:gd name="T38" fmla="*/ 27 w 94"/>
              <a:gd name="T39" fmla="*/ 98 h 128"/>
              <a:gd name="T40" fmla="*/ 67 w 94"/>
              <a:gd name="T41" fmla="*/ 98 h 128"/>
              <a:gd name="T42" fmla="*/ 67 w 94"/>
              <a:gd name="T43" fmla="*/ 108 h 128"/>
              <a:gd name="T44" fmla="*/ 88 w 94"/>
              <a:gd name="T45" fmla="*/ 57 h 128"/>
              <a:gd name="T46" fmla="*/ 84 w 94"/>
              <a:gd name="T47" fmla="*/ 67 h 128"/>
              <a:gd name="T48" fmla="*/ 70 w 94"/>
              <a:gd name="T49" fmla="*/ 94 h 128"/>
              <a:gd name="T50" fmla="*/ 24 w 94"/>
              <a:gd name="T51" fmla="*/ 94 h 128"/>
              <a:gd name="T52" fmla="*/ 10 w 94"/>
              <a:gd name="T53" fmla="*/ 67 h 128"/>
              <a:gd name="T54" fmla="*/ 6 w 94"/>
              <a:gd name="T55" fmla="*/ 57 h 128"/>
              <a:gd name="T56" fmla="*/ 5 w 94"/>
              <a:gd name="T57" fmla="*/ 47 h 128"/>
              <a:gd name="T58" fmla="*/ 8 w 94"/>
              <a:gd name="T59" fmla="*/ 30 h 128"/>
              <a:gd name="T60" fmla="*/ 17 w 94"/>
              <a:gd name="T61" fmla="*/ 17 h 128"/>
              <a:gd name="T62" fmla="*/ 31 w 94"/>
              <a:gd name="T63" fmla="*/ 8 h 128"/>
              <a:gd name="T64" fmla="*/ 63 w 94"/>
              <a:gd name="T65" fmla="*/ 8 h 128"/>
              <a:gd name="T66" fmla="*/ 77 w 94"/>
              <a:gd name="T67" fmla="*/ 17 h 128"/>
              <a:gd name="T68" fmla="*/ 86 w 94"/>
              <a:gd name="T69" fmla="*/ 30 h 128"/>
              <a:gd name="T70" fmla="*/ 89 w 94"/>
              <a:gd name="T71" fmla="*/ 47 h 128"/>
              <a:gd name="T72" fmla="*/ 88 w 94"/>
              <a:gd name="T73" fmla="*/ 5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4" h="128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54"/>
                  <a:pt x="2" y="62"/>
                  <a:pt x="6" y="69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3" y="122"/>
                  <a:pt x="23" y="122"/>
                  <a:pt x="23" y="122"/>
                </a:cubicBezTo>
                <a:cubicBezTo>
                  <a:pt x="23" y="125"/>
                  <a:pt x="25" y="128"/>
                  <a:pt x="29" y="128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9" y="128"/>
                  <a:pt x="72" y="125"/>
                  <a:pt x="72" y="122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88" y="69"/>
                  <a:pt x="88" y="69"/>
                  <a:pt x="88" y="69"/>
                </a:cubicBezTo>
                <a:cubicBezTo>
                  <a:pt x="92" y="62"/>
                  <a:pt x="94" y="54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67" y="123"/>
                </a:moveTo>
                <a:cubicBezTo>
                  <a:pt x="27" y="123"/>
                  <a:pt x="27" y="123"/>
                  <a:pt x="27" y="123"/>
                </a:cubicBezTo>
                <a:cubicBezTo>
                  <a:pt x="27" y="113"/>
                  <a:pt x="27" y="113"/>
                  <a:pt x="27" y="113"/>
                </a:cubicBezTo>
                <a:cubicBezTo>
                  <a:pt x="67" y="113"/>
                  <a:pt x="67" y="113"/>
                  <a:pt x="67" y="113"/>
                </a:cubicBezTo>
                <a:lnTo>
                  <a:pt x="67" y="123"/>
                </a:lnTo>
                <a:close/>
                <a:moveTo>
                  <a:pt x="67" y="108"/>
                </a:moveTo>
                <a:cubicBezTo>
                  <a:pt x="27" y="108"/>
                  <a:pt x="27" y="108"/>
                  <a:pt x="27" y="108"/>
                </a:cubicBezTo>
                <a:cubicBezTo>
                  <a:pt x="27" y="98"/>
                  <a:pt x="27" y="98"/>
                  <a:pt x="27" y="98"/>
                </a:cubicBezTo>
                <a:cubicBezTo>
                  <a:pt x="67" y="98"/>
                  <a:pt x="67" y="98"/>
                  <a:pt x="67" y="98"/>
                </a:cubicBezTo>
                <a:lnTo>
                  <a:pt x="67" y="108"/>
                </a:lnTo>
                <a:close/>
                <a:moveTo>
                  <a:pt x="88" y="57"/>
                </a:moveTo>
                <a:cubicBezTo>
                  <a:pt x="87" y="61"/>
                  <a:pt x="86" y="64"/>
                  <a:pt x="84" y="67"/>
                </a:cubicBezTo>
                <a:cubicBezTo>
                  <a:pt x="70" y="94"/>
                  <a:pt x="70" y="94"/>
                  <a:pt x="70" y="94"/>
                </a:cubicBezTo>
                <a:cubicBezTo>
                  <a:pt x="24" y="94"/>
                  <a:pt x="24" y="94"/>
                  <a:pt x="24" y="94"/>
                </a:cubicBezTo>
                <a:cubicBezTo>
                  <a:pt x="10" y="67"/>
                  <a:pt x="10" y="67"/>
                  <a:pt x="10" y="67"/>
                </a:cubicBezTo>
                <a:cubicBezTo>
                  <a:pt x="8" y="64"/>
                  <a:pt x="7" y="61"/>
                  <a:pt x="6" y="57"/>
                </a:cubicBezTo>
                <a:cubicBezTo>
                  <a:pt x="5" y="54"/>
                  <a:pt x="5" y="50"/>
                  <a:pt x="5" y="47"/>
                </a:cubicBezTo>
                <a:cubicBezTo>
                  <a:pt x="5" y="41"/>
                  <a:pt x="6" y="35"/>
                  <a:pt x="8" y="30"/>
                </a:cubicBezTo>
                <a:cubicBezTo>
                  <a:pt x="10" y="25"/>
                  <a:pt x="13" y="21"/>
                  <a:pt x="17" y="17"/>
                </a:cubicBezTo>
                <a:cubicBezTo>
                  <a:pt x="21" y="13"/>
                  <a:pt x="26" y="10"/>
                  <a:pt x="31" y="8"/>
                </a:cubicBezTo>
                <a:cubicBezTo>
                  <a:pt x="41" y="3"/>
                  <a:pt x="53" y="3"/>
                  <a:pt x="63" y="8"/>
                </a:cubicBezTo>
                <a:cubicBezTo>
                  <a:pt x="68" y="10"/>
                  <a:pt x="73" y="13"/>
                  <a:pt x="77" y="17"/>
                </a:cubicBezTo>
                <a:cubicBezTo>
                  <a:pt x="81" y="21"/>
                  <a:pt x="84" y="25"/>
                  <a:pt x="86" y="30"/>
                </a:cubicBezTo>
                <a:cubicBezTo>
                  <a:pt x="88" y="35"/>
                  <a:pt x="89" y="41"/>
                  <a:pt x="89" y="47"/>
                </a:cubicBezTo>
                <a:cubicBezTo>
                  <a:pt x="89" y="50"/>
                  <a:pt x="89" y="54"/>
                  <a:pt x="88" y="5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11"/>
          <p:cNvSpPr>
            <a:spLocks/>
          </p:cNvSpPr>
          <p:nvPr/>
        </p:nvSpPr>
        <p:spPr bwMode="auto">
          <a:xfrm>
            <a:off x="9337675" y="358775"/>
            <a:ext cx="128588" cy="127000"/>
          </a:xfrm>
          <a:custGeom>
            <a:avLst/>
            <a:gdLst>
              <a:gd name="T0" fmla="*/ 32 w 34"/>
              <a:gd name="T1" fmla="*/ 0 h 34"/>
              <a:gd name="T2" fmla="*/ 0 w 34"/>
              <a:gd name="T3" fmla="*/ 32 h 34"/>
              <a:gd name="T4" fmla="*/ 2 w 34"/>
              <a:gd name="T5" fmla="*/ 34 h 34"/>
              <a:gd name="T6" fmla="*/ 5 w 34"/>
              <a:gd name="T7" fmla="*/ 32 h 34"/>
              <a:gd name="T8" fmla="*/ 13 w 34"/>
              <a:gd name="T9" fmla="*/ 12 h 34"/>
              <a:gd name="T10" fmla="*/ 32 w 34"/>
              <a:gd name="T11" fmla="*/ 4 h 34"/>
              <a:gd name="T12" fmla="*/ 34 w 34"/>
              <a:gd name="T13" fmla="*/ 2 h 34"/>
              <a:gd name="T14" fmla="*/ 32 w 34"/>
              <a:gd name="T1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3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33"/>
                  <a:pt x="1" y="34"/>
                  <a:pt x="2" y="34"/>
                </a:cubicBezTo>
                <a:cubicBezTo>
                  <a:pt x="4" y="34"/>
                  <a:pt x="5" y="33"/>
                  <a:pt x="5" y="32"/>
                </a:cubicBezTo>
                <a:cubicBezTo>
                  <a:pt x="5" y="24"/>
                  <a:pt x="7" y="17"/>
                  <a:pt x="13" y="12"/>
                </a:cubicBezTo>
                <a:cubicBezTo>
                  <a:pt x="18" y="7"/>
                  <a:pt x="25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212"/>
          <p:cNvSpPr>
            <a:spLocks/>
          </p:cNvSpPr>
          <p:nvPr/>
        </p:nvSpPr>
        <p:spPr bwMode="auto">
          <a:xfrm>
            <a:off x="8312150" y="392113"/>
            <a:ext cx="87313" cy="85725"/>
          </a:xfrm>
          <a:custGeom>
            <a:avLst/>
            <a:gdLst>
              <a:gd name="T0" fmla="*/ 21 w 23"/>
              <a:gd name="T1" fmla="*/ 0 h 23"/>
              <a:gd name="T2" fmla="*/ 0 w 23"/>
              <a:gd name="T3" fmla="*/ 21 h 23"/>
              <a:gd name="T4" fmla="*/ 2 w 23"/>
              <a:gd name="T5" fmla="*/ 23 h 23"/>
              <a:gd name="T6" fmla="*/ 4 w 23"/>
              <a:gd name="T7" fmla="*/ 21 h 23"/>
              <a:gd name="T8" fmla="*/ 21 w 23"/>
              <a:gd name="T9" fmla="*/ 5 h 23"/>
              <a:gd name="T10" fmla="*/ 23 w 23"/>
              <a:gd name="T11" fmla="*/ 2 h 23"/>
              <a:gd name="T12" fmla="*/ 21 w 23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3">
                <a:moveTo>
                  <a:pt x="21" y="0"/>
                </a:moveTo>
                <a:cubicBezTo>
                  <a:pt x="9" y="0"/>
                  <a:pt x="0" y="9"/>
                  <a:pt x="0" y="21"/>
                </a:cubicBezTo>
                <a:cubicBezTo>
                  <a:pt x="0" y="22"/>
                  <a:pt x="1" y="23"/>
                  <a:pt x="2" y="23"/>
                </a:cubicBezTo>
                <a:cubicBezTo>
                  <a:pt x="3" y="23"/>
                  <a:pt x="4" y="22"/>
                  <a:pt x="4" y="21"/>
                </a:cubicBezTo>
                <a:cubicBezTo>
                  <a:pt x="4" y="12"/>
                  <a:pt x="12" y="5"/>
                  <a:pt x="21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13"/>
          <p:cNvSpPr>
            <a:spLocks/>
          </p:cNvSpPr>
          <p:nvPr/>
        </p:nvSpPr>
        <p:spPr bwMode="auto">
          <a:xfrm>
            <a:off x="8578850" y="590550"/>
            <a:ext cx="79375" cy="76200"/>
          </a:xfrm>
          <a:custGeom>
            <a:avLst/>
            <a:gdLst>
              <a:gd name="T0" fmla="*/ 20 w 21"/>
              <a:gd name="T1" fmla="*/ 2 h 20"/>
              <a:gd name="T2" fmla="*/ 20 w 21"/>
              <a:gd name="T3" fmla="*/ 0 h 20"/>
              <a:gd name="T4" fmla="*/ 17 w 21"/>
              <a:gd name="T5" fmla="*/ 0 h 20"/>
              <a:gd name="T6" fmla="*/ 10 w 21"/>
              <a:gd name="T7" fmla="*/ 7 h 20"/>
              <a:gd name="T8" fmla="*/ 4 w 21"/>
              <a:gd name="T9" fmla="*/ 0 h 20"/>
              <a:gd name="T10" fmla="*/ 1 w 21"/>
              <a:gd name="T11" fmla="*/ 0 h 20"/>
              <a:gd name="T12" fmla="*/ 0 w 21"/>
              <a:gd name="T13" fmla="*/ 2 h 20"/>
              <a:gd name="T14" fmla="*/ 1 w 21"/>
              <a:gd name="T15" fmla="*/ 4 h 20"/>
              <a:gd name="T16" fmla="*/ 7 w 21"/>
              <a:gd name="T17" fmla="*/ 10 h 20"/>
              <a:gd name="T18" fmla="*/ 1 w 21"/>
              <a:gd name="T19" fmla="*/ 16 h 20"/>
              <a:gd name="T20" fmla="*/ 1 w 21"/>
              <a:gd name="T21" fmla="*/ 19 h 20"/>
              <a:gd name="T22" fmla="*/ 4 w 21"/>
              <a:gd name="T23" fmla="*/ 19 h 20"/>
              <a:gd name="T24" fmla="*/ 10 w 21"/>
              <a:gd name="T25" fmla="*/ 13 h 20"/>
              <a:gd name="T26" fmla="*/ 17 w 21"/>
              <a:gd name="T27" fmla="*/ 19 h 20"/>
              <a:gd name="T28" fmla="*/ 20 w 21"/>
              <a:gd name="T29" fmla="*/ 19 h 20"/>
              <a:gd name="T30" fmla="*/ 20 w 21"/>
              <a:gd name="T31" fmla="*/ 16 h 20"/>
              <a:gd name="T32" fmla="*/ 13 w 21"/>
              <a:gd name="T33" fmla="*/ 10 h 20"/>
              <a:gd name="T34" fmla="*/ 20 w 21"/>
              <a:gd name="T35" fmla="*/ 4 h 20"/>
              <a:gd name="T36" fmla="*/ 20 w 21"/>
              <a:gd name="T37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" h="20">
                <a:moveTo>
                  <a:pt x="20" y="2"/>
                </a:moveTo>
                <a:cubicBezTo>
                  <a:pt x="20" y="1"/>
                  <a:pt x="20" y="1"/>
                  <a:pt x="20" y="0"/>
                </a:cubicBezTo>
                <a:cubicBezTo>
                  <a:pt x="19" y="0"/>
                  <a:pt x="17" y="0"/>
                  <a:pt x="17" y="0"/>
                </a:cubicBezTo>
                <a:cubicBezTo>
                  <a:pt x="10" y="7"/>
                  <a:pt x="10" y="7"/>
                  <a:pt x="10" y="7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1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3"/>
                  <a:pt x="0" y="3"/>
                  <a:pt x="1" y="4"/>
                </a:cubicBezTo>
                <a:cubicBezTo>
                  <a:pt x="7" y="10"/>
                  <a:pt x="7" y="10"/>
                  <a:pt x="7" y="1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7"/>
                  <a:pt x="0" y="19"/>
                  <a:pt x="1" y="19"/>
                </a:cubicBezTo>
                <a:cubicBezTo>
                  <a:pt x="2" y="20"/>
                  <a:pt x="3" y="20"/>
                  <a:pt x="4" y="19"/>
                </a:cubicBezTo>
                <a:cubicBezTo>
                  <a:pt x="10" y="13"/>
                  <a:pt x="10" y="13"/>
                  <a:pt x="10" y="13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20"/>
                  <a:pt x="19" y="20"/>
                  <a:pt x="20" y="19"/>
                </a:cubicBezTo>
                <a:cubicBezTo>
                  <a:pt x="21" y="19"/>
                  <a:pt x="21" y="17"/>
                  <a:pt x="20" y="16"/>
                </a:cubicBezTo>
                <a:cubicBezTo>
                  <a:pt x="13" y="10"/>
                  <a:pt x="13" y="10"/>
                  <a:pt x="13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3"/>
                  <a:pt x="20" y="3"/>
                  <a:pt x="20" y="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14"/>
          <p:cNvSpPr>
            <a:spLocks noEditPoints="1"/>
          </p:cNvSpPr>
          <p:nvPr/>
        </p:nvSpPr>
        <p:spPr bwMode="auto">
          <a:xfrm>
            <a:off x="8256588" y="334963"/>
            <a:ext cx="481013" cy="409575"/>
          </a:xfrm>
          <a:custGeom>
            <a:avLst/>
            <a:gdLst>
              <a:gd name="T0" fmla="*/ 123 w 128"/>
              <a:gd name="T1" fmla="*/ 60 h 109"/>
              <a:gd name="T2" fmla="*/ 122 w 128"/>
              <a:gd name="T3" fmla="*/ 59 h 109"/>
              <a:gd name="T4" fmla="*/ 123 w 128"/>
              <a:gd name="T5" fmla="*/ 58 h 109"/>
              <a:gd name="T6" fmla="*/ 128 w 128"/>
              <a:gd name="T7" fmla="*/ 36 h 109"/>
              <a:gd name="T8" fmla="*/ 93 w 128"/>
              <a:gd name="T9" fmla="*/ 0 h 109"/>
              <a:gd name="T10" fmla="*/ 75 w 128"/>
              <a:gd name="T11" fmla="*/ 5 h 109"/>
              <a:gd name="T12" fmla="*/ 65 w 128"/>
              <a:gd name="T13" fmla="*/ 13 h 109"/>
              <a:gd name="T14" fmla="*/ 64 w 128"/>
              <a:gd name="T15" fmla="*/ 15 h 109"/>
              <a:gd name="T16" fmla="*/ 63 w 128"/>
              <a:gd name="T17" fmla="*/ 13 h 109"/>
              <a:gd name="T18" fmla="*/ 53 w 128"/>
              <a:gd name="T19" fmla="*/ 5 h 109"/>
              <a:gd name="T20" fmla="*/ 35 w 128"/>
              <a:gd name="T21" fmla="*/ 0 h 109"/>
              <a:gd name="T22" fmla="*/ 0 w 128"/>
              <a:gd name="T23" fmla="*/ 36 h 109"/>
              <a:gd name="T24" fmla="*/ 9 w 128"/>
              <a:gd name="T25" fmla="*/ 65 h 109"/>
              <a:gd name="T26" fmla="*/ 31 w 128"/>
              <a:gd name="T27" fmla="*/ 88 h 109"/>
              <a:gd name="T28" fmla="*/ 63 w 128"/>
              <a:gd name="T29" fmla="*/ 109 h 109"/>
              <a:gd name="T30" fmla="*/ 64 w 128"/>
              <a:gd name="T31" fmla="*/ 109 h 109"/>
              <a:gd name="T32" fmla="*/ 65 w 128"/>
              <a:gd name="T33" fmla="*/ 109 h 109"/>
              <a:gd name="T34" fmla="*/ 76 w 128"/>
              <a:gd name="T35" fmla="*/ 103 h 109"/>
              <a:gd name="T36" fmla="*/ 76 w 128"/>
              <a:gd name="T37" fmla="*/ 103 h 109"/>
              <a:gd name="T38" fmla="*/ 77 w 128"/>
              <a:gd name="T39" fmla="*/ 103 h 109"/>
              <a:gd name="T40" fmla="*/ 96 w 128"/>
              <a:gd name="T41" fmla="*/ 109 h 109"/>
              <a:gd name="T42" fmla="*/ 128 w 128"/>
              <a:gd name="T43" fmla="*/ 77 h 109"/>
              <a:gd name="T44" fmla="*/ 123 w 128"/>
              <a:gd name="T45" fmla="*/ 60 h 109"/>
              <a:gd name="T46" fmla="*/ 71 w 128"/>
              <a:gd name="T47" fmla="*/ 100 h 109"/>
              <a:gd name="T48" fmla="*/ 65 w 128"/>
              <a:gd name="T49" fmla="*/ 104 h 109"/>
              <a:gd name="T50" fmla="*/ 64 w 128"/>
              <a:gd name="T51" fmla="*/ 104 h 109"/>
              <a:gd name="T52" fmla="*/ 63 w 128"/>
              <a:gd name="T53" fmla="*/ 104 h 109"/>
              <a:gd name="T54" fmla="*/ 34 w 128"/>
              <a:gd name="T55" fmla="*/ 85 h 109"/>
              <a:gd name="T56" fmla="*/ 13 w 128"/>
              <a:gd name="T57" fmla="*/ 63 h 109"/>
              <a:gd name="T58" fmla="*/ 5 w 128"/>
              <a:gd name="T59" fmla="*/ 36 h 109"/>
              <a:gd name="T60" fmla="*/ 14 w 128"/>
              <a:gd name="T61" fmla="*/ 14 h 109"/>
              <a:gd name="T62" fmla="*/ 35 w 128"/>
              <a:gd name="T63" fmla="*/ 5 h 109"/>
              <a:gd name="T64" fmla="*/ 51 w 128"/>
              <a:gd name="T65" fmla="*/ 9 h 109"/>
              <a:gd name="T66" fmla="*/ 62 w 128"/>
              <a:gd name="T67" fmla="*/ 20 h 109"/>
              <a:gd name="T68" fmla="*/ 64 w 128"/>
              <a:gd name="T69" fmla="*/ 23 h 109"/>
              <a:gd name="T70" fmla="*/ 66 w 128"/>
              <a:gd name="T71" fmla="*/ 20 h 109"/>
              <a:gd name="T72" fmla="*/ 77 w 128"/>
              <a:gd name="T73" fmla="*/ 9 h 109"/>
              <a:gd name="T74" fmla="*/ 93 w 128"/>
              <a:gd name="T75" fmla="*/ 5 h 109"/>
              <a:gd name="T76" fmla="*/ 114 w 128"/>
              <a:gd name="T77" fmla="*/ 14 h 109"/>
              <a:gd name="T78" fmla="*/ 123 w 128"/>
              <a:gd name="T79" fmla="*/ 36 h 109"/>
              <a:gd name="T80" fmla="*/ 120 w 128"/>
              <a:gd name="T81" fmla="*/ 53 h 109"/>
              <a:gd name="T82" fmla="*/ 119 w 128"/>
              <a:gd name="T83" fmla="*/ 55 h 109"/>
              <a:gd name="T84" fmla="*/ 118 w 128"/>
              <a:gd name="T85" fmla="*/ 54 h 109"/>
              <a:gd name="T86" fmla="*/ 96 w 128"/>
              <a:gd name="T87" fmla="*/ 46 h 109"/>
              <a:gd name="T88" fmla="*/ 64 w 128"/>
              <a:gd name="T89" fmla="*/ 77 h 109"/>
              <a:gd name="T90" fmla="*/ 72 w 128"/>
              <a:gd name="T91" fmla="*/ 98 h 109"/>
              <a:gd name="T92" fmla="*/ 73 w 128"/>
              <a:gd name="T93" fmla="*/ 99 h 109"/>
              <a:gd name="T94" fmla="*/ 71 w 128"/>
              <a:gd name="T95" fmla="*/ 100 h 109"/>
              <a:gd name="T96" fmla="*/ 115 w 128"/>
              <a:gd name="T97" fmla="*/ 97 h 109"/>
              <a:gd name="T98" fmla="*/ 96 w 128"/>
              <a:gd name="T99" fmla="*/ 105 h 109"/>
              <a:gd name="T100" fmla="*/ 77 w 128"/>
              <a:gd name="T101" fmla="*/ 97 h 109"/>
              <a:gd name="T102" fmla="*/ 69 w 128"/>
              <a:gd name="T103" fmla="*/ 77 h 109"/>
              <a:gd name="T104" fmla="*/ 77 w 128"/>
              <a:gd name="T105" fmla="*/ 58 h 109"/>
              <a:gd name="T106" fmla="*/ 96 w 128"/>
              <a:gd name="T107" fmla="*/ 50 h 109"/>
              <a:gd name="T108" fmla="*/ 115 w 128"/>
              <a:gd name="T109" fmla="*/ 58 h 109"/>
              <a:gd name="T110" fmla="*/ 123 w 128"/>
              <a:gd name="T111" fmla="*/ 77 h 109"/>
              <a:gd name="T112" fmla="*/ 115 w 128"/>
              <a:gd name="T113" fmla="*/ 9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" h="109">
                <a:moveTo>
                  <a:pt x="123" y="60"/>
                </a:moveTo>
                <a:cubicBezTo>
                  <a:pt x="122" y="59"/>
                  <a:pt x="122" y="59"/>
                  <a:pt x="122" y="59"/>
                </a:cubicBezTo>
                <a:cubicBezTo>
                  <a:pt x="123" y="58"/>
                  <a:pt x="123" y="58"/>
                  <a:pt x="123" y="58"/>
                </a:cubicBezTo>
                <a:cubicBezTo>
                  <a:pt x="126" y="51"/>
                  <a:pt x="128" y="43"/>
                  <a:pt x="128" y="36"/>
                </a:cubicBezTo>
                <a:cubicBezTo>
                  <a:pt x="127" y="16"/>
                  <a:pt x="112" y="0"/>
                  <a:pt x="93" y="0"/>
                </a:cubicBezTo>
                <a:cubicBezTo>
                  <a:pt x="86" y="0"/>
                  <a:pt x="80" y="2"/>
                  <a:pt x="75" y="5"/>
                </a:cubicBezTo>
                <a:cubicBezTo>
                  <a:pt x="71" y="7"/>
                  <a:pt x="68" y="10"/>
                  <a:pt x="65" y="13"/>
                </a:cubicBezTo>
                <a:cubicBezTo>
                  <a:pt x="64" y="15"/>
                  <a:pt x="64" y="15"/>
                  <a:pt x="64" y="15"/>
                </a:cubicBezTo>
                <a:cubicBezTo>
                  <a:pt x="63" y="13"/>
                  <a:pt x="63" y="13"/>
                  <a:pt x="63" y="13"/>
                </a:cubicBezTo>
                <a:cubicBezTo>
                  <a:pt x="60" y="10"/>
                  <a:pt x="57" y="7"/>
                  <a:pt x="53" y="5"/>
                </a:cubicBezTo>
                <a:cubicBezTo>
                  <a:pt x="48" y="2"/>
                  <a:pt x="42" y="0"/>
                  <a:pt x="35" y="0"/>
                </a:cubicBezTo>
                <a:cubicBezTo>
                  <a:pt x="16" y="0"/>
                  <a:pt x="1" y="16"/>
                  <a:pt x="0" y="36"/>
                </a:cubicBezTo>
                <a:cubicBezTo>
                  <a:pt x="0" y="45"/>
                  <a:pt x="3" y="55"/>
                  <a:pt x="9" y="65"/>
                </a:cubicBezTo>
                <a:cubicBezTo>
                  <a:pt x="15" y="73"/>
                  <a:pt x="22" y="81"/>
                  <a:pt x="31" y="88"/>
                </a:cubicBezTo>
                <a:cubicBezTo>
                  <a:pt x="47" y="101"/>
                  <a:pt x="62" y="109"/>
                  <a:pt x="63" y="109"/>
                </a:cubicBezTo>
                <a:cubicBezTo>
                  <a:pt x="64" y="109"/>
                  <a:pt x="64" y="109"/>
                  <a:pt x="64" y="109"/>
                </a:cubicBezTo>
                <a:cubicBezTo>
                  <a:pt x="65" y="109"/>
                  <a:pt x="65" y="109"/>
                  <a:pt x="65" y="109"/>
                </a:cubicBezTo>
                <a:cubicBezTo>
                  <a:pt x="65" y="109"/>
                  <a:pt x="69" y="107"/>
                  <a:pt x="76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83" y="107"/>
                  <a:pt x="89" y="109"/>
                  <a:pt x="96" y="109"/>
                </a:cubicBezTo>
                <a:cubicBezTo>
                  <a:pt x="114" y="109"/>
                  <a:pt x="128" y="95"/>
                  <a:pt x="128" y="77"/>
                </a:cubicBezTo>
                <a:cubicBezTo>
                  <a:pt x="128" y="71"/>
                  <a:pt x="126" y="65"/>
                  <a:pt x="123" y="60"/>
                </a:cubicBezTo>
                <a:close/>
                <a:moveTo>
                  <a:pt x="71" y="100"/>
                </a:moveTo>
                <a:cubicBezTo>
                  <a:pt x="68" y="102"/>
                  <a:pt x="66" y="103"/>
                  <a:pt x="65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3" y="104"/>
                  <a:pt x="63" y="104"/>
                  <a:pt x="63" y="104"/>
                </a:cubicBezTo>
                <a:cubicBezTo>
                  <a:pt x="59" y="101"/>
                  <a:pt x="46" y="95"/>
                  <a:pt x="34" y="85"/>
                </a:cubicBezTo>
                <a:cubicBezTo>
                  <a:pt x="25" y="78"/>
                  <a:pt x="18" y="70"/>
                  <a:pt x="13" y="63"/>
                </a:cubicBezTo>
                <a:cubicBezTo>
                  <a:pt x="7" y="54"/>
                  <a:pt x="4" y="45"/>
                  <a:pt x="5" y="36"/>
                </a:cubicBezTo>
                <a:cubicBezTo>
                  <a:pt x="5" y="27"/>
                  <a:pt x="8" y="20"/>
                  <a:pt x="14" y="14"/>
                </a:cubicBezTo>
                <a:cubicBezTo>
                  <a:pt x="20" y="8"/>
                  <a:pt x="27" y="5"/>
                  <a:pt x="35" y="5"/>
                </a:cubicBezTo>
                <a:cubicBezTo>
                  <a:pt x="41" y="5"/>
                  <a:pt x="46" y="6"/>
                  <a:pt x="51" y="9"/>
                </a:cubicBezTo>
                <a:cubicBezTo>
                  <a:pt x="56" y="12"/>
                  <a:pt x="59" y="16"/>
                  <a:pt x="62" y="20"/>
                </a:cubicBezTo>
                <a:cubicBezTo>
                  <a:pt x="64" y="23"/>
                  <a:pt x="64" y="23"/>
                  <a:pt x="64" y="23"/>
                </a:cubicBezTo>
                <a:cubicBezTo>
                  <a:pt x="66" y="20"/>
                  <a:pt x="66" y="20"/>
                  <a:pt x="66" y="20"/>
                </a:cubicBezTo>
                <a:cubicBezTo>
                  <a:pt x="69" y="16"/>
                  <a:pt x="72" y="12"/>
                  <a:pt x="77" y="9"/>
                </a:cubicBezTo>
                <a:cubicBezTo>
                  <a:pt x="82" y="6"/>
                  <a:pt x="87" y="5"/>
                  <a:pt x="93" y="5"/>
                </a:cubicBezTo>
                <a:cubicBezTo>
                  <a:pt x="101" y="5"/>
                  <a:pt x="108" y="8"/>
                  <a:pt x="114" y="14"/>
                </a:cubicBezTo>
                <a:cubicBezTo>
                  <a:pt x="120" y="20"/>
                  <a:pt x="123" y="27"/>
                  <a:pt x="123" y="36"/>
                </a:cubicBezTo>
                <a:cubicBezTo>
                  <a:pt x="124" y="41"/>
                  <a:pt x="122" y="47"/>
                  <a:pt x="120" y="53"/>
                </a:cubicBezTo>
                <a:cubicBezTo>
                  <a:pt x="119" y="55"/>
                  <a:pt x="119" y="55"/>
                  <a:pt x="119" y="55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12" y="48"/>
                  <a:pt x="104" y="46"/>
                  <a:pt x="96" y="46"/>
                </a:cubicBezTo>
                <a:cubicBezTo>
                  <a:pt x="78" y="46"/>
                  <a:pt x="64" y="60"/>
                  <a:pt x="64" y="77"/>
                </a:cubicBezTo>
                <a:cubicBezTo>
                  <a:pt x="64" y="85"/>
                  <a:pt x="67" y="92"/>
                  <a:pt x="72" y="98"/>
                </a:cubicBezTo>
                <a:cubicBezTo>
                  <a:pt x="73" y="99"/>
                  <a:pt x="73" y="99"/>
                  <a:pt x="73" y="99"/>
                </a:cubicBezTo>
                <a:lnTo>
                  <a:pt x="71" y="100"/>
                </a:lnTo>
                <a:close/>
                <a:moveTo>
                  <a:pt x="115" y="97"/>
                </a:moveTo>
                <a:cubicBezTo>
                  <a:pt x="110" y="102"/>
                  <a:pt x="103" y="105"/>
                  <a:pt x="96" y="105"/>
                </a:cubicBezTo>
                <a:cubicBezTo>
                  <a:pt x="89" y="105"/>
                  <a:pt x="82" y="102"/>
                  <a:pt x="77" y="97"/>
                </a:cubicBezTo>
                <a:cubicBezTo>
                  <a:pt x="72" y="92"/>
                  <a:pt x="69" y="85"/>
                  <a:pt x="69" y="77"/>
                </a:cubicBezTo>
                <a:cubicBezTo>
                  <a:pt x="69" y="70"/>
                  <a:pt x="72" y="63"/>
                  <a:pt x="77" y="58"/>
                </a:cubicBezTo>
                <a:cubicBezTo>
                  <a:pt x="82" y="53"/>
                  <a:pt x="89" y="50"/>
                  <a:pt x="96" y="50"/>
                </a:cubicBezTo>
                <a:cubicBezTo>
                  <a:pt x="103" y="50"/>
                  <a:pt x="110" y="53"/>
                  <a:pt x="115" y="58"/>
                </a:cubicBezTo>
                <a:cubicBezTo>
                  <a:pt x="121" y="63"/>
                  <a:pt x="123" y="70"/>
                  <a:pt x="123" y="77"/>
                </a:cubicBezTo>
                <a:cubicBezTo>
                  <a:pt x="123" y="85"/>
                  <a:pt x="121" y="92"/>
                  <a:pt x="115" y="9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15"/>
          <p:cNvSpPr>
            <a:spLocks/>
          </p:cNvSpPr>
          <p:nvPr/>
        </p:nvSpPr>
        <p:spPr bwMode="auto">
          <a:xfrm>
            <a:off x="7351713" y="392113"/>
            <a:ext cx="85725" cy="85725"/>
          </a:xfrm>
          <a:custGeom>
            <a:avLst/>
            <a:gdLst>
              <a:gd name="T0" fmla="*/ 21 w 23"/>
              <a:gd name="T1" fmla="*/ 0 h 23"/>
              <a:gd name="T2" fmla="*/ 0 w 23"/>
              <a:gd name="T3" fmla="*/ 21 h 23"/>
              <a:gd name="T4" fmla="*/ 2 w 23"/>
              <a:gd name="T5" fmla="*/ 23 h 23"/>
              <a:gd name="T6" fmla="*/ 4 w 23"/>
              <a:gd name="T7" fmla="*/ 21 h 23"/>
              <a:gd name="T8" fmla="*/ 21 w 23"/>
              <a:gd name="T9" fmla="*/ 5 h 23"/>
              <a:gd name="T10" fmla="*/ 23 w 23"/>
              <a:gd name="T11" fmla="*/ 2 h 23"/>
              <a:gd name="T12" fmla="*/ 21 w 23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3">
                <a:moveTo>
                  <a:pt x="21" y="0"/>
                </a:moveTo>
                <a:cubicBezTo>
                  <a:pt x="9" y="0"/>
                  <a:pt x="0" y="9"/>
                  <a:pt x="0" y="21"/>
                </a:cubicBezTo>
                <a:cubicBezTo>
                  <a:pt x="0" y="22"/>
                  <a:pt x="1" y="23"/>
                  <a:pt x="2" y="23"/>
                </a:cubicBezTo>
                <a:cubicBezTo>
                  <a:pt x="3" y="23"/>
                  <a:pt x="4" y="22"/>
                  <a:pt x="4" y="21"/>
                </a:cubicBezTo>
                <a:cubicBezTo>
                  <a:pt x="4" y="12"/>
                  <a:pt x="12" y="5"/>
                  <a:pt x="21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16"/>
          <p:cNvSpPr>
            <a:spLocks/>
          </p:cNvSpPr>
          <p:nvPr/>
        </p:nvSpPr>
        <p:spPr bwMode="auto">
          <a:xfrm>
            <a:off x="7607300" y="617538"/>
            <a:ext cx="101600" cy="19050"/>
          </a:xfrm>
          <a:custGeom>
            <a:avLst/>
            <a:gdLst>
              <a:gd name="T0" fmla="*/ 24 w 27"/>
              <a:gd name="T1" fmla="*/ 0 h 5"/>
              <a:gd name="T2" fmla="*/ 2 w 27"/>
              <a:gd name="T3" fmla="*/ 0 h 5"/>
              <a:gd name="T4" fmla="*/ 0 w 27"/>
              <a:gd name="T5" fmla="*/ 2 h 5"/>
              <a:gd name="T6" fmla="*/ 2 w 27"/>
              <a:gd name="T7" fmla="*/ 5 h 5"/>
              <a:gd name="T8" fmla="*/ 24 w 27"/>
              <a:gd name="T9" fmla="*/ 5 h 5"/>
              <a:gd name="T10" fmla="*/ 27 w 27"/>
              <a:gd name="T11" fmla="*/ 2 h 5"/>
              <a:gd name="T12" fmla="*/ 24 w 27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5">
                <a:moveTo>
                  <a:pt x="2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5" y="5"/>
                  <a:pt x="27" y="4"/>
                  <a:pt x="27" y="2"/>
                </a:cubicBezTo>
                <a:cubicBezTo>
                  <a:pt x="27" y="1"/>
                  <a:pt x="25" y="0"/>
                  <a:pt x="2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17"/>
          <p:cNvSpPr>
            <a:spLocks noEditPoints="1"/>
          </p:cNvSpPr>
          <p:nvPr/>
        </p:nvSpPr>
        <p:spPr bwMode="auto">
          <a:xfrm>
            <a:off x="7296150" y="334963"/>
            <a:ext cx="479425" cy="409575"/>
          </a:xfrm>
          <a:custGeom>
            <a:avLst/>
            <a:gdLst>
              <a:gd name="T0" fmla="*/ 123 w 128"/>
              <a:gd name="T1" fmla="*/ 60 h 109"/>
              <a:gd name="T2" fmla="*/ 122 w 128"/>
              <a:gd name="T3" fmla="*/ 59 h 109"/>
              <a:gd name="T4" fmla="*/ 123 w 128"/>
              <a:gd name="T5" fmla="*/ 58 h 109"/>
              <a:gd name="T6" fmla="*/ 128 w 128"/>
              <a:gd name="T7" fmla="*/ 36 h 109"/>
              <a:gd name="T8" fmla="*/ 93 w 128"/>
              <a:gd name="T9" fmla="*/ 0 h 109"/>
              <a:gd name="T10" fmla="*/ 75 w 128"/>
              <a:gd name="T11" fmla="*/ 5 h 109"/>
              <a:gd name="T12" fmla="*/ 65 w 128"/>
              <a:gd name="T13" fmla="*/ 13 h 109"/>
              <a:gd name="T14" fmla="*/ 64 w 128"/>
              <a:gd name="T15" fmla="*/ 15 h 109"/>
              <a:gd name="T16" fmla="*/ 63 w 128"/>
              <a:gd name="T17" fmla="*/ 13 h 109"/>
              <a:gd name="T18" fmla="*/ 53 w 128"/>
              <a:gd name="T19" fmla="*/ 5 h 109"/>
              <a:gd name="T20" fmla="*/ 35 w 128"/>
              <a:gd name="T21" fmla="*/ 0 h 109"/>
              <a:gd name="T22" fmla="*/ 0 w 128"/>
              <a:gd name="T23" fmla="*/ 36 h 109"/>
              <a:gd name="T24" fmla="*/ 9 w 128"/>
              <a:gd name="T25" fmla="*/ 65 h 109"/>
              <a:gd name="T26" fmla="*/ 31 w 128"/>
              <a:gd name="T27" fmla="*/ 88 h 109"/>
              <a:gd name="T28" fmla="*/ 63 w 128"/>
              <a:gd name="T29" fmla="*/ 109 h 109"/>
              <a:gd name="T30" fmla="*/ 64 w 128"/>
              <a:gd name="T31" fmla="*/ 109 h 109"/>
              <a:gd name="T32" fmla="*/ 65 w 128"/>
              <a:gd name="T33" fmla="*/ 109 h 109"/>
              <a:gd name="T34" fmla="*/ 76 w 128"/>
              <a:gd name="T35" fmla="*/ 103 h 109"/>
              <a:gd name="T36" fmla="*/ 76 w 128"/>
              <a:gd name="T37" fmla="*/ 103 h 109"/>
              <a:gd name="T38" fmla="*/ 77 w 128"/>
              <a:gd name="T39" fmla="*/ 103 h 109"/>
              <a:gd name="T40" fmla="*/ 96 w 128"/>
              <a:gd name="T41" fmla="*/ 109 h 109"/>
              <a:gd name="T42" fmla="*/ 128 w 128"/>
              <a:gd name="T43" fmla="*/ 77 h 109"/>
              <a:gd name="T44" fmla="*/ 123 w 128"/>
              <a:gd name="T45" fmla="*/ 60 h 109"/>
              <a:gd name="T46" fmla="*/ 71 w 128"/>
              <a:gd name="T47" fmla="*/ 100 h 109"/>
              <a:gd name="T48" fmla="*/ 65 w 128"/>
              <a:gd name="T49" fmla="*/ 104 h 109"/>
              <a:gd name="T50" fmla="*/ 64 w 128"/>
              <a:gd name="T51" fmla="*/ 104 h 109"/>
              <a:gd name="T52" fmla="*/ 63 w 128"/>
              <a:gd name="T53" fmla="*/ 104 h 109"/>
              <a:gd name="T54" fmla="*/ 34 w 128"/>
              <a:gd name="T55" fmla="*/ 85 h 109"/>
              <a:gd name="T56" fmla="*/ 13 w 128"/>
              <a:gd name="T57" fmla="*/ 63 h 109"/>
              <a:gd name="T58" fmla="*/ 5 w 128"/>
              <a:gd name="T59" fmla="*/ 36 h 109"/>
              <a:gd name="T60" fmla="*/ 14 w 128"/>
              <a:gd name="T61" fmla="*/ 14 h 109"/>
              <a:gd name="T62" fmla="*/ 35 w 128"/>
              <a:gd name="T63" fmla="*/ 5 h 109"/>
              <a:gd name="T64" fmla="*/ 51 w 128"/>
              <a:gd name="T65" fmla="*/ 9 h 109"/>
              <a:gd name="T66" fmla="*/ 62 w 128"/>
              <a:gd name="T67" fmla="*/ 20 h 109"/>
              <a:gd name="T68" fmla="*/ 64 w 128"/>
              <a:gd name="T69" fmla="*/ 23 h 109"/>
              <a:gd name="T70" fmla="*/ 66 w 128"/>
              <a:gd name="T71" fmla="*/ 20 h 109"/>
              <a:gd name="T72" fmla="*/ 77 w 128"/>
              <a:gd name="T73" fmla="*/ 9 h 109"/>
              <a:gd name="T74" fmla="*/ 93 w 128"/>
              <a:gd name="T75" fmla="*/ 5 h 109"/>
              <a:gd name="T76" fmla="*/ 114 w 128"/>
              <a:gd name="T77" fmla="*/ 14 h 109"/>
              <a:gd name="T78" fmla="*/ 123 w 128"/>
              <a:gd name="T79" fmla="*/ 36 h 109"/>
              <a:gd name="T80" fmla="*/ 120 w 128"/>
              <a:gd name="T81" fmla="*/ 53 h 109"/>
              <a:gd name="T82" fmla="*/ 119 w 128"/>
              <a:gd name="T83" fmla="*/ 55 h 109"/>
              <a:gd name="T84" fmla="*/ 118 w 128"/>
              <a:gd name="T85" fmla="*/ 54 h 109"/>
              <a:gd name="T86" fmla="*/ 96 w 128"/>
              <a:gd name="T87" fmla="*/ 46 h 109"/>
              <a:gd name="T88" fmla="*/ 64 w 128"/>
              <a:gd name="T89" fmla="*/ 77 h 109"/>
              <a:gd name="T90" fmla="*/ 72 w 128"/>
              <a:gd name="T91" fmla="*/ 98 h 109"/>
              <a:gd name="T92" fmla="*/ 73 w 128"/>
              <a:gd name="T93" fmla="*/ 99 h 109"/>
              <a:gd name="T94" fmla="*/ 71 w 128"/>
              <a:gd name="T95" fmla="*/ 100 h 109"/>
              <a:gd name="T96" fmla="*/ 115 w 128"/>
              <a:gd name="T97" fmla="*/ 97 h 109"/>
              <a:gd name="T98" fmla="*/ 96 w 128"/>
              <a:gd name="T99" fmla="*/ 105 h 109"/>
              <a:gd name="T100" fmla="*/ 77 w 128"/>
              <a:gd name="T101" fmla="*/ 97 h 109"/>
              <a:gd name="T102" fmla="*/ 69 w 128"/>
              <a:gd name="T103" fmla="*/ 77 h 109"/>
              <a:gd name="T104" fmla="*/ 77 w 128"/>
              <a:gd name="T105" fmla="*/ 58 h 109"/>
              <a:gd name="T106" fmla="*/ 96 w 128"/>
              <a:gd name="T107" fmla="*/ 50 h 109"/>
              <a:gd name="T108" fmla="*/ 115 w 128"/>
              <a:gd name="T109" fmla="*/ 58 h 109"/>
              <a:gd name="T110" fmla="*/ 123 w 128"/>
              <a:gd name="T111" fmla="*/ 77 h 109"/>
              <a:gd name="T112" fmla="*/ 115 w 128"/>
              <a:gd name="T113" fmla="*/ 9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" h="109">
                <a:moveTo>
                  <a:pt x="123" y="60"/>
                </a:moveTo>
                <a:cubicBezTo>
                  <a:pt x="122" y="59"/>
                  <a:pt x="122" y="59"/>
                  <a:pt x="122" y="59"/>
                </a:cubicBezTo>
                <a:cubicBezTo>
                  <a:pt x="123" y="58"/>
                  <a:pt x="123" y="58"/>
                  <a:pt x="123" y="58"/>
                </a:cubicBezTo>
                <a:cubicBezTo>
                  <a:pt x="126" y="51"/>
                  <a:pt x="128" y="43"/>
                  <a:pt x="128" y="36"/>
                </a:cubicBezTo>
                <a:cubicBezTo>
                  <a:pt x="127" y="16"/>
                  <a:pt x="112" y="0"/>
                  <a:pt x="93" y="0"/>
                </a:cubicBezTo>
                <a:cubicBezTo>
                  <a:pt x="86" y="0"/>
                  <a:pt x="80" y="2"/>
                  <a:pt x="75" y="5"/>
                </a:cubicBezTo>
                <a:cubicBezTo>
                  <a:pt x="71" y="7"/>
                  <a:pt x="68" y="10"/>
                  <a:pt x="65" y="13"/>
                </a:cubicBezTo>
                <a:cubicBezTo>
                  <a:pt x="64" y="15"/>
                  <a:pt x="64" y="15"/>
                  <a:pt x="64" y="15"/>
                </a:cubicBezTo>
                <a:cubicBezTo>
                  <a:pt x="63" y="13"/>
                  <a:pt x="63" y="13"/>
                  <a:pt x="63" y="13"/>
                </a:cubicBezTo>
                <a:cubicBezTo>
                  <a:pt x="60" y="10"/>
                  <a:pt x="57" y="7"/>
                  <a:pt x="53" y="5"/>
                </a:cubicBezTo>
                <a:cubicBezTo>
                  <a:pt x="48" y="2"/>
                  <a:pt x="42" y="0"/>
                  <a:pt x="35" y="0"/>
                </a:cubicBezTo>
                <a:cubicBezTo>
                  <a:pt x="16" y="0"/>
                  <a:pt x="1" y="16"/>
                  <a:pt x="0" y="36"/>
                </a:cubicBezTo>
                <a:cubicBezTo>
                  <a:pt x="0" y="45"/>
                  <a:pt x="3" y="55"/>
                  <a:pt x="9" y="65"/>
                </a:cubicBezTo>
                <a:cubicBezTo>
                  <a:pt x="15" y="73"/>
                  <a:pt x="22" y="81"/>
                  <a:pt x="31" y="88"/>
                </a:cubicBezTo>
                <a:cubicBezTo>
                  <a:pt x="47" y="101"/>
                  <a:pt x="62" y="109"/>
                  <a:pt x="63" y="109"/>
                </a:cubicBezTo>
                <a:cubicBezTo>
                  <a:pt x="64" y="109"/>
                  <a:pt x="64" y="109"/>
                  <a:pt x="64" y="109"/>
                </a:cubicBezTo>
                <a:cubicBezTo>
                  <a:pt x="65" y="109"/>
                  <a:pt x="65" y="109"/>
                  <a:pt x="65" y="109"/>
                </a:cubicBezTo>
                <a:cubicBezTo>
                  <a:pt x="66" y="108"/>
                  <a:pt x="70" y="107"/>
                  <a:pt x="76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83" y="107"/>
                  <a:pt x="89" y="109"/>
                  <a:pt x="96" y="109"/>
                </a:cubicBezTo>
                <a:cubicBezTo>
                  <a:pt x="114" y="109"/>
                  <a:pt x="128" y="95"/>
                  <a:pt x="128" y="77"/>
                </a:cubicBezTo>
                <a:cubicBezTo>
                  <a:pt x="128" y="71"/>
                  <a:pt x="126" y="65"/>
                  <a:pt x="123" y="60"/>
                </a:cubicBezTo>
                <a:close/>
                <a:moveTo>
                  <a:pt x="71" y="100"/>
                </a:moveTo>
                <a:cubicBezTo>
                  <a:pt x="68" y="102"/>
                  <a:pt x="66" y="103"/>
                  <a:pt x="65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3" y="104"/>
                  <a:pt x="63" y="104"/>
                  <a:pt x="63" y="104"/>
                </a:cubicBezTo>
                <a:cubicBezTo>
                  <a:pt x="59" y="101"/>
                  <a:pt x="46" y="95"/>
                  <a:pt x="34" y="85"/>
                </a:cubicBezTo>
                <a:cubicBezTo>
                  <a:pt x="25" y="78"/>
                  <a:pt x="18" y="70"/>
                  <a:pt x="13" y="63"/>
                </a:cubicBezTo>
                <a:cubicBezTo>
                  <a:pt x="7" y="54"/>
                  <a:pt x="4" y="45"/>
                  <a:pt x="5" y="36"/>
                </a:cubicBezTo>
                <a:cubicBezTo>
                  <a:pt x="5" y="27"/>
                  <a:pt x="8" y="20"/>
                  <a:pt x="14" y="14"/>
                </a:cubicBezTo>
                <a:cubicBezTo>
                  <a:pt x="20" y="8"/>
                  <a:pt x="27" y="5"/>
                  <a:pt x="35" y="5"/>
                </a:cubicBezTo>
                <a:cubicBezTo>
                  <a:pt x="41" y="5"/>
                  <a:pt x="46" y="6"/>
                  <a:pt x="51" y="9"/>
                </a:cubicBezTo>
                <a:cubicBezTo>
                  <a:pt x="56" y="12"/>
                  <a:pt x="59" y="16"/>
                  <a:pt x="62" y="20"/>
                </a:cubicBezTo>
                <a:cubicBezTo>
                  <a:pt x="64" y="23"/>
                  <a:pt x="64" y="23"/>
                  <a:pt x="64" y="23"/>
                </a:cubicBezTo>
                <a:cubicBezTo>
                  <a:pt x="66" y="20"/>
                  <a:pt x="66" y="20"/>
                  <a:pt x="66" y="20"/>
                </a:cubicBezTo>
                <a:cubicBezTo>
                  <a:pt x="69" y="16"/>
                  <a:pt x="72" y="12"/>
                  <a:pt x="77" y="9"/>
                </a:cubicBezTo>
                <a:cubicBezTo>
                  <a:pt x="82" y="6"/>
                  <a:pt x="87" y="5"/>
                  <a:pt x="93" y="5"/>
                </a:cubicBezTo>
                <a:cubicBezTo>
                  <a:pt x="101" y="5"/>
                  <a:pt x="108" y="8"/>
                  <a:pt x="114" y="14"/>
                </a:cubicBezTo>
                <a:cubicBezTo>
                  <a:pt x="120" y="20"/>
                  <a:pt x="123" y="27"/>
                  <a:pt x="123" y="36"/>
                </a:cubicBezTo>
                <a:cubicBezTo>
                  <a:pt x="124" y="41"/>
                  <a:pt x="122" y="47"/>
                  <a:pt x="120" y="53"/>
                </a:cubicBezTo>
                <a:cubicBezTo>
                  <a:pt x="119" y="55"/>
                  <a:pt x="119" y="55"/>
                  <a:pt x="119" y="55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12" y="48"/>
                  <a:pt x="104" y="46"/>
                  <a:pt x="96" y="46"/>
                </a:cubicBezTo>
                <a:cubicBezTo>
                  <a:pt x="78" y="46"/>
                  <a:pt x="64" y="60"/>
                  <a:pt x="64" y="77"/>
                </a:cubicBezTo>
                <a:cubicBezTo>
                  <a:pt x="64" y="85"/>
                  <a:pt x="67" y="92"/>
                  <a:pt x="72" y="98"/>
                </a:cubicBezTo>
                <a:cubicBezTo>
                  <a:pt x="73" y="99"/>
                  <a:pt x="73" y="99"/>
                  <a:pt x="73" y="99"/>
                </a:cubicBezTo>
                <a:lnTo>
                  <a:pt x="71" y="100"/>
                </a:lnTo>
                <a:close/>
                <a:moveTo>
                  <a:pt x="115" y="97"/>
                </a:moveTo>
                <a:cubicBezTo>
                  <a:pt x="110" y="102"/>
                  <a:pt x="103" y="105"/>
                  <a:pt x="96" y="105"/>
                </a:cubicBezTo>
                <a:cubicBezTo>
                  <a:pt x="89" y="105"/>
                  <a:pt x="82" y="102"/>
                  <a:pt x="77" y="97"/>
                </a:cubicBezTo>
                <a:cubicBezTo>
                  <a:pt x="72" y="92"/>
                  <a:pt x="69" y="85"/>
                  <a:pt x="69" y="77"/>
                </a:cubicBezTo>
                <a:cubicBezTo>
                  <a:pt x="69" y="70"/>
                  <a:pt x="72" y="63"/>
                  <a:pt x="77" y="58"/>
                </a:cubicBezTo>
                <a:cubicBezTo>
                  <a:pt x="82" y="53"/>
                  <a:pt x="89" y="50"/>
                  <a:pt x="96" y="50"/>
                </a:cubicBezTo>
                <a:cubicBezTo>
                  <a:pt x="103" y="50"/>
                  <a:pt x="110" y="53"/>
                  <a:pt x="115" y="58"/>
                </a:cubicBezTo>
                <a:cubicBezTo>
                  <a:pt x="121" y="63"/>
                  <a:pt x="123" y="70"/>
                  <a:pt x="123" y="77"/>
                </a:cubicBezTo>
                <a:cubicBezTo>
                  <a:pt x="123" y="85"/>
                  <a:pt x="121" y="92"/>
                  <a:pt x="115" y="9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18"/>
          <p:cNvSpPr>
            <a:spLocks/>
          </p:cNvSpPr>
          <p:nvPr/>
        </p:nvSpPr>
        <p:spPr bwMode="auto">
          <a:xfrm>
            <a:off x="6391275" y="392113"/>
            <a:ext cx="85725" cy="85725"/>
          </a:xfrm>
          <a:custGeom>
            <a:avLst/>
            <a:gdLst>
              <a:gd name="T0" fmla="*/ 21 w 23"/>
              <a:gd name="T1" fmla="*/ 0 h 23"/>
              <a:gd name="T2" fmla="*/ 0 w 23"/>
              <a:gd name="T3" fmla="*/ 21 h 23"/>
              <a:gd name="T4" fmla="*/ 2 w 23"/>
              <a:gd name="T5" fmla="*/ 23 h 23"/>
              <a:gd name="T6" fmla="*/ 4 w 23"/>
              <a:gd name="T7" fmla="*/ 21 h 23"/>
              <a:gd name="T8" fmla="*/ 21 w 23"/>
              <a:gd name="T9" fmla="*/ 5 h 23"/>
              <a:gd name="T10" fmla="*/ 23 w 23"/>
              <a:gd name="T11" fmla="*/ 2 h 23"/>
              <a:gd name="T12" fmla="*/ 21 w 23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3">
                <a:moveTo>
                  <a:pt x="21" y="0"/>
                </a:moveTo>
                <a:cubicBezTo>
                  <a:pt x="9" y="0"/>
                  <a:pt x="0" y="9"/>
                  <a:pt x="0" y="21"/>
                </a:cubicBezTo>
                <a:cubicBezTo>
                  <a:pt x="0" y="22"/>
                  <a:pt x="1" y="23"/>
                  <a:pt x="2" y="23"/>
                </a:cubicBezTo>
                <a:cubicBezTo>
                  <a:pt x="3" y="23"/>
                  <a:pt x="4" y="22"/>
                  <a:pt x="4" y="21"/>
                </a:cubicBezTo>
                <a:cubicBezTo>
                  <a:pt x="4" y="12"/>
                  <a:pt x="12" y="5"/>
                  <a:pt x="21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19"/>
          <p:cNvSpPr>
            <a:spLocks/>
          </p:cNvSpPr>
          <p:nvPr/>
        </p:nvSpPr>
        <p:spPr bwMode="auto">
          <a:xfrm>
            <a:off x="6645275" y="576263"/>
            <a:ext cx="101600" cy="101600"/>
          </a:xfrm>
          <a:custGeom>
            <a:avLst/>
            <a:gdLst>
              <a:gd name="T0" fmla="*/ 24 w 27"/>
              <a:gd name="T1" fmla="*/ 11 h 27"/>
              <a:gd name="T2" fmla="*/ 15 w 27"/>
              <a:gd name="T3" fmla="*/ 11 h 27"/>
              <a:gd name="T4" fmla="*/ 15 w 27"/>
              <a:gd name="T5" fmla="*/ 2 h 27"/>
              <a:gd name="T6" fmla="*/ 13 w 27"/>
              <a:gd name="T7" fmla="*/ 0 h 27"/>
              <a:gd name="T8" fmla="*/ 11 w 27"/>
              <a:gd name="T9" fmla="*/ 2 h 27"/>
              <a:gd name="T10" fmla="*/ 11 w 27"/>
              <a:gd name="T11" fmla="*/ 11 h 27"/>
              <a:gd name="T12" fmla="*/ 2 w 27"/>
              <a:gd name="T13" fmla="*/ 11 h 27"/>
              <a:gd name="T14" fmla="*/ 0 w 27"/>
              <a:gd name="T15" fmla="*/ 13 h 27"/>
              <a:gd name="T16" fmla="*/ 2 w 27"/>
              <a:gd name="T17" fmla="*/ 16 h 27"/>
              <a:gd name="T18" fmla="*/ 11 w 27"/>
              <a:gd name="T19" fmla="*/ 16 h 27"/>
              <a:gd name="T20" fmla="*/ 11 w 27"/>
              <a:gd name="T21" fmla="*/ 25 h 27"/>
              <a:gd name="T22" fmla="*/ 13 w 27"/>
              <a:gd name="T23" fmla="*/ 27 h 27"/>
              <a:gd name="T24" fmla="*/ 15 w 27"/>
              <a:gd name="T25" fmla="*/ 25 h 27"/>
              <a:gd name="T26" fmla="*/ 15 w 27"/>
              <a:gd name="T27" fmla="*/ 16 h 27"/>
              <a:gd name="T28" fmla="*/ 24 w 27"/>
              <a:gd name="T29" fmla="*/ 16 h 27"/>
              <a:gd name="T30" fmla="*/ 27 w 27"/>
              <a:gd name="T31" fmla="*/ 13 h 27"/>
              <a:gd name="T32" fmla="*/ 24 w 27"/>
              <a:gd name="T33" fmla="*/ 1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27">
                <a:moveTo>
                  <a:pt x="24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3" y="0"/>
                </a:cubicBezTo>
                <a:cubicBezTo>
                  <a:pt x="12" y="0"/>
                  <a:pt x="11" y="1"/>
                  <a:pt x="11" y="2"/>
                </a:cubicBezTo>
                <a:cubicBezTo>
                  <a:pt x="11" y="11"/>
                  <a:pt x="11" y="11"/>
                  <a:pt x="11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3"/>
                </a:cubicBezTo>
                <a:cubicBezTo>
                  <a:pt x="0" y="15"/>
                  <a:pt x="1" y="16"/>
                  <a:pt x="2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6"/>
                  <a:pt x="12" y="27"/>
                  <a:pt x="13" y="27"/>
                </a:cubicBezTo>
                <a:cubicBezTo>
                  <a:pt x="14" y="27"/>
                  <a:pt x="15" y="26"/>
                  <a:pt x="15" y="25"/>
                </a:cubicBezTo>
                <a:cubicBezTo>
                  <a:pt x="15" y="16"/>
                  <a:pt x="15" y="16"/>
                  <a:pt x="15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7" y="15"/>
                  <a:pt x="27" y="13"/>
                </a:cubicBezTo>
                <a:cubicBezTo>
                  <a:pt x="27" y="12"/>
                  <a:pt x="25" y="11"/>
                  <a:pt x="24" y="1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20"/>
          <p:cNvSpPr>
            <a:spLocks noEditPoints="1"/>
          </p:cNvSpPr>
          <p:nvPr/>
        </p:nvSpPr>
        <p:spPr bwMode="auto">
          <a:xfrm>
            <a:off x="6334125" y="334963"/>
            <a:ext cx="481013" cy="409575"/>
          </a:xfrm>
          <a:custGeom>
            <a:avLst/>
            <a:gdLst>
              <a:gd name="T0" fmla="*/ 123 w 128"/>
              <a:gd name="T1" fmla="*/ 60 h 109"/>
              <a:gd name="T2" fmla="*/ 122 w 128"/>
              <a:gd name="T3" fmla="*/ 59 h 109"/>
              <a:gd name="T4" fmla="*/ 123 w 128"/>
              <a:gd name="T5" fmla="*/ 58 h 109"/>
              <a:gd name="T6" fmla="*/ 128 w 128"/>
              <a:gd name="T7" fmla="*/ 36 h 109"/>
              <a:gd name="T8" fmla="*/ 93 w 128"/>
              <a:gd name="T9" fmla="*/ 0 h 109"/>
              <a:gd name="T10" fmla="*/ 75 w 128"/>
              <a:gd name="T11" fmla="*/ 5 h 109"/>
              <a:gd name="T12" fmla="*/ 65 w 128"/>
              <a:gd name="T13" fmla="*/ 13 h 109"/>
              <a:gd name="T14" fmla="*/ 64 w 128"/>
              <a:gd name="T15" fmla="*/ 15 h 109"/>
              <a:gd name="T16" fmla="*/ 63 w 128"/>
              <a:gd name="T17" fmla="*/ 13 h 109"/>
              <a:gd name="T18" fmla="*/ 53 w 128"/>
              <a:gd name="T19" fmla="*/ 5 h 109"/>
              <a:gd name="T20" fmla="*/ 35 w 128"/>
              <a:gd name="T21" fmla="*/ 0 h 109"/>
              <a:gd name="T22" fmla="*/ 0 w 128"/>
              <a:gd name="T23" fmla="*/ 36 h 109"/>
              <a:gd name="T24" fmla="*/ 9 w 128"/>
              <a:gd name="T25" fmla="*/ 65 h 109"/>
              <a:gd name="T26" fmla="*/ 31 w 128"/>
              <a:gd name="T27" fmla="*/ 88 h 109"/>
              <a:gd name="T28" fmla="*/ 63 w 128"/>
              <a:gd name="T29" fmla="*/ 109 h 109"/>
              <a:gd name="T30" fmla="*/ 64 w 128"/>
              <a:gd name="T31" fmla="*/ 109 h 109"/>
              <a:gd name="T32" fmla="*/ 65 w 128"/>
              <a:gd name="T33" fmla="*/ 109 h 109"/>
              <a:gd name="T34" fmla="*/ 76 w 128"/>
              <a:gd name="T35" fmla="*/ 103 h 109"/>
              <a:gd name="T36" fmla="*/ 76 w 128"/>
              <a:gd name="T37" fmla="*/ 103 h 109"/>
              <a:gd name="T38" fmla="*/ 77 w 128"/>
              <a:gd name="T39" fmla="*/ 103 h 109"/>
              <a:gd name="T40" fmla="*/ 96 w 128"/>
              <a:gd name="T41" fmla="*/ 109 h 109"/>
              <a:gd name="T42" fmla="*/ 128 w 128"/>
              <a:gd name="T43" fmla="*/ 77 h 109"/>
              <a:gd name="T44" fmla="*/ 123 w 128"/>
              <a:gd name="T45" fmla="*/ 60 h 109"/>
              <a:gd name="T46" fmla="*/ 71 w 128"/>
              <a:gd name="T47" fmla="*/ 100 h 109"/>
              <a:gd name="T48" fmla="*/ 65 w 128"/>
              <a:gd name="T49" fmla="*/ 104 h 109"/>
              <a:gd name="T50" fmla="*/ 64 w 128"/>
              <a:gd name="T51" fmla="*/ 104 h 109"/>
              <a:gd name="T52" fmla="*/ 63 w 128"/>
              <a:gd name="T53" fmla="*/ 104 h 109"/>
              <a:gd name="T54" fmla="*/ 34 w 128"/>
              <a:gd name="T55" fmla="*/ 85 h 109"/>
              <a:gd name="T56" fmla="*/ 13 w 128"/>
              <a:gd name="T57" fmla="*/ 63 h 109"/>
              <a:gd name="T58" fmla="*/ 5 w 128"/>
              <a:gd name="T59" fmla="*/ 36 h 109"/>
              <a:gd name="T60" fmla="*/ 14 w 128"/>
              <a:gd name="T61" fmla="*/ 14 h 109"/>
              <a:gd name="T62" fmla="*/ 35 w 128"/>
              <a:gd name="T63" fmla="*/ 5 h 109"/>
              <a:gd name="T64" fmla="*/ 51 w 128"/>
              <a:gd name="T65" fmla="*/ 9 h 109"/>
              <a:gd name="T66" fmla="*/ 62 w 128"/>
              <a:gd name="T67" fmla="*/ 20 h 109"/>
              <a:gd name="T68" fmla="*/ 64 w 128"/>
              <a:gd name="T69" fmla="*/ 23 h 109"/>
              <a:gd name="T70" fmla="*/ 66 w 128"/>
              <a:gd name="T71" fmla="*/ 20 h 109"/>
              <a:gd name="T72" fmla="*/ 77 w 128"/>
              <a:gd name="T73" fmla="*/ 9 h 109"/>
              <a:gd name="T74" fmla="*/ 93 w 128"/>
              <a:gd name="T75" fmla="*/ 5 h 109"/>
              <a:gd name="T76" fmla="*/ 114 w 128"/>
              <a:gd name="T77" fmla="*/ 14 h 109"/>
              <a:gd name="T78" fmla="*/ 123 w 128"/>
              <a:gd name="T79" fmla="*/ 36 h 109"/>
              <a:gd name="T80" fmla="*/ 120 w 128"/>
              <a:gd name="T81" fmla="*/ 53 h 109"/>
              <a:gd name="T82" fmla="*/ 119 w 128"/>
              <a:gd name="T83" fmla="*/ 55 h 109"/>
              <a:gd name="T84" fmla="*/ 118 w 128"/>
              <a:gd name="T85" fmla="*/ 54 h 109"/>
              <a:gd name="T86" fmla="*/ 96 w 128"/>
              <a:gd name="T87" fmla="*/ 46 h 109"/>
              <a:gd name="T88" fmla="*/ 64 w 128"/>
              <a:gd name="T89" fmla="*/ 77 h 109"/>
              <a:gd name="T90" fmla="*/ 72 w 128"/>
              <a:gd name="T91" fmla="*/ 98 h 109"/>
              <a:gd name="T92" fmla="*/ 73 w 128"/>
              <a:gd name="T93" fmla="*/ 99 h 109"/>
              <a:gd name="T94" fmla="*/ 71 w 128"/>
              <a:gd name="T95" fmla="*/ 100 h 109"/>
              <a:gd name="T96" fmla="*/ 115 w 128"/>
              <a:gd name="T97" fmla="*/ 97 h 109"/>
              <a:gd name="T98" fmla="*/ 96 w 128"/>
              <a:gd name="T99" fmla="*/ 105 h 109"/>
              <a:gd name="T100" fmla="*/ 77 w 128"/>
              <a:gd name="T101" fmla="*/ 97 h 109"/>
              <a:gd name="T102" fmla="*/ 69 w 128"/>
              <a:gd name="T103" fmla="*/ 77 h 109"/>
              <a:gd name="T104" fmla="*/ 77 w 128"/>
              <a:gd name="T105" fmla="*/ 58 h 109"/>
              <a:gd name="T106" fmla="*/ 96 w 128"/>
              <a:gd name="T107" fmla="*/ 50 h 109"/>
              <a:gd name="T108" fmla="*/ 115 w 128"/>
              <a:gd name="T109" fmla="*/ 58 h 109"/>
              <a:gd name="T110" fmla="*/ 123 w 128"/>
              <a:gd name="T111" fmla="*/ 77 h 109"/>
              <a:gd name="T112" fmla="*/ 115 w 128"/>
              <a:gd name="T113" fmla="*/ 9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" h="109">
                <a:moveTo>
                  <a:pt x="123" y="60"/>
                </a:moveTo>
                <a:cubicBezTo>
                  <a:pt x="122" y="59"/>
                  <a:pt x="122" y="59"/>
                  <a:pt x="122" y="59"/>
                </a:cubicBezTo>
                <a:cubicBezTo>
                  <a:pt x="123" y="58"/>
                  <a:pt x="123" y="58"/>
                  <a:pt x="123" y="58"/>
                </a:cubicBezTo>
                <a:cubicBezTo>
                  <a:pt x="126" y="51"/>
                  <a:pt x="128" y="43"/>
                  <a:pt x="128" y="36"/>
                </a:cubicBezTo>
                <a:cubicBezTo>
                  <a:pt x="127" y="16"/>
                  <a:pt x="112" y="0"/>
                  <a:pt x="93" y="0"/>
                </a:cubicBezTo>
                <a:cubicBezTo>
                  <a:pt x="86" y="0"/>
                  <a:pt x="80" y="2"/>
                  <a:pt x="75" y="5"/>
                </a:cubicBezTo>
                <a:cubicBezTo>
                  <a:pt x="71" y="7"/>
                  <a:pt x="68" y="10"/>
                  <a:pt x="65" y="13"/>
                </a:cubicBezTo>
                <a:cubicBezTo>
                  <a:pt x="64" y="15"/>
                  <a:pt x="64" y="15"/>
                  <a:pt x="64" y="15"/>
                </a:cubicBezTo>
                <a:cubicBezTo>
                  <a:pt x="63" y="13"/>
                  <a:pt x="63" y="13"/>
                  <a:pt x="63" y="13"/>
                </a:cubicBezTo>
                <a:cubicBezTo>
                  <a:pt x="60" y="10"/>
                  <a:pt x="57" y="7"/>
                  <a:pt x="53" y="5"/>
                </a:cubicBezTo>
                <a:cubicBezTo>
                  <a:pt x="48" y="2"/>
                  <a:pt x="42" y="0"/>
                  <a:pt x="35" y="0"/>
                </a:cubicBezTo>
                <a:cubicBezTo>
                  <a:pt x="16" y="0"/>
                  <a:pt x="1" y="16"/>
                  <a:pt x="0" y="36"/>
                </a:cubicBezTo>
                <a:cubicBezTo>
                  <a:pt x="0" y="45"/>
                  <a:pt x="3" y="55"/>
                  <a:pt x="9" y="65"/>
                </a:cubicBezTo>
                <a:cubicBezTo>
                  <a:pt x="15" y="73"/>
                  <a:pt x="22" y="81"/>
                  <a:pt x="31" y="88"/>
                </a:cubicBezTo>
                <a:cubicBezTo>
                  <a:pt x="47" y="101"/>
                  <a:pt x="62" y="109"/>
                  <a:pt x="63" y="109"/>
                </a:cubicBezTo>
                <a:cubicBezTo>
                  <a:pt x="64" y="109"/>
                  <a:pt x="64" y="109"/>
                  <a:pt x="64" y="109"/>
                </a:cubicBezTo>
                <a:cubicBezTo>
                  <a:pt x="65" y="109"/>
                  <a:pt x="65" y="109"/>
                  <a:pt x="65" y="109"/>
                </a:cubicBezTo>
                <a:cubicBezTo>
                  <a:pt x="66" y="108"/>
                  <a:pt x="70" y="107"/>
                  <a:pt x="76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83" y="107"/>
                  <a:pt x="89" y="109"/>
                  <a:pt x="96" y="109"/>
                </a:cubicBezTo>
                <a:cubicBezTo>
                  <a:pt x="114" y="109"/>
                  <a:pt x="128" y="95"/>
                  <a:pt x="128" y="77"/>
                </a:cubicBezTo>
                <a:cubicBezTo>
                  <a:pt x="128" y="71"/>
                  <a:pt x="126" y="65"/>
                  <a:pt x="123" y="60"/>
                </a:cubicBezTo>
                <a:close/>
                <a:moveTo>
                  <a:pt x="71" y="100"/>
                </a:moveTo>
                <a:cubicBezTo>
                  <a:pt x="68" y="102"/>
                  <a:pt x="66" y="103"/>
                  <a:pt x="65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3" y="104"/>
                  <a:pt x="63" y="104"/>
                  <a:pt x="63" y="104"/>
                </a:cubicBezTo>
                <a:cubicBezTo>
                  <a:pt x="59" y="101"/>
                  <a:pt x="46" y="95"/>
                  <a:pt x="34" y="85"/>
                </a:cubicBezTo>
                <a:cubicBezTo>
                  <a:pt x="25" y="78"/>
                  <a:pt x="18" y="70"/>
                  <a:pt x="13" y="63"/>
                </a:cubicBezTo>
                <a:cubicBezTo>
                  <a:pt x="7" y="54"/>
                  <a:pt x="4" y="45"/>
                  <a:pt x="5" y="36"/>
                </a:cubicBezTo>
                <a:cubicBezTo>
                  <a:pt x="5" y="27"/>
                  <a:pt x="8" y="20"/>
                  <a:pt x="14" y="14"/>
                </a:cubicBezTo>
                <a:cubicBezTo>
                  <a:pt x="20" y="8"/>
                  <a:pt x="27" y="5"/>
                  <a:pt x="35" y="5"/>
                </a:cubicBezTo>
                <a:cubicBezTo>
                  <a:pt x="41" y="5"/>
                  <a:pt x="46" y="6"/>
                  <a:pt x="51" y="9"/>
                </a:cubicBezTo>
                <a:cubicBezTo>
                  <a:pt x="56" y="12"/>
                  <a:pt x="59" y="16"/>
                  <a:pt x="62" y="20"/>
                </a:cubicBezTo>
                <a:cubicBezTo>
                  <a:pt x="64" y="23"/>
                  <a:pt x="64" y="23"/>
                  <a:pt x="64" y="23"/>
                </a:cubicBezTo>
                <a:cubicBezTo>
                  <a:pt x="66" y="20"/>
                  <a:pt x="66" y="20"/>
                  <a:pt x="66" y="20"/>
                </a:cubicBezTo>
                <a:cubicBezTo>
                  <a:pt x="69" y="16"/>
                  <a:pt x="72" y="12"/>
                  <a:pt x="77" y="9"/>
                </a:cubicBezTo>
                <a:cubicBezTo>
                  <a:pt x="82" y="6"/>
                  <a:pt x="87" y="5"/>
                  <a:pt x="93" y="5"/>
                </a:cubicBezTo>
                <a:cubicBezTo>
                  <a:pt x="101" y="5"/>
                  <a:pt x="108" y="8"/>
                  <a:pt x="114" y="14"/>
                </a:cubicBezTo>
                <a:cubicBezTo>
                  <a:pt x="120" y="20"/>
                  <a:pt x="123" y="27"/>
                  <a:pt x="123" y="36"/>
                </a:cubicBezTo>
                <a:cubicBezTo>
                  <a:pt x="124" y="41"/>
                  <a:pt x="122" y="47"/>
                  <a:pt x="120" y="53"/>
                </a:cubicBezTo>
                <a:cubicBezTo>
                  <a:pt x="119" y="55"/>
                  <a:pt x="119" y="55"/>
                  <a:pt x="119" y="55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12" y="48"/>
                  <a:pt x="104" y="46"/>
                  <a:pt x="96" y="46"/>
                </a:cubicBezTo>
                <a:cubicBezTo>
                  <a:pt x="78" y="46"/>
                  <a:pt x="64" y="60"/>
                  <a:pt x="64" y="77"/>
                </a:cubicBezTo>
                <a:cubicBezTo>
                  <a:pt x="64" y="85"/>
                  <a:pt x="67" y="92"/>
                  <a:pt x="72" y="98"/>
                </a:cubicBezTo>
                <a:cubicBezTo>
                  <a:pt x="73" y="99"/>
                  <a:pt x="73" y="99"/>
                  <a:pt x="73" y="99"/>
                </a:cubicBezTo>
                <a:lnTo>
                  <a:pt x="71" y="100"/>
                </a:lnTo>
                <a:close/>
                <a:moveTo>
                  <a:pt x="115" y="97"/>
                </a:moveTo>
                <a:cubicBezTo>
                  <a:pt x="110" y="102"/>
                  <a:pt x="103" y="105"/>
                  <a:pt x="96" y="105"/>
                </a:cubicBezTo>
                <a:cubicBezTo>
                  <a:pt x="89" y="105"/>
                  <a:pt x="82" y="102"/>
                  <a:pt x="77" y="97"/>
                </a:cubicBezTo>
                <a:cubicBezTo>
                  <a:pt x="72" y="92"/>
                  <a:pt x="69" y="85"/>
                  <a:pt x="69" y="77"/>
                </a:cubicBezTo>
                <a:cubicBezTo>
                  <a:pt x="69" y="70"/>
                  <a:pt x="72" y="63"/>
                  <a:pt x="77" y="58"/>
                </a:cubicBezTo>
                <a:cubicBezTo>
                  <a:pt x="82" y="53"/>
                  <a:pt x="89" y="50"/>
                  <a:pt x="96" y="50"/>
                </a:cubicBezTo>
                <a:cubicBezTo>
                  <a:pt x="103" y="50"/>
                  <a:pt x="110" y="53"/>
                  <a:pt x="115" y="58"/>
                </a:cubicBezTo>
                <a:cubicBezTo>
                  <a:pt x="121" y="63"/>
                  <a:pt x="123" y="70"/>
                  <a:pt x="123" y="77"/>
                </a:cubicBezTo>
                <a:cubicBezTo>
                  <a:pt x="123" y="85"/>
                  <a:pt x="121" y="92"/>
                  <a:pt x="115" y="9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1"/>
          <p:cNvSpPr>
            <a:spLocks noEditPoints="1"/>
          </p:cNvSpPr>
          <p:nvPr/>
        </p:nvSpPr>
        <p:spPr bwMode="auto">
          <a:xfrm>
            <a:off x="5373688" y="334963"/>
            <a:ext cx="479425" cy="409575"/>
          </a:xfrm>
          <a:custGeom>
            <a:avLst/>
            <a:gdLst>
              <a:gd name="T0" fmla="*/ 93 w 128"/>
              <a:gd name="T1" fmla="*/ 0 h 109"/>
              <a:gd name="T2" fmla="*/ 75 w 128"/>
              <a:gd name="T3" fmla="*/ 5 h 109"/>
              <a:gd name="T4" fmla="*/ 65 w 128"/>
              <a:gd name="T5" fmla="*/ 13 h 109"/>
              <a:gd name="T6" fmla="*/ 64 w 128"/>
              <a:gd name="T7" fmla="*/ 15 h 109"/>
              <a:gd name="T8" fmla="*/ 63 w 128"/>
              <a:gd name="T9" fmla="*/ 13 h 109"/>
              <a:gd name="T10" fmla="*/ 53 w 128"/>
              <a:gd name="T11" fmla="*/ 5 h 109"/>
              <a:gd name="T12" fmla="*/ 35 w 128"/>
              <a:gd name="T13" fmla="*/ 0 h 109"/>
              <a:gd name="T14" fmla="*/ 0 w 128"/>
              <a:gd name="T15" fmla="*/ 36 h 109"/>
              <a:gd name="T16" fmla="*/ 9 w 128"/>
              <a:gd name="T17" fmla="*/ 65 h 109"/>
              <a:gd name="T18" fmla="*/ 31 w 128"/>
              <a:gd name="T19" fmla="*/ 88 h 109"/>
              <a:gd name="T20" fmla="*/ 63 w 128"/>
              <a:gd name="T21" fmla="*/ 109 h 109"/>
              <a:gd name="T22" fmla="*/ 64 w 128"/>
              <a:gd name="T23" fmla="*/ 109 h 109"/>
              <a:gd name="T24" fmla="*/ 65 w 128"/>
              <a:gd name="T25" fmla="*/ 109 h 109"/>
              <a:gd name="T26" fmla="*/ 97 w 128"/>
              <a:gd name="T27" fmla="*/ 88 h 109"/>
              <a:gd name="T28" fmla="*/ 119 w 128"/>
              <a:gd name="T29" fmla="*/ 65 h 109"/>
              <a:gd name="T30" fmla="*/ 128 w 128"/>
              <a:gd name="T31" fmla="*/ 36 h 109"/>
              <a:gd name="T32" fmla="*/ 93 w 128"/>
              <a:gd name="T33" fmla="*/ 0 h 109"/>
              <a:gd name="T34" fmla="*/ 115 w 128"/>
              <a:gd name="T35" fmla="*/ 63 h 109"/>
              <a:gd name="T36" fmla="*/ 94 w 128"/>
              <a:gd name="T37" fmla="*/ 85 h 109"/>
              <a:gd name="T38" fmla="*/ 65 w 128"/>
              <a:gd name="T39" fmla="*/ 104 h 109"/>
              <a:gd name="T40" fmla="*/ 64 w 128"/>
              <a:gd name="T41" fmla="*/ 104 h 109"/>
              <a:gd name="T42" fmla="*/ 63 w 128"/>
              <a:gd name="T43" fmla="*/ 104 h 109"/>
              <a:gd name="T44" fmla="*/ 34 w 128"/>
              <a:gd name="T45" fmla="*/ 85 h 109"/>
              <a:gd name="T46" fmla="*/ 13 w 128"/>
              <a:gd name="T47" fmla="*/ 63 h 109"/>
              <a:gd name="T48" fmla="*/ 5 w 128"/>
              <a:gd name="T49" fmla="*/ 36 h 109"/>
              <a:gd name="T50" fmla="*/ 14 w 128"/>
              <a:gd name="T51" fmla="*/ 14 h 109"/>
              <a:gd name="T52" fmla="*/ 35 w 128"/>
              <a:gd name="T53" fmla="*/ 5 h 109"/>
              <a:gd name="T54" fmla="*/ 51 w 128"/>
              <a:gd name="T55" fmla="*/ 9 h 109"/>
              <a:gd name="T56" fmla="*/ 62 w 128"/>
              <a:gd name="T57" fmla="*/ 20 h 109"/>
              <a:gd name="T58" fmla="*/ 64 w 128"/>
              <a:gd name="T59" fmla="*/ 23 h 109"/>
              <a:gd name="T60" fmla="*/ 66 w 128"/>
              <a:gd name="T61" fmla="*/ 20 h 109"/>
              <a:gd name="T62" fmla="*/ 77 w 128"/>
              <a:gd name="T63" fmla="*/ 9 h 109"/>
              <a:gd name="T64" fmla="*/ 93 w 128"/>
              <a:gd name="T65" fmla="*/ 5 h 109"/>
              <a:gd name="T66" fmla="*/ 114 w 128"/>
              <a:gd name="T67" fmla="*/ 14 h 109"/>
              <a:gd name="T68" fmla="*/ 123 w 128"/>
              <a:gd name="T69" fmla="*/ 36 h 109"/>
              <a:gd name="T70" fmla="*/ 115 w 128"/>
              <a:gd name="T71" fmla="*/ 6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" h="109">
                <a:moveTo>
                  <a:pt x="93" y="0"/>
                </a:moveTo>
                <a:cubicBezTo>
                  <a:pt x="86" y="0"/>
                  <a:pt x="80" y="2"/>
                  <a:pt x="75" y="5"/>
                </a:cubicBezTo>
                <a:cubicBezTo>
                  <a:pt x="71" y="7"/>
                  <a:pt x="68" y="10"/>
                  <a:pt x="65" y="13"/>
                </a:cubicBezTo>
                <a:cubicBezTo>
                  <a:pt x="64" y="15"/>
                  <a:pt x="64" y="15"/>
                  <a:pt x="64" y="15"/>
                </a:cubicBezTo>
                <a:cubicBezTo>
                  <a:pt x="63" y="13"/>
                  <a:pt x="63" y="13"/>
                  <a:pt x="63" y="13"/>
                </a:cubicBezTo>
                <a:cubicBezTo>
                  <a:pt x="60" y="10"/>
                  <a:pt x="57" y="7"/>
                  <a:pt x="53" y="5"/>
                </a:cubicBezTo>
                <a:cubicBezTo>
                  <a:pt x="48" y="2"/>
                  <a:pt x="42" y="0"/>
                  <a:pt x="35" y="0"/>
                </a:cubicBezTo>
                <a:cubicBezTo>
                  <a:pt x="16" y="0"/>
                  <a:pt x="1" y="16"/>
                  <a:pt x="0" y="36"/>
                </a:cubicBezTo>
                <a:cubicBezTo>
                  <a:pt x="0" y="45"/>
                  <a:pt x="3" y="55"/>
                  <a:pt x="9" y="65"/>
                </a:cubicBezTo>
                <a:cubicBezTo>
                  <a:pt x="15" y="73"/>
                  <a:pt x="22" y="81"/>
                  <a:pt x="31" y="88"/>
                </a:cubicBezTo>
                <a:cubicBezTo>
                  <a:pt x="47" y="101"/>
                  <a:pt x="63" y="109"/>
                  <a:pt x="63" y="109"/>
                </a:cubicBezTo>
                <a:cubicBezTo>
                  <a:pt x="64" y="109"/>
                  <a:pt x="64" y="109"/>
                  <a:pt x="64" y="109"/>
                </a:cubicBezTo>
                <a:cubicBezTo>
                  <a:pt x="65" y="109"/>
                  <a:pt x="65" y="109"/>
                  <a:pt x="65" y="109"/>
                </a:cubicBezTo>
                <a:cubicBezTo>
                  <a:pt x="66" y="109"/>
                  <a:pt x="81" y="101"/>
                  <a:pt x="97" y="88"/>
                </a:cubicBezTo>
                <a:cubicBezTo>
                  <a:pt x="106" y="81"/>
                  <a:pt x="113" y="73"/>
                  <a:pt x="119" y="65"/>
                </a:cubicBezTo>
                <a:cubicBezTo>
                  <a:pt x="125" y="55"/>
                  <a:pt x="128" y="45"/>
                  <a:pt x="128" y="36"/>
                </a:cubicBezTo>
                <a:cubicBezTo>
                  <a:pt x="127" y="16"/>
                  <a:pt x="112" y="0"/>
                  <a:pt x="93" y="0"/>
                </a:cubicBezTo>
                <a:close/>
                <a:moveTo>
                  <a:pt x="115" y="63"/>
                </a:moveTo>
                <a:cubicBezTo>
                  <a:pt x="110" y="70"/>
                  <a:pt x="103" y="78"/>
                  <a:pt x="94" y="85"/>
                </a:cubicBezTo>
                <a:cubicBezTo>
                  <a:pt x="82" y="95"/>
                  <a:pt x="69" y="101"/>
                  <a:pt x="65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3" y="104"/>
                  <a:pt x="63" y="104"/>
                  <a:pt x="63" y="104"/>
                </a:cubicBezTo>
                <a:cubicBezTo>
                  <a:pt x="59" y="101"/>
                  <a:pt x="46" y="95"/>
                  <a:pt x="34" y="85"/>
                </a:cubicBezTo>
                <a:cubicBezTo>
                  <a:pt x="25" y="78"/>
                  <a:pt x="18" y="70"/>
                  <a:pt x="13" y="63"/>
                </a:cubicBezTo>
                <a:cubicBezTo>
                  <a:pt x="7" y="54"/>
                  <a:pt x="4" y="45"/>
                  <a:pt x="5" y="36"/>
                </a:cubicBezTo>
                <a:cubicBezTo>
                  <a:pt x="5" y="27"/>
                  <a:pt x="8" y="20"/>
                  <a:pt x="14" y="14"/>
                </a:cubicBezTo>
                <a:cubicBezTo>
                  <a:pt x="20" y="8"/>
                  <a:pt x="27" y="5"/>
                  <a:pt x="35" y="5"/>
                </a:cubicBezTo>
                <a:cubicBezTo>
                  <a:pt x="41" y="5"/>
                  <a:pt x="46" y="6"/>
                  <a:pt x="51" y="9"/>
                </a:cubicBezTo>
                <a:cubicBezTo>
                  <a:pt x="56" y="12"/>
                  <a:pt x="59" y="16"/>
                  <a:pt x="62" y="20"/>
                </a:cubicBezTo>
                <a:cubicBezTo>
                  <a:pt x="64" y="23"/>
                  <a:pt x="64" y="23"/>
                  <a:pt x="64" y="23"/>
                </a:cubicBezTo>
                <a:cubicBezTo>
                  <a:pt x="66" y="20"/>
                  <a:pt x="66" y="20"/>
                  <a:pt x="66" y="20"/>
                </a:cubicBezTo>
                <a:cubicBezTo>
                  <a:pt x="69" y="16"/>
                  <a:pt x="72" y="12"/>
                  <a:pt x="77" y="9"/>
                </a:cubicBezTo>
                <a:cubicBezTo>
                  <a:pt x="82" y="6"/>
                  <a:pt x="87" y="5"/>
                  <a:pt x="93" y="5"/>
                </a:cubicBezTo>
                <a:cubicBezTo>
                  <a:pt x="101" y="5"/>
                  <a:pt x="108" y="8"/>
                  <a:pt x="114" y="14"/>
                </a:cubicBezTo>
                <a:cubicBezTo>
                  <a:pt x="120" y="20"/>
                  <a:pt x="123" y="27"/>
                  <a:pt x="123" y="36"/>
                </a:cubicBezTo>
                <a:cubicBezTo>
                  <a:pt x="124" y="45"/>
                  <a:pt x="121" y="54"/>
                  <a:pt x="115" y="6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2"/>
          <p:cNvSpPr>
            <a:spLocks/>
          </p:cNvSpPr>
          <p:nvPr/>
        </p:nvSpPr>
        <p:spPr bwMode="auto">
          <a:xfrm>
            <a:off x="5429250" y="392113"/>
            <a:ext cx="87313" cy="85725"/>
          </a:xfrm>
          <a:custGeom>
            <a:avLst/>
            <a:gdLst>
              <a:gd name="T0" fmla="*/ 21 w 23"/>
              <a:gd name="T1" fmla="*/ 0 h 23"/>
              <a:gd name="T2" fmla="*/ 0 w 23"/>
              <a:gd name="T3" fmla="*/ 21 h 23"/>
              <a:gd name="T4" fmla="*/ 2 w 23"/>
              <a:gd name="T5" fmla="*/ 23 h 23"/>
              <a:gd name="T6" fmla="*/ 4 w 23"/>
              <a:gd name="T7" fmla="*/ 21 h 23"/>
              <a:gd name="T8" fmla="*/ 21 w 23"/>
              <a:gd name="T9" fmla="*/ 5 h 23"/>
              <a:gd name="T10" fmla="*/ 23 w 23"/>
              <a:gd name="T11" fmla="*/ 2 h 23"/>
              <a:gd name="T12" fmla="*/ 21 w 23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3">
                <a:moveTo>
                  <a:pt x="21" y="0"/>
                </a:moveTo>
                <a:cubicBezTo>
                  <a:pt x="9" y="0"/>
                  <a:pt x="0" y="9"/>
                  <a:pt x="0" y="21"/>
                </a:cubicBezTo>
                <a:cubicBezTo>
                  <a:pt x="0" y="22"/>
                  <a:pt x="1" y="23"/>
                  <a:pt x="2" y="23"/>
                </a:cubicBezTo>
                <a:cubicBezTo>
                  <a:pt x="3" y="23"/>
                  <a:pt x="4" y="22"/>
                  <a:pt x="4" y="21"/>
                </a:cubicBezTo>
                <a:cubicBezTo>
                  <a:pt x="4" y="12"/>
                  <a:pt x="12" y="5"/>
                  <a:pt x="21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23"/>
          <p:cNvSpPr>
            <a:spLocks/>
          </p:cNvSpPr>
          <p:nvPr/>
        </p:nvSpPr>
        <p:spPr bwMode="auto">
          <a:xfrm>
            <a:off x="4411663" y="317500"/>
            <a:ext cx="481013" cy="250825"/>
          </a:xfrm>
          <a:custGeom>
            <a:avLst/>
            <a:gdLst>
              <a:gd name="T0" fmla="*/ 127 w 128"/>
              <a:gd name="T1" fmla="*/ 63 h 67"/>
              <a:gd name="T2" fmla="*/ 66 w 128"/>
              <a:gd name="T3" fmla="*/ 1 h 67"/>
              <a:gd name="T4" fmla="*/ 64 w 128"/>
              <a:gd name="T5" fmla="*/ 0 h 67"/>
              <a:gd name="T6" fmla="*/ 62 w 128"/>
              <a:gd name="T7" fmla="*/ 1 h 67"/>
              <a:gd name="T8" fmla="*/ 1 w 128"/>
              <a:gd name="T9" fmla="*/ 63 h 67"/>
              <a:gd name="T10" fmla="*/ 1 w 128"/>
              <a:gd name="T11" fmla="*/ 66 h 67"/>
              <a:gd name="T12" fmla="*/ 4 w 128"/>
              <a:gd name="T13" fmla="*/ 66 h 67"/>
              <a:gd name="T14" fmla="*/ 64 w 128"/>
              <a:gd name="T15" fmla="*/ 6 h 67"/>
              <a:gd name="T16" fmla="*/ 124 w 128"/>
              <a:gd name="T17" fmla="*/ 66 h 67"/>
              <a:gd name="T18" fmla="*/ 127 w 128"/>
              <a:gd name="T19" fmla="*/ 66 h 67"/>
              <a:gd name="T20" fmla="*/ 127 w 128"/>
              <a:gd name="T21" fmla="*/ 6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" h="67">
                <a:moveTo>
                  <a:pt x="127" y="63"/>
                </a:moveTo>
                <a:cubicBezTo>
                  <a:pt x="66" y="1"/>
                  <a:pt x="66" y="1"/>
                  <a:pt x="66" y="1"/>
                </a:cubicBezTo>
                <a:cubicBezTo>
                  <a:pt x="65" y="1"/>
                  <a:pt x="65" y="0"/>
                  <a:pt x="64" y="0"/>
                </a:cubicBezTo>
                <a:cubicBezTo>
                  <a:pt x="63" y="0"/>
                  <a:pt x="63" y="1"/>
                  <a:pt x="62" y="1"/>
                </a:cubicBezTo>
                <a:cubicBezTo>
                  <a:pt x="62" y="1"/>
                  <a:pt x="1" y="63"/>
                  <a:pt x="1" y="63"/>
                </a:cubicBezTo>
                <a:cubicBezTo>
                  <a:pt x="0" y="64"/>
                  <a:pt x="0" y="65"/>
                  <a:pt x="1" y="66"/>
                </a:cubicBezTo>
                <a:cubicBezTo>
                  <a:pt x="2" y="67"/>
                  <a:pt x="3" y="67"/>
                  <a:pt x="4" y="66"/>
                </a:cubicBezTo>
                <a:cubicBezTo>
                  <a:pt x="64" y="6"/>
                  <a:pt x="64" y="6"/>
                  <a:pt x="64" y="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7"/>
                  <a:pt x="126" y="67"/>
                  <a:pt x="127" y="66"/>
                </a:cubicBezTo>
                <a:cubicBezTo>
                  <a:pt x="128" y="65"/>
                  <a:pt x="128" y="64"/>
                  <a:pt x="127" y="6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24"/>
          <p:cNvSpPr>
            <a:spLocks noEditPoints="1"/>
          </p:cNvSpPr>
          <p:nvPr/>
        </p:nvSpPr>
        <p:spPr bwMode="auto">
          <a:xfrm>
            <a:off x="4476750" y="395288"/>
            <a:ext cx="352425" cy="368300"/>
          </a:xfrm>
          <a:custGeom>
            <a:avLst/>
            <a:gdLst>
              <a:gd name="T0" fmla="*/ 93 w 94"/>
              <a:gd name="T1" fmla="*/ 45 h 98"/>
              <a:gd name="T2" fmla="*/ 49 w 94"/>
              <a:gd name="T3" fmla="*/ 1 h 98"/>
              <a:gd name="T4" fmla="*/ 45 w 94"/>
              <a:gd name="T5" fmla="*/ 1 h 98"/>
              <a:gd name="T6" fmla="*/ 1 w 94"/>
              <a:gd name="T7" fmla="*/ 46 h 98"/>
              <a:gd name="T8" fmla="*/ 0 w 94"/>
              <a:gd name="T9" fmla="*/ 47 h 98"/>
              <a:gd name="T10" fmla="*/ 0 w 94"/>
              <a:gd name="T11" fmla="*/ 92 h 98"/>
              <a:gd name="T12" fmla="*/ 6 w 94"/>
              <a:gd name="T13" fmla="*/ 98 h 98"/>
              <a:gd name="T14" fmla="*/ 88 w 94"/>
              <a:gd name="T15" fmla="*/ 98 h 98"/>
              <a:gd name="T16" fmla="*/ 94 w 94"/>
              <a:gd name="T17" fmla="*/ 92 h 98"/>
              <a:gd name="T18" fmla="*/ 94 w 94"/>
              <a:gd name="T19" fmla="*/ 47 h 98"/>
              <a:gd name="T20" fmla="*/ 93 w 94"/>
              <a:gd name="T21" fmla="*/ 45 h 98"/>
              <a:gd name="T22" fmla="*/ 60 w 94"/>
              <a:gd name="T23" fmla="*/ 94 h 98"/>
              <a:gd name="T24" fmla="*/ 34 w 94"/>
              <a:gd name="T25" fmla="*/ 94 h 98"/>
              <a:gd name="T26" fmla="*/ 34 w 94"/>
              <a:gd name="T27" fmla="*/ 54 h 98"/>
              <a:gd name="T28" fmla="*/ 60 w 94"/>
              <a:gd name="T29" fmla="*/ 54 h 98"/>
              <a:gd name="T30" fmla="*/ 60 w 94"/>
              <a:gd name="T31" fmla="*/ 94 h 98"/>
              <a:gd name="T32" fmla="*/ 64 w 94"/>
              <a:gd name="T33" fmla="*/ 94 h 98"/>
              <a:gd name="T34" fmla="*/ 64 w 94"/>
              <a:gd name="T35" fmla="*/ 55 h 98"/>
              <a:gd name="T36" fmla="*/ 58 w 94"/>
              <a:gd name="T37" fmla="*/ 49 h 98"/>
              <a:gd name="T38" fmla="*/ 36 w 94"/>
              <a:gd name="T39" fmla="*/ 49 h 98"/>
              <a:gd name="T40" fmla="*/ 30 w 94"/>
              <a:gd name="T41" fmla="*/ 55 h 98"/>
              <a:gd name="T42" fmla="*/ 30 w 94"/>
              <a:gd name="T43" fmla="*/ 94 h 98"/>
              <a:gd name="T44" fmla="*/ 5 w 94"/>
              <a:gd name="T45" fmla="*/ 94 h 98"/>
              <a:gd name="T46" fmla="*/ 5 w 94"/>
              <a:gd name="T47" fmla="*/ 48 h 98"/>
              <a:gd name="T48" fmla="*/ 47 w 94"/>
              <a:gd name="T49" fmla="*/ 6 h 98"/>
              <a:gd name="T50" fmla="*/ 89 w 94"/>
              <a:gd name="T51" fmla="*/ 48 h 98"/>
              <a:gd name="T52" fmla="*/ 89 w 94"/>
              <a:gd name="T53" fmla="*/ 94 h 98"/>
              <a:gd name="T54" fmla="*/ 64 w 94"/>
              <a:gd name="T55" fmla="*/ 9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98">
                <a:moveTo>
                  <a:pt x="93" y="45"/>
                </a:moveTo>
                <a:cubicBezTo>
                  <a:pt x="49" y="1"/>
                  <a:pt x="49" y="1"/>
                  <a:pt x="49" y="1"/>
                </a:cubicBezTo>
                <a:cubicBezTo>
                  <a:pt x="48" y="0"/>
                  <a:pt x="46" y="0"/>
                  <a:pt x="45" y="1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7"/>
                  <a:pt x="0" y="47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6"/>
                  <a:pt x="3" y="98"/>
                  <a:pt x="6" y="98"/>
                </a:cubicBezTo>
                <a:cubicBezTo>
                  <a:pt x="88" y="98"/>
                  <a:pt x="88" y="98"/>
                  <a:pt x="88" y="98"/>
                </a:cubicBezTo>
                <a:cubicBezTo>
                  <a:pt x="91" y="98"/>
                  <a:pt x="94" y="96"/>
                  <a:pt x="94" y="92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46"/>
                  <a:pt x="94" y="46"/>
                  <a:pt x="93" y="45"/>
                </a:cubicBezTo>
                <a:close/>
                <a:moveTo>
                  <a:pt x="60" y="94"/>
                </a:moveTo>
                <a:cubicBezTo>
                  <a:pt x="34" y="94"/>
                  <a:pt x="34" y="94"/>
                  <a:pt x="34" y="94"/>
                </a:cubicBezTo>
                <a:cubicBezTo>
                  <a:pt x="34" y="54"/>
                  <a:pt x="34" y="54"/>
                  <a:pt x="34" y="54"/>
                </a:cubicBezTo>
                <a:cubicBezTo>
                  <a:pt x="60" y="54"/>
                  <a:pt x="60" y="54"/>
                  <a:pt x="60" y="54"/>
                </a:cubicBezTo>
                <a:lnTo>
                  <a:pt x="60" y="94"/>
                </a:lnTo>
                <a:close/>
                <a:moveTo>
                  <a:pt x="64" y="94"/>
                </a:moveTo>
                <a:cubicBezTo>
                  <a:pt x="64" y="55"/>
                  <a:pt x="64" y="55"/>
                  <a:pt x="64" y="55"/>
                </a:cubicBezTo>
                <a:cubicBezTo>
                  <a:pt x="64" y="52"/>
                  <a:pt x="61" y="49"/>
                  <a:pt x="58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3" y="49"/>
                  <a:pt x="30" y="52"/>
                  <a:pt x="30" y="55"/>
                </a:cubicBezTo>
                <a:cubicBezTo>
                  <a:pt x="30" y="94"/>
                  <a:pt x="30" y="94"/>
                  <a:pt x="30" y="94"/>
                </a:cubicBezTo>
                <a:cubicBezTo>
                  <a:pt x="5" y="94"/>
                  <a:pt x="5" y="94"/>
                  <a:pt x="5" y="94"/>
                </a:cubicBezTo>
                <a:cubicBezTo>
                  <a:pt x="5" y="48"/>
                  <a:pt x="5" y="48"/>
                  <a:pt x="5" y="48"/>
                </a:cubicBezTo>
                <a:cubicBezTo>
                  <a:pt x="47" y="6"/>
                  <a:pt x="47" y="6"/>
                  <a:pt x="47" y="6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94"/>
                  <a:pt x="89" y="94"/>
                  <a:pt x="89" y="94"/>
                </a:cubicBezTo>
                <a:lnTo>
                  <a:pt x="64" y="9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25"/>
          <p:cNvSpPr>
            <a:spLocks noEditPoints="1"/>
          </p:cNvSpPr>
          <p:nvPr/>
        </p:nvSpPr>
        <p:spPr bwMode="auto">
          <a:xfrm>
            <a:off x="3514725" y="395288"/>
            <a:ext cx="352425" cy="368300"/>
          </a:xfrm>
          <a:custGeom>
            <a:avLst/>
            <a:gdLst>
              <a:gd name="T0" fmla="*/ 49 w 94"/>
              <a:gd name="T1" fmla="*/ 1 h 98"/>
              <a:gd name="T2" fmla="*/ 45 w 94"/>
              <a:gd name="T3" fmla="*/ 1 h 98"/>
              <a:gd name="T4" fmla="*/ 1 w 94"/>
              <a:gd name="T5" fmla="*/ 45 h 98"/>
              <a:gd name="T6" fmla="*/ 1 w 94"/>
              <a:gd name="T7" fmla="*/ 46 h 98"/>
              <a:gd name="T8" fmla="*/ 0 w 94"/>
              <a:gd name="T9" fmla="*/ 47 h 98"/>
              <a:gd name="T10" fmla="*/ 0 w 94"/>
              <a:gd name="T11" fmla="*/ 92 h 98"/>
              <a:gd name="T12" fmla="*/ 6 w 94"/>
              <a:gd name="T13" fmla="*/ 98 h 98"/>
              <a:gd name="T14" fmla="*/ 88 w 94"/>
              <a:gd name="T15" fmla="*/ 98 h 98"/>
              <a:gd name="T16" fmla="*/ 94 w 94"/>
              <a:gd name="T17" fmla="*/ 92 h 98"/>
              <a:gd name="T18" fmla="*/ 94 w 94"/>
              <a:gd name="T19" fmla="*/ 47 h 98"/>
              <a:gd name="T20" fmla="*/ 93 w 94"/>
              <a:gd name="T21" fmla="*/ 45 h 98"/>
              <a:gd name="T22" fmla="*/ 49 w 94"/>
              <a:gd name="T23" fmla="*/ 1 h 98"/>
              <a:gd name="T24" fmla="*/ 89 w 94"/>
              <a:gd name="T25" fmla="*/ 94 h 98"/>
              <a:gd name="T26" fmla="*/ 5 w 94"/>
              <a:gd name="T27" fmla="*/ 94 h 98"/>
              <a:gd name="T28" fmla="*/ 5 w 94"/>
              <a:gd name="T29" fmla="*/ 48 h 98"/>
              <a:gd name="T30" fmla="*/ 47 w 94"/>
              <a:gd name="T31" fmla="*/ 6 h 98"/>
              <a:gd name="T32" fmla="*/ 89 w 94"/>
              <a:gd name="T33" fmla="*/ 48 h 98"/>
              <a:gd name="T34" fmla="*/ 89 w 94"/>
              <a:gd name="T35" fmla="*/ 9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4" h="98">
                <a:moveTo>
                  <a:pt x="49" y="1"/>
                </a:moveTo>
                <a:cubicBezTo>
                  <a:pt x="48" y="0"/>
                  <a:pt x="46" y="0"/>
                  <a:pt x="45" y="1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7"/>
                  <a:pt x="0" y="47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6"/>
                  <a:pt x="3" y="98"/>
                  <a:pt x="6" y="98"/>
                </a:cubicBezTo>
                <a:cubicBezTo>
                  <a:pt x="88" y="98"/>
                  <a:pt x="88" y="98"/>
                  <a:pt x="88" y="98"/>
                </a:cubicBezTo>
                <a:cubicBezTo>
                  <a:pt x="91" y="98"/>
                  <a:pt x="94" y="96"/>
                  <a:pt x="94" y="92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46"/>
                  <a:pt x="94" y="46"/>
                  <a:pt x="93" y="45"/>
                </a:cubicBezTo>
                <a:lnTo>
                  <a:pt x="49" y="1"/>
                </a:lnTo>
                <a:close/>
                <a:moveTo>
                  <a:pt x="89" y="94"/>
                </a:moveTo>
                <a:cubicBezTo>
                  <a:pt x="5" y="94"/>
                  <a:pt x="5" y="94"/>
                  <a:pt x="5" y="94"/>
                </a:cubicBezTo>
                <a:cubicBezTo>
                  <a:pt x="5" y="48"/>
                  <a:pt x="5" y="48"/>
                  <a:pt x="5" y="48"/>
                </a:cubicBezTo>
                <a:cubicBezTo>
                  <a:pt x="47" y="6"/>
                  <a:pt x="47" y="6"/>
                  <a:pt x="47" y="6"/>
                </a:cubicBezTo>
                <a:cubicBezTo>
                  <a:pt x="89" y="48"/>
                  <a:pt x="89" y="48"/>
                  <a:pt x="89" y="48"/>
                </a:cubicBezTo>
                <a:lnTo>
                  <a:pt x="89" y="9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6"/>
          <p:cNvSpPr>
            <a:spLocks/>
          </p:cNvSpPr>
          <p:nvPr/>
        </p:nvSpPr>
        <p:spPr bwMode="auto">
          <a:xfrm>
            <a:off x="3451225" y="317500"/>
            <a:ext cx="481013" cy="250825"/>
          </a:xfrm>
          <a:custGeom>
            <a:avLst/>
            <a:gdLst>
              <a:gd name="T0" fmla="*/ 127 w 128"/>
              <a:gd name="T1" fmla="*/ 63 h 67"/>
              <a:gd name="T2" fmla="*/ 66 w 128"/>
              <a:gd name="T3" fmla="*/ 1 h 67"/>
              <a:gd name="T4" fmla="*/ 64 w 128"/>
              <a:gd name="T5" fmla="*/ 0 h 67"/>
              <a:gd name="T6" fmla="*/ 62 w 128"/>
              <a:gd name="T7" fmla="*/ 1 h 67"/>
              <a:gd name="T8" fmla="*/ 1 w 128"/>
              <a:gd name="T9" fmla="*/ 63 h 67"/>
              <a:gd name="T10" fmla="*/ 1 w 128"/>
              <a:gd name="T11" fmla="*/ 66 h 67"/>
              <a:gd name="T12" fmla="*/ 4 w 128"/>
              <a:gd name="T13" fmla="*/ 66 h 67"/>
              <a:gd name="T14" fmla="*/ 64 w 128"/>
              <a:gd name="T15" fmla="*/ 6 h 67"/>
              <a:gd name="T16" fmla="*/ 124 w 128"/>
              <a:gd name="T17" fmla="*/ 66 h 67"/>
              <a:gd name="T18" fmla="*/ 127 w 128"/>
              <a:gd name="T19" fmla="*/ 66 h 67"/>
              <a:gd name="T20" fmla="*/ 127 w 128"/>
              <a:gd name="T21" fmla="*/ 6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" h="67">
                <a:moveTo>
                  <a:pt x="127" y="63"/>
                </a:moveTo>
                <a:cubicBezTo>
                  <a:pt x="66" y="1"/>
                  <a:pt x="66" y="1"/>
                  <a:pt x="66" y="1"/>
                </a:cubicBezTo>
                <a:cubicBezTo>
                  <a:pt x="65" y="1"/>
                  <a:pt x="65" y="0"/>
                  <a:pt x="64" y="0"/>
                </a:cubicBezTo>
                <a:cubicBezTo>
                  <a:pt x="63" y="0"/>
                  <a:pt x="63" y="1"/>
                  <a:pt x="62" y="1"/>
                </a:cubicBezTo>
                <a:cubicBezTo>
                  <a:pt x="62" y="1"/>
                  <a:pt x="1" y="63"/>
                  <a:pt x="1" y="63"/>
                </a:cubicBezTo>
                <a:cubicBezTo>
                  <a:pt x="0" y="64"/>
                  <a:pt x="0" y="65"/>
                  <a:pt x="1" y="66"/>
                </a:cubicBezTo>
                <a:cubicBezTo>
                  <a:pt x="2" y="67"/>
                  <a:pt x="3" y="67"/>
                  <a:pt x="4" y="66"/>
                </a:cubicBezTo>
                <a:cubicBezTo>
                  <a:pt x="64" y="6"/>
                  <a:pt x="64" y="6"/>
                  <a:pt x="64" y="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7"/>
                  <a:pt x="126" y="67"/>
                  <a:pt x="127" y="66"/>
                </a:cubicBezTo>
                <a:cubicBezTo>
                  <a:pt x="128" y="65"/>
                  <a:pt x="128" y="64"/>
                  <a:pt x="127" y="6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27"/>
          <p:cNvSpPr>
            <a:spLocks noEditPoints="1"/>
          </p:cNvSpPr>
          <p:nvPr/>
        </p:nvSpPr>
        <p:spPr bwMode="auto">
          <a:xfrm>
            <a:off x="2489200" y="301625"/>
            <a:ext cx="485775" cy="481013"/>
          </a:xfrm>
          <a:custGeom>
            <a:avLst/>
            <a:gdLst>
              <a:gd name="T0" fmla="*/ 128 w 129"/>
              <a:gd name="T1" fmla="*/ 124 h 128"/>
              <a:gd name="T2" fmla="*/ 88 w 129"/>
              <a:gd name="T3" fmla="*/ 84 h 128"/>
              <a:gd name="T4" fmla="*/ 89 w 129"/>
              <a:gd name="T5" fmla="*/ 83 h 128"/>
              <a:gd name="T6" fmla="*/ 101 w 129"/>
              <a:gd name="T7" fmla="*/ 50 h 128"/>
              <a:gd name="T8" fmla="*/ 51 w 129"/>
              <a:gd name="T9" fmla="*/ 0 h 128"/>
              <a:gd name="T10" fmla="*/ 15 w 129"/>
              <a:gd name="T11" fmla="*/ 15 h 128"/>
              <a:gd name="T12" fmla="*/ 0 w 129"/>
              <a:gd name="T13" fmla="*/ 50 h 128"/>
              <a:gd name="T14" fmla="*/ 15 w 129"/>
              <a:gd name="T15" fmla="*/ 86 h 128"/>
              <a:gd name="T16" fmla="*/ 51 w 129"/>
              <a:gd name="T17" fmla="*/ 101 h 128"/>
              <a:gd name="T18" fmla="*/ 84 w 129"/>
              <a:gd name="T19" fmla="*/ 88 h 128"/>
              <a:gd name="T20" fmla="*/ 85 w 129"/>
              <a:gd name="T21" fmla="*/ 88 h 128"/>
              <a:gd name="T22" fmla="*/ 124 w 129"/>
              <a:gd name="T23" fmla="*/ 127 h 128"/>
              <a:gd name="T24" fmla="*/ 128 w 129"/>
              <a:gd name="T25" fmla="*/ 127 h 128"/>
              <a:gd name="T26" fmla="*/ 128 w 129"/>
              <a:gd name="T27" fmla="*/ 124 h 128"/>
              <a:gd name="T28" fmla="*/ 83 w 129"/>
              <a:gd name="T29" fmla="*/ 83 h 128"/>
              <a:gd name="T30" fmla="*/ 69 w 129"/>
              <a:gd name="T31" fmla="*/ 93 h 128"/>
              <a:gd name="T32" fmla="*/ 51 w 129"/>
              <a:gd name="T33" fmla="*/ 96 h 128"/>
              <a:gd name="T34" fmla="*/ 33 w 129"/>
              <a:gd name="T35" fmla="*/ 93 h 128"/>
              <a:gd name="T36" fmla="*/ 18 w 129"/>
              <a:gd name="T37" fmla="*/ 83 h 128"/>
              <a:gd name="T38" fmla="*/ 9 w 129"/>
              <a:gd name="T39" fmla="*/ 68 h 128"/>
              <a:gd name="T40" fmla="*/ 5 w 129"/>
              <a:gd name="T41" fmla="*/ 50 h 128"/>
              <a:gd name="T42" fmla="*/ 9 w 129"/>
              <a:gd name="T43" fmla="*/ 32 h 128"/>
              <a:gd name="T44" fmla="*/ 18 w 129"/>
              <a:gd name="T45" fmla="*/ 18 h 128"/>
              <a:gd name="T46" fmla="*/ 33 w 129"/>
              <a:gd name="T47" fmla="*/ 8 h 128"/>
              <a:gd name="T48" fmla="*/ 69 w 129"/>
              <a:gd name="T49" fmla="*/ 8 h 128"/>
              <a:gd name="T50" fmla="*/ 83 w 129"/>
              <a:gd name="T51" fmla="*/ 18 h 128"/>
              <a:gd name="T52" fmla="*/ 93 w 129"/>
              <a:gd name="T53" fmla="*/ 32 h 128"/>
              <a:gd name="T54" fmla="*/ 97 w 129"/>
              <a:gd name="T55" fmla="*/ 50 h 128"/>
              <a:gd name="T56" fmla="*/ 93 w 129"/>
              <a:gd name="T57" fmla="*/ 68 h 128"/>
              <a:gd name="T58" fmla="*/ 83 w 129"/>
              <a:gd name="T59" fmla="*/ 8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9" h="128">
                <a:moveTo>
                  <a:pt x="128" y="124"/>
                </a:moveTo>
                <a:cubicBezTo>
                  <a:pt x="88" y="84"/>
                  <a:pt x="88" y="84"/>
                  <a:pt x="88" y="84"/>
                </a:cubicBezTo>
                <a:cubicBezTo>
                  <a:pt x="89" y="83"/>
                  <a:pt x="89" y="83"/>
                  <a:pt x="89" y="83"/>
                </a:cubicBezTo>
                <a:cubicBezTo>
                  <a:pt x="97" y="74"/>
                  <a:pt x="101" y="62"/>
                  <a:pt x="101" y="50"/>
                </a:cubicBezTo>
                <a:cubicBezTo>
                  <a:pt x="101" y="22"/>
                  <a:pt x="79" y="0"/>
                  <a:pt x="51" y="0"/>
                </a:cubicBezTo>
                <a:cubicBezTo>
                  <a:pt x="37" y="0"/>
                  <a:pt x="25" y="5"/>
                  <a:pt x="15" y="15"/>
                </a:cubicBezTo>
                <a:cubicBezTo>
                  <a:pt x="6" y="24"/>
                  <a:pt x="0" y="37"/>
                  <a:pt x="0" y="50"/>
                </a:cubicBezTo>
                <a:cubicBezTo>
                  <a:pt x="0" y="64"/>
                  <a:pt x="6" y="76"/>
                  <a:pt x="15" y="86"/>
                </a:cubicBezTo>
                <a:cubicBezTo>
                  <a:pt x="25" y="96"/>
                  <a:pt x="37" y="101"/>
                  <a:pt x="51" y="101"/>
                </a:cubicBezTo>
                <a:cubicBezTo>
                  <a:pt x="63" y="101"/>
                  <a:pt x="75" y="96"/>
                  <a:pt x="84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124" y="127"/>
                  <a:pt x="124" y="127"/>
                  <a:pt x="124" y="127"/>
                </a:cubicBezTo>
                <a:cubicBezTo>
                  <a:pt x="125" y="128"/>
                  <a:pt x="127" y="128"/>
                  <a:pt x="128" y="127"/>
                </a:cubicBezTo>
                <a:cubicBezTo>
                  <a:pt x="129" y="126"/>
                  <a:pt x="129" y="125"/>
                  <a:pt x="128" y="124"/>
                </a:cubicBezTo>
                <a:close/>
                <a:moveTo>
                  <a:pt x="83" y="83"/>
                </a:moveTo>
                <a:cubicBezTo>
                  <a:pt x="79" y="87"/>
                  <a:pt x="74" y="90"/>
                  <a:pt x="69" y="93"/>
                </a:cubicBezTo>
                <a:cubicBezTo>
                  <a:pt x="63" y="95"/>
                  <a:pt x="57" y="96"/>
                  <a:pt x="51" y="96"/>
                </a:cubicBezTo>
                <a:cubicBezTo>
                  <a:pt x="45" y="96"/>
                  <a:pt x="39" y="95"/>
                  <a:pt x="33" y="93"/>
                </a:cubicBezTo>
                <a:cubicBezTo>
                  <a:pt x="27" y="90"/>
                  <a:pt x="23" y="87"/>
                  <a:pt x="18" y="83"/>
                </a:cubicBezTo>
                <a:cubicBezTo>
                  <a:pt x="14" y="79"/>
                  <a:pt x="11" y="74"/>
                  <a:pt x="9" y="68"/>
                </a:cubicBezTo>
                <a:cubicBezTo>
                  <a:pt x="6" y="63"/>
                  <a:pt x="5" y="57"/>
                  <a:pt x="5" y="50"/>
                </a:cubicBezTo>
                <a:cubicBezTo>
                  <a:pt x="5" y="44"/>
                  <a:pt x="6" y="38"/>
                  <a:pt x="9" y="32"/>
                </a:cubicBezTo>
                <a:cubicBezTo>
                  <a:pt x="11" y="27"/>
                  <a:pt x="14" y="22"/>
                  <a:pt x="18" y="18"/>
                </a:cubicBezTo>
                <a:cubicBezTo>
                  <a:pt x="23" y="14"/>
                  <a:pt x="27" y="10"/>
                  <a:pt x="33" y="8"/>
                </a:cubicBezTo>
                <a:cubicBezTo>
                  <a:pt x="44" y="3"/>
                  <a:pt x="57" y="3"/>
                  <a:pt x="69" y="8"/>
                </a:cubicBezTo>
                <a:cubicBezTo>
                  <a:pt x="74" y="10"/>
                  <a:pt x="79" y="14"/>
                  <a:pt x="83" y="18"/>
                </a:cubicBezTo>
                <a:cubicBezTo>
                  <a:pt x="87" y="22"/>
                  <a:pt x="91" y="27"/>
                  <a:pt x="93" y="32"/>
                </a:cubicBezTo>
                <a:cubicBezTo>
                  <a:pt x="96" y="38"/>
                  <a:pt x="97" y="44"/>
                  <a:pt x="97" y="50"/>
                </a:cubicBezTo>
                <a:cubicBezTo>
                  <a:pt x="97" y="57"/>
                  <a:pt x="96" y="63"/>
                  <a:pt x="93" y="68"/>
                </a:cubicBezTo>
                <a:cubicBezTo>
                  <a:pt x="91" y="74"/>
                  <a:pt x="87" y="79"/>
                  <a:pt x="83" y="8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28"/>
          <p:cNvSpPr>
            <a:spLocks/>
          </p:cNvSpPr>
          <p:nvPr/>
        </p:nvSpPr>
        <p:spPr bwMode="auto">
          <a:xfrm>
            <a:off x="2601913" y="482600"/>
            <a:ext cx="158750" cy="17463"/>
          </a:xfrm>
          <a:custGeom>
            <a:avLst/>
            <a:gdLst>
              <a:gd name="T0" fmla="*/ 39 w 42"/>
              <a:gd name="T1" fmla="*/ 0 h 5"/>
              <a:gd name="T2" fmla="*/ 2 w 42"/>
              <a:gd name="T3" fmla="*/ 0 h 5"/>
              <a:gd name="T4" fmla="*/ 0 w 42"/>
              <a:gd name="T5" fmla="*/ 2 h 5"/>
              <a:gd name="T6" fmla="*/ 2 w 42"/>
              <a:gd name="T7" fmla="*/ 5 h 5"/>
              <a:gd name="T8" fmla="*/ 39 w 42"/>
              <a:gd name="T9" fmla="*/ 5 h 5"/>
              <a:gd name="T10" fmla="*/ 42 w 42"/>
              <a:gd name="T11" fmla="*/ 2 h 5"/>
              <a:gd name="T12" fmla="*/ 39 w 42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5">
                <a:moveTo>
                  <a:pt x="39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1" y="5"/>
                  <a:pt x="42" y="4"/>
                  <a:pt x="42" y="2"/>
                </a:cubicBezTo>
                <a:cubicBezTo>
                  <a:pt x="42" y="1"/>
                  <a:pt x="41" y="0"/>
                  <a:pt x="39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29"/>
          <p:cNvSpPr>
            <a:spLocks noEditPoints="1"/>
          </p:cNvSpPr>
          <p:nvPr/>
        </p:nvSpPr>
        <p:spPr bwMode="auto">
          <a:xfrm>
            <a:off x="1528763" y="301625"/>
            <a:ext cx="481013" cy="481013"/>
          </a:xfrm>
          <a:custGeom>
            <a:avLst/>
            <a:gdLst>
              <a:gd name="T0" fmla="*/ 127 w 128"/>
              <a:gd name="T1" fmla="*/ 124 h 128"/>
              <a:gd name="T2" fmla="*/ 88 w 128"/>
              <a:gd name="T3" fmla="*/ 84 h 128"/>
              <a:gd name="T4" fmla="*/ 89 w 128"/>
              <a:gd name="T5" fmla="*/ 83 h 128"/>
              <a:gd name="T6" fmla="*/ 101 w 128"/>
              <a:gd name="T7" fmla="*/ 50 h 128"/>
              <a:gd name="T8" fmla="*/ 50 w 128"/>
              <a:gd name="T9" fmla="*/ 0 h 128"/>
              <a:gd name="T10" fmla="*/ 15 w 128"/>
              <a:gd name="T11" fmla="*/ 15 h 128"/>
              <a:gd name="T12" fmla="*/ 0 w 128"/>
              <a:gd name="T13" fmla="*/ 50 h 128"/>
              <a:gd name="T14" fmla="*/ 50 w 128"/>
              <a:gd name="T15" fmla="*/ 101 h 128"/>
              <a:gd name="T16" fmla="*/ 84 w 128"/>
              <a:gd name="T17" fmla="*/ 88 h 128"/>
              <a:gd name="T18" fmla="*/ 85 w 128"/>
              <a:gd name="T19" fmla="*/ 88 h 128"/>
              <a:gd name="T20" fmla="*/ 124 w 128"/>
              <a:gd name="T21" fmla="*/ 127 h 128"/>
              <a:gd name="T22" fmla="*/ 127 w 128"/>
              <a:gd name="T23" fmla="*/ 127 h 128"/>
              <a:gd name="T24" fmla="*/ 127 w 128"/>
              <a:gd name="T25" fmla="*/ 124 h 128"/>
              <a:gd name="T26" fmla="*/ 83 w 128"/>
              <a:gd name="T27" fmla="*/ 83 h 128"/>
              <a:gd name="T28" fmla="*/ 68 w 128"/>
              <a:gd name="T29" fmla="*/ 93 h 128"/>
              <a:gd name="T30" fmla="*/ 50 w 128"/>
              <a:gd name="T31" fmla="*/ 96 h 128"/>
              <a:gd name="T32" fmla="*/ 33 w 128"/>
              <a:gd name="T33" fmla="*/ 93 h 128"/>
              <a:gd name="T34" fmla="*/ 18 w 128"/>
              <a:gd name="T35" fmla="*/ 83 h 128"/>
              <a:gd name="T36" fmla="*/ 8 w 128"/>
              <a:gd name="T37" fmla="*/ 68 h 128"/>
              <a:gd name="T38" fmla="*/ 5 w 128"/>
              <a:gd name="T39" fmla="*/ 50 h 128"/>
              <a:gd name="T40" fmla="*/ 8 w 128"/>
              <a:gd name="T41" fmla="*/ 32 h 128"/>
              <a:gd name="T42" fmla="*/ 18 w 128"/>
              <a:gd name="T43" fmla="*/ 18 h 128"/>
              <a:gd name="T44" fmla="*/ 33 w 128"/>
              <a:gd name="T45" fmla="*/ 8 h 128"/>
              <a:gd name="T46" fmla="*/ 68 w 128"/>
              <a:gd name="T47" fmla="*/ 8 h 128"/>
              <a:gd name="T48" fmla="*/ 83 w 128"/>
              <a:gd name="T49" fmla="*/ 18 h 128"/>
              <a:gd name="T50" fmla="*/ 93 w 128"/>
              <a:gd name="T51" fmla="*/ 32 h 128"/>
              <a:gd name="T52" fmla="*/ 96 w 128"/>
              <a:gd name="T53" fmla="*/ 50 h 128"/>
              <a:gd name="T54" fmla="*/ 93 w 128"/>
              <a:gd name="T55" fmla="*/ 68 h 128"/>
              <a:gd name="T56" fmla="*/ 83 w 128"/>
              <a:gd name="T57" fmla="*/ 8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128">
                <a:moveTo>
                  <a:pt x="127" y="124"/>
                </a:moveTo>
                <a:cubicBezTo>
                  <a:pt x="88" y="84"/>
                  <a:pt x="88" y="84"/>
                  <a:pt x="88" y="84"/>
                </a:cubicBezTo>
                <a:cubicBezTo>
                  <a:pt x="89" y="83"/>
                  <a:pt x="89" y="83"/>
                  <a:pt x="89" y="83"/>
                </a:cubicBezTo>
                <a:cubicBezTo>
                  <a:pt x="97" y="74"/>
                  <a:pt x="101" y="62"/>
                  <a:pt x="101" y="50"/>
                </a:cubicBezTo>
                <a:cubicBezTo>
                  <a:pt x="101" y="22"/>
                  <a:pt x="78" y="0"/>
                  <a:pt x="50" y="0"/>
                </a:cubicBezTo>
                <a:cubicBezTo>
                  <a:pt x="37" y="0"/>
                  <a:pt x="24" y="5"/>
                  <a:pt x="15" y="15"/>
                </a:cubicBezTo>
                <a:cubicBezTo>
                  <a:pt x="5" y="24"/>
                  <a:pt x="0" y="37"/>
                  <a:pt x="0" y="50"/>
                </a:cubicBezTo>
                <a:cubicBezTo>
                  <a:pt x="0" y="78"/>
                  <a:pt x="23" y="101"/>
                  <a:pt x="50" y="101"/>
                </a:cubicBezTo>
                <a:cubicBezTo>
                  <a:pt x="63" y="101"/>
                  <a:pt x="74" y="96"/>
                  <a:pt x="84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124" y="127"/>
                  <a:pt x="124" y="127"/>
                  <a:pt x="124" y="127"/>
                </a:cubicBezTo>
                <a:cubicBezTo>
                  <a:pt x="125" y="128"/>
                  <a:pt x="126" y="128"/>
                  <a:pt x="127" y="127"/>
                </a:cubicBezTo>
                <a:cubicBezTo>
                  <a:pt x="128" y="126"/>
                  <a:pt x="128" y="125"/>
                  <a:pt x="127" y="124"/>
                </a:cubicBezTo>
                <a:close/>
                <a:moveTo>
                  <a:pt x="83" y="83"/>
                </a:moveTo>
                <a:cubicBezTo>
                  <a:pt x="79" y="87"/>
                  <a:pt x="74" y="90"/>
                  <a:pt x="68" y="93"/>
                </a:cubicBezTo>
                <a:cubicBezTo>
                  <a:pt x="63" y="95"/>
                  <a:pt x="57" y="96"/>
                  <a:pt x="50" y="96"/>
                </a:cubicBezTo>
                <a:cubicBezTo>
                  <a:pt x="44" y="96"/>
                  <a:pt x="38" y="95"/>
                  <a:pt x="33" y="93"/>
                </a:cubicBezTo>
                <a:cubicBezTo>
                  <a:pt x="27" y="90"/>
                  <a:pt x="22" y="87"/>
                  <a:pt x="18" y="83"/>
                </a:cubicBezTo>
                <a:cubicBezTo>
                  <a:pt x="14" y="79"/>
                  <a:pt x="10" y="74"/>
                  <a:pt x="8" y="68"/>
                </a:cubicBezTo>
                <a:cubicBezTo>
                  <a:pt x="6" y="63"/>
                  <a:pt x="5" y="57"/>
                  <a:pt x="5" y="50"/>
                </a:cubicBezTo>
                <a:cubicBezTo>
                  <a:pt x="5" y="44"/>
                  <a:pt x="6" y="38"/>
                  <a:pt x="8" y="32"/>
                </a:cubicBezTo>
                <a:cubicBezTo>
                  <a:pt x="10" y="27"/>
                  <a:pt x="14" y="22"/>
                  <a:pt x="18" y="18"/>
                </a:cubicBezTo>
                <a:cubicBezTo>
                  <a:pt x="22" y="14"/>
                  <a:pt x="27" y="10"/>
                  <a:pt x="33" y="8"/>
                </a:cubicBezTo>
                <a:cubicBezTo>
                  <a:pt x="44" y="3"/>
                  <a:pt x="57" y="3"/>
                  <a:pt x="68" y="8"/>
                </a:cubicBezTo>
                <a:cubicBezTo>
                  <a:pt x="74" y="10"/>
                  <a:pt x="79" y="14"/>
                  <a:pt x="83" y="18"/>
                </a:cubicBezTo>
                <a:cubicBezTo>
                  <a:pt x="87" y="22"/>
                  <a:pt x="90" y="27"/>
                  <a:pt x="93" y="32"/>
                </a:cubicBezTo>
                <a:cubicBezTo>
                  <a:pt x="95" y="38"/>
                  <a:pt x="96" y="44"/>
                  <a:pt x="96" y="50"/>
                </a:cubicBezTo>
                <a:cubicBezTo>
                  <a:pt x="96" y="57"/>
                  <a:pt x="95" y="63"/>
                  <a:pt x="93" y="68"/>
                </a:cubicBezTo>
                <a:cubicBezTo>
                  <a:pt x="90" y="74"/>
                  <a:pt x="87" y="79"/>
                  <a:pt x="83" y="8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30"/>
          <p:cNvSpPr>
            <a:spLocks/>
          </p:cNvSpPr>
          <p:nvPr/>
        </p:nvSpPr>
        <p:spPr bwMode="auto">
          <a:xfrm>
            <a:off x="1641475" y="414338"/>
            <a:ext cx="153988" cy="153988"/>
          </a:xfrm>
          <a:custGeom>
            <a:avLst/>
            <a:gdLst>
              <a:gd name="T0" fmla="*/ 39 w 41"/>
              <a:gd name="T1" fmla="*/ 18 h 41"/>
              <a:gd name="T2" fmla="*/ 23 w 41"/>
              <a:gd name="T3" fmla="*/ 18 h 41"/>
              <a:gd name="T4" fmla="*/ 23 w 41"/>
              <a:gd name="T5" fmla="*/ 2 h 41"/>
              <a:gd name="T6" fmla="*/ 20 w 41"/>
              <a:gd name="T7" fmla="*/ 0 h 41"/>
              <a:gd name="T8" fmla="*/ 18 w 41"/>
              <a:gd name="T9" fmla="*/ 2 h 41"/>
              <a:gd name="T10" fmla="*/ 18 w 41"/>
              <a:gd name="T11" fmla="*/ 18 h 41"/>
              <a:gd name="T12" fmla="*/ 2 w 41"/>
              <a:gd name="T13" fmla="*/ 18 h 41"/>
              <a:gd name="T14" fmla="*/ 0 w 41"/>
              <a:gd name="T15" fmla="*/ 20 h 41"/>
              <a:gd name="T16" fmla="*/ 2 w 41"/>
              <a:gd name="T17" fmla="*/ 23 h 41"/>
              <a:gd name="T18" fmla="*/ 18 w 41"/>
              <a:gd name="T19" fmla="*/ 23 h 41"/>
              <a:gd name="T20" fmla="*/ 18 w 41"/>
              <a:gd name="T21" fmla="*/ 39 h 41"/>
              <a:gd name="T22" fmla="*/ 20 w 41"/>
              <a:gd name="T23" fmla="*/ 41 h 41"/>
              <a:gd name="T24" fmla="*/ 23 w 41"/>
              <a:gd name="T25" fmla="*/ 39 h 41"/>
              <a:gd name="T26" fmla="*/ 23 w 41"/>
              <a:gd name="T27" fmla="*/ 23 h 41"/>
              <a:gd name="T28" fmla="*/ 39 w 41"/>
              <a:gd name="T29" fmla="*/ 23 h 41"/>
              <a:gd name="T30" fmla="*/ 41 w 41"/>
              <a:gd name="T31" fmla="*/ 20 h 41"/>
              <a:gd name="T32" fmla="*/ 39 w 41"/>
              <a:gd name="T33" fmla="*/ 1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1">
                <a:moveTo>
                  <a:pt x="39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2" y="0"/>
                  <a:pt x="20" y="0"/>
                </a:cubicBezTo>
                <a:cubicBezTo>
                  <a:pt x="19" y="0"/>
                  <a:pt x="18" y="1"/>
                  <a:pt x="18" y="2"/>
                </a:cubicBezTo>
                <a:cubicBezTo>
                  <a:pt x="18" y="18"/>
                  <a:pt x="18" y="18"/>
                  <a:pt x="18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8"/>
                  <a:pt x="0" y="19"/>
                  <a:pt x="0" y="20"/>
                </a:cubicBezTo>
                <a:cubicBezTo>
                  <a:pt x="0" y="22"/>
                  <a:pt x="1" y="23"/>
                  <a:pt x="2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0"/>
                  <a:pt x="19" y="41"/>
                  <a:pt x="20" y="41"/>
                </a:cubicBezTo>
                <a:cubicBezTo>
                  <a:pt x="22" y="41"/>
                  <a:pt x="23" y="40"/>
                  <a:pt x="23" y="39"/>
                </a:cubicBezTo>
                <a:cubicBezTo>
                  <a:pt x="23" y="23"/>
                  <a:pt x="23" y="23"/>
                  <a:pt x="23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40" y="23"/>
                  <a:pt x="41" y="22"/>
                  <a:pt x="41" y="20"/>
                </a:cubicBezTo>
                <a:cubicBezTo>
                  <a:pt x="41" y="19"/>
                  <a:pt x="40" y="18"/>
                  <a:pt x="39" y="1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31"/>
          <p:cNvSpPr>
            <a:spLocks noEditPoints="1"/>
          </p:cNvSpPr>
          <p:nvPr/>
        </p:nvSpPr>
        <p:spPr bwMode="auto">
          <a:xfrm>
            <a:off x="568325" y="301625"/>
            <a:ext cx="479425" cy="481013"/>
          </a:xfrm>
          <a:custGeom>
            <a:avLst/>
            <a:gdLst>
              <a:gd name="T0" fmla="*/ 127 w 128"/>
              <a:gd name="T1" fmla="*/ 124 h 128"/>
              <a:gd name="T2" fmla="*/ 88 w 128"/>
              <a:gd name="T3" fmla="*/ 84 h 128"/>
              <a:gd name="T4" fmla="*/ 89 w 128"/>
              <a:gd name="T5" fmla="*/ 83 h 128"/>
              <a:gd name="T6" fmla="*/ 101 w 128"/>
              <a:gd name="T7" fmla="*/ 50 h 128"/>
              <a:gd name="T8" fmla="*/ 50 w 128"/>
              <a:gd name="T9" fmla="*/ 0 h 128"/>
              <a:gd name="T10" fmla="*/ 15 w 128"/>
              <a:gd name="T11" fmla="*/ 15 h 128"/>
              <a:gd name="T12" fmla="*/ 0 w 128"/>
              <a:gd name="T13" fmla="*/ 50 h 128"/>
              <a:gd name="T14" fmla="*/ 50 w 128"/>
              <a:gd name="T15" fmla="*/ 101 h 128"/>
              <a:gd name="T16" fmla="*/ 84 w 128"/>
              <a:gd name="T17" fmla="*/ 88 h 128"/>
              <a:gd name="T18" fmla="*/ 85 w 128"/>
              <a:gd name="T19" fmla="*/ 88 h 128"/>
              <a:gd name="T20" fmla="*/ 124 w 128"/>
              <a:gd name="T21" fmla="*/ 127 h 128"/>
              <a:gd name="T22" fmla="*/ 127 w 128"/>
              <a:gd name="T23" fmla="*/ 127 h 128"/>
              <a:gd name="T24" fmla="*/ 127 w 128"/>
              <a:gd name="T25" fmla="*/ 124 h 128"/>
              <a:gd name="T26" fmla="*/ 83 w 128"/>
              <a:gd name="T27" fmla="*/ 83 h 128"/>
              <a:gd name="T28" fmla="*/ 68 w 128"/>
              <a:gd name="T29" fmla="*/ 93 h 128"/>
              <a:gd name="T30" fmla="*/ 50 w 128"/>
              <a:gd name="T31" fmla="*/ 96 h 128"/>
              <a:gd name="T32" fmla="*/ 33 w 128"/>
              <a:gd name="T33" fmla="*/ 93 h 128"/>
              <a:gd name="T34" fmla="*/ 18 w 128"/>
              <a:gd name="T35" fmla="*/ 83 h 128"/>
              <a:gd name="T36" fmla="*/ 8 w 128"/>
              <a:gd name="T37" fmla="*/ 68 h 128"/>
              <a:gd name="T38" fmla="*/ 5 w 128"/>
              <a:gd name="T39" fmla="*/ 50 h 128"/>
              <a:gd name="T40" fmla="*/ 8 w 128"/>
              <a:gd name="T41" fmla="*/ 32 h 128"/>
              <a:gd name="T42" fmla="*/ 18 w 128"/>
              <a:gd name="T43" fmla="*/ 18 h 128"/>
              <a:gd name="T44" fmla="*/ 33 w 128"/>
              <a:gd name="T45" fmla="*/ 8 h 128"/>
              <a:gd name="T46" fmla="*/ 68 w 128"/>
              <a:gd name="T47" fmla="*/ 8 h 128"/>
              <a:gd name="T48" fmla="*/ 83 w 128"/>
              <a:gd name="T49" fmla="*/ 18 h 128"/>
              <a:gd name="T50" fmla="*/ 93 w 128"/>
              <a:gd name="T51" fmla="*/ 32 h 128"/>
              <a:gd name="T52" fmla="*/ 96 w 128"/>
              <a:gd name="T53" fmla="*/ 50 h 128"/>
              <a:gd name="T54" fmla="*/ 93 w 128"/>
              <a:gd name="T55" fmla="*/ 68 h 128"/>
              <a:gd name="T56" fmla="*/ 83 w 128"/>
              <a:gd name="T57" fmla="*/ 8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128">
                <a:moveTo>
                  <a:pt x="127" y="124"/>
                </a:moveTo>
                <a:cubicBezTo>
                  <a:pt x="88" y="84"/>
                  <a:pt x="88" y="84"/>
                  <a:pt x="88" y="84"/>
                </a:cubicBezTo>
                <a:cubicBezTo>
                  <a:pt x="89" y="83"/>
                  <a:pt x="89" y="83"/>
                  <a:pt x="89" y="83"/>
                </a:cubicBezTo>
                <a:cubicBezTo>
                  <a:pt x="97" y="74"/>
                  <a:pt x="101" y="62"/>
                  <a:pt x="101" y="50"/>
                </a:cubicBezTo>
                <a:cubicBezTo>
                  <a:pt x="101" y="22"/>
                  <a:pt x="78" y="0"/>
                  <a:pt x="50" y="0"/>
                </a:cubicBezTo>
                <a:cubicBezTo>
                  <a:pt x="37" y="0"/>
                  <a:pt x="24" y="5"/>
                  <a:pt x="15" y="15"/>
                </a:cubicBezTo>
                <a:cubicBezTo>
                  <a:pt x="5" y="24"/>
                  <a:pt x="0" y="37"/>
                  <a:pt x="0" y="50"/>
                </a:cubicBezTo>
                <a:cubicBezTo>
                  <a:pt x="0" y="78"/>
                  <a:pt x="23" y="101"/>
                  <a:pt x="50" y="101"/>
                </a:cubicBezTo>
                <a:cubicBezTo>
                  <a:pt x="63" y="101"/>
                  <a:pt x="74" y="96"/>
                  <a:pt x="84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124" y="127"/>
                  <a:pt x="124" y="127"/>
                  <a:pt x="124" y="127"/>
                </a:cubicBezTo>
                <a:cubicBezTo>
                  <a:pt x="125" y="128"/>
                  <a:pt x="126" y="128"/>
                  <a:pt x="127" y="127"/>
                </a:cubicBezTo>
                <a:cubicBezTo>
                  <a:pt x="128" y="126"/>
                  <a:pt x="128" y="125"/>
                  <a:pt x="127" y="124"/>
                </a:cubicBezTo>
                <a:close/>
                <a:moveTo>
                  <a:pt x="83" y="83"/>
                </a:moveTo>
                <a:cubicBezTo>
                  <a:pt x="79" y="87"/>
                  <a:pt x="74" y="90"/>
                  <a:pt x="68" y="93"/>
                </a:cubicBezTo>
                <a:cubicBezTo>
                  <a:pt x="63" y="95"/>
                  <a:pt x="57" y="96"/>
                  <a:pt x="50" y="96"/>
                </a:cubicBezTo>
                <a:cubicBezTo>
                  <a:pt x="44" y="96"/>
                  <a:pt x="38" y="95"/>
                  <a:pt x="33" y="93"/>
                </a:cubicBezTo>
                <a:cubicBezTo>
                  <a:pt x="27" y="90"/>
                  <a:pt x="22" y="87"/>
                  <a:pt x="18" y="83"/>
                </a:cubicBezTo>
                <a:cubicBezTo>
                  <a:pt x="14" y="79"/>
                  <a:pt x="10" y="74"/>
                  <a:pt x="8" y="68"/>
                </a:cubicBezTo>
                <a:cubicBezTo>
                  <a:pt x="6" y="63"/>
                  <a:pt x="5" y="57"/>
                  <a:pt x="5" y="50"/>
                </a:cubicBezTo>
                <a:cubicBezTo>
                  <a:pt x="5" y="44"/>
                  <a:pt x="6" y="38"/>
                  <a:pt x="8" y="32"/>
                </a:cubicBezTo>
                <a:cubicBezTo>
                  <a:pt x="10" y="27"/>
                  <a:pt x="14" y="22"/>
                  <a:pt x="18" y="18"/>
                </a:cubicBezTo>
                <a:cubicBezTo>
                  <a:pt x="22" y="14"/>
                  <a:pt x="27" y="10"/>
                  <a:pt x="33" y="8"/>
                </a:cubicBezTo>
                <a:cubicBezTo>
                  <a:pt x="44" y="3"/>
                  <a:pt x="57" y="3"/>
                  <a:pt x="68" y="8"/>
                </a:cubicBezTo>
                <a:cubicBezTo>
                  <a:pt x="74" y="10"/>
                  <a:pt x="79" y="14"/>
                  <a:pt x="83" y="18"/>
                </a:cubicBezTo>
                <a:cubicBezTo>
                  <a:pt x="87" y="22"/>
                  <a:pt x="90" y="27"/>
                  <a:pt x="93" y="32"/>
                </a:cubicBezTo>
                <a:cubicBezTo>
                  <a:pt x="95" y="38"/>
                  <a:pt x="96" y="44"/>
                  <a:pt x="96" y="50"/>
                </a:cubicBezTo>
                <a:cubicBezTo>
                  <a:pt x="96" y="57"/>
                  <a:pt x="95" y="63"/>
                  <a:pt x="93" y="68"/>
                </a:cubicBezTo>
                <a:cubicBezTo>
                  <a:pt x="90" y="74"/>
                  <a:pt x="87" y="79"/>
                  <a:pt x="83" y="8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32"/>
          <p:cNvSpPr>
            <a:spLocks/>
          </p:cNvSpPr>
          <p:nvPr/>
        </p:nvSpPr>
        <p:spPr bwMode="auto">
          <a:xfrm>
            <a:off x="623888" y="358775"/>
            <a:ext cx="142875" cy="141288"/>
          </a:xfrm>
          <a:custGeom>
            <a:avLst/>
            <a:gdLst>
              <a:gd name="T0" fmla="*/ 36 w 38"/>
              <a:gd name="T1" fmla="*/ 0 h 38"/>
              <a:gd name="T2" fmla="*/ 0 w 38"/>
              <a:gd name="T3" fmla="*/ 36 h 38"/>
              <a:gd name="T4" fmla="*/ 2 w 38"/>
              <a:gd name="T5" fmla="*/ 38 h 38"/>
              <a:gd name="T6" fmla="*/ 5 w 38"/>
              <a:gd name="T7" fmla="*/ 36 h 38"/>
              <a:gd name="T8" fmla="*/ 14 w 38"/>
              <a:gd name="T9" fmla="*/ 14 h 38"/>
              <a:gd name="T10" fmla="*/ 36 w 38"/>
              <a:gd name="T11" fmla="*/ 4 h 38"/>
              <a:gd name="T12" fmla="*/ 38 w 38"/>
              <a:gd name="T13" fmla="*/ 2 h 38"/>
              <a:gd name="T14" fmla="*/ 36 w 38"/>
              <a:gd name="T1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38">
                <a:moveTo>
                  <a:pt x="36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37"/>
                  <a:pt x="1" y="38"/>
                  <a:pt x="2" y="38"/>
                </a:cubicBezTo>
                <a:cubicBezTo>
                  <a:pt x="4" y="38"/>
                  <a:pt x="5" y="37"/>
                  <a:pt x="5" y="36"/>
                </a:cubicBezTo>
                <a:cubicBezTo>
                  <a:pt x="5" y="27"/>
                  <a:pt x="8" y="19"/>
                  <a:pt x="14" y="14"/>
                </a:cubicBezTo>
                <a:cubicBezTo>
                  <a:pt x="20" y="8"/>
                  <a:pt x="27" y="4"/>
                  <a:pt x="36" y="4"/>
                </a:cubicBezTo>
                <a:cubicBezTo>
                  <a:pt x="37" y="4"/>
                  <a:pt x="38" y="3"/>
                  <a:pt x="38" y="2"/>
                </a:cubicBezTo>
                <a:cubicBezTo>
                  <a:pt x="38" y="1"/>
                  <a:pt x="37" y="0"/>
                  <a:pt x="3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731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5"/>
          <p:cNvSpPr>
            <a:spLocks noEditPoints="1"/>
          </p:cNvSpPr>
          <p:nvPr/>
        </p:nvSpPr>
        <p:spPr bwMode="auto">
          <a:xfrm>
            <a:off x="11139488" y="6132513"/>
            <a:ext cx="481013" cy="368300"/>
          </a:xfrm>
          <a:custGeom>
            <a:avLst/>
            <a:gdLst>
              <a:gd name="T0" fmla="*/ 128 w 128"/>
              <a:gd name="T1" fmla="*/ 43 h 98"/>
              <a:gd name="T2" fmla="*/ 110 w 128"/>
              <a:gd name="T3" fmla="*/ 2 h 98"/>
              <a:gd name="T4" fmla="*/ 108 w 128"/>
              <a:gd name="T5" fmla="*/ 0 h 98"/>
              <a:gd name="T6" fmla="*/ 20 w 128"/>
              <a:gd name="T7" fmla="*/ 0 h 98"/>
              <a:gd name="T8" fmla="*/ 18 w 128"/>
              <a:gd name="T9" fmla="*/ 2 h 98"/>
              <a:gd name="T10" fmla="*/ 0 w 128"/>
              <a:gd name="T11" fmla="*/ 43 h 98"/>
              <a:gd name="T12" fmla="*/ 0 w 128"/>
              <a:gd name="T13" fmla="*/ 44 h 98"/>
              <a:gd name="T14" fmla="*/ 0 w 128"/>
              <a:gd name="T15" fmla="*/ 44 h 98"/>
              <a:gd name="T16" fmla="*/ 0 w 128"/>
              <a:gd name="T17" fmla="*/ 95 h 98"/>
              <a:gd name="T18" fmla="*/ 2 w 128"/>
              <a:gd name="T19" fmla="*/ 98 h 98"/>
              <a:gd name="T20" fmla="*/ 126 w 128"/>
              <a:gd name="T21" fmla="*/ 98 h 98"/>
              <a:gd name="T22" fmla="*/ 128 w 128"/>
              <a:gd name="T23" fmla="*/ 95 h 98"/>
              <a:gd name="T24" fmla="*/ 128 w 128"/>
              <a:gd name="T25" fmla="*/ 44 h 98"/>
              <a:gd name="T26" fmla="*/ 128 w 128"/>
              <a:gd name="T27" fmla="*/ 44 h 98"/>
              <a:gd name="T28" fmla="*/ 128 w 128"/>
              <a:gd name="T29" fmla="*/ 43 h 98"/>
              <a:gd name="T30" fmla="*/ 123 w 128"/>
              <a:gd name="T31" fmla="*/ 93 h 98"/>
              <a:gd name="T32" fmla="*/ 5 w 128"/>
              <a:gd name="T33" fmla="*/ 93 h 98"/>
              <a:gd name="T34" fmla="*/ 5 w 128"/>
              <a:gd name="T35" fmla="*/ 50 h 98"/>
              <a:gd name="T36" fmla="*/ 28 w 128"/>
              <a:gd name="T37" fmla="*/ 50 h 98"/>
              <a:gd name="T38" fmla="*/ 32 w 128"/>
              <a:gd name="T39" fmla="*/ 63 h 98"/>
              <a:gd name="T40" fmla="*/ 34 w 128"/>
              <a:gd name="T41" fmla="*/ 64 h 98"/>
              <a:gd name="T42" fmla="*/ 94 w 128"/>
              <a:gd name="T43" fmla="*/ 64 h 98"/>
              <a:gd name="T44" fmla="*/ 96 w 128"/>
              <a:gd name="T45" fmla="*/ 63 h 98"/>
              <a:gd name="T46" fmla="*/ 100 w 128"/>
              <a:gd name="T47" fmla="*/ 50 h 98"/>
              <a:gd name="T48" fmla="*/ 123 w 128"/>
              <a:gd name="T49" fmla="*/ 50 h 98"/>
              <a:gd name="T50" fmla="*/ 123 w 128"/>
              <a:gd name="T51" fmla="*/ 93 h 98"/>
              <a:gd name="T52" fmla="*/ 99 w 128"/>
              <a:gd name="T53" fmla="*/ 45 h 98"/>
              <a:gd name="T54" fmla="*/ 96 w 128"/>
              <a:gd name="T55" fmla="*/ 47 h 98"/>
              <a:gd name="T56" fmla="*/ 92 w 128"/>
              <a:gd name="T57" fmla="*/ 60 h 98"/>
              <a:gd name="T58" fmla="*/ 36 w 128"/>
              <a:gd name="T59" fmla="*/ 60 h 98"/>
              <a:gd name="T60" fmla="*/ 32 w 128"/>
              <a:gd name="T61" fmla="*/ 47 h 98"/>
              <a:gd name="T62" fmla="*/ 29 w 128"/>
              <a:gd name="T63" fmla="*/ 45 h 98"/>
              <a:gd name="T64" fmla="*/ 4 w 128"/>
              <a:gd name="T65" fmla="*/ 45 h 98"/>
              <a:gd name="T66" fmla="*/ 21 w 128"/>
              <a:gd name="T67" fmla="*/ 5 h 98"/>
              <a:gd name="T68" fmla="*/ 107 w 128"/>
              <a:gd name="T69" fmla="*/ 5 h 98"/>
              <a:gd name="T70" fmla="*/ 124 w 128"/>
              <a:gd name="T71" fmla="*/ 45 h 98"/>
              <a:gd name="T72" fmla="*/ 99 w 128"/>
              <a:gd name="T73" fmla="*/ 4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98">
                <a:moveTo>
                  <a:pt x="128" y="43"/>
                </a:moveTo>
                <a:cubicBezTo>
                  <a:pt x="110" y="2"/>
                  <a:pt x="110" y="2"/>
                  <a:pt x="110" y="2"/>
                </a:cubicBezTo>
                <a:cubicBezTo>
                  <a:pt x="110" y="1"/>
                  <a:pt x="109" y="0"/>
                  <a:pt x="10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8" y="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7"/>
                  <a:pt x="1" y="98"/>
                  <a:pt x="2" y="98"/>
                </a:cubicBezTo>
                <a:cubicBezTo>
                  <a:pt x="126" y="98"/>
                  <a:pt x="126" y="98"/>
                  <a:pt x="126" y="98"/>
                </a:cubicBezTo>
                <a:cubicBezTo>
                  <a:pt x="127" y="98"/>
                  <a:pt x="128" y="97"/>
                  <a:pt x="128" y="95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lnTo>
                  <a:pt x="128" y="43"/>
                </a:lnTo>
                <a:close/>
                <a:moveTo>
                  <a:pt x="123" y="93"/>
                </a:moveTo>
                <a:cubicBezTo>
                  <a:pt x="5" y="93"/>
                  <a:pt x="5" y="93"/>
                  <a:pt x="5" y="93"/>
                </a:cubicBezTo>
                <a:cubicBezTo>
                  <a:pt x="5" y="50"/>
                  <a:pt x="5" y="50"/>
                  <a:pt x="5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32" y="63"/>
                  <a:pt x="32" y="63"/>
                  <a:pt x="32" y="63"/>
                </a:cubicBezTo>
                <a:cubicBezTo>
                  <a:pt x="33" y="64"/>
                  <a:pt x="33" y="64"/>
                  <a:pt x="34" y="64"/>
                </a:cubicBezTo>
                <a:cubicBezTo>
                  <a:pt x="94" y="64"/>
                  <a:pt x="94" y="64"/>
                  <a:pt x="94" y="64"/>
                </a:cubicBezTo>
                <a:cubicBezTo>
                  <a:pt x="95" y="64"/>
                  <a:pt x="96" y="64"/>
                  <a:pt x="96" y="63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23" y="50"/>
                  <a:pt x="123" y="50"/>
                  <a:pt x="123" y="50"/>
                </a:cubicBezTo>
                <a:lnTo>
                  <a:pt x="123" y="93"/>
                </a:lnTo>
                <a:close/>
                <a:moveTo>
                  <a:pt x="99" y="45"/>
                </a:moveTo>
                <a:cubicBezTo>
                  <a:pt x="98" y="45"/>
                  <a:pt x="97" y="46"/>
                  <a:pt x="96" y="47"/>
                </a:cubicBezTo>
                <a:cubicBezTo>
                  <a:pt x="92" y="60"/>
                  <a:pt x="92" y="60"/>
                  <a:pt x="92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2" y="47"/>
                  <a:pt x="32" y="47"/>
                  <a:pt x="32" y="47"/>
                </a:cubicBezTo>
                <a:cubicBezTo>
                  <a:pt x="31" y="46"/>
                  <a:pt x="30" y="45"/>
                  <a:pt x="2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1" y="5"/>
                  <a:pt x="21" y="5"/>
                  <a:pt x="21" y="5"/>
                </a:cubicBezTo>
                <a:cubicBezTo>
                  <a:pt x="107" y="5"/>
                  <a:pt x="107" y="5"/>
                  <a:pt x="107" y="5"/>
                </a:cubicBezTo>
                <a:cubicBezTo>
                  <a:pt x="124" y="45"/>
                  <a:pt x="124" y="45"/>
                  <a:pt x="124" y="45"/>
                </a:cubicBezTo>
                <a:lnTo>
                  <a:pt x="99" y="4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6"/>
          <p:cNvSpPr>
            <a:spLocks/>
          </p:cNvSpPr>
          <p:nvPr/>
        </p:nvSpPr>
        <p:spPr bwMode="auto">
          <a:xfrm>
            <a:off x="10258425" y="6245225"/>
            <a:ext cx="322263" cy="17463"/>
          </a:xfrm>
          <a:custGeom>
            <a:avLst/>
            <a:gdLst>
              <a:gd name="T0" fmla="*/ 84 w 86"/>
              <a:gd name="T1" fmla="*/ 0 h 5"/>
              <a:gd name="T2" fmla="*/ 2 w 86"/>
              <a:gd name="T3" fmla="*/ 0 h 5"/>
              <a:gd name="T4" fmla="*/ 0 w 86"/>
              <a:gd name="T5" fmla="*/ 3 h 5"/>
              <a:gd name="T6" fmla="*/ 2 w 86"/>
              <a:gd name="T7" fmla="*/ 5 h 5"/>
              <a:gd name="T8" fmla="*/ 84 w 86"/>
              <a:gd name="T9" fmla="*/ 5 h 5"/>
              <a:gd name="T10" fmla="*/ 86 w 86"/>
              <a:gd name="T11" fmla="*/ 3 h 5"/>
              <a:gd name="T12" fmla="*/ 84 w 8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5">
                <a:moveTo>
                  <a:pt x="8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5" y="5"/>
                  <a:pt x="86" y="4"/>
                  <a:pt x="86" y="3"/>
                </a:cubicBezTo>
                <a:cubicBezTo>
                  <a:pt x="86" y="2"/>
                  <a:pt x="85" y="0"/>
                  <a:pt x="8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7"/>
          <p:cNvSpPr>
            <a:spLocks/>
          </p:cNvSpPr>
          <p:nvPr/>
        </p:nvSpPr>
        <p:spPr bwMode="auto">
          <a:xfrm>
            <a:off x="10283825" y="6188075"/>
            <a:ext cx="269875" cy="19050"/>
          </a:xfrm>
          <a:custGeom>
            <a:avLst/>
            <a:gdLst>
              <a:gd name="T0" fmla="*/ 3 w 72"/>
              <a:gd name="T1" fmla="*/ 5 h 5"/>
              <a:gd name="T2" fmla="*/ 69 w 72"/>
              <a:gd name="T3" fmla="*/ 5 h 5"/>
              <a:gd name="T4" fmla="*/ 72 w 72"/>
              <a:gd name="T5" fmla="*/ 2 h 5"/>
              <a:gd name="T6" fmla="*/ 69 w 72"/>
              <a:gd name="T7" fmla="*/ 0 h 5"/>
              <a:gd name="T8" fmla="*/ 3 w 72"/>
              <a:gd name="T9" fmla="*/ 0 h 5"/>
              <a:gd name="T10" fmla="*/ 0 w 72"/>
              <a:gd name="T11" fmla="*/ 2 h 5"/>
              <a:gd name="T12" fmla="*/ 3 w 72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5">
                <a:moveTo>
                  <a:pt x="3" y="5"/>
                </a:moveTo>
                <a:cubicBezTo>
                  <a:pt x="69" y="5"/>
                  <a:pt x="69" y="5"/>
                  <a:pt x="69" y="5"/>
                </a:cubicBezTo>
                <a:cubicBezTo>
                  <a:pt x="71" y="5"/>
                  <a:pt x="72" y="4"/>
                  <a:pt x="72" y="2"/>
                </a:cubicBezTo>
                <a:cubicBezTo>
                  <a:pt x="72" y="1"/>
                  <a:pt x="71" y="0"/>
                  <a:pt x="69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8"/>
          <p:cNvSpPr>
            <a:spLocks noEditPoints="1"/>
          </p:cNvSpPr>
          <p:nvPr/>
        </p:nvSpPr>
        <p:spPr bwMode="auto">
          <a:xfrm>
            <a:off x="10179050" y="6132513"/>
            <a:ext cx="481013" cy="368300"/>
          </a:xfrm>
          <a:custGeom>
            <a:avLst/>
            <a:gdLst>
              <a:gd name="T0" fmla="*/ 128 w 128"/>
              <a:gd name="T1" fmla="*/ 44 h 98"/>
              <a:gd name="T2" fmla="*/ 128 w 128"/>
              <a:gd name="T3" fmla="*/ 43 h 98"/>
              <a:gd name="T4" fmla="*/ 110 w 128"/>
              <a:gd name="T5" fmla="*/ 2 h 98"/>
              <a:gd name="T6" fmla="*/ 108 w 128"/>
              <a:gd name="T7" fmla="*/ 0 h 98"/>
              <a:gd name="T8" fmla="*/ 20 w 128"/>
              <a:gd name="T9" fmla="*/ 0 h 98"/>
              <a:gd name="T10" fmla="*/ 18 w 128"/>
              <a:gd name="T11" fmla="*/ 2 h 98"/>
              <a:gd name="T12" fmla="*/ 0 w 128"/>
              <a:gd name="T13" fmla="*/ 43 h 98"/>
              <a:gd name="T14" fmla="*/ 0 w 128"/>
              <a:gd name="T15" fmla="*/ 44 h 98"/>
              <a:gd name="T16" fmla="*/ 0 w 128"/>
              <a:gd name="T17" fmla="*/ 44 h 98"/>
              <a:gd name="T18" fmla="*/ 0 w 128"/>
              <a:gd name="T19" fmla="*/ 95 h 98"/>
              <a:gd name="T20" fmla="*/ 2 w 128"/>
              <a:gd name="T21" fmla="*/ 98 h 98"/>
              <a:gd name="T22" fmla="*/ 126 w 128"/>
              <a:gd name="T23" fmla="*/ 98 h 98"/>
              <a:gd name="T24" fmla="*/ 128 w 128"/>
              <a:gd name="T25" fmla="*/ 95 h 98"/>
              <a:gd name="T26" fmla="*/ 128 w 128"/>
              <a:gd name="T27" fmla="*/ 44 h 98"/>
              <a:gd name="T28" fmla="*/ 128 w 128"/>
              <a:gd name="T29" fmla="*/ 44 h 98"/>
              <a:gd name="T30" fmla="*/ 123 w 128"/>
              <a:gd name="T31" fmla="*/ 93 h 98"/>
              <a:gd name="T32" fmla="*/ 5 w 128"/>
              <a:gd name="T33" fmla="*/ 93 h 98"/>
              <a:gd name="T34" fmla="*/ 5 w 128"/>
              <a:gd name="T35" fmla="*/ 50 h 98"/>
              <a:gd name="T36" fmla="*/ 28 w 128"/>
              <a:gd name="T37" fmla="*/ 50 h 98"/>
              <a:gd name="T38" fmla="*/ 32 w 128"/>
              <a:gd name="T39" fmla="*/ 63 h 98"/>
              <a:gd name="T40" fmla="*/ 34 w 128"/>
              <a:gd name="T41" fmla="*/ 64 h 98"/>
              <a:gd name="T42" fmla="*/ 94 w 128"/>
              <a:gd name="T43" fmla="*/ 64 h 98"/>
              <a:gd name="T44" fmla="*/ 96 w 128"/>
              <a:gd name="T45" fmla="*/ 63 h 98"/>
              <a:gd name="T46" fmla="*/ 100 w 128"/>
              <a:gd name="T47" fmla="*/ 50 h 98"/>
              <a:gd name="T48" fmla="*/ 123 w 128"/>
              <a:gd name="T49" fmla="*/ 50 h 98"/>
              <a:gd name="T50" fmla="*/ 123 w 128"/>
              <a:gd name="T51" fmla="*/ 93 h 98"/>
              <a:gd name="T52" fmla="*/ 99 w 128"/>
              <a:gd name="T53" fmla="*/ 45 h 98"/>
              <a:gd name="T54" fmla="*/ 96 w 128"/>
              <a:gd name="T55" fmla="*/ 47 h 98"/>
              <a:gd name="T56" fmla="*/ 92 w 128"/>
              <a:gd name="T57" fmla="*/ 60 h 98"/>
              <a:gd name="T58" fmla="*/ 36 w 128"/>
              <a:gd name="T59" fmla="*/ 60 h 98"/>
              <a:gd name="T60" fmla="*/ 32 w 128"/>
              <a:gd name="T61" fmla="*/ 47 h 98"/>
              <a:gd name="T62" fmla="*/ 29 w 128"/>
              <a:gd name="T63" fmla="*/ 45 h 98"/>
              <a:gd name="T64" fmla="*/ 4 w 128"/>
              <a:gd name="T65" fmla="*/ 45 h 98"/>
              <a:gd name="T66" fmla="*/ 21 w 128"/>
              <a:gd name="T67" fmla="*/ 5 h 98"/>
              <a:gd name="T68" fmla="*/ 107 w 128"/>
              <a:gd name="T69" fmla="*/ 5 h 98"/>
              <a:gd name="T70" fmla="*/ 124 w 128"/>
              <a:gd name="T71" fmla="*/ 45 h 98"/>
              <a:gd name="T72" fmla="*/ 99 w 128"/>
              <a:gd name="T73" fmla="*/ 4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98">
                <a:moveTo>
                  <a:pt x="128" y="44"/>
                </a:moveTo>
                <a:cubicBezTo>
                  <a:pt x="128" y="43"/>
                  <a:pt x="128" y="43"/>
                  <a:pt x="128" y="43"/>
                </a:cubicBezTo>
                <a:cubicBezTo>
                  <a:pt x="110" y="2"/>
                  <a:pt x="110" y="2"/>
                  <a:pt x="110" y="2"/>
                </a:cubicBezTo>
                <a:cubicBezTo>
                  <a:pt x="110" y="1"/>
                  <a:pt x="109" y="0"/>
                  <a:pt x="10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8" y="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7"/>
                  <a:pt x="1" y="98"/>
                  <a:pt x="2" y="98"/>
                </a:cubicBezTo>
                <a:cubicBezTo>
                  <a:pt x="126" y="98"/>
                  <a:pt x="126" y="98"/>
                  <a:pt x="126" y="98"/>
                </a:cubicBezTo>
                <a:cubicBezTo>
                  <a:pt x="127" y="98"/>
                  <a:pt x="128" y="97"/>
                  <a:pt x="128" y="95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lose/>
                <a:moveTo>
                  <a:pt x="123" y="93"/>
                </a:moveTo>
                <a:cubicBezTo>
                  <a:pt x="5" y="93"/>
                  <a:pt x="5" y="93"/>
                  <a:pt x="5" y="93"/>
                </a:cubicBezTo>
                <a:cubicBezTo>
                  <a:pt x="5" y="50"/>
                  <a:pt x="5" y="50"/>
                  <a:pt x="5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32" y="63"/>
                  <a:pt x="32" y="63"/>
                  <a:pt x="32" y="63"/>
                </a:cubicBezTo>
                <a:cubicBezTo>
                  <a:pt x="33" y="64"/>
                  <a:pt x="33" y="64"/>
                  <a:pt x="34" y="64"/>
                </a:cubicBezTo>
                <a:cubicBezTo>
                  <a:pt x="94" y="64"/>
                  <a:pt x="94" y="64"/>
                  <a:pt x="94" y="64"/>
                </a:cubicBezTo>
                <a:cubicBezTo>
                  <a:pt x="95" y="64"/>
                  <a:pt x="96" y="64"/>
                  <a:pt x="96" y="63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23" y="50"/>
                  <a:pt x="123" y="50"/>
                  <a:pt x="123" y="50"/>
                </a:cubicBezTo>
                <a:lnTo>
                  <a:pt x="123" y="93"/>
                </a:lnTo>
                <a:close/>
                <a:moveTo>
                  <a:pt x="99" y="45"/>
                </a:moveTo>
                <a:cubicBezTo>
                  <a:pt x="98" y="45"/>
                  <a:pt x="97" y="46"/>
                  <a:pt x="96" y="47"/>
                </a:cubicBezTo>
                <a:cubicBezTo>
                  <a:pt x="92" y="60"/>
                  <a:pt x="92" y="60"/>
                  <a:pt x="92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2" y="47"/>
                  <a:pt x="32" y="47"/>
                  <a:pt x="32" y="47"/>
                </a:cubicBezTo>
                <a:cubicBezTo>
                  <a:pt x="31" y="46"/>
                  <a:pt x="30" y="45"/>
                  <a:pt x="29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1" y="5"/>
                  <a:pt x="21" y="5"/>
                  <a:pt x="21" y="5"/>
                </a:cubicBezTo>
                <a:cubicBezTo>
                  <a:pt x="107" y="5"/>
                  <a:pt x="107" y="5"/>
                  <a:pt x="107" y="5"/>
                </a:cubicBezTo>
                <a:cubicBezTo>
                  <a:pt x="124" y="45"/>
                  <a:pt x="124" y="45"/>
                  <a:pt x="124" y="45"/>
                </a:cubicBezTo>
                <a:lnTo>
                  <a:pt x="99" y="4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9"/>
          <p:cNvSpPr>
            <a:spLocks noEditPoints="1"/>
          </p:cNvSpPr>
          <p:nvPr/>
        </p:nvSpPr>
        <p:spPr bwMode="auto">
          <a:xfrm>
            <a:off x="9364663" y="6327775"/>
            <a:ext cx="187325" cy="74613"/>
          </a:xfrm>
          <a:custGeom>
            <a:avLst/>
            <a:gdLst>
              <a:gd name="T0" fmla="*/ 10 w 50"/>
              <a:gd name="T1" fmla="*/ 20 h 20"/>
              <a:gd name="T2" fmla="*/ 40 w 50"/>
              <a:gd name="T3" fmla="*/ 20 h 20"/>
              <a:gd name="T4" fmla="*/ 50 w 50"/>
              <a:gd name="T5" fmla="*/ 10 h 20"/>
              <a:gd name="T6" fmla="*/ 40 w 50"/>
              <a:gd name="T7" fmla="*/ 0 h 20"/>
              <a:gd name="T8" fmla="*/ 10 w 50"/>
              <a:gd name="T9" fmla="*/ 0 h 20"/>
              <a:gd name="T10" fmla="*/ 0 w 50"/>
              <a:gd name="T11" fmla="*/ 10 h 20"/>
              <a:gd name="T12" fmla="*/ 10 w 50"/>
              <a:gd name="T13" fmla="*/ 20 h 20"/>
              <a:gd name="T14" fmla="*/ 10 w 50"/>
              <a:gd name="T15" fmla="*/ 5 h 20"/>
              <a:gd name="T16" fmla="*/ 40 w 50"/>
              <a:gd name="T17" fmla="*/ 5 h 20"/>
              <a:gd name="T18" fmla="*/ 45 w 50"/>
              <a:gd name="T19" fmla="*/ 10 h 20"/>
              <a:gd name="T20" fmla="*/ 40 w 50"/>
              <a:gd name="T21" fmla="*/ 15 h 20"/>
              <a:gd name="T22" fmla="*/ 10 w 50"/>
              <a:gd name="T23" fmla="*/ 15 h 20"/>
              <a:gd name="T24" fmla="*/ 5 w 50"/>
              <a:gd name="T25" fmla="*/ 10 h 20"/>
              <a:gd name="T26" fmla="*/ 10 w 50"/>
              <a:gd name="T27" fmla="*/ 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" h="20">
                <a:moveTo>
                  <a:pt x="10" y="20"/>
                </a:moveTo>
                <a:cubicBezTo>
                  <a:pt x="40" y="20"/>
                  <a:pt x="40" y="20"/>
                  <a:pt x="40" y="20"/>
                </a:cubicBezTo>
                <a:cubicBezTo>
                  <a:pt x="45" y="20"/>
                  <a:pt x="50" y="15"/>
                  <a:pt x="50" y="10"/>
                </a:cubicBezTo>
                <a:cubicBezTo>
                  <a:pt x="50" y="5"/>
                  <a:pt x="45" y="0"/>
                  <a:pt x="4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close/>
                <a:moveTo>
                  <a:pt x="10" y="5"/>
                </a:moveTo>
                <a:cubicBezTo>
                  <a:pt x="40" y="5"/>
                  <a:pt x="40" y="5"/>
                  <a:pt x="40" y="5"/>
                </a:cubicBezTo>
                <a:cubicBezTo>
                  <a:pt x="43" y="5"/>
                  <a:pt x="45" y="7"/>
                  <a:pt x="45" y="10"/>
                </a:cubicBezTo>
                <a:cubicBezTo>
                  <a:pt x="45" y="13"/>
                  <a:pt x="43" y="15"/>
                  <a:pt x="4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7"/>
                  <a:pt x="7" y="5"/>
                  <a:pt x="10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0"/>
          <p:cNvSpPr>
            <a:spLocks noEditPoints="1"/>
          </p:cNvSpPr>
          <p:nvPr/>
        </p:nvSpPr>
        <p:spPr bwMode="auto">
          <a:xfrm>
            <a:off x="9217025" y="6105525"/>
            <a:ext cx="481013" cy="420688"/>
          </a:xfrm>
          <a:custGeom>
            <a:avLst/>
            <a:gdLst>
              <a:gd name="T0" fmla="*/ 128 w 128"/>
              <a:gd name="T1" fmla="*/ 43 h 112"/>
              <a:gd name="T2" fmla="*/ 128 w 128"/>
              <a:gd name="T3" fmla="*/ 43 h 112"/>
              <a:gd name="T4" fmla="*/ 110 w 128"/>
              <a:gd name="T5" fmla="*/ 1 h 112"/>
              <a:gd name="T6" fmla="*/ 108 w 128"/>
              <a:gd name="T7" fmla="*/ 0 h 112"/>
              <a:gd name="T8" fmla="*/ 20 w 128"/>
              <a:gd name="T9" fmla="*/ 0 h 112"/>
              <a:gd name="T10" fmla="*/ 18 w 128"/>
              <a:gd name="T11" fmla="*/ 1 h 112"/>
              <a:gd name="T12" fmla="*/ 0 w 128"/>
              <a:gd name="T13" fmla="*/ 43 h 112"/>
              <a:gd name="T14" fmla="*/ 0 w 128"/>
              <a:gd name="T15" fmla="*/ 43 h 112"/>
              <a:gd name="T16" fmla="*/ 0 w 128"/>
              <a:gd name="T17" fmla="*/ 44 h 112"/>
              <a:gd name="T18" fmla="*/ 0 w 128"/>
              <a:gd name="T19" fmla="*/ 110 h 112"/>
              <a:gd name="T20" fmla="*/ 2 w 128"/>
              <a:gd name="T21" fmla="*/ 112 h 112"/>
              <a:gd name="T22" fmla="*/ 126 w 128"/>
              <a:gd name="T23" fmla="*/ 112 h 112"/>
              <a:gd name="T24" fmla="*/ 128 w 128"/>
              <a:gd name="T25" fmla="*/ 110 h 112"/>
              <a:gd name="T26" fmla="*/ 128 w 128"/>
              <a:gd name="T27" fmla="*/ 44 h 112"/>
              <a:gd name="T28" fmla="*/ 128 w 128"/>
              <a:gd name="T29" fmla="*/ 43 h 112"/>
              <a:gd name="T30" fmla="*/ 123 w 128"/>
              <a:gd name="T31" fmla="*/ 108 h 112"/>
              <a:gd name="T32" fmla="*/ 5 w 128"/>
              <a:gd name="T33" fmla="*/ 108 h 112"/>
              <a:gd name="T34" fmla="*/ 5 w 128"/>
              <a:gd name="T35" fmla="*/ 49 h 112"/>
              <a:gd name="T36" fmla="*/ 123 w 128"/>
              <a:gd name="T37" fmla="*/ 49 h 112"/>
              <a:gd name="T38" fmla="*/ 123 w 128"/>
              <a:gd name="T39" fmla="*/ 108 h 112"/>
              <a:gd name="T40" fmla="*/ 4 w 128"/>
              <a:gd name="T41" fmla="*/ 45 h 112"/>
              <a:gd name="T42" fmla="*/ 21 w 128"/>
              <a:gd name="T43" fmla="*/ 4 h 112"/>
              <a:gd name="T44" fmla="*/ 107 w 128"/>
              <a:gd name="T45" fmla="*/ 4 h 112"/>
              <a:gd name="T46" fmla="*/ 124 w 128"/>
              <a:gd name="T47" fmla="*/ 45 h 112"/>
              <a:gd name="T48" fmla="*/ 4 w 128"/>
              <a:gd name="T49" fmla="*/ 4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112">
                <a:moveTo>
                  <a:pt x="128" y="43"/>
                </a:moveTo>
                <a:cubicBezTo>
                  <a:pt x="128" y="43"/>
                  <a:pt x="128" y="43"/>
                  <a:pt x="128" y="43"/>
                </a:cubicBezTo>
                <a:cubicBezTo>
                  <a:pt x="110" y="1"/>
                  <a:pt x="110" y="1"/>
                  <a:pt x="110" y="1"/>
                </a:cubicBezTo>
                <a:cubicBezTo>
                  <a:pt x="110" y="0"/>
                  <a:pt x="109" y="0"/>
                  <a:pt x="10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0"/>
                  <a:pt x="18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4"/>
                  <a:pt x="0" y="44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1"/>
                  <a:pt x="1" y="112"/>
                  <a:pt x="2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7" y="112"/>
                  <a:pt x="128" y="111"/>
                  <a:pt x="128" y="110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8" y="44"/>
                  <a:pt x="128" y="43"/>
                  <a:pt x="128" y="43"/>
                </a:cubicBezTo>
                <a:close/>
                <a:moveTo>
                  <a:pt x="123" y="108"/>
                </a:moveTo>
                <a:cubicBezTo>
                  <a:pt x="5" y="108"/>
                  <a:pt x="5" y="108"/>
                  <a:pt x="5" y="108"/>
                </a:cubicBezTo>
                <a:cubicBezTo>
                  <a:pt x="5" y="49"/>
                  <a:pt x="5" y="49"/>
                  <a:pt x="5" y="49"/>
                </a:cubicBezTo>
                <a:cubicBezTo>
                  <a:pt x="123" y="49"/>
                  <a:pt x="123" y="49"/>
                  <a:pt x="123" y="49"/>
                </a:cubicBezTo>
                <a:lnTo>
                  <a:pt x="123" y="108"/>
                </a:lnTo>
                <a:close/>
                <a:moveTo>
                  <a:pt x="4" y="45"/>
                </a:moveTo>
                <a:cubicBezTo>
                  <a:pt x="21" y="4"/>
                  <a:pt x="21" y="4"/>
                  <a:pt x="21" y="4"/>
                </a:cubicBezTo>
                <a:cubicBezTo>
                  <a:pt x="107" y="4"/>
                  <a:pt x="107" y="4"/>
                  <a:pt x="107" y="4"/>
                </a:cubicBezTo>
                <a:cubicBezTo>
                  <a:pt x="124" y="45"/>
                  <a:pt x="124" y="45"/>
                  <a:pt x="124" y="45"/>
                </a:cubicBezTo>
                <a:lnTo>
                  <a:pt x="4" y="4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1"/>
          <p:cNvSpPr>
            <a:spLocks noEditPoints="1"/>
          </p:cNvSpPr>
          <p:nvPr/>
        </p:nvSpPr>
        <p:spPr bwMode="auto">
          <a:xfrm>
            <a:off x="8402638" y="6327775"/>
            <a:ext cx="187325" cy="74613"/>
          </a:xfrm>
          <a:custGeom>
            <a:avLst/>
            <a:gdLst>
              <a:gd name="T0" fmla="*/ 10 w 50"/>
              <a:gd name="T1" fmla="*/ 20 h 20"/>
              <a:gd name="T2" fmla="*/ 40 w 50"/>
              <a:gd name="T3" fmla="*/ 20 h 20"/>
              <a:gd name="T4" fmla="*/ 50 w 50"/>
              <a:gd name="T5" fmla="*/ 10 h 20"/>
              <a:gd name="T6" fmla="*/ 40 w 50"/>
              <a:gd name="T7" fmla="*/ 0 h 20"/>
              <a:gd name="T8" fmla="*/ 10 w 50"/>
              <a:gd name="T9" fmla="*/ 0 h 20"/>
              <a:gd name="T10" fmla="*/ 0 w 50"/>
              <a:gd name="T11" fmla="*/ 10 h 20"/>
              <a:gd name="T12" fmla="*/ 10 w 50"/>
              <a:gd name="T13" fmla="*/ 20 h 20"/>
              <a:gd name="T14" fmla="*/ 10 w 50"/>
              <a:gd name="T15" fmla="*/ 5 h 20"/>
              <a:gd name="T16" fmla="*/ 40 w 50"/>
              <a:gd name="T17" fmla="*/ 5 h 20"/>
              <a:gd name="T18" fmla="*/ 45 w 50"/>
              <a:gd name="T19" fmla="*/ 10 h 20"/>
              <a:gd name="T20" fmla="*/ 40 w 50"/>
              <a:gd name="T21" fmla="*/ 15 h 20"/>
              <a:gd name="T22" fmla="*/ 10 w 50"/>
              <a:gd name="T23" fmla="*/ 15 h 20"/>
              <a:gd name="T24" fmla="*/ 5 w 50"/>
              <a:gd name="T25" fmla="*/ 10 h 20"/>
              <a:gd name="T26" fmla="*/ 10 w 50"/>
              <a:gd name="T27" fmla="*/ 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" h="20">
                <a:moveTo>
                  <a:pt x="10" y="20"/>
                </a:moveTo>
                <a:cubicBezTo>
                  <a:pt x="40" y="20"/>
                  <a:pt x="40" y="20"/>
                  <a:pt x="40" y="20"/>
                </a:cubicBezTo>
                <a:cubicBezTo>
                  <a:pt x="45" y="20"/>
                  <a:pt x="50" y="15"/>
                  <a:pt x="50" y="10"/>
                </a:cubicBezTo>
                <a:cubicBezTo>
                  <a:pt x="50" y="5"/>
                  <a:pt x="45" y="0"/>
                  <a:pt x="4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close/>
                <a:moveTo>
                  <a:pt x="10" y="5"/>
                </a:moveTo>
                <a:cubicBezTo>
                  <a:pt x="40" y="5"/>
                  <a:pt x="40" y="5"/>
                  <a:pt x="40" y="5"/>
                </a:cubicBezTo>
                <a:cubicBezTo>
                  <a:pt x="43" y="5"/>
                  <a:pt x="45" y="7"/>
                  <a:pt x="45" y="10"/>
                </a:cubicBezTo>
                <a:cubicBezTo>
                  <a:pt x="45" y="13"/>
                  <a:pt x="43" y="15"/>
                  <a:pt x="4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7"/>
                  <a:pt x="7" y="5"/>
                  <a:pt x="10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>
            <a:off x="8335963" y="6218238"/>
            <a:ext cx="322263" cy="19050"/>
          </a:xfrm>
          <a:custGeom>
            <a:avLst/>
            <a:gdLst>
              <a:gd name="T0" fmla="*/ 84 w 86"/>
              <a:gd name="T1" fmla="*/ 0 h 5"/>
              <a:gd name="T2" fmla="*/ 2 w 86"/>
              <a:gd name="T3" fmla="*/ 0 h 5"/>
              <a:gd name="T4" fmla="*/ 0 w 86"/>
              <a:gd name="T5" fmla="*/ 2 h 5"/>
              <a:gd name="T6" fmla="*/ 2 w 86"/>
              <a:gd name="T7" fmla="*/ 5 h 5"/>
              <a:gd name="T8" fmla="*/ 84 w 86"/>
              <a:gd name="T9" fmla="*/ 5 h 5"/>
              <a:gd name="T10" fmla="*/ 86 w 86"/>
              <a:gd name="T11" fmla="*/ 2 h 5"/>
              <a:gd name="T12" fmla="*/ 84 w 8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5">
                <a:moveTo>
                  <a:pt x="8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5" y="5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>
            <a:off x="8361363" y="6162675"/>
            <a:ext cx="271463" cy="14288"/>
          </a:xfrm>
          <a:custGeom>
            <a:avLst/>
            <a:gdLst>
              <a:gd name="T0" fmla="*/ 3 w 72"/>
              <a:gd name="T1" fmla="*/ 4 h 4"/>
              <a:gd name="T2" fmla="*/ 69 w 72"/>
              <a:gd name="T3" fmla="*/ 4 h 4"/>
              <a:gd name="T4" fmla="*/ 72 w 72"/>
              <a:gd name="T5" fmla="*/ 2 h 4"/>
              <a:gd name="T6" fmla="*/ 69 w 72"/>
              <a:gd name="T7" fmla="*/ 0 h 4"/>
              <a:gd name="T8" fmla="*/ 3 w 72"/>
              <a:gd name="T9" fmla="*/ 0 h 4"/>
              <a:gd name="T10" fmla="*/ 0 w 72"/>
              <a:gd name="T11" fmla="*/ 2 h 4"/>
              <a:gd name="T12" fmla="*/ 3 w 7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4">
                <a:moveTo>
                  <a:pt x="3" y="4"/>
                </a:moveTo>
                <a:cubicBezTo>
                  <a:pt x="69" y="4"/>
                  <a:pt x="69" y="4"/>
                  <a:pt x="69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69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4"/>
          <p:cNvSpPr>
            <a:spLocks noEditPoints="1"/>
          </p:cNvSpPr>
          <p:nvPr/>
        </p:nvSpPr>
        <p:spPr bwMode="auto">
          <a:xfrm>
            <a:off x="8256588" y="6105525"/>
            <a:ext cx="481013" cy="420688"/>
          </a:xfrm>
          <a:custGeom>
            <a:avLst/>
            <a:gdLst>
              <a:gd name="T0" fmla="*/ 128 w 128"/>
              <a:gd name="T1" fmla="*/ 43 h 112"/>
              <a:gd name="T2" fmla="*/ 110 w 128"/>
              <a:gd name="T3" fmla="*/ 1 h 112"/>
              <a:gd name="T4" fmla="*/ 108 w 128"/>
              <a:gd name="T5" fmla="*/ 0 h 112"/>
              <a:gd name="T6" fmla="*/ 20 w 128"/>
              <a:gd name="T7" fmla="*/ 0 h 112"/>
              <a:gd name="T8" fmla="*/ 18 w 128"/>
              <a:gd name="T9" fmla="*/ 1 h 112"/>
              <a:gd name="T10" fmla="*/ 0 w 128"/>
              <a:gd name="T11" fmla="*/ 43 h 112"/>
              <a:gd name="T12" fmla="*/ 0 w 128"/>
              <a:gd name="T13" fmla="*/ 44 h 112"/>
              <a:gd name="T14" fmla="*/ 0 w 128"/>
              <a:gd name="T15" fmla="*/ 110 h 112"/>
              <a:gd name="T16" fmla="*/ 2 w 128"/>
              <a:gd name="T17" fmla="*/ 112 h 112"/>
              <a:gd name="T18" fmla="*/ 126 w 128"/>
              <a:gd name="T19" fmla="*/ 112 h 112"/>
              <a:gd name="T20" fmla="*/ 128 w 128"/>
              <a:gd name="T21" fmla="*/ 110 h 112"/>
              <a:gd name="T22" fmla="*/ 128 w 128"/>
              <a:gd name="T23" fmla="*/ 44 h 112"/>
              <a:gd name="T24" fmla="*/ 128 w 128"/>
              <a:gd name="T25" fmla="*/ 43 h 112"/>
              <a:gd name="T26" fmla="*/ 123 w 128"/>
              <a:gd name="T27" fmla="*/ 108 h 112"/>
              <a:gd name="T28" fmla="*/ 5 w 128"/>
              <a:gd name="T29" fmla="*/ 108 h 112"/>
              <a:gd name="T30" fmla="*/ 5 w 128"/>
              <a:gd name="T31" fmla="*/ 49 h 112"/>
              <a:gd name="T32" fmla="*/ 123 w 128"/>
              <a:gd name="T33" fmla="*/ 49 h 112"/>
              <a:gd name="T34" fmla="*/ 123 w 128"/>
              <a:gd name="T35" fmla="*/ 108 h 112"/>
              <a:gd name="T36" fmla="*/ 4 w 128"/>
              <a:gd name="T37" fmla="*/ 45 h 112"/>
              <a:gd name="T38" fmla="*/ 21 w 128"/>
              <a:gd name="T39" fmla="*/ 4 h 112"/>
              <a:gd name="T40" fmla="*/ 107 w 128"/>
              <a:gd name="T41" fmla="*/ 4 h 112"/>
              <a:gd name="T42" fmla="*/ 124 w 128"/>
              <a:gd name="T43" fmla="*/ 45 h 112"/>
              <a:gd name="T44" fmla="*/ 4 w 128"/>
              <a:gd name="T45" fmla="*/ 4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12">
                <a:moveTo>
                  <a:pt x="128" y="43"/>
                </a:moveTo>
                <a:cubicBezTo>
                  <a:pt x="110" y="1"/>
                  <a:pt x="110" y="1"/>
                  <a:pt x="110" y="1"/>
                </a:cubicBezTo>
                <a:cubicBezTo>
                  <a:pt x="110" y="0"/>
                  <a:pt x="109" y="0"/>
                  <a:pt x="10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0"/>
                  <a:pt x="18" y="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4"/>
                  <a:pt x="0" y="44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1"/>
                  <a:pt x="1" y="112"/>
                  <a:pt x="2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7" y="112"/>
                  <a:pt x="128" y="111"/>
                  <a:pt x="128" y="110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8" y="44"/>
                  <a:pt x="128" y="43"/>
                  <a:pt x="128" y="43"/>
                </a:cubicBezTo>
                <a:close/>
                <a:moveTo>
                  <a:pt x="123" y="108"/>
                </a:moveTo>
                <a:cubicBezTo>
                  <a:pt x="5" y="108"/>
                  <a:pt x="5" y="108"/>
                  <a:pt x="5" y="108"/>
                </a:cubicBezTo>
                <a:cubicBezTo>
                  <a:pt x="5" y="49"/>
                  <a:pt x="5" y="49"/>
                  <a:pt x="5" y="49"/>
                </a:cubicBezTo>
                <a:cubicBezTo>
                  <a:pt x="123" y="49"/>
                  <a:pt x="123" y="49"/>
                  <a:pt x="123" y="49"/>
                </a:cubicBezTo>
                <a:lnTo>
                  <a:pt x="123" y="108"/>
                </a:lnTo>
                <a:close/>
                <a:moveTo>
                  <a:pt x="4" y="45"/>
                </a:moveTo>
                <a:cubicBezTo>
                  <a:pt x="21" y="4"/>
                  <a:pt x="21" y="4"/>
                  <a:pt x="21" y="4"/>
                </a:cubicBezTo>
                <a:cubicBezTo>
                  <a:pt x="107" y="4"/>
                  <a:pt x="107" y="4"/>
                  <a:pt x="107" y="4"/>
                </a:cubicBezTo>
                <a:cubicBezTo>
                  <a:pt x="124" y="45"/>
                  <a:pt x="124" y="45"/>
                  <a:pt x="124" y="45"/>
                </a:cubicBezTo>
                <a:lnTo>
                  <a:pt x="4" y="4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15"/>
          <p:cNvSpPr>
            <a:spLocks noEditPoints="1"/>
          </p:cNvSpPr>
          <p:nvPr/>
        </p:nvSpPr>
        <p:spPr bwMode="auto">
          <a:xfrm>
            <a:off x="7296150" y="6138863"/>
            <a:ext cx="479425" cy="158750"/>
          </a:xfrm>
          <a:custGeom>
            <a:avLst/>
            <a:gdLst>
              <a:gd name="T0" fmla="*/ 64 w 128"/>
              <a:gd name="T1" fmla="*/ 4 h 42"/>
              <a:gd name="T2" fmla="*/ 96 w 128"/>
              <a:gd name="T3" fmla="*/ 10 h 42"/>
              <a:gd name="T4" fmla="*/ 123 w 128"/>
              <a:gd name="T5" fmla="*/ 26 h 42"/>
              <a:gd name="T6" fmla="*/ 123 w 128"/>
              <a:gd name="T7" fmla="*/ 26 h 42"/>
              <a:gd name="T8" fmla="*/ 123 w 128"/>
              <a:gd name="T9" fmla="*/ 26 h 42"/>
              <a:gd name="T10" fmla="*/ 123 w 128"/>
              <a:gd name="T11" fmla="*/ 28 h 42"/>
              <a:gd name="T12" fmla="*/ 123 w 128"/>
              <a:gd name="T13" fmla="*/ 29 h 42"/>
              <a:gd name="T14" fmla="*/ 115 w 128"/>
              <a:gd name="T15" fmla="*/ 37 h 42"/>
              <a:gd name="T16" fmla="*/ 115 w 128"/>
              <a:gd name="T17" fmla="*/ 37 h 42"/>
              <a:gd name="T18" fmla="*/ 114 w 128"/>
              <a:gd name="T19" fmla="*/ 38 h 42"/>
              <a:gd name="T20" fmla="*/ 113 w 128"/>
              <a:gd name="T21" fmla="*/ 37 h 42"/>
              <a:gd name="T22" fmla="*/ 93 w 128"/>
              <a:gd name="T23" fmla="*/ 25 h 42"/>
              <a:gd name="T24" fmla="*/ 64 w 128"/>
              <a:gd name="T25" fmla="*/ 19 h 42"/>
              <a:gd name="T26" fmla="*/ 35 w 128"/>
              <a:gd name="T27" fmla="*/ 25 h 42"/>
              <a:gd name="T28" fmla="*/ 15 w 128"/>
              <a:gd name="T29" fmla="*/ 37 h 42"/>
              <a:gd name="T30" fmla="*/ 14 w 128"/>
              <a:gd name="T31" fmla="*/ 38 h 42"/>
              <a:gd name="T32" fmla="*/ 14 w 128"/>
              <a:gd name="T33" fmla="*/ 38 h 42"/>
              <a:gd name="T34" fmla="*/ 5 w 128"/>
              <a:gd name="T35" fmla="*/ 29 h 42"/>
              <a:gd name="T36" fmla="*/ 5 w 128"/>
              <a:gd name="T37" fmla="*/ 28 h 42"/>
              <a:gd name="T38" fmla="*/ 5 w 128"/>
              <a:gd name="T39" fmla="*/ 26 h 42"/>
              <a:gd name="T40" fmla="*/ 5 w 128"/>
              <a:gd name="T41" fmla="*/ 26 h 42"/>
              <a:gd name="T42" fmla="*/ 5 w 128"/>
              <a:gd name="T43" fmla="*/ 26 h 42"/>
              <a:gd name="T44" fmla="*/ 32 w 128"/>
              <a:gd name="T45" fmla="*/ 10 h 42"/>
              <a:gd name="T46" fmla="*/ 64 w 128"/>
              <a:gd name="T47" fmla="*/ 4 h 42"/>
              <a:gd name="T48" fmla="*/ 64 w 128"/>
              <a:gd name="T49" fmla="*/ 0 h 42"/>
              <a:gd name="T50" fmla="*/ 31 w 128"/>
              <a:gd name="T51" fmla="*/ 6 h 42"/>
              <a:gd name="T52" fmla="*/ 2 w 128"/>
              <a:gd name="T53" fmla="*/ 23 h 42"/>
              <a:gd name="T54" fmla="*/ 0 w 128"/>
              <a:gd name="T55" fmla="*/ 28 h 42"/>
              <a:gd name="T56" fmla="*/ 2 w 128"/>
              <a:gd name="T57" fmla="*/ 32 h 42"/>
              <a:gd name="T58" fmla="*/ 11 w 128"/>
              <a:gd name="T59" fmla="*/ 41 h 42"/>
              <a:gd name="T60" fmla="*/ 14 w 128"/>
              <a:gd name="T61" fmla="*/ 42 h 42"/>
              <a:gd name="T62" fmla="*/ 18 w 128"/>
              <a:gd name="T63" fmla="*/ 41 h 42"/>
              <a:gd name="T64" fmla="*/ 37 w 128"/>
              <a:gd name="T65" fmla="*/ 29 h 42"/>
              <a:gd name="T66" fmla="*/ 64 w 128"/>
              <a:gd name="T67" fmla="*/ 24 h 42"/>
              <a:gd name="T68" fmla="*/ 91 w 128"/>
              <a:gd name="T69" fmla="*/ 29 h 42"/>
              <a:gd name="T70" fmla="*/ 110 w 128"/>
              <a:gd name="T71" fmla="*/ 41 h 42"/>
              <a:gd name="T72" fmla="*/ 114 w 128"/>
              <a:gd name="T73" fmla="*/ 42 h 42"/>
              <a:gd name="T74" fmla="*/ 117 w 128"/>
              <a:gd name="T75" fmla="*/ 41 h 42"/>
              <a:gd name="T76" fmla="*/ 118 w 128"/>
              <a:gd name="T77" fmla="*/ 41 h 42"/>
              <a:gd name="T78" fmla="*/ 126 w 128"/>
              <a:gd name="T79" fmla="*/ 32 h 42"/>
              <a:gd name="T80" fmla="*/ 128 w 128"/>
              <a:gd name="T81" fmla="*/ 28 h 42"/>
              <a:gd name="T82" fmla="*/ 126 w 128"/>
              <a:gd name="T83" fmla="*/ 23 h 42"/>
              <a:gd name="T84" fmla="*/ 97 w 128"/>
              <a:gd name="T85" fmla="*/ 6 h 42"/>
              <a:gd name="T86" fmla="*/ 64 w 128"/>
              <a:gd name="T8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42">
                <a:moveTo>
                  <a:pt x="64" y="4"/>
                </a:moveTo>
                <a:cubicBezTo>
                  <a:pt x="75" y="4"/>
                  <a:pt x="86" y="6"/>
                  <a:pt x="96" y="10"/>
                </a:cubicBezTo>
                <a:cubicBezTo>
                  <a:pt x="106" y="14"/>
                  <a:pt x="115" y="19"/>
                  <a:pt x="123" y="26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3" y="27"/>
                  <a:pt x="123" y="27"/>
                  <a:pt x="123" y="28"/>
                </a:cubicBezTo>
                <a:cubicBezTo>
                  <a:pt x="123" y="28"/>
                  <a:pt x="123" y="28"/>
                  <a:pt x="123" y="29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3" y="38"/>
                  <a:pt x="113" y="37"/>
                  <a:pt x="113" y="37"/>
                </a:cubicBezTo>
                <a:cubicBezTo>
                  <a:pt x="107" y="32"/>
                  <a:pt x="100" y="28"/>
                  <a:pt x="93" y="25"/>
                </a:cubicBezTo>
                <a:cubicBezTo>
                  <a:pt x="84" y="21"/>
                  <a:pt x="74" y="19"/>
                  <a:pt x="64" y="19"/>
                </a:cubicBezTo>
                <a:cubicBezTo>
                  <a:pt x="54" y="19"/>
                  <a:pt x="44" y="21"/>
                  <a:pt x="35" y="25"/>
                </a:cubicBezTo>
                <a:cubicBezTo>
                  <a:pt x="28" y="28"/>
                  <a:pt x="21" y="32"/>
                  <a:pt x="15" y="37"/>
                </a:cubicBezTo>
                <a:cubicBezTo>
                  <a:pt x="15" y="38"/>
                  <a:pt x="15" y="38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28"/>
                  <a:pt x="5" y="28"/>
                  <a:pt x="5" y="28"/>
                </a:cubicBezTo>
                <a:cubicBezTo>
                  <a:pt x="5" y="27"/>
                  <a:pt x="5" y="27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13" y="19"/>
                  <a:pt x="22" y="14"/>
                  <a:pt x="32" y="10"/>
                </a:cubicBezTo>
                <a:cubicBezTo>
                  <a:pt x="42" y="6"/>
                  <a:pt x="53" y="4"/>
                  <a:pt x="64" y="4"/>
                </a:cubicBezTo>
                <a:close/>
                <a:moveTo>
                  <a:pt x="64" y="0"/>
                </a:moveTo>
                <a:cubicBezTo>
                  <a:pt x="53" y="0"/>
                  <a:pt x="41" y="2"/>
                  <a:pt x="31" y="6"/>
                </a:cubicBezTo>
                <a:cubicBezTo>
                  <a:pt x="20" y="10"/>
                  <a:pt x="11" y="15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29"/>
                  <a:pt x="1" y="31"/>
                  <a:pt x="2" y="32"/>
                </a:cubicBezTo>
                <a:cubicBezTo>
                  <a:pt x="11" y="41"/>
                  <a:pt x="11" y="41"/>
                  <a:pt x="11" y="41"/>
                </a:cubicBezTo>
                <a:cubicBezTo>
                  <a:pt x="12" y="42"/>
                  <a:pt x="13" y="42"/>
                  <a:pt x="14" y="42"/>
                </a:cubicBezTo>
                <a:cubicBezTo>
                  <a:pt x="16" y="42"/>
                  <a:pt x="17" y="42"/>
                  <a:pt x="18" y="41"/>
                </a:cubicBezTo>
                <a:cubicBezTo>
                  <a:pt x="24" y="36"/>
                  <a:pt x="30" y="32"/>
                  <a:pt x="37" y="29"/>
                </a:cubicBezTo>
                <a:cubicBezTo>
                  <a:pt x="45" y="26"/>
                  <a:pt x="55" y="24"/>
                  <a:pt x="64" y="24"/>
                </a:cubicBezTo>
                <a:cubicBezTo>
                  <a:pt x="74" y="24"/>
                  <a:pt x="83" y="26"/>
                  <a:pt x="91" y="29"/>
                </a:cubicBezTo>
                <a:cubicBezTo>
                  <a:pt x="98" y="32"/>
                  <a:pt x="104" y="36"/>
                  <a:pt x="110" y="41"/>
                </a:cubicBezTo>
                <a:cubicBezTo>
                  <a:pt x="111" y="42"/>
                  <a:pt x="113" y="42"/>
                  <a:pt x="114" y="42"/>
                </a:cubicBezTo>
                <a:cubicBezTo>
                  <a:pt x="115" y="42"/>
                  <a:pt x="116" y="42"/>
                  <a:pt x="117" y="41"/>
                </a:cubicBezTo>
                <a:cubicBezTo>
                  <a:pt x="118" y="41"/>
                  <a:pt x="118" y="41"/>
                  <a:pt x="118" y="41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7" y="31"/>
                  <a:pt x="128" y="29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ubicBezTo>
                  <a:pt x="117" y="15"/>
                  <a:pt x="108" y="10"/>
                  <a:pt x="97" y="6"/>
                </a:cubicBezTo>
                <a:cubicBezTo>
                  <a:pt x="87" y="2"/>
                  <a:pt x="75" y="0"/>
                  <a:pt x="6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16"/>
          <p:cNvSpPr>
            <a:spLocks noEditPoints="1"/>
          </p:cNvSpPr>
          <p:nvPr/>
        </p:nvSpPr>
        <p:spPr bwMode="auto">
          <a:xfrm>
            <a:off x="7381875" y="6267450"/>
            <a:ext cx="307975" cy="123825"/>
          </a:xfrm>
          <a:custGeom>
            <a:avLst/>
            <a:gdLst>
              <a:gd name="T0" fmla="*/ 41 w 82"/>
              <a:gd name="T1" fmla="*/ 4 h 33"/>
              <a:gd name="T2" fmla="*/ 60 w 82"/>
              <a:gd name="T3" fmla="*/ 8 h 33"/>
              <a:gd name="T4" fmla="*/ 76 w 82"/>
              <a:gd name="T5" fmla="*/ 17 h 33"/>
              <a:gd name="T6" fmla="*/ 77 w 82"/>
              <a:gd name="T7" fmla="*/ 18 h 33"/>
              <a:gd name="T8" fmla="*/ 77 w 82"/>
              <a:gd name="T9" fmla="*/ 19 h 33"/>
              <a:gd name="T10" fmla="*/ 68 w 82"/>
              <a:gd name="T11" fmla="*/ 28 h 33"/>
              <a:gd name="T12" fmla="*/ 67 w 82"/>
              <a:gd name="T13" fmla="*/ 28 h 33"/>
              <a:gd name="T14" fmla="*/ 66 w 82"/>
              <a:gd name="T15" fmla="*/ 28 h 33"/>
              <a:gd name="T16" fmla="*/ 41 w 82"/>
              <a:gd name="T17" fmla="*/ 19 h 33"/>
              <a:gd name="T18" fmla="*/ 16 w 82"/>
              <a:gd name="T19" fmla="*/ 28 h 33"/>
              <a:gd name="T20" fmla="*/ 15 w 82"/>
              <a:gd name="T21" fmla="*/ 28 h 33"/>
              <a:gd name="T22" fmla="*/ 14 w 82"/>
              <a:gd name="T23" fmla="*/ 28 h 33"/>
              <a:gd name="T24" fmla="*/ 6 w 82"/>
              <a:gd name="T25" fmla="*/ 19 h 33"/>
              <a:gd name="T26" fmla="*/ 5 w 82"/>
              <a:gd name="T27" fmla="*/ 18 h 33"/>
              <a:gd name="T28" fmla="*/ 6 w 82"/>
              <a:gd name="T29" fmla="*/ 17 h 33"/>
              <a:gd name="T30" fmla="*/ 22 w 82"/>
              <a:gd name="T31" fmla="*/ 8 h 33"/>
              <a:gd name="T32" fmla="*/ 41 w 82"/>
              <a:gd name="T33" fmla="*/ 4 h 33"/>
              <a:gd name="T34" fmla="*/ 41 w 82"/>
              <a:gd name="T35" fmla="*/ 0 h 33"/>
              <a:gd name="T36" fmla="*/ 20 w 82"/>
              <a:gd name="T37" fmla="*/ 3 h 33"/>
              <a:gd name="T38" fmla="*/ 3 w 82"/>
              <a:gd name="T39" fmla="*/ 13 h 33"/>
              <a:gd name="T40" fmla="*/ 0 w 82"/>
              <a:gd name="T41" fmla="*/ 18 h 33"/>
              <a:gd name="T42" fmla="*/ 2 w 82"/>
              <a:gd name="T43" fmla="*/ 22 h 33"/>
              <a:gd name="T44" fmla="*/ 11 w 82"/>
              <a:gd name="T45" fmla="*/ 32 h 33"/>
              <a:gd name="T46" fmla="*/ 15 w 82"/>
              <a:gd name="T47" fmla="*/ 33 h 33"/>
              <a:gd name="T48" fmla="*/ 18 w 82"/>
              <a:gd name="T49" fmla="*/ 31 h 33"/>
              <a:gd name="T50" fmla="*/ 41 w 82"/>
              <a:gd name="T51" fmla="*/ 24 h 33"/>
              <a:gd name="T52" fmla="*/ 63 w 82"/>
              <a:gd name="T53" fmla="*/ 31 h 33"/>
              <a:gd name="T54" fmla="*/ 67 w 82"/>
              <a:gd name="T55" fmla="*/ 33 h 33"/>
              <a:gd name="T56" fmla="*/ 71 w 82"/>
              <a:gd name="T57" fmla="*/ 32 h 33"/>
              <a:gd name="T58" fmla="*/ 80 w 82"/>
              <a:gd name="T59" fmla="*/ 22 h 33"/>
              <a:gd name="T60" fmla="*/ 82 w 82"/>
              <a:gd name="T61" fmla="*/ 18 h 33"/>
              <a:gd name="T62" fmla="*/ 79 w 82"/>
              <a:gd name="T63" fmla="*/ 13 h 33"/>
              <a:gd name="T64" fmla="*/ 62 w 82"/>
              <a:gd name="T65" fmla="*/ 3 h 33"/>
              <a:gd name="T66" fmla="*/ 41 w 82"/>
              <a:gd name="T6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2" h="33">
                <a:moveTo>
                  <a:pt x="41" y="4"/>
                </a:moveTo>
                <a:cubicBezTo>
                  <a:pt x="48" y="4"/>
                  <a:pt x="54" y="5"/>
                  <a:pt x="60" y="8"/>
                </a:cubicBezTo>
                <a:cubicBezTo>
                  <a:pt x="66" y="10"/>
                  <a:pt x="72" y="13"/>
                  <a:pt x="76" y="17"/>
                </a:cubicBezTo>
                <a:cubicBezTo>
                  <a:pt x="77" y="17"/>
                  <a:pt x="77" y="18"/>
                  <a:pt x="77" y="18"/>
                </a:cubicBezTo>
                <a:cubicBezTo>
                  <a:pt x="77" y="18"/>
                  <a:pt x="77" y="19"/>
                  <a:pt x="77" y="19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8" y="28"/>
                  <a:pt x="67" y="28"/>
                </a:cubicBezTo>
                <a:cubicBezTo>
                  <a:pt x="67" y="28"/>
                  <a:pt x="67" y="28"/>
                  <a:pt x="66" y="28"/>
                </a:cubicBezTo>
                <a:cubicBezTo>
                  <a:pt x="59" y="22"/>
                  <a:pt x="50" y="19"/>
                  <a:pt x="41" y="19"/>
                </a:cubicBezTo>
                <a:cubicBezTo>
                  <a:pt x="32" y="19"/>
                  <a:pt x="23" y="22"/>
                  <a:pt x="16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4" y="28"/>
                  <a:pt x="14" y="28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19"/>
                  <a:pt x="5" y="18"/>
                  <a:pt x="5" y="18"/>
                </a:cubicBezTo>
                <a:cubicBezTo>
                  <a:pt x="5" y="18"/>
                  <a:pt x="5" y="17"/>
                  <a:pt x="6" y="17"/>
                </a:cubicBezTo>
                <a:cubicBezTo>
                  <a:pt x="11" y="13"/>
                  <a:pt x="16" y="10"/>
                  <a:pt x="22" y="8"/>
                </a:cubicBezTo>
                <a:cubicBezTo>
                  <a:pt x="28" y="5"/>
                  <a:pt x="34" y="4"/>
                  <a:pt x="41" y="4"/>
                </a:cubicBezTo>
                <a:close/>
                <a:moveTo>
                  <a:pt x="41" y="0"/>
                </a:moveTo>
                <a:cubicBezTo>
                  <a:pt x="34" y="0"/>
                  <a:pt x="27" y="1"/>
                  <a:pt x="20" y="3"/>
                </a:cubicBezTo>
                <a:cubicBezTo>
                  <a:pt x="14" y="6"/>
                  <a:pt x="8" y="9"/>
                  <a:pt x="3" y="13"/>
                </a:cubicBezTo>
                <a:cubicBezTo>
                  <a:pt x="1" y="15"/>
                  <a:pt x="0" y="16"/>
                  <a:pt x="0" y="18"/>
                </a:cubicBezTo>
                <a:cubicBezTo>
                  <a:pt x="0" y="19"/>
                  <a:pt x="2" y="22"/>
                  <a:pt x="2" y="22"/>
                </a:cubicBezTo>
                <a:cubicBezTo>
                  <a:pt x="11" y="32"/>
                  <a:pt x="11" y="32"/>
                  <a:pt x="11" y="32"/>
                </a:cubicBezTo>
                <a:cubicBezTo>
                  <a:pt x="12" y="32"/>
                  <a:pt x="14" y="33"/>
                  <a:pt x="15" y="33"/>
                </a:cubicBezTo>
                <a:cubicBezTo>
                  <a:pt x="16" y="33"/>
                  <a:pt x="17" y="32"/>
                  <a:pt x="18" y="31"/>
                </a:cubicBezTo>
                <a:cubicBezTo>
                  <a:pt x="25" y="26"/>
                  <a:pt x="33" y="24"/>
                  <a:pt x="41" y="24"/>
                </a:cubicBezTo>
                <a:cubicBezTo>
                  <a:pt x="49" y="24"/>
                  <a:pt x="57" y="26"/>
                  <a:pt x="63" y="31"/>
                </a:cubicBezTo>
                <a:cubicBezTo>
                  <a:pt x="65" y="32"/>
                  <a:pt x="66" y="33"/>
                  <a:pt x="67" y="33"/>
                </a:cubicBezTo>
                <a:cubicBezTo>
                  <a:pt x="69" y="33"/>
                  <a:pt x="70" y="32"/>
                  <a:pt x="71" y="32"/>
                </a:cubicBezTo>
                <a:cubicBezTo>
                  <a:pt x="80" y="22"/>
                  <a:pt x="80" y="22"/>
                  <a:pt x="80" y="22"/>
                </a:cubicBezTo>
                <a:cubicBezTo>
                  <a:pt x="81" y="21"/>
                  <a:pt x="82" y="19"/>
                  <a:pt x="82" y="18"/>
                </a:cubicBezTo>
                <a:cubicBezTo>
                  <a:pt x="82" y="16"/>
                  <a:pt x="81" y="15"/>
                  <a:pt x="79" y="13"/>
                </a:cubicBezTo>
                <a:cubicBezTo>
                  <a:pt x="74" y="9"/>
                  <a:pt x="68" y="6"/>
                  <a:pt x="62" y="3"/>
                </a:cubicBezTo>
                <a:cubicBezTo>
                  <a:pt x="55" y="1"/>
                  <a:pt x="48" y="0"/>
                  <a:pt x="4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7"/>
          <p:cNvSpPr>
            <a:spLocks noEditPoints="1"/>
          </p:cNvSpPr>
          <p:nvPr/>
        </p:nvSpPr>
        <p:spPr bwMode="auto">
          <a:xfrm>
            <a:off x="7472363" y="6391275"/>
            <a:ext cx="127000" cy="101600"/>
          </a:xfrm>
          <a:custGeom>
            <a:avLst/>
            <a:gdLst>
              <a:gd name="T0" fmla="*/ 17 w 34"/>
              <a:gd name="T1" fmla="*/ 5 h 27"/>
              <a:gd name="T2" fmla="*/ 29 w 34"/>
              <a:gd name="T3" fmla="*/ 8 h 27"/>
              <a:gd name="T4" fmla="*/ 30 w 34"/>
              <a:gd name="T5" fmla="*/ 9 h 27"/>
              <a:gd name="T6" fmla="*/ 30 w 34"/>
              <a:gd name="T7" fmla="*/ 10 h 27"/>
              <a:gd name="T8" fmla="*/ 18 w 34"/>
              <a:gd name="T9" fmla="*/ 22 h 27"/>
              <a:gd name="T10" fmla="*/ 17 w 34"/>
              <a:gd name="T11" fmla="*/ 23 h 27"/>
              <a:gd name="T12" fmla="*/ 16 w 34"/>
              <a:gd name="T13" fmla="*/ 22 h 27"/>
              <a:gd name="T14" fmla="*/ 5 w 34"/>
              <a:gd name="T15" fmla="*/ 10 h 27"/>
              <a:gd name="T16" fmla="*/ 5 w 34"/>
              <a:gd name="T17" fmla="*/ 10 h 27"/>
              <a:gd name="T18" fmla="*/ 5 w 34"/>
              <a:gd name="T19" fmla="*/ 10 h 27"/>
              <a:gd name="T20" fmla="*/ 4 w 34"/>
              <a:gd name="T21" fmla="*/ 9 h 27"/>
              <a:gd name="T22" fmla="*/ 5 w 34"/>
              <a:gd name="T23" fmla="*/ 8 h 27"/>
              <a:gd name="T24" fmla="*/ 17 w 34"/>
              <a:gd name="T25" fmla="*/ 5 h 27"/>
              <a:gd name="T26" fmla="*/ 17 w 34"/>
              <a:gd name="T27" fmla="*/ 0 h 27"/>
              <a:gd name="T28" fmla="*/ 3 w 34"/>
              <a:gd name="T29" fmla="*/ 4 h 27"/>
              <a:gd name="T30" fmla="*/ 0 w 34"/>
              <a:gd name="T31" fmla="*/ 9 h 27"/>
              <a:gd name="T32" fmla="*/ 1 w 34"/>
              <a:gd name="T33" fmla="*/ 13 h 27"/>
              <a:gd name="T34" fmla="*/ 1 w 34"/>
              <a:gd name="T35" fmla="*/ 13 h 27"/>
              <a:gd name="T36" fmla="*/ 12 w 34"/>
              <a:gd name="T37" fmla="*/ 25 h 27"/>
              <a:gd name="T38" fmla="*/ 17 w 34"/>
              <a:gd name="T39" fmla="*/ 27 h 27"/>
              <a:gd name="T40" fmla="*/ 17 w 34"/>
              <a:gd name="T41" fmla="*/ 27 h 27"/>
              <a:gd name="T42" fmla="*/ 22 w 34"/>
              <a:gd name="T43" fmla="*/ 25 h 27"/>
              <a:gd name="T44" fmla="*/ 33 w 34"/>
              <a:gd name="T45" fmla="*/ 13 h 27"/>
              <a:gd name="T46" fmla="*/ 34 w 34"/>
              <a:gd name="T47" fmla="*/ 9 h 27"/>
              <a:gd name="T48" fmla="*/ 32 w 34"/>
              <a:gd name="T49" fmla="*/ 4 h 27"/>
              <a:gd name="T50" fmla="*/ 17 w 34"/>
              <a:gd name="T51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" h="27">
                <a:moveTo>
                  <a:pt x="17" y="5"/>
                </a:moveTo>
                <a:cubicBezTo>
                  <a:pt x="21" y="5"/>
                  <a:pt x="26" y="6"/>
                  <a:pt x="29" y="8"/>
                </a:cubicBezTo>
                <a:cubicBezTo>
                  <a:pt x="29" y="8"/>
                  <a:pt x="30" y="9"/>
                  <a:pt x="30" y="9"/>
                </a:cubicBezTo>
                <a:cubicBezTo>
                  <a:pt x="30" y="10"/>
                  <a:pt x="30" y="10"/>
                  <a:pt x="30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7" y="23"/>
                  <a:pt x="17" y="23"/>
                </a:cubicBezTo>
                <a:cubicBezTo>
                  <a:pt x="17" y="23"/>
                  <a:pt x="16" y="22"/>
                  <a:pt x="16" y="2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4" y="10"/>
                  <a:pt x="4" y="9"/>
                </a:cubicBezTo>
                <a:cubicBezTo>
                  <a:pt x="4" y="9"/>
                  <a:pt x="5" y="8"/>
                  <a:pt x="5" y="8"/>
                </a:cubicBezTo>
                <a:cubicBezTo>
                  <a:pt x="9" y="6"/>
                  <a:pt x="13" y="5"/>
                  <a:pt x="17" y="5"/>
                </a:cubicBezTo>
                <a:close/>
                <a:moveTo>
                  <a:pt x="17" y="0"/>
                </a:moveTo>
                <a:cubicBezTo>
                  <a:pt x="12" y="0"/>
                  <a:pt x="7" y="2"/>
                  <a:pt x="3" y="4"/>
                </a:cubicBezTo>
                <a:cubicBezTo>
                  <a:pt x="1" y="6"/>
                  <a:pt x="0" y="7"/>
                  <a:pt x="0" y="9"/>
                </a:cubicBezTo>
                <a:cubicBezTo>
                  <a:pt x="0" y="11"/>
                  <a:pt x="0" y="12"/>
                  <a:pt x="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2" y="25"/>
                  <a:pt x="12" y="25"/>
                  <a:pt x="12" y="25"/>
                </a:cubicBezTo>
                <a:cubicBezTo>
                  <a:pt x="14" y="26"/>
                  <a:pt x="15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9" y="27"/>
                  <a:pt x="20" y="26"/>
                  <a:pt x="22" y="25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2"/>
                  <a:pt x="34" y="11"/>
                  <a:pt x="34" y="9"/>
                </a:cubicBezTo>
                <a:cubicBezTo>
                  <a:pt x="34" y="7"/>
                  <a:pt x="33" y="6"/>
                  <a:pt x="32" y="4"/>
                </a:cubicBezTo>
                <a:cubicBezTo>
                  <a:pt x="27" y="2"/>
                  <a:pt x="22" y="0"/>
                  <a:pt x="17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18"/>
          <p:cNvSpPr>
            <a:spLocks noEditPoints="1"/>
          </p:cNvSpPr>
          <p:nvPr/>
        </p:nvSpPr>
        <p:spPr bwMode="auto">
          <a:xfrm>
            <a:off x="6457950" y="6199188"/>
            <a:ext cx="233363" cy="233363"/>
          </a:xfrm>
          <a:custGeom>
            <a:avLst/>
            <a:gdLst>
              <a:gd name="T0" fmla="*/ 147 w 147"/>
              <a:gd name="T1" fmla="*/ 0 h 147"/>
              <a:gd name="T2" fmla="*/ 0 w 147"/>
              <a:gd name="T3" fmla="*/ 0 h 147"/>
              <a:gd name="T4" fmla="*/ 0 w 147"/>
              <a:gd name="T5" fmla="*/ 147 h 147"/>
              <a:gd name="T6" fmla="*/ 147 w 147"/>
              <a:gd name="T7" fmla="*/ 147 h 147"/>
              <a:gd name="T8" fmla="*/ 147 w 147"/>
              <a:gd name="T9" fmla="*/ 0 h 147"/>
              <a:gd name="T10" fmla="*/ 135 w 147"/>
              <a:gd name="T11" fmla="*/ 135 h 147"/>
              <a:gd name="T12" fmla="*/ 12 w 147"/>
              <a:gd name="T13" fmla="*/ 135 h 147"/>
              <a:gd name="T14" fmla="*/ 12 w 147"/>
              <a:gd name="T15" fmla="*/ 12 h 147"/>
              <a:gd name="T16" fmla="*/ 135 w 147"/>
              <a:gd name="T17" fmla="*/ 12 h 147"/>
              <a:gd name="T18" fmla="*/ 135 w 147"/>
              <a:gd name="T19" fmla="*/ 135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7" h="147">
                <a:moveTo>
                  <a:pt x="147" y="0"/>
                </a:moveTo>
                <a:lnTo>
                  <a:pt x="0" y="0"/>
                </a:lnTo>
                <a:lnTo>
                  <a:pt x="0" y="147"/>
                </a:lnTo>
                <a:lnTo>
                  <a:pt x="147" y="147"/>
                </a:lnTo>
                <a:lnTo>
                  <a:pt x="147" y="0"/>
                </a:lnTo>
                <a:close/>
                <a:moveTo>
                  <a:pt x="135" y="135"/>
                </a:moveTo>
                <a:lnTo>
                  <a:pt x="12" y="135"/>
                </a:lnTo>
                <a:lnTo>
                  <a:pt x="12" y="12"/>
                </a:lnTo>
                <a:lnTo>
                  <a:pt x="135" y="12"/>
                </a:lnTo>
                <a:lnTo>
                  <a:pt x="135" y="13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19"/>
          <p:cNvSpPr>
            <a:spLocks noEditPoints="1"/>
          </p:cNvSpPr>
          <p:nvPr/>
        </p:nvSpPr>
        <p:spPr bwMode="auto">
          <a:xfrm>
            <a:off x="6334125" y="6075363"/>
            <a:ext cx="481013" cy="481013"/>
          </a:xfrm>
          <a:custGeom>
            <a:avLst/>
            <a:gdLst>
              <a:gd name="T0" fmla="*/ 128 w 128"/>
              <a:gd name="T1" fmla="*/ 53 h 128"/>
              <a:gd name="T2" fmla="*/ 117 w 128"/>
              <a:gd name="T3" fmla="*/ 51 h 128"/>
              <a:gd name="T4" fmla="*/ 126 w 128"/>
              <a:gd name="T5" fmla="*/ 33 h 128"/>
              <a:gd name="T6" fmla="*/ 126 w 128"/>
              <a:gd name="T7" fmla="*/ 28 h 128"/>
              <a:gd name="T8" fmla="*/ 117 w 128"/>
              <a:gd name="T9" fmla="*/ 17 h 128"/>
              <a:gd name="T10" fmla="*/ 100 w 128"/>
              <a:gd name="T11" fmla="*/ 11 h 128"/>
              <a:gd name="T12" fmla="*/ 97 w 128"/>
              <a:gd name="T13" fmla="*/ 0 h 128"/>
              <a:gd name="T14" fmla="*/ 95 w 128"/>
              <a:gd name="T15" fmla="*/ 11 h 128"/>
              <a:gd name="T16" fmla="*/ 77 w 128"/>
              <a:gd name="T17" fmla="*/ 2 h 128"/>
              <a:gd name="T18" fmla="*/ 73 w 128"/>
              <a:gd name="T19" fmla="*/ 2 h 128"/>
              <a:gd name="T20" fmla="*/ 55 w 128"/>
              <a:gd name="T21" fmla="*/ 11 h 128"/>
              <a:gd name="T22" fmla="*/ 53 w 128"/>
              <a:gd name="T23" fmla="*/ 0 h 128"/>
              <a:gd name="T24" fmla="*/ 51 w 128"/>
              <a:gd name="T25" fmla="*/ 11 h 128"/>
              <a:gd name="T26" fmla="*/ 33 w 128"/>
              <a:gd name="T27" fmla="*/ 2 h 128"/>
              <a:gd name="T28" fmla="*/ 28 w 128"/>
              <a:gd name="T29" fmla="*/ 2 h 128"/>
              <a:gd name="T30" fmla="*/ 17 w 128"/>
              <a:gd name="T31" fmla="*/ 11 h 128"/>
              <a:gd name="T32" fmla="*/ 11 w 128"/>
              <a:gd name="T33" fmla="*/ 28 h 128"/>
              <a:gd name="T34" fmla="*/ 0 w 128"/>
              <a:gd name="T35" fmla="*/ 31 h 128"/>
              <a:gd name="T36" fmla="*/ 11 w 128"/>
              <a:gd name="T37" fmla="*/ 33 h 128"/>
              <a:gd name="T38" fmla="*/ 2 w 128"/>
              <a:gd name="T39" fmla="*/ 51 h 128"/>
              <a:gd name="T40" fmla="*/ 2 w 128"/>
              <a:gd name="T41" fmla="*/ 55 h 128"/>
              <a:gd name="T42" fmla="*/ 11 w 128"/>
              <a:gd name="T43" fmla="*/ 73 h 128"/>
              <a:gd name="T44" fmla="*/ 0 w 128"/>
              <a:gd name="T45" fmla="*/ 75 h 128"/>
              <a:gd name="T46" fmla="*/ 11 w 128"/>
              <a:gd name="T47" fmla="*/ 77 h 128"/>
              <a:gd name="T48" fmla="*/ 2 w 128"/>
              <a:gd name="T49" fmla="*/ 95 h 128"/>
              <a:gd name="T50" fmla="*/ 2 w 128"/>
              <a:gd name="T51" fmla="*/ 100 h 128"/>
              <a:gd name="T52" fmla="*/ 11 w 128"/>
              <a:gd name="T53" fmla="*/ 111 h 128"/>
              <a:gd name="T54" fmla="*/ 28 w 128"/>
              <a:gd name="T55" fmla="*/ 117 h 128"/>
              <a:gd name="T56" fmla="*/ 31 w 128"/>
              <a:gd name="T57" fmla="*/ 128 h 128"/>
              <a:gd name="T58" fmla="*/ 33 w 128"/>
              <a:gd name="T59" fmla="*/ 117 h 128"/>
              <a:gd name="T60" fmla="*/ 51 w 128"/>
              <a:gd name="T61" fmla="*/ 125 h 128"/>
              <a:gd name="T62" fmla="*/ 55 w 128"/>
              <a:gd name="T63" fmla="*/ 125 h 128"/>
              <a:gd name="T64" fmla="*/ 73 w 128"/>
              <a:gd name="T65" fmla="*/ 117 h 128"/>
              <a:gd name="T66" fmla="*/ 75 w 128"/>
              <a:gd name="T67" fmla="*/ 128 h 128"/>
              <a:gd name="T68" fmla="*/ 77 w 128"/>
              <a:gd name="T69" fmla="*/ 117 h 128"/>
              <a:gd name="T70" fmla="*/ 95 w 128"/>
              <a:gd name="T71" fmla="*/ 125 h 128"/>
              <a:gd name="T72" fmla="*/ 100 w 128"/>
              <a:gd name="T73" fmla="*/ 125 h 128"/>
              <a:gd name="T74" fmla="*/ 111 w 128"/>
              <a:gd name="T75" fmla="*/ 117 h 128"/>
              <a:gd name="T76" fmla="*/ 117 w 128"/>
              <a:gd name="T77" fmla="*/ 100 h 128"/>
              <a:gd name="T78" fmla="*/ 128 w 128"/>
              <a:gd name="T79" fmla="*/ 97 h 128"/>
              <a:gd name="T80" fmla="*/ 117 w 128"/>
              <a:gd name="T81" fmla="*/ 95 h 128"/>
              <a:gd name="T82" fmla="*/ 126 w 128"/>
              <a:gd name="T83" fmla="*/ 77 h 128"/>
              <a:gd name="T84" fmla="*/ 126 w 128"/>
              <a:gd name="T85" fmla="*/ 73 h 128"/>
              <a:gd name="T86" fmla="*/ 117 w 128"/>
              <a:gd name="T87" fmla="*/ 55 h 128"/>
              <a:gd name="T88" fmla="*/ 112 w 128"/>
              <a:gd name="T89" fmla="*/ 112 h 128"/>
              <a:gd name="T90" fmla="*/ 16 w 128"/>
              <a:gd name="T91" fmla="*/ 16 h 128"/>
              <a:gd name="T92" fmla="*/ 112 w 128"/>
              <a:gd name="T93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" h="128">
                <a:moveTo>
                  <a:pt x="126" y="55"/>
                </a:moveTo>
                <a:cubicBezTo>
                  <a:pt x="127" y="55"/>
                  <a:pt x="128" y="54"/>
                  <a:pt x="128" y="53"/>
                </a:cubicBezTo>
                <a:cubicBezTo>
                  <a:pt x="128" y="52"/>
                  <a:pt x="127" y="51"/>
                  <a:pt x="126" y="51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26" y="33"/>
                  <a:pt x="126" y="33"/>
                  <a:pt x="126" y="33"/>
                </a:cubicBezTo>
                <a:cubicBezTo>
                  <a:pt x="127" y="33"/>
                  <a:pt x="128" y="32"/>
                  <a:pt x="128" y="31"/>
                </a:cubicBezTo>
                <a:cubicBezTo>
                  <a:pt x="128" y="29"/>
                  <a:pt x="127" y="28"/>
                  <a:pt x="126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7" y="17"/>
                  <a:pt x="117" y="17"/>
                  <a:pt x="117" y="17"/>
                </a:cubicBezTo>
                <a:cubicBezTo>
                  <a:pt x="117" y="14"/>
                  <a:pt x="114" y="11"/>
                  <a:pt x="111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0" y="2"/>
                  <a:pt x="100" y="2"/>
                  <a:pt x="100" y="2"/>
                </a:cubicBezTo>
                <a:cubicBezTo>
                  <a:pt x="100" y="1"/>
                  <a:pt x="99" y="0"/>
                  <a:pt x="97" y="0"/>
                </a:cubicBezTo>
                <a:cubicBezTo>
                  <a:pt x="96" y="0"/>
                  <a:pt x="95" y="1"/>
                  <a:pt x="95" y="2"/>
                </a:cubicBezTo>
                <a:cubicBezTo>
                  <a:pt x="95" y="11"/>
                  <a:pt x="95" y="11"/>
                  <a:pt x="95" y="11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2"/>
                  <a:pt x="77" y="2"/>
                  <a:pt x="77" y="2"/>
                </a:cubicBezTo>
                <a:cubicBezTo>
                  <a:pt x="77" y="1"/>
                  <a:pt x="76" y="0"/>
                  <a:pt x="75" y="0"/>
                </a:cubicBezTo>
                <a:cubicBezTo>
                  <a:pt x="74" y="0"/>
                  <a:pt x="73" y="1"/>
                  <a:pt x="73" y="2"/>
                </a:cubicBezTo>
                <a:cubicBezTo>
                  <a:pt x="73" y="11"/>
                  <a:pt x="73" y="11"/>
                  <a:pt x="73" y="11"/>
                </a:cubicBezTo>
                <a:cubicBezTo>
                  <a:pt x="55" y="11"/>
                  <a:pt x="55" y="11"/>
                  <a:pt x="55" y="11"/>
                </a:cubicBezTo>
                <a:cubicBezTo>
                  <a:pt x="55" y="2"/>
                  <a:pt x="55" y="2"/>
                  <a:pt x="55" y="2"/>
                </a:cubicBezTo>
                <a:cubicBezTo>
                  <a:pt x="55" y="1"/>
                  <a:pt x="54" y="0"/>
                  <a:pt x="53" y="0"/>
                </a:cubicBezTo>
                <a:cubicBezTo>
                  <a:pt x="52" y="0"/>
                  <a:pt x="51" y="1"/>
                  <a:pt x="51" y="2"/>
                </a:cubicBezTo>
                <a:cubicBezTo>
                  <a:pt x="51" y="11"/>
                  <a:pt x="51" y="11"/>
                  <a:pt x="51" y="11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1"/>
                  <a:pt x="32" y="0"/>
                  <a:pt x="31" y="0"/>
                </a:cubicBezTo>
                <a:cubicBezTo>
                  <a:pt x="29" y="0"/>
                  <a:pt x="28" y="1"/>
                  <a:pt x="28" y="2"/>
                </a:cubicBezTo>
                <a:cubicBezTo>
                  <a:pt x="28" y="11"/>
                  <a:pt x="28" y="11"/>
                  <a:pt x="28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4" y="11"/>
                  <a:pt x="11" y="14"/>
                  <a:pt x="11" y="17"/>
                </a:cubicBezTo>
                <a:cubicBezTo>
                  <a:pt x="11" y="28"/>
                  <a:pt x="11" y="28"/>
                  <a:pt x="11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1" y="28"/>
                  <a:pt x="0" y="29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1" y="51"/>
                  <a:pt x="11" y="51"/>
                  <a:pt x="11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1" y="51"/>
                  <a:pt x="0" y="52"/>
                  <a:pt x="0" y="53"/>
                </a:cubicBezTo>
                <a:cubicBezTo>
                  <a:pt x="0" y="54"/>
                  <a:pt x="1" y="55"/>
                  <a:pt x="2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73"/>
                  <a:pt x="11" y="73"/>
                  <a:pt x="11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6"/>
                  <a:pt x="1" y="77"/>
                  <a:pt x="2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1" y="95"/>
                  <a:pt x="11" y="95"/>
                  <a:pt x="11" y="95"/>
                </a:cubicBezTo>
                <a:cubicBezTo>
                  <a:pt x="2" y="95"/>
                  <a:pt x="2" y="95"/>
                  <a:pt x="2" y="95"/>
                </a:cubicBezTo>
                <a:cubicBezTo>
                  <a:pt x="1" y="95"/>
                  <a:pt x="0" y="96"/>
                  <a:pt x="0" y="97"/>
                </a:cubicBezTo>
                <a:cubicBezTo>
                  <a:pt x="0" y="99"/>
                  <a:pt x="1" y="100"/>
                  <a:pt x="2" y="100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1" y="111"/>
                  <a:pt x="11" y="111"/>
                  <a:pt x="11" y="111"/>
                </a:cubicBezTo>
                <a:cubicBezTo>
                  <a:pt x="11" y="114"/>
                  <a:pt x="14" y="117"/>
                  <a:pt x="17" y="117"/>
                </a:cubicBezTo>
                <a:cubicBezTo>
                  <a:pt x="28" y="117"/>
                  <a:pt x="28" y="117"/>
                  <a:pt x="28" y="117"/>
                </a:cubicBezTo>
                <a:cubicBezTo>
                  <a:pt x="28" y="125"/>
                  <a:pt x="28" y="125"/>
                  <a:pt x="28" y="125"/>
                </a:cubicBezTo>
                <a:cubicBezTo>
                  <a:pt x="28" y="127"/>
                  <a:pt x="29" y="128"/>
                  <a:pt x="31" y="128"/>
                </a:cubicBezTo>
                <a:cubicBezTo>
                  <a:pt x="32" y="128"/>
                  <a:pt x="33" y="127"/>
                  <a:pt x="33" y="125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1" y="125"/>
                  <a:pt x="51" y="125"/>
                  <a:pt x="51" y="125"/>
                </a:cubicBezTo>
                <a:cubicBezTo>
                  <a:pt x="51" y="127"/>
                  <a:pt x="52" y="128"/>
                  <a:pt x="53" y="128"/>
                </a:cubicBezTo>
                <a:cubicBezTo>
                  <a:pt x="54" y="128"/>
                  <a:pt x="55" y="127"/>
                  <a:pt x="55" y="125"/>
                </a:cubicBezTo>
                <a:cubicBezTo>
                  <a:pt x="55" y="117"/>
                  <a:pt x="55" y="117"/>
                  <a:pt x="55" y="117"/>
                </a:cubicBezTo>
                <a:cubicBezTo>
                  <a:pt x="73" y="117"/>
                  <a:pt x="73" y="117"/>
                  <a:pt x="73" y="117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7"/>
                  <a:pt x="74" y="128"/>
                  <a:pt x="75" y="128"/>
                </a:cubicBezTo>
                <a:cubicBezTo>
                  <a:pt x="76" y="128"/>
                  <a:pt x="77" y="127"/>
                  <a:pt x="77" y="125"/>
                </a:cubicBezTo>
                <a:cubicBezTo>
                  <a:pt x="77" y="117"/>
                  <a:pt x="77" y="117"/>
                  <a:pt x="77" y="117"/>
                </a:cubicBezTo>
                <a:cubicBezTo>
                  <a:pt x="95" y="117"/>
                  <a:pt x="95" y="117"/>
                  <a:pt x="95" y="117"/>
                </a:cubicBezTo>
                <a:cubicBezTo>
                  <a:pt x="95" y="125"/>
                  <a:pt x="95" y="125"/>
                  <a:pt x="95" y="125"/>
                </a:cubicBezTo>
                <a:cubicBezTo>
                  <a:pt x="95" y="127"/>
                  <a:pt x="96" y="128"/>
                  <a:pt x="97" y="128"/>
                </a:cubicBezTo>
                <a:cubicBezTo>
                  <a:pt x="99" y="128"/>
                  <a:pt x="100" y="127"/>
                  <a:pt x="100" y="125"/>
                </a:cubicBezTo>
                <a:cubicBezTo>
                  <a:pt x="100" y="117"/>
                  <a:pt x="100" y="117"/>
                  <a:pt x="100" y="117"/>
                </a:cubicBezTo>
                <a:cubicBezTo>
                  <a:pt x="111" y="117"/>
                  <a:pt x="111" y="117"/>
                  <a:pt x="111" y="117"/>
                </a:cubicBezTo>
                <a:cubicBezTo>
                  <a:pt x="114" y="117"/>
                  <a:pt x="117" y="114"/>
                  <a:pt x="117" y="111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26" y="100"/>
                  <a:pt x="126" y="100"/>
                  <a:pt x="126" y="100"/>
                </a:cubicBezTo>
                <a:cubicBezTo>
                  <a:pt x="127" y="100"/>
                  <a:pt x="128" y="99"/>
                  <a:pt x="128" y="97"/>
                </a:cubicBezTo>
                <a:cubicBezTo>
                  <a:pt x="128" y="96"/>
                  <a:pt x="127" y="95"/>
                  <a:pt x="126" y="95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26" y="77"/>
                  <a:pt x="126" y="77"/>
                  <a:pt x="126" y="77"/>
                </a:cubicBezTo>
                <a:cubicBezTo>
                  <a:pt x="127" y="77"/>
                  <a:pt x="128" y="76"/>
                  <a:pt x="128" y="75"/>
                </a:cubicBezTo>
                <a:cubicBezTo>
                  <a:pt x="128" y="74"/>
                  <a:pt x="127" y="73"/>
                  <a:pt x="126" y="73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117" y="55"/>
                  <a:pt x="117" y="55"/>
                  <a:pt x="117" y="55"/>
                </a:cubicBezTo>
                <a:lnTo>
                  <a:pt x="126" y="55"/>
                </a:lnTo>
                <a:close/>
                <a:moveTo>
                  <a:pt x="112" y="112"/>
                </a:moveTo>
                <a:cubicBezTo>
                  <a:pt x="16" y="112"/>
                  <a:pt x="16" y="112"/>
                  <a:pt x="16" y="112"/>
                </a:cubicBezTo>
                <a:cubicBezTo>
                  <a:pt x="16" y="16"/>
                  <a:pt x="16" y="16"/>
                  <a:pt x="16" y="16"/>
                </a:cubicBezTo>
                <a:cubicBezTo>
                  <a:pt x="112" y="16"/>
                  <a:pt x="112" y="16"/>
                  <a:pt x="112" y="16"/>
                </a:cubicBezTo>
                <a:lnTo>
                  <a:pt x="112" y="11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Oval 20"/>
          <p:cNvSpPr>
            <a:spLocks noChangeArrowheads="1"/>
          </p:cNvSpPr>
          <p:nvPr/>
        </p:nvSpPr>
        <p:spPr bwMode="auto">
          <a:xfrm>
            <a:off x="5770563" y="6330950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1"/>
          <p:cNvSpPr>
            <a:spLocks/>
          </p:cNvSpPr>
          <p:nvPr/>
        </p:nvSpPr>
        <p:spPr bwMode="auto">
          <a:xfrm>
            <a:off x="5426075" y="6327775"/>
            <a:ext cx="36513" cy="36513"/>
          </a:xfrm>
          <a:custGeom>
            <a:avLst/>
            <a:gdLst>
              <a:gd name="T0" fmla="*/ 4 w 10"/>
              <a:gd name="T1" fmla="*/ 9 h 10"/>
              <a:gd name="T2" fmla="*/ 10 w 10"/>
              <a:gd name="T3" fmla="*/ 4 h 10"/>
              <a:gd name="T4" fmla="*/ 10 w 10"/>
              <a:gd name="T5" fmla="*/ 1 h 10"/>
              <a:gd name="T6" fmla="*/ 8 w 10"/>
              <a:gd name="T7" fmla="*/ 0 h 10"/>
              <a:gd name="T8" fmla="*/ 6 w 10"/>
              <a:gd name="T9" fmla="*/ 1 h 10"/>
              <a:gd name="T10" fmla="*/ 1 w 10"/>
              <a:gd name="T11" fmla="*/ 6 h 10"/>
              <a:gd name="T12" fmla="*/ 0 w 10"/>
              <a:gd name="T13" fmla="*/ 7 h 10"/>
              <a:gd name="T14" fmla="*/ 1 w 10"/>
              <a:gd name="T15" fmla="*/ 9 h 10"/>
              <a:gd name="T16" fmla="*/ 4 w 10"/>
              <a:gd name="T17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4" y="9"/>
                </a:moveTo>
                <a:cubicBezTo>
                  <a:pt x="10" y="4"/>
                  <a:pt x="10" y="4"/>
                  <a:pt x="10" y="4"/>
                </a:cubicBezTo>
                <a:cubicBezTo>
                  <a:pt x="10" y="3"/>
                  <a:pt x="10" y="1"/>
                  <a:pt x="10" y="1"/>
                </a:cubicBezTo>
                <a:cubicBezTo>
                  <a:pt x="9" y="0"/>
                  <a:pt x="9" y="0"/>
                  <a:pt x="8" y="0"/>
                </a:cubicBezTo>
                <a:cubicBezTo>
                  <a:pt x="7" y="0"/>
                  <a:pt x="7" y="0"/>
                  <a:pt x="6" y="1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7"/>
                  <a:pt x="0" y="7"/>
                </a:cubicBezTo>
                <a:cubicBezTo>
                  <a:pt x="0" y="8"/>
                  <a:pt x="1" y="9"/>
                  <a:pt x="1" y="9"/>
                </a:cubicBezTo>
                <a:cubicBezTo>
                  <a:pt x="2" y="10"/>
                  <a:pt x="3" y="10"/>
                  <a:pt x="4" y="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2"/>
          <p:cNvSpPr>
            <a:spLocks/>
          </p:cNvSpPr>
          <p:nvPr/>
        </p:nvSpPr>
        <p:spPr bwMode="auto">
          <a:xfrm>
            <a:off x="5492750" y="6327775"/>
            <a:ext cx="38100" cy="36513"/>
          </a:xfrm>
          <a:custGeom>
            <a:avLst/>
            <a:gdLst>
              <a:gd name="T0" fmla="*/ 4 w 10"/>
              <a:gd name="T1" fmla="*/ 9 h 10"/>
              <a:gd name="T2" fmla="*/ 9 w 10"/>
              <a:gd name="T3" fmla="*/ 4 h 10"/>
              <a:gd name="T4" fmla="*/ 9 w 10"/>
              <a:gd name="T5" fmla="*/ 1 h 10"/>
              <a:gd name="T6" fmla="*/ 8 w 10"/>
              <a:gd name="T7" fmla="*/ 0 h 10"/>
              <a:gd name="T8" fmla="*/ 6 w 10"/>
              <a:gd name="T9" fmla="*/ 1 h 10"/>
              <a:gd name="T10" fmla="*/ 1 w 10"/>
              <a:gd name="T11" fmla="*/ 6 h 10"/>
              <a:gd name="T12" fmla="*/ 0 w 10"/>
              <a:gd name="T13" fmla="*/ 7 h 10"/>
              <a:gd name="T14" fmla="*/ 1 w 10"/>
              <a:gd name="T15" fmla="*/ 9 h 10"/>
              <a:gd name="T16" fmla="*/ 4 w 10"/>
              <a:gd name="T17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4" y="9"/>
                </a:moveTo>
                <a:cubicBezTo>
                  <a:pt x="9" y="4"/>
                  <a:pt x="9" y="4"/>
                  <a:pt x="9" y="4"/>
                </a:cubicBezTo>
                <a:cubicBezTo>
                  <a:pt x="10" y="3"/>
                  <a:pt x="10" y="1"/>
                  <a:pt x="9" y="1"/>
                </a:cubicBezTo>
                <a:cubicBezTo>
                  <a:pt x="9" y="0"/>
                  <a:pt x="8" y="0"/>
                  <a:pt x="8" y="0"/>
                </a:cubicBezTo>
                <a:cubicBezTo>
                  <a:pt x="7" y="0"/>
                  <a:pt x="7" y="0"/>
                  <a:pt x="6" y="1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7"/>
                  <a:pt x="0" y="7"/>
                </a:cubicBezTo>
                <a:cubicBezTo>
                  <a:pt x="0" y="8"/>
                  <a:pt x="1" y="9"/>
                  <a:pt x="1" y="9"/>
                </a:cubicBezTo>
                <a:cubicBezTo>
                  <a:pt x="2" y="10"/>
                  <a:pt x="3" y="10"/>
                  <a:pt x="4" y="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23"/>
          <p:cNvSpPr>
            <a:spLocks noChangeArrowheads="1"/>
          </p:cNvSpPr>
          <p:nvPr/>
        </p:nvSpPr>
        <p:spPr bwMode="auto">
          <a:xfrm>
            <a:off x="5770563" y="6443663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4"/>
          <p:cNvSpPr>
            <a:spLocks/>
          </p:cNvSpPr>
          <p:nvPr/>
        </p:nvSpPr>
        <p:spPr bwMode="auto">
          <a:xfrm>
            <a:off x="5426075" y="6440488"/>
            <a:ext cx="36513" cy="36513"/>
          </a:xfrm>
          <a:custGeom>
            <a:avLst/>
            <a:gdLst>
              <a:gd name="T0" fmla="*/ 4 w 10"/>
              <a:gd name="T1" fmla="*/ 9 h 10"/>
              <a:gd name="T2" fmla="*/ 10 w 10"/>
              <a:gd name="T3" fmla="*/ 3 h 10"/>
              <a:gd name="T4" fmla="*/ 10 w 10"/>
              <a:gd name="T5" fmla="*/ 0 h 10"/>
              <a:gd name="T6" fmla="*/ 8 w 10"/>
              <a:gd name="T7" fmla="*/ 0 h 10"/>
              <a:gd name="T8" fmla="*/ 6 w 10"/>
              <a:gd name="T9" fmla="*/ 0 h 10"/>
              <a:gd name="T10" fmla="*/ 1 w 10"/>
              <a:gd name="T11" fmla="*/ 6 h 10"/>
              <a:gd name="T12" fmla="*/ 0 w 10"/>
              <a:gd name="T13" fmla="*/ 7 h 10"/>
              <a:gd name="T14" fmla="*/ 1 w 10"/>
              <a:gd name="T15" fmla="*/ 9 h 10"/>
              <a:gd name="T16" fmla="*/ 4 w 10"/>
              <a:gd name="T17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4" y="9"/>
                </a:moveTo>
                <a:cubicBezTo>
                  <a:pt x="10" y="3"/>
                  <a:pt x="10" y="3"/>
                  <a:pt x="10" y="3"/>
                </a:cubicBezTo>
                <a:cubicBezTo>
                  <a:pt x="10" y="3"/>
                  <a:pt x="10" y="1"/>
                  <a:pt x="10" y="0"/>
                </a:cubicBezTo>
                <a:cubicBezTo>
                  <a:pt x="9" y="0"/>
                  <a:pt x="9" y="0"/>
                  <a:pt x="8" y="0"/>
                </a:cubicBezTo>
                <a:cubicBezTo>
                  <a:pt x="7" y="0"/>
                  <a:pt x="7" y="0"/>
                  <a:pt x="6" y="0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7"/>
                  <a:pt x="0" y="7"/>
                </a:cubicBezTo>
                <a:cubicBezTo>
                  <a:pt x="0" y="8"/>
                  <a:pt x="1" y="8"/>
                  <a:pt x="1" y="9"/>
                </a:cubicBezTo>
                <a:cubicBezTo>
                  <a:pt x="2" y="10"/>
                  <a:pt x="3" y="10"/>
                  <a:pt x="4" y="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25"/>
          <p:cNvSpPr>
            <a:spLocks/>
          </p:cNvSpPr>
          <p:nvPr/>
        </p:nvSpPr>
        <p:spPr bwMode="auto">
          <a:xfrm>
            <a:off x="5492750" y="6440488"/>
            <a:ext cx="38100" cy="36513"/>
          </a:xfrm>
          <a:custGeom>
            <a:avLst/>
            <a:gdLst>
              <a:gd name="T0" fmla="*/ 4 w 10"/>
              <a:gd name="T1" fmla="*/ 9 h 10"/>
              <a:gd name="T2" fmla="*/ 9 w 10"/>
              <a:gd name="T3" fmla="*/ 3 h 10"/>
              <a:gd name="T4" fmla="*/ 9 w 10"/>
              <a:gd name="T5" fmla="*/ 0 h 10"/>
              <a:gd name="T6" fmla="*/ 8 w 10"/>
              <a:gd name="T7" fmla="*/ 0 h 10"/>
              <a:gd name="T8" fmla="*/ 6 w 10"/>
              <a:gd name="T9" fmla="*/ 0 h 10"/>
              <a:gd name="T10" fmla="*/ 1 w 10"/>
              <a:gd name="T11" fmla="*/ 6 h 10"/>
              <a:gd name="T12" fmla="*/ 0 w 10"/>
              <a:gd name="T13" fmla="*/ 7 h 10"/>
              <a:gd name="T14" fmla="*/ 1 w 10"/>
              <a:gd name="T15" fmla="*/ 9 h 10"/>
              <a:gd name="T16" fmla="*/ 4 w 10"/>
              <a:gd name="T17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4" y="9"/>
                </a:moveTo>
                <a:cubicBezTo>
                  <a:pt x="9" y="3"/>
                  <a:pt x="9" y="3"/>
                  <a:pt x="9" y="3"/>
                </a:cubicBezTo>
                <a:cubicBezTo>
                  <a:pt x="10" y="3"/>
                  <a:pt x="10" y="1"/>
                  <a:pt x="9" y="0"/>
                </a:cubicBezTo>
                <a:cubicBezTo>
                  <a:pt x="9" y="0"/>
                  <a:pt x="8" y="0"/>
                  <a:pt x="8" y="0"/>
                </a:cubicBezTo>
                <a:cubicBezTo>
                  <a:pt x="7" y="0"/>
                  <a:pt x="7" y="0"/>
                  <a:pt x="6" y="0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7"/>
                  <a:pt x="0" y="7"/>
                </a:cubicBezTo>
                <a:cubicBezTo>
                  <a:pt x="0" y="8"/>
                  <a:pt x="1" y="8"/>
                  <a:pt x="1" y="9"/>
                </a:cubicBezTo>
                <a:cubicBezTo>
                  <a:pt x="2" y="10"/>
                  <a:pt x="3" y="10"/>
                  <a:pt x="4" y="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Oval 26"/>
          <p:cNvSpPr>
            <a:spLocks noChangeArrowheads="1"/>
          </p:cNvSpPr>
          <p:nvPr/>
        </p:nvSpPr>
        <p:spPr bwMode="auto">
          <a:xfrm>
            <a:off x="5770563" y="6218238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27"/>
          <p:cNvSpPr>
            <a:spLocks/>
          </p:cNvSpPr>
          <p:nvPr/>
        </p:nvSpPr>
        <p:spPr bwMode="auto">
          <a:xfrm>
            <a:off x="5429250" y="6215063"/>
            <a:ext cx="38100" cy="36513"/>
          </a:xfrm>
          <a:custGeom>
            <a:avLst/>
            <a:gdLst>
              <a:gd name="T0" fmla="*/ 4 w 10"/>
              <a:gd name="T1" fmla="*/ 9 h 10"/>
              <a:gd name="T2" fmla="*/ 9 w 10"/>
              <a:gd name="T3" fmla="*/ 4 h 10"/>
              <a:gd name="T4" fmla="*/ 10 w 10"/>
              <a:gd name="T5" fmla="*/ 2 h 10"/>
              <a:gd name="T6" fmla="*/ 9 w 10"/>
              <a:gd name="T7" fmla="*/ 1 h 10"/>
              <a:gd name="T8" fmla="*/ 7 w 10"/>
              <a:gd name="T9" fmla="*/ 0 h 10"/>
              <a:gd name="T10" fmla="*/ 6 w 10"/>
              <a:gd name="T11" fmla="*/ 0 h 10"/>
              <a:gd name="T12" fmla="*/ 0 w 10"/>
              <a:gd name="T13" fmla="*/ 6 h 10"/>
              <a:gd name="T14" fmla="*/ 0 w 10"/>
              <a:gd name="T15" fmla="*/ 9 h 10"/>
              <a:gd name="T16" fmla="*/ 4 w 10"/>
              <a:gd name="T17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4" y="9"/>
                </a:moveTo>
                <a:cubicBezTo>
                  <a:pt x="9" y="4"/>
                  <a:pt x="9" y="4"/>
                  <a:pt x="9" y="4"/>
                </a:cubicBezTo>
                <a:cubicBezTo>
                  <a:pt x="9" y="3"/>
                  <a:pt x="10" y="3"/>
                  <a:pt x="10" y="2"/>
                </a:cubicBezTo>
                <a:cubicBezTo>
                  <a:pt x="10" y="2"/>
                  <a:pt x="9" y="1"/>
                  <a:pt x="9" y="1"/>
                </a:cubicBezTo>
                <a:cubicBezTo>
                  <a:pt x="9" y="0"/>
                  <a:pt x="8" y="0"/>
                  <a:pt x="7" y="0"/>
                </a:cubicBezTo>
                <a:cubicBezTo>
                  <a:pt x="7" y="0"/>
                  <a:pt x="6" y="0"/>
                  <a:pt x="6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7"/>
                  <a:pt x="0" y="8"/>
                  <a:pt x="0" y="9"/>
                </a:cubicBezTo>
                <a:cubicBezTo>
                  <a:pt x="1" y="10"/>
                  <a:pt x="3" y="10"/>
                  <a:pt x="4" y="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28"/>
          <p:cNvSpPr>
            <a:spLocks/>
          </p:cNvSpPr>
          <p:nvPr/>
        </p:nvSpPr>
        <p:spPr bwMode="auto">
          <a:xfrm>
            <a:off x="5497513" y="6215063"/>
            <a:ext cx="36513" cy="36513"/>
          </a:xfrm>
          <a:custGeom>
            <a:avLst/>
            <a:gdLst>
              <a:gd name="T0" fmla="*/ 4 w 10"/>
              <a:gd name="T1" fmla="*/ 9 h 10"/>
              <a:gd name="T2" fmla="*/ 9 w 10"/>
              <a:gd name="T3" fmla="*/ 4 h 10"/>
              <a:gd name="T4" fmla="*/ 10 w 10"/>
              <a:gd name="T5" fmla="*/ 2 h 10"/>
              <a:gd name="T6" fmla="*/ 9 w 10"/>
              <a:gd name="T7" fmla="*/ 1 h 10"/>
              <a:gd name="T8" fmla="*/ 7 w 10"/>
              <a:gd name="T9" fmla="*/ 0 h 10"/>
              <a:gd name="T10" fmla="*/ 6 w 10"/>
              <a:gd name="T11" fmla="*/ 0 h 10"/>
              <a:gd name="T12" fmla="*/ 0 w 10"/>
              <a:gd name="T13" fmla="*/ 6 h 10"/>
              <a:gd name="T14" fmla="*/ 0 w 10"/>
              <a:gd name="T15" fmla="*/ 9 h 10"/>
              <a:gd name="T16" fmla="*/ 4 w 10"/>
              <a:gd name="T17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4" y="9"/>
                </a:moveTo>
                <a:cubicBezTo>
                  <a:pt x="9" y="4"/>
                  <a:pt x="9" y="4"/>
                  <a:pt x="9" y="4"/>
                </a:cubicBezTo>
                <a:cubicBezTo>
                  <a:pt x="9" y="3"/>
                  <a:pt x="10" y="3"/>
                  <a:pt x="10" y="2"/>
                </a:cubicBezTo>
                <a:cubicBezTo>
                  <a:pt x="10" y="2"/>
                  <a:pt x="9" y="1"/>
                  <a:pt x="9" y="1"/>
                </a:cubicBezTo>
                <a:cubicBezTo>
                  <a:pt x="8" y="0"/>
                  <a:pt x="8" y="0"/>
                  <a:pt x="7" y="0"/>
                </a:cubicBezTo>
                <a:cubicBezTo>
                  <a:pt x="7" y="0"/>
                  <a:pt x="6" y="0"/>
                  <a:pt x="6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7"/>
                  <a:pt x="0" y="8"/>
                  <a:pt x="0" y="9"/>
                </a:cubicBezTo>
                <a:cubicBezTo>
                  <a:pt x="1" y="10"/>
                  <a:pt x="3" y="10"/>
                  <a:pt x="4" y="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9"/>
          <p:cNvSpPr>
            <a:spLocks noEditPoints="1"/>
          </p:cNvSpPr>
          <p:nvPr/>
        </p:nvSpPr>
        <p:spPr bwMode="auto">
          <a:xfrm>
            <a:off x="5373688" y="6113463"/>
            <a:ext cx="479425" cy="404813"/>
          </a:xfrm>
          <a:custGeom>
            <a:avLst/>
            <a:gdLst>
              <a:gd name="T0" fmla="*/ 126 w 128"/>
              <a:gd name="T1" fmla="*/ 17 h 108"/>
              <a:gd name="T2" fmla="*/ 111 w 128"/>
              <a:gd name="T3" fmla="*/ 1 h 108"/>
              <a:gd name="T4" fmla="*/ 110 w 128"/>
              <a:gd name="T5" fmla="*/ 0 h 108"/>
              <a:gd name="T6" fmla="*/ 18 w 128"/>
              <a:gd name="T7" fmla="*/ 0 h 108"/>
              <a:gd name="T8" fmla="*/ 17 w 128"/>
              <a:gd name="T9" fmla="*/ 1 h 108"/>
              <a:gd name="T10" fmla="*/ 2 w 128"/>
              <a:gd name="T11" fmla="*/ 17 h 108"/>
              <a:gd name="T12" fmla="*/ 0 w 128"/>
              <a:gd name="T13" fmla="*/ 21 h 108"/>
              <a:gd name="T14" fmla="*/ 0 w 128"/>
              <a:gd name="T15" fmla="*/ 102 h 108"/>
              <a:gd name="T16" fmla="*/ 6 w 128"/>
              <a:gd name="T17" fmla="*/ 108 h 108"/>
              <a:gd name="T18" fmla="*/ 122 w 128"/>
              <a:gd name="T19" fmla="*/ 108 h 108"/>
              <a:gd name="T20" fmla="*/ 128 w 128"/>
              <a:gd name="T21" fmla="*/ 103 h 108"/>
              <a:gd name="T22" fmla="*/ 128 w 128"/>
              <a:gd name="T23" fmla="*/ 102 h 108"/>
              <a:gd name="T24" fmla="*/ 128 w 128"/>
              <a:gd name="T25" fmla="*/ 21 h 108"/>
              <a:gd name="T26" fmla="*/ 126 w 128"/>
              <a:gd name="T27" fmla="*/ 17 h 108"/>
              <a:gd name="T28" fmla="*/ 10 w 128"/>
              <a:gd name="T29" fmla="*/ 15 h 108"/>
              <a:gd name="T30" fmla="*/ 19 w 128"/>
              <a:gd name="T31" fmla="*/ 4 h 108"/>
              <a:gd name="T32" fmla="*/ 109 w 128"/>
              <a:gd name="T33" fmla="*/ 4 h 108"/>
              <a:gd name="T34" fmla="*/ 118 w 128"/>
              <a:gd name="T35" fmla="*/ 15 h 108"/>
              <a:gd name="T36" fmla="*/ 10 w 128"/>
              <a:gd name="T37" fmla="*/ 15 h 108"/>
              <a:gd name="T38" fmla="*/ 123 w 128"/>
              <a:gd name="T39" fmla="*/ 104 h 108"/>
              <a:gd name="T40" fmla="*/ 5 w 128"/>
              <a:gd name="T41" fmla="*/ 104 h 108"/>
              <a:gd name="T42" fmla="*/ 5 w 128"/>
              <a:gd name="T43" fmla="*/ 79 h 108"/>
              <a:gd name="T44" fmla="*/ 123 w 128"/>
              <a:gd name="T45" fmla="*/ 79 h 108"/>
              <a:gd name="T46" fmla="*/ 123 w 128"/>
              <a:gd name="T47" fmla="*/ 104 h 108"/>
              <a:gd name="T48" fmla="*/ 123 w 128"/>
              <a:gd name="T49" fmla="*/ 74 h 108"/>
              <a:gd name="T50" fmla="*/ 5 w 128"/>
              <a:gd name="T51" fmla="*/ 74 h 108"/>
              <a:gd name="T52" fmla="*/ 5 w 128"/>
              <a:gd name="T53" fmla="*/ 49 h 108"/>
              <a:gd name="T54" fmla="*/ 123 w 128"/>
              <a:gd name="T55" fmla="*/ 49 h 108"/>
              <a:gd name="T56" fmla="*/ 123 w 128"/>
              <a:gd name="T57" fmla="*/ 74 h 108"/>
              <a:gd name="T58" fmla="*/ 123 w 128"/>
              <a:gd name="T59" fmla="*/ 44 h 108"/>
              <a:gd name="T60" fmla="*/ 5 w 128"/>
              <a:gd name="T61" fmla="*/ 44 h 108"/>
              <a:gd name="T62" fmla="*/ 5 w 128"/>
              <a:gd name="T63" fmla="*/ 19 h 108"/>
              <a:gd name="T64" fmla="*/ 123 w 128"/>
              <a:gd name="T65" fmla="*/ 19 h 108"/>
              <a:gd name="T66" fmla="*/ 123 w 128"/>
              <a:gd name="T67" fmla="*/ 4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" h="108">
                <a:moveTo>
                  <a:pt x="126" y="17"/>
                </a:moveTo>
                <a:cubicBezTo>
                  <a:pt x="111" y="1"/>
                  <a:pt x="111" y="1"/>
                  <a:pt x="111" y="1"/>
                </a:cubicBezTo>
                <a:cubicBezTo>
                  <a:pt x="111" y="0"/>
                  <a:pt x="110" y="0"/>
                  <a:pt x="110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7" y="0"/>
                  <a:pt x="17" y="1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0" y="19"/>
                  <a:pt x="0" y="21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6"/>
                  <a:pt x="3" y="108"/>
                  <a:pt x="6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5" y="108"/>
                  <a:pt x="128" y="106"/>
                  <a:pt x="128" y="103"/>
                </a:cubicBezTo>
                <a:cubicBezTo>
                  <a:pt x="128" y="102"/>
                  <a:pt x="128" y="102"/>
                  <a:pt x="128" y="102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19"/>
                  <a:pt x="127" y="18"/>
                  <a:pt x="126" y="17"/>
                </a:cubicBezTo>
                <a:close/>
                <a:moveTo>
                  <a:pt x="10" y="15"/>
                </a:moveTo>
                <a:cubicBezTo>
                  <a:pt x="19" y="4"/>
                  <a:pt x="19" y="4"/>
                  <a:pt x="19" y="4"/>
                </a:cubicBezTo>
                <a:cubicBezTo>
                  <a:pt x="109" y="4"/>
                  <a:pt x="109" y="4"/>
                  <a:pt x="109" y="4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3" y="104"/>
                </a:moveTo>
                <a:cubicBezTo>
                  <a:pt x="5" y="104"/>
                  <a:pt x="5" y="104"/>
                  <a:pt x="5" y="104"/>
                </a:cubicBezTo>
                <a:cubicBezTo>
                  <a:pt x="5" y="79"/>
                  <a:pt x="5" y="79"/>
                  <a:pt x="5" y="79"/>
                </a:cubicBezTo>
                <a:cubicBezTo>
                  <a:pt x="123" y="79"/>
                  <a:pt x="123" y="79"/>
                  <a:pt x="123" y="79"/>
                </a:cubicBezTo>
                <a:lnTo>
                  <a:pt x="123" y="104"/>
                </a:lnTo>
                <a:close/>
                <a:moveTo>
                  <a:pt x="123" y="74"/>
                </a:moveTo>
                <a:cubicBezTo>
                  <a:pt x="5" y="74"/>
                  <a:pt x="5" y="74"/>
                  <a:pt x="5" y="74"/>
                </a:cubicBezTo>
                <a:cubicBezTo>
                  <a:pt x="5" y="49"/>
                  <a:pt x="5" y="49"/>
                  <a:pt x="5" y="49"/>
                </a:cubicBezTo>
                <a:cubicBezTo>
                  <a:pt x="123" y="49"/>
                  <a:pt x="123" y="49"/>
                  <a:pt x="123" y="49"/>
                </a:cubicBezTo>
                <a:lnTo>
                  <a:pt x="123" y="74"/>
                </a:lnTo>
                <a:close/>
                <a:moveTo>
                  <a:pt x="123" y="44"/>
                </a:moveTo>
                <a:cubicBezTo>
                  <a:pt x="5" y="44"/>
                  <a:pt x="5" y="44"/>
                  <a:pt x="5" y="44"/>
                </a:cubicBezTo>
                <a:cubicBezTo>
                  <a:pt x="5" y="19"/>
                  <a:pt x="5" y="19"/>
                  <a:pt x="5" y="19"/>
                </a:cubicBezTo>
                <a:cubicBezTo>
                  <a:pt x="123" y="19"/>
                  <a:pt x="123" y="19"/>
                  <a:pt x="123" y="19"/>
                </a:cubicBezTo>
                <a:lnTo>
                  <a:pt x="123" y="4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30"/>
          <p:cNvSpPr>
            <a:spLocks noEditPoints="1"/>
          </p:cNvSpPr>
          <p:nvPr/>
        </p:nvSpPr>
        <p:spPr bwMode="auto">
          <a:xfrm>
            <a:off x="4411663" y="6091238"/>
            <a:ext cx="481013" cy="450850"/>
          </a:xfrm>
          <a:custGeom>
            <a:avLst/>
            <a:gdLst>
              <a:gd name="T0" fmla="*/ 0 w 128"/>
              <a:gd name="T1" fmla="*/ 21 h 120"/>
              <a:gd name="T2" fmla="*/ 64 w 128"/>
              <a:gd name="T3" fmla="*/ 120 h 120"/>
              <a:gd name="T4" fmla="*/ 128 w 128"/>
              <a:gd name="T5" fmla="*/ 85 h 120"/>
              <a:gd name="T6" fmla="*/ 64 w 128"/>
              <a:gd name="T7" fmla="*/ 0 h 120"/>
              <a:gd name="T8" fmla="*/ 7 w 128"/>
              <a:gd name="T9" fmla="*/ 57 h 120"/>
              <a:gd name="T10" fmla="*/ 69 w 128"/>
              <a:gd name="T11" fmla="*/ 68 h 120"/>
              <a:gd name="T12" fmla="*/ 64 w 128"/>
              <a:gd name="T13" fmla="*/ 85 h 120"/>
              <a:gd name="T14" fmla="*/ 64 w 128"/>
              <a:gd name="T15" fmla="*/ 90 h 120"/>
              <a:gd name="T16" fmla="*/ 21 w 128"/>
              <a:gd name="T17" fmla="*/ 84 h 120"/>
              <a:gd name="T18" fmla="*/ 5 w 128"/>
              <a:gd name="T19" fmla="*/ 55 h 120"/>
              <a:gd name="T20" fmla="*/ 64 w 128"/>
              <a:gd name="T21" fmla="*/ 116 h 120"/>
              <a:gd name="T22" fmla="*/ 5 w 128"/>
              <a:gd name="T23" fmla="*/ 99 h 120"/>
              <a:gd name="T24" fmla="*/ 7 w 128"/>
              <a:gd name="T25" fmla="*/ 83 h 120"/>
              <a:gd name="T26" fmla="*/ 66 w 128"/>
              <a:gd name="T27" fmla="*/ 94 h 120"/>
              <a:gd name="T28" fmla="*/ 80 w 128"/>
              <a:gd name="T29" fmla="*/ 112 h 120"/>
              <a:gd name="T30" fmla="*/ 79 w 128"/>
              <a:gd name="T31" fmla="*/ 115 h 120"/>
              <a:gd name="T32" fmla="*/ 96 w 128"/>
              <a:gd name="T33" fmla="*/ 112 h 120"/>
              <a:gd name="T34" fmla="*/ 69 w 128"/>
              <a:gd name="T35" fmla="*/ 85 h 120"/>
              <a:gd name="T36" fmla="*/ 96 w 128"/>
              <a:gd name="T37" fmla="*/ 57 h 120"/>
              <a:gd name="T38" fmla="*/ 123 w 128"/>
              <a:gd name="T39" fmla="*/ 85 h 120"/>
              <a:gd name="T40" fmla="*/ 123 w 128"/>
              <a:gd name="T41" fmla="*/ 68 h 120"/>
              <a:gd name="T42" fmla="*/ 96 w 128"/>
              <a:gd name="T43" fmla="*/ 53 h 120"/>
              <a:gd name="T44" fmla="*/ 72 w 128"/>
              <a:gd name="T45" fmla="*/ 63 h 120"/>
              <a:gd name="T46" fmla="*/ 64 w 128"/>
              <a:gd name="T47" fmla="*/ 64 h 120"/>
              <a:gd name="T48" fmla="*/ 5 w 128"/>
              <a:gd name="T49" fmla="*/ 47 h 120"/>
              <a:gd name="T50" fmla="*/ 7 w 128"/>
              <a:gd name="T51" fmla="*/ 31 h 120"/>
              <a:gd name="T52" fmla="*/ 121 w 128"/>
              <a:gd name="T53" fmla="*/ 31 h 120"/>
              <a:gd name="T54" fmla="*/ 123 w 128"/>
              <a:gd name="T55" fmla="*/ 68 h 120"/>
              <a:gd name="T56" fmla="*/ 107 w 128"/>
              <a:gd name="T57" fmla="*/ 32 h 120"/>
              <a:gd name="T58" fmla="*/ 21 w 128"/>
              <a:gd name="T59" fmla="*/ 32 h 120"/>
              <a:gd name="T60" fmla="*/ 8 w 128"/>
              <a:gd name="T61" fmla="*/ 16 h 120"/>
              <a:gd name="T62" fmla="*/ 64 w 128"/>
              <a:gd name="T63" fmla="*/ 4 h 120"/>
              <a:gd name="T64" fmla="*/ 123 w 128"/>
              <a:gd name="T65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0">
                <a:moveTo>
                  <a:pt x="64" y="0"/>
                </a:moveTo>
                <a:cubicBezTo>
                  <a:pt x="33" y="0"/>
                  <a:pt x="0" y="7"/>
                  <a:pt x="0" y="2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13"/>
                  <a:pt x="33" y="120"/>
                  <a:pt x="64" y="120"/>
                </a:cubicBezTo>
                <a:cubicBezTo>
                  <a:pt x="78" y="120"/>
                  <a:pt x="92" y="119"/>
                  <a:pt x="103" y="116"/>
                </a:cubicBezTo>
                <a:cubicBezTo>
                  <a:pt x="118" y="113"/>
                  <a:pt x="128" y="100"/>
                  <a:pt x="128" y="85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7"/>
                  <a:pt x="95" y="0"/>
                  <a:pt x="64" y="0"/>
                </a:cubicBezTo>
                <a:close/>
                <a:moveTo>
                  <a:pt x="5" y="55"/>
                </a:moveTo>
                <a:cubicBezTo>
                  <a:pt x="7" y="57"/>
                  <a:pt x="7" y="57"/>
                  <a:pt x="7" y="57"/>
                </a:cubicBezTo>
                <a:cubicBezTo>
                  <a:pt x="17" y="64"/>
                  <a:pt x="39" y="68"/>
                  <a:pt x="64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8" y="70"/>
                  <a:pt x="68" y="70"/>
                  <a:pt x="68" y="70"/>
                </a:cubicBezTo>
                <a:cubicBezTo>
                  <a:pt x="65" y="75"/>
                  <a:pt x="64" y="80"/>
                  <a:pt x="64" y="85"/>
                </a:cubicBezTo>
                <a:cubicBezTo>
                  <a:pt x="64" y="86"/>
                  <a:pt x="64" y="87"/>
                  <a:pt x="64" y="88"/>
                </a:cubicBezTo>
                <a:cubicBezTo>
                  <a:pt x="64" y="90"/>
                  <a:pt x="64" y="90"/>
                  <a:pt x="64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47" y="90"/>
                  <a:pt x="32" y="88"/>
                  <a:pt x="21" y="84"/>
                </a:cubicBezTo>
                <a:cubicBezTo>
                  <a:pt x="11" y="81"/>
                  <a:pt x="5" y="77"/>
                  <a:pt x="5" y="73"/>
                </a:cubicBezTo>
                <a:lnTo>
                  <a:pt x="5" y="55"/>
                </a:lnTo>
                <a:close/>
                <a:moveTo>
                  <a:pt x="79" y="115"/>
                </a:moveTo>
                <a:cubicBezTo>
                  <a:pt x="74" y="115"/>
                  <a:pt x="69" y="116"/>
                  <a:pt x="64" y="116"/>
                </a:cubicBezTo>
                <a:cubicBezTo>
                  <a:pt x="48" y="116"/>
                  <a:pt x="32" y="114"/>
                  <a:pt x="21" y="110"/>
                </a:cubicBezTo>
                <a:cubicBezTo>
                  <a:pt x="11" y="107"/>
                  <a:pt x="5" y="103"/>
                  <a:pt x="5" y="99"/>
                </a:cubicBezTo>
                <a:cubicBezTo>
                  <a:pt x="5" y="81"/>
                  <a:pt x="5" y="81"/>
                  <a:pt x="5" y="81"/>
                </a:cubicBezTo>
                <a:cubicBezTo>
                  <a:pt x="7" y="83"/>
                  <a:pt x="7" y="83"/>
                  <a:pt x="7" y="83"/>
                </a:cubicBezTo>
                <a:cubicBezTo>
                  <a:pt x="17" y="90"/>
                  <a:pt x="39" y="94"/>
                  <a:pt x="64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5"/>
                  <a:pt x="66" y="95"/>
                  <a:pt x="66" y="95"/>
                </a:cubicBezTo>
                <a:cubicBezTo>
                  <a:pt x="68" y="102"/>
                  <a:pt x="73" y="108"/>
                  <a:pt x="80" y="112"/>
                </a:cubicBezTo>
                <a:cubicBezTo>
                  <a:pt x="84" y="115"/>
                  <a:pt x="84" y="115"/>
                  <a:pt x="84" y="115"/>
                </a:cubicBezTo>
                <a:lnTo>
                  <a:pt x="79" y="115"/>
                </a:lnTo>
                <a:close/>
                <a:moveTo>
                  <a:pt x="115" y="104"/>
                </a:moveTo>
                <a:cubicBezTo>
                  <a:pt x="110" y="109"/>
                  <a:pt x="103" y="112"/>
                  <a:pt x="96" y="112"/>
                </a:cubicBezTo>
                <a:cubicBezTo>
                  <a:pt x="89" y="112"/>
                  <a:pt x="82" y="109"/>
                  <a:pt x="77" y="104"/>
                </a:cubicBezTo>
                <a:cubicBezTo>
                  <a:pt x="72" y="99"/>
                  <a:pt x="69" y="92"/>
                  <a:pt x="69" y="85"/>
                </a:cubicBezTo>
                <a:cubicBezTo>
                  <a:pt x="69" y="77"/>
                  <a:pt x="72" y="71"/>
                  <a:pt x="77" y="65"/>
                </a:cubicBezTo>
                <a:cubicBezTo>
                  <a:pt x="82" y="60"/>
                  <a:pt x="89" y="57"/>
                  <a:pt x="96" y="57"/>
                </a:cubicBezTo>
                <a:cubicBezTo>
                  <a:pt x="103" y="57"/>
                  <a:pt x="110" y="60"/>
                  <a:pt x="115" y="65"/>
                </a:cubicBezTo>
                <a:cubicBezTo>
                  <a:pt x="121" y="71"/>
                  <a:pt x="123" y="77"/>
                  <a:pt x="123" y="85"/>
                </a:cubicBezTo>
                <a:cubicBezTo>
                  <a:pt x="123" y="92"/>
                  <a:pt x="121" y="99"/>
                  <a:pt x="115" y="104"/>
                </a:cubicBezTo>
                <a:close/>
                <a:moveTo>
                  <a:pt x="123" y="68"/>
                </a:moveTo>
                <a:cubicBezTo>
                  <a:pt x="121" y="65"/>
                  <a:pt x="121" y="65"/>
                  <a:pt x="121" y="65"/>
                </a:cubicBezTo>
                <a:cubicBezTo>
                  <a:pt x="115" y="57"/>
                  <a:pt x="106" y="53"/>
                  <a:pt x="96" y="53"/>
                </a:cubicBezTo>
                <a:cubicBezTo>
                  <a:pt x="87" y="53"/>
                  <a:pt x="79" y="57"/>
                  <a:pt x="73" y="63"/>
                </a:cubicBezTo>
                <a:cubicBezTo>
                  <a:pt x="72" y="63"/>
                  <a:pt x="72" y="63"/>
                  <a:pt x="72" y="63"/>
                </a:cubicBezTo>
                <a:cubicBezTo>
                  <a:pt x="72" y="64"/>
                  <a:pt x="72" y="64"/>
                  <a:pt x="72" y="64"/>
                </a:cubicBezTo>
                <a:cubicBezTo>
                  <a:pt x="69" y="64"/>
                  <a:pt x="67" y="64"/>
                  <a:pt x="64" y="64"/>
                </a:cubicBezTo>
                <a:cubicBezTo>
                  <a:pt x="48" y="64"/>
                  <a:pt x="32" y="62"/>
                  <a:pt x="21" y="58"/>
                </a:cubicBezTo>
                <a:cubicBezTo>
                  <a:pt x="11" y="55"/>
                  <a:pt x="5" y="51"/>
                  <a:pt x="5" y="47"/>
                </a:cubicBezTo>
                <a:cubicBezTo>
                  <a:pt x="5" y="29"/>
                  <a:pt x="5" y="29"/>
                  <a:pt x="5" y="29"/>
                </a:cubicBezTo>
                <a:cubicBezTo>
                  <a:pt x="7" y="31"/>
                  <a:pt x="7" y="31"/>
                  <a:pt x="7" y="31"/>
                </a:cubicBezTo>
                <a:cubicBezTo>
                  <a:pt x="17" y="38"/>
                  <a:pt x="39" y="42"/>
                  <a:pt x="64" y="42"/>
                </a:cubicBezTo>
                <a:cubicBezTo>
                  <a:pt x="89" y="42"/>
                  <a:pt x="111" y="38"/>
                  <a:pt x="121" y="31"/>
                </a:cubicBezTo>
                <a:cubicBezTo>
                  <a:pt x="123" y="29"/>
                  <a:pt x="123" y="29"/>
                  <a:pt x="123" y="29"/>
                </a:cubicBezTo>
                <a:lnTo>
                  <a:pt x="123" y="68"/>
                </a:lnTo>
                <a:close/>
                <a:moveTo>
                  <a:pt x="120" y="27"/>
                </a:moveTo>
                <a:cubicBezTo>
                  <a:pt x="117" y="29"/>
                  <a:pt x="112" y="31"/>
                  <a:pt x="107" y="32"/>
                </a:cubicBezTo>
                <a:cubicBezTo>
                  <a:pt x="96" y="36"/>
                  <a:pt x="80" y="38"/>
                  <a:pt x="64" y="38"/>
                </a:cubicBezTo>
                <a:cubicBezTo>
                  <a:pt x="48" y="38"/>
                  <a:pt x="32" y="36"/>
                  <a:pt x="21" y="32"/>
                </a:cubicBezTo>
                <a:cubicBezTo>
                  <a:pt x="11" y="29"/>
                  <a:pt x="5" y="25"/>
                  <a:pt x="5" y="21"/>
                </a:cubicBezTo>
                <a:cubicBezTo>
                  <a:pt x="5" y="19"/>
                  <a:pt x="6" y="17"/>
                  <a:pt x="8" y="16"/>
                </a:cubicBezTo>
                <a:cubicBezTo>
                  <a:pt x="11" y="13"/>
                  <a:pt x="16" y="12"/>
                  <a:pt x="21" y="10"/>
                </a:cubicBezTo>
                <a:cubicBezTo>
                  <a:pt x="32" y="6"/>
                  <a:pt x="48" y="4"/>
                  <a:pt x="64" y="4"/>
                </a:cubicBezTo>
                <a:cubicBezTo>
                  <a:pt x="80" y="4"/>
                  <a:pt x="96" y="6"/>
                  <a:pt x="107" y="10"/>
                </a:cubicBezTo>
                <a:cubicBezTo>
                  <a:pt x="117" y="13"/>
                  <a:pt x="123" y="17"/>
                  <a:pt x="123" y="21"/>
                </a:cubicBezTo>
                <a:cubicBezTo>
                  <a:pt x="123" y="23"/>
                  <a:pt x="122" y="25"/>
                  <a:pt x="120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31"/>
          <p:cNvSpPr>
            <a:spLocks/>
          </p:cNvSpPr>
          <p:nvPr/>
        </p:nvSpPr>
        <p:spPr bwMode="auto">
          <a:xfrm>
            <a:off x="4719638" y="6369050"/>
            <a:ext cx="109538" cy="77788"/>
          </a:xfrm>
          <a:custGeom>
            <a:avLst/>
            <a:gdLst>
              <a:gd name="T0" fmla="*/ 25 w 29"/>
              <a:gd name="T1" fmla="*/ 1 h 21"/>
              <a:gd name="T2" fmla="*/ 11 w 29"/>
              <a:gd name="T3" fmla="*/ 15 h 21"/>
              <a:gd name="T4" fmla="*/ 4 w 29"/>
              <a:gd name="T5" fmla="*/ 9 h 21"/>
              <a:gd name="T6" fmla="*/ 3 w 29"/>
              <a:gd name="T7" fmla="*/ 8 h 21"/>
              <a:gd name="T8" fmla="*/ 1 w 29"/>
              <a:gd name="T9" fmla="*/ 9 h 21"/>
              <a:gd name="T10" fmla="*/ 1 w 29"/>
              <a:gd name="T11" fmla="*/ 12 h 21"/>
              <a:gd name="T12" fmla="*/ 9 w 29"/>
              <a:gd name="T13" fmla="*/ 20 h 21"/>
              <a:gd name="T14" fmla="*/ 12 w 29"/>
              <a:gd name="T15" fmla="*/ 20 h 21"/>
              <a:gd name="T16" fmla="*/ 28 w 29"/>
              <a:gd name="T17" fmla="*/ 4 h 21"/>
              <a:gd name="T18" fmla="*/ 29 w 29"/>
              <a:gd name="T19" fmla="*/ 3 h 21"/>
              <a:gd name="T20" fmla="*/ 28 w 29"/>
              <a:gd name="T21" fmla="*/ 1 h 21"/>
              <a:gd name="T22" fmla="*/ 25 w 29"/>
              <a:gd name="T23" fmla="*/ 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" h="21">
                <a:moveTo>
                  <a:pt x="25" y="1"/>
                </a:moveTo>
                <a:cubicBezTo>
                  <a:pt x="11" y="15"/>
                  <a:pt x="11" y="15"/>
                  <a:pt x="11" y="15"/>
                </a:cubicBezTo>
                <a:cubicBezTo>
                  <a:pt x="4" y="9"/>
                  <a:pt x="4" y="9"/>
                  <a:pt x="4" y="9"/>
                </a:cubicBezTo>
                <a:cubicBezTo>
                  <a:pt x="4" y="9"/>
                  <a:pt x="3" y="8"/>
                  <a:pt x="3" y="8"/>
                </a:cubicBezTo>
                <a:cubicBezTo>
                  <a:pt x="2" y="8"/>
                  <a:pt x="2" y="9"/>
                  <a:pt x="1" y="9"/>
                </a:cubicBezTo>
                <a:cubicBezTo>
                  <a:pt x="0" y="10"/>
                  <a:pt x="0" y="11"/>
                  <a:pt x="1" y="12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1"/>
                  <a:pt x="11" y="21"/>
                  <a:pt x="12" y="20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9" y="3"/>
                  <a:pt x="29" y="3"/>
                </a:cubicBezTo>
                <a:cubicBezTo>
                  <a:pt x="29" y="2"/>
                  <a:pt x="28" y="2"/>
                  <a:pt x="28" y="1"/>
                </a:cubicBezTo>
                <a:cubicBezTo>
                  <a:pt x="27" y="0"/>
                  <a:pt x="26" y="0"/>
                  <a:pt x="25" y="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32"/>
          <p:cNvSpPr>
            <a:spLocks noEditPoints="1"/>
          </p:cNvSpPr>
          <p:nvPr/>
        </p:nvSpPr>
        <p:spPr bwMode="auto">
          <a:xfrm>
            <a:off x="3451225" y="6091238"/>
            <a:ext cx="481013" cy="450850"/>
          </a:xfrm>
          <a:custGeom>
            <a:avLst/>
            <a:gdLst>
              <a:gd name="T0" fmla="*/ 0 w 128"/>
              <a:gd name="T1" fmla="*/ 21 h 120"/>
              <a:gd name="T2" fmla="*/ 64 w 128"/>
              <a:gd name="T3" fmla="*/ 120 h 120"/>
              <a:gd name="T4" fmla="*/ 128 w 128"/>
              <a:gd name="T5" fmla="*/ 85 h 120"/>
              <a:gd name="T6" fmla="*/ 64 w 128"/>
              <a:gd name="T7" fmla="*/ 0 h 120"/>
              <a:gd name="T8" fmla="*/ 7 w 128"/>
              <a:gd name="T9" fmla="*/ 57 h 120"/>
              <a:gd name="T10" fmla="*/ 69 w 128"/>
              <a:gd name="T11" fmla="*/ 68 h 120"/>
              <a:gd name="T12" fmla="*/ 64 w 128"/>
              <a:gd name="T13" fmla="*/ 85 h 120"/>
              <a:gd name="T14" fmla="*/ 64 w 128"/>
              <a:gd name="T15" fmla="*/ 90 h 120"/>
              <a:gd name="T16" fmla="*/ 21 w 128"/>
              <a:gd name="T17" fmla="*/ 84 h 120"/>
              <a:gd name="T18" fmla="*/ 5 w 128"/>
              <a:gd name="T19" fmla="*/ 55 h 120"/>
              <a:gd name="T20" fmla="*/ 64 w 128"/>
              <a:gd name="T21" fmla="*/ 116 h 120"/>
              <a:gd name="T22" fmla="*/ 5 w 128"/>
              <a:gd name="T23" fmla="*/ 99 h 120"/>
              <a:gd name="T24" fmla="*/ 7 w 128"/>
              <a:gd name="T25" fmla="*/ 83 h 120"/>
              <a:gd name="T26" fmla="*/ 65 w 128"/>
              <a:gd name="T27" fmla="*/ 94 h 120"/>
              <a:gd name="T28" fmla="*/ 80 w 128"/>
              <a:gd name="T29" fmla="*/ 112 h 120"/>
              <a:gd name="T30" fmla="*/ 79 w 128"/>
              <a:gd name="T31" fmla="*/ 115 h 120"/>
              <a:gd name="T32" fmla="*/ 96 w 128"/>
              <a:gd name="T33" fmla="*/ 112 h 120"/>
              <a:gd name="T34" fmla="*/ 69 w 128"/>
              <a:gd name="T35" fmla="*/ 85 h 120"/>
              <a:gd name="T36" fmla="*/ 96 w 128"/>
              <a:gd name="T37" fmla="*/ 57 h 120"/>
              <a:gd name="T38" fmla="*/ 123 w 128"/>
              <a:gd name="T39" fmla="*/ 85 h 120"/>
              <a:gd name="T40" fmla="*/ 123 w 128"/>
              <a:gd name="T41" fmla="*/ 68 h 120"/>
              <a:gd name="T42" fmla="*/ 96 w 128"/>
              <a:gd name="T43" fmla="*/ 53 h 120"/>
              <a:gd name="T44" fmla="*/ 72 w 128"/>
              <a:gd name="T45" fmla="*/ 63 h 120"/>
              <a:gd name="T46" fmla="*/ 64 w 128"/>
              <a:gd name="T47" fmla="*/ 64 h 120"/>
              <a:gd name="T48" fmla="*/ 5 w 128"/>
              <a:gd name="T49" fmla="*/ 47 h 120"/>
              <a:gd name="T50" fmla="*/ 7 w 128"/>
              <a:gd name="T51" fmla="*/ 31 h 120"/>
              <a:gd name="T52" fmla="*/ 121 w 128"/>
              <a:gd name="T53" fmla="*/ 31 h 120"/>
              <a:gd name="T54" fmla="*/ 123 w 128"/>
              <a:gd name="T55" fmla="*/ 68 h 120"/>
              <a:gd name="T56" fmla="*/ 107 w 128"/>
              <a:gd name="T57" fmla="*/ 32 h 120"/>
              <a:gd name="T58" fmla="*/ 21 w 128"/>
              <a:gd name="T59" fmla="*/ 32 h 120"/>
              <a:gd name="T60" fmla="*/ 8 w 128"/>
              <a:gd name="T61" fmla="*/ 16 h 120"/>
              <a:gd name="T62" fmla="*/ 64 w 128"/>
              <a:gd name="T63" fmla="*/ 4 h 120"/>
              <a:gd name="T64" fmla="*/ 123 w 128"/>
              <a:gd name="T65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0">
                <a:moveTo>
                  <a:pt x="64" y="0"/>
                </a:moveTo>
                <a:cubicBezTo>
                  <a:pt x="33" y="0"/>
                  <a:pt x="0" y="7"/>
                  <a:pt x="0" y="2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13"/>
                  <a:pt x="33" y="120"/>
                  <a:pt x="64" y="120"/>
                </a:cubicBezTo>
                <a:cubicBezTo>
                  <a:pt x="78" y="120"/>
                  <a:pt x="92" y="119"/>
                  <a:pt x="103" y="116"/>
                </a:cubicBezTo>
                <a:cubicBezTo>
                  <a:pt x="118" y="113"/>
                  <a:pt x="128" y="100"/>
                  <a:pt x="128" y="85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7"/>
                  <a:pt x="95" y="0"/>
                  <a:pt x="64" y="0"/>
                </a:cubicBezTo>
                <a:close/>
                <a:moveTo>
                  <a:pt x="5" y="55"/>
                </a:moveTo>
                <a:cubicBezTo>
                  <a:pt x="7" y="57"/>
                  <a:pt x="7" y="57"/>
                  <a:pt x="7" y="57"/>
                </a:cubicBezTo>
                <a:cubicBezTo>
                  <a:pt x="17" y="64"/>
                  <a:pt x="39" y="68"/>
                  <a:pt x="64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8" y="70"/>
                  <a:pt x="68" y="70"/>
                  <a:pt x="68" y="70"/>
                </a:cubicBezTo>
                <a:cubicBezTo>
                  <a:pt x="65" y="75"/>
                  <a:pt x="64" y="80"/>
                  <a:pt x="64" y="85"/>
                </a:cubicBezTo>
                <a:cubicBezTo>
                  <a:pt x="64" y="86"/>
                  <a:pt x="64" y="87"/>
                  <a:pt x="64" y="88"/>
                </a:cubicBezTo>
                <a:cubicBezTo>
                  <a:pt x="64" y="90"/>
                  <a:pt x="64" y="90"/>
                  <a:pt x="64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47" y="90"/>
                  <a:pt x="32" y="88"/>
                  <a:pt x="21" y="84"/>
                </a:cubicBezTo>
                <a:cubicBezTo>
                  <a:pt x="11" y="81"/>
                  <a:pt x="5" y="77"/>
                  <a:pt x="5" y="73"/>
                </a:cubicBezTo>
                <a:lnTo>
                  <a:pt x="5" y="55"/>
                </a:lnTo>
                <a:close/>
                <a:moveTo>
                  <a:pt x="79" y="115"/>
                </a:moveTo>
                <a:cubicBezTo>
                  <a:pt x="74" y="115"/>
                  <a:pt x="69" y="116"/>
                  <a:pt x="64" y="116"/>
                </a:cubicBezTo>
                <a:cubicBezTo>
                  <a:pt x="48" y="116"/>
                  <a:pt x="32" y="114"/>
                  <a:pt x="21" y="110"/>
                </a:cubicBezTo>
                <a:cubicBezTo>
                  <a:pt x="11" y="107"/>
                  <a:pt x="5" y="103"/>
                  <a:pt x="5" y="99"/>
                </a:cubicBezTo>
                <a:cubicBezTo>
                  <a:pt x="5" y="81"/>
                  <a:pt x="5" y="81"/>
                  <a:pt x="5" y="81"/>
                </a:cubicBezTo>
                <a:cubicBezTo>
                  <a:pt x="7" y="83"/>
                  <a:pt x="7" y="83"/>
                  <a:pt x="7" y="83"/>
                </a:cubicBezTo>
                <a:cubicBezTo>
                  <a:pt x="17" y="90"/>
                  <a:pt x="39" y="94"/>
                  <a:pt x="64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6" y="95"/>
                  <a:pt x="66" y="95"/>
                  <a:pt x="66" y="95"/>
                </a:cubicBezTo>
                <a:cubicBezTo>
                  <a:pt x="68" y="102"/>
                  <a:pt x="73" y="108"/>
                  <a:pt x="80" y="112"/>
                </a:cubicBezTo>
                <a:cubicBezTo>
                  <a:pt x="84" y="115"/>
                  <a:pt x="84" y="115"/>
                  <a:pt x="84" y="115"/>
                </a:cubicBezTo>
                <a:lnTo>
                  <a:pt x="79" y="115"/>
                </a:lnTo>
                <a:close/>
                <a:moveTo>
                  <a:pt x="115" y="104"/>
                </a:moveTo>
                <a:cubicBezTo>
                  <a:pt x="110" y="109"/>
                  <a:pt x="103" y="112"/>
                  <a:pt x="96" y="112"/>
                </a:cubicBezTo>
                <a:cubicBezTo>
                  <a:pt x="89" y="112"/>
                  <a:pt x="82" y="109"/>
                  <a:pt x="77" y="104"/>
                </a:cubicBezTo>
                <a:cubicBezTo>
                  <a:pt x="72" y="99"/>
                  <a:pt x="69" y="92"/>
                  <a:pt x="69" y="85"/>
                </a:cubicBezTo>
                <a:cubicBezTo>
                  <a:pt x="69" y="77"/>
                  <a:pt x="72" y="71"/>
                  <a:pt x="77" y="65"/>
                </a:cubicBezTo>
                <a:cubicBezTo>
                  <a:pt x="82" y="60"/>
                  <a:pt x="89" y="57"/>
                  <a:pt x="96" y="57"/>
                </a:cubicBezTo>
                <a:cubicBezTo>
                  <a:pt x="103" y="57"/>
                  <a:pt x="110" y="60"/>
                  <a:pt x="115" y="65"/>
                </a:cubicBezTo>
                <a:cubicBezTo>
                  <a:pt x="121" y="71"/>
                  <a:pt x="123" y="77"/>
                  <a:pt x="123" y="85"/>
                </a:cubicBezTo>
                <a:cubicBezTo>
                  <a:pt x="123" y="92"/>
                  <a:pt x="121" y="99"/>
                  <a:pt x="115" y="104"/>
                </a:cubicBezTo>
                <a:close/>
                <a:moveTo>
                  <a:pt x="123" y="68"/>
                </a:moveTo>
                <a:cubicBezTo>
                  <a:pt x="121" y="65"/>
                  <a:pt x="121" y="65"/>
                  <a:pt x="121" y="65"/>
                </a:cubicBezTo>
                <a:cubicBezTo>
                  <a:pt x="115" y="57"/>
                  <a:pt x="106" y="53"/>
                  <a:pt x="96" y="53"/>
                </a:cubicBezTo>
                <a:cubicBezTo>
                  <a:pt x="87" y="53"/>
                  <a:pt x="79" y="57"/>
                  <a:pt x="73" y="63"/>
                </a:cubicBezTo>
                <a:cubicBezTo>
                  <a:pt x="72" y="63"/>
                  <a:pt x="72" y="63"/>
                  <a:pt x="72" y="63"/>
                </a:cubicBezTo>
                <a:cubicBezTo>
                  <a:pt x="72" y="64"/>
                  <a:pt x="72" y="64"/>
                  <a:pt x="72" y="64"/>
                </a:cubicBezTo>
                <a:cubicBezTo>
                  <a:pt x="69" y="64"/>
                  <a:pt x="67" y="64"/>
                  <a:pt x="64" y="64"/>
                </a:cubicBezTo>
                <a:cubicBezTo>
                  <a:pt x="48" y="64"/>
                  <a:pt x="32" y="62"/>
                  <a:pt x="21" y="58"/>
                </a:cubicBezTo>
                <a:cubicBezTo>
                  <a:pt x="11" y="55"/>
                  <a:pt x="5" y="51"/>
                  <a:pt x="5" y="47"/>
                </a:cubicBezTo>
                <a:cubicBezTo>
                  <a:pt x="5" y="29"/>
                  <a:pt x="5" y="29"/>
                  <a:pt x="5" y="29"/>
                </a:cubicBezTo>
                <a:cubicBezTo>
                  <a:pt x="7" y="31"/>
                  <a:pt x="7" y="31"/>
                  <a:pt x="7" y="31"/>
                </a:cubicBezTo>
                <a:cubicBezTo>
                  <a:pt x="17" y="38"/>
                  <a:pt x="39" y="42"/>
                  <a:pt x="64" y="42"/>
                </a:cubicBezTo>
                <a:cubicBezTo>
                  <a:pt x="89" y="42"/>
                  <a:pt x="111" y="38"/>
                  <a:pt x="121" y="31"/>
                </a:cubicBezTo>
                <a:cubicBezTo>
                  <a:pt x="123" y="29"/>
                  <a:pt x="123" y="29"/>
                  <a:pt x="123" y="29"/>
                </a:cubicBezTo>
                <a:lnTo>
                  <a:pt x="123" y="68"/>
                </a:lnTo>
                <a:close/>
                <a:moveTo>
                  <a:pt x="120" y="27"/>
                </a:moveTo>
                <a:cubicBezTo>
                  <a:pt x="117" y="29"/>
                  <a:pt x="112" y="31"/>
                  <a:pt x="107" y="32"/>
                </a:cubicBezTo>
                <a:cubicBezTo>
                  <a:pt x="96" y="36"/>
                  <a:pt x="80" y="38"/>
                  <a:pt x="64" y="38"/>
                </a:cubicBezTo>
                <a:cubicBezTo>
                  <a:pt x="48" y="38"/>
                  <a:pt x="32" y="36"/>
                  <a:pt x="21" y="32"/>
                </a:cubicBezTo>
                <a:cubicBezTo>
                  <a:pt x="11" y="29"/>
                  <a:pt x="5" y="25"/>
                  <a:pt x="5" y="21"/>
                </a:cubicBezTo>
                <a:cubicBezTo>
                  <a:pt x="5" y="19"/>
                  <a:pt x="6" y="17"/>
                  <a:pt x="8" y="16"/>
                </a:cubicBezTo>
                <a:cubicBezTo>
                  <a:pt x="11" y="13"/>
                  <a:pt x="16" y="12"/>
                  <a:pt x="21" y="10"/>
                </a:cubicBezTo>
                <a:cubicBezTo>
                  <a:pt x="32" y="6"/>
                  <a:pt x="48" y="4"/>
                  <a:pt x="64" y="4"/>
                </a:cubicBezTo>
                <a:cubicBezTo>
                  <a:pt x="80" y="4"/>
                  <a:pt x="96" y="6"/>
                  <a:pt x="107" y="10"/>
                </a:cubicBezTo>
                <a:cubicBezTo>
                  <a:pt x="117" y="13"/>
                  <a:pt x="123" y="17"/>
                  <a:pt x="123" y="21"/>
                </a:cubicBezTo>
                <a:cubicBezTo>
                  <a:pt x="123" y="23"/>
                  <a:pt x="122" y="25"/>
                  <a:pt x="120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33"/>
          <p:cNvSpPr>
            <a:spLocks/>
          </p:cNvSpPr>
          <p:nvPr/>
        </p:nvSpPr>
        <p:spPr bwMode="auto">
          <a:xfrm>
            <a:off x="3773488" y="6369050"/>
            <a:ext cx="76200" cy="77788"/>
          </a:xfrm>
          <a:custGeom>
            <a:avLst/>
            <a:gdLst>
              <a:gd name="T0" fmla="*/ 20 w 20"/>
              <a:gd name="T1" fmla="*/ 3 h 21"/>
              <a:gd name="T2" fmla="*/ 20 w 20"/>
              <a:gd name="T3" fmla="*/ 1 h 21"/>
              <a:gd name="T4" fmla="*/ 16 w 20"/>
              <a:gd name="T5" fmla="*/ 1 h 21"/>
              <a:gd name="T6" fmla="*/ 10 w 20"/>
              <a:gd name="T7" fmla="*/ 8 h 21"/>
              <a:gd name="T8" fmla="*/ 4 w 20"/>
              <a:gd name="T9" fmla="*/ 1 h 21"/>
              <a:gd name="T10" fmla="*/ 1 w 20"/>
              <a:gd name="T11" fmla="*/ 1 h 21"/>
              <a:gd name="T12" fmla="*/ 0 w 20"/>
              <a:gd name="T13" fmla="*/ 3 h 21"/>
              <a:gd name="T14" fmla="*/ 1 w 20"/>
              <a:gd name="T15" fmla="*/ 4 h 21"/>
              <a:gd name="T16" fmla="*/ 7 w 20"/>
              <a:gd name="T17" fmla="*/ 11 h 21"/>
              <a:gd name="T18" fmla="*/ 1 w 20"/>
              <a:gd name="T19" fmla="*/ 17 h 21"/>
              <a:gd name="T20" fmla="*/ 0 w 20"/>
              <a:gd name="T21" fmla="*/ 19 h 21"/>
              <a:gd name="T22" fmla="*/ 1 w 20"/>
              <a:gd name="T23" fmla="*/ 20 h 21"/>
              <a:gd name="T24" fmla="*/ 4 w 20"/>
              <a:gd name="T25" fmla="*/ 20 h 21"/>
              <a:gd name="T26" fmla="*/ 10 w 20"/>
              <a:gd name="T27" fmla="*/ 14 h 21"/>
              <a:gd name="T28" fmla="*/ 16 w 20"/>
              <a:gd name="T29" fmla="*/ 20 h 21"/>
              <a:gd name="T30" fmla="*/ 20 w 20"/>
              <a:gd name="T31" fmla="*/ 20 h 21"/>
              <a:gd name="T32" fmla="*/ 20 w 20"/>
              <a:gd name="T33" fmla="*/ 19 h 21"/>
              <a:gd name="T34" fmla="*/ 20 w 20"/>
              <a:gd name="T35" fmla="*/ 17 h 21"/>
              <a:gd name="T36" fmla="*/ 13 w 20"/>
              <a:gd name="T37" fmla="*/ 11 h 21"/>
              <a:gd name="T38" fmla="*/ 20 w 20"/>
              <a:gd name="T39" fmla="*/ 4 h 21"/>
              <a:gd name="T40" fmla="*/ 20 w 20"/>
              <a:gd name="T41" fmla="*/ 3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" h="21">
                <a:moveTo>
                  <a:pt x="20" y="3"/>
                </a:moveTo>
                <a:cubicBezTo>
                  <a:pt x="20" y="2"/>
                  <a:pt x="20" y="2"/>
                  <a:pt x="20" y="1"/>
                </a:cubicBezTo>
                <a:cubicBezTo>
                  <a:pt x="19" y="0"/>
                  <a:pt x="17" y="0"/>
                  <a:pt x="16" y="1"/>
                </a:cubicBezTo>
                <a:cubicBezTo>
                  <a:pt x="10" y="8"/>
                  <a:pt x="10" y="8"/>
                  <a:pt x="10" y="8"/>
                </a:cubicBezTo>
                <a:cubicBezTo>
                  <a:pt x="4" y="1"/>
                  <a:pt x="4" y="1"/>
                  <a:pt x="4" y="1"/>
                </a:cubicBezTo>
                <a:cubicBezTo>
                  <a:pt x="3" y="0"/>
                  <a:pt x="1" y="0"/>
                  <a:pt x="1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3"/>
                  <a:pt x="0" y="4"/>
                  <a:pt x="1" y="4"/>
                </a:cubicBezTo>
                <a:cubicBezTo>
                  <a:pt x="7" y="11"/>
                  <a:pt x="7" y="11"/>
                  <a:pt x="7" y="11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0" y="19"/>
                  <a:pt x="0" y="20"/>
                  <a:pt x="1" y="20"/>
                </a:cubicBezTo>
                <a:cubicBezTo>
                  <a:pt x="1" y="21"/>
                  <a:pt x="3" y="21"/>
                  <a:pt x="4" y="20"/>
                </a:cubicBezTo>
                <a:cubicBezTo>
                  <a:pt x="10" y="14"/>
                  <a:pt x="10" y="14"/>
                  <a:pt x="10" y="14"/>
                </a:cubicBezTo>
                <a:cubicBezTo>
                  <a:pt x="16" y="20"/>
                  <a:pt x="16" y="20"/>
                  <a:pt x="16" y="20"/>
                </a:cubicBezTo>
                <a:cubicBezTo>
                  <a:pt x="17" y="21"/>
                  <a:pt x="19" y="21"/>
                  <a:pt x="20" y="20"/>
                </a:cubicBezTo>
                <a:cubicBezTo>
                  <a:pt x="20" y="20"/>
                  <a:pt x="20" y="19"/>
                  <a:pt x="20" y="19"/>
                </a:cubicBezTo>
                <a:cubicBezTo>
                  <a:pt x="20" y="18"/>
                  <a:pt x="20" y="17"/>
                  <a:pt x="20" y="17"/>
                </a:cubicBezTo>
                <a:cubicBezTo>
                  <a:pt x="13" y="11"/>
                  <a:pt x="13" y="11"/>
                  <a:pt x="13" y="11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3"/>
                  <a:pt x="20" y="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34"/>
          <p:cNvSpPr>
            <a:spLocks noEditPoints="1"/>
          </p:cNvSpPr>
          <p:nvPr/>
        </p:nvSpPr>
        <p:spPr bwMode="auto">
          <a:xfrm>
            <a:off x="2489200" y="6091238"/>
            <a:ext cx="481013" cy="450850"/>
          </a:xfrm>
          <a:custGeom>
            <a:avLst/>
            <a:gdLst>
              <a:gd name="T0" fmla="*/ 0 w 128"/>
              <a:gd name="T1" fmla="*/ 21 h 120"/>
              <a:gd name="T2" fmla="*/ 64 w 128"/>
              <a:gd name="T3" fmla="*/ 120 h 120"/>
              <a:gd name="T4" fmla="*/ 128 w 128"/>
              <a:gd name="T5" fmla="*/ 85 h 120"/>
              <a:gd name="T6" fmla="*/ 64 w 128"/>
              <a:gd name="T7" fmla="*/ 0 h 120"/>
              <a:gd name="T8" fmla="*/ 7 w 128"/>
              <a:gd name="T9" fmla="*/ 57 h 120"/>
              <a:gd name="T10" fmla="*/ 69 w 128"/>
              <a:gd name="T11" fmla="*/ 68 h 120"/>
              <a:gd name="T12" fmla="*/ 64 w 128"/>
              <a:gd name="T13" fmla="*/ 85 h 120"/>
              <a:gd name="T14" fmla="*/ 64 w 128"/>
              <a:gd name="T15" fmla="*/ 90 h 120"/>
              <a:gd name="T16" fmla="*/ 21 w 128"/>
              <a:gd name="T17" fmla="*/ 84 h 120"/>
              <a:gd name="T18" fmla="*/ 5 w 128"/>
              <a:gd name="T19" fmla="*/ 55 h 120"/>
              <a:gd name="T20" fmla="*/ 64 w 128"/>
              <a:gd name="T21" fmla="*/ 116 h 120"/>
              <a:gd name="T22" fmla="*/ 5 w 128"/>
              <a:gd name="T23" fmla="*/ 99 h 120"/>
              <a:gd name="T24" fmla="*/ 7 w 128"/>
              <a:gd name="T25" fmla="*/ 83 h 120"/>
              <a:gd name="T26" fmla="*/ 65 w 128"/>
              <a:gd name="T27" fmla="*/ 94 h 120"/>
              <a:gd name="T28" fmla="*/ 80 w 128"/>
              <a:gd name="T29" fmla="*/ 112 h 120"/>
              <a:gd name="T30" fmla="*/ 79 w 128"/>
              <a:gd name="T31" fmla="*/ 115 h 120"/>
              <a:gd name="T32" fmla="*/ 96 w 128"/>
              <a:gd name="T33" fmla="*/ 112 h 120"/>
              <a:gd name="T34" fmla="*/ 69 w 128"/>
              <a:gd name="T35" fmla="*/ 85 h 120"/>
              <a:gd name="T36" fmla="*/ 96 w 128"/>
              <a:gd name="T37" fmla="*/ 57 h 120"/>
              <a:gd name="T38" fmla="*/ 123 w 128"/>
              <a:gd name="T39" fmla="*/ 85 h 120"/>
              <a:gd name="T40" fmla="*/ 123 w 128"/>
              <a:gd name="T41" fmla="*/ 68 h 120"/>
              <a:gd name="T42" fmla="*/ 96 w 128"/>
              <a:gd name="T43" fmla="*/ 53 h 120"/>
              <a:gd name="T44" fmla="*/ 72 w 128"/>
              <a:gd name="T45" fmla="*/ 64 h 120"/>
              <a:gd name="T46" fmla="*/ 64 w 128"/>
              <a:gd name="T47" fmla="*/ 64 h 120"/>
              <a:gd name="T48" fmla="*/ 5 w 128"/>
              <a:gd name="T49" fmla="*/ 47 h 120"/>
              <a:gd name="T50" fmla="*/ 7 w 128"/>
              <a:gd name="T51" fmla="*/ 31 h 120"/>
              <a:gd name="T52" fmla="*/ 121 w 128"/>
              <a:gd name="T53" fmla="*/ 31 h 120"/>
              <a:gd name="T54" fmla="*/ 123 w 128"/>
              <a:gd name="T55" fmla="*/ 68 h 120"/>
              <a:gd name="T56" fmla="*/ 107 w 128"/>
              <a:gd name="T57" fmla="*/ 32 h 120"/>
              <a:gd name="T58" fmla="*/ 21 w 128"/>
              <a:gd name="T59" fmla="*/ 32 h 120"/>
              <a:gd name="T60" fmla="*/ 8 w 128"/>
              <a:gd name="T61" fmla="*/ 16 h 120"/>
              <a:gd name="T62" fmla="*/ 64 w 128"/>
              <a:gd name="T63" fmla="*/ 4 h 120"/>
              <a:gd name="T64" fmla="*/ 123 w 128"/>
              <a:gd name="T65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0">
                <a:moveTo>
                  <a:pt x="64" y="0"/>
                </a:moveTo>
                <a:cubicBezTo>
                  <a:pt x="33" y="0"/>
                  <a:pt x="0" y="7"/>
                  <a:pt x="0" y="2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13"/>
                  <a:pt x="33" y="120"/>
                  <a:pt x="64" y="120"/>
                </a:cubicBezTo>
                <a:cubicBezTo>
                  <a:pt x="78" y="120"/>
                  <a:pt x="92" y="119"/>
                  <a:pt x="103" y="116"/>
                </a:cubicBezTo>
                <a:cubicBezTo>
                  <a:pt x="118" y="113"/>
                  <a:pt x="128" y="100"/>
                  <a:pt x="128" y="85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7"/>
                  <a:pt x="95" y="0"/>
                  <a:pt x="64" y="0"/>
                </a:cubicBezTo>
                <a:close/>
                <a:moveTo>
                  <a:pt x="5" y="55"/>
                </a:moveTo>
                <a:cubicBezTo>
                  <a:pt x="7" y="57"/>
                  <a:pt x="7" y="57"/>
                  <a:pt x="7" y="57"/>
                </a:cubicBezTo>
                <a:cubicBezTo>
                  <a:pt x="17" y="64"/>
                  <a:pt x="39" y="68"/>
                  <a:pt x="64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8" y="70"/>
                  <a:pt x="68" y="70"/>
                  <a:pt x="68" y="70"/>
                </a:cubicBezTo>
                <a:cubicBezTo>
                  <a:pt x="65" y="75"/>
                  <a:pt x="64" y="80"/>
                  <a:pt x="64" y="85"/>
                </a:cubicBezTo>
                <a:cubicBezTo>
                  <a:pt x="64" y="86"/>
                  <a:pt x="64" y="87"/>
                  <a:pt x="64" y="88"/>
                </a:cubicBezTo>
                <a:cubicBezTo>
                  <a:pt x="64" y="90"/>
                  <a:pt x="64" y="90"/>
                  <a:pt x="64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47" y="90"/>
                  <a:pt x="32" y="88"/>
                  <a:pt x="21" y="84"/>
                </a:cubicBezTo>
                <a:cubicBezTo>
                  <a:pt x="11" y="81"/>
                  <a:pt x="5" y="77"/>
                  <a:pt x="5" y="73"/>
                </a:cubicBezTo>
                <a:lnTo>
                  <a:pt x="5" y="55"/>
                </a:lnTo>
                <a:close/>
                <a:moveTo>
                  <a:pt x="79" y="115"/>
                </a:moveTo>
                <a:cubicBezTo>
                  <a:pt x="74" y="115"/>
                  <a:pt x="69" y="116"/>
                  <a:pt x="64" y="116"/>
                </a:cubicBezTo>
                <a:cubicBezTo>
                  <a:pt x="48" y="116"/>
                  <a:pt x="32" y="114"/>
                  <a:pt x="21" y="110"/>
                </a:cubicBezTo>
                <a:cubicBezTo>
                  <a:pt x="11" y="107"/>
                  <a:pt x="5" y="103"/>
                  <a:pt x="5" y="99"/>
                </a:cubicBezTo>
                <a:cubicBezTo>
                  <a:pt x="5" y="81"/>
                  <a:pt x="5" y="81"/>
                  <a:pt x="5" y="81"/>
                </a:cubicBezTo>
                <a:cubicBezTo>
                  <a:pt x="7" y="83"/>
                  <a:pt x="7" y="83"/>
                  <a:pt x="7" y="83"/>
                </a:cubicBezTo>
                <a:cubicBezTo>
                  <a:pt x="17" y="90"/>
                  <a:pt x="39" y="94"/>
                  <a:pt x="64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6" y="95"/>
                  <a:pt x="66" y="95"/>
                  <a:pt x="66" y="95"/>
                </a:cubicBezTo>
                <a:cubicBezTo>
                  <a:pt x="68" y="102"/>
                  <a:pt x="73" y="108"/>
                  <a:pt x="80" y="112"/>
                </a:cubicBezTo>
                <a:cubicBezTo>
                  <a:pt x="84" y="115"/>
                  <a:pt x="84" y="115"/>
                  <a:pt x="84" y="115"/>
                </a:cubicBezTo>
                <a:lnTo>
                  <a:pt x="79" y="115"/>
                </a:lnTo>
                <a:close/>
                <a:moveTo>
                  <a:pt x="115" y="104"/>
                </a:moveTo>
                <a:cubicBezTo>
                  <a:pt x="110" y="109"/>
                  <a:pt x="103" y="112"/>
                  <a:pt x="96" y="112"/>
                </a:cubicBezTo>
                <a:cubicBezTo>
                  <a:pt x="89" y="112"/>
                  <a:pt x="82" y="109"/>
                  <a:pt x="77" y="104"/>
                </a:cubicBezTo>
                <a:cubicBezTo>
                  <a:pt x="72" y="99"/>
                  <a:pt x="69" y="92"/>
                  <a:pt x="69" y="85"/>
                </a:cubicBezTo>
                <a:cubicBezTo>
                  <a:pt x="69" y="77"/>
                  <a:pt x="72" y="71"/>
                  <a:pt x="77" y="65"/>
                </a:cubicBezTo>
                <a:cubicBezTo>
                  <a:pt x="82" y="60"/>
                  <a:pt x="89" y="57"/>
                  <a:pt x="96" y="57"/>
                </a:cubicBezTo>
                <a:cubicBezTo>
                  <a:pt x="103" y="57"/>
                  <a:pt x="110" y="60"/>
                  <a:pt x="115" y="65"/>
                </a:cubicBezTo>
                <a:cubicBezTo>
                  <a:pt x="121" y="71"/>
                  <a:pt x="123" y="77"/>
                  <a:pt x="123" y="85"/>
                </a:cubicBezTo>
                <a:cubicBezTo>
                  <a:pt x="123" y="92"/>
                  <a:pt x="121" y="99"/>
                  <a:pt x="115" y="104"/>
                </a:cubicBezTo>
                <a:close/>
                <a:moveTo>
                  <a:pt x="123" y="68"/>
                </a:moveTo>
                <a:cubicBezTo>
                  <a:pt x="121" y="65"/>
                  <a:pt x="121" y="65"/>
                  <a:pt x="121" y="65"/>
                </a:cubicBezTo>
                <a:cubicBezTo>
                  <a:pt x="115" y="57"/>
                  <a:pt x="106" y="53"/>
                  <a:pt x="96" y="53"/>
                </a:cubicBezTo>
                <a:cubicBezTo>
                  <a:pt x="87" y="53"/>
                  <a:pt x="79" y="57"/>
                  <a:pt x="73" y="63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69" y="64"/>
                  <a:pt x="67" y="64"/>
                  <a:pt x="64" y="64"/>
                </a:cubicBezTo>
                <a:cubicBezTo>
                  <a:pt x="48" y="64"/>
                  <a:pt x="32" y="62"/>
                  <a:pt x="21" y="58"/>
                </a:cubicBezTo>
                <a:cubicBezTo>
                  <a:pt x="11" y="55"/>
                  <a:pt x="5" y="51"/>
                  <a:pt x="5" y="47"/>
                </a:cubicBezTo>
                <a:cubicBezTo>
                  <a:pt x="5" y="29"/>
                  <a:pt x="5" y="29"/>
                  <a:pt x="5" y="29"/>
                </a:cubicBezTo>
                <a:cubicBezTo>
                  <a:pt x="7" y="31"/>
                  <a:pt x="7" y="31"/>
                  <a:pt x="7" y="31"/>
                </a:cubicBezTo>
                <a:cubicBezTo>
                  <a:pt x="17" y="38"/>
                  <a:pt x="39" y="42"/>
                  <a:pt x="64" y="42"/>
                </a:cubicBezTo>
                <a:cubicBezTo>
                  <a:pt x="89" y="42"/>
                  <a:pt x="111" y="38"/>
                  <a:pt x="121" y="31"/>
                </a:cubicBezTo>
                <a:cubicBezTo>
                  <a:pt x="123" y="29"/>
                  <a:pt x="123" y="29"/>
                  <a:pt x="123" y="29"/>
                </a:cubicBezTo>
                <a:lnTo>
                  <a:pt x="123" y="68"/>
                </a:lnTo>
                <a:close/>
                <a:moveTo>
                  <a:pt x="120" y="27"/>
                </a:moveTo>
                <a:cubicBezTo>
                  <a:pt x="117" y="29"/>
                  <a:pt x="112" y="31"/>
                  <a:pt x="107" y="32"/>
                </a:cubicBezTo>
                <a:cubicBezTo>
                  <a:pt x="96" y="36"/>
                  <a:pt x="80" y="38"/>
                  <a:pt x="64" y="38"/>
                </a:cubicBezTo>
                <a:cubicBezTo>
                  <a:pt x="48" y="38"/>
                  <a:pt x="32" y="36"/>
                  <a:pt x="21" y="32"/>
                </a:cubicBezTo>
                <a:cubicBezTo>
                  <a:pt x="11" y="29"/>
                  <a:pt x="5" y="25"/>
                  <a:pt x="5" y="21"/>
                </a:cubicBezTo>
                <a:cubicBezTo>
                  <a:pt x="5" y="19"/>
                  <a:pt x="6" y="17"/>
                  <a:pt x="8" y="16"/>
                </a:cubicBezTo>
                <a:cubicBezTo>
                  <a:pt x="11" y="13"/>
                  <a:pt x="16" y="12"/>
                  <a:pt x="21" y="10"/>
                </a:cubicBezTo>
                <a:cubicBezTo>
                  <a:pt x="32" y="6"/>
                  <a:pt x="48" y="4"/>
                  <a:pt x="64" y="4"/>
                </a:cubicBezTo>
                <a:cubicBezTo>
                  <a:pt x="80" y="4"/>
                  <a:pt x="96" y="6"/>
                  <a:pt x="107" y="10"/>
                </a:cubicBezTo>
                <a:cubicBezTo>
                  <a:pt x="117" y="13"/>
                  <a:pt x="123" y="17"/>
                  <a:pt x="123" y="21"/>
                </a:cubicBezTo>
                <a:cubicBezTo>
                  <a:pt x="123" y="23"/>
                  <a:pt x="122" y="25"/>
                  <a:pt x="120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35"/>
          <p:cNvSpPr>
            <a:spLocks/>
          </p:cNvSpPr>
          <p:nvPr/>
        </p:nvSpPr>
        <p:spPr bwMode="auto">
          <a:xfrm>
            <a:off x="2801938" y="6399213"/>
            <a:ext cx="101600" cy="19050"/>
          </a:xfrm>
          <a:custGeom>
            <a:avLst/>
            <a:gdLst>
              <a:gd name="T0" fmla="*/ 24 w 27"/>
              <a:gd name="T1" fmla="*/ 0 h 5"/>
              <a:gd name="T2" fmla="*/ 2 w 27"/>
              <a:gd name="T3" fmla="*/ 0 h 5"/>
              <a:gd name="T4" fmla="*/ 0 w 27"/>
              <a:gd name="T5" fmla="*/ 3 h 5"/>
              <a:gd name="T6" fmla="*/ 2 w 27"/>
              <a:gd name="T7" fmla="*/ 5 h 5"/>
              <a:gd name="T8" fmla="*/ 24 w 27"/>
              <a:gd name="T9" fmla="*/ 5 h 5"/>
              <a:gd name="T10" fmla="*/ 27 w 27"/>
              <a:gd name="T11" fmla="*/ 3 h 5"/>
              <a:gd name="T12" fmla="*/ 24 w 27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5">
                <a:moveTo>
                  <a:pt x="2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6" y="5"/>
                  <a:pt x="27" y="4"/>
                  <a:pt x="27" y="3"/>
                </a:cubicBezTo>
                <a:cubicBezTo>
                  <a:pt x="27" y="2"/>
                  <a:pt x="26" y="0"/>
                  <a:pt x="2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36"/>
          <p:cNvSpPr>
            <a:spLocks noEditPoints="1"/>
          </p:cNvSpPr>
          <p:nvPr/>
        </p:nvSpPr>
        <p:spPr bwMode="auto">
          <a:xfrm>
            <a:off x="1528763" y="6091238"/>
            <a:ext cx="481013" cy="450850"/>
          </a:xfrm>
          <a:custGeom>
            <a:avLst/>
            <a:gdLst>
              <a:gd name="T0" fmla="*/ 0 w 128"/>
              <a:gd name="T1" fmla="*/ 21 h 120"/>
              <a:gd name="T2" fmla="*/ 64 w 128"/>
              <a:gd name="T3" fmla="*/ 120 h 120"/>
              <a:gd name="T4" fmla="*/ 128 w 128"/>
              <a:gd name="T5" fmla="*/ 85 h 120"/>
              <a:gd name="T6" fmla="*/ 64 w 128"/>
              <a:gd name="T7" fmla="*/ 0 h 120"/>
              <a:gd name="T8" fmla="*/ 7 w 128"/>
              <a:gd name="T9" fmla="*/ 57 h 120"/>
              <a:gd name="T10" fmla="*/ 69 w 128"/>
              <a:gd name="T11" fmla="*/ 68 h 120"/>
              <a:gd name="T12" fmla="*/ 64 w 128"/>
              <a:gd name="T13" fmla="*/ 85 h 120"/>
              <a:gd name="T14" fmla="*/ 64 w 128"/>
              <a:gd name="T15" fmla="*/ 90 h 120"/>
              <a:gd name="T16" fmla="*/ 21 w 128"/>
              <a:gd name="T17" fmla="*/ 84 h 120"/>
              <a:gd name="T18" fmla="*/ 5 w 128"/>
              <a:gd name="T19" fmla="*/ 55 h 120"/>
              <a:gd name="T20" fmla="*/ 64 w 128"/>
              <a:gd name="T21" fmla="*/ 116 h 120"/>
              <a:gd name="T22" fmla="*/ 5 w 128"/>
              <a:gd name="T23" fmla="*/ 99 h 120"/>
              <a:gd name="T24" fmla="*/ 7 w 128"/>
              <a:gd name="T25" fmla="*/ 83 h 120"/>
              <a:gd name="T26" fmla="*/ 65 w 128"/>
              <a:gd name="T27" fmla="*/ 94 h 120"/>
              <a:gd name="T28" fmla="*/ 80 w 128"/>
              <a:gd name="T29" fmla="*/ 112 h 120"/>
              <a:gd name="T30" fmla="*/ 79 w 128"/>
              <a:gd name="T31" fmla="*/ 115 h 120"/>
              <a:gd name="T32" fmla="*/ 96 w 128"/>
              <a:gd name="T33" fmla="*/ 112 h 120"/>
              <a:gd name="T34" fmla="*/ 69 w 128"/>
              <a:gd name="T35" fmla="*/ 85 h 120"/>
              <a:gd name="T36" fmla="*/ 96 w 128"/>
              <a:gd name="T37" fmla="*/ 57 h 120"/>
              <a:gd name="T38" fmla="*/ 123 w 128"/>
              <a:gd name="T39" fmla="*/ 85 h 120"/>
              <a:gd name="T40" fmla="*/ 123 w 128"/>
              <a:gd name="T41" fmla="*/ 68 h 120"/>
              <a:gd name="T42" fmla="*/ 96 w 128"/>
              <a:gd name="T43" fmla="*/ 53 h 120"/>
              <a:gd name="T44" fmla="*/ 72 w 128"/>
              <a:gd name="T45" fmla="*/ 64 h 120"/>
              <a:gd name="T46" fmla="*/ 64 w 128"/>
              <a:gd name="T47" fmla="*/ 64 h 120"/>
              <a:gd name="T48" fmla="*/ 5 w 128"/>
              <a:gd name="T49" fmla="*/ 47 h 120"/>
              <a:gd name="T50" fmla="*/ 7 w 128"/>
              <a:gd name="T51" fmla="*/ 31 h 120"/>
              <a:gd name="T52" fmla="*/ 121 w 128"/>
              <a:gd name="T53" fmla="*/ 31 h 120"/>
              <a:gd name="T54" fmla="*/ 123 w 128"/>
              <a:gd name="T55" fmla="*/ 68 h 120"/>
              <a:gd name="T56" fmla="*/ 107 w 128"/>
              <a:gd name="T57" fmla="*/ 32 h 120"/>
              <a:gd name="T58" fmla="*/ 21 w 128"/>
              <a:gd name="T59" fmla="*/ 32 h 120"/>
              <a:gd name="T60" fmla="*/ 8 w 128"/>
              <a:gd name="T61" fmla="*/ 16 h 120"/>
              <a:gd name="T62" fmla="*/ 64 w 128"/>
              <a:gd name="T63" fmla="*/ 4 h 120"/>
              <a:gd name="T64" fmla="*/ 123 w 128"/>
              <a:gd name="T65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0">
                <a:moveTo>
                  <a:pt x="64" y="0"/>
                </a:moveTo>
                <a:cubicBezTo>
                  <a:pt x="33" y="0"/>
                  <a:pt x="0" y="7"/>
                  <a:pt x="0" y="2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13"/>
                  <a:pt x="33" y="120"/>
                  <a:pt x="64" y="120"/>
                </a:cubicBezTo>
                <a:cubicBezTo>
                  <a:pt x="78" y="120"/>
                  <a:pt x="92" y="119"/>
                  <a:pt x="103" y="116"/>
                </a:cubicBezTo>
                <a:cubicBezTo>
                  <a:pt x="118" y="113"/>
                  <a:pt x="128" y="100"/>
                  <a:pt x="128" y="85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7"/>
                  <a:pt x="95" y="0"/>
                  <a:pt x="64" y="0"/>
                </a:cubicBezTo>
                <a:close/>
                <a:moveTo>
                  <a:pt x="5" y="55"/>
                </a:moveTo>
                <a:cubicBezTo>
                  <a:pt x="7" y="57"/>
                  <a:pt x="7" y="57"/>
                  <a:pt x="7" y="57"/>
                </a:cubicBezTo>
                <a:cubicBezTo>
                  <a:pt x="17" y="64"/>
                  <a:pt x="39" y="68"/>
                  <a:pt x="64" y="68"/>
                </a:cubicBezTo>
                <a:cubicBezTo>
                  <a:pt x="69" y="68"/>
                  <a:pt x="69" y="68"/>
                  <a:pt x="69" y="68"/>
                </a:cubicBezTo>
                <a:cubicBezTo>
                  <a:pt x="68" y="70"/>
                  <a:pt x="68" y="70"/>
                  <a:pt x="68" y="70"/>
                </a:cubicBezTo>
                <a:cubicBezTo>
                  <a:pt x="65" y="75"/>
                  <a:pt x="64" y="80"/>
                  <a:pt x="64" y="85"/>
                </a:cubicBezTo>
                <a:cubicBezTo>
                  <a:pt x="64" y="86"/>
                  <a:pt x="64" y="87"/>
                  <a:pt x="64" y="88"/>
                </a:cubicBezTo>
                <a:cubicBezTo>
                  <a:pt x="64" y="90"/>
                  <a:pt x="64" y="90"/>
                  <a:pt x="64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47" y="90"/>
                  <a:pt x="32" y="88"/>
                  <a:pt x="21" y="84"/>
                </a:cubicBezTo>
                <a:cubicBezTo>
                  <a:pt x="11" y="81"/>
                  <a:pt x="5" y="77"/>
                  <a:pt x="5" y="73"/>
                </a:cubicBezTo>
                <a:lnTo>
                  <a:pt x="5" y="55"/>
                </a:lnTo>
                <a:close/>
                <a:moveTo>
                  <a:pt x="79" y="115"/>
                </a:moveTo>
                <a:cubicBezTo>
                  <a:pt x="74" y="115"/>
                  <a:pt x="69" y="116"/>
                  <a:pt x="64" y="116"/>
                </a:cubicBezTo>
                <a:cubicBezTo>
                  <a:pt x="48" y="116"/>
                  <a:pt x="32" y="114"/>
                  <a:pt x="21" y="110"/>
                </a:cubicBezTo>
                <a:cubicBezTo>
                  <a:pt x="11" y="107"/>
                  <a:pt x="5" y="103"/>
                  <a:pt x="5" y="99"/>
                </a:cubicBezTo>
                <a:cubicBezTo>
                  <a:pt x="5" y="81"/>
                  <a:pt x="5" y="81"/>
                  <a:pt x="5" y="81"/>
                </a:cubicBezTo>
                <a:cubicBezTo>
                  <a:pt x="7" y="83"/>
                  <a:pt x="7" y="83"/>
                  <a:pt x="7" y="83"/>
                </a:cubicBezTo>
                <a:cubicBezTo>
                  <a:pt x="17" y="90"/>
                  <a:pt x="39" y="94"/>
                  <a:pt x="64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6" y="95"/>
                  <a:pt x="66" y="95"/>
                  <a:pt x="66" y="95"/>
                </a:cubicBezTo>
                <a:cubicBezTo>
                  <a:pt x="68" y="102"/>
                  <a:pt x="73" y="108"/>
                  <a:pt x="80" y="112"/>
                </a:cubicBezTo>
                <a:cubicBezTo>
                  <a:pt x="84" y="115"/>
                  <a:pt x="84" y="115"/>
                  <a:pt x="84" y="115"/>
                </a:cubicBezTo>
                <a:lnTo>
                  <a:pt x="79" y="115"/>
                </a:lnTo>
                <a:close/>
                <a:moveTo>
                  <a:pt x="115" y="104"/>
                </a:moveTo>
                <a:cubicBezTo>
                  <a:pt x="110" y="109"/>
                  <a:pt x="103" y="112"/>
                  <a:pt x="96" y="112"/>
                </a:cubicBezTo>
                <a:cubicBezTo>
                  <a:pt x="89" y="112"/>
                  <a:pt x="82" y="109"/>
                  <a:pt x="77" y="104"/>
                </a:cubicBezTo>
                <a:cubicBezTo>
                  <a:pt x="72" y="99"/>
                  <a:pt x="69" y="92"/>
                  <a:pt x="69" y="85"/>
                </a:cubicBezTo>
                <a:cubicBezTo>
                  <a:pt x="69" y="77"/>
                  <a:pt x="72" y="71"/>
                  <a:pt x="77" y="65"/>
                </a:cubicBezTo>
                <a:cubicBezTo>
                  <a:pt x="82" y="60"/>
                  <a:pt x="89" y="57"/>
                  <a:pt x="96" y="57"/>
                </a:cubicBezTo>
                <a:cubicBezTo>
                  <a:pt x="103" y="57"/>
                  <a:pt x="110" y="60"/>
                  <a:pt x="115" y="65"/>
                </a:cubicBezTo>
                <a:cubicBezTo>
                  <a:pt x="121" y="71"/>
                  <a:pt x="123" y="77"/>
                  <a:pt x="123" y="85"/>
                </a:cubicBezTo>
                <a:cubicBezTo>
                  <a:pt x="123" y="92"/>
                  <a:pt x="121" y="99"/>
                  <a:pt x="115" y="104"/>
                </a:cubicBezTo>
                <a:close/>
                <a:moveTo>
                  <a:pt x="123" y="68"/>
                </a:moveTo>
                <a:cubicBezTo>
                  <a:pt x="121" y="65"/>
                  <a:pt x="121" y="65"/>
                  <a:pt x="121" y="65"/>
                </a:cubicBezTo>
                <a:cubicBezTo>
                  <a:pt x="115" y="57"/>
                  <a:pt x="106" y="53"/>
                  <a:pt x="96" y="53"/>
                </a:cubicBezTo>
                <a:cubicBezTo>
                  <a:pt x="87" y="53"/>
                  <a:pt x="79" y="57"/>
                  <a:pt x="73" y="63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69" y="64"/>
                  <a:pt x="67" y="64"/>
                  <a:pt x="64" y="64"/>
                </a:cubicBezTo>
                <a:cubicBezTo>
                  <a:pt x="48" y="64"/>
                  <a:pt x="32" y="62"/>
                  <a:pt x="21" y="58"/>
                </a:cubicBezTo>
                <a:cubicBezTo>
                  <a:pt x="11" y="55"/>
                  <a:pt x="5" y="51"/>
                  <a:pt x="5" y="47"/>
                </a:cubicBezTo>
                <a:cubicBezTo>
                  <a:pt x="5" y="29"/>
                  <a:pt x="5" y="29"/>
                  <a:pt x="5" y="29"/>
                </a:cubicBezTo>
                <a:cubicBezTo>
                  <a:pt x="7" y="31"/>
                  <a:pt x="7" y="31"/>
                  <a:pt x="7" y="31"/>
                </a:cubicBezTo>
                <a:cubicBezTo>
                  <a:pt x="17" y="38"/>
                  <a:pt x="39" y="42"/>
                  <a:pt x="64" y="42"/>
                </a:cubicBezTo>
                <a:cubicBezTo>
                  <a:pt x="89" y="42"/>
                  <a:pt x="111" y="38"/>
                  <a:pt x="121" y="31"/>
                </a:cubicBezTo>
                <a:cubicBezTo>
                  <a:pt x="123" y="29"/>
                  <a:pt x="123" y="29"/>
                  <a:pt x="123" y="29"/>
                </a:cubicBezTo>
                <a:lnTo>
                  <a:pt x="123" y="68"/>
                </a:lnTo>
                <a:close/>
                <a:moveTo>
                  <a:pt x="120" y="27"/>
                </a:moveTo>
                <a:cubicBezTo>
                  <a:pt x="117" y="29"/>
                  <a:pt x="112" y="31"/>
                  <a:pt x="107" y="32"/>
                </a:cubicBezTo>
                <a:cubicBezTo>
                  <a:pt x="96" y="36"/>
                  <a:pt x="80" y="38"/>
                  <a:pt x="64" y="38"/>
                </a:cubicBezTo>
                <a:cubicBezTo>
                  <a:pt x="48" y="38"/>
                  <a:pt x="32" y="36"/>
                  <a:pt x="21" y="32"/>
                </a:cubicBezTo>
                <a:cubicBezTo>
                  <a:pt x="11" y="29"/>
                  <a:pt x="5" y="25"/>
                  <a:pt x="5" y="21"/>
                </a:cubicBezTo>
                <a:cubicBezTo>
                  <a:pt x="5" y="19"/>
                  <a:pt x="6" y="17"/>
                  <a:pt x="8" y="16"/>
                </a:cubicBezTo>
                <a:cubicBezTo>
                  <a:pt x="11" y="13"/>
                  <a:pt x="16" y="12"/>
                  <a:pt x="21" y="10"/>
                </a:cubicBezTo>
                <a:cubicBezTo>
                  <a:pt x="32" y="6"/>
                  <a:pt x="48" y="4"/>
                  <a:pt x="64" y="4"/>
                </a:cubicBezTo>
                <a:cubicBezTo>
                  <a:pt x="80" y="4"/>
                  <a:pt x="96" y="6"/>
                  <a:pt x="107" y="10"/>
                </a:cubicBezTo>
                <a:cubicBezTo>
                  <a:pt x="117" y="13"/>
                  <a:pt x="123" y="17"/>
                  <a:pt x="123" y="21"/>
                </a:cubicBezTo>
                <a:cubicBezTo>
                  <a:pt x="123" y="23"/>
                  <a:pt x="122" y="25"/>
                  <a:pt x="120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37"/>
          <p:cNvSpPr>
            <a:spLocks/>
          </p:cNvSpPr>
          <p:nvPr/>
        </p:nvSpPr>
        <p:spPr bwMode="auto">
          <a:xfrm>
            <a:off x="1839913" y="6357938"/>
            <a:ext cx="101600" cy="101600"/>
          </a:xfrm>
          <a:custGeom>
            <a:avLst/>
            <a:gdLst>
              <a:gd name="T0" fmla="*/ 24 w 27"/>
              <a:gd name="T1" fmla="*/ 11 h 27"/>
              <a:gd name="T2" fmla="*/ 15 w 27"/>
              <a:gd name="T3" fmla="*/ 11 h 27"/>
              <a:gd name="T4" fmla="*/ 15 w 27"/>
              <a:gd name="T5" fmla="*/ 3 h 27"/>
              <a:gd name="T6" fmla="*/ 13 w 27"/>
              <a:gd name="T7" fmla="*/ 0 h 27"/>
              <a:gd name="T8" fmla="*/ 11 w 27"/>
              <a:gd name="T9" fmla="*/ 3 h 27"/>
              <a:gd name="T10" fmla="*/ 11 w 27"/>
              <a:gd name="T11" fmla="*/ 11 h 27"/>
              <a:gd name="T12" fmla="*/ 2 w 27"/>
              <a:gd name="T13" fmla="*/ 11 h 27"/>
              <a:gd name="T14" fmla="*/ 0 w 27"/>
              <a:gd name="T15" fmla="*/ 14 h 27"/>
              <a:gd name="T16" fmla="*/ 2 w 27"/>
              <a:gd name="T17" fmla="*/ 16 h 27"/>
              <a:gd name="T18" fmla="*/ 11 w 27"/>
              <a:gd name="T19" fmla="*/ 16 h 27"/>
              <a:gd name="T20" fmla="*/ 11 w 27"/>
              <a:gd name="T21" fmla="*/ 25 h 27"/>
              <a:gd name="T22" fmla="*/ 13 w 27"/>
              <a:gd name="T23" fmla="*/ 27 h 27"/>
              <a:gd name="T24" fmla="*/ 15 w 27"/>
              <a:gd name="T25" fmla="*/ 25 h 27"/>
              <a:gd name="T26" fmla="*/ 15 w 27"/>
              <a:gd name="T27" fmla="*/ 16 h 27"/>
              <a:gd name="T28" fmla="*/ 24 w 27"/>
              <a:gd name="T29" fmla="*/ 16 h 27"/>
              <a:gd name="T30" fmla="*/ 27 w 27"/>
              <a:gd name="T31" fmla="*/ 14 h 27"/>
              <a:gd name="T32" fmla="*/ 24 w 27"/>
              <a:gd name="T33" fmla="*/ 1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27">
                <a:moveTo>
                  <a:pt x="24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1"/>
                  <a:pt x="14" y="0"/>
                  <a:pt x="13" y="0"/>
                </a:cubicBezTo>
                <a:cubicBezTo>
                  <a:pt x="12" y="0"/>
                  <a:pt x="11" y="1"/>
                  <a:pt x="11" y="3"/>
                </a:cubicBezTo>
                <a:cubicBezTo>
                  <a:pt x="11" y="11"/>
                  <a:pt x="11" y="11"/>
                  <a:pt x="11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6"/>
                  <a:pt x="12" y="27"/>
                  <a:pt x="13" y="27"/>
                </a:cubicBezTo>
                <a:cubicBezTo>
                  <a:pt x="14" y="27"/>
                  <a:pt x="15" y="26"/>
                  <a:pt x="15" y="25"/>
                </a:cubicBezTo>
                <a:cubicBezTo>
                  <a:pt x="15" y="16"/>
                  <a:pt x="15" y="16"/>
                  <a:pt x="15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7" y="15"/>
                  <a:pt x="27" y="14"/>
                </a:cubicBezTo>
                <a:cubicBezTo>
                  <a:pt x="27" y="13"/>
                  <a:pt x="25" y="11"/>
                  <a:pt x="24" y="1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38"/>
          <p:cNvSpPr>
            <a:spLocks noEditPoints="1"/>
          </p:cNvSpPr>
          <p:nvPr/>
        </p:nvSpPr>
        <p:spPr bwMode="auto">
          <a:xfrm>
            <a:off x="568325" y="6091238"/>
            <a:ext cx="479425" cy="450850"/>
          </a:xfrm>
          <a:custGeom>
            <a:avLst/>
            <a:gdLst>
              <a:gd name="T0" fmla="*/ 128 w 128"/>
              <a:gd name="T1" fmla="*/ 99 h 120"/>
              <a:gd name="T2" fmla="*/ 128 w 128"/>
              <a:gd name="T3" fmla="*/ 21 h 120"/>
              <a:gd name="T4" fmla="*/ 64 w 128"/>
              <a:gd name="T5" fmla="*/ 0 h 120"/>
              <a:gd name="T6" fmla="*/ 0 w 128"/>
              <a:gd name="T7" fmla="*/ 21 h 120"/>
              <a:gd name="T8" fmla="*/ 0 w 128"/>
              <a:gd name="T9" fmla="*/ 99 h 120"/>
              <a:gd name="T10" fmla="*/ 64 w 128"/>
              <a:gd name="T11" fmla="*/ 120 h 120"/>
              <a:gd name="T12" fmla="*/ 128 w 128"/>
              <a:gd name="T13" fmla="*/ 99 h 120"/>
              <a:gd name="T14" fmla="*/ 123 w 128"/>
              <a:gd name="T15" fmla="*/ 99 h 120"/>
              <a:gd name="T16" fmla="*/ 120 w 128"/>
              <a:gd name="T17" fmla="*/ 104 h 120"/>
              <a:gd name="T18" fmla="*/ 107 w 128"/>
              <a:gd name="T19" fmla="*/ 110 h 120"/>
              <a:gd name="T20" fmla="*/ 64 w 128"/>
              <a:gd name="T21" fmla="*/ 116 h 120"/>
              <a:gd name="T22" fmla="*/ 21 w 128"/>
              <a:gd name="T23" fmla="*/ 110 h 120"/>
              <a:gd name="T24" fmla="*/ 5 w 128"/>
              <a:gd name="T25" fmla="*/ 99 h 120"/>
              <a:gd name="T26" fmla="*/ 5 w 128"/>
              <a:gd name="T27" fmla="*/ 81 h 120"/>
              <a:gd name="T28" fmla="*/ 7 w 128"/>
              <a:gd name="T29" fmla="*/ 83 h 120"/>
              <a:gd name="T30" fmla="*/ 64 w 128"/>
              <a:gd name="T31" fmla="*/ 94 h 120"/>
              <a:gd name="T32" fmla="*/ 121 w 128"/>
              <a:gd name="T33" fmla="*/ 83 h 120"/>
              <a:gd name="T34" fmla="*/ 123 w 128"/>
              <a:gd name="T35" fmla="*/ 81 h 120"/>
              <a:gd name="T36" fmla="*/ 123 w 128"/>
              <a:gd name="T37" fmla="*/ 99 h 120"/>
              <a:gd name="T38" fmla="*/ 123 w 128"/>
              <a:gd name="T39" fmla="*/ 73 h 120"/>
              <a:gd name="T40" fmla="*/ 120 w 128"/>
              <a:gd name="T41" fmla="*/ 78 h 120"/>
              <a:gd name="T42" fmla="*/ 107 w 128"/>
              <a:gd name="T43" fmla="*/ 84 h 120"/>
              <a:gd name="T44" fmla="*/ 64 w 128"/>
              <a:gd name="T45" fmla="*/ 90 h 120"/>
              <a:gd name="T46" fmla="*/ 21 w 128"/>
              <a:gd name="T47" fmla="*/ 84 h 120"/>
              <a:gd name="T48" fmla="*/ 5 w 128"/>
              <a:gd name="T49" fmla="*/ 73 h 120"/>
              <a:gd name="T50" fmla="*/ 5 w 128"/>
              <a:gd name="T51" fmla="*/ 55 h 120"/>
              <a:gd name="T52" fmla="*/ 7 w 128"/>
              <a:gd name="T53" fmla="*/ 57 h 120"/>
              <a:gd name="T54" fmla="*/ 64 w 128"/>
              <a:gd name="T55" fmla="*/ 68 h 120"/>
              <a:gd name="T56" fmla="*/ 121 w 128"/>
              <a:gd name="T57" fmla="*/ 57 h 120"/>
              <a:gd name="T58" fmla="*/ 123 w 128"/>
              <a:gd name="T59" fmla="*/ 55 h 120"/>
              <a:gd name="T60" fmla="*/ 123 w 128"/>
              <a:gd name="T61" fmla="*/ 73 h 120"/>
              <a:gd name="T62" fmla="*/ 123 w 128"/>
              <a:gd name="T63" fmla="*/ 47 h 120"/>
              <a:gd name="T64" fmla="*/ 120 w 128"/>
              <a:gd name="T65" fmla="*/ 53 h 120"/>
              <a:gd name="T66" fmla="*/ 107 w 128"/>
              <a:gd name="T67" fmla="*/ 58 h 120"/>
              <a:gd name="T68" fmla="*/ 64 w 128"/>
              <a:gd name="T69" fmla="*/ 64 h 120"/>
              <a:gd name="T70" fmla="*/ 21 w 128"/>
              <a:gd name="T71" fmla="*/ 58 h 120"/>
              <a:gd name="T72" fmla="*/ 5 w 128"/>
              <a:gd name="T73" fmla="*/ 47 h 120"/>
              <a:gd name="T74" fmla="*/ 5 w 128"/>
              <a:gd name="T75" fmla="*/ 29 h 120"/>
              <a:gd name="T76" fmla="*/ 7 w 128"/>
              <a:gd name="T77" fmla="*/ 31 h 120"/>
              <a:gd name="T78" fmla="*/ 64 w 128"/>
              <a:gd name="T79" fmla="*/ 42 h 120"/>
              <a:gd name="T80" fmla="*/ 121 w 128"/>
              <a:gd name="T81" fmla="*/ 31 h 120"/>
              <a:gd name="T82" fmla="*/ 123 w 128"/>
              <a:gd name="T83" fmla="*/ 29 h 120"/>
              <a:gd name="T84" fmla="*/ 123 w 128"/>
              <a:gd name="T85" fmla="*/ 47 h 120"/>
              <a:gd name="T86" fmla="*/ 120 w 128"/>
              <a:gd name="T87" fmla="*/ 27 h 120"/>
              <a:gd name="T88" fmla="*/ 107 w 128"/>
              <a:gd name="T89" fmla="*/ 32 h 120"/>
              <a:gd name="T90" fmla="*/ 64 w 128"/>
              <a:gd name="T91" fmla="*/ 38 h 120"/>
              <a:gd name="T92" fmla="*/ 21 w 128"/>
              <a:gd name="T93" fmla="*/ 32 h 120"/>
              <a:gd name="T94" fmla="*/ 5 w 128"/>
              <a:gd name="T95" fmla="*/ 21 h 120"/>
              <a:gd name="T96" fmla="*/ 8 w 128"/>
              <a:gd name="T97" fmla="*/ 16 h 120"/>
              <a:gd name="T98" fmla="*/ 21 w 128"/>
              <a:gd name="T99" fmla="*/ 10 h 120"/>
              <a:gd name="T100" fmla="*/ 64 w 128"/>
              <a:gd name="T101" fmla="*/ 4 h 120"/>
              <a:gd name="T102" fmla="*/ 107 w 128"/>
              <a:gd name="T103" fmla="*/ 10 h 120"/>
              <a:gd name="T104" fmla="*/ 123 w 128"/>
              <a:gd name="T105" fmla="*/ 21 h 120"/>
              <a:gd name="T106" fmla="*/ 120 w 128"/>
              <a:gd name="T107" fmla="*/ 27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0">
                <a:moveTo>
                  <a:pt x="128" y="99"/>
                </a:moveTo>
                <a:cubicBezTo>
                  <a:pt x="128" y="21"/>
                  <a:pt x="128" y="21"/>
                  <a:pt x="128" y="21"/>
                </a:cubicBezTo>
                <a:cubicBezTo>
                  <a:pt x="128" y="7"/>
                  <a:pt x="95" y="0"/>
                  <a:pt x="64" y="0"/>
                </a:cubicBezTo>
                <a:cubicBezTo>
                  <a:pt x="33" y="0"/>
                  <a:pt x="0" y="7"/>
                  <a:pt x="0" y="21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13"/>
                  <a:pt x="33" y="120"/>
                  <a:pt x="64" y="120"/>
                </a:cubicBezTo>
                <a:cubicBezTo>
                  <a:pt x="95" y="120"/>
                  <a:pt x="127" y="113"/>
                  <a:pt x="128" y="99"/>
                </a:cubicBezTo>
                <a:close/>
                <a:moveTo>
                  <a:pt x="123" y="99"/>
                </a:moveTo>
                <a:cubicBezTo>
                  <a:pt x="123" y="101"/>
                  <a:pt x="122" y="103"/>
                  <a:pt x="120" y="104"/>
                </a:cubicBezTo>
                <a:cubicBezTo>
                  <a:pt x="117" y="107"/>
                  <a:pt x="112" y="108"/>
                  <a:pt x="107" y="110"/>
                </a:cubicBezTo>
                <a:cubicBezTo>
                  <a:pt x="96" y="114"/>
                  <a:pt x="80" y="116"/>
                  <a:pt x="64" y="116"/>
                </a:cubicBezTo>
                <a:cubicBezTo>
                  <a:pt x="48" y="116"/>
                  <a:pt x="32" y="114"/>
                  <a:pt x="21" y="110"/>
                </a:cubicBezTo>
                <a:cubicBezTo>
                  <a:pt x="11" y="107"/>
                  <a:pt x="5" y="103"/>
                  <a:pt x="5" y="99"/>
                </a:cubicBezTo>
                <a:cubicBezTo>
                  <a:pt x="5" y="81"/>
                  <a:pt x="5" y="81"/>
                  <a:pt x="5" y="81"/>
                </a:cubicBezTo>
                <a:cubicBezTo>
                  <a:pt x="7" y="83"/>
                  <a:pt x="7" y="83"/>
                  <a:pt x="7" y="83"/>
                </a:cubicBezTo>
                <a:cubicBezTo>
                  <a:pt x="17" y="90"/>
                  <a:pt x="39" y="94"/>
                  <a:pt x="64" y="94"/>
                </a:cubicBezTo>
                <a:cubicBezTo>
                  <a:pt x="89" y="94"/>
                  <a:pt x="111" y="90"/>
                  <a:pt x="121" y="83"/>
                </a:cubicBezTo>
                <a:cubicBezTo>
                  <a:pt x="123" y="81"/>
                  <a:pt x="123" y="81"/>
                  <a:pt x="123" y="81"/>
                </a:cubicBezTo>
                <a:lnTo>
                  <a:pt x="123" y="99"/>
                </a:lnTo>
                <a:close/>
                <a:moveTo>
                  <a:pt x="123" y="73"/>
                </a:moveTo>
                <a:cubicBezTo>
                  <a:pt x="123" y="75"/>
                  <a:pt x="122" y="77"/>
                  <a:pt x="120" y="78"/>
                </a:cubicBezTo>
                <a:cubicBezTo>
                  <a:pt x="117" y="81"/>
                  <a:pt x="112" y="83"/>
                  <a:pt x="107" y="84"/>
                </a:cubicBezTo>
                <a:cubicBezTo>
                  <a:pt x="96" y="88"/>
                  <a:pt x="80" y="90"/>
                  <a:pt x="64" y="90"/>
                </a:cubicBezTo>
                <a:cubicBezTo>
                  <a:pt x="48" y="90"/>
                  <a:pt x="32" y="88"/>
                  <a:pt x="21" y="84"/>
                </a:cubicBezTo>
                <a:cubicBezTo>
                  <a:pt x="11" y="81"/>
                  <a:pt x="5" y="77"/>
                  <a:pt x="5" y="73"/>
                </a:cubicBezTo>
                <a:cubicBezTo>
                  <a:pt x="5" y="55"/>
                  <a:pt x="5" y="55"/>
                  <a:pt x="5" y="55"/>
                </a:cubicBezTo>
                <a:cubicBezTo>
                  <a:pt x="7" y="57"/>
                  <a:pt x="7" y="57"/>
                  <a:pt x="7" y="57"/>
                </a:cubicBezTo>
                <a:cubicBezTo>
                  <a:pt x="17" y="64"/>
                  <a:pt x="39" y="68"/>
                  <a:pt x="64" y="68"/>
                </a:cubicBezTo>
                <a:cubicBezTo>
                  <a:pt x="89" y="68"/>
                  <a:pt x="111" y="64"/>
                  <a:pt x="121" y="57"/>
                </a:cubicBezTo>
                <a:cubicBezTo>
                  <a:pt x="123" y="55"/>
                  <a:pt x="123" y="55"/>
                  <a:pt x="123" y="55"/>
                </a:cubicBezTo>
                <a:lnTo>
                  <a:pt x="123" y="73"/>
                </a:lnTo>
                <a:close/>
                <a:moveTo>
                  <a:pt x="123" y="47"/>
                </a:moveTo>
                <a:cubicBezTo>
                  <a:pt x="123" y="49"/>
                  <a:pt x="122" y="51"/>
                  <a:pt x="120" y="53"/>
                </a:cubicBezTo>
                <a:cubicBezTo>
                  <a:pt x="117" y="55"/>
                  <a:pt x="112" y="57"/>
                  <a:pt x="107" y="58"/>
                </a:cubicBezTo>
                <a:cubicBezTo>
                  <a:pt x="96" y="62"/>
                  <a:pt x="80" y="64"/>
                  <a:pt x="64" y="64"/>
                </a:cubicBezTo>
                <a:cubicBezTo>
                  <a:pt x="48" y="64"/>
                  <a:pt x="32" y="62"/>
                  <a:pt x="21" y="58"/>
                </a:cubicBezTo>
                <a:cubicBezTo>
                  <a:pt x="11" y="55"/>
                  <a:pt x="5" y="51"/>
                  <a:pt x="5" y="47"/>
                </a:cubicBezTo>
                <a:cubicBezTo>
                  <a:pt x="5" y="29"/>
                  <a:pt x="5" y="29"/>
                  <a:pt x="5" y="29"/>
                </a:cubicBezTo>
                <a:cubicBezTo>
                  <a:pt x="7" y="31"/>
                  <a:pt x="7" y="31"/>
                  <a:pt x="7" y="31"/>
                </a:cubicBezTo>
                <a:cubicBezTo>
                  <a:pt x="17" y="38"/>
                  <a:pt x="39" y="42"/>
                  <a:pt x="64" y="42"/>
                </a:cubicBezTo>
                <a:cubicBezTo>
                  <a:pt x="89" y="42"/>
                  <a:pt x="111" y="38"/>
                  <a:pt x="121" y="31"/>
                </a:cubicBezTo>
                <a:cubicBezTo>
                  <a:pt x="123" y="29"/>
                  <a:pt x="123" y="29"/>
                  <a:pt x="123" y="29"/>
                </a:cubicBezTo>
                <a:lnTo>
                  <a:pt x="123" y="47"/>
                </a:lnTo>
                <a:close/>
                <a:moveTo>
                  <a:pt x="120" y="27"/>
                </a:moveTo>
                <a:cubicBezTo>
                  <a:pt x="117" y="29"/>
                  <a:pt x="112" y="31"/>
                  <a:pt x="107" y="32"/>
                </a:cubicBezTo>
                <a:cubicBezTo>
                  <a:pt x="96" y="36"/>
                  <a:pt x="80" y="38"/>
                  <a:pt x="64" y="38"/>
                </a:cubicBezTo>
                <a:cubicBezTo>
                  <a:pt x="48" y="38"/>
                  <a:pt x="32" y="36"/>
                  <a:pt x="21" y="32"/>
                </a:cubicBezTo>
                <a:cubicBezTo>
                  <a:pt x="11" y="29"/>
                  <a:pt x="5" y="25"/>
                  <a:pt x="5" y="21"/>
                </a:cubicBezTo>
                <a:cubicBezTo>
                  <a:pt x="5" y="19"/>
                  <a:pt x="6" y="17"/>
                  <a:pt x="8" y="16"/>
                </a:cubicBezTo>
                <a:cubicBezTo>
                  <a:pt x="11" y="13"/>
                  <a:pt x="16" y="12"/>
                  <a:pt x="21" y="10"/>
                </a:cubicBezTo>
                <a:cubicBezTo>
                  <a:pt x="32" y="6"/>
                  <a:pt x="48" y="4"/>
                  <a:pt x="64" y="4"/>
                </a:cubicBezTo>
                <a:cubicBezTo>
                  <a:pt x="80" y="4"/>
                  <a:pt x="96" y="6"/>
                  <a:pt x="107" y="10"/>
                </a:cubicBezTo>
                <a:cubicBezTo>
                  <a:pt x="117" y="13"/>
                  <a:pt x="123" y="17"/>
                  <a:pt x="123" y="21"/>
                </a:cubicBezTo>
                <a:cubicBezTo>
                  <a:pt x="123" y="23"/>
                  <a:pt x="122" y="25"/>
                  <a:pt x="120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39"/>
          <p:cNvSpPr>
            <a:spLocks noEditPoints="1"/>
          </p:cNvSpPr>
          <p:nvPr/>
        </p:nvSpPr>
        <p:spPr bwMode="auto">
          <a:xfrm>
            <a:off x="11139488" y="5140325"/>
            <a:ext cx="481013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37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37 w 128"/>
              <a:gd name="T25" fmla="*/ 27 h 114"/>
              <a:gd name="T26" fmla="*/ 37 w 128"/>
              <a:gd name="T27" fmla="*/ 109 h 114"/>
              <a:gd name="T28" fmla="*/ 123 w 128"/>
              <a:gd name="T29" fmla="*/ 109 h 114"/>
              <a:gd name="T30" fmla="*/ 42 w 128"/>
              <a:gd name="T31" fmla="*/ 109 h 114"/>
              <a:gd name="T32" fmla="*/ 42 w 128"/>
              <a:gd name="T33" fmla="*/ 70 h 114"/>
              <a:gd name="T34" fmla="*/ 123 w 128"/>
              <a:gd name="T35" fmla="*/ 70 h 114"/>
              <a:gd name="T36" fmla="*/ 123 w 128"/>
              <a:gd name="T37" fmla="*/ 109 h 114"/>
              <a:gd name="T38" fmla="*/ 123 w 128"/>
              <a:gd name="T39" fmla="*/ 66 h 114"/>
              <a:gd name="T40" fmla="*/ 42 w 128"/>
              <a:gd name="T41" fmla="*/ 66 h 114"/>
              <a:gd name="T42" fmla="*/ 42 w 128"/>
              <a:gd name="T43" fmla="*/ 27 h 114"/>
              <a:gd name="T44" fmla="*/ 123 w 128"/>
              <a:gd name="T45" fmla="*/ 27 h 114"/>
              <a:gd name="T46" fmla="*/ 123 w 128"/>
              <a:gd name="T47" fmla="*/ 66 h 114"/>
              <a:gd name="T48" fmla="*/ 123 w 128"/>
              <a:gd name="T49" fmla="*/ 23 h 114"/>
              <a:gd name="T50" fmla="*/ 5 w 128"/>
              <a:gd name="T51" fmla="*/ 23 h 114"/>
              <a:gd name="T52" fmla="*/ 5 w 128"/>
              <a:gd name="T53" fmla="*/ 5 h 114"/>
              <a:gd name="T54" fmla="*/ 123 w 128"/>
              <a:gd name="T55" fmla="*/ 5 h 114"/>
              <a:gd name="T56" fmla="*/ 123 w 128"/>
              <a:gd name="T5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37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37" y="27"/>
                  <a:pt x="37" y="27"/>
                  <a:pt x="37" y="27"/>
                </a:cubicBezTo>
                <a:lnTo>
                  <a:pt x="37" y="109"/>
                </a:lnTo>
                <a:close/>
                <a:moveTo>
                  <a:pt x="123" y="109"/>
                </a:moveTo>
                <a:cubicBezTo>
                  <a:pt x="42" y="109"/>
                  <a:pt x="42" y="109"/>
                  <a:pt x="42" y="109"/>
                </a:cubicBezTo>
                <a:cubicBezTo>
                  <a:pt x="42" y="70"/>
                  <a:pt x="42" y="70"/>
                  <a:pt x="42" y="70"/>
                </a:cubicBezTo>
                <a:cubicBezTo>
                  <a:pt x="123" y="70"/>
                  <a:pt x="123" y="70"/>
                  <a:pt x="123" y="70"/>
                </a:cubicBezTo>
                <a:lnTo>
                  <a:pt x="123" y="109"/>
                </a:lnTo>
                <a:close/>
                <a:moveTo>
                  <a:pt x="123" y="66"/>
                </a:moveTo>
                <a:cubicBezTo>
                  <a:pt x="42" y="66"/>
                  <a:pt x="42" y="66"/>
                  <a:pt x="42" y="66"/>
                </a:cubicBezTo>
                <a:cubicBezTo>
                  <a:pt x="42" y="27"/>
                  <a:pt x="42" y="27"/>
                  <a:pt x="42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66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Oval 40"/>
          <p:cNvSpPr>
            <a:spLocks noChangeArrowheads="1"/>
          </p:cNvSpPr>
          <p:nvPr/>
        </p:nvSpPr>
        <p:spPr bwMode="auto">
          <a:xfrm>
            <a:off x="11196638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Oval 41"/>
          <p:cNvSpPr>
            <a:spLocks noChangeArrowheads="1"/>
          </p:cNvSpPr>
          <p:nvPr/>
        </p:nvSpPr>
        <p:spPr bwMode="auto">
          <a:xfrm>
            <a:off x="11260138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Oval 42"/>
          <p:cNvSpPr>
            <a:spLocks noChangeArrowheads="1"/>
          </p:cNvSpPr>
          <p:nvPr/>
        </p:nvSpPr>
        <p:spPr bwMode="auto">
          <a:xfrm>
            <a:off x="11328400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43"/>
          <p:cNvSpPr>
            <a:spLocks noEditPoints="1"/>
          </p:cNvSpPr>
          <p:nvPr/>
        </p:nvSpPr>
        <p:spPr bwMode="auto">
          <a:xfrm>
            <a:off x="10179050" y="5140325"/>
            <a:ext cx="481013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37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37 w 128"/>
              <a:gd name="T25" fmla="*/ 27 h 114"/>
              <a:gd name="T26" fmla="*/ 37 w 128"/>
              <a:gd name="T27" fmla="*/ 109 h 114"/>
              <a:gd name="T28" fmla="*/ 86 w 128"/>
              <a:gd name="T29" fmla="*/ 109 h 114"/>
              <a:gd name="T30" fmla="*/ 42 w 128"/>
              <a:gd name="T31" fmla="*/ 109 h 114"/>
              <a:gd name="T32" fmla="*/ 42 w 128"/>
              <a:gd name="T33" fmla="*/ 27 h 114"/>
              <a:gd name="T34" fmla="*/ 86 w 128"/>
              <a:gd name="T35" fmla="*/ 27 h 114"/>
              <a:gd name="T36" fmla="*/ 86 w 128"/>
              <a:gd name="T37" fmla="*/ 109 h 114"/>
              <a:gd name="T38" fmla="*/ 123 w 128"/>
              <a:gd name="T39" fmla="*/ 109 h 114"/>
              <a:gd name="T40" fmla="*/ 91 w 128"/>
              <a:gd name="T41" fmla="*/ 109 h 114"/>
              <a:gd name="T42" fmla="*/ 91 w 128"/>
              <a:gd name="T43" fmla="*/ 27 h 114"/>
              <a:gd name="T44" fmla="*/ 123 w 128"/>
              <a:gd name="T45" fmla="*/ 27 h 114"/>
              <a:gd name="T46" fmla="*/ 123 w 128"/>
              <a:gd name="T47" fmla="*/ 109 h 114"/>
              <a:gd name="T48" fmla="*/ 123 w 128"/>
              <a:gd name="T49" fmla="*/ 23 h 114"/>
              <a:gd name="T50" fmla="*/ 5 w 128"/>
              <a:gd name="T51" fmla="*/ 23 h 114"/>
              <a:gd name="T52" fmla="*/ 5 w 128"/>
              <a:gd name="T53" fmla="*/ 5 h 114"/>
              <a:gd name="T54" fmla="*/ 123 w 128"/>
              <a:gd name="T55" fmla="*/ 5 h 114"/>
              <a:gd name="T56" fmla="*/ 123 w 128"/>
              <a:gd name="T5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37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37" y="27"/>
                  <a:pt x="37" y="27"/>
                  <a:pt x="37" y="27"/>
                </a:cubicBezTo>
                <a:lnTo>
                  <a:pt x="37" y="109"/>
                </a:lnTo>
                <a:close/>
                <a:moveTo>
                  <a:pt x="86" y="109"/>
                </a:moveTo>
                <a:cubicBezTo>
                  <a:pt x="42" y="109"/>
                  <a:pt x="42" y="109"/>
                  <a:pt x="42" y="109"/>
                </a:cubicBezTo>
                <a:cubicBezTo>
                  <a:pt x="42" y="27"/>
                  <a:pt x="42" y="27"/>
                  <a:pt x="42" y="27"/>
                </a:cubicBezTo>
                <a:cubicBezTo>
                  <a:pt x="86" y="27"/>
                  <a:pt x="86" y="27"/>
                  <a:pt x="86" y="27"/>
                </a:cubicBezTo>
                <a:lnTo>
                  <a:pt x="86" y="109"/>
                </a:lnTo>
                <a:close/>
                <a:moveTo>
                  <a:pt x="123" y="109"/>
                </a:moveTo>
                <a:cubicBezTo>
                  <a:pt x="91" y="109"/>
                  <a:pt x="91" y="109"/>
                  <a:pt x="91" y="109"/>
                </a:cubicBezTo>
                <a:cubicBezTo>
                  <a:pt x="91" y="27"/>
                  <a:pt x="91" y="27"/>
                  <a:pt x="91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Oval 44"/>
          <p:cNvSpPr>
            <a:spLocks noChangeArrowheads="1"/>
          </p:cNvSpPr>
          <p:nvPr/>
        </p:nvSpPr>
        <p:spPr bwMode="auto">
          <a:xfrm>
            <a:off x="10234613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Oval 45"/>
          <p:cNvSpPr>
            <a:spLocks noChangeArrowheads="1"/>
          </p:cNvSpPr>
          <p:nvPr/>
        </p:nvSpPr>
        <p:spPr bwMode="auto">
          <a:xfrm>
            <a:off x="10299700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Oval 46"/>
          <p:cNvSpPr>
            <a:spLocks noChangeArrowheads="1"/>
          </p:cNvSpPr>
          <p:nvPr/>
        </p:nvSpPr>
        <p:spPr bwMode="auto">
          <a:xfrm>
            <a:off x="10366375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47"/>
          <p:cNvSpPr>
            <a:spLocks noEditPoints="1"/>
          </p:cNvSpPr>
          <p:nvPr/>
        </p:nvSpPr>
        <p:spPr bwMode="auto">
          <a:xfrm>
            <a:off x="9217025" y="5140325"/>
            <a:ext cx="481013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37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37 w 128"/>
              <a:gd name="T25" fmla="*/ 27 h 114"/>
              <a:gd name="T26" fmla="*/ 37 w 128"/>
              <a:gd name="T27" fmla="*/ 109 h 114"/>
              <a:gd name="T28" fmla="*/ 123 w 128"/>
              <a:gd name="T29" fmla="*/ 109 h 114"/>
              <a:gd name="T30" fmla="*/ 42 w 128"/>
              <a:gd name="T31" fmla="*/ 109 h 114"/>
              <a:gd name="T32" fmla="*/ 42 w 128"/>
              <a:gd name="T33" fmla="*/ 27 h 114"/>
              <a:gd name="T34" fmla="*/ 123 w 128"/>
              <a:gd name="T35" fmla="*/ 27 h 114"/>
              <a:gd name="T36" fmla="*/ 123 w 128"/>
              <a:gd name="T37" fmla="*/ 109 h 114"/>
              <a:gd name="T38" fmla="*/ 123 w 128"/>
              <a:gd name="T39" fmla="*/ 23 h 114"/>
              <a:gd name="T40" fmla="*/ 5 w 128"/>
              <a:gd name="T41" fmla="*/ 23 h 114"/>
              <a:gd name="T42" fmla="*/ 5 w 128"/>
              <a:gd name="T43" fmla="*/ 5 h 114"/>
              <a:gd name="T44" fmla="*/ 123 w 128"/>
              <a:gd name="T45" fmla="*/ 5 h 114"/>
              <a:gd name="T46" fmla="*/ 123 w 128"/>
              <a:gd name="T4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37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37" y="27"/>
                  <a:pt x="37" y="27"/>
                  <a:pt x="37" y="27"/>
                </a:cubicBezTo>
                <a:lnTo>
                  <a:pt x="37" y="109"/>
                </a:lnTo>
                <a:close/>
                <a:moveTo>
                  <a:pt x="123" y="109"/>
                </a:moveTo>
                <a:cubicBezTo>
                  <a:pt x="42" y="109"/>
                  <a:pt x="42" y="109"/>
                  <a:pt x="42" y="109"/>
                </a:cubicBezTo>
                <a:cubicBezTo>
                  <a:pt x="42" y="27"/>
                  <a:pt x="42" y="27"/>
                  <a:pt x="42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Oval 48"/>
          <p:cNvSpPr>
            <a:spLocks noChangeArrowheads="1"/>
          </p:cNvSpPr>
          <p:nvPr/>
        </p:nvSpPr>
        <p:spPr bwMode="auto">
          <a:xfrm>
            <a:off x="9274175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Oval 49"/>
          <p:cNvSpPr>
            <a:spLocks noChangeArrowheads="1"/>
          </p:cNvSpPr>
          <p:nvPr/>
        </p:nvSpPr>
        <p:spPr bwMode="auto">
          <a:xfrm>
            <a:off x="9337675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Oval 50"/>
          <p:cNvSpPr>
            <a:spLocks noChangeArrowheads="1"/>
          </p:cNvSpPr>
          <p:nvPr/>
        </p:nvSpPr>
        <p:spPr bwMode="auto">
          <a:xfrm>
            <a:off x="9405938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51"/>
          <p:cNvSpPr>
            <a:spLocks noEditPoints="1"/>
          </p:cNvSpPr>
          <p:nvPr/>
        </p:nvSpPr>
        <p:spPr bwMode="auto">
          <a:xfrm>
            <a:off x="8256588" y="5140325"/>
            <a:ext cx="481013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86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86 w 128"/>
              <a:gd name="T25" fmla="*/ 27 h 114"/>
              <a:gd name="T26" fmla="*/ 86 w 128"/>
              <a:gd name="T27" fmla="*/ 109 h 114"/>
              <a:gd name="T28" fmla="*/ 123 w 128"/>
              <a:gd name="T29" fmla="*/ 109 h 114"/>
              <a:gd name="T30" fmla="*/ 91 w 128"/>
              <a:gd name="T31" fmla="*/ 109 h 114"/>
              <a:gd name="T32" fmla="*/ 91 w 128"/>
              <a:gd name="T33" fmla="*/ 27 h 114"/>
              <a:gd name="T34" fmla="*/ 123 w 128"/>
              <a:gd name="T35" fmla="*/ 27 h 114"/>
              <a:gd name="T36" fmla="*/ 123 w 128"/>
              <a:gd name="T37" fmla="*/ 109 h 114"/>
              <a:gd name="T38" fmla="*/ 123 w 128"/>
              <a:gd name="T39" fmla="*/ 23 h 114"/>
              <a:gd name="T40" fmla="*/ 5 w 128"/>
              <a:gd name="T41" fmla="*/ 23 h 114"/>
              <a:gd name="T42" fmla="*/ 5 w 128"/>
              <a:gd name="T43" fmla="*/ 5 h 114"/>
              <a:gd name="T44" fmla="*/ 123 w 128"/>
              <a:gd name="T45" fmla="*/ 5 h 114"/>
              <a:gd name="T46" fmla="*/ 123 w 128"/>
              <a:gd name="T4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86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86" y="27"/>
                  <a:pt x="86" y="27"/>
                  <a:pt x="86" y="27"/>
                </a:cubicBezTo>
                <a:lnTo>
                  <a:pt x="86" y="109"/>
                </a:lnTo>
                <a:close/>
                <a:moveTo>
                  <a:pt x="123" y="109"/>
                </a:moveTo>
                <a:cubicBezTo>
                  <a:pt x="91" y="109"/>
                  <a:pt x="91" y="109"/>
                  <a:pt x="91" y="109"/>
                </a:cubicBezTo>
                <a:cubicBezTo>
                  <a:pt x="91" y="27"/>
                  <a:pt x="91" y="27"/>
                  <a:pt x="91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Oval 52"/>
          <p:cNvSpPr>
            <a:spLocks noChangeArrowheads="1"/>
          </p:cNvSpPr>
          <p:nvPr/>
        </p:nvSpPr>
        <p:spPr bwMode="auto">
          <a:xfrm>
            <a:off x="8312150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Oval 53"/>
          <p:cNvSpPr>
            <a:spLocks noChangeArrowheads="1"/>
          </p:cNvSpPr>
          <p:nvPr/>
        </p:nvSpPr>
        <p:spPr bwMode="auto">
          <a:xfrm>
            <a:off x="8377238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Oval 54"/>
          <p:cNvSpPr>
            <a:spLocks noChangeArrowheads="1"/>
          </p:cNvSpPr>
          <p:nvPr/>
        </p:nvSpPr>
        <p:spPr bwMode="auto">
          <a:xfrm>
            <a:off x="8443913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5"/>
          <p:cNvSpPr>
            <a:spLocks noEditPoints="1"/>
          </p:cNvSpPr>
          <p:nvPr/>
        </p:nvSpPr>
        <p:spPr bwMode="auto">
          <a:xfrm>
            <a:off x="7296150" y="5140325"/>
            <a:ext cx="479425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62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62 w 128"/>
              <a:gd name="T25" fmla="*/ 27 h 114"/>
              <a:gd name="T26" fmla="*/ 62 w 128"/>
              <a:gd name="T27" fmla="*/ 109 h 114"/>
              <a:gd name="T28" fmla="*/ 123 w 128"/>
              <a:gd name="T29" fmla="*/ 109 h 114"/>
              <a:gd name="T30" fmla="*/ 66 w 128"/>
              <a:gd name="T31" fmla="*/ 109 h 114"/>
              <a:gd name="T32" fmla="*/ 66 w 128"/>
              <a:gd name="T33" fmla="*/ 27 h 114"/>
              <a:gd name="T34" fmla="*/ 123 w 128"/>
              <a:gd name="T35" fmla="*/ 27 h 114"/>
              <a:gd name="T36" fmla="*/ 123 w 128"/>
              <a:gd name="T37" fmla="*/ 109 h 114"/>
              <a:gd name="T38" fmla="*/ 123 w 128"/>
              <a:gd name="T39" fmla="*/ 23 h 114"/>
              <a:gd name="T40" fmla="*/ 5 w 128"/>
              <a:gd name="T41" fmla="*/ 23 h 114"/>
              <a:gd name="T42" fmla="*/ 5 w 128"/>
              <a:gd name="T43" fmla="*/ 5 h 114"/>
              <a:gd name="T44" fmla="*/ 123 w 128"/>
              <a:gd name="T45" fmla="*/ 5 h 114"/>
              <a:gd name="T46" fmla="*/ 123 w 128"/>
              <a:gd name="T4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62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62" y="27"/>
                  <a:pt x="62" y="27"/>
                  <a:pt x="62" y="27"/>
                </a:cubicBezTo>
                <a:lnTo>
                  <a:pt x="62" y="109"/>
                </a:lnTo>
                <a:close/>
                <a:moveTo>
                  <a:pt x="123" y="109"/>
                </a:moveTo>
                <a:cubicBezTo>
                  <a:pt x="66" y="109"/>
                  <a:pt x="66" y="109"/>
                  <a:pt x="66" y="109"/>
                </a:cubicBezTo>
                <a:cubicBezTo>
                  <a:pt x="66" y="27"/>
                  <a:pt x="66" y="27"/>
                  <a:pt x="66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Oval 56"/>
          <p:cNvSpPr>
            <a:spLocks noChangeArrowheads="1"/>
          </p:cNvSpPr>
          <p:nvPr/>
        </p:nvSpPr>
        <p:spPr bwMode="auto">
          <a:xfrm>
            <a:off x="7351713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Oval 57"/>
          <p:cNvSpPr>
            <a:spLocks noChangeArrowheads="1"/>
          </p:cNvSpPr>
          <p:nvPr/>
        </p:nvSpPr>
        <p:spPr bwMode="auto">
          <a:xfrm>
            <a:off x="7415213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Oval 58"/>
          <p:cNvSpPr>
            <a:spLocks noChangeArrowheads="1"/>
          </p:cNvSpPr>
          <p:nvPr/>
        </p:nvSpPr>
        <p:spPr bwMode="auto">
          <a:xfrm>
            <a:off x="7483475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59"/>
          <p:cNvSpPr>
            <a:spLocks noEditPoints="1"/>
          </p:cNvSpPr>
          <p:nvPr/>
        </p:nvSpPr>
        <p:spPr bwMode="auto">
          <a:xfrm>
            <a:off x="6334125" y="5140325"/>
            <a:ext cx="481013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123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123 w 128"/>
              <a:gd name="T25" fmla="*/ 27 h 114"/>
              <a:gd name="T26" fmla="*/ 123 w 128"/>
              <a:gd name="T27" fmla="*/ 109 h 114"/>
              <a:gd name="T28" fmla="*/ 123 w 128"/>
              <a:gd name="T29" fmla="*/ 23 h 114"/>
              <a:gd name="T30" fmla="*/ 5 w 128"/>
              <a:gd name="T31" fmla="*/ 23 h 114"/>
              <a:gd name="T32" fmla="*/ 5 w 128"/>
              <a:gd name="T33" fmla="*/ 5 h 114"/>
              <a:gd name="T34" fmla="*/ 123 w 128"/>
              <a:gd name="T35" fmla="*/ 5 h 114"/>
              <a:gd name="T36" fmla="*/ 123 w 128"/>
              <a:gd name="T3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Oval 60"/>
          <p:cNvSpPr>
            <a:spLocks noChangeArrowheads="1"/>
          </p:cNvSpPr>
          <p:nvPr/>
        </p:nvSpPr>
        <p:spPr bwMode="auto">
          <a:xfrm>
            <a:off x="6391275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Oval 61"/>
          <p:cNvSpPr>
            <a:spLocks noChangeArrowheads="1"/>
          </p:cNvSpPr>
          <p:nvPr/>
        </p:nvSpPr>
        <p:spPr bwMode="auto">
          <a:xfrm>
            <a:off x="6454775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Oval 62"/>
          <p:cNvSpPr>
            <a:spLocks noChangeArrowheads="1"/>
          </p:cNvSpPr>
          <p:nvPr/>
        </p:nvSpPr>
        <p:spPr bwMode="auto">
          <a:xfrm>
            <a:off x="6521450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63"/>
          <p:cNvSpPr>
            <a:spLocks/>
          </p:cNvSpPr>
          <p:nvPr/>
        </p:nvSpPr>
        <p:spPr bwMode="auto">
          <a:xfrm>
            <a:off x="6473825" y="5327650"/>
            <a:ext cx="77788" cy="134938"/>
          </a:xfrm>
          <a:custGeom>
            <a:avLst/>
            <a:gdLst>
              <a:gd name="T0" fmla="*/ 1 w 21"/>
              <a:gd name="T1" fmla="*/ 35 h 36"/>
              <a:gd name="T2" fmla="*/ 5 w 21"/>
              <a:gd name="T3" fmla="*/ 35 h 36"/>
              <a:gd name="T4" fmla="*/ 20 w 21"/>
              <a:gd name="T5" fmla="*/ 20 h 36"/>
              <a:gd name="T6" fmla="*/ 21 w 21"/>
              <a:gd name="T7" fmla="*/ 17 h 36"/>
              <a:gd name="T8" fmla="*/ 5 w 21"/>
              <a:gd name="T9" fmla="*/ 1 h 36"/>
              <a:gd name="T10" fmla="*/ 3 w 21"/>
              <a:gd name="T11" fmla="*/ 0 h 36"/>
              <a:gd name="T12" fmla="*/ 1 w 21"/>
              <a:gd name="T13" fmla="*/ 1 h 36"/>
              <a:gd name="T14" fmla="*/ 1 w 21"/>
              <a:gd name="T15" fmla="*/ 4 h 36"/>
              <a:gd name="T16" fmla="*/ 15 w 21"/>
              <a:gd name="T17" fmla="*/ 18 h 36"/>
              <a:gd name="T18" fmla="*/ 1 w 21"/>
              <a:gd name="T19" fmla="*/ 32 h 36"/>
              <a:gd name="T20" fmla="*/ 1 w 21"/>
              <a:gd name="T21" fmla="*/ 3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" h="36">
                <a:moveTo>
                  <a:pt x="1" y="35"/>
                </a:moveTo>
                <a:cubicBezTo>
                  <a:pt x="2" y="36"/>
                  <a:pt x="4" y="36"/>
                  <a:pt x="5" y="35"/>
                </a:cubicBezTo>
                <a:cubicBezTo>
                  <a:pt x="5" y="35"/>
                  <a:pt x="20" y="20"/>
                  <a:pt x="20" y="20"/>
                </a:cubicBezTo>
                <a:cubicBezTo>
                  <a:pt x="21" y="19"/>
                  <a:pt x="21" y="18"/>
                  <a:pt x="21" y="17"/>
                </a:cubicBezTo>
                <a:cubicBezTo>
                  <a:pt x="20" y="16"/>
                  <a:pt x="11" y="7"/>
                  <a:pt x="5" y="1"/>
                </a:cubicBezTo>
                <a:cubicBezTo>
                  <a:pt x="4" y="0"/>
                  <a:pt x="4" y="0"/>
                  <a:pt x="3" y="0"/>
                </a:cubicBezTo>
                <a:cubicBezTo>
                  <a:pt x="2" y="0"/>
                  <a:pt x="2" y="0"/>
                  <a:pt x="1" y="1"/>
                </a:cubicBezTo>
                <a:cubicBezTo>
                  <a:pt x="0" y="2"/>
                  <a:pt x="0" y="3"/>
                  <a:pt x="1" y="4"/>
                </a:cubicBezTo>
                <a:cubicBezTo>
                  <a:pt x="15" y="18"/>
                  <a:pt x="15" y="18"/>
                  <a:pt x="15" y="18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3"/>
                  <a:pt x="0" y="35"/>
                  <a:pt x="1" y="3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64"/>
          <p:cNvSpPr>
            <a:spLocks/>
          </p:cNvSpPr>
          <p:nvPr/>
        </p:nvSpPr>
        <p:spPr bwMode="auto">
          <a:xfrm>
            <a:off x="6562725" y="5448300"/>
            <a:ext cx="101600" cy="14288"/>
          </a:xfrm>
          <a:custGeom>
            <a:avLst/>
            <a:gdLst>
              <a:gd name="T0" fmla="*/ 2 w 27"/>
              <a:gd name="T1" fmla="*/ 4 h 4"/>
              <a:gd name="T2" fmla="*/ 24 w 27"/>
              <a:gd name="T3" fmla="*/ 4 h 4"/>
              <a:gd name="T4" fmla="*/ 27 w 27"/>
              <a:gd name="T5" fmla="*/ 2 h 4"/>
              <a:gd name="T6" fmla="*/ 24 w 27"/>
              <a:gd name="T7" fmla="*/ 0 h 4"/>
              <a:gd name="T8" fmla="*/ 2 w 27"/>
              <a:gd name="T9" fmla="*/ 0 h 4"/>
              <a:gd name="T10" fmla="*/ 0 w 27"/>
              <a:gd name="T11" fmla="*/ 2 h 4"/>
              <a:gd name="T12" fmla="*/ 2 w 27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4">
                <a:moveTo>
                  <a:pt x="2" y="4"/>
                </a:moveTo>
                <a:cubicBezTo>
                  <a:pt x="24" y="4"/>
                  <a:pt x="24" y="4"/>
                  <a:pt x="24" y="4"/>
                </a:cubicBezTo>
                <a:cubicBezTo>
                  <a:pt x="26" y="4"/>
                  <a:pt x="27" y="3"/>
                  <a:pt x="27" y="2"/>
                </a:cubicBezTo>
                <a:cubicBezTo>
                  <a:pt x="27" y="1"/>
                  <a:pt x="26" y="0"/>
                  <a:pt x="2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65"/>
          <p:cNvSpPr>
            <a:spLocks noEditPoints="1"/>
          </p:cNvSpPr>
          <p:nvPr/>
        </p:nvSpPr>
        <p:spPr bwMode="auto">
          <a:xfrm>
            <a:off x="5373688" y="5140325"/>
            <a:ext cx="479425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123 w 128"/>
              <a:gd name="T19" fmla="*/ 109 h 114"/>
              <a:gd name="T20" fmla="*/ 4 w 128"/>
              <a:gd name="T21" fmla="*/ 109 h 114"/>
              <a:gd name="T22" fmla="*/ 4 w 128"/>
              <a:gd name="T23" fmla="*/ 27 h 114"/>
              <a:gd name="T24" fmla="*/ 123 w 128"/>
              <a:gd name="T25" fmla="*/ 27 h 114"/>
              <a:gd name="T26" fmla="*/ 123 w 128"/>
              <a:gd name="T27" fmla="*/ 109 h 114"/>
              <a:gd name="T28" fmla="*/ 123 w 128"/>
              <a:gd name="T29" fmla="*/ 23 h 114"/>
              <a:gd name="T30" fmla="*/ 4 w 128"/>
              <a:gd name="T31" fmla="*/ 23 h 114"/>
              <a:gd name="T32" fmla="*/ 4 w 128"/>
              <a:gd name="T33" fmla="*/ 5 h 114"/>
              <a:gd name="T34" fmla="*/ 123 w 128"/>
              <a:gd name="T35" fmla="*/ 5 h 114"/>
              <a:gd name="T36" fmla="*/ 123 w 128"/>
              <a:gd name="T3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2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109"/>
                </a:moveTo>
                <a:cubicBezTo>
                  <a:pt x="4" y="109"/>
                  <a:pt x="4" y="109"/>
                  <a:pt x="4" y="109"/>
                </a:cubicBezTo>
                <a:cubicBezTo>
                  <a:pt x="4" y="27"/>
                  <a:pt x="4" y="27"/>
                  <a:pt x="4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4" y="23"/>
                  <a:pt x="4" y="23"/>
                  <a:pt x="4" y="23"/>
                </a:cubicBezTo>
                <a:cubicBezTo>
                  <a:pt x="4" y="5"/>
                  <a:pt x="4" y="5"/>
                  <a:pt x="4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Oval 66"/>
          <p:cNvSpPr>
            <a:spLocks noChangeArrowheads="1"/>
          </p:cNvSpPr>
          <p:nvPr/>
        </p:nvSpPr>
        <p:spPr bwMode="auto">
          <a:xfrm>
            <a:off x="5429250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Oval 67"/>
          <p:cNvSpPr>
            <a:spLocks noChangeArrowheads="1"/>
          </p:cNvSpPr>
          <p:nvPr/>
        </p:nvSpPr>
        <p:spPr bwMode="auto">
          <a:xfrm>
            <a:off x="5492750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Oval 68"/>
          <p:cNvSpPr>
            <a:spLocks noChangeArrowheads="1"/>
          </p:cNvSpPr>
          <p:nvPr/>
        </p:nvSpPr>
        <p:spPr bwMode="auto">
          <a:xfrm>
            <a:off x="5561013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69"/>
          <p:cNvSpPr>
            <a:spLocks/>
          </p:cNvSpPr>
          <p:nvPr/>
        </p:nvSpPr>
        <p:spPr bwMode="auto">
          <a:xfrm>
            <a:off x="5516563" y="5327650"/>
            <a:ext cx="195263" cy="134938"/>
          </a:xfrm>
          <a:custGeom>
            <a:avLst/>
            <a:gdLst>
              <a:gd name="T0" fmla="*/ 17 w 52"/>
              <a:gd name="T1" fmla="*/ 35 h 36"/>
              <a:gd name="T2" fmla="*/ 20 w 52"/>
              <a:gd name="T3" fmla="*/ 35 h 36"/>
              <a:gd name="T4" fmla="*/ 51 w 52"/>
              <a:gd name="T5" fmla="*/ 4 h 36"/>
              <a:gd name="T6" fmla="*/ 51 w 52"/>
              <a:gd name="T7" fmla="*/ 1 h 36"/>
              <a:gd name="T8" fmla="*/ 48 w 52"/>
              <a:gd name="T9" fmla="*/ 1 h 36"/>
              <a:gd name="T10" fmla="*/ 18 w 52"/>
              <a:gd name="T11" fmla="*/ 31 h 36"/>
              <a:gd name="T12" fmla="*/ 4 w 52"/>
              <a:gd name="T13" fmla="*/ 16 h 36"/>
              <a:gd name="T14" fmla="*/ 0 w 52"/>
              <a:gd name="T15" fmla="*/ 16 h 36"/>
              <a:gd name="T16" fmla="*/ 0 w 52"/>
              <a:gd name="T17" fmla="*/ 17 h 36"/>
              <a:gd name="T18" fmla="*/ 0 w 52"/>
              <a:gd name="T19" fmla="*/ 19 h 36"/>
              <a:gd name="T20" fmla="*/ 17 w 52"/>
              <a:gd name="T21" fmla="*/ 3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" h="36">
                <a:moveTo>
                  <a:pt x="17" y="35"/>
                </a:moveTo>
                <a:cubicBezTo>
                  <a:pt x="18" y="36"/>
                  <a:pt x="19" y="36"/>
                  <a:pt x="20" y="35"/>
                </a:cubicBezTo>
                <a:cubicBezTo>
                  <a:pt x="51" y="4"/>
                  <a:pt x="51" y="4"/>
                  <a:pt x="51" y="4"/>
                </a:cubicBezTo>
                <a:cubicBezTo>
                  <a:pt x="52" y="3"/>
                  <a:pt x="52" y="2"/>
                  <a:pt x="51" y="1"/>
                </a:cubicBezTo>
                <a:cubicBezTo>
                  <a:pt x="50" y="0"/>
                  <a:pt x="49" y="0"/>
                  <a:pt x="48" y="1"/>
                </a:cubicBezTo>
                <a:cubicBezTo>
                  <a:pt x="18" y="31"/>
                  <a:pt x="18" y="31"/>
                  <a:pt x="18" y="31"/>
                </a:cubicBezTo>
                <a:cubicBezTo>
                  <a:pt x="4" y="16"/>
                  <a:pt x="4" y="16"/>
                  <a:pt x="4" y="16"/>
                </a:cubicBezTo>
                <a:cubicBezTo>
                  <a:pt x="3" y="15"/>
                  <a:pt x="1" y="15"/>
                  <a:pt x="0" y="16"/>
                </a:cubicBezTo>
                <a:cubicBezTo>
                  <a:pt x="0" y="16"/>
                  <a:pt x="0" y="17"/>
                  <a:pt x="0" y="17"/>
                </a:cubicBezTo>
                <a:cubicBezTo>
                  <a:pt x="0" y="18"/>
                  <a:pt x="0" y="19"/>
                  <a:pt x="0" y="19"/>
                </a:cubicBezTo>
                <a:lnTo>
                  <a:pt x="17" y="3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70"/>
          <p:cNvSpPr>
            <a:spLocks noEditPoints="1"/>
          </p:cNvSpPr>
          <p:nvPr/>
        </p:nvSpPr>
        <p:spPr bwMode="auto">
          <a:xfrm>
            <a:off x="4411663" y="5140325"/>
            <a:ext cx="481013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123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123 w 128"/>
              <a:gd name="T25" fmla="*/ 27 h 114"/>
              <a:gd name="T26" fmla="*/ 123 w 128"/>
              <a:gd name="T27" fmla="*/ 109 h 114"/>
              <a:gd name="T28" fmla="*/ 123 w 128"/>
              <a:gd name="T29" fmla="*/ 23 h 114"/>
              <a:gd name="T30" fmla="*/ 5 w 128"/>
              <a:gd name="T31" fmla="*/ 23 h 114"/>
              <a:gd name="T32" fmla="*/ 5 w 128"/>
              <a:gd name="T33" fmla="*/ 5 h 114"/>
              <a:gd name="T34" fmla="*/ 123 w 128"/>
              <a:gd name="T35" fmla="*/ 5 h 114"/>
              <a:gd name="T36" fmla="*/ 123 w 128"/>
              <a:gd name="T3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Oval 71"/>
          <p:cNvSpPr>
            <a:spLocks noChangeArrowheads="1"/>
          </p:cNvSpPr>
          <p:nvPr/>
        </p:nvSpPr>
        <p:spPr bwMode="auto">
          <a:xfrm>
            <a:off x="4468813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Oval 72"/>
          <p:cNvSpPr>
            <a:spLocks noChangeArrowheads="1"/>
          </p:cNvSpPr>
          <p:nvPr/>
        </p:nvSpPr>
        <p:spPr bwMode="auto">
          <a:xfrm>
            <a:off x="4532313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Oval 73"/>
          <p:cNvSpPr>
            <a:spLocks noChangeArrowheads="1"/>
          </p:cNvSpPr>
          <p:nvPr/>
        </p:nvSpPr>
        <p:spPr bwMode="auto">
          <a:xfrm>
            <a:off x="4600575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74"/>
          <p:cNvSpPr>
            <a:spLocks/>
          </p:cNvSpPr>
          <p:nvPr/>
        </p:nvSpPr>
        <p:spPr bwMode="auto">
          <a:xfrm>
            <a:off x="4584700" y="5327650"/>
            <a:ext cx="134938" cy="134938"/>
          </a:xfrm>
          <a:custGeom>
            <a:avLst/>
            <a:gdLst>
              <a:gd name="T0" fmla="*/ 0 w 36"/>
              <a:gd name="T1" fmla="*/ 34 h 36"/>
              <a:gd name="T2" fmla="*/ 1 w 36"/>
              <a:gd name="T3" fmla="*/ 35 h 36"/>
              <a:gd name="T4" fmla="*/ 4 w 36"/>
              <a:gd name="T5" fmla="*/ 35 h 36"/>
              <a:gd name="T6" fmla="*/ 18 w 36"/>
              <a:gd name="T7" fmla="*/ 21 h 36"/>
              <a:gd name="T8" fmla="*/ 32 w 36"/>
              <a:gd name="T9" fmla="*/ 35 h 36"/>
              <a:gd name="T10" fmla="*/ 35 w 36"/>
              <a:gd name="T11" fmla="*/ 35 h 36"/>
              <a:gd name="T12" fmla="*/ 36 w 36"/>
              <a:gd name="T13" fmla="*/ 34 h 36"/>
              <a:gd name="T14" fmla="*/ 35 w 36"/>
              <a:gd name="T15" fmla="*/ 32 h 36"/>
              <a:gd name="T16" fmla="*/ 21 w 36"/>
              <a:gd name="T17" fmla="*/ 18 h 36"/>
              <a:gd name="T18" fmla="*/ 35 w 36"/>
              <a:gd name="T19" fmla="*/ 4 h 36"/>
              <a:gd name="T20" fmla="*/ 36 w 36"/>
              <a:gd name="T21" fmla="*/ 2 h 36"/>
              <a:gd name="T22" fmla="*/ 35 w 36"/>
              <a:gd name="T23" fmla="*/ 1 h 36"/>
              <a:gd name="T24" fmla="*/ 32 w 36"/>
              <a:gd name="T25" fmla="*/ 1 h 36"/>
              <a:gd name="T26" fmla="*/ 18 w 36"/>
              <a:gd name="T27" fmla="*/ 15 h 36"/>
              <a:gd name="T28" fmla="*/ 4 w 36"/>
              <a:gd name="T29" fmla="*/ 1 h 36"/>
              <a:gd name="T30" fmla="*/ 1 w 36"/>
              <a:gd name="T31" fmla="*/ 1 h 36"/>
              <a:gd name="T32" fmla="*/ 0 w 36"/>
              <a:gd name="T33" fmla="*/ 2 h 36"/>
              <a:gd name="T34" fmla="*/ 1 w 36"/>
              <a:gd name="T35" fmla="*/ 4 h 36"/>
              <a:gd name="T36" fmla="*/ 15 w 36"/>
              <a:gd name="T37" fmla="*/ 18 h 36"/>
              <a:gd name="T38" fmla="*/ 1 w 36"/>
              <a:gd name="T39" fmla="*/ 32 h 36"/>
              <a:gd name="T40" fmla="*/ 0 w 36"/>
              <a:gd name="T41" fmla="*/ 3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" h="36">
                <a:moveTo>
                  <a:pt x="0" y="34"/>
                </a:moveTo>
                <a:cubicBezTo>
                  <a:pt x="0" y="34"/>
                  <a:pt x="0" y="35"/>
                  <a:pt x="1" y="35"/>
                </a:cubicBezTo>
                <a:cubicBezTo>
                  <a:pt x="2" y="36"/>
                  <a:pt x="3" y="36"/>
                  <a:pt x="4" y="35"/>
                </a:cubicBezTo>
                <a:cubicBezTo>
                  <a:pt x="18" y="21"/>
                  <a:pt x="18" y="21"/>
                  <a:pt x="18" y="21"/>
                </a:cubicBezTo>
                <a:cubicBezTo>
                  <a:pt x="32" y="35"/>
                  <a:pt x="32" y="35"/>
                  <a:pt x="32" y="35"/>
                </a:cubicBezTo>
                <a:cubicBezTo>
                  <a:pt x="33" y="36"/>
                  <a:pt x="34" y="36"/>
                  <a:pt x="35" y="35"/>
                </a:cubicBezTo>
                <a:cubicBezTo>
                  <a:pt x="36" y="35"/>
                  <a:pt x="36" y="34"/>
                  <a:pt x="36" y="34"/>
                </a:cubicBezTo>
                <a:cubicBezTo>
                  <a:pt x="36" y="33"/>
                  <a:pt x="36" y="33"/>
                  <a:pt x="35" y="32"/>
                </a:cubicBezTo>
                <a:cubicBezTo>
                  <a:pt x="21" y="18"/>
                  <a:pt x="21" y="18"/>
                  <a:pt x="21" y="18"/>
                </a:cubicBezTo>
                <a:cubicBezTo>
                  <a:pt x="35" y="4"/>
                  <a:pt x="35" y="4"/>
                  <a:pt x="35" y="4"/>
                </a:cubicBezTo>
                <a:cubicBezTo>
                  <a:pt x="36" y="4"/>
                  <a:pt x="36" y="3"/>
                  <a:pt x="36" y="2"/>
                </a:cubicBezTo>
                <a:cubicBezTo>
                  <a:pt x="36" y="2"/>
                  <a:pt x="36" y="1"/>
                  <a:pt x="35" y="1"/>
                </a:cubicBezTo>
                <a:cubicBezTo>
                  <a:pt x="34" y="0"/>
                  <a:pt x="33" y="0"/>
                  <a:pt x="32" y="1"/>
                </a:cubicBezTo>
                <a:cubicBezTo>
                  <a:pt x="18" y="15"/>
                  <a:pt x="18" y="15"/>
                  <a:pt x="18" y="15"/>
                </a:cubicBezTo>
                <a:cubicBezTo>
                  <a:pt x="4" y="1"/>
                  <a:pt x="4" y="1"/>
                  <a:pt x="4" y="1"/>
                </a:cubicBezTo>
                <a:cubicBezTo>
                  <a:pt x="3" y="0"/>
                  <a:pt x="2" y="0"/>
                  <a:pt x="1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15" y="18"/>
                  <a:pt x="15" y="18"/>
                  <a:pt x="15" y="18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3"/>
                  <a:pt x="0" y="33"/>
                  <a:pt x="0" y="3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75"/>
          <p:cNvSpPr>
            <a:spLocks noEditPoints="1"/>
          </p:cNvSpPr>
          <p:nvPr/>
        </p:nvSpPr>
        <p:spPr bwMode="auto">
          <a:xfrm>
            <a:off x="3451225" y="5140325"/>
            <a:ext cx="481013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123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123 w 128"/>
              <a:gd name="T25" fmla="*/ 27 h 114"/>
              <a:gd name="T26" fmla="*/ 123 w 128"/>
              <a:gd name="T27" fmla="*/ 109 h 114"/>
              <a:gd name="T28" fmla="*/ 123 w 128"/>
              <a:gd name="T29" fmla="*/ 23 h 114"/>
              <a:gd name="T30" fmla="*/ 5 w 128"/>
              <a:gd name="T31" fmla="*/ 23 h 114"/>
              <a:gd name="T32" fmla="*/ 5 w 128"/>
              <a:gd name="T33" fmla="*/ 5 h 114"/>
              <a:gd name="T34" fmla="*/ 123 w 128"/>
              <a:gd name="T35" fmla="*/ 5 h 114"/>
              <a:gd name="T36" fmla="*/ 123 w 128"/>
              <a:gd name="T3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Oval 76"/>
          <p:cNvSpPr>
            <a:spLocks noChangeArrowheads="1"/>
          </p:cNvSpPr>
          <p:nvPr/>
        </p:nvSpPr>
        <p:spPr bwMode="auto">
          <a:xfrm>
            <a:off x="3506788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Oval 77"/>
          <p:cNvSpPr>
            <a:spLocks noChangeArrowheads="1"/>
          </p:cNvSpPr>
          <p:nvPr/>
        </p:nvSpPr>
        <p:spPr bwMode="auto">
          <a:xfrm>
            <a:off x="3571875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Oval 78"/>
          <p:cNvSpPr>
            <a:spLocks noChangeArrowheads="1"/>
          </p:cNvSpPr>
          <p:nvPr/>
        </p:nvSpPr>
        <p:spPr bwMode="auto">
          <a:xfrm>
            <a:off x="3638550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79"/>
          <p:cNvSpPr>
            <a:spLocks/>
          </p:cNvSpPr>
          <p:nvPr/>
        </p:nvSpPr>
        <p:spPr bwMode="auto">
          <a:xfrm>
            <a:off x="3597275" y="5387975"/>
            <a:ext cx="187325" cy="15875"/>
          </a:xfrm>
          <a:custGeom>
            <a:avLst/>
            <a:gdLst>
              <a:gd name="T0" fmla="*/ 3 w 50"/>
              <a:gd name="T1" fmla="*/ 4 h 4"/>
              <a:gd name="T2" fmla="*/ 47 w 50"/>
              <a:gd name="T3" fmla="*/ 4 h 4"/>
              <a:gd name="T4" fmla="*/ 50 w 50"/>
              <a:gd name="T5" fmla="*/ 2 h 4"/>
              <a:gd name="T6" fmla="*/ 47 w 50"/>
              <a:gd name="T7" fmla="*/ 0 h 4"/>
              <a:gd name="T8" fmla="*/ 3 w 50"/>
              <a:gd name="T9" fmla="*/ 0 h 4"/>
              <a:gd name="T10" fmla="*/ 0 w 50"/>
              <a:gd name="T11" fmla="*/ 2 h 4"/>
              <a:gd name="T12" fmla="*/ 3 w 50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">
                <a:moveTo>
                  <a:pt x="3" y="4"/>
                </a:moveTo>
                <a:cubicBezTo>
                  <a:pt x="47" y="4"/>
                  <a:pt x="47" y="4"/>
                  <a:pt x="47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7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80"/>
          <p:cNvSpPr>
            <a:spLocks noEditPoints="1"/>
          </p:cNvSpPr>
          <p:nvPr/>
        </p:nvSpPr>
        <p:spPr bwMode="auto">
          <a:xfrm>
            <a:off x="2489200" y="5140325"/>
            <a:ext cx="481013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123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123 w 128"/>
              <a:gd name="T25" fmla="*/ 27 h 114"/>
              <a:gd name="T26" fmla="*/ 123 w 128"/>
              <a:gd name="T27" fmla="*/ 109 h 114"/>
              <a:gd name="T28" fmla="*/ 123 w 128"/>
              <a:gd name="T29" fmla="*/ 23 h 114"/>
              <a:gd name="T30" fmla="*/ 5 w 128"/>
              <a:gd name="T31" fmla="*/ 23 h 114"/>
              <a:gd name="T32" fmla="*/ 5 w 128"/>
              <a:gd name="T33" fmla="*/ 5 h 114"/>
              <a:gd name="T34" fmla="*/ 123 w 128"/>
              <a:gd name="T35" fmla="*/ 5 h 114"/>
              <a:gd name="T36" fmla="*/ 123 w 128"/>
              <a:gd name="T3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Oval 81"/>
          <p:cNvSpPr>
            <a:spLocks noChangeArrowheads="1"/>
          </p:cNvSpPr>
          <p:nvPr/>
        </p:nvSpPr>
        <p:spPr bwMode="auto">
          <a:xfrm>
            <a:off x="2546350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Oval 82"/>
          <p:cNvSpPr>
            <a:spLocks noChangeArrowheads="1"/>
          </p:cNvSpPr>
          <p:nvPr/>
        </p:nvSpPr>
        <p:spPr bwMode="auto">
          <a:xfrm>
            <a:off x="2609850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Oval 83"/>
          <p:cNvSpPr>
            <a:spLocks noChangeArrowheads="1"/>
          </p:cNvSpPr>
          <p:nvPr/>
        </p:nvSpPr>
        <p:spPr bwMode="auto">
          <a:xfrm>
            <a:off x="2678113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84"/>
          <p:cNvSpPr>
            <a:spLocks/>
          </p:cNvSpPr>
          <p:nvPr/>
        </p:nvSpPr>
        <p:spPr bwMode="auto">
          <a:xfrm>
            <a:off x="2636838" y="5305425"/>
            <a:ext cx="187325" cy="184150"/>
          </a:xfrm>
          <a:custGeom>
            <a:avLst/>
            <a:gdLst>
              <a:gd name="T0" fmla="*/ 3 w 50"/>
              <a:gd name="T1" fmla="*/ 26 h 49"/>
              <a:gd name="T2" fmla="*/ 23 w 50"/>
              <a:gd name="T3" fmla="*/ 26 h 49"/>
              <a:gd name="T4" fmla="*/ 23 w 50"/>
              <a:gd name="T5" fmla="*/ 46 h 49"/>
              <a:gd name="T6" fmla="*/ 25 w 50"/>
              <a:gd name="T7" fmla="*/ 49 h 49"/>
              <a:gd name="T8" fmla="*/ 27 w 50"/>
              <a:gd name="T9" fmla="*/ 46 h 49"/>
              <a:gd name="T10" fmla="*/ 27 w 50"/>
              <a:gd name="T11" fmla="*/ 26 h 49"/>
              <a:gd name="T12" fmla="*/ 47 w 50"/>
              <a:gd name="T13" fmla="*/ 26 h 49"/>
              <a:gd name="T14" fmla="*/ 50 w 50"/>
              <a:gd name="T15" fmla="*/ 24 h 49"/>
              <a:gd name="T16" fmla="*/ 47 w 50"/>
              <a:gd name="T17" fmla="*/ 22 h 49"/>
              <a:gd name="T18" fmla="*/ 27 w 50"/>
              <a:gd name="T19" fmla="*/ 22 h 49"/>
              <a:gd name="T20" fmla="*/ 27 w 50"/>
              <a:gd name="T21" fmla="*/ 2 h 49"/>
              <a:gd name="T22" fmla="*/ 25 w 50"/>
              <a:gd name="T23" fmla="*/ 0 h 49"/>
              <a:gd name="T24" fmla="*/ 23 w 50"/>
              <a:gd name="T25" fmla="*/ 2 h 49"/>
              <a:gd name="T26" fmla="*/ 23 w 50"/>
              <a:gd name="T27" fmla="*/ 22 h 49"/>
              <a:gd name="T28" fmla="*/ 3 w 50"/>
              <a:gd name="T29" fmla="*/ 22 h 49"/>
              <a:gd name="T30" fmla="*/ 0 w 50"/>
              <a:gd name="T31" fmla="*/ 24 h 49"/>
              <a:gd name="T32" fmla="*/ 3 w 50"/>
              <a:gd name="T33" fmla="*/ 2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" h="49">
                <a:moveTo>
                  <a:pt x="3" y="26"/>
                </a:moveTo>
                <a:cubicBezTo>
                  <a:pt x="23" y="26"/>
                  <a:pt x="23" y="26"/>
                  <a:pt x="23" y="2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8"/>
                  <a:pt x="24" y="49"/>
                  <a:pt x="25" y="49"/>
                </a:cubicBezTo>
                <a:cubicBezTo>
                  <a:pt x="26" y="49"/>
                  <a:pt x="27" y="48"/>
                  <a:pt x="27" y="46"/>
                </a:cubicBezTo>
                <a:cubicBezTo>
                  <a:pt x="27" y="26"/>
                  <a:pt x="27" y="26"/>
                  <a:pt x="2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8" y="26"/>
                  <a:pt x="50" y="25"/>
                  <a:pt x="50" y="24"/>
                </a:cubicBezTo>
                <a:cubicBezTo>
                  <a:pt x="50" y="23"/>
                  <a:pt x="48" y="22"/>
                  <a:pt x="47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1"/>
                  <a:pt x="26" y="0"/>
                  <a:pt x="25" y="0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22"/>
                  <a:pt x="23" y="22"/>
                  <a:pt x="2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1" y="22"/>
                  <a:pt x="0" y="23"/>
                  <a:pt x="0" y="24"/>
                </a:cubicBezTo>
                <a:cubicBezTo>
                  <a:pt x="0" y="25"/>
                  <a:pt x="1" y="26"/>
                  <a:pt x="3" y="2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Oval 85"/>
          <p:cNvSpPr>
            <a:spLocks noChangeArrowheads="1"/>
          </p:cNvSpPr>
          <p:nvPr/>
        </p:nvSpPr>
        <p:spPr bwMode="auto">
          <a:xfrm>
            <a:off x="1584325" y="5151438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Oval 86"/>
          <p:cNvSpPr>
            <a:spLocks noChangeArrowheads="1"/>
          </p:cNvSpPr>
          <p:nvPr/>
        </p:nvSpPr>
        <p:spPr bwMode="auto">
          <a:xfrm>
            <a:off x="1649413" y="5151438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Oval 87"/>
          <p:cNvSpPr>
            <a:spLocks noChangeArrowheads="1"/>
          </p:cNvSpPr>
          <p:nvPr/>
        </p:nvSpPr>
        <p:spPr bwMode="auto">
          <a:xfrm>
            <a:off x="1716088" y="5151438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88"/>
          <p:cNvSpPr>
            <a:spLocks noEditPoints="1"/>
          </p:cNvSpPr>
          <p:nvPr/>
        </p:nvSpPr>
        <p:spPr bwMode="auto">
          <a:xfrm>
            <a:off x="1528763" y="5113338"/>
            <a:ext cx="481013" cy="481013"/>
          </a:xfrm>
          <a:custGeom>
            <a:avLst/>
            <a:gdLst>
              <a:gd name="T0" fmla="*/ 122 w 128"/>
              <a:gd name="T1" fmla="*/ 22 h 128"/>
              <a:gd name="T2" fmla="*/ 113 w 128"/>
              <a:gd name="T3" fmla="*/ 22 h 128"/>
              <a:gd name="T4" fmla="*/ 113 w 128"/>
              <a:gd name="T5" fmla="*/ 6 h 128"/>
              <a:gd name="T6" fmla="*/ 107 w 128"/>
              <a:gd name="T7" fmla="*/ 0 h 128"/>
              <a:gd name="T8" fmla="*/ 6 w 128"/>
              <a:gd name="T9" fmla="*/ 0 h 128"/>
              <a:gd name="T10" fmla="*/ 0 w 128"/>
              <a:gd name="T11" fmla="*/ 6 h 128"/>
              <a:gd name="T12" fmla="*/ 0 w 128"/>
              <a:gd name="T13" fmla="*/ 100 h 128"/>
              <a:gd name="T14" fmla="*/ 6 w 128"/>
              <a:gd name="T15" fmla="*/ 106 h 128"/>
              <a:gd name="T16" fmla="*/ 15 w 128"/>
              <a:gd name="T17" fmla="*/ 106 h 128"/>
              <a:gd name="T18" fmla="*/ 15 w 128"/>
              <a:gd name="T19" fmla="*/ 122 h 128"/>
              <a:gd name="T20" fmla="*/ 21 w 128"/>
              <a:gd name="T21" fmla="*/ 128 h 128"/>
              <a:gd name="T22" fmla="*/ 122 w 128"/>
              <a:gd name="T23" fmla="*/ 128 h 128"/>
              <a:gd name="T24" fmla="*/ 128 w 128"/>
              <a:gd name="T25" fmla="*/ 122 h 128"/>
              <a:gd name="T26" fmla="*/ 128 w 128"/>
              <a:gd name="T27" fmla="*/ 28 h 128"/>
              <a:gd name="T28" fmla="*/ 122 w 128"/>
              <a:gd name="T29" fmla="*/ 22 h 128"/>
              <a:gd name="T30" fmla="*/ 15 w 128"/>
              <a:gd name="T31" fmla="*/ 101 h 128"/>
              <a:gd name="T32" fmla="*/ 5 w 128"/>
              <a:gd name="T33" fmla="*/ 101 h 128"/>
              <a:gd name="T34" fmla="*/ 5 w 128"/>
              <a:gd name="T35" fmla="*/ 27 h 128"/>
              <a:gd name="T36" fmla="*/ 15 w 128"/>
              <a:gd name="T37" fmla="*/ 27 h 128"/>
              <a:gd name="T38" fmla="*/ 15 w 128"/>
              <a:gd name="T39" fmla="*/ 101 h 128"/>
              <a:gd name="T40" fmla="*/ 5 w 128"/>
              <a:gd name="T41" fmla="*/ 22 h 128"/>
              <a:gd name="T42" fmla="*/ 5 w 128"/>
              <a:gd name="T43" fmla="*/ 5 h 128"/>
              <a:gd name="T44" fmla="*/ 109 w 128"/>
              <a:gd name="T45" fmla="*/ 5 h 128"/>
              <a:gd name="T46" fmla="*/ 109 w 128"/>
              <a:gd name="T47" fmla="*/ 22 h 128"/>
              <a:gd name="T48" fmla="*/ 5 w 128"/>
              <a:gd name="T49" fmla="*/ 22 h 128"/>
              <a:gd name="T50" fmla="*/ 123 w 128"/>
              <a:gd name="T51" fmla="*/ 123 h 128"/>
              <a:gd name="T52" fmla="*/ 19 w 128"/>
              <a:gd name="T53" fmla="*/ 123 h 128"/>
              <a:gd name="T54" fmla="*/ 19 w 128"/>
              <a:gd name="T55" fmla="*/ 49 h 128"/>
              <a:gd name="T56" fmla="*/ 123 w 128"/>
              <a:gd name="T57" fmla="*/ 49 h 128"/>
              <a:gd name="T58" fmla="*/ 123 w 128"/>
              <a:gd name="T59" fmla="*/ 123 h 128"/>
              <a:gd name="T60" fmla="*/ 123 w 128"/>
              <a:gd name="T61" fmla="*/ 44 h 128"/>
              <a:gd name="T62" fmla="*/ 19 w 128"/>
              <a:gd name="T63" fmla="*/ 44 h 128"/>
              <a:gd name="T64" fmla="*/ 19 w 128"/>
              <a:gd name="T65" fmla="*/ 27 h 128"/>
              <a:gd name="T66" fmla="*/ 123 w 128"/>
              <a:gd name="T67" fmla="*/ 27 h 128"/>
              <a:gd name="T68" fmla="*/ 123 w 128"/>
              <a:gd name="T69" fmla="*/ 4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8" h="128">
                <a:moveTo>
                  <a:pt x="122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3" y="6"/>
                  <a:pt x="113" y="6"/>
                  <a:pt x="113" y="6"/>
                </a:cubicBezTo>
                <a:cubicBezTo>
                  <a:pt x="113" y="3"/>
                  <a:pt x="110" y="0"/>
                  <a:pt x="10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6"/>
                  <a:pt x="6" y="106"/>
                </a:cubicBezTo>
                <a:cubicBezTo>
                  <a:pt x="15" y="106"/>
                  <a:pt x="15" y="106"/>
                  <a:pt x="15" y="106"/>
                </a:cubicBezTo>
                <a:cubicBezTo>
                  <a:pt x="15" y="122"/>
                  <a:pt x="15" y="122"/>
                  <a:pt x="15" y="122"/>
                </a:cubicBezTo>
                <a:cubicBezTo>
                  <a:pt x="15" y="125"/>
                  <a:pt x="18" y="128"/>
                  <a:pt x="21" y="1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5" y="128"/>
                  <a:pt x="128" y="125"/>
                  <a:pt x="128" y="122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8" y="25"/>
                  <a:pt x="125" y="22"/>
                  <a:pt x="122" y="22"/>
                </a:cubicBezTo>
                <a:close/>
                <a:moveTo>
                  <a:pt x="15" y="101"/>
                </a:moveTo>
                <a:cubicBezTo>
                  <a:pt x="5" y="101"/>
                  <a:pt x="5" y="101"/>
                  <a:pt x="5" y="101"/>
                </a:cubicBezTo>
                <a:cubicBezTo>
                  <a:pt x="5" y="27"/>
                  <a:pt x="5" y="27"/>
                  <a:pt x="5" y="27"/>
                </a:cubicBezTo>
                <a:cubicBezTo>
                  <a:pt x="15" y="27"/>
                  <a:pt x="15" y="27"/>
                  <a:pt x="15" y="27"/>
                </a:cubicBezTo>
                <a:lnTo>
                  <a:pt x="15" y="101"/>
                </a:lnTo>
                <a:close/>
                <a:moveTo>
                  <a:pt x="5" y="22"/>
                </a:moveTo>
                <a:cubicBezTo>
                  <a:pt x="5" y="5"/>
                  <a:pt x="5" y="5"/>
                  <a:pt x="5" y="5"/>
                </a:cubicBezTo>
                <a:cubicBezTo>
                  <a:pt x="109" y="5"/>
                  <a:pt x="109" y="5"/>
                  <a:pt x="109" y="5"/>
                </a:cubicBezTo>
                <a:cubicBezTo>
                  <a:pt x="109" y="22"/>
                  <a:pt x="109" y="22"/>
                  <a:pt x="109" y="22"/>
                </a:cubicBezTo>
                <a:lnTo>
                  <a:pt x="5" y="22"/>
                </a:lnTo>
                <a:close/>
                <a:moveTo>
                  <a:pt x="123" y="123"/>
                </a:moveTo>
                <a:cubicBezTo>
                  <a:pt x="19" y="123"/>
                  <a:pt x="19" y="123"/>
                  <a:pt x="19" y="123"/>
                </a:cubicBezTo>
                <a:cubicBezTo>
                  <a:pt x="19" y="49"/>
                  <a:pt x="19" y="49"/>
                  <a:pt x="19" y="49"/>
                </a:cubicBezTo>
                <a:cubicBezTo>
                  <a:pt x="123" y="49"/>
                  <a:pt x="123" y="49"/>
                  <a:pt x="123" y="49"/>
                </a:cubicBezTo>
                <a:lnTo>
                  <a:pt x="123" y="123"/>
                </a:lnTo>
                <a:close/>
                <a:moveTo>
                  <a:pt x="123" y="44"/>
                </a:moveTo>
                <a:cubicBezTo>
                  <a:pt x="19" y="44"/>
                  <a:pt x="19" y="44"/>
                  <a:pt x="19" y="44"/>
                </a:cubicBezTo>
                <a:cubicBezTo>
                  <a:pt x="19" y="27"/>
                  <a:pt x="19" y="27"/>
                  <a:pt x="19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4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Oval 89"/>
          <p:cNvSpPr>
            <a:spLocks noChangeArrowheads="1"/>
          </p:cNvSpPr>
          <p:nvPr/>
        </p:nvSpPr>
        <p:spPr bwMode="auto">
          <a:xfrm>
            <a:off x="1641475" y="5233988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Oval 90"/>
          <p:cNvSpPr>
            <a:spLocks noChangeArrowheads="1"/>
          </p:cNvSpPr>
          <p:nvPr/>
        </p:nvSpPr>
        <p:spPr bwMode="auto">
          <a:xfrm>
            <a:off x="1704975" y="5233988"/>
            <a:ext cx="26988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Oval 91"/>
          <p:cNvSpPr>
            <a:spLocks noChangeArrowheads="1"/>
          </p:cNvSpPr>
          <p:nvPr/>
        </p:nvSpPr>
        <p:spPr bwMode="auto">
          <a:xfrm>
            <a:off x="1773238" y="5233988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92"/>
          <p:cNvSpPr>
            <a:spLocks noEditPoints="1"/>
          </p:cNvSpPr>
          <p:nvPr/>
        </p:nvSpPr>
        <p:spPr bwMode="auto">
          <a:xfrm>
            <a:off x="568325" y="5140325"/>
            <a:ext cx="479425" cy="428625"/>
          </a:xfrm>
          <a:custGeom>
            <a:avLst/>
            <a:gdLst>
              <a:gd name="T0" fmla="*/ 122 w 128"/>
              <a:gd name="T1" fmla="*/ 0 h 114"/>
              <a:gd name="T2" fmla="*/ 6 w 128"/>
              <a:gd name="T3" fmla="*/ 0 h 114"/>
              <a:gd name="T4" fmla="*/ 0 w 128"/>
              <a:gd name="T5" fmla="*/ 6 h 114"/>
              <a:gd name="T6" fmla="*/ 0 w 128"/>
              <a:gd name="T7" fmla="*/ 108 h 114"/>
              <a:gd name="T8" fmla="*/ 6 w 128"/>
              <a:gd name="T9" fmla="*/ 114 h 114"/>
              <a:gd name="T10" fmla="*/ 122 w 128"/>
              <a:gd name="T11" fmla="*/ 114 h 114"/>
              <a:gd name="T12" fmla="*/ 128 w 128"/>
              <a:gd name="T13" fmla="*/ 108 h 114"/>
              <a:gd name="T14" fmla="*/ 128 w 128"/>
              <a:gd name="T15" fmla="*/ 6 h 114"/>
              <a:gd name="T16" fmla="*/ 122 w 128"/>
              <a:gd name="T17" fmla="*/ 0 h 114"/>
              <a:gd name="T18" fmla="*/ 123 w 128"/>
              <a:gd name="T19" fmla="*/ 109 h 114"/>
              <a:gd name="T20" fmla="*/ 5 w 128"/>
              <a:gd name="T21" fmla="*/ 109 h 114"/>
              <a:gd name="T22" fmla="*/ 5 w 128"/>
              <a:gd name="T23" fmla="*/ 27 h 114"/>
              <a:gd name="T24" fmla="*/ 123 w 128"/>
              <a:gd name="T25" fmla="*/ 27 h 114"/>
              <a:gd name="T26" fmla="*/ 123 w 128"/>
              <a:gd name="T27" fmla="*/ 109 h 114"/>
              <a:gd name="T28" fmla="*/ 123 w 128"/>
              <a:gd name="T29" fmla="*/ 23 h 114"/>
              <a:gd name="T30" fmla="*/ 5 w 128"/>
              <a:gd name="T31" fmla="*/ 23 h 114"/>
              <a:gd name="T32" fmla="*/ 5 w 128"/>
              <a:gd name="T33" fmla="*/ 5 h 114"/>
              <a:gd name="T34" fmla="*/ 123 w 128"/>
              <a:gd name="T35" fmla="*/ 5 h 114"/>
              <a:gd name="T36" fmla="*/ 123 w 128"/>
              <a:gd name="T37" fmla="*/ 2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5" y="114"/>
                  <a:pt x="128" y="111"/>
                  <a:pt x="128" y="10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27"/>
                  <a:pt x="5" y="27"/>
                  <a:pt x="5" y="27"/>
                </a:cubicBezTo>
                <a:cubicBezTo>
                  <a:pt x="123" y="27"/>
                  <a:pt x="123" y="27"/>
                  <a:pt x="123" y="27"/>
                </a:cubicBezTo>
                <a:lnTo>
                  <a:pt x="123" y="109"/>
                </a:lnTo>
                <a:close/>
                <a:moveTo>
                  <a:pt x="123" y="23"/>
                </a:move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Oval 93"/>
          <p:cNvSpPr>
            <a:spLocks noChangeArrowheads="1"/>
          </p:cNvSpPr>
          <p:nvPr/>
        </p:nvSpPr>
        <p:spPr bwMode="auto">
          <a:xfrm>
            <a:off x="623888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Oval 94"/>
          <p:cNvSpPr>
            <a:spLocks noChangeArrowheads="1"/>
          </p:cNvSpPr>
          <p:nvPr/>
        </p:nvSpPr>
        <p:spPr bwMode="auto">
          <a:xfrm>
            <a:off x="687388" y="51784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Oval 95"/>
          <p:cNvSpPr>
            <a:spLocks noChangeArrowheads="1"/>
          </p:cNvSpPr>
          <p:nvPr/>
        </p:nvSpPr>
        <p:spPr bwMode="auto">
          <a:xfrm>
            <a:off x="755650" y="5178425"/>
            <a:ext cx="25400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96"/>
          <p:cNvSpPr>
            <a:spLocks noEditPoints="1"/>
          </p:cNvSpPr>
          <p:nvPr/>
        </p:nvSpPr>
        <p:spPr bwMode="auto">
          <a:xfrm>
            <a:off x="11136313" y="4148138"/>
            <a:ext cx="487363" cy="488950"/>
          </a:xfrm>
          <a:custGeom>
            <a:avLst/>
            <a:gdLst>
              <a:gd name="T0" fmla="*/ 128 w 130"/>
              <a:gd name="T1" fmla="*/ 128 h 130"/>
              <a:gd name="T2" fmla="*/ 129 w 130"/>
              <a:gd name="T3" fmla="*/ 106 h 130"/>
              <a:gd name="T4" fmla="*/ 128 w 130"/>
              <a:gd name="T5" fmla="*/ 104 h 130"/>
              <a:gd name="T6" fmla="*/ 127 w 130"/>
              <a:gd name="T7" fmla="*/ 27 h 130"/>
              <a:gd name="T8" fmla="*/ 111 w 130"/>
              <a:gd name="T9" fmla="*/ 3 h 130"/>
              <a:gd name="T10" fmla="*/ 65 w 130"/>
              <a:gd name="T11" fmla="*/ 41 h 130"/>
              <a:gd name="T12" fmla="*/ 18 w 130"/>
              <a:gd name="T13" fmla="*/ 1 h 130"/>
              <a:gd name="T14" fmla="*/ 1 w 130"/>
              <a:gd name="T15" fmla="*/ 18 h 130"/>
              <a:gd name="T16" fmla="*/ 41 w 130"/>
              <a:gd name="T17" fmla="*/ 65 h 130"/>
              <a:gd name="T18" fmla="*/ 3 w 130"/>
              <a:gd name="T19" fmla="*/ 111 h 130"/>
              <a:gd name="T20" fmla="*/ 27 w 130"/>
              <a:gd name="T21" fmla="*/ 127 h 130"/>
              <a:gd name="T22" fmla="*/ 104 w 130"/>
              <a:gd name="T23" fmla="*/ 128 h 130"/>
              <a:gd name="T24" fmla="*/ 127 w 130"/>
              <a:gd name="T25" fmla="*/ 129 h 130"/>
              <a:gd name="T26" fmla="*/ 85 w 130"/>
              <a:gd name="T27" fmla="*/ 40 h 130"/>
              <a:gd name="T28" fmla="*/ 88 w 130"/>
              <a:gd name="T29" fmla="*/ 37 h 130"/>
              <a:gd name="T30" fmla="*/ 94 w 130"/>
              <a:gd name="T31" fmla="*/ 18 h 130"/>
              <a:gd name="T32" fmla="*/ 104 w 130"/>
              <a:gd name="T33" fmla="*/ 24 h 130"/>
              <a:gd name="T34" fmla="*/ 104 w 130"/>
              <a:gd name="T35" fmla="*/ 21 h 130"/>
              <a:gd name="T36" fmla="*/ 107 w 130"/>
              <a:gd name="T37" fmla="*/ 5 h 130"/>
              <a:gd name="T38" fmla="*/ 86 w 130"/>
              <a:gd name="T39" fmla="*/ 62 h 130"/>
              <a:gd name="T40" fmla="*/ 78 w 130"/>
              <a:gd name="T41" fmla="*/ 34 h 130"/>
              <a:gd name="T42" fmla="*/ 9 w 130"/>
              <a:gd name="T43" fmla="*/ 27 h 130"/>
              <a:gd name="T44" fmla="*/ 9 w 130"/>
              <a:gd name="T45" fmla="*/ 9 h 130"/>
              <a:gd name="T46" fmla="*/ 31 w 130"/>
              <a:gd name="T47" fmla="*/ 13 h 130"/>
              <a:gd name="T48" fmla="*/ 10 w 130"/>
              <a:gd name="T49" fmla="*/ 28 h 130"/>
              <a:gd name="T50" fmla="*/ 34 w 130"/>
              <a:gd name="T51" fmla="*/ 16 h 130"/>
              <a:gd name="T52" fmla="*/ 23 w 130"/>
              <a:gd name="T53" fmla="*/ 41 h 130"/>
              <a:gd name="T54" fmla="*/ 23 w 130"/>
              <a:gd name="T55" fmla="*/ 125 h 130"/>
              <a:gd name="T56" fmla="*/ 15 w 130"/>
              <a:gd name="T57" fmla="*/ 97 h 130"/>
              <a:gd name="T58" fmla="*/ 24 w 130"/>
              <a:gd name="T59" fmla="*/ 104 h 130"/>
              <a:gd name="T60" fmla="*/ 18 w 130"/>
              <a:gd name="T61" fmla="*/ 94 h 130"/>
              <a:gd name="T62" fmla="*/ 37 w 130"/>
              <a:gd name="T63" fmla="*/ 88 h 130"/>
              <a:gd name="T64" fmla="*/ 40 w 130"/>
              <a:gd name="T65" fmla="*/ 85 h 130"/>
              <a:gd name="T66" fmla="*/ 44 w 130"/>
              <a:gd name="T67" fmla="*/ 68 h 130"/>
              <a:gd name="T68" fmla="*/ 23 w 130"/>
              <a:gd name="T69" fmla="*/ 125 h 130"/>
              <a:gd name="T70" fmla="*/ 107 w 130"/>
              <a:gd name="T71" fmla="*/ 124 h 130"/>
              <a:gd name="T72" fmla="*/ 44 w 130"/>
              <a:gd name="T73" fmla="*/ 27 h 130"/>
              <a:gd name="T74" fmla="*/ 124 w 130"/>
              <a:gd name="T75" fmla="*/ 10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0" h="130">
                <a:moveTo>
                  <a:pt x="127" y="129"/>
                </a:moveTo>
                <a:cubicBezTo>
                  <a:pt x="127" y="129"/>
                  <a:pt x="128" y="129"/>
                  <a:pt x="128" y="128"/>
                </a:cubicBezTo>
                <a:cubicBezTo>
                  <a:pt x="129" y="128"/>
                  <a:pt x="129" y="127"/>
                  <a:pt x="129" y="127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9" y="105"/>
                  <a:pt x="129" y="105"/>
                  <a:pt x="128" y="104"/>
                </a:cubicBezTo>
                <a:cubicBezTo>
                  <a:pt x="89" y="65"/>
                  <a:pt x="89" y="65"/>
                  <a:pt x="89" y="65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130" y="25"/>
                  <a:pt x="130" y="21"/>
                  <a:pt x="127" y="19"/>
                </a:cubicBezTo>
                <a:cubicBezTo>
                  <a:pt x="111" y="3"/>
                  <a:pt x="111" y="3"/>
                  <a:pt x="111" y="3"/>
                </a:cubicBezTo>
                <a:cubicBezTo>
                  <a:pt x="109" y="0"/>
                  <a:pt x="105" y="0"/>
                  <a:pt x="103" y="3"/>
                </a:cubicBezTo>
                <a:cubicBezTo>
                  <a:pt x="65" y="41"/>
                  <a:pt x="65" y="41"/>
                  <a:pt x="65" y="41"/>
                </a:cubicBezTo>
                <a:cubicBezTo>
                  <a:pt x="30" y="6"/>
                  <a:pt x="30" y="6"/>
                  <a:pt x="30" y="6"/>
                </a:cubicBezTo>
                <a:cubicBezTo>
                  <a:pt x="27" y="3"/>
                  <a:pt x="23" y="1"/>
                  <a:pt x="18" y="1"/>
                </a:cubicBezTo>
                <a:cubicBezTo>
                  <a:pt x="14" y="1"/>
                  <a:pt x="9" y="3"/>
                  <a:pt x="6" y="6"/>
                </a:cubicBezTo>
                <a:cubicBezTo>
                  <a:pt x="3" y="9"/>
                  <a:pt x="1" y="14"/>
                  <a:pt x="1" y="18"/>
                </a:cubicBezTo>
                <a:cubicBezTo>
                  <a:pt x="1" y="23"/>
                  <a:pt x="3" y="27"/>
                  <a:pt x="6" y="30"/>
                </a:cubicBezTo>
                <a:cubicBezTo>
                  <a:pt x="41" y="65"/>
                  <a:pt x="41" y="65"/>
                  <a:pt x="41" y="65"/>
                </a:cubicBezTo>
                <a:cubicBezTo>
                  <a:pt x="3" y="103"/>
                  <a:pt x="3" y="103"/>
                  <a:pt x="3" y="103"/>
                </a:cubicBezTo>
                <a:cubicBezTo>
                  <a:pt x="0" y="105"/>
                  <a:pt x="0" y="109"/>
                  <a:pt x="3" y="111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21" y="130"/>
                  <a:pt x="25" y="130"/>
                  <a:pt x="27" y="127"/>
                </a:cubicBezTo>
                <a:cubicBezTo>
                  <a:pt x="65" y="89"/>
                  <a:pt x="65" y="89"/>
                  <a:pt x="65" y="89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5" y="129"/>
                  <a:pt x="105" y="129"/>
                  <a:pt x="106" y="129"/>
                </a:cubicBezTo>
                <a:cubicBezTo>
                  <a:pt x="127" y="129"/>
                  <a:pt x="127" y="129"/>
                  <a:pt x="127" y="129"/>
                </a:cubicBezTo>
                <a:close/>
                <a:moveTo>
                  <a:pt x="78" y="34"/>
                </a:moveTo>
                <a:cubicBezTo>
                  <a:pt x="85" y="40"/>
                  <a:pt x="85" y="40"/>
                  <a:pt x="85" y="40"/>
                </a:cubicBezTo>
                <a:cubicBezTo>
                  <a:pt x="85" y="41"/>
                  <a:pt x="87" y="41"/>
                  <a:pt x="88" y="40"/>
                </a:cubicBezTo>
                <a:cubicBezTo>
                  <a:pt x="89" y="39"/>
                  <a:pt x="89" y="38"/>
                  <a:pt x="88" y="37"/>
                </a:cubicBezTo>
                <a:cubicBezTo>
                  <a:pt x="82" y="31"/>
                  <a:pt x="82" y="31"/>
                  <a:pt x="82" y="31"/>
                </a:cubicBezTo>
                <a:cubicBezTo>
                  <a:pt x="94" y="18"/>
                  <a:pt x="94" y="18"/>
                  <a:pt x="94" y="18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1" y="25"/>
                  <a:pt x="103" y="25"/>
                  <a:pt x="104" y="24"/>
                </a:cubicBezTo>
                <a:cubicBezTo>
                  <a:pt x="104" y="24"/>
                  <a:pt x="104" y="23"/>
                  <a:pt x="104" y="23"/>
                </a:cubicBezTo>
                <a:cubicBezTo>
                  <a:pt x="104" y="22"/>
                  <a:pt x="104" y="21"/>
                  <a:pt x="104" y="21"/>
                </a:cubicBezTo>
                <a:cubicBezTo>
                  <a:pt x="97" y="15"/>
                  <a:pt x="97" y="15"/>
                  <a:pt x="97" y="15"/>
                </a:cubicBezTo>
                <a:cubicBezTo>
                  <a:pt x="107" y="5"/>
                  <a:pt x="107" y="5"/>
                  <a:pt x="107" y="5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86" y="62"/>
                  <a:pt x="86" y="62"/>
                  <a:pt x="86" y="62"/>
                </a:cubicBezTo>
                <a:cubicBezTo>
                  <a:pt x="68" y="44"/>
                  <a:pt x="68" y="44"/>
                  <a:pt x="68" y="44"/>
                </a:cubicBezTo>
                <a:lnTo>
                  <a:pt x="78" y="34"/>
                </a:lnTo>
                <a:close/>
                <a:moveTo>
                  <a:pt x="10" y="28"/>
                </a:moveTo>
                <a:cubicBezTo>
                  <a:pt x="10" y="27"/>
                  <a:pt x="9" y="27"/>
                  <a:pt x="9" y="27"/>
                </a:cubicBezTo>
                <a:cubicBezTo>
                  <a:pt x="7" y="25"/>
                  <a:pt x="6" y="21"/>
                  <a:pt x="6" y="18"/>
                </a:cubicBezTo>
                <a:cubicBezTo>
                  <a:pt x="6" y="15"/>
                  <a:pt x="7" y="12"/>
                  <a:pt x="9" y="9"/>
                </a:cubicBezTo>
                <a:cubicBezTo>
                  <a:pt x="14" y="4"/>
                  <a:pt x="22" y="4"/>
                  <a:pt x="27" y="9"/>
                </a:cubicBezTo>
                <a:cubicBezTo>
                  <a:pt x="31" y="13"/>
                  <a:pt x="31" y="13"/>
                  <a:pt x="31" y="13"/>
                </a:cubicBezTo>
                <a:cubicBezTo>
                  <a:pt x="13" y="31"/>
                  <a:pt x="13" y="31"/>
                  <a:pt x="13" y="31"/>
                </a:cubicBezTo>
                <a:lnTo>
                  <a:pt x="10" y="28"/>
                </a:lnTo>
                <a:close/>
                <a:moveTo>
                  <a:pt x="16" y="34"/>
                </a:moveTo>
                <a:cubicBezTo>
                  <a:pt x="34" y="16"/>
                  <a:pt x="34" y="16"/>
                  <a:pt x="34" y="16"/>
                </a:cubicBezTo>
                <a:cubicBezTo>
                  <a:pt x="41" y="23"/>
                  <a:pt x="41" y="23"/>
                  <a:pt x="41" y="23"/>
                </a:cubicBezTo>
                <a:cubicBezTo>
                  <a:pt x="23" y="41"/>
                  <a:pt x="23" y="41"/>
                  <a:pt x="23" y="41"/>
                </a:cubicBezTo>
                <a:lnTo>
                  <a:pt x="16" y="34"/>
                </a:lnTo>
                <a:close/>
                <a:moveTo>
                  <a:pt x="23" y="125"/>
                </a:moveTo>
                <a:cubicBezTo>
                  <a:pt x="5" y="107"/>
                  <a:pt x="5" y="107"/>
                  <a:pt x="5" y="107"/>
                </a:cubicBezTo>
                <a:cubicBezTo>
                  <a:pt x="15" y="97"/>
                  <a:pt x="15" y="97"/>
                  <a:pt x="15" y="97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2" y="105"/>
                  <a:pt x="23" y="105"/>
                  <a:pt x="24" y="104"/>
                </a:cubicBezTo>
                <a:cubicBezTo>
                  <a:pt x="25" y="103"/>
                  <a:pt x="25" y="101"/>
                  <a:pt x="24" y="100"/>
                </a:cubicBezTo>
                <a:cubicBezTo>
                  <a:pt x="18" y="94"/>
                  <a:pt x="18" y="94"/>
                  <a:pt x="18" y="94"/>
                </a:cubicBezTo>
                <a:cubicBezTo>
                  <a:pt x="31" y="82"/>
                  <a:pt x="31" y="82"/>
                  <a:pt x="31" y="82"/>
                </a:cubicBezTo>
                <a:cubicBezTo>
                  <a:pt x="37" y="88"/>
                  <a:pt x="37" y="88"/>
                  <a:pt x="37" y="88"/>
                </a:cubicBezTo>
                <a:cubicBezTo>
                  <a:pt x="38" y="89"/>
                  <a:pt x="39" y="89"/>
                  <a:pt x="40" y="88"/>
                </a:cubicBezTo>
                <a:cubicBezTo>
                  <a:pt x="41" y="87"/>
                  <a:pt x="41" y="85"/>
                  <a:pt x="40" y="85"/>
                </a:cubicBezTo>
                <a:cubicBezTo>
                  <a:pt x="34" y="78"/>
                  <a:pt x="34" y="78"/>
                  <a:pt x="34" y="78"/>
                </a:cubicBezTo>
                <a:cubicBezTo>
                  <a:pt x="44" y="68"/>
                  <a:pt x="44" y="68"/>
                  <a:pt x="44" y="68"/>
                </a:cubicBezTo>
                <a:cubicBezTo>
                  <a:pt x="62" y="86"/>
                  <a:pt x="62" y="86"/>
                  <a:pt x="62" y="86"/>
                </a:cubicBezTo>
                <a:lnTo>
                  <a:pt x="23" y="125"/>
                </a:lnTo>
                <a:close/>
                <a:moveTo>
                  <a:pt x="124" y="124"/>
                </a:moveTo>
                <a:cubicBezTo>
                  <a:pt x="107" y="124"/>
                  <a:pt x="107" y="124"/>
                  <a:pt x="107" y="124"/>
                </a:cubicBezTo>
                <a:cubicBezTo>
                  <a:pt x="27" y="44"/>
                  <a:pt x="27" y="44"/>
                  <a:pt x="27" y="44"/>
                </a:cubicBezTo>
                <a:cubicBezTo>
                  <a:pt x="44" y="27"/>
                  <a:pt x="44" y="27"/>
                  <a:pt x="44" y="27"/>
                </a:cubicBezTo>
                <a:cubicBezTo>
                  <a:pt x="45" y="28"/>
                  <a:pt x="45" y="28"/>
                  <a:pt x="45" y="28"/>
                </a:cubicBezTo>
                <a:cubicBezTo>
                  <a:pt x="124" y="107"/>
                  <a:pt x="124" y="107"/>
                  <a:pt x="124" y="107"/>
                </a:cubicBezTo>
                <a:lnTo>
                  <a:pt x="124" y="1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97"/>
          <p:cNvSpPr>
            <a:spLocks noEditPoints="1"/>
          </p:cNvSpPr>
          <p:nvPr/>
        </p:nvSpPr>
        <p:spPr bwMode="auto">
          <a:xfrm>
            <a:off x="10179050" y="4152900"/>
            <a:ext cx="481013" cy="479425"/>
          </a:xfrm>
          <a:custGeom>
            <a:avLst/>
            <a:gdLst>
              <a:gd name="T0" fmla="*/ 126 w 128"/>
              <a:gd name="T1" fmla="*/ 128 h 128"/>
              <a:gd name="T2" fmla="*/ 128 w 128"/>
              <a:gd name="T3" fmla="*/ 126 h 128"/>
              <a:gd name="T4" fmla="*/ 127 w 128"/>
              <a:gd name="T5" fmla="*/ 103 h 128"/>
              <a:gd name="T6" fmla="*/ 124 w 128"/>
              <a:gd name="T7" fmla="*/ 25 h 128"/>
              <a:gd name="T8" fmla="*/ 124 w 128"/>
              <a:gd name="T9" fmla="*/ 7 h 128"/>
              <a:gd name="T10" fmla="*/ 107 w 128"/>
              <a:gd name="T11" fmla="*/ 8 h 128"/>
              <a:gd name="T12" fmla="*/ 41 w 128"/>
              <a:gd name="T13" fmla="*/ 17 h 128"/>
              <a:gd name="T14" fmla="*/ 17 w 128"/>
              <a:gd name="T15" fmla="*/ 0 h 128"/>
              <a:gd name="T16" fmla="*/ 0 w 128"/>
              <a:gd name="T17" fmla="*/ 17 h 128"/>
              <a:gd name="T18" fmla="*/ 48 w 128"/>
              <a:gd name="T19" fmla="*/ 72 h 128"/>
              <a:gd name="T20" fmla="*/ 37 w 128"/>
              <a:gd name="T21" fmla="*/ 80 h 128"/>
              <a:gd name="T22" fmla="*/ 28 w 128"/>
              <a:gd name="T23" fmla="*/ 87 h 128"/>
              <a:gd name="T24" fmla="*/ 16 w 128"/>
              <a:gd name="T25" fmla="*/ 90 h 128"/>
              <a:gd name="T26" fmla="*/ 7 w 128"/>
              <a:gd name="T27" fmla="*/ 103 h 128"/>
              <a:gd name="T28" fmla="*/ 0 w 128"/>
              <a:gd name="T29" fmla="*/ 118 h 128"/>
              <a:gd name="T30" fmla="*/ 5 w 128"/>
              <a:gd name="T31" fmla="*/ 124 h 128"/>
              <a:gd name="T32" fmla="*/ 35 w 128"/>
              <a:gd name="T33" fmla="*/ 122 h 128"/>
              <a:gd name="T34" fmla="*/ 45 w 128"/>
              <a:gd name="T35" fmla="*/ 105 h 128"/>
              <a:gd name="T36" fmla="*/ 51 w 128"/>
              <a:gd name="T37" fmla="*/ 98 h 128"/>
              <a:gd name="T38" fmla="*/ 50 w 128"/>
              <a:gd name="T39" fmla="*/ 93 h 128"/>
              <a:gd name="T40" fmla="*/ 103 w 128"/>
              <a:gd name="T41" fmla="*/ 127 h 128"/>
              <a:gd name="T42" fmla="*/ 105 w 128"/>
              <a:gd name="T43" fmla="*/ 128 h 128"/>
              <a:gd name="T44" fmla="*/ 110 w 128"/>
              <a:gd name="T45" fmla="*/ 11 h 128"/>
              <a:gd name="T46" fmla="*/ 111 w 128"/>
              <a:gd name="T47" fmla="*/ 10 h 128"/>
              <a:gd name="T48" fmla="*/ 124 w 128"/>
              <a:gd name="T49" fmla="*/ 15 h 128"/>
              <a:gd name="T50" fmla="*/ 82 w 128"/>
              <a:gd name="T51" fmla="*/ 57 h 128"/>
              <a:gd name="T52" fmla="*/ 110 w 128"/>
              <a:gd name="T53" fmla="*/ 11 h 128"/>
              <a:gd name="T54" fmla="*/ 8 w 128"/>
              <a:gd name="T55" fmla="*/ 26 h 128"/>
              <a:gd name="T56" fmla="*/ 8 w 128"/>
              <a:gd name="T57" fmla="*/ 8 h 128"/>
              <a:gd name="T58" fmla="*/ 30 w 128"/>
              <a:gd name="T59" fmla="*/ 12 h 128"/>
              <a:gd name="T60" fmla="*/ 9 w 128"/>
              <a:gd name="T61" fmla="*/ 27 h 128"/>
              <a:gd name="T62" fmla="*/ 33 w 128"/>
              <a:gd name="T63" fmla="*/ 15 h 128"/>
              <a:gd name="T64" fmla="*/ 22 w 128"/>
              <a:gd name="T65" fmla="*/ 40 h 128"/>
              <a:gd name="T66" fmla="*/ 40 w 128"/>
              <a:gd name="T67" fmla="*/ 102 h 128"/>
              <a:gd name="T68" fmla="*/ 40 w 128"/>
              <a:gd name="T69" fmla="*/ 105 h 128"/>
              <a:gd name="T70" fmla="*/ 29 w 128"/>
              <a:gd name="T71" fmla="*/ 119 h 128"/>
              <a:gd name="T72" fmla="*/ 6 w 128"/>
              <a:gd name="T73" fmla="*/ 119 h 128"/>
              <a:gd name="T74" fmla="*/ 5 w 128"/>
              <a:gd name="T75" fmla="*/ 117 h 128"/>
              <a:gd name="T76" fmla="*/ 13 w 128"/>
              <a:gd name="T77" fmla="*/ 100 h 128"/>
              <a:gd name="T78" fmla="*/ 26 w 128"/>
              <a:gd name="T79" fmla="*/ 91 h 128"/>
              <a:gd name="T80" fmla="*/ 35 w 128"/>
              <a:gd name="T81" fmla="*/ 85 h 128"/>
              <a:gd name="T82" fmla="*/ 40 w 128"/>
              <a:gd name="T83" fmla="*/ 102 h 128"/>
              <a:gd name="T84" fmla="*/ 42 w 128"/>
              <a:gd name="T85" fmla="*/ 85 h 128"/>
              <a:gd name="T86" fmla="*/ 56 w 128"/>
              <a:gd name="T87" fmla="*/ 81 h 128"/>
              <a:gd name="T88" fmla="*/ 26 w 128"/>
              <a:gd name="T89" fmla="*/ 43 h 128"/>
              <a:gd name="T90" fmla="*/ 44 w 128"/>
              <a:gd name="T91" fmla="*/ 27 h 128"/>
              <a:gd name="T92" fmla="*/ 123 w 128"/>
              <a:gd name="T93" fmla="*/ 106 h 128"/>
              <a:gd name="T94" fmla="*/ 106 w 128"/>
              <a:gd name="T95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8">
                <a:moveTo>
                  <a:pt x="126" y="128"/>
                </a:moveTo>
                <a:cubicBezTo>
                  <a:pt x="126" y="128"/>
                  <a:pt x="126" y="128"/>
                  <a:pt x="126" y="128"/>
                </a:cubicBezTo>
                <a:cubicBezTo>
                  <a:pt x="126" y="128"/>
                  <a:pt x="127" y="128"/>
                  <a:pt x="127" y="127"/>
                </a:cubicBezTo>
                <a:cubicBezTo>
                  <a:pt x="128" y="127"/>
                  <a:pt x="128" y="126"/>
                  <a:pt x="128" y="126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28" y="104"/>
                  <a:pt x="128" y="104"/>
                  <a:pt x="127" y="103"/>
                </a:cubicBezTo>
                <a:cubicBezTo>
                  <a:pt x="85" y="61"/>
                  <a:pt x="85" y="61"/>
                  <a:pt x="85" y="61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6" y="22"/>
                  <a:pt x="128" y="19"/>
                  <a:pt x="128" y="15"/>
                </a:cubicBezTo>
                <a:cubicBezTo>
                  <a:pt x="128" y="12"/>
                  <a:pt x="127" y="9"/>
                  <a:pt x="124" y="7"/>
                </a:cubicBezTo>
                <a:cubicBezTo>
                  <a:pt x="120" y="2"/>
                  <a:pt x="112" y="2"/>
                  <a:pt x="107" y="7"/>
                </a:cubicBezTo>
                <a:cubicBezTo>
                  <a:pt x="107" y="8"/>
                  <a:pt x="107" y="8"/>
                  <a:pt x="107" y="8"/>
                </a:cubicBezTo>
                <a:cubicBezTo>
                  <a:pt x="71" y="47"/>
                  <a:pt x="71" y="47"/>
                  <a:pt x="71" y="47"/>
                </a:cubicBezTo>
                <a:cubicBezTo>
                  <a:pt x="41" y="17"/>
                  <a:pt x="41" y="17"/>
                  <a:pt x="41" y="17"/>
                </a:cubicBezTo>
                <a:cubicBezTo>
                  <a:pt x="29" y="5"/>
                  <a:pt x="29" y="5"/>
                  <a:pt x="29" y="5"/>
                </a:cubicBezTo>
                <a:cubicBezTo>
                  <a:pt x="26" y="2"/>
                  <a:pt x="22" y="0"/>
                  <a:pt x="17" y="0"/>
                </a:cubicBezTo>
                <a:cubicBezTo>
                  <a:pt x="13" y="0"/>
                  <a:pt x="8" y="2"/>
                  <a:pt x="5" y="5"/>
                </a:cubicBezTo>
                <a:cubicBezTo>
                  <a:pt x="2" y="8"/>
                  <a:pt x="0" y="13"/>
                  <a:pt x="0" y="17"/>
                </a:cubicBezTo>
                <a:cubicBezTo>
                  <a:pt x="0" y="22"/>
                  <a:pt x="2" y="26"/>
                  <a:pt x="5" y="29"/>
                </a:cubicBezTo>
                <a:cubicBezTo>
                  <a:pt x="48" y="72"/>
                  <a:pt x="48" y="72"/>
                  <a:pt x="48" y="72"/>
                </a:cubicBezTo>
                <a:cubicBezTo>
                  <a:pt x="39" y="82"/>
                  <a:pt x="39" y="82"/>
                  <a:pt x="39" y="82"/>
                </a:cubicBezTo>
                <a:cubicBezTo>
                  <a:pt x="37" y="80"/>
                  <a:pt x="37" y="80"/>
                  <a:pt x="37" y="80"/>
                </a:cubicBezTo>
                <a:cubicBezTo>
                  <a:pt x="36" y="79"/>
                  <a:pt x="35" y="79"/>
                  <a:pt x="34" y="80"/>
                </a:cubicBezTo>
                <a:cubicBezTo>
                  <a:pt x="28" y="87"/>
                  <a:pt x="28" y="87"/>
                  <a:pt x="28" y="87"/>
                </a:cubicBezTo>
                <a:cubicBezTo>
                  <a:pt x="26" y="87"/>
                  <a:pt x="26" y="87"/>
                  <a:pt x="26" y="87"/>
                </a:cubicBezTo>
                <a:cubicBezTo>
                  <a:pt x="23" y="87"/>
                  <a:pt x="19" y="88"/>
                  <a:pt x="16" y="90"/>
                </a:cubicBezTo>
                <a:cubicBezTo>
                  <a:pt x="13" y="92"/>
                  <a:pt x="11" y="95"/>
                  <a:pt x="9" y="98"/>
                </a:cubicBezTo>
                <a:cubicBezTo>
                  <a:pt x="8" y="100"/>
                  <a:pt x="8" y="102"/>
                  <a:pt x="7" y="103"/>
                </a:cubicBezTo>
                <a:cubicBezTo>
                  <a:pt x="6" y="107"/>
                  <a:pt x="5" y="110"/>
                  <a:pt x="2" y="113"/>
                </a:cubicBezTo>
                <a:cubicBezTo>
                  <a:pt x="1" y="115"/>
                  <a:pt x="0" y="116"/>
                  <a:pt x="0" y="118"/>
                </a:cubicBezTo>
                <a:cubicBezTo>
                  <a:pt x="0" y="119"/>
                  <a:pt x="1" y="121"/>
                  <a:pt x="2" y="122"/>
                </a:cubicBezTo>
                <a:cubicBezTo>
                  <a:pt x="3" y="123"/>
                  <a:pt x="4" y="123"/>
                  <a:pt x="5" y="124"/>
                </a:cubicBezTo>
                <a:cubicBezTo>
                  <a:pt x="17" y="125"/>
                  <a:pt x="26" y="125"/>
                  <a:pt x="30" y="123"/>
                </a:cubicBezTo>
                <a:cubicBezTo>
                  <a:pt x="32" y="123"/>
                  <a:pt x="33" y="122"/>
                  <a:pt x="35" y="122"/>
                </a:cubicBezTo>
                <a:cubicBezTo>
                  <a:pt x="38" y="120"/>
                  <a:pt x="40" y="118"/>
                  <a:pt x="42" y="115"/>
                </a:cubicBezTo>
                <a:cubicBezTo>
                  <a:pt x="44" y="112"/>
                  <a:pt x="45" y="109"/>
                  <a:pt x="45" y="105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51" y="98"/>
                  <a:pt x="51" y="98"/>
                  <a:pt x="51" y="98"/>
                </a:cubicBezTo>
                <a:cubicBezTo>
                  <a:pt x="52" y="97"/>
                  <a:pt x="52" y="95"/>
                  <a:pt x="51" y="94"/>
                </a:cubicBezTo>
                <a:cubicBezTo>
                  <a:pt x="50" y="93"/>
                  <a:pt x="50" y="93"/>
                  <a:pt x="50" y="93"/>
                </a:cubicBezTo>
                <a:cubicBezTo>
                  <a:pt x="59" y="84"/>
                  <a:pt x="59" y="84"/>
                  <a:pt x="59" y="84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4" y="128"/>
                  <a:pt x="104" y="128"/>
                  <a:pt x="105" y="128"/>
                </a:cubicBezTo>
                <a:cubicBezTo>
                  <a:pt x="105" y="128"/>
                  <a:pt x="105" y="128"/>
                  <a:pt x="105" y="128"/>
                </a:cubicBezTo>
                <a:lnTo>
                  <a:pt x="126" y="128"/>
                </a:lnTo>
                <a:close/>
                <a:moveTo>
                  <a:pt x="110" y="11"/>
                </a:moveTo>
                <a:cubicBezTo>
                  <a:pt x="110" y="10"/>
                  <a:pt x="110" y="10"/>
                  <a:pt x="110" y="10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4" y="7"/>
                  <a:pt x="118" y="7"/>
                  <a:pt x="121" y="10"/>
                </a:cubicBezTo>
                <a:cubicBezTo>
                  <a:pt x="123" y="11"/>
                  <a:pt x="124" y="13"/>
                  <a:pt x="124" y="15"/>
                </a:cubicBezTo>
                <a:cubicBezTo>
                  <a:pt x="124" y="18"/>
                  <a:pt x="123" y="20"/>
                  <a:pt x="121" y="21"/>
                </a:cubicBezTo>
                <a:cubicBezTo>
                  <a:pt x="82" y="57"/>
                  <a:pt x="82" y="57"/>
                  <a:pt x="82" y="57"/>
                </a:cubicBezTo>
                <a:cubicBezTo>
                  <a:pt x="74" y="50"/>
                  <a:pt x="74" y="50"/>
                  <a:pt x="74" y="50"/>
                </a:cubicBezTo>
                <a:lnTo>
                  <a:pt x="110" y="11"/>
                </a:lnTo>
                <a:close/>
                <a:moveTo>
                  <a:pt x="9" y="27"/>
                </a:moveTo>
                <a:cubicBezTo>
                  <a:pt x="9" y="26"/>
                  <a:pt x="8" y="26"/>
                  <a:pt x="8" y="26"/>
                </a:cubicBezTo>
                <a:cubicBezTo>
                  <a:pt x="6" y="24"/>
                  <a:pt x="5" y="20"/>
                  <a:pt x="5" y="17"/>
                </a:cubicBezTo>
                <a:cubicBezTo>
                  <a:pt x="5" y="14"/>
                  <a:pt x="6" y="11"/>
                  <a:pt x="8" y="8"/>
                </a:cubicBezTo>
                <a:cubicBezTo>
                  <a:pt x="13" y="3"/>
                  <a:pt x="21" y="3"/>
                  <a:pt x="26" y="8"/>
                </a:cubicBezTo>
                <a:cubicBezTo>
                  <a:pt x="30" y="12"/>
                  <a:pt x="30" y="12"/>
                  <a:pt x="30" y="12"/>
                </a:cubicBezTo>
                <a:cubicBezTo>
                  <a:pt x="12" y="30"/>
                  <a:pt x="12" y="30"/>
                  <a:pt x="12" y="30"/>
                </a:cubicBezTo>
                <a:lnTo>
                  <a:pt x="9" y="27"/>
                </a:lnTo>
                <a:close/>
                <a:moveTo>
                  <a:pt x="15" y="33"/>
                </a:moveTo>
                <a:cubicBezTo>
                  <a:pt x="33" y="15"/>
                  <a:pt x="33" y="15"/>
                  <a:pt x="33" y="15"/>
                </a:cubicBezTo>
                <a:cubicBezTo>
                  <a:pt x="40" y="22"/>
                  <a:pt x="40" y="22"/>
                  <a:pt x="40" y="22"/>
                </a:cubicBezTo>
                <a:cubicBezTo>
                  <a:pt x="22" y="40"/>
                  <a:pt x="22" y="40"/>
                  <a:pt x="22" y="40"/>
                </a:cubicBezTo>
                <a:lnTo>
                  <a:pt x="15" y="33"/>
                </a:lnTo>
                <a:close/>
                <a:moveTo>
                  <a:pt x="40" y="102"/>
                </a:moveTo>
                <a:cubicBezTo>
                  <a:pt x="40" y="103"/>
                  <a:pt x="40" y="103"/>
                  <a:pt x="40" y="103"/>
                </a:cubicBezTo>
                <a:cubicBezTo>
                  <a:pt x="40" y="104"/>
                  <a:pt x="40" y="104"/>
                  <a:pt x="40" y="105"/>
                </a:cubicBezTo>
                <a:cubicBezTo>
                  <a:pt x="40" y="110"/>
                  <a:pt x="37" y="115"/>
                  <a:pt x="33" y="118"/>
                </a:cubicBezTo>
                <a:cubicBezTo>
                  <a:pt x="31" y="118"/>
                  <a:pt x="30" y="119"/>
                  <a:pt x="29" y="119"/>
                </a:cubicBezTo>
                <a:cubicBezTo>
                  <a:pt x="27" y="120"/>
                  <a:pt x="24" y="120"/>
                  <a:pt x="20" y="120"/>
                </a:cubicBezTo>
                <a:cubicBezTo>
                  <a:pt x="16" y="120"/>
                  <a:pt x="11" y="120"/>
                  <a:pt x="6" y="119"/>
                </a:cubicBezTo>
                <a:cubicBezTo>
                  <a:pt x="3" y="118"/>
                  <a:pt x="3" y="118"/>
                  <a:pt x="3" y="118"/>
                </a:cubicBezTo>
                <a:cubicBezTo>
                  <a:pt x="5" y="117"/>
                  <a:pt x="5" y="117"/>
                  <a:pt x="5" y="117"/>
                </a:cubicBezTo>
                <a:cubicBezTo>
                  <a:pt x="9" y="113"/>
                  <a:pt x="10" y="109"/>
                  <a:pt x="12" y="105"/>
                </a:cubicBezTo>
                <a:cubicBezTo>
                  <a:pt x="12" y="103"/>
                  <a:pt x="13" y="101"/>
                  <a:pt x="13" y="100"/>
                </a:cubicBezTo>
                <a:cubicBezTo>
                  <a:pt x="14" y="97"/>
                  <a:pt x="16" y="95"/>
                  <a:pt x="18" y="94"/>
                </a:cubicBezTo>
                <a:cubicBezTo>
                  <a:pt x="21" y="92"/>
                  <a:pt x="24" y="91"/>
                  <a:pt x="26" y="91"/>
                </a:cubicBezTo>
                <a:cubicBezTo>
                  <a:pt x="27" y="91"/>
                  <a:pt x="29" y="91"/>
                  <a:pt x="29" y="91"/>
                </a:cubicBezTo>
                <a:cubicBezTo>
                  <a:pt x="35" y="85"/>
                  <a:pt x="35" y="85"/>
                  <a:pt x="35" y="85"/>
                </a:cubicBezTo>
                <a:cubicBezTo>
                  <a:pt x="46" y="96"/>
                  <a:pt x="46" y="96"/>
                  <a:pt x="46" y="96"/>
                </a:cubicBezTo>
                <a:lnTo>
                  <a:pt x="40" y="102"/>
                </a:lnTo>
                <a:close/>
                <a:moveTo>
                  <a:pt x="46" y="90"/>
                </a:moveTo>
                <a:cubicBezTo>
                  <a:pt x="42" y="85"/>
                  <a:pt x="42" y="85"/>
                  <a:pt x="42" y="85"/>
                </a:cubicBezTo>
                <a:cubicBezTo>
                  <a:pt x="51" y="75"/>
                  <a:pt x="51" y="75"/>
                  <a:pt x="51" y="75"/>
                </a:cubicBezTo>
                <a:cubicBezTo>
                  <a:pt x="56" y="81"/>
                  <a:pt x="56" y="81"/>
                  <a:pt x="56" y="81"/>
                </a:cubicBezTo>
                <a:lnTo>
                  <a:pt x="46" y="90"/>
                </a:lnTo>
                <a:close/>
                <a:moveTo>
                  <a:pt x="26" y="43"/>
                </a:moveTo>
                <a:cubicBezTo>
                  <a:pt x="43" y="26"/>
                  <a:pt x="43" y="26"/>
                  <a:pt x="43" y="26"/>
                </a:cubicBezTo>
                <a:cubicBezTo>
                  <a:pt x="44" y="27"/>
                  <a:pt x="44" y="27"/>
                  <a:pt x="44" y="27"/>
                </a:cubicBezTo>
                <a:cubicBezTo>
                  <a:pt x="70" y="52"/>
                  <a:pt x="115" y="97"/>
                  <a:pt x="123" y="105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106" y="123"/>
                  <a:pt x="106" y="123"/>
                  <a:pt x="106" y="123"/>
                </a:cubicBezTo>
                <a:lnTo>
                  <a:pt x="26" y="4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98"/>
          <p:cNvSpPr>
            <a:spLocks noEditPoints="1"/>
          </p:cNvSpPr>
          <p:nvPr/>
        </p:nvSpPr>
        <p:spPr bwMode="auto">
          <a:xfrm>
            <a:off x="9210675" y="4152900"/>
            <a:ext cx="487363" cy="479425"/>
          </a:xfrm>
          <a:custGeom>
            <a:avLst/>
            <a:gdLst>
              <a:gd name="T0" fmla="*/ 92 w 130"/>
              <a:gd name="T1" fmla="*/ 65 h 128"/>
              <a:gd name="T2" fmla="*/ 124 w 130"/>
              <a:gd name="T3" fmla="*/ 36 h 128"/>
              <a:gd name="T4" fmla="*/ 124 w 130"/>
              <a:gd name="T5" fmla="*/ 6 h 128"/>
              <a:gd name="T6" fmla="*/ 94 w 130"/>
              <a:gd name="T7" fmla="*/ 6 h 128"/>
              <a:gd name="T8" fmla="*/ 65 w 130"/>
              <a:gd name="T9" fmla="*/ 38 h 128"/>
              <a:gd name="T10" fmla="*/ 19 w 130"/>
              <a:gd name="T11" fmla="*/ 0 h 128"/>
              <a:gd name="T12" fmla="*/ 7 w 130"/>
              <a:gd name="T13" fmla="*/ 29 h 128"/>
              <a:gd name="T14" fmla="*/ 26 w 130"/>
              <a:gd name="T15" fmla="*/ 81 h 128"/>
              <a:gd name="T16" fmla="*/ 27 w 130"/>
              <a:gd name="T17" fmla="*/ 85 h 128"/>
              <a:gd name="T18" fmla="*/ 3 w 130"/>
              <a:gd name="T19" fmla="*/ 97 h 128"/>
              <a:gd name="T20" fmla="*/ 2 w 130"/>
              <a:gd name="T21" fmla="*/ 126 h 128"/>
              <a:gd name="T22" fmla="*/ 4 w 130"/>
              <a:gd name="T23" fmla="*/ 128 h 128"/>
              <a:gd name="T24" fmla="*/ 31 w 130"/>
              <a:gd name="T25" fmla="*/ 128 h 128"/>
              <a:gd name="T26" fmla="*/ 33 w 130"/>
              <a:gd name="T27" fmla="*/ 127 h 128"/>
              <a:gd name="T28" fmla="*/ 46 w 130"/>
              <a:gd name="T29" fmla="*/ 104 h 128"/>
              <a:gd name="T30" fmla="*/ 66 w 130"/>
              <a:gd name="T31" fmla="*/ 89 h 128"/>
              <a:gd name="T32" fmla="*/ 107 w 130"/>
              <a:gd name="T33" fmla="*/ 128 h 128"/>
              <a:gd name="T34" fmla="*/ 128 w 130"/>
              <a:gd name="T35" fmla="*/ 128 h 128"/>
              <a:gd name="T36" fmla="*/ 130 w 130"/>
              <a:gd name="T37" fmla="*/ 126 h 128"/>
              <a:gd name="T38" fmla="*/ 130 w 130"/>
              <a:gd name="T39" fmla="*/ 105 h 128"/>
              <a:gd name="T40" fmla="*/ 96 w 130"/>
              <a:gd name="T41" fmla="*/ 11 h 128"/>
              <a:gd name="T42" fmla="*/ 109 w 130"/>
              <a:gd name="T43" fmla="*/ 5 h 128"/>
              <a:gd name="T44" fmla="*/ 121 w 130"/>
              <a:gd name="T45" fmla="*/ 33 h 128"/>
              <a:gd name="T46" fmla="*/ 88 w 130"/>
              <a:gd name="T47" fmla="*/ 62 h 128"/>
              <a:gd name="T48" fmla="*/ 96 w 130"/>
              <a:gd name="T49" fmla="*/ 11 h 128"/>
              <a:gd name="T50" fmla="*/ 10 w 130"/>
              <a:gd name="T51" fmla="*/ 26 h 128"/>
              <a:gd name="T52" fmla="*/ 10 w 130"/>
              <a:gd name="T53" fmla="*/ 8 h 128"/>
              <a:gd name="T54" fmla="*/ 32 w 130"/>
              <a:gd name="T55" fmla="*/ 12 h 128"/>
              <a:gd name="T56" fmla="*/ 12 w 130"/>
              <a:gd name="T57" fmla="*/ 28 h 128"/>
              <a:gd name="T58" fmla="*/ 35 w 130"/>
              <a:gd name="T59" fmla="*/ 15 h 128"/>
              <a:gd name="T60" fmla="*/ 24 w 130"/>
              <a:gd name="T61" fmla="*/ 40 h 128"/>
              <a:gd name="T62" fmla="*/ 30 w 130"/>
              <a:gd name="T63" fmla="*/ 123 h 128"/>
              <a:gd name="T64" fmla="*/ 7 w 130"/>
              <a:gd name="T65" fmla="*/ 100 h 128"/>
              <a:gd name="T66" fmla="*/ 35 w 130"/>
              <a:gd name="T67" fmla="*/ 92 h 128"/>
              <a:gd name="T68" fmla="*/ 22 w 130"/>
              <a:gd name="T69" fmla="*/ 108 h 128"/>
              <a:gd name="T70" fmla="*/ 38 w 130"/>
              <a:gd name="T71" fmla="*/ 95 h 128"/>
              <a:gd name="T72" fmla="*/ 30 w 130"/>
              <a:gd name="T73" fmla="*/ 123 h 128"/>
              <a:gd name="T74" fmla="*/ 31 w 130"/>
              <a:gd name="T75" fmla="*/ 82 h 128"/>
              <a:gd name="T76" fmla="*/ 63 w 130"/>
              <a:gd name="T77" fmla="*/ 85 h 128"/>
              <a:gd name="T78" fmla="*/ 125 w 130"/>
              <a:gd name="T79" fmla="*/ 123 h 128"/>
              <a:gd name="T80" fmla="*/ 28 w 130"/>
              <a:gd name="T81" fmla="*/ 43 h 128"/>
              <a:gd name="T82" fmla="*/ 46 w 130"/>
              <a:gd name="T83" fmla="*/ 27 h 128"/>
              <a:gd name="T84" fmla="*/ 125 w 130"/>
              <a:gd name="T85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0" h="128">
                <a:moveTo>
                  <a:pt x="129" y="103"/>
                </a:moveTo>
                <a:cubicBezTo>
                  <a:pt x="92" y="65"/>
                  <a:pt x="92" y="65"/>
                  <a:pt x="92" y="65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23" y="37"/>
                  <a:pt x="123" y="37"/>
                  <a:pt x="124" y="36"/>
                </a:cubicBezTo>
                <a:cubicBezTo>
                  <a:pt x="128" y="32"/>
                  <a:pt x="130" y="27"/>
                  <a:pt x="130" y="21"/>
                </a:cubicBezTo>
                <a:cubicBezTo>
                  <a:pt x="130" y="16"/>
                  <a:pt x="128" y="10"/>
                  <a:pt x="124" y="6"/>
                </a:cubicBezTo>
                <a:cubicBezTo>
                  <a:pt x="120" y="2"/>
                  <a:pt x="114" y="0"/>
                  <a:pt x="109" y="0"/>
                </a:cubicBezTo>
                <a:cubicBezTo>
                  <a:pt x="103" y="0"/>
                  <a:pt x="98" y="2"/>
                  <a:pt x="94" y="6"/>
                </a:cubicBezTo>
                <a:cubicBezTo>
                  <a:pt x="93" y="7"/>
                  <a:pt x="93" y="7"/>
                  <a:pt x="93" y="8"/>
                </a:cubicBezTo>
                <a:cubicBezTo>
                  <a:pt x="65" y="38"/>
                  <a:pt x="65" y="38"/>
                  <a:pt x="65" y="38"/>
                </a:cubicBezTo>
                <a:cubicBezTo>
                  <a:pt x="31" y="5"/>
                  <a:pt x="31" y="5"/>
                  <a:pt x="31" y="5"/>
                </a:cubicBezTo>
                <a:cubicBezTo>
                  <a:pt x="28" y="2"/>
                  <a:pt x="24" y="0"/>
                  <a:pt x="19" y="0"/>
                </a:cubicBezTo>
                <a:cubicBezTo>
                  <a:pt x="15" y="0"/>
                  <a:pt x="10" y="2"/>
                  <a:pt x="7" y="5"/>
                </a:cubicBezTo>
                <a:cubicBezTo>
                  <a:pt x="0" y="12"/>
                  <a:pt x="0" y="23"/>
                  <a:pt x="7" y="29"/>
                </a:cubicBezTo>
                <a:cubicBezTo>
                  <a:pt x="41" y="64"/>
                  <a:pt x="41" y="64"/>
                  <a:pt x="41" y="64"/>
                </a:cubicBezTo>
                <a:cubicBezTo>
                  <a:pt x="26" y="81"/>
                  <a:pt x="26" y="81"/>
                  <a:pt x="26" y="81"/>
                </a:cubicBezTo>
                <a:cubicBezTo>
                  <a:pt x="25" y="82"/>
                  <a:pt x="25" y="83"/>
                  <a:pt x="26" y="84"/>
                </a:cubicBezTo>
                <a:cubicBezTo>
                  <a:pt x="27" y="85"/>
                  <a:pt x="27" y="85"/>
                  <a:pt x="27" y="85"/>
                </a:cubicBezTo>
                <a:cubicBezTo>
                  <a:pt x="4" y="97"/>
                  <a:pt x="4" y="97"/>
                  <a:pt x="4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2" y="98"/>
                  <a:pt x="2" y="98"/>
                  <a:pt x="2" y="99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2" y="127"/>
                  <a:pt x="3" y="127"/>
                </a:cubicBezTo>
                <a:cubicBezTo>
                  <a:pt x="3" y="128"/>
                  <a:pt x="4" y="128"/>
                  <a:pt x="4" y="128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2" y="128"/>
                  <a:pt x="32" y="128"/>
                  <a:pt x="33" y="127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7" y="105"/>
                  <a:pt x="48" y="105"/>
                  <a:pt x="49" y="104"/>
                </a:cubicBezTo>
                <a:cubicBezTo>
                  <a:pt x="66" y="89"/>
                  <a:pt x="66" y="89"/>
                  <a:pt x="66" y="89"/>
                </a:cubicBezTo>
                <a:cubicBezTo>
                  <a:pt x="105" y="127"/>
                  <a:pt x="105" y="127"/>
                  <a:pt x="105" y="127"/>
                </a:cubicBezTo>
                <a:cubicBezTo>
                  <a:pt x="106" y="128"/>
                  <a:pt x="106" y="128"/>
                  <a:pt x="107" y="128"/>
                </a:cubicBezTo>
                <a:cubicBezTo>
                  <a:pt x="107" y="128"/>
                  <a:pt x="107" y="128"/>
                  <a:pt x="107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28"/>
                  <a:pt x="129" y="128"/>
                  <a:pt x="129" y="127"/>
                </a:cubicBezTo>
                <a:cubicBezTo>
                  <a:pt x="130" y="127"/>
                  <a:pt x="130" y="126"/>
                  <a:pt x="130" y="126"/>
                </a:cubicBezTo>
                <a:cubicBezTo>
                  <a:pt x="130" y="105"/>
                  <a:pt x="130" y="105"/>
                  <a:pt x="130" y="105"/>
                </a:cubicBezTo>
                <a:cubicBezTo>
                  <a:pt x="130" y="105"/>
                  <a:pt x="130" y="105"/>
                  <a:pt x="130" y="105"/>
                </a:cubicBezTo>
                <a:cubicBezTo>
                  <a:pt x="130" y="104"/>
                  <a:pt x="130" y="104"/>
                  <a:pt x="129" y="103"/>
                </a:cubicBezTo>
                <a:close/>
                <a:moveTo>
                  <a:pt x="96" y="11"/>
                </a:moveTo>
                <a:cubicBezTo>
                  <a:pt x="96" y="10"/>
                  <a:pt x="97" y="10"/>
                  <a:pt x="97" y="9"/>
                </a:cubicBezTo>
                <a:cubicBezTo>
                  <a:pt x="100" y="6"/>
                  <a:pt x="104" y="5"/>
                  <a:pt x="109" y="5"/>
                </a:cubicBezTo>
                <a:cubicBezTo>
                  <a:pt x="113" y="5"/>
                  <a:pt x="117" y="6"/>
                  <a:pt x="121" y="9"/>
                </a:cubicBezTo>
                <a:cubicBezTo>
                  <a:pt x="127" y="16"/>
                  <a:pt x="127" y="26"/>
                  <a:pt x="121" y="33"/>
                </a:cubicBezTo>
                <a:cubicBezTo>
                  <a:pt x="120" y="33"/>
                  <a:pt x="120" y="34"/>
                  <a:pt x="119" y="34"/>
                </a:cubicBezTo>
                <a:cubicBezTo>
                  <a:pt x="88" y="62"/>
                  <a:pt x="88" y="62"/>
                  <a:pt x="88" y="62"/>
                </a:cubicBezTo>
                <a:cubicBezTo>
                  <a:pt x="68" y="42"/>
                  <a:pt x="68" y="42"/>
                  <a:pt x="68" y="42"/>
                </a:cubicBezTo>
                <a:lnTo>
                  <a:pt x="96" y="11"/>
                </a:lnTo>
                <a:close/>
                <a:moveTo>
                  <a:pt x="12" y="28"/>
                </a:moveTo>
                <a:cubicBezTo>
                  <a:pt x="11" y="27"/>
                  <a:pt x="10" y="26"/>
                  <a:pt x="10" y="26"/>
                </a:cubicBezTo>
                <a:cubicBezTo>
                  <a:pt x="8" y="24"/>
                  <a:pt x="7" y="20"/>
                  <a:pt x="7" y="17"/>
                </a:cubicBezTo>
                <a:cubicBezTo>
                  <a:pt x="7" y="14"/>
                  <a:pt x="8" y="11"/>
                  <a:pt x="10" y="8"/>
                </a:cubicBezTo>
                <a:cubicBezTo>
                  <a:pt x="15" y="3"/>
                  <a:pt x="23" y="3"/>
                  <a:pt x="28" y="8"/>
                </a:cubicBezTo>
                <a:cubicBezTo>
                  <a:pt x="32" y="12"/>
                  <a:pt x="32" y="12"/>
                  <a:pt x="32" y="12"/>
                </a:cubicBezTo>
                <a:cubicBezTo>
                  <a:pt x="14" y="30"/>
                  <a:pt x="14" y="30"/>
                  <a:pt x="14" y="30"/>
                </a:cubicBezTo>
                <a:lnTo>
                  <a:pt x="12" y="28"/>
                </a:lnTo>
                <a:close/>
                <a:moveTo>
                  <a:pt x="17" y="33"/>
                </a:moveTo>
                <a:cubicBezTo>
                  <a:pt x="35" y="15"/>
                  <a:pt x="35" y="15"/>
                  <a:pt x="35" y="15"/>
                </a:cubicBezTo>
                <a:cubicBezTo>
                  <a:pt x="42" y="22"/>
                  <a:pt x="42" y="22"/>
                  <a:pt x="42" y="22"/>
                </a:cubicBezTo>
                <a:cubicBezTo>
                  <a:pt x="24" y="40"/>
                  <a:pt x="24" y="40"/>
                  <a:pt x="24" y="40"/>
                </a:cubicBezTo>
                <a:lnTo>
                  <a:pt x="17" y="33"/>
                </a:lnTo>
                <a:close/>
                <a:moveTo>
                  <a:pt x="30" y="123"/>
                </a:moveTo>
                <a:cubicBezTo>
                  <a:pt x="7" y="123"/>
                  <a:pt x="7" y="123"/>
                  <a:pt x="7" y="123"/>
                </a:cubicBezTo>
                <a:cubicBezTo>
                  <a:pt x="7" y="100"/>
                  <a:pt x="7" y="100"/>
                  <a:pt x="7" y="100"/>
                </a:cubicBezTo>
                <a:cubicBezTo>
                  <a:pt x="31" y="88"/>
                  <a:pt x="31" y="88"/>
                  <a:pt x="31" y="88"/>
                </a:cubicBezTo>
                <a:cubicBezTo>
                  <a:pt x="35" y="92"/>
                  <a:pt x="35" y="92"/>
                  <a:pt x="35" y="92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21" y="106"/>
                  <a:pt x="21" y="108"/>
                  <a:pt x="22" y="108"/>
                </a:cubicBezTo>
                <a:cubicBezTo>
                  <a:pt x="22" y="109"/>
                  <a:pt x="24" y="109"/>
                  <a:pt x="25" y="108"/>
                </a:cubicBezTo>
                <a:cubicBezTo>
                  <a:pt x="38" y="95"/>
                  <a:pt x="38" y="95"/>
                  <a:pt x="38" y="95"/>
                </a:cubicBezTo>
                <a:cubicBezTo>
                  <a:pt x="42" y="99"/>
                  <a:pt x="42" y="99"/>
                  <a:pt x="42" y="99"/>
                </a:cubicBezTo>
                <a:lnTo>
                  <a:pt x="30" y="123"/>
                </a:lnTo>
                <a:close/>
                <a:moveTo>
                  <a:pt x="48" y="99"/>
                </a:moveTo>
                <a:cubicBezTo>
                  <a:pt x="31" y="82"/>
                  <a:pt x="31" y="82"/>
                  <a:pt x="31" y="82"/>
                </a:cubicBezTo>
                <a:cubicBezTo>
                  <a:pt x="45" y="67"/>
                  <a:pt x="45" y="67"/>
                  <a:pt x="45" y="67"/>
                </a:cubicBezTo>
                <a:cubicBezTo>
                  <a:pt x="63" y="85"/>
                  <a:pt x="63" y="85"/>
                  <a:pt x="63" y="85"/>
                </a:cubicBezTo>
                <a:lnTo>
                  <a:pt x="48" y="99"/>
                </a:lnTo>
                <a:close/>
                <a:moveTo>
                  <a:pt x="125" y="123"/>
                </a:moveTo>
                <a:cubicBezTo>
                  <a:pt x="108" y="123"/>
                  <a:pt x="108" y="123"/>
                  <a:pt x="108" y="123"/>
                </a:cubicBezTo>
                <a:cubicBezTo>
                  <a:pt x="28" y="43"/>
                  <a:pt x="28" y="43"/>
                  <a:pt x="28" y="43"/>
                </a:cubicBezTo>
                <a:cubicBezTo>
                  <a:pt x="45" y="26"/>
                  <a:pt x="45" y="26"/>
                  <a:pt x="45" y="26"/>
                </a:cubicBezTo>
                <a:cubicBezTo>
                  <a:pt x="46" y="27"/>
                  <a:pt x="46" y="27"/>
                  <a:pt x="46" y="27"/>
                </a:cubicBezTo>
                <a:cubicBezTo>
                  <a:pt x="72" y="53"/>
                  <a:pt x="117" y="98"/>
                  <a:pt x="125" y="105"/>
                </a:cubicBezTo>
                <a:cubicBezTo>
                  <a:pt x="125" y="106"/>
                  <a:pt x="125" y="106"/>
                  <a:pt x="125" y="106"/>
                </a:cubicBezTo>
                <a:lnTo>
                  <a:pt x="125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99"/>
          <p:cNvSpPr>
            <a:spLocks noEditPoints="1"/>
          </p:cNvSpPr>
          <p:nvPr/>
        </p:nvSpPr>
        <p:spPr bwMode="auto">
          <a:xfrm>
            <a:off x="8253413" y="4152900"/>
            <a:ext cx="484188" cy="484188"/>
          </a:xfrm>
          <a:custGeom>
            <a:avLst/>
            <a:gdLst>
              <a:gd name="T0" fmla="*/ 129 w 129"/>
              <a:gd name="T1" fmla="*/ 22 h 129"/>
              <a:gd name="T2" fmla="*/ 127 w 129"/>
              <a:gd name="T3" fmla="*/ 18 h 129"/>
              <a:gd name="T4" fmla="*/ 111 w 129"/>
              <a:gd name="T5" fmla="*/ 2 h 129"/>
              <a:gd name="T6" fmla="*/ 107 w 129"/>
              <a:gd name="T7" fmla="*/ 0 h 129"/>
              <a:gd name="T8" fmla="*/ 103 w 129"/>
              <a:gd name="T9" fmla="*/ 2 h 129"/>
              <a:gd name="T10" fmla="*/ 3 w 129"/>
              <a:gd name="T11" fmla="*/ 102 h 129"/>
              <a:gd name="T12" fmla="*/ 3 w 129"/>
              <a:gd name="T13" fmla="*/ 110 h 129"/>
              <a:gd name="T14" fmla="*/ 19 w 129"/>
              <a:gd name="T15" fmla="*/ 126 h 129"/>
              <a:gd name="T16" fmla="*/ 27 w 129"/>
              <a:gd name="T17" fmla="*/ 126 h 129"/>
              <a:gd name="T18" fmla="*/ 127 w 129"/>
              <a:gd name="T19" fmla="*/ 26 h 129"/>
              <a:gd name="T20" fmla="*/ 129 w 129"/>
              <a:gd name="T21" fmla="*/ 22 h 129"/>
              <a:gd name="T22" fmla="*/ 124 w 129"/>
              <a:gd name="T23" fmla="*/ 23 h 129"/>
              <a:gd name="T24" fmla="*/ 23 w 129"/>
              <a:gd name="T25" fmla="*/ 124 h 129"/>
              <a:gd name="T26" fmla="*/ 5 w 129"/>
              <a:gd name="T27" fmla="*/ 106 h 129"/>
              <a:gd name="T28" fmla="*/ 15 w 129"/>
              <a:gd name="T29" fmla="*/ 96 h 129"/>
              <a:gd name="T30" fmla="*/ 21 w 129"/>
              <a:gd name="T31" fmla="*/ 103 h 129"/>
              <a:gd name="T32" fmla="*/ 24 w 129"/>
              <a:gd name="T33" fmla="*/ 103 h 129"/>
              <a:gd name="T34" fmla="*/ 25 w 129"/>
              <a:gd name="T35" fmla="*/ 101 h 129"/>
              <a:gd name="T36" fmla="*/ 24 w 129"/>
              <a:gd name="T37" fmla="*/ 99 h 129"/>
              <a:gd name="T38" fmla="*/ 18 w 129"/>
              <a:gd name="T39" fmla="*/ 93 h 129"/>
              <a:gd name="T40" fmla="*/ 31 w 129"/>
              <a:gd name="T41" fmla="*/ 81 h 129"/>
              <a:gd name="T42" fmla="*/ 37 w 129"/>
              <a:gd name="T43" fmla="*/ 87 h 129"/>
              <a:gd name="T44" fmla="*/ 40 w 129"/>
              <a:gd name="T45" fmla="*/ 87 h 129"/>
              <a:gd name="T46" fmla="*/ 40 w 129"/>
              <a:gd name="T47" fmla="*/ 84 h 129"/>
              <a:gd name="T48" fmla="*/ 34 w 129"/>
              <a:gd name="T49" fmla="*/ 77 h 129"/>
              <a:gd name="T50" fmla="*/ 46 w 129"/>
              <a:gd name="T51" fmla="*/ 65 h 129"/>
              <a:gd name="T52" fmla="*/ 53 w 129"/>
              <a:gd name="T53" fmla="*/ 71 h 129"/>
              <a:gd name="T54" fmla="*/ 56 w 129"/>
              <a:gd name="T55" fmla="*/ 71 h 129"/>
              <a:gd name="T56" fmla="*/ 57 w 129"/>
              <a:gd name="T57" fmla="*/ 69 h 129"/>
              <a:gd name="T58" fmla="*/ 56 w 129"/>
              <a:gd name="T59" fmla="*/ 68 h 129"/>
              <a:gd name="T60" fmla="*/ 50 w 129"/>
              <a:gd name="T61" fmla="*/ 61 h 129"/>
              <a:gd name="T62" fmla="*/ 62 w 129"/>
              <a:gd name="T63" fmla="*/ 49 h 129"/>
              <a:gd name="T64" fmla="*/ 69 w 129"/>
              <a:gd name="T65" fmla="*/ 55 h 129"/>
              <a:gd name="T66" fmla="*/ 72 w 129"/>
              <a:gd name="T67" fmla="*/ 55 h 129"/>
              <a:gd name="T68" fmla="*/ 72 w 129"/>
              <a:gd name="T69" fmla="*/ 52 h 129"/>
              <a:gd name="T70" fmla="*/ 66 w 129"/>
              <a:gd name="T71" fmla="*/ 45 h 129"/>
              <a:gd name="T72" fmla="*/ 78 w 129"/>
              <a:gd name="T73" fmla="*/ 33 h 129"/>
              <a:gd name="T74" fmla="*/ 85 w 129"/>
              <a:gd name="T75" fmla="*/ 39 h 129"/>
              <a:gd name="T76" fmla="*/ 88 w 129"/>
              <a:gd name="T77" fmla="*/ 39 h 129"/>
              <a:gd name="T78" fmla="*/ 88 w 129"/>
              <a:gd name="T79" fmla="*/ 36 h 129"/>
              <a:gd name="T80" fmla="*/ 82 w 129"/>
              <a:gd name="T81" fmla="*/ 30 h 129"/>
              <a:gd name="T82" fmla="*/ 94 w 129"/>
              <a:gd name="T83" fmla="*/ 17 h 129"/>
              <a:gd name="T84" fmla="*/ 100 w 129"/>
              <a:gd name="T85" fmla="*/ 23 h 129"/>
              <a:gd name="T86" fmla="*/ 104 w 129"/>
              <a:gd name="T87" fmla="*/ 23 h 129"/>
              <a:gd name="T88" fmla="*/ 104 w 129"/>
              <a:gd name="T89" fmla="*/ 20 h 129"/>
              <a:gd name="T90" fmla="*/ 97 w 129"/>
              <a:gd name="T91" fmla="*/ 14 h 129"/>
              <a:gd name="T92" fmla="*/ 107 w 129"/>
              <a:gd name="T93" fmla="*/ 4 h 129"/>
              <a:gd name="T94" fmla="*/ 125 w 129"/>
              <a:gd name="T95" fmla="*/ 22 h 129"/>
              <a:gd name="T96" fmla="*/ 124 w 129"/>
              <a:gd name="T97" fmla="*/ 2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29">
                <a:moveTo>
                  <a:pt x="129" y="22"/>
                </a:moveTo>
                <a:cubicBezTo>
                  <a:pt x="129" y="20"/>
                  <a:pt x="128" y="19"/>
                  <a:pt x="127" y="18"/>
                </a:cubicBezTo>
                <a:cubicBezTo>
                  <a:pt x="111" y="2"/>
                  <a:pt x="111" y="2"/>
                  <a:pt x="111" y="2"/>
                </a:cubicBezTo>
                <a:cubicBezTo>
                  <a:pt x="110" y="1"/>
                  <a:pt x="109" y="0"/>
                  <a:pt x="107" y="0"/>
                </a:cubicBezTo>
                <a:cubicBezTo>
                  <a:pt x="105" y="0"/>
                  <a:pt x="104" y="1"/>
                  <a:pt x="103" y="2"/>
                </a:cubicBezTo>
                <a:cubicBezTo>
                  <a:pt x="3" y="102"/>
                  <a:pt x="3" y="102"/>
                  <a:pt x="3" y="102"/>
                </a:cubicBezTo>
                <a:cubicBezTo>
                  <a:pt x="0" y="104"/>
                  <a:pt x="0" y="108"/>
                  <a:pt x="3" y="110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21" y="129"/>
                  <a:pt x="25" y="129"/>
                  <a:pt x="27" y="126"/>
                </a:cubicBezTo>
                <a:cubicBezTo>
                  <a:pt x="127" y="26"/>
                  <a:pt x="127" y="26"/>
                  <a:pt x="127" y="26"/>
                </a:cubicBezTo>
                <a:cubicBezTo>
                  <a:pt x="128" y="25"/>
                  <a:pt x="129" y="24"/>
                  <a:pt x="129" y="22"/>
                </a:cubicBezTo>
                <a:close/>
                <a:moveTo>
                  <a:pt x="124" y="23"/>
                </a:moveTo>
                <a:cubicBezTo>
                  <a:pt x="23" y="124"/>
                  <a:pt x="23" y="124"/>
                  <a:pt x="23" y="124"/>
                </a:cubicBezTo>
                <a:cubicBezTo>
                  <a:pt x="5" y="106"/>
                  <a:pt x="5" y="106"/>
                  <a:pt x="5" y="106"/>
                </a:cubicBezTo>
                <a:cubicBezTo>
                  <a:pt x="15" y="96"/>
                  <a:pt x="15" y="96"/>
                  <a:pt x="15" y="96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2" y="104"/>
                  <a:pt x="23" y="104"/>
                  <a:pt x="24" y="103"/>
                </a:cubicBezTo>
                <a:cubicBezTo>
                  <a:pt x="25" y="102"/>
                  <a:pt x="25" y="102"/>
                  <a:pt x="25" y="101"/>
                </a:cubicBezTo>
                <a:cubicBezTo>
                  <a:pt x="25" y="100"/>
                  <a:pt x="25" y="100"/>
                  <a:pt x="24" y="99"/>
                </a:cubicBezTo>
                <a:cubicBezTo>
                  <a:pt x="18" y="93"/>
                  <a:pt x="18" y="93"/>
                  <a:pt x="18" y="93"/>
                </a:cubicBezTo>
                <a:cubicBezTo>
                  <a:pt x="31" y="81"/>
                  <a:pt x="31" y="81"/>
                  <a:pt x="31" y="81"/>
                </a:cubicBezTo>
                <a:cubicBezTo>
                  <a:pt x="37" y="87"/>
                  <a:pt x="37" y="87"/>
                  <a:pt x="37" y="87"/>
                </a:cubicBezTo>
                <a:cubicBezTo>
                  <a:pt x="38" y="88"/>
                  <a:pt x="39" y="88"/>
                  <a:pt x="40" y="87"/>
                </a:cubicBezTo>
                <a:cubicBezTo>
                  <a:pt x="41" y="86"/>
                  <a:pt x="41" y="84"/>
                  <a:pt x="40" y="84"/>
                </a:cubicBezTo>
                <a:cubicBezTo>
                  <a:pt x="34" y="77"/>
                  <a:pt x="34" y="77"/>
                  <a:pt x="34" y="77"/>
                </a:cubicBezTo>
                <a:cubicBezTo>
                  <a:pt x="46" y="65"/>
                  <a:pt x="46" y="65"/>
                  <a:pt x="46" y="65"/>
                </a:cubicBezTo>
                <a:cubicBezTo>
                  <a:pt x="53" y="71"/>
                  <a:pt x="53" y="71"/>
                  <a:pt x="53" y="71"/>
                </a:cubicBezTo>
                <a:cubicBezTo>
                  <a:pt x="54" y="72"/>
                  <a:pt x="55" y="72"/>
                  <a:pt x="56" y="71"/>
                </a:cubicBezTo>
                <a:cubicBezTo>
                  <a:pt x="56" y="70"/>
                  <a:pt x="57" y="70"/>
                  <a:pt x="57" y="69"/>
                </a:cubicBezTo>
                <a:cubicBezTo>
                  <a:pt x="57" y="69"/>
                  <a:pt x="56" y="68"/>
                  <a:pt x="56" y="68"/>
                </a:cubicBezTo>
                <a:cubicBezTo>
                  <a:pt x="50" y="61"/>
                  <a:pt x="50" y="61"/>
                  <a:pt x="50" y="61"/>
                </a:cubicBezTo>
                <a:cubicBezTo>
                  <a:pt x="62" y="49"/>
                  <a:pt x="62" y="49"/>
                  <a:pt x="62" y="49"/>
                </a:cubicBezTo>
                <a:cubicBezTo>
                  <a:pt x="69" y="55"/>
                  <a:pt x="69" y="55"/>
                  <a:pt x="69" y="55"/>
                </a:cubicBezTo>
                <a:cubicBezTo>
                  <a:pt x="70" y="56"/>
                  <a:pt x="71" y="56"/>
                  <a:pt x="72" y="55"/>
                </a:cubicBezTo>
                <a:cubicBezTo>
                  <a:pt x="73" y="54"/>
                  <a:pt x="73" y="53"/>
                  <a:pt x="72" y="52"/>
                </a:cubicBezTo>
                <a:cubicBezTo>
                  <a:pt x="66" y="45"/>
                  <a:pt x="66" y="45"/>
                  <a:pt x="66" y="45"/>
                </a:cubicBezTo>
                <a:cubicBezTo>
                  <a:pt x="78" y="33"/>
                  <a:pt x="78" y="33"/>
                  <a:pt x="78" y="33"/>
                </a:cubicBezTo>
                <a:cubicBezTo>
                  <a:pt x="85" y="39"/>
                  <a:pt x="85" y="39"/>
                  <a:pt x="85" y="39"/>
                </a:cubicBezTo>
                <a:cubicBezTo>
                  <a:pt x="85" y="40"/>
                  <a:pt x="87" y="40"/>
                  <a:pt x="88" y="39"/>
                </a:cubicBezTo>
                <a:cubicBezTo>
                  <a:pt x="89" y="38"/>
                  <a:pt x="89" y="37"/>
                  <a:pt x="88" y="36"/>
                </a:cubicBezTo>
                <a:cubicBezTo>
                  <a:pt x="82" y="30"/>
                  <a:pt x="82" y="30"/>
                  <a:pt x="82" y="30"/>
                </a:cubicBezTo>
                <a:cubicBezTo>
                  <a:pt x="94" y="17"/>
                  <a:pt x="94" y="17"/>
                  <a:pt x="94" y="17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101" y="24"/>
                  <a:pt x="103" y="24"/>
                  <a:pt x="104" y="23"/>
                </a:cubicBezTo>
                <a:cubicBezTo>
                  <a:pt x="105" y="22"/>
                  <a:pt x="105" y="21"/>
                  <a:pt x="104" y="20"/>
                </a:cubicBezTo>
                <a:cubicBezTo>
                  <a:pt x="97" y="14"/>
                  <a:pt x="97" y="14"/>
                  <a:pt x="97" y="14"/>
                </a:cubicBezTo>
                <a:cubicBezTo>
                  <a:pt x="107" y="4"/>
                  <a:pt x="107" y="4"/>
                  <a:pt x="107" y="4"/>
                </a:cubicBezTo>
                <a:cubicBezTo>
                  <a:pt x="125" y="22"/>
                  <a:pt x="125" y="22"/>
                  <a:pt x="125" y="22"/>
                </a:cubicBezTo>
                <a:lnTo>
                  <a:pt x="124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00"/>
          <p:cNvSpPr>
            <a:spLocks noEditPoints="1"/>
          </p:cNvSpPr>
          <p:nvPr/>
        </p:nvSpPr>
        <p:spPr bwMode="auto">
          <a:xfrm>
            <a:off x="7296150" y="4159250"/>
            <a:ext cx="479425" cy="461963"/>
          </a:xfrm>
          <a:custGeom>
            <a:avLst/>
            <a:gdLst>
              <a:gd name="T0" fmla="*/ 128 w 128"/>
              <a:gd name="T1" fmla="*/ 13 h 123"/>
              <a:gd name="T2" fmla="*/ 124 w 128"/>
              <a:gd name="T3" fmla="*/ 5 h 123"/>
              <a:gd name="T4" fmla="*/ 107 w 128"/>
              <a:gd name="T5" fmla="*/ 5 h 123"/>
              <a:gd name="T6" fmla="*/ 107 w 128"/>
              <a:gd name="T7" fmla="*/ 6 h 123"/>
              <a:gd name="T8" fmla="*/ 39 w 128"/>
              <a:gd name="T9" fmla="*/ 80 h 123"/>
              <a:gd name="T10" fmla="*/ 37 w 128"/>
              <a:gd name="T11" fmla="*/ 78 h 123"/>
              <a:gd name="T12" fmla="*/ 34 w 128"/>
              <a:gd name="T13" fmla="*/ 78 h 123"/>
              <a:gd name="T14" fmla="*/ 28 w 128"/>
              <a:gd name="T15" fmla="*/ 85 h 123"/>
              <a:gd name="T16" fmla="*/ 26 w 128"/>
              <a:gd name="T17" fmla="*/ 85 h 123"/>
              <a:gd name="T18" fmla="*/ 16 w 128"/>
              <a:gd name="T19" fmla="*/ 88 h 123"/>
              <a:gd name="T20" fmla="*/ 9 w 128"/>
              <a:gd name="T21" fmla="*/ 96 h 123"/>
              <a:gd name="T22" fmla="*/ 7 w 128"/>
              <a:gd name="T23" fmla="*/ 101 h 123"/>
              <a:gd name="T24" fmla="*/ 2 w 128"/>
              <a:gd name="T25" fmla="*/ 111 h 123"/>
              <a:gd name="T26" fmla="*/ 0 w 128"/>
              <a:gd name="T27" fmla="*/ 116 h 123"/>
              <a:gd name="T28" fmla="*/ 2 w 128"/>
              <a:gd name="T29" fmla="*/ 120 h 123"/>
              <a:gd name="T30" fmla="*/ 5 w 128"/>
              <a:gd name="T31" fmla="*/ 122 h 123"/>
              <a:gd name="T32" fmla="*/ 30 w 128"/>
              <a:gd name="T33" fmla="*/ 121 h 123"/>
              <a:gd name="T34" fmla="*/ 35 w 128"/>
              <a:gd name="T35" fmla="*/ 120 h 123"/>
              <a:gd name="T36" fmla="*/ 42 w 128"/>
              <a:gd name="T37" fmla="*/ 113 h 123"/>
              <a:gd name="T38" fmla="*/ 45 w 128"/>
              <a:gd name="T39" fmla="*/ 103 h 123"/>
              <a:gd name="T40" fmla="*/ 45 w 128"/>
              <a:gd name="T41" fmla="*/ 102 h 123"/>
              <a:gd name="T42" fmla="*/ 51 w 128"/>
              <a:gd name="T43" fmla="*/ 96 h 123"/>
              <a:gd name="T44" fmla="*/ 51 w 128"/>
              <a:gd name="T45" fmla="*/ 92 h 123"/>
              <a:gd name="T46" fmla="*/ 50 w 128"/>
              <a:gd name="T47" fmla="*/ 91 h 123"/>
              <a:gd name="T48" fmla="*/ 124 w 128"/>
              <a:gd name="T49" fmla="*/ 23 h 123"/>
              <a:gd name="T50" fmla="*/ 128 w 128"/>
              <a:gd name="T51" fmla="*/ 13 h 123"/>
              <a:gd name="T52" fmla="*/ 40 w 128"/>
              <a:gd name="T53" fmla="*/ 100 h 123"/>
              <a:gd name="T54" fmla="*/ 40 w 128"/>
              <a:gd name="T55" fmla="*/ 101 h 123"/>
              <a:gd name="T56" fmla="*/ 40 w 128"/>
              <a:gd name="T57" fmla="*/ 103 h 123"/>
              <a:gd name="T58" fmla="*/ 33 w 128"/>
              <a:gd name="T59" fmla="*/ 116 h 123"/>
              <a:gd name="T60" fmla="*/ 29 w 128"/>
              <a:gd name="T61" fmla="*/ 117 h 123"/>
              <a:gd name="T62" fmla="*/ 20 w 128"/>
              <a:gd name="T63" fmla="*/ 118 h 123"/>
              <a:gd name="T64" fmla="*/ 6 w 128"/>
              <a:gd name="T65" fmla="*/ 117 h 123"/>
              <a:gd name="T66" fmla="*/ 3 w 128"/>
              <a:gd name="T67" fmla="*/ 116 h 123"/>
              <a:gd name="T68" fmla="*/ 5 w 128"/>
              <a:gd name="T69" fmla="*/ 115 h 123"/>
              <a:gd name="T70" fmla="*/ 12 w 128"/>
              <a:gd name="T71" fmla="*/ 103 h 123"/>
              <a:gd name="T72" fmla="*/ 13 w 128"/>
              <a:gd name="T73" fmla="*/ 98 h 123"/>
              <a:gd name="T74" fmla="*/ 18 w 128"/>
              <a:gd name="T75" fmla="*/ 92 h 123"/>
              <a:gd name="T76" fmla="*/ 26 w 128"/>
              <a:gd name="T77" fmla="*/ 89 h 123"/>
              <a:gd name="T78" fmla="*/ 29 w 128"/>
              <a:gd name="T79" fmla="*/ 89 h 123"/>
              <a:gd name="T80" fmla="*/ 35 w 128"/>
              <a:gd name="T81" fmla="*/ 83 h 123"/>
              <a:gd name="T82" fmla="*/ 46 w 128"/>
              <a:gd name="T83" fmla="*/ 94 h 123"/>
              <a:gd name="T84" fmla="*/ 40 w 128"/>
              <a:gd name="T85" fmla="*/ 100 h 123"/>
              <a:gd name="T86" fmla="*/ 121 w 128"/>
              <a:gd name="T87" fmla="*/ 19 h 123"/>
              <a:gd name="T88" fmla="*/ 46 w 128"/>
              <a:gd name="T89" fmla="*/ 88 h 123"/>
              <a:gd name="T90" fmla="*/ 42 w 128"/>
              <a:gd name="T91" fmla="*/ 83 h 123"/>
              <a:gd name="T92" fmla="*/ 110 w 128"/>
              <a:gd name="T93" fmla="*/ 9 h 123"/>
              <a:gd name="T94" fmla="*/ 110 w 128"/>
              <a:gd name="T95" fmla="*/ 8 h 123"/>
              <a:gd name="T96" fmla="*/ 111 w 128"/>
              <a:gd name="T97" fmla="*/ 8 h 123"/>
              <a:gd name="T98" fmla="*/ 121 w 128"/>
              <a:gd name="T99" fmla="*/ 8 h 123"/>
              <a:gd name="T100" fmla="*/ 124 w 128"/>
              <a:gd name="T101" fmla="*/ 13 h 123"/>
              <a:gd name="T102" fmla="*/ 121 w 128"/>
              <a:gd name="T103" fmla="*/ 19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" h="123">
                <a:moveTo>
                  <a:pt x="128" y="13"/>
                </a:moveTo>
                <a:cubicBezTo>
                  <a:pt x="128" y="10"/>
                  <a:pt x="127" y="7"/>
                  <a:pt x="124" y="5"/>
                </a:cubicBezTo>
                <a:cubicBezTo>
                  <a:pt x="120" y="0"/>
                  <a:pt x="112" y="0"/>
                  <a:pt x="107" y="5"/>
                </a:cubicBezTo>
                <a:cubicBezTo>
                  <a:pt x="107" y="6"/>
                  <a:pt x="107" y="6"/>
                  <a:pt x="107" y="6"/>
                </a:cubicBezTo>
                <a:cubicBezTo>
                  <a:pt x="39" y="80"/>
                  <a:pt x="39" y="80"/>
                  <a:pt x="39" y="80"/>
                </a:cubicBezTo>
                <a:cubicBezTo>
                  <a:pt x="37" y="78"/>
                  <a:pt x="37" y="78"/>
                  <a:pt x="37" y="78"/>
                </a:cubicBezTo>
                <a:cubicBezTo>
                  <a:pt x="36" y="77"/>
                  <a:pt x="35" y="77"/>
                  <a:pt x="34" y="78"/>
                </a:cubicBezTo>
                <a:cubicBezTo>
                  <a:pt x="28" y="85"/>
                  <a:pt x="28" y="85"/>
                  <a:pt x="28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3" y="85"/>
                  <a:pt x="19" y="86"/>
                  <a:pt x="16" y="88"/>
                </a:cubicBezTo>
                <a:cubicBezTo>
                  <a:pt x="13" y="90"/>
                  <a:pt x="11" y="93"/>
                  <a:pt x="9" y="96"/>
                </a:cubicBezTo>
                <a:cubicBezTo>
                  <a:pt x="8" y="98"/>
                  <a:pt x="8" y="100"/>
                  <a:pt x="7" y="101"/>
                </a:cubicBezTo>
                <a:cubicBezTo>
                  <a:pt x="6" y="105"/>
                  <a:pt x="5" y="108"/>
                  <a:pt x="2" y="111"/>
                </a:cubicBezTo>
                <a:cubicBezTo>
                  <a:pt x="1" y="113"/>
                  <a:pt x="0" y="114"/>
                  <a:pt x="0" y="116"/>
                </a:cubicBezTo>
                <a:cubicBezTo>
                  <a:pt x="0" y="117"/>
                  <a:pt x="1" y="119"/>
                  <a:pt x="2" y="120"/>
                </a:cubicBezTo>
                <a:cubicBezTo>
                  <a:pt x="3" y="121"/>
                  <a:pt x="4" y="121"/>
                  <a:pt x="5" y="122"/>
                </a:cubicBezTo>
                <a:cubicBezTo>
                  <a:pt x="17" y="123"/>
                  <a:pt x="26" y="123"/>
                  <a:pt x="30" y="121"/>
                </a:cubicBezTo>
                <a:cubicBezTo>
                  <a:pt x="32" y="121"/>
                  <a:pt x="33" y="120"/>
                  <a:pt x="35" y="120"/>
                </a:cubicBezTo>
                <a:cubicBezTo>
                  <a:pt x="38" y="118"/>
                  <a:pt x="40" y="116"/>
                  <a:pt x="42" y="113"/>
                </a:cubicBezTo>
                <a:cubicBezTo>
                  <a:pt x="44" y="110"/>
                  <a:pt x="45" y="107"/>
                  <a:pt x="45" y="103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96"/>
                  <a:pt x="51" y="96"/>
                  <a:pt x="51" y="96"/>
                </a:cubicBezTo>
                <a:cubicBezTo>
                  <a:pt x="52" y="95"/>
                  <a:pt x="52" y="93"/>
                  <a:pt x="51" y="92"/>
                </a:cubicBezTo>
                <a:cubicBezTo>
                  <a:pt x="50" y="91"/>
                  <a:pt x="50" y="91"/>
                  <a:pt x="50" y="91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6" y="20"/>
                  <a:pt x="128" y="17"/>
                  <a:pt x="128" y="13"/>
                </a:cubicBezTo>
                <a:close/>
                <a:moveTo>
                  <a:pt x="40" y="100"/>
                </a:moveTo>
                <a:cubicBezTo>
                  <a:pt x="40" y="101"/>
                  <a:pt x="40" y="101"/>
                  <a:pt x="40" y="101"/>
                </a:cubicBezTo>
                <a:cubicBezTo>
                  <a:pt x="40" y="102"/>
                  <a:pt x="40" y="102"/>
                  <a:pt x="40" y="103"/>
                </a:cubicBezTo>
                <a:cubicBezTo>
                  <a:pt x="40" y="108"/>
                  <a:pt x="37" y="113"/>
                  <a:pt x="33" y="116"/>
                </a:cubicBezTo>
                <a:cubicBezTo>
                  <a:pt x="31" y="116"/>
                  <a:pt x="30" y="117"/>
                  <a:pt x="29" y="117"/>
                </a:cubicBezTo>
                <a:cubicBezTo>
                  <a:pt x="27" y="118"/>
                  <a:pt x="24" y="118"/>
                  <a:pt x="20" y="118"/>
                </a:cubicBezTo>
                <a:cubicBezTo>
                  <a:pt x="16" y="118"/>
                  <a:pt x="11" y="118"/>
                  <a:pt x="6" y="117"/>
                </a:cubicBezTo>
                <a:cubicBezTo>
                  <a:pt x="3" y="116"/>
                  <a:pt x="3" y="116"/>
                  <a:pt x="3" y="116"/>
                </a:cubicBezTo>
                <a:cubicBezTo>
                  <a:pt x="5" y="115"/>
                  <a:pt x="5" y="115"/>
                  <a:pt x="5" y="115"/>
                </a:cubicBezTo>
                <a:cubicBezTo>
                  <a:pt x="9" y="111"/>
                  <a:pt x="10" y="107"/>
                  <a:pt x="12" y="103"/>
                </a:cubicBezTo>
                <a:cubicBezTo>
                  <a:pt x="12" y="101"/>
                  <a:pt x="13" y="99"/>
                  <a:pt x="13" y="98"/>
                </a:cubicBezTo>
                <a:cubicBezTo>
                  <a:pt x="14" y="95"/>
                  <a:pt x="16" y="93"/>
                  <a:pt x="18" y="92"/>
                </a:cubicBezTo>
                <a:cubicBezTo>
                  <a:pt x="21" y="90"/>
                  <a:pt x="24" y="89"/>
                  <a:pt x="26" y="89"/>
                </a:cubicBezTo>
                <a:cubicBezTo>
                  <a:pt x="27" y="89"/>
                  <a:pt x="29" y="89"/>
                  <a:pt x="29" y="89"/>
                </a:cubicBezTo>
                <a:cubicBezTo>
                  <a:pt x="35" y="83"/>
                  <a:pt x="35" y="83"/>
                  <a:pt x="35" y="83"/>
                </a:cubicBezTo>
                <a:cubicBezTo>
                  <a:pt x="46" y="94"/>
                  <a:pt x="46" y="94"/>
                  <a:pt x="46" y="94"/>
                </a:cubicBezTo>
                <a:lnTo>
                  <a:pt x="40" y="100"/>
                </a:lnTo>
                <a:close/>
                <a:moveTo>
                  <a:pt x="121" y="19"/>
                </a:moveTo>
                <a:cubicBezTo>
                  <a:pt x="46" y="88"/>
                  <a:pt x="46" y="88"/>
                  <a:pt x="46" y="88"/>
                </a:cubicBezTo>
                <a:cubicBezTo>
                  <a:pt x="42" y="83"/>
                  <a:pt x="42" y="83"/>
                  <a:pt x="42" y="83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8"/>
                  <a:pt x="110" y="8"/>
                  <a:pt x="110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5"/>
                  <a:pt x="118" y="5"/>
                  <a:pt x="121" y="8"/>
                </a:cubicBezTo>
                <a:cubicBezTo>
                  <a:pt x="123" y="9"/>
                  <a:pt x="124" y="11"/>
                  <a:pt x="124" y="13"/>
                </a:cubicBezTo>
                <a:cubicBezTo>
                  <a:pt x="124" y="16"/>
                  <a:pt x="123" y="18"/>
                  <a:pt x="121" y="1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01"/>
          <p:cNvSpPr>
            <a:spLocks noEditPoints="1"/>
          </p:cNvSpPr>
          <p:nvPr/>
        </p:nvSpPr>
        <p:spPr bwMode="auto">
          <a:xfrm>
            <a:off x="6334125" y="4152900"/>
            <a:ext cx="481013" cy="479425"/>
          </a:xfrm>
          <a:custGeom>
            <a:avLst/>
            <a:gdLst>
              <a:gd name="T0" fmla="*/ 122 w 128"/>
              <a:gd name="T1" fmla="*/ 36 h 128"/>
              <a:gd name="T2" fmla="*/ 128 w 128"/>
              <a:gd name="T3" fmla="*/ 21 h 128"/>
              <a:gd name="T4" fmla="*/ 122 w 128"/>
              <a:gd name="T5" fmla="*/ 6 h 128"/>
              <a:gd name="T6" fmla="*/ 107 w 128"/>
              <a:gd name="T7" fmla="*/ 0 h 128"/>
              <a:gd name="T8" fmla="*/ 92 w 128"/>
              <a:gd name="T9" fmla="*/ 6 h 128"/>
              <a:gd name="T10" fmla="*/ 91 w 128"/>
              <a:gd name="T11" fmla="*/ 8 h 128"/>
              <a:gd name="T12" fmla="*/ 24 w 128"/>
              <a:gd name="T13" fmla="*/ 81 h 128"/>
              <a:gd name="T14" fmla="*/ 24 w 128"/>
              <a:gd name="T15" fmla="*/ 84 h 128"/>
              <a:gd name="T16" fmla="*/ 25 w 128"/>
              <a:gd name="T17" fmla="*/ 85 h 128"/>
              <a:gd name="T18" fmla="*/ 2 w 128"/>
              <a:gd name="T19" fmla="*/ 97 h 128"/>
              <a:gd name="T20" fmla="*/ 1 w 128"/>
              <a:gd name="T21" fmla="*/ 97 h 128"/>
              <a:gd name="T22" fmla="*/ 0 w 128"/>
              <a:gd name="T23" fmla="*/ 99 h 128"/>
              <a:gd name="T24" fmla="*/ 0 w 128"/>
              <a:gd name="T25" fmla="*/ 126 h 128"/>
              <a:gd name="T26" fmla="*/ 1 w 128"/>
              <a:gd name="T27" fmla="*/ 127 h 128"/>
              <a:gd name="T28" fmla="*/ 2 w 128"/>
              <a:gd name="T29" fmla="*/ 128 h 128"/>
              <a:gd name="T30" fmla="*/ 29 w 128"/>
              <a:gd name="T31" fmla="*/ 128 h 128"/>
              <a:gd name="T32" fmla="*/ 29 w 128"/>
              <a:gd name="T33" fmla="*/ 128 h 128"/>
              <a:gd name="T34" fmla="*/ 31 w 128"/>
              <a:gd name="T35" fmla="*/ 127 h 128"/>
              <a:gd name="T36" fmla="*/ 31 w 128"/>
              <a:gd name="T37" fmla="*/ 127 h 128"/>
              <a:gd name="T38" fmla="*/ 43 w 128"/>
              <a:gd name="T39" fmla="*/ 103 h 128"/>
              <a:gd name="T40" fmla="*/ 44 w 128"/>
              <a:gd name="T41" fmla="*/ 104 h 128"/>
              <a:gd name="T42" fmla="*/ 47 w 128"/>
              <a:gd name="T43" fmla="*/ 104 h 128"/>
              <a:gd name="T44" fmla="*/ 120 w 128"/>
              <a:gd name="T45" fmla="*/ 38 h 128"/>
              <a:gd name="T46" fmla="*/ 122 w 128"/>
              <a:gd name="T47" fmla="*/ 36 h 128"/>
              <a:gd name="T48" fmla="*/ 28 w 128"/>
              <a:gd name="T49" fmla="*/ 123 h 128"/>
              <a:gd name="T50" fmla="*/ 5 w 128"/>
              <a:gd name="T51" fmla="*/ 123 h 128"/>
              <a:gd name="T52" fmla="*/ 5 w 128"/>
              <a:gd name="T53" fmla="*/ 100 h 128"/>
              <a:gd name="T54" fmla="*/ 29 w 128"/>
              <a:gd name="T55" fmla="*/ 88 h 128"/>
              <a:gd name="T56" fmla="*/ 33 w 128"/>
              <a:gd name="T57" fmla="*/ 92 h 128"/>
              <a:gd name="T58" fmla="*/ 20 w 128"/>
              <a:gd name="T59" fmla="*/ 105 h 128"/>
              <a:gd name="T60" fmla="*/ 20 w 128"/>
              <a:gd name="T61" fmla="*/ 108 h 128"/>
              <a:gd name="T62" fmla="*/ 23 w 128"/>
              <a:gd name="T63" fmla="*/ 108 h 128"/>
              <a:gd name="T64" fmla="*/ 36 w 128"/>
              <a:gd name="T65" fmla="*/ 95 h 128"/>
              <a:gd name="T66" fmla="*/ 40 w 128"/>
              <a:gd name="T67" fmla="*/ 99 h 128"/>
              <a:gd name="T68" fmla="*/ 28 w 128"/>
              <a:gd name="T69" fmla="*/ 123 h 128"/>
              <a:gd name="T70" fmla="*/ 117 w 128"/>
              <a:gd name="T71" fmla="*/ 34 h 128"/>
              <a:gd name="T72" fmla="*/ 46 w 128"/>
              <a:gd name="T73" fmla="*/ 99 h 128"/>
              <a:gd name="T74" fmla="*/ 29 w 128"/>
              <a:gd name="T75" fmla="*/ 82 h 128"/>
              <a:gd name="T76" fmla="*/ 94 w 128"/>
              <a:gd name="T77" fmla="*/ 11 h 128"/>
              <a:gd name="T78" fmla="*/ 95 w 128"/>
              <a:gd name="T79" fmla="*/ 9 h 128"/>
              <a:gd name="T80" fmla="*/ 107 w 128"/>
              <a:gd name="T81" fmla="*/ 5 h 128"/>
              <a:gd name="T82" fmla="*/ 119 w 128"/>
              <a:gd name="T83" fmla="*/ 9 h 128"/>
              <a:gd name="T84" fmla="*/ 119 w 128"/>
              <a:gd name="T85" fmla="*/ 33 h 128"/>
              <a:gd name="T86" fmla="*/ 117 w 128"/>
              <a:gd name="T87" fmla="*/ 3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128">
                <a:moveTo>
                  <a:pt x="122" y="36"/>
                </a:moveTo>
                <a:cubicBezTo>
                  <a:pt x="126" y="32"/>
                  <a:pt x="128" y="27"/>
                  <a:pt x="128" y="21"/>
                </a:cubicBezTo>
                <a:cubicBezTo>
                  <a:pt x="128" y="16"/>
                  <a:pt x="126" y="10"/>
                  <a:pt x="122" y="6"/>
                </a:cubicBezTo>
                <a:cubicBezTo>
                  <a:pt x="118" y="2"/>
                  <a:pt x="112" y="0"/>
                  <a:pt x="107" y="0"/>
                </a:cubicBezTo>
                <a:cubicBezTo>
                  <a:pt x="101" y="0"/>
                  <a:pt x="96" y="2"/>
                  <a:pt x="92" y="6"/>
                </a:cubicBezTo>
                <a:cubicBezTo>
                  <a:pt x="91" y="7"/>
                  <a:pt x="91" y="7"/>
                  <a:pt x="91" y="8"/>
                </a:cubicBezTo>
                <a:cubicBezTo>
                  <a:pt x="24" y="81"/>
                  <a:pt x="24" y="81"/>
                  <a:pt x="24" y="81"/>
                </a:cubicBezTo>
                <a:cubicBezTo>
                  <a:pt x="23" y="82"/>
                  <a:pt x="23" y="83"/>
                  <a:pt x="24" y="84"/>
                </a:cubicBezTo>
                <a:cubicBezTo>
                  <a:pt x="25" y="85"/>
                  <a:pt x="25" y="85"/>
                  <a:pt x="25" y="85"/>
                </a:cubicBezTo>
                <a:cubicBezTo>
                  <a:pt x="2" y="97"/>
                  <a:pt x="2" y="97"/>
                  <a:pt x="2" y="97"/>
                </a:cubicBezTo>
                <a:cubicBezTo>
                  <a:pt x="1" y="97"/>
                  <a:pt x="1" y="97"/>
                  <a:pt x="1" y="97"/>
                </a:cubicBezTo>
                <a:cubicBezTo>
                  <a:pt x="0" y="98"/>
                  <a:pt x="0" y="98"/>
                  <a:pt x="0" y="99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0" y="127"/>
                  <a:pt x="1" y="127"/>
                </a:cubicBezTo>
                <a:cubicBezTo>
                  <a:pt x="1" y="128"/>
                  <a:pt x="2" y="128"/>
                  <a:pt x="2" y="128"/>
                </a:cubicBezTo>
                <a:cubicBezTo>
                  <a:pt x="29" y="128"/>
                  <a:pt x="29" y="128"/>
                  <a:pt x="29" y="128"/>
                </a:cubicBezTo>
                <a:cubicBezTo>
                  <a:pt x="29" y="128"/>
                  <a:pt x="29" y="128"/>
                  <a:pt x="29" y="128"/>
                </a:cubicBezTo>
                <a:cubicBezTo>
                  <a:pt x="30" y="128"/>
                  <a:pt x="30" y="128"/>
                  <a:pt x="31" y="127"/>
                </a:cubicBezTo>
                <a:cubicBezTo>
                  <a:pt x="31" y="127"/>
                  <a:pt x="31" y="127"/>
                  <a:pt x="31" y="127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44" y="104"/>
                  <a:pt x="44" y="104"/>
                  <a:pt x="44" y="104"/>
                </a:cubicBezTo>
                <a:cubicBezTo>
                  <a:pt x="45" y="105"/>
                  <a:pt x="46" y="105"/>
                  <a:pt x="47" y="104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21" y="37"/>
                  <a:pt x="121" y="37"/>
                  <a:pt x="122" y="36"/>
                </a:cubicBezTo>
                <a:close/>
                <a:moveTo>
                  <a:pt x="28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100"/>
                  <a:pt x="5" y="100"/>
                  <a:pt x="5" y="100"/>
                </a:cubicBezTo>
                <a:cubicBezTo>
                  <a:pt x="29" y="88"/>
                  <a:pt x="29" y="88"/>
                  <a:pt x="29" y="88"/>
                </a:cubicBezTo>
                <a:cubicBezTo>
                  <a:pt x="33" y="92"/>
                  <a:pt x="33" y="92"/>
                  <a:pt x="33" y="92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19" y="106"/>
                  <a:pt x="19" y="108"/>
                  <a:pt x="20" y="108"/>
                </a:cubicBezTo>
                <a:cubicBezTo>
                  <a:pt x="20" y="109"/>
                  <a:pt x="22" y="109"/>
                  <a:pt x="23" y="108"/>
                </a:cubicBezTo>
                <a:cubicBezTo>
                  <a:pt x="36" y="95"/>
                  <a:pt x="36" y="95"/>
                  <a:pt x="36" y="95"/>
                </a:cubicBezTo>
                <a:cubicBezTo>
                  <a:pt x="40" y="99"/>
                  <a:pt x="40" y="99"/>
                  <a:pt x="40" y="99"/>
                </a:cubicBezTo>
                <a:lnTo>
                  <a:pt x="28" y="123"/>
                </a:lnTo>
                <a:close/>
                <a:moveTo>
                  <a:pt x="117" y="34"/>
                </a:moveTo>
                <a:cubicBezTo>
                  <a:pt x="46" y="99"/>
                  <a:pt x="46" y="99"/>
                  <a:pt x="46" y="99"/>
                </a:cubicBezTo>
                <a:cubicBezTo>
                  <a:pt x="29" y="82"/>
                  <a:pt x="29" y="82"/>
                  <a:pt x="29" y="82"/>
                </a:cubicBezTo>
                <a:cubicBezTo>
                  <a:pt x="94" y="11"/>
                  <a:pt x="94" y="11"/>
                  <a:pt x="94" y="11"/>
                </a:cubicBezTo>
                <a:cubicBezTo>
                  <a:pt x="94" y="10"/>
                  <a:pt x="95" y="10"/>
                  <a:pt x="95" y="9"/>
                </a:cubicBezTo>
                <a:cubicBezTo>
                  <a:pt x="98" y="6"/>
                  <a:pt x="102" y="5"/>
                  <a:pt x="107" y="5"/>
                </a:cubicBezTo>
                <a:cubicBezTo>
                  <a:pt x="111" y="5"/>
                  <a:pt x="115" y="6"/>
                  <a:pt x="119" y="9"/>
                </a:cubicBezTo>
                <a:cubicBezTo>
                  <a:pt x="125" y="16"/>
                  <a:pt x="125" y="26"/>
                  <a:pt x="119" y="33"/>
                </a:cubicBezTo>
                <a:cubicBezTo>
                  <a:pt x="118" y="33"/>
                  <a:pt x="118" y="34"/>
                  <a:pt x="117" y="3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02"/>
          <p:cNvSpPr>
            <a:spLocks noEditPoints="1"/>
          </p:cNvSpPr>
          <p:nvPr/>
        </p:nvSpPr>
        <p:spPr bwMode="auto">
          <a:xfrm>
            <a:off x="5373688" y="4152900"/>
            <a:ext cx="479425" cy="479425"/>
          </a:xfrm>
          <a:custGeom>
            <a:avLst/>
            <a:gdLst>
              <a:gd name="T0" fmla="*/ 123 w 128"/>
              <a:gd name="T1" fmla="*/ 29 h 128"/>
              <a:gd name="T2" fmla="*/ 128 w 128"/>
              <a:gd name="T3" fmla="*/ 17 h 128"/>
              <a:gd name="T4" fmla="*/ 123 w 128"/>
              <a:gd name="T5" fmla="*/ 5 h 128"/>
              <a:gd name="T6" fmla="*/ 111 w 128"/>
              <a:gd name="T7" fmla="*/ 0 h 128"/>
              <a:gd name="T8" fmla="*/ 99 w 128"/>
              <a:gd name="T9" fmla="*/ 5 h 128"/>
              <a:gd name="T10" fmla="*/ 1 w 128"/>
              <a:gd name="T11" fmla="*/ 103 h 128"/>
              <a:gd name="T12" fmla="*/ 0 w 128"/>
              <a:gd name="T13" fmla="*/ 105 h 128"/>
              <a:gd name="T14" fmla="*/ 0 w 128"/>
              <a:gd name="T15" fmla="*/ 105 h 128"/>
              <a:gd name="T16" fmla="*/ 0 w 128"/>
              <a:gd name="T17" fmla="*/ 126 h 128"/>
              <a:gd name="T18" fmla="*/ 1 w 128"/>
              <a:gd name="T19" fmla="*/ 127 h 128"/>
              <a:gd name="T20" fmla="*/ 2 w 128"/>
              <a:gd name="T21" fmla="*/ 128 h 128"/>
              <a:gd name="T22" fmla="*/ 23 w 128"/>
              <a:gd name="T23" fmla="*/ 128 h 128"/>
              <a:gd name="T24" fmla="*/ 23 w 128"/>
              <a:gd name="T25" fmla="*/ 128 h 128"/>
              <a:gd name="T26" fmla="*/ 25 w 128"/>
              <a:gd name="T27" fmla="*/ 127 h 128"/>
              <a:gd name="T28" fmla="*/ 123 w 128"/>
              <a:gd name="T29" fmla="*/ 29 h 128"/>
              <a:gd name="T30" fmla="*/ 102 w 128"/>
              <a:gd name="T31" fmla="*/ 8 h 128"/>
              <a:gd name="T32" fmla="*/ 120 w 128"/>
              <a:gd name="T33" fmla="*/ 8 h 128"/>
              <a:gd name="T34" fmla="*/ 123 w 128"/>
              <a:gd name="T35" fmla="*/ 17 h 128"/>
              <a:gd name="T36" fmla="*/ 120 w 128"/>
              <a:gd name="T37" fmla="*/ 26 h 128"/>
              <a:gd name="T38" fmla="*/ 116 w 128"/>
              <a:gd name="T39" fmla="*/ 30 h 128"/>
              <a:gd name="T40" fmla="*/ 98 w 128"/>
              <a:gd name="T41" fmla="*/ 12 h 128"/>
              <a:gd name="T42" fmla="*/ 102 w 128"/>
              <a:gd name="T43" fmla="*/ 8 h 128"/>
              <a:gd name="T44" fmla="*/ 22 w 128"/>
              <a:gd name="T45" fmla="*/ 123 h 128"/>
              <a:gd name="T46" fmla="*/ 5 w 128"/>
              <a:gd name="T47" fmla="*/ 123 h 128"/>
              <a:gd name="T48" fmla="*/ 5 w 128"/>
              <a:gd name="T49" fmla="*/ 106 h 128"/>
              <a:gd name="T50" fmla="*/ 85 w 128"/>
              <a:gd name="T51" fmla="*/ 26 h 128"/>
              <a:gd name="T52" fmla="*/ 92 w 128"/>
              <a:gd name="T53" fmla="*/ 33 h 128"/>
              <a:gd name="T54" fmla="*/ 20 w 128"/>
              <a:gd name="T55" fmla="*/ 105 h 128"/>
              <a:gd name="T56" fmla="*/ 19 w 128"/>
              <a:gd name="T57" fmla="*/ 107 h 128"/>
              <a:gd name="T58" fmla="*/ 20 w 128"/>
              <a:gd name="T59" fmla="*/ 108 h 128"/>
              <a:gd name="T60" fmla="*/ 23 w 128"/>
              <a:gd name="T61" fmla="*/ 108 h 128"/>
              <a:gd name="T62" fmla="*/ 95 w 128"/>
              <a:gd name="T63" fmla="*/ 36 h 128"/>
              <a:gd name="T64" fmla="*/ 102 w 128"/>
              <a:gd name="T65" fmla="*/ 43 h 128"/>
              <a:gd name="T66" fmla="*/ 22 w 128"/>
              <a:gd name="T67" fmla="*/ 123 h 128"/>
              <a:gd name="T68" fmla="*/ 88 w 128"/>
              <a:gd name="T69" fmla="*/ 22 h 128"/>
              <a:gd name="T70" fmla="*/ 95 w 128"/>
              <a:gd name="T71" fmla="*/ 15 h 128"/>
              <a:gd name="T72" fmla="*/ 113 w 128"/>
              <a:gd name="T73" fmla="*/ 33 h 128"/>
              <a:gd name="T74" fmla="*/ 106 w 128"/>
              <a:gd name="T75" fmla="*/ 40 h 128"/>
              <a:gd name="T76" fmla="*/ 88 w 128"/>
              <a:gd name="T77" fmla="*/ 2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123" y="29"/>
                </a:moveTo>
                <a:cubicBezTo>
                  <a:pt x="126" y="26"/>
                  <a:pt x="128" y="22"/>
                  <a:pt x="128" y="17"/>
                </a:cubicBezTo>
                <a:cubicBezTo>
                  <a:pt x="128" y="13"/>
                  <a:pt x="126" y="8"/>
                  <a:pt x="123" y="5"/>
                </a:cubicBezTo>
                <a:cubicBezTo>
                  <a:pt x="120" y="2"/>
                  <a:pt x="115" y="0"/>
                  <a:pt x="111" y="0"/>
                </a:cubicBezTo>
                <a:cubicBezTo>
                  <a:pt x="106" y="0"/>
                  <a:pt x="102" y="2"/>
                  <a:pt x="99" y="5"/>
                </a:cubicBezTo>
                <a:cubicBezTo>
                  <a:pt x="98" y="6"/>
                  <a:pt x="2" y="102"/>
                  <a:pt x="1" y="103"/>
                </a:cubicBezTo>
                <a:cubicBezTo>
                  <a:pt x="0" y="104"/>
                  <a:pt x="0" y="104"/>
                  <a:pt x="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0" y="127"/>
                  <a:pt x="1" y="127"/>
                </a:cubicBezTo>
                <a:cubicBezTo>
                  <a:pt x="1" y="128"/>
                  <a:pt x="2" y="128"/>
                  <a:pt x="2" y="128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4" y="128"/>
                  <a:pt x="24" y="128"/>
                  <a:pt x="25" y="127"/>
                </a:cubicBezTo>
                <a:cubicBezTo>
                  <a:pt x="26" y="126"/>
                  <a:pt x="122" y="30"/>
                  <a:pt x="123" y="29"/>
                </a:cubicBezTo>
                <a:close/>
                <a:moveTo>
                  <a:pt x="102" y="8"/>
                </a:moveTo>
                <a:cubicBezTo>
                  <a:pt x="107" y="3"/>
                  <a:pt x="115" y="3"/>
                  <a:pt x="120" y="8"/>
                </a:cubicBezTo>
                <a:cubicBezTo>
                  <a:pt x="122" y="11"/>
                  <a:pt x="123" y="14"/>
                  <a:pt x="123" y="17"/>
                </a:cubicBezTo>
                <a:cubicBezTo>
                  <a:pt x="123" y="20"/>
                  <a:pt x="122" y="24"/>
                  <a:pt x="120" y="26"/>
                </a:cubicBezTo>
                <a:cubicBezTo>
                  <a:pt x="116" y="30"/>
                  <a:pt x="116" y="30"/>
                  <a:pt x="116" y="30"/>
                </a:cubicBezTo>
                <a:cubicBezTo>
                  <a:pt x="98" y="12"/>
                  <a:pt x="98" y="12"/>
                  <a:pt x="98" y="12"/>
                </a:cubicBezTo>
                <a:lnTo>
                  <a:pt x="102" y="8"/>
                </a:lnTo>
                <a:close/>
                <a:moveTo>
                  <a:pt x="22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106"/>
                  <a:pt x="5" y="106"/>
                  <a:pt x="5" y="106"/>
                </a:cubicBezTo>
                <a:cubicBezTo>
                  <a:pt x="85" y="26"/>
                  <a:pt x="85" y="26"/>
                  <a:pt x="85" y="26"/>
                </a:cubicBezTo>
                <a:cubicBezTo>
                  <a:pt x="92" y="33"/>
                  <a:pt x="92" y="33"/>
                  <a:pt x="92" y="33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19" y="106"/>
                  <a:pt x="19" y="106"/>
                  <a:pt x="19" y="107"/>
                </a:cubicBezTo>
                <a:cubicBezTo>
                  <a:pt x="19" y="107"/>
                  <a:pt x="19" y="108"/>
                  <a:pt x="20" y="108"/>
                </a:cubicBezTo>
                <a:cubicBezTo>
                  <a:pt x="20" y="109"/>
                  <a:pt x="22" y="109"/>
                  <a:pt x="23" y="108"/>
                </a:cubicBezTo>
                <a:cubicBezTo>
                  <a:pt x="95" y="36"/>
                  <a:pt x="95" y="36"/>
                  <a:pt x="95" y="36"/>
                </a:cubicBezTo>
                <a:cubicBezTo>
                  <a:pt x="102" y="43"/>
                  <a:pt x="102" y="43"/>
                  <a:pt x="102" y="43"/>
                </a:cubicBezTo>
                <a:lnTo>
                  <a:pt x="22" y="123"/>
                </a:lnTo>
                <a:close/>
                <a:moveTo>
                  <a:pt x="88" y="22"/>
                </a:moveTo>
                <a:cubicBezTo>
                  <a:pt x="95" y="15"/>
                  <a:pt x="95" y="15"/>
                  <a:pt x="95" y="15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06" y="40"/>
                  <a:pt x="106" y="40"/>
                  <a:pt x="106" y="40"/>
                </a:cubicBezTo>
                <a:lnTo>
                  <a:pt x="88" y="2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03"/>
          <p:cNvSpPr>
            <a:spLocks noEditPoints="1"/>
          </p:cNvSpPr>
          <p:nvPr/>
        </p:nvSpPr>
        <p:spPr bwMode="auto">
          <a:xfrm>
            <a:off x="4411663" y="4152900"/>
            <a:ext cx="481013" cy="479425"/>
          </a:xfrm>
          <a:custGeom>
            <a:avLst/>
            <a:gdLst>
              <a:gd name="T0" fmla="*/ 23 w 128"/>
              <a:gd name="T1" fmla="*/ 128 h 128"/>
              <a:gd name="T2" fmla="*/ 23 w 128"/>
              <a:gd name="T3" fmla="*/ 128 h 128"/>
              <a:gd name="T4" fmla="*/ 25 w 128"/>
              <a:gd name="T5" fmla="*/ 127 h 128"/>
              <a:gd name="T6" fmla="*/ 123 w 128"/>
              <a:gd name="T7" fmla="*/ 29 h 128"/>
              <a:gd name="T8" fmla="*/ 128 w 128"/>
              <a:gd name="T9" fmla="*/ 17 h 128"/>
              <a:gd name="T10" fmla="*/ 123 w 128"/>
              <a:gd name="T11" fmla="*/ 5 h 128"/>
              <a:gd name="T12" fmla="*/ 111 w 128"/>
              <a:gd name="T13" fmla="*/ 0 h 128"/>
              <a:gd name="T14" fmla="*/ 99 w 128"/>
              <a:gd name="T15" fmla="*/ 5 h 128"/>
              <a:gd name="T16" fmla="*/ 1 w 128"/>
              <a:gd name="T17" fmla="*/ 103 h 128"/>
              <a:gd name="T18" fmla="*/ 0 w 128"/>
              <a:gd name="T19" fmla="*/ 105 h 128"/>
              <a:gd name="T20" fmla="*/ 0 w 128"/>
              <a:gd name="T21" fmla="*/ 105 h 128"/>
              <a:gd name="T22" fmla="*/ 0 w 128"/>
              <a:gd name="T23" fmla="*/ 126 h 128"/>
              <a:gd name="T24" fmla="*/ 1 w 128"/>
              <a:gd name="T25" fmla="*/ 127 h 128"/>
              <a:gd name="T26" fmla="*/ 2 w 128"/>
              <a:gd name="T27" fmla="*/ 128 h 128"/>
              <a:gd name="T28" fmla="*/ 23 w 128"/>
              <a:gd name="T29" fmla="*/ 128 h 128"/>
              <a:gd name="T30" fmla="*/ 99 w 128"/>
              <a:gd name="T31" fmla="*/ 11 h 128"/>
              <a:gd name="T32" fmla="*/ 102 w 128"/>
              <a:gd name="T33" fmla="*/ 8 h 128"/>
              <a:gd name="T34" fmla="*/ 120 w 128"/>
              <a:gd name="T35" fmla="*/ 8 h 128"/>
              <a:gd name="T36" fmla="*/ 123 w 128"/>
              <a:gd name="T37" fmla="*/ 17 h 128"/>
              <a:gd name="T38" fmla="*/ 120 w 128"/>
              <a:gd name="T39" fmla="*/ 26 h 128"/>
              <a:gd name="T40" fmla="*/ 116 w 128"/>
              <a:gd name="T41" fmla="*/ 30 h 128"/>
              <a:gd name="T42" fmla="*/ 98 w 128"/>
              <a:gd name="T43" fmla="*/ 12 h 128"/>
              <a:gd name="T44" fmla="*/ 99 w 128"/>
              <a:gd name="T45" fmla="*/ 11 h 128"/>
              <a:gd name="T46" fmla="*/ 95 w 128"/>
              <a:gd name="T47" fmla="*/ 15 h 128"/>
              <a:gd name="T48" fmla="*/ 113 w 128"/>
              <a:gd name="T49" fmla="*/ 33 h 128"/>
              <a:gd name="T50" fmla="*/ 106 w 128"/>
              <a:gd name="T51" fmla="*/ 40 h 128"/>
              <a:gd name="T52" fmla="*/ 88 w 128"/>
              <a:gd name="T53" fmla="*/ 22 h 128"/>
              <a:gd name="T54" fmla="*/ 95 w 128"/>
              <a:gd name="T55" fmla="*/ 15 h 128"/>
              <a:gd name="T56" fmla="*/ 5 w 128"/>
              <a:gd name="T57" fmla="*/ 105 h 128"/>
              <a:gd name="T58" fmla="*/ 84 w 128"/>
              <a:gd name="T59" fmla="*/ 27 h 128"/>
              <a:gd name="T60" fmla="*/ 85 w 128"/>
              <a:gd name="T61" fmla="*/ 26 h 128"/>
              <a:gd name="T62" fmla="*/ 102 w 128"/>
              <a:gd name="T63" fmla="*/ 43 h 128"/>
              <a:gd name="T64" fmla="*/ 22 w 128"/>
              <a:gd name="T65" fmla="*/ 123 h 128"/>
              <a:gd name="T66" fmla="*/ 5 w 128"/>
              <a:gd name="T67" fmla="*/ 123 h 128"/>
              <a:gd name="T68" fmla="*/ 5 w 128"/>
              <a:gd name="T69" fmla="*/ 106 h 128"/>
              <a:gd name="T70" fmla="*/ 5 w 128"/>
              <a:gd name="T71" fmla="*/ 10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" h="128">
                <a:moveTo>
                  <a:pt x="23" y="128"/>
                </a:moveTo>
                <a:cubicBezTo>
                  <a:pt x="23" y="128"/>
                  <a:pt x="23" y="128"/>
                  <a:pt x="23" y="128"/>
                </a:cubicBezTo>
                <a:cubicBezTo>
                  <a:pt x="24" y="128"/>
                  <a:pt x="24" y="128"/>
                  <a:pt x="25" y="127"/>
                </a:cubicBezTo>
                <a:cubicBezTo>
                  <a:pt x="26" y="126"/>
                  <a:pt x="122" y="30"/>
                  <a:pt x="123" y="29"/>
                </a:cubicBezTo>
                <a:cubicBezTo>
                  <a:pt x="126" y="26"/>
                  <a:pt x="128" y="22"/>
                  <a:pt x="128" y="17"/>
                </a:cubicBezTo>
                <a:cubicBezTo>
                  <a:pt x="128" y="13"/>
                  <a:pt x="126" y="8"/>
                  <a:pt x="123" y="5"/>
                </a:cubicBezTo>
                <a:cubicBezTo>
                  <a:pt x="120" y="2"/>
                  <a:pt x="115" y="0"/>
                  <a:pt x="111" y="0"/>
                </a:cubicBezTo>
                <a:cubicBezTo>
                  <a:pt x="106" y="0"/>
                  <a:pt x="102" y="2"/>
                  <a:pt x="99" y="5"/>
                </a:cubicBezTo>
                <a:cubicBezTo>
                  <a:pt x="1" y="103"/>
                  <a:pt x="1" y="103"/>
                  <a:pt x="1" y="103"/>
                </a:cubicBezTo>
                <a:cubicBezTo>
                  <a:pt x="0" y="104"/>
                  <a:pt x="0" y="104"/>
                  <a:pt x="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0" y="127"/>
                  <a:pt x="1" y="127"/>
                </a:cubicBezTo>
                <a:cubicBezTo>
                  <a:pt x="1" y="128"/>
                  <a:pt x="2" y="128"/>
                  <a:pt x="2" y="128"/>
                </a:cubicBezTo>
                <a:lnTo>
                  <a:pt x="23" y="128"/>
                </a:lnTo>
                <a:close/>
                <a:moveTo>
                  <a:pt x="99" y="11"/>
                </a:moveTo>
                <a:cubicBezTo>
                  <a:pt x="101" y="9"/>
                  <a:pt x="102" y="8"/>
                  <a:pt x="102" y="8"/>
                </a:cubicBezTo>
                <a:cubicBezTo>
                  <a:pt x="107" y="3"/>
                  <a:pt x="115" y="3"/>
                  <a:pt x="120" y="8"/>
                </a:cubicBezTo>
                <a:cubicBezTo>
                  <a:pt x="122" y="11"/>
                  <a:pt x="123" y="14"/>
                  <a:pt x="123" y="17"/>
                </a:cubicBezTo>
                <a:cubicBezTo>
                  <a:pt x="123" y="20"/>
                  <a:pt x="122" y="24"/>
                  <a:pt x="120" y="26"/>
                </a:cubicBezTo>
                <a:cubicBezTo>
                  <a:pt x="116" y="30"/>
                  <a:pt x="116" y="30"/>
                  <a:pt x="116" y="30"/>
                </a:cubicBezTo>
                <a:cubicBezTo>
                  <a:pt x="98" y="12"/>
                  <a:pt x="98" y="12"/>
                  <a:pt x="98" y="12"/>
                </a:cubicBezTo>
                <a:lnTo>
                  <a:pt x="99" y="11"/>
                </a:lnTo>
                <a:close/>
                <a:moveTo>
                  <a:pt x="95" y="15"/>
                </a:moveTo>
                <a:cubicBezTo>
                  <a:pt x="113" y="33"/>
                  <a:pt x="113" y="33"/>
                  <a:pt x="113" y="33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88" y="22"/>
                  <a:pt x="88" y="22"/>
                  <a:pt x="88" y="22"/>
                </a:cubicBezTo>
                <a:lnTo>
                  <a:pt x="95" y="15"/>
                </a:lnTo>
                <a:close/>
                <a:moveTo>
                  <a:pt x="5" y="105"/>
                </a:moveTo>
                <a:cubicBezTo>
                  <a:pt x="13" y="98"/>
                  <a:pt x="58" y="53"/>
                  <a:pt x="84" y="27"/>
                </a:cubicBezTo>
                <a:cubicBezTo>
                  <a:pt x="85" y="26"/>
                  <a:pt x="85" y="26"/>
                  <a:pt x="85" y="26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106"/>
                  <a:pt x="5" y="106"/>
                  <a:pt x="5" y="106"/>
                </a:cubicBezTo>
                <a:lnTo>
                  <a:pt x="5" y="10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04"/>
          <p:cNvSpPr>
            <a:spLocks noEditPoints="1"/>
          </p:cNvSpPr>
          <p:nvPr/>
        </p:nvSpPr>
        <p:spPr bwMode="auto">
          <a:xfrm>
            <a:off x="3500438" y="4148138"/>
            <a:ext cx="385763" cy="484188"/>
          </a:xfrm>
          <a:custGeom>
            <a:avLst/>
            <a:gdLst>
              <a:gd name="T0" fmla="*/ 87 w 103"/>
              <a:gd name="T1" fmla="*/ 99 h 129"/>
              <a:gd name="T2" fmla="*/ 87 w 103"/>
              <a:gd name="T3" fmla="*/ 30 h 129"/>
              <a:gd name="T4" fmla="*/ 99 w 103"/>
              <a:gd name="T5" fmla="*/ 18 h 129"/>
              <a:gd name="T6" fmla="*/ 99 w 103"/>
              <a:gd name="T7" fmla="*/ 4 h 129"/>
              <a:gd name="T8" fmla="*/ 85 w 103"/>
              <a:gd name="T9" fmla="*/ 4 h 129"/>
              <a:gd name="T10" fmla="*/ 73 w 103"/>
              <a:gd name="T11" fmla="*/ 16 h 129"/>
              <a:gd name="T12" fmla="*/ 6 w 103"/>
              <a:gd name="T13" fmla="*/ 16 h 129"/>
              <a:gd name="T14" fmla="*/ 0 w 103"/>
              <a:gd name="T15" fmla="*/ 22 h 129"/>
              <a:gd name="T16" fmla="*/ 0 w 103"/>
              <a:gd name="T17" fmla="*/ 123 h 129"/>
              <a:gd name="T18" fmla="*/ 6 w 103"/>
              <a:gd name="T19" fmla="*/ 129 h 129"/>
              <a:gd name="T20" fmla="*/ 57 w 103"/>
              <a:gd name="T21" fmla="*/ 129 h 129"/>
              <a:gd name="T22" fmla="*/ 58 w 103"/>
              <a:gd name="T23" fmla="*/ 128 h 129"/>
              <a:gd name="T24" fmla="*/ 86 w 103"/>
              <a:gd name="T25" fmla="*/ 101 h 129"/>
              <a:gd name="T26" fmla="*/ 87 w 103"/>
              <a:gd name="T27" fmla="*/ 99 h 129"/>
              <a:gd name="T28" fmla="*/ 88 w 103"/>
              <a:gd name="T29" fmla="*/ 7 h 129"/>
              <a:gd name="T30" fmla="*/ 92 w 103"/>
              <a:gd name="T31" fmla="*/ 6 h 129"/>
              <a:gd name="T32" fmla="*/ 96 w 103"/>
              <a:gd name="T33" fmla="*/ 7 h 129"/>
              <a:gd name="T34" fmla="*/ 97 w 103"/>
              <a:gd name="T35" fmla="*/ 11 h 129"/>
              <a:gd name="T36" fmla="*/ 96 w 103"/>
              <a:gd name="T37" fmla="*/ 14 h 129"/>
              <a:gd name="T38" fmla="*/ 47 w 103"/>
              <a:gd name="T39" fmla="*/ 62 h 129"/>
              <a:gd name="T40" fmla="*/ 40 w 103"/>
              <a:gd name="T41" fmla="*/ 62 h 129"/>
              <a:gd name="T42" fmla="*/ 40 w 103"/>
              <a:gd name="T43" fmla="*/ 55 h 129"/>
              <a:gd name="T44" fmla="*/ 88 w 103"/>
              <a:gd name="T45" fmla="*/ 7 h 129"/>
              <a:gd name="T46" fmla="*/ 57 w 103"/>
              <a:gd name="T47" fmla="*/ 123 h 129"/>
              <a:gd name="T48" fmla="*/ 57 w 103"/>
              <a:gd name="T49" fmla="*/ 99 h 129"/>
              <a:gd name="T50" fmla="*/ 81 w 103"/>
              <a:gd name="T51" fmla="*/ 99 h 129"/>
              <a:gd name="T52" fmla="*/ 57 w 103"/>
              <a:gd name="T53" fmla="*/ 123 h 129"/>
              <a:gd name="T54" fmla="*/ 82 w 103"/>
              <a:gd name="T55" fmla="*/ 95 h 129"/>
              <a:gd name="T56" fmla="*/ 58 w 103"/>
              <a:gd name="T57" fmla="*/ 95 h 129"/>
              <a:gd name="T58" fmla="*/ 52 w 103"/>
              <a:gd name="T59" fmla="*/ 101 h 129"/>
              <a:gd name="T60" fmla="*/ 52 w 103"/>
              <a:gd name="T61" fmla="*/ 124 h 129"/>
              <a:gd name="T62" fmla="*/ 5 w 103"/>
              <a:gd name="T63" fmla="*/ 124 h 129"/>
              <a:gd name="T64" fmla="*/ 5 w 103"/>
              <a:gd name="T65" fmla="*/ 20 h 129"/>
              <a:gd name="T66" fmla="*/ 68 w 103"/>
              <a:gd name="T67" fmla="*/ 20 h 129"/>
              <a:gd name="T68" fmla="*/ 36 w 103"/>
              <a:gd name="T69" fmla="*/ 53 h 129"/>
              <a:gd name="T70" fmla="*/ 36 w 103"/>
              <a:gd name="T71" fmla="*/ 54 h 129"/>
              <a:gd name="T72" fmla="*/ 36 w 103"/>
              <a:gd name="T73" fmla="*/ 65 h 129"/>
              <a:gd name="T74" fmla="*/ 36 w 103"/>
              <a:gd name="T75" fmla="*/ 66 h 129"/>
              <a:gd name="T76" fmla="*/ 38 w 103"/>
              <a:gd name="T77" fmla="*/ 67 h 129"/>
              <a:gd name="T78" fmla="*/ 48 w 103"/>
              <a:gd name="T79" fmla="*/ 67 h 129"/>
              <a:gd name="T80" fmla="*/ 50 w 103"/>
              <a:gd name="T81" fmla="*/ 66 h 129"/>
              <a:gd name="T82" fmla="*/ 50 w 103"/>
              <a:gd name="T83" fmla="*/ 66 h 129"/>
              <a:gd name="T84" fmla="*/ 82 w 103"/>
              <a:gd name="T85" fmla="*/ 34 h 129"/>
              <a:gd name="T86" fmla="*/ 82 w 103"/>
              <a:gd name="T87" fmla="*/ 9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3" h="129">
                <a:moveTo>
                  <a:pt x="87" y="99"/>
                </a:moveTo>
                <a:cubicBezTo>
                  <a:pt x="87" y="30"/>
                  <a:pt x="87" y="30"/>
                  <a:pt x="87" y="30"/>
                </a:cubicBezTo>
                <a:cubicBezTo>
                  <a:pt x="99" y="18"/>
                  <a:pt x="99" y="18"/>
                  <a:pt x="99" y="18"/>
                </a:cubicBezTo>
                <a:cubicBezTo>
                  <a:pt x="103" y="14"/>
                  <a:pt x="103" y="8"/>
                  <a:pt x="99" y="4"/>
                </a:cubicBezTo>
                <a:cubicBezTo>
                  <a:pt x="95" y="0"/>
                  <a:pt x="89" y="0"/>
                  <a:pt x="85" y="4"/>
                </a:cubicBezTo>
                <a:cubicBezTo>
                  <a:pt x="73" y="16"/>
                  <a:pt x="73" y="16"/>
                  <a:pt x="73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3" y="16"/>
                  <a:pt x="0" y="18"/>
                  <a:pt x="0" y="22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6"/>
                  <a:pt x="3" y="129"/>
                  <a:pt x="6" y="129"/>
                </a:cubicBezTo>
                <a:cubicBezTo>
                  <a:pt x="57" y="129"/>
                  <a:pt x="57" y="129"/>
                  <a:pt x="57" y="129"/>
                </a:cubicBezTo>
                <a:cubicBezTo>
                  <a:pt x="57" y="129"/>
                  <a:pt x="58" y="129"/>
                  <a:pt x="58" y="128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7" y="100"/>
                  <a:pt x="87" y="99"/>
                </a:cubicBezTo>
                <a:close/>
                <a:moveTo>
                  <a:pt x="88" y="7"/>
                </a:moveTo>
                <a:cubicBezTo>
                  <a:pt x="90" y="6"/>
                  <a:pt x="91" y="6"/>
                  <a:pt x="92" y="6"/>
                </a:cubicBezTo>
                <a:cubicBezTo>
                  <a:pt x="93" y="6"/>
                  <a:pt x="94" y="6"/>
                  <a:pt x="96" y="7"/>
                </a:cubicBezTo>
                <a:cubicBezTo>
                  <a:pt x="96" y="8"/>
                  <a:pt x="97" y="9"/>
                  <a:pt x="97" y="11"/>
                </a:cubicBezTo>
                <a:cubicBezTo>
                  <a:pt x="97" y="12"/>
                  <a:pt x="96" y="13"/>
                  <a:pt x="96" y="14"/>
                </a:cubicBezTo>
                <a:cubicBezTo>
                  <a:pt x="47" y="62"/>
                  <a:pt x="47" y="62"/>
                  <a:pt x="47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55"/>
                  <a:pt x="40" y="55"/>
                  <a:pt x="40" y="55"/>
                </a:cubicBezTo>
                <a:lnTo>
                  <a:pt x="88" y="7"/>
                </a:lnTo>
                <a:close/>
                <a:moveTo>
                  <a:pt x="57" y="123"/>
                </a:moveTo>
                <a:cubicBezTo>
                  <a:pt x="57" y="99"/>
                  <a:pt x="57" y="99"/>
                  <a:pt x="57" y="99"/>
                </a:cubicBezTo>
                <a:cubicBezTo>
                  <a:pt x="81" y="99"/>
                  <a:pt x="81" y="99"/>
                  <a:pt x="81" y="99"/>
                </a:cubicBezTo>
                <a:lnTo>
                  <a:pt x="57" y="123"/>
                </a:lnTo>
                <a:close/>
                <a:moveTo>
                  <a:pt x="82" y="95"/>
                </a:moveTo>
                <a:cubicBezTo>
                  <a:pt x="58" y="95"/>
                  <a:pt x="58" y="95"/>
                  <a:pt x="58" y="95"/>
                </a:cubicBezTo>
                <a:cubicBezTo>
                  <a:pt x="55" y="95"/>
                  <a:pt x="52" y="97"/>
                  <a:pt x="52" y="101"/>
                </a:cubicBezTo>
                <a:cubicBezTo>
                  <a:pt x="52" y="124"/>
                  <a:pt x="52" y="124"/>
                  <a:pt x="52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5" y="20"/>
                  <a:pt x="5" y="20"/>
                  <a:pt x="5" y="20"/>
                </a:cubicBezTo>
                <a:cubicBezTo>
                  <a:pt x="68" y="20"/>
                  <a:pt x="68" y="20"/>
                  <a:pt x="68" y="20"/>
                </a:cubicBezTo>
                <a:cubicBezTo>
                  <a:pt x="36" y="53"/>
                  <a:pt x="36" y="53"/>
                  <a:pt x="36" y="53"/>
                </a:cubicBezTo>
                <a:cubicBezTo>
                  <a:pt x="36" y="53"/>
                  <a:pt x="36" y="54"/>
                  <a:pt x="36" y="54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65"/>
                  <a:pt x="36" y="66"/>
                  <a:pt x="36" y="66"/>
                </a:cubicBezTo>
                <a:cubicBezTo>
                  <a:pt x="37" y="67"/>
                  <a:pt x="37" y="67"/>
                  <a:pt x="3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7"/>
                  <a:pt x="50" y="66"/>
                </a:cubicBezTo>
                <a:cubicBezTo>
                  <a:pt x="50" y="66"/>
                  <a:pt x="50" y="66"/>
                  <a:pt x="50" y="66"/>
                </a:cubicBezTo>
                <a:cubicBezTo>
                  <a:pt x="82" y="34"/>
                  <a:pt x="82" y="34"/>
                  <a:pt x="82" y="34"/>
                </a:cubicBezTo>
                <a:lnTo>
                  <a:pt x="82" y="9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05"/>
          <p:cNvSpPr>
            <a:spLocks noEditPoints="1"/>
          </p:cNvSpPr>
          <p:nvPr/>
        </p:nvSpPr>
        <p:spPr bwMode="auto">
          <a:xfrm>
            <a:off x="2489200" y="4178300"/>
            <a:ext cx="481013" cy="428625"/>
          </a:xfrm>
          <a:custGeom>
            <a:avLst/>
            <a:gdLst>
              <a:gd name="T0" fmla="*/ 101 w 128"/>
              <a:gd name="T1" fmla="*/ 41 h 114"/>
              <a:gd name="T2" fmla="*/ 125 w 128"/>
              <a:gd name="T3" fmla="*/ 17 h 114"/>
              <a:gd name="T4" fmla="*/ 128 w 128"/>
              <a:gd name="T5" fmla="*/ 10 h 114"/>
              <a:gd name="T6" fmla="*/ 125 w 128"/>
              <a:gd name="T7" fmla="*/ 3 h 114"/>
              <a:gd name="T8" fmla="*/ 111 w 128"/>
              <a:gd name="T9" fmla="*/ 3 h 114"/>
              <a:gd name="T10" fmla="*/ 87 w 128"/>
              <a:gd name="T11" fmla="*/ 27 h 114"/>
              <a:gd name="T12" fmla="*/ 6 w 128"/>
              <a:gd name="T13" fmla="*/ 27 h 114"/>
              <a:gd name="T14" fmla="*/ 0 w 128"/>
              <a:gd name="T15" fmla="*/ 33 h 114"/>
              <a:gd name="T16" fmla="*/ 0 w 128"/>
              <a:gd name="T17" fmla="*/ 108 h 114"/>
              <a:gd name="T18" fmla="*/ 6 w 128"/>
              <a:gd name="T19" fmla="*/ 114 h 114"/>
              <a:gd name="T20" fmla="*/ 95 w 128"/>
              <a:gd name="T21" fmla="*/ 114 h 114"/>
              <a:gd name="T22" fmla="*/ 101 w 128"/>
              <a:gd name="T23" fmla="*/ 108 h 114"/>
              <a:gd name="T24" fmla="*/ 101 w 128"/>
              <a:gd name="T25" fmla="*/ 41 h 114"/>
              <a:gd name="T26" fmla="*/ 96 w 128"/>
              <a:gd name="T27" fmla="*/ 109 h 114"/>
              <a:gd name="T28" fmla="*/ 5 w 128"/>
              <a:gd name="T29" fmla="*/ 109 h 114"/>
              <a:gd name="T30" fmla="*/ 5 w 128"/>
              <a:gd name="T31" fmla="*/ 32 h 114"/>
              <a:gd name="T32" fmla="*/ 83 w 128"/>
              <a:gd name="T33" fmla="*/ 32 h 114"/>
              <a:gd name="T34" fmla="*/ 63 w 128"/>
              <a:gd name="T35" fmla="*/ 52 h 114"/>
              <a:gd name="T36" fmla="*/ 62 w 128"/>
              <a:gd name="T37" fmla="*/ 54 h 114"/>
              <a:gd name="T38" fmla="*/ 62 w 128"/>
              <a:gd name="T39" fmla="*/ 64 h 114"/>
              <a:gd name="T40" fmla="*/ 63 w 128"/>
              <a:gd name="T41" fmla="*/ 66 h 114"/>
              <a:gd name="T42" fmla="*/ 64 w 128"/>
              <a:gd name="T43" fmla="*/ 66 h 114"/>
              <a:gd name="T44" fmla="*/ 75 w 128"/>
              <a:gd name="T45" fmla="*/ 66 h 114"/>
              <a:gd name="T46" fmla="*/ 76 w 128"/>
              <a:gd name="T47" fmla="*/ 66 h 114"/>
              <a:gd name="T48" fmla="*/ 76 w 128"/>
              <a:gd name="T49" fmla="*/ 66 h 114"/>
              <a:gd name="T50" fmla="*/ 96 w 128"/>
              <a:gd name="T51" fmla="*/ 46 h 114"/>
              <a:gd name="T52" fmla="*/ 96 w 128"/>
              <a:gd name="T53" fmla="*/ 109 h 114"/>
              <a:gd name="T54" fmla="*/ 74 w 128"/>
              <a:gd name="T55" fmla="*/ 62 h 114"/>
              <a:gd name="T56" fmla="*/ 67 w 128"/>
              <a:gd name="T57" fmla="*/ 62 h 114"/>
              <a:gd name="T58" fmla="*/ 67 w 128"/>
              <a:gd name="T59" fmla="*/ 55 h 114"/>
              <a:gd name="T60" fmla="*/ 115 w 128"/>
              <a:gd name="T61" fmla="*/ 6 h 114"/>
              <a:gd name="T62" fmla="*/ 118 w 128"/>
              <a:gd name="T63" fmla="*/ 5 h 114"/>
              <a:gd name="T64" fmla="*/ 122 w 128"/>
              <a:gd name="T65" fmla="*/ 6 h 114"/>
              <a:gd name="T66" fmla="*/ 122 w 128"/>
              <a:gd name="T67" fmla="*/ 14 h 114"/>
              <a:gd name="T68" fmla="*/ 74 w 128"/>
              <a:gd name="T69" fmla="*/ 6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8" h="114">
                <a:moveTo>
                  <a:pt x="101" y="41"/>
                </a:moveTo>
                <a:cubicBezTo>
                  <a:pt x="125" y="17"/>
                  <a:pt x="125" y="17"/>
                  <a:pt x="125" y="17"/>
                </a:cubicBezTo>
                <a:cubicBezTo>
                  <a:pt x="127" y="15"/>
                  <a:pt x="128" y="13"/>
                  <a:pt x="128" y="10"/>
                </a:cubicBezTo>
                <a:cubicBezTo>
                  <a:pt x="128" y="8"/>
                  <a:pt x="127" y="5"/>
                  <a:pt x="125" y="3"/>
                </a:cubicBezTo>
                <a:cubicBezTo>
                  <a:pt x="121" y="0"/>
                  <a:pt x="115" y="0"/>
                  <a:pt x="111" y="3"/>
                </a:cubicBezTo>
                <a:cubicBezTo>
                  <a:pt x="87" y="27"/>
                  <a:pt x="87" y="27"/>
                  <a:pt x="87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3" y="27"/>
                  <a:pt x="0" y="30"/>
                  <a:pt x="0" y="33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1"/>
                  <a:pt x="3" y="114"/>
                  <a:pt x="6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8" y="114"/>
                  <a:pt x="101" y="111"/>
                  <a:pt x="101" y="108"/>
                </a:cubicBezTo>
                <a:lnTo>
                  <a:pt x="101" y="41"/>
                </a:lnTo>
                <a:close/>
                <a:moveTo>
                  <a:pt x="96" y="109"/>
                </a:moveTo>
                <a:cubicBezTo>
                  <a:pt x="5" y="109"/>
                  <a:pt x="5" y="109"/>
                  <a:pt x="5" y="109"/>
                </a:cubicBezTo>
                <a:cubicBezTo>
                  <a:pt x="5" y="32"/>
                  <a:pt x="5" y="32"/>
                  <a:pt x="5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63" y="52"/>
                  <a:pt x="63" y="52"/>
                  <a:pt x="63" y="52"/>
                </a:cubicBezTo>
                <a:cubicBezTo>
                  <a:pt x="62" y="52"/>
                  <a:pt x="62" y="53"/>
                  <a:pt x="62" y="5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5"/>
                  <a:pt x="62" y="65"/>
                  <a:pt x="63" y="66"/>
                </a:cubicBezTo>
                <a:cubicBezTo>
                  <a:pt x="63" y="66"/>
                  <a:pt x="64" y="66"/>
                  <a:pt x="64" y="66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66"/>
                  <a:pt x="76" y="66"/>
                  <a:pt x="76" y="66"/>
                </a:cubicBezTo>
                <a:cubicBezTo>
                  <a:pt x="76" y="66"/>
                  <a:pt x="76" y="66"/>
                  <a:pt x="76" y="66"/>
                </a:cubicBezTo>
                <a:cubicBezTo>
                  <a:pt x="96" y="46"/>
                  <a:pt x="96" y="46"/>
                  <a:pt x="96" y="46"/>
                </a:cubicBezTo>
                <a:lnTo>
                  <a:pt x="96" y="109"/>
                </a:lnTo>
                <a:close/>
                <a:moveTo>
                  <a:pt x="74" y="62"/>
                </a:moveTo>
                <a:cubicBezTo>
                  <a:pt x="67" y="62"/>
                  <a:pt x="67" y="62"/>
                  <a:pt x="67" y="62"/>
                </a:cubicBezTo>
                <a:cubicBezTo>
                  <a:pt x="67" y="55"/>
                  <a:pt x="67" y="55"/>
                  <a:pt x="67" y="55"/>
                </a:cubicBezTo>
                <a:cubicBezTo>
                  <a:pt x="115" y="6"/>
                  <a:pt x="115" y="6"/>
                  <a:pt x="115" y="6"/>
                </a:cubicBezTo>
                <a:cubicBezTo>
                  <a:pt x="116" y="5"/>
                  <a:pt x="118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4" y="8"/>
                  <a:pt x="124" y="12"/>
                  <a:pt x="122" y="14"/>
                </a:cubicBezTo>
                <a:lnTo>
                  <a:pt x="74" y="6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06"/>
          <p:cNvSpPr>
            <a:spLocks noEditPoints="1"/>
          </p:cNvSpPr>
          <p:nvPr/>
        </p:nvSpPr>
        <p:spPr bwMode="auto">
          <a:xfrm>
            <a:off x="1555750" y="4152900"/>
            <a:ext cx="427038" cy="479425"/>
          </a:xfrm>
          <a:custGeom>
            <a:avLst/>
            <a:gdLst>
              <a:gd name="T0" fmla="*/ 104 w 114"/>
              <a:gd name="T1" fmla="*/ 12 h 128"/>
              <a:gd name="T2" fmla="*/ 59 w 114"/>
              <a:gd name="T3" fmla="*/ 12 h 128"/>
              <a:gd name="T4" fmla="*/ 59 w 114"/>
              <a:gd name="T5" fmla="*/ 2 h 128"/>
              <a:gd name="T6" fmla="*/ 57 w 114"/>
              <a:gd name="T7" fmla="*/ 0 h 128"/>
              <a:gd name="T8" fmla="*/ 55 w 114"/>
              <a:gd name="T9" fmla="*/ 2 h 128"/>
              <a:gd name="T10" fmla="*/ 55 w 114"/>
              <a:gd name="T11" fmla="*/ 12 h 128"/>
              <a:gd name="T12" fmla="*/ 10 w 114"/>
              <a:gd name="T13" fmla="*/ 12 h 128"/>
              <a:gd name="T14" fmla="*/ 0 w 114"/>
              <a:gd name="T15" fmla="*/ 22 h 128"/>
              <a:gd name="T16" fmla="*/ 6 w 114"/>
              <a:gd name="T17" fmla="*/ 31 h 128"/>
              <a:gd name="T18" fmla="*/ 7 w 114"/>
              <a:gd name="T19" fmla="*/ 31 h 128"/>
              <a:gd name="T20" fmla="*/ 7 w 114"/>
              <a:gd name="T21" fmla="*/ 85 h 128"/>
              <a:gd name="T22" fmla="*/ 13 w 114"/>
              <a:gd name="T23" fmla="*/ 91 h 128"/>
              <a:gd name="T24" fmla="*/ 55 w 114"/>
              <a:gd name="T25" fmla="*/ 91 h 128"/>
              <a:gd name="T26" fmla="*/ 55 w 114"/>
              <a:gd name="T27" fmla="*/ 102 h 128"/>
              <a:gd name="T28" fmla="*/ 25 w 114"/>
              <a:gd name="T29" fmla="*/ 124 h 128"/>
              <a:gd name="T30" fmla="*/ 25 w 114"/>
              <a:gd name="T31" fmla="*/ 127 h 128"/>
              <a:gd name="T32" fmla="*/ 28 w 114"/>
              <a:gd name="T33" fmla="*/ 128 h 128"/>
              <a:gd name="T34" fmla="*/ 55 w 114"/>
              <a:gd name="T35" fmla="*/ 108 h 128"/>
              <a:gd name="T36" fmla="*/ 55 w 114"/>
              <a:gd name="T37" fmla="*/ 126 h 128"/>
              <a:gd name="T38" fmla="*/ 57 w 114"/>
              <a:gd name="T39" fmla="*/ 128 h 128"/>
              <a:gd name="T40" fmla="*/ 59 w 114"/>
              <a:gd name="T41" fmla="*/ 126 h 128"/>
              <a:gd name="T42" fmla="*/ 59 w 114"/>
              <a:gd name="T43" fmla="*/ 108 h 128"/>
              <a:gd name="T44" fmla="*/ 86 w 114"/>
              <a:gd name="T45" fmla="*/ 128 h 128"/>
              <a:gd name="T46" fmla="*/ 89 w 114"/>
              <a:gd name="T47" fmla="*/ 127 h 128"/>
              <a:gd name="T48" fmla="*/ 90 w 114"/>
              <a:gd name="T49" fmla="*/ 125 h 128"/>
              <a:gd name="T50" fmla="*/ 89 w 114"/>
              <a:gd name="T51" fmla="*/ 124 h 128"/>
              <a:gd name="T52" fmla="*/ 59 w 114"/>
              <a:gd name="T53" fmla="*/ 102 h 128"/>
              <a:gd name="T54" fmla="*/ 59 w 114"/>
              <a:gd name="T55" fmla="*/ 91 h 128"/>
              <a:gd name="T56" fmla="*/ 101 w 114"/>
              <a:gd name="T57" fmla="*/ 91 h 128"/>
              <a:gd name="T58" fmla="*/ 107 w 114"/>
              <a:gd name="T59" fmla="*/ 85 h 128"/>
              <a:gd name="T60" fmla="*/ 107 w 114"/>
              <a:gd name="T61" fmla="*/ 31 h 128"/>
              <a:gd name="T62" fmla="*/ 108 w 114"/>
              <a:gd name="T63" fmla="*/ 31 h 128"/>
              <a:gd name="T64" fmla="*/ 114 w 114"/>
              <a:gd name="T65" fmla="*/ 22 h 128"/>
              <a:gd name="T66" fmla="*/ 104 w 114"/>
              <a:gd name="T67" fmla="*/ 12 h 128"/>
              <a:gd name="T68" fmla="*/ 103 w 114"/>
              <a:gd name="T69" fmla="*/ 87 h 128"/>
              <a:gd name="T70" fmla="*/ 11 w 114"/>
              <a:gd name="T71" fmla="*/ 87 h 128"/>
              <a:gd name="T72" fmla="*/ 11 w 114"/>
              <a:gd name="T73" fmla="*/ 32 h 128"/>
              <a:gd name="T74" fmla="*/ 103 w 114"/>
              <a:gd name="T75" fmla="*/ 32 h 128"/>
              <a:gd name="T76" fmla="*/ 103 w 114"/>
              <a:gd name="T77" fmla="*/ 87 h 128"/>
              <a:gd name="T78" fmla="*/ 104 w 114"/>
              <a:gd name="T79" fmla="*/ 27 h 128"/>
              <a:gd name="T80" fmla="*/ 10 w 114"/>
              <a:gd name="T81" fmla="*/ 27 h 128"/>
              <a:gd name="T82" fmla="*/ 5 w 114"/>
              <a:gd name="T83" fmla="*/ 22 h 128"/>
              <a:gd name="T84" fmla="*/ 10 w 114"/>
              <a:gd name="T85" fmla="*/ 17 h 128"/>
              <a:gd name="T86" fmla="*/ 104 w 114"/>
              <a:gd name="T87" fmla="*/ 17 h 128"/>
              <a:gd name="T88" fmla="*/ 109 w 114"/>
              <a:gd name="T89" fmla="*/ 22 h 128"/>
              <a:gd name="T90" fmla="*/ 104 w 114"/>
              <a:gd name="T91" fmla="*/ 2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4" h="128">
                <a:moveTo>
                  <a:pt x="104" y="12"/>
                </a:moveTo>
                <a:cubicBezTo>
                  <a:pt x="59" y="12"/>
                  <a:pt x="59" y="12"/>
                  <a:pt x="59" y="1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8" y="0"/>
                  <a:pt x="57" y="0"/>
                </a:cubicBezTo>
                <a:cubicBezTo>
                  <a:pt x="56" y="0"/>
                  <a:pt x="55" y="1"/>
                  <a:pt x="55" y="2"/>
                </a:cubicBezTo>
                <a:cubicBezTo>
                  <a:pt x="55" y="12"/>
                  <a:pt x="55" y="12"/>
                  <a:pt x="55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5" y="12"/>
                  <a:pt x="0" y="17"/>
                  <a:pt x="0" y="22"/>
                </a:cubicBezTo>
                <a:cubicBezTo>
                  <a:pt x="0" y="26"/>
                  <a:pt x="2" y="29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85"/>
                  <a:pt x="7" y="85"/>
                  <a:pt x="7" y="85"/>
                </a:cubicBezTo>
                <a:cubicBezTo>
                  <a:pt x="7" y="88"/>
                  <a:pt x="9" y="91"/>
                  <a:pt x="13" y="91"/>
                </a:cubicBezTo>
                <a:cubicBezTo>
                  <a:pt x="55" y="91"/>
                  <a:pt x="55" y="91"/>
                  <a:pt x="55" y="91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4" y="125"/>
                  <a:pt x="24" y="126"/>
                  <a:pt x="25" y="127"/>
                </a:cubicBezTo>
                <a:cubicBezTo>
                  <a:pt x="26" y="128"/>
                  <a:pt x="27" y="128"/>
                  <a:pt x="28" y="128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5" y="126"/>
                  <a:pt x="55" y="126"/>
                  <a:pt x="55" y="126"/>
                </a:cubicBezTo>
                <a:cubicBezTo>
                  <a:pt x="55" y="127"/>
                  <a:pt x="56" y="128"/>
                  <a:pt x="57" y="128"/>
                </a:cubicBezTo>
                <a:cubicBezTo>
                  <a:pt x="58" y="128"/>
                  <a:pt x="59" y="127"/>
                  <a:pt x="59" y="126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86" y="128"/>
                  <a:pt x="86" y="128"/>
                  <a:pt x="86" y="128"/>
                </a:cubicBezTo>
                <a:cubicBezTo>
                  <a:pt x="87" y="128"/>
                  <a:pt x="88" y="128"/>
                  <a:pt x="89" y="127"/>
                </a:cubicBezTo>
                <a:cubicBezTo>
                  <a:pt x="90" y="127"/>
                  <a:pt x="90" y="126"/>
                  <a:pt x="90" y="125"/>
                </a:cubicBezTo>
                <a:cubicBezTo>
                  <a:pt x="90" y="125"/>
                  <a:pt x="89" y="124"/>
                  <a:pt x="89" y="124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9" y="91"/>
                  <a:pt x="59" y="91"/>
                  <a:pt x="59" y="91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5" y="91"/>
                  <a:pt x="107" y="88"/>
                  <a:pt x="107" y="85"/>
                </a:cubicBezTo>
                <a:cubicBezTo>
                  <a:pt x="107" y="31"/>
                  <a:pt x="107" y="31"/>
                  <a:pt x="107" y="31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12" y="29"/>
                  <a:pt x="114" y="26"/>
                  <a:pt x="114" y="22"/>
                </a:cubicBezTo>
                <a:cubicBezTo>
                  <a:pt x="114" y="17"/>
                  <a:pt x="109" y="12"/>
                  <a:pt x="104" y="12"/>
                </a:cubicBezTo>
                <a:close/>
                <a:moveTo>
                  <a:pt x="103" y="87"/>
                </a:moveTo>
                <a:cubicBezTo>
                  <a:pt x="11" y="87"/>
                  <a:pt x="11" y="87"/>
                  <a:pt x="11" y="87"/>
                </a:cubicBezTo>
                <a:cubicBezTo>
                  <a:pt x="11" y="32"/>
                  <a:pt x="11" y="32"/>
                  <a:pt x="11" y="32"/>
                </a:cubicBezTo>
                <a:cubicBezTo>
                  <a:pt x="103" y="32"/>
                  <a:pt x="103" y="32"/>
                  <a:pt x="103" y="32"/>
                </a:cubicBezTo>
                <a:lnTo>
                  <a:pt x="103" y="87"/>
                </a:lnTo>
                <a:close/>
                <a:moveTo>
                  <a:pt x="104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7" y="27"/>
                  <a:pt x="5" y="25"/>
                  <a:pt x="5" y="22"/>
                </a:cubicBezTo>
                <a:cubicBezTo>
                  <a:pt x="5" y="19"/>
                  <a:pt x="7" y="17"/>
                  <a:pt x="10" y="17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7" y="17"/>
                  <a:pt x="109" y="19"/>
                  <a:pt x="109" y="22"/>
                </a:cubicBezTo>
                <a:cubicBezTo>
                  <a:pt x="109" y="25"/>
                  <a:pt x="107" y="27"/>
                  <a:pt x="104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07"/>
          <p:cNvSpPr>
            <a:spLocks/>
          </p:cNvSpPr>
          <p:nvPr/>
        </p:nvSpPr>
        <p:spPr bwMode="auto">
          <a:xfrm>
            <a:off x="1668463" y="4310063"/>
            <a:ext cx="201613" cy="120650"/>
          </a:xfrm>
          <a:custGeom>
            <a:avLst/>
            <a:gdLst>
              <a:gd name="T0" fmla="*/ 4 w 54"/>
              <a:gd name="T1" fmla="*/ 31 h 32"/>
              <a:gd name="T2" fmla="*/ 15 w 54"/>
              <a:gd name="T3" fmla="*/ 20 h 32"/>
              <a:gd name="T4" fmla="*/ 24 w 54"/>
              <a:gd name="T5" fmla="*/ 30 h 32"/>
              <a:gd name="T6" fmla="*/ 28 w 54"/>
              <a:gd name="T7" fmla="*/ 30 h 32"/>
              <a:gd name="T8" fmla="*/ 53 w 54"/>
              <a:gd name="T9" fmla="*/ 5 h 32"/>
              <a:gd name="T10" fmla="*/ 53 w 54"/>
              <a:gd name="T11" fmla="*/ 1 h 32"/>
              <a:gd name="T12" fmla="*/ 50 w 54"/>
              <a:gd name="T13" fmla="*/ 1 h 32"/>
              <a:gd name="T14" fmla="*/ 26 w 54"/>
              <a:gd name="T15" fmla="*/ 25 h 32"/>
              <a:gd name="T16" fmla="*/ 17 w 54"/>
              <a:gd name="T17" fmla="*/ 15 h 32"/>
              <a:gd name="T18" fmla="*/ 15 w 54"/>
              <a:gd name="T19" fmla="*/ 15 h 32"/>
              <a:gd name="T20" fmla="*/ 13 w 54"/>
              <a:gd name="T21" fmla="*/ 15 h 32"/>
              <a:gd name="T22" fmla="*/ 1 w 54"/>
              <a:gd name="T23" fmla="*/ 28 h 32"/>
              <a:gd name="T24" fmla="*/ 1 w 54"/>
              <a:gd name="T25" fmla="*/ 31 h 32"/>
              <a:gd name="T26" fmla="*/ 4 w 54"/>
              <a:gd name="T27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" h="32">
                <a:moveTo>
                  <a:pt x="4" y="31"/>
                </a:moveTo>
                <a:cubicBezTo>
                  <a:pt x="15" y="20"/>
                  <a:pt x="15" y="20"/>
                  <a:pt x="15" y="20"/>
                </a:cubicBezTo>
                <a:cubicBezTo>
                  <a:pt x="24" y="30"/>
                  <a:pt x="24" y="30"/>
                  <a:pt x="24" y="30"/>
                </a:cubicBezTo>
                <a:cubicBezTo>
                  <a:pt x="25" y="31"/>
                  <a:pt x="27" y="31"/>
                  <a:pt x="28" y="30"/>
                </a:cubicBezTo>
                <a:cubicBezTo>
                  <a:pt x="53" y="5"/>
                  <a:pt x="53" y="5"/>
                  <a:pt x="53" y="5"/>
                </a:cubicBezTo>
                <a:cubicBezTo>
                  <a:pt x="54" y="4"/>
                  <a:pt x="54" y="2"/>
                  <a:pt x="53" y="1"/>
                </a:cubicBezTo>
                <a:cubicBezTo>
                  <a:pt x="52" y="0"/>
                  <a:pt x="51" y="0"/>
                  <a:pt x="50" y="1"/>
                </a:cubicBezTo>
                <a:cubicBezTo>
                  <a:pt x="26" y="25"/>
                  <a:pt x="26" y="25"/>
                  <a:pt x="26" y="25"/>
                </a:cubicBezTo>
                <a:cubicBezTo>
                  <a:pt x="17" y="15"/>
                  <a:pt x="17" y="15"/>
                  <a:pt x="17" y="15"/>
                </a:cubicBezTo>
                <a:cubicBezTo>
                  <a:pt x="16" y="15"/>
                  <a:pt x="15" y="15"/>
                  <a:pt x="15" y="15"/>
                </a:cubicBezTo>
                <a:cubicBezTo>
                  <a:pt x="14" y="15"/>
                  <a:pt x="14" y="15"/>
                  <a:pt x="13" y="15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9"/>
                  <a:pt x="0" y="30"/>
                  <a:pt x="1" y="31"/>
                </a:cubicBezTo>
                <a:cubicBezTo>
                  <a:pt x="2" y="32"/>
                  <a:pt x="3" y="32"/>
                  <a:pt x="4" y="3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08"/>
          <p:cNvSpPr>
            <a:spLocks noEditPoints="1"/>
          </p:cNvSpPr>
          <p:nvPr/>
        </p:nvSpPr>
        <p:spPr bwMode="auto">
          <a:xfrm>
            <a:off x="593725" y="4152900"/>
            <a:ext cx="428625" cy="479425"/>
          </a:xfrm>
          <a:custGeom>
            <a:avLst/>
            <a:gdLst>
              <a:gd name="T0" fmla="*/ 107 w 114"/>
              <a:gd name="T1" fmla="*/ 31 h 128"/>
              <a:gd name="T2" fmla="*/ 108 w 114"/>
              <a:gd name="T3" fmla="*/ 31 h 128"/>
              <a:gd name="T4" fmla="*/ 114 w 114"/>
              <a:gd name="T5" fmla="*/ 22 h 128"/>
              <a:gd name="T6" fmla="*/ 104 w 114"/>
              <a:gd name="T7" fmla="*/ 12 h 128"/>
              <a:gd name="T8" fmla="*/ 59 w 114"/>
              <a:gd name="T9" fmla="*/ 12 h 128"/>
              <a:gd name="T10" fmla="*/ 59 w 114"/>
              <a:gd name="T11" fmla="*/ 2 h 128"/>
              <a:gd name="T12" fmla="*/ 57 w 114"/>
              <a:gd name="T13" fmla="*/ 0 h 128"/>
              <a:gd name="T14" fmla="*/ 55 w 114"/>
              <a:gd name="T15" fmla="*/ 2 h 128"/>
              <a:gd name="T16" fmla="*/ 55 w 114"/>
              <a:gd name="T17" fmla="*/ 12 h 128"/>
              <a:gd name="T18" fmla="*/ 10 w 114"/>
              <a:gd name="T19" fmla="*/ 12 h 128"/>
              <a:gd name="T20" fmla="*/ 0 w 114"/>
              <a:gd name="T21" fmla="*/ 22 h 128"/>
              <a:gd name="T22" fmla="*/ 6 w 114"/>
              <a:gd name="T23" fmla="*/ 31 h 128"/>
              <a:gd name="T24" fmla="*/ 7 w 114"/>
              <a:gd name="T25" fmla="*/ 31 h 128"/>
              <a:gd name="T26" fmla="*/ 7 w 114"/>
              <a:gd name="T27" fmla="*/ 85 h 128"/>
              <a:gd name="T28" fmla="*/ 13 w 114"/>
              <a:gd name="T29" fmla="*/ 91 h 128"/>
              <a:gd name="T30" fmla="*/ 55 w 114"/>
              <a:gd name="T31" fmla="*/ 91 h 128"/>
              <a:gd name="T32" fmla="*/ 55 w 114"/>
              <a:gd name="T33" fmla="*/ 102 h 128"/>
              <a:gd name="T34" fmla="*/ 25 w 114"/>
              <a:gd name="T35" fmla="*/ 124 h 128"/>
              <a:gd name="T36" fmla="*/ 25 w 114"/>
              <a:gd name="T37" fmla="*/ 127 h 128"/>
              <a:gd name="T38" fmla="*/ 28 w 114"/>
              <a:gd name="T39" fmla="*/ 128 h 128"/>
              <a:gd name="T40" fmla="*/ 55 w 114"/>
              <a:gd name="T41" fmla="*/ 108 h 128"/>
              <a:gd name="T42" fmla="*/ 55 w 114"/>
              <a:gd name="T43" fmla="*/ 126 h 128"/>
              <a:gd name="T44" fmla="*/ 57 w 114"/>
              <a:gd name="T45" fmla="*/ 128 h 128"/>
              <a:gd name="T46" fmla="*/ 59 w 114"/>
              <a:gd name="T47" fmla="*/ 126 h 128"/>
              <a:gd name="T48" fmla="*/ 59 w 114"/>
              <a:gd name="T49" fmla="*/ 108 h 128"/>
              <a:gd name="T50" fmla="*/ 86 w 114"/>
              <a:gd name="T51" fmla="*/ 128 h 128"/>
              <a:gd name="T52" fmla="*/ 89 w 114"/>
              <a:gd name="T53" fmla="*/ 127 h 128"/>
              <a:gd name="T54" fmla="*/ 89 w 114"/>
              <a:gd name="T55" fmla="*/ 124 h 128"/>
              <a:gd name="T56" fmla="*/ 59 w 114"/>
              <a:gd name="T57" fmla="*/ 102 h 128"/>
              <a:gd name="T58" fmla="*/ 59 w 114"/>
              <a:gd name="T59" fmla="*/ 91 h 128"/>
              <a:gd name="T60" fmla="*/ 101 w 114"/>
              <a:gd name="T61" fmla="*/ 91 h 128"/>
              <a:gd name="T62" fmla="*/ 107 w 114"/>
              <a:gd name="T63" fmla="*/ 85 h 128"/>
              <a:gd name="T64" fmla="*/ 107 w 114"/>
              <a:gd name="T65" fmla="*/ 31 h 128"/>
              <a:gd name="T66" fmla="*/ 103 w 114"/>
              <a:gd name="T67" fmla="*/ 87 h 128"/>
              <a:gd name="T68" fmla="*/ 11 w 114"/>
              <a:gd name="T69" fmla="*/ 87 h 128"/>
              <a:gd name="T70" fmla="*/ 11 w 114"/>
              <a:gd name="T71" fmla="*/ 32 h 128"/>
              <a:gd name="T72" fmla="*/ 103 w 114"/>
              <a:gd name="T73" fmla="*/ 32 h 128"/>
              <a:gd name="T74" fmla="*/ 103 w 114"/>
              <a:gd name="T75" fmla="*/ 87 h 128"/>
              <a:gd name="T76" fmla="*/ 104 w 114"/>
              <a:gd name="T77" fmla="*/ 27 h 128"/>
              <a:gd name="T78" fmla="*/ 10 w 114"/>
              <a:gd name="T79" fmla="*/ 27 h 128"/>
              <a:gd name="T80" fmla="*/ 5 w 114"/>
              <a:gd name="T81" fmla="*/ 22 h 128"/>
              <a:gd name="T82" fmla="*/ 10 w 114"/>
              <a:gd name="T83" fmla="*/ 17 h 128"/>
              <a:gd name="T84" fmla="*/ 104 w 114"/>
              <a:gd name="T85" fmla="*/ 17 h 128"/>
              <a:gd name="T86" fmla="*/ 109 w 114"/>
              <a:gd name="T87" fmla="*/ 22 h 128"/>
              <a:gd name="T88" fmla="*/ 104 w 114"/>
              <a:gd name="T89" fmla="*/ 2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4" h="128">
                <a:moveTo>
                  <a:pt x="107" y="31"/>
                </a:moveTo>
                <a:cubicBezTo>
                  <a:pt x="108" y="31"/>
                  <a:pt x="108" y="31"/>
                  <a:pt x="108" y="31"/>
                </a:cubicBezTo>
                <a:cubicBezTo>
                  <a:pt x="112" y="29"/>
                  <a:pt x="114" y="26"/>
                  <a:pt x="114" y="22"/>
                </a:cubicBezTo>
                <a:cubicBezTo>
                  <a:pt x="114" y="17"/>
                  <a:pt x="109" y="12"/>
                  <a:pt x="104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8" y="0"/>
                  <a:pt x="57" y="0"/>
                </a:cubicBezTo>
                <a:cubicBezTo>
                  <a:pt x="56" y="0"/>
                  <a:pt x="55" y="1"/>
                  <a:pt x="55" y="2"/>
                </a:cubicBezTo>
                <a:cubicBezTo>
                  <a:pt x="55" y="12"/>
                  <a:pt x="55" y="12"/>
                  <a:pt x="55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5" y="12"/>
                  <a:pt x="0" y="17"/>
                  <a:pt x="0" y="22"/>
                </a:cubicBezTo>
                <a:cubicBezTo>
                  <a:pt x="0" y="26"/>
                  <a:pt x="2" y="29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85"/>
                  <a:pt x="7" y="85"/>
                  <a:pt x="7" y="85"/>
                </a:cubicBezTo>
                <a:cubicBezTo>
                  <a:pt x="7" y="88"/>
                  <a:pt x="9" y="91"/>
                  <a:pt x="13" y="91"/>
                </a:cubicBezTo>
                <a:cubicBezTo>
                  <a:pt x="55" y="91"/>
                  <a:pt x="55" y="91"/>
                  <a:pt x="55" y="91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4" y="125"/>
                  <a:pt x="24" y="126"/>
                  <a:pt x="25" y="127"/>
                </a:cubicBezTo>
                <a:cubicBezTo>
                  <a:pt x="26" y="128"/>
                  <a:pt x="27" y="128"/>
                  <a:pt x="28" y="128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5" y="126"/>
                  <a:pt x="55" y="126"/>
                  <a:pt x="55" y="126"/>
                </a:cubicBezTo>
                <a:cubicBezTo>
                  <a:pt x="55" y="127"/>
                  <a:pt x="56" y="128"/>
                  <a:pt x="57" y="128"/>
                </a:cubicBezTo>
                <a:cubicBezTo>
                  <a:pt x="58" y="128"/>
                  <a:pt x="59" y="127"/>
                  <a:pt x="59" y="126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86" y="128"/>
                  <a:pt x="86" y="128"/>
                  <a:pt x="86" y="128"/>
                </a:cubicBezTo>
                <a:cubicBezTo>
                  <a:pt x="87" y="128"/>
                  <a:pt x="88" y="128"/>
                  <a:pt x="89" y="127"/>
                </a:cubicBezTo>
                <a:cubicBezTo>
                  <a:pt x="90" y="126"/>
                  <a:pt x="90" y="125"/>
                  <a:pt x="89" y="124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9" y="91"/>
                  <a:pt x="59" y="91"/>
                  <a:pt x="59" y="91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5" y="91"/>
                  <a:pt x="107" y="88"/>
                  <a:pt x="107" y="85"/>
                </a:cubicBezTo>
                <a:lnTo>
                  <a:pt x="107" y="31"/>
                </a:lnTo>
                <a:close/>
                <a:moveTo>
                  <a:pt x="103" y="87"/>
                </a:moveTo>
                <a:cubicBezTo>
                  <a:pt x="11" y="87"/>
                  <a:pt x="11" y="87"/>
                  <a:pt x="11" y="87"/>
                </a:cubicBezTo>
                <a:cubicBezTo>
                  <a:pt x="11" y="32"/>
                  <a:pt x="11" y="32"/>
                  <a:pt x="11" y="32"/>
                </a:cubicBezTo>
                <a:cubicBezTo>
                  <a:pt x="103" y="32"/>
                  <a:pt x="103" y="32"/>
                  <a:pt x="103" y="32"/>
                </a:cubicBezTo>
                <a:lnTo>
                  <a:pt x="103" y="87"/>
                </a:lnTo>
                <a:close/>
                <a:moveTo>
                  <a:pt x="104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7" y="27"/>
                  <a:pt x="5" y="25"/>
                  <a:pt x="5" y="22"/>
                </a:cubicBezTo>
                <a:cubicBezTo>
                  <a:pt x="5" y="19"/>
                  <a:pt x="7" y="17"/>
                  <a:pt x="10" y="17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07" y="17"/>
                  <a:pt x="109" y="19"/>
                  <a:pt x="109" y="22"/>
                </a:cubicBezTo>
                <a:cubicBezTo>
                  <a:pt x="109" y="25"/>
                  <a:pt x="107" y="27"/>
                  <a:pt x="104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09"/>
          <p:cNvSpPr>
            <a:spLocks noEditPoints="1"/>
          </p:cNvSpPr>
          <p:nvPr/>
        </p:nvSpPr>
        <p:spPr bwMode="auto">
          <a:xfrm>
            <a:off x="11139488" y="3281363"/>
            <a:ext cx="481013" cy="300038"/>
          </a:xfrm>
          <a:custGeom>
            <a:avLst/>
            <a:gdLst>
              <a:gd name="T0" fmla="*/ 104 w 128"/>
              <a:gd name="T1" fmla="*/ 63 h 80"/>
              <a:gd name="T2" fmla="*/ 104 w 128"/>
              <a:gd name="T3" fmla="*/ 40 h 80"/>
              <a:gd name="T4" fmla="*/ 125 w 128"/>
              <a:gd name="T5" fmla="*/ 31 h 80"/>
              <a:gd name="T6" fmla="*/ 128 w 128"/>
              <a:gd name="T7" fmla="*/ 27 h 80"/>
              <a:gd name="T8" fmla="*/ 125 w 128"/>
              <a:gd name="T9" fmla="*/ 23 h 80"/>
              <a:gd name="T10" fmla="*/ 65 w 128"/>
              <a:gd name="T11" fmla="*/ 1 h 80"/>
              <a:gd name="T12" fmla="*/ 64 w 128"/>
              <a:gd name="T13" fmla="*/ 0 h 80"/>
              <a:gd name="T14" fmla="*/ 63 w 128"/>
              <a:gd name="T15" fmla="*/ 0 h 80"/>
              <a:gd name="T16" fmla="*/ 3 w 128"/>
              <a:gd name="T17" fmla="*/ 23 h 80"/>
              <a:gd name="T18" fmla="*/ 0 w 128"/>
              <a:gd name="T19" fmla="*/ 27 h 80"/>
              <a:gd name="T20" fmla="*/ 3 w 128"/>
              <a:gd name="T21" fmla="*/ 31 h 80"/>
              <a:gd name="T22" fmla="*/ 24 w 128"/>
              <a:gd name="T23" fmla="*/ 40 h 80"/>
              <a:gd name="T24" fmla="*/ 24 w 128"/>
              <a:gd name="T25" fmla="*/ 63 h 80"/>
              <a:gd name="T26" fmla="*/ 28 w 128"/>
              <a:gd name="T27" fmla="*/ 71 h 80"/>
              <a:gd name="T28" fmla="*/ 37 w 128"/>
              <a:gd name="T29" fmla="*/ 75 h 80"/>
              <a:gd name="T30" fmla="*/ 64 w 128"/>
              <a:gd name="T31" fmla="*/ 80 h 80"/>
              <a:gd name="T32" fmla="*/ 91 w 128"/>
              <a:gd name="T33" fmla="*/ 75 h 80"/>
              <a:gd name="T34" fmla="*/ 100 w 128"/>
              <a:gd name="T35" fmla="*/ 71 h 80"/>
              <a:gd name="T36" fmla="*/ 104 w 128"/>
              <a:gd name="T37" fmla="*/ 63 h 80"/>
              <a:gd name="T38" fmla="*/ 5 w 128"/>
              <a:gd name="T39" fmla="*/ 27 h 80"/>
              <a:gd name="T40" fmla="*/ 64 w 128"/>
              <a:gd name="T41" fmla="*/ 5 h 80"/>
              <a:gd name="T42" fmla="*/ 123 w 128"/>
              <a:gd name="T43" fmla="*/ 27 h 80"/>
              <a:gd name="T44" fmla="*/ 64 w 128"/>
              <a:gd name="T45" fmla="*/ 50 h 80"/>
              <a:gd name="T46" fmla="*/ 5 w 128"/>
              <a:gd name="T47" fmla="*/ 27 h 80"/>
              <a:gd name="T48" fmla="*/ 99 w 128"/>
              <a:gd name="T49" fmla="*/ 63 h 80"/>
              <a:gd name="T50" fmla="*/ 90 w 128"/>
              <a:gd name="T51" fmla="*/ 71 h 80"/>
              <a:gd name="T52" fmla="*/ 64 w 128"/>
              <a:gd name="T53" fmla="*/ 75 h 80"/>
              <a:gd name="T54" fmla="*/ 38 w 128"/>
              <a:gd name="T55" fmla="*/ 71 h 80"/>
              <a:gd name="T56" fmla="*/ 29 w 128"/>
              <a:gd name="T57" fmla="*/ 63 h 80"/>
              <a:gd name="T58" fmla="*/ 29 w 128"/>
              <a:gd name="T59" fmla="*/ 41 h 80"/>
              <a:gd name="T60" fmla="*/ 63 w 128"/>
              <a:gd name="T61" fmla="*/ 54 h 80"/>
              <a:gd name="T62" fmla="*/ 65 w 128"/>
              <a:gd name="T63" fmla="*/ 54 h 80"/>
              <a:gd name="T64" fmla="*/ 99 w 128"/>
              <a:gd name="T65" fmla="*/ 41 h 80"/>
              <a:gd name="T66" fmla="*/ 99 w 128"/>
              <a:gd name="T67" fmla="*/ 6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" h="80">
                <a:moveTo>
                  <a:pt x="104" y="63"/>
                </a:moveTo>
                <a:cubicBezTo>
                  <a:pt x="104" y="40"/>
                  <a:pt x="104" y="40"/>
                  <a:pt x="104" y="40"/>
                </a:cubicBezTo>
                <a:cubicBezTo>
                  <a:pt x="125" y="31"/>
                  <a:pt x="125" y="31"/>
                  <a:pt x="125" y="31"/>
                </a:cubicBezTo>
                <a:cubicBezTo>
                  <a:pt x="127" y="31"/>
                  <a:pt x="128" y="29"/>
                  <a:pt x="128" y="27"/>
                </a:cubicBezTo>
                <a:cubicBezTo>
                  <a:pt x="128" y="26"/>
                  <a:pt x="127" y="24"/>
                  <a:pt x="125" y="23"/>
                </a:cubicBezTo>
                <a:cubicBezTo>
                  <a:pt x="65" y="1"/>
                  <a:pt x="65" y="1"/>
                  <a:pt x="65" y="1"/>
                </a:cubicBezTo>
                <a:cubicBezTo>
                  <a:pt x="65" y="0"/>
                  <a:pt x="64" y="0"/>
                  <a:pt x="64" y="0"/>
                </a:cubicBezTo>
                <a:cubicBezTo>
                  <a:pt x="64" y="0"/>
                  <a:pt x="63" y="0"/>
                  <a:pt x="63" y="0"/>
                </a:cubicBezTo>
                <a:cubicBezTo>
                  <a:pt x="3" y="23"/>
                  <a:pt x="3" y="23"/>
                  <a:pt x="3" y="23"/>
                </a:cubicBezTo>
                <a:cubicBezTo>
                  <a:pt x="1" y="24"/>
                  <a:pt x="0" y="26"/>
                  <a:pt x="0" y="27"/>
                </a:cubicBezTo>
                <a:cubicBezTo>
                  <a:pt x="0" y="29"/>
                  <a:pt x="1" y="31"/>
                  <a:pt x="3" y="31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65"/>
                  <a:pt x="25" y="68"/>
                  <a:pt x="28" y="71"/>
                </a:cubicBezTo>
                <a:cubicBezTo>
                  <a:pt x="30" y="72"/>
                  <a:pt x="33" y="74"/>
                  <a:pt x="37" y="75"/>
                </a:cubicBezTo>
                <a:cubicBezTo>
                  <a:pt x="44" y="78"/>
                  <a:pt x="54" y="80"/>
                  <a:pt x="64" y="80"/>
                </a:cubicBezTo>
                <a:cubicBezTo>
                  <a:pt x="74" y="80"/>
                  <a:pt x="84" y="78"/>
                  <a:pt x="91" y="75"/>
                </a:cubicBezTo>
                <a:cubicBezTo>
                  <a:pt x="95" y="74"/>
                  <a:pt x="98" y="72"/>
                  <a:pt x="100" y="71"/>
                </a:cubicBezTo>
                <a:cubicBezTo>
                  <a:pt x="103" y="68"/>
                  <a:pt x="104" y="65"/>
                  <a:pt x="104" y="63"/>
                </a:cubicBezTo>
                <a:close/>
                <a:moveTo>
                  <a:pt x="5" y="27"/>
                </a:moveTo>
                <a:cubicBezTo>
                  <a:pt x="64" y="5"/>
                  <a:pt x="64" y="5"/>
                  <a:pt x="64" y="5"/>
                </a:cubicBezTo>
                <a:cubicBezTo>
                  <a:pt x="123" y="27"/>
                  <a:pt x="123" y="27"/>
                  <a:pt x="123" y="27"/>
                </a:cubicBezTo>
                <a:cubicBezTo>
                  <a:pt x="64" y="50"/>
                  <a:pt x="64" y="50"/>
                  <a:pt x="64" y="50"/>
                </a:cubicBezTo>
                <a:lnTo>
                  <a:pt x="5" y="27"/>
                </a:lnTo>
                <a:close/>
                <a:moveTo>
                  <a:pt x="99" y="63"/>
                </a:moveTo>
                <a:cubicBezTo>
                  <a:pt x="99" y="66"/>
                  <a:pt x="96" y="69"/>
                  <a:pt x="90" y="71"/>
                </a:cubicBezTo>
                <a:cubicBezTo>
                  <a:pt x="83" y="74"/>
                  <a:pt x="74" y="75"/>
                  <a:pt x="64" y="75"/>
                </a:cubicBezTo>
                <a:cubicBezTo>
                  <a:pt x="54" y="75"/>
                  <a:pt x="45" y="74"/>
                  <a:pt x="38" y="71"/>
                </a:cubicBezTo>
                <a:cubicBezTo>
                  <a:pt x="32" y="69"/>
                  <a:pt x="29" y="66"/>
                  <a:pt x="29" y="63"/>
                </a:cubicBezTo>
                <a:cubicBezTo>
                  <a:pt x="29" y="41"/>
                  <a:pt x="29" y="41"/>
                  <a:pt x="29" y="41"/>
                </a:cubicBezTo>
                <a:cubicBezTo>
                  <a:pt x="63" y="54"/>
                  <a:pt x="63" y="54"/>
                  <a:pt x="63" y="54"/>
                </a:cubicBezTo>
                <a:cubicBezTo>
                  <a:pt x="64" y="55"/>
                  <a:pt x="65" y="55"/>
                  <a:pt x="65" y="54"/>
                </a:cubicBezTo>
                <a:cubicBezTo>
                  <a:pt x="99" y="41"/>
                  <a:pt x="99" y="41"/>
                  <a:pt x="99" y="41"/>
                </a:cubicBezTo>
                <a:lnTo>
                  <a:pt x="99" y="6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10"/>
          <p:cNvSpPr>
            <a:spLocks noEditPoints="1"/>
          </p:cNvSpPr>
          <p:nvPr/>
        </p:nvSpPr>
        <p:spPr bwMode="auto">
          <a:xfrm>
            <a:off x="10175875" y="3190875"/>
            <a:ext cx="487363" cy="481013"/>
          </a:xfrm>
          <a:custGeom>
            <a:avLst/>
            <a:gdLst>
              <a:gd name="T0" fmla="*/ 101 w 130"/>
              <a:gd name="T1" fmla="*/ 0 h 128"/>
              <a:gd name="T2" fmla="*/ 79 w 130"/>
              <a:gd name="T3" fmla="*/ 24 h 128"/>
              <a:gd name="T4" fmla="*/ 63 w 130"/>
              <a:gd name="T5" fmla="*/ 47 h 128"/>
              <a:gd name="T6" fmla="*/ 62 w 130"/>
              <a:gd name="T7" fmla="*/ 47 h 128"/>
              <a:gd name="T8" fmla="*/ 48 w 130"/>
              <a:gd name="T9" fmla="*/ 61 h 128"/>
              <a:gd name="T10" fmla="*/ 24 w 130"/>
              <a:gd name="T11" fmla="*/ 78 h 128"/>
              <a:gd name="T12" fmla="*/ 2 w 130"/>
              <a:gd name="T13" fmla="*/ 105 h 128"/>
              <a:gd name="T14" fmla="*/ 24 w 130"/>
              <a:gd name="T15" fmla="*/ 127 h 128"/>
              <a:gd name="T16" fmla="*/ 36 w 130"/>
              <a:gd name="T17" fmla="*/ 126 h 128"/>
              <a:gd name="T18" fmla="*/ 48 w 130"/>
              <a:gd name="T19" fmla="*/ 108 h 128"/>
              <a:gd name="T20" fmla="*/ 67 w 130"/>
              <a:gd name="T21" fmla="*/ 81 h 128"/>
              <a:gd name="T22" fmla="*/ 77 w 130"/>
              <a:gd name="T23" fmla="*/ 76 h 128"/>
              <a:gd name="T24" fmla="*/ 82 w 130"/>
              <a:gd name="T25" fmla="*/ 66 h 128"/>
              <a:gd name="T26" fmla="*/ 107 w 130"/>
              <a:gd name="T27" fmla="*/ 48 h 128"/>
              <a:gd name="T28" fmla="*/ 128 w 130"/>
              <a:gd name="T29" fmla="*/ 23 h 128"/>
              <a:gd name="T30" fmla="*/ 106 w 130"/>
              <a:gd name="T31" fmla="*/ 1 h 128"/>
              <a:gd name="T32" fmla="*/ 44 w 130"/>
              <a:gd name="T33" fmla="*/ 106 h 128"/>
              <a:gd name="T34" fmla="*/ 33 w 130"/>
              <a:gd name="T35" fmla="*/ 122 h 128"/>
              <a:gd name="T36" fmla="*/ 29 w 130"/>
              <a:gd name="T37" fmla="*/ 123 h 128"/>
              <a:gd name="T38" fmla="*/ 14 w 130"/>
              <a:gd name="T39" fmla="*/ 115 h 128"/>
              <a:gd name="T40" fmla="*/ 6 w 130"/>
              <a:gd name="T41" fmla="*/ 97 h 128"/>
              <a:gd name="T42" fmla="*/ 46 w 130"/>
              <a:gd name="T43" fmla="*/ 68 h 128"/>
              <a:gd name="T44" fmla="*/ 49 w 130"/>
              <a:gd name="T45" fmla="*/ 69 h 128"/>
              <a:gd name="T46" fmla="*/ 60 w 130"/>
              <a:gd name="T47" fmla="*/ 80 h 128"/>
              <a:gd name="T48" fmla="*/ 60 w 130"/>
              <a:gd name="T49" fmla="*/ 82 h 128"/>
              <a:gd name="T50" fmla="*/ 65 w 130"/>
              <a:gd name="T51" fmla="*/ 77 h 128"/>
              <a:gd name="T52" fmla="*/ 56 w 130"/>
              <a:gd name="T53" fmla="*/ 55 h 128"/>
              <a:gd name="T54" fmla="*/ 74 w 130"/>
              <a:gd name="T55" fmla="*/ 73 h 128"/>
              <a:gd name="T56" fmla="*/ 123 w 130"/>
              <a:gd name="T57" fmla="*/ 32 h 128"/>
              <a:gd name="T58" fmla="*/ 82 w 130"/>
              <a:gd name="T59" fmla="*/ 61 h 128"/>
              <a:gd name="T60" fmla="*/ 77 w 130"/>
              <a:gd name="T61" fmla="*/ 52 h 128"/>
              <a:gd name="T62" fmla="*/ 68 w 130"/>
              <a:gd name="T63" fmla="*/ 47 h 128"/>
              <a:gd name="T64" fmla="*/ 97 w 130"/>
              <a:gd name="T65" fmla="*/ 6 h 128"/>
              <a:gd name="T66" fmla="*/ 104 w 130"/>
              <a:gd name="T67" fmla="*/ 5 h 128"/>
              <a:gd name="T68" fmla="*/ 124 w 130"/>
              <a:gd name="T69" fmla="*/ 2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0" h="128">
                <a:moveTo>
                  <a:pt x="106" y="1"/>
                </a:moveTo>
                <a:cubicBezTo>
                  <a:pt x="104" y="0"/>
                  <a:pt x="102" y="0"/>
                  <a:pt x="101" y="0"/>
                </a:cubicBezTo>
                <a:cubicBezTo>
                  <a:pt x="97" y="0"/>
                  <a:pt x="95" y="1"/>
                  <a:pt x="94" y="2"/>
                </a:cubicBezTo>
                <a:cubicBezTo>
                  <a:pt x="94" y="3"/>
                  <a:pt x="91" y="6"/>
                  <a:pt x="79" y="24"/>
                </a:cubicBezTo>
                <a:cubicBezTo>
                  <a:pt x="78" y="25"/>
                  <a:pt x="78" y="25"/>
                  <a:pt x="78" y="25"/>
                </a:cubicBezTo>
                <a:cubicBezTo>
                  <a:pt x="75" y="30"/>
                  <a:pt x="68" y="39"/>
                  <a:pt x="63" y="47"/>
                </a:cubicBezTo>
                <a:cubicBezTo>
                  <a:pt x="62" y="47"/>
                  <a:pt x="62" y="47"/>
                  <a:pt x="62" y="47"/>
                </a:cubicBezTo>
                <a:cubicBezTo>
                  <a:pt x="62" y="47"/>
                  <a:pt x="62" y="47"/>
                  <a:pt x="62" y="47"/>
                </a:cubicBezTo>
                <a:cubicBezTo>
                  <a:pt x="58" y="48"/>
                  <a:pt x="55" y="49"/>
                  <a:pt x="53" y="52"/>
                </a:cubicBezTo>
                <a:cubicBezTo>
                  <a:pt x="50" y="54"/>
                  <a:pt x="49" y="58"/>
                  <a:pt x="48" y="61"/>
                </a:cubicBezTo>
                <a:cubicBezTo>
                  <a:pt x="48" y="62"/>
                  <a:pt x="48" y="62"/>
                  <a:pt x="48" y="62"/>
                </a:cubicBezTo>
                <a:cubicBezTo>
                  <a:pt x="24" y="78"/>
                  <a:pt x="24" y="78"/>
                  <a:pt x="24" y="78"/>
                </a:cubicBezTo>
                <a:cubicBezTo>
                  <a:pt x="6" y="92"/>
                  <a:pt x="4" y="93"/>
                  <a:pt x="3" y="93"/>
                </a:cubicBezTo>
                <a:cubicBezTo>
                  <a:pt x="2" y="95"/>
                  <a:pt x="0" y="98"/>
                  <a:pt x="2" y="105"/>
                </a:cubicBezTo>
                <a:cubicBezTo>
                  <a:pt x="3" y="109"/>
                  <a:pt x="7" y="114"/>
                  <a:pt x="11" y="118"/>
                </a:cubicBezTo>
                <a:cubicBezTo>
                  <a:pt x="15" y="122"/>
                  <a:pt x="20" y="126"/>
                  <a:pt x="24" y="127"/>
                </a:cubicBezTo>
                <a:cubicBezTo>
                  <a:pt x="26" y="128"/>
                  <a:pt x="28" y="128"/>
                  <a:pt x="29" y="128"/>
                </a:cubicBezTo>
                <a:cubicBezTo>
                  <a:pt x="33" y="128"/>
                  <a:pt x="35" y="127"/>
                  <a:pt x="36" y="126"/>
                </a:cubicBezTo>
                <a:cubicBezTo>
                  <a:pt x="36" y="125"/>
                  <a:pt x="37" y="124"/>
                  <a:pt x="47" y="109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54" y="100"/>
                  <a:pt x="61" y="90"/>
                  <a:pt x="67" y="82"/>
                </a:cubicBezTo>
                <a:cubicBezTo>
                  <a:pt x="67" y="81"/>
                  <a:pt x="67" y="81"/>
                  <a:pt x="67" y="81"/>
                </a:cubicBezTo>
                <a:cubicBezTo>
                  <a:pt x="68" y="81"/>
                  <a:pt x="68" y="81"/>
                  <a:pt x="68" y="81"/>
                </a:cubicBezTo>
                <a:cubicBezTo>
                  <a:pt x="71" y="80"/>
                  <a:pt x="74" y="79"/>
                  <a:pt x="77" y="76"/>
                </a:cubicBezTo>
                <a:cubicBezTo>
                  <a:pt x="80" y="74"/>
                  <a:pt x="81" y="70"/>
                  <a:pt x="82" y="67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90" y="60"/>
                  <a:pt x="99" y="54"/>
                  <a:pt x="107" y="48"/>
                </a:cubicBezTo>
                <a:cubicBezTo>
                  <a:pt x="125" y="36"/>
                  <a:pt x="126" y="35"/>
                  <a:pt x="127" y="35"/>
                </a:cubicBezTo>
                <a:cubicBezTo>
                  <a:pt x="128" y="33"/>
                  <a:pt x="130" y="30"/>
                  <a:pt x="128" y="23"/>
                </a:cubicBezTo>
                <a:cubicBezTo>
                  <a:pt x="127" y="19"/>
                  <a:pt x="123" y="14"/>
                  <a:pt x="119" y="10"/>
                </a:cubicBezTo>
                <a:cubicBezTo>
                  <a:pt x="115" y="6"/>
                  <a:pt x="110" y="2"/>
                  <a:pt x="106" y="1"/>
                </a:cubicBezTo>
                <a:close/>
                <a:moveTo>
                  <a:pt x="60" y="82"/>
                </a:moveTo>
                <a:cubicBezTo>
                  <a:pt x="55" y="90"/>
                  <a:pt x="49" y="98"/>
                  <a:pt x="44" y="106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38" y="114"/>
                  <a:pt x="34" y="121"/>
                  <a:pt x="33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1" y="123"/>
                  <a:pt x="29" y="123"/>
                </a:cubicBezTo>
                <a:cubicBezTo>
                  <a:pt x="28" y="123"/>
                  <a:pt x="27" y="123"/>
                  <a:pt x="26" y="123"/>
                </a:cubicBezTo>
                <a:cubicBezTo>
                  <a:pt x="22" y="121"/>
                  <a:pt x="18" y="119"/>
                  <a:pt x="14" y="115"/>
                </a:cubicBezTo>
                <a:cubicBezTo>
                  <a:pt x="10" y="111"/>
                  <a:pt x="8" y="107"/>
                  <a:pt x="6" y="103"/>
                </a:cubicBezTo>
                <a:cubicBezTo>
                  <a:pt x="5" y="101"/>
                  <a:pt x="5" y="98"/>
                  <a:pt x="6" y="97"/>
                </a:cubicBezTo>
                <a:cubicBezTo>
                  <a:pt x="7" y="96"/>
                  <a:pt x="7" y="96"/>
                  <a:pt x="7" y="96"/>
                </a:cubicBezTo>
                <a:cubicBezTo>
                  <a:pt x="9" y="95"/>
                  <a:pt x="29" y="81"/>
                  <a:pt x="46" y="68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72"/>
                  <a:pt x="51" y="74"/>
                  <a:pt x="53" y="76"/>
                </a:cubicBezTo>
                <a:cubicBezTo>
                  <a:pt x="55" y="78"/>
                  <a:pt x="57" y="79"/>
                  <a:pt x="60" y="80"/>
                </a:cubicBezTo>
                <a:cubicBezTo>
                  <a:pt x="61" y="81"/>
                  <a:pt x="61" y="81"/>
                  <a:pt x="61" y="81"/>
                </a:cubicBezTo>
                <a:lnTo>
                  <a:pt x="60" y="82"/>
                </a:lnTo>
                <a:close/>
                <a:moveTo>
                  <a:pt x="74" y="73"/>
                </a:moveTo>
                <a:cubicBezTo>
                  <a:pt x="72" y="75"/>
                  <a:pt x="68" y="77"/>
                  <a:pt x="65" y="77"/>
                </a:cubicBezTo>
                <a:cubicBezTo>
                  <a:pt x="62" y="77"/>
                  <a:pt x="58" y="75"/>
                  <a:pt x="56" y="73"/>
                </a:cubicBezTo>
                <a:cubicBezTo>
                  <a:pt x="51" y="68"/>
                  <a:pt x="51" y="60"/>
                  <a:pt x="56" y="55"/>
                </a:cubicBezTo>
                <a:cubicBezTo>
                  <a:pt x="61" y="50"/>
                  <a:pt x="69" y="50"/>
                  <a:pt x="74" y="55"/>
                </a:cubicBezTo>
                <a:cubicBezTo>
                  <a:pt x="79" y="60"/>
                  <a:pt x="79" y="68"/>
                  <a:pt x="74" y="73"/>
                </a:cubicBezTo>
                <a:close/>
                <a:moveTo>
                  <a:pt x="124" y="31"/>
                </a:moveTo>
                <a:cubicBezTo>
                  <a:pt x="123" y="32"/>
                  <a:pt x="123" y="32"/>
                  <a:pt x="123" y="32"/>
                </a:cubicBezTo>
                <a:cubicBezTo>
                  <a:pt x="122" y="33"/>
                  <a:pt x="114" y="38"/>
                  <a:pt x="106" y="43"/>
                </a:cubicBezTo>
                <a:cubicBezTo>
                  <a:pt x="82" y="61"/>
                  <a:pt x="82" y="61"/>
                  <a:pt x="82" y="61"/>
                </a:cubicBezTo>
                <a:cubicBezTo>
                  <a:pt x="81" y="59"/>
                  <a:pt x="81" y="59"/>
                  <a:pt x="81" y="59"/>
                </a:cubicBezTo>
                <a:cubicBezTo>
                  <a:pt x="80" y="56"/>
                  <a:pt x="79" y="54"/>
                  <a:pt x="77" y="52"/>
                </a:cubicBezTo>
                <a:cubicBezTo>
                  <a:pt x="75" y="50"/>
                  <a:pt x="73" y="48"/>
                  <a:pt x="70" y="48"/>
                </a:cubicBezTo>
                <a:cubicBezTo>
                  <a:pt x="68" y="47"/>
                  <a:pt x="68" y="47"/>
                  <a:pt x="68" y="47"/>
                </a:cubicBezTo>
                <a:cubicBezTo>
                  <a:pt x="69" y="45"/>
                  <a:pt x="69" y="45"/>
                  <a:pt x="69" y="45"/>
                </a:cubicBezTo>
                <a:cubicBezTo>
                  <a:pt x="81" y="28"/>
                  <a:pt x="96" y="8"/>
                  <a:pt x="97" y="6"/>
                </a:cubicBezTo>
                <a:cubicBezTo>
                  <a:pt x="98" y="5"/>
                  <a:pt x="98" y="5"/>
                  <a:pt x="98" y="5"/>
                </a:cubicBezTo>
                <a:cubicBezTo>
                  <a:pt x="99" y="4"/>
                  <a:pt x="102" y="4"/>
                  <a:pt x="104" y="5"/>
                </a:cubicBezTo>
                <a:cubicBezTo>
                  <a:pt x="108" y="7"/>
                  <a:pt x="112" y="9"/>
                  <a:pt x="116" y="13"/>
                </a:cubicBezTo>
                <a:cubicBezTo>
                  <a:pt x="120" y="17"/>
                  <a:pt x="122" y="21"/>
                  <a:pt x="124" y="24"/>
                </a:cubicBezTo>
                <a:cubicBezTo>
                  <a:pt x="125" y="27"/>
                  <a:pt x="125" y="30"/>
                  <a:pt x="124" y="3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11"/>
          <p:cNvSpPr>
            <a:spLocks noEditPoints="1"/>
          </p:cNvSpPr>
          <p:nvPr/>
        </p:nvSpPr>
        <p:spPr bwMode="auto">
          <a:xfrm>
            <a:off x="9274175" y="3190875"/>
            <a:ext cx="368300" cy="481013"/>
          </a:xfrm>
          <a:custGeom>
            <a:avLst/>
            <a:gdLst>
              <a:gd name="T0" fmla="*/ 97 w 98"/>
              <a:gd name="T1" fmla="*/ 46 h 128"/>
              <a:gd name="T2" fmla="*/ 92 w 98"/>
              <a:gd name="T3" fmla="*/ 27 h 128"/>
              <a:gd name="T4" fmla="*/ 89 w 98"/>
              <a:gd name="T5" fmla="*/ 23 h 128"/>
              <a:gd name="T6" fmla="*/ 75 w 98"/>
              <a:gd name="T7" fmla="*/ 9 h 128"/>
              <a:gd name="T8" fmla="*/ 71 w 98"/>
              <a:gd name="T9" fmla="*/ 6 h 128"/>
              <a:gd name="T10" fmla="*/ 52 w 98"/>
              <a:gd name="T11" fmla="*/ 1 h 128"/>
              <a:gd name="T12" fmla="*/ 38 w 98"/>
              <a:gd name="T13" fmla="*/ 9 h 128"/>
              <a:gd name="T14" fmla="*/ 25 w 98"/>
              <a:gd name="T15" fmla="*/ 7 h 128"/>
              <a:gd name="T16" fmla="*/ 20 w 98"/>
              <a:gd name="T17" fmla="*/ 20 h 128"/>
              <a:gd name="T18" fmla="*/ 7 w 98"/>
              <a:gd name="T19" fmla="*/ 24 h 128"/>
              <a:gd name="T20" fmla="*/ 9 w 98"/>
              <a:gd name="T21" fmla="*/ 38 h 128"/>
              <a:gd name="T22" fmla="*/ 0 w 98"/>
              <a:gd name="T23" fmla="*/ 49 h 128"/>
              <a:gd name="T24" fmla="*/ 9 w 98"/>
              <a:gd name="T25" fmla="*/ 60 h 128"/>
              <a:gd name="T26" fmla="*/ 7 w 98"/>
              <a:gd name="T27" fmla="*/ 73 h 128"/>
              <a:gd name="T28" fmla="*/ 20 w 98"/>
              <a:gd name="T29" fmla="*/ 78 h 128"/>
              <a:gd name="T30" fmla="*/ 25 w 98"/>
              <a:gd name="T31" fmla="*/ 91 h 128"/>
              <a:gd name="T32" fmla="*/ 30 w 98"/>
              <a:gd name="T33" fmla="*/ 91 h 128"/>
              <a:gd name="T34" fmla="*/ 34 w 98"/>
              <a:gd name="T35" fmla="*/ 128 h 128"/>
              <a:gd name="T36" fmla="*/ 49 w 98"/>
              <a:gd name="T37" fmla="*/ 115 h 128"/>
              <a:gd name="T38" fmla="*/ 64 w 98"/>
              <a:gd name="T39" fmla="*/ 128 h 128"/>
              <a:gd name="T40" fmla="*/ 68 w 98"/>
              <a:gd name="T41" fmla="*/ 91 h 128"/>
              <a:gd name="T42" fmla="*/ 73 w 98"/>
              <a:gd name="T43" fmla="*/ 91 h 128"/>
              <a:gd name="T44" fmla="*/ 78 w 98"/>
              <a:gd name="T45" fmla="*/ 78 h 128"/>
              <a:gd name="T46" fmla="*/ 91 w 98"/>
              <a:gd name="T47" fmla="*/ 73 h 128"/>
              <a:gd name="T48" fmla="*/ 89 w 98"/>
              <a:gd name="T49" fmla="*/ 60 h 128"/>
              <a:gd name="T50" fmla="*/ 98 w 98"/>
              <a:gd name="T51" fmla="*/ 49 h 128"/>
              <a:gd name="T52" fmla="*/ 52 w 98"/>
              <a:gd name="T53" fmla="*/ 112 h 128"/>
              <a:gd name="T54" fmla="*/ 34 w 98"/>
              <a:gd name="T55" fmla="*/ 123 h 128"/>
              <a:gd name="T56" fmla="*/ 38 w 98"/>
              <a:gd name="T57" fmla="*/ 89 h 128"/>
              <a:gd name="T58" fmla="*/ 52 w 98"/>
              <a:gd name="T59" fmla="*/ 97 h 128"/>
              <a:gd name="T60" fmla="*/ 64 w 98"/>
              <a:gd name="T61" fmla="*/ 90 h 128"/>
              <a:gd name="T62" fmla="*/ 84 w 98"/>
              <a:gd name="T63" fmla="*/ 58 h 128"/>
              <a:gd name="T64" fmla="*/ 75 w 98"/>
              <a:gd name="T65" fmla="*/ 75 h 128"/>
              <a:gd name="T66" fmla="*/ 58 w 98"/>
              <a:gd name="T67" fmla="*/ 84 h 128"/>
              <a:gd name="T68" fmla="*/ 39 w 98"/>
              <a:gd name="T69" fmla="*/ 84 h 128"/>
              <a:gd name="T70" fmla="*/ 23 w 98"/>
              <a:gd name="T71" fmla="*/ 75 h 128"/>
              <a:gd name="T72" fmla="*/ 14 w 98"/>
              <a:gd name="T73" fmla="*/ 58 h 128"/>
              <a:gd name="T74" fmla="*/ 14 w 98"/>
              <a:gd name="T75" fmla="*/ 39 h 128"/>
              <a:gd name="T76" fmla="*/ 23 w 98"/>
              <a:gd name="T77" fmla="*/ 23 h 128"/>
              <a:gd name="T78" fmla="*/ 40 w 98"/>
              <a:gd name="T79" fmla="*/ 13 h 128"/>
              <a:gd name="T80" fmla="*/ 58 w 98"/>
              <a:gd name="T81" fmla="*/ 13 h 128"/>
              <a:gd name="T82" fmla="*/ 75 w 98"/>
              <a:gd name="T83" fmla="*/ 23 h 128"/>
              <a:gd name="T84" fmla="*/ 84 w 98"/>
              <a:gd name="T85" fmla="*/ 39 h 128"/>
              <a:gd name="T86" fmla="*/ 84 w 98"/>
              <a:gd name="T87" fmla="*/ 5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8" h="128">
                <a:moveTo>
                  <a:pt x="98" y="49"/>
                </a:moveTo>
                <a:cubicBezTo>
                  <a:pt x="98" y="48"/>
                  <a:pt x="97" y="47"/>
                  <a:pt x="97" y="46"/>
                </a:cubicBezTo>
                <a:cubicBezTo>
                  <a:pt x="89" y="38"/>
                  <a:pt x="89" y="38"/>
                  <a:pt x="89" y="38"/>
                </a:cubicBezTo>
                <a:cubicBezTo>
                  <a:pt x="92" y="27"/>
                  <a:pt x="92" y="27"/>
                  <a:pt x="92" y="27"/>
                </a:cubicBezTo>
                <a:cubicBezTo>
                  <a:pt x="92" y="26"/>
                  <a:pt x="92" y="25"/>
                  <a:pt x="91" y="24"/>
                </a:cubicBezTo>
                <a:cubicBezTo>
                  <a:pt x="91" y="24"/>
                  <a:pt x="90" y="23"/>
                  <a:pt x="89" y="23"/>
                </a:cubicBezTo>
                <a:cubicBezTo>
                  <a:pt x="78" y="20"/>
                  <a:pt x="78" y="20"/>
                  <a:pt x="78" y="20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8"/>
                  <a:pt x="74" y="7"/>
                  <a:pt x="73" y="7"/>
                </a:cubicBezTo>
                <a:cubicBezTo>
                  <a:pt x="73" y="6"/>
                  <a:pt x="72" y="6"/>
                  <a:pt x="71" y="6"/>
                </a:cubicBezTo>
                <a:cubicBezTo>
                  <a:pt x="60" y="9"/>
                  <a:pt x="60" y="9"/>
                  <a:pt x="60" y="9"/>
                </a:cubicBezTo>
                <a:cubicBezTo>
                  <a:pt x="52" y="1"/>
                  <a:pt x="52" y="1"/>
                  <a:pt x="52" y="1"/>
                </a:cubicBezTo>
                <a:cubicBezTo>
                  <a:pt x="50" y="0"/>
                  <a:pt x="48" y="0"/>
                  <a:pt x="46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5" y="6"/>
                  <a:pt x="25" y="7"/>
                </a:cubicBezTo>
                <a:cubicBezTo>
                  <a:pt x="24" y="7"/>
                  <a:pt x="23" y="8"/>
                  <a:pt x="23" y="9"/>
                </a:cubicBezTo>
                <a:cubicBezTo>
                  <a:pt x="20" y="20"/>
                  <a:pt x="20" y="20"/>
                  <a:pt x="20" y="20"/>
                </a:cubicBezTo>
                <a:cubicBezTo>
                  <a:pt x="9" y="23"/>
                  <a:pt x="9" y="23"/>
                  <a:pt x="9" y="23"/>
                </a:cubicBezTo>
                <a:cubicBezTo>
                  <a:pt x="8" y="23"/>
                  <a:pt x="7" y="24"/>
                  <a:pt x="7" y="24"/>
                </a:cubicBezTo>
                <a:cubicBezTo>
                  <a:pt x="6" y="25"/>
                  <a:pt x="6" y="26"/>
                  <a:pt x="6" y="27"/>
                </a:cubicBezTo>
                <a:cubicBezTo>
                  <a:pt x="9" y="38"/>
                  <a:pt x="9" y="38"/>
                  <a:pt x="9" y="38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7"/>
                  <a:pt x="0" y="48"/>
                  <a:pt x="0" y="49"/>
                </a:cubicBezTo>
                <a:cubicBezTo>
                  <a:pt x="0" y="50"/>
                  <a:pt x="1" y="51"/>
                  <a:pt x="1" y="52"/>
                </a:cubicBezTo>
                <a:cubicBezTo>
                  <a:pt x="9" y="60"/>
                  <a:pt x="9" y="60"/>
                  <a:pt x="9" y="60"/>
                </a:cubicBezTo>
                <a:cubicBezTo>
                  <a:pt x="6" y="70"/>
                  <a:pt x="6" y="70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4"/>
                  <a:pt x="8" y="75"/>
                  <a:pt x="9" y="75"/>
                </a:cubicBezTo>
                <a:cubicBezTo>
                  <a:pt x="20" y="78"/>
                  <a:pt x="20" y="78"/>
                  <a:pt x="20" y="78"/>
                </a:cubicBezTo>
                <a:cubicBezTo>
                  <a:pt x="23" y="89"/>
                  <a:pt x="23" y="89"/>
                  <a:pt x="23" y="89"/>
                </a:cubicBezTo>
                <a:cubicBezTo>
                  <a:pt x="23" y="90"/>
                  <a:pt x="24" y="91"/>
                  <a:pt x="25" y="91"/>
                </a:cubicBezTo>
                <a:cubicBezTo>
                  <a:pt x="25" y="92"/>
                  <a:pt x="26" y="92"/>
                  <a:pt x="27" y="92"/>
                </a:cubicBezTo>
                <a:cubicBezTo>
                  <a:pt x="30" y="91"/>
                  <a:pt x="30" y="91"/>
                  <a:pt x="30" y="91"/>
                </a:cubicBezTo>
                <a:cubicBezTo>
                  <a:pt x="30" y="124"/>
                  <a:pt x="30" y="124"/>
                  <a:pt x="30" y="124"/>
                </a:cubicBezTo>
                <a:cubicBezTo>
                  <a:pt x="30" y="126"/>
                  <a:pt x="32" y="128"/>
                  <a:pt x="34" y="128"/>
                </a:cubicBezTo>
                <a:cubicBezTo>
                  <a:pt x="35" y="128"/>
                  <a:pt x="36" y="128"/>
                  <a:pt x="37" y="127"/>
                </a:cubicBezTo>
                <a:cubicBezTo>
                  <a:pt x="49" y="115"/>
                  <a:pt x="49" y="115"/>
                  <a:pt x="49" y="115"/>
                </a:cubicBezTo>
                <a:cubicBezTo>
                  <a:pt x="61" y="127"/>
                  <a:pt x="61" y="127"/>
                  <a:pt x="61" y="127"/>
                </a:cubicBezTo>
                <a:cubicBezTo>
                  <a:pt x="62" y="128"/>
                  <a:pt x="63" y="128"/>
                  <a:pt x="64" y="128"/>
                </a:cubicBezTo>
                <a:cubicBezTo>
                  <a:pt x="66" y="128"/>
                  <a:pt x="68" y="126"/>
                  <a:pt x="68" y="124"/>
                </a:cubicBezTo>
                <a:cubicBezTo>
                  <a:pt x="68" y="91"/>
                  <a:pt x="68" y="91"/>
                  <a:pt x="68" y="91"/>
                </a:cubicBezTo>
                <a:cubicBezTo>
                  <a:pt x="71" y="92"/>
                  <a:pt x="71" y="92"/>
                  <a:pt x="71" y="92"/>
                </a:cubicBezTo>
                <a:cubicBezTo>
                  <a:pt x="72" y="92"/>
                  <a:pt x="73" y="92"/>
                  <a:pt x="73" y="91"/>
                </a:cubicBezTo>
                <a:cubicBezTo>
                  <a:pt x="74" y="91"/>
                  <a:pt x="75" y="90"/>
                  <a:pt x="75" y="89"/>
                </a:cubicBezTo>
                <a:cubicBezTo>
                  <a:pt x="78" y="78"/>
                  <a:pt x="78" y="78"/>
                  <a:pt x="78" y="78"/>
                </a:cubicBezTo>
                <a:cubicBezTo>
                  <a:pt x="89" y="75"/>
                  <a:pt x="89" y="75"/>
                  <a:pt x="89" y="75"/>
                </a:cubicBezTo>
                <a:cubicBezTo>
                  <a:pt x="90" y="75"/>
                  <a:pt x="91" y="74"/>
                  <a:pt x="91" y="73"/>
                </a:cubicBezTo>
                <a:cubicBezTo>
                  <a:pt x="92" y="72"/>
                  <a:pt x="92" y="71"/>
                  <a:pt x="92" y="70"/>
                </a:cubicBezTo>
                <a:cubicBezTo>
                  <a:pt x="89" y="60"/>
                  <a:pt x="89" y="60"/>
                  <a:pt x="89" y="60"/>
                </a:cubicBezTo>
                <a:cubicBezTo>
                  <a:pt x="97" y="52"/>
                  <a:pt x="97" y="52"/>
                  <a:pt x="97" y="52"/>
                </a:cubicBezTo>
                <a:cubicBezTo>
                  <a:pt x="97" y="51"/>
                  <a:pt x="98" y="50"/>
                  <a:pt x="98" y="49"/>
                </a:cubicBezTo>
                <a:close/>
                <a:moveTo>
                  <a:pt x="64" y="123"/>
                </a:moveTo>
                <a:cubicBezTo>
                  <a:pt x="52" y="112"/>
                  <a:pt x="52" y="112"/>
                  <a:pt x="52" y="112"/>
                </a:cubicBezTo>
                <a:cubicBezTo>
                  <a:pt x="50" y="110"/>
                  <a:pt x="48" y="110"/>
                  <a:pt x="46" y="112"/>
                </a:cubicBezTo>
                <a:cubicBezTo>
                  <a:pt x="34" y="123"/>
                  <a:pt x="34" y="123"/>
                  <a:pt x="34" y="123"/>
                </a:cubicBezTo>
                <a:cubicBezTo>
                  <a:pt x="34" y="90"/>
                  <a:pt x="34" y="90"/>
                  <a:pt x="34" y="90"/>
                </a:cubicBezTo>
                <a:cubicBezTo>
                  <a:pt x="38" y="89"/>
                  <a:pt x="38" y="89"/>
                  <a:pt x="38" y="89"/>
                </a:cubicBezTo>
                <a:cubicBezTo>
                  <a:pt x="46" y="97"/>
                  <a:pt x="46" y="97"/>
                  <a:pt x="46" y="97"/>
                </a:cubicBezTo>
                <a:cubicBezTo>
                  <a:pt x="48" y="98"/>
                  <a:pt x="50" y="98"/>
                  <a:pt x="52" y="97"/>
                </a:cubicBezTo>
                <a:cubicBezTo>
                  <a:pt x="60" y="89"/>
                  <a:pt x="60" y="89"/>
                  <a:pt x="60" y="89"/>
                </a:cubicBezTo>
                <a:cubicBezTo>
                  <a:pt x="64" y="90"/>
                  <a:pt x="64" y="90"/>
                  <a:pt x="64" y="90"/>
                </a:cubicBezTo>
                <a:lnTo>
                  <a:pt x="64" y="123"/>
                </a:lnTo>
                <a:close/>
                <a:moveTo>
                  <a:pt x="84" y="58"/>
                </a:moveTo>
                <a:cubicBezTo>
                  <a:pt x="88" y="71"/>
                  <a:pt x="88" y="71"/>
                  <a:pt x="88" y="71"/>
                </a:cubicBezTo>
                <a:cubicBezTo>
                  <a:pt x="75" y="75"/>
                  <a:pt x="75" y="75"/>
                  <a:pt x="75" y="75"/>
                </a:cubicBezTo>
                <a:cubicBezTo>
                  <a:pt x="71" y="87"/>
                  <a:pt x="71" y="87"/>
                  <a:pt x="71" y="87"/>
                </a:cubicBezTo>
                <a:cubicBezTo>
                  <a:pt x="58" y="84"/>
                  <a:pt x="58" y="84"/>
                  <a:pt x="58" y="84"/>
                </a:cubicBezTo>
                <a:cubicBezTo>
                  <a:pt x="49" y="93"/>
                  <a:pt x="49" y="93"/>
                  <a:pt x="49" y="93"/>
                </a:cubicBezTo>
                <a:cubicBezTo>
                  <a:pt x="39" y="84"/>
                  <a:pt x="39" y="84"/>
                  <a:pt x="39" y="84"/>
                </a:cubicBezTo>
                <a:cubicBezTo>
                  <a:pt x="27" y="87"/>
                  <a:pt x="27" y="87"/>
                  <a:pt x="27" y="87"/>
                </a:cubicBezTo>
                <a:cubicBezTo>
                  <a:pt x="23" y="75"/>
                  <a:pt x="23" y="75"/>
                  <a:pt x="23" y="75"/>
                </a:cubicBezTo>
                <a:cubicBezTo>
                  <a:pt x="10" y="71"/>
                  <a:pt x="10" y="71"/>
                  <a:pt x="10" y="71"/>
                </a:cubicBezTo>
                <a:cubicBezTo>
                  <a:pt x="14" y="58"/>
                  <a:pt x="14" y="58"/>
                  <a:pt x="14" y="58"/>
                </a:cubicBezTo>
                <a:cubicBezTo>
                  <a:pt x="4" y="49"/>
                  <a:pt x="4" y="49"/>
                  <a:pt x="4" y="49"/>
                </a:cubicBezTo>
                <a:cubicBezTo>
                  <a:pt x="14" y="39"/>
                  <a:pt x="14" y="39"/>
                  <a:pt x="14" y="39"/>
                </a:cubicBezTo>
                <a:cubicBezTo>
                  <a:pt x="10" y="27"/>
                  <a:pt x="10" y="27"/>
                  <a:pt x="10" y="27"/>
                </a:cubicBezTo>
                <a:cubicBezTo>
                  <a:pt x="23" y="23"/>
                  <a:pt x="23" y="23"/>
                  <a:pt x="23" y="23"/>
                </a:cubicBezTo>
                <a:cubicBezTo>
                  <a:pt x="27" y="10"/>
                  <a:pt x="27" y="10"/>
                  <a:pt x="27" y="10"/>
                </a:cubicBezTo>
                <a:cubicBezTo>
                  <a:pt x="40" y="13"/>
                  <a:pt x="40" y="13"/>
                  <a:pt x="40" y="13"/>
                </a:cubicBezTo>
                <a:cubicBezTo>
                  <a:pt x="49" y="4"/>
                  <a:pt x="49" y="4"/>
                  <a:pt x="49" y="4"/>
                </a:cubicBezTo>
                <a:cubicBezTo>
                  <a:pt x="58" y="13"/>
                  <a:pt x="58" y="13"/>
                  <a:pt x="58" y="13"/>
                </a:cubicBezTo>
                <a:cubicBezTo>
                  <a:pt x="71" y="10"/>
                  <a:pt x="71" y="10"/>
                  <a:pt x="71" y="10"/>
                </a:cubicBezTo>
                <a:cubicBezTo>
                  <a:pt x="75" y="23"/>
                  <a:pt x="75" y="23"/>
                  <a:pt x="75" y="23"/>
                </a:cubicBezTo>
                <a:cubicBezTo>
                  <a:pt x="88" y="27"/>
                  <a:pt x="88" y="27"/>
                  <a:pt x="88" y="27"/>
                </a:cubicBezTo>
                <a:cubicBezTo>
                  <a:pt x="84" y="39"/>
                  <a:pt x="84" y="39"/>
                  <a:pt x="84" y="39"/>
                </a:cubicBezTo>
                <a:cubicBezTo>
                  <a:pt x="94" y="49"/>
                  <a:pt x="94" y="49"/>
                  <a:pt x="94" y="49"/>
                </a:cubicBezTo>
                <a:lnTo>
                  <a:pt x="84" y="5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12"/>
          <p:cNvSpPr>
            <a:spLocks noEditPoints="1"/>
          </p:cNvSpPr>
          <p:nvPr/>
        </p:nvSpPr>
        <p:spPr bwMode="auto">
          <a:xfrm>
            <a:off x="9378950" y="3295650"/>
            <a:ext cx="157163" cy="157163"/>
          </a:xfrm>
          <a:custGeom>
            <a:avLst/>
            <a:gdLst>
              <a:gd name="T0" fmla="*/ 21 w 42"/>
              <a:gd name="T1" fmla="*/ 0 h 42"/>
              <a:gd name="T2" fmla="*/ 0 w 42"/>
              <a:gd name="T3" fmla="*/ 21 h 42"/>
              <a:gd name="T4" fmla="*/ 21 w 42"/>
              <a:gd name="T5" fmla="*/ 42 h 42"/>
              <a:gd name="T6" fmla="*/ 42 w 42"/>
              <a:gd name="T7" fmla="*/ 21 h 42"/>
              <a:gd name="T8" fmla="*/ 21 w 42"/>
              <a:gd name="T9" fmla="*/ 0 h 42"/>
              <a:gd name="T10" fmla="*/ 21 w 42"/>
              <a:gd name="T11" fmla="*/ 37 h 42"/>
              <a:gd name="T12" fmla="*/ 5 w 42"/>
              <a:gd name="T13" fmla="*/ 21 h 42"/>
              <a:gd name="T14" fmla="*/ 21 w 42"/>
              <a:gd name="T15" fmla="*/ 5 h 42"/>
              <a:gd name="T16" fmla="*/ 37 w 42"/>
              <a:gd name="T17" fmla="*/ 21 h 42"/>
              <a:gd name="T18" fmla="*/ 21 w 42"/>
              <a:gd name="T19" fmla="*/ 3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" h="42">
                <a:moveTo>
                  <a:pt x="21" y="0"/>
                </a:moveTo>
                <a:cubicBezTo>
                  <a:pt x="10" y="0"/>
                  <a:pt x="0" y="9"/>
                  <a:pt x="0" y="21"/>
                </a:cubicBezTo>
                <a:cubicBezTo>
                  <a:pt x="0" y="32"/>
                  <a:pt x="10" y="42"/>
                  <a:pt x="21" y="42"/>
                </a:cubicBezTo>
                <a:cubicBezTo>
                  <a:pt x="32" y="42"/>
                  <a:pt x="42" y="32"/>
                  <a:pt x="42" y="21"/>
                </a:cubicBezTo>
                <a:cubicBezTo>
                  <a:pt x="42" y="9"/>
                  <a:pt x="32" y="0"/>
                  <a:pt x="21" y="0"/>
                </a:cubicBezTo>
                <a:close/>
                <a:moveTo>
                  <a:pt x="21" y="37"/>
                </a:moveTo>
                <a:cubicBezTo>
                  <a:pt x="12" y="37"/>
                  <a:pt x="5" y="30"/>
                  <a:pt x="5" y="21"/>
                </a:cubicBezTo>
                <a:cubicBezTo>
                  <a:pt x="5" y="12"/>
                  <a:pt x="12" y="5"/>
                  <a:pt x="21" y="5"/>
                </a:cubicBezTo>
                <a:cubicBezTo>
                  <a:pt x="30" y="5"/>
                  <a:pt x="37" y="12"/>
                  <a:pt x="37" y="21"/>
                </a:cubicBezTo>
                <a:cubicBezTo>
                  <a:pt x="37" y="30"/>
                  <a:pt x="30" y="37"/>
                  <a:pt x="21" y="3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13"/>
          <p:cNvSpPr>
            <a:spLocks noEditPoints="1"/>
          </p:cNvSpPr>
          <p:nvPr/>
        </p:nvSpPr>
        <p:spPr bwMode="auto">
          <a:xfrm>
            <a:off x="8358188" y="3190875"/>
            <a:ext cx="280988" cy="481013"/>
          </a:xfrm>
          <a:custGeom>
            <a:avLst/>
            <a:gdLst>
              <a:gd name="T0" fmla="*/ 71 w 75"/>
              <a:gd name="T1" fmla="*/ 0 h 128"/>
              <a:gd name="T2" fmla="*/ 4 w 75"/>
              <a:gd name="T3" fmla="*/ 0 h 128"/>
              <a:gd name="T4" fmla="*/ 0 w 75"/>
              <a:gd name="T5" fmla="*/ 4 h 128"/>
              <a:gd name="T6" fmla="*/ 0 w 75"/>
              <a:gd name="T7" fmla="*/ 124 h 128"/>
              <a:gd name="T8" fmla="*/ 4 w 75"/>
              <a:gd name="T9" fmla="*/ 128 h 128"/>
              <a:gd name="T10" fmla="*/ 6 w 75"/>
              <a:gd name="T11" fmla="*/ 127 h 128"/>
              <a:gd name="T12" fmla="*/ 38 w 75"/>
              <a:gd name="T13" fmla="*/ 109 h 128"/>
              <a:gd name="T14" fmla="*/ 69 w 75"/>
              <a:gd name="T15" fmla="*/ 128 h 128"/>
              <a:gd name="T16" fmla="*/ 71 w 75"/>
              <a:gd name="T17" fmla="*/ 128 h 128"/>
              <a:gd name="T18" fmla="*/ 75 w 75"/>
              <a:gd name="T19" fmla="*/ 124 h 128"/>
              <a:gd name="T20" fmla="*/ 75 w 75"/>
              <a:gd name="T21" fmla="*/ 4 h 128"/>
              <a:gd name="T22" fmla="*/ 71 w 75"/>
              <a:gd name="T23" fmla="*/ 0 h 128"/>
              <a:gd name="T24" fmla="*/ 71 w 75"/>
              <a:gd name="T25" fmla="*/ 123 h 128"/>
              <a:gd name="T26" fmla="*/ 40 w 75"/>
              <a:gd name="T27" fmla="*/ 104 h 128"/>
              <a:gd name="T28" fmla="*/ 36 w 75"/>
              <a:gd name="T29" fmla="*/ 104 h 128"/>
              <a:gd name="T30" fmla="*/ 5 w 75"/>
              <a:gd name="T31" fmla="*/ 123 h 128"/>
              <a:gd name="T32" fmla="*/ 5 w 75"/>
              <a:gd name="T33" fmla="*/ 5 h 128"/>
              <a:gd name="T34" fmla="*/ 71 w 75"/>
              <a:gd name="T35" fmla="*/ 5 h 128"/>
              <a:gd name="T36" fmla="*/ 71 w 75"/>
              <a:gd name="T37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5" h="128">
                <a:moveTo>
                  <a:pt x="71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5" y="128"/>
                  <a:pt x="6" y="128"/>
                  <a:pt x="6" y="127"/>
                </a:cubicBezTo>
                <a:cubicBezTo>
                  <a:pt x="38" y="109"/>
                  <a:pt x="38" y="109"/>
                  <a:pt x="38" y="109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70" y="128"/>
                  <a:pt x="71" y="128"/>
                  <a:pt x="71" y="128"/>
                </a:cubicBezTo>
                <a:cubicBezTo>
                  <a:pt x="74" y="128"/>
                  <a:pt x="75" y="126"/>
                  <a:pt x="75" y="12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2"/>
                  <a:pt x="74" y="0"/>
                  <a:pt x="71" y="0"/>
                </a:cubicBezTo>
                <a:close/>
                <a:moveTo>
                  <a:pt x="71" y="123"/>
                </a:moveTo>
                <a:cubicBezTo>
                  <a:pt x="40" y="104"/>
                  <a:pt x="40" y="104"/>
                  <a:pt x="40" y="104"/>
                </a:cubicBezTo>
                <a:cubicBezTo>
                  <a:pt x="39" y="104"/>
                  <a:pt x="37" y="104"/>
                  <a:pt x="36" y="104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5"/>
                  <a:pt x="5" y="5"/>
                  <a:pt x="5" y="5"/>
                </a:cubicBezTo>
                <a:cubicBezTo>
                  <a:pt x="71" y="5"/>
                  <a:pt x="71" y="5"/>
                  <a:pt x="71" y="5"/>
                </a:cubicBezTo>
                <a:lnTo>
                  <a:pt x="71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14"/>
          <p:cNvSpPr>
            <a:spLocks/>
          </p:cNvSpPr>
          <p:nvPr/>
        </p:nvSpPr>
        <p:spPr bwMode="auto">
          <a:xfrm>
            <a:off x="8451850" y="3363913"/>
            <a:ext cx="93663" cy="96838"/>
          </a:xfrm>
          <a:custGeom>
            <a:avLst/>
            <a:gdLst>
              <a:gd name="T0" fmla="*/ 0 w 25"/>
              <a:gd name="T1" fmla="*/ 23 h 26"/>
              <a:gd name="T2" fmla="*/ 1 w 25"/>
              <a:gd name="T3" fmla="*/ 25 h 26"/>
              <a:gd name="T4" fmla="*/ 4 w 25"/>
              <a:gd name="T5" fmla="*/ 25 h 26"/>
              <a:gd name="T6" fmla="*/ 13 w 25"/>
              <a:gd name="T7" fmla="*/ 16 h 26"/>
              <a:gd name="T8" fmla="*/ 22 w 25"/>
              <a:gd name="T9" fmla="*/ 25 h 26"/>
              <a:gd name="T10" fmla="*/ 25 w 25"/>
              <a:gd name="T11" fmla="*/ 25 h 26"/>
              <a:gd name="T12" fmla="*/ 25 w 25"/>
              <a:gd name="T13" fmla="*/ 23 h 26"/>
              <a:gd name="T14" fmla="*/ 25 w 25"/>
              <a:gd name="T15" fmla="*/ 22 h 26"/>
              <a:gd name="T16" fmla="*/ 16 w 25"/>
              <a:gd name="T17" fmla="*/ 13 h 26"/>
              <a:gd name="T18" fmla="*/ 25 w 25"/>
              <a:gd name="T19" fmla="*/ 4 h 26"/>
              <a:gd name="T20" fmla="*/ 25 w 25"/>
              <a:gd name="T21" fmla="*/ 2 h 26"/>
              <a:gd name="T22" fmla="*/ 25 w 25"/>
              <a:gd name="T23" fmla="*/ 1 h 26"/>
              <a:gd name="T24" fmla="*/ 22 w 25"/>
              <a:gd name="T25" fmla="*/ 1 h 26"/>
              <a:gd name="T26" fmla="*/ 13 w 25"/>
              <a:gd name="T27" fmla="*/ 10 h 26"/>
              <a:gd name="T28" fmla="*/ 4 w 25"/>
              <a:gd name="T29" fmla="*/ 1 h 26"/>
              <a:gd name="T30" fmla="*/ 1 w 25"/>
              <a:gd name="T31" fmla="*/ 1 h 26"/>
              <a:gd name="T32" fmla="*/ 0 w 25"/>
              <a:gd name="T33" fmla="*/ 2 h 26"/>
              <a:gd name="T34" fmla="*/ 1 w 25"/>
              <a:gd name="T35" fmla="*/ 4 h 26"/>
              <a:gd name="T36" fmla="*/ 9 w 25"/>
              <a:gd name="T37" fmla="*/ 13 h 26"/>
              <a:gd name="T38" fmla="*/ 1 w 25"/>
              <a:gd name="T39" fmla="*/ 22 h 26"/>
              <a:gd name="T40" fmla="*/ 0 w 25"/>
              <a:gd name="T41" fmla="*/ 2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" h="26">
                <a:moveTo>
                  <a:pt x="0" y="23"/>
                </a:moveTo>
                <a:cubicBezTo>
                  <a:pt x="0" y="24"/>
                  <a:pt x="0" y="25"/>
                  <a:pt x="1" y="25"/>
                </a:cubicBezTo>
                <a:cubicBezTo>
                  <a:pt x="1" y="26"/>
                  <a:pt x="3" y="26"/>
                  <a:pt x="4" y="25"/>
                </a:cubicBezTo>
                <a:cubicBezTo>
                  <a:pt x="13" y="16"/>
                  <a:pt x="13" y="16"/>
                  <a:pt x="13" y="16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26"/>
                  <a:pt x="24" y="26"/>
                  <a:pt x="25" y="25"/>
                </a:cubicBezTo>
                <a:cubicBezTo>
                  <a:pt x="25" y="25"/>
                  <a:pt x="25" y="24"/>
                  <a:pt x="25" y="23"/>
                </a:cubicBezTo>
                <a:cubicBezTo>
                  <a:pt x="25" y="23"/>
                  <a:pt x="25" y="22"/>
                  <a:pt x="25" y="22"/>
                </a:cubicBezTo>
                <a:cubicBezTo>
                  <a:pt x="16" y="13"/>
                  <a:pt x="16" y="13"/>
                  <a:pt x="16" y="13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3"/>
                  <a:pt x="25" y="2"/>
                </a:cubicBezTo>
                <a:cubicBezTo>
                  <a:pt x="25" y="2"/>
                  <a:pt x="25" y="1"/>
                  <a:pt x="25" y="1"/>
                </a:cubicBezTo>
                <a:cubicBezTo>
                  <a:pt x="24" y="0"/>
                  <a:pt x="22" y="0"/>
                  <a:pt x="22" y="1"/>
                </a:cubicBezTo>
                <a:cubicBezTo>
                  <a:pt x="13" y="10"/>
                  <a:pt x="13" y="10"/>
                  <a:pt x="13" y="10"/>
                </a:cubicBezTo>
                <a:cubicBezTo>
                  <a:pt x="4" y="1"/>
                  <a:pt x="4" y="1"/>
                  <a:pt x="4" y="1"/>
                </a:cubicBezTo>
                <a:cubicBezTo>
                  <a:pt x="3" y="0"/>
                  <a:pt x="1" y="0"/>
                  <a:pt x="1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9" y="13"/>
                  <a:pt x="9" y="13"/>
                  <a:pt x="9" y="13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3"/>
                  <a:pt x="0" y="2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15"/>
          <p:cNvSpPr>
            <a:spLocks noEditPoints="1"/>
          </p:cNvSpPr>
          <p:nvPr/>
        </p:nvSpPr>
        <p:spPr bwMode="auto">
          <a:xfrm>
            <a:off x="7392988" y="3190875"/>
            <a:ext cx="285750" cy="481013"/>
          </a:xfrm>
          <a:custGeom>
            <a:avLst/>
            <a:gdLst>
              <a:gd name="T0" fmla="*/ 72 w 76"/>
              <a:gd name="T1" fmla="*/ 0 h 128"/>
              <a:gd name="T2" fmla="*/ 4 w 76"/>
              <a:gd name="T3" fmla="*/ 0 h 128"/>
              <a:gd name="T4" fmla="*/ 0 w 76"/>
              <a:gd name="T5" fmla="*/ 4 h 128"/>
              <a:gd name="T6" fmla="*/ 0 w 76"/>
              <a:gd name="T7" fmla="*/ 124 h 128"/>
              <a:gd name="T8" fmla="*/ 4 w 76"/>
              <a:gd name="T9" fmla="*/ 128 h 128"/>
              <a:gd name="T10" fmla="*/ 7 w 76"/>
              <a:gd name="T11" fmla="*/ 127 h 128"/>
              <a:gd name="T12" fmla="*/ 38 w 76"/>
              <a:gd name="T13" fmla="*/ 109 h 128"/>
              <a:gd name="T14" fmla="*/ 70 w 76"/>
              <a:gd name="T15" fmla="*/ 128 h 128"/>
              <a:gd name="T16" fmla="*/ 72 w 76"/>
              <a:gd name="T17" fmla="*/ 128 h 128"/>
              <a:gd name="T18" fmla="*/ 76 w 76"/>
              <a:gd name="T19" fmla="*/ 124 h 128"/>
              <a:gd name="T20" fmla="*/ 76 w 76"/>
              <a:gd name="T21" fmla="*/ 4 h 128"/>
              <a:gd name="T22" fmla="*/ 72 w 76"/>
              <a:gd name="T23" fmla="*/ 0 h 128"/>
              <a:gd name="T24" fmla="*/ 71 w 76"/>
              <a:gd name="T25" fmla="*/ 123 h 128"/>
              <a:gd name="T26" fmla="*/ 40 w 76"/>
              <a:gd name="T27" fmla="*/ 104 h 128"/>
              <a:gd name="T28" fmla="*/ 36 w 76"/>
              <a:gd name="T29" fmla="*/ 104 h 128"/>
              <a:gd name="T30" fmla="*/ 5 w 76"/>
              <a:gd name="T31" fmla="*/ 123 h 128"/>
              <a:gd name="T32" fmla="*/ 5 w 76"/>
              <a:gd name="T33" fmla="*/ 5 h 128"/>
              <a:gd name="T34" fmla="*/ 71 w 76"/>
              <a:gd name="T35" fmla="*/ 5 h 128"/>
              <a:gd name="T36" fmla="*/ 71 w 76"/>
              <a:gd name="T37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6" h="128">
                <a:moveTo>
                  <a:pt x="7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5" y="128"/>
                  <a:pt x="6" y="128"/>
                  <a:pt x="7" y="127"/>
                </a:cubicBezTo>
                <a:cubicBezTo>
                  <a:pt x="38" y="109"/>
                  <a:pt x="38" y="109"/>
                  <a:pt x="38" y="109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8"/>
                  <a:pt x="71" y="128"/>
                  <a:pt x="72" y="128"/>
                </a:cubicBezTo>
                <a:cubicBezTo>
                  <a:pt x="74" y="128"/>
                  <a:pt x="76" y="126"/>
                  <a:pt x="76" y="12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4" y="0"/>
                  <a:pt x="72" y="0"/>
                </a:cubicBezTo>
                <a:close/>
                <a:moveTo>
                  <a:pt x="71" y="123"/>
                </a:moveTo>
                <a:cubicBezTo>
                  <a:pt x="40" y="104"/>
                  <a:pt x="40" y="104"/>
                  <a:pt x="40" y="104"/>
                </a:cubicBezTo>
                <a:cubicBezTo>
                  <a:pt x="39" y="104"/>
                  <a:pt x="37" y="104"/>
                  <a:pt x="36" y="104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5"/>
                  <a:pt x="5" y="5"/>
                  <a:pt x="5" y="5"/>
                </a:cubicBezTo>
                <a:cubicBezTo>
                  <a:pt x="71" y="5"/>
                  <a:pt x="71" y="5"/>
                  <a:pt x="71" y="5"/>
                </a:cubicBezTo>
                <a:lnTo>
                  <a:pt x="71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16"/>
          <p:cNvSpPr>
            <a:spLocks/>
          </p:cNvSpPr>
          <p:nvPr/>
        </p:nvSpPr>
        <p:spPr bwMode="auto">
          <a:xfrm>
            <a:off x="7472363" y="3405188"/>
            <a:ext cx="127000" cy="14288"/>
          </a:xfrm>
          <a:custGeom>
            <a:avLst/>
            <a:gdLst>
              <a:gd name="T0" fmla="*/ 2 w 34"/>
              <a:gd name="T1" fmla="*/ 4 h 4"/>
              <a:gd name="T2" fmla="*/ 32 w 34"/>
              <a:gd name="T3" fmla="*/ 4 h 4"/>
              <a:gd name="T4" fmla="*/ 34 w 34"/>
              <a:gd name="T5" fmla="*/ 2 h 4"/>
              <a:gd name="T6" fmla="*/ 32 w 34"/>
              <a:gd name="T7" fmla="*/ 0 h 4"/>
              <a:gd name="T8" fmla="*/ 2 w 34"/>
              <a:gd name="T9" fmla="*/ 0 h 4"/>
              <a:gd name="T10" fmla="*/ 0 w 34"/>
              <a:gd name="T11" fmla="*/ 2 h 4"/>
              <a:gd name="T12" fmla="*/ 2 w 3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4">
                <a:moveTo>
                  <a:pt x="2" y="4"/>
                </a:move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17"/>
          <p:cNvSpPr>
            <a:spLocks noEditPoints="1"/>
          </p:cNvSpPr>
          <p:nvPr/>
        </p:nvSpPr>
        <p:spPr bwMode="auto">
          <a:xfrm>
            <a:off x="6432550" y="3190875"/>
            <a:ext cx="284163" cy="481013"/>
          </a:xfrm>
          <a:custGeom>
            <a:avLst/>
            <a:gdLst>
              <a:gd name="T0" fmla="*/ 72 w 76"/>
              <a:gd name="T1" fmla="*/ 0 h 128"/>
              <a:gd name="T2" fmla="*/ 72 w 76"/>
              <a:gd name="T3" fmla="*/ 0 h 128"/>
              <a:gd name="T4" fmla="*/ 4 w 76"/>
              <a:gd name="T5" fmla="*/ 0 h 128"/>
              <a:gd name="T6" fmla="*/ 4 w 76"/>
              <a:gd name="T7" fmla="*/ 0 h 128"/>
              <a:gd name="T8" fmla="*/ 0 w 76"/>
              <a:gd name="T9" fmla="*/ 4 h 128"/>
              <a:gd name="T10" fmla="*/ 0 w 76"/>
              <a:gd name="T11" fmla="*/ 124 h 128"/>
              <a:gd name="T12" fmla="*/ 4 w 76"/>
              <a:gd name="T13" fmla="*/ 128 h 128"/>
              <a:gd name="T14" fmla="*/ 4 w 76"/>
              <a:gd name="T15" fmla="*/ 128 h 128"/>
              <a:gd name="T16" fmla="*/ 4 w 76"/>
              <a:gd name="T17" fmla="*/ 128 h 128"/>
              <a:gd name="T18" fmla="*/ 7 w 76"/>
              <a:gd name="T19" fmla="*/ 127 h 128"/>
              <a:gd name="T20" fmla="*/ 38 w 76"/>
              <a:gd name="T21" fmla="*/ 109 h 128"/>
              <a:gd name="T22" fmla="*/ 70 w 76"/>
              <a:gd name="T23" fmla="*/ 128 h 128"/>
              <a:gd name="T24" fmla="*/ 72 w 76"/>
              <a:gd name="T25" fmla="*/ 128 h 128"/>
              <a:gd name="T26" fmla="*/ 72 w 76"/>
              <a:gd name="T27" fmla="*/ 128 h 128"/>
              <a:gd name="T28" fmla="*/ 72 w 76"/>
              <a:gd name="T29" fmla="*/ 128 h 128"/>
              <a:gd name="T30" fmla="*/ 76 w 76"/>
              <a:gd name="T31" fmla="*/ 124 h 128"/>
              <a:gd name="T32" fmla="*/ 76 w 76"/>
              <a:gd name="T33" fmla="*/ 4 h 128"/>
              <a:gd name="T34" fmla="*/ 72 w 76"/>
              <a:gd name="T35" fmla="*/ 0 h 128"/>
              <a:gd name="T36" fmla="*/ 71 w 76"/>
              <a:gd name="T37" fmla="*/ 5 h 128"/>
              <a:gd name="T38" fmla="*/ 71 w 76"/>
              <a:gd name="T39" fmla="*/ 123 h 128"/>
              <a:gd name="T40" fmla="*/ 40 w 76"/>
              <a:gd name="T41" fmla="*/ 104 h 128"/>
              <a:gd name="T42" fmla="*/ 38 w 76"/>
              <a:gd name="T43" fmla="*/ 104 h 128"/>
              <a:gd name="T44" fmla="*/ 36 w 76"/>
              <a:gd name="T45" fmla="*/ 104 h 128"/>
              <a:gd name="T46" fmla="*/ 5 w 76"/>
              <a:gd name="T47" fmla="*/ 123 h 128"/>
              <a:gd name="T48" fmla="*/ 5 w 76"/>
              <a:gd name="T49" fmla="*/ 5 h 128"/>
              <a:gd name="T50" fmla="*/ 71 w 76"/>
              <a:gd name="T51" fmla="*/ 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6" h="128">
                <a:moveTo>
                  <a:pt x="72" y="0"/>
                </a:moveTo>
                <a:cubicBezTo>
                  <a:pt x="72" y="0"/>
                  <a:pt x="72" y="0"/>
                  <a:pt x="72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4" y="128"/>
                  <a:pt x="4" y="128"/>
                  <a:pt x="4" y="128"/>
                </a:cubicBezTo>
                <a:cubicBezTo>
                  <a:pt x="4" y="128"/>
                  <a:pt x="4" y="128"/>
                  <a:pt x="4" y="128"/>
                </a:cubicBezTo>
                <a:cubicBezTo>
                  <a:pt x="5" y="128"/>
                  <a:pt x="6" y="128"/>
                  <a:pt x="7" y="127"/>
                </a:cubicBezTo>
                <a:cubicBezTo>
                  <a:pt x="38" y="109"/>
                  <a:pt x="38" y="109"/>
                  <a:pt x="38" y="109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8"/>
                  <a:pt x="71" y="128"/>
                  <a:pt x="72" y="128"/>
                </a:cubicBezTo>
                <a:cubicBezTo>
                  <a:pt x="72" y="128"/>
                  <a:pt x="72" y="128"/>
                  <a:pt x="72" y="128"/>
                </a:cubicBezTo>
                <a:cubicBezTo>
                  <a:pt x="72" y="128"/>
                  <a:pt x="72" y="128"/>
                  <a:pt x="72" y="128"/>
                </a:cubicBezTo>
                <a:cubicBezTo>
                  <a:pt x="74" y="128"/>
                  <a:pt x="76" y="126"/>
                  <a:pt x="76" y="12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4" y="0"/>
                  <a:pt x="72" y="0"/>
                </a:cubicBezTo>
                <a:close/>
                <a:moveTo>
                  <a:pt x="71" y="5"/>
                </a:moveTo>
                <a:cubicBezTo>
                  <a:pt x="71" y="123"/>
                  <a:pt x="71" y="123"/>
                  <a:pt x="71" y="123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39" y="104"/>
                  <a:pt x="39" y="104"/>
                  <a:pt x="38" y="104"/>
                </a:cubicBezTo>
                <a:cubicBezTo>
                  <a:pt x="37" y="104"/>
                  <a:pt x="37" y="104"/>
                  <a:pt x="36" y="104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5"/>
                  <a:pt x="5" y="5"/>
                  <a:pt x="5" y="5"/>
                </a:cubicBezTo>
                <a:lnTo>
                  <a:pt x="71" y="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18"/>
          <p:cNvSpPr>
            <a:spLocks/>
          </p:cNvSpPr>
          <p:nvPr/>
        </p:nvSpPr>
        <p:spPr bwMode="auto">
          <a:xfrm>
            <a:off x="6510338" y="3348038"/>
            <a:ext cx="128588" cy="128588"/>
          </a:xfrm>
          <a:custGeom>
            <a:avLst/>
            <a:gdLst>
              <a:gd name="T0" fmla="*/ 2 w 34"/>
              <a:gd name="T1" fmla="*/ 19 h 34"/>
              <a:gd name="T2" fmla="*/ 15 w 34"/>
              <a:gd name="T3" fmla="*/ 19 h 34"/>
              <a:gd name="T4" fmla="*/ 15 w 34"/>
              <a:gd name="T5" fmla="*/ 32 h 34"/>
              <a:gd name="T6" fmla="*/ 17 w 34"/>
              <a:gd name="T7" fmla="*/ 34 h 34"/>
              <a:gd name="T8" fmla="*/ 19 w 34"/>
              <a:gd name="T9" fmla="*/ 32 h 34"/>
              <a:gd name="T10" fmla="*/ 19 w 34"/>
              <a:gd name="T11" fmla="*/ 19 h 34"/>
              <a:gd name="T12" fmla="*/ 32 w 34"/>
              <a:gd name="T13" fmla="*/ 19 h 34"/>
              <a:gd name="T14" fmla="*/ 34 w 34"/>
              <a:gd name="T15" fmla="*/ 17 h 34"/>
              <a:gd name="T16" fmla="*/ 32 w 34"/>
              <a:gd name="T17" fmla="*/ 15 h 34"/>
              <a:gd name="T18" fmla="*/ 19 w 34"/>
              <a:gd name="T19" fmla="*/ 15 h 34"/>
              <a:gd name="T20" fmla="*/ 19 w 34"/>
              <a:gd name="T21" fmla="*/ 2 h 34"/>
              <a:gd name="T22" fmla="*/ 17 w 34"/>
              <a:gd name="T23" fmla="*/ 0 h 34"/>
              <a:gd name="T24" fmla="*/ 15 w 34"/>
              <a:gd name="T25" fmla="*/ 2 h 34"/>
              <a:gd name="T26" fmla="*/ 15 w 34"/>
              <a:gd name="T27" fmla="*/ 15 h 34"/>
              <a:gd name="T28" fmla="*/ 2 w 34"/>
              <a:gd name="T29" fmla="*/ 15 h 34"/>
              <a:gd name="T30" fmla="*/ 0 w 34"/>
              <a:gd name="T31" fmla="*/ 17 h 34"/>
              <a:gd name="T32" fmla="*/ 2 w 34"/>
              <a:gd name="T33" fmla="*/ 19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" h="34">
                <a:moveTo>
                  <a:pt x="2" y="19"/>
                </a:moveTo>
                <a:cubicBezTo>
                  <a:pt x="15" y="19"/>
                  <a:pt x="15" y="19"/>
                  <a:pt x="15" y="19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3"/>
                  <a:pt x="16" y="34"/>
                  <a:pt x="17" y="34"/>
                </a:cubicBezTo>
                <a:cubicBezTo>
                  <a:pt x="18" y="34"/>
                  <a:pt x="19" y="33"/>
                  <a:pt x="19" y="32"/>
                </a:cubicBezTo>
                <a:cubicBezTo>
                  <a:pt x="19" y="19"/>
                  <a:pt x="19" y="19"/>
                  <a:pt x="19" y="19"/>
                </a:cubicBezTo>
                <a:cubicBezTo>
                  <a:pt x="32" y="19"/>
                  <a:pt x="32" y="19"/>
                  <a:pt x="32" y="19"/>
                </a:cubicBezTo>
                <a:cubicBezTo>
                  <a:pt x="33" y="19"/>
                  <a:pt x="34" y="18"/>
                  <a:pt x="34" y="17"/>
                </a:cubicBezTo>
                <a:cubicBezTo>
                  <a:pt x="34" y="16"/>
                  <a:pt x="33" y="15"/>
                  <a:pt x="32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1"/>
                  <a:pt x="18" y="0"/>
                  <a:pt x="17" y="0"/>
                </a:cubicBezTo>
                <a:cubicBezTo>
                  <a:pt x="16" y="0"/>
                  <a:pt x="15" y="1"/>
                  <a:pt x="15" y="2"/>
                </a:cubicBezTo>
                <a:cubicBezTo>
                  <a:pt x="15" y="15"/>
                  <a:pt x="15" y="15"/>
                  <a:pt x="15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5"/>
                  <a:pt x="0" y="16"/>
                  <a:pt x="0" y="17"/>
                </a:cubicBezTo>
                <a:cubicBezTo>
                  <a:pt x="0" y="18"/>
                  <a:pt x="1" y="19"/>
                  <a:pt x="2" y="1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19"/>
          <p:cNvSpPr>
            <a:spLocks noEditPoints="1"/>
          </p:cNvSpPr>
          <p:nvPr/>
        </p:nvSpPr>
        <p:spPr bwMode="auto">
          <a:xfrm>
            <a:off x="5470525" y="3190875"/>
            <a:ext cx="285750" cy="481013"/>
          </a:xfrm>
          <a:custGeom>
            <a:avLst/>
            <a:gdLst>
              <a:gd name="T0" fmla="*/ 76 w 76"/>
              <a:gd name="T1" fmla="*/ 4 h 128"/>
              <a:gd name="T2" fmla="*/ 72 w 76"/>
              <a:gd name="T3" fmla="*/ 0 h 128"/>
              <a:gd name="T4" fmla="*/ 4 w 76"/>
              <a:gd name="T5" fmla="*/ 0 h 128"/>
              <a:gd name="T6" fmla="*/ 0 w 76"/>
              <a:gd name="T7" fmla="*/ 4 h 128"/>
              <a:gd name="T8" fmla="*/ 0 w 76"/>
              <a:gd name="T9" fmla="*/ 124 h 128"/>
              <a:gd name="T10" fmla="*/ 4 w 76"/>
              <a:gd name="T11" fmla="*/ 128 h 128"/>
              <a:gd name="T12" fmla="*/ 7 w 76"/>
              <a:gd name="T13" fmla="*/ 127 h 128"/>
              <a:gd name="T14" fmla="*/ 38 w 76"/>
              <a:gd name="T15" fmla="*/ 109 h 128"/>
              <a:gd name="T16" fmla="*/ 70 w 76"/>
              <a:gd name="T17" fmla="*/ 128 h 128"/>
              <a:gd name="T18" fmla="*/ 72 w 76"/>
              <a:gd name="T19" fmla="*/ 128 h 128"/>
              <a:gd name="T20" fmla="*/ 76 w 76"/>
              <a:gd name="T21" fmla="*/ 124 h 128"/>
              <a:gd name="T22" fmla="*/ 76 w 76"/>
              <a:gd name="T23" fmla="*/ 4 h 128"/>
              <a:gd name="T24" fmla="*/ 71 w 76"/>
              <a:gd name="T25" fmla="*/ 123 h 128"/>
              <a:gd name="T26" fmla="*/ 40 w 76"/>
              <a:gd name="T27" fmla="*/ 104 h 128"/>
              <a:gd name="T28" fmla="*/ 36 w 76"/>
              <a:gd name="T29" fmla="*/ 104 h 128"/>
              <a:gd name="T30" fmla="*/ 5 w 76"/>
              <a:gd name="T31" fmla="*/ 123 h 128"/>
              <a:gd name="T32" fmla="*/ 5 w 76"/>
              <a:gd name="T33" fmla="*/ 5 h 128"/>
              <a:gd name="T34" fmla="*/ 71 w 76"/>
              <a:gd name="T35" fmla="*/ 5 h 128"/>
              <a:gd name="T36" fmla="*/ 71 w 76"/>
              <a:gd name="T37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6" h="128">
                <a:moveTo>
                  <a:pt x="76" y="4"/>
                </a:moveTo>
                <a:cubicBezTo>
                  <a:pt x="76" y="2"/>
                  <a:pt x="74" y="0"/>
                  <a:pt x="7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5" y="128"/>
                  <a:pt x="6" y="128"/>
                  <a:pt x="7" y="127"/>
                </a:cubicBezTo>
                <a:cubicBezTo>
                  <a:pt x="38" y="109"/>
                  <a:pt x="38" y="109"/>
                  <a:pt x="38" y="109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8"/>
                  <a:pt x="71" y="128"/>
                  <a:pt x="72" y="128"/>
                </a:cubicBezTo>
                <a:cubicBezTo>
                  <a:pt x="74" y="128"/>
                  <a:pt x="76" y="126"/>
                  <a:pt x="76" y="124"/>
                </a:cubicBezTo>
                <a:lnTo>
                  <a:pt x="76" y="4"/>
                </a:lnTo>
                <a:close/>
                <a:moveTo>
                  <a:pt x="71" y="123"/>
                </a:moveTo>
                <a:cubicBezTo>
                  <a:pt x="40" y="104"/>
                  <a:pt x="40" y="104"/>
                  <a:pt x="40" y="104"/>
                </a:cubicBezTo>
                <a:cubicBezTo>
                  <a:pt x="39" y="104"/>
                  <a:pt x="37" y="104"/>
                  <a:pt x="36" y="104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5"/>
                  <a:pt x="5" y="5"/>
                  <a:pt x="5" y="5"/>
                </a:cubicBezTo>
                <a:cubicBezTo>
                  <a:pt x="71" y="5"/>
                  <a:pt x="71" y="5"/>
                  <a:pt x="71" y="5"/>
                </a:cubicBezTo>
                <a:lnTo>
                  <a:pt x="71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20"/>
          <p:cNvSpPr>
            <a:spLocks/>
          </p:cNvSpPr>
          <p:nvPr/>
        </p:nvSpPr>
        <p:spPr bwMode="auto">
          <a:xfrm>
            <a:off x="4491038" y="3336925"/>
            <a:ext cx="19050" cy="187325"/>
          </a:xfrm>
          <a:custGeom>
            <a:avLst/>
            <a:gdLst>
              <a:gd name="T0" fmla="*/ 3 w 5"/>
              <a:gd name="T1" fmla="*/ 50 h 50"/>
              <a:gd name="T2" fmla="*/ 5 w 5"/>
              <a:gd name="T3" fmla="*/ 47 h 50"/>
              <a:gd name="T4" fmla="*/ 5 w 5"/>
              <a:gd name="T5" fmla="*/ 3 h 50"/>
              <a:gd name="T6" fmla="*/ 3 w 5"/>
              <a:gd name="T7" fmla="*/ 0 h 50"/>
              <a:gd name="T8" fmla="*/ 0 w 5"/>
              <a:gd name="T9" fmla="*/ 3 h 50"/>
              <a:gd name="T10" fmla="*/ 0 w 5"/>
              <a:gd name="T11" fmla="*/ 47 h 50"/>
              <a:gd name="T12" fmla="*/ 3 w 5"/>
              <a:gd name="T13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0">
                <a:moveTo>
                  <a:pt x="3" y="50"/>
                </a:moveTo>
                <a:cubicBezTo>
                  <a:pt x="4" y="50"/>
                  <a:pt x="5" y="48"/>
                  <a:pt x="5" y="47"/>
                </a:cubicBezTo>
                <a:cubicBezTo>
                  <a:pt x="5" y="3"/>
                  <a:pt x="5" y="3"/>
                  <a:pt x="5" y="3"/>
                </a:cubicBezTo>
                <a:cubicBezTo>
                  <a:pt x="5" y="1"/>
                  <a:pt x="4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1" y="50"/>
                  <a:pt x="3" y="5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21"/>
          <p:cNvSpPr>
            <a:spLocks/>
          </p:cNvSpPr>
          <p:nvPr/>
        </p:nvSpPr>
        <p:spPr bwMode="auto">
          <a:xfrm>
            <a:off x="4603750" y="3336925"/>
            <a:ext cx="19050" cy="187325"/>
          </a:xfrm>
          <a:custGeom>
            <a:avLst/>
            <a:gdLst>
              <a:gd name="T0" fmla="*/ 2 w 5"/>
              <a:gd name="T1" fmla="*/ 50 h 50"/>
              <a:gd name="T2" fmla="*/ 5 w 5"/>
              <a:gd name="T3" fmla="*/ 47 h 50"/>
              <a:gd name="T4" fmla="*/ 5 w 5"/>
              <a:gd name="T5" fmla="*/ 3 h 50"/>
              <a:gd name="T6" fmla="*/ 2 w 5"/>
              <a:gd name="T7" fmla="*/ 0 h 50"/>
              <a:gd name="T8" fmla="*/ 0 w 5"/>
              <a:gd name="T9" fmla="*/ 3 h 50"/>
              <a:gd name="T10" fmla="*/ 0 w 5"/>
              <a:gd name="T11" fmla="*/ 47 h 50"/>
              <a:gd name="T12" fmla="*/ 2 w 5"/>
              <a:gd name="T13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0">
                <a:moveTo>
                  <a:pt x="2" y="50"/>
                </a:moveTo>
                <a:cubicBezTo>
                  <a:pt x="4" y="50"/>
                  <a:pt x="5" y="48"/>
                  <a:pt x="5" y="47"/>
                </a:cubicBezTo>
                <a:cubicBezTo>
                  <a:pt x="5" y="3"/>
                  <a:pt x="5" y="3"/>
                  <a:pt x="5" y="3"/>
                </a:cubicBez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1" y="50"/>
                  <a:pt x="2" y="5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22"/>
          <p:cNvSpPr>
            <a:spLocks/>
          </p:cNvSpPr>
          <p:nvPr/>
        </p:nvSpPr>
        <p:spPr bwMode="auto">
          <a:xfrm>
            <a:off x="4757738" y="3340100"/>
            <a:ext cx="38100" cy="180975"/>
          </a:xfrm>
          <a:custGeom>
            <a:avLst/>
            <a:gdLst>
              <a:gd name="T0" fmla="*/ 3 w 10"/>
              <a:gd name="T1" fmla="*/ 0 h 48"/>
              <a:gd name="T2" fmla="*/ 0 w 10"/>
              <a:gd name="T3" fmla="*/ 3 h 48"/>
              <a:gd name="T4" fmla="*/ 6 w 10"/>
              <a:gd name="T5" fmla="*/ 46 h 48"/>
              <a:gd name="T6" fmla="*/ 8 w 10"/>
              <a:gd name="T7" fmla="*/ 48 h 48"/>
              <a:gd name="T8" fmla="*/ 10 w 10"/>
              <a:gd name="T9" fmla="*/ 45 h 48"/>
              <a:gd name="T10" fmla="*/ 5 w 10"/>
              <a:gd name="T11" fmla="*/ 2 h 48"/>
              <a:gd name="T12" fmla="*/ 3 w 10"/>
              <a:gd name="T13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48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cubicBezTo>
                  <a:pt x="6" y="46"/>
                  <a:pt x="6" y="46"/>
                  <a:pt x="6" y="46"/>
                </a:cubicBezTo>
                <a:cubicBezTo>
                  <a:pt x="6" y="47"/>
                  <a:pt x="7" y="48"/>
                  <a:pt x="8" y="48"/>
                </a:cubicBezTo>
                <a:cubicBezTo>
                  <a:pt x="10" y="48"/>
                  <a:pt x="10" y="47"/>
                  <a:pt x="10" y="45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4" y="0"/>
                  <a:pt x="3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23"/>
          <p:cNvSpPr>
            <a:spLocks noEditPoints="1"/>
          </p:cNvSpPr>
          <p:nvPr/>
        </p:nvSpPr>
        <p:spPr bwMode="auto">
          <a:xfrm>
            <a:off x="4438650" y="3190875"/>
            <a:ext cx="236538" cy="481013"/>
          </a:xfrm>
          <a:custGeom>
            <a:avLst/>
            <a:gdLst>
              <a:gd name="T0" fmla="*/ 58 w 63"/>
              <a:gd name="T1" fmla="*/ 0 h 128"/>
              <a:gd name="T2" fmla="*/ 6 w 63"/>
              <a:gd name="T3" fmla="*/ 0 h 128"/>
              <a:gd name="T4" fmla="*/ 0 w 63"/>
              <a:gd name="T5" fmla="*/ 6 h 128"/>
              <a:gd name="T6" fmla="*/ 0 w 63"/>
              <a:gd name="T7" fmla="*/ 122 h 128"/>
              <a:gd name="T8" fmla="*/ 6 w 63"/>
              <a:gd name="T9" fmla="*/ 128 h 128"/>
              <a:gd name="T10" fmla="*/ 58 w 63"/>
              <a:gd name="T11" fmla="*/ 128 h 128"/>
              <a:gd name="T12" fmla="*/ 63 w 63"/>
              <a:gd name="T13" fmla="*/ 122 h 128"/>
              <a:gd name="T14" fmla="*/ 63 w 63"/>
              <a:gd name="T15" fmla="*/ 6 h 128"/>
              <a:gd name="T16" fmla="*/ 58 w 63"/>
              <a:gd name="T17" fmla="*/ 0 h 128"/>
              <a:gd name="T18" fmla="*/ 29 w 63"/>
              <a:gd name="T19" fmla="*/ 123 h 128"/>
              <a:gd name="T20" fmla="*/ 4 w 63"/>
              <a:gd name="T21" fmla="*/ 123 h 128"/>
              <a:gd name="T22" fmla="*/ 4 w 63"/>
              <a:gd name="T23" fmla="*/ 5 h 128"/>
              <a:gd name="T24" fmla="*/ 29 w 63"/>
              <a:gd name="T25" fmla="*/ 5 h 128"/>
              <a:gd name="T26" fmla="*/ 29 w 63"/>
              <a:gd name="T27" fmla="*/ 123 h 128"/>
              <a:gd name="T28" fmla="*/ 59 w 63"/>
              <a:gd name="T29" fmla="*/ 123 h 128"/>
              <a:gd name="T30" fmla="*/ 34 w 63"/>
              <a:gd name="T31" fmla="*/ 123 h 128"/>
              <a:gd name="T32" fmla="*/ 34 w 63"/>
              <a:gd name="T33" fmla="*/ 5 h 128"/>
              <a:gd name="T34" fmla="*/ 59 w 63"/>
              <a:gd name="T35" fmla="*/ 5 h 128"/>
              <a:gd name="T36" fmla="*/ 59 w 63"/>
              <a:gd name="T37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3" h="128">
                <a:moveTo>
                  <a:pt x="58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2" y="128"/>
                  <a:pt x="6" y="128"/>
                </a:cubicBezTo>
                <a:cubicBezTo>
                  <a:pt x="58" y="128"/>
                  <a:pt x="58" y="128"/>
                  <a:pt x="58" y="128"/>
                </a:cubicBezTo>
                <a:cubicBezTo>
                  <a:pt x="61" y="128"/>
                  <a:pt x="63" y="125"/>
                  <a:pt x="63" y="122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3"/>
                  <a:pt x="61" y="0"/>
                  <a:pt x="58" y="0"/>
                </a:cubicBezTo>
                <a:close/>
                <a:moveTo>
                  <a:pt x="29" y="123"/>
                </a:moveTo>
                <a:cubicBezTo>
                  <a:pt x="4" y="123"/>
                  <a:pt x="4" y="123"/>
                  <a:pt x="4" y="123"/>
                </a:cubicBezTo>
                <a:cubicBezTo>
                  <a:pt x="4" y="5"/>
                  <a:pt x="4" y="5"/>
                  <a:pt x="4" y="5"/>
                </a:cubicBezTo>
                <a:cubicBezTo>
                  <a:pt x="29" y="5"/>
                  <a:pt x="29" y="5"/>
                  <a:pt x="29" y="5"/>
                </a:cubicBezTo>
                <a:lnTo>
                  <a:pt x="29" y="123"/>
                </a:lnTo>
                <a:close/>
                <a:moveTo>
                  <a:pt x="59" y="123"/>
                </a:moveTo>
                <a:cubicBezTo>
                  <a:pt x="34" y="123"/>
                  <a:pt x="34" y="123"/>
                  <a:pt x="34" y="123"/>
                </a:cubicBezTo>
                <a:cubicBezTo>
                  <a:pt x="34" y="5"/>
                  <a:pt x="34" y="5"/>
                  <a:pt x="34" y="5"/>
                </a:cubicBezTo>
                <a:cubicBezTo>
                  <a:pt x="59" y="5"/>
                  <a:pt x="59" y="5"/>
                  <a:pt x="59" y="5"/>
                </a:cubicBezTo>
                <a:lnTo>
                  <a:pt x="59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24"/>
          <p:cNvSpPr>
            <a:spLocks noEditPoints="1"/>
          </p:cNvSpPr>
          <p:nvPr/>
        </p:nvSpPr>
        <p:spPr bwMode="auto">
          <a:xfrm>
            <a:off x="4686300" y="3190875"/>
            <a:ext cx="184150" cy="481013"/>
          </a:xfrm>
          <a:custGeom>
            <a:avLst/>
            <a:gdLst>
              <a:gd name="T0" fmla="*/ 34 w 49"/>
              <a:gd name="T1" fmla="*/ 5 h 128"/>
              <a:gd name="T2" fmla="*/ 27 w 49"/>
              <a:gd name="T3" fmla="*/ 0 h 128"/>
              <a:gd name="T4" fmla="*/ 5 w 49"/>
              <a:gd name="T5" fmla="*/ 3 h 128"/>
              <a:gd name="T6" fmla="*/ 0 w 49"/>
              <a:gd name="T7" fmla="*/ 8 h 128"/>
              <a:gd name="T8" fmla="*/ 15 w 49"/>
              <a:gd name="T9" fmla="*/ 123 h 128"/>
              <a:gd name="T10" fmla="*/ 21 w 49"/>
              <a:gd name="T11" fmla="*/ 128 h 128"/>
              <a:gd name="T12" fmla="*/ 43 w 49"/>
              <a:gd name="T13" fmla="*/ 125 h 128"/>
              <a:gd name="T14" fmla="*/ 47 w 49"/>
              <a:gd name="T15" fmla="*/ 123 h 128"/>
              <a:gd name="T16" fmla="*/ 48 w 49"/>
              <a:gd name="T17" fmla="*/ 119 h 128"/>
              <a:gd name="T18" fmla="*/ 34 w 49"/>
              <a:gd name="T19" fmla="*/ 5 h 128"/>
              <a:gd name="T20" fmla="*/ 20 w 49"/>
              <a:gd name="T21" fmla="*/ 124 h 128"/>
              <a:gd name="T22" fmla="*/ 5 w 49"/>
              <a:gd name="T23" fmla="*/ 8 h 128"/>
              <a:gd name="T24" fmla="*/ 29 w 49"/>
              <a:gd name="T25" fmla="*/ 4 h 128"/>
              <a:gd name="T26" fmla="*/ 44 w 49"/>
              <a:gd name="T27" fmla="*/ 120 h 128"/>
              <a:gd name="T28" fmla="*/ 20 w 49"/>
              <a:gd name="T29" fmla="*/ 12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" h="128">
                <a:moveTo>
                  <a:pt x="34" y="5"/>
                </a:moveTo>
                <a:cubicBezTo>
                  <a:pt x="33" y="2"/>
                  <a:pt x="30" y="0"/>
                  <a:pt x="27" y="0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1" y="6"/>
                  <a:pt x="0" y="8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15" y="126"/>
                  <a:pt x="18" y="128"/>
                  <a:pt x="21" y="128"/>
                </a:cubicBezTo>
                <a:cubicBezTo>
                  <a:pt x="43" y="125"/>
                  <a:pt x="43" y="125"/>
                  <a:pt x="43" y="125"/>
                </a:cubicBezTo>
                <a:cubicBezTo>
                  <a:pt x="45" y="125"/>
                  <a:pt x="46" y="124"/>
                  <a:pt x="47" y="123"/>
                </a:cubicBezTo>
                <a:cubicBezTo>
                  <a:pt x="48" y="122"/>
                  <a:pt x="49" y="120"/>
                  <a:pt x="48" y="119"/>
                </a:cubicBezTo>
                <a:lnTo>
                  <a:pt x="34" y="5"/>
                </a:lnTo>
                <a:close/>
                <a:moveTo>
                  <a:pt x="20" y="124"/>
                </a:moveTo>
                <a:cubicBezTo>
                  <a:pt x="5" y="8"/>
                  <a:pt x="5" y="8"/>
                  <a:pt x="5" y="8"/>
                </a:cubicBezTo>
                <a:cubicBezTo>
                  <a:pt x="29" y="4"/>
                  <a:pt x="29" y="4"/>
                  <a:pt x="29" y="4"/>
                </a:cubicBezTo>
                <a:cubicBezTo>
                  <a:pt x="44" y="120"/>
                  <a:pt x="44" y="120"/>
                  <a:pt x="44" y="120"/>
                </a:cubicBezTo>
                <a:lnTo>
                  <a:pt x="20" y="1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25"/>
          <p:cNvSpPr>
            <a:spLocks noEditPoints="1"/>
          </p:cNvSpPr>
          <p:nvPr/>
        </p:nvSpPr>
        <p:spPr bwMode="auto">
          <a:xfrm>
            <a:off x="3481388" y="3190875"/>
            <a:ext cx="404813" cy="481013"/>
          </a:xfrm>
          <a:custGeom>
            <a:avLst/>
            <a:gdLst>
              <a:gd name="T0" fmla="*/ 106 w 108"/>
              <a:gd name="T1" fmla="*/ 15 h 128"/>
              <a:gd name="T2" fmla="*/ 10 w 108"/>
              <a:gd name="T3" fmla="*/ 15 h 128"/>
              <a:gd name="T4" fmla="*/ 5 w 108"/>
              <a:gd name="T5" fmla="*/ 10 h 128"/>
              <a:gd name="T6" fmla="*/ 10 w 108"/>
              <a:gd name="T7" fmla="*/ 5 h 128"/>
              <a:gd name="T8" fmla="*/ 106 w 108"/>
              <a:gd name="T9" fmla="*/ 5 h 128"/>
              <a:gd name="T10" fmla="*/ 108 w 108"/>
              <a:gd name="T11" fmla="*/ 2 h 128"/>
              <a:gd name="T12" fmla="*/ 106 w 108"/>
              <a:gd name="T13" fmla="*/ 0 h 128"/>
              <a:gd name="T14" fmla="*/ 10 w 108"/>
              <a:gd name="T15" fmla="*/ 0 h 128"/>
              <a:gd name="T16" fmla="*/ 0 w 108"/>
              <a:gd name="T17" fmla="*/ 10 h 128"/>
              <a:gd name="T18" fmla="*/ 0 w 108"/>
              <a:gd name="T19" fmla="*/ 118 h 128"/>
              <a:gd name="T20" fmla="*/ 10 w 108"/>
              <a:gd name="T21" fmla="*/ 128 h 128"/>
              <a:gd name="T22" fmla="*/ 106 w 108"/>
              <a:gd name="T23" fmla="*/ 128 h 128"/>
              <a:gd name="T24" fmla="*/ 108 w 108"/>
              <a:gd name="T25" fmla="*/ 126 h 128"/>
              <a:gd name="T26" fmla="*/ 108 w 108"/>
              <a:gd name="T27" fmla="*/ 17 h 128"/>
              <a:gd name="T28" fmla="*/ 106 w 108"/>
              <a:gd name="T29" fmla="*/ 15 h 128"/>
              <a:gd name="T30" fmla="*/ 56 w 108"/>
              <a:gd name="T31" fmla="*/ 19 h 128"/>
              <a:gd name="T32" fmla="*/ 82 w 108"/>
              <a:gd name="T33" fmla="*/ 19 h 128"/>
              <a:gd name="T34" fmla="*/ 82 w 108"/>
              <a:gd name="T35" fmla="*/ 58 h 128"/>
              <a:gd name="T36" fmla="*/ 71 w 108"/>
              <a:gd name="T37" fmla="*/ 52 h 128"/>
              <a:gd name="T38" fmla="*/ 67 w 108"/>
              <a:gd name="T39" fmla="*/ 52 h 128"/>
              <a:gd name="T40" fmla="*/ 56 w 108"/>
              <a:gd name="T41" fmla="*/ 58 h 128"/>
              <a:gd name="T42" fmla="*/ 56 w 108"/>
              <a:gd name="T43" fmla="*/ 19 h 128"/>
              <a:gd name="T44" fmla="*/ 104 w 108"/>
              <a:gd name="T45" fmla="*/ 123 h 128"/>
              <a:gd name="T46" fmla="*/ 10 w 108"/>
              <a:gd name="T47" fmla="*/ 123 h 128"/>
              <a:gd name="T48" fmla="*/ 5 w 108"/>
              <a:gd name="T49" fmla="*/ 118 h 128"/>
              <a:gd name="T50" fmla="*/ 5 w 108"/>
              <a:gd name="T51" fmla="*/ 18 h 128"/>
              <a:gd name="T52" fmla="*/ 6 w 108"/>
              <a:gd name="T53" fmla="*/ 19 h 128"/>
              <a:gd name="T54" fmla="*/ 10 w 108"/>
              <a:gd name="T55" fmla="*/ 19 h 128"/>
              <a:gd name="T56" fmla="*/ 52 w 108"/>
              <a:gd name="T57" fmla="*/ 19 h 128"/>
              <a:gd name="T58" fmla="*/ 52 w 108"/>
              <a:gd name="T59" fmla="*/ 58 h 128"/>
              <a:gd name="T60" fmla="*/ 58 w 108"/>
              <a:gd name="T61" fmla="*/ 62 h 128"/>
              <a:gd name="T62" fmla="*/ 69 w 108"/>
              <a:gd name="T63" fmla="*/ 57 h 128"/>
              <a:gd name="T64" fmla="*/ 80 w 108"/>
              <a:gd name="T65" fmla="*/ 62 h 128"/>
              <a:gd name="T66" fmla="*/ 86 w 108"/>
              <a:gd name="T67" fmla="*/ 58 h 128"/>
              <a:gd name="T68" fmla="*/ 86 w 108"/>
              <a:gd name="T69" fmla="*/ 19 h 128"/>
              <a:gd name="T70" fmla="*/ 104 w 108"/>
              <a:gd name="T71" fmla="*/ 19 h 128"/>
              <a:gd name="T72" fmla="*/ 104 w 108"/>
              <a:gd name="T73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8" h="128">
                <a:moveTo>
                  <a:pt x="106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7"/>
                  <a:pt x="7" y="5"/>
                  <a:pt x="10" y="5"/>
                </a:cubicBezTo>
                <a:cubicBezTo>
                  <a:pt x="106" y="5"/>
                  <a:pt x="106" y="5"/>
                  <a:pt x="106" y="5"/>
                </a:cubicBezTo>
                <a:cubicBezTo>
                  <a:pt x="107" y="5"/>
                  <a:pt x="108" y="4"/>
                  <a:pt x="108" y="2"/>
                </a:cubicBezTo>
                <a:cubicBezTo>
                  <a:pt x="108" y="1"/>
                  <a:pt x="107" y="0"/>
                  <a:pt x="106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106" y="128"/>
                  <a:pt x="106" y="128"/>
                  <a:pt x="106" y="128"/>
                </a:cubicBezTo>
                <a:cubicBezTo>
                  <a:pt x="107" y="128"/>
                  <a:pt x="108" y="127"/>
                  <a:pt x="108" y="126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6"/>
                  <a:pt x="107" y="15"/>
                  <a:pt x="106" y="15"/>
                </a:cubicBezTo>
                <a:close/>
                <a:moveTo>
                  <a:pt x="56" y="19"/>
                </a:moveTo>
                <a:cubicBezTo>
                  <a:pt x="82" y="19"/>
                  <a:pt x="82" y="19"/>
                  <a:pt x="82" y="19"/>
                </a:cubicBezTo>
                <a:cubicBezTo>
                  <a:pt x="82" y="58"/>
                  <a:pt x="82" y="58"/>
                  <a:pt x="82" y="58"/>
                </a:cubicBezTo>
                <a:cubicBezTo>
                  <a:pt x="71" y="52"/>
                  <a:pt x="71" y="52"/>
                  <a:pt x="71" y="52"/>
                </a:cubicBezTo>
                <a:cubicBezTo>
                  <a:pt x="70" y="52"/>
                  <a:pt x="68" y="52"/>
                  <a:pt x="67" y="52"/>
                </a:cubicBezTo>
                <a:cubicBezTo>
                  <a:pt x="56" y="58"/>
                  <a:pt x="56" y="58"/>
                  <a:pt x="56" y="58"/>
                </a:cubicBezTo>
                <a:lnTo>
                  <a:pt x="56" y="19"/>
                </a:lnTo>
                <a:close/>
                <a:moveTo>
                  <a:pt x="104" y="123"/>
                </a:move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8"/>
                  <a:pt x="5" y="18"/>
                  <a:pt x="5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8" y="19"/>
                  <a:pt x="9" y="19"/>
                  <a:pt x="10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61"/>
                  <a:pt x="55" y="63"/>
                  <a:pt x="58" y="62"/>
                </a:cubicBezTo>
                <a:cubicBezTo>
                  <a:pt x="69" y="57"/>
                  <a:pt x="69" y="57"/>
                  <a:pt x="69" y="57"/>
                </a:cubicBezTo>
                <a:cubicBezTo>
                  <a:pt x="80" y="62"/>
                  <a:pt x="80" y="62"/>
                  <a:pt x="80" y="62"/>
                </a:cubicBezTo>
                <a:cubicBezTo>
                  <a:pt x="83" y="63"/>
                  <a:pt x="86" y="61"/>
                  <a:pt x="86" y="58"/>
                </a:cubicBezTo>
                <a:cubicBezTo>
                  <a:pt x="86" y="19"/>
                  <a:pt x="86" y="19"/>
                  <a:pt x="86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26"/>
          <p:cNvSpPr>
            <a:spLocks noEditPoints="1"/>
          </p:cNvSpPr>
          <p:nvPr/>
        </p:nvSpPr>
        <p:spPr bwMode="auto">
          <a:xfrm>
            <a:off x="2519363" y="3190875"/>
            <a:ext cx="406400" cy="481013"/>
          </a:xfrm>
          <a:custGeom>
            <a:avLst/>
            <a:gdLst>
              <a:gd name="T0" fmla="*/ 106 w 108"/>
              <a:gd name="T1" fmla="*/ 15 h 128"/>
              <a:gd name="T2" fmla="*/ 10 w 108"/>
              <a:gd name="T3" fmla="*/ 15 h 128"/>
              <a:gd name="T4" fmla="*/ 5 w 108"/>
              <a:gd name="T5" fmla="*/ 10 h 128"/>
              <a:gd name="T6" fmla="*/ 10 w 108"/>
              <a:gd name="T7" fmla="*/ 5 h 128"/>
              <a:gd name="T8" fmla="*/ 106 w 108"/>
              <a:gd name="T9" fmla="*/ 5 h 128"/>
              <a:gd name="T10" fmla="*/ 108 w 108"/>
              <a:gd name="T11" fmla="*/ 2 h 128"/>
              <a:gd name="T12" fmla="*/ 106 w 108"/>
              <a:gd name="T13" fmla="*/ 0 h 128"/>
              <a:gd name="T14" fmla="*/ 10 w 108"/>
              <a:gd name="T15" fmla="*/ 0 h 128"/>
              <a:gd name="T16" fmla="*/ 0 w 108"/>
              <a:gd name="T17" fmla="*/ 10 h 128"/>
              <a:gd name="T18" fmla="*/ 0 w 108"/>
              <a:gd name="T19" fmla="*/ 118 h 128"/>
              <a:gd name="T20" fmla="*/ 10 w 108"/>
              <a:gd name="T21" fmla="*/ 128 h 128"/>
              <a:gd name="T22" fmla="*/ 106 w 108"/>
              <a:gd name="T23" fmla="*/ 128 h 128"/>
              <a:gd name="T24" fmla="*/ 108 w 108"/>
              <a:gd name="T25" fmla="*/ 126 h 128"/>
              <a:gd name="T26" fmla="*/ 108 w 108"/>
              <a:gd name="T27" fmla="*/ 17 h 128"/>
              <a:gd name="T28" fmla="*/ 106 w 108"/>
              <a:gd name="T29" fmla="*/ 15 h 128"/>
              <a:gd name="T30" fmla="*/ 22 w 108"/>
              <a:gd name="T31" fmla="*/ 123 h 128"/>
              <a:gd name="T32" fmla="*/ 10 w 108"/>
              <a:gd name="T33" fmla="*/ 123 h 128"/>
              <a:gd name="T34" fmla="*/ 5 w 108"/>
              <a:gd name="T35" fmla="*/ 118 h 128"/>
              <a:gd name="T36" fmla="*/ 5 w 108"/>
              <a:gd name="T37" fmla="*/ 18 h 128"/>
              <a:gd name="T38" fmla="*/ 6 w 108"/>
              <a:gd name="T39" fmla="*/ 19 h 128"/>
              <a:gd name="T40" fmla="*/ 10 w 108"/>
              <a:gd name="T41" fmla="*/ 19 h 128"/>
              <a:gd name="T42" fmla="*/ 22 w 108"/>
              <a:gd name="T43" fmla="*/ 19 h 128"/>
              <a:gd name="T44" fmla="*/ 22 w 108"/>
              <a:gd name="T45" fmla="*/ 123 h 128"/>
              <a:gd name="T46" fmla="*/ 104 w 108"/>
              <a:gd name="T47" fmla="*/ 123 h 128"/>
              <a:gd name="T48" fmla="*/ 27 w 108"/>
              <a:gd name="T49" fmla="*/ 123 h 128"/>
              <a:gd name="T50" fmla="*/ 27 w 108"/>
              <a:gd name="T51" fmla="*/ 19 h 128"/>
              <a:gd name="T52" fmla="*/ 104 w 108"/>
              <a:gd name="T53" fmla="*/ 19 h 128"/>
              <a:gd name="T54" fmla="*/ 104 w 108"/>
              <a:gd name="T55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8" h="128">
                <a:moveTo>
                  <a:pt x="106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7"/>
                  <a:pt x="7" y="5"/>
                  <a:pt x="10" y="5"/>
                </a:cubicBezTo>
                <a:cubicBezTo>
                  <a:pt x="106" y="5"/>
                  <a:pt x="106" y="5"/>
                  <a:pt x="106" y="5"/>
                </a:cubicBezTo>
                <a:cubicBezTo>
                  <a:pt x="107" y="5"/>
                  <a:pt x="108" y="4"/>
                  <a:pt x="108" y="2"/>
                </a:cubicBezTo>
                <a:cubicBezTo>
                  <a:pt x="108" y="1"/>
                  <a:pt x="107" y="0"/>
                  <a:pt x="106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106" y="128"/>
                  <a:pt x="106" y="128"/>
                  <a:pt x="106" y="128"/>
                </a:cubicBezTo>
                <a:cubicBezTo>
                  <a:pt x="107" y="128"/>
                  <a:pt x="108" y="127"/>
                  <a:pt x="108" y="126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6"/>
                  <a:pt x="107" y="15"/>
                  <a:pt x="106" y="15"/>
                </a:cubicBezTo>
                <a:close/>
                <a:moveTo>
                  <a:pt x="22" y="123"/>
                </a:move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8"/>
                  <a:pt x="5" y="18"/>
                  <a:pt x="5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8" y="19"/>
                  <a:pt x="9" y="19"/>
                  <a:pt x="10" y="19"/>
                </a:cubicBezTo>
                <a:cubicBezTo>
                  <a:pt x="22" y="19"/>
                  <a:pt x="22" y="19"/>
                  <a:pt x="22" y="19"/>
                </a:cubicBezTo>
                <a:lnTo>
                  <a:pt x="22" y="123"/>
                </a:lnTo>
                <a:close/>
                <a:moveTo>
                  <a:pt x="104" y="123"/>
                </a:moveTo>
                <a:cubicBezTo>
                  <a:pt x="27" y="123"/>
                  <a:pt x="27" y="123"/>
                  <a:pt x="27" y="123"/>
                </a:cubicBezTo>
                <a:cubicBezTo>
                  <a:pt x="27" y="19"/>
                  <a:pt x="27" y="19"/>
                  <a:pt x="27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27"/>
          <p:cNvSpPr>
            <a:spLocks noEditPoints="1"/>
          </p:cNvSpPr>
          <p:nvPr/>
        </p:nvSpPr>
        <p:spPr bwMode="auto">
          <a:xfrm>
            <a:off x="1558925" y="3190875"/>
            <a:ext cx="404813" cy="481013"/>
          </a:xfrm>
          <a:custGeom>
            <a:avLst/>
            <a:gdLst>
              <a:gd name="T0" fmla="*/ 106 w 108"/>
              <a:gd name="T1" fmla="*/ 15 h 128"/>
              <a:gd name="T2" fmla="*/ 10 w 108"/>
              <a:gd name="T3" fmla="*/ 15 h 128"/>
              <a:gd name="T4" fmla="*/ 5 w 108"/>
              <a:gd name="T5" fmla="*/ 10 h 128"/>
              <a:gd name="T6" fmla="*/ 10 w 108"/>
              <a:gd name="T7" fmla="*/ 5 h 128"/>
              <a:gd name="T8" fmla="*/ 106 w 108"/>
              <a:gd name="T9" fmla="*/ 5 h 128"/>
              <a:gd name="T10" fmla="*/ 108 w 108"/>
              <a:gd name="T11" fmla="*/ 2 h 128"/>
              <a:gd name="T12" fmla="*/ 106 w 108"/>
              <a:gd name="T13" fmla="*/ 0 h 128"/>
              <a:gd name="T14" fmla="*/ 10 w 108"/>
              <a:gd name="T15" fmla="*/ 0 h 128"/>
              <a:gd name="T16" fmla="*/ 0 w 108"/>
              <a:gd name="T17" fmla="*/ 10 h 128"/>
              <a:gd name="T18" fmla="*/ 0 w 108"/>
              <a:gd name="T19" fmla="*/ 118 h 128"/>
              <a:gd name="T20" fmla="*/ 10 w 108"/>
              <a:gd name="T21" fmla="*/ 128 h 128"/>
              <a:gd name="T22" fmla="*/ 106 w 108"/>
              <a:gd name="T23" fmla="*/ 128 h 128"/>
              <a:gd name="T24" fmla="*/ 108 w 108"/>
              <a:gd name="T25" fmla="*/ 126 h 128"/>
              <a:gd name="T26" fmla="*/ 108 w 108"/>
              <a:gd name="T27" fmla="*/ 17 h 128"/>
              <a:gd name="T28" fmla="*/ 106 w 108"/>
              <a:gd name="T29" fmla="*/ 15 h 128"/>
              <a:gd name="T30" fmla="*/ 104 w 108"/>
              <a:gd name="T31" fmla="*/ 123 h 128"/>
              <a:gd name="T32" fmla="*/ 10 w 108"/>
              <a:gd name="T33" fmla="*/ 123 h 128"/>
              <a:gd name="T34" fmla="*/ 5 w 108"/>
              <a:gd name="T35" fmla="*/ 118 h 128"/>
              <a:gd name="T36" fmla="*/ 5 w 108"/>
              <a:gd name="T37" fmla="*/ 18 h 128"/>
              <a:gd name="T38" fmla="*/ 6 w 108"/>
              <a:gd name="T39" fmla="*/ 19 h 128"/>
              <a:gd name="T40" fmla="*/ 10 w 108"/>
              <a:gd name="T41" fmla="*/ 19 h 128"/>
              <a:gd name="T42" fmla="*/ 104 w 108"/>
              <a:gd name="T43" fmla="*/ 19 h 128"/>
              <a:gd name="T44" fmla="*/ 104 w 108"/>
              <a:gd name="T45" fmla="*/ 12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8" h="128">
                <a:moveTo>
                  <a:pt x="106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7"/>
                  <a:pt x="7" y="5"/>
                  <a:pt x="10" y="5"/>
                </a:cubicBezTo>
                <a:cubicBezTo>
                  <a:pt x="106" y="5"/>
                  <a:pt x="106" y="5"/>
                  <a:pt x="106" y="5"/>
                </a:cubicBezTo>
                <a:cubicBezTo>
                  <a:pt x="107" y="5"/>
                  <a:pt x="108" y="4"/>
                  <a:pt x="108" y="2"/>
                </a:cubicBezTo>
                <a:cubicBezTo>
                  <a:pt x="108" y="1"/>
                  <a:pt x="107" y="0"/>
                  <a:pt x="106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106" y="128"/>
                  <a:pt x="106" y="128"/>
                  <a:pt x="106" y="128"/>
                </a:cubicBezTo>
                <a:cubicBezTo>
                  <a:pt x="107" y="128"/>
                  <a:pt x="108" y="127"/>
                  <a:pt x="108" y="126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6"/>
                  <a:pt x="107" y="15"/>
                  <a:pt x="106" y="15"/>
                </a:cubicBezTo>
                <a:close/>
                <a:moveTo>
                  <a:pt x="104" y="123"/>
                </a:move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8"/>
                  <a:pt x="5" y="18"/>
                  <a:pt x="5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8" y="19"/>
                  <a:pt x="9" y="19"/>
                  <a:pt x="10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1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28"/>
          <p:cNvSpPr>
            <a:spLocks/>
          </p:cNvSpPr>
          <p:nvPr/>
        </p:nvSpPr>
        <p:spPr bwMode="auto">
          <a:xfrm>
            <a:off x="687388" y="3336925"/>
            <a:ext cx="296863" cy="19050"/>
          </a:xfrm>
          <a:custGeom>
            <a:avLst/>
            <a:gdLst>
              <a:gd name="T0" fmla="*/ 2 w 79"/>
              <a:gd name="T1" fmla="*/ 5 h 5"/>
              <a:gd name="T2" fmla="*/ 76 w 79"/>
              <a:gd name="T3" fmla="*/ 5 h 5"/>
              <a:gd name="T4" fmla="*/ 79 w 79"/>
              <a:gd name="T5" fmla="*/ 3 h 5"/>
              <a:gd name="T6" fmla="*/ 76 w 79"/>
              <a:gd name="T7" fmla="*/ 0 h 5"/>
              <a:gd name="T8" fmla="*/ 2 w 79"/>
              <a:gd name="T9" fmla="*/ 0 h 5"/>
              <a:gd name="T10" fmla="*/ 0 w 79"/>
              <a:gd name="T11" fmla="*/ 3 h 5"/>
              <a:gd name="T12" fmla="*/ 2 w 79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" h="5">
                <a:moveTo>
                  <a:pt x="2" y="5"/>
                </a:moveTo>
                <a:cubicBezTo>
                  <a:pt x="76" y="5"/>
                  <a:pt x="76" y="5"/>
                  <a:pt x="76" y="5"/>
                </a:cubicBezTo>
                <a:cubicBezTo>
                  <a:pt x="78" y="5"/>
                  <a:pt x="79" y="4"/>
                  <a:pt x="79" y="3"/>
                </a:cubicBezTo>
                <a:cubicBezTo>
                  <a:pt x="79" y="1"/>
                  <a:pt x="78" y="0"/>
                  <a:pt x="7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29"/>
          <p:cNvSpPr>
            <a:spLocks noEditPoints="1"/>
          </p:cNvSpPr>
          <p:nvPr/>
        </p:nvSpPr>
        <p:spPr bwMode="auto">
          <a:xfrm>
            <a:off x="687388" y="3394075"/>
            <a:ext cx="128588" cy="130175"/>
          </a:xfrm>
          <a:custGeom>
            <a:avLst/>
            <a:gdLst>
              <a:gd name="T0" fmla="*/ 2 w 34"/>
              <a:gd name="T1" fmla="*/ 35 h 35"/>
              <a:gd name="T2" fmla="*/ 32 w 34"/>
              <a:gd name="T3" fmla="*/ 35 h 35"/>
              <a:gd name="T4" fmla="*/ 34 w 34"/>
              <a:gd name="T5" fmla="*/ 32 h 35"/>
              <a:gd name="T6" fmla="*/ 34 w 34"/>
              <a:gd name="T7" fmla="*/ 3 h 35"/>
              <a:gd name="T8" fmla="*/ 32 w 34"/>
              <a:gd name="T9" fmla="*/ 0 h 35"/>
              <a:gd name="T10" fmla="*/ 2 w 34"/>
              <a:gd name="T11" fmla="*/ 0 h 35"/>
              <a:gd name="T12" fmla="*/ 0 w 34"/>
              <a:gd name="T13" fmla="*/ 3 h 35"/>
              <a:gd name="T14" fmla="*/ 0 w 34"/>
              <a:gd name="T15" fmla="*/ 32 h 35"/>
              <a:gd name="T16" fmla="*/ 2 w 34"/>
              <a:gd name="T17" fmla="*/ 35 h 35"/>
              <a:gd name="T18" fmla="*/ 5 w 34"/>
              <a:gd name="T19" fmla="*/ 5 h 35"/>
              <a:gd name="T20" fmla="*/ 30 w 34"/>
              <a:gd name="T21" fmla="*/ 5 h 35"/>
              <a:gd name="T22" fmla="*/ 30 w 34"/>
              <a:gd name="T23" fmla="*/ 30 h 35"/>
              <a:gd name="T24" fmla="*/ 5 w 34"/>
              <a:gd name="T25" fmla="*/ 30 h 35"/>
              <a:gd name="T26" fmla="*/ 5 w 34"/>
              <a:gd name="T2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" h="35">
                <a:moveTo>
                  <a:pt x="2" y="35"/>
                </a:moveTo>
                <a:cubicBezTo>
                  <a:pt x="32" y="35"/>
                  <a:pt x="32" y="35"/>
                  <a:pt x="32" y="35"/>
                </a:cubicBezTo>
                <a:cubicBezTo>
                  <a:pt x="33" y="35"/>
                  <a:pt x="34" y="34"/>
                  <a:pt x="34" y="32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1"/>
                  <a:pt x="33" y="0"/>
                  <a:pt x="3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4"/>
                  <a:pt x="1" y="35"/>
                  <a:pt x="2" y="35"/>
                </a:cubicBezTo>
                <a:close/>
                <a:moveTo>
                  <a:pt x="5" y="5"/>
                </a:moveTo>
                <a:cubicBezTo>
                  <a:pt x="30" y="5"/>
                  <a:pt x="30" y="5"/>
                  <a:pt x="30" y="5"/>
                </a:cubicBezTo>
                <a:cubicBezTo>
                  <a:pt x="30" y="30"/>
                  <a:pt x="30" y="30"/>
                  <a:pt x="30" y="30"/>
                </a:cubicBezTo>
                <a:cubicBezTo>
                  <a:pt x="5" y="30"/>
                  <a:pt x="5" y="30"/>
                  <a:pt x="5" y="30"/>
                </a:cubicBezTo>
                <a:lnTo>
                  <a:pt x="5" y="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30"/>
          <p:cNvSpPr>
            <a:spLocks/>
          </p:cNvSpPr>
          <p:nvPr/>
        </p:nvSpPr>
        <p:spPr bwMode="auto">
          <a:xfrm>
            <a:off x="857250" y="3394075"/>
            <a:ext cx="127000" cy="17463"/>
          </a:xfrm>
          <a:custGeom>
            <a:avLst/>
            <a:gdLst>
              <a:gd name="T0" fmla="*/ 31 w 34"/>
              <a:gd name="T1" fmla="*/ 0 h 5"/>
              <a:gd name="T2" fmla="*/ 2 w 34"/>
              <a:gd name="T3" fmla="*/ 0 h 5"/>
              <a:gd name="T4" fmla="*/ 0 w 34"/>
              <a:gd name="T5" fmla="*/ 3 h 5"/>
              <a:gd name="T6" fmla="*/ 2 w 34"/>
              <a:gd name="T7" fmla="*/ 5 h 5"/>
              <a:gd name="T8" fmla="*/ 31 w 34"/>
              <a:gd name="T9" fmla="*/ 5 h 5"/>
              <a:gd name="T10" fmla="*/ 34 w 34"/>
              <a:gd name="T11" fmla="*/ 3 h 5"/>
              <a:gd name="T12" fmla="*/ 31 w 34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5">
                <a:moveTo>
                  <a:pt x="3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3" y="5"/>
                  <a:pt x="34" y="4"/>
                  <a:pt x="34" y="3"/>
                </a:cubicBezTo>
                <a:cubicBezTo>
                  <a:pt x="34" y="1"/>
                  <a:pt x="33" y="0"/>
                  <a:pt x="3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31"/>
          <p:cNvSpPr>
            <a:spLocks/>
          </p:cNvSpPr>
          <p:nvPr/>
        </p:nvSpPr>
        <p:spPr bwMode="auto">
          <a:xfrm>
            <a:off x="857250" y="3449638"/>
            <a:ext cx="127000" cy="19050"/>
          </a:xfrm>
          <a:custGeom>
            <a:avLst/>
            <a:gdLst>
              <a:gd name="T0" fmla="*/ 31 w 34"/>
              <a:gd name="T1" fmla="*/ 0 h 5"/>
              <a:gd name="T2" fmla="*/ 2 w 34"/>
              <a:gd name="T3" fmla="*/ 0 h 5"/>
              <a:gd name="T4" fmla="*/ 0 w 34"/>
              <a:gd name="T5" fmla="*/ 2 h 5"/>
              <a:gd name="T6" fmla="*/ 2 w 34"/>
              <a:gd name="T7" fmla="*/ 5 h 5"/>
              <a:gd name="T8" fmla="*/ 31 w 34"/>
              <a:gd name="T9" fmla="*/ 5 h 5"/>
              <a:gd name="T10" fmla="*/ 34 w 34"/>
              <a:gd name="T11" fmla="*/ 2 h 5"/>
              <a:gd name="T12" fmla="*/ 31 w 34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5">
                <a:moveTo>
                  <a:pt x="3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3" y="5"/>
                  <a:pt x="34" y="4"/>
                  <a:pt x="34" y="2"/>
                </a:cubicBezTo>
                <a:cubicBezTo>
                  <a:pt x="34" y="1"/>
                  <a:pt x="33" y="0"/>
                  <a:pt x="3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32"/>
          <p:cNvSpPr>
            <a:spLocks/>
          </p:cNvSpPr>
          <p:nvPr/>
        </p:nvSpPr>
        <p:spPr bwMode="auto">
          <a:xfrm>
            <a:off x="857250" y="3505200"/>
            <a:ext cx="127000" cy="19050"/>
          </a:xfrm>
          <a:custGeom>
            <a:avLst/>
            <a:gdLst>
              <a:gd name="T0" fmla="*/ 31 w 34"/>
              <a:gd name="T1" fmla="*/ 0 h 5"/>
              <a:gd name="T2" fmla="*/ 2 w 34"/>
              <a:gd name="T3" fmla="*/ 0 h 5"/>
              <a:gd name="T4" fmla="*/ 0 w 34"/>
              <a:gd name="T5" fmla="*/ 2 h 5"/>
              <a:gd name="T6" fmla="*/ 2 w 34"/>
              <a:gd name="T7" fmla="*/ 5 h 5"/>
              <a:gd name="T8" fmla="*/ 31 w 34"/>
              <a:gd name="T9" fmla="*/ 5 h 5"/>
              <a:gd name="T10" fmla="*/ 34 w 34"/>
              <a:gd name="T11" fmla="*/ 2 h 5"/>
              <a:gd name="T12" fmla="*/ 31 w 34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5">
                <a:moveTo>
                  <a:pt x="3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3" y="5"/>
                  <a:pt x="34" y="4"/>
                  <a:pt x="34" y="2"/>
                </a:cubicBezTo>
                <a:cubicBezTo>
                  <a:pt x="34" y="1"/>
                  <a:pt x="33" y="0"/>
                  <a:pt x="31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133"/>
          <p:cNvSpPr>
            <a:spLocks noEditPoints="1"/>
          </p:cNvSpPr>
          <p:nvPr/>
        </p:nvSpPr>
        <p:spPr bwMode="auto">
          <a:xfrm>
            <a:off x="568325" y="3254375"/>
            <a:ext cx="479425" cy="352425"/>
          </a:xfrm>
          <a:custGeom>
            <a:avLst/>
            <a:gdLst>
              <a:gd name="T0" fmla="*/ 126 w 128"/>
              <a:gd name="T1" fmla="*/ 0 h 94"/>
              <a:gd name="T2" fmla="*/ 17 w 128"/>
              <a:gd name="T3" fmla="*/ 0 h 94"/>
              <a:gd name="T4" fmla="*/ 15 w 128"/>
              <a:gd name="T5" fmla="*/ 2 h 94"/>
              <a:gd name="T6" fmla="*/ 15 w 128"/>
              <a:gd name="T7" fmla="*/ 84 h 94"/>
              <a:gd name="T8" fmla="*/ 10 w 128"/>
              <a:gd name="T9" fmla="*/ 89 h 94"/>
              <a:gd name="T10" fmla="*/ 5 w 128"/>
              <a:gd name="T11" fmla="*/ 84 h 94"/>
              <a:gd name="T12" fmla="*/ 5 w 128"/>
              <a:gd name="T13" fmla="*/ 14 h 94"/>
              <a:gd name="T14" fmla="*/ 2 w 128"/>
              <a:gd name="T15" fmla="*/ 11 h 94"/>
              <a:gd name="T16" fmla="*/ 0 w 128"/>
              <a:gd name="T17" fmla="*/ 14 h 94"/>
              <a:gd name="T18" fmla="*/ 0 w 128"/>
              <a:gd name="T19" fmla="*/ 84 h 94"/>
              <a:gd name="T20" fmla="*/ 10 w 128"/>
              <a:gd name="T21" fmla="*/ 94 h 94"/>
              <a:gd name="T22" fmla="*/ 118 w 128"/>
              <a:gd name="T23" fmla="*/ 94 h 94"/>
              <a:gd name="T24" fmla="*/ 128 w 128"/>
              <a:gd name="T25" fmla="*/ 84 h 94"/>
              <a:gd name="T26" fmla="*/ 128 w 128"/>
              <a:gd name="T27" fmla="*/ 2 h 94"/>
              <a:gd name="T28" fmla="*/ 126 w 128"/>
              <a:gd name="T29" fmla="*/ 0 h 94"/>
              <a:gd name="T30" fmla="*/ 123 w 128"/>
              <a:gd name="T31" fmla="*/ 84 h 94"/>
              <a:gd name="T32" fmla="*/ 118 w 128"/>
              <a:gd name="T33" fmla="*/ 89 h 94"/>
              <a:gd name="T34" fmla="*/ 18 w 128"/>
              <a:gd name="T35" fmla="*/ 89 h 94"/>
              <a:gd name="T36" fmla="*/ 19 w 128"/>
              <a:gd name="T37" fmla="*/ 87 h 94"/>
              <a:gd name="T38" fmla="*/ 19 w 128"/>
              <a:gd name="T39" fmla="*/ 84 h 94"/>
              <a:gd name="T40" fmla="*/ 19 w 128"/>
              <a:gd name="T41" fmla="*/ 5 h 94"/>
              <a:gd name="T42" fmla="*/ 123 w 128"/>
              <a:gd name="T43" fmla="*/ 5 h 94"/>
              <a:gd name="T44" fmla="*/ 123 w 128"/>
              <a:gd name="T45" fmla="*/ 8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94">
                <a:moveTo>
                  <a:pt x="126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1"/>
                  <a:pt x="15" y="2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87"/>
                  <a:pt x="13" y="89"/>
                  <a:pt x="10" y="89"/>
                </a:cubicBezTo>
                <a:cubicBezTo>
                  <a:pt x="7" y="89"/>
                  <a:pt x="5" y="87"/>
                  <a:pt x="5" y="8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2"/>
                  <a:pt x="4" y="11"/>
                  <a:pt x="2" y="11"/>
                </a:cubicBezTo>
                <a:cubicBezTo>
                  <a:pt x="1" y="11"/>
                  <a:pt x="0" y="12"/>
                  <a:pt x="0" y="1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9"/>
                  <a:pt x="4" y="94"/>
                  <a:pt x="10" y="94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24" y="94"/>
                  <a:pt x="128" y="89"/>
                  <a:pt x="128" y="84"/>
                </a:cubicBezTo>
                <a:cubicBezTo>
                  <a:pt x="128" y="2"/>
                  <a:pt x="128" y="2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  <a:moveTo>
                  <a:pt x="123" y="84"/>
                </a:moveTo>
                <a:cubicBezTo>
                  <a:pt x="123" y="87"/>
                  <a:pt x="121" y="89"/>
                  <a:pt x="118" y="89"/>
                </a:cubicBezTo>
                <a:cubicBezTo>
                  <a:pt x="18" y="89"/>
                  <a:pt x="18" y="89"/>
                  <a:pt x="18" y="89"/>
                </a:cubicBezTo>
                <a:cubicBezTo>
                  <a:pt x="19" y="87"/>
                  <a:pt x="19" y="87"/>
                  <a:pt x="19" y="87"/>
                </a:cubicBezTo>
                <a:cubicBezTo>
                  <a:pt x="19" y="86"/>
                  <a:pt x="19" y="85"/>
                  <a:pt x="19" y="84"/>
                </a:cubicBezTo>
                <a:cubicBezTo>
                  <a:pt x="19" y="5"/>
                  <a:pt x="19" y="5"/>
                  <a:pt x="19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8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134"/>
          <p:cNvSpPr>
            <a:spLocks noEditPoints="1"/>
          </p:cNvSpPr>
          <p:nvPr/>
        </p:nvSpPr>
        <p:spPr bwMode="auto">
          <a:xfrm>
            <a:off x="11139488" y="2349500"/>
            <a:ext cx="481013" cy="239713"/>
          </a:xfrm>
          <a:custGeom>
            <a:avLst/>
            <a:gdLst>
              <a:gd name="T0" fmla="*/ 122 w 128"/>
              <a:gd name="T1" fmla="*/ 11 h 64"/>
              <a:gd name="T2" fmla="*/ 113 w 128"/>
              <a:gd name="T3" fmla="*/ 11 h 64"/>
              <a:gd name="T4" fmla="*/ 113 w 128"/>
              <a:gd name="T5" fmla="*/ 6 h 64"/>
              <a:gd name="T6" fmla="*/ 107 w 128"/>
              <a:gd name="T7" fmla="*/ 0 h 64"/>
              <a:gd name="T8" fmla="*/ 6 w 128"/>
              <a:gd name="T9" fmla="*/ 0 h 64"/>
              <a:gd name="T10" fmla="*/ 0 w 128"/>
              <a:gd name="T11" fmla="*/ 6 h 64"/>
              <a:gd name="T12" fmla="*/ 0 w 128"/>
              <a:gd name="T13" fmla="*/ 58 h 64"/>
              <a:gd name="T14" fmla="*/ 6 w 128"/>
              <a:gd name="T15" fmla="*/ 64 h 64"/>
              <a:gd name="T16" fmla="*/ 107 w 128"/>
              <a:gd name="T17" fmla="*/ 64 h 64"/>
              <a:gd name="T18" fmla="*/ 113 w 128"/>
              <a:gd name="T19" fmla="*/ 58 h 64"/>
              <a:gd name="T20" fmla="*/ 113 w 128"/>
              <a:gd name="T21" fmla="*/ 53 h 64"/>
              <a:gd name="T22" fmla="*/ 122 w 128"/>
              <a:gd name="T23" fmla="*/ 53 h 64"/>
              <a:gd name="T24" fmla="*/ 128 w 128"/>
              <a:gd name="T25" fmla="*/ 47 h 64"/>
              <a:gd name="T26" fmla="*/ 128 w 128"/>
              <a:gd name="T27" fmla="*/ 17 h 64"/>
              <a:gd name="T28" fmla="*/ 122 w 128"/>
              <a:gd name="T29" fmla="*/ 11 h 64"/>
              <a:gd name="T30" fmla="*/ 109 w 128"/>
              <a:gd name="T31" fmla="*/ 59 h 64"/>
              <a:gd name="T32" fmla="*/ 5 w 128"/>
              <a:gd name="T33" fmla="*/ 59 h 64"/>
              <a:gd name="T34" fmla="*/ 5 w 128"/>
              <a:gd name="T35" fmla="*/ 5 h 64"/>
              <a:gd name="T36" fmla="*/ 109 w 128"/>
              <a:gd name="T37" fmla="*/ 5 h 64"/>
              <a:gd name="T38" fmla="*/ 109 w 128"/>
              <a:gd name="T39" fmla="*/ 59 h 64"/>
              <a:gd name="T40" fmla="*/ 123 w 128"/>
              <a:gd name="T41" fmla="*/ 48 h 64"/>
              <a:gd name="T42" fmla="*/ 113 w 128"/>
              <a:gd name="T43" fmla="*/ 48 h 64"/>
              <a:gd name="T44" fmla="*/ 113 w 128"/>
              <a:gd name="T45" fmla="*/ 16 h 64"/>
              <a:gd name="T46" fmla="*/ 123 w 128"/>
              <a:gd name="T47" fmla="*/ 16 h 64"/>
              <a:gd name="T48" fmla="*/ 123 w 128"/>
              <a:gd name="T4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64">
                <a:moveTo>
                  <a:pt x="122" y="11"/>
                </a:moveTo>
                <a:cubicBezTo>
                  <a:pt x="113" y="11"/>
                  <a:pt x="113" y="11"/>
                  <a:pt x="113" y="11"/>
                </a:cubicBezTo>
                <a:cubicBezTo>
                  <a:pt x="113" y="6"/>
                  <a:pt x="113" y="6"/>
                  <a:pt x="113" y="6"/>
                </a:cubicBezTo>
                <a:cubicBezTo>
                  <a:pt x="113" y="3"/>
                  <a:pt x="111" y="0"/>
                  <a:pt x="10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3" y="64"/>
                  <a:pt x="6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11" y="64"/>
                  <a:pt x="113" y="61"/>
                  <a:pt x="113" y="58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5" y="53"/>
                  <a:pt x="128" y="50"/>
                  <a:pt x="128" y="47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28" y="14"/>
                  <a:pt x="125" y="11"/>
                  <a:pt x="122" y="11"/>
                </a:cubicBezTo>
                <a:close/>
                <a:moveTo>
                  <a:pt x="109" y="59"/>
                </a:moveTo>
                <a:cubicBezTo>
                  <a:pt x="5" y="59"/>
                  <a:pt x="5" y="59"/>
                  <a:pt x="5" y="59"/>
                </a:cubicBezTo>
                <a:cubicBezTo>
                  <a:pt x="5" y="5"/>
                  <a:pt x="5" y="5"/>
                  <a:pt x="5" y="5"/>
                </a:cubicBezTo>
                <a:cubicBezTo>
                  <a:pt x="109" y="5"/>
                  <a:pt x="109" y="5"/>
                  <a:pt x="109" y="5"/>
                </a:cubicBezTo>
                <a:lnTo>
                  <a:pt x="109" y="59"/>
                </a:lnTo>
                <a:close/>
                <a:moveTo>
                  <a:pt x="123" y="48"/>
                </a:moveTo>
                <a:cubicBezTo>
                  <a:pt x="113" y="48"/>
                  <a:pt x="113" y="48"/>
                  <a:pt x="113" y="48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23" y="16"/>
                  <a:pt x="123" y="16"/>
                  <a:pt x="123" y="16"/>
                </a:cubicBezTo>
                <a:lnTo>
                  <a:pt x="123" y="4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35"/>
          <p:cNvSpPr>
            <a:spLocks/>
          </p:cNvSpPr>
          <p:nvPr/>
        </p:nvSpPr>
        <p:spPr bwMode="auto">
          <a:xfrm>
            <a:off x="11312525" y="2435225"/>
            <a:ext cx="79375" cy="79375"/>
          </a:xfrm>
          <a:custGeom>
            <a:avLst/>
            <a:gdLst>
              <a:gd name="T0" fmla="*/ 7 w 21"/>
              <a:gd name="T1" fmla="*/ 11 h 21"/>
              <a:gd name="T2" fmla="*/ 1 w 21"/>
              <a:gd name="T3" fmla="*/ 17 h 21"/>
              <a:gd name="T4" fmla="*/ 1 w 21"/>
              <a:gd name="T5" fmla="*/ 20 h 21"/>
              <a:gd name="T6" fmla="*/ 4 w 21"/>
              <a:gd name="T7" fmla="*/ 20 h 21"/>
              <a:gd name="T8" fmla="*/ 11 w 21"/>
              <a:gd name="T9" fmla="*/ 14 h 21"/>
              <a:gd name="T10" fmla="*/ 17 w 21"/>
              <a:gd name="T11" fmla="*/ 20 h 21"/>
              <a:gd name="T12" fmla="*/ 20 w 21"/>
              <a:gd name="T13" fmla="*/ 20 h 21"/>
              <a:gd name="T14" fmla="*/ 20 w 21"/>
              <a:gd name="T15" fmla="*/ 17 h 21"/>
              <a:gd name="T16" fmla="*/ 14 w 21"/>
              <a:gd name="T17" fmla="*/ 11 h 21"/>
              <a:gd name="T18" fmla="*/ 20 w 21"/>
              <a:gd name="T19" fmla="*/ 4 h 21"/>
              <a:gd name="T20" fmla="*/ 20 w 21"/>
              <a:gd name="T21" fmla="*/ 1 h 21"/>
              <a:gd name="T22" fmla="*/ 17 w 21"/>
              <a:gd name="T23" fmla="*/ 1 h 21"/>
              <a:gd name="T24" fmla="*/ 11 w 21"/>
              <a:gd name="T25" fmla="*/ 7 h 21"/>
              <a:gd name="T26" fmla="*/ 4 w 21"/>
              <a:gd name="T27" fmla="*/ 1 h 21"/>
              <a:gd name="T28" fmla="*/ 1 w 21"/>
              <a:gd name="T29" fmla="*/ 1 h 21"/>
              <a:gd name="T30" fmla="*/ 1 w 21"/>
              <a:gd name="T31" fmla="*/ 4 h 21"/>
              <a:gd name="T32" fmla="*/ 7 w 21"/>
              <a:gd name="T33" fmla="*/ 1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" h="21">
                <a:moveTo>
                  <a:pt x="7" y="11"/>
                </a:move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9"/>
                  <a:pt x="1" y="20"/>
                </a:cubicBezTo>
                <a:cubicBezTo>
                  <a:pt x="2" y="21"/>
                  <a:pt x="3" y="21"/>
                  <a:pt x="4" y="20"/>
                </a:cubicBezTo>
                <a:cubicBezTo>
                  <a:pt x="11" y="14"/>
                  <a:pt x="11" y="14"/>
                  <a:pt x="11" y="14"/>
                </a:cubicBezTo>
                <a:cubicBezTo>
                  <a:pt x="17" y="20"/>
                  <a:pt x="17" y="20"/>
                  <a:pt x="17" y="20"/>
                </a:cubicBezTo>
                <a:cubicBezTo>
                  <a:pt x="18" y="21"/>
                  <a:pt x="19" y="21"/>
                  <a:pt x="20" y="20"/>
                </a:cubicBezTo>
                <a:cubicBezTo>
                  <a:pt x="21" y="19"/>
                  <a:pt x="21" y="18"/>
                  <a:pt x="20" y="17"/>
                </a:cubicBezTo>
                <a:cubicBezTo>
                  <a:pt x="14" y="11"/>
                  <a:pt x="14" y="11"/>
                  <a:pt x="14" y="11"/>
                </a:cubicBezTo>
                <a:cubicBezTo>
                  <a:pt x="20" y="4"/>
                  <a:pt x="20" y="4"/>
                  <a:pt x="20" y="4"/>
                </a:cubicBezTo>
                <a:cubicBezTo>
                  <a:pt x="21" y="3"/>
                  <a:pt x="21" y="2"/>
                  <a:pt x="20" y="1"/>
                </a:cubicBezTo>
                <a:cubicBezTo>
                  <a:pt x="19" y="0"/>
                  <a:pt x="18" y="0"/>
                  <a:pt x="17" y="1"/>
                </a:cubicBezTo>
                <a:cubicBezTo>
                  <a:pt x="11" y="7"/>
                  <a:pt x="11" y="7"/>
                  <a:pt x="11" y="7"/>
                </a:cubicBezTo>
                <a:cubicBezTo>
                  <a:pt x="4" y="1"/>
                  <a:pt x="4" y="1"/>
                  <a:pt x="4" y="1"/>
                </a:cubicBez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3"/>
                  <a:pt x="1" y="4"/>
                </a:cubicBezTo>
                <a:lnTo>
                  <a:pt x="7" y="1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36"/>
          <p:cNvSpPr>
            <a:spLocks noEditPoints="1"/>
          </p:cNvSpPr>
          <p:nvPr/>
        </p:nvSpPr>
        <p:spPr bwMode="auto">
          <a:xfrm>
            <a:off x="10179050" y="2349500"/>
            <a:ext cx="481013" cy="239713"/>
          </a:xfrm>
          <a:custGeom>
            <a:avLst/>
            <a:gdLst>
              <a:gd name="T0" fmla="*/ 128 w 128"/>
              <a:gd name="T1" fmla="*/ 17 h 64"/>
              <a:gd name="T2" fmla="*/ 122 w 128"/>
              <a:gd name="T3" fmla="*/ 11 h 64"/>
              <a:gd name="T4" fmla="*/ 113 w 128"/>
              <a:gd name="T5" fmla="*/ 11 h 64"/>
              <a:gd name="T6" fmla="*/ 113 w 128"/>
              <a:gd name="T7" fmla="*/ 6 h 64"/>
              <a:gd name="T8" fmla="*/ 107 w 128"/>
              <a:gd name="T9" fmla="*/ 0 h 64"/>
              <a:gd name="T10" fmla="*/ 6 w 128"/>
              <a:gd name="T11" fmla="*/ 0 h 64"/>
              <a:gd name="T12" fmla="*/ 0 w 128"/>
              <a:gd name="T13" fmla="*/ 6 h 64"/>
              <a:gd name="T14" fmla="*/ 0 w 128"/>
              <a:gd name="T15" fmla="*/ 58 h 64"/>
              <a:gd name="T16" fmla="*/ 6 w 128"/>
              <a:gd name="T17" fmla="*/ 64 h 64"/>
              <a:gd name="T18" fmla="*/ 107 w 128"/>
              <a:gd name="T19" fmla="*/ 64 h 64"/>
              <a:gd name="T20" fmla="*/ 113 w 128"/>
              <a:gd name="T21" fmla="*/ 58 h 64"/>
              <a:gd name="T22" fmla="*/ 113 w 128"/>
              <a:gd name="T23" fmla="*/ 53 h 64"/>
              <a:gd name="T24" fmla="*/ 122 w 128"/>
              <a:gd name="T25" fmla="*/ 53 h 64"/>
              <a:gd name="T26" fmla="*/ 128 w 128"/>
              <a:gd name="T27" fmla="*/ 47 h 64"/>
              <a:gd name="T28" fmla="*/ 128 w 128"/>
              <a:gd name="T29" fmla="*/ 17 h 64"/>
              <a:gd name="T30" fmla="*/ 5 w 128"/>
              <a:gd name="T31" fmla="*/ 59 h 64"/>
              <a:gd name="T32" fmla="*/ 5 w 128"/>
              <a:gd name="T33" fmla="*/ 5 h 64"/>
              <a:gd name="T34" fmla="*/ 33 w 128"/>
              <a:gd name="T35" fmla="*/ 5 h 64"/>
              <a:gd name="T36" fmla="*/ 88 w 128"/>
              <a:gd name="T37" fmla="*/ 59 h 64"/>
              <a:gd name="T38" fmla="*/ 5 w 128"/>
              <a:gd name="T39" fmla="*/ 59 h 64"/>
              <a:gd name="T40" fmla="*/ 109 w 128"/>
              <a:gd name="T41" fmla="*/ 59 h 64"/>
              <a:gd name="T42" fmla="*/ 95 w 128"/>
              <a:gd name="T43" fmla="*/ 59 h 64"/>
              <a:gd name="T44" fmla="*/ 40 w 128"/>
              <a:gd name="T45" fmla="*/ 5 h 64"/>
              <a:gd name="T46" fmla="*/ 109 w 128"/>
              <a:gd name="T47" fmla="*/ 5 h 64"/>
              <a:gd name="T48" fmla="*/ 109 w 128"/>
              <a:gd name="T49" fmla="*/ 59 h 64"/>
              <a:gd name="T50" fmla="*/ 123 w 128"/>
              <a:gd name="T51" fmla="*/ 48 h 64"/>
              <a:gd name="T52" fmla="*/ 113 w 128"/>
              <a:gd name="T53" fmla="*/ 48 h 64"/>
              <a:gd name="T54" fmla="*/ 113 w 128"/>
              <a:gd name="T55" fmla="*/ 16 h 64"/>
              <a:gd name="T56" fmla="*/ 123 w 128"/>
              <a:gd name="T57" fmla="*/ 16 h 64"/>
              <a:gd name="T58" fmla="*/ 123 w 128"/>
              <a:gd name="T5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64">
                <a:moveTo>
                  <a:pt x="128" y="17"/>
                </a:moveTo>
                <a:cubicBezTo>
                  <a:pt x="128" y="14"/>
                  <a:pt x="125" y="11"/>
                  <a:pt x="122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6"/>
                  <a:pt x="113" y="6"/>
                  <a:pt x="113" y="6"/>
                </a:cubicBezTo>
                <a:cubicBezTo>
                  <a:pt x="113" y="3"/>
                  <a:pt x="110" y="0"/>
                  <a:pt x="10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3" y="64"/>
                  <a:pt x="6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10" y="64"/>
                  <a:pt x="113" y="61"/>
                  <a:pt x="113" y="58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5" y="53"/>
                  <a:pt x="128" y="50"/>
                  <a:pt x="128" y="47"/>
                </a:cubicBezTo>
                <a:lnTo>
                  <a:pt x="128" y="17"/>
                </a:lnTo>
                <a:close/>
                <a:moveTo>
                  <a:pt x="5" y="59"/>
                </a:moveTo>
                <a:cubicBezTo>
                  <a:pt x="5" y="5"/>
                  <a:pt x="5" y="5"/>
                  <a:pt x="5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88" y="59"/>
                  <a:pt x="88" y="59"/>
                  <a:pt x="88" y="59"/>
                </a:cubicBezTo>
                <a:lnTo>
                  <a:pt x="5" y="59"/>
                </a:lnTo>
                <a:close/>
                <a:moveTo>
                  <a:pt x="109" y="59"/>
                </a:moveTo>
                <a:cubicBezTo>
                  <a:pt x="95" y="59"/>
                  <a:pt x="95" y="59"/>
                  <a:pt x="95" y="59"/>
                </a:cubicBezTo>
                <a:cubicBezTo>
                  <a:pt x="40" y="5"/>
                  <a:pt x="40" y="5"/>
                  <a:pt x="40" y="5"/>
                </a:cubicBezTo>
                <a:cubicBezTo>
                  <a:pt x="109" y="5"/>
                  <a:pt x="109" y="5"/>
                  <a:pt x="109" y="5"/>
                </a:cubicBezTo>
                <a:lnTo>
                  <a:pt x="109" y="59"/>
                </a:lnTo>
                <a:close/>
                <a:moveTo>
                  <a:pt x="123" y="48"/>
                </a:moveTo>
                <a:cubicBezTo>
                  <a:pt x="113" y="48"/>
                  <a:pt x="113" y="48"/>
                  <a:pt x="113" y="48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23" y="16"/>
                  <a:pt x="123" y="16"/>
                  <a:pt x="123" y="16"/>
                </a:cubicBezTo>
                <a:lnTo>
                  <a:pt x="123" y="4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37"/>
          <p:cNvSpPr>
            <a:spLocks noEditPoints="1"/>
          </p:cNvSpPr>
          <p:nvPr/>
        </p:nvSpPr>
        <p:spPr bwMode="auto">
          <a:xfrm>
            <a:off x="9217025" y="2349500"/>
            <a:ext cx="481013" cy="239713"/>
          </a:xfrm>
          <a:custGeom>
            <a:avLst/>
            <a:gdLst>
              <a:gd name="T0" fmla="*/ 128 w 128"/>
              <a:gd name="T1" fmla="*/ 17 h 64"/>
              <a:gd name="T2" fmla="*/ 122 w 128"/>
              <a:gd name="T3" fmla="*/ 11 h 64"/>
              <a:gd name="T4" fmla="*/ 113 w 128"/>
              <a:gd name="T5" fmla="*/ 11 h 64"/>
              <a:gd name="T6" fmla="*/ 113 w 128"/>
              <a:gd name="T7" fmla="*/ 6 h 64"/>
              <a:gd name="T8" fmla="*/ 107 w 128"/>
              <a:gd name="T9" fmla="*/ 0 h 64"/>
              <a:gd name="T10" fmla="*/ 6 w 128"/>
              <a:gd name="T11" fmla="*/ 0 h 64"/>
              <a:gd name="T12" fmla="*/ 0 w 128"/>
              <a:gd name="T13" fmla="*/ 6 h 64"/>
              <a:gd name="T14" fmla="*/ 0 w 128"/>
              <a:gd name="T15" fmla="*/ 58 h 64"/>
              <a:gd name="T16" fmla="*/ 6 w 128"/>
              <a:gd name="T17" fmla="*/ 64 h 64"/>
              <a:gd name="T18" fmla="*/ 107 w 128"/>
              <a:gd name="T19" fmla="*/ 64 h 64"/>
              <a:gd name="T20" fmla="*/ 113 w 128"/>
              <a:gd name="T21" fmla="*/ 58 h 64"/>
              <a:gd name="T22" fmla="*/ 113 w 128"/>
              <a:gd name="T23" fmla="*/ 53 h 64"/>
              <a:gd name="T24" fmla="*/ 122 w 128"/>
              <a:gd name="T25" fmla="*/ 53 h 64"/>
              <a:gd name="T26" fmla="*/ 128 w 128"/>
              <a:gd name="T27" fmla="*/ 47 h 64"/>
              <a:gd name="T28" fmla="*/ 128 w 128"/>
              <a:gd name="T29" fmla="*/ 17 h 64"/>
              <a:gd name="T30" fmla="*/ 109 w 128"/>
              <a:gd name="T31" fmla="*/ 59 h 64"/>
              <a:gd name="T32" fmla="*/ 5 w 128"/>
              <a:gd name="T33" fmla="*/ 59 h 64"/>
              <a:gd name="T34" fmla="*/ 5 w 128"/>
              <a:gd name="T35" fmla="*/ 5 h 64"/>
              <a:gd name="T36" fmla="*/ 109 w 128"/>
              <a:gd name="T37" fmla="*/ 5 h 64"/>
              <a:gd name="T38" fmla="*/ 109 w 128"/>
              <a:gd name="T39" fmla="*/ 59 h 64"/>
              <a:gd name="T40" fmla="*/ 123 w 128"/>
              <a:gd name="T41" fmla="*/ 48 h 64"/>
              <a:gd name="T42" fmla="*/ 113 w 128"/>
              <a:gd name="T43" fmla="*/ 48 h 64"/>
              <a:gd name="T44" fmla="*/ 113 w 128"/>
              <a:gd name="T45" fmla="*/ 16 h 64"/>
              <a:gd name="T46" fmla="*/ 123 w 128"/>
              <a:gd name="T47" fmla="*/ 16 h 64"/>
              <a:gd name="T48" fmla="*/ 123 w 128"/>
              <a:gd name="T4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64">
                <a:moveTo>
                  <a:pt x="128" y="17"/>
                </a:moveTo>
                <a:cubicBezTo>
                  <a:pt x="128" y="14"/>
                  <a:pt x="125" y="11"/>
                  <a:pt x="122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6"/>
                  <a:pt x="113" y="6"/>
                  <a:pt x="113" y="6"/>
                </a:cubicBezTo>
                <a:cubicBezTo>
                  <a:pt x="113" y="3"/>
                  <a:pt x="110" y="0"/>
                  <a:pt x="10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3" y="64"/>
                  <a:pt x="6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10" y="64"/>
                  <a:pt x="113" y="61"/>
                  <a:pt x="113" y="58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5" y="53"/>
                  <a:pt x="128" y="50"/>
                  <a:pt x="128" y="47"/>
                </a:cubicBezTo>
                <a:lnTo>
                  <a:pt x="128" y="17"/>
                </a:lnTo>
                <a:close/>
                <a:moveTo>
                  <a:pt x="109" y="59"/>
                </a:moveTo>
                <a:cubicBezTo>
                  <a:pt x="5" y="59"/>
                  <a:pt x="5" y="59"/>
                  <a:pt x="5" y="59"/>
                </a:cubicBezTo>
                <a:cubicBezTo>
                  <a:pt x="5" y="5"/>
                  <a:pt x="5" y="5"/>
                  <a:pt x="5" y="5"/>
                </a:cubicBezTo>
                <a:cubicBezTo>
                  <a:pt x="109" y="5"/>
                  <a:pt x="109" y="5"/>
                  <a:pt x="109" y="5"/>
                </a:cubicBezTo>
                <a:lnTo>
                  <a:pt x="109" y="59"/>
                </a:lnTo>
                <a:close/>
                <a:moveTo>
                  <a:pt x="123" y="48"/>
                </a:moveTo>
                <a:cubicBezTo>
                  <a:pt x="113" y="48"/>
                  <a:pt x="113" y="48"/>
                  <a:pt x="113" y="48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23" y="16"/>
                  <a:pt x="123" y="16"/>
                  <a:pt x="123" y="16"/>
                </a:cubicBezTo>
                <a:lnTo>
                  <a:pt x="123" y="4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38"/>
          <p:cNvSpPr>
            <a:spLocks noEditPoints="1"/>
          </p:cNvSpPr>
          <p:nvPr/>
        </p:nvSpPr>
        <p:spPr bwMode="auto">
          <a:xfrm>
            <a:off x="8366125" y="2228850"/>
            <a:ext cx="261938" cy="481013"/>
          </a:xfrm>
          <a:custGeom>
            <a:avLst/>
            <a:gdLst>
              <a:gd name="T0" fmla="*/ 64 w 70"/>
              <a:gd name="T1" fmla="*/ 92 h 128"/>
              <a:gd name="T2" fmla="*/ 62 w 70"/>
              <a:gd name="T3" fmla="*/ 90 h 128"/>
              <a:gd name="T4" fmla="*/ 37 w 70"/>
              <a:gd name="T5" fmla="*/ 90 h 128"/>
              <a:gd name="T6" fmla="*/ 37 w 70"/>
              <a:gd name="T7" fmla="*/ 34 h 128"/>
              <a:gd name="T8" fmla="*/ 38 w 70"/>
              <a:gd name="T9" fmla="*/ 34 h 128"/>
              <a:gd name="T10" fmla="*/ 52 w 70"/>
              <a:gd name="T11" fmla="*/ 17 h 128"/>
              <a:gd name="T12" fmla="*/ 35 w 70"/>
              <a:gd name="T13" fmla="*/ 0 h 128"/>
              <a:gd name="T14" fmla="*/ 18 w 70"/>
              <a:gd name="T15" fmla="*/ 17 h 128"/>
              <a:gd name="T16" fmla="*/ 32 w 70"/>
              <a:gd name="T17" fmla="*/ 34 h 128"/>
              <a:gd name="T18" fmla="*/ 33 w 70"/>
              <a:gd name="T19" fmla="*/ 34 h 128"/>
              <a:gd name="T20" fmla="*/ 33 w 70"/>
              <a:gd name="T21" fmla="*/ 90 h 128"/>
              <a:gd name="T22" fmla="*/ 8 w 70"/>
              <a:gd name="T23" fmla="*/ 90 h 128"/>
              <a:gd name="T24" fmla="*/ 6 w 70"/>
              <a:gd name="T25" fmla="*/ 92 h 128"/>
              <a:gd name="T26" fmla="*/ 6 w 70"/>
              <a:gd name="T27" fmla="*/ 92 h 128"/>
              <a:gd name="T28" fmla="*/ 0 w 70"/>
              <a:gd name="T29" fmla="*/ 122 h 128"/>
              <a:gd name="T30" fmla="*/ 2 w 70"/>
              <a:gd name="T31" fmla="*/ 124 h 128"/>
              <a:gd name="T32" fmla="*/ 8 w 70"/>
              <a:gd name="T33" fmla="*/ 124 h 128"/>
              <a:gd name="T34" fmla="*/ 8 w 70"/>
              <a:gd name="T35" fmla="*/ 126 h 128"/>
              <a:gd name="T36" fmla="*/ 10 w 70"/>
              <a:gd name="T37" fmla="*/ 128 h 128"/>
              <a:gd name="T38" fmla="*/ 12 w 70"/>
              <a:gd name="T39" fmla="*/ 126 h 128"/>
              <a:gd name="T40" fmla="*/ 12 w 70"/>
              <a:gd name="T41" fmla="*/ 124 h 128"/>
              <a:gd name="T42" fmla="*/ 58 w 70"/>
              <a:gd name="T43" fmla="*/ 124 h 128"/>
              <a:gd name="T44" fmla="*/ 58 w 70"/>
              <a:gd name="T45" fmla="*/ 126 h 128"/>
              <a:gd name="T46" fmla="*/ 60 w 70"/>
              <a:gd name="T47" fmla="*/ 128 h 128"/>
              <a:gd name="T48" fmla="*/ 62 w 70"/>
              <a:gd name="T49" fmla="*/ 126 h 128"/>
              <a:gd name="T50" fmla="*/ 62 w 70"/>
              <a:gd name="T51" fmla="*/ 124 h 128"/>
              <a:gd name="T52" fmla="*/ 68 w 70"/>
              <a:gd name="T53" fmla="*/ 124 h 128"/>
              <a:gd name="T54" fmla="*/ 70 w 70"/>
              <a:gd name="T55" fmla="*/ 122 h 128"/>
              <a:gd name="T56" fmla="*/ 64 w 70"/>
              <a:gd name="T57" fmla="*/ 92 h 128"/>
              <a:gd name="T58" fmla="*/ 22 w 70"/>
              <a:gd name="T59" fmla="*/ 17 h 128"/>
              <a:gd name="T60" fmla="*/ 35 w 70"/>
              <a:gd name="T61" fmla="*/ 5 h 128"/>
              <a:gd name="T62" fmla="*/ 48 w 70"/>
              <a:gd name="T63" fmla="*/ 17 h 128"/>
              <a:gd name="T64" fmla="*/ 35 w 70"/>
              <a:gd name="T65" fmla="*/ 30 h 128"/>
              <a:gd name="T66" fmla="*/ 22 w 70"/>
              <a:gd name="T67" fmla="*/ 17 h 128"/>
              <a:gd name="T68" fmla="*/ 65 w 70"/>
              <a:gd name="T69" fmla="*/ 120 h 128"/>
              <a:gd name="T70" fmla="*/ 5 w 70"/>
              <a:gd name="T71" fmla="*/ 120 h 128"/>
              <a:gd name="T72" fmla="*/ 10 w 70"/>
              <a:gd name="T73" fmla="*/ 95 h 128"/>
              <a:gd name="T74" fmla="*/ 60 w 70"/>
              <a:gd name="T75" fmla="*/ 95 h 128"/>
              <a:gd name="T76" fmla="*/ 60 w 70"/>
              <a:gd name="T77" fmla="*/ 96 h 128"/>
              <a:gd name="T78" fmla="*/ 64 w 70"/>
              <a:gd name="T79" fmla="*/ 118 h 128"/>
              <a:gd name="T80" fmla="*/ 65 w 70"/>
              <a:gd name="T81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0" h="128">
                <a:moveTo>
                  <a:pt x="64" y="92"/>
                </a:moveTo>
                <a:cubicBezTo>
                  <a:pt x="64" y="91"/>
                  <a:pt x="63" y="90"/>
                  <a:pt x="62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37" y="34"/>
                  <a:pt x="37" y="34"/>
                  <a:pt x="37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46" y="32"/>
                  <a:pt x="52" y="25"/>
                  <a:pt x="52" y="17"/>
                </a:cubicBezTo>
                <a:cubicBezTo>
                  <a:pt x="52" y="8"/>
                  <a:pt x="44" y="0"/>
                  <a:pt x="35" y="0"/>
                </a:cubicBezTo>
                <a:cubicBezTo>
                  <a:pt x="26" y="0"/>
                  <a:pt x="18" y="8"/>
                  <a:pt x="18" y="17"/>
                </a:cubicBezTo>
                <a:cubicBezTo>
                  <a:pt x="18" y="25"/>
                  <a:pt x="24" y="32"/>
                  <a:pt x="32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90"/>
                  <a:pt x="33" y="90"/>
                  <a:pt x="33" y="90"/>
                </a:cubicBezTo>
                <a:cubicBezTo>
                  <a:pt x="8" y="90"/>
                  <a:pt x="8" y="90"/>
                  <a:pt x="8" y="90"/>
                </a:cubicBezTo>
                <a:cubicBezTo>
                  <a:pt x="7" y="90"/>
                  <a:pt x="6" y="91"/>
                  <a:pt x="6" y="92"/>
                </a:cubicBezTo>
                <a:cubicBezTo>
                  <a:pt x="6" y="92"/>
                  <a:pt x="6" y="92"/>
                  <a:pt x="6" y="92"/>
                </a:cubicBezTo>
                <a:cubicBezTo>
                  <a:pt x="4" y="100"/>
                  <a:pt x="0" y="121"/>
                  <a:pt x="0" y="122"/>
                </a:cubicBezTo>
                <a:cubicBezTo>
                  <a:pt x="0" y="123"/>
                  <a:pt x="1" y="124"/>
                  <a:pt x="2" y="124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6"/>
                  <a:pt x="8" y="126"/>
                  <a:pt x="8" y="126"/>
                </a:cubicBezTo>
                <a:cubicBezTo>
                  <a:pt x="8" y="127"/>
                  <a:pt x="9" y="128"/>
                  <a:pt x="10" y="128"/>
                </a:cubicBezTo>
                <a:cubicBezTo>
                  <a:pt x="11" y="128"/>
                  <a:pt x="12" y="127"/>
                  <a:pt x="12" y="126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58" y="124"/>
                  <a:pt x="58" y="124"/>
                  <a:pt x="58" y="124"/>
                </a:cubicBezTo>
                <a:cubicBezTo>
                  <a:pt x="58" y="126"/>
                  <a:pt x="58" y="126"/>
                  <a:pt x="58" y="126"/>
                </a:cubicBezTo>
                <a:cubicBezTo>
                  <a:pt x="58" y="127"/>
                  <a:pt x="59" y="128"/>
                  <a:pt x="60" y="128"/>
                </a:cubicBezTo>
                <a:cubicBezTo>
                  <a:pt x="61" y="128"/>
                  <a:pt x="62" y="127"/>
                  <a:pt x="62" y="126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9" y="124"/>
                  <a:pt x="70" y="123"/>
                  <a:pt x="70" y="122"/>
                </a:cubicBezTo>
                <a:cubicBezTo>
                  <a:pt x="70" y="121"/>
                  <a:pt x="66" y="100"/>
                  <a:pt x="64" y="92"/>
                </a:cubicBezTo>
                <a:close/>
                <a:moveTo>
                  <a:pt x="22" y="17"/>
                </a:moveTo>
                <a:cubicBezTo>
                  <a:pt x="22" y="10"/>
                  <a:pt x="28" y="5"/>
                  <a:pt x="35" y="5"/>
                </a:cubicBezTo>
                <a:cubicBezTo>
                  <a:pt x="42" y="5"/>
                  <a:pt x="48" y="10"/>
                  <a:pt x="48" y="17"/>
                </a:cubicBezTo>
                <a:cubicBezTo>
                  <a:pt x="48" y="24"/>
                  <a:pt x="42" y="30"/>
                  <a:pt x="35" y="30"/>
                </a:cubicBezTo>
                <a:cubicBezTo>
                  <a:pt x="28" y="30"/>
                  <a:pt x="22" y="24"/>
                  <a:pt x="22" y="17"/>
                </a:cubicBezTo>
                <a:close/>
                <a:moveTo>
                  <a:pt x="65" y="120"/>
                </a:moveTo>
                <a:cubicBezTo>
                  <a:pt x="5" y="120"/>
                  <a:pt x="5" y="120"/>
                  <a:pt x="5" y="120"/>
                </a:cubicBezTo>
                <a:cubicBezTo>
                  <a:pt x="10" y="95"/>
                  <a:pt x="10" y="95"/>
                  <a:pt x="10" y="95"/>
                </a:cubicBezTo>
                <a:cubicBezTo>
                  <a:pt x="60" y="95"/>
                  <a:pt x="60" y="95"/>
                  <a:pt x="60" y="95"/>
                </a:cubicBezTo>
                <a:cubicBezTo>
                  <a:pt x="60" y="96"/>
                  <a:pt x="60" y="96"/>
                  <a:pt x="60" y="96"/>
                </a:cubicBezTo>
                <a:cubicBezTo>
                  <a:pt x="61" y="103"/>
                  <a:pt x="63" y="112"/>
                  <a:pt x="64" y="118"/>
                </a:cubicBezTo>
                <a:lnTo>
                  <a:pt x="65" y="12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39"/>
          <p:cNvSpPr>
            <a:spLocks noEditPoints="1"/>
          </p:cNvSpPr>
          <p:nvPr/>
        </p:nvSpPr>
        <p:spPr bwMode="auto">
          <a:xfrm>
            <a:off x="7296150" y="2295525"/>
            <a:ext cx="479425" cy="346075"/>
          </a:xfrm>
          <a:custGeom>
            <a:avLst/>
            <a:gdLst>
              <a:gd name="T0" fmla="*/ 123 w 128"/>
              <a:gd name="T1" fmla="*/ 28 h 92"/>
              <a:gd name="T2" fmla="*/ 113 w 128"/>
              <a:gd name="T3" fmla="*/ 8 h 92"/>
              <a:gd name="T4" fmla="*/ 92 w 128"/>
              <a:gd name="T5" fmla="*/ 0 h 92"/>
              <a:gd name="T6" fmla="*/ 36 w 128"/>
              <a:gd name="T7" fmla="*/ 0 h 92"/>
              <a:gd name="T8" fmla="*/ 15 w 128"/>
              <a:gd name="T9" fmla="*/ 8 h 92"/>
              <a:gd name="T10" fmla="*/ 5 w 128"/>
              <a:gd name="T11" fmla="*/ 28 h 92"/>
              <a:gd name="T12" fmla="*/ 0 w 128"/>
              <a:gd name="T13" fmla="*/ 75 h 92"/>
              <a:gd name="T14" fmla="*/ 17 w 128"/>
              <a:gd name="T15" fmla="*/ 92 h 92"/>
              <a:gd name="T16" fmla="*/ 32 w 128"/>
              <a:gd name="T17" fmla="*/ 82 h 92"/>
              <a:gd name="T18" fmla="*/ 45 w 128"/>
              <a:gd name="T19" fmla="*/ 62 h 92"/>
              <a:gd name="T20" fmla="*/ 83 w 128"/>
              <a:gd name="T21" fmla="*/ 62 h 92"/>
              <a:gd name="T22" fmla="*/ 96 w 128"/>
              <a:gd name="T23" fmla="*/ 82 h 92"/>
              <a:gd name="T24" fmla="*/ 111 w 128"/>
              <a:gd name="T25" fmla="*/ 92 h 92"/>
              <a:gd name="T26" fmla="*/ 128 w 128"/>
              <a:gd name="T27" fmla="*/ 75 h 92"/>
              <a:gd name="T28" fmla="*/ 123 w 128"/>
              <a:gd name="T29" fmla="*/ 28 h 92"/>
              <a:gd name="T30" fmla="*/ 111 w 128"/>
              <a:gd name="T31" fmla="*/ 87 h 92"/>
              <a:gd name="T32" fmla="*/ 100 w 128"/>
              <a:gd name="T33" fmla="*/ 80 h 92"/>
              <a:gd name="T34" fmla="*/ 86 w 128"/>
              <a:gd name="T35" fmla="*/ 58 h 92"/>
              <a:gd name="T36" fmla="*/ 42 w 128"/>
              <a:gd name="T37" fmla="*/ 58 h 92"/>
              <a:gd name="T38" fmla="*/ 28 w 128"/>
              <a:gd name="T39" fmla="*/ 80 h 92"/>
              <a:gd name="T40" fmla="*/ 17 w 128"/>
              <a:gd name="T41" fmla="*/ 87 h 92"/>
              <a:gd name="T42" fmla="*/ 5 w 128"/>
              <a:gd name="T43" fmla="*/ 75 h 92"/>
              <a:gd name="T44" fmla="*/ 10 w 128"/>
              <a:gd name="T45" fmla="*/ 29 h 92"/>
              <a:gd name="T46" fmla="*/ 18 w 128"/>
              <a:gd name="T47" fmla="*/ 12 h 92"/>
              <a:gd name="T48" fmla="*/ 36 w 128"/>
              <a:gd name="T49" fmla="*/ 5 h 92"/>
              <a:gd name="T50" fmla="*/ 92 w 128"/>
              <a:gd name="T51" fmla="*/ 5 h 92"/>
              <a:gd name="T52" fmla="*/ 110 w 128"/>
              <a:gd name="T53" fmla="*/ 12 h 92"/>
              <a:gd name="T54" fmla="*/ 118 w 128"/>
              <a:gd name="T55" fmla="*/ 29 h 92"/>
              <a:gd name="T56" fmla="*/ 123 w 128"/>
              <a:gd name="T57" fmla="*/ 75 h 92"/>
              <a:gd name="T58" fmla="*/ 111 w 128"/>
              <a:gd name="T59" fmla="*/ 8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92">
                <a:moveTo>
                  <a:pt x="123" y="28"/>
                </a:moveTo>
                <a:cubicBezTo>
                  <a:pt x="122" y="21"/>
                  <a:pt x="119" y="14"/>
                  <a:pt x="113" y="8"/>
                </a:cubicBezTo>
                <a:cubicBezTo>
                  <a:pt x="107" y="3"/>
                  <a:pt x="100" y="0"/>
                  <a:pt x="9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28" y="0"/>
                  <a:pt x="21" y="3"/>
                  <a:pt x="15" y="8"/>
                </a:cubicBezTo>
                <a:cubicBezTo>
                  <a:pt x="9" y="14"/>
                  <a:pt x="6" y="21"/>
                  <a:pt x="5" y="28"/>
                </a:cubicBezTo>
                <a:cubicBezTo>
                  <a:pt x="2" y="57"/>
                  <a:pt x="0" y="74"/>
                  <a:pt x="0" y="75"/>
                </a:cubicBezTo>
                <a:cubicBezTo>
                  <a:pt x="0" y="84"/>
                  <a:pt x="7" y="92"/>
                  <a:pt x="17" y="92"/>
                </a:cubicBezTo>
                <a:cubicBezTo>
                  <a:pt x="23" y="92"/>
                  <a:pt x="29" y="88"/>
                  <a:pt x="32" y="82"/>
                </a:cubicBezTo>
                <a:cubicBezTo>
                  <a:pt x="45" y="62"/>
                  <a:pt x="45" y="62"/>
                  <a:pt x="45" y="62"/>
                </a:cubicBezTo>
                <a:cubicBezTo>
                  <a:pt x="83" y="62"/>
                  <a:pt x="83" y="62"/>
                  <a:pt x="83" y="62"/>
                </a:cubicBezTo>
                <a:cubicBezTo>
                  <a:pt x="96" y="82"/>
                  <a:pt x="96" y="82"/>
                  <a:pt x="96" y="82"/>
                </a:cubicBezTo>
                <a:cubicBezTo>
                  <a:pt x="99" y="88"/>
                  <a:pt x="105" y="92"/>
                  <a:pt x="111" y="92"/>
                </a:cubicBezTo>
                <a:cubicBezTo>
                  <a:pt x="121" y="92"/>
                  <a:pt x="128" y="84"/>
                  <a:pt x="128" y="75"/>
                </a:cubicBezTo>
                <a:cubicBezTo>
                  <a:pt x="128" y="74"/>
                  <a:pt x="126" y="57"/>
                  <a:pt x="123" y="28"/>
                </a:cubicBezTo>
                <a:close/>
                <a:moveTo>
                  <a:pt x="111" y="87"/>
                </a:moveTo>
                <a:cubicBezTo>
                  <a:pt x="107" y="87"/>
                  <a:pt x="102" y="84"/>
                  <a:pt x="100" y="80"/>
                </a:cubicBezTo>
                <a:cubicBezTo>
                  <a:pt x="86" y="58"/>
                  <a:pt x="86" y="58"/>
                  <a:pt x="86" y="58"/>
                </a:cubicBezTo>
                <a:cubicBezTo>
                  <a:pt x="42" y="58"/>
                  <a:pt x="42" y="58"/>
                  <a:pt x="42" y="58"/>
                </a:cubicBezTo>
                <a:cubicBezTo>
                  <a:pt x="28" y="80"/>
                  <a:pt x="28" y="80"/>
                  <a:pt x="28" y="80"/>
                </a:cubicBezTo>
                <a:cubicBezTo>
                  <a:pt x="26" y="84"/>
                  <a:pt x="21" y="87"/>
                  <a:pt x="17" y="87"/>
                </a:cubicBezTo>
                <a:cubicBezTo>
                  <a:pt x="10" y="87"/>
                  <a:pt x="5" y="82"/>
                  <a:pt x="5" y="75"/>
                </a:cubicBezTo>
                <a:cubicBezTo>
                  <a:pt x="5" y="73"/>
                  <a:pt x="8" y="44"/>
                  <a:pt x="10" y="29"/>
                </a:cubicBezTo>
                <a:cubicBezTo>
                  <a:pt x="10" y="22"/>
                  <a:pt x="13" y="16"/>
                  <a:pt x="18" y="12"/>
                </a:cubicBezTo>
                <a:cubicBezTo>
                  <a:pt x="23" y="7"/>
                  <a:pt x="29" y="5"/>
                  <a:pt x="36" y="5"/>
                </a:cubicBezTo>
                <a:cubicBezTo>
                  <a:pt x="92" y="5"/>
                  <a:pt x="92" y="5"/>
                  <a:pt x="92" y="5"/>
                </a:cubicBezTo>
                <a:cubicBezTo>
                  <a:pt x="99" y="5"/>
                  <a:pt x="105" y="7"/>
                  <a:pt x="110" y="12"/>
                </a:cubicBezTo>
                <a:cubicBezTo>
                  <a:pt x="115" y="16"/>
                  <a:pt x="118" y="22"/>
                  <a:pt x="118" y="29"/>
                </a:cubicBezTo>
                <a:cubicBezTo>
                  <a:pt x="120" y="46"/>
                  <a:pt x="123" y="73"/>
                  <a:pt x="123" y="75"/>
                </a:cubicBezTo>
                <a:cubicBezTo>
                  <a:pt x="123" y="82"/>
                  <a:pt x="118" y="87"/>
                  <a:pt x="111" y="8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40"/>
          <p:cNvSpPr>
            <a:spLocks/>
          </p:cNvSpPr>
          <p:nvPr/>
        </p:nvSpPr>
        <p:spPr bwMode="auto">
          <a:xfrm>
            <a:off x="7389813" y="2371725"/>
            <a:ext cx="101600" cy="101600"/>
          </a:xfrm>
          <a:custGeom>
            <a:avLst/>
            <a:gdLst>
              <a:gd name="T0" fmla="*/ 24 w 27"/>
              <a:gd name="T1" fmla="*/ 11 h 27"/>
              <a:gd name="T2" fmla="*/ 15 w 27"/>
              <a:gd name="T3" fmla="*/ 11 h 27"/>
              <a:gd name="T4" fmla="*/ 15 w 27"/>
              <a:gd name="T5" fmla="*/ 2 h 27"/>
              <a:gd name="T6" fmla="*/ 13 w 27"/>
              <a:gd name="T7" fmla="*/ 0 h 27"/>
              <a:gd name="T8" fmla="*/ 11 w 27"/>
              <a:gd name="T9" fmla="*/ 2 h 27"/>
              <a:gd name="T10" fmla="*/ 11 w 27"/>
              <a:gd name="T11" fmla="*/ 11 h 27"/>
              <a:gd name="T12" fmla="*/ 2 w 27"/>
              <a:gd name="T13" fmla="*/ 11 h 27"/>
              <a:gd name="T14" fmla="*/ 0 w 27"/>
              <a:gd name="T15" fmla="*/ 13 h 27"/>
              <a:gd name="T16" fmla="*/ 2 w 27"/>
              <a:gd name="T17" fmla="*/ 15 h 27"/>
              <a:gd name="T18" fmla="*/ 11 w 27"/>
              <a:gd name="T19" fmla="*/ 15 h 27"/>
              <a:gd name="T20" fmla="*/ 11 w 27"/>
              <a:gd name="T21" fmla="*/ 24 h 27"/>
              <a:gd name="T22" fmla="*/ 13 w 27"/>
              <a:gd name="T23" fmla="*/ 27 h 27"/>
              <a:gd name="T24" fmla="*/ 15 w 27"/>
              <a:gd name="T25" fmla="*/ 24 h 27"/>
              <a:gd name="T26" fmla="*/ 15 w 27"/>
              <a:gd name="T27" fmla="*/ 15 h 27"/>
              <a:gd name="T28" fmla="*/ 24 w 27"/>
              <a:gd name="T29" fmla="*/ 15 h 27"/>
              <a:gd name="T30" fmla="*/ 27 w 27"/>
              <a:gd name="T31" fmla="*/ 13 h 27"/>
              <a:gd name="T32" fmla="*/ 24 w 27"/>
              <a:gd name="T33" fmla="*/ 1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27">
                <a:moveTo>
                  <a:pt x="24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3" y="0"/>
                </a:cubicBezTo>
                <a:cubicBezTo>
                  <a:pt x="12" y="0"/>
                  <a:pt x="11" y="1"/>
                  <a:pt x="11" y="2"/>
                </a:cubicBezTo>
                <a:cubicBezTo>
                  <a:pt x="11" y="11"/>
                  <a:pt x="11" y="11"/>
                  <a:pt x="11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3"/>
                </a:cubicBezTo>
                <a:cubicBezTo>
                  <a:pt x="0" y="14"/>
                  <a:pt x="1" y="15"/>
                  <a:pt x="2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6"/>
                  <a:pt x="12" y="27"/>
                  <a:pt x="13" y="27"/>
                </a:cubicBezTo>
                <a:cubicBezTo>
                  <a:pt x="14" y="27"/>
                  <a:pt x="15" y="26"/>
                  <a:pt x="15" y="24"/>
                </a:cubicBezTo>
                <a:cubicBezTo>
                  <a:pt x="15" y="15"/>
                  <a:pt x="15" y="15"/>
                  <a:pt x="15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6" y="15"/>
                  <a:pt x="27" y="14"/>
                  <a:pt x="27" y="13"/>
                </a:cubicBezTo>
                <a:cubicBezTo>
                  <a:pt x="27" y="12"/>
                  <a:pt x="26" y="11"/>
                  <a:pt x="24" y="1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Oval 141"/>
          <p:cNvSpPr>
            <a:spLocks noChangeArrowheads="1"/>
          </p:cNvSpPr>
          <p:nvPr/>
        </p:nvSpPr>
        <p:spPr bwMode="auto">
          <a:xfrm>
            <a:off x="7618413" y="2371725"/>
            <a:ext cx="26988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Oval 142"/>
          <p:cNvSpPr>
            <a:spLocks noChangeArrowheads="1"/>
          </p:cNvSpPr>
          <p:nvPr/>
        </p:nvSpPr>
        <p:spPr bwMode="auto">
          <a:xfrm>
            <a:off x="7618413" y="2443163"/>
            <a:ext cx="26988" cy="3016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Oval 143"/>
          <p:cNvSpPr>
            <a:spLocks noChangeArrowheads="1"/>
          </p:cNvSpPr>
          <p:nvPr/>
        </p:nvSpPr>
        <p:spPr bwMode="auto">
          <a:xfrm>
            <a:off x="7656513" y="2408238"/>
            <a:ext cx="25400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Oval 144"/>
          <p:cNvSpPr>
            <a:spLocks noChangeArrowheads="1"/>
          </p:cNvSpPr>
          <p:nvPr/>
        </p:nvSpPr>
        <p:spPr bwMode="auto">
          <a:xfrm>
            <a:off x="7580313" y="2408238"/>
            <a:ext cx="30163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45"/>
          <p:cNvSpPr>
            <a:spLocks noEditPoints="1"/>
          </p:cNvSpPr>
          <p:nvPr/>
        </p:nvSpPr>
        <p:spPr bwMode="auto">
          <a:xfrm>
            <a:off x="6334125" y="2322513"/>
            <a:ext cx="481013" cy="293688"/>
          </a:xfrm>
          <a:custGeom>
            <a:avLst/>
            <a:gdLst>
              <a:gd name="T0" fmla="*/ 122 w 128"/>
              <a:gd name="T1" fmla="*/ 0 h 78"/>
              <a:gd name="T2" fmla="*/ 6 w 128"/>
              <a:gd name="T3" fmla="*/ 0 h 78"/>
              <a:gd name="T4" fmla="*/ 0 w 128"/>
              <a:gd name="T5" fmla="*/ 6 h 78"/>
              <a:gd name="T6" fmla="*/ 0 w 128"/>
              <a:gd name="T7" fmla="*/ 72 h 78"/>
              <a:gd name="T8" fmla="*/ 6 w 128"/>
              <a:gd name="T9" fmla="*/ 78 h 78"/>
              <a:gd name="T10" fmla="*/ 122 w 128"/>
              <a:gd name="T11" fmla="*/ 78 h 78"/>
              <a:gd name="T12" fmla="*/ 128 w 128"/>
              <a:gd name="T13" fmla="*/ 72 h 78"/>
              <a:gd name="T14" fmla="*/ 128 w 128"/>
              <a:gd name="T15" fmla="*/ 6 h 78"/>
              <a:gd name="T16" fmla="*/ 122 w 128"/>
              <a:gd name="T17" fmla="*/ 0 h 78"/>
              <a:gd name="T18" fmla="*/ 123 w 128"/>
              <a:gd name="T19" fmla="*/ 74 h 78"/>
              <a:gd name="T20" fmla="*/ 5 w 128"/>
              <a:gd name="T21" fmla="*/ 74 h 78"/>
              <a:gd name="T22" fmla="*/ 5 w 128"/>
              <a:gd name="T23" fmla="*/ 4 h 78"/>
              <a:gd name="T24" fmla="*/ 123 w 128"/>
              <a:gd name="T25" fmla="*/ 4 h 78"/>
              <a:gd name="T26" fmla="*/ 123 w 128"/>
              <a:gd name="T27" fmla="*/ 7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78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3" y="78"/>
                  <a:pt x="6" y="78"/>
                </a:cubicBezTo>
                <a:cubicBezTo>
                  <a:pt x="122" y="78"/>
                  <a:pt x="122" y="78"/>
                  <a:pt x="122" y="78"/>
                </a:cubicBezTo>
                <a:cubicBezTo>
                  <a:pt x="125" y="78"/>
                  <a:pt x="128" y="76"/>
                  <a:pt x="128" y="7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2"/>
                  <a:pt x="125" y="0"/>
                  <a:pt x="122" y="0"/>
                </a:cubicBezTo>
                <a:close/>
                <a:moveTo>
                  <a:pt x="123" y="74"/>
                </a:moveTo>
                <a:cubicBezTo>
                  <a:pt x="5" y="74"/>
                  <a:pt x="5" y="74"/>
                  <a:pt x="5" y="74"/>
                </a:cubicBezTo>
                <a:cubicBezTo>
                  <a:pt x="5" y="4"/>
                  <a:pt x="5" y="4"/>
                  <a:pt x="5" y="4"/>
                </a:cubicBezTo>
                <a:cubicBezTo>
                  <a:pt x="123" y="4"/>
                  <a:pt x="123" y="4"/>
                  <a:pt x="123" y="4"/>
                </a:cubicBezTo>
                <a:lnTo>
                  <a:pt x="123" y="7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Oval 146"/>
          <p:cNvSpPr>
            <a:spLocks noChangeArrowheads="1"/>
          </p:cNvSpPr>
          <p:nvPr/>
        </p:nvSpPr>
        <p:spPr bwMode="auto">
          <a:xfrm>
            <a:off x="6397625" y="2374900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Oval 147"/>
          <p:cNvSpPr>
            <a:spLocks noChangeArrowheads="1"/>
          </p:cNvSpPr>
          <p:nvPr/>
        </p:nvSpPr>
        <p:spPr bwMode="auto">
          <a:xfrm>
            <a:off x="6454775" y="2374900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Oval 148"/>
          <p:cNvSpPr>
            <a:spLocks noChangeArrowheads="1"/>
          </p:cNvSpPr>
          <p:nvPr/>
        </p:nvSpPr>
        <p:spPr bwMode="auto">
          <a:xfrm>
            <a:off x="6510338" y="2374900"/>
            <a:ext cx="15875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Oval 149"/>
          <p:cNvSpPr>
            <a:spLocks noChangeArrowheads="1"/>
          </p:cNvSpPr>
          <p:nvPr/>
        </p:nvSpPr>
        <p:spPr bwMode="auto">
          <a:xfrm>
            <a:off x="6567488" y="2374900"/>
            <a:ext cx="14288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Oval 150"/>
          <p:cNvSpPr>
            <a:spLocks noChangeArrowheads="1"/>
          </p:cNvSpPr>
          <p:nvPr/>
        </p:nvSpPr>
        <p:spPr bwMode="auto">
          <a:xfrm>
            <a:off x="6623050" y="2374900"/>
            <a:ext cx="15875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Oval 151"/>
          <p:cNvSpPr>
            <a:spLocks noChangeArrowheads="1"/>
          </p:cNvSpPr>
          <p:nvPr/>
        </p:nvSpPr>
        <p:spPr bwMode="auto">
          <a:xfrm>
            <a:off x="6675438" y="2374900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Oval 152"/>
          <p:cNvSpPr>
            <a:spLocks noChangeArrowheads="1"/>
          </p:cNvSpPr>
          <p:nvPr/>
        </p:nvSpPr>
        <p:spPr bwMode="auto">
          <a:xfrm>
            <a:off x="6732588" y="2374900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Oval 153"/>
          <p:cNvSpPr>
            <a:spLocks noChangeArrowheads="1"/>
          </p:cNvSpPr>
          <p:nvPr/>
        </p:nvSpPr>
        <p:spPr bwMode="auto">
          <a:xfrm>
            <a:off x="6397625" y="2432050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Oval 154"/>
          <p:cNvSpPr>
            <a:spLocks noChangeArrowheads="1"/>
          </p:cNvSpPr>
          <p:nvPr/>
        </p:nvSpPr>
        <p:spPr bwMode="auto">
          <a:xfrm>
            <a:off x="6454775" y="2432050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Oval 155"/>
          <p:cNvSpPr>
            <a:spLocks noChangeArrowheads="1"/>
          </p:cNvSpPr>
          <p:nvPr/>
        </p:nvSpPr>
        <p:spPr bwMode="auto">
          <a:xfrm>
            <a:off x="6510338" y="2432050"/>
            <a:ext cx="15875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Oval 156"/>
          <p:cNvSpPr>
            <a:spLocks noChangeArrowheads="1"/>
          </p:cNvSpPr>
          <p:nvPr/>
        </p:nvSpPr>
        <p:spPr bwMode="auto">
          <a:xfrm>
            <a:off x="6567488" y="2432050"/>
            <a:ext cx="14288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Oval 157"/>
          <p:cNvSpPr>
            <a:spLocks noChangeArrowheads="1"/>
          </p:cNvSpPr>
          <p:nvPr/>
        </p:nvSpPr>
        <p:spPr bwMode="auto">
          <a:xfrm>
            <a:off x="6623050" y="2432050"/>
            <a:ext cx="15875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Oval 158"/>
          <p:cNvSpPr>
            <a:spLocks noChangeArrowheads="1"/>
          </p:cNvSpPr>
          <p:nvPr/>
        </p:nvSpPr>
        <p:spPr bwMode="auto">
          <a:xfrm>
            <a:off x="6675438" y="2432050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Oval 159"/>
          <p:cNvSpPr>
            <a:spLocks noChangeArrowheads="1"/>
          </p:cNvSpPr>
          <p:nvPr/>
        </p:nvSpPr>
        <p:spPr bwMode="auto">
          <a:xfrm>
            <a:off x="6732588" y="2432050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Oval 160"/>
          <p:cNvSpPr>
            <a:spLocks noChangeArrowheads="1"/>
          </p:cNvSpPr>
          <p:nvPr/>
        </p:nvSpPr>
        <p:spPr bwMode="auto">
          <a:xfrm>
            <a:off x="6397625" y="2487613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Oval 161"/>
          <p:cNvSpPr>
            <a:spLocks noChangeArrowheads="1"/>
          </p:cNvSpPr>
          <p:nvPr/>
        </p:nvSpPr>
        <p:spPr bwMode="auto">
          <a:xfrm>
            <a:off x="6454775" y="2487613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Oval 162"/>
          <p:cNvSpPr>
            <a:spLocks noChangeArrowheads="1"/>
          </p:cNvSpPr>
          <p:nvPr/>
        </p:nvSpPr>
        <p:spPr bwMode="auto">
          <a:xfrm>
            <a:off x="6510338" y="2487613"/>
            <a:ext cx="15875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Oval 163"/>
          <p:cNvSpPr>
            <a:spLocks noChangeArrowheads="1"/>
          </p:cNvSpPr>
          <p:nvPr/>
        </p:nvSpPr>
        <p:spPr bwMode="auto">
          <a:xfrm>
            <a:off x="6567488" y="2487613"/>
            <a:ext cx="14288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Oval 164"/>
          <p:cNvSpPr>
            <a:spLocks noChangeArrowheads="1"/>
          </p:cNvSpPr>
          <p:nvPr/>
        </p:nvSpPr>
        <p:spPr bwMode="auto">
          <a:xfrm>
            <a:off x="6623050" y="2487613"/>
            <a:ext cx="15875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Oval 165"/>
          <p:cNvSpPr>
            <a:spLocks noChangeArrowheads="1"/>
          </p:cNvSpPr>
          <p:nvPr/>
        </p:nvSpPr>
        <p:spPr bwMode="auto">
          <a:xfrm>
            <a:off x="6675438" y="2487613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Oval 166"/>
          <p:cNvSpPr>
            <a:spLocks noChangeArrowheads="1"/>
          </p:cNvSpPr>
          <p:nvPr/>
        </p:nvSpPr>
        <p:spPr bwMode="auto">
          <a:xfrm>
            <a:off x="6732588" y="2487613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Oval 167"/>
          <p:cNvSpPr>
            <a:spLocks noChangeArrowheads="1"/>
          </p:cNvSpPr>
          <p:nvPr/>
        </p:nvSpPr>
        <p:spPr bwMode="auto">
          <a:xfrm>
            <a:off x="6397625" y="2544763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Oval 168"/>
          <p:cNvSpPr>
            <a:spLocks noChangeArrowheads="1"/>
          </p:cNvSpPr>
          <p:nvPr/>
        </p:nvSpPr>
        <p:spPr bwMode="auto">
          <a:xfrm>
            <a:off x="6732588" y="2544763"/>
            <a:ext cx="19050" cy="1905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169"/>
          <p:cNvSpPr>
            <a:spLocks/>
          </p:cNvSpPr>
          <p:nvPr/>
        </p:nvSpPr>
        <p:spPr bwMode="auto">
          <a:xfrm>
            <a:off x="6454775" y="2544763"/>
            <a:ext cx="239713" cy="19050"/>
          </a:xfrm>
          <a:custGeom>
            <a:avLst/>
            <a:gdLst>
              <a:gd name="T0" fmla="*/ 2 w 64"/>
              <a:gd name="T1" fmla="*/ 5 h 5"/>
              <a:gd name="T2" fmla="*/ 62 w 64"/>
              <a:gd name="T3" fmla="*/ 5 h 5"/>
              <a:gd name="T4" fmla="*/ 64 w 64"/>
              <a:gd name="T5" fmla="*/ 2 h 5"/>
              <a:gd name="T6" fmla="*/ 62 w 64"/>
              <a:gd name="T7" fmla="*/ 0 h 5"/>
              <a:gd name="T8" fmla="*/ 2 w 64"/>
              <a:gd name="T9" fmla="*/ 0 h 5"/>
              <a:gd name="T10" fmla="*/ 0 w 64"/>
              <a:gd name="T11" fmla="*/ 2 h 5"/>
              <a:gd name="T12" fmla="*/ 2 w 64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5">
                <a:moveTo>
                  <a:pt x="2" y="5"/>
                </a:moveTo>
                <a:cubicBezTo>
                  <a:pt x="62" y="5"/>
                  <a:pt x="62" y="5"/>
                  <a:pt x="62" y="5"/>
                </a:cubicBezTo>
                <a:cubicBezTo>
                  <a:pt x="63" y="5"/>
                  <a:pt x="64" y="4"/>
                  <a:pt x="64" y="2"/>
                </a:cubicBezTo>
                <a:cubicBezTo>
                  <a:pt x="64" y="1"/>
                  <a:pt x="63" y="0"/>
                  <a:pt x="6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170"/>
          <p:cNvSpPr>
            <a:spLocks noEditPoints="1"/>
          </p:cNvSpPr>
          <p:nvPr/>
        </p:nvSpPr>
        <p:spPr bwMode="auto">
          <a:xfrm>
            <a:off x="5467350" y="2228850"/>
            <a:ext cx="292100" cy="481013"/>
          </a:xfrm>
          <a:custGeom>
            <a:avLst/>
            <a:gdLst>
              <a:gd name="T0" fmla="*/ 43 w 78"/>
              <a:gd name="T1" fmla="*/ 0 h 128"/>
              <a:gd name="T2" fmla="*/ 35 w 78"/>
              <a:gd name="T3" fmla="*/ 0 h 128"/>
              <a:gd name="T4" fmla="*/ 0 w 78"/>
              <a:gd name="T5" fmla="*/ 36 h 128"/>
              <a:gd name="T6" fmla="*/ 0 w 78"/>
              <a:gd name="T7" fmla="*/ 92 h 128"/>
              <a:gd name="T8" fmla="*/ 35 w 78"/>
              <a:gd name="T9" fmla="*/ 128 h 128"/>
              <a:gd name="T10" fmla="*/ 43 w 78"/>
              <a:gd name="T11" fmla="*/ 128 h 128"/>
              <a:gd name="T12" fmla="*/ 78 w 78"/>
              <a:gd name="T13" fmla="*/ 92 h 128"/>
              <a:gd name="T14" fmla="*/ 78 w 78"/>
              <a:gd name="T15" fmla="*/ 36 h 128"/>
              <a:gd name="T16" fmla="*/ 43 w 78"/>
              <a:gd name="T17" fmla="*/ 0 h 128"/>
              <a:gd name="T18" fmla="*/ 74 w 78"/>
              <a:gd name="T19" fmla="*/ 92 h 128"/>
              <a:gd name="T20" fmla="*/ 65 w 78"/>
              <a:gd name="T21" fmla="*/ 114 h 128"/>
              <a:gd name="T22" fmla="*/ 43 w 78"/>
              <a:gd name="T23" fmla="*/ 123 h 128"/>
              <a:gd name="T24" fmla="*/ 35 w 78"/>
              <a:gd name="T25" fmla="*/ 123 h 128"/>
              <a:gd name="T26" fmla="*/ 13 w 78"/>
              <a:gd name="T27" fmla="*/ 114 h 128"/>
              <a:gd name="T28" fmla="*/ 4 w 78"/>
              <a:gd name="T29" fmla="*/ 92 h 128"/>
              <a:gd name="T30" fmla="*/ 4 w 78"/>
              <a:gd name="T31" fmla="*/ 36 h 128"/>
              <a:gd name="T32" fmla="*/ 13 w 78"/>
              <a:gd name="T33" fmla="*/ 14 h 128"/>
              <a:gd name="T34" fmla="*/ 35 w 78"/>
              <a:gd name="T35" fmla="*/ 5 h 128"/>
              <a:gd name="T36" fmla="*/ 43 w 78"/>
              <a:gd name="T37" fmla="*/ 5 h 128"/>
              <a:gd name="T38" fmla="*/ 65 w 78"/>
              <a:gd name="T39" fmla="*/ 14 h 128"/>
              <a:gd name="T40" fmla="*/ 74 w 78"/>
              <a:gd name="T41" fmla="*/ 36 h 128"/>
              <a:gd name="T42" fmla="*/ 74 w 78"/>
              <a:gd name="T43" fmla="*/ 9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8" h="128">
                <a:moveTo>
                  <a:pt x="43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12"/>
                  <a:pt x="16" y="128"/>
                  <a:pt x="35" y="128"/>
                </a:cubicBezTo>
                <a:cubicBezTo>
                  <a:pt x="43" y="128"/>
                  <a:pt x="43" y="128"/>
                  <a:pt x="43" y="128"/>
                </a:cubicBezTo>
                <a:cubicBezTo>
                  <a:pt x="62" y="128"/>
                  <a:pt x="78" y="112"/>
                  <a:pt x="78" y="92"/>
                </a:cubicBezTo>
                <a:cubicBezTo>
                  <a:pt x="78" y="36"/>
                  <a:pt x="78" y="36"/>
                  <a:pt x="78" y="36"/>
                </a:cubicBezTo>
                <a:cubicBezTo>
                  <a:pt x="78" y="16"/>
                  <a:pt x="62" y="0"/>
                  <a:pt x="43" y="0"/>
                </a:cubicBezTo>
                <a:close/>
                <a:moveTo>
                  <a:pt x="74" y="92"/>
                </a:moveTo>
                <a:cubicBezTo>
                  <a:pt x="74" y="101"/>
                  <a:pt x="71" y="108"/>
                  <a:pt x="65" y="114"/>
                </a:cubicBezTo>
                <a:cubicBezTo>
                  <a:pt x="59" y="120"/>
                  <a:pt x="51" y="123"/>
                  <a:pt x="43" y="123"/>
                </a:cubicBezTo>
                <a:cubicBezTo>
                  <a:pt x="35" y="123"/>
                  <a:pt x="35" y="123"/>
                  <a:pt x="35" y="123"/>
                </a:cubicBezTo>
                <a:cubicBezTo>
                  <a:pt x="27" y="123"/>
                  <a:pt x="19" y="120"/>
                  <a:pt x="13" y="114"/>
                </a:cubicBezTo>
                <a:cubicBezTo>
                  <a:pt x="7" y="108"/>
                  <a:pt x="4" y="101"/>
                  <a:pt x="4" y="92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27"/>
                  <a:pt x="7" y="20"/>
                  <a:pt x="13" y="14"/>
                </a:cubicBezTo>
                <a:cubicBezTo>
                  <a:pt x="19" y="8"/>
                  <a:pt x="27" y="5"/>
                  <a:pt x="35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51" y="5"/>
                  <a:pt x="59" y="8"/>
                  <a:pt x="65" y="14"/>
                </a:cubicBezTo>
                <a:cubicBezTo>
                  <a:pt x="71" y="20"/>
                  <a:pt x="74" y="27"/>
                  <a:pt x="74" y="36"/>
                </a:cubicBezTo>
                <a:lnTo>
                  <a:pt x="74" y="9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171"/>
          <p:cNvSpPr>
            <a:spLocks/>
          </p:cNvSpPr>
          <p:nvPr/>
        </p:nvSpPr>
        <p:spPr bwMode="auto">
          <a:xfrm>
            <a:off x="5605463" y="2311400"/>
            <a:ext cx="15875" cy="101600"/>
          </a:xfrm>
          <a:custGeom>
            <a:avLst/>
            <a:gdLst>
              <a:gd name="T0" fmla="*/ 2 w 4"/>
              <a:gd name="T1" fmla="*/ 0 h 27"/>
              <a:gd name="T2" fmla="*/ 0 w 4"/>
              <a:gd name="T3" fmla="*/ 3 h 27"/>
              <a:gd name="T4" fmla="*/ 0 w 4"/>
              <a:gd name="T5" fmla="*/ 25 h 27"/>
              <a:gd name="T6" fmla="*/ 2 w 4"/>
              <a:gd name="T7" fmla="*/ 27 h 27"/>
              <a:gd name="T8" fmla="*/ 4 w 4"/>
              <a:gd name="T9" fmla="*/ 25 h 27"/>
              <a:gd name="T10" fmla="*/ 4 w 4"/>
              <a:gd name="T11" fmla="*/ 3 h 27"/>
              <a:gd name="T12" fmla="*/ 2 w 4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7">
                <a:moveTo>
                  <a:pt x="2" y="0"/>
                </a:moveTo>
                <a:cubicBezTo>
                  <a:pt x="1" y="0"/>
                  <a:pt x="0" y="1"/>
                  <a:pt x="0" y="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1" y="27"/>
                  <a:pt x="2" y="27"/>
                </a:cubicBezTo>
                <a:cubicBezTo>
                  <a:pt x="3" y="27"/>
                  <a:pt x="4" y="26"/>
                  <a:pt x="4" y="25"/>
                </a:cubicBezTo>
                <a:cubicBezTo>
                  <a:pt x="4" y="3"/>
                  <a:pt x="4" y="3"/>
                  <a:pt x="4" y="3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172"/>
          <p:cNvSpPr>
            <a:spLocks noEditPoints="1"/>
          </p:cNvSpPr>
          <p:nvPr/>
        </p:nvSpPr>
        <p:spPr bwMode="auto">
          <a:xfrm>
            <a:off x="4411663" y="2236788"/>
            <a:ext cx="481013" cy="465138"/>
          </a:xfrm>
          <a:custGeom>
            <a:avLst/>
            <a:gdLst>
              <a:gd name="T0" fmla="*/ 122 w 128"/>
              <a:gd name="T1" fmla="*/ 0 h 124"/>
              <a:gd name="T2" fmla="*/ 6 w 128"/>
              <a:gd name="T3" fmla="*/ 0 h 124"/>
              <a:gd name="T4" fmla="*/ 0 w 128"/>
              <a:gd name="T5" fmla="*/ 6 h 124"/>
              <a:gd name="T6" fmla="*/ 0 w 128"/>
              <a:gd name="T7" fmla="*/ 95 h 124"/>
              <a:gd name="T8" fmla="*/ 6 w 128"/>
              <a:gd name="T9" fmla="*/ 101 h 124"/>
              <a:gd name="T10" fmla="*/ 48 w 128"/>
              <a:gd name="T11" fmla="*/ 101 h 124"/>
              <a:gd name="T12" fmla="*/ 45 w 128"/>
              <a:gd name="T13" fmla="*/ 119 h 124"/>
              <a:gd name="T14" fmla="*/ 38 w 128"/>
              <a:gd name="T15" fmla="*/ 119 h 124"/>
              <a:gd name="T16" fmla="*/ 36 w 128"/>
              <a:gd name="T17" fmla="*/ 121 h 124"/>
              <a:gd name="T18" fmla="*/ 38 w 128"/>
              <a:gd name="T19" fmla="*/ 124 h 124"/>
              <a:gd name="T20" fmla="*/ 90 w 128"/>
              <a:gd name="T21" fmla="*/ 124 h 124"/>
              <a:gd name="T22" fmla="*/ 92 w 128"/>
              <a:gd name="T23" fmla="*/ 121 h 124"/>
              <a:gd name="T24" fmla="*/ 90 w 128"/>
              <a:gd name="T25" fmla="*/ 119 h 124"/>
              <a:gd name="T26" fmla="*/ 83 w 128"/>
              <a:gd name="T27" fmla="*/ 119 h 124"/>
              <a:gd name="T28" fmla="*/ 80 w 128"/>
              <a:gd name="T29" fmla="*/ 101 h 124"/>
              <a:gd name="T30" fmla="*/ 122 w 128"/>
              <a:gd name="T31" fmla="*/ 101 h 124"/>
              <a:gd name="T32" fmla="*/ 128 w 128"/>
              <a:gd name="T33" fmla="*/ 95 h 124"/>
              <a:gd name="T34" fmla="*/ 128 w 128"/>
              <a:gd name="T35" fmla="*/ 6 h 124"/>
              <a:gd name="T36" fmla="*/ 122 w 128"/>
              <a:gd name="T37" fmla="*/ 0 h 124"/>
              <a:gd name="T38" fmla="*/ 50 w 128"/>
              <a:gd name="T39" fmla="*/ 119 h 124"/>
              <a:gd name="T40" fmla="*/ 53 w 128"/>
              <a:gd name="T41" fmla="*/ 101 h 124"/>
              <a:gd name="T42" fmla="*/ 75 w 128"/>
              <a:gd name="T43" fmla="*/ 101 h 124"/>
              <a:gd name="T44" fmla="*/ 78 w 128"/>
              <a:gd name="T45" fmla="*/ 119 h 124"/>
              <a:gd name="T46" fmla="*/ 50 w 128"/>
              <a:gd name="T47" fmla="*/ 119 h 124"/>
              <a:gd name="T48" fmla="*/ 123 w 128"/>
              <a:gd name="T49" fmla="*/ 97 h 124"/>
              <a:gd name="T50" fmla="*/ 5 w 128"/>
              <a:gd name="T51" fmla="*/ 97 h 124"/>
              <a:gd name="T52" fmla="*/ 5 w 128"/>
              <a:gd name="T53" fmla="*/ 79 h 124"/>
              <a:gd name="T54" fmla="*/ 123 w 128"/>
              <a:gd name="T55" fmla="*/ 79 h 124"/>
              <a:gd name="T56" fmla="*/ 123 w 128"/>
              <a:gd name="T57" fmla="*/ 97 h 124"/>
              <a:gd name="T58" fmla="*/ 123 w 128"/>
              <a:gd name="T59" fmla="*/ 75 h 124"/>
              <a:gd name="T60" fmla="*/ 5 w 128"/>
              <a:gd name="T61" fmla="*/ 75 h 124"/>
              <a:gd name="T62" fmla="*/ 5 w 128"/>
              <a:gd name="T63" fmla="*/ 5 h 124"/>
              <a:gd name="T64" fmla="*/ 123 w 128"/>
              <a:gd name="T65" fmla="*/ 5 h 124"/>
              <a:gd name="T66" fmla="*/ 123 w 128"/>
              <a:gd name="T67" fmla="*/ 7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" h="12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9"/>
                  <a:pt x="3" y="101"/>
                  <a:pt x="6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45" y="119"/>
                  <a:pt x="45" y="119"/>
                  <a:pt x="45" y="119"/>
                </a:cubicBezTo>
                <a:cubicBezTo>
                  <a:pt x="38" y="119"/>
                  <a:pt x="38" y="119"/>
                  <a:pt x="38" y="119"/>
                </a:cubicBezTo>
                <a:cubicBezTo>
                  <a:pt x="37" y="119"/>
                  <a:pt x="36" y="120"/>
                  <a:pt x="36" y="121"/>
                </a:cubicBezTo>
                <a:cubicBezTo>
                  <a:pt x="36" y="123"/>
                  <a:pt x="37" y="124"/>
                  <a:pt x="38" y="124"/>
                </a:cubicBezTo>
                <a:cubicBezTo>
                  <a:pt x="90" y="124"/>
                  <a:pt x="90" y="124"/>
                  <a:pt x="90" y="124"/>
                </a:cubicBezTo>
                <a:cubicBezTo>
                  <a:pt x="91" y="124"/>
                  <a:pt x="92" y="123"/>
                  <a:pt x="92" y="121"/>
                </a:cubicBezTo>
                <a:cubicBezTo>
                  <a:pt x="92" y="120"/>
                  <a:pt x="91" y="119"/>
                  <a:pt x="90" y="119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0" y="101"/>
                  <a:pt x="80" y="101"/>
                  <a:pt x="80" y="101"/>
                </a:cubicBezTo>
                <a:cubicBezTo>
                  <a:pt x="122" y="101"/>
                  <a:pt x="122" y="101"/>
                  <a:pt x="122" y="101"/>
                </a:cubicBezTo>
                <a:cubicBezTo>
                  <a:pt x="125" y="101"/>
                  <a:pt x="128" y="99"/>
                  <a:pt x="128" y="95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50" y="119"/>
                </a:moveTo>
                <a:cubicBezTo>
                  <a:pt x="53" y="101"/>
                  <a:pt x="53" y="101"/>
                  <a:pt x="53" y="101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78" y="119"/>
                  <a:pt x="78" y="119"/>
                  <a:pt x="78" y="119"/>
                </a:cubicBezTo>
                <a:lnTo>
                  <a:pt x="50" y="119"/>
                </a:lnTo>
                <a:close/>
                <a:moveTo>
                  <a:pt x="123" y="97"/>
                </a:moveTo>
                <a:cubicBezTo>
                  <a:pt x="5" y="97"/>
                  <a:pt x="5" y="97"/>
                  <a:pt x="5" y="97"/>
                </a:cubicBezTo>
                <a:cubicBezTo>
                  <a:pt x="5" y="79"/>
                  <a:pt x="5" y="79"/>
                  <a:pt x="5" y="79"/>
                </a:cubicBezTo>
                <a:cubicBezTo>
                  <a:pt x="123" y="79"/>
                  <a:pt x="123" y="79"/>
                  <a:pt x="123" y="79"/>
                </a:cubicBezTo>
                <a:lnTo>
                  <a:pt x="123" y="97"/>
                </a:lnTo>
                <a:close/>
                <a:moveTo>
                  <a:pt x="123" y="75"/>
                </a:moveTo>
                <a:cubicBezTo>
                  <a:pt x="5" y="75"/>
                  <a:pt x="5" y="75"/>
                  <a:pt x="5" y="75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7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Oval 173"/>
          <p:cNvSpPr>
            <a:spLocks noChangeArrowheads="1"/>
          </p:cNvSpPr>
          <p:nvPr/>
        </p:nvSpPr>
        <p:spPr bwMode="auto">
          <a:xfrm>
            <a:off x="4637088" y="2551113"/>
            <a:ext cx="30163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174"/>
          <p:cNvSpPr>
            <a:spLocks noEditPoints="1"/>
          </p:cNvSpPr>
          <p:nvPr/>
        </p:nvSpPr>
        <p:spPr bwMode="auto">
          <a:xfrm>
            <a:off x="3489325" y="2308225"/>
            <a:ext cx="404813" cy="266700"/>
          </a:xfrm>
          <a:custGeom>
            <a:avLst/>
            <a:gdLst>
              <a:gd name="T0" fmla="*/ 108 w 108"/>
              <a:gd name="T1" fmla="*/ 6 h 71"/>
              <a:gd name="T2" fmla="*/ 102 w 108"/>
              <a:gd name="T3" fmla="*/ 0 h 71"/>
              <a:gd name="T4" fmla="*/ 6 w 108"/>
              <a:gd name="T5" fmla="*/ 0 h 71"/>
              <a:gd name="T6" fmla="*/ 0 w 108"/>
              <a:gd name="T7" fmla="*/ 6 h 71"/>
              <a:gd name="T8" fmla="*/ 0 w 108"/>
              <a:gd name="T9" fmla="*/ 71 h 71"/>
              <a:gd name="T10" fmla="*/ 108 w 108"/>
              <a:gd name="T11" fmla="*/ 71 h 71"/>
              <a:gd name="T12" fmla="*/ 108 w 108"/>
              <a:gd name="T13" fmla="*/ 6 h 71"/>
              <a:gd name="T14" fmla="*/ 104 w 108"/>
              <a:gd name="T15" fmla="*/ 67 h 71"/>
              <a:gd name="T16" fmla="*/ 4 w 108"/>
              <a:gd name="T17" fmla="*/ 67 h 71"/>
              <a:gd name="T18" fmla="*/ 4 w 108"/>
              <a:gd name="T19" fmla="*/ 4 h 71"/>
              <a:gd name="T20" fmla="*/ 104 w 108"/>
              <a:gd name="T21" fmla="*/ 4 h 71"/>
              <a:gd name="T22" fmla="*/ 104 w 108"/>
              <a:gd name="T23" fmla="*/ 6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8" h="71">
                <a:moveTo>
                  <a:pt x="108" y="6"/>
                </a:moveTo>
                <a:cubicBezTo>
                  <a:pt x="108" y="3"/>
                  <a:pt x="105" y="0"/>
                  <a:pt x="102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71"/>
                  <a:pt x="0" y="71"/>
                  <a:pt x="0" y="71"/>
                </a:cubicBezTo>
                <a:cubicBezTo>
                  <a:pt x="108" y="71"/>
                  <a:pt x="108" y="71"/>
                  <a:pt x="108" y="71"/>
                </a:cubicBezTo>
                <a:lnTo>
                  <a:pt x="108" y="6"/>
                </a:lnTo>
                <a:close/>
                <a:moveTo>
                  <a:pt x="104" y="67"/>
                </a:moveTo>
                <a:cubicBezTo>
                  <a:pt x="4" y="67"/>
                  <a:pt x="4" y="67"/>
                  <a:pt x="4" y="67"/>
                </a:cubicBezTo>
                <a:cubicBezTo>
                  <a:pt x="4" y="4"/>
                  <a:pt x="4" y="4"/>
                  <a:pt x="4" y="4"/>
                </a:cubicBezTo>
                <a:cubicBezTo>
                  <a:pt x="104" y="4"/>
                  <a:pt x="104" y="4"/>
                  <a:pt x="104" y="4"/>
                </a:cubicBezTo>
                <a:lnTo>
                  <a:pt x="104" y="6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175"/>
          <p:cNvSpPr>
            <a:spLocks/>
          </p:cNvSpPr>
          <p:nvPr/>
        </p:nvSpPr>
        <p:spPr bwMode="auto">
          <a:xfrm>
            <a:off x="3451225" y="2616200"/>
            <a:ext cx="481013" cy="14288"/>
          </a:xfrm>
          <a:custGeom>
            <a:avLst/>
            <a:gdLst>
              <a:gd name="T0" fmla="*/ 126 w 128"/>
              <a:gd name="T1" fmla="*/ 0 h 4"/>
              <a:gd name="T2" fmla="*/ 2 w 128"/>
              <a:gd name="T3" fmla="*/ 0 h 4"/>
              <a:gd name="T4" fmla="*/ 0 w 128"/>
              <a:gd name="T5" fmla="*/ 2 h 4"/>
              <a:gd name="T6" fmla="*/ 2 w 128"/>
              <a:gd name="T7" fmla="*/ 4 h 4"/>
              <a:gd name="T8" fmla="*/ 126 w 128"/>
              <a:gd name="T9" fmla="*/ 4 h 4"/>
              <a:gd name="T10" fmla="*/ 128 w 128"/>
              <a:gd name="T11" fmla="*/ 2 h 4"/>
              <a:gd name="T12" fmla="*/ 126 w 128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4">
                <a:moveTo>
                  <a:pt x="12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8" y="3"/>
                  <a:pt x="128" y="2"/>
                </a:cubicBezTo>
                <a:cubicBezTo>
                  <a:pt x="128" y="1"/>
                  <a:pt x="127" y="0"/>
                  <a:pt x="126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Oval 176"/>
          <p:cNvSpPr>
            <a:spLocks noChangeArrowheads="1"/>
          </p:cNvSpPr>
          <p:nvPr/>
        </p:nvSpPr>
        <p:spPr bwMode="auto">
          <a:xfrm>
            <a:off x="2714625" y="2646363"/>
            <a:ext cx="30163" cy="25400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177"/>
          <p:cNvSpPr>
            <a:spLocks noEditPoints="1"/>
          </p:cNvSpPr>
          <p:nvPr/>
        </p:nvSpPr>
        <p:spPr bwMode="auto">
          <a:xfrm>
            <a:off x="2554288" y="2228850"/>
            <a:ext cx="352425" cy="481013"/>
          </a:xfrm>
          <a:custGeom>
            <a:avLst/>
            <a:gdLst>
              <a:gd name="T0" fmla="*/ 88 w 94"/>
              <a:gd name="T1" fmla="*/ 0 h 128"/>
              <a:gd name="T2" fmla="*/ 6 w 94"/>
              <a:gd name="T3" fmla="*/ 0 h 128"/>
              <a:gd name="T4" fmla="*/ 0 w 94"/>
              <a:gd name="T5" fmla="*/ 6 h 128"/>
              <a:gd name="T6" fmla="*/ 0 w 94"/>
              <a:gd name="T7" fmla="*/ 122 h 128"/>
              <a:gd name="T8" fmla="*/ 6 w 94"/>
              <a:gd name="T9" fmla="*/ 128 h 128"/>
              <a:gd name="T10" fmla="*/ 88 w 94"/>
              <a:gd name="T11" fmla="*/ 128 h 128"/>
              <a:gd name="T12" fmla="*/ 94 w 94"/>
              <a:gd name="T13" fmla="*/ 122 h 128"/>
              <a:gd name="T14" fmla="*/ 94 w 94"/>
              <a:gd name="T15" fmla="*/ 6 h 128"/>
              <a:gd name="T16" fmla="*/ 88 w 94"/>
              <a:gd name="T17" fmla="*/ 0 h 128"/>
              <a:gd name="T18" fmla="*/ 89 w 94"/>
              <a:gd name="T19" fmla="*/ 123 h 128"/>
              <a:gd name="T20" fmla="*/ 5 w 94"/>
              <a:gd name="T21" fmla="*/ 123 h 128"/>
              <a:gd name="T22" fmla="*/ 5 w 94"/>
              <a:gd name="T23" fmla="*/ 106 h 128"/>
              <a:gd name="T24" fmla="*/ 89 w 94"/>
              <a:gd name="T25" fmla="*/ 106 h 128"/>
              <a:gd name="T26" fmla="*/ 89 w 94"/>
              <a:gd name="T27" fmla="*/ 123 h 128"/>
              <a:gd name="T28" fmla="*/ 89 w 94"/>
              <a:gd name="T29" fmla="*/ 101 h 128"/>
              <a:gd name="T30" fmla="*/ 5 w 94"/>
              <a:gd name="T31" fmla="*/ 101 h 128"/>
              <a:gd name="T32" fmla="*/ 5 w 94"/>
              <a:gd name="T33" fmla="*/ 19 h 128"/>
              <a:gd name="T34" fmla="*/ 89 w 94"/>
              <a:gd name="T35" fmla="*/ 19 h 128"/>
              <a:gd name="T36" fmla="*/ 89 w 94"/>
              <a:gd name="T37" fmla="*/ 101 h 128"/>
              <a:gd name="T38" fmla="*/ 89 w 94"/>
              <a:gd name="T39" fmla="*/ 15 h 128"/>
              <a:gd name="T40" fmla="*/ 5 w 94"/>
              <a:gd name="T41" fmla="*/ 15 h 128"/>
              <a:gd name="T42" fmla="*/ 5 w 94"/>
              <a:gd name="T43" fmla="*/ 5 h 128"/>
              <a:gd name="T44" fmla="*/ 89 w 94"/>
              <a:gd name="T45" fmla="*/ 5 h 128"/>
              <a:gd name="T46" fmla="*/ 89 w 94"/>
              <a:gd name="T47" fmla="*/ 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4" h="128">
                <a:moveTo>
                  <a:pt x="8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1" y="128"/>
                  <a:pt x="94" y="125"/>
                  <a:pt x="94" y="122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3"/>
                  <a:pt x="91" y="0"/>
                  <a:pt x="88" y="0"/>
                </a:cubicBezTo>
                <a:close/>
                <a:moveTo>
                  <a:pt x="89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106"/>
                  <a:pt x="5" y="106"/>
                  <a:pt x="5" y="106"/>
                </a:cubicBezTo>
                <a:cubicBezTo>
                  <a:pt x="89" y="106"/>
                  <a:pt x="89" y="106"/>
                  <a:pt x="89" y="106"/>
                </a:cubicBezTo>
                <a:lnTo>
                  <a:pt x="89" y="123"/>
                </a:lnTo>
                <a:close/>
                <a:moveTo>
                  <a:pt x="89" y="101"/>
                </a:moveTo>
                <a:cubicBezTo>
                  <a:pt x="5" y="101"/>
                  <a:pt x="5" y="101"/>
                  <a:pt x="5" y="101"/>
                </a:cubicBezTo>
                <a:cubicBezTo>
                  <a:pt x="5" y="19"/>
                  <a:pt x="5" y="19"/>
                  <a:pt x="5" y="19"/>
                </a:cubicBezTo>
                <a:cubicBezTo>
                  <a:pt x="89" y="19"/>
                  <a:pt x="89" y="19"/>
                  <a:pt x="89" y="19"/>
                </a:cubicBezTo>
                <a:lnTo>
                  <a:pt x="89" y="101"/>
                </a:lnTo>
                <a:close/>
                <a:moveTo>
                  <a:pt x="89" y="15"/>
                </a:moveTo>
                <a:cubicBezTo>
                  <a:pt x="5" y="15"/>
                  <a:pt x="5" y="15"/>
                  <a:pt x="5" y="15"/>
                </a:cubicBezTo>
                <a:cubicBezTo>
                  <a:pt x="5" y="5"/>
                  <a:pt x="5" y="5"/>
                  <a:pt x="5" y="5"/>
                </a:cubicBezTo>
                <a:cubicBezTo>
                  <a:pt x="89" y="5"/>
                  <a:pt x="89" y="5"/>
                  <a:pt x="89" y="5"/>
                </a:cubicBezTo>
                <a:lnTo>
                  <a:pt x="89" y="1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Freeform 178"/>
          <p:cNvSpPr>
            <a:spLocks noEditPoints="1"/>
          </p:cNvSpPr>
          <p:nvPr/>
        </p:nvSpPr>
        <p:spPr bwMode="auto">
          <a:xfrm>
            <a:off x="1622425" y="2228850"/>
            <a:ext cx="293688" cy="481013"/>
          </a:xfrm>
          <a:custGeom>
            <a:avLst/>
            <a:gdLst>
              <a:gd name="T0" fmla="*/ 72 w 78"/>
              <a:gd name="T1" fmla="*/ 0 h 128"/>
              <a:gd name="T2" fmla="*/ 6 w 78"/>
              <a:gd name="T3" fmla="*/ 0 h 128"/>
              <a:gd name="T4" fmla="*/ 0 w 78"/>
              <a:gd name="T5" fmla="*/ 6 h 128"/>
              <a:gd name="T6" fmla="*/ 0 w 78"/>
              <a:gd name="T7" fmla="*/ 122 h 128"/>
              <a:gd name="T8" fmla="*/ 6 w 78"/>
              <a:gd name="T9" fmla="*/ 128 h 128"/>
              <a:gd name="T10" fmla="*/ 72 w 78"/>
              <a:gd name="T11" fmla="*/ 128 h 128"/>
              <a:gd name="T12" fmla="*/ 78 w 78"/>
              <a:gd name="T13" fmla="*/ 122 h 128"/>
              <a:gd name="T14" fmla="*/ 78 w 78"/>
              <a:gd name="T15" fmla="*/ 6 h 128"/>
              <a:gd name="T16" fmla="*/ 72 w 78"/>
              <a:gd name="T17" fmla="*/ 0 h 128"/>
              <a:gd name="T18" fmla="*/ 74 w 78"/>
              <a:gd name="T19" fmla="*/ 123 h 128"/>
              <a:gd name="T20" fmla="*/ 4 w 78"/>
              <a:gd name="T21" fmla="*/ 123 h 128"/>
              <a:gd name="T22" fmla="*/ 4 w 78"/>
              <a:gd name="T23" fmla="*/ 98 h 128"/>
              <a:gd name="T24" fmla="*/ 74 w 78"/>
              <a:gd name="T25" fmla="*/ 98 h 128"/>
              <a:gd name="T26" fmla="*/ 74 w 78"/>
              <a:gd name="T27" fmla="*/ 123 h 128"/>
              <a:gd name="T28" fmla="*/ 74 w 78"/>
              <a:gd name="T29" fmla="*/ 94 h 128"/>
              <a:gd name="T30" fmla="*/ 4 w 78"/>
              <a:gd name="T31" fmla="*/ 94 h 128"/>
              <a:gd name="T32" fmla="*/ 4 w 78"/>
              <a:gd name="T33" fmla="*/ 19 h 128"/>
              <a:gd name="T34" fmla="*/ 74 w 78"/>
              <a:gd name="T35" fmla="*/ 19 h 128"/>
              <a:gd name="T36" fmla="*/ 74 w 78"/>
              <a:gd name="T37" fmla="*/ 94 h 128"/>
              <a:gd name="T38" fmla="*/ 74 w 78"/>
              <a:gd name="T39" fmla="*/ 15 h 128"/>
              <a:gd name="T40" fmla="*/ 4 w 78"/>
              <a:gd name="T41" fmla="*/ 15 h 128"/>
              <a:gd name="T42" fmla="*/ 4 w 78"/>
              <a:gd name="T43" fmla="*/ 5 h 128"/>
              <a:gd name="T44" fmla="*/ 74 w 78"/>
              <a:gd name="T45" fmla="*/ 5 h 128"/>
              <a:gd name="T46" fmla="*/ 74 w 78"/>
              <a:gd name="T47" fmla="*/ 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8" h="128">
                <a:moveTo>
                  <a:pt x="72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2" y="128"/>
                  <a:pt x="6" y="128"/>
                </a:cubicBezTo>
                <a:cubicBezTo>
                  <a:pt x="72" y="128"/>
                  <a:pt x="72" y="128"/>
                  <a:pt x="72" y="128"/>
                </a:cubicBezTo>
                <a:cubicBezTo>
                  <a:pt x="76" y="128"/>
                  <a:pt x="78" y="125"/>
                  <a:pt x="78" y="122"/>
                </a:cubicBez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6" y="0"/>
                  <a:pt x="72" y="0"/>
                </a:cubicBezTo>
                <a:close/>
                <a:moveTo>
                  <a:pt x="74" y="123"/>
                </a:moveTo>
                <a:cubicBezTo>
                  <a:pt x="4" y="123"/>
                  <a:pt x="4" y="123"/>
                  <a:pt x="4" y="123"/>
                </a:cubicBezTo>
                <a:cubicBezTo>
                  <a:pt x="4" y="98"/>
                  <a:pt x="4" y="98"/>
                  <a:pt x="4" y="98"/>
                </a:cubicBezTo>
                <a:cubicBezTo>
                  <a:pt x="74" y="98"/>
                  <a:pt x="74" y="98"/>
                  <a:pt x="74" y="98"/>
                </a:cubicBezTo>
                <a:lnTo>
                  <a:pt x="74" y="123"/>
                </a:lnTo>
                <a:close/>
                <a:moveTo>
                  <a:pt x="74" y="94"/>
                </a:moveTo>
                <a:cubicBezTo>
                  <a:pt x="4" y="94"/>
                  <a:pt x="4" y="94"/>
                  <a:pt x="4" y="94"/>
                </a:cubicBezTo>
                <a:cubicBezTo>
                  <a:pt x="4" y="19"/>
                  <a:pt x="4" y="19"/>
                  <a:pt x="4" y="19"/>
                </a:cubicBezTo>
                <a:cubicBezTo>
                  <a:pt x="74" y="19"/>
                  <a:pt x="74" y="19"/>
                  <a:pt x="74" y="19"/>
                </a:cubicBezTo>
                <a:lnTo>
                  <a:pt x="74" y="94"/>
                </a:lnTo>
                <a:close/>
                <a:moveTo>
                  <a:pt x="74" y="15"/>
                </a:moveTo>
                <a:cubicBezTo>
                  <a:pt x="4" y="15"/>
                  <a:pt x="4" y="15"/>
                  <a:pt x="4" y="15"/>
                </a:cubicBezTo>
                <a:cubicBezTo>
                  <a:pt x="4" y="5"/>
                  <a:pt x="4" y="5"/>
                  <a:pt x="4" y="5"/>
                </a:cubicBezTo>
                <a:cubicBezTo>
                  <a:pt x="74" y="5"/>
                  <a:pt x="74" y="5"/>
                  <a:pt x="74" y="5"/>
                </a:cubicBezTo>
                <a:lnTo>
                  <a:pt x="74" y="1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Oval 179"/>
          <p:cNvSpPr>
            <a:spLocks noChangeArrowheads="1"/>
          </p:cNvSpPr>
          <p:nvPr/>
        </p:nvSpPr>
        <p:spPr bwMode="auto">
          <a:xfrm>
            <a:off x="1754188" y="2630488"/>
            <a:ext cx="30163" cy="3016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Freeform 180"/>
          <p:cNvSpPr>
            <a:spLocks noEditPoints="1"/>
          </p:cNvSpPr>
          <p:nvPr/>
        </p:nvSpPr>
        <p:spPr bwMode="auto">
          <a:xfrm>
            <a:off x="673100" y="2228850"/>
            <a:ext cx="269875" cy="481013"/>
          </a:xfrm>
          <a:custGeom>
            <a:avLst/>
            <a:gdLst>
              <a:gd name="T0" fmla="*/ 66 w 72"/>
              <a:gd name="T1" fmla="*/ 0 h 128"/>
              <a:gd name="T2" fmla="*/ 6 w 72"/>
              <a:gd name="T3" fmla="*/ 0 h 128"/>
              <a:gd name="T4" fmla="*/ 0 w 72"/>
              <a:gd name="T5" fmla="*/ 6 h 128"/>
              <a:gd name="T6" fmla="*/ 0 w 72"/>
              <a:gd name="T7" fmla="*/ 122 h 128"/>
              <a:gd name="T8" fmla="*/ 6 w 72"/>
              <a:gd name="T9" fmla="*/ 128 h 128"/>
              <a:gd name="T10" fmla="*/ 66 w 72"/>
              <a:gd name="T11" fmla="*/ 128 h 128"/>
              <a:gd name="T12" fmla="*/ 72 w 72"/>
              <a:gd name="T13" fmla="*/ 122 h 128"/>
              <a:gd name="T14" fmla="*/ 72 w 72"/>
              <a:gd name="T15" fmla="*/ 6 h 128"/>
              <a:gd name="T16" fmla="*/ 66 w 72"/>
              <a:gd name="T17" fmla="*/ 0 h 128"/>
              <a:gd name="T18" fmla="*/ 67 w 72"/>
              <a:gd name="T19" fmla="*/ 123 h 128"/>
              <a:gd name="T20" fmla="*/ 5 w 72"/>
              <a:gd name="T21" fmla="*/ 123 h 128"/>
              <a:gd name="T22" fmla="*/ 5 w 72"/>
              <a:gd name="T23" fmla="*/ 61 h 128"/>
              <a:gd name="T24" fmla="*/ 67 w 72"/>
              <a:gd name="T25" fmla="*/ 61 h 128"/>
              <a:gd name="T26" fmla="*/ 67 w 72"/>
              <a:gd name="T27" fmla="*/ 123 h 128"/>
              <a:gd name="T28" fmla="*/ 67 w 72"/>
              <a:gd name="T29" fmla="*/ 57 h 128"/>
              <a:gd name="T30" fmla="*/ 5 w 72"/>
              <a:gd name="T31" fmla="*/ 57 h 128"/>
              <a:gd name="T32" fmla="*/ 5 w 72"/>
              <a:gd name="T33" fmla="*/ 5 h 128"/>
              <a:gd name="T34" fmla="*/ 67 w 72"/>
              <a:gd name="T35" fmla="*/ 5 h 128"/>
              <a:gd name="T36" fmla="*/ 67 w 72"/>
              <a:gd name="T37" fmla="*/ 5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2" h="128">
                <a:moveTo>
                  <a:pt x="6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9" y="128"/>
                  <a:pt x="72" y="125"/>
                  <a:pt x="72" y="122"/>
                </a:cubicBezTo>
                <a:cubicBezTo>
                  <a:pt x="72" y="6"/>
                  <a:pt x="72" y="6"/>
                  <a:pt x="72" y="6"/>
                </a:cubicBezTo>
                <a:cubicBezTo>
                  <a:pt x="72" y="3"/>
                  <a:pt x="69" y="0"/>
                  <a:pt x="66" y="0"/>
                </a:cubicBezTo>
                <a:close/>
                <a:moveTo>
                  <a:pt x="67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61"/>
                  <a:pt x="5" y="61"/>
                  <a:pt x="5" y="61"/>
                </a:cubicBezTo>
                <a:cubicBezTo>
                  <a:pt x="67" y="61"/>
                  <a:pt x="67" y="61"/>
                  <a:pt x="67" y="61"/>
                </a:cubicBezTo>
                <a:lnTo>
                  <a:pt x="67" y="123"/>
                </a:lnTo>
                <a:close/>
                <a:moveTo>
                  <a:pt x="67" y="57"/>
                </a:moveTo>
                <a:cubicBezTo>
                  <a:pt x="5" y="57"/>
                  <a:pt x="5" y="57"/>
                  <a:pt x="5" y="57"/>
                </a:cubicBezTo>
                <a:cubicBezTo>
                  <a:pt x="5" y="5"/>
                  <a:pt x="5" y="5"/>
                  <a:pt x="5" y="5"/>
                </a:cubicBezTo>
                <a:cubicBezTo>
                  <a:pt x="67" y="5"/>
                  <a:pt x="67" y="5"/>
                  <a:pt x="67" y="5"/>
                </a:cubicBezTo>
                <a:lnTo>
                  <a:pt x="67" y="5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6" name="Freeform 181"/>
          <p:cNvSpPr>
            <a:spLocks noEditPoints="1"/>
          </p:cNvSpPr>
          <p:nvPr/>
        </p:nvSpPr>
        <p:spPr bwMode="auto">
          <a:xfrm>
            <a:off x="728663" y="2498725"/>
            <a:ext cx="158750" cy="153988"/>
          </a:xfrm>
          <a:custGeom>
            <a:avLst/>
            <a:gdLst>
              <a:gd name="T0" fmla="*/ 21 w 42"/>
              <a:gd name="T1" fmla="*/ 41 h 41"/>
              <a:gd name="T2" fmla="*/ 42 w 42"/>
              <a:gd name="T3" fmla="*/ 20 h 41"/>
              <a:gd name="T4" fmla="*/ 21 w 42"/>
              <a:gd name="T5" fmla="*/ 0 h 41"/>
              <a:gd name="T6" fmla="*/ 0 w 42"/>
              <a:gd name="T7" fmla="*/ 20 h 41"/>
              <a:gd name="T8" fmla="*/ 21 w 42"/>
              <a:gd name="T9" fmla="*/ 41 h 41"/>
              <a:gd name="T10" fmla="*/ 21 w 42"/>
              <a:gd name="T11" fmla="*/ 4 h 41"/>
              <a:gd name="T12" fmla="*/ 37 w 42"/>
              <a:gd name="T13" fmla="*/ 20 h 41"/>
              <a:gd name="T14" fmla="*/ 21 w 42"/>
              <a:gd name="T15" fmla="*/ 37 h 41"/>
              <a:gd name="T16" fmla="*/ 5 w 42"/>
              <a:gd name="T17" fmla="*/ 20 h 41"/>
              <a:gd name="T18" fmla="*/ 21 w 42"/>
              <a:gd name="T19" fmla="*/ 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" h="41">
                <a:moveTo>
                  <a:pt x="21" y="41"/>
                </a:moveTo>
                <a:cubicBezTo>
                  <a:pt x="32" y="41"/>
                  <a:pt x="42" y="32"/>
                  <a:pt x="42" y="20"/>
                </a:cubicBezTo>
                <a:cubicBezTo>
                  <a:pt x="42" y="9"/>
                  <a:pt x="32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32"/>
                  <a:pt x="10" y="41"/>
                  <a:pt x="21" y="41"/>
                </a:cubicBezTo>
                <a:close/>
                <a:moveTo>
                  <a:pt x="21" y="4"/>
                </a:moveTo>
                <a:cubicBezTo>
                  <a:pt x="30" y="4"/>
                  <a:pt x="37" y="11"/>
                  <a:pt x="37" y="20"/>
                </a:cubicBezTo>
                <a:cubicBezTo>
                  <a:pt x="37" y="29"/>
                  <a:pt x="30" y="37"/>
                  <a:pt x="21" y="37"/>
                </a:cubicBezTo>
                <a:cubicBezTo>
                  <a:pt x="12" y="37"/>
                  <a:pt x="5" y="29"/>
                  <a:pt x="5" y="20"/>
                </a:cubicBezTo>
                <a:cubicBezTo>
                  <a:pt x="5" y="11"/>
                  <a:pt x="12" y="4"/>
                  <a:pt x="21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7" name="Freeform 182"/>
          <p:cNvSpPr>
            <a:spLocks noEditPoints="1"/>
          </p:cNvSpPr>
          <p:nvPr/>
        </p:nvSpPr>
        <p:spPr bwMode="auto">
          <a:xfrm>
            <a:off x="11301413" y="1620838"/>
            <a:ext cx="71438" cy="69850"/>
          </a:xfrm>
          <a:custGeom>
            <a:avLst/>
            <a:gdLst>
              <a:gd name="T0" fmla="*/ 9 w 19"/>
              <a:gd name="T1" fmla="*/ 0 h 19"/>
              <a:gd name="T2" fmla="*/ 0 w 19"/>
              <a:gd name="T3" fmla="*/ 9 h 19"/>
              <a:gd name="T4" fmla="*/ 9 w 19"/>
              <a:gd name="T5" fmla="*/ 19 h 19"/>
              <a:gd name="T6" fmla="*/ 19 w 19"/>
              <a:gd name="T7" fmla="*/ 9 h 19"/>
              <a:gd name="T8" fmla="*/ 9 w 19"/>
              <a:gd name="T9" fmla="*/ 0 h 19"/>
              <a:gd name="T10" fmla="*/ 9 w 19"/>
              <a:gd name="T11" fmla="*/ 15 h 19"/>
              <a:gd name="T12" fmla="*/ 4 w 19"/>
              <a:gd name="T13" fmla="*/ 9 h 19"/>
              <a:gd name="T14" fmla="*/ 9 w 19"/>
              <a:gd name="T15" fmla="*/ 4 h 19"/>
              <a:gd name="T16" fmla="*/ 14 w 19"/>
              <a:gd name="T17" fmla="*/ 9 h 19"/>
              <a:gd name="T18" fmla="*/ 9 w 19"/>
              <a:gd name="T19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" h="19"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15" y="19"/>
                  <a:pt x="19" y="15"/>
                  <a:pt x="19" y="9"/>
                </a:cubicBezTo>
                <a:cubicBezTo>
                  <a:pt x="19" y="4"/>
                  <a:pt x="15" y="0"/>
                  <a:pt x="9" y="0"/>
                </a:cubicBezTo>
                <a:close/>
                <a:moveTo>
                  <a:pt x="9" y="15"/>
                </a:moveTo>
                <a:cubicBezTo>
                  <a:pt x="6" y="15"/>
                  <a:pt x="4" y="12"/>
                  <a:pt x="4" y="9"/>
                </a:cubicBezTo>
                <a:cubicBezTo>
                  <a:pt x="4" y="7"/>
                  <a:pt x="6" y="4"/>
                  <a:pt x="9" y="4"/>
                </a:cubicBezTo>
                <a:cubicBezTo>
                  <a:pt x="12" y="4"/>
                  <a:pt x="14" y="7"/>
                  <a:pt x="14" y="9"/>
                </a:cubicBezTo>
                <a:cubicBezTo>
                  <a:pt x="14" y="12"/>
                  <a:pt x="12" y="15"/>
                  <a:pt x="9" y="1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183"/>
          <p:cNvSpPr>
            <a:spLocks noEditPoints="1"/>
          </p:cNvSpPr>
          <p:nvPr/>
        </p:nvSpPr>
        <p:spPr bwMode="auto">
          <a:xfrm>
            <a:off x="11410950" y="1620838"/>
            <a:ext cx="74613" cy="69850"/>
          </a:xfrm>
          <a:custGeom>
            <a:avLst/>
            <a:gdLst>
              <a:gd name="T0" fmla="*/ 10 w 20"/>
              <a:gd name="T1" fmla="*/ 0 h 19"/>
              <a:gd name="T2" fmla="*/ 0 w 20"/>
              <a:gd name="T3" fmla="*/ 9 h 19"/>
              <a:gd name="T4" fmla="*/ 10 w 20"/>
              <a:gd name="T5" fmla="*/ 19 h 19"/>
              <a:gd name="T6" fmla="*/ 20 w 20"/>
              <a:gd name="T7" fmla="*/ 9 h 19"/>
              <a:gd name="T8" fmla="*/ 10 w 20"/>
              <a:gd name="T9" fmla="*/ 0 h 19"/>
              <a:gd name="T10" fmla="*/ 10 w 20"/>
              <a:gd name="T11" fmla="*/ 15 h 19"/>
              <a:gd name="T12" fmla="*/ 5 w 20"/>
              <a:gd name="T13" fmla="*/ 9 h 19"/>
              <a:gd name="T14" fmla="*/ 10 w 20"/>
              <a:gd name="T15" fmla="*/ 4 h 19"/>
              <a:gd name="T16" fmla="*/ 15 w 20"/>
              <a:gd name="T17" fmla="*/ 9 h 19"/>
              <a:gd name="T18" fmla="*/ 10 w 20"/>
              <a:gd name="T19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9">
                <a:moveTo>
                  <a:pt x="10" y="0"/>
                </a:moveTo>
                <a:cubicBezTo>
                  <a:pt x="5" y="0"/>
                  <a:pt x="0" y="4"/>
                  <a:pt x="0" y="9"/>
                </a:cubicBezTo>
                <a:cubicBezTo>
                  <a:pt x="0" y="15"/>
                  <a:pt x="5" y="19"/>
                  <a:pt x="10" y="19"/>
                </a:cubicBezTo>
                <a:cubicBezTo>
                  <a:pt x="15" y="19"/>
                  <a:pt x="20" y="15"/>
                  <a:pt x="20" y="9"/>
                </a:cubicBezTo>
                <a:cubicBezTo>
                  <a:pt x="20" y="4"/>
                  <a:pt x="15" y="0"/>
                  <a:pt x="10" y="0"/>
                </a:cubicBezTo>
                <a:close/>
                <a:moveTo>
                  <a:pt x="10" y="15"/>
                </a:moveTo>
                <a:cubicBezTo>
                  <a:pt x="7" y="15"/>
                  <a:pt x="5" y="12"/>
                  <a:pt x="5" y="9"/>
                </a:cubicBezTo>
                <a:cubicBezTo>
                  <a:pt x="5" y="7"/>
                  <a:pt x="7" y="4"/>
                  <a:pt x="10" y="4"/>
                </a:cubicBezTo>
                <a:cubicBezTo>
                  <a:pt x="13" y="4"/>
                  <a:pt x="15" y="7"/>
                  <a:pt x="15" y="9"/>
                </a:cubicBezTo>
                <a:cubicBezTo>
                  <a:pt x="15" y="12"/>
                  <a:pt x="13" y="15"/>
                  <a:pt x="10" y="1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9" name="Freeform 184"/>
          <p:cNvSpPr>
            <a:spLocks/>
          </p:cNvSpPr>
          <p:nvPr/>
        </p:nvSpPr>
        <p:spPr bwMode="auto">
          <a:xfrm>
            <a:off x="11139488" y="1323975"/>
            <a:ext cx="395288" cy="254000"/>
          </a:xfrm>
          <a:custGeom>
            <a:avLst/>
            <a:gdLst>
              <a:gd name="T0" fmla="*/ 103 w 105"/>
              <a:gd name="T1" fmla="*/ 64 h 68"/>
              <a:gd name="T2" fmla="*/ 35 w 105"/>
              <a:gd name="T3" fmla="*/ 64 h 68"/>
              <a:gd name="T4" fmla="*/ 13 w 105"/>
              <a:gd name="T5" fmla="*/ 2 h 68"/>
              <a:gd name="T6" fmla="*/ 11 w 105"/>
              <a:gd name="T7" fmla="*/ 0 h 68"/>
              <a:gd name="T8" fmla="*/ 2 w 105"/>
              <a:gd name="T9" fmla="*/ 0 h 68"/>
              <a:gd name="T10" fmla="*/ 0 w 105"/>
              <a:gd name="T11" fmla="*/ 3 h 68"/>
              <a:gd name="T12" fmla="*/ 2 w 105"/>
              <a:gd name="T13" fmla="*/ 5 h 68"/>
              <a:gd name="T14" fmla="*/ 9 w 105"/>
              <a:gd name="T15" fmla="*/ 5 h 68"/>
              <a:gd name="T16" fmla="*/ 32 w 105"/>
              <a:gd name="T17" fmla="*/ 67 h 68"/>
              <a:gd name="T18" fmla="*/ 34 w 105"/>
              <a:gd name="T19" fmla="*/ 68 h 68"/>
              <a:gd name="T20" fmla="*/ 103 w 105"/>
              <a:gd name="T21" fmla="*/ 68 h 68"/>
              <a:gd name="T22" fmla="*/ 105 w 105"/>
              <a:gd name="T23" fmla="*/ 66 h 68"/>
              <a:gd name="T24" fmla="*/ 103 w 105"/>
              <a:gd name="T25" fmla="*/ 6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5" h="68">
                <a:moveTo>
                  <a:pt x="103" y="64"/>
                </a:moveTo>
                <a:cubicBezTo>
                  <a:pt x="35" y="64"/>
                  <a:pt x="35" y="64"/>
                  <a:pt x="35" y="64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2" y="0"/>
                  <a:pt x="1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9" y="5"/>
                  <a:pt x="9" y="5"/>
                  <a:pt x="9" y="5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68"/>
                  <a:pt x="33" y="68"/>
                  <a:pt x="34" y="68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04" y="68"/>
                  <a:pt x="105" y="67"/>
                  <a:pt x="105" y="66"/>
                </a:cubicBezTo>
                <a:cubicBezTo>
                  <a:pt x="105" y="65"/>
                  <a:pt x="104" y="64"/>
                  <a:pt x="103" y="6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Freeform 185"/>
          <p:cNvSpPr>
            <a:spLocks noEditPoints="1"/>
          </p:cNvSpPr>
          <p:nvPr/>
        </p:nvSpPr>
        <p:spPr bwMode="auto">
          <a:xfrm>
            <a:off x="11229975" y="1323975"/>
            <a:ext cx="390525" cy="201613"/>
          </a:xfrm>
          <a:custGeom>
            <a:avLst/>
            <a:gdLst>
              <a:gd name="T0" fmla="*/ 102 w 104"/>
              <a:gd name="T1" fmla="*/ 0 h 54"/>
              <a:gd name="T2" fmla="*/ 3 w 104"/>
              <a:gd name="T3" fmla="*/ 0 h 54"/>
              <a:gd name="T4" fmla="*/ 0 w 104"/>
              <a:gd name="T5" fmla="*/ 3 h 54"/>
              <a:gd name="T6" fmla="*/ 1 w 104"/>
              <a:gd name="T7" fmla="*/ 4 h 54"/>
              <a:gd name="T8" fmla="*/ 18 w 104"/>
              <a:gd name="T9" fmla="*/ 52 h 54"/>
              <a:gd name="T10" fmla="*/ 21 w 104"/>
              <a:gd name="T11" fmla="*/ 54 h 54"/>
              <a:gd name="T12" fmla="*/ 84 w 104"/>
              <a:gd name="T13" fmla="*/ 54 h 54"/>
              <a:gd name="T14" fmla="*/ 86 w 104"/>
              <a:gd name="T15" fmla="*/ 52 h 54"/>
              <a:gd name="T16" fmla="*/ 104 w 104"/>
              <a:gd name="T17" fmla="*/ 3 h 54"/>
              <a:gd name="T18" fmla="*/ 104 w 104"/>
              <a:gd name="T19" fmla="*/ 3 h 54"/>
              <a:gd name="T20" fmla="*/ 102 w 104"/>
              <a:gd name="T21" fmla="*/ 0 h 54"/>
              <a:gd name="T22" fmla="*/ 82 w 104"/>
              <a:gd name="T23" fmla="*/ 49 h 54"/>
              <a:gd name="T24" fmla="*/ 22 w 104"/>
              <a:gd name="T25" fmla="*/ 49 h 54"/>
              <a:gd name="T26" fmla="*/ 6 w 104"/>
              <a:gd name="T27" fmla="*/ 5 h 54"/>
              <a:gd name="T28" fmla="*/ 98 w 104"/>
              <a:gd name="T29" fmla="*/ 5 h 54"/>
              <a:gd name="T30" fmla="*/ 82 w 104"/>
              <a:gd name="T31" fmla="*/ 49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" h="54">
                <a:moveTo>
                  <a:pt x="102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1" y="3"/>
                  <a:pt x="1" y="4"/>
                </a:cubicBezTo>
                <a:cubicBezTo>
                  <a:pt x="18" y="52"/>
                  <a:pt x="18" y="52"/>
                  <a:pt x="18" y="52"/>
                </a:cubicBezTo>
                <a:cubicBezTo>
                  <a:pt x="19" y="53"/>
                  <a:pt x="20" y="54"/>
                  <a:pt x="21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4"/>
                  <a:pt x="86" y="53"/>
                  <a:pt x="86" y="52"/>
                </a:cubicBezTo>
                <a:cubicBezTo>
                  <a:pt x="104" y="3"/>
                  <a:pt x="104" y="3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4" y="1"/>
                  <a:pt x="103" y="0"/>
                  <a:pt x="102" y="0"/>
                </a:cubicBezTo>
                <a:close/>
                <a:moveTo>
                  <a:pt x="82" y="49"/>
                </a:moveTo>
                <a:cubicBezTo>
                  <a:pt x="22" y="49"/>
                  <a:pt x="22" y="49"/>
                  <a:pt x="22" y="49"/>
                </a:cubicBezTo>
                <a:cubicBezTo>
                  <a:pt x="6" y="5"/>
                  <a:pt x="6" y="5"/>
                  <a:pt x="6" y="5"/>
                </a:cubicBezTo>
                <a:cubicBezTo>
                  <a:pt x="98" y="5"/>
                  <a:pt x="98" y="5"/>
                  <a:pt x="98" y="5"/>
                </a:cubicBezTo>
                <a:lnTo>
                  <a:pt x="82" y="4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1" name="Freeform 186"/>
          <p:cNvSpPr>
            <a:spLocks noEditPoints="1"/>
          </p:cNvSpPr>
          <p:nvPr/>
        </p:nvSpPr>
        <p:spPr bwMode="auto">
          <a:xfrm>
            <a:off x="10179050" y="1316038"/>
            <a:ext cx="481013" cy="382588"/>
          </a:xfrm>
          <a:custGeom>
            <a:avLst/>
            <a:gdLst>
              <a:gd name="T0" fmla="*/ 126 w 128"/>
              <a:gd name="T1" fmla="*/ 38 h 102"/>
              <a:gd name="T2" fmla="*/ 98 w 128"/>
              <a:gd name="T3" fmla="*/ 38 h 102"/>
              <a:gd name="T4" fmla="*/ 77 w 128"/>
              <a:gd name="T5" fmla="*/ 1 h 102"/>
              <a:gd name="T6" fmla="*/ 74 w 128"/>
              <a:gd name="T7" fmla="*/ 0 h 102"/>
              <a:gd name="T8" fmla="*/ 73 w 128"/>
              <a:gd name="T9" fmla="*/ 2 h 102"/>
              <a:gd name="T10" fmla="*/ 73 w 128"/>
              <a:gd name="T11" fmla="*/ 4 h 102"/>
              <a:gd name="T12" fmla="*/ 93 w 128"/>
              <a:gd name="T13" fmla="*/ 38 h 102"/>
              <a:gd name="T14" fmla="*/ 34 w 128"/>
              <a:gd name="T15" fmla="*/ 38 h 102"/>
              <a:gd name="T16" fmla="*/ 55 w 128"/>
              <a:gd name="T17" fmla="*/ 4 h 102"/>
              <a:gd name="T18" fmla="*/ 55 w 128"/>
              <a:gd name="T19" fmla="*/ 2 h 102"/>
              <a:gd name="T20" fmla="*/ 54 w 128"/>
              <a:gd name="T21" fmla="*/ 0 h 102"/>
              <a:gd name="T22" fmla="*/ 51 w 128"/>
              <a:gd name="T23" fmla="*/ 1 h 102"/>
              <a:gd name="T24" fmla="*/ 29 w 128"/>
              <a:gd name="T25" fmla="*/ 38 h 102"/>
              <a:gd name="T26" fmla="*/ 2 w 128"/>
              <a:gd name="T27" fmla="*/ 38 h 102"/>
              <a:gd name="T28" fmla="*/ 0 w 128"/>
              <a:gd name="T29" fmla="*/ 41 h 102"/>
              <a:gd name="T30" fmla="*/ 2 w 128"/>
              <a:gd name="T31" fmla="*/ 43 h 102"/>
              <a:gd name="T32" fmla="*/ 12 w 128"/>
              <a:gd name="T33" fmla="*/ 43 h 102"/>
              <a:gd name="T34" fmla="*/ 30 w 128"/>
              <a:gd name="T35" fmla="*/ 101 h 102"/>
              <a:gd name="T36" fmla="*/ 33 w 128"/>
              <a:gd name="T37" fmla="*/ 102 h 102"/>
              <a:gd name="T38" fmla="*/ 95 w 128"/>
              <a:gd name="T39" fmla="*/ 102 h 102"/>
              <a:gd name="T40" fmla="*/ 98 w 128"/>
              <a:gd name="T41" fmla="*/ 101 h 102"/>
              <a:gd name="T42" fmla="*/ 116 w 128"/>
              <a:gd name="T43" fmla="*/ 43 h 102"/>
              <a:gd name="T44" fmla="*/ 126 w 128"/>
              <a:gd name="T45" fmla="*/ 43 h 102"/>
              <a:gd name="T46" fmla="*/ 128 w 128"/>
              <a:gd name="T47" fmla="*/ 41 h 102"/>
              <a:gd name="T48" fmla="*/ 126 w 128"/>
              <a:gd name="T49" fmla="*/ 38 h 102"/>
              <a:gd name="T50" fmla="*/ 94 w 128"/>
              <a:gd name="T51" fmla="*/ 98 h 102"/>
              <a:gd name="T52" fmla="*/ 34 w 128"/>
              <a:gd name="T53" fmla="*/ 98 h 102"/>
              <a:gd name="T54" fmla="*/ 17 w 128"/>
              <a:gd name="T55" fmla="*/ 43 h 102"/>
              <a:gd name="T56" fmla="*/ 111 w 128"/>
              <a:gd name="T57" fmla="*/ 43 h 102"/>
              <a:gd name="T58" fmla="*/ 94 w 128"/>
              <a:gd name="T59" fmla="*/ 9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02">
                <a:moveTo>
                  <a:pt x="126" y="38"/>
                </a:moveTo>
                <a:cubicBezTo>
                  <a:pt x="98" y="38"/>
                  <a:pt x="98" y="38"/>
                  <a:pt x="98" y="38"/>
                </a:cubicBezTo>
                <a:cubicBezTo>
                  <a:pt x="77" y="1"/>
                  <a:pt x="77" y="1"/>
                  <a:pt x="77" y="1"/>
                </a:cubicBezTo>
                <a:cubicBezTo>
                  <a:pt x="76" y="0"/>
                  <a:pt x="75" y="0"/>
                  <a:pt x="74" y="0"/>
                </a:cubicBezTo>
                <a:cubicBezTo>
                  <a:pt x="73" y="1"/>
                  <a:pt x="73" y="1"/>
                  <a:pt x="73" y="2"/>
                </a:cubicBezTo>
                <a:cubicBezTo>
                  <a:pt x="72" y="2"/>
                  <a:pt x="73" y="3"/>
                  <a:pt x="73" y="4"/>
                </a:cubicBezTo>
                <a:cubicBezTo>
                  <a:pt x="93" y="38"/>
                  <a:pt x="93" y="38"/>
                  <a:pt x="93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55" y="4"/>
                  <a:pt x="55" y="4"/>
                  <a:pt x="55" y="4"/>
                </a:cubicBezTo>
                <a:cubicBezTo>
                  <a:pt x="55" y="3"/>
                  <a:pt x="55" y="2"/>
                  <a:pt x="55" y="2"/>
                </a:cubicBezTo>
                <a:cubicBezTo>
                  <a:pt x="55" y="1"/>
                  <a:pt x="54" y="1"/>
                  <a:pt x="54" y="0"/>
                </a:cubicBezTo>
                <a:cubicBezTo>
                  <a:pt x="53" y="0"/>
                  <a:pt x="51" y="0"/>
                  <a:pt x="51" y="1"/>
                </a:cubicBezTo>
                <a:cubicBezTo>
                  <a:pt x="29" y="38"/>
                  <a:pt x="29" y="38"/>
                  <a:pt x="29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9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1" y="102"/>
                  <a:pt x="32" y="102"/>
                  <a:pt x="33" y="102"/>
                </a:cubicBezTo>
                <a:cubicBezTo>
                  <a:pt x="95" y="102"/>
                  <a:pt x="95" y="102"/>
                  <a:pt x="95" y="102"/>
                </a:cubicBezTo>
                <a:cubicBezTo>
                  <a:pt x="96" y="102"/>
                  <a:pt x="97" y="102"/>
                  <a:pt x="98" y="101"/>
                </a:cubicBezTo>
                <a:cubicBezTo>
                  <a:pt x="116" y="43"/>
                  <a:pt x="116" y="43"/>
                  <a:pt x="116" y="43"/>
                </a:cubicBezTo>
                <a:cubicBezTo>
                  <a:pt x="126" y="43"/>
                  <a:pt x="126" y="43"/>
                  <a:pt x="126" y="43"/>
                </a:cubicBezTo>
                <a:cubicBezTo>
                  <a:pt x="127" y="43"/>
                  <a:pt x="128" y="42"/>
                  <a:pt x="128" y="41"/>
                </a:cubicBezTo>
                <a:cubicBezTo>
                  <a:pt x="128" y="39"/>
                  <a:pt x="127" y="38"/>
                  <a:pt x="126" y="38"/>
                </a:cubicBezTo>
                <a:close/>
                <a:moveTo>
                  <a:pt x="94" y="98"/>
                </a:moveTo>
                <a:cubicBezTo>
                  <a:pt x="34" y="98"/>
                  <a:pt x="34" y="98"/>
                  <a:pt x="34" y="98"/>
                </a:cubicBezTo>
                <a:cubicBezTo>
                  <a:pt x="17" y="43"/>
                  <a:pt x="17" y="43"/>
                  <a:pt x="17" y="43"/>
                </a:cubicBezTo>
                <a:cubicBezTo>
                  <a:pt x="111" y="43"/>
                  <a:pt x="111" y="43"/>
                  <a:pt x="111" y="43"/>
                </a:cubicBezTo>
                <a:lnTo>
                  <a:pt x="94" y="9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2" name="Freeform 187"/>
          <p:cNvSpPr>
            <a:spLocks/>
          </p:cNvSpPr>
          <p:nvPr/>
        </p:nvSpPr>
        <p:spPr bwMode="auto">
          <a:xfrm>
            <a:off x="10355263" y="1514475"/>
            <a:ext cx="14288" cy="128588"/>
          </a:xfrm>
          <a:custGeom>
            <a:avLst/>
            <a:gdLst>
              <a:gd name="T0" fmla="*/ 2 w 4"/>
              <a:gd name="T1" fmla="*/ 34 h 34"/>
              <a:gd name="T2" fmla="*/ 4 w 4"/>
              <a:gd name="T3" fmla="*/ 32 h 34"/>
              <a:gd name="T4" fmla="*/ 4 w 4"/>
              <a:gd name="T5" fmla="*/ 3 h 34"/>
              <a:gd name="T6" fmla="*/ 2 w 4"/>
              <a:gd name="T7" fmla="*/ 0 h 34"/>
              <a:gd name="T8" fmla="*/ 0 w 4"/>
              <a:gd name="T9" fmla="*/ 3 h 34"/>
              <a:gd name="T10" fmla="*/ 0 w 4"/>
              <a:gd name="T11" fmla="*/ 32 h 34"/>
              <a:gd name="T12" fmla="*/ 2 w 4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4">
                <a:moveTo>
                  <a:pt x="2" y="34"/>
                </a:moveTo>
                <a:cubicBezTo>
                  <a:pt x="3" y="34"/>
                  <a:pt x="4" y="33"/>
                  <a:pt x="4" y="32"/>
                </a:cubicBezTo>
                <a:cubicBezTo>
                  <a:pt x="4" y="3"/>
                  <a:pt x="4" y="3"/>
                  <a:pt x="4" y="3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4"/>
                  <a:pt x="2" y="3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3" name="Freeform 188"/>
          <p:cNvSpPr>
            <a:spLocks/>
          </p:cNvSpPr>
          <p:nvPr/>
        </p:nvSpPr>
        <p:spPr bwMode="auto">
          <a:xfrm>
            <a:off x="10410825" y="1514475"/>
            <a:ext cx="15875" cy="128588"/>
          </a:xfrm>
          <a:custGeom>
            <a:avLst/>
            <a:gdLst>
              <a:gd name="T0" fmla="*/ 2 w 4"/>
              <a:gd name="T1" fmla="*/ 34 h 34"/>
              <a:gd name="T2" fmla="*/ 4 w 4"/>
              <a:gd name="T3" fmla="*/ 32 h 34"/>
              <a:gd name="T4" fmla="*/ 4 w 4"/>
              <a:gd name="T5" fmla="*/ 3 h 34"/>
              <a:gd name="T6" fmla="*/ 2 w 4"/>
              <a:gd name="T7" fmla="*/ 0 h 34"/>
              <a:gd name="T8" fmla="*/ 0 w 4"/>
              <a:gd name="T9" fmla="*/ 3 h 34"/>
              <a:gd name="T10" fmla="*/ 0 w 4"/>
              <a:gd name="T11" fmla="*/ 32 h 34"/>
              <a:gd name="T12" fmla="*/ 2 w 4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4">
                <a:moveTo>
                  <a:pt x="2" y="34"/>
                </a:moveTo>
                <a:cubicBezTo>
                  <a:pt x="3" y="34"/>
                  <a:pt x="4" y="33"/>
                  <a:pt x="4" y="32"/>
                </a:cubicBezTo>
                <a:cubicBezTo>
                  <a:pt x="4" y="3"/>
                  <a:pt x="4" y="3"/>
                  <a:pt x="4" y="3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4"/>
                  <a:pt x="2" y="3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4" name="Freeform 189"/>
          <p:cNvSpPr>
            <a:spLocks/>
          </p:cNvSpPr>
          <p:nvPr/>
        </p:nvSpPr>
        <p:spPr bwMode="auto">
          <a:xfrm>
            <a:off x="10467975" y="1514475"/>
            <a:ext cx="14288" cy="128588"/>
          </a:xfrm>
          <a:custGeom>
            <a:avLst/>
            <a:gdLst>
              <a:gd name="T0" fmla="*/ 2 w 4"/>
              <a:gd name="T1" fmla="*/ 34 h 34"/>
              <a:gd name="T2" fmla="*/ 4 w 4"/>
              <a:gd name="T3" fmla="*/ 32 h 34"/>
              <a:gd name="T4" fmla="*/ 4 w 4"/>
              <a:gd name="T5" fmla="*/ 3 h 34"/>
              <a:gd name="T6" fmla="*/ 2 w 4"/>
              <a:gd name="T7" fmla="*/ 0 h 34"/>
              <a:gd name="T8" fmla="*/ 0 w 4"/>
              <a:gd name="T9" fmla="*/ 3 h 34"/>
              <a:gd name="T10" fmla="*/ 0 w 4"/>
              <a:gd name="T11" fmla="*/ 32 h 34"/>
              <a:gd name="T12" fmla="*/ 2 w 4"/>
              <a:gd name="T13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4">
                <a:moveTo>
                  <a:pt x="2" y="34"/>
                </a:moveTo>
                <a:cubicBezTo>
                  <a:pt x="3" y="34"/>
                  <a:pt x="4" y="33"/>
                  <a:pt x="4" y="32"/>
                </a:cubicBezTo>
                <a:cubicBezTo>
                  <a:pt x="4" y="3"/>
                  <a:pt x="4" y="3"/>
                  <a:pt x="4" y="3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4"/>
                  <a:pt x="2" y="3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" name="Freeform 190"/>
          <p:cNvSpPr>
            <a:spLocks noEditPoints="1"/>
          </p:cNvSpPr>
          <p:nvPr/>
        </p:nvSpPr>
        <p:spPr bwMode="auto">
          <a:xfrm>
            <a:off x="9293225" y="1266825"/>
            <a:ext cx="349250" cy="481013"/>
          </a:xfrm>
          <a:custGeom>
            <a:avLst/>
            <a:gdLst>
              <a:gd name="T0" fmla="*/ 82 w 93"/>
              <a:gd name="T1" fmla="*/ 41 h 128"/>
              <a:gd name="T2" fmla="*/ 67 w 93"/>
              <a:gd name="T3" fmla="*/ 41 h 128"/>
              <a:gd name="T4" fmla="*/ 67 w 93"/>
              <a:gd name="T5" fmla="*/ 21 h 128"/>
              <a:gd name="T6" fmla="*/ 46 w 93"/>
              <a:gd name="T7" fmla="*/ 0 h 128"/>
              <a:gd name="T8" fmla="*/ 26 w 93"/>
              <a:gd name="T9" fmla="*/ 21 h 128"/>
              <a:gd name="T10" fmla="*/ 26 w 93"/>
              <a:gd name="T11" fmla="*/ 41 h 128"/>
              <a:gd name="T12" fmla="*/ 11 w 93"/>
              <a:gd name="T13" fmla="*/ 41 h 128"/>
              <a:gd name="T14" fmla="*/ 9 w 93"/>
              <a:gd name="T15" fmla="*/ 43 h 128"/>
              <a:gd name="T16" fmla="*/ 0 w 93"/>
              <a:gd name="T17" fmla="*/ 126 h 128"/>
              <a:gd name="T18" fmla="*/ 2 w 93"/>
              <a:gd name="T19" fmla="*/ 128 h 128"/>
              <a:gd name="T20" fmla="*/ 91 w 93"/>
              <a:gd name="T21" fmla="*/ 128 h 128"/>
              <a:gd name="T22" fmla="*/ 93 w 93"/>
              <a:gd name="T23" fmla="*/ 126 h 128"/>
              <a:gd name="T24" fmla="*/ 84 w 93"/>
              <a:gd name="T25" fmla="*/ 43 h 128"/>
              <a:gd name="T26" fmla="*/ 82 w 93"/>
              <a:gd name="T27" fmla="*/ 41 h 128"/>
              <a:gd name="T28" fmla="*/ 30 w 93"/>
              <a:gd name="T29" fmla="*/ 21 h 128"/>
              <a:gd name="T30" fmla="*/ 46 w 93"/>
              <a:gd name="T31" fmla="*/ 5 h 128"/>
              <a:gd name="T32" fmla="*/ 63 w 93"/>
              <a:gd name="T33" fmla="*/ 21 h 128"/>
              <a:gd name="T34" fmla="*/ 63 w 93"/>
              <a:gd name="T35" fmla="*/ 41 h 128"/>
              <a:gd name="T36" fmla="*/ 30 w 93"/>
              <a:gd name="T37" fmla="*/ 41 h 128"/>
              <a:gd name="T38" fmla="*/ 30 w 93"/>
              <a:gd name="T39" fmla="*/ 21 h 128"/>
              <a:gd name="T40" fmla="*/ 5 w 93"/>
              <a:gd name="T41" fmla="*/ 124 h 128"/>
              <a:gd name="T42" fmla="*/ 5 w 93"/>
              <a:gd name="T43" fmla="*/ 122 h 128"/>
              <a:gd name="T44" fmla="*/ 12 w 93"/>
              <a:gd name="T45" fmla="*/ 54 h 128"/>
              <a:gd name="T46" fmla="*/ 13 w 93"/>
              <a:gd name="T47" fmla="*/ 46 h 128"/>
              <a:gd name="T48" fmla="*/ 26 w 93"/>
              <a:gd name="T49" fmla="*/ 46 h 128"/>
              <a:gd name="T50" fmla="*/ 26 w 93"/>
              <a:gd name="T51" fmla="*/ 55 h 128"/>
              <a:gd name="T52" fmla="*/ 28 w 93"/>
              <a:gd name="T53" fmla="*/ 57 h 128"/>
              <a:gd name="T54" fmla="*/ 30 w 93"/>
              <a:gd name="T55" fmla="*/ 55 h 128"/>
              <a:gd name="T56" fmla="*/ 30 w 93"/>
              <a:gd name="T57" fmla="*/ 46 h 128"/>
              <a:gd name="T58" fmla="*/ 63 w 93"/>
              <a:gd name="T59" fmla="*/ 46 h 128"/>
              <a:gd name="T60" fmla="*/ 63 w 93"/>
              <a:gd name="T61" fmla="*/ 55 h 128"/>
              <a:gd name="T62" fmla="*/ 65 w 93"/>
              <a:gd name="T63" fmla="*/ 57 h 128"/>
              <a:gd name="T64" fmla="*/ 67 w 93"/>
              <a:gd name="T65" fmla="*/ 55 h 128"/>
              <a:gd name="T66" fmla="*/ 67 w 93"/>
              <a:gd name="T67" fmla="*/ 46 h 128"/>
              <a:gd name="T68" fmla="*/ 80 w 93"/>
              <a:gd name="T69" fmla="*/ 46 h 128"/>
              <a:gd name="T70" fmla="*/ 88 w 93"/>
              <a:gd name="T71" fmla="*/ 124 h 128"/>
              <a:gd name="T72" fmla="*/ 5 w 93"/>
              <a:gd name="T73" fmla="*/ 12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3" h="128">
                <a:moveTo>
                  <a:pt x="82" y="41"/>
                </a:moveTo>
                <a:cubicBezTo>
                  <a:pt x="67" y="41"/>
                  <a:pt x="67" y="41"/>
                  <a:pt x="67" y="41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10"/>
                  <a:pt x="58" y="0"/>
                  <a:pt x="46" y="0"/>
                </a:cubicBezTo>
                <a:cubicBezTo>
                  <a:pt x="35" y="0"/>
                  <a:pt x="26" y="10"/>
                  <a:pt x="26" y="21"/>
                </a:cubicBezTo>
                <a:cubicBezTo>
                  <a:pt x="26" y="41"/>
                  <a:pt x="26" y="41"/>
                  <a:pt x="26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0" y="41"/>
                  <a:pt x="9" y="42"/>
                  <a:pt x="9" y="43"/>
                </a:cubicBezTo>
                <a:cubicBezTo>
                  <a:pt x="9" y="44"/>
                  <a:pt x="0" y="125"/>
                  <a:pt x="0" y="126"/>
                </a:cubicBezTo>
                <a:cubicBezTo>
                  <a:pt x="0" y="127"/>
                  <a:pt x="1" y="128"/>
                  <a:pt x="2" y="128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2" y="128"/>
                  <a:pt x="93" y="127"/>
                  <a:pt x="93" y="126"/>
                </a:cubicBezTo>
                <a:cubicBezTo>
                  <a:pt x="93" y="125"/>
                  <a:pt x="84" y="44"/>
                  <a:pt x="84" y="43"/>
                </a:cubicBezTo>
                <a:cubicBezTo>
                  <a:pt x="84" y="42"/>
                  <a:pt x="83" y="41"/>
                  <a:pt x="82" y="41"/>
                </a:cubicBezTo>
                <a:close/>
                <a:moveTo>
                  <a:pt x="30" y="21"/>
                </a:moveTo>
                <a:cubicBezTo>
                  <a:pt x="30" y="12"/>
                  <a:pt x="38" y="5"/>
                  <a:pt x="46" y="5"/>
                </a:cubicBezTo>
                <a:cubicBezTo>
                  <a:pt x="55" y="5"/>
                  <a:pt x="63" y="12"/>
                  <a:pt x="63" y="21"/>
                </a:cubicBezTo>
                <a:cubicBezTo>
                  <a:pt x="63" y="41"/>
                  <a:pt x="63" y="41"/>
                  <a:pt x="63" y="41"/>
                </a:cubicBezTo>
                <a:cubicBezTo>
                  <a:pt x="30" y="41"/>
                  <a:pt x="30" y="41"/>
                  <a:pt x="30" y="41"/>
                </a:cubicBezTo>
                <a:lnTo>
                  <a:pt x="30" y="21"/>
                </a:lnTo>
                <a:close/>
                <a:moveTo>
                  <a:pt x="5" y="124"/>
                </a:moveTo>
                <a:cubicBezTo>
                  <a:pt x="5" y="122"/>
                  <a:pt x="5" y="122"/>
                  <a:pt x="5" y="122"/>
                </a:cubicBezTo>
                <a:cubicBezTo>
                  <a:pt x="6" y="110"/>
                  <a:pt x="10" y="78"/>
                  <a:pt x="12" y="54"/>
                </a:cubicBezTo>
                <a:cubicBezTo>
                  <a:pt x="13" y="46"/>
                  <a:pt x="13" y="46"/>
                  <a:pt x="13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6"/>
                  <a:pt x="27" y="57"/>
                  <a:pt x="28" y="57"/>
                </a:cubicBezTo>
                <a:cubicBezTo>
                  <a:pt x="29" y="57"/>
                  <a:pt x="30" y="56"/>
                  <a:pt x="30" y="55"/>
                </a:cubicBezTo>
                <a:cubicBezTo>
                  <a:pt x="30" y="46"/>
                  <a:pt x="30" y="46"/>
                  <a:pt x="30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6"/>
                  <a:pt x="64" y="57"/>
                  <a:pt x="65" y="57"/>
                </a:cubicBezTo>
                <a:cubicBezTo>
                  <a:pt x="66" y="57"/>
                  <a:pt x="67" y="56"/>
                  <a:pt x="67" y="55"/>
                </a:cubicBezTo>
                <a:cubicBezTo>
                  <a:pt x="67" y="46"/>
                  <a:pt x="67" y="46"/>
                  <a:pt x="67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88" y="124"/>
                  <a:pt x="88" y="124"/>
                  <a:pt x="88" y="124"/>
                </a:cubicBezTo>
                <a:lnTo>
                  <a:pt x="5" y="1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6" name="Freeform 191"/>
          <p:cNvSpPr>
            <a:spLocks noEditPoints="1"/>
          </p:cNvSpPr>
          <p:nvPr/>
        </p:nvSpPr>
        <p:spPr bwMode="auto">
          <a:xfrm>
            <a:off x="8256588" y="1266825"/>
            <a:ext cx="481013" cy="484188"/>
          </a:xfrm>
          <a:custGeom>
            <a:avLst/>
            <a:gdLst>
              <a:gd name="T0" fmla="*/ 128 w 128"/>
              <a:gd name="T1" fmla="*/ 2 h 129"/>
              <a:gd name="T2" fmla="*/ 127 w 128"/>
              <a:gd name="T3" fmla="*/ 1 h 129"/>
              <a:gd name="T4" fmla="*/ 126 w 128"/>
              <a:gd name="T5" fmla="*/ 0 h 129"/>
              <a:gd name="T6" fmla="*/ 63 w 128"/>
              <a:gd name="T7" fmla="*/ 0 h 129"/>
              <a:gd name="T8" fmla="*/ 61 w 128"/>
              <a:gd name="T9" fmla="*/ 1 h 129"/>
              <a:gd name="T10" fmla="*/ 2 w 128"/>
              <a:gd name="T11" fmla="*/ 60 h 129"/>
              <a:gd name="T12" fmla="*/ 0 w 128"/>
              <a:gd name="T13" fmla="*/ 65 h 129"/>
              <a:gd name="T14" fmla="*/ 2 w 128"/>
              <a:gd name="T15" fmla="*/ 69 h 129"/>
              <a:gd name="T16" fmla="*/ 59 w 128"/>
              <a:gd name="T17" fmla="*/ 126 h 129"/>
              <a:gd name="T18" fmla="*/ 68 w 128"/>
              <a:gd name="T19" fmla="*/ 126 h 129"/>
              <a:gd name="T20" fmla="*/ 127 w 128"/>
              <a:gd name="T21" fmla="*/ 67 h 129"/>
              <a:gd name="T22" fmla="*/ 128 w 128"/>
              <a:gd name="T23" fmla="*/ 65 h 129"/>
              <a:gd name="T24" fmla="*/ 128 w 128"/>
              <a:gd name="T25" fmla="*/ 65 h 129"/>
              <a:gd name="T26" fmla="*/ 128 w 128"/>
              <a:gd name="T27" fmla="*/ 2 h 129"/>
              <a:gd name="T28" fmla="*/ 64 w 128"/>
              <a:gd name="T29" fmla="*/ 124 h 129"/>
              <a:gd name="T30" fmla="*/ 4 w 128"/>
              <a:gd name="T31" fmla="*/ 65 h 129"/>
              <a:gd name="T32" fmla="*/ 64 w 128"/>
              <a:gd name="T33" fmla="*/ 5 h 129"/>
              <a:gd name="T34" fmla="*/ 123 w 128"/>
              <a:gd name="T35" fmla="*/ 5 h 129"/>
              <a:gd name="T36" fmla="*/ 123 w 128"/>
              <a:gd name="T37" fmla="*/ 64 h 129"/>
              <a:gd name="T38" fmla="*/ 64 w 128"/>
              <a:gd name="T39" fmla="*/ 12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9">
                <a:moveTo>
                  <a:pt x="128" y="2"/>
                </a:moveTo>
                <a:cubicBezTo>
                  <a:pt x="128" y="2"/>
                  <a:pt x="128" y="1"/>
                  <a:pt x="127" y="1"/>
                </a:cubicBezTo>
                <a:cubicBezTo>
                  <a:pt x="127" y="0"/>
                  <a:pt x="126" y="0"/>
                  <a:pt x="126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2" y="0"/>
                  <a:pt x="62" y="0"/>
                  <a:pt x="61" y="1"/>
                </a:cubicBezTo>
                <a:cubicBezTo>
                  <a:pt x="2" y="60"/>
                  <a:pt x="2" y="60"/>
                  <a:pt x="2" y="60"/>
                </a:cubicBezTo>
                <a:cubicBezTo>
                  <a:pt x="1" y="61"/>
                  <a:pt x="0" y="63"/>
                  <a:pt x="0" y="65"/>
                </a:cubicBezTo>
                <a:cubicBezTo>
                  <a:pt x="0" y="66"/>
                  <a:pt x="1" y="68"/>
                  <a:pt x="2" y="69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62" y="129"/>
                  <a:pt x="66" y="129"/>
                  <a:pt x="68" y="126"/>
                </a:cubicBezTo>
                <a:cubicBezTo>
                  <a:pt x="127" y="67"/>
                  <a:pt x="127" y="67"/>
                  <a:pt x="127" y="67"/>
                </a:cubicBezTo>
                <a:cubicBezTo>
                  <a:pt x="128" y="67"/>
                  <a:pt x="128" y="66"/>
                  <a:pt x="128" y="65"/>
                </a:cubicBezTo>
                <a:cubicBezTo>
                  <a:pt x="128" y="65"/>
                  <a:pt x="128" y="65"/>
                  <a:pt x="128" y="65"/>
                </a:cubicBezTo>
                <a:lnTo>
                  <a:pt x="128" y="2"/>
                </a:lnTo>
                <a:close/>
                <a:moveTo>
                  <a:pt x="64" y="124"/>
                </a:moveTo>
                <a:cubicBezTo>
                  <a:pt x="4" y="65"/>
                  <a:pt x="4" y="65"/>
                  <a:pt x="4" y="65"/>
                </a:cubicBezTo>
                <a:cubicBezTo>
                  <a:pt x="64" y="5"/>
                  <a:pt x="64" y="5"/>
                  <a:pt x="64" y="5"/>
                </a:cubicBezTo>
                <a:cubicBezTo>
                  <a:pt x="123" y="5"/>
                  <a:pt x="123" y="5"/>
                  <a:pt x="123" y="5"/>
                </a:cubicBezTo>
                <a:cubicBezTo>
                  <a:pt x="123" y="64"/>
                  <a:pt x="123" y="64"/>
                  <a:pt x="123" y="64"/>
                </a:cubicBezTo>
                <a:lnTo>
                  <a:pt x="64" y="1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Freeform 192"/>
          <p:cNvSpPr>
            <a:spLocks noEditPoints="1"/>
          </p:cNvSpPr>
          <p:nvPr/>
        </p:nvSpPr>
        <p:spPr bwMode="auto">
          <a:xfrm>
            <a:off x="8561388" y="1338263"/>
            <a:ext cx="107950" cy="104775"/>
          </a:xfrm>
          <a:custGeom>
            <a:avLst/>
            <a:gdLst>
              <a:gd name="T0" fmla="*/ 14 w 29"/>
              <a:gd name="T1" fmla="*/ 0 h 28"/>
              <a:gd name="T2" fmla="*/ 5 w 29"/>
              <a:gd name="T3" fmla="*/ 4 h 28"/>
              <a:gd name="T4" fmla="*/ 5 w 29"/>
              <a:gd name="T5" fmla="*/ 23 h 28"/>
              <a:gd name="T6" fmla="*/ 24 w 29"/>
              <a:gd name="T7" fmla="*/ 23 h 28"/>
              <a:gd name="T8" fmla="*/ 24 w 29"/>
              <a:gd name="T9" fmla="*/ 4 h 28"/>
              <a:gd name="T10" fmla="*/ 14 w 29"/>
              <a:gd name="T11" fmla="*/ 0 h 28"/>
              <a:gd name="T12" fmla="*/ 21 w 29"/>
              <a:gd name="T13" fmla="*/ 20 h 28"/>
              <a:gd name="T14" fmla="*/ 14 w 29"/>
              <a:gd name="T15" fmla="*/ 23 h 28"/>
              <a:gd name="T16" fmla="*/ 8 w 29"/>
              <a:gd name="T17" fmla="*/ 20 h 28"/>
              <a:gd name="T18" fmla="*/ 8 w 29"/>
              <a:gd name="T19" fmla="*/ 8 h 28"/>
              <a:gd name="T20" fmla="*/ 21 w 29"/>
              <a:gd name="T21" fmla="*/ 8 h 28"/>
              <a:gd name="T22" fmla="*/ 21 w 29"/>
              <a:gd name="T23" fmla="*/ 2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" h="28">
                <a:moveTo>
                  <a:pt x="14" y="0"/>
                </a:moveTo>
                <a:cubicBezTo>
                  <a:pt x="11" y="0"/>
                  <a:pt x="7" y="2"/>
                  <a:pt x="5" y="4"/>
                </a:cubicBezTo>
                <a:cubicBezTo>
                  <a:pt x="0" y="10"/>
                  <a:pt x="0" y="18"/>
                  <a:pt x="5" y="23"/>
                </a:cubicBezTo>
                <a:cubicBezTo>
                  <a:pt x="10" y="28"/>
                  <a:pt x="19" y="28"/>
                  <a:pt x="24" y="23"/>
                </a:cubicBezTo>
                <a:cubicBezTo>
                  <a:pt x="29" y="18"/>
                  <a:pt x="29" y="10"/>
                  <a:pt x="24" y="4"/>
                </a:cubicBezTo>
                <a:cubicBezTo>
                  <a:pt x="21" y="2"/>
                  <a:pt x="18" y="0"/>
                  <a:pt x="14" y="0"/>
                </a:cubicBezTo>
                <a:close/>
                <a:moveTo>
                  <a:pt x="21" y="20"/>
                </a:moveTo>
                <a:cubicBezTo>
                  <a:pt x="19" y="22"/>
                  <a:pt x="17" y="23"/>
                  <a:pt x="14" y="23"/>
                </a:cubicBezTo>
                <a:cubicBezTo>
                  <a:pt x="12" y="23"/>
                  <a:pt x="10" y="22"/>
                  <a:pt x="8" y="20"/>
                </a:cubicBezTo>
                <a:cubicBezTo>
                  <a:pt x="5" y="17"/>
                  <a:pt x="5" y="11"/>
                  <a:pt x="8" y="8"/>
                </a:cubicBezTo>
                <a:cubicBezTo>
                  <a:pt x="11" y="4"/>
                  <a:pt x="17" y="4"/>
                  <a:pt x="21" y="8"/>
                </a:cubicBezTo>
                <a:cubicBezTo>
                  <a:pt x="24" y="11"/>
                  <a:pt x="24" y="17"/>
                  <a:pt x="21" y="2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8" name="Freeform 193"/>
          <p:cNvSpPr>
            <a:spLocks/>
          </p:cNvSpPr>
          <p:nvPr/>
        </p:nvSpPr>
        <p:spPr bwMode="auto">
          <a:xfrm>
            <a:off x="8358188" y="1401763"/>
            <a:ext cx="146050" cy="147638"/>
          </a:xfrm>
          <a:custGeom>
            <a:avLst/>
            <a:gdLst>
              <a:gd name="T0" fmla="*/ 39 w 39"/>
              <a:gd name="T1" fmla="*/ 0 h 39"/>
              <a:gd name="T2" fmla="*/ 37 w 39"/>
              <a:gd name="T3" fmla="*/ 0 h 39"/>
              <a:gd name="T4" fmla="*/ 35 w 39"/>
              <a:gd name="T5" fmla="*/ 0 h 39"/>
              <a:gd name="T6" fmla="*/ 1 w 39"/>
              <a:gd name="T7" fmla="*/ 35 h 39"/>
              <a:gd name="T8" fmla="*/ 1 w 39"/>
              <a:gd name="T9" fmla="*/ 38 h 39"/>
              <a:gd name="T10" fmla="*/ 4 w 39"/>
              <a:gd name="T11" fmla="*/ 38 h 39"/>
              <a:gd name="T12" fmla="*/ 39 w 39"/>
              <a:gd name="T13" fmla="*/ 4 h 39"/>
              <a:gd name="T14" fmla="*/ 39 w 39"/>
              <a:gd name="T15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" h="39">
                <a:moveTo>
                  <a:pt x="39" y="0"/>
                </a:moveTo>
                <a:cubicBezTo>
                  <a:pt x="38" y="0"/>
                  <a:pt x="38" y="0"/>
                  <a:pt x="37" y="0"/>
                </a:cubicBezTo>
                <a:cubicBezTo>
                  <a:pt x="36" y="0"/>
                  <a:pt x="36" y="0"/>
                  <a:pt x="35" y="0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6"/>
                  <a:pt x="0" y="37"/>
                  <a:pt x="1" y="38"/>
                </a:cubicBezTo>
                <a:cubicBezTo>
                  <a:pt x="2" y="39"/>
                  <a:pt x="3" y="39"/>
                  <a:pt x="4" y="38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3"/>
                  <a:pt x="39" y="1"/>
                  <a:pt x="39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9" name="Freeform 194"/>
          <p:cNvSpPr>
            <a:spLocks/>
          </p:cNvSpPr>
          <p:nvPr/>
        </p:nvSpPr>
        <p:spPr bwMode="auto">
          <a:xfrm>
            <a:off x="8407400" y="1450975"/>
            <a:ext cx="146050" cy="146050"/>
          </a:xfrm>
          <a:custGeom>
            <a:avLst/>
            <a:gdLst>
              <a:gd name="T0" fmla="*/ 39 w 39"/>
              <a:gd name="T1" fmla="*/ 2 h 39"/>
              <a:gd name="T2" fmla="*/ 39 w 39"/>
              <a:gd name="T3" fmla="*/ 1 h 39"/>
              <a:gd name="T4" fmla="*/ 37 w 39"/>
              <a:gd name="T5" fmla="*/ 0 h 39"/>
              <a:gd name="T6" fmla="*/ 35 w 39"/>
              <a:gd name="T7" fmla="*/ 1 h 39"/>
              <a:gd name="T8" fmla="*/ 1 w 39"/>
              <a:gd name="T9" fmla="*/ 35 h 39"/>
              <a:gd name="T10" fmla="*/ 0 w 39"/>
              <a:gd name="T11" fmla="*/ 36 h 39"/>
              <a:gd name="T12" fmla="*/ 1 w 39"/>
              <a:gd name="T13" fmla="*/ 38 h 39"/>
              <a:gd name="T14" fmla="*/ 4 w 39"/>
              <a:gd name="T15" fmla="*/ 38 h 39"/>
              <a:gd name="T16" fmla="*/ 39 w 39"/>
              <a:gd name="T17" fmla="*/ 4 h 39"/>
              <a:gd name="T18" fmla="*/ 39 w 39"/>
              <a:gd name="T19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39">
                <a:moveTo>
                  <a:pt x="39" y="2"/>
                </a:moveTo>
                <a:cubicBezTo>
                  <a:pt x="39" y="2"/>
                  <a:pt x="39" y="1"/>
                  <a:pt x="39" y="1"/>
                </a:cubicBezTo>
                <a:cubicBezTo>
                  <a:pt x="38" y="0"/>
                  <a:pt x="38" y="0"/>
                  <a:pt x="37" y="0"/>
                </a:cubicBezTo>
                <a:cubicBezTo>
                  <a:pt x="36" y="0"/>
                  <a:pt x="36" y="0"/>
                  <a:pt x="35" y="1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5"/>
                  <a:pt x="0" y="36"/>
                  <a:pt x="0" y="36"/>
                </a:cubicBezTo>
                <a:cubicBezTo>
                  <a:pt x="0" y="37"/>
                  <a:pt x="1" y="38"/>
                  <a:pt x="1" y="38"/>
                </a:cubicBezTo>
                <a:cubicBezTo>
                  <a:pt x="2" y="39"/>
                  <a:pt x="4" y="39"/>
                  <a:pt x="4" y="38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3"/>
                  <a:pt x="39" y="3"/>
                  <a:pt x="39" y="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0" name="Freeform 195"/>
          <p:cNvSpPr>
            <a:spLocks/>
          </p:cNvSpPr>
          <p:nvPr/>
        </p:nvSpPr>
        <p:spPr bwMode="auto">
          <a:xfrm>
            <a:off x="8455025" y="1500188"/>
            <a:ext cx="150813" cy="146050"/>
          </a:xfrm>
          <a:custGeom>
            <a:avLst/>
            <a:gdLst>
              <a:gd name="T0" fmla="*/ 37 w 40"/>
              <a:gd name="T1" fmla="*/ 0 h 39"/>
              <a:gd name="T2" fmla="*/ 36 w 40"/>
              <a:gd name="T3" fmla="*/ 1 h 39"/>
              <a:gd name="T4" fmla="*/ 1 w 40"/>
              <a:gd name="T5" fmla="*/ 35 h 39"/>
              <a:gd name="T6" fmla="*/ 1 w 40"/>
              <a:gd name="T7" fmla="*/ 38 h 39"/>
              <a:gd name="T8" fmla="*/ 4 w 40"/>
              <a:gd name="T9" fmla="*/ 38 h 39"/>
              <a:gd name="T10" fmla="*/ 39 w 40"/>
              <a:gd name="T11" fmla="*/ 4 h 39"/>
              <a:gd name="T12" fmla="*/ 39 w 40"/>
              <a:gd name="T13" fmla="*/ 1 h 39"/>
              <a:gd name="T14" fmla="*/ 37 w 40"/>
              <a:gd name="T15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" h="39">
                <a:moveTo>
                  <a:pt x="37" y="0"/>
                </a:moveTo>
                <a:cubicBezTo>
                  <a:pt x="37" y="0"/>
                  <a:pt x="36" y="0"/>
                  <a:pt x="36" y="1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6"/>
                  <a:pt x="0" y="37"/>
                  <a:pt x="1" y="38"/>
                </a:cubicBezTo>
                <a:cubicBezTo>
                  <a:pt x="2" y="39"/>
                  <a:pt x="4" y="39"/>
                  <a:pt x="4" y="38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3"/>
                  <a:pt x="40" y="2"/>
                  <a:pt x="39" y="1"/>
                </a:cubicBezTo>
                <a:cubicBezTo>
                  <a:pt x="38" y="0"/>
                  <a:pt x="38" y="0"/>
                  <a:pt x="37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1" name="Freeform 196"/>
          <p:cNvSpPr>
            <a:spLocks noEditPoints="1"/>
          </p:cNvSpPr>
          <p:nvPr/>
        </p:nvSpPr>
        <p:spPr bwMode="auto">
          <a:xfrm>
            <a:off x="7291388" y="1266825"/>
            <a:ext cx="484188" cy="484188"/>
          </a:xfrm>
          <a:custGeom>
            <a:avLst/>
            <a:gdLst>
              <a:gd name="T0" fmla="*/ 129 w 129"/>
              <a:gd name="T1" fmla="*/ 2 h 129"/>
              <a:gd name="T2" fmla="*/ 128 w 129"/>
              <a:gd name="T3" fmla="*/ 1 h 129"/>
              <a:gd name="T4" fmla="*/ 127 w 129"/>
              <a:gd name="T5" fmla="*/ 0 h 129"/>
              <a:gd name="T6" fmla="*/ 64 w 129"/>
              <a:gd name="T7" fmla="*/ 0 h 129"/>
              <a:gd name="T8" fmla="*/ 62 w 129"/>
              <a:gd name="T9" fmla="*/ 1 h 129"/>
              <a:gd name="T10" fmla="*/ 3 w 129"/>
              <a:gd name="T11" fmla="*/ 60 h 129"/>
              <a:gd name="T12" fmla="*/ 3 w 129"/>
              <a:gd name="T13" fmla="*/ 69 h 129"/>
              <a:gd name="T14" fmla="*/ 60 w 129"/>
              <a:gd name="T15" fmla="*/ 126 h 129"/>
              <a:gd name="T16" fmla="*/ 69 w 129"/>
              <a:gd name="T17" fmla="*/ 126 h 129"/>
              <a:gd name="T18" fmla="*/ 128 w 129"/>
              <a:gd name="T19" fmla="*/ 67 h 129"/>
              <a:gd name="T20" fmla="*/ 129 w 129"/>
              <a:gd name="T21" fmla="*/ 65 h 129"/>
              <a:gd name="T22" fmla="*/ 129 w 129"/>
              <a:gd name="T23" fmla="*/ 65 h 129"/>
              <a:gd name="T24" fmla="*/ 129 w 129"/>
              <a:gd name="T25" fmla="*/ 2 h 129"/>
              <a:gd name="T26" fmla="*/ 65 w 129"/>
              <a:gd name="T27" fmla="*/ 124 h 129"/>
              <a:gd name="T28" fmla="*/ 5 w 129"/>
              <a:gd name="T29" fmla="*/ 65 h 129"/>
              <a:gd name="T30" fmla="*/ 65 w 129"/>
              <a:gd name="T31" fmla="*/ 5 h 129"/>
              <a:gd name="T32" fmla="*/ 124 w 129"/>
              <a:gd name="T33" fmla="*/ 5 h 129"/>
              <a:gd name="T34" fmla="*/ 124 w 129"/>
              <a:gd name="T35" fmla="*/ 64 h 129"/>
              <a:gd name="T36" fmla="*/ 65 w 129"/>
              <a:gd name="T37" fmla="*/ 124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9" h="129">
                <a:moveTo>
                  <a:pt x="129" y="2"/>
                </a:moveTo>
                <a:cubicBezTo>
                  <a:pt x="129" y="2"/>
                  <a:pt x="129" y="1"/>
                  <a:pt x="128" y="1"/>
                </a:cubicBezTo>
                <a:cubicBezTo>
                  <a:pt x="128" y="0"/>
                  <a:pt x="127" y="0"/>
                  <a:pt x="127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3" y="0"/>
                  <a:pt x="63" y="0"/>
                  <a:pt x="62" y="1"/>
                </a:cubicBezTo>
                <a:cubicBezTo>
                  <a:pt x="3" y="60"/>
                  <a:pt x="3" y="60"/>
                  <a:pt x="3" y="60"/>
                </a:cubicBezTo>
                <a:cubicBezTo>
                  <a:pt x="0" y="63"/>
                  <a:pt x="0" y="66"/>
                  <a:pt x="3" y="69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3" y="129"/>
                  <a:pt x="67" y="129"/>
                  <a:pt x="69" y="126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9" y="67"/>
                  <a:pt x="129" y="66"/>
                  <a:pt x="129" y="65"/>
                </a:cubicBezTo>
                <a:cubicBezTo>
                  <a:pt x="129" y="65"/>
                  <a:pt x="129" y="65"/>
                  <a:pt x="129" y="65"/>
                </a:cubicBezTo>
                <a:lnTo>
                  <a:pt x="129" y="2"/>
                </a:lnTo>
                <a:close/>
                <a:moveTo>
                  <a:pt x="65" y="124"/>
                </a:moveTo>
                <a:cubicBezTo>
                  <a:pt x="5" y="65"/>
                  <a:pt x="5" y="65"/>
                  <a:pt x="5" y="65"/>
                </a:cubicBezTo>
                <a:cubicBezTo>
                  <a:pt x="65" y="5"/>
                  <a:pt x="65" y="5"/>
                  <a:pt x="65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64"/>
                  <a:pt x="124" y="64"/>
                  <a:pt x="124" y="64"/>
                </a:cubicBezTo>
                <a:lnTo>
                  <a:pt x="65" y="1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2" name="Freeform 197"/>
          <p:cNvSpPr>
            <a:spLocks noEditPoints="1"/>
          </p:cNvSpPr>
          <p:nvPr/>
        </p:nvSpPr>
        <p:spPr bwMode="auto">
          <a:xfrm>
            <a:off x="7604125" y="1338263"/>
            <a:ext cx="100013" cy="104775"/>
          </a:xfrm>
          <a:custGeom>
            <a:avLst/>
            <a:gdLst>
              <a:gd name="T0" fmla="*/ 13 w 27"/>
              <a:gd name="T1" fmla="*/ 0 h 28"/>
              <a:gd name="T2" fmla="*/ 4 w 27"/>
              <a:gd name="T3" fmla="*/ 4 h 28"/>
              <a:gd name="T4" fmla="*/ 0 w 27"/>
              <a:gd name="T5" fmla="*/ 14 h 28"/>
              <a:gd name="T6" fmla="*/ 4 w 27"/>
              <a:gd name="T7" fmla="*/ 23 h 28"/>
              <a:gd name="T8" fmla="*/ 23 w 27"/>
              <a:gd name="T9" fmla="*/ 23 h 28"/>
              <a:gd name="T10" fmla="*/ 27 w 27"/>
              <a:gd name="T11" fmla="*/ 14 h 28"/>
              <a:gd name="T12" fmla="*/ 23 w 27"/>
              <a:gd name="T13" fmla="*/ 4 h 28"/>
              <a:gd name="T14" fmla="*/ 13 w 27"/>
              <a:gd name="T15" fmla="*/ 0 h 28"/>
              <a:gd name="T16" fmla="*/ 20 w 27"/>
              <a:gd name="T17" fmla="*/ 20 h 28"/>
              <a:gd name="T18" fmla="*/ 13 w 27"/>
              <a:gd name="T19" fmla="*/ 23 h 28"/>
              <a:gd name="T20" fmla="*/ 7 w 27"/>
              <a:gd name="T21" fmla="*/ 20 h 28"/>
              <a:gd name="T22" fmla="*/ 7 w 27"/>
              <a:gd name="T23" fmla="*/ 8 h 28"/>
              <a:gd name="T24" fmla="*/ 20 w 27"/>
              <a:gd name="T25" fmla="*/ 8 h 28"/>
              <a:gd name="T26" fmla="*/ 20 w 27"/>
              <a:gd name="T27" fmla="*/ 2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" h="28">
                <a:moveTo>
                  <a:pt x="13" y="0"/>
                </a:moveTo>
                <a:cubicBezTo>
                  <a:pt x="10" y="0"/>
                  <a:pt x="6" y="2"/>
                  <a:pt x="4" y="4"/>
                </a:cubicBezTo>
                <a:cubicBezTo>
                  <a:pt x="1" y="7"/>
                  <a:pt x="0" y="10"/>
                  <a:pt x="0" y="14"/>
                </a:cubicBezTo>
                <a:cubicBezTo>
                  <a:pt x="0" y="17"/>
                  <a:pt x="1" y="21"/>
                  <a:pt x="4" y="23"/>
                </a:cubicBezTo>
                <a:cubicBezTo>
                  <a:pt x="9" y="28"/>
                  <a:pt x="18" y="28"/>
                  <a:pt x="23" y="23"/>
                </a:cubicBezTo>
                <a:cubicBezTo>
                  <a:pt x="25" y="21"/>
                  <a:pt x="27" y="17"/>
                  <a:pt x="27" y="14"/>
                </a:cubicBezTo>
                <a:cubicBezTo>
                  <a:pt x="27" y="10"/>
                  <a:pt x="25" y="7"/>
                  <a:pt x="23" y="4"/>
                </a:cubicBezTo>
                <a:cubicBezTo>
                  <a:pt x="20" y="2"/>
                  <a:pt x="17" y="0"/>
                  <a:pt x="13" y="0"/>
                </a:cubicBezTo>
                <a:close/>
                <a:moveTo>
                  <a:pt x="20" y="20"/>
                </a:moveTo>
                <a:cubicBezTo>
                  <a:pt x="18" y="22"/>
                  <a:pt x="16" y="23"/>
                  <a:pt x="13" y="23"/>
                </a:cubicBezTo>
                <a:cubicBezTo>
                  <a:pt x="11" y="23"/>
                  <a:pt x="9" y="22"/>
                  <a:pt x="7" y="20"/>
                </a:cubicBezTo>
                <a:cubicBezTo>
                  <a:pt x="4" y="17"/>
                  <a:pt x="4" y="11"/>
                  <a:pt x="7" y="8"/>
                </a:cubicBezTo>
                <a:cubicBezTo>
                  <a:pt x="10" y="4"/>
                  <a:pt x="16" y="4"/>
                  <a:pt x="20" y="8"/>
                </a:cubicBezTo>
                <a:cubicBezTo>
                  <a:pt x="23" y="11"/>
                  <a:pt x="23" y="17"/>
                  <a:pt x="20" y="2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3" name="Oval 198"/>
          <p:cNvSpPr>
            <a:spLocks noChangeArrowheads="1"/>
          </p:cNvSpPr>
          <p:nvPr/>
        </p:nvSpPr>
        <p:spPr bwMode="auto">
          <a:xfrm>
            <a:off x="6657975" y="1522413"/>
            <a:ext cx="28575" cy="2698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199"/>
          <p:cNvSpPr>
            <a:spLocks noEditPoints="1"/>
          </p:cNvSpPr>
          <p:nvPr/>
        </p:nvSpPr>
        <p:spPr bwMode="auto">
          <a:xfrm>
            <a:off x="6334125" y="1289050"/>
            <a:ext cx="481013" cy="436563"/>
          </a:xfrm>
          <a:custGeom>
            <a:avLst/>
            <a:gdLst>
              <a:gd name="T0" fmla="*/ 122 w 128"/>
              <a:gd name="T1" fmla="*/ 15 h 116"/>
              <a:gd name="T2" fmla="*/ 10 w 128"/>
              <a:gd name="T3" fmla="*/ 15 h 116"/>
              <a:gd name="T4" fmla="*/ 5 w 128"/>
              <a:gd name="T5" fmla="*/ 10 h 116"/>
              <a:gd name="T6" fmla="*/ 10 w 128"/>
              <a:gd name="T7" fmla="*/ 5 h 116"/>
              <a:gd name="T8" fmla="*/ 126 w 128"/>
              <a:gd name="T9" fmla="*/ 5 h 116"/>
              <a:gd name="T10" fmla="*/ 128 w 128"/>
              <a:gd name="T11" fmla="*/ 3 h 116"/>
              <a:gd name="T12" fmla="*/ 126 w 128"/>
              <a:gd name="T13" fmla="*/ 0 h 116"/>
              <a:gd name="T14" fmla="*/ 10 w 128"/>
              <a:gd name="T15" fmla="*/ 0 h 116"/>
              <a:gd name="T16" fmla="*/ 0 w 128"/>
              <a:gd name="T17" fmla="*/ 10 h 116"/>
              <a:gd name="T18" fmla="*/ 0 w 128"/>
              <a:gd name="T19" fmla="*/ 110 h 116"/>
              <a:gd name="T20" fmla="*/ 6 w 128"/>
              <a:gd name="T21" fmla="*/ 116 h 116"/>
              <a:gd name="T22" fmla="*/ 122 w 128"/>
              <a:gd name="T23" fmla="*/ 116 h 116"/>
              <a:gd name="T24" fmla="*/ 128 w 128"/>
              <a:gd name="T25" fmla="*/ 110 h 116"/>
              <a:gd name="T26" fmla="*/ 128 w 128"/>
              <a:gd name="T27" fmla="*/ 21 h 116"/>
              <a:gd name="T28" fmla="*/ 122 w 128"/>
              <a:gd name="T29" fmla="*/ 15 h 116"/>
              <a:gd name="T30" fmla="*/ 123 w 128"/>
              <a:gd name="T31" fmla="*/ 78 h 116"/>
              <a:gd name="T32" fmla="*/ 76 w 128"/>
              <a:gd name="T33" fmla="*/ 78 h 116"/>
              <a:gd name="T34" fmla="*/ 76 w 128"/>
              <a:gd name="T35" fmla="*/ 53 h 116"/>
              <a:gd name="T36" fmla="*/ 123 w 128"/>
              <a:gd name="T37" fmla="*/ 53 h 116"/>
              <a:gd name="T38" fmla="*/ 123 w 128"/>
              <a:gd name="T39" fmla="*/ 78 h 116"/>
              <a:gd name="T40" fmla="*/ 123 w 128"/>
              <a:gd name="T41" fmla="*/ 49 h 116"/>
              <a:gd name="T42" fmla="*/ 78 w 128"/>
              <a:gd name="T43" fmla="*/ 49 h 116"/>
              <a:gd name="T44" fmla="*/ 72 w 128"/>
              <a:gd name="T45" fmla="*/ 55 h 116"/>
              <a:gd name="T46" fmla="*/ 72 w 128"/>
              <a:gd name="T47" fmla="*/ 77 h 116"/>
              <a:gd name="T48" fmla="*/ 78 w 128"/>
              <a:gd name="T49" fmla="*/ 83 h 116"/>
              <a:gd name="T50" fmla="*/ 123 w 128"/>
              <a:gd name="T51" fmla="*/ 83 h 116"/>
              <a:gd name="T52" fmla="*/ 123 w 128"/>
              <a:gd name="T53" fmla="*/ 112 h 116"/>
              <a:gd name="T54" fmla="*/ 5 w 128"/>
              <a:gd name="T55" fmla="*/ 112 h 116"/>
              <a:gd name="T56" fmla="*/ 5 w 128"/>
              <a:gd name="T57" fmla="*/ 18 h 116"/>
              <a:gd name="T58" fmla="*/ 6 w 128"/>
              <a:gd name="T59" fmla="*/ 19 h 116"/>
              <a:gd name="T60" fmla="*/ 10 w 128"/>
              <a:gd name="T61" fmla="*/ 20 h 116"/>
              <a:gd name="T62" fmla="*/ 48 w 128"/>
              <a:gd name="T63" fmla="*/ 20 h 116"/>
              <a:gd name="T64" fmla="*/ 48 w 128"/>
              <a:gd name="T65" fmla="*/ 20 h 116"/>
              <a:gd name="T66" fmla="*/ 123 w 128"/>
              <a:gd name="T67" fmla="*/ 20 h 116"/>
              <a:gd name="T68" fmla="*/ 123 w 128"/>
              <a:gd name="T69" fmla="*/ 49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8" h="116">
                <a:moveTo>
                  <a:pt x="122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7"/>
                  <a:pt x="7" y="5"/>
                  <a:pt x="10" y="5"/>
                </a:cubicBezTo>
                <a:cubicBezTo>
                  <a:pt x="126" y="5"/>
                  <a:pt x="126" y="5"/>
                  <a:pt x="126" y="5"/>
                </a:cubicBezTo>
                <a:cubicBezTo>
                  <a:pt x="127" y="5"/>
                  <a:pt x="128" y="4"/>
                  <a:pt x="128" y="3"/>
                </a:cubicBezTo>
                <a:cubicBezTo>
                  <a:pt x="128" y="1"/>
                  <a:pt x="127" y="0"/>
                  <a:pt x="126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3"/>
                  <a:pt x="3" y="116"/>
                  <a:pt x="6" y="116"/>
                </a:cubicBezTo>
                <a:cubicBezTo>
                  <a:pt x="122" y="116"/>
                  <a:pt x="122" y="116"/>
                  <a:pt x="122" y="116"/>
                </a:cubicBezTo>
                <a:cubicBezTo>
                  <a:pt x="125" y="116"/>
                  <a:pt x="128" y="113"/>
                  <a:pt x="128" y="110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18"/>
                  <a:pt x="125" y="15"/>
                  <a:pt x="122" y="15"/>
                </a:cubicBezTo>
                <a:close/>
                <a:moveTo>
                  <a:pt x="123" y="78"/>
                </a:moveTo>
                <a:cubicBezTo>
                  <a:pt x="76" y="78"/>
                  <a:pt x="76" y="78"/>
                  <a:pt x="76" y="78"/>
                </a:cubicBezTo>
                <a:cubicBezTo>
                  <a:pt x="76" y="53"/>
                  <a:pt x="76" y="53"/>
                  <a:pt x="76" y="53"/>
                </a:cubicBezTo>
                <a:cubicBezTo>
                  <a:pt x="123" y="53"/>
                  <a:pt x="123" y="53"/>
                  <a:pt x="123" y="53"/>
                </a:cubicBezTo>
                <a:lnTo>
                  <a:pt x="123" y="78"/>
                </a:lnTo>
                <a:close/>
                <a:moveTo>
                  <a:pt x="123" y="49"/>
                </a:moveTo>
                <a:cubicBezTo>
                  <a:pt x="78" y="49"/>
                  <a:pt x="78" y="49"/>
                  <a:pt x="78" y="49"/>
                </a:cubicBezTo>
                <a:cubicBezTo>
                  <a:pt x="74" y="49"/>
                  <a:pt x="72" y="51"/>
                  <a:pt x="72" y="55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80"/>
                  <a:pt x="74" y="83"/>
                  <a:pt x="78" y="83"/>
                </a:cubicBezTo>
                <a:cubicBezTo>
                  <a:pt x="123" y="83"/>
                  <a:pt x="123" y="83"/>
                  <a:pt x="123" y="83"/>
                </a:cubicBezTo>
                <a:cubicBezTo>
                  <a:pt x="123" y="112"/>
                  <a:pt x="123" y="112"/>
                  <a:pt x="123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8"/>
                  <a:pt x="5" y="18"/>
                  <a:pt x="5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7" y="20"/>
                  <a:pt x="9" y="20"/>
                  <a:pt x="10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123" y="20"/>
                  <a:pt x="123" y="20"/>
                  <a:pt x="123" y="20"/>
                </a:cubicBezTo>
                <a:lnTo>
                  <a:pt x="123" y="4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200"/>
          <p:cNvSpPr>
            <a:spLocks noEditPoints="1"/>
          </p:cNvSpPr>
          <p:nvPr/>
        </p:nvSpPr>
        <p:spPr bwMode="auto">
          <a:xfrm>
            <a:off x="5373688" y="1346200"/>
            <a:ext cx="479425" cy="322263"/>
          </a:xfrm>
          <a:custGeom>
            <a:avLst/>
            <a:gdLst>
              <a:gd name="T0" fmla="*/ 122 w 128"/>
              <a:gd name="T1" fmla="*/ 0 h 86"/>
              <a:gd name="T2" fmla="*/ 6 w 128"/>
              <a:gd name="T3" fmla="*/ 0 h 86"/>
              <a:gd name="T4" fmla="*/ 0 w 128"/>
              <a:gd name="T5" fmla="*/ 6 h 86"/>
              <a:gd name="T6" fmla="*/ 0 w 128"/>
              <a:gd name="T7" fmla="*/ 80 h 86"/>
              <a:gd name="T8" fmla="*/ 6 w 128"/>
              <a:gd name="T9" fmla="*/ 86 h 86"/>
              <a:gd name="T10" fmla="*/ 122 w 128"/>
              <a:gd name="T11" fmla="*/ 86 h 86"/>
              <a:gd name="T12" fmla="*/ 128 w 128"/>
              <a:gd name="T13" fmla="*/ 80 h 86"/>
              <a:gd name="T14" fmla="*/ 128 w 128"/>
              <a:gd name="T15" fmla="*/ 6 h 86"/>
              <a:gd name="T16" fmla="*/ 122 w 128"/>
              <a:gd name="T17" fmla="*/ 0 h 86"/>
              <a:gd name="T18" fmla="*/ 123 w 128"/>
              <a:gd name="T19" fmla="*/ 82 h 86"/>
              <a:gd name="T20" fmla="*/ 5 w 128"/>
              <a:gd name="T21" fmla="*/ 82 h 86"/>
              <a:gd name="T22" fmla="*/ 5 w 128"/>
              <a:gd name="T23" fmla="*/ 42 h 86"/>
              <a:gd name="T24" fmla="*/ 123 w 128"/>
              <a:gd name="T25" fmla="*/ 42 h 86"/>
              <a:gd name="T26" fmla="*/ 123 w 128"/>
              <a:gd name="T27" fmla="*/ 82 h 86"/>
              <a:gd name="T28" fmla="*/ 123 w 128"/>
              <a:gd name="T29" fmla="*/ 37 h 86"/>
              <a:gd name="T30" fmla="*/ 5 w 128"/>
              <a:gd name="T31" fmla="*/ 37 h 86"/>
              <a:gd name="T32" fmla="*/ 5 w 128"/>
              <a:gd name="T33" fmla="*/ 20 h 86"/>
              <a:gd name="T34" fmla="*/ 123 w 128"/>
              <a:gd name="T35" fmla="*/ 20 h 86"/>
              <a:gd name="T36" fmla="*/ 123 w 128"/>
              <a:gd name="T37" fmla="*/ 37 h 86"/>
              <a:gd name="T38" fmla="*/ 123 w 128"/>
              <a:gd name="T39" fmla="*/ 15 h 86"/>
              <a:gd name="T40" fmla="*/ 5 w 128"/>
              <a:gd name="T41" fmla="*/ 15 h 86"/>
              <a:gd name="T42" fmla="*/ 5 w 128"/>
              <a:gd name="T43" fmla="*/ 5 h 86"/>
              <a:gd name="T44" fmla="*/ 123 w 128"/>
              <a:gd name="T45" fmla="*/ 5 h 86"/>
              <a:gd name="T46" fmla="*/ 123 w 128"/>
              <a:gd name="T47" fmla="*/ 1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" h="86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4"/>
                  <a:pt x="3" y="86"/>
                  <a:pt x="6" y="86"/>
                </a:cubicBezTo>
                <a:cubicBezTo>
                  <a:pt x="122" y="86"/>
                  <a:pt x="122" y="86"/>
                  <a:pt x="122" y="86"/>
                </a:cubicBezTo>
                <a:cubicBezTo>
                  <a:pt x="125" y="86"/>
                  <a:pt x="128" y="84"/>
                  <a:pt x="128" y="80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82"/>
                </a:moveTo>
                <a:cubicBezTo>
                  <a:pt x="5" y="82"/>
                  <a:pt x="5" y="82"/>
                  <a:pt x="5" y="82"/>
                </a:cubicBezTo>
                <a:cubicBezTo>
                  <a:pt x="5" y="42"/>
                  <a:pt x="5" y="42"/>
                  <a:pt x="5" y="42"/>
                </a:cubicBezTo>
                <a:cubicBezTo>
                  <a:pt x="123" y="42"/>
                  <a:pt x="123" y="42"/>
                  <a:pt x="123" y="42"/>
                </a:cubicBezTo>
                <a:lnTo>
                  <a:pt x="123" y="82"/>
                </a:lnTo>
                <a:close/>
                <a:moveTo>
                  <a:pt x="123" y="37"/>
                </a:moveTo>
                <a:cubicBezTo>
                  <a:pt x="5" y="37"/>
                  <a:pt x="5" y="37"/>
                  <a:pt x="5" y="37"/>
                </a:cubicBezTo>
                <a:cubicBezTo>
                  <a:pt x="5" y="20"/>
                  <a:pt x="5" y="20"/>
                  <a:pt x="5" y="20"/>
                </a:cubicBezTo>
                <a:cubicBezTo>
                  <a:pt x="123" y="20"/>
                  <a:pt x="123" y="20"/>
                  <a:pt x="123" y="20"/>
                </a:cubicBezTo>
                <a:lnTo>
                  <a:pt x="123" y="37"/>
                </a:lnTo>
                <a:close/>
                <a:moveTo>
                  <a:pt x="123" y="15"/>
                </a:moveTo>
                <a:cubicBezTo>
                  <a:pt x="5" y="15"/>
                  <a:pt x="5" y="15"/>
                  <a:pt x="5" y="15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1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201"/>
          <p:cNvSpPr>
            <a:spLocks/>
          </p:cNvSpPr>
          <p:nvPr/>
        </p:nvSpPr>
        <p:spPr bwMode="auto">
          <a:xfrm>
            <a:off x="5429250" y="1597025"/>
            <a:ext cx="184150" cy="15875"/>
          </a:xfrm>
          <a:custGeom>
            <a:avLst/>
            <a:gdLst>
              <a:gd name="T0" fmla="*/ 2 w 49"/>
              <a:gd name="T1" fmla="*/ 4 h 4"/>
              <a:gd name="T2" fmla="*/ 47 w 49"/>
              <a:gd name="T3" fmla="*/ 4 h 4"/>
              <a:gd name="T4" fmla="*/ 49 w 49"/>
              <a:gd name="T5" fmla="*/ 2 h 4"/>
              <a:gd name="T6" fmla="*/ 47 w 49"/>
              <a:gd name="T7" fmla="*/ 0 h 4"/>
              <a:gd name="T8" fmla="*/ 2 w 49"/>
              <a:gd name="T9" fmla="*/ 0 h 4"/>
              <a:gd name="T10" fmla="*/ 0 w 49"/>
              <a:gd name="T11" fmla="*/ 2 h 4"/>
              <a:gd name="T12" fmla="*/ 2 w 49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">
                <a:moveTo>
                  <a:pt x="2" y="4"/>
                </a:moveTo>
                <a:cubicBezTo>
                  <a:pt x="47" y="4"/>
                  <a:pt x="47" y="4"/>
                  <a:pt x="47" y="4"/>
                </a:cubicBezTo>
                <a:cubicBezTo>
                  <a:pt x="48" y="4"/>
                  <a:pt x="49" y="3"/>
                  <a:pt x="49" y="2"/>
                </a:cubicBezTo>
                <a:cubicBezTo>
                  <a:pt x="49" y="1"/>
                  <a:pt x="48" y="0"/>
                  <a:pt x="4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202"/>
          <p:cNvSpPr>
            <a:spLocks/>
          </p:cNvSpPr>
          <p:nvPr/>
        </p:nvSpPr>
        <p:spPr bwMode="auto">
          <a:xfrm>
            <a:off x="5753100" y="1597025"/>
            <a:ext cx="44450" cy="15875"/>
          </a:xfrm>
          <a:custGeom>
            <a:avLst/>
            <a:gdLst>
              <a:gd name="T0" fmla="*/ 2 w 12"/>
              <a:gd name="T1" fmla="*/ 4 h 4"/>
              <a:gd name="T2" fmla="*/ 10 w 12"/>
              <a:gd name="T3" fmla="*/ 4 h 4"/>
              <a:gd name="T4" fmla="*/ 12 w 12"/>
              <a:gd name="T5" fmla="*/ 2 h 4"/>
              <a:gd name="T6" fmla="*/ 10 w 12"/>
              <a:gd name="T7" fmla="*/ 0 h 4"/>
              <a:gd name="T8" fmla="*/ 2 w 12"/>
              <a:gd name="T9" fmla="*/ 0 h 4"/>
              <a:gd name="T10" fmla="*/ 0 w 12"/>
              <a:gd name="T11" fmla="*/ 2 h 4"/>
              <a:gd name="T12" fmla="*/ 2 w 1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4">
                <a:moveTo>
                  <a:pt x="2" y="4"/>
                </a:moveTo>
                <a:cubicBezTo>
                  <a:pt x="10" y="4"/>
                  <a:pt x="10" y="4"/>
                  <a:pt x="10" y="4"/>
                </a:cubicBezTo>
                <a:cubicBezTo>
                  <a:pt x="11" y="4"/>
                  <a:pt x="12" y="3"/>
                  <a:pt x="12" y="2"/>
                </a:cubicBezTo>
                <a:cubicBezTo>
                  <a:pt x="12" y="1"/>
                  <a:pt x="11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203"/>
          <p:cNvSpPr>
            <a:spLocks noEditPoints="1"/>
          </p:cNvSpPr>
          <p:nvPr/>
        </p:nvSpPr>
        <p:spPr bwMode="auto">
          <a:xfrm>
            <a:off x="4411663" y="1387475"/>
            <a:ext cx="481013" cy="239713"/>
          </a:xfrm>
          <a:custGeom>
            <a:avLst/>
            <a:gdLst>
              <a:gd name="T0" fmla="*/ 122 w 128"/>
              <a:gd name="T1" fmla="*/ 0 h 64"/>
              <a:gd name="T2" fmla="*/ 6 w 128"/>
              <a:gd name="T3" fmla="*/ 0 h 64"/>
              <a:gd name="T4" fmla="*/ 0 w 128"/>
              <a:gd name="T5" fmla="*/ 6 h 64"/>
              <a:gd name="T6" fmla="*/ 0 w 128"/>
              <a:gd name="T7" fmla="*/ 58 h 64"/>
              <a:gd name="T8" fmla="*/ 6 w 128"/>
              <a:gd name="T9" fmla="*/ 64 h 64"/>
              <a:gd name="T10" fmla="*/ 122 w 128"/>
              <a:gd name="T11" fmla="*/ 64 h 64"/>
              <a:gd name="T12" fmla="*/ 128 w 128"/>
              <a:gd name="T13" fmla="*/ 58 h 64"/>
              <a:gd name="T14" fmla="*/ 128 w 128"/>
              <a:gd name="T15" fmla="*/ 6 h 64"/>
              <a:gd name="T16" fmla="*/ 122 w 128"/>
              <a:gd name="T17" fmla="*/ 0 h 64"/>
              <a:gd name="T18" fmla="*/ 123 w 128"/>
              <a:gd name="T19" fmla="*/ 60 h 64"/>
              <a:gd name="T20" fmla="*/ 5 w 128"/>
              <a:gd name="T21" fmla="*/ 60 h 64"/>
              <a:gd name="T22" fmla="*/ 5 w 128"/>
              <a:gd name="T23" fmla="*/ 5 h 64"/>
              <a:gd name="T24" fmla="*/ 123 w 128"/>
              <a:gd name="T25" fmla="*/ 5 h 64"/>
              <a:gd name="T26" fmla="*/ 123 w 128"/>
              <a:gd name="T27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64">
                <a:moveTo>
                  <a:pt x="1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3" y="64"/>
                  <a:pt x="6" y="64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5" y="64"/>
                  <a:pt x="128" y="61"/>
                  <a:pt x="128" y="58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lose/>
                <a:moveTo>
                  <a:pt x="123" y="60"/>
                </a:moveTo>
                <a:cubicBezTo>
                  <a:pt x="5" y="60"/>
                  <a:pt x="5" y="60"/>
                  <a:pt x="5" y="60"/>
                </a:cubicBezTo>
                <a:cubicBezTo>
                  <a:pt x="5" y="5"/>
                  <a:pt x="5" y="5"/>
                  <a:pt x="5" y="5"/>
                </a:cubicBezTo>
                <a:cubicBezTo>
                  <a:pt x="123" y="5"/>
                  <a:pt x="123" y="5"/>
                  <a:pt x="123" y="5"/>
                </a:cubicBezTo>
                <a:lnTo>
                  <a:pt x="123" y="6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Freeform 204"/>
          <p:cNvSpPr>
            <a:spLocks noEditPoints="1"/>
          </p:cNvSpPr>
          <p:nvPr/>
        </p:nvSpPr>
        <p:spPr bwMode="auto">
          <a:xfrm>
            <a:off x="4587875" y="1443038"/>
            <a:ext cx="128588" cy="128588"/>
          </a:xfrm>
          <a:custGeom>
            <a:avLst/>
            <a:gdLst>
              <a:gd name="T0" fmla="*/ 17 w 34"/>
              <a:gd name="T1" fmla="*/ 34 h 34"/>
              <a:gd name="T2" fmla="*/ 34 w 34"/>
              <a:gd name="T3" fmla="*/ 17 h 34"/>
              <a:gd name="T4" fmla="*/ 17 w 34"/>
              <a:gd name="T5" fmla="*/ 0 h 34"/>
              <a:gd name="T6" fmla="*/ 0 w 34"/>
              <a:gd name="T7" fmla="*/ 17 h 34"/>
              <a:gd name="T8" fmla="*/ 17 w 34"/>
              <a:gd name="T9" fmla="*/ 34 h 34"/>
              <a:gd name="T10" fmla="*/ 17 w 34"/>
              <a:gd name="T11" fmla="*/ 5 h 34"/>
              <a:gd name="T12" fmla="*/ 30 w 34"/>
              <a:gd name="T13" fmla="*/ 17 h 34"/>
              <a:gd name="T14" fmla="*/ 17 w 34"/>
              <a:gd name="T15" fmla="*/ 30 h 34"/>
              <a:gd name="T16" fmla="*/ 4 w 34"/>
              <a:gd name="T17" fmla="*/ 17 h 34"/>
              <a:gd name="T18" fmla="*/ 17 w 34"/>
              <a:gd name="T19" fmla="*/ 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" h="34">
                <a:moveTo>
                  <a:pt x="17" y="34"/>
                </a:moveTo>
                <a:cubicBezTo>
                  <a:pt x="26" y="34"/>
                  <a:pt x="34" y="27"/>
                  <a:pt x="34" y="17"/>
                </a:cubicBezTo>
                <a:cubicBezTo>
                  <a:pt x="34" y="8"/>
                  <a:pt x="26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4"/>
                  <a:pt x="17" y="34"/>
                </a:cubicBezTo>
                <a:close/>
                <a:moveTo>
                  <a:pt x="17" y="5"/>
                </a:moveTo>
                <a:cubicBezTo>
                  <a:pt x="24" y="5"/>
                  <a:pt x="30" y="10"/>
                  <a:pt x="30" y="17"/>
                </a:cubicBezTo>
                <a:cubicBezTo>
                  <a:pt x="30" y="24"/>
                  <a:pt x="24" y="30"/>
                  <a:pt x="17" y="30"/>
                </a:cubicBezTo>
                <a:cubicBezTo>
                  <a:pt x="10" y="30"/>
                  <a:pt x="4" y="24"/>
                  <a:pt x="4" y="17"/>
                </a:cubicBezTo>
                <a:cubicBezTo>
                  <a:pt x="4" y="10"/>
                  <a:pt x="10" y="5"/>
                  <a:pt x="17" y="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06"/>
          <p:cNvSpPr>
            <a:spLocks/>
          </p:cNvSpPr>
          <p:nvPr/>
        </p:nvSpPr>
        <p:spPr bwMode="auto">
          <a:xfrm>
            <a:off x="3613150" y="1266825"/>
            <a:ext cx="157163" cy="481013"/>
          </a:xfrm>
          <a:custGeom>
            <a:avLst/>
            <a:gdLst>
              <a:gd name="T0" fmla="*/ 42 w 42"/>
              <a:gd name="T1" fmla="*/ 89 h 128"/>
              <a:gd name="T2" fmla="*/ 37 w 42"/>
              <a:gd name="T3" fmla="*/ 77 h 128"/>
              <a:gd name="T4" fmla="*/ 8 w 42"/>
              <a:gd name="T5" fmla="*/ 48 h 128"/>
              <a:gd name="T6" fmla="*/ 4 w 42"/>
              <a:gd name="T7" fmla="*/ 39 h 128"/>
              <a:gd name="T8" fmla="*/ 17 w 42"/>
              <a:gd name="T9" fmla="*/ 26 h 128"/>
              <a:gd name="T10" fmla="*/ 40 w 42"/>
              <a:gd name="T11" fmla="*/ 26 h 128"/>
              <a:gd name="T12" fmla="*/ 42 w 42"/>
              <a:gd name="T13" fmla="*/ 24 h 128"/>
              <a:gd name="T14" fmla="*/ 40 w 42"/>
              <a:gd name="T15" fmla="*/ 22 h 128"/>
              <a:gd name="T16" fmla="*/ 23 w 42"/>
              <a:gd name="T17" fmla="*/ 22 h 128"/>
              <a:gd name="T18" fmla="*/ 23 w 42"/>
              <a:gd name="T19" fmla="*/ 2 h 128"/>
              <a:gd name="T20" fmla="*/ 21 w 42"/>
              <a:gd name="T21" fmla="*/ 0 h 128"/>
              <a:gd name="T22" fmla="*/ 19 w 42"/>
              <a:gd name="T23" fmla="*/ 2 h 128"/>
              <a:gd name="T24" fmla="*/ 19 w 42"/>
              <a:gd name="T25" fmla="*/ 22 h 128"/>
              <a:gd name="T26" fmla="*/ 17 w 42"/>
              <a:gd name="T27" fmla="*/ 22 h 128"/>
              <a:gd name="T28" fmla="*/ 0 w 42"/>
              <a:gd name="T29" fmla="*/ 39 h 128"/>
              <a:gd name="T30" fmla="*/ 5 w 42"/>
              <a:gd name="T31" fmla="*/ 51 h 128"/>
              <a:gd name="T32" fmla="*/ 34 w 42"/>
              <a:gd name="T33" fmla="*/ 80 h 128"/>
              <a:gd name="T34" fmla="*/ 38 w 42"/>
              <a:gd name="T35" fmla="*/ 89 h 128"/>
              <a:gd name="T36" fmla="*/ 25 w 42"/>
              <a:gd name="T37" fmla="*/ 102 h 128"/>
              <a:gd name="T38" fmla="*/ 2 w 42"/>
              <a:gd name="T39" fmla="*/ 102 h 128"/>
              <a:gd name="T40" fmla="*/ 0 w 42"/>
              <a:gd name="T41" fmla="*/ 104 h 128"/>
              <a:gd name="T42" fmla="*/ 2 w 42"/>
              <a:gd name="T43" fmla="*/ 106 h 128"/>
              <a:gd name="T44" fmla="*/ 19 w 42"/>
              <a:gd name="T45" fmla="*/ 106 h 128"/>
              <a:gd name="T46" fmla="*/ 19 w 42"/>
              <a:gd name="T47" fmla="*/ 126 h 128"/>
              <a:gd name="T48" fmla="*/ 21 w 42"/>
              <a:gd name="T49" fmla="*/ 128 h 128"/>
              <a:gd name="T50" fmla="*/ 23 w 42"/>
              <a:gd name="T51" fmla="*/ 126 h 128"/>
              <a:gd name="T52" fmla="*/ 23 w 42"/>
              <a:gd name="T53" fmla="*/ 106 h 128"/>
              <a:gd name="T54" fmla="*/ 25 w 42"/>
              <a:gd name="T55" fmla="*/ 106 h 128"/>
              <a:gd name="T56" fmla="*/ 42 w 42"/>
              <a:gd name="T57" fmla="*/ 8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2" h="128">
                <a:moveTo>
                  <a:pt x="42" y="89"/>
                </a:moveTo>
                <a:cubicBezTo>
                  <a:pt x="42" y="85"/>
                  <a:pt x="41" y="80"/>
                  <a:pt x="37" y="77"/>
                </a:cubicBezTo>
                <a:cubicBezTo>
                  <a:pt x="8" y="48"/>
                  <a:pt x="8" y="48"/>
                  <a:pt x="8" y="48"/>
                </a:cubicBezTo>
                <a:cubicBezTo>
                  <a:pt x="6" y="45"/>
                  <a:pt x="4" y="42"/>
                  <a:pt x="4" y="39"/>
                </a:cubicBezTo>
                <a:cubicBezTo>
                  <a:pt x="4" y="32"/>
                  <a:pt x="10" y="26"/>
                  <a:pt x="17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1" y="26"/>
                  <a:pt x="42" y="25"/>
                  <a:pt x="42" y="24"/>
                </a:cubicBezTo>
                <a:cubicBezTo>
                  <a:pt x="42" y="23"/>
                  <a:pt x="41" y="22"/>
                  <a:pt x="40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2" y="0"/>
                  <a:pt x="21" y="0"/>
                </a:cubicBezTo>
                <a:cubicBezTo>
                  <a:pt x="20" y="0"/>
                  <a:pt x="19" y="1"/>
                  <a:pt x="19" y="2"/>
                </a:cubicBezTo>
                <a:cubicBezTo>
                  <a:pt x="19" y="22"/>
                  <a:pt x="19" y="22"/>
                  <a:pt x="19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7" y="22"/>
                  <a:pt x="0" y="29"/>
                  <a:pt x="0" y="39"/>
                </a:cubicBezTo>
                <a:cubicBezTo>
                  <a:pt x="0" y="43"/>
                  <a:pt x="1" y="48"/>
                  <a:pt x="5" y="51"/>
                </a:cubicBezTo>
                <a:cubicBezTo>
                  <a:pt x="34" y="80"/>
                  <a:pt x="34" y="80"/>
                  <a:pt x="34" y="80"/>
                </a:cubicBezTo>
                <a:cubicBezTo>
                  <a:pt x="36" y="83"/>
                  <a:pt x="38" y="86"/>
                  <a:pt x="38" y="89"/>
                </a:cubicBezTo>
                <a:cubicBezTo>
                  <a:pt x="38" y="96"/>
                  <a:pt x="32" y="102"/>
                  <a:pt x="25" y="102"/>
                </a:cubicBezTo>
                <a:cubicBezTo>
                  <a:pt x="2" y="102"/>
                  <a:pt x="2" y="102"/>
                  <a:pt x="2" y="102"/>
                </a:cubicBezTo>
                <a:cubicBezTo>
                  <a:pt x="1" y="102"/>
                  <a:pt x="0" y="103"/>
                  <a:pt x="0" y="104"/>
                </a:cubicBezTo>
                <a:cubicBezTo>
                  <a:pt x="0" y="105"/>
                  <a:pt x="1" y="106"/>
                  <a:pt x="2" y="106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9" y="127"/>
                  <a:pt x="20" y="128"/>
                  <a:pt x="21" y="128"/>
                </a:cubicBezTo>
                <a:cubicBezTo>
                  <a:pt x="22" y="128"/>
                  <a:pt x="23" y="127"/>
                  <a:pt x="23" y="126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5" y="106"/>
                  <a:pt x="25" y="106"/>
                  <a:pt x="25" y="106"/>
                </a:cubicBezTo>
                <a:cubicBezTo>
                  <a:pt x="35" y="106"/>
                  <a:pt x="42" y="99"/>
                  <a:pt x="42" y="8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207"/>
          <p:cNvSpPr>
            <a:spLocks/>
          </p:cNvSpPr>
          <p:nvPr/>
        </p:nvSpPr>
        <p:spPr bwMode="auto">
          <a:xfrm>
            <a:off x="2505075" y="1266825"/>
            <a:ext cx="450850" cy="481013"/>
          </a:xfrm>
          <a:custGeom>
            <a:avLst/>
            <a:gdLst>
              <a:gd name="T0" fmla="*/ 2 w 120"/>
              <a:gd name="T1" fmla="*/ 81 h 128"/>
              <a:gd name="T2" fmla="*/ 17 w 120"/>
              <a:gd name="T3" fmla="*/ 81 h 128"/>
              <a:gd name="T4" fmla="*/ 17 w 120"/>
              <a:gd name="T5" fmla="*/ 82 h 128"/>
              <a:gd name="T6" fmla="*/ 78 w 120"/>
              <a:gd name="T7" fmla="*/ 128 h 128"/>
              <a:gd name="T8" fmla="*/ 118 w 120"/>
              <a:gd name="T9" fmla="*/ 114 h 128"/>
              <a:gd name="T10" fmla="*/ 119 w 120"/>
              <a:gd name="T11" fmla="*/ 113 h 128"/>
              <a:gd name="T12" fmla="*/ 120 w 120"/>
              <a:gd name="T13" fmla="*/ 111 h 128"/>
              <a:gd name="T14" fmla="*/ 117 w 120"/>
              <a:gd name="T15" fmla="*/ 110 h 128"/>
              <a:gd name="T16" fmla="*/ 117 w 120"/>
              <a:gd name="T17" fmla="*/ 110 h 128"/>
              <a:gd name="T18" fmla="*/ 101 w 120"/>
              <a:gd name="T19" fmla="*/ 119 h 128"/>
              <a:gd name="T20" fmla="*/ 55 w 120"/>
              <a:gd name="T21" fmla="*/ 119 h 128"/>
              <a:gd name="T22" fmla="*/ 36 w 120"/>
              <a:gd name="T23" fmla="*/ 106 h 128"/>
              <a:gd name="T24" fmla="*/ 24 w 120"/>
              <a:gd name="T25" fmla="*/ 87 h 128"/>
              <a:gd name="T26" fmla="*/ 22 w 120"/>
              <a:gd name="T27" fmla="*/ 83 h 128"/>
              <a:gd name="T28" fmla="*/ 21 w 120"/>
              <a:gd name="T29" fmla="*/ 81 h 128"/>
              <a:gd name="T30" fmla="*/ 91 w 120"/>
              <a:gd name="T31" fmla="*/ 81 h 128"/>
              <a:gd name="T32" fmla="*/ 93 w 120"/>
              <a:gd name="T33" fmla="*/ 79 h 128"/>
              <a:gd name="T34" fmla="*/ 91 w 120"/>
              <a:gd name="T35" fmla="*/ 77 h 128"/>
              <a:gd name="T36" fmla="*/ 20 w 120"/>
              <a:gd name="T37" fmla="*/ 77 h 128"/>
              <a:gd name="T38" fmla="*/ 20 w 120"/>
              <a:gd name="T39" fmla="*/ 76 h 128"/>
              <a:gd name="T40" fmla="*/ 19 w 120"/>
              <a:gd name="T41" fmla="*/ 64 h 128"/>
              <a:gd name="T42" fmla="*/ 19 w 120"/>
              <a:gd name="T43" fmla="*/ 60 h 128"/>
              <a:gd name="T44" fmla="*/ 19 w 120"/>
              <a:gd name="T45" fmla="*/ 59 h 128"/>
              <a:gd name="T46" fmla="*/ 98 w 120"/>
              <a:gd name="T47" fmla="*/ 59 h 128"/>
              <a:gd name="T48" fmla="*/ 100 w 120"/>
              <a:gd name="T49" fmla="*/ 57 h 128"/>
              <a:gd name="T50" fmla="*/ 98 w 120"/>
              <a:gd name="T51" fmla="*/ 55 h 128"/>
              <a:gd name="T52" fmla="*/ 20 w 120"/>
              <a:gd name="T53" fmla="*/ 55 h 128"/>
              <a:gd name="T54" fmla="*/ 20 w 120"/>
              <a:gd name="T55" fmla="*/ 53 h 128"/>
              <a:gd name="T56" fmla="*/ 24 w 120"/>
              <a:gd name="T57" fmla="*/ 41 h 128"/>
              <a:gd name="T58" fmla="*/ 36 w 120"/>
              <a:gd name="T59" fmla="*/ 22 h 128"/>
              <a:gd name="T60" fmla="*/ 55 w 120"/>
              <a:gd name="T61" fmla="*/ 9 h 128"/>
              <a:gd name="T62" fmla="*/ 101 w 120"/>
              <a:gd name="T63" fmla="*/ 9 h 128"/>
              <a:gd name="T64" fmla="*/ 116 w 120"/>
              <a:gd name="T65" fmla="*/ 19 h 128"/>
              <a:gd name="T66" fmla="*/ 117 w 120"/>
              <a:gd name="T67" fmla="*/ 19 h 128"/>
              <a:gd name="T68" fmla="*/ 118 w 120"/>
              <a:gd name="T69" fmla="*/ 19 h 128"/>
              <a:gd name="T70" fmla="*/ 120 w 120"/>
              <a:gd name="T71" fmla="*/ 17 h 128"/>
              <a:gd name="T72" fmla="*/ 119 w 120"/>
              <a:gd name="T73" fmla="*/ 15 h 128"/>
              <a:gd name="T74" fmla="*/ 118 w 120"/>
              <a:gd name="T75" fmla="*/ 14 h 128"/>
              <a:gd name="T76" fmla="*/ 78 w 120"/>
              <a:gd name="T77" fmla="*/ 0 h 128"/>
              <a:gd name="T78" fmla="*/ 15 w 120"/>
              <a:gd name="T79" fmla="*/ 53 h 128"/>
              <a:gd name="T80" fmla="*/ 15 w 120"/>
              <a:gd name="T81" fmla="*/ 55 h 128"/>
              <a:gd name="T82" fmla="*/ 2 w 120"/>
              <a:gd name="T83" fmla="*/ 55 h 128"/>
              <a:gd name="T84" fmla="*/ 0 w 120"/>
              <a:gd name="T85" fmla="*/ 57 h 128"/>
              <a:gd name="T86" fmla="*/ 2 w 120"/>
              <a:gd name="T87" fmla="*/ 59 h 128"/>
              <a:gd name="T88" fmla="*/ 15 w 120"/>
              <a:gd name="T89" fmla="*/ 59 h 128"/>
              <a:gd name="T90" fmla="*/ 14 w 120"/>
              <a:gd name="T91" fmla="*/ 61 h 128"/>
              <a:gd name="T92" fmla="*/ 14 w 120"/>
              <a:gd name="T93" fmla="*/ 64 h 128"/>
              <a:gd name="T94" fmla="*/ 15 w 120"/>
              <a:gd name="T95" fmla="*/ 75 h 128"/>
              <a:gd name="T96" fmla="*/ 16 w 120"/>
              <a:gd name="T97" fmla="*/ 77 h 128"/>
              <a:gd name="T98" fmla="*/ 2 w 120"/>
              <a:gd name="T99" fmla="*/ 77 h 128"/>
              <a:gd name="T100" fmla="*/ 0 w 120"/>
              <a:gd name="T101" fmla="*/ 79 h 128"/>
              <a:gd name="T102" fmla="*/ 2 w 120"/>
              <a:gd name="T103" fmla="*/ 8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0" h="128">
                <a:moveTo>
                  <a:pt x="2" y="81"/>
                </a:moveTo>
                <a:cubicBezTo>
                  <a:pt x="17" y="81"/>
                  <a:pt x="17" y="81"/>
                  <a:pt x="17" y="81"/>
                </a:cubicBezTo>
                <a:cubicBezTo>
                  <a:pt x="17" y="82"/>
                  <a:pt x="17" y="82"/>
                  <a:pt x="17" y="82"/>
                </a:cubicBezTo>
                <a:cubicBezTo>
                  <a:pt x="25" y="109"/>
                  <a:pt x="50" y="128"/>
                  <a:pt x="78" y="128"/>
                </a:cubicBezTo>
                <a:cubicBezTo>
                  <a:pt x="93" y="128"/>
                  <a:pt x="107" y="123"/>
                  <a:pt x="118" y="114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20" y="113"/>
                  <a:pt x="120" y="112"/>
                  <a:pt x="120" y="111"/>
                </a:cubicBezTo>
                <a:cubicBezTo>
                  <a:pt x="120" y="110"/>
                  <a:pt x="118" y="108"/>
                  <a:pt x="117" y="110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12" y="114"/>
                  <a:pt x="107" y="117"/>
                  <a:pt x="101" y="119"/>
                </a:cubicBezTo>
                <a:cubicBezTo>
                  <a:pt x="87" y="125"/>
                  <a:pt x="70" y="125"/>
                  <a:pt x="55" y="119"/>
                </a:cubicBezTo>
                <a:cubicBezTo>
                  <a:pt x="48" y="116"/>
                  <a:pt x="42" y="112"/>
                  <a:pt x="36" y="106"/>
                </a:cubicBezTo>
                <a:cubicBezTo>
                  <a:pt x="31" y="101"/>
                  <a:pt x="27" y="94"/>
                  <a:pt x="24" y="87"/>
                </a:cubicBezTo>
                <a:cubicBezTo>
                  <a:pt x="23" y="86"/>
                  <a:pt x="22" y="85"/>
                  <a:pt x="22" y="83"/>
                </a:cubicBezTo>
                <a:cubicBezTo>
                  <a:pt x="21" y="81"/>
                  <a:pt x="21" y="81"/>
                  <a:pt x="21" y="81"/>
                </a:cubicBezTo>
                <a:cubicBezTo>
                  <a:pt x="91" y="81"/>
                  <a:pt x="91" y="81"/>
                  <a:pt x="91" y="81"/>
                </a:cubicBezTo>
                <a:cubicBezTo>
                  <a:pt x="92" y="81"/>
                  <a:pt x="93" y="80"/>
                  <a:pt x="93" y="79"/>
                </a:cubicBezTo>
                <a:cubicBezTo>
                  <a:pt x="93" y="78"/>
                  <a:pt x="92" y="77"/>
                  <a:pt x="91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6"/>
                  <a:pt x="20" y="76"/>
                  <a:pt x="20" y="76"/>
                </a:cubicBezTo>
                <a:cubicBezTo>
                  <a:pt x="19" y="72"/>
                  <a:pt x="19" y="68"/>
                  <a:pt x="19" y="64"/>
                </a:cubicBezTo>
                <a:cubicBezTo>
                  <a:pt x="19" y="63"/>
                  <a:pt x="19" y="62"/>
                  <a:pt x="19" y="60"/>
                </a:cubicBezTo>
                <a:cubicBezTo>
                  <a:pt x="19" y="59"/>
                  <a:pt x="19" y="59"/>
                  <a:pt x="19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99" y="59"/>
                  <a:pt x="100" y="58"/>
                  <a:pt x="100" y="57"/>
                </a:cubicBezTo>
                <a:cubicBezTo>
                  <a:pt x="100" y="56"/>
                  <a:pt x="99" y="55"/>
                  <a:pt x="98" y="55"/>
                </a:cubicBezTo>
                <a:cubicBezTo>
                  <a:pt x="20" y="55"/>
                  <a:pt x="20" y="55"/>
                  <a:pt x="20" y="55"/>
                </a:cubicBezTo>
                <a:cubicBezTo>
                  <a:pt x="20" y="53"/>
                  <a:pt x="20" y="53"/>
                  <a:pt x="20" y="53"/>
                </a:cubicBezTo>
                <a:cubicBezTo>
                  <a:pt x="21" y="49"/>
                  <a:pt x="22" y="45"/>
                  <a:pt x="24" y="41"/>
                </a:cubicBezTo>
                <a:cubicBezTo>
                  <a:pt x="27" y="34"/>
                  <a:pt x="31" y="28"/>
                  <a:pt x="36" y="22"/>
                </a:cubicBezTo>
                <a:cubicBezTo>
                  <a:pt x="42" y="17"/>
                  <a:pt x="48" y="12"/>
                  <a:pt x="55" y="9"/>
                </a:cubicBezTo>
                <a:cubicBezTo>
                  <a:pt x="70" y="3"/>
                  <a:pt x="87" y="3"/>
                  <a:pt x="101" y="9"/>
                </a:cubicBezTo>
                <a:cubicBezTo>
                  <a:pt x="107" y="12"/>
                  <a:pt x="112" y="15"/>
                  <a:pt x="116" y="19"/>
                </a:cubicBezTo>
                <a:cubicBezTo>
                  <a:pt x="117" y="19"/>
                  <a:pt x="117" y="19"/>
                  <a:pt x="117" y="19"/>
                </a:cubicBezTo>
                <a:cubicBezTo>
                  <a:pt x="117" y="19"/>
                  <a:pt x="118" y="19"/>
                  <a:pt x="118" y="19"/>
                </a:cubicBezTo>
                <a:cubicBezTo>
                  <a:pt x="119" y="19"/>
                  <a:pt x="120" y="18"/>
                  <a:pt x="120" y="17"/>
                </a:cubicBezTo>
                <a:cubicBezTo>
                  <a:pt x="120" y="16"/>
                  <a:pt x="120" y="16"/>
                  <a:pt x="119" y="15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07" y="5"/>
                  <a:pt x="93" y="0"/>
                  <a:pt x="78" y="0"/>
                </a:cubicBezTo>
                <a:cubicBezTo>
                  <a:pt x="47" y="0"/>
                  <a:pt x="21" y="23"/>
                  <a:pt x="15" y="53"/>
                </a:cubicBezTo>
                <a:cubicBezTo>
                  <a:pt x="15" y="55"/>
                  <a:pt x="15" y="55"/>
                  <a:pt x="15" y="55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5"/>
                  <a:pt x="0" y="56"/>
                  <a:pt x="0" y="57"/>
                </a:cubicBezTo>
                <a:cubicBezTo>
                  <a:pt x="0" y="58"/>
                  <a:pt x="1" y="59"/>
                  <a:pt x="2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14" y="61"/>
                  <a:pt x="14" y="61"/>
                  <a:pt x="14" y="61"/>
                </a:cubicBezTo>
                <a:cubicBezTo>
                  <a:pt x="14" y="62"/>
                  <a:pt x="14" y="63"/>
                  <a:pt x="14" y="64"/>
                </a:cubicBezTo>
                <a:cubicBezTo>
                  <a:pt x="14" y="68"/>
                  <a:pt x="15" y="72"/>
                  <a:pt x="15" y="75"/>
                </a:cubicBezTo>
                <a:cubicBezTo>
                  <a:pt x="16" y="77"/>
                  <a:pt x="16" y="77"/>
                  <a:pt x="16" y="77"/>
                </a:cubicBezTo>
                <a:cubicBezTo>
                  <a:pt x="2" y="77"/>
                  <a:pt x="2" y="77"/>
                  <a:pt x="2" y="77"/>
                </a:cubicBezTo>
                <a:cubicBezTo>
                  <a:pt x="1" y="77"/>
                  <a:pt x="0" y="78"/>
                  <a:pt x="0" y="79"/>
                </a:cubicBezTo>
                <a:cubicBezTo>
                  <a:pt x="0" y="80"/>
                  <a:pt x="1" y="81"/>
                  <a:pt x="2" y="8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208"/>
          <p:cNvSpPr>
            <a:spLocks/>
          </p:cNvSpPr>
          <p:nvPr/>
        </p:nvSpPr>
        <p:spPr bwMode="auto">
          <a:xfrm>
            <a:off x="1589088" y="1266825"/>
            <a:ext cx="360363" cy="481013"/>
          </a:xfrm>
          <a:custGeom>
            <a:avLst/>
            <a:gdLst>
              <a:gd name="T0" fmla="*/ 74 w 96"/>
              <a:gd name="T1" fmla="*/ 103 h 128"/>
              <a:gd name="T2" fmla="*/ 50 w 96"/>
              <a:gd name="T3" fmla="*/ 103 h 128"/>
              <a:gd name="T4" fmla="*/ 50 w 96"/>
              <a:gd name="T5" fmla="*/ 85 h 128"/>
              <a:gd name="T6" fmla="*/ 74 w 96"/>
              <a:gd name="T7" fmla="*/ 85 h 128"/>
              <a:gd name="T8" fmla="*/ 77 w 96"/>
              <a:gd name="T9" fmla="*/ 83 h 128"/>
              <a:gd name="T10" fmla="*/ 74 w 96"/>
              <a:gd name="T11" fmla="*/ 80 h 128"/>
              <a:gd name="T12" fmla="*/ 51 w 96"/>
              <a:gd name="T13" fmla="*/ 80 h 128"/>
              <a:gd name="T14" fmla="*/ 96 w 96"/>
              <a:gd name="T15" fmla="*/ 4 h 128"/>
              <a:gd name="T16" fmla="*/ 96 w 96"/>
              <a:gd name="T17" fmla="*/ 3 h 128"/>
              <a:gd name="T18" fmla="*/ 94 w 96"/>
              <a:gd name="T19" fmla="*/ 0 h 128"/>
              <a:gd name="T20" fmla="*/ 92 w 96"/>
              <a:gd name="T21" fmla="*/ 2 h 128"/>
              <a:gd name="T22" fmla="*/ 48 w 96"/>
              <a:gd name="T23" fmla="*/ 77 h 128"/>
              <a:gd name="T24" fmla="*/ 4 w 96"/>
              <a:gd name="T25" fmla="*/ 2 h 128"/>
              <a:gd name="T26" fmla="*/ 2 w 96"/>
              <a:gd name="T27" fmla="*/ 0 h 128"/>
              <a:gd name="T28" fmla="*/ 0 w 96"/>
              <a:gd name="T29" fmla="*/ 3 h 128"/>
              <a:gd name="T30" fmla="*/ 0 w 96"/>
              <a:gd name="T31" fmla="*/ 3 h 128"/>
              <a:gd name="T32" fmla="*/ 45 w 96"/>
              <a:gd name="T33" fmla="*/ 80 h 128"/>
              <a:gd name="T34" fmla="*/ 22 w 96"/>
              <a:gd name="T35" fmla="*/ 80 h 128"/>
              <a:gd name="T36" fmla="*/ 19 w 96"/>
              <a:gd name="T37" fmla="*/ 83 h 128"/>
              <a:gd name="T38" fmla="*/ 22 w 96"/>
              <a:gd name="T39" fmla="*/ 85 h 128"/>
              <a:gd name="T40" fmla="*/ 46 w 96"/>
              <a:gd name="T41" fmla="*/ 85 h 128"/>
              <a:gd name="T42" fmla="*/ 46 w 96"/>
              <a:gd name="T43" fmla="*/ 103 h 128"/>
              <a:gd name="T44" fmla="*/ 22 w 96"/>
              <a:gd name="T45" fmla="*/ 103 h 128"/>
              <a:gd name="T46" fmla="*/ 19 w 96"/>
              <a:gd name="T47" fmla="*/ 105 h 128"/>
              <a:gd name="T48" fmla="*/ 22 w 96"/>
              <a:gd name="T49" fmla="*/ 108 h 128"/>
              <a:gd name="T50" fmla="*/ 46 w 96"/>
              <a:gd name="T51" fmla="*/ 108 h 128"/>
              <a:gd name="T52" fmla="*/ 46 w 96"/>
              <a:gd name="T53" fmla="*/ 126 h 128"/>
              <a:gd name="T54" fmla="*/ 48 w 96"/>
              <a:gd name="T55" fmla="*/ 128 h 128"/>
              <a:gd name="T56" fmla="*/ 50 w 96"/>
              <a:gd name="T57" fmla="*/ 126 h 128"/>
              <a:gd name="T58" fmla="*/ 50 w 96"/>
              <a:gd name="T59" fmla="*/ 108 h 128"/>
              <a:gd name="T60" fmla="*/ 74 w 96"/>
              <a:gd name="T61" fmla="*/ 108 h 128"/>
              <a:gd name="T62" fmla="*/ 77 w 96"/>
              <a:gd name="T63" fmla="*/ 105 h 128"/>
              <a:gd name="T64" fmla="*/ 74 w 96"/>
              <a:gd name="T65" fmla="*/ 10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6" h="128">
                <a:moveTo>
                  <a:pt x="74" y="103"/>
                </a:moveTo>
                <a:cubicBezTo>
                  <a:pt x="50" y="103"/>
                  <a:pt x="50" y="103"/>
                  <a:pt x="50" y="103"/>
                </a:cubicBezTo>
                <a:cubicBezTo>
                  <a:pt x="50" y="85"/>
                  <a:pt x="50" y="85"/>
                  <a:pt x="50" y="85"/>
                </a:cubicBezTo>
                <a:cubicBezTo>
                  <a:pt x="74" y="85"/>
                  <a:pt x="74" y="85"/>
                  <a:pt x="74" y="85"/>
                </a:cubicBezTo>
                <a:cubicBezTo>
                  <a:pt x="76" y="85"/>
                  <a:pt x="77" y="84"/>
                  <a:pt x="77" y="83"/>
                </a:cubicBezTo>
                <a:cubicBezTo>
                  <a:pt x="77" y="81"/>
                  <a:pt x="76" y="80"/>
                  <a:pt x="74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3"/>
                  <a:pt x="96" y="3"/>
                  <a:pt x="96" y="3"/>
                </a:cubicBezTo>
                <a:cubicBezTo>
                  <a:pt x="96" y="1"/>
                  <a:pt x="95" y="0"/>
                  <a:pt x="94" y="0"/>
                </a:cubicBezTo>
                <a:cubicBezTo>
                  <a:pt x="93" y="0"/>
                  <a:pt x="92" y="1"/>
                  <a:pt x="92" y="2"/>
                </a:cubicBezTo>
                <a:cubicBezTo>
                  <a:pt x="48" y="77"/>
                  <a:pt x="48" y="77"/>
                  <a:pt x="48" y="77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45" y="80"/>
                  <a:pt x="45" y="80"/>
                  <a:pt x="45" y="80"/>
                </a:cubicBezTo>
                <a:cubicBezTo>
                  <a:pt x="22" y="80"/>
                  <a:pt x="22" y="80"/>
                  <a:pt x="22" y="80"/>
                </a:cubicBezTo>
                <a:cubicBezTo>
                  <a:pt x="20" y="80"/>
                  <a:pt x="19" y="81"/>
                  <a:pt x="19" y="83"/>
                </a:cubicBezTo>
                <a:cubicBezTo>
                  <a:pt x="19" y="84"/>
                  <a:pt x="20" y="85"/>
                  <a:pt x="22" y="85"/>
                </a:cubicBezTo>
                <a:cubicBezTo>
                  <a:pt x="46" y="85"/>
                  <a:pt x="46" y="85"/>
                  <a:pt x="46" y="85"/>
                </a:cubicBezTo>
                <a:cubicBezTo>
                  <a:pt x="46" y="103"/>
                  <a:pt x="46" y="103"/>
                  <a:pt x="46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0" y="103"/>
                  <a:pt x="19" y="104"/>
                  <a:pt x="19" y="105"/>
                </a:cubicBezTo>
                <a:cubicBezTo>
                  <a:pt x="19" y="107"/>
                  <a:pt x="20" y="108"/>
                  <a:pt x="22" y="108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7"/>
                  <a:pt x="47" y="128"/>
                  <a:pt x="48" y="128"/>
                </a:cubicBezTo>
                <a:cubicBezTo>
                  <a:pt x="49" y="128"/>
                  <a:pt x="50" y="127"/>
                  <a:pt x="50" y="126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6" y="108"/>
                  <a:pt x="77" y="107"/>
                  <a:pt x="77" y="105"/>
                </a:cubicBezTo>
                <a:cubicBezTo>
                  <a:pt x="77" y="104"/>
                  <a:pt x="76" y="103"/>
                  <a:pt x="74" y="10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209"/>
          <p:cNvSpPr>
            <a:spLocks noEditPoints="1"/>
          </p:cNvSpPr>
          <p:nvPr/>
        </p:nvSpPr>
        <p:spPr bwMode="auto">
          <a:xfrm>
            <a:off x="631825" y="1266825"/>
            <a:ext cx="352425" cy="481013"/>
          </a:xfrm>
          <a:custGeom>
            <a:avLst/>
            <a:gdLst>
              <a:gd name="T0" fmla="*/ 54 w 94"/>
              <a:gd name="T1" fmla="*/ 0 h 128"/>
              <a:gd name="T2" fmla="*/ 17 w 94"/>
              <a:gd name="T3" fmla="*/ 0 h 128"/>
              <a:gd name="T4" fmla="*/ 15 w 94"/>
              <a:gd name="T5" fmla="*/ 3 h 128"/>
              <a:gd name="T6" fmla="*/ 15 w 94"/>
              <a:gd name="T7" fmla="*/ 74 h 128"/>
              <a:gd name="T8" fmla="*/ 3 w 94"/>
              <a:gd name="T9" fmla="*/ 74 h 128"/>
              <a:gd name="T10" fmla="*/ 0 w 94"/>
              <a:gd name="T11" fmla="*/ 77 h 128"/>
              <a:gd name="T12" fmla="*/ 3 w 94"/>
              <a:gd name="T13" fmla="*/ 79 h 128"/>
              <a:gd name="T14" fmla="*/ 15 w 94"/>
              <a:gd name="T15" fmla="*/ 79 h 128"/>
              <a:gd name="T16" fmla="*/ 15 w 94"/>
              <a:gd name="T17" fmla="*/ 103 h 128"/>
              <a:gd name="T18" fmla="*/ 3 w 94"/>
              <a:gd name="T19" fmla="*/ 103 h 128"/>
              <a:gd name="T20" fmla="*/ 0 w 94"/>
              <a:gd name="T21" fmla="*/ 105 h 128"/>
              <a:gd name="T22" fmla="*/ 3 w 94"/>
              <a:gd name="T23" fmla="*/ 107 h 128"/>
              <a:gd name="T24" fmla="*/ 15 w 94"/>
              <a:gd name="T25" fmla="*/ 107 h 128"/>
              <a:gd name="T26" fmla="*/ 15 w 94"/>
              <a:gd name="T27" fmla="*/ 126 h 128"/>
              <a:gd name="T28" fmla="*/ 17 w 94"/>
              <a:gd name="T29" fmla="*/ 128 h 128"/>
              <a:gd name="T30" fmla="*/ 20 w 94"/>
              <a:gd name="T31" fmla="*/ 126 h 128"/>
              <a:gd name="T32" fmla="*/ 20 w 94"/>
              <a:gd name="T33" fmla="*/ 107 h 128"/>
              <a:gd name="T34" fmla="*/ 69 w 94"/>
              <a:gd name="T35" fmla="*/ 107 h 128"/>
              <a:gd name="T36" fmla="*/ 72 w 94"/>
              <a:gd name="T37" fmla="*/ 105 h 128"/>
              <a:gd name="T38" fmla="*/ 69 w 94"/>
              <a:gd name="T39" fmla="*/ 103 h 128"/>
              <a:gd name="T40" fmla="*/ 20 w 94"/>
              <a:gd name="T41" fmla="*/ 103 h 128"/>
              <a:gd name="T42" fmla="*/ 20 w 94"/>
              <a:gd name="T43" fmla="*/ 79 h 128"/>
              <a:gd name="T44" fmla="*/ 54 w 94"/>
              <a:gd name="T45" fmla="*/ 79 h 128"/>
              <a:gd name="T46" fmla="*/ 94 w 94"/>
              <a:gd name="T47" fmla="*/ 40 h 128"/>
              <a:gd name="T48" fmla="*/ 54 w 94"/>
              <a:gd name="T49" fmla="*/ 0 h 128"/>
              <a:gd name="T50" fmla="*/ 79 w 94"/>
              <a:gd name="T51" fmla="*/ 64 h 128"/>
              <a:gd name="T52" fmla="*/ 54 w 94"/>
              <a:gd name="T53" fmla="*/ 74 h 128"/>
              <a:gd name="T54" fmla="*/ 20 w 94"/>
              <a:gd name="T55" fmla="*/ 74 h 128"/>
              <a:gd name="T56" fmla="*/ 20 w 94"/>
              <a:gd name="T57" fmla="*/ 5 h 128"/>
              <a:gd name="T58" fmla="*/ 54 w 94"/>
              <a:gd name="T59" fmla="*/ 5 h 128"/>
              <a:gd name="T60" fmla="*/ 79 w 94"/>
              <a:gd name="T61" fmla="*/ 15 h 128"/>
              <a:gd name="T62" fmla="*/ 89 w 94"/>
              <a:gd name="T63" fmla="*/ 40 h 128"/>
              <a:gd name="T64" fmla="*/ 79 w 94"/>
              <a:gd name="T65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4" h="128">
                <a:moveTo>
                  <a:pt x="54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1"/>
                  <a:pt x="15" y="3"/>
                </a:cubicBezTo>
                <a:cubicBezTo>
                  <a:pt x="15" y="74"/>
                  <a:pt x="15" y="74"/>
                  <a:pt x="15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1" y="74"/>
                  <a:pt x="0" y="75"/>
                  <a:pt x="0" y="77"/>
                </a:cubicBezTo>
                <a:cubicBezTo>
                  <a:pt x="0" y="78"/>
                  <a:pt x="1" y="79"/>
                  <a:pt x="3" y="79"/>
                </a:cubicBezTo>
                <a:cubicBezTo>
                  <a:pt x="15" y="79"/>
                  <a:pt x="15" y="79"/>
                  <a:pt x="15" y="79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1" y="103"/>
                  <a:pt x="0" y="104"/>
                  <a:pt x="0" y="105"/>
                </a:cubicBezTo>
                <a:cubicBezTo>
                  <a:pt x="0" y="106"/>
                  <a:pt x="1" y="107"/>
                  <a:pt x="3" y="107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27"/>
                  <a:pt x="16" y="128"/>
                  <a:pt x="17" y="128"/>
                </a:cubicBezTo>
                <a:cubicBezTo>
                  <a:pt x="19" y="128"/>
                  <a:pt x="20" y="127"/>
                  <a:pt x="20" y="12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0" y="107"/>
                  <a:pt x="72" y="106"/>
                  <a:pt x="72" y="105"/>
                </a:cubicBezTo>
                <a:cubicBezTo>
                  <a:pt x="72" y="104"/>
                  <a:pt x="70" y="103"/>
                  <a:pt x="69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79"/>
                  <a:pt x="20" y="79"/>
                  <a:pt x="20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76" y="79"/>
                  <a:pt x="94" y="61"/>
                  <a:pt x="94" y="40"/>
                </a:cubicBezTo>
                <a:cubicBezTo>
                  <a:pt x="94" y="18"/>
                  <a:pt x="76" y="0"/>
                  <a:pt x="54" y="0"/>
                </a:cubicBezTo>
                <a:close/>
                <a:moveTo>
                  <a:pt x="79" y="64"/>
                </a:moveTo>
                <a:cubicBezTo>
                  <a:pt x="72" y="71"/>
                  <a:pt x="64" y="74"/>
                  <a:pt x="54" y="74"/>
                </a:cubicBezTo>
                <a:cubicBezTo>
                  <a:pt x="20" y="74"/>
                  <a:pt x="20" y="74"/>
                  <a:pt x="20" y="74"/>
                </a:cubicBezTo>
                <a:cubicBezTo>
                  <a:pt x="20" y="5"/>
                  <a:pt x="20" y="5"/>
                  <a:pt x="20" y="5"/>
                </a:cubicBezTo>
                <a:cubicBezTo>
                  <a:pt x="54" y="5"/>
                  <a:pt x="54" y="5"/>
                  <a:pt x="54" y="5"/>
                </a:cubicBezTo>
                <a:cubicBezTo>
                  <a:pt x="64" y="5"/>
                  <a:pt x="72" y="8"/>
                  <a:pt x="79" y="15"/>
                </a:cubicBezTo>
                <a:cubicBezTo>
                  <a:pt x="86" y="22"/>
                  <a:pt x="89" y="30"/>
                  <a:pt x="89" y="40"/>
                </a:cubicBezTo>
                <a:cubicBezTo>
                  <a:pt x="89" y="49"/>
                  <a:pt x="86" y="58"/>
                  <a:pt x="79" y="6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10"/>
          <p:cNvSpPr>
            <a:spLocks noEditPoints="1"/>
          </p:cNvSpPr>
          <p:nvPr/>
        </p:nvSpPr>
        <p:spPr bwMode="auto">
          <a:xfrm>
            <a:off x="11139488" y="304800"/>
            <a:ext cx="481013" cy="481013"/>
          </a:xfrm>
          <a:custGeom>
            <a:avLst/>
            <a:gdLst>
              <a:gd name="T0" fmla="*/ 122 w 128"/>
              <a:gd name="T1" fmla="*/ 11 h 128"/>
              <a:gd name="T2" fmla="*/ 102 w 128"/>
              <a:gd name="T3" fmla="*/ 11 h 128"/>
              <a:gd name="T4" fmla="*/ 102 w 128"/>
              <a:gd name="T5" fmla="*/ 3 h 128"/>
              <a:gd name="T6" fmla="*/ 100 w 128"/>
              <a:gd name="T7" fmla="*/ 1 h 128"/>
              <a:gd name="T8" fmla="*/ 98 w 128"/>
              <a:gd name="T9" fmla="*/ 3 h 128"/>
              <a:gd name="T10" fmla="*/ 98 w 128"/>
              <a:gd name="T11" fmla="*/ 11 h 128"/>
              <a:gd name="T12" fmla="*/ 66 w 128"/>
              <a:gd name="T13" fmla="*/ 11 h 128"/>
              <a:gd name="T14" fmla="*/ 66 w 128"/>
              <a:gd name="T15" fmla="*/ 3 h 128"/>
              <a:gd name="T16" fmla="*/ 64 w 128"/>
              <a:gd name="T17" fmla="*/ 1 h 128"/>
              <a:gd name="T18" fmla="*/ 62 w 128"/>
              <a:gd name="T19" fmla="*/ 3 h 128"/>
              <a:gd name="T20" fmla="*/ 62 w 128"/>
              <a:gd name="T21" fmla="*/ 11 h 128"/>
              <a:gd name="T22" fmla="*/ 30 w 128"/>
              <a:gd name="T23" fmla="*/ 11 h 128"/>
              <a:gd name="T24" fmla="*/ 30 w 128"/>
              <a:gd name="T25" fmla="*/ 2 h 128"/>
              <a:gd name="T26" fmla="*/ 28 w 128"/>
              <a:gd name="T27" fmla="*/ 0 h 128"/>
              <a:gd name="T28" fmla="*/ 26 w 128"/>
              <a:gd name="T29" fmla="*/ 2 h 128"/>
              <a:gd name="T30" fmla="*/ 26 w 128"/>
              <a:gd name="T31" fmla="*/ 11 h 128"/>
              <a:gd name="T32" fmla="*/ 6 w 128"/>
              <a:gd name="T33" fmla="*/ 11 h 128"/>
              <a:gd name="T34" fmla="*/ 0 w 128"/>
              <a:gd name="T35" fmla="*/ 17 h 128"/>
              <a:gd name="T36" fmla="*/ 0 w 128"/>
              <a:gd name="T37" fmla="*/ 122 h 128"/>
              <a:gd name="T38" fmla="*/ 6 w 128"/>
              <a:gd name="T39" fmla="*/ 128 h 128"/>
              <a:gd name="T40" fmla="*/ 122 w 128"/>
              <a:gd name="T41" fmla="*/ 128 h 128"/>
              <a:gd name="T42" fmla="*/ 128 w 128"/>
              <a:gd name="T43" fmla="*/ 122 h 128"/>
              <a:gd name="T44" fmla="*/ 128 w 128"/>
              <a:gd name="T45" fmla="*/ 17 h 128"/>
              <a:gd name="T46" fmla="*/ 122 w 128"/>
              <a:gd name="T47" fmla="*/ 11 h 128"/>
              <a:gd name="T48" fmla="*/ 123 w 128"/>
              <a:gd name="T49" fmla="*/ 123 h 128"/>
              <a:gd name="T50" fmla="*/ 5 w 128"/>
              <a:gd name="T51" fmla="*/ 123 h 128"/>
              <a:gd name="T52" fmla="*/ 5 w 128"/>
              <a:gd name="T53" fmla="*/ 42 h 128"/>
              <a:gd name="T54" fmla="*/ 123 w 128"/>
              <a:gd name="T55" fmla="*/ 42 h 128"/>
              <a:gd name="T56" fmla="*/ 123 w 128"/>
              <a:gd name="T57" fmla="*/ 123 h 128"/>
              <a:gd name="T58" fmla="*/ 123 w 128"/>
              <a:gd name="T59" fmla="*/ 37 h 128"/>
              <a:gd name="T60" fmla="*/ 5 w 128"/>
              <a:gd name="T61" fmla="*/ 37 h 128"/>
              <a:gd name="T62" fmla="*/ 5 w 128"/>
              <a:gd name="T63" fmla="*/ 16 h 128"/>
              <a:gd name="T64" fmla="*/ 26 w 128"/>
              <a:gd name="T65" fmla="*/ 16 h 128"/>
              <a:gd name="T66" fmla="*/ 26 w 128"/>
              <a:gd name="T67" fmla="*/ 23 h 128"/>
              <a:gd name="T68" fmla="*/ 28 w 128"/>
              <a:gd name="T69" fmla="*/ 26 h 128"/>
              <a:gd name="T70" fmla="*/ 30 w 128"/>
              <a:gd name="T71" fmla="*/ 23 h 128"/>
              <a:gd name="T72" fmla="*/ 30 w 128"/>
              <a:gd name="T73" fmla="*/ 16 h 128"/>
              <a:gd name="T74" fmla="*/ 62 w 128"/>
              <a:gd name="T75" fmla="*/ 16 h 128"/>
              <a:gd name="T76" fmla="*/ 62 w 128"/>
              <a:gd name="T77" fmla="*/ 25 h 128"/>
              <a:gd name="T78" fmla="*/ 64 w 128"/>
              <a:gd name="T79" fmla="*/ 27 h 128"/>
              <a:gd name="T80" fmla="*/ 66 w 128"/>
              <a:gd name="T81" fmla="*/ 25 h 128"/>
              <a:gd name="T82" fmla="*/ 66 w 128"/>
              <a:gd name="T83" fmla="*/ 16 h 128"/>
              <a:gd name="T84" fmla="*/ 98 w 128"/>
              <a:gd name="T85" fmla="*/ 16 h 128"/>
              <a:gd name="T86" fmla="*/ 98 w 128"/>
              <a:gd name="T87" fmla="*/ 25 h 128"/>
              <a:gd name="T88" fmla="*/ 100 w 128"/>
              <a:gd name="T89" fmla="*/ 27 h 128"/>
              <a:gd name="T90" fmla="*/ 102 w 128"/>
              <a:gd name="T91" fmla="*/ 25 h 128"/>
              <a:gd name="T92" fmla="*/ 102 w 128"/>
              <a:gd name="T93" fmla="*/ 16 h 128"/>
              <a:gd name="T94" fmla="*/ 123 w 128"/>
              <a:gd name="T95" fmla="*/ 16 h 128"/>
              <a:gd name="T96" fmla="*/ 123 w 128"/>
              <a:gd name="T9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8">
                <a:moveTo>
                  <a:pt x="122" y="11"/>
                </a:moveTo>
                <a:cubicBezTo>
                  <a:pt x="102" y="11"/>
                  <a:pt x="102" y="11"/>
                  <a:pt x="102" y="11"/>
                </a:cubicBezTo>
                <a:cubicBezTo>
                  <a:pt x="102" y="3"/>
                  <a:pt x="102" y="3"/>
                  <a:pt x="102" y="3"/>
                </a:cubicBezTo>
                <a:cubicBezTo>
                  <a:pt x="102" y="2"/>
                  <a:pt x="101" y="1"/>
                  <a:pt x="100" y="1"/>
                </a:cubicBezTo>
                <a:cubicBezTo>
                  <a:pt x="99" y="1"/>
                  <a:pt x="98" y="2"/>
                  <a:pt x="98" y="3"/>
                </a:cubicBezTo>
                <a:cubicBezTo>
                  <a:pt x="98" y="11"/>
                  <a:pt x="98" y="11"/>
                  <a:pt x="98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2"/>
                  <a:pt x="65" y="1"/>
                  <a:pt x="64" y="1"/>
                </a:cubicBezTo>
                <a:cubicBezTo>
                  <a:pt x="63" y="1"/>
                  <a:pt x="62" y="2"/>
                  <a:pt x="62" y="3"/>
                </a:cubicBezTo>
                <a:cubicBezTo>
                  <a:pt x="62" y="11"/>
                  <a:pt x="62" y="11"/>
                  <a:pt x="62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29" y="0"/>
                  <a:pt x="28" y="0"/>
                </a:cubicBezTo>
                <a:cubicBezTo>
                  <a:pt x="27" y="0"/>
                  <a:pt x="26" y="1"/>
                  <a:pt x="26" y="2"/>
                </a:cubicBezTo>
                <a:cubicBezTo>
                  <a:pt x="26" y="11"/>
                  <a:pt x="26" y="11"/>
                  <a:pt x="2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3" y="11"/>
                  <a:pt x="0" y="14"/>
                  <a:pt x="0" y="17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5" y="128"/>
                  <a:pt x="128" y="125"/>
                  <a:pt x="128" y="122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28" y="14"/>
                  <a:pt x="125" y="11"/>
                  <a:pt x="122" y="11"/>
                </a:cubicBezTo>
                <a:close/>
                <a:moveTo>
                  <a:pt x="123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42"/>
                  <a:pt x="5" y="42"/>
                  <a:pt x="5" y="42"/>
                </a:cubicBezTo>
                <a:cubicBezTo>
                  <a:pt x="123" y="42"/>
                  <a:pt x="123" y="42"/>
                  <a:pt x="123" y="42"/>
                </a:cubicBezTo>
                <a:lnTo>
                  <a:pt x="123" y="123"/>
                </a:lnTo>
                <a:close/>
                <a:moveTo>
                  <a:pt x="123" y="37"/>
                </a:moveTo>
                <a:cubicBezTo>
                  <a:pt x="5" y="37"/>
                  <a:pt x="5" y="37"/>
                  <a:pt x="5" y="37"/>
                </a:cubicBezTo>
                <a:cubicBezTo>
                  <a:pt x="5" y="16"/>
                  <a:pt x="5" y="16"/>
                  <a:pt x="5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25"/>
                  <a:pt x="27" y="26"/>
                  <a:pt x="28" y="26"/>
                </a:cubicBezTo>
                <a:cubicBezTo>
                  <a:pt x="29" y="26"/>
                  <a:pt x="30" y="25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25"/>
                  <a:pt x="62" y="25"/>
                  <a:pt x="62" y="25"/>
                </a:cubicBezTo>
                <a:cubicBezTo>
                  <a:pt x="62" y="26"/>
                  <a:pt x="63" y="27"/>
                  <a:pt x="64" y="27"/>
                </a:cubicBezTo>
                <a:cubicBezTo>
                  <a:pt x="65" y="27"/>
                  <a:pt x="66" y="26"/>
                  <a:pt x="66" y="25"/>
                </a:cubicBezTo>
                <a:cubicBezTo>
                  <a:pt x="66" y="16"/>
                  <a:pt x="66" y="16"/>
                  <a:pt x="66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25"/>
                  <a:pt x="98" y="25"/>
                  <a:pt x="98" y="25"/>
                </a:cubicBezTo>
                <a:cubicBezTo>
                  <a:pt x="98" y="26"/>
                  <a:pt x="99" y="27"/>
                  <a:pt x="100" y="27"/>
                </a:cubicBezTo>
                <a:cubicBezTo>
                  <a:pt x="101" y="27"/>
                  <a:pt x="102" y="26"/>
                  <a:pt x="102" y="2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23" y="16"/>
                  <a:pt x="123" y="16"/>
                  <a:pt x="123" y="16"/>
                </a:cubicBezTo>
                <a:lnTo>
                  <a:pt x="123" y="3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11"/>
          <p:cNvSpPr>
            <a:spLocks noEditPoints="1"/>
          </p:cNvSpPr>
          <p:nvPr/>
        </p:nvSpPr>
        <p:spPr bwMode="auto">
          <a:xfrm>
            <a:off x="11196638" y="500063"/>
            <a:ext cx="96838" cy="93663"/>
          </a:xfrm>
          <a:custGeom>
            <a:avLst/>
            <a:gdLst>
              <a:gd name="T0" fmla="*/ 6 w 26"/>
              <a:gd name="T1" fmla="*/ 25 h 25"/>
              <a:gd name="T2" fmla="*/ 20 w 26"/>
              <a:gd name="T3" fmla="*/ 25 h 25"/>
              <a:gd name="T4" fmla="*/ 26 w 26"/>
              <a:gd name="T5" fmla="*/ 19 h 25"/>
              <a:gd name="T6" fmla="*/ 26 w 26"/>
              <a:gd name="T7" fmla="*/ 6 h 25"/>
              <a:gd name="T8" fmla="*/ 20 w 26"/>
              <a:gd name="T9" fmla="*/ 0 h 25"/>
              <a:gd name="T10" fmla="*/ 6 w 26"/>
              <a:gd name="T11" fmla="*/ 0 h 25"/>
              <a:gd name="T12" fmla="*/ 0 w 26"/>
              <a:gd name="T13" fmla="*/ 6 h 25"/>
              <a:gd name="T14" fmla="*/ 0 w 26"/>
              <a:gd name="T15" fmla="*/ 19 h 25"/>
              <a:gd name="T16" fmla="*/ 6 w 26"/>
              <a:gd name="T17" fmla="*/ 25 h 25"/>
              <a:gd name="T18" fmla="*/ 5 w 26"/>
              <a:gd name="T19" fmla="*/ 4 h 25"/>
              <a:gd name="T20" fmla="*/ 21 w 26"/>
              <a:gd name="T21" fmla="*/ 4 h 25"/>
              <a:gd name="T22" fmla="*/ 21 w 26"/>
              <a:gd name="T23" fmla="*/ 21 h 25"/>
              <a:gd name="T24" fmla="*/ 5 w 26"/>
              <a:gd name="T25" fmla="*/ 21 h 25"/>
              <a:gd name="T26" fmla="*/ 5 w 26"/>
              <a:gd name="T27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25">
                <a:moveTo>
                  <a:pt x="6" y="25"/>
                </a:moveTo>
                <a:cubicBezTo>
                  <a:pt x="20" y="25"/>
                  <a:pt x="20" y="25"/>
                  <a:pt x="20" y="25"/>
                </a:cubicBezTo>
                <a:cubicBezTo>
                  <a:pt x="23" y="25"/>
                  <a:pt x="26" y="23"/>
                  <a:pt x="26" y="19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3" y="0"/>
                  <a:pt x="2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5"/>
                  <a:pt x="6" y="25"/>
                </a:cubicBezTo>
                <a:close/>
                <a:moveTo>
                  <a:pt x="5" y="4"/>
                </a:moveTo>
                <a:cubicBezTo>
                  <a:pt x="21" y="4"/>
                  <a:pt x="21" y="4"/>
                  <a:pt x="21" y="4"/>
                </a:cubicBezTo>
                <a:cubicBezTo>
                  <a:pt x="21" y="21"/>
                  <a:pt x="21" y="21"/>
                  <a:pt x="21" y="21"/>
                </a:cubicBezTo>
                <a:cubicBezTo>
                  <a:pt x="5" y="21"/>
                  <a:pt x="5" y="21"/>
                  <a:pt x="5" y="21"/>
                </a:cubicBezTo>
                <a:lnTo>
                  <a:pt x="5" y="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212"/>
          <p:cNvSpPr>
            <a:spLocks noEditPoints="1"/>
          </p:cNvSpPr>
          <p:nvPr/>
        </p:nvSpPr>
        <p:spPr bwMode="auto">
          <a:xfrm>
            <a:off x="11331575" y="500063"/>
            <a:ext cx="96838" cy="93663"/>
          </a:xfrm>
          <a:custGeom>
            <a:avLst/>
            <a:gdLst>
              <a:gd name="T0" fmla="*/ 6 w 26"/>
              <a:gd name="T1" fmla="*/ 25 h 25"/>
              <a:gd name="T2" fmla="*/ 20 w 26"/>
              <a:gd name="T3" fmla="*/ 25 h 25"/>
              <a:gd name="T4" fmla="*/ 26 w 26"/>
              <a:gd name="T5" fmla="*/ 19 h 25"/>
              <a:gd name="T6" fmla="*/ 26 w 26"/>
              <a:gd name="T7" fmla="*/ 6 h 25"/>
              <a:gd name="T8" fmla="*/ 20 w 26"/>
              <a:gd name="T9" fmla="*/ 0 h 25"/>
              <a:gd name="T10" fmla="*/ 6 w 26"/>
              <a:gd name="T11" fmla="*/ 0 h 25"/>
              <a:gd name="T12" fmla="*/ 0 w 26"/>
              <a:gd name="T13" fmla="*/ 6 h 25"/>
              <a:gd name="T14" fmla="*/ 0 w 26"/>
              <a:gd name="T15" fmla="*/ 19 h 25"/>
              <a:gd name="T16" fmla="*/ 6 w 26"/>
              <a:gd name="T17" fmla="*/ 25 h 25"/>
              <a:gd name="T18" fmla="*/ 5 w 26"/>
              <a:gd name="T19" fmla="*/ 4 h 25"/>
              <a:gd name="T20" fmla="*/ 21 w 26"/>
              <a:gd name="T21" fmla="*/ 4 h 25"/>
              <a:gd name="T22" fmla="*/ 21 w 26"/>
              <a:gd name="T23" fmla="*/ 21 h 25"/>
              <a:gd name="T24" fmla="*/ 5 w 26"/>
              <a:gd name="T25" fmla="*/ 21 h 25"/>
              <a:gd name="T26" fmla="*/ 5 w 26"/>
              <a:gd name="T27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25">
                <a:moveTo>
                  <a:pt x="6" y="25"/>
                </a:moveTo>
                <a:cubicBezTo>
                  <a:pt x="20" y="25"/>
                  <a:pt x="20" y="25"/>
                  <a:pt x="20" y="25"/>
                </a:cubicBezTo>
                <a:cubicBezTo>
                  <a:pt x="23" y="25"/>
                  <a:pt x="26" y="23"/>
                  <a:pt x="26" y="19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3" y="0"/>
                  <a:pt x="2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5"/>
                  <a:pt x="6" y="25"/>
                </a:cubicBezTo>
                <a:close/>
                <a:moveTo>
                  <a:pt x="5" y="4"/>
                </a:moveTo>
                <a:cubicBezTo>
                  <a:pt x="21" y="4"/>
                  <a:pt x="21" y="4"/>
                  <a:pt x="21" y="4"/>
                </a:cubicBezTo>
                <a:cubicBezTo>
                  <a:pt x="21" y="21"/>
                  <a:pt x="21" y="21"/>
                  <a:pt x="21" y="21"/>
                </a:cubicBezTo>
                <a:cubicBezTo>
                  <a:pt x="5" y="21"/>
                  <a:pt x="5" y="21"/>
                  <a:pt x="5" y="21"/>
                </a:cubicBezTo>
                <a:lnTo>
                  <a:pt x="5" y="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13"/>
          <p:cNvSpPr>
            <a:spLocks noEditPoints="1"/>
          </p:cNvSpPr>
          <p:nvPr/>
        </p:nvSpPr>
        <p:spPr bwMode="auto">
          <a:xfrm>
            <a:off x="11466513" y="500063"/>
            <a:ext cx="98425" cy="93663"/>
          </a:xfrm>
          <a:custGeom>
            <a:avLst/>
            <a:gdLst>
              <a:gd name="T0" fmla="*/ 6 w 26"/>
              <a:gd name="T1" fmla="*/ 25 h 25"/>
              <a:gd name="T2" fmla="*/ 20 w 26"/>
              <a:gd name="T3" fmla="*/ 25 h 25"/>
              <a:gd name="T4" fmla="*/ 26 w 26"/>
              <a:gd name="T5" fmla="*/ 19 h 25"/>
              <a:gd name="T6" fmla="*/ 26 w 26"/>
              <a:gd name="T7" fmla="*/ 6 h 25"/>
              <a:gd name="T8" fmla="*/ 20 w 26"/>
              <a:gd name="T9" fmla="*/ 0 h 25"/>
              <a:gd name="T10" fmla="*/ 6 w 26"/>
              <a:gd name="T11" fmla="*/ 0 h 25"/>
              <a:gd name="T12" fmla="*/ 0 w 26"/>
              <a:gd name="T13" fmla="*/ 6 h 25"/>
              <a:gd name="T14" fmla="*/ 0 w 26"/>
              <a:gd name="T15" fmla="*/ 19 h 25"/>
              <a:gd name="T16" fmla="*/ 6 w 26"/>
              <a:gd name="T17" fmla="*/ 25 h 25"/>
              <a:gd name="T18" fmla="*/ 5 w 26"/>
              <a:gd name="T19" fmla="*/ 4 h 25"/>
              <a:gd name="T20" fmla="*/ 21 w 26"/>
              <a:gd name="T21" fmla="*/ 4 h 25"/>
              <a:gd name="T22" fmla="*/ 21 w 26"/>
              <a:gd name="T23" fmla="*/ 21 h 25"/>
              <a:gd name="T24" fmla="*/ 5 w 26"/>
              <a:gd name="T25" fmla="*/ 21 h 25"/>
              <a:gd name="T26" fmla="*/ 5 w 26"/>
              <a:gd name="T27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25">
                <a:moveTo>
                  <a:pt x="6" y="25"/>
                </a:moveTo>
                <a:cubicBezTo>
                  <a:pt x="20" y="25"/>
                  <a:pt x="20" y="25"/>
                  <a:pt x="20" y="25"/>
                </a:cubicBezTo>
                <a:cubicBezTo>
                  <a:pt x="23" y="25"/>
                  <a:pt x="26" y="23"/>
                  <a:pt x="26" y="19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3" y="0"/>
                  <a:pt x="2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3"/>
                  <a:pt x="3" y="25"/>
                  <a:pt x="6" y="25"/>
                </a:cubicBezTo>
                <a:close/>
                <a:moveTo>
                  <a:pt x="5" y="4"/>
                </a:moveTo>
                <a:cubicBezTo>
                  <a:pt x="21" y="4"/>
                  <a:pt x="21" y="4"/>
                  <a:pt x="21" y="4"/>
                </a:cubicBezTo>
                <a:cubicBezTo>
                  <a:pt x="21" y="21"/>
                  <a:pt x="21" y="21"/>
                  <a:pt x="21" y="21"/>
                </a:cubicBezTo>
                <a:cubicBezTo>
                  <a:pt x="5" y="21"/>
                  <a:pt x="5" y="21"/>
                  <a:pt x="5" y="21"/>
                </a:cubicBezTo>
                <a:lnTo>
                  <a:pt x="5" y="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14"/>
          <p:cNvSpPr>
            <a:spLocks noEditPoints="1"/>
          </p:cNvSpPr>
          <p:nvPr/>
        </p:nvSpPr>
        <p:spPr bwMode="auto">
          <a:xfrm>
            <a:off x="11466513" y="636588"/>
            <a:ext cx="98425" cy="93663"/>
          </a:xfrm>
          <a:custGeom>
            <a:avLst/>
            <a:gdLst>
              <a:gd name="T0" fmla="*/ 6 w 26"/>
              <a:gd name="T1" fmla="*/ 25 h 25"/>
              <a:gd name="T2" fmla="*/ 20 w 26"/>
              <a:gd name="T3" fmla="*/ 25 h 25"/>
              <a:gd name="T4" fmla="*/ 26 w 26"/>
              <a:gd name="T5" fmla="*/ 19 h 25"/>
              <a:gd name="T6" fmla="*/ 26 w 26"/>
              <a:gd name="T7" fmla="*/ 6 h 25"/>
              <a:gd name="T8" fmla="*/ 20 w 26"/>
              <a:gd name="T9" fmla="*/ 0 h 25"/>
              <a:gd name="T10" fmla="*/ 6 w 26"/>
              <a:gd name="T11" fmla="*/ 0 h 25"/>
              <a:gd name="T12" fmla="*/ 0 w 26"/>
              <a:gd name="T13" fmla="*/ 6 h 25"/>
              <a:gd name="T14" fmla="*/ 0 w 26"/>
              <a:gd name="T15" fmla="*/ 19 h 25"/>
              <a:gd name="T16" fmla="*/ 6 w 26"/>
              <a:gd name="T17" fmla="*/ 25 h 25"/>
              <a:gd name="T18" fmla="*/ 5 w 26"/>
              <a:gd name="T19" fmla="*/ 4 h 25"/>
              <a:gd name="T20" fmla="*/ 21 w 26"/>
              <a:gd name="T21" fmla="*/ 4 h 25"/>
              <a:gd name="T22" fmla="*/ 21 w 26"/>
              <a:gd name="T23" fmla="*/ 21 h 25"/>
              <a:gd name="T24" fmla="*/ 5 w 26"/>
              <a:gd name="T25" fmla="*/ 21 h 25"/>
              <a:gd name="T26" fmla="*/ 5 w 26"/>
              <a:gd name="T27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25">
                <a:moveTo>
                  <a:pt x="6" y="25"/>
                </a:moveTo>
                <a:cubicBezTo>
                  <a:pt x="20" y="25"/>
                  <a:pt x="20" y="25"/>
                  <a:pt x="20" y="25"/>
                </a:cubicBezTo>
                <a:cubicBezTo>
                  <a:pt x="23" y="25"/>
                  <a:pt x="26" y="22"/>
                  <a:pt x="26" y="19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2"/>
                  <a:pt x="23" y="0"/>
                  <a:pt x="2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2"/>
                  <a:pt x="3" y="25"/>
                  <a:pt x="6" y="25"/>
                </a:cubicBezTo>
                <a:close/>
                <a:moveTo>
                  <a:pt x="5" y="4"/>
                </a:moveTo>
                <a:cubicBezTo>
                  <a:pt x="21" y="4"/>
                  <a:pt x="21" y="4"/>
                  <a:pt x="21" y="4"/>
                </a:cubicBezTo>
                <a:cubicBezTo>
                  <a:pt x="21" y="21"/>
                  <a:pt x="21" y="21"/>
                  <a:pt x="21" y="21"/>
                </a:cubicBezTo>
                <a:cubicBezTo>
                  <a:pt x="5" y="21"/>
                  <a:pt x="5" y="21"/>
                  <a:pt x="5" y="21"/>
                </a:cubicBezTo>
                <a:lnTo>
                  <a:pt x="5" y="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15"/>
          <p:cNvSpPr>
            <a:spLocks noEditPoints="1"/>
          </p:cNvSpPr>
          <p:nvPr/>
        </p:nvSpPr>
        <p:spPr bwMode="auto">
          <a:xfrm>
            <a:off x="11331575" y="636588"/>
            <a:ext cx="96838" cy="93663"/>
          </a:xfrm>
          <a:custGeom>
            <a:avLst/>
            <a:gdLst>
              <a:gd name="T0" fmla="*/ 20 w 26"/>
              <a:gd name="T1" fmla="*/ 0 h 25"/>
              <a:gd name="T2" fmla="*/ 6 w 26"/>
              <a:gd name="T3" fmla="*/ 0 h 25"/>
              <a:gd name="T4" fmla="*/ 0 w 26"/>
              <a:gd name="T5" fmla="*/ 6 h 25"/>
              <a:gd name="T6" fmla="*/ 0 w 26"/>
              <a:gd name="T7" fmla="*/ 19 h 25"/>
              <a:gd name="T8" fmla="*/ 6 w 26"/>
              <a:gd name="T9" fmla="*/ 25 h 25"/>
              <a:gd name="T10" fmla="*/ 20 w 26"/>
              <a:gd name="T11" fmla="*/ 25 h 25"/>
              <a:gd name="T12" fmla="*/ 26 w 26"/>
              <a:gd name="T13" fmla="*/ 19 h 25"/>
              <a:gd name="T14" fmla="*/ 26 w 26"/>
              <a:gd name="T15" fmla="*/ 6 h 25"/>
              <a:gd name="T16" fmla="*/ 20 w 26"/>
              <a:gd name="T17" fmla="*/ 0 h 25"/>
              <a:gd name="T18" fmla="*/ 21 w 26"/>
              <a:gd name="T19" fmla="*/ 21 h 25"/>
              <a:gd name="T20" fmla="*/ 5 w 26"/>
              <a:gd name="T21" fmla="*/ 21 h 25"/>
              <a:gd name="T22" fmla="*/ 5 w 26"/>
              <a:gd name="T23" fmla="*/ 4 h 25"/>
              <a:gd name="T24" fmla="*/ 21 w 26"/>
              <a:gd name="T25" fmla="*/ 4 h 25"/>
              <a:gd name="T26" fmla="*/ 21 w 26"/>
              <a:gd name="T27" fmla="*/ 2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25">
                <a:moveTo>
                  <a:pt x="20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2"/>
                  <a:pt x="3" y="25"/>
                  <a:pt x="6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3" y="25"/>
                  <a:pt x="26" y="22"/>
                  <a:pt x="26" y="19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2"/>
                  <a:pt x="23" y="0"/>
                  <a:pt x="20" y="0"/>
                </a:cubicBezTo>
                <a:close/>
                <a:moveTo>
                  <a:pt x="21" y="21"/>
                </a:moveTo>
                <a:cubicBezTo>
                  <a:pt x="5" y="21"/>
                  <a:pt x="5" y="21"/>
                  <a:pt x="5" y="21"/>
                </a:cubicBezTo>
                <a:cubicBezTo>
                  <a:pt x="5" y="4"/>
                  <a:pt x="5" y="4"/>
                  <a:pt x="5" y="4"/>
                </a:cubicBezTo>
                <a:cubicBezTo>
                  <a:pt x="21" y="4"/>
                  <a:pt x="21" y="4"/>
                  <a:pt x="21" y="4"/>
                </a:cubicBezTo>
                <a:lnTo>
                  <a:pt x="21" y="2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16"/>
          <p:cNvSpPr>
            <a:spLocks noEditPoints="1"/>
          </p:cNvSpPr>
          <p:nvPr/>
        </p:nvSpPr>
        <p:spPr bwMode="auto">
          <a:xfrm>
            <a:off x="11196638" y="636588"/>
            <a:ext cx="96838" cy="93663"/>
          </a:xfrm>
          <a:custGeom>
            <a:avLst/>
            <a:gdLst>
              <a:gd name="T0" fmla="*/ 6 w 26"/>
              <a:gd name="T1" fmla="*/ 25 h 25"/>
              <a:gd name="T2" fmla="*/ 20 w 26"/>
              <a:gd name="T3" fmla="*/ 25 h 25"/>
              <a:gd name="T4" fmla="*/ 26 w 26"/>
              <a:gd name="T5" fmla="*/ 19 h 25"/>
              <a:gd name="T6" fmla="*/ 26 w 26"/>
              <a:gd name="T7" fmla="*/ 6 h 25"/>
              <a:gd name="T8" fmla="*/ 20 w 26"/>
              <a:gd name="T9" fmla="*/ 0 h 25"/>
              <a:gd name="T10" fmla="*/ 6 w 26"/>
              <a:gd name="T11" fmla="*/ 0 h 25"/>
              <a:gd name="T12" fmla="*/ 0 w 26"/>
              <a:gd name="T13" fmla="*/ 6 h 25"/>
              <a:gd name="T14" fmla="*/ 0 w 26"/>
              <a:gd name="T15" fmla="*/ 19 h 25"/>
              <a:gd name="T16" fmla="*/ 6 w 26"/>
              <a:gd name="T17" fmla="*/ 25 h 25"/>
              <a:gd name="T18" fmla="*/ 5 w 26"/>
              <a:gd name="T19" fmla="*/ 4 h 25"/>
              <a:gd name="T20" fmla="*/ 21 w 26"/>
              <a:gd name="T21" fmla="*/ 4 h 25"/>
              <a:gd name="T22" fmla="*/ 21 w 26"/>
              <a:gd name="T23" fmla="*/ 21 h 25"/>
              <a:gd name="T24" fmla="*/ 5 w 26"/>
              <a:gd name="T25" fmla="*/ 21 h 25"/>
              <a:gd name="T26" fmla="*/ 5 w 26"/>
              <a:gd name="T27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25">
                <a:moveTo>
                  <a:pt x="6" y="25"/>
                </a:moveTo>
                <a:cubicBezTo>
                  <a:pt x="20" y="25"/>
                  <a:pt x="20" y="25"/>
                  <a:pt x="20" y="25"/>
                </a:cubicBezTo>
                <a:cubicBezTo>
                  <a:pt x="23" y="25"/>
                  <a:pt x="26" y="22"/>
                  <a:pt x="26" y="19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2"/>
                  <a:pt x="23" y="0"/>
                  <a:pt x="2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2"/>
                  <a:pt x="3" y="25"/>
                  <a:pt x="6" y="25"/>
                </a:cubicBezTo>
                <a:close/>
                <a:moveTo>
                  <a:pt x="5" y="4"/>
                </a:moveTo>
                <a:cubicBezTo>
                  <a:pt x="21" y="4"/>
                  <a:pt x="21" y="4"/>
                  <a:pt x="21" y="4"/>
                </a:cubicBezTo>
                <a:cubicBezTo>
                  <a:pt x="21" y="21"/>
                  <a:pt x="21" y="21"/>
                  <a:pt x="21" y="21"/>
                </a:cubicBezTo>
                <a:cubicBezTo>
                  <a:pt x="5" y="21"/>
                  <a:pt x="5" y="21"/>
                  <a:pt x="5" y="21"/>
                </a:cubicBezTo>
                <a:lnTo>
                  <a:pt x="5" y="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17"/>
          <p:cNvSpPr>
            <a:spLocks noEditPoints="1"/>
          </p:cNvSpPr>
          <p:nvPr/>
        </p:nvSpPr>
        <p:spPr bwMode="auto">
          <a:xfrm>
            <a:off x="10179050" y="304800"/>
            <a:ext cx="481013" cy="481013"/>
          </a:xfrm>
          <a:custGeom>
            <a:avLst/>
            <a:gdLst>
              <a:gd name="T0" fmla="*/ 122 w 128"/>
              <a:gd name="T1" fmla="*/ 11 h 128"/>
              <a:gd name="T2" fmla="*/ 102 w 128"/>
              <a:gd name="T3" fmla="*/ 11 h 128"/>
              <a:gd name="T4" fmla="*/ 102 w 128"/>
              <a:gd name="T5" fmla="*/ 3 h 128"/>
              <a:gd name="T6" fmla="*/ 100 w 128"/>
              <a:gd name="T7" fmla="*/ 1 h 128"/>
              <a:gd name="T8" fmla="*/ 98 w 128"/>
              <a:gd name="T9" fmla="*/ 3 h 128"/>
              <a:gd name="T10" fmla="*/ 98 w 128"/>
              <a:gd name="T11" fmla="*/ 11 h 128"/>
              <a:gd name="T12" fmla="*/ 66 w 128"/>
              <a:gd name="T13" fmla="*/ 11 h 128"/>
              <a:gd name="T14" fmla="*/ 66 w 128"/>
              <a:gd name="T15" fmla="*/ 3 h 128"/>
              <a:gd name="T16" fmla="*/ 64 w 128"/>
              <a:gd name="T17" fmla="*/ 1 h 128"/>
              <a:gd name="T18" fmla="*/ 62 w 128"/>
              <a:gd name="T19" fmla="*/ 3 h 128"/>
              <a:gd name="T20" fmla="*/ 62 w 128"/>
              <a:gd name="T21" fmla="*/ 11 h 128"/>
              <a:gd name="T22" fmla="*/ 30 w 128"/>
              <a:gd name="T23" fmla="*/ 11 h 128"/>
              <a:gd name="T24" fmla="*/ 30 w 128"/>
              <a:gd name="T25" fmla="*/ 2 h 128"/>
              <a:gd name="T26" fmla="*/ 28 w 128"/>
              <a:gd name="T27" fmla="*/ 0 h 128"/>
              <a:gd name="T28" fmla="*/ 26 w 128"/>
              <a:gd name="T29" fmla="*/ 2 h 128"/>
              <a:gd name="T30" fmla="*/ 26 w 128"/>
              <a:gd name="T31" fmla="*/ 11 h 128"/>
              <a:gd name="T32" fmla="*/ 6 w 128"/>
              <a:gd name="T33" fmla="*/ 11 h 128"/>
              <a:gd name="T34" fmla="*/ 0 w 128"/>
              <a:gd name="T35" fmla="*/ 17 h 128"/>
              <a:gd name="T36" fmla="*/ 0 w 128"/>
              <a:gd name="T37" fmla="*/ 122 h 128"/>
              <a:gd name="T38" fmla="*/ 6 w 128"/>
              <a:gd name="T39" fmla="*/ 128 h 128"/>
              <a:gd name="T40" fmla="*/ 122 w 128"/>
              <a:gd name="T41" fmla="*/ 128 h 128"/>
              <a:gd name="T42" fmla="*/ 128 w 128"/>
              <a:gd name="T43" fmla="*/ 122 h 128"/>
              <a:gd name="T44" fmla="*/ 128 w 128"/>
              <a:gd name="T45" fmla="*/ 17 h 128"/>
              <a:gd name="T46" fmla="*/ 122 w 128"/>
              <a:gd name="T47" fmla="*/ 11 h 128"/>
              <a:gd name="T48" fmla="*/ 123 w 128"/>
              <a:gd name="T49" fmla="*/ 123 h 128"/>
              <a:gd name="T50" fmla="*/ 5 w 128"/>
              <a:gd name="T51" fmla="*/ 123 h 128"/>
              <a:gd name="T52" fmla="*/ 5 w 128"/>
              <a:gd name="T53" fmla="*/ 42 h 128"/>
              <a:gd name="T54" fmla="*/ 123 w 128"/>
              <a:gd name="T55" fmla="*/ 42 h 128"/>
              <a:gd name="T56" fmla="*/ 123 w 128"/>
              <a:gd name="T57" fmla="*/ 123 h 128"/>
              <a:gd name="T58" fmla="*/ 123 w 128"/>
              <a:gd name="T59" fmla="*/ 37 h 128"/>
              <a:gd name="T60" fmla="*/ 5 w 128"/>
              <a:gd name="T61" fmla="*/ 37 h 128"/>
              <a:gd name="T62" fmla="*/ 5 w 128"/>
              <a:gd name="T63" fmla="*/ 16 h 128"/>
              <a:gd name="T64" fmla="*/ 26 w 128"/>
              <a:gd name="T65" fmla="*/ 16 h 128"/>
              <a:gd name="T66" fmla="*/ 26 w 128"/>
              <a:gd name="T67" fmla="*/ 23 h 128"/>
              <a:gd name="T68" fmla="*/ 28 w 128"/>
              <a:gd name="T69" fmla="*/ 26 h 128"/>
              <a:gd name="T70" fmla="*/ 30 w 128"/>
              <a:gd name="T71" fmla="*/ 23 h 128"/>
              <a:gd name="T72" fmla="*/ 30 w 128"/>
              <a:gd name="T73" fmla="*/ 16 h 128"/>
              <a:gd name="T74" fmla="*/ 62 w 128"/>
              <a:gd name="T75" fmla="*/ 16 h 128"/>
              <a:gd name="T76" fmla="*/ 62 w 128"/>
              <a:gd name="T77" fmla="*/ 25 h 128"/>
              <a:gd name="T78" fmla="*/ 64 w 128"/>
              <a:gd name="T79" fmla="*/ 27 h 128"/>
              <a:gd name="T80" fmla="*/ 66 w 128"/>
              <a:gd name="T81" fmla="*/ 25 h 128"/>
              <a:gd name="T82" fmla="*/ 66 w 128"/>
              <a:gd name="T83" fmla="*/ 16 h 128"/>
              <a:gd name="T84" fmla="*/ 98 w 128"/>
              <a:gd name="T85" fmla="*/ 16 h 128"/>
              <a:gd name="T86" fmla="*/ 98 w 128"/>
              <a:gd name="T87" fmla="*/ 25 h 128"/>
              <a:gd name="T88" fmla="*/ 100 w 128"/>
              <a:gd name="T89" fmla="*/ 27 h 128"/>
              <a:gd name="T90" fmla="*/ 102 w 128"/>
              <a:gd name="T91" fmla="*/ 25 h 128"/>
              <a:gd name="T92" fmla="*/ 102 w 128"/>
              <a:gd name="T93" fmla="*/ 16 h 128"/>
              <a:gd name="T94" fmla="*/ 123 w 128"/>
              <a:gd name="T95" fmla="*/ 16 h 128"/>
              <a:gd name="T96" fmla="*/ 123 w 128"/>
              <a:gd name="T9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8">
                <a:moveTo>
                  <a:pt x="122" y="11"/>
                </a:moveTo>
                <a:cubicBezTo>
                  <a:pt x="102" y="11"/>
                  <a:pt x="102" y="11"/>
                  <a:pt x="102" y="11"/>
                </a:cubicBezTo>
                <a:cubicBezTo>
                  <a:pt x="102" y="3"/>
                  <a:pt x="102" y="3"/>
                  <a:pt x="102" y="3"/>
                </a:cubicBezTo>
                <a:cubicBezTo>
                  <a:pt x="102" y="2"/>
                  <a:pt x="101" y="1"/>
                  <a:pt x="100" y="1"/>
                </a:cubicBezTo>
                <a:cubicBezTo>
                  <a:pt x="99" y="1"/>
                  <a:pt x="98" y="2"/>
                  <a:pt x="98" y="3"/>
                </a:cubicBezTo>
                <a:cubicBezTo>
                  <a:pt x="98" y="11"/>
                  <a:pt x="98" y="11"/>
                  <a:pt x="98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2"/>
                  <a:pt x="65" y="1"/>
                  <a:pt x="64" y="1"/>
                </a:cubicBezTo>
                <a:cubicBezTo>
                  <a:pt x="63" y="1"/>
                  <a:pt x="62" y="2"/>
                  <a:pt x="62" y="3"/>
                </a:cubicBezTo>
                <a:cubicBezTo>
                  <a:pt x="62" y="11"/>
                  <a:pt x="62" y="11"/>
                  <a:pt x="62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29" y="0"/>
                  <a:pt x="28" y="0"/>
                </a:cubicBezTo>
                <a:cubicBezTo>
                  <a:pt x="27" y="0"/>
                  <a:pt x="26" y="1"/>
                  <a:pt x="26" y="2"/>
                </a:cubicBezTo>
                <a:cubicBezTo>
                  <a:pt x="26" y="11"/>
                  <a:pt x="26" y="11"/>
                  <a:pt x="2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3" y="11"/>
                  <a:pt x="0" y="14"/>
                  <a:pt x="0" y="17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5" y="128"/>
                  <a:pt x="128" y="125"/>
                  <a:pt x="128" y="122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28" y="14"/>
                  <a:pt x="125" y="11"/>
                  <a:pt x="122" y="11"/>
                </a:cubicBezTo>
                <a:close/>
                <a:moveTo>
                  <a:pt x="123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42"/>
                  <a:pt x="5" y="42"/>
                  <a:pt x="5" y="42"/>
                </a:cubicBezTo>
                <a:cubicBezTo>
                  <a:pt x="123" y="42"/>
                  <a:pt x="123" y="42"/>
                  <a:pt x="123" y="42"/>
                </a:cubicBezTo>
                <a:lnTo>
                  <a:pt x="123" y="123"/>
                </a:lnTo>
                <a:close/>
                <a:moveTo>
                  <a:pt x="123" y="37"/>
                </a:moveTo>
                <a:cubicBezTo>
                  <a:pt x="5" y="37"/>
                  <a:pt x="5" y="37"/>
                  <a:pt x="5" y="37"/>
                </a:cubicBezTo>
                <a:cubicBezTo>
                  <a:pt x="5" y="16"/>
                  <a:pt x="5" y="16"/>
                  <a:pt x="5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25"/>
                  <a:pt x="27" y="26"/>
                  <a:pt x="28" y="26"/>
                </a:cubicBezTo>
                <a:cubicBezTo>
                  <a:pt x="29" y="26"/>
                  <a:pt x="30" y="25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25"/>
                  <a:pt x="62" y="25"/>
                  <a:pt x="62" y="25"/>
                </a:cubicBezTo>
                <a:cubicBezTo>
                  <a:pt x="62" y="26"/>
                  <a:pt x="63" y="27"/>
                  <a:pt x="64" y="27"/>
                </a:cubicBezTo>
                <a:cubicBezTo>
                  <a:pt x="65" y="27"/>
                  <a:pt x="66" y="26"/>
                  <a:pt x="66" y="25"/>
                </a:cubicBezTo>
                <a:cubicBezTo>
                  <a:pt x="66" y="16"/>
                  <a:pt x="66" y="16"/>
                  <a:pt x="66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25"/>
                  <a:pt x="98" y="25"/>
                  <a:pt x="98" y="25"/>
                </a:cubicBezTo>
                <a:cubicBezTo>
                  <a:pt x="98" y="26"/>
                  <a:pt x="99" y="27"/>
                  <a:pt x="100" y="27"/>
                </a:cubicBezTo>
                <a:cubicBezTo>
                  <a:pt x="101" y="27"/>
                  <a:pt x="102" y="26"/>
                  <a:pt x="102" y="2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23" y="16"/>
                  <a:pt x="123" y="16"/>
                  <a:pt x="123" y="16"/>
                </a:cubicBezTo>
                <a:lnTo>
                  <a:pt x="123" y="3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18"/>
          <p:cNvSpPr>
            <a:spLocks/>
          </p:cNvSpPr>
          <p:nvPr/>
        </p:nvSpPr>
        <p:spPr bwMode="auto">
          <a:xfrm>
            <a:off x="10321925" y="515938"/>
            <a:ext cx="71438" cy="184150"/>
          </a:xfrm>
          <a:custGeom>
            <a:avLst/>
            <a:gdLst>
              <a:gd name="T0" fmla="*/ 2 w 19"/>
              <a:gd name="T1" fmla="*/ 49 h 49"/>
              <a:gd name="T2" fmla="*/ 17 w 19"/>
              <a:gd name="T3" fmla="*/ 49 h 49"/>
              <a:gd name="T4" fmla="*/ 19 w 19"/>
              <a:gd name="T5" fmla="*/ 46 h 49"/>
              <a:gd name="T6" fmla="*/ 17 w 19"/>
              <a:gd name="T7" fmla="*/ 44 h 49"/>
              <a:gd name="T8" fmla="*/ 12 w 19"/>
              <a:gd name="T9" fmla="*/ 44 h 49"/>
              <a:gd name="T10" fmla="*/ 12 w 19"/>
              <a:gd name="T11" fmla="*/ 2 h 49"/>
              <a:gd name="T12" fmla="*/ 9 w 19"/>
              <a:gd name="T13" fmla="*/ 0 h 49"/>
              <a:gd name="T14" fmla="*/ 8 w 19"/>
              <a:gd name="T15" fmla="*/ 0 h 49"/>
              <a:gd name="T16" fmla="*/ 2 w 19"/>
              <a:gd name="T17" fmla="*/ 6 h 49"/>
              <a:gd name="T18" fmla="*/ 2 w 19"/>
              <a:gd name="T19" fmla="*/ 9 h 49"/>
              <a:gd name="T20" fmla="*/ 5 w 19"/>
              <a:gd name="T21" fmla="*/ 9 h 49"/>
              <a:gd name="T22" fmla="*/ 7 w 19"/>
              <a:gd name="T23" fmla="*/ 8 h 49"/>
              <a:gd name="T24" fmla="*/ 7 w 19"/>
              <a:gd name="T25" fmla="*/ 44 h 49"/>
              <a:gd name="T26" fmla="*/ 2 w 19"/>
              <a:gd name="T27" fmla="*/ 44 h 49"/>
              <a:gd name="T28" fmla="*/ 0 w 19"/>
              <a:gd name="T29" fmla="*/ 46 h 49"/>
              <a:gd name="T30" fmla="*/ 2 w 19"/>
              <a:gd name="T31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49">
                <a:moveTo>
                  <a:pt x="2" y="49"/>
                </a:moveTo>
                <a:cubicBezTo>
                  <a:pt x="17" y="49"/>
                  <a:pt x="17" y="49"/>
                  <a:pt x="17" y="49"/>
                </a:cubicBezTo>
                <a:cubicBezTo>
                  <a:pt x="18" y="49"/>
                  <a:pt x="19" y="48"/>
                  <a:pt x="19" y="46"/>
                </a:cubicBezTo>
                <a:cubicBezTo>
                  <a:pt x="19" y="45"/>
                  <a:pt x="18" y="44"/>
                  <a:pt x="17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1" y="0"/>
                  <a:pt x="9" y="0"/>
                </a:cubicBezTo>
                <a:cubicBezTo>
                  <a:pt x="9" y="0"/>
                  <a:pt x="8" y="0"/>
                  <a:pt x="8" y="0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8"/>
                  <a:pt x="2" y="9"/>
                </a:cubicBezTo>
                <a:cubicBezTo>
                  <a:pt x="3" y="9"/>
                  <a:pt x="4" y="10"/>
                  <a:pt x="5" y="9"/>
                </a:cubicBezTo>
                <a:cubicBezTo>
                  <a:pt x="7" y="8"/>
                  <a:pt x="7" y="8"/>
                  <a:pt x="7" y="8"/>
                </a:cubicBezTo>
                <a:cubicBezTo>
                  <a:pt x="7" y="44"/>
                  <a:pt x="7" y="44"/>
                  <a:pt x="7" y="44"/>
                </a:cubicBezTo>
                <a:cubicBezTo>
                  <a:pt x="2" y="44"/>
                  <a:pt x="2" y="44"/>
                  <a:pt x="2" y="44"/>
                </a:cubicBezTo>
                <a:cubicBezTo>
                  <a:pt x="1" y="44"/>
                  <a:pt x="0" y="45"/>
                  <a:pt x="0" y="46"/>
                </a:cubicBezTo>
                <a:cubicBezTo>
                  <a:pt x="0" y="48"/>
                  <a:pt x="1" y="49"/>
                  <a:pt x="2" y="4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19"/>
          <p:cNvSpPr>
            <a:spLocks/>
          </p:cNvSpPr>
          <p:nvPr/>
        </p:nvSpPr>
        <p:spPr bwMode="auto">
          <a:xfrm>
            <a:off x="10445750" y="515938"/>
            <a:ext cx="71438" cy="184150"/>
          </a:xfrm>
          <a:custGeom>
            <a:avLst/>
            <a:gdLst>
              <a:gd name="T0" fmla="*/ 2 w 19"/>
              <a:gd name="T1" fmla="*/ 49 h 49"/>
              <a:gd name="T2" fmla="*/ 17 w 19"/>
              <a:gd name="T3" fmla="*/ 49 h 49"/>
              <a:gd name="T4" fmla="*/ 19 w 19"/>
              <a:gd name="T5" fmla="*/ 46 h 49"/>
              <a:gd name="T6" fmla="*/ 17 w 19"/>
              <a:gd name="T7" fmla="*/ 44 h 49"/>
              <a:gd name="T8" fmla="*/ 12 w 19"/>
              <a:gd name="T9" fmla="*/ 44 h 49"/>
              <a:gd name="T10" fmla="*/ 12 w 19"/>
              <a:gd name="T11" fmla="*/ 2 h 49"/>
              <a:gd name="T12" fmla="*/ 10 w 19"/>
              <a:gd name="T13" fmla="*/ 0 h 49"/>
              <a:gd name="T14" fmla="*/ 8 w 19"/>
              <a:gd name="T15" fmla="*/ 0 h 49"/>
              <a:gd name="T16" fmla="*/ 3 w 19"/>
              <a:gd name="T17" fmla="*/ 6 h 49"/>
              <a:gd name="T18" fmla="*/ 3 w 19"/>
              <a:gd name="T19" fmla="*/ 9 h 49"/>
              <a:gd name="T20" fmla="*/ 5 w 19"/>
              <a:gd name="T21" fmla="*/ 9 h 49"/>
              <a:gd name="T22" fmla="*/ 7 w 19"/>
              <a:gd name="T23" fmla="*/ 8 h 49"/>
              <a:gd name="T24" fmla="*/ 7 w 19"/>
              <a:gd name="T25" fmla="*/ 44 h 49"/>
              <a:gd name="T26" fmla="*/ 2 w 19"/>
              <a:gd name="T27" fmla="*/ 44 h 49"/>
              <a:gd name="T28" fmla="*/ 0 w 19"/>
              <a:gd name="T29" fmla="*/ 46 h 49"/>
              <a:gd name="T30" fmla="*/ 2 w 19"/>
              <a:gd name="T31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49">
                <a:moveTo>
                  <a:pt x="2" y="49"/>
                </a:moveTo>
                <a:cubicBezTo>
                  <a:pt x="17" y="49"/>
                  <a:pt x="17" y="49"/>
                  <a:pt x="17" y="49"/>
                </a:cubicBezTo>
                <a:cubicBezTo>
                  <a:pt x="18" y="49"/>
                  <a:pt x="19" y="48"/>
                  <a:pt x="19" y="46"/>
                </a:cubicBezTo>
                <a:cubicBezTo>
                  <a:pt x="19" y="45"/>
                  <a:pt x="18" y="44"/>
                  <a:pt x="17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1" y="0"/>
                  <a:pt x="10" y="0"/>
                </a:cubicBezTo>
                <a:cubicBezTo>
                  <a:pt x="9" y="0"/>
                  <a:pt x="9" y="0"/>
                  <a:pt x="8" y="0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2" y="8"/>
                  <a:pt x="3" y="9"/>
                </a:cubicBezTo>
                <a:cubicBezTo>
                  <a:pt x="3" y="9"/>
                  <a:pt x="5" y="10"/>
                  <a:pt x="5" y="9"/>
                </a:cubicBezTo>
                <a:cubicBezTo>
                  <a:pt x="7" y="8"/>
                  <a:pt x="7" y="8"/>
                  <a:pt x="7" y="8"/>
                </a:cubicBezTo>
                <a:cubicBezTo>
                  <a:pt x="7" y="44"/>
                  <a:pt x="7" y="44"/>
                  <a:pt x="7" y="44"/>
                </a:cubicBezTo>
                <a:cubicBezTo>
                  <a:pt x="2" y="44"/>
                  <a:pt x="2" y="44"/>
                  <a:pt x="2" y="44"/>
                </a:cubicBezTo>
                <a:cubicBezTo>
                  <a:pt x="1" y="44"/>
                  <a:pt x="0" y="45"/>
                  <a:pt x="0" y="46"/>
                </a:cubicBezTo>
                <a:cubicBezTo>
                  <a:pt x="0" y="48"/>
                  <a:pt x="1" y="49"/>
                  <a:pt x="2" y="4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20"/>
          <p:cNvSpPr>
            <a:spLocks noEditPoints="1"/>
          </p:cNvSpPr>
          <p:nvPr/>
        </p:nvSpPr>
        <p:spPr bwMode="auto">
          <a:xfrm>
            <a:off x="9217025" y="304800"/>
            <a:ext cx="481013" cy="481013"/>
          </a:xfrm>
          <a:custGeom>
            <a:avLst/>
            <a:gdLst>
              <a:gd name="T0" fmla="*/ 128 w 128"/>
              <a:gd name="T1" fmla="*/ 17 h 128"/>
              <a:gd name="T2" fmla="*/ 122 w 128"/>
              <a:gd name="T3" fmla="*/ 11 h 128"/>
              <a:gd name="T4" fmla="*/ 102 w 128"/>
              <a:gd name="T5" fmla="*/ 11 h 128"/>
              <a:gd name="T6" fmla="*/ 102 w 128"/>
              <a:gd name="T7" fmla="*/ 3 h 128"/>
              <a:gd name="T8" fmla="*/ 100 w 128"/>
              <a:gd name="T9" fmla="*/ 1 h 128"/>
              <a:gd name="T10" fmla="*/ 98 w 128"/>
              <a:gd name="T11" fmla="*/ 3 h 128"/>
              <a:gd name="T12" fmla="*/ 98 w 128"/>
              <a:gd name="T13" fmla="*/ 11 h 128"/>
              <a:gd name="T14" fmla="*/ 66 w 128"/>
              <a:gd name="T15" fmla="*/ 11 h 128"/>
              <a:gd name="T16" fmla="*/ 66 w 128"/>
              <a:gd name="T17" fmla="*/ 3 h 128"/>
              <a:gd name="T18" fmla="*/ 64 w 128"/>
              <a:gd name="T19" fmla="*/ 1 h 128"/>
              <a:gd name="T20" fmla="*/ 62 w 128"/>
              <a:gd name="T21" fmla="*/ 3 h 128"/>
              <a:gd name="T22" fmla="*/ 62 w 128"/>
              <a:gd name="T23" fmla="*/ 11 h 128"/>
              <a:gd name="T24" fmla="*/ 30 w 128"/>
              <a:gd name="T25" fmla="*/ 11 h 128"/>
              <a:gd name="T26" fmla="*/ 30 w 128"/>
              <a:gd name="T27" fmla="*/ 2 h 128"/>
              <a:gd name="T28" fmla="*/ 28 w 128"/>
              <a:gd name="T29" fmla="*/ 0 h 128"/>
              <a:gd name="T30" fmla="*/ 26 w 128"/>
              <a:gd name="T31" fmla="*/ 2 h 128"/>
              <a:gd name="T32" fmla="*/ 26 w 128"/>
              <a:gd name="T33" fmla="*/ 11 h 128"/>
              <a:gd name="T34" fmla="*/ 6 w 128"/>
              <a:gd name="T35" fmla="*/ 11 h 128"/>
              <a:gd name="T36" fmla="*/ 0 w 128"/>
              <a:gd name="T37" fmla="*/ 17 h 128"/>
              <a:gd name="T38" fmla="*/ 0 w 128"/>
              <a:gd name="T39" fmla="*/ 122 h 128"/>
              <a:gd name="T40" fmla="*/ 6 w 128"/>
              <a:gd name="T41" fmla="*/ 128 h 128"/>
              <a:gd name="T42" fmla="*/ 122 w 128"/>
              <a:gd name="T43" fmla="*/ 128 h 128"/>
              <a:gd name="T44" fmla="*/ 128 w 128"/>
              <a:gd name="T45" fmla="*/ 122 h 128"/>
              <a:gd name="T46" fmla="*/ 128 w 128"/>
              <a:gd name="T47" fmla="*/ 17 h 128"/>
              <a:gd name="T48" fmla="*/ 123 w 128"/>
              <a:gd name="T49" fmla="*/ 123 h 128"/>
              <a:gd name="T50" fmla="*/ 5 w 128"/>
              <a:gd name="T51" fmla="*/ 123 h 128"/>
              <a:gd name="T52" fmla="*/ 5 w 128"/>
              <a:gd name="T53" fmla="*/ 42 h 128"/>
              <a:gd name="T54" fmla="*/ 123 w 128"/>
              <a:gd name="T55" fmla="*/ 42 h 128"/>
              <a:gd name="T56" fmla="*/ 123 w 128"/>
              <a:gd name="T57" fmla="*/ 123 h 128"/>
              <a:gd name="T58" fmla="*/ 123 w 128"/>
              <a:gd name="T59" fmla="*/ 37 h 128"/>
              <a:gd name="T60" fmla="*/ 5 w 128"/>
              <a:gd name="T61" fmla="*/ 37 h 128"/>
              <a:gd name="T62" fmla="*/ 5 w 128"/>
              <a:gd name="T63" fmla="*/ 16 h 128"/>
              <a:gd name="T64" fmla="*/ 26 w 128"/>
              <a:gd name="T65" fmla="*/ 16 h 128"/>
              <a:gd name="T66" fmla="*/ 26 w 128"/>
              <a:gd name="T67" fmla="*/ 23 h 128"/>
              <a:gd name="T68" fmla="*/ 28 w 128"/>
              <a:gd name="T69" fmla="*/ 26 h 128"/>
              <a:gd name="T70" fmla="*/ 30 w 128"/>
              <a:gd name="T71" fmla="*/ 23 h 128"/>
              <a:gd name="T72" fmla="*/ 30 w 128"/>
              <a:gd name="T73" fmla="*/ 16 h 128"/>
              <a:gd name="T74" fmla="*/ 62 w 128"/>
              <a:gd name="T75" fmla="*/ 16 h 128"/>
              <a:gd name="T76" fmla="*/ 62 w 128"/>
              <a:gd name="T77" fmla="*/ 25 h 128"/>
              <a:gd name="T78" fmla="*/ 64 w 128"/>
              <a:gd name="T79" fmla="*/ 27 h 128"/>
              <a:gd name="T80" fmla="*/ 66 w 128"/>
              <a:gd name="T81" fmla="*/ 25 h 128"/>
              <a:gd name="T82" fmla="*/ 66 w 128"/>
              <a:gd name="T83" fmla="*/ 16 h 128"/>
              <a:gd name="T84" fmla="*/ 98 w 128"/>
              <a:gd name="T85" fmla="*/ 16 h 128"/>
              <a:gd name="T86" fmla="*/ 98 w 128"/>
              <a:gd name="T87" fmla="*/ 25 h 128"/>
              <a:gd name="T88" fmla="*/ 100 w 128"/>
              <a:gd name="T89" fmla="*/ 27 h 128"/>
              <a:gd name="T90" fmla="*/ 102 w 128"/>
              <a:gd name="T91" fmla="*/ 25 h 128"/>
              <a:gd name="T92" fmla="*/ 102 w 128"/>
              <a:gd name="T93" fmla="*/ 16 h 128"/>
              <a:gd name="T94" fmla="*/ 123 w 128"/>
              <a:gd name="T95" fmla="*/ 16 h 128"/>
              <a:gd name="T96" fmla="*/ 123 w 128"/>
              <a:gd name="T9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8">
                <a:moveTo>
                  <a:pt x="128" y="17"/>
                </a:moveTo>
                <a:cubicBezTo>
                  <a:pt x="128" y="14"/>
                  <a:pt x="125" y="11"/>
                  <a:pt x="122" y="11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102" y="3"/>
                  <a:pt x="102" y="3"/>
                  <a:pt x="102" y="3"/>
                </a:cubicBezTo>
                <a:cubicBezTo>
                  <a:pt x="102" y="2"/>
                  <a:pt x="101" y="1"/>
                  <a:pt x="100" y="1"/>
                </a:cubicBezTo>
                <a:cubicBezTo>
                  <a:pt x="99" y="1"/>
                  <a:pt x="98" y="2"/>
                  <a:pt x="98" y="3"/>
                </a:cubicBezTo>
                <a:cubicBezTo>
                  <a:pt x="98" y="11"/>
                  <a:pt x="98" y="11"/>
                  <a:pt x="98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2"/>
                  <a:pt x="65" y="1"/>
                  <a:pt x="64" y="1"/>
                </a:cubicBezTo>
                <a:cubicBezTo>
                  <a:pt x="63" y="1"/>
                  <a:pt x="62" y="2"/>
                  <a:pt x="62" y="3"/>
                </a:cubicBezTo>
                <a:cubicBezTo>
                  <a:pt x="62" y="11"/>
                  <a:pt x="62" y="11"/>
                  <a:pt x="62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29" y="0"/>
                  <a:pt x="28" y="0"/>
                </a:cubicBezTo>
                <a:cubicBezTo>
                  <a:pt x="27" y="0"/>
                  <a:pt x="26" y="1"/>
                  <a:pt x="26" y="2"/>
                </a:cubicBezTo>
                <a:cubicBezTo>
                  <a:pt x="26" y="11"/>
                  <a:pt x="26" y="11"/>
                  <a:pt x="2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3" y="11"/>
                  <a:pt x="0" y="14"/>
                  <a:pt x="0" y="17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5" y="128"/>
                  <a:pt x="128" y="125"/>
                  <a:pt x="128" y="122"/>
                </a:cubicBezTo>
                <a:lnTo>
                  <a:pt x="128" y="17"/>
                </a:lnTo>
                <a:close/>
                <a:moveTo>
                  <a:pt x="123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5" y="42"/>
                  <a:pt x="5" y="42"/>
                  <a:pt x="5" y="42"/>
                </a:cubicBezTo>
                <a:cubicBezTo>
                  <a:pt x="123" y="42"/>
                  <a:pt x="123" y="42"/>
                  <a:pt x="123" y="42"/>
                </a:cubicBezTo>
                <a:lnTo>
                  <a:pt x="123" y="123"/>
                </a:lnTo>
                <a:close/>
                <a:moveTo>
                  <a:pt x="123" y="37"/>
                </a:moveTo>
                <a:cubicBezTo>
                  <a:pt x="5" y="37"/>
                  <a:pt x="5" y="37"/>
                  <a:pt x="5" y="37"/>
                </a:cubicBezTo>
                <a:cubicBezTo>
                  <a:pt x="5" y="16"/>
                  <a:pt x="5" y="16"/>
                  <a:pt x="5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25"/>
                  <a:pt x="27" y="26"/>
                  <a:pt x="28" y="26"/>
                </a:cubicBezTo>
                <a:cubicBezTo>
                  <a:pt x="29" y="26"/>
                  <a:pt x="30" y="25"/>
                  <a:pt x="30" y="23"/>
                </a:cubicBezTo>
                <a:cubicBezTo>
                  <a:pt x="30" y="16"/>
                  <a:pt x="30" y="16"/>
                  <a:pt x="30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25"/>
                  <a:pt x="62" y="25"/>
                  <a:pt x="62" y="25"/>
                </a:cubicBezTo>
                <a:cubicBezTo>
                  <a:pt x="62" y="26"/>
                  <a:pt x="63" y="27"/>
                  <a:pt x="64" y="27"/>
                </a:cubicBezTo>
                <a:cubicBezTo>
                  <a:pt x="65" y="27"/>
                  <a:pt x="66" y="26"/>
                  <a:pt x="66" y="25"/>
                </a:cubicBezTo>
                <a:cubicBezTo>
                  <a:pt x="66" y="16"/>
                  <a:pt x="66" y="16"/>
                  <a:pt x="66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25"/>
                  <a:pt x="98" y="25"/>
                  <a:pt x="98" y="25"/>
                </a:cubicBezTo>
                <a:cubicBezTo>
                  <a:pt x="98" y="26"/>
                  <a:pt x="99" y="27"/>
                  <a:pt x="100" y="27"/>
                </a:cubicBezTo>
                <a:cubicBezTo>
                  <a:pt x="101" y="27"/>
                  <a:pt x="102" y="26"/>
                  <a:pt x="102" y="2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23" y="16"/>
                  <a:pt x="123" y="16"/>
                  <a:pt x="123" y="16"/>
                </a:cubicBezTo>
                <a:lnTo>
                  <a:pt x="123" y="3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1"/>
          <p:cNvSpPr>
            <a:spLocks noEditPoints="1"/>
          </p:cNvSpPr>
          <p:nvPr/>
        </p:nvSpPr>
        <p:spPr bwMode="auto">
          <a:xfrm>
            <a:off x="8256588" y="323850"/>
            <a:ext cx="481013" cy="442913"/>
          </a:xfrm>
          <a:custGeom>
            <a:avLst/>
            <a:gdLst>
              <a:gd name="T0" fmla="*/ 81 w 128"/>
              <a:gd name="T1" fmla="*/ 7 h 118"/>
              <a:gd name="T2" fmla="*/ 80 w 128"/>
              <a:gd name="T3" fmla="*/ 7 h 118"/>
              <a:gd name="T4" fmla="*/ 47 w 128"/>
              <a:gd name="T5" fmla="*/ 8 h 118"/>
              <a:gd name="T6" fmla="*/ 28 w 128"/>
              <a:gd name="T7" fmla="*/ 0 h 118"/>
              <a:gd name="T8" fmla="*/ 13 w 128"/>
              <a:gd name="T9" fmla="*/ 52 h 118"/>
              <a:gd name="T10" fmla="*/ 14 w 128"/>
              <a:gd name="T11" fmla="*/ 53 h 118"/>
              <a:gd name="T12" fmla="*/ 36 w 128"/>
              <a:gd name="T13" fmla="*/ 97 h 118"/>
              <a:gd name="T14" fmla="*/ 22 w 128"/>
              <a:gd name="T15" fmla="*/ 114 h 118"/>
              <a:gd name="T16" fmla="*/ 25 w 128"/>
              <a:gd name="T17" fmla="*/ 117 h 118"/>
              <a:gd name="T18" fmla="*/ 43 w 128"/>
              <a:gd name="T19" fmla="*/ 101 h 118"/>
              <a:gd name="T20" fmla="*/ 86 w 128"/>
              <a:gd name="T21" fmla="*/ 101 h 118"/>
              <a:gd name="T22" fmla="*/ 106 w 128"/>
              <a:gd name="T23" fmla="*/ 117 h 118"/>
              <a:gd name="T24" fmla="*/ 90 w 128"/>
              <a:gd name="T25" fmla="*/ 98 h 118"/>
              <a:gd name="T26" fmla="*/ 114 w 128"/>
              <a:gd name="T27" fmla="*/ 55 h 118"/>
              <a:gd name="T28" fmla="*/ 114 w 128"/>
              <a:gd name="T29" fmla="*/ 52 h 118"/>
              <a:gd name="T30" fmla="*/ 128 w 128"/>
              <a:gd name="T31" fmla="*/ 28 h 118"/>
              <a:gd name="T32" fmla="*/ 14 w 128"/>
              <a:gd name="T33" fmla="*/ 47 h 118"/>
              <a:gd name="T34" fmla="*/ 5 w 128"/>
              <a:gd name="T35" fmla="*/ 28 h 118"/>
              <a:gd name="T36" fmla="*/ 28 w 128"/>
              <a:gd name="T37" fmla="*/ 5 h 118"/>
              <a:gd name="T38" fmla="*/ 43 w 128"/>
              <a:gd name="T39" fmla="*/ 9 h 118"/>
              <a:gd name="T40" fmla="*/ 15 w 128"/>
              <a:gd name="T41" fmla="*/ 45 h 118"/>
              <a:gd name="T42" fmla="*/ 106 w 128"/>
              <a:gd name="T43" fmla="*/ 73 h 118"/>
              <a:gd name="T44" fmla="*/ 82 w 128"/>
              <a:gd name="T45" fmla="*/ 98 h 118"/>
              <a:gd name="T46" fmla="*/ 46 w 128"/>
              <a:gd name="T47" fmla="*/ 98 h 118"/>
              <a:gd name="T48" fmla="*/ 22 w 128"/>
              <a:gd name="T49" fmla="*/ 73 h 118"/>
              <a:gd name="T50" fmla="*/ 22 w 128"/>
              <a:gd name="T51" fmla="*/ 37 h 118"/>
              <a:gd name="T52" fmla="*/ 46 w 128"/>
              <a:gd name="T53" fmla="*/ 13 h 118"/>
              <a:gd name="T54" fmla="*/ 96 w 128"/>
              <a:gd name="T55" fmla="*/ 23 h 118"/>
              <a:gd name="T56" fmla="*/ 110 w 128"/>
              <a:gd name="T57" fmla="*/ 55 h 118"/>
              <a:gd name="T58" fmla="*/ 117 w 128"/>
              <a:gd name="T59" fmla="*/ 45 h 118"/>
              <a:gd name="T60" fmla="*/ 113 w 128"/>
              <a:gd name="T61" fmla="*/ 45 h 118"/>
              <a:gd name="T62" fmla="*/ 85 w 128"/>
              <a:gd name="T63" fmla="*/ 9 h 118"/>
              <a:gd name="T64" fmla="*/ 100 w 128"/>
              <a:gd name="T65" fmla="*/ 5 h 118"/>
              <a:gd name="T66" fmla="*/ 123 w 128"/>
              <a:gd name="T67" fmla="*/ 2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" h="118">
                <a:moveTo>
                  <a:pt x="100" y="0"/>
                </a:moveTo>
                <a:cubicBezTo>
                  <a:pt x="93" y="0"/>
                  <a:pt x="86" y="2"/>
                  <a:pt x="81" y="7"/>
                </a:cubicBezTo>
                <a:cubicBezTo>
                  <a:pt x="81" y="8"/>
                  <a:pt x="81" y="8"/>
                  <a:pt x="81" y="8"/>
                </a:cubicBezTo>
                <a:cubicBezTo>
                  <a:pt x="80" y="7"/>
                  <a:pt x="80" y="7"/>
                  <a:pt x="80" y="7"/>
                </a:cubicBezTo>
                <a:cubicBezTo>
                  <a:pt x="70" y="4"/>
                  <a:pt x="58" y="4"/>
                  <a:pt x="48" y="7"/>
                </a:cubicBezTo>
                <a:cubicBezTo>
                  <a:pt x="47" y="8"/>
                  <a:pt x="47" y="8"/>
                  <a:pt x="47" y="8"/>
                </a:cubicBezTo>
                <a:cubicBezTo>
                  <a:pt x="47" y="7"/>
                  <a:pt x="47" y="7"/>
                  <a:pt x="47" y="7"/>
                </a:cubicBezTo>
                <a:cubicBezTo>
                  <a:pt x="42" y="2"/>
                  <a:pt x="35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38"/>
                  <a:pt x="5" y="47"/>
                  <a:pt x="13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3"/>
                  <a:pt x="14" y="53"/>
                  <a:pt x="14" y="53"/>
                </a:cubicBezTo>
                <a:cubicBezTo>
                  <a:pt x="14" y="54"/>
                  <a:pt x="14" y="55"/>
                  <a:pt x="14" y="55"/>
                </a:cubicBezTo>
                <a:cubicBezTo>
                  <a:pt x="14" y="72"/>
                  <a:pt x="22" y="88"/>
                  <a:pt x="36" y="97"/>
                </a:cubicBezTo>
                <a:cubicBezTo>
                  <a:pt x="38" y="98"/>
                  <a:pt x="38" y="98"/>
                  <a:pt x="38" y="98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5"/>
                  <a:pt x="21" y="116"/>
                  <a:pt x="22" y="117"/>
                </a:cubicBezTo>
                <a:cubicBezTo>
                  <a:pt x="23" y="118"/>
                  <a:pt x="24" y="118"/>
                  <a:pt x="25" y="117"/>
                </a:cubicBezTo>
                <a:cubicBezTo>
                  <a:pt x="42" y="101"/>
                  <a:pt x="42" y="101"/>
                  <a:pt x="42" y="101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56" y="107"/>
                  <a:pt x="72" y="107"/>
                  <a:pt x="85" y="101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04" y="118"/>
                  <a:pt x="105" y="118"/>
                  <a:pt x="106" y="117"/>
                </a:cubicBezTo>
                <a:cubicBezTo>
                  <a:pt x="107" y="116"/>
                  <a:pt x="107" y="115"/>
                  <a:pt x="106" y="114"/>
                </a:cubicBezTo>
                <a:cubicBezTo>
                  <a:pt x="90" y="98"/>
                  <a:pt x="90" y="98"/>
                  <a:pt x="90" y="98"/>
                </a:cubicBezTo>
                <a:cubicBezTo>
                  <a:pt x="92" y="97"/>
                  <a:pt x="92" y="97"/>
                  <a:pt x="92" y="97"/>
                </a:cubicBezTo>
                <a:cubicBezTo>
                  <a:pt x="106" y="88"/>
                  <a:pt x="114" y="72"/>
                  <a:pt x="114" y="55"/>
                </a:cubicBezTo>
                <a:cubicBezTo>
                  <a:pt x="114" y="55"/>
                  <a:pt x="114" y="54"/>
                  <a:pt x="114" y="53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23" y="47"/>
                  <a:pt x="128" y="38"/>
                  <a:pt x="128" y="28"/>
                </a:cubicBezTo>
                <a:cubicBezTo>
                  <a:pt x="128" y="13"/>
                  <a:pt x="115" y="0"/>
                  <a:pt x="100" y="0"/>
                </a:cubicBezTo>
                <a:close/>
                <a:moveTo>
                  <a:pt x="14" y="47"/>
                </a:moveTo>
                <a:cubicBezTo>
                  <a:pt x="11" y="45"/>
                  <a:pt x="11" y="45"/>
                  <a:pt x="11" y="45"/>
                </a:cubicBezTo>
                <a:cubicBezTo>
                  <a:pt x="7" y="40"/>
                  <a:pt x="5" y="35"/>
                  <a:pt x="5" y="28"/>
                </a:cubicBezTo>
                <a:cubicBezTo>
                  <a:pt x="5" y="22"/>
                  <a:pt x="7" y="16"/>
                  <a:pt x="11" y="11"/>
                </a:cubicBezTo>
                <a:cubicBezTo>
                  <a:pt x="16" y="7"/>
                  <a:pt x="22" y="5"/>
                  <a:pt x="28" y="5"/>
                </a:cubicBezTo>
                <a:cubicBezTo>
                  <a:pt x="33" y="5"/>
                  <a:pt x="37" y="6"/>
                  <a:pt x="41" y="8"/>
                </a:cubicBezTo>
                <a:cubicBezTo>
                  <a:pt x="43" y="9"/>
                  <a:pt x="43" y="9"/>
                  <a:pt x="43" y="9"/>
                </a:cubicBezTo>
                <a:cubicBezTo>
                  <a:pt x="41" y="11"/>
                  <a:pt x="41" y="11"/>
                  <a:pt x="41" y="11"/>
                </a:cubicBezTo>
                <a:cubicBezTo>
                  <a:pt x="27" y="18"/>
                  <a:pt x="18" y="30"/>
                  <a:pt x="15" y="45"/>
                </a:cubicBezTo>
                <a:lnTo>
                  <a:pt x="14" y="47"/>
                </a:lnTo>
                <a:close/>
                <a:moveTo>
                  <a:pt x="106" y="73"/>
                </a:moveTo>
                <a:cubicBezTo>
                  <a:pt x="104" y="79"/>
                  <a:pt x="101" y="83"/>
                  <a:pt x="96" y="88"/>
                </a:cubicBezTo>
                <a:cubicBezTo>
                  <a:pt x="92" y="92"/>
                  <a:pt x="87" y="95"/>
                  <a:pt x="82" y="98"/>
                </a:cubicBezTo>
                <a:cubicBezTo>
                  <a:pt x="76" y="100"/>
                  <a:pt x="70" y="101"/>
                  <a:pt x="64" y="101"/>
                </a:cubicBezTo>
                <a:cubicBezTo>
                  <a:pt x="58" y="101"/>
                  <a:pt x="52" y="100"/>
                  <a:pt x="46" y="98"/>
                </a:cubicBezTo>
                <a:cubicBezTo>
                  <a:pt x="41" y="95"/>
                  <a:pt x="36" y="92"/>
                  <a:pt x="32" y="88"/>
                </a:cubicBezTo>
                <a:cubicBezTo>
                  <a:pt x="27" y="83"/>
                  <a:pt x="24" y="79"/>
                  <a:pt x="22" y="73"/>
                </a:cubicBezTo>
                <a:cubicBezTo>
                  <a:pt x="19" y="67"/>
                  <a:pt x="18" y="61"/>
                  <a:pt x="18" y="55"/>
                </a:cubicBezTo>
                <a:cubicBezTo>
                  <a:pt x="18" y="49"/>
                  <a:pt x="19" y="43"/>
                  <a:pt x="22" y="37"/>
                </a:cubicBezTo>
                <a:cubicBezTo>
                  <a:pt x="24" y="32"/>
                  <a:pt x="27" y="27"/>
                  <a:pt x="32" y="23"/>
                </a:cubicBezTo>
                <a:cubicBezTo>
                  <a:pt x="36" y="19"/>
                  <a:pt x="41" y="15"/>
                  <a:pt x="46" y="13"/>
                </a:cubicBezTo>
                <a:cubicBezTo>
                  <a:pt x="57" y="8"/>
                  <a:pt x="71" y="8"/>
                  <a:pt x="82" y="13"/>
                </a:cubicBezTo>
                <a:cubicBezTo>
                  <a:pt x="87" y="15"/>
                  <a:pt x="92" y="19"/>
                  <a:pt x="96" y="23"/>
                </a:cubicBezTo>
                <a:cubicBezTo>
                  <a:pt x="101" y="27"/>
                  <a:pt x="104" y="32"/>
                  <a:pt x="106" y="37"/>
                </a:cubicBezTo>
                <a:cubicBezTo>
                  <a:pt x="109" y="43"/>
                  <a:pt x="110" y="49"/>
                  <a:pt x="110" y="55"/>
                </a:cubicBezTo>
                <a:cubicBezTo>
                  <a:pt x="110" y="61"/>
                  <a:pt x="109" y="67"/>
                  <a:pt x="106" y="73"/>
                </a:cubicBezTo>
                <a:close/>
                <a:moveTo>
                  <a:pt x="117" y="45"/>
                </a:moveTo>
                <a:cubicBezTo>
                  <a:pt x="114" y="47"/>
                  <a:pt x="114" y="47"/>
                  <a:pt x="114" y="47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0" y="30"/>
                  <a:pt x="101" y="18"/>
                  <a:pt x="87" y="11"/>
                </a:cubicBezTo>
                <a:cubicBezTo>
                  <a:pt x="85" y="9"/>
                  <a:pt x="85" y="9"/>
                  <a:pt x="85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91" y="6"/>
                  <a:pt x="95" y="5"/>
                  <a:pt x="100" y="5"/>
                </a:cubicBezTo>
                <a:cubicBezTo>
                  <a:pt x="106" y="5"/>
                  <a:pt x="112" y="7"/>
                  <a:pt x="117" y="11"/>
                </a:cubicBezTo>
                <a:cubicBezTo>
                  <a:pt x="121" y="16"/>
                  <a:pt x="123" y="22"/>
                  <a:pt x="123" y="28"/>
                </a:cubicBezTo>
                <a:cubicBezTo>
                  <a:pt x="123" y="35"/>
                  <a:pt x="121" y="40"/>
                  <a:pt x="117" y="4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2"/>
          <p:cNvSpPr>
            <a:spLocks/>
          </p:cNvSpPr>
          <p:nvPr/>
        </p:nvSpPr>
        <p:spPr bwMode="auto">
          <a:xfrm>
            <a:off x="8489950" y="411163"/>
            <a:ext cx="112713" cy="187325"/>
          </a:xfrm>
          <a:custGeom>
            <a:avLst/>
            <a:gdLst>
              <a:gd name="T0" fmla="*/ 29 w 30"/>
              <a:gd name="T1" fmla="*/ 45 h 50"/>
              <a:gd name="T2" fmla="*/ 4 w 30"/>
              <a:gd name="T3" fmla="*/ 31 h 50"/>
              <a:gd name="T4" fmla="*/ 4 w 30"/>
              <a:gd name="T5" fmla="*/ 3 h 50"/>
              <a:gd name="T6" fmla="*/ 2 w 30"/>
              <a:gd name="T7" fmla="*/ 0 h 50"/>
              <a:gd name="T8" fmla="*/ 0 w 30"/>
              <a:gd name="T9" fmla="*/ 3 h 50"/>
              <a:gd name="T10" fmla="*/ 0 w 30"/>
              <a:gd name="T11" fmla="*/ 32 h 50"/>
              <a:gd name="T12" fmla="*/ 1 w 30"/>
              <a:gd name="T13" fmla="*/ 34 h 50"/>
              <a:gd name="T14" fmla="*/ 27 w 30"/>
              <a:gd name="T15" fmla="*/ 49 h 50"/>
              <a:gd name="T16" fmla="*/ 30 w 30"/>
              <a:gd name="T17" fmla="*/ 48 h 50"/>
              <a:gd name="T18" fmla="*/ 30 w 30"/>
              <a:gd name="T19" fmla="*/ 46 h 50"/>
              <a:gd name="T20" fmla="*/ 29 w 30"/>
              <a:gd name="T21" fmla="*/ 4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" h="50">
                <a:moveTo>
                  <a:pt x="29" y="45"/>
                </a:moveTo>
                <a:cubicBezTo>
                  <a:pt x="4" y="31"/>
                  <a:pt x="4" y="31"/>
                  <a:pt x="4" y="31"/>
                </a:cubicBezTo>
                <a:cubicBezTo>
                  <a:pt x="4" y="3"/>
                  <a:pt x="4" y="3"/>
                  <a:pt x="4" y="3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4"/>
                  <a:pt x="1" y="34"/>
                </a:cubicBezTo>
                <a:cubicBezTo>
                  <a:pt x="27" y="49"/>
                  <a:pt x="27" y="49"/>
                  <a:pt x="27" y="49"/>
                </a:cubicBezTo>
                <a:cubicBezTo>
                  <a:pt x="28" y="50"/>
                  <a:pt x="29" y="49"/>
                  <a:pt x="30" y="48"/>
                </a:cubicBezTo>
                <a:cubicBezTo>
                  <a:pt x="30" y="48"/>
                  <a:pt x="30" y="47"/>
                  <a:pt x="30" y="46"/>
                </a:cubicBezTo>
                <a:cubicBezTo>
                  <a:pt x="30" y="46"/>
                  <a:pt x="29" y="45"/>
                  <a:pt x="29" y="4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23"/>
          <p:cNvSpPr>
            <a:spLocks noEditPoints="1"/>
          </p:cNvSpPr>
          <p:nvPr/>
        </p:nvSpPr>
        <p:spPr bwMode="auto">
          <a:xfrm>
            <a:off x="7348538" y="304800"/>
            <a:ext cx="374650" cy="481013"/>
          </a:xfrm>
          <a:custGeom>
            <a:avLst/>
            <a:gdLst>
              <a:gd name="T0" fmla="*/ 82 w 100"/>
              <a:gd name="T1" fmla="*/ 25 h 128"/>
              <a:gd name="T2" fmla="*/ 82 w 100"/>
              <a:gd name="T3" fmla="*/ 25 h 128"/>
              <a:gd name="T4" fmla="*/ 82 w 100"/>
              <a:gd name="T5" fmla="*/ 6 h 128"/>
              <a:gd name="T6" fmla="*/ 76 w 100"/>
              <a:gd name="T7" fmla="*/ 0 h 128"/>
              <a:gd name="T8" fmla="*/ 24 w 100"/>
              <a:gd name="T9" fmla="*/ 0 h 128"/>
              <a:gd name="T10" fmla="*/ 18 w 100"/>
              <a:gd name="T11" fmla="*/ 6 h 128"/>
              <a:gd name="T12" fmla="*/ 18 w 100"/>
              <a:gd name="T13" fmla="*/ 25 h 128"/>
              <a:gd name="T14" fmla="*/ 18 w 100"/>
              <a:gd name="T15" fmla="*/ 25 h 128"/>
              <a:gd name="T16" fmla="*/ 0 w 100"/>
              <a:gd name="T17" fmla="*/ 64 h 128"/>
              <a:gd name="T18" fmla="*/ 18 w 100"/>
              <a:gd name="T19" fmla="*/ 103 h 128"/>
              <a:gd name="T20" fmla="*/ 18 w 100"/>
              <a:gd name="T21" fmla="*/ 103 h 128"/>
              <a:gd name="T22" fmla="*/ 18 w 100"/>
              <a:gd name="T23" fmla="*/ 122 h 128"/>
              <a:gd name="T24" fmla="*/ 24 w 100"/>
              <a:gd name="T25" fmla="*/ 128 h 128"/>
              <a:gd name="T26" fmla="*/ 76 w 100"/>
              <a:gd name="T27" fmla="*/ 128 h 128"/>
              <a:gd name="T28" fmla="*/ 82 w 100"/>
              <a:gd name="T29" fmla="*/ 122 h 128"/>
              <a:gd name="T30" fmla="*/ 82 w 100"/>
              <a:gd name="T31" fmla="*/ 103 h 128"/>
              <a:gd name="T32" fmla="*/ 82 w 100"/>
              <a:gd name="T33" fmla="*/ 103 h 128"/>
              <a:gd name="T34" fmla="*/ 100 w 100"/>
              <a:gd name="T35" fmla="*/ 64 h 128"/>
              <a:gd name="T36" fmla="*/ 82 w 100"/>
              <a:gd name="T37" fmla="*/ 25 h 128"/>
              <a:gd name="T38" fmla="*/ 23 w 100"/>
              <a:gd name="T39" fmla="*/ 5 h 128"/>
              <a:gd name="T40" fmla="*/ 77 w 100"/>
              <a:gd name="T41" fmla="*/ 5 h 128"/>
              <a:gd name="T42" fmla="*/ 77 w 100"/>
              <a:gd name="T43" fmla="*/ 22 h 128"/>
              <a:gd name="T44" fmla="*/ 75 w 100"/>
              <a:gd name="T45" fmla="*/ 20 h 128"/>
              <a:gd name="T46" fmla="*/ 25 w 100"/>
              <a:gd name="T47" fmla="*/ 20 h 128"/>
              <a:gd name="T48" fmla="*/ 23 w 100"/>
              <a:gd name="T49" fmla="*/ 22 h 128"/>
              <a:gd name="T50" fmla="*/ 23 w 100"/>
              <a:gd name="T51" fmla="*/ 5 h 128"/>
              <a:gd name="T52" fmla="*/ 77 w 100"/>
              <a:gd name="T53" fmla="*/ 123 h 128"/>
              <a:gd name="T54" fmla="*/ 23 w 100"/>
              <a:gd name="T55" fmla="*/ 123 h 128"/>
              <a:gd name="T56" fmla="*/ 23 w 100"/>
              <a:gd name="T57" fmla="*/ 106 h 128"/>
              <a:gd name="T58" fmla="*/ 25 w 100"/>
              <a:gd name="T59" fmla="*/ 108 h 128"/>
              <a:gd name="T60" fmla="*/ 75 w 100"/>
              <a:gd name="T61" fmla="*/ 108 h 128"/>
              <a:gd name="T62" fmla="*/ 77 w 100"/>
              <a:gd name="T63" fmla="*/ 106 h 128"/>
              <a:gd name="T64" fmla="*/ 77 w 100"/>
              <a:gd name="T65" fmla="*/ 123 h 128"/>
              <a:gd name="T66" fmla="*/ 82 w 100"/>
              <a:gd name="T67" fmla="*/ 96 h 128"/>
              <a:gd name="T68" fmla="*/ 68 w 100"/>
              <a:gd name="T69" fmla="*/ 106 h 128"/>
              <a:gd name="T70" fmla="*/ 50 w 100"/>
              <a:gd name="T71" fmla="*/ 110 h 128"/>
              <a:gd name="T72" fmla="*/ 32 w 100"/>
              <a:gd name="T73" fmla="*/ 106 h 128"/>
              <a:gd name="T74" fmla="*/ 18 w 100"/>
              <a:gd name="T75" fmla="*/ 96 h 128"/>
              <a:gd name="T76" fmla="*/ 8 w 100"/>
              <a:gd name="T77" fmla="*/ 82 h 128"/>
              <a:gd name="T78" fmla="*/ 4 w 100"/>
              <a:gd name="T79" fmla="*/ 64 h 128"/>
              <a:gd name="T80" fmla="*/ 8 w 100"/>
              <a:gd name="T81" fmla="*/ 46 h 128"/>
              <a:gd name="T82" fmla="*/ 18 w 100"/>
              <a:gd name="T83" fmla="*/ 32 h 128"/>
              <a:gd name="T84" fmla="*/ 32 w 100"/>
              <a:gd name="T85" fmla="*/ 22 h 128"/>
              <a:gd name="T86" fmla="*/ 68 w 100"/>
              <a:gd name="T87" fmla="*/ 22 h 128"/>
              <a:gd name="T88" fmla="*/ 82 w 100"/>
              <a:gd name="T89" fmla="*/ 32 h 128"/>
              <a:gd name="T90" fmla="*/ 92 w 100"/>
              <a:gd name="T91" fmla="*/ 46 h 128"/>
              <a:gd name="T92" fmla="*/ 96 w 100"/>
              <a:gd name="T93" fmla="*/ 64 h 128"/>
              <a:gd name="T94" fmla="*/ 92 w 100"/>
              <a:gd name="T95" fmla="*/ 82 h 128"/>
              <a:gd name="T96" fmla="*/ 82 w 100"/>
              <a:gd name="T97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0" h="128">
                <a:moveTo>
                  <a:pt x="82" y="25"/>
                </a:moveTo>
                <a:cubicBezTo>
                  <a:pt x="82" y="25"/>
                  <a:pt x="82" y="25"/>
                  <a:pt x="82" y="25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3"/>
                  <a:pt x="79" y="0"/>
                  <a:pt x="7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8" y="3"/>
                  <a:pt x="18" y="6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6" y="35"/>
                  <a:pt x="0" y="49"/>
                  <a:pt x="0" y="64"/>
                </a:cubicBezTo>
                <a:cubicBezTo>
                  <a:pt x="0" y="79"/>
                  <a:pt x="6" y="93"/>
                  <a:pt x="18" y="103"/>
                </a:cubicBezTo>
                <a:cubicBezTo>
                  <a:pt x="18" y="103"/>
                  <a:pt x="18" y="103"/>
                  <a:pt x="18" y="103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5"/>
                  <a:pt x="21" y="128"/>
                  <a:pt x="24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9" y="128"/>
                  <a:pt x="82" y="125"/>
                  <a:pt x="82" y="122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94" y="93"/>
                  <a:pt x="100" y="79"/>
                  <a:pt x="100" y="64"/>
                </a:cubicBezTo>
                <a:cubicBezTo>
                  <a:pt x="100" y="49"/>
                  <a:pt x="94" y="35"/>
                  <a:pt x="82" y="25"/>
                </a:cubicBezTo>
                <a:close/>
                <a:moveTo>
                  <a:pt x="23" y="5"/>
                </a:moveTo>
                <a:cubicBezTo>
                  <a:pt x="77" y="5"/>
                  <a:pt x="77" y="5"/>
                  <a:pt x="77" y="5"/>
                </a:cubicBezTo>
                <a:cubicBezTo>
                  <a:pt x="77" y="22"/>
                  <a:pt x="77" y="22"/>
                  <a:pt x="77" y="22"/>
                </a:cubicBezTo>
                <a:cubicBezTo>
                  <a:pt x="75" y="20"/>
                  <a:pt x="75" y="20"/>
                  <a:pt x="75" y="20"/>
                </a:cubicBezTo>
                <a:cubicBezTo>
                  <a:pt x="60" y="11"/>
                  <a:pt x="40" y="11"/>
                  <a:pt x="25" y="20"/>
                </a:cubicBezTo>
                <a:cubicBezTo>
                  <a:pt x="23" y="22"/>
                  <a:pt x="23" y="22"/>
                  <a:pt x="23" y="22"/>
                </a:cubicBezTo>
                <a:lnTo>
                  <a:pt x="23" y="5"/>
                </a:lnTo>
                <a:close/>
                <a:moveTo>
                  <a:pt x="77" y="123"/>
                </a:moveTo>
                <a:cubicBezTo>
                  <a:pt x="23" y="123"/>
                  <a:pt x="23" y="123"/>
                  <a:pt x="23" y="123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40" y="117"/>
                  <a:pt x="60" y="117"/>
                  <a:pt x="75" y="108"/>
                </a:cubicBezTo>
                <a:cubicBezTo>
                  <a:pt x="77" y="106"/>
                  <a:pt x="77" y="106"/>
                  <a:pt x="77" y="106"/>
                </a:cubicBezTo>
                <a:lnTo>
                  <a:pt x="77" y="123"/>
                </a:lnTo>
                <a:close/>
                <a:moveTo>
                  <a:pt x="82" y="96"/>
                </a:moveTo>
                <a:cubicBezTo>
                  <a:pt x="78" y="101"/>
                  <a:pt x="73" y="104"/>
                  <a:pt x="68" y="106"/>
                </a:cubicBezTo>
                <a:cubicBezTo>
                  <a:pt x="62" y="109"/>
                  <a:pt x="56" y="110"/>
                  <a:pt x="50" y="110"/>
                </a:cubicBezTo>
                <a:cubicBezTo>
                  <a:pt x="44" y="110"/>
                  <a:pt x="38" y="109"/>
                  <a:pt x="32" y="106"/>
                </a:cubicBezTo>
                <a:cubicBezTo>
                  <a:pt x="27" y="104"/>
                  <a:pt x="22" y="101"/>
                  <a:pt x="18" y="96"/>
                </a:cubicBezTo>
                <a:cubicBezTo>
                  <a:pt x="13" y="92"/>
                  <a:pt x="10" y="87"/>
                  <a:pt x="8" y="82"/>
                </a:cubicBezTo>
                <a:cubicBezTo>
                  <a:pt x="5" y="76"/>
                  <a:pt x="4" y="70"/>
                  <a:pt x="4" y="64"/>
                </a:cubicBezTo>
                <a:cubicBezTo>
                  <a:pt x="4" y="58"/>
                  <a:pt x="5" y="52"/>
                  <a:pt x="8" y="46"/>
                </a:cubicBezTo>
                <a:cubicBezTo>
                  <a:pt x="10" y="41"/>
                  <a:pt x="13" y="36"/>
                  <a:pt x="18" y="32"/>
                </a:cubicBezTo>
                <a:cubicBezTo>
                  <a:pt x="22" y="27"/>
                  <a:pt x="27" y="24"/>
                  <a:pt x="32" y="22"/>
                </a:cubicBezTo>
                <a:cubicBezTo>
                  <a:pt x="43" y="17"/>
                  <a:pt x="57" y="17"/>
                  <a:pt x="68" y="22"/>
                </a:cubicBezTo>
                <a:cubicBezTo>
                  <a:pt x="73" y="24"/>
                  <a:pt x="78" y="27"/>
                  <a:pt x="82" y="32"/>
                </a:cubicBezTo>
                <a:cubicBezTo>
                  <a:pt x="87" y="36"/>
                  <a:pt x="90" y="41"/>
                  <a:pt x="92" y="46"/>
                </a:cubicBezTo>
                <a:cubicBezTo>
                  <a:pt x="95" y="52"/>
                  <a:pt x="96" y="58"/>
                  <a:pt x="96" y="64"/>
                </a:cubicBezTo>
                <a:cubicBezTo>
                  <a:pt x="96" y="70"/>
                  <a:pt x="95" y="76"/>
                  <a:pt x="92" y="82"/>
                </a:cubicBezTo>
                <a:cubicBezTo>
                  <a:pt x="90" y="87"/>
                  <a:pt x="87" y="92"/>
                  <a:pt x="82" y="9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24"/>
          <p:cNvSpPr>
            <a:spLocks/>
          </p:cNvSpPr>
          <p:nvPr/>
        </p:nvSpPr>
        <p:spPr bwMode="auto">
          <a:xfrm>
            <a:off x="7527925" y="425450"/>
            <a:ext cx="112713" cy="184150"/>
          </a:xfrm>
          <a:custGeom>
            <a:avLst/>
            <a:gdLst>
              <a:gd name="T0" fmla="*/ 29 w 30"/>
              <a:gd name="T1" fmla="*/ 45 h 49"/>
              <a:gd name="T2" fmla="*/ 4 w 30"/>
              <a:gd name="T3" fmla="*/ 31 h 49"/>
              <a:gd name="T4" fmla="*/ 4 w 30"/>
              <a:gd name="T5" fmla="*/ 2 h 49"/>
              <a:gd name="T6" fmla="*/ 2 w 30"/>
              <a:gd name="T7" fmla="*/ 0 h 49"/>
              <a:gd name="T8" fmla="*/ 0 w 30"/>
              <a:gd name="T9" fmla="*/ 2 h 49"/>
              <a:gd name="T10" fmla="*/ 0 w 30"/>
              <a:gd name="T11" fmla="*/ 32 h 49"/>
              <a:gd name="T12" fmla="*/ 1 w 30"/>
              <a:gd name="T13" fmla="*/ 34 h 49"/>
              <a:gd name="T14" fmla="*/ 27 w 30"/>
              <a:gd name="T15" fmla="*/ 49 h 49"/>
              <a:gd name="T16" fmla="*/ 30 w 30"/>
              <a:gd name="T17" fmla="*/ 48 h 49"/>
              <a:gd name="T18" fmla="*/ 30 w 30"/>
              <a:gd name="T19" fmla="*/ 46 h 49"/>
              <a:gd name="T20" fmla="*/ 29 w 30"/>
              <a:gd name="T21" fmla="*/ 4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" h="49">
                <a:moveTo>
                  <a:pt x="29" y="45"/>
                </a:moveTo>
                <a:cubicBezTo>
                  <a:pt x="4" y="31"/>
                  <a:pt x="4" y="31"/>
                  <a:pt x="4" y="31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4"/>
                  <a:pt x="1" y="34"/>
                </a:cubicBezTo>
                <a:cubicBezTo>
                  <a:pt x="27" y="49"/>
                  <a:pt x="27" y="49"/>
                  <a:pt x="27" y="49"/>
                </a:cubicBezTo>
                <a:cubicBezTo>
                  <a:pt x="28" y="49"/>
                  <a:pt x="29" y="49"/>
                  <a:pt x="30" y="48"/>
                </a:cubicBezTo>
                <a:cubicBezTo>
                  <a:pt x="30" y="47"/>
                  <a:pt x="30" y="47"/>
                  <a:pt x="30" y="46"/>
                </a:cubicBezTo>
                <a:cubicBezTo>
                  <a:pt x="30" y="46"/>
                  <a:pt x="29" y="45"/>
                  <a:pt x="29" y="4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25"/>
          <p:cNvSpPr>
            <a:spLocks noEditPoints="1"/>
          </p:cNvSpPr>
          <p:nvPr/>
        </p:nvSpPr>
        <p:spPr bwMode="auto">
          <a:xfrm>
            <a:off x="6300788" y="304800"/>
            <a:ext cx="522288" cy="481013"/>
          </a:xfrm>
          <a:custGeom>
            <a:avLst/>
            <a:gdLst>
              <a:gd name="T0" fmla="*/ 135 w 139"/>
              <a:gd name="T1" fmla="*/ 47 h 128"/>
              <a:gd name="T2" fmla="*/ 105 w 139"/>
              <a:gd name="T3" fmla="*/ 9 h 128"/>
              <a:gd name="T4" fmla="*/ 73 w 139"/>
              <a:gd name="T5" fmla="*/ 0 h 128"/>
              <a:gd name="T6" fmla="*/ 18 w 139"/>
              <a:gd name="T7" fmla="*/ 32 h 128"/>
              <a:gd name="T8" fmla="*/ 41 w 139"/>
              <a:gd name="T9" fmla="*/ 119 h 128"/>
              <a:gd name="T10" fmla="*/ 73 w 139"/>
              <a:gd name="T11" fmla="*/ 128 h 128"/>
              <a:gd name="T12" fmla="*/ 128 w 139"/>
              <a:gd name="T13" fmla="*/ 96 h 128"/>
              <a:gd name="T14" fmla="*/ 135 w 139"/>
              <a:gd name="T15" fmla="*/ 47 h 128"/>
              <a:gd name="T16" fmla="*/ 132 w 139"/>
              <a:gd name="T17" fmla="*/ 71 h 128"/>
              <a:gd name="T18" fmla="*/ 124 w 139"/>
              <a:gd name="T19" fmla="*/ 94 h 128"/>
              <a:gd name="T20" fmla="*/ 115 w 139"/>
              <a:gd name="T21" fmla="*/ 106 h 128"/>
              <a:gd name="T22" fmla="*/ 102 w 139"/>
              <a:gd name="T23" fmla="*/ 116 h 128"/>
              <a:gd name="T24" fmla="*/ 73 w 139"/>
              <a:gd name="T25" fmla="*/ 123 h 128"/>
              <a:gd name="T26" fmla="*/ 58 w 139"/>
              <a:gd name="T27" fmla="*/ 121 h 128"/>
              <a:gd name="T28" fmla="*/ 43 w 139"/>
              <a:gd name="T29" fmla="*/ 115 h 128"/>
              <a:gd name="T30" fmla="*/ 26 w 139"/>
              <a:gd name="T31" fmla="*/ 100 h 128"/>
              <a:gd name="T32" fmla="*/ 16 w 139"/>
              <a:gd name="T33" fmla="*/ 79 h 128"/>
              <a:gd name="T34" fmla="*/ 14 w 139"/>
              <a:gd name="T35" fmla="*/ 57 h 128"/>
              <a:gd name="T36" fmla="*/ 22 w 139"/>
              <a:gd name="T37" fmla="*/ 34 h 128"/>
              <a:gd name="T38" fmla="*/ 31 w 139"/>
              <a:gd name="T39" fmla="*/ 22 h 128"/>
              <a:gd name="T40" fmla="*/ 44 w 139"/>
              <a:gd name="T41" fmla="*/ 12 h 128"/>
              <a:gd name="T42" fmla="*/ 88 w 139"/>
              <a:gd name="T43" fmla="*/ 7 h 128"/>
              <a:gd name="T44" fmla="*/ 103 w 139"/>
              <a:gd name="T45" fmla="*/ 13 h 128"/>
              <a:gd name="T46" fmla="*/ 120 w 139"/>
              <a:gd name="T47" fmla="*/ 28 h 128"/>
              <a:gd name="T48" fmla="*/ 130 w 139"/>
              <a:gd name="T49" fmla="*/ 49 h 128"/>
              <a:gd name="T50" fmla="*/ 132 w 139"/>
              <a:gd name="T51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9" h="128">
                <a:moveTo>
                  <a:pt x="135" y="47"/>
                </a:moveTo>
                <a:cubicBezTo>
                  <a:pt x="130" y="31"/>
                  <a:pt x="120" y="17"/>
                  <a:pt x="105" y="9"/>
                </a:cubicBezTo>
                <a:cubicBezTo>
                  <a:pt x="95" y="3"/>
                  <a:pt x="84" y="0"/>
                  <a:pt x="73" y="0"/>
                </a:cubicBezTo>
                <a:cubicBezTo>
                  <a:pt x="50" y="0"/>
                  <a:pt x="29" y="12"/>
                  <a:pt x="18" y="32"/>
                </a:cubicBezTo>
                <a:cubicBezTo>
                  <a:pt x="0" y="63"/>
                  <a:pt x="10" y="102"/>
                  <a:pt x="41" y="119"/>
                </a:cubicBezTo>
                <a:cubicBezTo>
                  <a:pt x="51" y="125"/>
                  <a:pt x="62" y="128"/>
                  <a:pt x="73" y="128"/>
                </a:cubicBezTo>
                <a:cubicBezTo>
                  <a:pt x="96" y="128"/>
                  <a:pt x="117" y="116"/>
                  <a:pt x="128" y="96"/>
                </a:cubicBezTo>
                <a:cubicBezTo>
                  <a:pt x="137" y="81"/>
                  <a:pt x="139" y="64"/>
                  <a:pt x="135" y="47"/>
                </a:cubicBezTo>
                <a:close/>
                <a:moveTo>
                  <a:pt x="132" y="71"/>
                </a:moveTo>
                <a:cubicBezTo>
                  <a:pt x="131" y="79"/>
                  <a:pt x="128" y="87"/>
                  <a:pt x="124" y="94"/>
                </a:cubicBezTo>
                <a:cubicBezTo>
                  <a:pt x="122" y="98"/>
                  <a:pt x="118" y="103"/>
                  <a:pt x="115" y="106"/>
                </a:cubicBezTo>
                <a:cubicBezTo>
                  <a:pt x="111" y="110"/>
                  <a:pt x="107" y="113"/>
                  <a:pt x="102" y="116"/>
                </a:cubicBezTo>
                <a:cubicBezTo>
                  <a:pt x="93" y="121"/>
                  <a:pt x="83" y="123"/>
                  <a:pt x="73" y="123"/>
                </a:cubicBezTo>
                <a:cubicBezTo>
                  <a:pt x="68" y="123"/>
                  <a:pt x="63" y="123"/>
                  <a:pt x="58" y="121"/>
                </a:cubicBezTo>
                <a:cubicBezTo>
                  <a:pt x="53" y="120"/>
                  <a:pt x="48" y="118"/>
                  <a:pt x="43" y="115"/>
                </a:cubicBezTo>
                <a:cubicBezTo>
                  <a:pt x="36" y="111"/>
                  <a:pt x="30" y="106"/>
                  <a:pt x="26" y="100"/>
                </a:cubicBezTo>
                <a:cubicBezTo>
                  <a:pt x="21" y="94"/>
                  <a:pt x="18" y="87"/>
                  <a:pt x="16" y="79"/>
                </a:cubicBezTo>
                <a:cubicBezTo>
                  <a:pt x="14" y="72"/>
                  <a:pt x="13" y="64"/>
                  <a:pt x="14" y="57"/>
                </a:cubicBezTo>
                <a:cubicBezTo>
                  <a:pt x="15" y="49"/>
                  <a:pt x="18" y="41"/>
                  <a:pt x="22" y="34"/>
                </a:cubicBezTo>
                <a:cubicBezTo>
                  <a:pt x="24" y="30"/>
                  <a:pt x="28" y="25"/>
                  <a:pt x="31" y="22"/>
                </a:cubicBezTo>
                <a:cubicBezTo>
                  <a:pt x="35" y="18"/>
                  <a:pt x="39" y="15"/>
                  <a:pt x="44" y="12"/>
                </a:cubicBezTo>
                <a:cubicBezTo>
                  <a:pt x="57" y="5"/>
                  <a:pt x="73" y="3"/>
                  <a:pt x="88" y="7"/>
                </a:cubicBezTo>
                <a:cubicBezTo>
                  <a:pt x="93" y="8"/>
                  <a:pt x="98" y="10"/>
                  <a:pt x="103" y="13"/>
                </a:cubicBezTo>
                <a:cubicBezTo>
                  <a:pt x="110" y="17"/>
                  <a:pt x="116" y="22"/>
                  <a:pt x="120" y="28"/>
                </a:cubicBezTo>
                <a:cubicBezTo>
                  <a:pt x="125" y="34"/>
                  <a:pt x="128" y="41"/>
                  <a:pt x="130" y="49"/>
                </a:cubicBezTo>
                <a:cubicBezTo>
                  <a:pt x="132" y="56"/>
                  <a:pt x="133" y="64"/>
                  <a:pt x="132" y="7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6"/>
          <p:cNvSpPr>
            <a:spLocks/>
          </p:cNvSpPr>
          <p:nvPr/>
        </p:nvSpPr>
        <p:spPr bwMode="auto">
          <a:xfrm>
            <a:off x="6567488" y="376238"/>
            <a:ext cx="157163" cy="260350"/>
          </a:xfrm>
          <a:custGeom>
            <a:avLst/>
            <a:gdLst>
              <a:gd name="T0" fmla="*/ 41 w 42"/>
              <a:gd name="T1" fmla="*/ 65 h 69"/>
              <a:gd name="T2" fmla="*/ 4 w 42"/>
              <a:gd name="T3" fmla="*/ 44 h 69"/>
              <a:gd name="T4" fmla="*/ 4 w 42"/>
              <a:gd name="T5" fmla="*/ 2 h 69"/>
              <a:gd name="T6" fmla="*/ 2 w 42"/>
              <a:gd name="T7" fmla="*/ 0 h 69"/>
              <a:gd name="T8" fmla="*/ 0 w 42"/>
              <a:gd name="T9" fmla="*/ 2 h 69"/>
              <a:gd name="T10" fmla="*/ 0 w 42"/>
              <a:gd name="T11" fmla="*/ 45 h 69"/>
              <a:gd name="T12" fmla="*/ 1 w 42"/>
              <a:gd name="T13" fmla="*/ 47 h 69"/>
              <a:gd name="T14" fmla="*/ 38 w 42"/>
              <a:gd name="T15" fmla="*/ 69 h 69"/>
              <a:gd name="T16" fmla="*/ 41 w 42"/>
              <a:gd name="T17" fmla="*/ 68 h 69"/>
              <a:gd name="T18" fmla="*/ 42 w 42"/>
              <a:gd name="T19" fmla="*/ 66 h 69"/>
              <a:gd name="T20" fmla="*/ 41 w 42"/>
              <a:gd name="T21" fmla="*/ 6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" h="69">
                <a:moveTo>
                  <a:pt x="41" y="65"/>
                </a:moveTo>
                <a:cubicBezTo>
                  <a:pt x="4" y="44"/>
                  <a:pt x="4" y="44"/>
                  <a:pt x="4" y="44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0" y="47"/>
                  <a:pt x="1" y="47"/>
                </a:cubicBezTo>
                <a:cubicBezTo>
                  <a:pt x="38" y="69"/>
                  <a:pt x="38" y="69"/>
                  <a:pt x="38" y="69"/>
                </a:cubicBezTo>
                <a:cubicBezTo>
                  <a:pt x="39" y="69"/>
                  <a:pt x="41" y="69"/>
                  <a:pt x="41" y="68"/>
                </a:cubicBezTo>
                <a:cubicBezTo>
                  <a:pt x="42" y="67"/>
                  <a:pt x="42" y="67"/>
                  <a:pt x="42" y="66"/>
                </a:cubicBezTo>
                <a:cubicBezTo>
                  <a:pt x="41" y="65"/>
                  <a:pt x="41" y="65"/>
                  <a:pt x="41" y="6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27"/>
          <p:cNvSpPr>
            <a:spLocks noEditPoints="1"/>
          </p:cNvSpPr>
          <p:nvPr/>
        </p:nvSpPr>
        <p:spPr bwMode="auto">
          <a:xfrm>
            <a:off x="5414963" y="304800"/>
            <a:ext cx="396875" cy="481013"/>
          </a:xfrm>
          <a:custGeom>
            <a:avLst/>
            <a:gdLst>
              <a:gd name="T0" fmla="*/ 93 w 106"/>
              <a:gd name="T1" fmla="*/ 22 h 128"/>
              <a:gd name="T2" fmla="*/ 63 w 106"/>
              <a:gd name="T3" fmla="*/ 10 h 128"/>
              <a:gd name="T4" fmla="*/ 43 w 106"/>
              <a:gd name="T5" fmla="*/ 10 h 128"/>
              <a:gd name="T6" fmla="*/ 13 w 106"/>
              <a:gd name="T7" fmla="*/ 22 h 128"/>
              <a:gd name="T8" fmla="*/ 7 w 106"/>
              <a:gd name="T9" fmla="*/ 43 h 128"/>
              <a:gd name="T10" fmla="*/ 43 w 106"/>
              <a:gd name="T11" fmla="*/ 49 h 128"/>
              <a:gd name="T12" fmla="*/ 13 w 106"/>
              <a:gd name="T13" fmla="*/ 65 h 128"/>
              <a:gd name="T14" fmla="*/ 11 w 106"/>
              <a:gd name="T15" fmla="*/ 66 h 128"/>
              <a:gd name="T16" fmla="*/ 0 w 106"/>
              <a:gd name="T17" fmla="*/ 79 h 128"/>
              <a:gd name="T18" fmla="*/ 11 w 106"/>
              <a:gd name="T19" fmla="*/ 92 h 128"/>
              <a:gd name="T20" fmla="*/ 43 w 106"/>
              <a:gd name="T21" fmla="*/ 92 h 128"/>
              <a:gd name="T22" fmla="*/ 63 w 106"/>
              <a:gd name="T23" fmla="*/ 128 h 128"/>
              <a:gd name="T24" fmla="*/ 93 w 106"/>
              <a:gd name="T25" fmla="*/ 92 h 128"/>
              <a:gd name="T26" fmla="*/ 99 w 106"/>
              <a:gd name="T27" fmla="*/ 71 h 128"/>
              <a:gd name="T28" fmla="*/ 63 w 106"/>
              <a:gd name="T29" fmla="*/ 65 h 128"/>
              <a:gd name="T30" fmla="*/ 93 w 106"/>
              <a:gd name="T31" fmla="*/ 49 h 128"/>
              <a:gd name="T32" fmla="*/ 95 w 106"/>
              <a:gd name="T33" fmla="*/ 48 h 128"/>
              <a:gd name="T34" fmla="*/ 106 w 106"/>
              <a:gd name="T35" fmla="*/ 36 h 128"/>
              <a:gd name="T36" fmla="*/ 95 w 106"/>
              <a:gd name="T37" fmla="*/ 23 h 128"/>
              <a:gd name="T38" fmla="*/ 53 w 106"/>
              <a:gd name="T39" fmla="*/ 5 h 128"/>
              <a:gd name="T40" fmla="*/ 58 w 106"/>
              <a:gd name="T41" fmla="*/ 22 h 128"/>
              <a:gd name="T42" fmla="*/ 48 w 106"/>
              <a:gd name="T43" fmla="*/ 10 h 128"/>
              <a:gd name="T44" fmla="*/ 48 w 106"/>
              <a:gd name="T45" fmla="*/ 123 h 128"/>
              <a:gd name="T46" fmla="*/ 58 w 106"/>
              <a:gd name="T47" fmla="*/ 92 h 128"/>
              <a:gd name="T48" fmla="*/ 94 w 106"/>
              <a:gd name="T49" fmla="*/ 70 h 128"/>
              <a:gd name="T50" fmla="*/ 14 w 106"/>
              <a:gd name="T51" fmla="*/ 88 h 128"/>
              <a:gd name="T52" fmla="*/ 14 w 106"/>
              <a:gd name="T53" fmla="*/ 70 h 128"/>
              <a:gd name="T54" fmla="*/ 48 w 106"/>
              <a:gd name="T55" fmla="*/ 65 h 128"/>
              <a:gd name="T56" fmla="*/ 58 w 106"/>
              <a:gd name="T57" fmla="*/ 49 h 128"/>
              <a:gd name="T58" fmla="*/ 48 w 106"/>
              <a:gd name="T59" fmla="*/ 65 h 128"/>
              <a:gd name="T60" fmla="*/ 12 w 106"/>
              <a:gd name="T61" fmla="*/ 44 h 128"/>
              <a:gd name="T62" fmla="*/ 92 w 106"/>
              <a:gd name="T63" fmla="*/ 27 h 128"/>
              <a:gd name="T64" fmla="*/ 92 w 106"/>
              <a:gd name="T65" fmla="*/ 4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128">
                <a:moveTo>
                  <a:pt x="95" y="23"/>
                </a:moveTo>
                <a:cubicBezTo>
                  <a:pt x="94" y="22"/>
                  <a:pt x="94" y="22"/>
                  <a:pt x="93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58" y="0"/>
                  <a:pt x="53" y="0"/>
                </a:cubicBezTo>
                <a:cubicBezTo>
                  <a:pt x="48" y="0"/>
                  <a:pt x="43" y="4"/>
                  <a:pt x="43" y="10"/>
                </a:cubicBezTo>
                <a:cubicBezTo>
                  <a:pt x="43" y="22"/>
                  <a:pt x="43" y="22"/>
                  <a:pt x="43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0" y="22"/>
                  <a:pt x="7" y="25"/>
                  <a:pt x="7" y="28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6"/>
                  <a:pt x="10" y="49"/>
                  <a:pt x="13" y="49"/>
                </a:cubicBezTo>
                <a:cubicBezTo>
                  <a:pt x="43" y="49"/>
                  <a:pt x="43" y="49"/>
                  <a:pt x="43" y="49"/>
                </a:cubicBezTo>
                <a:cubicBezTo>
                  <a:pt x="43" y="65"/>
                  <a:pt x="43" y="65"/>
                  <a:pt x="43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2" y="65"/>
                  <a:pt x="12" y="66"/>
                  <a:pt x="11" y="66"/>
                </a:cubicBezTo>
                <a:cubicBezTo>
                  <a:pt x="11" y="66"/>
                  <a:pt x="11" y="66"/>
                  <a:pt x="11" y="6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0" y="78"/>
                  <a:pt x="0" y="79"/>
                </a:cubicBezTo>
                <a:cubicBezTo>
                  <a:pt x="0" y="79"/>
                  <a:pt x="0" y="80"/>
                  <a:pt x="0" y="80"/>
                </a:cubicBezTo>
                <a:cubicBezTo>
                  <a:pt x="11" y="92"/>
                  <a:pt x="11" y="92"/>
                  <a:pt x="11" y="92"/>
                </a:cubicBezTo>
                <a:cubicBezTo>
                  <a:pt x="12" y="92"/>
                  <a:pt x="12" y="92"/>
                  <a:pt x="13" y="92"/>
                </a:cubicBezTo>
                <a:cubicBezTo>
                  <a:pt x="43" y="92"/>
                  <a:pt x="43" y="92"/>
                  <a:pt x="43" y="92"/>
                </a:cubicBezTo>
                <a:cubicBezTo>
                  <a:pt x="43" y="128"/>
                  <a:pt x="43" y="128"/>
                  <a:pt x="43" y="128"/>
                </a:cubicBezTo>
                <a:cubicBezTo>
                  <a:pt x="63" y="128"/>
                  <a:pt x="63" y="128"/>
                  <a:pt x="63" y="128"/>
                </a:cubicBezTo>
                <a:cubicBezTo>
                  <a:pt x="63" y="92"/>
                  <a:pt x="63" y="92"/>
                  <a:pt x="63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9" y="90"/>
                  <a:pt x="99" y="86"/>
                </a:cubicBezTo>
                <a:cubicBezTo>
                  <a:pt x="99" y="71"/>
                  <a:pt x="99" y="71"/>
                  <a:pt x="99" y="71"/>
                </a:cubicBezTo>
                <a:cubicBezTo>
                  <a:pt x="99" y="68"/>
                  <a:pt x="96" y="65"/>
                  <a:pt x="93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49"/>
                  <a:pt x="63" y="49"/>
                  <a:pt x="63" y="49"/>
                </a:cubicBezTo>
                <a:cubicBezTo>
                  <a:pt x="93" y="49"/>
                  <a:pt x="93" y="49"/>
                  <a:pt x="93" y="49"/>
                </a:cubicBezTo>
                <a:cubicBezTo>
                  <a:pt x="94" y="49"/>
                  <a:pt x="94" y="49"/>
                  <a:pt x="95" y="48"/>
                </a:cubicBezTo>
                <a:cubicBezTo>
                  <a:pt x="95" y="48"/>
                  <a:pt x="95" y="48"/>
                  <a:pt x="95" y="48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6" y="36"/>
                  <a:pt x="106" y="36"/>
                </a:cubicBezTo>
                <a:cubicBezTo>
                  <a:pt x="106" y="35"/>
                  <a:pt x="106" y="34"/>
                  <a:pt x="106" y="34"/>
                </a:cubicBezTo>
                <a:lnTo>
                  <a:pt x="95" y="23"/>
                </a:lnTo>
                <a:close/>
                <a:moveTo>
                  <a:pt x="48" y="10"/>
                </a:moveTo>
                <a:cubicBezTo>
                  <a:pt x="48" y="7"/>
                  <a:pt x="50" y="5"/>
                  <a:pt x="53" y="5"/>
                </a:cubicBezTo>
                <a:cubicBezTo>
                  <a:pt x="56" y="5"/>
                  <a:pt x="58" y="7"/>
                  <a:pt x="58" y="10"/>
                </a:cubicBezTo>
                <a:cubicBezTo>
                  <a:pt x="58" y="22"/>
                  <a:pt x="58" y="22"/>
                  <a:pt x="58" y="22"/>
                </a:cubicBezTo>
                <a:cubicBezTo>
                  <a:pt x="48" y="22"/>
                  <a:pt x="48" y="22"/>
                  <a:pt x="48" y="22"/>
                </a:cubicBezTo>
                <a:lnTo>
                  <a:pt x="48" y="10"/>
                </a:lnTo>
                <a:close/>
                <a:moveTo>
                  <a:pt x="58" y="123"/>
                </a:moveTo>
                <a:cubicBezTo>
                  <a:pt x="48" y="123"/>
                  <a:pt x="48" y="123"/>
                  <a:pt x="48" y="123"/>
                </a:cubicBezTo>
                <a:cubicBezTo>
                  <a:pt x="48" y="92"/>
                  <a:pt x="48" y="92"/>
                  <a:pt x="48" y="92"/>
                </a:cubicBezTo>
                <a:cubicBezTo>
                  <a:pt x="58" y="92"/>
                  <a:pt x="58" y="92"/>
                  <a:pt x="58" y="92"/>
                </a:cubicBezTo>
                <a:lnTo>
                  <a:pt x="58" y="123"/>
                </a:lnTo>
                <a:close/>
                <a:moveTo>
                  <a:pt x="94" y="70"/>
                </a:moveTo>
                <a:cubicBezTo>
                  <a:pt x="94" y="88"/>
                  <a:pt x="94" y="88"/>
                  <a:pt x="94" y="88"/>
                </a:cubicBezTo>
                <a:cubicBezTo>
                  <a:pt x="14" y="88"/>
                  <a:pt x="14" y="88"/>
                  <a:pt x="14" y="88"/>
                </a:cubicBezTo>
                <a:cubicBezTo>
                  <a:pt x="5" y="79"/>
                  <a:pt x="5" y="79"/>
                  <a:pt x="5" y="79"/>
                </a:cubicBezTo>
                <a:cubicBezTo>
                  <a:pt x="14" y="70"/>
                  <a:pt x="14" y="70"/>
                  <a:pt x="14" y="70"/>
                </a:cubicBezTo>
                <a:lnTo>
                  <a:pt x="94" y="70"/>
                </a:lnTo>
                <a:close/>
                <a:moveTo>
                  <a:pt x="48" y="65"/>
                </a:moveTo>
                <a:cubicBezTo>
                  <a:pt x="48" y="49"/>
                  <a:pt x="48" y="49"/>
                  <a:pt x="48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65"/>
                  <a:pt x="58" y="65"/>
                  <a:pt x="58" y="65"/>
                </a:cubicBezTo>
                <a:lnTo>
                  <a:pt x="48" y="65"/>
                </a:lnTo>
                <a:close/>
                <a:moveTo>
                  <a:pt x="92" y="44"/>
                </a:moveTo>
                <a:cubicBezTo>
                  <a:pt x="12" y="44"/>
                  <a:pt x="12" y="44"/>
                  <a:pt x="12" y="44"/>
                </a:cubicBezTo>
                <a:cubicBezTo>
                  <a:pt x="12" y="27"/>
                  <a:pt x="12" y="27"/>
                  <a:pt x="12" y="27"/>
                </a:cubicBezTo>
                <a:cubicBezTo>
                  <a:pt x="92" y="27"/>
                  <a:pt x="92" y="27"/>
                  <a:pt x="92" y="27"/>
                </a:cubicBezTo>
                <a:cubicBezTo>
                  <a:pt x="101" y="36"/>
                  <a:pt x="101" y="36"/>
                  <a:pt x="101" y="36"/>
                </a:cubicBezTo>
                <a:lnTo>
                  <a:pt x="92" y="4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28"/>
          <p:cNvSpPr>
            <a:spLocks noEditPoints="1"/>
          </p:cNvSpPr>
          <p:nvPr/>
        </p:nvSpPr>
        <p:spPr bwMode="auto">
          <a:xfrm>
            <a:off x="4411663" y="304800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1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2" y="101"/>
                  <a:pt x="106" y="10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229"/>
          <p:cNvSpPr>
            <a:spLocks noChangeArrowheads="1"/>
          </p:cNvSpPr>
          <p:nvPr/>
        </p:nvSpPr>
        <p:spPr bwMode="auto">
          <a:xfrm>
            <a:off x="4637088" y="530225"/>
            <a:ext cx="30163" cy="3016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30"/>
          <p:cNvSpPr>
            <a:spLocks noEditPoints="1"/>
          </p:cNvSpPr>
          <p:nvPr/>
        </p:nvSpPr>
        <p:spPr bwMode="auto">
          <a:xfrm>
            <a:off x="4576763" y="381000"/>
            <a:ext cx="150813" cy="330200"/>
          </a:xfrm>
          <a:custGeom>
            <a:avLst/>
            <a:gdLst>
              <a:gd name="T0" fmla="*/ 40 w 40"/>
              <a:gd name="T1" fmla="*/ 43 h 88"/>
              <a:gd name="T2" fmla="*/ 40 w 40"/>
              <a:gd name="T3" fmla="*/ 43 h 88"/>
              <a:gd name="T4" fmla="*/ 22 w 40"/>
              <a:gd name="T5" fmla="*/ 2 h 88"/>
              <a:gd name="T6" fmla="*/ 18 w 40"/>
              <a:gd name="T7" fmla="*/ 2 h 88"/>
              <a:gd name="T8" fmla="*/ 0 w 40"/>
              <a:gd name="T9" fmla="*/ 43 h 88"/>
              <a:gd name="T10" fmla="*/ 0 w 40"/>
              <a:gd name="T11" fmla="*/ 44 h 88"/>
              <a:gd name="T12" fmla="*/ 0 w 40"/>
              <a:gd name="T13" fmla="*/ 45 h 88"/>
              <a:gd name="T14" fmla="*/ 0 w 40"/>
              <a:gd name="T15" fmla="*/ 45 h 88"/>
              <a:gd name="T16" fmla="*/ 18 w 40"/>
              <a:gd name="T17" fmla="*/ 86 h 88"/>
              <a:gd name="T18" fmla="*/ 22 w 40"/>
              <a:gd name="T19" fmla="*/ 86 h 88"/>
              <a:gd name="T20" fmla="*/ 40 w 40"/>
              <a:gd name="T21" fmla="*/ 45 h 88"/>
              <a:gd name="T22" fmla="*/ 40 w 40"/>
              <a:gd name="T23" fmla="*/ 44 h 88"/>
              <a:gd name="T24" fmla="*/ 40 w 40"/>
              <a:gd name="T25" fmla="*/ 44 h 88"/>
              <a:gd name="T26" fmla="*/ 40 w 40"/>
              <a:gd name="T27" fmla="*/ 44 h 88"/>
              <a:gd name="T28" fmla="*/ 40 w 40"/>
              <a:gd name="T29" fmla="*/ 43 h 88"/>
              <a:gd name="T30" fmla="*/ 20 w 40"/>
              <a:gd name="T31" fmla="*/ 80 h 88"/>
              <a:gd name="T32" fmla="*/ 4 w 40"/>
              <a:gd name="T33" fmla="*/ 44 h 88"/>
              <a:gd name="T34" fmla="*/ 20 w 40"/>
              <a:gd name="T35" fmla="*/ 9 h 88"/>
              <a:gd name="T36" fmla="*/ 36 w 40"/>
              <a:gd name="T37" fmla="*/ 44 h 88"/>
              <a:gd name="T38" fmla="*/ 20 w 40"/>
              <a:gd name="T39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0" h="88">
                <a:moveTo>
                  <a:pt x="40" y="43"/>
                </a:moveTo>
                <a:cubicBezTo>
                  <a:pt x="40" y="43"/>
                  <a:pt x="40" y="43"/>
                  <a:pt x="40" y="43"/>
                </a:cubicBezTo>
                <a:cubicBezTo>
                  <a:pt x="22" y="2"/>
                  <a:pt x="22" y="2"/>
                  <a:pt x="22" y="2"/>
                </a:cubicBezTo>
                <a:cubicBezTo>
                  <a:pt x="21" y="0"/>
                  <a:pt x="19" y="0"/>
                  <a:pt x="18" y="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4"/>
                  <a:pt x="0" y="44"/>
                </a:cubicBezTo>
                <a:cubicBezTo>
                  <a:pt x="0" y="44"/>
                  <a:pt x="0" y="45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88"/>
                  <a:pt x="21" y="88"/>
                  <a:pt x="22" y="86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0" y="44"/>
                  <a:pt x="40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4"/>
                  <a:pt x="40" y="43"/>
                  <a:pt x="40" y="43"/>
                </a:cubicBezTo>
                <a:close/>
                <a:moveTo>
                  <a:pt x="20" y="80"/>
                </a:moveTo>
                <a:cubicBezTo>
                  <a:pt x="4" y="44"/>
                  <a:pt x="4" y="44"/>
                  <a:pt x="4" y="44"/>
                </a:cubicBezTo>
                <a:cubicBezTo>
                  <a:pt x="20" y="9"/>
                  <a:pt x="20" y="9"/>
                  <a:pt x="20" y="9"/>
                </a:cubicBezTo>
                <a:cubicBezTo>
                  <a:pt x="36" y="44"/>
                  <a:pt x="36" y="44"/>
                  <a:pt x="36" y="44"/>
                </a:cubicBezTo>
                <a:lnTo>
                  <a:pt x="20" y="8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31"/>
          <p:cNvSpPr>
            <a:spLocks/>
          </p:cNvSpPr>
          <p:nvPr/>
        </p:nvSpPr>
        <p:spPr bwMode="auto">
          <a:xfrm>
            <a:off x="3770313" y="519113"/>
            <a:ext cx="74613" cy="79375"/>
          </a:xfrm>
          <a:custGeom>
            <a:avLst/>
            <a:gdLst>
              <a:gd name="T0" fmla="*/ 4 w 20"/>
              <a:gd name="T1" fmla="*/ 1 h 21"/>
              <a:gd name="T2" fmla="*/ 1 w 20"/>
              <a:gd name="T3" fmla="*/ 1 h 21"/>
              <a:gd name="T4" fmla="*/ 0 w 20"/>
              <a:gd name="T5" fmla="*/ 3 h 21"/>
              <a:gd name="T6" fmla="*/ 1 w 20"/>
              <a:gd name="T7" fmla="*/ 4 h 21"/>
              <a:gd name="T8" fmla="*/ 7 w 20"/>
              <a:gd name="T9" fmla="*/ 11 h 21"/>
              <a:gd name="T10" fmla="*/ 1 w 20"/>
              <a:gd name="T11" fmla="*/ 17 h 21"/>
              <a:gd name="T12" fmla="*/ 0 w 20"/>
              <a:gd name="T13" fmla="*/ 18 h 21"/>
              <a:gd name="T14" fmla="*/ 1 w 20"/>
              <a:gd name="T15" fmla="*/ 20 h 21"/>
              <a:gd name="T16" fmla="*/ 4 w 20"/>
              <a:gd name="T17" fmla="*/ 20 h 21"/>
              <a:gd name="T18" fmla="*/ 10 w 20"/>
              <a:gd name="T19" fmla="*/ 14 h 21"/>
              <a:gd name="T20" fmla="*/ 16 w 20"/>
              <a:gd name="T21" fmla="*/ 20 h 21"/>
              <a:gd name="T22" fmla="*/ 20 w 20"/>
              <a:gd name="T23" fmla="*/ 20 h 21"/>
              <a:gd name="T24" fmla="*/ 20 w 20"/>
              <a:gd name="T25" fmla="*/ 18 h 21"/>
              <a:gd name="T26" fmla="*/ 20 w 20"/>
              <a:gd name="T27" fmla="*/ 17 h 21"/>
              <a:gd name="T28" fmla="*/ 13 w 20"/>
              <a:gd name="T29" fmla="*/ 11 h 21"/>
              <a:gd name="T30" fmla="*/ 20 w 20"/>
              <a:gd name="T31" fmla="*/ 4 h 21"/>
              <a:gd name="T32" fmla="*/ 20 w 20"/>
              <a:gd name="T33" fmla="*/ 3 h 21"/>
              <a:gd name="T34" fmla="*/ 20 w 20"/>
              <a:gd name="T35" fmla="*/ 1 h 21"/>
              <a:gd name="T36" fmla="*/ 16 w 20"/>
              <a:gd name="T37" fmla="*/ 1 h 21"/>
              <a:gd name="T38" fmla="*/ 10 w 20"/>
              <a:gd name="T39" fmla="*/ 7 h 21"/>
              <a:gd name="T40" fmla="*/ 4 w 20"/>
              <a:gd name="T41" fmla="*/ 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" h="21">
                <a:moveTo>
                  <a:pt x="4" y="1"/>
                </a:moveTo>
                <a:cubicBezTo>
                  <a:pt x="3" y="0"/>
                  <a:pt x="2" y="0"/>
                  <a:pt x="1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3"/>
                  <a:pt x="0" y="4"/>
                  <a:pt x="1" y="4"/>
                </a:cubicBezTo>
                <a:cubicBezTo>
                  <a:pt x="7" y="11"/>
                  <a:pt x="7" y="11"/>
                  <a:pt x="7" y="11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0" y="20"/>
                  <a:pt x="1" y="20"/>
                </a:cubicBezTo>
                <a:cubicBezTo>
                  <a:pt x="2" y="21"/>
                  <a:pt x="3" y="21"/>
                  <a:pt x="4" y="20"/>
                </a:cubicBezTo>
                <a:cubicBezTo>
                  <a:pt x="10" y="14"/>
                  <a:pt x="10" y="14"/>
                  <a:pt x="10" y="14"/>
                </a:cubicBezTo>
                <a:cubicBezTo>
                  <a:pt x="16" y="20"/>
                  <a:pt x="16" y="20"/>
                  <a:pt x="16" y="20"/>
                </a:cubicBezTo>
                <a:cubicBezTo>
                  <a:pt x="17" y="21"/>
                  <a:pt x="19" y="21"/>
                  <a:pt x="20" y="20"/>
                </a:cubicBezTo>
                <a:cubicBezTo>
                  <a:pt x="20" y="20"/>
                  <a:pt x="20" y="19"/>
                  <a:pt x="20" y="18"/>
                </a:cubicBezTo>
                <a:cubicBezTo>
                  <a:pt x="20" y="18"/>
                  <a:pt x="20" y="17"/>
                  <a:pt x="20" y="17"/>
                </a:cubicBezTo>
                <a:cubicBezTo>
                  <a:pt x="13" y="11"/>
                  <a:pt x="13" y="11"/>
                  <a:pt x="13" y="11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3"/>
                  <a:pt x="20" y="3"/>
                </a:cubicBezTo>
                <a:cubicBezTo>
                  <a:pt x="20" y="2"/>
                  <a:pt x="20" y="2"/>
                  <a:pt x="20" y="1"/>
                </a:cubicBezTo>
                <a:cubicBezTo>
                  <a:pt x="19" y="0"/>
                  <a:pt x="17" y="0"/>
                  <a:pt x="16" y="1"/>
                </a:cubicBezTo>
                <a:cubicBezTo>
                  <a:pt x="10" y="7"/>
                  <a:pt x="10" y="7"/>
                  <a:pt x="10" y="7"/>
                </a:cubicBezTo>
                <a:lnTo>
                  <a:pt x="4" y="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32"/>
          <p:cNvSpPr>
            <a:spLocks noEditPoints="1"/>
          </p:cNvSpPr>
          <p:nvPr/>
        </p:nvSpPr>
        <p:spPr bwMode="auto">
          <a:xfrm>
            <a:off x="3451225" y="354013"/>
            <a:ext cx="481013" cy="379413"/>
          </a:xfrm>
          <a:custGeom>
            <a:avLst/>
            <a:gdLst>
              <a:gd name="T0" fmla="*/ 126 w 128"/>
              <a:gd name="T1" fmla="*/ 1 h 101"/>
              <a:gd name="T2" fmla="*/ 96 w 128"/>
              <a:gd name="T3" fmla="*/ 8 h 101"/>
              <a:gd name="T4" fmla="*/ 63 w 128"/>
              <a:gd name="T5" fmla="*/ 1 h 101"/>
              <a:gd name="T6" fmla="*/ 3 w 128"/>
              <a:gd name="T7" fmla="*/ 1 h 101"/>
              <a:gd name="T8" fmla="*/ 0 w 128"/>
              <a:gd name="T9" fmla="*/ 2 h 101"/>
              <a:gd name="T10" fmla="*/ 2 w 128"/>
              <a:gd name="T11" fmla="*/ 94 h 101"/>
              <a:gd name="T12" fmla="*/ 33 w 128"/>
              <a:gd name="T13" fmla="*/ 101 h 101"/>
              <a:gd name="T14" fmla="*/ 64 w 128"/>
              <a:gd name="T15" fmla="*/ 94 h 101"/>
              <a:gd name="T16" fmla="*/ 95 w 128"/>
              <a:gd name="T17" fmla="*/ 101 h 101"/>
              <a:gd name="T18" fmla="*/ 126 w 128"/>
              <a:gd name="T19" fmla="*/ 94 h 101"/>
              <a:gd name="T20" fmla="*/ 128 w 128"/>
              <a:gd name="T21" fmla="*/ 2 h 101"/>
              <a:gd name="T22" fmla="*/ 97 w 128"/>
              <a:gd name="T23" fmla="*/ 96 h 101"/>
              <a:gd name="T24" fmla="*/ 95 w 128"/>
              <a:gd name="T25" fmla="*/ 71 h 101"/>
              <a:gd name="T26" fmla="*/ 93 w 128"/>
              <a:gd name="T27" fmla="*/ 96 h 101"/>
              <a:gd name="T28" fmla="*/ 66 w 128"/>
              <a:gd name="T29" fmla="*/ 68 h 101"/>
              <a:gd name="T30" fmla="*/ 62 w 128"/>
              <a:gd name="T31" fmla="*/ 68 h 101"/>
              <a:gd name="T32" fmla="*/ 35 w 128"/>
              <a:gd name="T33" fmla="*/ 96 h 101"/>
              <a:gd name="T34" fmla="*/ 33 w 128"/>
              <a:gd name="T35" fmla="*/ 67 h 101"/>
              <a:gd name="T36" fmla="*/ 31 w 128"/>
              <a:gd name="T37" fmla="*/ 96 h 101"/>
              <a:gd name="T38" fmla="*/ 4 w 128"/>
              <a:gd name="T39" fmla="*/ 65 h 101"/>
              <a:gd name="T40" fmla="*/ 26 w 128"/>
              <a:gd name="T41" fmla="*/ 59 h 101"/>
              <a:gd name="T42" fmla="*/ 25 w 128"/>
              <a:gd name="T43" fmla="*/ 55 h 101"/>
              <a:gd name="T44" fmla="*/ 4 w 128"/>
              <a:gd name="T45" fmla="*/ 60 h 101"/>
              <a:gd name="T46" fmla="*/ 31 w 128"/>
              <a:gd name="T47" fmla="*/ 12 h 101"/>
              <a:gd name="T48" fmla="*/ 33 w 128"/>
              <a:gd name="T49" fmla="*/ 43 h 101"/>
              <a:gd name="T50" fmla="*/ 35 w 128"/>
              <a:gd name="T51" fmla="*/ 12 h 101"/>
              <a:gd name="T52" fmla="*/ 62 w 128"/>
              <a:gd name="T53" fmla="*/ 39 h 101"/>
              <a:gd name="T54" fmla="*/ 66 w 128"/>
              <a:gd name="T55" fmla="*/ 39 h 101"/>
              <a:gd name="T56" fmla="*/ 93 w 128"/>
              <a:gd name="T57" fmla="*/ 12 h 101"/>
              <a:gd name="T58" fmla="*/ 95 w 128"/>
              <a:gd name="T59" fmla="*/ 38 h 101"/>
              <a:gd name="T60" fmla="*/ 97 w 128"/>
              <a:gd name="T61" fmla="*/ 12 h 101"/>
              <a:gd name="T62" fmla="*/ 124 w 128"/>
              <a:gd name="T63" fmla="*/ 9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" h="101">
                <a:moveTo>
                  <a:pt x="128" y="2"/>
                </a:moveTo>
                <a:cubicBezTo>
                  <a:pt x="128" y="1"/>
                  <a:pt x="127" y="1"/>
                  <a:pt x="126" y="1"/>
                </a:cubicBezTo>
                <a:cubicBezTo>
                  <a:pt x="126" y="1"/>
                  <a:pt x="125" y="1"/>
                  <a:pt x="125" y="1"/>
                </a:cubicBezTo>
                <a:cubicBezTo>
                  <a:pt x="96" y="8"/>
                  <a:pt x="96" y="8"/>
                  <a:pt x="96" y="8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0"/>
                  <a:pt x="64" y="1"/>
                  <a:pt x="63" y="1"/>
                </a:cubicBezTo>
                <a:cubicBezTo>
                  <a:pt x="32" y="8"/>
                  <a:pt x="32" y="8"/>
                  <a:pt x="32" y="8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2" y="1"/>
                  <a:pt x="2" y="1"/>
                </a:cubicBezTo>
                <a:cubicBezTo>
                  <a:pt x="1" y="1"/>
                  <a:pt x="0" y="1"/>
                  <a:pt x="0" y="2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3"/>
                  <a:pt x="1" y="94"/>
                  <a:pt x="2" y="94"/>
                </a:cubicBezTo>
                <a:cubicBezTo>
                  <a:pt x="32" y="101"/>
                  <a:pt x="32" y="101"/>
                  <a:pt x="32" y="101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63" y="94"/>
                  <a:pt x="63" y="94"/>
                  <a:pt x="63" y="94"/>
                </a:cubicBezTo>
                <a:cubicBezTo>
                  <a:pt x="63" y="94"/>
                  <a:pt x="64" y="94"/>
                  <a:pt x="64" y="94"/>
                </a:cubicBezTo>
                <a:cubicBezTo>
                  <a:pt x="64" y="94"/>
                  <a:pt x="65" y="94"/>
                  <a:pt x="65" y="94"/>
                </a:cubicBezTo>
                <a:cubicBezTo>
                  <a:pt x="95" y="101"/>
                  <a:pt x="95" y="101"/>
                  <a:pt x="95" y="101"/>
                </a:cubicBezTo>
                <a:cubicBezTo>
                  <a:pt x="95" y="101"/>
                  <a:pt x="95" y="101"/>
                  <a:pt x="96" y="101"/>
                </a:cubicBezTo>
                <a:cubicBezTo>
                  <a:pt x="126" y="94"/>
                  <a:pt x="126" y="94"/>
                  <a:pt x="126" y="94"/>
                </a:cubicBezTo>
                <a:cubicBezTo>
                  <a:pt x="127" y="94"/>
                  <a:pt x="128" y="93"/>
                  <a:pt x="128" y="92"/>
                </a:cubicBezTo>
                <a:lnTo>
                  <a:pt x="128" y="2"/>
                </a:lnTo>
                <a:close/>
                <a:moveTo>
                  <a:pt x="124" y="90"/>
                </a:moveTo>
                <a:cubicBezTo>
                  <a:pt x="97" y="96"/>
                  <a:pt x="97" y="96"/>
                  <a:pt x="97" y="96"/>
                </a:cubicBezTo>
                <a:cubicBezTo>
                  <a:pt x="97" y="74"/>
                  <a:pt x="97" y="74"/>
                  <a:pt x="97" y="74"/>
                </a:cubicBezTo>
                <a:cubicBezTo>
                  <a:pt x="97" y="72"/>
                  <a:pt x="96" y="71"/>
                  <a:pt x="95" y="71"/>
                </a:cubicBezTo>
                <a:cubicBezTo>
                  <a:pt x="94" y="71"/>
                  <a:pt x="93" y="72"/>
                  <a:pt x="93" y="74"/>
                </a:cubicBezTo>
                <a:cubicBezTo>
                  <a:pt x="93" y="96"/>
                  <a:pt x="93" y="96"/>
                  <a:pt x="93" y="96"/>
                </a:cubicBezTo>
                <a:cubicBezTo>
                  <a:pt x="66" y="90"/>
                  <a:pt x="66" y="90"/>
                  <a:pt x="66" y="90"/>
                </a:cubicBezTo>
                <a:cubicBezTo>
                  <a:pt x="66" y="68"/>
                  <a:pt x="66" y="68"/>
                  <a:pt x="66" y="68"/>
                </a:cubicBezTo>
                <a:cubicBezTo>
                  <a:pt x="66" y="66"/>
                  <a:pt x="65" y="65"/>
                  <a:pt x="64" y="65"/>
                </a:cubicBezTo>
                <a:cubicBezTo>
                  <a:pt x="63" y="65"/>
                  <a:pt x="62" y="66"/>
                  <a:pt x="62" y="68"/>
                </a:cubicBezTo>
                <a:cubicBezTo>
                  <a:pt x="62" y="90"/>
                  <a:pt x="62" y="90"/>
                  <a:pt x="62" y="90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68"/>
                  <a:pt x="34" y="67"/>
                  <a:pt x="33" y="67"/>
                </a:cubicBezTo>
                <a:cubicBezTo>
                  <a:pt x="32" y="67"/>
                  <a:pt x="31" y="68"/>
                  <a:pt x="31" y="70"/>
                </a:cubicBezTo>
                <a:cubicBezTo>
                  <a:pt x="31" y="96"/>
                  <a:pt x="31" y="96"/>
                  <a:pt x="31" y="96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65"/>
                  <a:pt x="4" y="65"/>
                  <a:pt x="4" y="65"/>
                </a:cubicBezTo>
                <a:cubicBezTo>
                  <a:pt x="5" y="64"/>
                  <a:pt x="5" y="64"/>
                  <a:pt x="5" y="64"/>
                </a:cubicBezTo>
                <a:cubicBezTo>
                  <a:pt x="12" y="62"/>
                  <a:pt x="19" y="60"/>
                  <a:pt x="26" y="59"/>
                </a:cubicBezTo>
                <a:cubicBezTo>
                  <a:pt x="27" y="59"/>
                  <a:pt x="28" y="58"/>
                  <a:pt x="28" y="57"/>
                </a:cubicBezTo>
                <a:cubicBezTo>
                  <a:pt x="28" y="55"/>
                  <a:pt x="26" y="54"/>
                  <a:pt x="25" y="55"/>
                </a:cubicBezTo>
                <a:cubicBezTo>
                  <a:pt x="19" y="56"/>
                  <a:pt x="12" y="57"/>
                  <a:pt x="6" y="59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6"/>
                  <a:pt x="4" y="6"/>
                  <a:pt x="4" y="6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2"/>
                  <a:pt x="32" y="43"/>
                  <a:pt x="33" y="43"/>
                </a:cubicBezTo>
                <a:cubicBezTo>
                  <a:pt x="34" y="43"/>
                  <a:pt x="35" y="42"/>
                  <a:pt x="35" y="41"/>
                </a:cubicBezTo>
                <a:cubicBezTo>
                  <a:pt x="35" y="12"/>
                  <a:pt x="35" y="12"/>
                  <a:pt x="35" y="12"/>
                </a:cubicBezTo>
                <a:cubicBezTo>
                  <a:pt x="62" y="6"/>
                  <a:pt x="62" y="6"/>
                  <a:pt x="62" y="6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40"/>
                  <a:pt x="63" y="41"/>
                  <a:pt x="64" y="41"/>
                </a:cubicBezTo>
                <a:cubicBezTo>
                  <a:pt x="65" y="41"/>
                  <a:pt x="66" y="40"/>
                  <a:pt x="66" y="39"/>
                </a:cubicBezTo>
                <a:cubicBezTo>
                  <a:pt x="66" y="6"/>
                  <a:pt x="66" y="6"/>
                  <a:pt x="66" y="6"/>
                </a:cubicBezTo>
                <a:cubicBezTo>
                  <a:pt x="93" y="12"/>
                  <a:pt x="93" y="12"/>
                  <a:pt x="93" y="12"/>
                </a:cubicBezTo>
                <a:cubicBezTo>
                  <a:pt x="93" y="36"/>
                  <a:pt x="93" y="36"/>
                  <a:pt x="93" y="36"/>
                </a:cubicBezTo>
                <a:cubicBezTo>
                  <a:pt x="93" y="37"/>
                  <a:pt x="94" y="38"/>
                  <a:pt x="95" y="38"/>
                </a:cubicBezTo>
                <a:cubicBezTo>
                  <a:pt x="96" y="38"/>
                  <a:pt x="97" y="37"/>
                  <a:pt x="97" y="36"/>
                </a:cubicBezTo>
                <a:cubicBezTo>
                  <a:pt x="97" y="12"/>
                  <a:pt x="97" y="12"/>
                  <a:pt x="97" y="12"/>
                </a:cubicBezTo>
                <a:cubicBezTo>
                  <a:pt x="124" y="6"/>
                  <a:pt x="124" y="6"/>
                  <a:pt x="124" y="6"/>
                </a:cubicBezTo>
                <a:lnTo>
                  <a:pt x="124" y="9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33"/>
          <p:cNvSpPr>
            <a:spLocks/>
          </p:cNvSpPr>
          <p:nvPr/>
        </p:nvSpPr>
        <p:spPr bwMode="auto">
          <a:xfrm>
            <a:off x="3594100" y="546100"/>
            <a:ext cx="77788" cy="22225"/>
          </a:xfrm>
          <a:custGeom>
            <a:avLst/>
            <a:gdLst>
              <a:gd name="T0" fmla="*/ 18 w 21"/>
              <a:gd name="T1" fmla="*/ 0 h 6"/>
              <a:gd name="T2" fmla="*/ 2 w 21"/>
              <a:gd name="T3" fmla="*/ 1 h 6"/>
              <a:gd name="T4" fmla="*/ 0 w 21"/>
              <a:gd name="T5" fmla="*/ 3 h 6"/>
              <a:gd name="T6" fmla="*/ 3 w 21"/>
              <a:gd name="T7" fmla="*/ 6 h 6"/>
              <a:gd name="T8" fmla="*/ 19 w 21"/>
              <a:gd name="T9" fmla="*/ 4 h 6"/>
              <a:gd name="T10" fmla="*/ 21 w 21"/>
              <a:gd name="T11" fmla="*/ 2 h 6"/>
              <a:gd name="T12" fmla="*/ 18 w 21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6">
                <a:moveTo>
                  <a:pt x="18" y="0"/>
                </a:moveTo>
                <a:cubicBezTo>
                  <a:pt x="18" y="0"/>
                  <a:pt x="7" y="0"/>
                  <a:pt x="2" y="1"/>
                </a:cubicBezTo>
                <a:cubicBezTo>
                  <a:pt x="1" y="1"/>
                  <a:pt x="0" y="2"/>
                  <a:pt x="0" y="3"/>
                </a:cubicBezTo>
                <a:cubicBezTo>
                  <a:pt x="0" y="5"/>
                  <a:pt x="1" y="6"/>
                  <a:pt x="3" y="6"/>
                </a:cubicBezTo>
                <a:cubicBezTo>
                  <a:pt x="8" y="5"/>
                  <a:pt x="19" y="4"/>
                  <a:pt x="19" y="4"/>
                </a:cubicBezTo>
                <a:cubicBezTo>
                  <a:pt x="20" y="4"/>
                  <a:pt x="21" y="3"/>
                  <a:pt x="21" y="2"/>
                </a:cubicBezTo>
                <a:cubicBezTo>
                  <a:pt x="21" y="1"/>
                  <a:pt x="20" y="0"/>
                  <a:pt x="18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34"/>
          <p:cNvSpPr>
            <a:spLocks/>
          </p:cNvSpPr>
          <p:nvPr/>
        </p:nvSpPr>
        <p:spPr bwMode="auto">
          <a:xfrm>
            <a:off x="3709988" y="546100"/>
            <a:ext cx="33338" cy="19050"/>
          </a:xfrm>
          <a:custGeom>
            <a:avLst/>
            <a:gdLst>
              <a:gd name="T0" fmla="*/ 7 w 9"/>
              <a:gd name="T1" fmla="*/ 0 h 5"/>
              <a:gd name="T2" fmla="*/ 2 w 9"/>
              <a:gd name="T3" fmla="*/ 0 h 5"/>
              <a:gd name="T4" fmla="*/ 0 w 9"/>
              <a:gd name="T5" fmla="*/ 2 h 5"/>
              <a:gd name="T6" fmla="*/ 3 w 9"/>
              <a:gd name="T7" fmla="*/ 4 h 5"/>
              <a:gd name="T8" fmla="*/ 3 w 9"/>
              <a:gd name="T9" fmla="*/ 4 h 5"/>
              <a:gd name="T10" fmla="*/ 7 w 9"/>
              <a:gd name="T11" fmla="*/ 5 h 5"/>
              <a:gd name="T12" fmla="*/ 9 w 9"/>
              <a:gd name="T13" fmla="*/ 2 h 5"/>
              <a:gd name="T14" fmla="*/ 7 w 9"/>
              <a:gd name="T1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5">
                <a:moveTo>
                  <a:pt x="7" y="0"/>
                </a:moveTo>
                <a:cubicBezTo>
                  <a:pt x="7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3" y="4"/>
                </a:cubicBezTo>
                <a:cubicBezTo>
                  <a:pt x="3" y="4"/>
                  <a:pt x="3" y="4"/>
                  <a:pt x="3" y="4"/>
                </a:cubicBezTo>
                <a:cubicBezTo>
                  <a:pt x="4" y="4"/>
                  <a:pt x="7" y="5"/>
                  <a:pt x="7" y="5"/>
                </a:cubicBezTo>
                <a:cubicBezTo>
                  <a:pt x="8" y="5"/>
                  <a:pt x="9" y="4"/>
                  <a:pt x="9" y="2"/>
                </a:cubicBezTo>
                <a:cubicBezTo>
                  <a:pt x="9" y="1"/>
                  <a:pt x="8" y="0"/>
                  <a:pt x="7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35"/>
          <p:cNvSpPr>
            <a:spLocks noEditPoints="1"/>
          </p:cNvSpPr>
          <p:nvPr/>
        </p:nvSpPr>
        <p:spPr bwMode="auto">
          <a:xfrm>
            <a:off x="2489200" y="354013"/>
            <a:ext cx="481013" cy="379413"/>
          </a:xfrm>
          <a:custGeom>
            <a:avLst/>
            <a:gdLst>
              <a:gd name="T0" fmla="*/ 128 w 128"/>
              <a:gd name="T1" fmla="*/ 92 h 101"/>
              <a:gd name="T2" fmla="*/ 128 w 128"/>
              <a:gd name="T3" fmla="*/ 2 h 101"/>
              <a:gd name="T4" fmla="*/ 126 w 128"/>
              <a:gd name="T5" fmla="*/ 1 h 101"/>
              <a:gd name="T6" fmla="*/ 125 w 128"/>
              <a:gd name="T7" fmla="*/ 1 h 101"/>
              <a:gd name="T8" fmla="*/ 96 w 128"/>
              <a:gd name="T9" fmla="*/ 8 h 101"/>
              <a:gd name="T10" fmla="*/ 65 w 128"/>
              <a:gd name="T11" fmla="*/ 1 h 101"/>
              <a:gd name="T12" fmla="*/ 63 w 128"/>
              <a:gd name="T13" fmla="*/ 1 h 101"/>
              <a:gd name="T14" fmla="*/ 32 w 128"/>
              <a:gd name="T15" fmla="*/ 8 h 101"/>
              <a:gd name="T16" fmla="*/ 3 w 128"/>
              <a:gd name="T17" fmla="*/ 1 h 101"/>
              <a:gd name="T18" fmla="*/ 2 w 128"/>
              <a:gd name="T19" fmla="*/ 1 h 101"/>
              <a:gd name="T20" fmla="*/ 0 w 128"/>
              <a:gd name="T21" fmla="*/ 2 h 101"/>
              <a:gd name="T22" fmla="*/ 0 w 128"/>
              <a:gd name="T23" fmla="*/ 93 h 101"/>
              <a:gd name="T24" fmla="*/ 2 w 128"/>
              <a:gd name="T25" fmla="*/ 94 h 101"/>
              <a:gd name="T26" fmla="*/ 32 w 128"/>
              <a:gd name="T27" fmla="*/ 101 h 101"/>
              <a:gd name="T28" fmla="*/ 33 w 128"/>
              <a:gd name="T29" fmla="*/ 101 h 101"/>
              <a:gd name="T30" fmla="*/ 63 w 128"/>
              <a:gd name="T31" fmla="*/ 94 h 101"/>
              <a:gd name="T32" fmla="*/ 64 w 128"/>
              <a:gd name="T33" fmla="*/ 94 h 101"/>
              <a:gd name="T34" fmla="*/ 65 w 128"/>
              <a:gd name="T35" fmla="*/ 94 h 101"/>
              <a:gd name="T36" fmla="*/ 95 w 128"/>
              <a:gd name="T37" fmla="*/ 101 h 101"/>
              <a:gd name="T38" fmla="*/ 96 w 128"/>
              <a:gd name="T39" fmla="*/ 101 h 101"/>
              <a:gd name="T40" fmla="*/ 126 w 128"/>
              <a:gd name="T41" fmla="*/ 94 h 101"/>
              <a:gd name="T42" fmla="*/ 128 w 128"/>
              <a:gd name="T43" fmla="*/ 92 h 101"/>
              <a:gd name="T44" fmla="*/ 31 w 128"/>
              <a:gd name="T45" fmla="*/ 96 h 101"/>
              <a:gd name="T46" fmla="*/ 4 w 128"/>
              <a:gd name="T47" fmla="*/ 90 h 101"/>
              <a:gd name="T48" fmla="*/ 4 w 128"/>
              <a:gd name="T49" fmla="*/ 6 h 101"/>
              <a:gd name="T50" fmla="*/ 31 w 128"/>
              <a:gd name="T51" fmla="*/ 12 h 101"/>
              <a:gd name="T52" fmla="*/ 31 w 128"/>
              <a:gd name="T53" fmla="*/ 96 h 101"/>
              <a:gd name="T54" fmla="*/ 62 w 128"/>
              <a:gd name="T55" fmla="*/ 90 h 101"/>
              <a:gd name="T56" fmla="*/ 35 w 128"/>
              <a:gd name="T57" fmla="*/ 96 h 101"/>
              <a:gd name="T58" fmla="*/ 35 w 128"/>
              <a:gd name="T59" fmla="*/ 12 h 101"/>
              <a:gd name="T60" fmla="*/ 62 w 128"/>
              <a:gd name="T61" fmla="*/ 6 h 101"/>
              <a:gd name="T62" fmla="*/ 62 w 128"/>
              <a:gd name="T63" fmla="*/ 90 h 101"/>
              <a:gd name="T64" fmla="*/ 93 w 128"/>
              <a:gd name="T65" fmla="*/ 96 h 101"/>
              <a:gd name="T66" fmla="*/ 66 w 128"/>
              <a:gd name="T67" fmla="*/ 90 h 101"/>
              <a:gd name="T68" fmla="*/ 66 w 128"/>
              <a:gd name="T69" fmla="*/ 6 h 101"/>
              <a:gd name="T70" fmla="*/ 93 w 128"/>
              <a:gd name="T71" fmla="*/ 12 h 101"/>
              <a:gd name="T72" fmla="*/ 93 w 128"/>
              <a:gd name="T73" fmla="*/ 96 h 101"/>
              <a:gd name="T74" fmla="*/ 124 w 128"/>
              <a:gd name="T75" fmla="*/ 90 h 101"/>
              <a:gd name="T76" fmla="*/ 97 w 128"/>
              <a:gd name="T77" fmla="*/ 96 h 101"/>
              <a:gd name="T78" fmla="*/ 97 w 128"/>
              <a:gd name="T79" fmla="*/ 12 h 101"/>
              <a:gd name="T80" fmla="*/ 124 w 128"/>
              <a:gd name="T81" fmla="*/ 6 h 101"/>
              <a:gd name="T82" fmla="*/ 124 w 128"/>
              <a:gd name="T83" fmla="*/ 9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01">
                <a:moveTo>
                  <a:pt x="128" y="92"/>
                </a:moveTo>
                <a:cubicBezTo>
                  <a:pt x="128" y="2"/>
                  <a:pt x="128" y="2"/>
                  <a:pt x="128" y="2"/>
                </a:cubicBezTo>
                <a:cubicBezTo>
                  <a:pt x="128" y="1"/>
                  <a:pt x="127" y="1"/>
                  <a:pt x="126" y="1"/>
                </a:cubicBezTo>
                <a:cubicBezTo>
                  <a:pt x="126" y="1"/>
                  <a:pt x="125" y="1"/>
                  <a:pt x="125" y="1"/>
                </a:cubicBezTo>
                <a:cubicBezTo>
                  <a:pt x="96" y="8"/>
                  <a:pt x="96" y="8"/>
                  <a:pt x="96" y="8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0"/>
                  <a:pt x="64" y="1"/>
                  <a:pt x="63" y="1"/>
                </a:cubicBezTo>
                <a:cubicBezTo>
                  <a:pt x="32" y="8"/>
                  <a:pt x="32" y="8"/>
                  <a:pt x="32" y="8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2" y="1"/>
                  <a:pt x="2" y="1"/>
                </a:cubicBezTo>
                <a:cubicBezTo>
                  <a:pt x="1" y="1"/>
                  <a:pt x="0" y="1"/>
                  <a:pt x="0" y="2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3"/>
                  <a:pt x="1" y="94"/>
                  <a:pt x="2" y="94"/>
                </a:cubicBezTo>
                <a:cubicBezTo>
                  <a:pt x="32" y="101"/>
                  <a:pt x="32" y="101"/>
                  <a:pt x="32" y="101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63" y="94"/>
                  <a:pt x="63" y="94"/>
                  <a:pt x="63" y="94"/>
                </a:cubicBezTo>
                <a:cubicBezTo>
                  <a:pt x="63" y="94"/>
                  <a:pt x="64" y="94"/>
                  <a:pt x="64" y="94"/>
                </a:cubicBezTo>
                <a:cubicBezTo>
                  <a:pt x="64" y="94"/>
                  <a:pt x="65" y="94"/>
                  <a:pt x="65" y="94"/>
                </a:cubicBezTo>
                <a:cubicBezTo>
                  <a:pt x="95" y="101"/>
                  <a:pt x="95" y="101"/>
                  <a:pt x="95" y="101"/>
                </a:cubicBezTo>
                <a:cubicBezTo>
                  <a:pt x="95" y="101"/>
                  <a:pt x="95" y="101"/>
                  <a:pt x="96" y="101"/>
                </a:cubicBezTo>
                <a:cubicBezTo>
                  <a:pt x="126" y="94"/>
                  <a:pt x="126" y="94"/>
                  <a:pt x="126" y="94"/>
                </a:cubicBezTo>
                <a:cubicBezTo>
                  <a:pt x="127" y="94"/>
                  <a:pt x="128" y="93"/>
                  <a:pt x="128" y="92"/>
                </a:cubicBezTo>
                <a:close/>
                <a:moveTo>
                  <a:pt x="31" y="96"/>
                </a:moveTo>
                <a:cubicBezTo>
                  <a:pt x="4" y="90"/>
                  <a:pt x="4" y="90"/>
                  <a:pt x="4" y="90"/>
                </a:cubicBezTo>
                <a:cubicBezTo>
                  <a:pt x="4" y="6"/>
                  <a:pt x="4" y="6"/>
                  <a:pt x="4" y="6"/>
                </a:cubicBezTo>
                <a:cubicBezTo>
                  <a:pt x="31" y="12"/>
                  <a:pt x="31" y="12"/>
                  <a:pt x="31" y="12"/>
                </a:cubicBezTo>
                <a:lnTo>
                  <a:pt x="31" y="96"/>
                </a:lnTo>
                <a:close/>
                <a:moveTo>
                  <a:pt x="62" y="90"/>
                </a:moveTo>
                <a:cubicBezTo>
                  <a:pt x="35" y="96"/>
                  <a:pt x="35" y="96"/>
                  <a:pt x="35" y="96"/>
                </a:cubicBezTo>
                <a:cubicBezTo>
                  <a:pt x="35" y="12"/>
                  <a:pt x="35" y="12"/>
                  <a:pt x="35" y="12"/>
                </a:cubicBezTo>
                <a:cubicBezTo>
                  <a:pt x="62" y="6"/>
                  <a:pt x="62" y="6"/>
                  <a:pt x="62" y="6"/>
                </a:cubicBezTo>
                <a:lnTo>
                  <a:pt x="62" y="90"/>
                </a:lnTo>
                <a:close/>
                <a:moveTo>
                  <a:pt x="93" y="96"/>
                </a:moveTo>
                <a:cubicBezTo>
                  <a:pt x="66" y="90"/>
                  <a:pt x="66" y="90"/>
                  <a:pt x="66" y="90"/>
                </a:cubicBezTo>
                <a:cubicBezTo>
                  <a:pt x="66" y="6"/>
                  <a:pt x="66" y="6"/>
                  <a:pt x="66" y="6"/>
                </a:cubicBezTo>
                <a:cubicBezTo>
                  <a:pt x="93" y="12"/>
                  <a:pt x="93" y="12"/>
                  <a:pt x="93" y="12"/>
                </a:cubicBezTo>
                <a:lnTo>
                  <a:pt x="93" y="96"/>
                </a:lnTo>
                <a:close/>
                <a:moveTo>
                  <a:pt x="124" y="90"/>
                </a:moveTo>
                <a:cubicBezTo>
                  <a:pt x="97" y="96"/>
                  <a:pt x="97" y="96"/>
                  <a:pt x="97" y="96"/>
                </a:cubicBezTo>
                <a:cubicBezTo>
                  <a:pt x="97" y="12"/>
                  <a:pt x="97" y="12"/>
                  <a:pt x="97" y="12"/>
                </a:cubicBezTo>
                <a:cubicBezTo>
                  <a:pt x="124" y="6"/>
                  <a:pt x="124" y="6"/>
                  <a:pt x="124" y="6"/>
                </a:cubicBezTo>
                <a:lnTo>
                  <a:pt x="124" y="9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36"/>
          <p:cNvSpPr>
            <a:spLocks noEditPoints="1"/>
          </p:cNvSpPr>
          <p:nvPr/>
        </p:nvSpPr>
        <p:spPr bwMode="auto">
          <a:xfrm>
            <a:off x="1584325" y="304800"/>
            <a:ext cx="368300" cy="481013"/>
          </a:xfrm>
          <a:custGeom>
            <a:avLst/>
            <a:gdLst>
              <a:gd name="T0" fmla="*/ 83 w 98"/>
              <a:gd name="T1" fmla="*/ 14 h 128"/>
              <a:gd name="T2" fmla="*/ 49 w 98"/>
              <a:gd name="T3" fmla="*/ 0 h 128"/>
              <a:gd name="T4" fmla="*/ 15 w 98"/>
              <a:gd name="T5" fmla="*/ 14 h 128"/>
              <a:gd name="T6" fmla="*/ 0 w 98"/>
              <a:gd name="T7" fmla="*/ 49 h 128"/>
              <a:gd name="T8" fmla="*/ 23 w 98"/>
              <a:gd name="T9" fmla="*/ 99 h 128"/>
              <a:gd name="T10" fmla="*/ 38 w 98"/>
              <a:gd name="T11" fmla="*/ 118 h 128"/>
              <a:gd name="T12" fmla="*/ 43 w 98"/>
              <a:gd name="T13" fmla="*/ 124 h 128"/>
              <a:gd name="T14" fmla="*/ 44 w 98"/>
              <a:gd name="T15" fmla="*/ 126 h 128"/>
              <a:gd name="T16" fmla="*/ 45 w 98"/>
              <a:gd name="T17" fmla="*/ 126 h 128"/>
              <a:gd name="T18" fmla="*/ 45 w 98"/>
              <a:gd name="T19" fmla="*/ 127 h 128"/>
              <a:gd name="T20" fmla="*/ 49 w 98"/>
              <a:gd name="T21" fmla="*/ 128 h 128"/>
              <a:gd name="T22" fmla="*/ 49 w 98"/>
              <a:gd name="T23" fmla="*/ 128 h 128"/>
              <a:gd name="T24" fmla="*/ 53 w 98"/>
              <a:gd name="T25" fmla="*/ 127 h 128"/>
              <a:gd name="T26" fmla="*/ 53 w 98"/>
              <a:gd name="T27" fmla="*/ 126 h 128"/>
              <a:gd name="T28" fmla="*/ 54 w 98"/>
              <a:gd name="T29" fmla="*/ 126 h 128"/>
              <a:gd name="T30" fmla="*/ 55 w 98"/>
              <a:gd name="T31" fmla="*/ 124 h 128"/>
              <a:gd name="T32" fmla="*/ 60 w 98"/>
              <a:gd name="T33" fmla="*/ 118 h 128"/>
              <a:gd name="T34" fmla="*/ 75 w 98"/>
              <a:gd name="T35" fmla="*/ 99 h 128"/>
              <a:gd name="T36" fmla="*/ 98 w 98"/>
              <a:gd name="T37" fmla="*/ 49 h 128"/>
              <a:gd name="T38" fmla="*/ 83 w 98"/>
              <a:gd name="T39" fmla="*/ 14 h 128"/>
              <a:gd name="T40" fmla="*/ 72 w 98"/>
              <a:gd name="T41" fmla="*/ 96 h 128"/>
              <a:gd name="T42" fmla="*/ 50 w 98"/>
              <a:gd name="T43" fmla="*/ 123 h 128"/>
              <a:gd name="T44" fmla="*/ 49 w 98"/>
              <a:gd name="T45" fmla="*/ 124 h 128"/>
              <a:gd name="T46" fmla="*/ 48 w 98"/>
              <a:gd name="T47" fmla="*/ 123 h 128"/>
              <a:gd name="T48" fmla="*/ 26 w 98"/>
              <a:gd name="T49" fmla="*/ 96 h 128"/>
              <a:gd name="T50" fmla="*/ 5 w 98"/>
              <a:gd name="T51" fmla="*/ 49 h 128"/>
              <a:gd name="T52" fmla="*/ 18 w 98"/>
              <a:gd name="T53" fmla="*/ 17 h 128"/>
              <a:gd name="T54" fmla="*/ 49 w 98"/>
              <a:gd name="T55" fmla="*/ 5 h 128"/>
              <a:gd name="T56" fmla="*/ 80 w 98"/>
              <a:gd name="T57" fmla="*/ 17 h 128"/>
              <a:gd name="T58" fmla="*/ 93 w 98"/>
              <a:gd name="T59" fmla="*/ 49 h 128"/>
              <a:gd name="T60" fmla="*/ 72 w 98"/>
              <a:gd name="T61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8" h="128">
                <a:moveTo>
                  <a:pt x="83" y="14"/>
                </a:moveTo>
                <a:cubicBezTo>
                  <a:pt x="74" y="5"/>
                  <a:pt x="62" y="0"/>
                  <a:pt x="49" y="0"/>
                </a:cubicBezTo>
                <a:cubicBezTo>
                  <a:pt x="36" y="0"/>
                  <a:pt x="24" y="5"/>
                  <a:pt x="15" y="14"/>
                </a:cubicBezTo>
                <a:cubicBezTo>
                  <a:pt x="5" y="23"/>
                  <a:pt x="0" y="36"/>
                  <a:pt x="0" y="49"/>
                </a:cubicBezTo>
                <a:cubicBezTo>
                  <a:pt x="0" y="61"/>
                  <a:pt x="8" y="78"/>
                  <a:pt x="23" y="99"/>
                </a:cubicBezTo>
                <a:cubicBezTo>
                  <a:pt x="28" y="107"/>
                  <a:pt x="34" y="114"/>
                  <a:pt x="38" y="118"/>
                </a:cubicBezTo>
                <a:cubicBezTo>
                  <a:pt x="40" y="121"/>
                  <a:pt x="42" y="123"/>
                  <a:pt x="43" y="124"/>
                </a:cubicBezTo>
                <a:cubicBezTo>
                  <a:pt x="43" y="125"/>
                  <a:pt x="44" y="125"/>
                  <a:pt x="44" y="126"/>
                </a:cubicBezTo>
                <a:cubicBezTo>
                  <a:pt x="44" y="126"/>
                  <a:pt x="45" y="126"/>
                  <a:pt x="45" y="126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6" y="127"/>
                  <a:pt x="48" y="128"/>
                  <a:pt x="49" y="128"/>
                </a:cubicBezTo>
                <a:cubicBezTo>
                  <a:pt x="49" y="128"/>
                  <a:pt x="49" y="128"/>
                  <a:pt x="49" y="128"/>
                </a:cubicBezTo>
                <a:cubicBezTo>
                  <a:pt x="50" y="128"/>
                  <a:pt x="52" y="127"/>
                  <a:pt x="53" y="127"/>
                </a:cubicBezTo>
                <a:cubicBezTo>
                  <a:pt x="53" y="126"/>
                  <a:pt x="53" y="126"/>
                  <a:pt x="53" y="126"/>
                </a:cubicBezTo>
                <a:cubicBezTo>
                  <a:pt x="53" y="126"/>
                  <a:pt x="54" y="126"/>
                  <a:pt x="54" y="126"/>
                </a:cubicBezTo>
                <a:cubicBezTo>
                  <a:pt x="55" y="124"/>
                  <a:pt x="55" y="124"/>
                  <a:pt x="55" y="124"/>
                </a:cubicBezTo>
                <a:cubicBezTo>
                  <a:pt x="56" y="123"/>
                  <a:pt x="58" y="121"/>
                  <a:pt x="60" y="118"/>
                </a:cubicBezTo>
                <a:cubicBezTo>
                  <a:pt x="64" y="114"/>
                  <a:pt x="70" y="107"/>
                  <a:pt x="75" y="99"/>
                </a:cubicBezTo>
                <a:cubicBezTo>
                  <a:pt x="90" y="78"/>
                  <a:pt x="98" y="61"/>
                  <a:pt x="98" y="49"/>
                </a:cubicBezTo>
                <a:cubicBezTo>
                  <a:pt x="98" y="36"/>
                  <a:pt x="93" y="23"/>
                  <a:pt x="83" y="14"/>
                </a:cubicBezTo>
                <a:close/>
                <a:moveTo>
                  <a:pt x="72" y="96"/>
                </a:moveTo>
                <a:cubicBezTo>
                  <a:pt x="62" y="110"/>
                  <a:pt x="51" y="122"/>
                  <a:pt x="50" y="123"/>
                </a:cubicBezTo>
                <a:cubicBezTo>
                  <a:pt x="49" y="124"/>
                  <a:pt x="49" y="124"/>
                  <a:pt x="49" y="124"/>
                </a:cubicBezTo>
                <a:cubicBezTo>
                  <a:pt x="48" y="123"/>
                  <a:pt x="48" y="123"/>
                  <a:pt x="48" y="123"/>
                </a:cubicBezTo>
                <a:cubicBezTo>
                  <a:pt x="47" y="122"/>
                  <a:pt x="36" y="110"/>
                  <a:pt x="26" y="96"/>
                </a:cubicBezTo>
                <a:cubicBezTo>
                  <a:pt x="12" y="76"/>
                  <a:pt x="5" y="60"/>
                  <a:pt x="5" y="49"/>
                </a:cubicBezTo>
                <a:cubicBezTo>
                  <a:pt x="5" y="37"/>
                  <a:pt x="9" y="26"/>
                  <a:pt x="18" y="17"/>
                </a:cubicBezTo>
                <a:cubicBezTo>
                  <a:pt x="26" y="9"/>
                  <a:pt x="37" y="5"/>
                  <a:pt x="49" y="5"/>
                </a:cubicBezTo>
                <a:cubicBezTo>
                  <a:pt x="61" y="5"/>
                  <a:pt x="72" y="9"/>
                  <a:pt x="80" y="17"/>
                </a:cubicBezTo>
                <a:cubicBezTo>
                  <a:pt x="89" y="26"/>
                  <a:pt x="93" y="37"/>
                  <a:pt x="93" y="49"/>
                </a:cubicBezTo>
                <a:cubicBezTo>
                  <a:pt x="93" y="60"/>
                  <a:pt x="86" y="76"/>
                  <a:pt x="72" y="9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37"/>
          <p:cNvSpPr>
            <a:spLocks noEditPoints="1"/>
          </p:cNvSpPr>
          <p:nvPr/>
        </p:nvSpPr>
        <p:spPr bwMode="auto">
          <a:xfrm>
            <a:off x="1690688" y="406400"/>
            <a:ext cx="157163" cy="158750"/>
          </a:xfrm>
          <a:custGeom>
            <a:avLst/>
            <a:gdLst>
              <a:gd name="T0" fmla="*/ 21 w 42"/>
              <a:gd name="T1" fmla="*/ 0 h 42"/>
              <a:gd name="T2" fmla="*/ 0 w 42"/>
              <a:gd name="T3" fmla="*/ 21 h 42"/>
              <a:gd name="T4" fmla="*/ 21 w 42"/>
              <a:gd name="T5" fmla="*/ 42 h 42"/>
              <a:gd name="T6" fmla="*/ 42 w 42"/>
              <a:gd name="T7" fmla="*/ 21 h 42"/>
              <a:gd name="T8" fmla="*/ 21 w 42"/>
              <a:gd name="T9" fmla="*/ 0 h 42"/>
              <a:gd name="T10" fmla="*/ 32 w 42"/>
              <a:gd name="T11" fmla="*/ 32 h 42"/>
              <a:gd name="T12" fmla="*/ 21 w 42"/>
              <a:gd name="T13" fmla="*/ 37 h 42"/>
              <a:gd name="T14" fmla="*/ 5 w 42"/>
              <a:gd name="T15" fmla="*/ 21 h 42"/>
              <a:gd name="T16" fmla="*/ 21 w 42"/>
              <a:gd name="T17" fmla="*/ 5 h 42"/>
              <a:gd name="T18" fmla="*/ 32 w 42"/>
              <a:gd name="T19" fmla="*/ 9 h 42"/>
              <a:gd name="T20" fmla="*/ 37 w 42"/>
              <a:gd name="T21" fmla="*/ 21 h 42"/>
              <a:gd name="T22" fmla="*/ 32 w 42"/>
              <a:gd name="T23" fmla="*/ 3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" h="42">
                <a:moveTo>
                  <a:pt x="21" y="0"/>
                </a:moveTo>
                <a:cubicBezTo>
                  <a:pt x="10" y="0"/>
                  <a:pt x="0" y="9"/>
                  <a:pt x="0" y="21"/>
                </a:cubicBezTo>
                <a:cubicBezTo>
                  <a:pt x="0" y="32"/>
                  <a:pt x="10" y="42"/>
                  <a:pt x="21" y="42"/>
                </a:cubicBezTo>
                <a:cubicBezTo>
                  <a:pt x="32" y="42"/>
                  <a:pt x="42" y="32"/>
                  <a:pt x="42" y="21"/>
                </a:cubicBezTo>
                <a:cubicBezTo>
                  <a:pt x="42" y="9"/>
                  <a:pt x="32" y="0"/>
                  <a:pt x="21" y="0"/>
                </a:cubicBezTo>
                <a:close/>
                <a:moveTo>
                  <a:pt x="32" y="32"/>
                </a:moveTo>
                <a:cubicBezTo>
                  <a:pt x="29" y="35"/>
                  <a:pt x="25" y="37"/>
                  <a:pt x="21" y="37"/>
                </a:cubicBezTo>
                <a:cubicBezTo>
                  <a:pt x="12" y="37"/>
                  <a:pt x="5" y="30"/>
                  <a:pt x="5" y="21"/>
                </a:cubicBezTo>
                <a:cubicBezTo>
                  <a:pt x="5" y="12"/>
                  <a:pt x="12" y="5"/>
                  <a:pt x="21" y="5"/>
                </a:cubicBezTo>
                <a:cubicBezTo>
                  <a:pt x="25" y="5"/>
                  <a:pt x="29" y="6"/>
                  <a:pt x="32" y="9"/>
                </a:cubicBezTo>
                <a:cubicBezTo>
                  <a:pt x="36" y="12"/>
                  <a:pt x="37" y="16"/>
                  <a:pt x="37" y="21"/>
                </a:cubicBezTo>
                <a:cubicBezTo>
                  <a:pt x="37" y="25"/>
                  <a:pt x="36" y="29"/>
                  <a:pt x="32" y="3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38"/>
          <p:cNvSpPr>
            <a:spLocks noEditPoints="1"/>
          </p:cNvSpPr>
          <p:nvPr/>
        </p:nvSpPr>
        <p:spPr bwMode="auto">
          <a:xfrm>
            <a:off x="639763" y="304800"/>
            <a:ext cx="336550" cy="481013"/>
          </a:xfrm>
          <a:custGeom>
            <a:avLst/>
            <a:gdLst>
              <a:gd name="T0" fmla="*/ 77 w 90"/>
              <a:gd name="T1" fmla="*/ 14 h 128"/>
              <a:gd name="T2" fmla="*/ 62 w 90"/>
              <a:gd name="T3" fmla="*/ 4 h 128"/>
              <a:gd name="T4" fmla="*/ 45 w 90"/>
              <a:gd name="T5" fmla="*/ 0 h 128"/>
              <a:gd name="T6" fmla="*/ 28 w 90"/>
              <a:gd name="T7" fmla="*/ 4 h 128"/>
              <a:gd name="T8" fmla="*/ 13 w 90"/>
              <a:gd name="T9" fmla="*/ 14 h 128"/>
              <a:gd name="T10" fmla="*/ 0 w 90"/>
              <a:gd name="T11" fmla="*/ 49 h 128"/>
              <a:gd name="T12" fmla="*/ 17 w 90"/>
              <a:gd name="T13" fmla="*/ 94 h 128"/>
              <a:gd name="T14" fmla="*/ 40 w 90"/>
              <a:gd name="T15" fmla="*/ 126 h 128"/>
              <a:gd name="T16" fmla="*/ 45 w 90"/>
              <a:gd name="T17" fmla="*/ 128 h 128"/>
              <a:gd name="T18" fmla="*/ 45 w 90"/>
              <a:gd name="T19" fmla="*/ 128 h 128"/>
              <a:gd name="T20" fmla="*/ 50 w 90"/>
              <a:gd name="T21" fmla="*/ 126 h 128"/>
              <a:gd name="T22" fmla="*/ 73 w 90"/>
              <a:gd name="T23" fmla="*/ 94 h 128"/>
              <a:gd name="T24" fmla="*/ 90 w 90"/>
              <a:gd name="T25" fmla="*/ 49 h 128"/>
              <a:gd name="T26" fmla="*/ 77 w 90"/>
              <a:gd name="T27" fmla="*/ 14 h 128"/>
              <a:gd name="T28" fmla="*/ 69 w 90"/>
              <a:gd name="T29" fmla="*/ 92 h 128"/>
              <a:gd name="T30" fmla="*/ 46 w 90"/>
              <a:gd name="T31" fmla="*/ 123 h 128"/>
              <a:gd name="T32" fmla="*/ 45 w 90"/>
              <a:gd name="T33" fmla="*/ 124 h 128"/>
              <a:gd name="T34" fmla="*/ 44 w 90"/>
              <a:gd name="T35" fmla="*/ 123 h 128"/>
              <a:gd name="T36" fmla="*/ 21 w 90"/>
              <a:gd name="T37" fmla="*/ 92 h 128"/>
              <a:gd name="T38" fmla="*/ 10 w 90"/>
              <a:gd name="T39" fmla="*/ 70 h 128"/>
              <a:gd name="T40" fmla="*/ 5 w 90"/>
              <a:gd name="T41" fmla="*/ 49 h 128"/>
              <a:gd name="T42" fmla="*/ 45 w 90"/>
              <a:gd name="T43" fmla="*/ 5 h 128"/>
              <a:gd name="T44" fmla="*/ 85 w 90"/>
              <a:gd name="T45" fmla="*/ 49 h 128"/>
              <a:gd name="T46" fmla="*/ 80 w 90"/>
              <a:gd name="T47" fmla="*/ 70 h 128"/>
              <a:gd name="T48" fmla="*/ 69 w 90"/>
              <a:gd name="T49" fmla="*/ 9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0" h="128">
                <a:moveTo>
                  <a:pt x="77" y="14"/>
                </a:moveTo>
                <a:cubicBezTo>
                  <a:pt x="73" y="10"/>
                  <a:pt x="68" y="6"/>
                  <a:pt x="62" y="4"/>
                </a:cubicBezTo>
                <a:cubicBezTo>
                  <a:pt x="57" y="1"/>
                  <a:pt x="51" y="0"/>
                  <a:pt x="45" y="0"/>
                </a:cubicBezTo>
                <a:cubicBezTo>
                  <a:pt x="39" y="0"/>
                  <a:pt x="33" y="1"/>
                  <a:pt x="28" y="4"/>
                </a:cubicBezTo>
                <a:cubicBezTo>
                  <a:pt x="22" y="6"/>
                  <a:pt x="17" y="10"/>
                  <a:pt x="13" y="14"/>
                </a:cubicBezTo>
                <a:cubicBezTo>
                  <a:pt x="5" y="24"/>
                  <a:pt x="0" y="36"/>
                  <a:pt x="0" y="49"/>
                </a:cubicBezTo>
                <a:cubicBezTo>
                  <a:pt x="0" y="61"/>
                  <a:pt x="6" y="76"/>
                  <a:pt x="17" y="94"/>
                </a:cubicBezTo>
                <a:cubicBezTo>
                  <a:pt x="26" y="108"/>
                  <a:pt x="35" y="120"/>
                  <a:pt x="40" y="126"/>
                </a:cubicBezTo>
                <a:cubicBezTo>
                  <a:pt x="42" y="127"/>
                  <a:pt x="43" y="128"/>
                  <a:pt x="45" y="128"/>
                </a:cubicBezTo>
                <a:cubicBezTo>
                  <a:pt x="45" y="128"/>
                  <a:pt x="45" y="128"/>
                  <a:pt x="45" y="128"/>
                </a:cubicBezTo>
                <a:cubicBezTo>
                  <a:pt x="47" y="128"/>
                  <a:pt x="48" y="127"/>
                  <a:pt x="50" y="126"/>
                </a:cubicBezTo>
                <a:cubicBezTo>
                  <a:pt x="55" y="120"/>
                  <a:pt x="64" y="108"/>
                  <a:pt x="73" y="94"/>
                </a:cubicBezTo>
                <a:cubicBezTo>
                  <a:pt x="84" y="76"/>
                  <a:pt x="90" y="61"/>
                  <a:pt x="90" y="49"/>
                </a:cubicBezTo>
                <a:cubicBezTo>
                  <a:pt x="90" y="36"/>
                  <a:pt x="85" y="24"/>
                  <a:pt x="77" y="14"/>
                </a:cubicBezTo>
                <a:close/>
                <a:moveTo>
                  <a:pt x="69" y="92"/>
                </a:moveTo>
                <a:cubicBezTo>
                  <a:pt x="61" y="105"/>
                  <a:pt x="51" y="117"/>
                  <a:pt x="46" y="123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4" y="123"/>
                  <a:pt x="44" y="123"/>
                  <a:pt x="44" y="123"/>
                </a:cubicBezTo>
                <a:cubicBezTo>
                  <a:pt x="39" y="117"/>
                  <a:pt x="29" y="106"/>
                  <a:pt x="21" y="92"/>
                </a:cubicBezTo>
                <a:cubicBezTo>
                  <a:pt x="16" y="84"/>
                  <a:pt x="12" y="77"/>
                  <a:pt x="10" y="70"/>
                </a:cubicBezTo>
                <a:cubicBezTo>
                  <a:pt x="6" y="62"/>
                  <a:pt x="5" y="55"/>
                  <a:pt x="5" y="49"/>
                </a:cubicBezTo>
                <a:cubicBezTo>
                  <a:pt x="5" y="24"/>
                  <a:pt x="23" y="5"/>
                  <a:pt x="45" y="5"/>
                </a:cubicBezTo>
                <a:cubicBezTo>
                  <a:pt x="67" y="5"/>
                  <a:pt x="85" y="24"/>
                  <a:pt x="85" y="49"/>
                </a:cubicBezTo>
                <a:cubicBezTo>
                  <a:pt x="85" y="55"/>
                  <a:pt x="84" y="62"/>
                  <a:pt x="80" y="70"/>
                </a:cubicBezTo>
                <a:cubicBezTo>
                  <a:pt x="78" y="77"/>
                  <a:pt x="74" y="84"/>
                  <a:pt x="69" y="9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39"/>
          <p:cNvSpPr>
            <a:spLocks noEditPoints="1"/>
          </p:cNvSpPr>
          <p:nvPr/>
        </p:nvSpPr>
        <p:spPr bwMode="auto">
          <a:xfrm>
            <a:off x="728663" y="406400"/>
            <a:ext cx="158750" cy="158750"/>
          </a:xfrm>
          <a:custGeom>
            <a:avLst/>
            <a:gdLst>
              <a:gd name="T0" fmla="*/ 21 w 42"/>
              <a:gd name="T1" fmla="*/ 0 h 42"/>
              <a:gd name="T2" fmla="*/ 0 w 42"/>
              <a:gd name="T3" fmla="*/ 21 h 42"/>
              <a:gd name="T4" fmla="*/ 21 w 42"/>
              <a:gd name="T5" fmla="*/ 42 h 42"/>
              <a:gd name="T6" fmla="*/ 42 w 42"/>
              <a:gd name="T7" fmla="*/ 21 h 42"/>
              <a:gd name="T8" fmla="*/ 21 w 42"/>
              <a:gd name="T9" fmla="*/ 0 h 42"/>
              <a:gd name="T10" fmla="*/ 21 w 42"/>
              <a:gd name="T11" fmla="*/ 37 h 42"/>
              <a:gd name="T12" fmla="*/ 5 w 42"/>
              <a:gd name="T13" fmla="*/ 21 h 42"/>
              <a:gd name="T14" fmla="*/ 21 w 42"/>
              <a:gd name="T15" fmla="*/ 5 h 42"/>
              <a:gd name="T16" fmla="*/ 37 w 42"/>
              <a:gd name="T17" fmla="*/ 21 h 42"/>
              <a:gd name="T18" fmla="*/ 21 w 42"/>
              <a:gd name="T19" fmla="*/ 3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" h="42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cubicBezTo>
                  <a:pt x="0" y="33"/>
                  <a:pt x="10" y="42"/>
                  <a:pt x="21" y="42"/>
                </a:cubicBezTo>
                <a:cubicBezTo>
                  <a:pt x="32" y="42"/>
                  <a:pt x="42" y="33"/>
                  <a:pt x="42" y="21"/>
                </a:cubicBezTo>
                <a:cubicBezTo>
                  <a:pt x="42" y="10"/>
                  <a:pt x="32" y="0"/>
                  <a:pt x="21" y="0"/>
                </a:cubicBezTo>
                <a:close/>
                <a:moveTo>
                  <a:pt x="21" y="37"/>
                </a:moveTo>
                <a:cubicBezTo>
                  <a:pt x="12" y="37"/>
                  <a:pt x="5" y="30"/>
                  <a:pt x="5" y="21"/>
                </a:cubicBezTo>
                <a:cubicBezTo>
                  <a:pt x="5" y="12"/>
                  <a:pt x="12" y="5"/>
                  <a:pt x="21" y="5"/>
                </a:cubicBezTo>
                <a:cubicBezTo>
                  <a:pt x="30" y="5"/>
                  <a:pt x="37" y="12"/>
                  <a:pt x="37" y="21"/>
                </a:cubicBezTo>
                <a:cubicBezTo>
                  <a:pt x="37" y="30"/>
                  <a:pt x="30" y="37"/>
                  <a:pt x="21" y="3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147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68325" y="303213"/>
            <a:ext cx="11052175" cy="6251575"/>
            <a:chOff x="358" y="191"/>
            <a:chExt cx="6962" cy="3938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7017" y="3826"/>
              <a:ext cx="303" cy="303"/>
            </a:xfrm>
            <a:custGeom>
              <a:avLst/>
              <a:gdLst>
                <a:gd name="T0" fmla="*/ 101 w 128"/>
                <a:gd name="T1" fmla="*/ 65 h 128"/>
                <a:gd name="T2" fmla="*/ 128 w 128"/>
                <a:gd name="T3" fmla="*/ 17 h 128"/>
                <a:gd name="T4" fmla="*/ 107 w 128"/>
                <a:gd name="T5" fmla="*/ 14 h 128"/>
                <a:gd name="T6" fmla="*/ 105 w 128"/>
                <a:gd name="T7" fmla="*/ 0 h 128"/>
                <a:gd name="T8" fmla="*/ 21 w 128"/>
                <a:gd name="T9" fmla="*/ 2 h 128"/>
                <a:gd name="T10" fmla="*/ 2 w 128"/>
                <a:gd name="T11" fmla="*/ 14 h 128"/>
                <a:gd name="T12" fmla="*/ 27 w 128"/>
                <a:gd name="T13" fmla="*/ 65 h 128"/>
                <a:gd name="T14" fmla="*/ 53 w 128"/>
                <a:gd name="T15" fmla="*/ 84 h 128"/>
                <a:gd name="T16" fmla="*/ 54 w 128"/>
                <a:gd name="T17" fmla="*/ 108 h 128"/>
                <a:gd name="T18" fmla="*/ 32 w 128"/>
                <a:gd name="T19" fmla="*/ 114 h 128"/>
                <a:gd name="T20" fmla="*/ 27 w 128"/>
                <a:gd name="T21" fmla="*/ 123 h 128"/>
                <a:gd name="T22" fmla="*/ 27 w 128"/>
                <a:gd name="T23" fmla="*/ 128 h 128"/>
                <a:gd name="T24" fmla="*/ 103 w 128"/>
                <a:gd name="T25" fmla="*/ 125 h 128"/>
                <a:gd name="T26" fmla="*/ 96 w 128"/>
                <a:gd name="T27" fmla="*/ 123 h 128"/>
                <a:gd name="T28" fmla="*/ 90 w 128"/>
                <a:gd name="T29" fmla="*/ 108 h 128"/>
                <a:gd name="T30" fmla="*/ 74 w 128"/>
                <a:gd name="T31" fmla="*/ 85 h 128"/>
                <a:gd name="T32" fmla="*/ 106 w 128"/>
                <a:gd name="T33" fmla="*/ 51 h 128"/>
                <a:gd name="T34" fmla="*/ 107 w 128"/>
                <a:gd name="T35" fmla="*/ 19 h 128"/>
                <a:gd name="T36" fmla="*/ 123 w 128"/>
                <a:gd name="T37" fmla="*/ 21 h 128"/>
                <a:gd name="T38" fmla="*/ 109 w 128"/>
                <a:gd name="T39" fmla="*/ 52 h 128"/>
                <a:gd name="T40" fmla="*/ 106 w 128"/>
                <a:gd name="T41" fmla="*/ 51 h 128"/>
                <a:gd name="T42" fmla="*/ 9 w 128"/>
                <a:gd name="T43" fmla="*/ 36 h 128"/>
                <a:gd name="T44" fmla="*/ 5 w 128"/>
                <a:gd name="T45" fmla="*/ 19 h 128"/>
                <a:gd name="T46" fmla="*/ 21 w 128"/>
                <a:gd name="T47" fmla="*/ 43 h 128"/>
                <a:gd name="T48" fmla="*/ 23 w 128"/>
                <a:gd name="T49" fmla="*/ 56 h 128"/>
                <a:gd name="T50" fmla="*/ 91 w 128"/>
                <a:gd name="T51" fmla="*/ 113 h 128"/>
                <a:gd name="T52" fmla="*/ 37 w 128"/>
                <a:gd name="T53" fmla="*/ 123 h 128"/>
                <a:gd name="T54" fmla="*/ 91 w 128"/>
                <a:gd name="T55" fmla="*/ 113 h 128"/>
                <a:gd name="T56" fmla="*/ 59 w 128"/>
                <a:gd name="T57" fmla="*/ 85 h 128"/>
                <a:gd name="T58" fmla="*/ 68 w 128"/>
                <a:gd name="T59" fmla="*/ 86 h 128"/>
                <a:gd name="T60" fmla="*/ 69 w 128"/>
                <a:gd name="T61" fmla="*/ 108 h 128"/>
                <a:gd name="T62" fmla="*/ 64 w 128"/>
                <a:gd name="T63" fmla="*/ 81 h 128"/>
                <a:gd name="T64" fmla="*/ 37 w 128"/>
                <a:gd name="T65" fmla="*/ 70 h 128"/>
                <a:gd name="T66" fmla="*/ 25 w 128"/>
                <a:gd name="T67" fmla="*/ 43 h 128"/>
                <a:gd name="T68" fmla="*/ 103 w 128"/>
                <a:gd name="T69" fmla="*/ 4 h 128"/>
                <a:gd name="T70" fmla="*/ 100 w 128"/>
                <a:gd name="T71" fmla="*/ 58 h 128"/>
                <a:gd name="T72" fmla="*/ 79 w 128"/>
                <a:gd name="T73" fmla="*/ 7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75" y="84"/>
                  </a:moveTo>
                  <a:cubicBezTo>
                    <a:pt x="86" y="82"/>
                    <a:pt x="95" y="75"/>
                    <a:pt x="101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17" y="54"/>
                    <a:pt x="127" y="36"/>
                    <a:pt x="128" y="17"/>
                  </a:cubicBezTo>
                  <a:cubicBezTo>
                    <a:pt x="128" y="15"/>
                    <a:pt x="127" y="14"/>
                    <a:pt x="126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1" y="36"/>
                    <a:pt x="11" y="54"/>
                    <a:pt x="27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33" y="75"/>
                    <a:pt x="42" y="82"/>
                    <a:pt x="53" y="84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5" y="108"/>
                    <a:pt x="32" y="111"/>
                    <a:pt x="32" y="114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6" y="123"/>
                    <a:pt x="25" y="124"/>
                    <a:pt x="25" y="125"/>
                  </a:cubicBezTo>
                  <a:cubicBezTo>
                    <a:pt x="25" y="127"/>
                    <a:pt x="26" y="128"/>
                    <a:pt x="2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02" y="128"/>
                    <a:pt x="103" y="127"/>
                    <a:pt x="103" y="125"/>
                  </a:cubicBezTo>
                  <a:cubicBezTo>
                    <a:pt x="103" y="124"/>
                    <a:pt x="102" y="123"/>
                    <a:pt x="101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1"/>
                    <a:pt x="93" y="108"/>
                    <a:pt x="90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85"/>
                    <a:pt x="74" y="85"/>
                    <a:pt x="74" y="85"/>
                  </a:cubicBezTo>
                  <a:lnTo>
                    <a:pt x="75" y="84"/>
                  </a:lnTo>
                  <a:close/>
                  <a:moveTo>
                    <a:pt x="106" y="51"/>
                  </a:moveTo>
                  <a:cubicBezTo>
                    <a:pt x="107" y="48"/>
                    <a:pt x="107" y="45"/>
                    <a:pt x="107" y="43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2" y="26"/>
                    <a:pt x="121" y="31"/>
                    <a:pt x="119" y="36"/>
                  </a:cubicBezTo>
                  <a:cubicBezTo>
                    <a:pt x="116" y="42"/>
                    <a:pt x="113" y="47"/>
                    <a:pt x="109" y="52"/>
                  </a:cubicBezTo>
                  <a:cubicBezTo>
                    <a:pt x="105" y="56"/>
                    <a:pt x="105" y="56"/>
                    <a:pt x="105" y="56"/>
                  </a:cubicBezTo>
                  <a:lnTo>
                    <a:pt x="106" y="51"/>
                  </a:lnTo>
                  <a:close/>
                  <a:moveTo>
                    <a:pt x="19" y="52"/>
                  </a:moveTo>
                  <a:cubicBezTo>
                    <a:pt x="15" y="47"/>
                    <a:pt x="12" y="42"/>
                    <a:pt x="9" y="36"/>
                  </a:cubicBezTo>
                  <a:cubicBezTo>
                    <a:pt x="7" y="31"/>
                    <a:pt x="6" y="26"/>
                    <a:pt x="5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5"/>
                    <a:pt x="21" y="48"/>
                    <a:pt x="22" y="51"/>
                  </a:cubicBezTo>
                  <a:cubicBezTo>
                    <a:pt x="23" y="56"/>
                    <a:pt x="23" y="56"/>
                    <a:pt x="23" y="56"/>
                  </a:cubicBezTo>
                  <a:lnTo>
                    <a:pt x="19" y="52"/>
                  </a:lnTo>
                  <a:close/>
                  <a:moveTo>
                    <a:pt x="91" y="113"/>
                  </a:moveTo>
                  <a:cubicBezTo>
                    <a:pt x="91" y="123"/>
                    <a:pt x="91" y="123"/>
                    <a:pt x="91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13"/>
                    <a:pt x="37" y="113"/>
                    <a:pt x="37" y="113"/>
                  </a:cubicBezTo>
                  <a:lnTo>
                    <a:pt x="91" y="113"/>
                  </a:lnTo>
                  <a:close/>
                  <a:moveTo>
                    <a:pt x="59" y="108"/>
                  </a:moveTo>
                  <a:cubicBezTo>
                    <a:pt x="59" y="85"/>
                    <a:pt x="59" y="85"/>
                    <a:pt x="59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6"/>
                    <a:pt x="65" y="86"/>
                    <a:pt x="68" y="86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108"/>
                    <a:pt x="69" y="108"/>
                    <a:pt x="69" y="108"/>
                  </a:cubicBezTo>
                  <a:lnTo>
                    <a:pt x="59" y="108"/>
                  </a:lnTo>
                  <a:close/>
                  <a:moveTo>
                    <a:pt x="64" y="81"/>
                  </a:moveTo>
                  <a:cubicBezTo>
                    <a:pt x="59" y="81"/>
                    <a:pt x="54" y="80"/>
                    <a:pt x="49" y="78"/>
                  </a:cubicBezTo>
                  <a:cubicBezTo>
                    <a:pt x="44" y="76"/>
                    <a:pt x="40" y="73"/>
                    <a:pt x="37" y="70"/>
                  </a:cubicBezTo>
                  <a:cubicBezTo>
                    <a:pt x="33" y="66"/>
                    <a:pt x="30" y="62"/>
                    <a:pt x="28" y="58"/>
                  </a:cubicBezTo>
                  <a:cubicBezTo>
                    <a:pt x="26" y="53"/>
                    <a:pt x="25" y="48"/>
                    <a:pt x="25" y="4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8"/>
                    <a:pt x="102" y="53"/>
                    <a:pt x="100" y="58"/>
                  </a:cubicBezTo>
                  <a:cubicBezTo>
                    <a:pt x="98" y="62"/>
                    <a:pt x="95" y="66"/>
                    <a:pt x="91" y="70"/>
                  </a:cubicBezTo>
                  <a:cubicBezTo>
                    <a:pt x="88" y="73"/>
                    <a:pt x="84" y="76"/>
                    <a:pt x="79" y="78"/>
                  </a:cubicBezTo>
                  <a:cubicBezTo>
                    <a:pt x="74" y="80"/>
                    <a:pt x="69" y="81"/>
                    <a:pt x="64" y="8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7121" y="3876"/>
              <a:ext cx="95" cy="92"/>
            </a:xfrm>
            <a:custGeom>
              <a:avLst/>
              <a:gdLst>
                <a:gd name="T0" fmla="*/ 39 w 40"/>
                <a:gd name="T1" fmla="*/ 17 h 39"/>
                <a:gd name="T2" fmla="*/ 40 w 40"/>
                <a:gd name="T3" fmla="*/ 15 h 39"/>
                <a:gd name="T4" fmla="*/ 38 w 40"/>
                <a:gd name="T5" fmla="*/ 13 h 39"/>
                <a:gd name="T6" fmla="*/ 27 w 40"/>
                <a:gd name="T7" fmla="*/ 12 h 39"/>
                <a:gd name="T8" fmla="*/ 22 w 40"/>
                <a:gd name="T9" fmla="*/ 2 h 39"/>
                <a:gd name="T10" fmla="*/ 18 w 40"/>
                <a:gd name="T11" fmla="*/ 2 h 39"/>
                <a:gd name="T12" fmla="*/ 13 w 40"/>
                <a:gd name="T13" fmla="*/ 12 h 39"/>
                <a:gd name="T14" fmla="*/ 2 w 40"/>
                <a:gd name="T15" fmla="*/ 13 h 39"/>
                <a:gd name="T16" fmla="*/ 0 w 40"/>
                <a:gd name="T17" fmla="*/ 15 h 39"/>
                <a:gd name="T18" fmla="*/ 1 w 40"/>
                <a:gd name="T19" fmla="*/ 17 h 39"/>
                <a:gd name="T20" fmla="*/ 9 w 40"/>
                <a:gd name="T21" fmla="*/ 25 h 39"/>
                <a:gd name="T22" fmla="*/ 7 w 40"/>
                <a:gd name="T23" fmla="*/ 36 h 39"/>
                <a:gd name="T24" fmla="*/ 10 w 40"/>
                <a:gd name="T25" fmla="*/ 38 h 39"/>
                <a:gd name="T26" fmla="*/ 20 w 40"/>
                <a:gd name="T27" fmla="*/ 33 h 39"/>
                <a:gd name="T28" fmla="*/ 30 w 40"/>
                <a:gd name="T29" fmla="*/ 38 h 39"/>
                <a:gd name="T30" fmla="*/ 33 w 40"/>
                <a:gd name="T31" fmla="*/ 36 h 39"/>
                <a:gd name="T32" fmla="*/ 31 w 40"/>
                <a:gd name="T33" fmla="*/ 25 h 39"/>
                <a:gd name="T34" fmla="*/ 39 w 40"/>
                <a:gd name="T35" fmla="*/ 17 h 39"/>
                <a:gd name="T36" fmla="*/ 26 w 40"/>
                <a:gd name="T37" fmla="*/ 23 h 39"/>
                <a:gd name="T38" fmla="*/ 28 w 40"/>
                <a:gd name="T39" fmla="*/ 32 h 39"/>
                <a:gd name="T40" fmla="*/ 20 w 40"/>
                <a:gd name="T41" fmla="*/ 28 h 39"/>
                <a:gd name="T42" fmla="*/ 12 w 40"/>
                <a:gd name="T43" fmla="*/ 32 h 39"/>
                <a:gd name="T44" fmla="*/ 14 w 40"/>
                <a:gd name="T45" fmla="*/ 23 h 39"/>
                <a:gd name="T46" fmla="*/ 7 w 40"/>
                <a:gd name="T47" fmla="*/ 17 h 39"/>
                <a:gd name="T48" fmla="*/ 16 w 40"/>
                <a:gd name="T49" fmla="*/ 16 h 39"/>
                <a:gd name="T50" fmla="*/ 20 w 40"/>
                <a:gd name="T51" fmla="*/ 8 h 39"/>
                <a:gd name="T52" fmla="*/ 24 w 40"/>
                <a:gd name="T53" fmla="*/ 16 h 39"/>
                <a:gd name="T54" fmla="*/ 33 w 40"/>
                <a:gd name="T55" fmla="*/ 17 h 39"/>
                <a:gd name="T56" fmla="*/ 26 w 40"/>
                <a:gd name="T57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39">
                  <a:moveTo>
                    <a:pt x="39" y="17"/>
                  </a:moveTo>
                  <a:cubicBezTo>
                    <a:pt x="40" y="17"/>
                    <a:pt x="40" y="16"/>
                    <a:pt x="40" y="15"/>
                  </a:cubicBezTo>
                  <a:cubicBezTo>
                    <a:pt x="40" y="14"/>
                    <a:pt x="39" y="13"/>
                    <a:pt x="38" y="1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8" y="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8"/>
                    <a:pt x="9" y="39"/>
                    <a:pt x="10" y="38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3" y="38"/>
                    <a:pt x="33" y="36"/>
                  </a:cubicBezTo>
                  <a:cubicBezTo>
                    <a:pt x="31" y="25"/>
                    <a:pt x="31" y="25"/>
                    <a:pt x="31" y="25"/>
                  </a:cubicBezTo>
                  <a:lnTo>
                    <a:pt x="39" y="17"/>
                  </a:lnTo>
                  <a:close/>
                  <a:moveTo>
                    <a:pt x="26" y="23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33" y="17"/>
                    <a:pt x="33" y="17"/>
                    <a:pt x="33" y="17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6412" y="3826"/>
              <a:ext cx="303" cy="303"/>
            </a:xfrm>
            <a:custGeom>
              <a:avLst/>
              <a:gdLst>
                <a:gd name="T0" fmla="*/ 126 w 128"/>
                <a:gd name="T1" fmla="*/ 14 h 128"/>
                <a:gd name="T2" fmla="*/ 107 w 128"/>
                <a:gd name="T3" fmla="*/ 2 h 128"/>
                <a:gd name="T4" fmla="*/ 23 w 128"/>
                <a:gd name="T5" fmla="*/ 0 h 128"/>
                <a:gd name="T6" fmla="*/ 21 w 128"/>
                <a:gd name="T7" fmla="*/ 14 h 128"/>
                <a:gd name="T8" fmla="*/ 0 w 128"/>
                <a:gd name="T9" fmla="*/ 17 h 128"/>
                <a:gd name="T10" fmla="*/ 27 w 128"/>
                <a:gd name="T11" fmla="*/ 65 h 128"/>
                <a:gd name="T12" fmla="*/ 54 w 128"/>
                <a:gd name="T13" fmla="*/ 85 h 128"/>
                <a:gd name="T14" fmla="*/ 38 w 128"/>
                <a:gd name="T15" fmla="*/ 108 h 128"/>
                <a:gd name="T16" fmla="*/ 32 w 128"/>
                <a:gd name="T17" fmla="*/ 123 h 128"/>
                <a:gd name="T18" fmla="*/ 25 w 128"/>
                <a:gd name="T19" fmla="*/ 125 h 128"/>
                <a:gd name="T20" fmla="*/ 101 w 128"/>
                <a:gd name="T21" fmla="*/ 128 h 128"/>
                <a:gd name="T22" fmla="*/ 101 w 128"/>
                <a:gd name="T23" fmla="*/ 123 h 128"/>
                <a:gd name="T24" fmla="*/ 96 w 128"/>
                <a:gd name="T25" fmla="*/ 114 h 128"/>
                <a:gd name="T26" fmla="*/ 74 w 128"/>
                <a:gd name="T27" fmla="*/ 108 h 128"/>
                <a:gd name="T28" fmla="*/ 75 w 128"/>
                <a:gd name="T29" fmla="*/ 84 h 128"/>
                <a:gd name="T30" fmla="*/ 101 w 128"/>
                <a:gd name="T31" fmla="*/ 65 h 128"/>
                <a:gd name="T32" fmla="*/ 19 w 128"/>
                <a:gd name="T33" fmla="*/ 52 h 128"/>
                <a:gd name="T34" fmla="*/ 5 w 128"/>
                <a:gd name="T35" fmla="*/ 21 h 128"/>
                <a:gd name="T36" fmla="*/ 21 w 128"/>
                <a:gd name="T37" fmla="*/ 19 h 128"/>
                <a:gd name="T38" fmla="*/ 22 w 128"/>
                <a:gd name="T39" fmla="*/ 51 h 128"/>
                <a:gd name="T40" fmla="*/ 19 w 128"/>
                <a:gd name="T41" fmla="*/ 52 h 128"/>
                <a:gd name="T42" fmla="*/ 91 w 128"/>
                <a:gd name="T43" fmla="*/ 123 h 128"/>
                <a:gd name="T44" fmla="*/ 37 w 128"/>
                <a:gd name="T45" fmla="*/ 113 h 128"/>
                <a:gd name="T46" fmla="*/ 59 w 128"/>
                <a:gd name="T47" fmla="*/ 108 h 128"/>
                <a:gd name="T48" fmla="*/ 60 w 128"/>
                <a:gd name="T49" fmla="*/ 86 h 128"/>
                <a:gd name="T50" fmla="*/ 69 w 128"/>
                <a:gd name="T51" fmla="*/ 85 h 128"/>
                <a:gd name="T52" fmla="*/ 59 w 128"/>
                <a:gd name="T53" fmla="*/ 108 h 128"/>
                <a:gd name="T54" fmla="*/ 100 w 128"/>
                <a:gd name="T55" fmla="*/ 58 h 128"/>
                <a:gd name="T56" fmla="*/ 79 w 128"/>
                <a:gd name="T57" fmla="*/ 78 h 128"/>
                <a:gd name="T58" fmla="*/ 49 w 128"/>
                <a:gd name="T59" fmla="*/ 78 h 128"/>
                <a:gd name="T60" fmla="*/ 28 w 128"/>
                <a:gd name="T61" fmla="*/ 58 h 128"/>
                <a:gd name="T62" fmla="*/ 25 w 128"/>
                <a:gd name="T63" fmla="*/ 4 h 128"/>
                <a:gd name="T64" fmla="*/ 103 w 128"/>
                <a:gd name="T65" fmla="*/ 43 h 128"/>
                <a:gd name="T66" fmla="*/ 106 w 128"/>
                <a:gd name="T67" fmla="*/ 51 h 128"/>
                <a:gd name="T68" fmla="*/ 107 w 128"/>
                <a:gd name="T69" fmla="*/ 19 h 128"/>
                <a:gd name="T70" fmla="*/ 123 w 128"/>
                <a:gd name="T71" fmla="*/ 21 h 128"/>
                <a:gd name="T72" fmla="*/ 109 w 128"/>
                <a:gd name="T73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28" y="17"/>
                  </a:moveTo>
                  <a:cubicBezTo>
                    <a:pt x="128" y="15"/>
                    <a:pt x="127" y="14"/>
                    <a:pt x="126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1" y="36"/>
                    <a:pt x="11" y="54"/>
                    <a:pt x="27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33" y="75"/>
                    <a:pt x="42" y="82"/>
                    <a:pt x="53" y="84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5" y="108"/>
                    <a:pt x="32" y="111"/>
                    <a:pt x="32" y="114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6" y="123"/>
                    <a:pt x="25" y="124"/>
                    <a:pt x="25" y="125"/>
                  </a:cubicBezTo>
                  <a:cubicBezTo>
                    <a:pt x="25" y="127"/>
                    <a:pt x="26" y="128"/>
                    <a:pt x="2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02" y="128"/>
                    <a:pt x="103" y="127"/>
                    <a:pt x="103" y="125"/>
                  </a:cubicBezTo>
                  <a:cubicBezTo>
                    <a:pt x="103" y="124"/>
                    <a:pt x="102" y="123"/>
                    <a:pt x="101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1"/>
                    <a:pt x="93" y="108"/>
                    <a:pt x="90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6" y="82"/>
                    <a:pt x="95" y="75"/>
                    <a:pt x="101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17" y="54"/>
                    <a:pt x="127" y="36"/>
                    <a:pt x="128" y="17"/>
                  </a:cubicBezTo>
                  <a:close/>
                  <a:moveTo>
                    <a:pt x="19" y="52"/>
                  </a:moveTo>
                  <a:cubicBezTo>
                    <a:pt x="15" y="47"/>
                    <a:pt x="12" y="42"/>
                    <a:pt x="9" y="36"/>
                  </a:cubicBezTo>
                  <a:cubicBezTo>
                    <a:pt x="7" y="31"/>
                    <a:pt x="6" y="26"/>
                    <a:pt x="5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5"/>
                    <a:pt x="21" y="48"/>
                    <a:pt x="22" y="51"/>
                  </a:cubicBezTo>
                  <a:cubicBezTo>
                    <a:pt x="23" y="56"/>
                    <a:pt x="23" y="56"/>
                    <a:pt x="23" y="56"/>
                  </a:cubicBezTo>
                  <a:lnTo>
                    <a:pt x="19" y="52"/>
                  </a:lnTo>
                  <a:close/>
                  <a:moveTo>
                    <a:pt x="91" y="113"/>
                  </a:moveTo>
                  <a:cubicBezTo>
                    <a:pt x="91" y="123"/>
                    <a:pt x="91" y="123"/>
                    <a:pt x="91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13"/>
                    <a:pt x="37" y="113"/>
                    <a:pt x="37" y="113"/>
                  </a:cubicBezTo>
                  <a:lnTo>
                    <a:pt x="91" y="113"/>
                  </a:lnTo>
                  <a:close/>
                  <a:moveTo>
                    <a:pt x="59" y="108"/>
                  </a:moveTo>
                  <a:cubicBezTo>
                    <a:pt x="59" y="85"/>
                    <a:pt x="59" y="85"/>
                    <a:pt x="59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3" y="86"/>
                    <a:pt x="65" y="86"/>
                    <a:pt x="68" y="86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108"/>
                    <a:pt x="69" y="108"/>
                    <a:pt x="69" y="108"/>
                  </a:cubicBezTo>
                  <a:lnTo>
                    <a:pt x="59" y="108"/>
                  </a:lnTo>
                  <a:close/>
                  <a:moveTo>
                    <a:pt x="103" y="43"/>
                  </a:moveTo>
                  <a:cubicBezTo>
                    <a:pt x="103" y="48"/>
                    <a:pt x="102" y="53"/>
                    <a:pt x="100" y="58"/>
                  </a:cubicBezTo>
                  <a:cubicBezTo>
                    <a:pt x="98" y="62"/>
                    <a:pt x="95" y="66"/>
                    <a:pt x="91" y="70"/>
                  </a:cubicBezTo>
                  <a:cubicBezTo>
                    <a:pt x="88" y="73"/>
                    <a:pt x="84" y="76"/>
                    <a:pt x="79" y="78"/>
                  </a:cubicBezTo>
                  <a:cubicBezTo>
                    <a:pt x="74" y="80"/>
                    <a:pt x="69" y="81"/>
                    <a:pt x="64" y="81"/>
                  </a:cubicBezTo>
                  <a:cubicBezTo>
                    <a:pt x="59" y="81"/>
                    <a:pt x="54" y="80"/>
                    <a:pt x="49" y="78"/>
                  </a:cubicBezTo>
                  <a:cubicBezTo>
                    <a:pt x="44" y="76"/>
                    <a:pt x="40" y="73"/>
                    <a:pt x="37" y="70"/>
                  </a:cubicBezTo>
                  <a:cubicBezTo>
                    <a:pt x="33" y="66"/>
                    <a:pt x="30" y="62"/>
                    <a:pt x="28" y="58"/>
                  </a:cubicBezTo>
                  <a:cubicBezTo>
                    <a:pt x="26" y="53"/>
                    <a:pt x="25" y="48"/>
                    <a:pt x="25" y="4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03" y="4"/>
                    <a:pt x="103" y="4"/>
                    <a:pt x="103" y="4"/>
                  </a:cubicBezTo>
                  <a:lnTo>
                    <a:pt x="103" y="43"/>
                  </a:lnTo>
                  <a:close/>
                  <a:moveTo>
                    <a:pt x="105" y="56"/>
                  </a:moveTo>
                  <a:cubicBezTo>
                    <a:pt x="106" y="51"/>
                    <a:pt x="106" y="51"/>
                    <a:pt x="106" y="51"/>
                  </a:cubicBezTo>
                  <a:cubicBezTo>
                    <a:pt x="107" y="48"/>
                    <a:pt x="107" y="45"/>
                    <a:pt x="107" y="43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2" y="26"/>
                    <a:pt x="121" y="31"/>
                    <a:pt x="119" y="36"/>
                  </a:cubicBezTo>
                  <a:cubicBezTo>
                    <a:pt x="116" y="42"/>
                    <a:pt x="113" y="47"/>
                    <a:pt x="109" y="52"/>
                  </a:cubicBezTo>
                  <a:lnTo>
                    <a:pt x="105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953" y="3997"/>
              <a:ext cx="10" cy="47"/>
            </a:xfrm>
            <a:custGeom>
              <a:avLst/>
              <a:gdLst>
                <a:gd name="T0" fmla="*/ 2 w 4"/>
                <a:gd name="T1" fmla="*/ 0 h 20"/>
                <a:gd name="T2" fmla="*/ 0 w 4"/>
                <a:gd name="T3" fmla="*/ 3 h 20"/>
                <a:gd name="T4" fmla="*/ 0 w 4"/>
                <a:gd name="T5" fmla="*/ 17 h 20"/>
                <a:gd name="T6" fmla="*/ 2 w 4"/>
                <a:gd name="T7" fmla="*/ 20 h 20"/>
                <a:gd name="T8" fmla="*/ 4 w 4"/>
                <a:gd name="T9" fmla="*/ 17 h 20"/>
                <a:gd name="T10" fmla="*/ 4 w 4"/>
                <a:gd name="T11" fmla="*/ 3 h 20"/>
                <a:gd name="T12" fmla="*/ 2 w 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7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5806" y="3867"/>
              <a:ext cx="303" cy="220"/>
            </a:xfrm>
            <a:custGeom>
              <a:avLst/>
              <a:gdLst>
                <a:gd name="T0" fmla="*/ 126 w 128"/>
                <a:gd name="T1" fmla="*/ 0 h 93"/>
                <a:gd name="T2" fmla="*/ 2 w 128"/>
                <a:gd name="T3" fmla="*/ 0 h 93"/>
                <a:gd name="T4" fmla="*/ 0 w 128"/>
                <a:gd name="T5" fmla="*/ 3 h 93"/>
                <a:gd name="T6" fmla="*/ 0 w 128"/>
                <a:gd name="T7" fmla="*/ 29 h 93"/>
                <a:gd name="T8" fmla="*/ 1 w 128"/>
                <a:gd name="T9" fmla="*/ 30 h 93"/>
                <a:gd name="T10" fmla="*/ 36 w 128"/>
                <a:gd name="T11" fmla="*/ 66 h 93"/>
                <a:gd name="T12" fmla="*/ 36 w 128"/>
                <a:gd name="T13" fmla="*/ 67 h 93"/>
                <a:gd name="T14" fmla="*/ 64 w 128"/>
                <a:gd name="T15" fmla="*/ 93 h 93"/>
                <a:gd name="T16" fmla="*/ 92 w 128"/>
                <a:gd name="T17" fmla="*/ 67 h 93"/>
                <a:gd name="T18" fmla="*/ 92 w 128"/>
                <a:gd name="T19" fmla="*/ 66 h 93"/>
                <a:gd name="T20" fmla="*/ 92 w 128"/>
                <a:gd name="T21" fmla="*/ 66 h 93"/>
                <a:gd name="T22" fmla="*/ 127 w 128"/>
                <a:gd name="T23" fmla="*/ 30 h 93"/>
                <a:gd name="T24" fmla="*/ 128 w 128"/>
                <a:gd name="T25" fmla="*/ 29 h 93"/>
                <a:gd name="T26" fmla="*/ 128 w 128"/>
                <a:gd name="T27" fmla="*/ 3 h 93"/>
                <a:gd name="T28" fmla="*/ 126 w 128"/>
                <a:gd name="T29" fmla="*/ 0 h 93"/>
                <a:gd name="T30" fmla="*/ 115 w 128"/>
                <a:gd name="T31" fmla="*/ 5 h 93"/>
                <a:gd name="T32" fmla="*/ 97 w 128"/>
                <a:gd name="T33" fmla="*/ 23 h 93"/>
                <a:gd name="T34" fmla="*/ 31 w 128"/>
                <a:gd name="T35" fmla="*/ 23 h 93"/>
                <a:gd name="T36" fmla="*/ 13 w 128"/>
                <a:gd name="T37" fmla="*/ 5 h 93"/>
                <a:gd name="T38" fmla="*/ 115 w 128"/>
                <a:gd name="T39" fmla="*/ 5 h 93"/>
                <a:gd name="T40" fmla="*/ 93 w 128"/>
                <a:gd name="T41" fmla="*/ 27 h 93"/>
                <a:gd name="T42" fmla="*/ 79 w 128"/>
                <a:gd name="T43" fmla="*/ 41 h 93"/>
                <a:gd name="T44" fmla="*/ 78 w 128"/>
                <a:gd name="T45" fmla="*/ 41 h 93"/>
                <a:gd name="T46" fmla="*/ 50 w 128"/>
                <a:gd name="T47" fmla="*/ 41 h 93"/>
                <a:gd name="T48" fmla="*/ 49 w 128"/>
                <a:gd name="T49" fmla="*/ 41 h 93"/>
                <a:gd name="T50" fmla="*/ 35 w 128"/>
                <a:gd name="T51" fmla="*/ 27 h 93"/>
                <a:gd name="T52" fmla="*/ 93 w 128"/>
                <a:gd name="T53" fmla="*/ 27 h 93"/>
                <a:gd name="T54" fmla="*/ 37 w 128"/>
                <a:gd name="T55" fmla="*/ 60 h 93"/>
                <a:gd name="T56" fmla="*/ 5 w 128"/>
                <a:gd name="T57" fmla="*/ 28 h 93"/>
                <a:gd name="T58" fmla="*/ 5 w 128"/>
                <a:gd name="T59" fmla="*/ 3 h 93"/>
                <a:gd name="T60" fmla="*/ 46 w 128"/>
                <a:gd name="T61" fmla="*/ 44 h 93"/>
                <a:gd name="T62" fmla="*/ 45 w 128"/>
                <a:gd name="T63" fmla="*/ 45 h 93"/>
                <a:gd name="T64" fmla="*/ 37 w 128"/>
                <a:gd name="T65" fmla="*/ 58 h 93"/>
                <a:gd name="T66" fmla="*/ 37 w 128"/>
                <a:gd name="T67" fmla="*/ 60 h 93"/>
                <a:gd name="T68" fmla="*/ 80 w 128"/>
                <a:gd name="T69" fmla="*/ 81 h 93"/>
                <a:gd name="T70" fmla="*/ 64 w 128"/>
                <a:gd name="T71" fmla="*/ 88 h 93"/>
                <a:gd name="T72" fmla="*/ 48 w 128"/>
                <a:gd name="T73" fmla="*/ 81 h 93"/>
                <a:gd name="T74" fmla="*/ 41 w 128"/>
                <a:gd name="T75" fmla="*/ 65 h 93"/>
                <a:gd name="T76" fmla="*/ 48 w 128"/>
                <a:gd name="T77" fmla="*/ 49 h 93"/>
                <a:gd name="T78" fmla="*/ 64 w 128"/>
                <a:gd name="T79" fmla="*/ 42 h 93"/>
                <a:gd name="T80" fmla="*/ 80 w 128"/>
                <a:gd name="T81" fmla="*/ 49 h 93"/>
                <a:gd name="T82" fmla="*/ 87 w 128"/>
                <a:gd name="T83" fmla="*/ 65 h 93"/>
                <a:gd name="T84" fmla="*/ 80 w 128"/>
                <a:gd name="T85" fmla="*/ 81 h 93"/>
                <a:gd name="T86" fmla="*/ 123 w 128"/>
                <a:gd name="T87" fmla="*/ 28 h 93"/>
                <a:gd name="T88" fmla="*/ 91 w 128"/>
                <a:gd name="T89" fmla="*/ 60 h 93"/>
                <a:gd name="T90" fmla="*/ 91 w 128"/>
                <a:gd name="T91" fmla="*/ 58 h 93"/>
                <a:gd name="T92" fmla="*/ 83 w 128"/>
                <a:gd name="T93" fmla="*/ 45 h 93"/>
                <a:gd name="T94" fmla="*/ 82 w 128"/>
                <a:gd name="T95" fmla="*/ 44 h 93"/>
                <a:gd name="T96" fmla="*/ 123 w 128"/>
                <a:gd name="T97" fmla="*/ 3 h 93"/>
                <a:gd name="T98" fmla="*/ 123 w 128"/>
                <a:gd name="T99" fmla="*/ 2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3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30"/>
                    <a:pt x="1" y="30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81"/>
                    <a:pt x="49" y="93"/>
                    <a:pt x="64" y="93"/>
                  </a:cubicBezTo>
                  <a:cubicBezTo>
                    <a:pt x="79" y="93"/>
                    <a:pt x="91" y="81"/>
                    <a:pt x="92" y="6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8" y="30"/>
                    <a:pt x="128" y="29"/>
                    <a:pt x="128" y="29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28" y="1"/>
                    <a:pt x="127" y="0"/>
                    <a:pt x="126" y="0"/>
                  </a:cubicBezTo>
                  <a:close/>
                  <a:moveTo>
                    <a:pt x="115" y="5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13" y="5"/>
                    <a:pt x="13" y="5"/>
                    <a:pt x="13" y="5"/>
                  </a:cubicBezTo>
                  <a:lnTo>
                    <a:pt x="115" y="5"/>
                  </a:lnTo>
                  <a:close/>
                  <a:moveTo>
                    <a:pt x="93" y="27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69" y="36"/>
                    <a:pt x="59" y="36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93" y="27"/>
                  </a:lnTo>
                  <a:close/>
                  <a:moveTo>
                    <a:pt x="37" y="60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1" y="49"/>
                    <a:pt x="38" y="53"/>
                    <a:pt x="37" y="58"/>
                  </a:cubicBezTo>
                  <a:lnTo>
                    <a:pt x="37" y="60"/>
                  </a:lnTo>
                  <a:close/>
                  <a:moveTo>
                    <a:pt x="80" y="81"/>
                  </a:moveTo>
                  <a:cubicBezTo>
                    <a:pt x="76" y="86"/>
                    <a:pt x="70" y="88"/>
                    <a:pt x="64" y="88"/>
                  </a:cubicBezTo>
                  <a:cubicBezTo>
                    <a:pt x="58" y="88"/>
                    <a:pt x="52" y="86"/>
                    <a:pt x="48" y="81"/>
                  </a:cubicBezTo>
                  <a:cubicBezTo>
                    <a:pt x="43" y="77"/>
                    <a:pt x="41" y="71"/>
                    <a:pt x="41" y="65"/>
                  </a:cubicBezTo>
                  <a:cubicBezTo>
                    <a:pt x="41" y="59"/>
                    <a:pt x="43" y="53"/>
                    <a:pt x="48" y="49"/>
                  </a:cubicBezTo>
                  <a:cubicBezTo>
                    <a:pt x="52" y="44"/>
                    <a:pt x="58" y="42"/>
                    <a:pt x="64" y="42"/>
                  </a:cubicBezTo>
                  <a:cubicBezTo>
                    <a:pt x="70" y="42"/>
                    <a:pt x="76" y="44"/>
                    <a:pt x="80" y="49"/>
                  </a:cubicBezTo>
                  <a:cubicBezTo>
                    <a:pt x="85" y="53"/>
                    <a:pt x="87" y="59"/>
                    <a:pt x="87" y="65"/>
                  </a:cubicBezTo>
                  <a:cubicBezTo>
                    <a:pt x="87" y="71"/>
                    <a:pt x="85" y="77"/>
                    <a:pt x="80" y="81"/>
                  </a:cubicBezTo>
                  <a:close/>
                  <a:moveTo>
                    <a:pt x="123" y="28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89" y="53"/>
                    <a:pt x="87" y="49"/>
                    <a:pt x="83" y="45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123" y="3"/>
                    <a:pt x="123" y="3"/>
                    <a:pt x="123" y="3"/>
                  </a:cubicBezTo>
                  <a:lnTo>
                    <a:pt x="123" y="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5201" y="3826"/>
              <a:ext cx="303" cy="303"/>
            </a:xfrm>
            <a:custGeom>
              <a:avLst/>
              <a:gdLst>
                <a:gd name="T0" fmla="*/ 122 w 128"/>
                <a:gd name="T1" fmla="*/ 93 h 128"/>
                <a:gd name="T2" fmla="*/ 127 w 128"/>
                <a:gd name="T3" fmla="*/ 31 h 128"/>
                <a:gd name="T4" fmla="*/ 128 w 128"/>
                <a:gd name="T5" fmla="*/ 6 h 128"/>
                <a:gd name="T6" fmla="*/ 6 w 128"/>
                <a:gd name="T7" fmla="*/ 0 h 128"/>
                <a:gd name="T8" fmla="*/ 0 w 128"/>
                <a:gd name="T9" fmla="*/ 28 h 128"/>
                <a:gd name="T10" fmla="*/ 72 w 128"/>
                <a:gd name="T11" fmla="*/ 34 h 128"/>
                <a:gd name="T12" fmla="*/ 0 w 128"/>
                <a:gd name="T13" fmla="*/ 97 h 128"/>
                <a:gd name="T14" fmla="*/ 6 w 128"/>
                <a:gd name="T15" fmla="*/ 128 h 128"/>
                <a:gd name="T16" fmla="*/ 128 w 128"/>
                <a:gd name="T17" fmla="*/ 122 h 128"/>
                <a:gd name="T18" fmla="*/ 5 w 128"/>
                <a:gd name="T19" fmla="*/ 29 h 128"/>
                <a:gd name="T20" fmla="*/ 17 w 128"/>
                <a:gd name="T21" fmla="*/ 4 h 128"/>
                <a:gd name="T22" fmla="*/ 20 w 128"/>
                <a:gd name="T23" fmla="*/ 15 h 128"/>
                <a:gd name="T24" fmla="*/ 22 w 128"/>
                <a:gd name="T25" fmla="*/ 4 h 128"/>
                <a:gd name="T26" fmla="*/ 32 w 128"/>
                <a:gd name="T27" fmla="*/ 13 h 128"/>
                <a:gd name="T28" fmla="*/ 37 w 128"/>
                <a:gd name="T29" fmla="*/ 13 h 128"/>
                <a:gd name="T30" fmla="*/ 47 w 128"/>
                <a:gd name="T31" fmla="*/ 4 h 128"/>
                <a:gd name="T32" fmla="*/ 49 w 128"/>
                <a:gd name="T33" fmla="*/ 15 h 128"/>
                <a:gd name="T34" fmla="*/ 51 w 128"/>
                <a:gd name="T35" fmla="*/ 4 h 128"/>
                <a:gd name="T36" fmla="*/ 62 w 128"/>
                <a:gd name="T37" fmla="*/ 13 h 128"/>
                <a:gd name="T38" fmla="*/ 66 w 128"/>
                <a:gd name="T39" fmla="*/ 13 h 128"/>
                <a:gd name="T40" fmla="*/ 77 w 128"/>
                <a:gd name="T41" fmla="*/ 4 h 128"/>
                <a:gd name="T42" fmla="*/ 79 w 128"/>
                <a:gd name="T43" fmla="*/ 15 h 128"/>
                <a:gd name="T44" fmla="*/ 81 w 128"/>
                <a:gd name="T45" fmla="*/ 4 h 128"/>
                <a:gd name="T46" fmla="*/ 91 w 128"/>
                <a:gd name="T47" fmla="*/ 13 h 128"/>
                <a:gd name="T48" fmla="*/ 96 w 128"/>
                <a:gd name="T49" fmla="*/ 13 h 128"/>
                <a:gd name="T50" fmla="*/ 106 w 128"/>
                <a:gd name="T51" fmla="*/ 4 h 128"/>
                <a:gd name="T52" fmla="*/ 109 w 128"/>
                <a:gd name="T53" fmla="*/ 15 h 128"/>
                <a:gd name="T54" fmla="*/ 111 w 128"/>
                <a:gd name="T55" fmla="*/ 4 h 128"/>
                <a:gd name="T56" fmla="*/ 123 w 128"/>
                <a:gd name="T57" fmla="*/ 29 h 128"/>
                <a:gd name="T58" fmla="*/ 79 w 128"/>
                <a:gd name="T59" fmla="*/ 34 h 128"/>
                <a:gd name="T60" fmla="*/ 49 w 128"/>
                <a:gd name="T61" fmla="*/ 93 h 128"/>
                <a:gd name="T62" fmla="*/ 79 w 128"/>
                <a:gd name="T63" fmla="*/ 34 h 128"/>
                <a:gd name="T64" fmla="*/ 5 w 128"/>
                <a:gd name="T65" fmla="*/ 123 h 128"/>
                <a:gd name="T66" fmla="*/ 17 w 128"/>
                <a:gd name="T67" fmla="*/ 98 h 128"/>
                <a:gd name="T68" fmla="*/ 20 w 128"/>
                <a:gd name="T69" fmla="*/ 109 h 128"/>
                <a:gd name="T70" fmla="*/ 22 w 128"/>
                <a:gd name="T71" fmla="*/ 98 h 128"/>
                <a:gd name="T72" fmla="*/ 32 w 128"/>
                <a:gd name="T73" fmla="*/ 107 h 128"/>
                <a:gd name="T74" fmla="*/ 37 w 128"/>
                <a:gd name="T75" fmla="*/ 107 h 128"/>
                <a:gd name="T76" fmla="*/ 47 w 128"/>
                <a:gd name="T77" fmla="*/ 98 h 128"/>
                <a:gd name="T78" fmla="*/ 49 w 128"/>
                <a:gd name="T79" fmla="*/ 109 h 128"/>
                <a:gd name="T80" fmla="*/ 51 w 128"/>
                <a:gd name="T81" fmla="*/ 98 h 128"/>
                <a:gd name="T82" fmla="*/ 62 w 128"/>
                <a:gd name="T83" fmla="*/ 107 h 128"/>
                <a:gd name="T84" fmla="*/ 66 w 128"/>
                <a:gd name="T85" fmla="*/ 107 h 128"/>
                <a:gd name="T86" fmla="*/ 77 w 128"/>
                <a:gd name="T87" fmla="*/ 98 h 128"/>
                <a:gd name="T88" fmla="*/ 79 w 128"/>
                <a:gd name="T89" fmla="*/ 109 h 128"/>
                <a:gd name="T90" fmla="*/ 81 w 128"/>
                <a:gd name="T91" fmla="*/ 98 h 128"/>
                <a:gd name="T92" fmla="*/ 91 w 128"/>
                <a:gd name="T93" fmla="*/ 107 h 128"/>
                <a:gd name="T94" fmla="*/ 96 w 128"/>
                <a:gd name="T95" fmla="*/ 107 h 128"/>
                <a:gd name="T96" fmla="*/ 106 w 128"/>
                <a:gd name="T97" fmla="*/ 98 h 128"/>
                <a:gd name="T98" fmla="*/ 109 w 128"/>
                <a:gd name="T99" fmla="*/ 109 h 128"/>
                <a:gd name="T100" fmla="*/ 111 w 128"/>
                <a:gd name="T101" fmla="*/ 98 h 128"/>
                <a:gd name="T102" fmla="*/ 123 w 128"/>
                <a:gd name="T10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8" h="128">
                  <a:moveTo>
                    <a:pt x="128" y="99"/>
                  </a:moveTo>
                  <a:cubicBezTo>
                    <a:pt x="128" y="96"/>
                    <a:pt x="125" y="93"/>
                    <a:pt x="122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31"/>
                    <a:pt x="128" y="30"/>
                    <a:pt x="128" y="30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2"/>
                    <a:pt x="125" y="0"/>
                    <a:pt x="1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3" y="34"/>
                    <a:pt x="6" y="34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96"/>
                    <a:pt x="0" y="97"/>
                    <a:pt x="0" y="9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5"/>
                    <a:pt x="128" y="122"/>
                  </a:cubicBezTo>
                  <a:lnTo>
                    <a:pt x="128" y="99"/>
                  </a:lnTo>
                  <a:close/>
                  <a:moveTo>
                    <a:pt x="5" y="29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8" y="15"/>
                    <a:pt x="20" y="15"/>
                  </a:cubicBezTo>
                  <a:cubicBezTo>
                    <a:pt x="21" y="15"/>
                    <a:pt x="22" y="14"/>
                    <a:pt x="22" y="1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4"/>
                    <a:pt x="33" y="15"/>
                    <a:pt x="34" y="15"/>
                  </a:cubicBezTo>
                  <a:cubicBezTo>
                    <a:pt x="36" y="15"/>
                    <a:pt x="37" y="14"/>
                    <a:pt x="37" y="1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8" y="15"/>
                    <a:pt x="49" y="15"/>
                  </a:cubicBezTo>
                  <a:cubicBezTo>
                    <a:pt x="50" y="15"/>
                    <a:pt x="51" y="14"/>
                    <a:pt x="51" y="1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3" y="15"/>
                    <a:pt x="64" y="15"/>
                  </a:cubicBezTo>
                  <a:cubicBezTo>
                    <a:pt x="65" y="15"/>
                    <a:pt x="66" y="14"/>
                    <a:pt x="66" y="1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4"/>
                    <a:pt x="78" y="15"/>
                    <a:pt x="79" y="15"/>
                  </a:cubicBezTo>
                  <a:cubicBezTo>
                    <a:pt x="80" y="15"/>
                    <a:pt x="81" y="14"/>
                    <a:pt x="81" y="13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4"/>
                    <a:pt x="92" y="15"/>
                    <a:pt x="94" y="15"/>
                  </a:cubicBezTo>
                  <a:cubicBezTo>
                    <a:pt x="95" y="15"/>
                    <a:pt x="96" y="14"/>
                    <a:pt x="96" y="1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4"/>
                    <a:pt x="107" y="15"/>
                    <a:pt x="109" y="15"/>
                  </a:cubicBezTo>
                  <a:cubicBezTo>
                    <a:pt x="110" y="15"/>
                    <a:pt x="111" y="14"/>
                    <a:pt x="111" y="13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5" y="29"/>
                  </a:lnTo>
                  <a:close/>
                  <a:moveTo>
                    <a:pt x="79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10" y="93"/>
                    <a:pt x="10" y="93"/>
                    <a:pt x="10" y="93"/>
                  </a:cubicBezTo>
                  <a:lnTo>
                    <a:pt x="79" y="34"/>
                  </a:lnTo>
                  <a:close/>
                  <a:moveTo>
                    <a:pt x="123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17" y="108"/>
                    <a:pt x="18" y="109"/>
                    <a:pt x="20" y="109"/>
                  </a:cubicBezTo>
                  <a:cubicBezTo>
                    <a:pt x="21" y="109"/>
                    <a:pt x="22" y="108"/>
                    <a:pt x="22" y="107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32" y="108"/>
                    <a:pt x="33" y="109"/>
                    <a:pt x="34" y="109"/>
                  </a:cubicBezTo>
                  <a:cubicBezTo>
                    <a:pt x="36" y="109"/>
                    <a:pt x="37" y="108"/>
                    <a:pt x="37" y="107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47" y="108"/>
                    <a:pt x="48" y="109"/>
                    <a:pt x="49" y="109"/>
                  </a:cubicBezTo>
                  <a:cubicBezTo>
                    <a:pt x="50" y="109"/>
                    <a:pt x="51" y="108"/>
                    <a:pt x="51" y="107"/>
                  </a:cubicBezTo>
                  <a:cubicBezTo>
                    <a:pt x="51" y="98"/>
                    <a:pt x="51" y="98"/>
                    <a:pt x="51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8"/>
                    <a:pt x="63" y="109"/>
                    <a:pt x="64" y="109"/>
                  </a:cubicBezTo>
                  <a:cubicBezTo>
                    <a:pt x="65" y="109"/>
                    <a:pt x="66" y="108"/>
                    <a:pt x="66" y="107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8"/>
                    <a:pt x="78" y="109"/>
                    <a:pt x="79" y="109"/>
                  </a:cubicBezTo>
                  <a:cubicBezTo>
                    <a:pt x="80" y="109"/>
                    <a:pt x="81" y="108"/>
                    <a:pt x="81" y="10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8"/>
                    <a:pt x="92" y="109"/>
                    <a:pt x="94" y="109"/>
                  </a:cubicBezTo>
                  <a:cubicBezTo>
                    <a:pt x="95" y="109"/>
                    <a:pt x="96" y="108"/>
                    <a:pt x="96" y="10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7" y="109"/>
                    <a:pt x="109" y="109"/>
                  </a:cubicBezTo>
                  <a:cubicBezTo>
                    <a:pt x="110" y="109"/>
                    <a:pt x="111" y="108"/>
                    <a:pt x="111" y="107"/>
                  </a:cubicBezTo>
                  <a:cubicBezTo>
                    <a:pt x="111" y="98"/>
                    <a:pt x="111" y="98"/>
                    <a:pt x="111" y="98"/>
                  </a:cubicBezTo>
                  <a:cubicBezTo>
                    <a:pt x="123" y="98"/>
                    <a:pt x="123" y="98"/>
                    <a:pt x="123" y="98"/>
                  </a:cubicBezTo>
                  <a:lnTo>
                    <a:pt x="123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4631" y="3826"/>
              <a:ext cx="232" cy="303"/>
            </a:xfrm>
            <a:custGeom>
              <a:avLst/>
              <a:gdLst>
                <a:gd name="T0" fmla="*/ 98 w 98"/>
                <a:gd name="T1" fmla="*/ 85 h 128"/>
                <a:gd name="T2" fmla="*/ 81 w 98"/>
                <a:gd name="T3" fmla="*/ 48 h 128"/>
                <a:gd name="T4" fmla="*/ 81 w 98"/>
                <a:gd name="T5" fmla="*/ 48 h 128"/>
                <a:gd name="T6" fmla="*/ 81 w 98"/>
                <a:gd name="T7" fmla="*/ 6 h 128"/>
                <a:gd name="T8" fmla="*/ 75 w 98"/>
                <a:gd name="T9" fmla="*/ 0 h 128"/>
                <a:gd name="T10" fmla="*/ 23 w 98"/>
                <a:gd name="T11" fmla="*/ 0 h 128"/>
                <a:gd name="T12" fmla="*/ 17 w 98"/>
                <a:gd name="T13" fmla="*/ 6 h 128"/>
                <a:gd name="T14" fmla="*/ 17 w 98"/>
                <a:gd name="T15" fmla="*/ 48 h 128"/>
                <a:gd name="T16" fmla="*/ 17 w 98"/>
                <a:gd name="T17" fmla="*/ 48 h 128"/>
                <a:gd name="T18" fmla="*/ 0 w 98"/>
                <a:gd name="T19" fmla="*/ 85 h 128"/>
                <a:gd name="T20" fmla="*/ 25 w 98"/>
                <a:gd name="T21" fmla="*/ 127 h 128"/>
                <a:gd name="T22" fmla="*/ 26 w 98"/>
                <a:gd name="T23" fmla="*/ 128 h 128"/>
                <a:gd name="T24" fmla="*/ 72 w 98"/>
                <a:gd name="T25" fmla="*/ 128 h 128"/>
                <a:gd name="T26" fmla="*/ 73 w 98"/>
                <a:gd name="T27" fmla="*/ 127 h 128"/>
                <a:gd name="T28" fmla="*/ 98 w 98"/>
                <a:gd name="T29" fmla="*/ 85 h 128"/>
                <a:gd name="T30" fmla="*/ 22 w 98"/>
                <a:gd name="T31" fmla="*/ 4 h 128"/>
                <a:gd name="T32" fmla="*/ 76 w 98"/>
                <a:gd name="T33" fmla="*/ 4 h 128"/>
                <a:gd name="T34" fmla="*/ 76 w 98"/>
                <a:gd name="T35" fmla="*/ 44 h 128"/>
                <a:gd name="T36" fmla="*/ 74 w 98"/>
                <a:gd name="T37" fmla="*/ 43 h 128"/>
                <a:gd name="T38" fmla="*/ 67 w 98"/>
                <a:gd name="T39" fmla="*/ 39 h 128"/>
                <a:gd name="T40" fmla="*/ 66 w 98"/>
                <a:gd name="T41" fmla="*/ 39 h 128"/>
                <a:gd name="T42" fmla="*/ 66 w 98"/>
                <a:gd name="T43" fmla="*/ 20 h 128"/>
                <a:gd name="T44" fmla="*/ 60 w 98"/>
                <a:gd name="T45" fmla="*/ 14 h 128"/>
                <a:gd name="T46" fmla="*/ 38 w 98"/>
                <a:gd name="T47" fmla="*/ 14 h 128"/>
                <a:gd name="T48" fmla="*/ 32 w 98"/>
                <a:gd name="T49" fmla="*/ 20 h 128"/>
                <a:gd name="T50" fmla="*/ 32 w 98"/>
                <a:gd name="T51" fmla="*/ 39 h 128"/>
                <a:gd name="T52" fmla="*/ 31 w 98"/>
                <a:gd name="T53" fmla="*/ 39 h 128"/>
                <a:gd name="T54" fmla="*/ 24 w 98"/>
                <a:gd name="T55" fmla="*/ 43 h 128"/>
                <a:gd name="T56" fmla="*/ 22 w 98"/>
                <a:gd name="T57" fmla="*/ 44 h 128"/>
                <a:gd name="T58" fmla="*/ 22 w 98"/>
                <a:gd name="T59" fmla="*/ 4 h 128"/>
                <a:gd name="T60" fmla="*/ 62 w 98"/>
                <a:gd name="T61" fmla="*/ 19 h 128"/>
                <a:gd name="T62" fmla="*/ 62 w 98"/>
                <a:gd name="T63" fmla="*/ 38 h 128"/>
                <a:gd name="T64" fmla="*/ 60 w 98"/>
                <a:gd name="T65" fmla="*/ 37 h 128"/>
                <a:gd name="T66" fmla="*/ 38 w 98"/>
                <a:gd name="T67" fmla="*/ 37 h 128"/>
                <a:gd name="T68" fmla="*/ 36 w 98"/>
                <a:gd name="T69" fmla="*/ 38 h 128"/>
                <a:gd name="T70" fmla="*/ 36 w 98"/>
                <a:gd name="T71" fmla="*/ 19 h 128"/>
                <a:gd name="T72" fmla="*/ 62 w 98"/>
                <a:gd name="T73" fmla="*/ 19 h 128"/>
                <a:gd name="T74" fmla="*/ 71 w 98"/>
                <a:gd name="T75" fmla="*/ 123 h 128"/>
                <a:gd name="T76" fmla="*/ 71 w 98"/>
                <a:gd name="T77" fmla="*/ 123 h 128"/>
                <a:gd name="T78" fmla="*/ 27 w 98"/>
                <a:gd name="T79" fmla="*/ 123 h 128"/>
                <a:gd name="T80" fmla="*/ 27 w 98"/>
                <a:gd name="T81" fmla="*/ 123 h 128"/>
                <a:gd name="T82" fmla="*/ 11 w 98"/>
                <a:gd name="T83" fmla="*/ 108 h 128"/>
                <a:gd name="T84" fmla="*/ 5 w 98"/>
                <a:gd name="T85" fmla="*/ 85 h 128"/>
                <a:gd name="T86" fmla="*/ 8 w 98"/>
                <a:gd name="T87" fmla="*/ 67 h 128"/>
                <a:gd name="T88" fmla="*/ 18 w 98"/>
                <a:gd name="T89" fmla="*/ 53 h 128"/>
                <a:gd name="T90" fmla="*/ 32 w 98"/>
                <a:gd name="T91" fmla="*/ 44 h 128"/>
                <a:gd name="T92" fmla="*/ 66 w 98"/>
                <a:gd name="T93" fmla="*/ 44 h 128"/>
                <a:gd name="T94" fmla="*/ 80 w 98"/>
                <a:gd name="T95" fmla="*/ 53 h 128"/>
                <a:gd name="T96" fmla="*/ 90 w 98"/>
                <a:gd name="T97" fmla="*/ 67 h 128"/>
                <a:gd name="T98" fmla="*/ 93 w 98"/>
                <a:gd name="T99" fmla="*/ 85 h 128"/>
                <a:gd name="T100" fmla="*/ 87 w 98"/>
                <a:gd name="T101" fmla="*/ 108 h 128"/>
                <a:gd name="T102" fmla="*/ 71 w 98"/>
                <a:gd name="T10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128">
                  <a:moveTo>
                    <a:pt x="98" y="85"/>
                  </a:moveTo>
                  <a:cubicBezTo>
                    <a:pt x="98" y="71"/>
                    <a:pt x="92" y="5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2"/>
                    <a:pt x="78" y="0"/>
                    <a:pt x="7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7" y="6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6" y="58"/>
                    <a:pt x="0" y="71"/>
                    <a:pt x="0" y="85"/>
                  </a:cubicBezTo>
                  <a:cubicBezTo>
                    <a:pt x="0" y="102"/>
                    <a:pt x="10" y="119"/>
                    <a:pt x="25" y="127"/>
                  </a:cubicBezTo>
                  <a:cubicBezTo>
                    <a:pt x="26" y="127"/>
                    <a:pt x="26" y="128"/>
                    <a:pt x="26" y="128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72" y="128"/>
                    <a:pt x="72" y="127"/>
                    <a:pt x="73" y="127"/>
                  </a:cubicBezTo>
                  <a:cubicBezTo>
                    <a:pt x="88" y="119"/>
                    <a:pt x="98" y="102"/>
                    <a:pt x="98" y="85"/>
                  </a:cubicBezTo>
                  <a:close/>
                  <a:moveTo>
                    <a:pt x="22" y="4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70" y="40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7"/>
                    <a:pt x="63" y="14"/>
                    <a:pt x="60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5" y="14"/>
                    <a:pt x="32" y="17"/>
                    <a:pt x="32" y="2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40"/>
                    <a:pt x="26" y="42"/>
                    <a:pt x="24" y="43"/>
                  </a:cubicBezTo>
                  <a:cubicBezTo>
                    <a:pt x="22" y="44"/>
                    <a:pt x="22" y="44"/>
                    <a:pt x="22" y="44"/>
                  </a:cubicBezTo>
                  <a:lnTo>
                    <a:pt x="22" y="4"/>
                  </a:lnTo>
                  <a:close/>
                  <a:moveTo>
                    <a:pt x="62" y="19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53" y="36"/>
                    <a:pt x="45" y="36"/>
                    <a:pt x="38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19"/>
                    <a:pt x="36" y="19"/>
                    <a:pt x="36" y="19"/>
                  </a:cubicBezTo>
                  <a:lnTo>
                    <a:pt x="62" y="19"/>
                  </a:lnTo>
                  <a:close/>
                  <a:moveTo>
                    <a:pt x="71" y="123"/>
                  </a:moveTo>
                  <a:cubicBezTo>
                    <a:pt x="71" y="123"/>
                    <a:pt x="71" y="123"/>
                    <a:pt x="71" y="123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0" y="119"/>
                    <a:pt x="15" y="114"/>
                    <a:pt x="11" y="108"/>
                  </a:cubicBezTo>
                  <a:cubicBezTo>
                    <a:pt x="7" y="101"/>
                    <a:pt x="5" y="93"/>
                    <a:pt x="5" y="85"/>
                  </a:cubicBezTo>
                  <a:cubicBezTo>
                    <a:pt x="5" y="79"/>
                    <a:pt x="6" y="73"/>
                    <a:pt x="8" y="67"/>
                  </a:cubicBezTo>
                  <a:cubicBezTo>
                    <a:pt x="11" y="62"/>
                    <a:pt x="14" y="58"/>
                    <a:pt x="18" y="53"/>
                  </a:cubicBezTo>
                  <a:cubicBezTo>
                    <a:pt x="22" y="49"/>
                    <a:pt x="27" y="46"/>
                    <a:pt x="32" y="44"/>
                  </a:cubicBezTo>
                  <a:cubicBezTo>
                    <a:pt x="43" y="39"/>
                    <a:pt x="55" y="39"/>
                    <a:pt x="66" y="44"/>
                  </a:cubicBezTo>
                  <a:cubicBezTo>
                    <a:pt x="71" y="46"/>
                    <a:pt x="76" y="49"/>
                    <a:pt x="80" y="53"/>
                  </a:cubicBezTo>
                  <a:cubicBezTo>
                    <a:pt x="84" y="58"/>
                    <a:pt x="87" y="62"/>
                    <a:pt x="90" y="67"/>
                  </a:cubicBezTo>
                  <a:cubicBezTo>
                    <a:pt x="92" y="73"/>
                    <a:pt x="93" y="79"/>
                    <a:pt x="93" y="85"/>
                  </a:cubicBezTo>
                  <a:cubicBezTo>
                    <a:pt x="93" y="93"/>
                    <a:pt x="91" y="101"/>
                    <a:pt x="87" y="108"/>
                  </a:cubicBezTo>
                  <a:cubicBezTo>
                    <a:pt x="83" y="114"/>
                    <a:pt x="78" y="119"/>
                    <a:pt x="71" y="1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3990" y="3883"/>
              <a:ext cx="303" cy="187"/>
            </a:xfrm>
            <a:custGeom>
              <a:avLst/>
              <a:gdLst>
                <a:gd name="T0" fmla="*/ 118 w 128"/>
                <a:gd name="T1" fmla="*/ 15 h 79"/>
                <a:gd name="T2" fmla="*/ 113 w 128"/>
                <a:gd name="T3" fmla="*/ 16 h 79"/>
                <a:gd name="T4" fmla="*/ 103 w 128"/>
                <a:gd name="T5" fmla="*/ 0 h 79"/>
                <a:gd name="T6" fmla="*/ 94 w 128"/>
                <a:gd name="T7" fmla="*/ 30 h 79"/>
                <a:gd name="T8" fmla="*/ 34 w 128"/>
                <a:gd name="T9" fmla="*/ 10 h 79"/>
                <a:gd name="T10" fmla="*/ 15 w 128"/>
                <a:gd name="T11" fmla="*/ 10 h 79"/>
                <a:gd name="T12" fmla="*/ 13 w 128"/>
                <a:gd name="T13" fmla="*/ 16 h 79"/>
                <a:gd name="T14" fmla="*/ 0 w 128"/>
                <a:gd name="T15" fmla="*/ 25 h 79"/>
                <a:gd name="T16" fmla="*/ 10 w 128"/>
                <a:gd name="T17" fmla="*/ 64 h 79"/>
                <a:gd name="T18" fmla="*/ 15 w 128"/>
                <a:gd name="T19" fmla="*/ 63 h 79"/>
                <a:gd name="T20" fmla="*/ 25 w 128"/>
                <a:gd name="T21" fmla="*/ 79 h 79"/>
                <a:gd name="T22" fmla="*/ 34 w 128"/>
                <a:gd name="T23" fmla="*/ 49 h 79"/>
                <a:gd name="T24" fmla="*/ 94 w 128"/>
                <a:gd name="T25" fmla="*/ 69 h 79"/>
                <a:gd name="T26" fmla="*/ 113 w 128"/>
                <a:gd name="T27" fmla="*/ 69 h 79"/>
                <a:gd name="T28" fmla="*/ 115 w 128"/>
                <a:gd name="T29" fmla="*/ 63 h 79"/>
                <a:gd name="T30" fmla="*/ 128 w 128"/>
                <a:gd name="T31" fmla="*/ 54 h 79"/>
                <a:gd name="T32" fmla="*/ 15 w 128"/>
                <a:gd name="T33" fmla="*/ 54 h 79"/>
                <a:gd name="T34" fmla="*/ 5 w 128"/>
                <a:gd name="T35" fmla="*/ 54 h 79"/>
                <a:gd name="T36" fmla="*/ 10 w 128"/>
                <a:gd name="T37" fmla="*/ 20 h 79"/>
                <a:gd name="T38" fmla="*/ 15 w 128"/>
                <a:gd name="T39" fmla="*/ 54 h 79"/>
                <a:gd name="T40" fmla="*/ 25 w 128"/>
                <a:gd name="T41" fmla="*/ 74 h 79"/>
                <a:gd name="T42" fmla="*/ 19 w 128"/>
                <a:gd name="T43" fmla="*/ 10 h 79"/>
                <a:gd name="T44" fmla="*/ 30 w 128"/>
                <a:gd name="T45" fmla="*/ 10 h 79"/>
                <a:gd name="T46" fmla="*/ 94 w 128"/>
                <a:gd name="T47" fmla="*/ 45 h 79"/>
                <a:gd name="T48" fmla="*/ 34 w 128"/>
                <a:gd name="T49" fmla="*/ 34 h 79"/>
                <a:gd name="T50" fmla="*/ 94 w 128"/>
                <a:gd name="T51" fmla="*/ 45 h 79"/>
                <a:gd name="T52" fmla="*/ 103 w 128"/>
                <a:gd name="T53" fmla="*/ 74 h 79"/>
                <a:gd name="T54" fmla="*/ 98 w 128"/>
                <a:gd name="T55" fmla="*/ 10 h 79"/>
                <a:gd name="T56" fmla="*/ 109 w 128"/>
                <a:gd name="T57" fmla="*/ 10 h 79"/>
                <a:gd name="T58" fmla="*/ 123 w 128"/>
                <a:gd name="T59" fmla="*/ 54 h 79"/>
                <a:gd name="T60" fmla="*/ 113 w 128"/>
                <a:gd name="T61" fmla="*/ 54 h 79"/>
                <a:gd name="T62" fmla="*/ 118 w 128"/>
                <a:gd name="T63" fmla="*/ 20 h 79"/>
                <a:gd name="T64" fmla="*/ 123 w 128"/>
                <a:gd name="T65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79">
                  <a:moveTo>
                    <a:pt x="128" y="25"/>
                  </a:moveTo>
                  <a:cubicBezTo>
                    <a:pt x="128" y="19"/>
                    <a:pt x="124" y="15"/>
                    <a:pt x="118" y="15"/>
                  </a:cubicBezTo>
                  <a:cubicBezTo>
                    <a:pt x="117" y="15"/>
                    <a:pt x="116" y="15"/>
                    <a:pt x="115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5"/>
                    <a:pt x="109" y="0"/>
                    <a:pt x="103" y="0"/>
                  </a:cubicBezTo>
                  <a:cubicBezTo>
                    <a:pt x="98" y="0"/>
                    <a:pt x="94" y="5"/>
                    <a:pt x="94" y="10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5"/>
                    <a:pt x="30" y="0"/>
                    <a:pt x="25" y="0"/>
                  </a:cubicBezTo>
                  <a:cubicBezTo>
                    <a:pt x="19" y="0"/>
                    <a:pt x="15" y="5"/>
                    <a:pt x="15" y="10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4" y="15"/>
                    <a:pt x="0" y="19"/>
                    <a:pt x="0" y="2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10" y="64"/>
                  </a:cubicBezTo>
                  <a:cubicBezTo>
                    <a:pt x="11" y="64"/>
                    <a:pt x="12" y="64"/>
                    <a:pt x="13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75"/>
                    <a:pt x="19" y="79"/>
                    <a:pt x="25" y="79"/>
                  </a:cubicBezTo>
                  <a:cubicBezTo>
                    <a:pt x="30" y="79"/>
                    <a:pt x="34" y="75"/>
                    <a:pt x="34" y="6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69"/>
                    <a:pt x="94" y="69"/>
                    <a:pt x="94" y="69"/>
                  </a:cubicBezTo>
                  <a:cubicBezTo>
                    <a:pt x="94" y="75"/>
                    <a:pt x="98" y="79"/>
                    <a:pt x="103" y="79"/>
                  </a:cubicBezTo>
                  <a:cubicBezTo>
                    <a:pt x="109" y="79"/>
                    <a:pt x="113" y="75"/>
                    <a:pt x="113" y="69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15" y="63"/>
                    <a:pt x="115" y="63"/>
                    <a:pt x="115" y="63"/>
                  </a:cubicBezTo>
                  <a:cubicBezTo>
                    <a:pt x="116" y="64"/>
                    <a:pt x="117" y="64"/>
                    <a:pt x="118" y="64"/>
                  </a:cubicBezTo>
                  <a:cubicBezTo>
                    <a:pt x="124" y="64"/>
                    <a:pt x="128" y="60"/>
                    <a:pt x="128" y="54"/>
                  </a:cubicBezTo>
                  <a:lnTo>
                    <a:pt x="128" y="25"/>
                  </a:lnTo>
                  <a:close/>
                  <a:moveTo>
                    <a:pt x="15" y="54"/>
                  </a:moveTo>
                  <a:cubicBezTo>
                    <a:pt x="15" y="57"/>
                    <a:pt x="13" y="59"/>
                    <a:pt x="10" y="59"/>
                  </a:cubicBezTo>
                  <a:cubicBezTo>
                    <a:pt x="7" y="59"/>
                    <a:pt x="5" y="57"/>
                    <a:pt x="5" y="5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2"/>
                    <a:pt x="7" y="20"/>
                    <a:pt x="10" y="20"/>
                  </a:cubicBezTo>
                  <a:cubicBezTo>
                    <a:pt x="13" y="20"/>
                    <a:pt x="15" y="22"/>
                    <a:pt x="15" y="25"/>
                  </a:cubicBezTo>
                  <a:lnTo>
                    <a:pt x="15" y="54"/>
                  </a:lnTo>
                  <a:close/>
                  <a:moveTo>
                    <a:pt x="30" y="69"/>
                  </a:moveTo>
                  <a:cubicBezTo>
                    <a:pt x="30" y="72"/>
                    <a:pt x="27" y="74"/>
                    <a:pt x="25" y="74"/>
                  </a:cubicBezTo>
                  <a:cubicBezTo>
                    <a:pt x="22" y="74"/>
                    <a:pt x="19" y="72"/>
                    <a:pt x="19" y="6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7"/>
                    <a:pt x="22" y="5"/>
                    <a:pt x="25" y="5"/>
                  </a:cubicBezTo>
                  <a:cubicBezTo>
                    <a:pt x="27" y="5"/>
                    <a:pt x="30" y="7"/>
                    <a:pt x="30" y="10"/>
                  </a:cubicBezTo>
                  <a:lnTo>
                    <a:pt x="30" y="69"/>
                  </a:lnTo>
                  <a:close/>
                  <a:moveTo>
                    <a:pt x="9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94" y="34"/>
                    <a:pt x="94" y="34"/>
                    <a:pt x="94" y="34"/>
                  </a:cubicBezTo>
                  <a:lnTo>
                    <a:pt x="94" y="45"/>
                  </a:lnTo>
                  <a:close/>
                  <a:moveTo>
                    <a:pt x="109" y="69"/>
                  </a:moveTo>
                  <a:cubicBezTo>
                    <a:pt x="109" y="72"/>
                    <a:pt x="106" y="74"/>
                    <a:pt x="103" y="74"/>
                  </a:cubicBezTo>
                  <a:cubicBezTo>
                    <a:pt x="101" y="74"/>
                    <a:pt x="98" y="72"/>
                    <a:pt x="98" y="69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7"/>
                    <a:pt x="101" y="5"/>
                    <a:pt x="103" y="5"/>
                  </a:cubicBezTo>
                  <a:cubicBezTo>
                    <a:pt x="106" y="5"/>
                    <a:pt x="109" y="7"/>
                    <a:pt x="109" y="10"/>
                  </a:cubicBezTo>
                  <a:lnTo>
                    <a:pt x="109" y="69"/>
                  </a:lnTo>
                  <a:close/>
                  <a:moveTo>
                    <a:pt x="123" y="54"/>
                  </a:moveTo>
                  <a:cubicBezTo>
                    <a:pt x="123" y="57"/>
                    <a:pt x="121" y="59"/>
                    <a:pt x="118" y="59"/>
                  </a:cubicBezTo>
                  <a:cubicBezTo>
                    <a:pt x="115" y="59"/>
                    <a:pt x="113" y="57"/>
                    <a:pt x="113" y="54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5" y="20"/>
                    <a:pt x="118" y="20"/>
                  </a:cubicBezTo>
                  <a:cubicBezTo>
                    <a:pt x="121" y="20"/>
                    <a:pt x="123" y="22"/>
                    <a:pt x="123" y="25"/>
                  </a:cubicBezTo>
                  <a:lnTo>
                    <a:pt x="123" y="5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3425" y="3822"/>
              <a:ext cx="222" cy="307"/>
            </a:xfrm>
            <a:custGeom>
              <a:avLst/>
              <a:gdLst>
                <a:gd name="T0" fmla="*/ 75 w 94"/>
                <a:gd name="T1" fmla="*/ 125 h 130"/>
                <a:gd name="T2" fmla="*/ 82 w 94"/>
                <a:gd name="T3" fmla="*/ 129 h 130"/>
                <a:gd name="T4" fmla="*/ 89 w 94"/>
                <a:gd name="T5" fmla="*/ 128 h 130"/>
                <a:gd name="T6" fmla="*/ 93 w 94"/>
                <a:gd name="T7" fmla="*/ 126 h 130"/>
                <a:gd name="T8" fmla="*/ 94 w 94"/>
                <a:gd name="T9" fmla="*/ 121 h 130"/>
                <a:gd name="T10" fmla="*/ 86 w 94"/>
                <a:gd name="T11" fmla="*/ 77 h 130"/>
                <a:gd name="T12" fmla="*/ 79 w 94"/>
                <a:gd name="T13" fmla="*/ 73 h 130"/>
                <a:gd name="T14" fmla="*/ 78 w 94"/>
                <a:gd name="T15" fmla="*/ 73 h 130"/>
                <a:gd name="T16" fmla="*/ 67 w 94"/>
                <a:gd name="T17" fmla="*/ 19 h 130"/>
                <a:gd name="T18" fmla="*/ 43 w 94"/>
                <a:gd name="T19" fmla="*/ 2 h 130"/>
                <a:gd name="T20" fmla="*/ 26 w 94"/>
                <a:gd name="T21" fmla="*/ 20 h 130"/>
                <a:gd name="T22" fmla="*/ 16 w 94"/>
                <a:gd name="T23" fmla="*/ 73 h 130"/>
                <a:gd name="T24" fmla="*/ 15 w 94"/>
                <a:gd name="T25" fmla="*/ 73 h 130"/>
                <a:gd name="T26" fmla="*/ 14 w 94"/>
                <a:gd name="T27" fmla="*/ 73 h 130"/>
                <a:gd name="T28" fmla="*/ 8 w 94"/>
                <a:gd name="T29" fmla="*/ 77 h 130"/>
                <a:gd name="T30" fmla="*/ 0 w 94"/>
                <a:gd name="T31" fmla="*/ 121 h 130"/>
                <a:gd name="T32" fmla="*/ 1 w 94"/>
                <a:gd name="T33" fmla="*/ 126 h 130"/>
                <a:gd name="T34" fmla="*/ 5 w 94"/>
                <a:gd name="T35" fmla="*/ 128 h 130"/>
                <a:gd name="T36" fmla="*/ 12 w 94"/>
                <a:gd name="T37" fmla="*/ 129 h 130"/>
                <a:gd name="T38" fmla="*/ 19 w 94"/>
                <a:gd name="T39" fmla="*/ 125 h 130"/>
                <a:gd name="T40" fmla="*/ 27 w 94"/>
                <a:gd name="T41" fmla="*/ 81 h 130"/>
                <a:gd name="T42" fmla="*/ 22 w 94"/>
                <a:gd name="T43" fmla="*/ 74 h 130"/>
                <a:gd name="T44" fmla="*/ 21 w 94"/>
                <a:gd name="T45" fmla="*/ 74 h 130"/>
                <a:gd name="T46" fmla="*/ 29 w 94"/>
                <a:gd name="T47" fmla="*/ 33 h 130"/>
                <a:gd name="T48" fmla="*/ 31 w 94"/>
                <a:gd name="T49" fmla="*/ 35 h 130"/>
                <a:gd name="T50" fmla="*/ 51 w 94"/>
                <a:gd name="T51" fmla="*/ 43 h 130"/>
                <a:gd name="T52" fmla="*/ 63 w 94"/>
                <a:gd name="T53" fmla="*/ 35 h 130"/>
                <a:gd name="T54" fmla="*/ 65 w 94"/>
                <a:gd name="T55" fmla="*/ 33 h 130"/>
                <a:gd name="T56" fmla="*/ 73 w 94"/>
                <a:gd name="T57" fmla="*/ 74 h 130"/>
                <a:gd name="T58" fmla="*/ 72 w 94"/>
                <a:gd name="T59" fmla="*/ 74 h 130"/>
                <a:gd name="T60" fmla="*/ 68 w 94"/>
                <a:gd name="T61" fmla="*/ 76 h 130"/>
                <a:gd name="T62" fmla="*/ 67 w 94"/>
                <a:gd name="T63" fmla="*/ 81 h 130"/>
                <a:gd name="T64" fmla="*/ 75 w 94"/>
                <a:gd name="T65" fmla="*/ 125 h 130"/>
                <a:gd name="T66" fmla="*/ 23 w 94"/>
                <a:gd name="T67" fmla="*/ 79 h 130"/>
                <a:gd name="T68" fmla="*/ 14 w 94"/>
                <a:gd name="T69" fmla="*/ 125 h 130"/>
                <a:gd name="T70" fmla="*/ 4 w 94"/>
                <a:gd name="T71" fmla="*/ 123 h 130"/>
                <a:gd name="T72" fmla="*/ 13 w 94"/>
                <a:gd name="T73" fmla="*/ 77 h 130"/>
                <a:gd name="T74" fmla="*/ 23 w 94"/>
                <a:gd name="T75" fmla="*/ 79 h 130"/>
                <a:gd name="T76" fmla="*/ 63 w 94"/>
                <a:gd name="T77" fmla="*/ 21 h 130"/>
                <a:gd name="T78" fmla="*/ 60 w 94"/>
                <a:gd name="T79" fmla="*/ 32 h 130"/>
                <a:gd name="T80" fmla="*/ 50 w 94"/>
                <a:gd name="T81" fmla="*/ 38 h 130"/>
                <a:gd name="T82" fmla="*/ 47 w 94"/>
                <a:gd name="T83" fmla="*/ 39 h 130"/>
                <a:gd name="T84" fmla="*/ 31 w 94"/>
                <a:gd name="T85" fmla="*/ 25 h 130"/>
                <a:gd name="T86" fmla="*/ 31 w 94"/>
                <a:gd name="T87" fmla="*/ 21 h 130"/>
                <a:gd name="T88" fmla="*/ 31 w 94"/>
                <a:gd name="T89" fmla="*/ 21 h 130"/>
                <a:gd name="T90" fmla="*/ 31 w 94"/>
                <a:gd name="T91" fmla="*/ 21 h 130"/>
                <a:gd name="T92" fmla="*/ 31 w 94"/>
                <a:gd name="T93" fmla="*/ 21 h 130"/>
                <a:gd name="T94" fmla="*/ 31 w 94"/>
                <a:gd name="T95" fmla="*/ 20 h 130"/>
                <a:gd name="T96" fmla="*/ 34 w 94"/>
                <a:gd name="T97" fmla="*/ 13 h 130"/>
                <a:gd name="T98" fmla="*/ 44 w 94"/>
                <a:gd name="T99" fmla="*/ 6 h 130"/>
                <a:gd name="T100" fmla="*/ 63 w 94"/>
                <a:gd name="T101" fmla="*/ 19 h 130"/>
                <a:gd name="T102" fmla="*/ 63 w 94"/>
                <a:gd name="T103" fmla="*/ 21 h 130"/>
                <a:gd name="T104" fmla="*/ 81 w 94"/>
                <a:gd name="T105" fmla="*/ 77 h 130"/>
                <a:gd name="T106" fmla="*/ 90 w 94"/>
                <a:gd name="T107" fmla="*/ 123 h 130"/>
                <a:gd name="T108" fmla="*/ 80 w 94"/>
                <a:gd name="T109" fmla="*/ 125 h 130"/>
                <a:gd name="T110" fmla="*/ 71 w 94"/>
                <a:gd name="T111" fmla="*/ 79 h 130"/>
                <a:gd name="T112" fmla="*/ 81 w 94"/>
                <a:gd name="T11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30">
                  <a:moveTo>
                    <a:pt x="75" y="125"/>
                  </a:moveTo>
                  <a:cubicBezTo>
                    <a:pt x="76" y="128"/>
                    <a:pt x="79" y="130"/>
                    <a:pt x="82" y="129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91" y="128"/>
                    <a:pt x="92" y="127"/>
                    <a:pt x="93" y="126"/>
                  </a:cubicBezTo>
                  <a:cubicBezTo>
                    <a:pt x="94" y="124"/>
                    <a:pt x="94" y="123"/>
                    <a:pt x="94" y="121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5" y="74"/>
                    <a:pt x="82" y="72"/>
                    <a:pt x="79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5" y="7"/>
                    <a:pt x="55" y="0"/>
                    <a:pt x="43" y="2"/>
                  </a:cubicBezTo>
                  <a:cubicBezTo>
                    <a:pt x="34" y="4"/>
                    <a:pt x="28" y="11"/>
                    <a:pt x="26" y="20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4" y="73"/>
                    <a:pt x="14" y="73"/>
                  </a:cubicBezTo>
                  <a:cubicBezTo>
                    <a:pt x="11" y="73"/>
                    <a:pt x="9" y="75"/>
                    <a:pt x="8" y="77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3"/>
                    <a:pt x="0" y="124"/>
                    <a:pt x="1" y="126"/>
                  </a:cubicBezTo>
                  <a:cubicBezTo>
                    <a:pt x="2" y="127"/>
                    <a:pt x="3" y="128"/>
                    <a:pt x="5" y="128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15" y="130"/>
                    <a:pt x="18" y="128"/>
                    <a:pt x="19" y="125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8" y="78"/>
                    <a:pt x="26" y="75"/>
                    <a:pt x="22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5" y="41"/>
                    <a:pt x="43" y="44"/>
                    <a:pt x="51" y="43"/>
                  </a:cubicBezTo>
                  <a:cubicBezTo>
                    <a:pt x="56" y="42"/>
                    <a:pt x="60" y="39"/>
                    <a:pt x="63" y="35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69" y="75"/>
                    <a:pt x="68" y="76"/>
                  </a:cubicBezTo>
                  <a:cubicBezTo>
                    <a:pt x="67" y="78"/>
                    <a:pt x="67" y="79"/>
                    <a:pt x="67" y="81"/>
                  </a:cubicBezTo>
                  <a:lnTo>
                    <a:pt x="75" y="125"/>
                  </a:lnTo>
                  <a:close/>
                  <a:moveTo>
                    <a:pt x="23" y="79"/>
                  </a:moveTo>
                  <a:cubicBezTo>
                    <a:pt x="14" y="125"/>
                    <a:pt x="14" y="125"/>
                    <a:pt x="14" y="125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13" y="77"/>
                    <a:pt x="13" y="77"/>
                    <a:pt x="13" y="77"/>
                  </a:cubicBezTo>
                  <a:lnTo>
                    <a:pt x="23" y="79"/>
                  </a:lnTo>
                  <a:close/>
                  <a:moveTo>
                    <a:pt x="63" y="21"/>
                  </a:moveTo>
                  <a:cubicBezTo>
                    <a:pt x="63" y="25"/>
                    <a:pt x="62" y="29"/>
                    <a:pt x="60" y="32"/>
                  </a:cubicBezTo>
                  <a:cubicBezTo>
                    <a:pt x="58" y="35"/>
                    <a:pt x="54" y="38"/>
                    <a:pt x="50" y="38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9" y="39"/>
                    <a:pt x="32" y="33"/>
                    <a:pt x="31" y="25"/>
                  </a:cubicBezTo>
                  <a:cubicBezTo>
                    <a:pt x="31" y="24"/>
                    <a:pt x="31" y="23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7"/>
                    <a:pt x="32" y="15"/>
                    <a:pt x="34" y="13"/>
                  </a:cubicBezTo>
                  <a:cubicBezTo>
                    <a:pt x="36" y="10"/>
                    <a:pt x="40" y="7"/>
                    <a:pt x="44" y="6"/>
                  </a:cubicBezTo>
                  <a:cubicBezTo>
                    <a:pt x="53" y="5"/>
                    <a:pt x="61" y="11"/>
                    <a:pt x="63" y="19"/>
                  </a:cubicBezTo>
                  <a:cubicBezTo>
                    <a:pt x="63" y="21"/>
                    <a:pt x="63" y="21"/>
                    <a:pt x="63" y="21"/>
                  </a:cubicBezTo>
                  <a:close/>
                  <a:moveTo>
                    <a:pt x="81" y="77"/>
                  </a:moveTo>
                  <a:cubicBezTo>
                    <a:pt x="90" y="123"/>
                    <a:pt x="90" y="123"/>
                    <a:pt x="90" y="123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71" y="79"/>
                    <a:pt x="71" y="79"/>
                    <a:pt x="71" y="79"/>
                  </a:cubicBezTo>
                  <a:lnTo>
                    <a:pt x="81" y="7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2864" y="3826"/>
              <a:ext cx="133" cy="303"/>
            </a:xfrm>
            <a:custGeom>
              <a:avLst/>
              <a:gdLst>
                <a:gd name="T0" fmla="*/ 50 w 56"/>
                <a:gd name="T1" fmla="*/ 27 h 128"/>
                <a:gd name="T2" fmla="*/ 45 w 56"/>
                <a:gd name="T3" fmla="*/ 27 h 128"/>
                <a:gd name="T4" fmla="*/ 45 w 56"/>
                <a:gd name="T5" fmla="*/ 13 h 128"/>
                <a:gd name="T6" fmla="*/ 39 w 56"/>
                <a:gd name="T7" fmla="*/ 7 h 128"/>
                <a:gd name="T8" fmla="*/ 30 w 56"/>
                <a:gd name="T9" fmla="*/ 7 h 128"/>
                <a:gd name="T10" fmla="*/ 30 w 56"/>
                <a:gd name="T11" fmla="*/ 2 h 128"/>
                <a:gd name="T12" fmla="*/ 28 w 56"/>
                <a:gd name="T13" fmla="*/ 0 h 128"/>
                <a:gd name="T14" fmla="*/ 26 w 56"/>
                <a:gd name="T15" fmla="*/ 2 h 128"/>
                <a:gd name="T16" fmla="*/ 26 w 56"/>
                <a:gd name="T17" fmla="*/ 7 h 128"/>
                <a:gd name="T18" fmla="*/ 17 w 56"/>
                <a:gd name="T19" fmla="*/ 7 h 128"/>
                <a:gd name="T20" fmla="*/ 11 w 56"/>
                <a:gd name="T21" fmla="*/ 13 h 128"/>
                <a:gd name="T22" fmla="*/ 11 w 56"/>
                <a:gd name="T23" fmla="*/ 27 h 128"/>
                <a:gd name="T24" fmla="*/ 6 w 56"/>
                <a:gd name="T25" fmla="*/ 27 h 128"/>
                <a:gd name="T26" fmla="*/ 0 w 56"/>
                <a:gd name="T27" fmla="*/ 33 h 128"/>
                <a:gd name="T28" fmla="*/ 0 w 56"/>
                <a:gd name="T29" fmla="*/ 122 h 128"/>
                <a:gd name="T30" fmla="*/ 6 w 56"/>
                <a:gd name="T31" fmla="*/ 128 h 128"/>
                <a:gd name="T32" fmla="*/ 50 w 56"/>
                <a:gd name="T33" fmla="*/ 128 h 128"/>
                <a:gd name="T34" fmla="*/ 56 w 56"/>
                <a:gd name="T35" fmla="*/ 122 h 128"/>
                <a:gd name="T36" fmla="*/ 56 w 56"/>
                <a:gd name="T37" fmla="*/ 33 h 128"/>
                <a:gd name="T38" fmla="*/ 50 w 56"/>
                <a:gd name="T39" fmla="*/ 27 h 128"/>
                <a:gd name="T40" fmla="*/ 15 w 56"/>
                <a:gd name="T41" fmla="*/ 12 h 128"/>
                <a:gd name="T42" fmla="*/ 41 w 56"/>
                <a:gd name="T43" fmla="*/ 12 h 128"/>
                <a:gd name="T44" fmla="*/ 41 w 56"/>
                <a:gd name="T45" fmla="*/ 27 h 128"/>
                <a:gd name="T46" fmla="*/ 15 w 56"/>
                <a:gd name="T47" fmla="*/ 27 h 128"/>
                <a:gd name="T48" fmla="*/ 15 w 56"/>
                <a:gd name="T49" fmla="*/ 12 h 128"/>
                <a:gd name="T50" fmla="*/ 52 w 56"/>
                <a:gd name="T51" fmla="*/ 123 h 128"/>
                <a:gd name="T52" fmla="*/ 4 w 56"/>
                <a:gd name="T53" fmla="*/ 123 h 128"/>
                <a:gd name="T54" fmla="*/ 4 w 56"/>
                <a:gd name="T55" fmla="*/ 31 h 128"/>
                <a:gd name="T56" fmla="*/ 52 w 56"/>
                <a:gd name="T57" fmla="*/ 31 h 128"/>
                <a:gd name="T58" fmla="*/ 52 w 56"/>
                <a:gd name="T5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128">
                  <a:moveTo>
                    <a:pt x="50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0"/>
                    <a:pt x="42" y="7"/>
                    <a:pt x="3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27" y="0"/>
                    <a:pt x="26" y="1"/>
                    <a:pt x="26" y="2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4" y="7"/>
                    <a:pt x="11" y="10"/>
                    <a:pt x="11" y="1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2" y="27"/>
                    <a:pt x="0" y="29"/>
                    <a:pt x="0" y="3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2" y="128"/>
                    <a:pt x="6" y="128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4" y="128"/>
                    <a:pt x="56" y="125"/>
                    <a:pt x="56" y="122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9"/>
                    <a:pt x="54" y="27"/>
                    <a:pt x="50" y="27"/>
                  </a:cubicBezTo>
                  <a:close/>
                  <a:moveTo>
                    <a:pt x="15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12"/>
                  </a:lnTo>
                  <a:close/>
                  <a:moveTo>
                    <a:pt x="52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2" y="31"/>
                    <a:pt x="52" y="31"/>
                    <a:pt x="52" y="31"/>
                  </a:cubicBezTo>
                  <a:lnTo>
                    <a:pt x="52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902" y="3933"/>
              <a:ext cx="12" cy="151"/>
            </a:xfrm>
            <a:custGeom>
              <a:avLst/>
              <a:gdLst>
                <a:gd name="T0" fmla="*/ 3 w 5"/>
                <a:gd name="T1" fmla="*/ 64 h 64"/>
                <a:gd name="T2" fmla="*/ 5 w 5"/>
                <a:gd name="T3" fmla="*/ 62 h 64"/>
                <a:gd name="T4" fmla="*/ 5 w 5"/>
                <a:gd name="T5" fmla="*/ 2 h 64"/>
                <a:gd name="T6" fmla="*/ 3 w 5"/>
                <a:gd name="T7" fmla="*/ 0 h 64"/>
                <a:gd name="T8" fmla="*/ 0 w 5"/>
                <a:gd name="T9" fmla="*/ 2 h 64"/>
                <a:gd name="T10" fmla="*/ 0 w 5"/>
                <a:gd name="T11" fmla="*/ 62 h 64"/>
                <a:gd name="T12" fmla="*/ 3 w 5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4">
                  <a:moveTo>
                    <a:pt x="3" y="64"/>
                  </a:moveTo>
                  <a:cubicBezTo>
                    <a:pt x="4" y="64"/>
                    <a:pt x="5" y="63"/>
                    <a:pt x="5" y="6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1" y="64"/>
                    <a:pt x="3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2947" y="3933"/>
              <a:ext cx="12" cy="151"/>
            </a:xfrm>
            <a:custGeom>
              <a:avLst/>
              <a:gdLst>
                <a:gd name="T0" fmla="*/ 2 w 5"/>
                <a:gd name="T1" fmla="*/ 64 h 64"/>
                <a:gd name="T2" fmla="*/ 5 w 5"/>
                <a:gd name="T3" fmla="*/ 62 h 64"/>
                <a:gd name="T4" fmla="*/ 5 w 5"/>
                <a:gd name="T5" fmla="*/ 2 h 64"/>
                <a:gd name="T6" fmla="*/ 2 w 5"/>
                <a:gd name="T7" fmla="*/ 0 h 64"/>
                <a:gd name="T8" fmla="*/ 0 w 5"/>
                <a:gd name="T9" fmla="*/ 2 h 64"/>
                <a:gd name="T10" fmla="*/ 0 w 5"/>
                <a:gd name="T11" fmla="*/ 62 h 64"/>
                <a:gd name="T12" fmla="*/ 2 w 5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4">
                  <a:moveTo>
                    <a:pt x="2" y="64"/>
                  </a:moveTo>
                  <a:cubicBezTo>
                    <a:pt x="4" y="64"/>
                    <a:pt x="5" y="63"/>
                    <a:pt x="5" y="6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224" y="3826"/>
              <a:ext cx="203" cy="303"/>
            </a:xfrm>
            <a:custGeom>
              <a:avLst/>
              <a:gdLst>
                <a:gd name="T0" fmla="*/ 80 w 86"/>
                <a:gd name="T1" fmla="*/ 14 h 128"/>
                <a:gd name="T2" fmla="*/ 71 w 86"/>
                <a:gd name="T3" fmla="*/ 14 h 128"/>
                <a:gd name="T4" fmla="*/ 71 w 86"/>
                <a:gd name="T5" fmla="*/ 6 h 128"/>
                <a:gd name="T6" fmla="*/ 65 w 86"/>
                <a:gd name="T7" fmla="*/ 0 h 128"/>
                <a:gd name="T8" fmla="*/ 21 w 86"/>
                <a:gd name="T9" fmla="*/ 0 h 128"/>
                <a:gd name="T10" fmla="*/ 15 w 86"/>
                <a:gd name="T11" fmla="*/ 6 h 128"/>
                <a:gd name="T12" fmla="*/ 15 w 86"/>
                <a:gd name="T13" fmla="*/ 14 h 128"/>
                <a:gd name="T14" fmla="*/ 6 w 86"/>
                <a:gd name="T15" fmla="*/ 14 h 128"/>
                <a:gd name="T16" fmla="*/ 0 w 86"/>
                <a:gd name="T17" fmla="*/ 20 h 128"/>
                <a:gd name="T18" fmla="*/ 0 w 86"/>
                <a:gd name="T19" fmla="*/ 122 h 128"/>
                <a:gd name="T20" fmla="*/ 6 w 86"/>
                <a:gd name="T21" fmla="*/ 128 h 128"/>
                <a:gd name="T22" fmla="*/ 80 w 86"/>
                <a:gd name="T23" fmla="*/ 128 h 128"/>
                <a:gd name="T24" fmla="*/ 86 w 86"/>
                <a:gd name="T25" fmla="*/ 122 h 128"/>
                <a:gd name="T26" fmla="*/ 86 w 86"/>
                <a:gd name="T27" fmla="*/ 20 h 128"/>
                <a:gd name="T28" fmla="*/ 80 w 86"/>
                <a:gd name="T29" fmla="*/ 14 h 128"/>
                <a:gd name="T30" fmla="*/ 56 w 86"/>
                <a:gd name="T31" fmla="*/ 4 h 128"/>
                <a:gd name="T32" fmla="*/ 67 w 86"/>
                <a:gd name="T33" fmla="*/ 4 h 128"/>
                <a:gd name="T34" fmla="*/ 67 w 86"/>
                <a:gd name="T35" fmla="*/ 14 h 128"/>
                <a:gd name="T36" fmla="*/ 56 w 86"/>
                <a:gd name="T37" fmla="*/ 14 h 128"/>
                <a:gd name="T38" fmla="*/ 56 w 86"/>
                <a:gd name="T39" fmla="*/ 4 h 128"/>
                <a:gd name="T40" fmla="*/ 34 w 86"/>
                <a:gd name="T41" fmla="*/ 4 h 128"/>
                <a:gd name="T42" fmla="*/ 52 w 86"/>
                <a:gd name="T43" fmla="*/ 4 h 128"/>
                <a:gd name="T44" fmla="*/ 52 w 86"/>
                <a:gd name="T45" fmla="*/ 14 h 128"/>
                <a:gd name="T46" fmla="*/ 34 w 86"/>
                <a:gd name="T47" fmla="*/ 14 h 128"/>
                <a:gd name="T48" fmla="*/ 34 w 86"/>
                <a:gd name="T49" fmla="*/ 4 h 128"/>
                <a:gd name="T50" fmla="*/ 19 w 86"/>
                <a:gd name="T51" fmla="*/ 4 h 128"/>
                <a:gd name="T52" fmla="*/ 30 w 86"/>
                <a:gd name="T53" fmla="*/ 4 h 128"/>
                <a:gd name="T54" fmla="*/ 30 w 86"/>
                <a:gd name="T55" fmla="*/ 14 h 128"/>
                <a:gd name="T56" fmla="*/ 19 w 86"/>
                <a:gd name="T57" fmla="*/ 14 h 128"/>
                <a:gd name="T58" fmla="*/ 19 w 86"/>
                <a:gd name="T59" fmla="*/ 4 h 128"/>
                <a:gd name="T60" fmla="*/ 82 w 86"/>
                <a:gd name="T61" fmla="*/ 123 h 128"/>
                <a:gd name="T62" fmla="*/ 4 w 86"/>
                <a:gd name="T63" fmla="*/ 123 h 128"/>
                <a:gd name="T64" fmla="*/ 4 w 86"/>
                <a:gd name="T65" fmla="*/ 19 h 128"/>
                <a:gd name="T66" fmla="*/ 82 w 86"/>
                <a:gd name="T67" fmla="*/ 19 h 128"/>
                <a:gd name="T68" fmla="*/ 82 w 86"/>
                <a:gd name="T6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128">
                  <a:moveTo>
                    <a:pt x="80" y="14"/>
                  </a:moveTo>
                  <a:cubicBezTo>
                    <a:pt x="71" y="14"/>
                    <a:pt x="71" y="14"/>
                    <a:pt x="71" y="14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2"/>
                    <a:pt x="69" y="0"/>
                    <a:pt x="6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5" y="2"/>
                    <a:pt x="15" y="6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7"/>
                    <a:pt x="0" y="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3" y="128"/>
                    <a:pt x="86" y="125"/>
                    <a:pt x="86" y="122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17"/>
                    <a:pt x="83" y="14"/>
                    <a:pt x="80" y="14"/>
                  </a:cubicBezTo>
                  <a:close/>
                  <a:moveTo>
                    <a:pt x="56" y="4"/>
                  </a:moveTo>
                  <a:cubicBezTo>
                    <a:pt x="67" y="4"/>
                    <a:pt x="67" y="4"/>
                    <a:pt x="67" y="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56" y="14"/>
                    <a:pt x="56" y="14"/>
                    <a:pt x="56" y="14"/>
                  </a:cubicBezTo>
                  <a:lnTo>
                    <a:pt x="56" y="4"/>
                  </a:lnTo>
                  <a:close/>
                  <a:moveTo>
                    <a:pt x="34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34" y="14"/>
                    <a:pt x="34" y="14"/>
                    <a:pt x="34" y="14"/>
                  </a:cubicBezTo>
                  <a:lnTo>
                    <a:pt x="34" y="4"/>
                  </a:lnTo>
                  <a:close/>
                  <a:moveTo>
                    <a:pt x="19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9" y="14"/>
                    <a:pt x="19" y="14"/>
                    <a:pt x="19" y="14"/>
                  </a:cubicBezTo>
                  <a:lnTo>
                    <a:pt x="19" y="4"/>
                  </a:lnTo>
                  <a:close/>
                  <a:moveTo>
                    <a:pt x="82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2" y="19"/>
                    <a:pt x="82" y="19"/>
                    <a:pt x="82" y="19"/>
                  </a:cubicBezTo>
                  <a:lnTo>
                    <a:pt x="82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2259" y="3947"/>
              <a:ext cx="132" cy="97"/>
            </a:xfrm>
            <a:custGeom>
              <a:avLst/>
              <a:gdLst>
                <a:gd name="T0" fmla="*/ 6 w 56"/>
                <a:gd name="T1" fmla="*/ 41 h 41"/>
                <a:gd name="T2" fmla="*/ 50 w 56"/>
                <a:gd name="T3" fmla="*/ 41 h 41"/>
                <a:gd name="T4" fmla="*/ 56 w 56"/>
                <a:gd name="T5" fmla="*/ 35 h 41"/>
                <a:gd name="T6" fmla="*/ 56 w 56"/>
                <a:gd name="T7" fmla="*/ 6 h 41"/>
                <a:gd name="T8" fmla="*/ 50 w 56"/>
                <a:gd name="T9" fmla="*/ 0 h 41"/>
                <a:gd name="T10" fmla="*/ 6 w 56"/>
                <a:gd name="T11" fmla="*/ 0 h 41"/>
                <a:gd name="T12" fmla="*/ 0 w 56"/>
                <a:gd name="T13" fmla="*/ 6 h 41"/>
                <a:gd name="T14" fmla="*/ 0 w 56"/>
                <a:gd name="T15" fmla="*/ 35 h 41"/>
                <a:gd name="T16" fmla="*/ 6 w 56"/>
                <a:gd name="T17" fmla="*/ 41 h 41"/>
                <a:gd name="T18" fmla="*/ 4 w 56"/>
                <a:gd name="T19" fmla="*/ 4 h 41"/>
                <a:gd name="T20" fmla="*/ 52 w 56"/>
                <a:gd name="T21" fmla="*/ 4 h 41"/>
                <a:gd name="T22" fmla="*/ 52 w 56"/>
                <a:gd name="T23" fmla="*/ 37 h 41"/>
                <a:gd name="T24" fmla="*/ 4 w 56"/>
                <a:gd name="T25" fmla="*/ 37 h 41"/>
                <a:gd name="T26" fmla="*/ 4 w 56"/>
                <a:gd name="T2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41">
                  <a:moveTo>
                    <a:pt x="6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54" y="41"/>
                    <a:pt x="56" y="39"/>
                    <a:pt x="56" y="3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2"/>
                    <a:pt x="54" y="0"/>
                    <a:pt x="5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9"/>
                    <a:pt x="2" y="41"/>
                    <a:pt x="6" y="41"/>
                  </a:cubicBezTo>
                  <a:close/>
                  <a:moveTo>
                    <a:pt x="4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4" y="37"/>
                    <a:pt x="4" y="37"/>
                    <a:pt x="4" y="37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587" y="3824"/>
              <a:ext cx="265" cy="303"/>
            </a:xfrm>
            <a:custGeom>
              <a:avLst/>
              <a:gdLst>
                <a:gd name="T0" fmla="*/ 98 w 112"/>
                <a:gd name="T1" fmla="*/ 35 h 128"/>
                <a:gd name="T2" fmla="*/ 97 w 112"/>
                <a:gd name="T3" fmla="*/ 34 h 128"/>
                <a:gd name="T4" fmla="*/ 103 w 112"/>
                <a:gd name="T5" fmla="*/ 29 h 128"/>
                <a:gd name="T6" fmla="*/ 103 w 112"/>
                <a:gd name="T7" fmla="*/ 26 h 128"/>
                <a:gd name="T8" fmla="*/ 100 w 112"/>
                <a:gd name="T9" fmla="*/ 26 h 128"/>
                <a:gd name="T10" fmla="*/ 94 w 112"/>
                <a:gd name="T11" fmla="*/ 31 h 128"/>
                <a:gd name="T12" fmla="*/ 93 w 112"/>
                <a:gd name="T13" fmla="*/ 30 h 128"/>
                <a:gd name="T14" fmla="*/ 60 w 112"/>
                <a:gd name="T15" fmla="*/ 16 h 128"/>
                <a:gd name="T16" fmla="*/ 58 w 112"/>
                <a:gd name="T17" fmla="*/ 16 h 128"/>
                <a:gd name="T18" fmla="*/ 58 w 112"/>
                <a:gd name="T19" fmla="*/ 5 h 128"/>
                <a:gd name="T20" fmla="*/ 63 w 112"/>
                <a:gd name="T21" fmla="*/ 5 h 128"/>
                <a:gd name="T22" fmla="*/ 66 w 112"/>
                <a:gd name="T23" fmla="*/ 3 h 128"/>
                <a:gd name="T24" fmla="*/ 63 w 112"/>
                <a:gd name="T25" fmla="*/ 0 h 128"/>
                <a:gd name="T26" fmla="*/ 49 w 112"/>
                <a:gd name="T27" fmla="*/ 0 h 128"/>
                <a:gd name="T28" fmla="*/ 46 w 112"/>
                <a:gd name="T29" fmla="*/ 3 h 128"/>
                <a:gd name="T30" fmla="*/ 49 w 112"/>
                <a:gd name="T31" fmla="*/ 5 h 128"/>
                <a:gd name="T32" fmla="*/ 54 w 112"/>
                <a:gd name="T33" fmla="*/ 5 h 128"/>
                <a:gd name="T34" fmla="*/ 54 w 112"/>
                <a:gd name="T35" fmla="*/ 16 h 128"/>
                <a:gd name="T36" fmla="*/ 52 w 112"/>
                <a:gd name="T37" fmla="*/ 16 h 128"/>
                <a:gd name="T38" fmla="*/ 0 w 112"/>
                <a:gd name="T39" fmla="*/ 72 h 128"/>
                <a:gd name="T40" fmla="*/ 56 w 112"/>
                <a:gd name="T41" fmla="*/ 128 h 128"/>
                <a:gd name="T42" fmla="*/ 112 w 112"/>
                <a:gd name="T43" fmla="*/ 72 h 128"/>
                <a:gd name="T44" fmla="*/ 98 w 112"/>
                <a:gd name="T45" fmla="*/ 35 h 128"/>
                <a:gd name="T46" fmla="*/ 92 w 112"/>
                <a:gd name="T47" fmla="*/ 109 h 128"/>
                <a:gd name="T48" fmla="*/ 76 w 112"/>
                <a:gd name="T49" fmla="*/ 120 h 128"/>
                <a:gd name="T50" fmla="*/ 56 w 112"/>
                <a:gd name="T51" fmla="*/ 124 h 128"/>
                <a:gd name="T52" fmla="*/ 36 w 112"/>
                <a:gd name="T53" fmla="*/ 120 h 128"/>
                <a:gd name="T54" fmla="*/ 20 w 112"/>
                <a:gd name="T55" fmla="*/ 109 h 128"/>
                <a:gd name="T56" fmla="*/ 8 w 112"/>
                <a:gd name="T57" fmla="*/ 92 h 128"/>
                <a:gd name="T58" fmla="*/ 4 w 112"/>
                <a:gd name="T59" fmla="*/ 72 h 128"/>
                <a:gd name="T60" fmla="*/ 8 w 112"/>
                <a:gd name="T61" fmla="*/ 52 h 128"/>
                <a:gd name="T62" fmla="*/ 20 w 112"/>
                <a:gd name="T63" fmla="*/ 36 h 128"/>
                <a:gd name="T64" fmla="*/ 36 w 112"/>
                <a:gd name="T65" fmla="*/ 25 h 128"/>
                <a:gd name="T66" fmla="*/ 76 w 112"/>
                <a:gd name="T67" fmla="*/ 25 h 128"/>
                <a:gd name="T68" fmla="*/ 92 w 112"/>
                <a:gd name="T69" fmla="*/ 36 h 128"/>
                <a:gd name="T70" fmla="*/ 104 w 112"/>
                <a:gd name="T71" fmla="*/ 52 h 128"/>
                <a:gd name="T72" fmla="*/ 108 w 112"/>
                <a:gd name="T73" fmla="*/ 72 h 128"/>
                <a:gd name="T74" fmla="*/ 104 w 112"/>
                <a:gd name="T75" fmla="*/ 92 h 128"/>
                <a:gd name="T76" fmla="*/ 92 w 112"/>
                <a:gd name="T77" fmla="*/ 10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28">
                  <a:moveTo>
                    <a:pt x="98" y="35"/>
                  </a:moveTo>
                  <a:cubicBezTo>
                    <a:pt x="97" y="34"/>
                    <a:pt x="97" y="34"/>
                    <a:pt x="97" y="34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8"/>
                    <a:pt x="104" y="27"/>
                    <a:pt x="103" y="26"/>
                  </a:cubicBezTo>
                  <a:cubicBezTo>
                    <a:pt x="102" y="25"/>
                    <a:pt x="100" y="25"/>
                    <a:pt x="100" y="26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84" y="22"/>
                    <a:pt x="72" y="17"/>
                    <a:pt x="60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6" y="4"/>
                    <a:pt x="66" y="3"/>
                  </a:cubicBezTo>
                  <a:cubicBezTo>
                    <a:pt x="66" y="1"/>
                    <a:pt x="65" y="0"/>
                    <a:pt x="6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0"/>
                    <a:pt x="46" y="1"/>
                    <a:pt x="46" y="3"/>
                  </a:cubicBezTo>
                  <a:cubicBezTo>
                    <a:pt x="46" y="4"/>
                    <a:pt x="47" y="5"/>
                    <a:pt x="49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23" y="18"/>
                    <a:pt x="0" y="43"/>
                    <a:pt x="0" y="72"/>
                  </a:cubicBezTo>
                  <a:cubicBezTo>
                    <a:pt x="0" y="103"/>
                    <a:pt x="25" y="128"/>
                    <a:pt x="56" y="128"/>
                  </a:cubicBezTo>
                  <a:cubicBezTo>
                    <a:pt x="87" y="128"/>
                    <a:pt x="112" y="103"/>
                    <a:pt x="112" y="72"/>
                  </a:cubicBezTo>
                  <a:cubicBezTo>
                    <a:pt x="112" y="59"/>
                    <a:pt x="107" y="46"/>
                    <a:pt x="98" y="35"/>
                  </a:cubicBezTo>
                  <a:close/>
                  <a:moveTo>
                    <a:pt x="92" y="109"/>
                  </a:moveTo>
                  <a:cubicBezTo>
                    <a:pt x="88" y="114"/>
                    <a:pt x="82" y="117"/>
                    <a:pt x="76" y="120"/>
                  </a:cubicBezTo>
                  <a:cubicBezTo>
                    <a:pt x="70" y="123"/>
                    <a:pt x="63" y="124"/>
                    <a:pt x="56" y="124"/>
                  </a:cubicBezTo>
                  <a:cubicBezTo>
                    <a:pt x="49" y="124"/>
                    <a:pt x="42" y="123"/>
                    <a:pt x="36" y="120"/>
                  </a:cubicBezTo>
                  <a:cubicBezTo>
                    <a:pt x="30" y="117"/>
                    <a:pt x="24" y="114"/>
                    <a:pt x="20" y="109"/>
                  </a:cubicBezTo>
                  <a:cubicBezTo>
                    <a:pt x="15" y="104"/>
                    <a:pt x="11" y="99"/>
                    <a:pt x="8" y="92"/>
                  </a:cubicBezTo>
                  <a:cubicBezTo>
                    <a:pt x="6" y="86"/>
                    <a:pt x="4" y="79"/>
                    <a:pt x="4" y="72"/>
                  </a:cubicBezTo>
                  <a:cubicBezTo>
                    <a:pt x="4" y="65"/>
                    <a:pt x="6" y="59"/>
                    <a:pt x="8" y="52"/>
                  </a:cubicBezTo>
                  <a:cubicBezTo>
                    <a:pt x="11" y="46"/>
                    <a:pt x="15" y="41"/>
                    <a:pt x="20" y="36"/>
                  </a:cubicBezTo>
                  <a:cubicBezTo>
                    <a:pt x="24" y="31"/>
                    <a:pt x="30" y="27"/>
                    <a:pt x="36" y="25"/>
                  </a:cubicBezTo>
                  <a:cubicBezTo>
                    <a:pt x="49" y="19"/>
                    <a:pt x="63" y="19"/>
                    <a:pt x="76" y="25"/>
                  </a:cubicBezTo>
                  <a:cubicBezTo>
                    <a:pt x="82" y="27"/>
                    <a:pt x="88" y="31"/>
                    <a:pt x="92" y="36"/>
                  </a:cubicBezTo>
                  <a:cubicBezTo>
                    <a:pt x="97" y="41"/>
                    <a:pt x="101" y="46"/>
                    <a:pt x="104" y="52"/>
                  </a:cubicBezTo>
                  <a:cubicBezTo>
                    <a:pt x="106" y="59"/>
                    <a:pt x="108" y="65"/>
                    <a:pt x="108" y="72"/>
                  </a:cubicBezTo>
                  <a:cubicBezTo>
                    <a:pt x="108" y="79"/>
                    <a:pt x="106" y="86"/>
                    <a:pt x="104" y="92"/>
                  </a:cubicBezTo>
                  <a:cubicBezTo>
                    <a:pt x="101" y="99"/>
                    <a:pt x="97" y="104"/>
                    <a:pt x="92" y="10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696" y="3907"/>
              <a:ext cx="47" cy="111"/>
            </a:xfrm>
            <a:custGeom>
              <a:avLst/>
              <a:gdLst>
                <a:gd name="T0" fmla="*/ 13 w 20"/>
                <a:gd name="T1" fmla="*/ 28 h 47"/>
                <a:gd name="T2" fmla="*/ 12 w 20"/>
                <a:gd name="T3" fmla="*/ 28 h 47"/>
                <a:gd name="T4" fmla="*/ 12 w 20"/>
                <a:gd name="T5" fmla="*/ 2 h 47"/>
                <a:gd name="T6" fmla="*/ 10 w 20"/>
                <a:gd name="T7" fmla="*/ 0 h 47"/>
                <a:gd name="T8" fmla="*/ 8 w 20"/>
                <a:gd name="T9" fmla="*/ 2 h 47"/>
                <a:gd name="T10" fmla="*/ 8 w 20"/>
                <a:gd name="T11" fmla="*/ 28 h 47"/>
                <a:gd name="T12" fmla="*/ 7 w 20"/>
                <a:gd name="T13" fmla="*/ 28 h 47"/>
                <a:gd name="T14" fmla="*/ 0 w 20"/>
                <a:gd name="T15" fmla="*/ 37 h 47"/>
                <a:gd name="T16" fmla="*/ 10 w 20"/>
                <a:gd name="T17" fmla="*/ 47 h 47"/>
                <a:gd name="T18" fmla="*/ 20 w 20"/>
                <a:gd name="T19" fmla="*/ 37 h 47"/>
                <a:gd name="T20" fmla="*/ 13 w 20"/>
                <a:gd name="T21" fmla="*/ 28 h 47"/>
                <a:gd name="T22" fmla="*/ 10 w 20"/>
                <a:gd name="T23" fmla="*/ 42 h 47"/>
                <a:gd name="T24" fmla="*/ 5 w 20"/>
                <a:gd name="T25" fmla="*/ 37 h 47"/>
                <a:gd name="T26" fmla="*/ 10 w 20"/>
                <a:gd name="T27" fmla="*/ 32 h 47"/>
                <a:gd name="T28" fmla="*/ 10 w 20"/>
                <a:gd name="T29" fmla="*/ 32 h 47"/>
                <a:gd name="T30" fmla="*/ 15 w 20"/>
                <a:gd name="T31" fmla="*/ 37 h 47"/>
                <a:gd name="T32" fmla="*/ 10 w 20"/>
                <a:gd name="T33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13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3" y="30"/>
                    <a:pt x="0" y="33"/>
                    <a:pt x="0" y="37"/>
                  </a:cubicBezTo>
                  <a:cubicBezTo>
                    <a:pt x="0" y="43"/>
                    <a:pt x="5" y="47"/>
                    <a:pt x="10" y="47"/>
                  </a:cubicBezTo>
                  <a:cubicBezTo>
                    <a:pt x="15" y="47"/>
                    <a:pt x="20" y="43"/>
                    <a:pt x="20" y="37"/>
                  </a:cubicBezTo>
                  <a:cubicBezTo>
                    <a:pt x="20" y="33"/>
                    <a:pt x="17" y="30"/>
                    <a:pt x="13" y="28"/>
                  </a:cubicBezTo>
                  <a:close/>
                  <a:moveTo>
                    <a:pt x="10" y="42"/>
                  </a:moveTo>
                  <a:cubicBezTo>
                    <a:pt x="7" y="42"/>
                    <a:pt x="5" y="40"/>
                    <a:pt x="5" y="37"/>
                  </a:cubicBezTo>
                  <a:cubicBezTo>
                    <a:pt x="5" y="35"/>
                    <a:pt x="7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3" y="32"/>
                    <a:pt x="15" y="35"/>
                    <a:pt x="15" y="37"/>
                  </a:cubicBezTo>
                  <a:cubicBezTo>
                    <a:pt x="15" y="40"/>
                    <a:pt x="13" y="42"/>
                    <a:pt x="10" y="4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963" y="3848"/>
              <a:ext cx="303" cy="258"/>
            </a:xfrm>
            <a:custGeom>
              <a:avLst/>
              <a:gdLst>
                <a:gd name="T0" fmla="*/ 122 w 128"/>
                <a:gd name="T1" fmla="*/ 15 h 109"/>
                <a:gd name="T2" fmla="*/ 91 w 128"/>
                <a:gd name="T3" fmla="*/ 15 h 109"/>
                <a:gd name="T4" fmla="*/ 91 w 128"/>
                <a:gd name="T5" fmla="*/ 15 h 109"/>
                <a:gd name="T6" fmla="*/ 64 w 128"/>
                <a:gd name="T7" fmla="*/ 0 h 109"/>
                <a:gd name="T8" fmla="*/ 37 w 128"/>
                <a:gd name="T9" fmla="*/ 15 h 109"/>
                <a:gd name="T10" fmla="*/ 37 w 128"/>
                <a:gd name="T11" fmla="*/ 15 h 109"/>
                <a:gd name="T12" fmla="*/ 6 w 128"/>
                <a:gd name="T13" fmla="*/ 15 h 109"/>
                <a:gd name="T14" fmla="*/ 0 w 128"/>
                <a:gd name="T15" fmla="*/ 21 h 109"/>
                <a:gd name="T16" fmla="*/ 0 w 128"/>
                <a:gd name="T17" fmla="*/ 103 h 109"/>
                <a:gd name="T18" fmla="*/ 6 w 128"/>
                <a:gd name="T19" fmla="*/ 109 h 109"/>
                <a:gd name="T20" fmla="*/ 122 w 128"/>
                <a:gd name="T21" fmla="*/ 109 h 109"/>
                <a:gd name="T22" fmla="*/ 128 w 128"/>
                <a:gd name="T23" fmla="*/ 103 h 109"/>
                <a:gd name="T24" fmla="*/ 128 w 128"/>
                <a:gd name="T25" fmla="*/ 21 h 109"/>
                <a:gd name="T26" fmla="*/ 122 w 128"/>
                <a:gd name="T27" fmla="*/ 15 h 109"/>
                <a:gd name="T28" fmla="*/ 45 w 128"/>
                <a:gd name="T29" fmla="*/ 13 h 109"/>
                <a:gd name="T30" fmla="*/ 64 w 128"/>
                <a:gd name="T31" fmla="*/ 5 h 109"/>
                <a:gd name="T32" fmla="*/ 83 w 128"/>
                <a:gd name="T33" fmla="*/ 13 h 109"/>
                <a:gd name="T34" fmla="*/ 91 w 128"/>
                <a:gd name="T35" fmla="*/ 32 h 109"/>
                <a:gd name="T36" fmla="*/ 83 w 128"/>
                <a:gd name="T37" fmla="*/ 52 h 109"/>
                <a:gd name="T38" fmla="*/ 64 w 128"/>
                <a:gd name="T39" fmla="*/ 60 h 109"/>
                <a:gd name="T40" fmla="*/ 45 w 128"/>
                <a:gd name="T41" fmla="*/ 52 h 109"/>
                <a:gd name="T42" fmla="*/ 37 w 128"/>
                <a:gd name="T43" fmla="*/ 32 h 109"/>
                <a:gd name="T44" fmla="*/ 45 w 128"/>
                <a:gd name="T45" fmla="*/ 13 h 109"/>
                <a:gd name="T46" fmla="*/ 123 w 128"/>
                <a:gd name="T47" fmla="*/ 104 h 109"/>
                <a:gd name="T48" fmla="*/ 5 w 128"/>
                <a:gd name="T49" fmla="*/ 104 h 109"/>
                <a:gd name="T50" fmla="*/ 5 w 128"/>
                <a:gd name="T51" fmla="*/ 20 h 109"/>
                <a:gd name="T52" fmla="*/ 35 w 128"/>
                <a:gd name="T53" fmla="*/ 20 h 109"/>
                <a:gd name="T54" fmla="*/ 34 w 128"/>
                <a:gd name="T55" fmla="*/ 22 h 109"/>
                <a:gd name="T56" fmla="*/ 32 w 128"/>
                <a:gd name="T57" fmla="*/ 32 h 109"/>
                <a:gd name="T58" fmla="*/ 64 w 128"/>
                <a:gd name="T59" fmla="*/ 64 h 109"/>
                <a:gd name="T60" fmla="*/ 96 w 128"/>
                <a:gd name="T61" fmla="*/ 32 h 109"/>
                <a:gd name="T62" fmla="*/ 94 w 128"/>
                <a:gd name="T63" fmla="*/ 22 h 109"/>
                <a:gd name="T64" fmla="*/ 93 w 128"/>
                <a:gd name="T65" fmla="*/ 20 h 109"/>
                <a:gd name="T66" fmla="*/ 123 w 128"/>
                <a:gd name="T67" fmla="*/ 20 h 109"/>
                <a:gd name="T68" fmla="*/ 123 w 128"/>
                <a:gd name="T69" fmla="*/ 10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09">
                  <a:moveTo>
                    <a:pt x="122" y="15"/>
                  </a:moveTo>
                  <a:cubicBezTo>
                    <a:pt x="91" y="15"/>
                    <a:pt x="91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5" y="6"/>
                    <a:pt x="75" y="0"/>
                    <a:pt x="64" y="0"/>
                  </a:cubicBezTo>
                  <a:cubicBezTo>
                    <a:pt x="53" y="0"/>
                    <a:pt x="43" y="6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8"/>
                    <a:pt x="0" y="2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6"/>
                    <a:pt x="3" y="109"/>
                    <a:pt x="6" y="109"/>
                  </a:cubicBezTo>
                  <a:cubicBezTo>
                    <a:pt x="122" y="109"/>
                    <a:pt x="122" y="109"/>
                    <a:pt x="122" y="109"/>
                  </a:cubicBezTo>
                  <a:cubicBezTo>
                    <a:pt x="125" y="109"/>
                    <a:pt x="128" y="106"/>
                    <a:pt x="128" y="103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45" y="13"/>
                  </a:moveTo>
                  <a:cubicBezTo>
                    <a:pt x="50" y="8"/>
                    <a:pt x="57" y="5"/>
                    <a:pt x="64" y="5"/>
                  </a:cubicBezTo>
                  <a:cubicBezTo>
                    <a:pt x="71" y="5"/>
                    <a:pt x="78" y="8"/>
                    <a:pt x="83" y="13"/>
                  </a:cubicBezTo>
                  <a:cubicBezTo>
                    <a:pt x="89" y="18"/>
                    <a:pt x="91" y="25"/>
                    <a:pt x="91" y="32"/>
                  </a:cubicBezTo>
                  <a:cubicBezTo>
                    <a:pt x="91" y="40"/>
                    <a:pt x="89" y="47"/>
                    <a:pt x="83" y="52"/>
                  </a:cubicBezTo>
                  <a:cubicBezTo>
                    <a:pt x="78" y="57"/>
                    <a:pt x="71" y="60"/>
                    <a:pt x="64" y="60"/>
                  </a:cubicBezTo>
                  <a:cubicBezTo>
                    <a:pt x="57" y="60"/>
                    <a:pt x="50" y="57"/>
                    <a:pt x="45" y="52"/>
                  </a:cubicBezTo>
                  <a:cubicBezTo>
                    <a:pt x="39" y="47"/>
                    <a:pt x="37" y="40"/>
                    <a:pt x="37" y="32"/>
                  </a:cubicBezTo>
                  <a:cubicBezTo>
                    <a:pt x="37" y="25"/>
                    <a:pt x="39" y="18"/>
                    <a:pt x="45" y="13"/>
                  </a:cubicBezTo>
                  <a:close/>
                  <a:moveTo>
                    <a:pt x="123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5"/>
                    <a:pt x="32" y="29"/>
                    <a:pt x="32" y="32"/>
                  </a:cubicBezTo>
                  <a:cubicBezTo>
                    <a:pt x="32" y="50"/>
                    <a:pt x="46" y="64"/>
                    <a:pt x="64" y="64"/>
                  </a:cubicBezTo>
                  <a:cubicBezTo>
                    <a:pt x="82" y="64"/>
                    <a:pt x="96" y="50"/>
                    <a:pt x="96" y="32"/>
                  </a:cubicBezTo>
                  <a:cubicBezTo>
                    <a:pt x="96" y="29"/>
                    <a:pt x="95" y="25"/>
                    <a:pt x="94" y="22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110" y="3883"/>
              <a:ext cx="9" cy="47"/>
            </a:xfrm>
            <a:custGeom>
              <a:avLst/>
              <a:gdLst>
                <a:gd name="T0" fmla="*/ 2 w 4"/>
                <a:gd name="T1" fmla="*/ 20 h 20"/>
                <a:gd name="T2" fmla="*/ 4 w 4"/>
                <a:gd name="T3" fmla="*/ 18 h 20"/>
                <a:gd name="T4" fmla="*/ 4 w 4"/>
                <a:gd name="T5" fmla="*/ 2 h 20"/>
                <a:gd name="T6" fmla="*/ 2 w 4"/>
                <a:gd name="T7" fmla="*/ 0 h 20"/>
                <a:gd name="T8" fmla="*/ 0 w 4"/>
                <a:gd name="T9" fmla="*/ 2 h 20"/>
                <a:gd name="T10" fmla="*/ 0 w 4"/>
                <a:gd name="T11" fmla="*/ 18 h 20"/>
                <a:gd name="T12" fmla="*/ 2 w 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2" y="20"/>
                  </a:moveTo>
                  <a:cubicBezTo>
                    <a:pt x="3" y="20"/>
                    <a:pt x="4" y="19"/>
                    <a:pt x="4" y="18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029" y="4025"/>
              <a:ext cx="171" cy="10"/>
            </a:xfrm>
            <a:custGeom>
              <a:avLst/>
              <a:gdLst>
                <a:gd name="T0" fmla="*/ 0 w 72"/>
                <a:gd name="T1" fmla="*/ 2 h 4"/>
                <a:gd name="T2" fmla="*/ 2 w 72"/>
                <a:gd name="T3" fmla="*/ 4 h 4"/>
                <a:gd name="T4" fmla="*/ 70 w 72"/>
                <a:gd name="T5" fmla="*/ 4 h 4"/>
                <a:gd name="T6" fmla="*/ 72 w 72"/>
                <a:gd name="T7" fmla="*/ 2 h 4"/>
                <a:gd name="T8" fmla="*/ 70 w 72"/>
                <a:gd name="T9" fmla="*/ 0 h 4"/>
                <a:gd name="T10" fmla="*/ 2 w 72"/>
                <a:gd name="T11" fmla="*/ 0 h 4"/>
                <a:gd name="T12" fmla="*/ 0 w 7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1" y="4"/>
                    <a:pt x="72" y="3"/>
                    <a:pt x="72" y="2"/>
                  </a:cubicBezTo>
                  <a:cubicBezTo>
                    <a:pt x="72" y="1"/>
                    <a:pt x="71" y="0"/>
                    <a:pt x="7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055" y="4058"/>
              <a:ext cx="118" cy="12"/>
            </a:xfrm>
            <a:custGeom>
              <a:avLst/>
              <a:gdLst>
                <a:gd name="T0" fmla="*/ 48 w 50"/>
                <a:gd name="T1" fmla="*/ 0 h 5"/>
                <a:gd name="T2" fmla="*/ 2 w 50"/>
                <a:gd name="T3" fmla="*/ 0 h 5"/>
                <a:gd name="T4" fmla="*/ 0 w 50"/>
                <a:gd name="T5" fmla="*/ 3 h 5"/>
                <a:gd name="T6" fmla="*/ 2 w 50"/>
                <a:gd name="T7" fmla="*/ 5 h 5"/>
                <a:gd name="T8" fmla="*/ 48 w 50"/>
                <a:gd name="T9" fmla="*/ 5 h 5"/>
                <a:gd name="T10" fmla="*/ 50 w 50"/>
                <a:gd name="T11" fmla="*/ 3 h 5"/>
                <a:gd name="T12" fmla="*/ 48 w 5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4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3"/>
                  </a:cubicBezTo>
                  <a:cubicBezTo>
                    <a:pt x="50" y="1"/>
                    <a:pt x="49" y="0"/>
                    <a:pt x="4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58" y="3864"/>
              <a:ext cx="302" cy="225"/>
            </a:xfrm>
            <a:custGeom>
              <a:avLst/>
              <a:gdLst>
                <a:gd name="T0" fmla="*/ 124 w 128"/>
                <a:gd name="T1" fmla="*/ 57 h 95"/>
                <a:gd name="T2" fmla="*/ 118 w 128"/>
                <a:gd name="T3" fmla="*/ 32 h 95"/>
                <a:gd name="T4" fmla="*/ 112 w 128"/>
                <a:gd name="T5" fmla="*/ 23 h 95"/>
                <a:gd name="T6" fmla="*/ 95 w 128"/>
                <a:gd name="T7" fmla="*/ 18 h 95"/>
                <a:gd name="T8" fmla="*/ 90 w 128"/>
                <a:gd name="T9" fmla="*/ 17 h 95"/>
                <a:gd name="T10" fmla="*/ 89 w 128"/>
                <a:gd name="T11" fmla="*/ 17 h 95"/>
                <a:gd name="T12" fmla="*/ 89 w 128"/>
                <a:gd name="T13" fmla="*/ 6 h 95"/>
                <a:gd name="T14" fmla="*/ 83 w 128"/>
                <a:gd name="T15" fmla="*/ 0 h 95"/>
                <a:gd name="T16" fmla="*/ 45 w 128"/>
                <a:gd name="T17" fmla="*/ 0 h 95"/>
                <a:gd name="T18" fmla="*/ 39 w 128"/>
                <a:gd name="T19" fmla="*/ 6 h 95"/>
                <a:gd name="T20" fmla="*/ 39 w 128"/>
                <a:gd name="T21" fmla="*/ 17 h 95"/>
                <a:gd name="T22" fmla="*/ 38 w 128"/>
                <a:gd name="T23" fmla="*/ 17 h 95"/>
                <a:gd name="T24" fmla="*/ 33 w 128"/>
                <a:gd name="T25" fmla="*/ 18 h 95"/>
                <a:gd name="T26" fmla="*/ 16 w 128"/>
                <a:gd name="T27" fmla="*/ 23 h 95"/>
                <a:gd name="T28" fmla="*/ 10 w 128"/>
                <a:gd name="T29" fmla="*/ 32 h 95"/>
                <a:gd name="T30" fmla="*/ 4 w 128"/>
                <a:gd name="T31" fmla="*/ 57 h 95"/>
                <a:gd name="T32" fmla="*/ 0 w 128"/>
                <a:gd name="T33" fmla="*/ 85 h 95"/>
                <a:gd name="T34" fmla="*/ 4 w 128"/>
                <a:gd name="T35" fmla="*/ 92 h 95"/>
                <a:gd name="T36" fmla="*/ 12 w 128"/>
                <a:gd name="T37" fmla="*/ 95 h 95"/>
                <a:gd name="T38" fmla="*/ 116 w 128"/>
                <a:gd name="T39" fmla="*/ 95 h 95"/>
                <a:gd name="T40" fmla="*/ 124 w 128"/>
                <a:gd name="T41" fmla="*/ 92 h 95"/>
                <a:gd name="T42" fmla="*/ 128 w 128"/>
                <a:gd name="T43" fmla="*/ 85 h 95"/>
                <a:gd name="T44" fmla="*/ 124 w 128"/>
                <a:gd name="T45" fmla="*/ 57 h 95"/>
                <a:gd name="T46" fmla="*/ 44 w 128"/>
                <a:gd name="T47" fmla="*/ 4 h 95"/>
                <a:gd name="T48" fmla="*/ 84 w 128"/>
                <a:gd name="T49" fmla="*/ 4 h 95"/>
                <a:gd name="T50" fmla="*/ 84 w 128"/>
                <a:gd name="T51" fmla="*/ 17 h 95"/>
                <a:gd name="T52" fmla="*/ 82 w 128"/>
                <a:gd name="T53" fmla="*/ 16 h 95"/>
                <a:gd name="T54" fmla="*/ 64 w 128"/>
                <a:gd name="T55" fmla="*/ 15 h 95"/>
                <a:gd name="T56" fmla="*/ 46 w 128"/>
                <a:gd name="T57" fmla="*/ 16 h 95"/>
                <a:gd name="T58" fmla="*/ 44 w 128"/>
                <a:gd name="T59" fmla="*/ 17 h 95"/>
                <a:gd name="T60" fmla="*/ 44 w 128"/>
                <a:gd name="T61" fmla="*/ 4 h 95"/>
                <a:gd name="T62" fmla="*/ 123 w 128"/>
                <a:gd name="T63" fmla="*/ 84 h 95"/>
                <a:gd name="T64" fmla="*/ 116 w 128"/>
                <a:gd name="T65" fmla="*/ 91 h 95"/>
                <a:gd name="T66" fmla="*/ 12 w 128"/>
                <a:gd name="T67" fmla="*/ 91 h 95"/>
                <a:gd name="T68" fmla="*/ 5 w 128"/>
                <a:gd name="T69" fmla="*/ 84 h 95"/>
                <a:gd name="T70" fmla="*/ 9 w 128"/>
                <a:gd name="T71" fmla="*/ 58 h 95"/>
                <a:gd name="T72" fmla="*/ 14 w 128"/>
                <a:gd name="T73" fmla="*/ 33 h 95"/>
                <a:gd name="T74" fmla="*/ 18 w 128"/>
                <a:gd name="T75" fmla="*/ 27 h 95"/>
                <a:gd name="T76" fmla="*/ 34 w 128"/>
                <a:gd name="T77" fmla="*/ 23 h 95"/>
                <a:gd name="T78" fmla="*/ 64 w 128"/>
                <a:gd name="T79" fmla="*/ 20 h 95"/>
                <a:gd name="T80" fmla="*/ 94 w 128"/>
                <a:gd name="T81" fmla="*/ 23 h 95"/>
                <a:gd name="T82" fmla="*/ 110 w 128"/>
                <a:gd name="T83" fmla="*/ 27 h 95"/>
                <a:gd name="T84" fmla="*/ 114 w 128"/>
                <a:gd name="T85" fmla="*/ 33 h 95"/>
                <a:gd name="T86" fmla="*/ 119 w 128"/>
                <a:gd name="T87" fmla="*/ 58 h 95"/>
                <a:gd name="T88" fmla="*/ 123 w 128"/>
                <a:gd name="T89" fmla="*/ 8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8" h="95">
                  <a:moveTo>
                    <a:pt x="124" y="57"/>
                  </a:moveTo>
                  <a:cubicBezTo>
                    <a:pt x="121" y="45"/>
                    <a:pt x="119" y="34"/>
                    <a:pt x="118" y="32"/>
                  </a:cubicBezTo>
                  <a:cubicBezTo>
                    <a:pt x="118" y="30"/>
                    <a:pt x="117" y="26"/>
                    <a:pt x="112" y="23"/>
                  </a:cubicBezTo>
                  <a:cubicBezTo>
                    <a:pt x="110" y="22"/>
                    <a:pt x="103" y="20"/>
                    <a:pt x="95" y="18"/>
                  </a:cubicBezTo>
                  <a:cubicBezTo>
                    <a:pt x="93" y="18"/>
                    <a:pt x="91" y="18"/>
                    <a:pt x="90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3"/>
                    <a:pt x="86" y="0"/>
                    <a:pt x="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0"/>
                    <a:pt x="39" y="3"/>
                    <a:pt x="39" y="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5" y="18"/>
                    <a:pt x="33" y="18"/>
                  </a:cubicBezTo>
                  <a:cubicBezTo>
                    <a:pt x="25" y="20"/>
                    <a:pt x="18" y="22"/>
                    <a:pt x="16" y="23"/>
                  </a:cubicBezTo>
                  <a:cubicBezTo>
                    <a:pt x="11" y="26"/>
                    <a:pt x="10" y="30"/>
                    <a:pt x="10" y="32"/>
                  </a:cubicBezTo>
                  <a:cubicBezTo>
                    <a:pt x="9" y="34"/>
                    <a:pt x="7" y="45"/>
                    <a:pt x="4" y="57"/>
                  </a:cubicBezTo>
                  <a:cubicBezTo>
                    <a:pt x="0" y="81"/>
                    <a:pt x="0" y="84"/>
                    <a:pt x="0" y="85"/>
                  </a:cubicBezTo>
                  <a:cubicBezTo>
                    <a:pt x="0" y="88"/>
                    <a:pt x="1" y="90"/>
                    <a:pt x="4" y="92"/>
                  </a:cubicBezTo>
                  <a:cubicBezTo>
                    <a:pt x="6" y="94"/>
                    <a:pt x="9" y="95"/>
                    <a:pt x="12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9" y="95"/>
                    <a:pt x="122" y="94"/>
                    <a:pt x="124" y="92"/>
                  </a:cubicBezTo>
                  <a:cubicBezTo>
                    <a:pt x="127" y="90"/>
                    <a:pt x="128" y="88"/>
                    <a:pt x="128" y="85"/>
                  </a:cubicBezTo>
                  <a:cubicBezTo>
                    <a:pt x="128" y="84"/>
                    <a:pt x="128" y="81"/>
                    <a:pt x="124" y="57"/>
                  </a:cubicBezTo>
                  <a:close/>
                  <a:moveTo>
                    <a:pt x="44" y="4"/>
                  </a:moveTo>
                  <a:cubicBezTo>
                    <a:pt x="84" y="4"/>
                    <a:pt x="84" y="4"/>
                    <a:pt x="84" y="4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6" y="16"/>
                    <a:pt x="70" y="15"/>
                    <a:pt x="64" y="15"/>
                  </a:cubicBezTo>
                  <a:cubicBezTo>
                    <a:pt x="58" y="15"/>
                    <a:pt x="52" y="16"/>
                    <a:pt x="46" y="16"/>
                  </a:cubicBezTo>
                  <a:cubicBezTo>
                    <a:pt x="44" y="17"/>
                    <a:pt x="44" y="17"/>
                    <a:pt x="44" y="17"/>
                  </a:cubicBezTo>
                  <a:lnTo>
                    <a:pt x="44" y="4"/>
                  </a:lnTo>
                  <a:close/>
                  <a:moveTo>
                    <a:pt x="123" y="84"/>
                  </a:moveTo>
                  <a:cubicBezTo>
                    <a:pt x="123" y="89"/>
                    <a:pt x="119" y="91"/>
                    <a:pt x="116" y="91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9" y="91"/>
                    <a:pt x="5" y="89"/>
                    <a:pt x="5" y="84"/>
                  </a:cubicBezTo>
                  <a:cubicBezTo>
                    <a:pt x="5" y="84"/>
                    <a:pt x="5" y="80"/>
                    <a:pt x="9" y="58"/>
                  </a:cubicBezTo>
                  <a:cubicBezTo>
                    <a:pt x="11" y="46"/>
                    <a:pt x="14" y="35"/>
                    <a:pt x="14" y="33"/>
                  </a:cubicBezTo>
                  <a:cubicBezTo>
                    <a:pt x="14" y="31"/>
                    <a:pt x="15" y="29"/>
                    <a:pt x="18" y="27"/>
                  </a:cubicBezTo>
                  <a:cubicBezTo>
                    <a:pt x="19" y="26"/>
                    <a:pt x="25" y="25"/>
                    <a:pt x="34" y="23"/>
                  </a:cubicBezTo>
                  <a:cubicBezTo>
                    <a:pt x="44" y="21"/>
                    <a:pt x="55" y="20"/>
                    <a:pt x="64" y="20"/>
                  </a:cubicBezTo>
                  <a:cubicBezTo>
                    <a:pt x="73" y="20"/>
                    <a:pt x="84" y="21"/>
                    <a:pt x="94" y="23"/>
                  </a:cubicBezTo>
                  <a:cubicBezTo>
                    <a:pt x="103" y="25"/>
                    <a:pt x="109" y="26"/>
                    <a:pt x="110" y="27"/>
                  </a:cubicBezTo>
                  <a:cubicBezTo>
                    <a:pt x="113" y="29"/>
                    <a:pt x="114" y="31"/>
                    <a:pt x="114" y="33"/>
                  </a:cubicBezTo>
                  <a:cubicBezTo>
                    <a:pt x="114" y="35"/>
                    <a:pt x="117" y="46"/>
                    <a:pt x="119" y="58"/>
                  </a:cubicBezTo>
                  <a:cubicBezTo>
                    <a:pt x="123" y="79"/>
                    <a:pt x="123" y="83"/>
                    <a:pt x="123" y="8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7152" y="3317"/>
              <a:ext cx="133" cy="133"/>
            </a:xfrm>
            <a:custGeom>
              <a:avLst/>
              <a:gdLst>
                <a:gd name="T0" fmla="*/ 28 w 56"/>
                <a:gd name="T1" fmla="*/ 56 h 56"/>
                <a:gd name="T2" fmla="*/ 56 w 56"/>
                <a:gd name="T3" fmla="*/ 28 h 56"/>
                <a:gd name="T4" fmla="*/ 28 w 56"/>
                <a:gd name="T5" fmla="*/ 0 h 56"/>
                <a:gd name="T6" fmla="*/ 0 w 56"/>
                <a:gd name="T7" fmla="*/ 28 h 56"/>
                <a:gd name="T8" fmla="*/ 28 w 56"/>
                <a:gd name="T9" fmla="*/ 56 h 56"/>
                <a:gd name="T10" fmla="*/ 11 w 56"/>
                <a:gd name="T11" fmla="*/ 11 h 56"/>
                <a:gd name="T12" fmla="*/ 28 w 56"/>
                <a:gd name="T13" fmla="*/ 5 h 56"/>
                <a:gd name="T14" fmla="*/ 45 w 56"/>
                <a:gd name="T15" fmla="*/ 11 h 56"/>
                <a:gd name="T16" fmla="*/ 52 w 56"/>
                <a:gd name="T17" fmla="*/ 28 h 56"/>
                <a:gd name="T18" fmla="*/ 45 w 56"/>
                <a:gd name="T19" fmla="*/ 45 h 56"/>
                <a:gd name="T20" fmla="*/ 28 w 56"/>
                <a:gd name="T21" fmla="*/ 52 h 56"/>
                <a:gd name="T22" fmla="*/ 11 w 56"/>
                <a:gd name="T23" fmla="*/ 45 h 56"/>
                <a:gd name="T24" fmla="*/ 4 w 56"/>
                <a:gd name="T25" fmla="*/ 28 h 56"/>
                <a:gd name="T26" fmla="*/ 11 w 56"/>
                <a:gd name="T2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44" y="56"/>
                    <a:pt x="56" y="44"/>
                    <a:pt x="56" y="28"/>
                  </a:cubicBezTo>
                  <a:cubicBezTo>
                    <a:pt x="56" y="13"/>
                    <a:pt x="44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lose/>
                  <a:moveTo>
                    <a:pt x="11" y="11"/>
                  </a:moveTo>
                  <a:cubicBezTo>
                    <a:pt x="16" y="7"/>
                    <a:pt x="22" y="5"/>
                    <a:pt x="28" y="5"/>
                  </a:cubicBezTo>
                  <a:cubicBezTo>
                    <a:pt x="34" y="5"/>
                    <a:pt x="40" y="7"/>
                    <a:pt x="45" y="11"/>
                  </a:cubicBezTo>
                  <a:cubicBezTo>
                    <a:pt x="49" y="16"/>
                    <a:pt x="52" y="22"/>
                    <a:pt x="52" y="28"/>
                  </a:cubicBezTo>
                  <a:cubicBezTo>
                    <a:pt x="52" y="35"/>
                    <a:pt x="49" y="40"/>
                    <a:pt x="45" y="45"/>
                  </a:cubicBezTo>
                  <a:cubicBezTo>
                    <a:pt x="40" y="49"/>
                    <a:pt x="34" y="52"/>
                    <a:pt x="28" y="52"/>
                  </a:cubicBezTo>
                  <a:cubicBezTo>
                    <a:pt x="22" y="52"/>
                    <a:pt x="16" y="49"/>
                    <a:pt x="11" y="45"/>
                  </a:cubicBezTo>
                  <a:cubicBezTo>
                    <a:pt x="7" y="40"/>
                    <a:pt x="4" y="35"/>
                    <a:pt x="4" y="28"/>
                  </a:cubicBezTo>
                  <a:cubicBezTo>
                    <a:pt x="4" y="22"/>
                    <a:pt x="7" y="16"/>
                    <a:pt x="11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7195" y="3362"/>
              <a:ext cx="47" cy="45"/>
            </a:xfrm>
            <a:custGeom>
              <a:avLst/>
              <a:gdLst>
                <a:gd name="T0" fmla="*/ 10 w 20"/>
                <a:gd name="T1" fmla="*/ 19 h 19"/>
                <a:gd name="T2" fmla="*/ 20 w 20"/>
                <a:gd name="T3" fmla="*/ 9 h 19"/>
                <a:gd name="T4" fmla="*/ 10 w 20"/>
                <a:gd name="T5" fmla="*/ 0 h 19"/>
                <a:gd name="T6" fmla="*/ 0 w 20"/>
                <a:gd name="T7" fmla="*/ 9 h 19"/>
                <a:gd name="T8" fmla="*/ 10 w 20"/>
                <a:gd name="T9" fmla="*/ 19 h 19"/>
                <a:gd name="T10" fmla="*/ 10 w 20"/>
                <a:gd name="T11" fmla="*/ 4 h 19"/>
                <a:gd name="T12" fmla="*/ 15 w 20"/>
                <a:gd name="T13" fmla="*/ 9 h 19"/>
                <a:gd name="T14" fmla="*/ 10 w 20"/>
                <a:gd name="T15" fmla="*/ 14 h 19"/>
                <a:gd name="T16" fmla="*/ 5 w 20"/>
                <a:gd name="T17" fmla="*/ 9 h 19"/>
                <a:gd name="T18" fmla="*/ 10 w 20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9">
                  <a:moveTo>
                    <a:pt x="10" y="19"/>
                  </a:moveTo>
                  <a:cubicBezTo>
                    <a:pt x="15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4"/>
                  </a:moveTo>
                  <a:cubicBezTo>
                    <a:pt x="13" y="4"/>
                    <a:pt x="15" y="6"/>
                    <a:pt x="15" y="9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7" y="14"/>
                    <a:pt x="5" y="12"/>
                    <a:pt x="5" y="9"/>
                  </a:cubicBezTo>
                  <a:cubicBezTo>
                    <a:pt x="5" y="6"/>
                    <a:pt x="7" y="4"/>
                    <a:pt x="10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7053" y="3334"/>
              <a:ext cx="64" cy="12"/>
            </a:xfrm>
            <a:custGeom>
              <a:avLst/>
              <a:gdLst>
                <a:gd name="T0" fmla="*/ 24 w 27"/>
                <a:gd name="T1" fmla="*/ 0 h 5"/>
                <a:gd name="T2" fmla="*/ 2 w 27"/>
                <a:gd name="T3" fmla="*/ 0 h 5"/>
                <a:gd name="T4" fmla="*/ 0 w 27"/>
                <a:gd name="T5" fmla="*/ 3 h 5"/>
                <a:gd name="T6" fmla="*/ 2 w 27"/>
                <a:gd name="T7" fmla="*/ 5 h 5"/>
                <a:gd name="T8" fmla="*/ 24 w 27"/>
                <a:gd name="T9" fmla="*/ 5 h 5"/>
                <a:gd name="T10" fmla="*/ 27 w 27"/>
                <a:gd name="T11" fmla="*/ 3 h 5"/>
                <a:gd name="T12" fmla="*/ 24 w 2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">
                  <a:moveTo>
                    <a:pt x="2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6" y="5"/>
                    <a:pt x="27" y="4"/>
                    <a:pt x="27" y="3"/>
                  </a:cubicBezTo>
                  <a:cubicBezTo>
                    <a:pt x="27" y="1"/>
                    <a:pt x="26" y="0"/>
                    <a:pt x="2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7017" y="3256"/>
              <a:ext cx="303" cy="229"/>
            </a:xfrm>
            <a:custGeom>
              <a:avLst/>
              <a:gdLst>
                <a:gd name="T0" fmla="*/ 122 w 128"/>
                <a:gd name="T1" fmla="*/ 11 h 97"/>
                <a:gd name="T2" fmla="*/ 49 w 128"/>
                <a:gd name="T3" fmla="*/ 11 h 97"/>
                <a:gd name="T4" fmla="*/ 49 w 128"/>
                <a:gd name="T5" fmla="*/ 6 h 97"/>
                <a:gd name="T6" fmla="*/ 43 w 128"/>
                <a:gd name="T7" fmla="*/ 0 h 97"/>
                <a:gd name="T8" fmla="*/ 21 w 128"/>
                <a:gd name="T9" fmla="*/ 0 h 97"/>
                <a:gd name="T10" fmla="*/ 15 w 128"/>
                <a:gd name="T11" fmla="*/ 6 h 97"/>
                <a:gd name="T12" fmla="*/ 15 w 128"/>
                <a:gd name="T13" fmla="*/ 11 h 97"/>
                <a:gd name="T14" fmla="*/ 6 w 128"/>
                <a:gd name="T15" fmla="*/ 11 h 97"/>
                <a:gd name="T16" fmla="*/ 0 w 128"/>
                <a:gd name="T17" fmla="*/ 17 h 97"/>
                <a:gd name="T18" fmla="*/ 0 w 128"/>
                <a:gd name="T19" fmla="*/ 91 h 97"/>
                <a:gd name="T20" fmla="*/ 6 w 128"/>
                <a:gd name="T21" fmla="*/ 97 h 97"/>
                <a:gd name="T22" fmla="*/ 122 w 128"/>
                <a:gd name="T23" fmla="*/ 97 h 97"/>
                <a:gd name="T24" fmla="*/ 128 w 128"/>
                <a:gd name="T25" fmla="*/ 91 h 97"/>
                <a:gd name="T26" fmla="*/ 128 w 128"/>
                <a:gd name="T27" fmla="*/ 17 h 97"/>
                <a:gd name="T28" fmla="*/ 122 w 128"/>
                <a:gd name="T29" fmla="*/ 11 h 97"/>
                <a:gd name="T30" fmla="*/ 123 w 128"/>
                <a:gd name="T31" fmla="*/ 93 h 97"/>
                <a:gd name="T32" fmla="*/ 5 w 128"/>
                <a:gd name="T33" fmla="*/ 93 h 97"/>
                <a:gd name="T34" fmla="*/ 5 w 128"/>
                <a:gd name="T35" fmla="*/ 16 h 97"/>
                <a:gd name="T36" fmla="*/ 19 w 128"/>
                <a:gd name="T37" fmla="*/ 16 h 97"/>
                <a:gd name="T38" fmla="*/ 19 w 128"/>
                <a:gd name="T39" fmla="*/ 4 h 97"/>
                <a:gd name="T40" fmla="*/ 44 w 128"/>
                <a:gd name="T41" fmla="*/ 4 h 97"/>
                <a:gd name="T42" fmla="*/ 44 w 128"/>
                <a:gd name="T43" fmla="*/ 16 h 97"/>
                <a:gd name="T44" fmla="*/ 123 w 128"/>
                <a:gd name="T45" fmla="*/ 16 h 97"/>
                <a:gd name="T46" fmla="*/ 123 w 128"/>
                <a:gd name="T47" fmla="*/ 9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97">
                  <a:moveTo>
                    <a:pt x="122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3"/>
                    <a:pt x="46" y="0"/>
                    <a:pt x="4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5" y="3"/>
                    <a:pt x="15" y="6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14"/>
                    <a:pt x="0" y="1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5"/>
                    <a:pt x="3" y="97"/>
                    <a:pt x="6" y="97"/>
                  </a:cubicBezTo>
                  <a:cubicBezTo>
                    <a:pt x="122" y="97"/>
                    <a:pt x="122" y="97"/>
                    <a:pt x="122" y="97"/>
                  </a:cubicBezTo>
                  <a:cubicBezTo>
                    <a:pt x="125" y="97"/>
                    <a:pt x="128" y="95"/>
                    <a:pt x="128" y="91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8" y="14"/>
                    <a:pt x="125" y="11"/>
                    <a:pt x="122" y="11"/>
                  </a:cubicBezTo>
                  <a:close/>
                  <a:moveTo>
                    <a:pt x="123" y="93"/>
                  </a:moveTo>
                  <a:cubicBezTo>
                    <a:pt x="5" y="93"/>
                    <a:pt x="5" y="93"/>
                    <a:pt x="5" y="9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123" y="16"/>
                    <a:pt x="123" y="16"/>
                    <a:pt x="123" y="16"/>
                  </a:cubicBezTo>
                  <a:lnTo>
                    <a:pt x="123" y="9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6405" y="3272"/>
              <a:ext cx="312" cy="194"/>
            </a:xfrm>
            <a:custGeom>
              <a:avLst/>
              <a:gdLst>
                <a:gd name="T0" fmla="*/ 111 w 132"/>
                <a:gd name="T1" fmla="*/ 26 h 82"/>
                <a:gd name="T2" fmla="*/ 118 w 132"/>
                <a:gd name="T3" fmla="*/ 28 h 82"/>
                <a:gd name="T4" fmla="*/ 127 w 132"/>
                <a:gd name="T5" fmla="*/ 24 h 82"/>
                <a:gd name="T6" fmla="*/ 127 w 132"/>
                <a:gd name="T7" fmla="*/ 5 h 82"/>
                <a:gd name="T8" fmla="*/ 108 w 132"/>
                <a:gd name="T9" fmla="*/ 5 h 82"/>
                <a:gd name="T10" fmla="*/ 106 w 132"/>
                <a:gd name="T11" fmla="*/ 21 h 82"/>
                <a:gd name="T12" fmla="*/ 107 w 132"/>
                <a:gd name="T13" fmla="*/ 22 h 82"/>
                <a:gd name="T14" fmla="*/ 61 w 132"/>
                <a:gd name="T15" fmla="*/ 68 h 82"/>
                <a:gd name="T16" fmla="*/ 39 w 132"/>
                <a:gd name="T17" fmla="*/ 77 h 82"/>
                <a:gd name="T18" fmla="*/ 17 w 132"/>
                <a:gd name="T19" fmla="*/ 68 h 82"/>
                <a:gd name="T20" fmla="*/ 8 w 132"/>
                <a:gd name="T21" fmla="*/ 46 h 82"/>
                <a:gd name="T22" fmla="*/ 17 w 132"/>
                <a:gd name="T23" fmla="*/ 24 h 82"/>
                <a:gd name="T24" fmla="*/ 23 w 132"/>
                <a:gd name="T25" fmla="*/ 18 h 82"/>
                <a:gd name="T26" fmla="*/ 23 w 132"/>
                <a:gd name="T27" fmla="*/ 35 h 82"/>
                <a:gd name="T28" fmla="*/ 25 w 132"/>
                <a:gd name="T29" fmla="*/ 37 h 82"/>
                <a:gd name="T30" fmla="*/ 28 w 132"/>
                <a:gd name="T31" fmla="*/ 35 h 82"/>
                <a:gd name="T32" fmla="*/ 28 w 132"/>
                <a:gd name="T33" fmla="*/ 12 h 82"/>
                <a:gd name="T34" fmla="*/ 25 w 132"/>
                <a:gd name="T35" fmla="*/ 10 h 82"/>
                <a:gd name="T36" fmla="*/ 24 w 132"/>
                <a:gd name="T37" fmla="*/ 11 h 82"/>
                <a:gd name="T38" fmla="*/ 13 w 132"/>
                <a:gd name="T39" fmla="*/ 21 h 82"/>
                <a:gd name="T40" fmla="*/ 13 w 132"/>
                <a:gd name="T41" fmla="*/ 72 h 82"/>
                <a:gd name="T42" fmla="*/ 39 w 132"/>
                <a:gd name="T43" fmla="*/ 82 h 82"/>
                <a:gd name="T44" fmla="*/ 64 w 132"/>
                <a:gd name="T45" fmla="*/ 72 h 82"/>
                <a:gd name="T46" fmla="*/ 110 w 132"/>
                <a:gd name="T47" fmla="*/ 26 h 82"/>
                <a:gd name="T48" fmla="*/ 111 w 132"/>
                <a:gd name="T49" fmla="*/ 26 h 82"/>
                <a:gd name="T50" fmla="*/ 111 w 132"/>
                <a:gd name="T51" fmla="*/ 8 h 82"/>
                <a:gd name="T52" fmla="*/ 124 w 132"/>
                <a:gd name="T53" fmla="*/ 8 h 82"/>
                <a:gd name="T54" fmla="*/ 124 w 132"/>
                <a:gd name="T55" fmla="*/ 21 h 82"/>
                <a:gd name="T56" fmla="*/ 118 w 132"/>
                <a:gd name="T57" fmla="*/ 23 h 82"/>
                <a:gd name="T58" fmla="*/ 111 w 132"/>
                <a:gd name="T59" fmla="*/ 21 h 82"/>
                <a:gd name="T60" fmla="*/ 109 w 132"/>
                <a:gd name="T61" fmla="*/ 15 h 82"/>
                <a:gd name="T62" fmla="*/ 111 w 132"/>
                <a:gd name="T63" fmla="*/ 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82">
                  <a:moveTo>
                    <a:pt x="111" y="26"/>
                  </a:moveTo>
                  <a:cubicBezTo>
                    <a:pt x="113" y="27"/>
                    <a:pt x="115" y="28"/>
                    <a:pt x="118" y="28"/>
                  </a:cubicBezTo>
                  <a:cubicBezTo>
                    <a:pt x="121" y="28"/>
                    <a:pt x="125" y="27"/>
                    <a:pt x="127" y="24"/>
                  </a:cubicBezTo>
                  <a:cubicBezTo>
                    <a:pt x="132" y="19"/>
                    <a:pt x="132" y="10"/>
                    <a:pt x="127" y="5"/>
                  </a:cubicBezTo>
                  <a:cubicBezTo>
                    <a:pt x="122" y="0"/>
                    <a:pt x="113" y="0"/>
                    <a:pt x="108" y="5"/>
                  </a:cubicBezTo>
                  <a:cubicBezTo>
                    <a:pt x="104" y="9"/>
                    <a:pt x="103" y="16"/>
                    <a:pt x="106" y="21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55" y="74"/>
                    <a:pt x="47" y="77"/>
                    <a:pt x="39" y="77"/>
                  </a:cubicBezTo>
                  <a:cubicBezTo>
                    <a:pt x="30" y="77"/>
                    <a:pt x="23" y="74"/>
                    <a:pt x="17" y="68"/>
                  </a:cubicBezTo>
                  <a:cubicBezTo>
                    <a:pt x="11" y="62"/>
                    <a:pt x="8" y="55"/>
                    <a:pt x="8" y="46"/>
                  </a:cubicBezTo>
                  <a:cubicBezTo>
                    <a:pt x="8" y="38"/>
                    <a:pt x="11" y="30"/>
                    <a:pt x="17" y="24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4" y="37"/>
                    <a:pt x="25" y="37"/>
                  </a:cubicBezTo>
                  <a:cubicBezTo>
                    <a:pt x="27" y="37"/>
                    <a:pt x="28" y="36"/>
                    <a:pt x="28" y="35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1"/>
                    <a:pt x="27" y="10"/>
                    <a:pt x="25" y="10"/>
                  </a:cubicBezTo>
                  <a:cubicBezTo>
                    <a:pt x="25" y="10"/>
                    <a:pt x="24" y="10"/>
                    <a:pt x="24" y="1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35"/>
                    <a:pt x="0" y="58"/>
                    <a:pt x="13" y="72"/>
                  </a:cubicBezTo>
                  <a:cubicBezTo>
                    <a:pt x="20" y="78"/>
                    <a:pt x="29" y="82"/>
                    <a:pt x="39" y="82"/>
                  </a:cubicBezTo>
                  <a:cubicBezTo>
                    <a:pt x="48" y="82"/>
                    <a:pt x="57" y="78"/>
                    <a:pt x="64" y="72"/>
                  </a:cubicBezTo>
                  <a:cubicBezTo>
                    <a:pt x="110" y="26"/>
                    <a:pt x="110" y="26"/>
                    <a:pt x="110" y="26"/>
                  </a:cubicBezTo>
                  <a:lnTo>
                    <a:pt x="111" y="26"/>
                  </a:lnTo>
                  <a:close/>
                  <a:moveTo>
                    <a:pt x="111" y="8"/>
                  </a:moveTo>
                  <a:cubicBezTo>
                    <a:pt x="115" y="5"/>
                    <a:pt x="121" y="5"/>
                    <a:pt x="124" y="8"/>
                  </a:cubicBezTo>
                  <a:cubicBezTo>
                    <a:pt x="127" y="12"/>
                    <a:pt x="127" y="17"/>
                    <a:pt x="124" y="21"/>
                  </a:cubicBezTo>
                  <a:cubicBezTo>
                    <a:pt x="122" y="22"/>
                    <a:pt x="120" y="23"/>
                    <a:pt x="118" y="23"/>
                  </a:cubicBezTo>
                  <a:cubicBezTo>
                    <a:pt x="115" y="23"/>
                    <a:pt x="113" y="22"/>
                    <a:pt x="111" y="21"/>
                  </a:cubicBezTo>
                  <a:cubicBezTo>
                    <a:pt x="110" y="19"/>
                    <a:pt x="109" y="17"/>
                    <a:pt x="109" y="15"/>
                  </a:cubicBezTo>
                  <a:cubicBezTo>
                    <a:pt x="109" y="12"/>
                    <a:pt x="110" y="10"/>
                    <a:pt x="111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5802" y="3220"/>
              <a:ext cx="307" cy="303"/>
            </a:xfrm>
            <a:custGeom>
              <a:avLst/>
              <a:gdLst>
                <a:gd name="T0" fmla="*/ 129 w 130"/>
                <a:gd name="T1" fmla="*/ 47 h 128"/>
                <a:gd name="T2" fmla="*/ 83 w 130"/>
                <a:gd name="T3" fmla="*/ 1 h 128"/>
                <a:gd name="T4" fmla="*/ 82 w 130"/>
                <a:gd name="T5" fmla="*/ 1 h 128"/>
                <a:gd name="T6" fmla="*/ 82 w 130"/>
                <a:gd name="T7" fmla="*/ 0 h 128"/>
                <a:gd name="T8" fmla="*/ 81 w 130"/>
                <a:gd name="T9" fmla="*/ 0 h 128"/>
                <a:gd name="T10" fmla="*/ 79 w 130"/>
                <a:gd name="T11" fmla="*/ 0 h 128"/>
                <a:gd name="T12" fmla="*/ 66 w 130"/>
                <a:gd name="T13" fmla="*/ 13 h 128"/>
                <a:gd name="T14" fmla="*/ 66 w 130"/>
                <a:gd name="T15" fmla="*/ 14 h 128"/>
                <a:gd name="T16" fmla="*/ 56 w 130"/>
                <a:gd name="T17" fmla="*/ 44 h 128"/>
                <a:gd name="T18" fmla="*/ 8 w 130"/>
                <a:gd name="T19" fmla="*/ 92 h 128"/>
                <a:gd name="T20" fmla="*/ 8 w 130"/>
                <a:gd name="T21" fmla="*/ 121 h 128"/>
                <a:gd name="T22" fmla="*/ 23 w 130"/>
                <a:gd name="T23" fmla="*/ 128 h 128"/>
                <a:gd name="T24" fmla="*/ 38 w 130"/>
                <a:gd name="T25" fmla="*/ 121 h 128"/>
                <a:gd name="T26" fmla="*/ 86 w 130"/>
                <a:gd name="T27" fmla="*/ 73 h 128"/>
                <a:gd name="T28" fmla="*/ 116 w 130"/>
                <a:gd name="T29" fmla="*/ 64 h 128"/>
                <a:gd name="T30" fmla="*/ 117 w 130"/>
                <a:gd name="T31" fmla="*/ 63 h 128"/>
                <a:gd name="T32" fmla="*/ 117 w 130"/>
                <a:gd name="T33" fmla="*/ 63 h 128"/>
                <a:gd name="T34" fmla="*/ 129 w 130"/>
                <a:gd name="T35" fmla="*/ 51 h 128"/>
                <a:gd name="T36" fmla="*/ 129 w 130"/>
                <a:gd name="T37" fmla="*/ 47 h 128"/>
                <a:gd name="T38" fmla="*/ 34 w 130"/>
                <a:gd name="T39" fmla="*/ 118 h 128"/>
                <a:gd name="T40" fmla="*/ 23 w 130"/>
                <a:gd name="T41" fmla="*/ 123 h 128"/>
                <a:gd name="T42" fmla="*/ 11 w 130"/>
                <a:gd name="T43" fmla="*/ 118 h 128"/>
                <a:gd name="T44" fmla="*/ 11 w 130"/>
                <a:gd name="T45" fmla="*/ 95 h 128"/>
                <a:gd name="T46" fmla="*/ 59 w 130"/>
                <a:gd name="T47" fmla="*/ 48 h 128"/>
                <a:gd name="T48" fmla="*/ 82 w 130"/>
                <a:gd name="T49" fmla="*/ 71 h 128"/>
                <a:gd name="T50" fmla="*/ 34 w 130"/>
                <a:gd name="T51" fmla="*/ 118 h 128"/>
                <a:gd name="T52" fmla="*/ 114 w 130"/>
                <a:gd name="T53" fmla="*/ 60 h 128"/>
                <a:gd name="T54" fmla="*/ 86 w 130"/>
                <a:gd name="T55" fmla="*/ 68 h 128"/>
                <a:gd name="T56" fmla="*/ 61 w 130"/>
                <a:gd name="T57" fmla="*/ 43 h 128"/>
                <a:gd name="T58" fmla="*/ 70 w 130"/>
                <a:gd name="T59" fmla="*/ 15 h 128"/>
                <a:gd name="T60" fmla="*/ 81 w 130"/>
                <a:gd name="T61" fmla="*/ 5 h 128"/>
                <a:gd name="T62" fmla="*/ 125 w 130"/>
                <a:gd name="T63" fmla="*/ 49 h 128"/>
                <a:gd name="T64" fmla="*/ 114 w 130"/>
                <a:gd name="T65" fmla="*/ 6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128">
                  <a:moveTo>
                    <a:pt x="129" y="47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1" y="0"/>
                    <a:pt x="81" y="0"/>
                  </a:cubicBezTo>
                  <a:cubicBezTo>
                    <a:pt x="80" y="0"/>
                    <a:pt x="79" y="0"/>
                    <a:pt x="79" y="0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0" y="100"/>
                    <a:pt x="0" y="113"/>
                    <a:pt x="8" y="121"/>
                  </a:cubicBezTo>
                  <a:cubicBezTo>
                    <a:pt x="12" y="125"/>
                    <a:pt x="17" y="128"/>
                    <a:pt x="23" y="128"/>
                  </a:cubicBezTo>
                  <a:cubicBezTo>
                    <a:pt x="28" y="128"/>
                    <a:pt x="34" y="125"/>
                    <a:pt x="38" y="121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6" y="64"/>
                    <a:pt x="116" y="63"/>
                    <a:pt x="117" y="63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30" y="50"/>
                    <a:pt x="130" y="48"/>
                    <a:pt x="129" y="47"/>
                  </a:cubicBezTo>
                  <a:close/>
                  <a:moveTo>
                    <a:pt x="34" y="118"/>
                  </a:moveTo>
                  <a:cubicBezTo>
                    <a:pt x="31" y="121"/>
                    <a:pt x="27" y="123"/>
                    <a:pt x="23" y="123"/>
                  </a:cubicBezTo>
                  <a:cubicBezTo>
                    <a:pt x="18" y="123"/>
                    <a:pt x="14" y="121"/>
                    <a:pt x="11" y="118"/>
                  </a:cubicBezTo>
                  <a:cubicBezTo>
                    <a:pt x="5" y="112"/>
                    <a:pt x="5" y="102"/>
                    <a:pt x="11" y="95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82" y="71"/>
                    <a:pt x="82" y="71"/>
                    <a:pt x="82" y="71"/>
                  </a:cubicBezTo>
                  <a:lnTo>
                    <a:pt x="34" y="118"/>
                  </a:lnTo>
                  <a:close/>
                  <a:moveTo>
                    <a:pt x="114" y="60"/>
                  </a:moveTo>
                  <a:cubicBezTo>
                    <a:pt x="86" y="68"/>
                    <a:pt x="86" y="68"/>
                    <a:pt x="86" y="68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125" y="49"/>
                    <a:pt x="125" y="49"/>
                    <a:pt x="125" y="49"/>
                  </a:cubicBezTo>
                  <a:lnTo>
                    <a:pt x="114" y="6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5896" y="3414"/>
              <a:ext cx="17" cy="19"/>
            </a:xfrm>
            <a:custGeom>
              <a:avLst/>
              <a:gdLst>
                <a:gd name="T0" fmla="*/ 4 w 7"/>
                <a:gd name="T1" fmla="*/ 0 h 8"/>
                <a:gd name="T2" fmla="*/ 1 w 7"/>
                <a:gd name="T3" fmla="*/ 2 h 8"/>
                <a:gd name="T4" fmla="*/ 1 w 7"/>
                <a:gd name="T5" fmla="*/ 7 h 8"/>
                <a:gd name="T6" fmla="*/ 6 w 7"/>
                <a:gd name="T7" fmla="*/ 7 h 8"/>
                <a:gd name="T8" fmla="*/ 6 w 7"/>
                <a:gd name="T9" fmla="*/ 2 h 8"/>
                <a:gd name="T10" fmla="*/ 4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2" y="8"/>
                    <a:pt x="5" y="8"/>
                    <a:pt x="6" y="7"/>
                  </a:cubicBezTo>
                  <a:cubicBezTo>
                    <a:pt x="7" y="5"/>
                    <a:pt x="7" y="3"/>
                    <a:pt x="6" y="2"/>
                  </a:cubicBezTo>
                  <a:cubicBezTo>
                    <a:pt x="5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5206" y="3220"/>
              <a:ext cx="293" cy="303"/>
            </a:xfrm>
            <a:custGeom>
              <a:avLst/>
              <a:gdLst>
                <a:gd name="T0" fmla="*/ 124 w 124"/>
                <a:gd name="T1" fmla="*/ 77 h 128"/>
                <a:gd name="T2" fmla="*/ 110 w 124"/>
                <a:gd name="T3" fmla="*/ 21 h 128"/>
                <a:gd name="T4" fmla="*/ 94 w 124"/>
                <a:gd name="T5" fmla="*/ 19 h 128"/>
                <a:gd name="T6" fmla="*/ 88 w 124"/>
                <a:gd name="T7" fmla="*/ 0 h 128"/>
                <a:gd name="T8" fmla="*/ 67 w 124"/>
                <a:gd name="T9" fmla="*/ 6 h 128"/>
                <a:gd name="T10" fmla="*/ 57 w 124"/>
                <a:gd name="T11" fmla="*/ 27 h 128"/>
                <a:gd name="T12" fmla="*/ 51 w 124"/>
                <a:gd name="T13" fmla="*/ 0 h 128"/>
                <a:gd name="T14" fmla="*/ 30 w 124"/>
                <a:gd name="T15" fmla="*/ 6 h 128"/>
                <a:gd name="T16" fmla="*/ 17 w 124"/>
                <a:gd name="T17" fmla="*/ 19 h 128"/>
                <a:gd name="T18" fmla="*/ 0 w 124"/>
                <a:gd name="T19" fmla="*/ 77 h 128"/>
                <a:gd name="T20" fmla="*/ 0 w 124"/>
                <a:gd name="T21" fmla="*/ 122 h 128"/>
                <a:gd name="T22" fmla="*/ 36 w 124"/>
                <a:gd name="T23" fmla="*/ 128 h 128"/>
                <a:gd name="T24" fmla="*/ 42 w 124"/>
                <a:gd name="T25" fmla="*/ 76 h 128"/>
                <a:gd name="T26" fmla="*/ 55 w 124"/>
                <a:gd name="T27" fmla="*/ 76 h 128"/>
                <a:gd name="T28" fmla="*/ 57 w 124"/>
                <a:gd name="T29" fmla="*/ 68 h 128"/>
                <a:gd name="T30" fmla="*/ 67 w 124"/>
                <a:gd name="T31" fmla="*/ 73 h 128"/>
                <a:gd name="T32" fmla="*/ 81 w 124"/>
                <a:gd name="T33" fmla="*/ 76 h 128"/>
                <a:gd name="T34" fmla="*/ 82 w 124"/>
                <a:gd name="T35" fmla="*/ 122 h 128"/>
                <a:gd name="T36" fmla="*/ 118 w 124"/>
                <a:gd name="T37" fmla="*/ 128 h 128"/>
                <a:gd name="T38" fmla="*/ 124 w 124"/>
                <a:gd name="T39" fmla="*/ 78 h 128"/>
                <a:gd name="T40" fmla="*/ 37 w 124"/>
                <a:gd name="T41" fmla="*/ 71 h 128"/>
                <a:gd name="T42" fmla="*/ 5 w 124"/>
                <a:gd name="T43" fmla="*/ 123 h 128"/>
                <a:gd name="T44" fmla="*/ 18 w 124"/>
                <a:gd name="T45" fmla="*/ 24 h 128"/>
                <a:gd name="T46" fmla="*/ 52 w 124"/>
                <a:gd name="T47" fmla="*/ 71 h 128"/>
                <a:gd name="T48" fmla="*/ 35 w 124"/>
                <a:gd name="T49" fmla="*/ 19 h 128"/>
                <a:gd name="T50" fmla="*/ 52 w 124"/>
                <a:gd name="T51" fmla="*/ 4 h 128"/>
                <a:gd name="T52" fmla="*/ 67 w 124"/>
                <a:gd name="T53" fmla="*/ 64 h 128"/>
                <a:gd name="T54" fmla="*/ 57 w 124"/>
                <a:gd name="T55" fmla="*/ 31 h 128"/>
                <a:gd name="T56" fmla="*/ 67 w 124"/>
                <a:gd name="T57" fmla="*/ 64 h 128"/>
                <a:gd name="T58" fmla="*/ 89 w 124"/>
                <a:gd name="T59" fmla="*/ 4 h 128"/>
                <a:gd name="T60" fmla="*/ 72 w 124"/>
                <a:gd name="T61" fmla="*/ 19 h 128"/>
                <a:gd name="T62" fmla="*/ 87 w 124"/>
                <a:gd name="T63" fmla="*/ 123 h 128"/>
                <a:gd name="T64" fmla="*/ 72 w 124"/>
                <a:gd name="T65" fmla="*/ 71 h 128"/>
                <a:gd name="T66" fmla="*/ 106 w 124"/>
                <a:gd name="T67" fmla="*/ 24 h 128"/>
                <a:gd name="T68" fmla="*/ 119 w 124"/>
                <a:gd name="T6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4" h="128">
                  <a:moveTo>
                    <a:pt x="124" y="78"/>
                  </a:moveTo>
                  <a:cubicBezTo>
                    <a:pt x="124" y="77"/>
                    <a:pt x="124" y="77"/>
                    <a:pt x="124" y="77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09" y="20"/>
                    <a:pt x="108" y="19"/>
                    <a:pt x="107" y="19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2"/>
                    <a:pt x="91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0" y="0"/>
                    <a:pt x="67" y="2"/>
                    <a:pt x="67" y="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4" y="0"/>
                    <a:pt x="5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" y="0"/>
                    <a:pt x="30" y="2"/>
                    <a:pt x="30" y="6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9"/>
                    <a:pt x="15" y="20"/>
                    <a:pt x="14" y="2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9" y="128"/>
                    <a:pt x="42" y="125"/>
                    <a:pt x="42" y="122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6" y="76"/>
                    <a:pt x="57" y="75"/>
                    <a:pt x="57" y="73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73"/>
                    <a:pt x="67" y="73"/>
                    <a:pt x="67" y="73"/>
                  </a:cubicBezTo>
                  <a:cubicBezTo>
                    <a:pt x="67" y="75"/>
                    <a:pt x="68" y="76"/>
                    <a:pt x="69" y="76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2" y="125"/>
                    <a:pt x="85" y="128"/>
                    <a:pt x="88" y="128"/>
                  </a:cubicBezTo>
                  <a:cubicBezTo>
                    <a:pt x="118" y="128"/>
                    <a:pt x="118" y="128"/>
                    <a:pt x="118" y="128"/>
                  </a:cubicBezTo>
                  <a:cubicBezTo>
                    <a:pt x="121" y="128"/>
                    <a:pt x="124" y="125"/>
                    <a:pt x="124" y="122"/>
                  </a:cubicBezTo>
                  <a:lnTo>
                    <a:pt x="124" y="78"/>
                  </a:lnTo>
                  <a:close/>
                  <a:moveTo>
                    <a:pt x="52" y="71"/>
                  </a:moveTo>
                  <a:cubicBezTo>
                    <a:pt x="37" y="71"/>
                    <a:pt x="37" y="71"/>
                    <a:pt x="37" y="71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52" y="24"/>
                    <a:pt x="52" y="24"/>
                    <a:pt x="52" y="24"/>
                  </a:cubicBezTo>
                  <a:lnTo>
                    <a:pt x="52" y="71"/>
                  </a:lnTo>
                  <a:close/>
                  <a:moveTo>
                    <a:pt x="52" y="19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19"/>
                  </a:lnTo>
                  <a:close/>
                  <a:moveTo>
                    <a:pt x="67" y="64"/>
                  </a:moveTo>
                  <a:cubicBezTo>
                    <a:pt x="57" y="64"/>
                    <a:pt x="57" y="64"/>
                    <a:pt x="57" y="64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67" y="31"/>
                    <a:pt x="67" y="31"/>
                    <a:pt x="67" y="31"/>
                  </a:cubicBezTo>
                  <a:lnTo>
                    <a:pt x="67" y="64"/>
                  </a:lnTo>
                  <a:close/>
                  <a:moveTo>
                    <a:pt x="72" y="4"/>
                  </a:moveTo>
                  <a:cubicBezTo>
                    <a:pt x="89" y="4"/>
                    <a:pt x="89" y="4"/>
                    <a:pt x="89" y="4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72" y="19"/>
                    <a:pt x="72" y="19"/>
                    <a:pt x="72" y="19"/>
                  </a:cubicBezTo>
                  <a:lnTo>
                    <a:pt x="72" y="4"/>
                  </a:lnTo>
                  <a:close/>
                  <a:moveTo>
                    <a:pt x="87" y="123"/>
                  </a:moveTo>
                  <a:cubicBezTo>
                    <a:pt x="87" y="71"/>
                    <a:pt x="87" y="71"/>
                    <a:pt x="87" y="71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9" y="123"/>
                    <a:pt x="119" y="123"/>
                    <a:pt x="119" y="123"/>
                  </a:cubicBezTo>
                  <a:lnTo>
                    <a:pt x="87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4676" y="3218"/>
              <a:ext cx="142" cy="211"/>
            </a:xfrm>
            <a:custGeom>
              <a:avLst/>
              <a:gdLst>
                <a:gd name="T0" fmla="*/ 30 w 60"/>
                <a:gd name="T1" fmla="*/ 89 h 89"/>
                <a:gd name="T2" fmla="*/ 32 w 60"/>
                <a:gd name="T3" fmla="*/ 89 h 89"/>
                <a:gd name="T4" fmla="*/ 60 w 60"/>
                <a:gd name="T5" fmla="*/ 59 h 89"/>
                <a:gd name="T6" fmla="*/ 55 w 60"/>
                <a:gd name="T7" fmla="*/ 44 h 89"/>
                <a:gd name="T8" fmla="*/ 31 w 60"/>
                <a:gd name="T9" fmla="*/ 1 h 89"/>
                <a:gd name="T10" fmla="*/ 29 w 60"/>
                <a:gd name="T11" fmla="*/ 1 h 89"/>
                <a:gd name="T12" fmla="*/ 5 w 60"/>
                <a:gd name="T13" fmla="*/ 44 h 89"/>
                <a:gd name="T14" fmla="*/ 0 w 60"/>
                <a:gd name="T15" fmla="*/ 59 h 89"/>
                <a:gd name="T16" fmla="*/ 30 w 60"/>
                <a:gd name="T17" fmla="*/ 89 h 89"/>
                <a:gd name="T18" fmla="*/ 32 w 60"/>
                <a:gd name="T19" fmla="*/ 84 h 89"/>
                <a:gd name="T20" fmla="*/ 30 w 60"/>
                <a:gd name="T21" fmla="*/ 84 h 89"/>
                <a:gd name="T22" fmla="*/ 20 w 60"/>
                <a:gd name="T23" fmla="*/ 74 h 89"/>
                <a:gd name="T24" fmla="*/ 22 w 60"/>
                <a:gd name="T25" fmla="*/ 68 h 89"/>
                <a:gd name="T26" fmla="*/ 31 w 60"/>
                <a:gd name="T27" fmla="*/ 52 h 89"/>
                <a:gd name="T28" fmla="*/ 40 w 60"/>
                <a:gd name="T29" fmla="*/ 68 h 89"/>
                <a:gd name="T30" fmla="*/ 41 w 60"/>
                <a:gd name="T31" fmla="*/ 74 h 89"/>
                <a:gd name="T32" fmla="*/ 32 w 60"/>
                <a:gd name="T33" fmla="*/ 84 h 89"/>
                <a:gd name="T34" fmla="*/ 8 w 60"/>
                <a:gd name="T35" fmla="*/ 47 h 89"/>
                <a:gd name="T36" fmla="*/ 30 w 60"/>
                <a:gd name="T37" fmla="*/ 9 h 89"/>
                <a:gd name="T38" fmla="*/ 51 w 60"/>
                <a:gd name="T39" fmla="*/ 46 h 89"/>
                <a:gd name="T40" fmla="*/ 55 w 60"/>
                <a:gd name="T41" fmla="*/ 59 h 89"/>
                <a:gd name="T42" fmla="*/ 48 w 60"/>
                <a:gd name="T43" fmla="*/ 76 h 89"/>
                <a:gd name="T44" fmla="*/ 45 w 60"/>
                <a:gd name="T45" fmla="*/ 80 h 89"/>
                <a:gd name="T46" fmla="*/ 46 w 60"/>
                <a:gd name="T47" fmla="*/ 75 h 89"/>
                <a:gd name="T48" fmla="*/ 46 w 60"/>
                <a:gd name="T49" fmla="*/ 74 h 89"/>
                <a:gd name="T50" fmla="*/ 44 w 60"/>
                <a:gd name="T51" fmla="*/ 66 h 89"/>
                <a:gd name="T52" fmla="*/ 31 w 60"/>
                <a:gd name="T53" fmla="*/ 43 h 89"/>
                <a:gd name="T54" fmla="*/ 18 w 60"/>
                <a:gd name="T55" fmla="*/ 66 h 89"/>
                <a:gd name="T56" fmla="*/ 15 w 60"/>
                <a:gd name="T57" fmla="*/ 74 h 89"/>
                <a:gd name="T58" fmla="*/ 16 w 60"/>
                <a:gd name="T59" fmla="*/ 77 h 89"/>
                <a:gd name="T60" fmla="*/ 17 w 60"/>
                <a:gd name="T61" fmla="*/ 81 h 89"/>
                <a:gd name="T62" fmla="*/ 13 w 60"/>
                <a:gd name="T63" fmla="*/ 78 h 89"/>
                <a:gd name="T64" fmla="*/ 12 w 60"/>
                <a:gd name="T65" fmla="*/ 77 h 89"/>
                <a:gd name="T66" fmla="*/ 5 w 60"/>
                <a:gd name="T67" fmla="*/ 59 h 89"/>
                <a:gd name="T68" fmla="*/ 8 w 60"/>
                <a:gd name="T69" fmla="*/ 4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89">
                  <a:moveTo>
                    <a:pt x="30" y="89"/>
                  </a:moveTo>
                  <a:cubicBezTo>
                    <a:pt x="30" y="89"/>
                    <a:pt x="32" y="89"/>
                    <a:pt x="32" y="89"/>
                  </a:cubicBezTo>
                  <a:cubicBezTo>
                    <a:pt x="48" y="88"/>
                    <a:pt x="60" y="75"/>
                    <a:pt x="60" y="59"/>
                  </a:cubicBezTo>
                  <a:cubicBezTo>
                    <a:pt x="60" y="54"/>
                    <a:pt x="58" y="49"/>
                    <a:pt x="55" y="44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29" y="0"/>
                    <a:pt x="29" y="1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9"/>
                    <a:pt x="0" y="54"/>
                    <a:pt x="0" y="59"/>
                  </a:cubicBezTo>
                  <a:cubicBezTo>
                    <a:pt x="0" y="76"/>
                    <a:pt x="14" y="89"/>
                    <a:pt x="30" y="89"/>
                  </a:cubicBezTo>
                  <a:close/>
                  <a:moveTo>
                    <a:pt x="32" y="84"/>
                  </a:moveTo>
                  <a:cubicBezTo>
                    <a:pt x="31" y="84"/>
                    <a:pt x="31" y="84"/>
                    <a:pt x="30" y="84"/>
                  </a:cubicBezTo>
                  <a:cubicBezTo>
                    <a:pt x="25" y="84"/>
                    <a:pt x="20" y="79"/>
                    <a:pt x="20" y="74"/>
                  </a:cubicBezTo>
                  <a:cubicBezTo>
                    <a:pt x="20" y="72"/>
                    <a:pt x="21" y="70"/>
                    <a:pt x="22" y="68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70"/>
                    <a:pt x="41" y="72"/>
                    <a:pt x="41" y="74"/>
                  </a:cubicBezTo>
                  <a:cubicBezTo>
                    <a:pt x="41" y="79"/>
                    <a:pt x="37" y="84"/>
                    <a:pt x="32" y="84"/>
                  </a:cubicBezTo>
                  <a:close/>
                  <a:moveTo>
                    <a:pt x="8" y="47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4" y="50"/>
                    <a:pt x="55" y="55"/>
                    <a:pt x="55" y="59"/>
                  </a:cubicBezTo>
                  <a:cubicBezTo>
                    <a:pt x="55" y="66"/>
                    <a:pt x="53" y="72"/>
                    <a:pt x="48" y="76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1"/>
                    <a:pt x="45" y="68"/>
                    <a:pt x="44" y="66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5" y="71"/>
                    <a:pt x="15" y="74"/>
                  </a:cubicBezTo>
                  <a:cubicBezTo>
                    <a:pt x="15" y="75"/>
                    <a:pt x="16" y="76"/>
                    <a:pt x="16" y="77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78"/>
                    <a:pt x="13" y="77"/>
                    <a:pt x="12" y="77"/>
                  </a:cubicBezTo>
                  <a:cubicBezTo>
                    <a:pt x="8" y="72"/>
                    <a:pt x="5" y="66"/>
                    <a:pt x="5" y="59"/>
                  </a:cubicBezTo>
                  <a:cubicBezTo>
                    <a:pt x="5" y="55"/>
                    <a:pt x="6" y="50"/>
                    <a:pt x="8" y="4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4596" y="3429"/>
              <a:ext cx="302" cy="94"/>
            </a:xfrm>
            <a:custGeom>
              <a:avLst/>
              <a:gdLst>
                <a:gd name="T0" fmla="*/ 125 w 128"/>
                <a:gd name="T1" fmla="*/ 21 h 40"/>
                <a:gd name="T2" fmla="*/ 123 w 128"/>
                <a:gd name="T3" fmla="*/ 20 h 40"/>
                <a:gd name="T4" fmla="*/ 125 w 128"/>
                <a:gd name="T5" fmla="*/ 19 h 40"/>
                <a:gd name="T6" fmla="*/ 128 w 128"/>
                <a:gd name="T7" fmla="*/ 13 h 40"/>
                <a:gd name="T8" fmla="*/ 127 w 128"/>
                <a:gd name="T9" fmla="*/ 5 h 40"/>
                <a:gd name="T10" fmla="*/ 120 w 128"/>
                <a:gd name="T11" fmla="*/ 1 h 40"/>
                <a:gd name="T12" fmla="*/ 64 w 128"/>
                <a:gd name="T13" fmla="*/ 10 h 40"/>
                <a:gd name="T14" fmla="*/ 64 w 128"/>
                <a:gd name="T15" fmla="*/ 10 h 40"/>
                <a:gd name="T16" fmla="*/ 8 w 128"/>
                <a:gd name="T17" fmla="*/ 1 h 40"/>
                <a:gd name="T18" fmla="*/ 1 w 128"/>
                <a:gd name="T19" fmla="*/ 5 h 40"/>
                <a:gd name="T20" fmla="*/ 0 w 128"/>
                <a:gd name="T21" fmla="*/ 13 h 40"/>
                <a:gd name="T22" fmla="*/ 3 w 128"/>
                <a:gd name="T23" fmla="*/ 19 h 40"/>
                <a:gd name="T24" fmla="*/ 5 w 128"/>
                <a:gd name="T25" fmla="*/ 20 h 40"/>
                <a:gd name="T26" fmla="*/ 3 w 128"/>
                <a:gd name="T27" fmla="*/ 21 h 40"/>
                <a:gd name="T28" fmla="*/ 0 w 128"/>
                <a:gd name="T29" fmla="*/ 27 h 40"/>
                <a:gd name="T30" fmla="*/ 1 w 128"/>
                <a:gd name="T31" fmla="*/ 35 h 40"/>
                <a:gd name="T32" fmla="*/ 8 w 128"/>
                <a:gd name="T33" fmla="*/ 39 h 40"/>
                <a:gd name="T34" fmla="*/ 64 w 128"/>
                <a:gd name="T35" fmla="*/ 30 h 40"/>
                <a:gd name="T36" fmla="*/ 64 w 128"/>
                <a:gd name="T37" fmla="*/ 30 h 40"/>
                <a:gd name="T38" fmla="*/ 120 w 128"/>
                <a:gd name="T39" fmla="*/ 39 h 40"/>
                <a:gd name="T40" fmla="*/ 127 w 128"/>
                <a:gd name="T41" fmla="*/ 35 h 40"/>
                <a:gd name="T42" fmla="*/ 128 w 128"/>
                <a:gd name="T43" fmla="*/ 27 h 40"/>
                <a:gd name="T44" fmla="*/ 125 w 128"/>
                <a:gd name="T45" fmla="*/ 21 h 40"/>
                <a:gd name="T46" fmla="*/ 122 w 128"/>
                <a:gd name="T47" fmla="*/ 5 h 40"/>
                <a:gd name="T48" fmla="*/ 124 w 128"/>
                <a:gd name="T49" fmla="*/ 15 h 40"/>
                <a:gd name="T50" fmla="*/ 108 w 128"/>
                <a:gd name="T51" fmla="*/ 18 h 40"/>
                <a:gd name="T52" fmla="*/ 77 w 128"/>
                <a:gd name="T53" fmla="*/ 13 h 40"/>
                <a:gd name="T54" fmla="*/ 122 w 128"/>
                <a:gd name="T55" fmla="*/ 5 h 40"/>
                <a:gd name="T56" fmla="*/ 6 w 128"/>
                <a:gd name="T57" fmla="*/ 35 h 40"/>
                <a:gd name="T58" fmla="*/ 4 w 128"/>
                <a:gd name="T59" fmla="*/ 25 h 40"/>
                <a:gd name="T60" fmla="*/ 20 w 128"/>
                <a:gd name="T61" fmla="*/ 22 h 40"/>
                <a:gd name="T62" fmla="*/ 51 w 128"/>
                <a:gd name="T63" fmla="*/ 28 h 40"/>
                <a:gd name="T64" fmla="*/ 6 w 128"/>
                <a:gd name="T65" fmla="*/ 35 h 40"/>
                <a:gd name="T66" fmla="*/ 122 w 128"/>
                <a:gd name="T67" fmla="*/ 35 h 40"/>
                <a:gd name="T68" fmla="*/ 4 w 128"/>
                <a:gd name="T69" fmla="*/ 15 h 40"/>
                <a:gd name="T70" fmla="*/ 6 w 128"/>
                <a:gd name="T71" fmla="*/ 5 h 40"/>
                <a:gd name="T72" fmla="*/ 124 w 128"/>
                <a:gd name="T73" fmla="*/ 25 h 40"/>
                <a:gd name="T74" fmla="*/ 122 w 128"/>
                <a:gd name="T7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40">
                  <a:moveTo>
                    <a:pt x="125" y="21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7" y="18"/>
                    <a:pt x="128" y="15"/>
                    <a:pt x="128" y="13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2"/>
                    <a:pt x="123" y="0"/>
                    <a:pt x="120" y="1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2" y="2"/>
                    <a:pt x="1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8"/>
                    <a:pt x="3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8"/>
                    <a:pt x="5" y="40"/>
                    <a:pt x="8" y="3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3" y="40"/>
                    <a:pt x="126" y="38"/>
                    <a:pt x="127" y="35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5"/>
                    <a:pt x="127" y="23"/>
                    <a:pt x="125" y="21"/>
                  </a:cubicBezTo>
                  <a:close/>
                  <a:moveTo>
                    <a:pt x="122" y="5"/>
                  </a:moveTo>
                  <a:cubicBezTo>
                    <a:pt x="124" y="15"/>
                    <a:pt x="124" y="15"/>
                    <a:pt x="124" y="15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77" y="13"/>
                    <a:pt x="77" y="13"/>
                    <a:pt x="77" y="13"/>
                  </a:cubicBezTo>
                  <a:lnTo>
                    <a:pt x="122" y="5"/>
                  </a:lnTo>
                  <a:close/>
                  <a:moveTo>
                    <a:pt x="6" y="3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51" y="28"/>
                    <a:pt x="51" y="28"/>
                    <a:pt x="51" y="28"/>
                  </a:cubicBezTo>
                  <a:lnTo>
                    <a:pt x="6" y="35"/>
                  </a:lnTo>
                  <a:close/>
                  <a:moveTo>
                    <a:pt x="122" y="3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124" y="25"/>
                    <a:pt x="124" y="25"/>
                    <a:pt x="124" y="25"/>
                  </a:cubicBezTo>
                  <a:lnTo>
                    <a:pt x="122" y="3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990" y="3457"/>
              <a:ext cx="12" cy="21"/>
            </a:xfrm>
            <a:custGeom>
              <a:avLst/>
              <a:gdLst>
                <a:gd name="T0" fmla="*/ 2 w 5"/>
                <a:gd name="T1" fmla="*/ 0 h 9"/>
                <a:gd name="T2" fmla="*/ 0 w 5"/>
                <a:gd name="T3" fmla="*/ 3 h 9"/>
                <a:gd name="T4" fmla="*/ 0 w 5"/>
                <a:gd name="T5" fmla="*/ 9 h 9"/>
                <a:gd name="T6" fmla="*/ 5 w 5"/>
                <a:gd name="T7" fmla="*/ 9 h 9"/>
                <a:gd name="T8" fmla="*/ 5 w 5"/>
                <a:gd name="T9" fmla="*/ 3 h 9"/>
                <a:gd name="T10" fmla="*/ 2 w 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9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4281" y="3457"/>
              <a:ext cx="12" cy="21"/>
            </a:xfrm>
            <a:custGeom>
              <a:avLst/>
              <a:gdLst>
                <a:gd name="T0" fmla="*/ 3 w 5"/>
                <a:gd name="T1" fmla="*/ 0 h 9"/>
                <a:gd name="T2" fmla="*/ 0 w 5"/>
                <a:gd name="T3" fmla="*/ 3 h 9"/>
                <a:gd name="T4" fmla="*/ 0 w 5"/>
                <a:gd name="T5" fmla="*/ 9 h 9"/>
                <a:gd name="T6" fmla="*/ 5 w 5"/>
                <a:gd name="T7" fmla="*/ 9 h 9"/>
                <a:gd name="T8" fmla="*/ 5 w 5"/>
                <a:gd name="T9" fmla="*/ 3 h 9"/>
                <a:gd name="T10" fmla="*/ 3 w 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4011" y="3263"/>
              <a:ext cx="261" cy="215"/>
            </a:xfrm>
            <a:custGeom>
              <a:avLst/>
              <a:gdLst>
                <a:gd name="T0" fmla="*/ 53 w 110"/>
                <a:gd name="T1" fmla="*/ 2 h 91"/>
                <a:gd name="T2" fmla="*/ 53 w 110"/>
                <a:gd name="T3" fmla="*/ 2 h 91"/>
                <a:gd name="T4" fmla="*/ 0 w 110"/>
                <a:gd name="T5" fmla="*/ 91 h 91"/>
                <a:gd name="T6" fmla="*/ 36 w 110"/>
                <a:gd name="T7" fmla="*/ 91 h 91"/>
                <a:gd name="T8" fmla="*/ 38 w 110"/>
                <a:gd name="T9" fmla="*/ 89 h 91"/>
                <a:gd name="T10" fmla="*/ 54 w 110"/>
                <a:gd name="T11" fmla="*/ 9 h 91"/>
                <a:gd name="T12" fmla="*/ 55 w 110"/>
                <a:gd name="T13" fmla="*/ 7 h 91"/>
                <a:gd name="T14" fmla="*/ 56 w 110"/>
                <a:gd name="T15" fmla="*/ 10 h 91"/>
                <a:gd name="T16" fmla="*/ 72 w 110"/>
                <a:gd name="T17" fmla="*/ 89 h 91"/>
                <a:gd name="T18" fmla="*/ 74 w 110"/>
                <a:gd name="T19" fmla="*/ 91 h 91"/>
                <a:gd name="T20" fmla="*/ 110 w 110"/>
                <a:gd name="T21" fmla="*/ 91 h 91"/>
                <a:gd name="T22" fmla="*/ 57 w 110"/>
                <a:gd name="T23" fmla="*/ 2 h 91"/>
                <a:gd name="T24" fmla="*/ 53 w 110"/>
                <a:gd name="T25" fmla="*/ 2 h 91"/>
                <a:gd name="T26" fmla="*/ 34 w 110"/>
                <a:gd name="T27" fmla="*/ 86 h 91"/>
                <a:gd name="T28" fmla="*/ 8 w 110"/>
                <a:gd name="T29" fmla="*/ 86 h 91"/>
                <a:gd name="T30" fmla="*/ 47 w 110"/>
                <a:gd name="T31" fmla="*/ 21 h 91"/>
                <a:gd name="T32" fmla="*/ 34 w 110"/>
                <a:gd name="T33" fmla="*/ 86 h 91"/>
                <a:gd name="T34" fmla="*/ 102 w 110"/>
                <a:gd name="T35" fmla="*/ 86 h 91"/>
                <a:gd name="T36" fmla="*/ 76 w 110"/>
                <a:gd name="T37" fmla="*/ 86 h 91"/>
                <a:gd name="T38" fmla="*/ 63 w 110"/>
                <a:gd name="T39" fmla="*/ 21 h 91"/>
                <a:gd name="T40" fmla="*/ 102 w 110"/>
                <a:gd name="T41" fmla="*/ 8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91"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37" y="91"/>
                    <a:pt x="38" y="90"/>
                    <a:pt x="38" y="8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90"/>
                    <a:pt x="73" y="91"/>
                    <a:pt x="74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6" y="0"/>
                    <a:pt x="54" y="0"/>
                    <a:pt x="53" y="2"/>
                  </a:cubicBezTo>
                  <a:close/>
                  <a:moveTo>
                    <a:pt x="34" y="86"/>
                  </a:moveTo>
                  <a:cubicBezTo>
                    <a:pt x="8" y="86"/>
                    <a:pt x="8" y="86"/>
                    <a:pt x="8" y="86"/>
                  </a:cubicBezTo>
                  <a:cubicBezTo>
                    <a:pt x="47" y="21"/>
                    <a:pt x="47" y="21"/>
                    <a:pt x="47" y="21"/>
                  </a:cubicBezTo>
                  <a:lnTo>
                    <a:pt x="34" y="86"/>
                  </a:lnTo>
                  <a:close/>
                  <a:moveTo>
                    <a:pt x="102" y="86"/>
                  </a:moveTo>
                  <a:cubicBezTo>
                    <a:pt x="76" y="86"/>
                    <a:pt x="76" y="86"/>
                    <a:pt x="76" y="86"/>
                  </a:cubicBezTo>
                  <a:cubicBezTo>
                    <a:pt x="63" y="21"/>
                    <a:pt x="63" y="21"/>
                    <a:pt x="63" y="21"/>
                  </a:cubicBezTo>
                  <a:lnTo>
                    <a:pt x="102" y="8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3385" y="3282"/>
              <a:ext cx="267" cy="142"/>
            </a:xfrm>
            <a:custGeom>
              <a:avLst/>
              <a:gdLst>
                <a:gd name="T0" fmla="*/ 113 w 113"/>
                <a:gd name="T1" fmla="*/ 30 h 60"/>
                <a:gd name="T2" fmla="*/ 113 w 113"/>
                <a:gd name="T3" fmla="*/ 6 h 60"/>
                <a:gd name="T4" fmla="*/ 107 w 113"/>
                <a:gd name="T5" fmla="*/ 0 h 60"/>
                <a:gd name="T6" fmla="*/ 6 w 113"/>
                <a:gd name="T7" fmla="*/ 0 h 60"/>
                <a:gd name="T8" fmla="*/ 0 w 113"/>
                <a:gd name="T9" fmla="*/ 6 h 60"/>
                <a:gd name="T10" fmla="*/ 0 w 113"/>
                <a:gd name="T11" fmla="*/ 30 h 60"/>
                <a:gd name="T12" fmla="*/ 29 w 113"/>
                <a:gd name="T13" fmla="*/ 60 h 60"/>
                <a:gd name="T14" fmla="*/ 44 w 113"/>
                <a:gd name="T15" fmla="*/ 60 h 60"/>
                <a:gd name="T16" fmla="*/ 55 w 113"/>
                <a:gd name="T17" fmla="*/ 54 h 60"/>
                <a:gd name="T18" fmla="*/ 57 w 113"/>
                <a:gd name="T19" fmla="*/ 53 h 60"/>
                <a:gd name="T20" fmla="*/ 58 w 113"/>
                <a:gd name="T21" fmla="*/ 54 h 60"/>
                <a:gd name="T22" fmla="*/ 69 w 113"/>
                <a:gd name="T23" fmla="*/ 60 h 60"/>
                <a:gd name="T24" fmla="*/ 84 w 113"/>
                <a:gd name="T25" fmla="*/ 60 h 60"/>
                <a:gd name="T26" fmla="*/ 113 w 113"/>
                <a:gd name="T27" fmla="*/ 30 h 60"/>
                <a:gd name="T28" fmla="*/ 84 w 113"/>
                <a:gd name="T29" fmla="*/ 55 h 60"/>
                <a:gd name="T30" fmla="*/ 69 w 113"/>
                <a:gd name="T31" fmla="*/ 55 h 60"/>
                <a:gd name="T32" fmla="*/ 62 w 113"/>
                <a:gd name="T33" fmla="*/ 52 h 60"/>
                <a:gd name="T34" fmla="*/ 57 w 113"/>
                <a:gd name="T35" fmla="*/ 44 h 60"/>
                <a:gd name="T36" fmla="*/ 52 w 113"/>
                <a:gd name="T37" fmla="*/ 52 h 60"/>
                <a:gd name="T38" fmla="*/ 44 w 113"/>
                <a:gd name="T39" fmla="*/ 55 h 60"/>
                <a:gd name="T40" fmla="*/ 29 w 113"/>
                <a:gd name="T41" fmla="*/ 55 h 60"/>
                <a:gd name="T42" fmla="*/ 12 w 113"/>
                <a:gd name="T43" fmla="*/ 48 h 60"/>
                <a:gd name="T44" fmla="*/ 5 w 113"/>
                <a:gd name="T45" fmla="*/ 30 h 60"/>
                <a:gd name="T46" fmla="*/ 5 w 113"/>
                <a:gd name="T47" fmla="*/ 4 h 60"/>
                <a:gd name="T48" fmla="*/ 109 w 113"/>
                <a:gd name="T49" fmla="*/ 4 h 60"/>
                <a:gd name="T50" fmla="*/ 109 w 113"/>
                <a:gd name="T51" fmla="*/ 30 h 60"/>
                <a:gd name="T52" fmla="*/ 101 w 113"/>
                <a:gd name="T53" fmla="*/ 48 h 60"/>
                <a:gd name="T54" fmla="*/ 84 w 113"/>
                <a:gd name="T55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3" h="60">
                  <a:moveTo>
                    <a:pt x="113" y="3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13" y="2"/>
                    <a:pt x="110" y="0"/>
                    <a:pt x="10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6"/>
                    <a:pt x="13" y="59"/>
                    <a:pt x="2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0" y="60"/>
                    <a:pt x="53" y="58"/>
                    <a:pt x="55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0" y="58"/>
                    <a:pt x="64" y="60"/>
                    <a:pt x="69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100" y="59"/>
                    <a:pt x="113" y="46"/>
                    <a:pt x="113" y="30"/>
                  </a:cubicBezTo>
                  <a:close/>
                  <a:moveTo>
                    <a:pt x="84" y="55"/>
                  </a:moveTo>
                  <a:cubicBezTo>
                    <a:pt x="69" y="55"/>
                    <a:pt x="69" y="55"/>
                    <a:pt x="69" y="55"/>
                  </a:cubicBezTo>
                  <a:cubicBezTo>
                    <a:pt x="65" y="55"/>
                    <a:pt x="63" y="54"/>
                    <a:pt x="62" y="52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4"/>
                    <a:pt x="48" y="55"/>
                    <a:pt x="44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3" y="55"/>
                    <a:pt x="16" y="52"/>
                    <a:pt x="12" y="48"/>
                  </a:cubicBezTo>
                  <a:cubicBezTo>
                    <a:pt x="7" y="43"/>
                    <a:pt x="5" y="36"/>
                    <a:pt x="5" y="3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6"/>
                    <a:pt x="106" y="43"/>
                    <a:pt x="101" y="48"/>
                  </a:cubicBezTo>
                  <a:cubicBezTo>
                    <a:pt x="97" y="52"/>
                    <a:pt x="90" y="55"/>
                    <a:pt x="84" y="5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590" y="3227"/>
              <a:ext cx="97" cy="287"/>
            </a:xfrm>
            <a:custGeom>
              <a:avLst/>
              <a:gdLst>
                <a:gd name="T0" fmla="*/ 39 w 41"/>
                <a:gd name="T1" fmla="*/ 0 h 121"/>
                <a:gd name="T2" fmla="*/ 36 w 41"/>
                <a:gd name="T3" fmla="*/ 3 h 121"/>
                <a:gd name="T4" fmla="*/ 36 w 41"/>
                <a:gd name="T5" fmla="*/ 78 h 121"/>
                <a:gd name="T6" fmla="*/ 28 w 41"/>
                <a:gd name="T7" fmla="*/ 100 h 121"/>
                <a:gd name="T8" fmla="*/ 6 w 41"/>
                <a:gd name="T9" fmla="*/ 109 h 121"/>
                <a:gd name="T10" fmla="*/ 5 w 41"/>
                <a:gd name="T11" fmla="*/ 109 h 121"/>
                <a:gd name="T12" fmla="*/ 5 w 41"/>
                <a:gd name="T13" fmla="*/ 104 h 121"/>
                <a:gd name="T14" fmla="*/ 2 w 41"/>
                <a:gd name="T15" fmla="*/ 101 h 121"/>
                <a:gd name="T16" fmla="*/ 0 w 41"/>
                <a:gd name="T17" fmla="*/ 104 h 121"/>
                <a:gd name="T18" fmla="*/ 0 w 41"/>
                <a:gd name="T19" fmla="*/ 119 h 121"/>
                <a:gd name="T20" fmla="*/ 2 w 41"/>
                <a:gd name="T21" fmla="*/ 121 h 121"/>
                <a:gd name="T22" fmla="*/ 5 w 41"/>
                <a:gd name="T23" fmla="*/ 119 h 121"/>
                <a:gd name="T24" fmla="*/ 5 w 41"/>
                <a:gd name="T25" fmla="*/ 113 h 121"/>
                <a:gd name="T26" fmla="*/ 6 w 41"/>
                <a:gd name="T27" fmla="*/ 113 h 121"/>
                <a:gd name="T28" fmla="*/ 41 w 41"/>
                <a:gd name="T29" fmla="*/ 78 h 121"/>
                <a:gd name="T30" fmla="*/ 41 w 41"/>
                <a:gd name="T31" fmla="*/ 3 h 121"/>
                <a:gd name="T32" fmla="*/ 39 w 41"/>
                <a:gd name="T3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121">
                  <a:moveTo>
                    <a:pt x="39" y="0"/>
                  </a:moveTo>
                  <a:cubicBezTo>
                    <a:pt x="37" y="0"/>
                    <a:pt x="36" y="1"/>
                    <a:pt x="36" y="3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87"/>
                    <a:pt x="33" y="94"/>
                    <a:pt x="28" y="100"/>
                  </a:cubicBezTo>
                  <a:cubicBezTo>
                    <a:pt x="22" y="106"/>
                    <a:pt x="14" y="109"/>
                    <a:pt x="6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2"/>
                    <a:pt x="4" y="101"/>
                    <a:pt x="2" y="101"/>
                  </a:cubicBezTo>
                  <a:cubicBezTo>
                    <a:pt x="1" y="101"/>
                    <a:pt x="0" y="102"/>
                    <a:pt x="0" y="10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0"/>
                    <a:pt x="1" y="121"/>
                    <a:pt x="2" y="121"/>
                  </a:cubicBezTo>
                  <a:cubicBezTo>
                    <a:pt x="4" y="121"/>
                    <a:pt x="5" y="120"/>
                    <a:pt x="5" y="119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25" y="113"/>
                    <a:pt x="41" y="98"/>
                    <a:pt x="41" y="78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1"/>
                    <a:pt x="40" y="0"/>
                    <a:pt x="3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2872" y="3355"/>
              <a:ext cx="118" cy="116"/>
            </a:xfrm>
            <a:custGeom>
              <a:avLst/>
              <a:gdLst>
                <a:gd name="T0" fmla="*/ 47 w 50"/>
                <a:gd name="T1" fmla="*/ 22 h 49"/>
                <a:gd name="T2" fmla="*/ 42 w 50"/>
                <a:gd name="T3" fmla="*/ 22 h 49"/>
                <a:gd name="T4" fmla="*/ 42 w 50"/>
                <a:gd name="T5" fmla="*/ 21 h 49"/>
                <a:gd name="T6" fmla="*/ 39 w 50"/>
                <a:gd name="T7" fmla="*/ 15 h 49"/>
                <a:gd name="T8" fmla="*/ 39 w 50"/>
                <a:gd name="T9" fmla="*/ 14 h 49"/>
                <a:gd name="T10" fmla="*/ 42 w 50"/>
                <a:gd name="T11" fmla="*/ 11 h 49"/>
                <a:gd name="T12" fmla="*/ 42 w 50"/>
                <a:gd name="T13" fmla="*/ 7 h 49"/>
                <a:gd name="T14" fmla="*/ 39 w 50"/>
                <a:gd name="T15" fmla="*/ 7 h 49"/>
                <a:gd name="T16" fmla="*/ 35 w 50"/>
                <a:gd name="T17" fmla="*/ 11 h 49"/>
                <a:gd name="T18" fmla="*/ 34 w 50"/>
                <a:gd name="T19" fmla="*/ 10 h 49"/>
                <a:gd name="T20" fmla="*/ 28 w 50"/>
                <a:gd name="T21" fmla="*/ 8 h 49"/>
                <a:gd name="T22" fmla="*/ 27 w 50"/>
                <a:gd name="T23" fmla="*/ 8 h 49"/>
                <a:gd name="T24" fmla="*/ 27 w 50"/>
                <a:gd name="T25" fmla="*/ 2 h 49"/>
                <a:gd name="T26" fmla="*/ 25 w 50"/>
                <a:gd name="T27" fmla="*/ 0 h 49"/>
                <a:gd name="T28" fmla="*/ 23 w 50"/>
                <a:gd name="T29" fmla="*/ 2 h 49"/>
                <a:gd name="T30" fmla="*/ 23 w 50"/>
                <a:gd name="T31" fmla="*/ 8 h 49"/>
                <a:gd name="T32" fmla="*/ 22 w 50"/>
                <a:gd name="T33" fmla="*/ 8 h 49"/>
                <a:gd name="T34" fmla="*/ 16 w 50"/>
                <a:gd name="T35" fmla="*/ 10 h 49"/>
                <a:gd name="T36" fmla="*/ 15 w 50"/>
                <a:gd name="T37" fmla="*/ 11 h 49"/>
                <a:gd name="T38" fmla="*/ 11 w 50"/>
                <a:gd name="T39" fmla="*/ 7 h 49"/>
                <a:gd name="T40" fmla="*/ 8 w 50"/>
                <a:gd name="T41" fmla="*/ 7 h 49"/>
                <a:gd name="T42" fmla="*/ 8 w 50"/>
                <a:gd name="T43" fmla="*/ 11 h 49"/>
                <a:gd name="T44" fmla="*/ 11 w 50"/>
                <a:gd name="T45" fmla="*/ 14 h 49"/>
                <a:gd name="T46" fmla="*/ 11 w 50"/>
                <a:gd name="T47" fmla="*/ 15 h 49"/>
                <a:gd name="T48" fmla="*/ 8 w 50"/>
                <a:gd name="T49" fmla="*/ 21 h 49"/>
                <a:gd name="T50" fmla="*/ 8 w 50"/>
                <a:gd name="T51" fmla="*/ 22 h 49"/>
                <a:gd name="T52" fmla="*/ 3 w 50"/>
                <a:gd name="T53" fmla="*/ 22 h 49"/>
                <a:gd name="T54" fmla="*/ 0 w 50"/>
                <a:gd name="T55" fmla="*/ 25 h 49"/>
                <a:gd name="T56" fmla="*/ 3 w 50"/>
                <a:gd name="T57" fmla="*/ 27 h 49"/>
                <a:gd name="T58" fmla="*/ 8 w 50"/>
                <a:gd name="T59" fmla="*/ 27 h 49"/>
                <a:gd name="T60" fmla="*/ 8 w 50"/>
                <a:gd name="T61" fmla="*/ 28 h 49"/>
                <a:gd name="T62" fmla="*/ 11 w 50"/>
                <a:gd name="T63" fmla="*/ 34 h 49"/>
                <a:gd name="T64" fmla="*/ 11 w 50"/>
                <a:gd name="T65" fmla="*/ 35 h 49"/>
                <a:gd name="T66" fmla="*/ 8 w 50"/>
                <a:gd name="T67" fmla="*/ 39 h 49"/>
                <a:gd name="T68" fmla="*/ 8 w 50"/>
                <a:gd name="T69" fmla="*/ 42 h 49"/>
                <a:gd name="T70" fmla="*/ 11 w 50"/>
                <a:gd name="T71" fmla="*/ 42 h 49"/>
                <a:gd name="T72" fmla="*/ 15 w 50"/>
                <a:gd name="T73" fmla="*/ 38 h 49"/>
                <a:gd name="T74" fmla="*/ 16 w 50"/>
                <a:gd name="T75" fmla="*/ 39 h 49"/>
                <a:gd name="T76" fmla="*/ 22 w 50"/>
                <a:gd name="T77" fmla="*/ 41 h 49"/>
                <a:gd name="T78" fmla="*/ 23 w 50"/>
                <a:gd name="T79" fmla="*/ 42 h 49"/>
                <a:gd name="T80" fmla="*/ 23 w 50"/>
                <a:gd name="T81" fmla="*/ 47 h 49"/>
                <a:gd name="T82" fmla="*/ 25 w 50"/>
                <a:gd name="T83" fmla="*/ 49 h 49"/>
                <a:gd name="T84" fmla="*/ 27 w 50"/>
                <a:gd name="T85" fmla="*/ 47 h 49"/>
                <a:gd name="T86" fmla="*/ 27 w 50"/>
                <a:gd name="T87" fmla="*/ 42 h 49"/>
                <a:gd name="T88" fmla="*/ 28 w 50"/>
                <a:gd name="T89" fmla="*/ 41 h 49"/>
                <a:gd name="T90" fmla="*/ 34 w 50"/>
                <a:gd name="T91" fmla="*/ 39 h 49"/>
                <a:gd name="T92" fmla="*/ 35 w 50"/>
                <a:gd name="T93" fmla="*/ 38 h 49"/>
                <a:gd name="T94" fmla="*/ 39 w 50"/>
                <a:gd name="T95" fmla="*/ 42 h 49"/>
                <a:gd name="T96" fmla="*/ 42 w 50"/>
                <a:gd name="T97" fmla="*/ 42 h 49"/>
                <a:gd name="T98" fmla="*/ 42 w 50"/>
                <a:gd name="T99" fmla="*/ 39 h 49"/>
                <a:gd name="T100" fmla="*/ 39 w 50"/>
                <a:gd name="T101" fmla="*/ 35 h 49"/>
                <a:gd name="T102" fmla="*/ 39 w 50"/>
                <a:gd name="T103" fmla="*/ 34 h 49"/>
                <a:gd name="T104" fmla="*/ 42 w 50"/>
                <a:gd name="T105" fmla="*/ 28 h 49"/>
                <a:gd name="T106" fmla="*/ 42 w 50"/>
                <a:gd name="T107" fmla="*/ 27 h 49"/>
                <a:gd name="T108" fmla="*/ 47 w 50"/>
                <a:gd name="T109" fmla="*/ 27 h 49"/>
                <a:gd name="T110" fmla="*/ 50 w 50"/>
                <a:gd name="T111" fmla="*/ 25 h 49"/>
                <a:gd name="T112" fmla="*/ 47 w 50"/>
                <a:gd name="T113" fmla="*/ 22 h 49"/>
                <a:gd name="T114" fmla="*/ 25 w 50"/>
                <a:gd name="T115" fmla="*/ 37 h 49"/>
                <a:gd name="T116" fmla="*/ 12 w 50"/>
                <a:gd name="T117" fmla="*/ 25 h 49"/>
                <a:gd name="T118" fmla="*/ 25 w 50"/>
                <a:gd name="T119" fmla="*/ 12 h 49"/>
                <a:gd name="T120" fmla="*/ 38 w 50"/>
                <a:gd name="T121" fmla="*/ 25 h 49"/>
                <a:gd name="T122" fmla="*/ 25 w 50"/>
                <a:gd name="T123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" h="49">
                  <a:moveTo>
                    <a:pt x="47" y="22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19"/>
                    <a:pt x="40" y="17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8"/>
                    <a:pt x="42" y="7"/>
                  </a:cubicBezTo>
                  <a:cubicBezTo>
                    <a:pt x="41" y="6"/>
                    <a:pt x="40" y="6"/>
                    <a:pt x="39" y="7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9"/>
                    <a:pt x="31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9" y="8"/>
                    <a:pt x="17" y="9"/>
                    <a:pt x="16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9" y="6"/>
                    <a:pt x="8" y="7"/>
                  </a:cubicBezTo>
                  <a:cubicBezTo>
                    <a:pt x="7" y="8"/>
                    <a:pt x="7" y="10"/>
                    <a:pt x="8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7"/>
                    <a:pt x="9" y="19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6"/>
                    <a:pt x="2" y="27"/>
                    <a:pt x="3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30"/>
                    <a:pt x="10" y="32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40"/>
                    <a:pt x="7" y="41"/>
                    <a:pt x="8" y="42"/>
                  </a:cubicBezTo>
                  <a:cubicBezTo>
                    <a:pt x="9" y="43"/>
                    <a:pt x="10" y="43"/>
                    <a:pt x="11" y="42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40"/>
                    <a:pt x="19" y="41"/>
                    <a:pt x="22" y="41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4" y="49"/>
                    <a:pt x="25" y="49"/>
                  </a:cubicBezTo>
                  <a:cubicBezTo>
                    <a:pt x="26" y="49"/>
                    <a:pt x="27" y="48"/>
                    <a:pt x="27" y="47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1" y="41"/>
                    <a:pt x="33" y="40"/>
                    <a:pt x="34" y="39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1" y="43"/>
                    <a:pt x="42" y="42"/>
                  </a:cubicBezTo>
                  <a:cubicBezTo>
                    <a:pt x="43" y="41"/>
                    <a:pt x="43" y="40"/>
                    <a:pt x="42" y="39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2"/>
                    <a:pt x="41" y="30"/>
                    <a:pt x="42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27"/>
                    <a:pt x="50" y="26"/>
                    <a:pt x="50" y="25"/>
                  </a:cubicBezTo>
                  <a:cubicBezTo>
                    <a:pt x="50" y="23"/>
                    <a:pt x="49" y="22"/>
                    <a:pt x="47" y="22"/>
                  </a:cubicBezTo>
                  <a:close/>
                  <a:moveTo>
                    <a:pt x="25" y="37"/>
                  </a:moveTo>
                  <a:cubicBezTo>
                    <a:pt x="18" y="37"/>
                    <a:pt x="12" y="32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8" y="18"/>
                    <a:pt x="38" y="25"/>
                  </a:cubicBezTo>
                  <a:cubicBezTo>
                    <a:pt x="38" y="32"/>
                    <a:pt x="32" y="37"/>
                    <a:pt x="25" y="3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2822" y="3220"/>
              <a:ext cx="217" cy="303"/>
            </a:xfrm>
            <a:custGeom>
              <a:avLst/>
              <a:gdLst>
                <a:gd name="T0" fmla="*/ 82 w 92"/>
                <a:gd name="T1" fmla="*/ 29 h 128"/>
                <a:gd name="T2" fmla="*/ 80 w 92"/>
                <a:gd name="T3" fmla="*/ 27 h 128"/>
                <a:gd name="T4" fmla="*/ 62 w 92"/>
                <a:gd name="T5" fmla="*/ 27 h 128"/>
                <a:gd name="T6" fmla="*/ 62 w 92"/>
                <a:gd name="T7" fmla="*/ 6 h 128"/>
                <a:gd name="T8" fmla="*/ 56 w 92"/>
                <a:gd name="T9" fmla="*/ 0 h 128"/>
                <a:gd name="T10" fmla="*/ 36 w 92"/>
                <a:gd name="T11" fmla="*/ 0 h 128"/>
                <a:gd name="T12" fmla="*/ 30 w 92"/>
                <a:gd name="T13" fmla="*/ 6 h 128"/>
                <a:gd name="T14" fmla="*/ 30 w 92"/>
                <a:gd name="T15" fmla="*/ 27 h 128"/>
                <a:gd name="T16" fmla="*/ 12 w 92"/>
                <a:gd name="T17" fmla="*/ 27 h 128"/>
                <a:gd name="T18" fmla="*/ 10 w 92"/>
                <a:gd name="T19" fmla="*/ 29 h 128"/>
                <a:gd name="T20" fmla="*/ 0 w 92"/>
                <a:gd name="T21" fmla="*/ 125 h 128"/>
                <a:gd name="T22" fmla="*/ 2 w 92"/>
                <a:gd name="T23" fmla="*/ 128 h 128"/>
                <a:gd name="T24" fmla="*/ 90 w 92"/>
                <a:gd name="T25" fmla="*/ 128 h 128"/>
                <a:gd name="T26" fmla="*/ 90 w 92"/>
                <a:gd name="T27" fmla="*/ 128 h 128"/>
                <a:gd name="T28" fmla="*/ 92 w 92"/>
                <a:gd name="T29" fmla="*/ 125 h 128"/>
                <a:gd name="T30" fmla="*/ 82 w 92"/>
                <a:gd name="T31" fmla="*/ 29 h 128"/>
                <a:gd name="T32" fmla="*/ 35 w 92"/>
                <a:gd name="T33" fmla="*/ 4 h 128"/>
                <a:gd name="T34" fmla="*/ 57 w 92"/>
                <a:gd name="T35" fmla="*/ 4 h 128"/>
                <a:gd name="T36" fmla="*/ 57 w 92"/>
                <a:gd name="T37" fmla="*/ 27 h 128"/>
                <a:gd name="T38" fmla="*/ 35 w 92"/>
                <a:gd name="T39" fmla="*/ 27 h 128"/>
                <a:gd name="T40" fmla="*/ 35 w 92"/>
                <a:gd name="T41" fmla="*/ 4 h 128"/>
                <a:gd name="T42" fmla="*/ 4 w 92"/>
                <a:gd name="T43" fmla="*/ 123 h 128"/>
                <a:gd name="T44" fmla="*/ 14 w 92"/>
                <a:gd name="T45" fmla="*/ 31 h 128"/>
                <a:gd name="T46" fmla="*/ 78 w 92"/>
                <a:gd name="T47" fmla="*/ 31 h 128"/>
                <a:gd name="T48" fmla="*/ 88 w 92"/>
                <a:gd name="T49" fmla="*/ 123 h 128"/>
                <a:gd name="T50" fmla="*/ 4 w 92"/>
                <a:gd name="T51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128">
                  <a:moveTo>
                    <a:pt x="82" y="29"/>
                  </a:moveTo>
                  <a:cubicBezTo>
                    <a:pt x="82" y="28"/>
                    <a:pt x="81" y="27"/>
                    <a:pt x="80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2"/>
                    <a:pt x="59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" y="0"/>
                    <a:pt x="30" y="2"/>
                    <a:pt x="30" y="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7"/>
                    <a:pt x="10" y="28"/>
                    <a:pt x="10" y="29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8"/>
                    <a:pt x="92" y="127"/>
                    <a:pt x="92" y="125"/>
                  </a:cubicBezTo>
                  <a:lnTo>
                    <a:pt x="82" y="29"/>
                  </a:lnTo>
                  <a:close/>
                  <a:moveTo>
                    <a:pt x="35" y="4"/>
                  </a:moveTo>
                  <a:cubicBezTo>
                    <a:pt x="57" y="4"/>
                    <a:pt x="57" y="4"/>
                    <a:pt x="57" y="4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35" y="4"/>
                  </a:lnTo>
                  <a:close/>
                  <a:moveTo>
                    <a:pt x="4" y="123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8" y="123"/>
                    <a:pt x="88" y="123"/>
                    <a:pt x="88" y="123"/>
                  </a:cubicBezTo>
                  <a:lnTo>
                    <a:pt x="4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2174" y="3220"/>
              <a:ext cx="317" cy="303"/>
            </a:xfrm>
            <a:custGeom>
              <a:avLst/>
              <a:gdLst>
                <a:gd name="T0" fmla="*/ 112 w 134"/>
                <a:gd name="T1" fmla="*/ 16 h 128"/>
                <a:gd name="T2" fmla="*/ 107 w 134"/>
                <a:gd name="T3" fmla="*/ 15 h 128"/>
                <a:gd name="T4" fmla="*/ 106 w 134"/>
                <a:gd name="T5" fmla="*/ 16 h 128"/>
                <a:gd name="T6" fmla="*/ 106 w 134"/>
                <a:gd name="T7" fmla="*/ 15 h 128"/>
                <a:gd name="T8" fmla="*/ 64 w 134"/>
                <a:gd name="T9" fmla="*/ 0 h 128"/>
                <a:gd name="T10" fmla="*/ 19 w 134"/>
                <a:gd name="T11" fmla="*/ 18 h 128"/>
                <a:gd name="T12" fmla="*/ 0 w 134"/>
                <a:gd name="T13" fmla="*/ 64 h 128"/>
                <a:gd name="T14" fmla="*/ 19 w 134"/>
                <a:gd name="T15" fmla="*/ 109 h 128"/>
                <a:gd name="T16" fmla="*/ 64 w 134"/>
                <a:gd name="T17" fmla="*/ 128 h 128"/>
                <a:gd name="T18" fmla="*/ 109 w 134"/>
                <a:gd name="T19" fmla="*/ 109 h 128"/>
                <a:gd name="T20" fmla="*/ 113 w 134"/>
                <a:gd name="T21" fmla="*/ 22 h 128"/>
                <a:gd name="T22" fmla="*/ 112 w 134"/>
                <a:gd name="T23" fmla="*/ 21 h 128"/>
                <a:gd name="T24" fmla="*/ 112 w 134"/>
                <a:gd name="T25" fmla="*/ 20 h 128"/>
                <a:gd name="T26" fmla="*/ 112 w 134"/>
                <a:gd name="T27" fmla="*/ 16 h 128"/>
                <a:gd name="T28" fmla="*/ 16 w 134"/>
                <a:gd name="T29" fmla="*/ 93 h 128"/>
                <a:gd name="T30" fmla="*/ 16 w 134"/>
                <a:gd name="T31" fmla="*/ 98 h 128"/>
                <a:gd name="T32" fmla="*/ 13 w 134"/>
                <a:gd name="T33" fmla="*/ 94 h 128"/>
                <a:gd name="T34" fmla="*/ 9 w 134"/>
                <a:gd name="T35" fmla="*/ 86 h 128"/>
                <a:gd name="T36" fmla="*/ 5 w 134"/>
                <a:gd name="T37" fmla="*/ 64 h 128"/>
                <a:gd name="T38" fmla="*/ 9 w 134"/>
                <a:gd name="T39" fmla="*/ 41 h 128"/>
                <a:gd name="T40" fmla="*/ 22 w 134"/>
                <a:gd name="T41" fmla="*/ 22 h 128"/>
                <a:gd name="T42" fmla="*/ 42 w 134"/>
                <a:gd name="T43" fmla="*/ 9 h 128"/>
                <a:gd name="T44" fmla="*/ 86 w 134"/>
                <a:gd name="T45" fmla="*/ 9 h 128"/>
                <a:gd name="T46" fmla="*/ 94 w 134"/>
                <a:gd name="T47" fmla="*/ 12 h 128"/>
                <a:gd name="T48" fmla="*/ 99 w 134"/>
                <a:gd name="T49" fmla="*/ 15 h 128"/>
                <a:gd name="T50" fmla="*/ 93 w 134"/>
                <a:gd name="T51" fmla="*/ 15 h 128"/>
                <a:gd name="T52" fmla="*/ 38 w 134"/>
                <a:gd name="T53" fmla="*/ 38 h 128"/>
                <a:gd name="T54" fmla="*/ 16 w 134"/>
                <a:gd name="T55" fmla="*/ 93 h 128"/>
                <a:gd name="T56" fmla="*/ 23 w 134"/>
                <a:gd name="T57" fmla="*/ 106 h 128"/>
                <a:gd name="T58" fmla="*/ 21 w 134"/>
                <a:gd name="T59" fmla="*/ 105 h 128"/>
                <a:gd name="T60" fmla="*/ 21 w 134"/>
                <a:gd name="T61" fmla="*/ 104 h 128"/>
                <a:gd name="T62" fmla="*/ 24 w 134"/>
                <a:gd name="T63" fmla="*/ 73 h 128"/>
                <a:gd name="T64" fmla="*/ 30 w 134"/>
                <a:gd name="T65" fmla="*/ 56 h 128"/>
                <a:gd name="T66" fmla="*/ 42 w 134"/>
                <a:gd name="T67" fmla="*/ 41 h 128"/>
                <a:gd name="T68" fmla="*/ 57 w 134"/>
                <a:gd name="T69" fmla="*/ 30 h 128"/>
                <a:gd name="T70" fmla="*/ 74 w 134"/>
                <a:gd name="T71" fmla="*/ 23 h 128"/>
                <a:gd name="T72" fmla="*/ 105 w 134"/>
                <a:gd name="T73" fmla="*/ 21 h 128"/>
                <a:gd name="T74" fmla="*/ 105 w 134"/>
                <a:gd name="T75" fmla="*/ 21 h 128"/>
                <a:gd name="T76" fmla="*/ 107 w 134"/>
                <a:gd name="T77" fmla="*/ 22 h 128"/>
                <a:gd name="T78" fmla="*/ 107 w 134"/>
                <a:gd name="T79" fmla="*/ 23 h 128"/>
                <a:gd name="T80" fmla="*/ 104 w 134"/>
                <a:gd name="T81" fmla="*/ 54 h 128"/>
                <a:gd name="T82" fmla="*/ 98 w 134"/>
                <a:gd name="T83" fmla="*/ 71 h 128"/>
                <a:gd name="T84" fmla="*/ 86 w 134"/>
                <a:gd name="T85" fmla="*/ 86 h 128"/>
                <a:gd name="T86" fmla="*/ 71 w 134"/>
                <a:gd name="T87" fmla="*/ 97 h 128"/>
                <a:gd name="T88" fmla="*/ 54 w 134"/>
                <a:gd name="T89" fmla="*/ 104 h 128"/>
                <a:gd name="T90" fmla="*/ 33 w 134"/>
                <a:gd name="T91" fmla="*/ 107 h 128"/>
                <a:gd name="T92" fmla="*/ 23 w 134"/>
                <a:gd name="T93" fmla="*/ 106 h 128"/>
                <a:gd name="T94" fmla="*/ 112 w 134"/>
                <a:gd name="T95" fmla="*/ 34 h 128"/>
                <a:gd name="T96" fmla="*/ 112 w 134"/>
                <a:gd name="T97" fmla="*/ 29 h 128"/>
                <a:gd name="T98" fmla="*/ 115 w 134"/>
                <a:gd name="T99" fmla="*/ 34 h 128"/>
                <a:gd name="T100" fmla="*/ 119 w 134"/>
                <a:gd name="T101" fmla="*/ 41 h 128"/>
                <a:gd name="T102" fmla="*/ 123 w 134"/>
                <a:gd name="T103" fmla="*/ 64 h 128"/>
                <a:gd name="T104" fmla="*/ 119 w 134"/>
                <a:gd name="T105" fmla="*/ 86 h 128"/>
                <a:gd name="T106" fmla="*/ 106 w 134"/>
                <a:gd name="T107" fmla="*/ 106 h 128"/>
                <a:gd name="T108" fmla="*/ 86 w 134"/>
                <a:gd name="T109" fmla="*/ 119 h 128"/>
                <a:gd name="T110" fmla="*/ 64 w 134"/>
                <a:gd name="T111" fmla="*/ 123 h 128"/>
                <a:gd name="T112" fmla="*/ 42 w 134"/>
                <a:gd name="T113" fmla="*/ 119 h 128"/>
                <a:gd name="T114" fmla="*/ 34 w 134"/>
                <a:gd name="T115" fmla="*/ 115 h 128"/>
                <a:gd name="T116" fmla="*/ 29 w 134"/>
                <a:gd name="T117" fmla="*/ 112 h 128"/>
                <a:gd name="T118" fmla="*/ 35 w 134"/>
                <a:gd name="T119" fmla="*/ 112 h 128"/>
                <a:gd name="T120" fmla="*/ 90 w 134"/>
                <a:gd name="T121" fmla="*/ 89 h 128"/>
                <a:gd name="T122" fmla="*/ 112 w 134"/>
                <a:gd name="T123" fmla="*/ 3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28">
                  <a:moveTo>
                    <a:pt x="112" y="16"/>
                  </a:moveTo>
                  <a:cubicBezTo>
                    <a:pt x="111" y="14"/>
                    <a:pt x="109" y="14"/>
                    <a:pt x="107" y="15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4" y="5"/>
                    <a:pt x="79" y="0"/>
                    <a:pt x="64" y="0"/>
                  </a:cubicBezTo>
                  <a:cubicBezTo>
                    <a:pt x="47" y="0"/>
                    <a:pt x="31" y="6"/>
                    <a:pt x="19" y="18"/>
                  </a:cubicBezTo>
                  <a:cubicBezTo>
                    <a:pt x="7" y="30"/>
                    <a:pt x="0" y="46"/>
                    <a:pt x="0" y="64"/>
                  </a:cubicBezTo>
                  <a:cubicBezTo>
                    <a:pt x="0" y="81"/>
                    <a:pt x="7" y="97"/>
                    <a:pt x="19" y="109"/>
                  </a:cubicBezTo>
                  <a:cubicBezTo>
                    <a:pt x="31" y="121"/>
                    <a:pt x="47" y="128"/>
                    <a:pt x="64" y="128"/>
                  </a:cubicBezTo>
                  <a:cubicBezTo>
                    <a:pt x="81" y="128"/>
                    <a:pt x="97" y="121"/>
                    <a:pt x="109" y="109"/>
                  </a:cubicBezTo>
                  <a:cubicBezTo>
                    <a:pt x="133" y="85"/>
                    <a:pt x="134" y="47"/>
                    <a:pt x="113" y="22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3" y="19"/>
                    <a:pt x="113" y="17"/>
                    <a:pt x="112" y="16"/>
                  </a:cubicBezTo>
                  <a:close/>
                  <a:moveTo>
                    <a:pt x="16" y="93"/>
                  </a:moveTo>
                  <a:cubicBezTo>
                    <a:pt x="16" y="98"/>
                    <a:pt x="16" y="98"/>
                    <a:pt x="16" y="98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1" y="91"/>
                    <a:pt x="10" y="89"/>
                    <a:pt x="9" y="86"/>
                  </a:cubicBezTo>
                  <a:cubicBezTo>
                    <a:pt x="6" y="79"/>
                    <a:pt x="5" y="71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6" y="27"/>
                    <a:pt x="22" y="22"/>
                  </a:cubicBezTo>
                  <a:cubicBezTo>
                    <a:pt x="28" y="16"/>
                    <a:pt x="34" y="12"/>
                    <a:pt x="42" y="9"/>
                  </a:cubicBezTo>
                  <a:cubicBezTo>
                    <a:pt x="56" y="3"/>
                    <a:pt x="72" y="3"/>
                    <a:pt x="86" y="9"/>
                  </a:cubicBezTo>
                  <a:cubicBezTo>
                    <a:pt x="89" y="10"/>
                    <a:pt x="92" y="11"/>
                    <a:pt x="94" y="12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73" y="15"/>
                    <a:pt x="53" y="24"/>
                    <a:pt x="38" y="38"/>
                  </a:cubicBezTo>
                  <a:cubicBezTo>
                    <a:pt x="24" y="52"/>
                    <a:pt x="16" y="72"/>
                    <a:pt x="16" y="93"/>
                  </a:cubicBezTo>
                  <a:close/>
                  <a:moveTo>
                    <a:pt x="23" y="106"/>
                  </a:moveTo>
                  <a:cubicBezTo>
                    <a:pt x="21" y="105"/>
                    <a:pt x="21" y="105"/>
                    <a:pt x="21" y="105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19" y="93"/>
                    <a:pt x="21" y="81"/>
                    <a:pt x="24" y="73"/>
                  </a:cubicBezTo>
                  <a:cubicBezTo>
                    <a:pt x="25" y="67"/>
                    <a:pt x="27" y="62"/>
                    <a:pt x="30" y="56"/>
                  </a:cubicBezTo>
                  <a:cubicBezTo>
                    <a:pt x="34" y="51"/>
                    <a:pt x="37" y="46"/>
                    <a:pt x="42" y="41"/>
                  </a:cubicBezTo>
                  <a:cubicBezTo>
                    <a:pt x="46" y="37"/>
                    <a:pt x="51" y="33"/>
                    <a:pt x="57" y="30"/>
                  </a:cubicBezTo>
                  <a:cubicBezTo>
                    <a:pt x="62" y="27"/>
                    <a:pt x="68" y="25"/>
                    <a:pt x="74" y="23"/>
                  </a:cubicBezTo>
                  <a:cubicBezTo>
                    <a:pt x="85" y="20"/>
                    <a:pt x="96" y="19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34"/>
                    <a:pt x="107" y="46"/>
                    <a:pt x="104" y="54"/>
                  </a:cubicBezTo>
                  <a:cubicBezTo>
                    <a:pt x="103" y="60"/>
                    <a:pt x="101" y="66"/>
                    <a:pt x="98" y="71"/>
                  </a:cubicBezTo>
                  <a:cubicBezTo>
                    <a:pt x="94" y="76"/>
                    <a:pt x="91" y="81"/>
                    <a:pt x="86" y="86"/>
                  </a:cubicBezTo>
                  <a:cubicBezTo>
                    <a:pt x="82" y="90"/>
                    <a:pt x="77" y="94"/>
                    <a:pt x="71" y="97"/>
                  </a:cubicBezTo>
                  <a:cubicBezTo>
                    <a:pt x="66" y="100"/>
                    <a:pt x="60" y="102"/>
                    <a:pt x="54" y="104"/>
                  </a:cubicBezTo>
                  <a:cubicBezTo>
                    <a:pt x="47" y="106"/>
                    <a:pt x="39" y="107"/>
                    <a:pt x="33" y="107"/>
                  </a:cubicBezTo>
                  <a:cubicBezTo>
                    <a:pt x="29" y="107"/>
                    <a:pt x="26" y="107"/>
                    <a:pt x="23" y="106"/>
                  </a:cubicBezTo>
                  <a:close/>
                  <a:moveTo>
                    <a:pt x="112" y="34"/>
                  </a:moveTo>
                  <a:cubicBezTo>
                    <a:pt x="112" y="29"/>
                    <a:pt x="112" y="29"/>
                    <a:pt x="112" y="29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7" y="36"/>
                    <a:pt x="118" y="39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1"/>
                    <a:pt x="122" y="79"/>
                    <a:pt x="119" y="86"/>
                  </a:cubicBezTo>
                  <a:cubicBezTo>
                    <a:pt x="116" y="93"/>
                    <a:pt x="112" y="100"/>
                    <a:pt x="106" y="106"/>
                  </a:cubicBezTo>
                  <a:cubicBezTo>
                    <a:pt x="100" y="111"/>
                    <a:pt x="94" y="116"/>
                    <a:pt x="86" y="119"/>
                  </a:cubicBezTo>
                  <a:cubicBezTo>
                    <a:pt x="79" y="121"/>
                    <a:pt x="72" y="123"/>
                    <a:pt x="64" y="123"/>
                  </a:cubicBezTo>
                  <a:cubicBezTo>
                    <a:pt x="56" y="123"/>
                    <a:pt x="49" y="121"/>
                    <a:pt x="42" y="119"/>
                  </a:cubicBezTo>
                  <a:cubicBezTo>
                    <a:pt x="39" y="117"/>
                    <a:pt x="36" y="116"/>
                    <a:pt x="34" y="115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55" y="112"/>
                    <a:pt x="75" y="104"/>
                    <a:pt x="90" y="89"/>
                  </a:cubicBezTo>
                  <a:cubicBezTo>
                    <a:pt x="104" y="75"/>
                    <a:pt x="112" y="55"/>
                    <a:pt x="112" y="3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1568" y="3220"/>
              <a:ext cx="315" cy="303"/>
            </a:xfrm>
            <a:custGeom>
              <a:avLst/>
              <a:gdLst>
                <a:gd name="T0" fmla="*/ 108 w 133"/>
                <a:gd name="T1" fmla="*/ 23 h 128"/>
                <a:gd name="T2" fmla="*/ 111 w 133"/>
                <a:gd name="T3" fmla="*/ 16 h 128"/>
                <a:gd name="T4" fmla="*/ 105 w 133"/>
                <a:gd name="T5" fmla="*/ 20 h 128"/>
                <a:gd name="T6" fmla="*/ 53 w 133"/>
                <a:gd name="T7" fmla="*/ 0 h 128"/>
                <a:gd name="T8" fmla="*/ 30 w 133"/>
                <a:gd name="T9" fmla="*/ 3 h 128"/>
                <a:gd name="T10" fmla="*/ 24 w 133"/>
                <a:gd name="T11" fmla="*/ 32 h 128"/>
                <a:gd name="T12" fmla="*/ 51 w 133"/>
                <a:gd name="T13" fmla="*/ 44 h 128"/>
                <a:gd name="T14" fmla="*/ 51 w 133"/>
                <a:gd name="T15" fmla="*/ 72 h 128"/>
                <a:gd name="T16" fmla="*/ 1 w 133"/>
                <a:gd name="T17" fmla="*/ 124 h 128"/>
                <a:gd name="T18" fmla="*/ 4 w 133"/>
                <a:gd name="T19" fmla="*/ 127 h 128"/>
                <a:gd name="T20" fmla="*/ 56 w 133"/>
                <a:gd name="T21" fmla="*/ 77 h 128"/>
                <a:gd name="T22" fmla="*/ 83 w 133"/>
                <a:gd name="T23" fmla="*/ 77 h 128"/>
                <a:gd name="T24" fmla="*/ 95 w 133"/>
                <a:gd name="T25" fmla="*/ 104 h 128"/>
                <a:gd name="T26" fmla="*/ 124 w 133"/>
                <a:gd name="T27" fmla="*/ 98 h 128"/>
                <a:gd name="T28" fmla="*/ 109 w 133"/>
                <a:gd name="T29" fmla="*/ 24 h 128"/>
                <a:gd name="T30" fmla="*/ 69 w 133"/>
                <a:gd name="T31" fmla="*/ 6 h 128"/>
                <a:gd name="T32" fmla="*/ 95 w 133"/>
                <a:gd name="T33" fmla="*/ 18 h 128"/>
                <a:gd name="T34" fmla="*/ 57 w 133"/>
                <a:gd name="T35" fmla="*/ 36 h 128"/>
                <a:gd name="T36" fmla="*/ 37 w 133"/>
                <a:gd name="T37" fmla="*/ 6 h 128"/>
                <a:gd name="T38" fmla="*/ 45 w 133"/>
                <a:gd name="T39" fmla="*/ 40 h 128"/>
                <a:gd name="T40" fmla="*/ 28 w 133"/>
                <a:gd name="T41" fmla="*/ 30 h 128"/>
                <a:gd name="T42" fmla="*/ 31 w 133"/>
                <a:gd name="T43" fmla="*/ 8 h 128"/>
                <a:gd name="T44" fmla="*/ 34 w 133"/>
                <a:gd name="T45" fmla="*/ 8 h 128"/>
                <a:gd name="T46" fmla="*/ 53 w 133"/>
                <a:gd name="T47" fmla="*/ 38 h 128"/>
                <a:gd name="T48" fmla="*/ 45 w 133"/>
                <a:gd name="T49" fmla="*/ 40 h 128"/>
                <a:gd name="T50" fmla="*/ 69 w 133"/>
                <a:gd name="T51" fmla="*/ 77 h 128"/>
                <a:gd name="T52" fmla="*/ 51 w 133"/>
                <a:gd name="T53" fmla="*/ 58 h 128"/>
                <a:gd name="T54" fmla="*/ 57 w 133"/>
                <a:gd name="T55" fmla="*/ 44 h 128"/>
                <a:gd name="T56" fmla="*/ 70 w 133"/>
                <a:gd name="T57" fmla="*/ 58 h 128"/>
                <a:gd name="T58" fmla="*/ 84 w 133"/>
                <a:gd name="T59" fmla="*/ 71 h 128"/>
                <a:gd name="T60" fmla="*/ 85 w 133"/>
                <a:gd name="T61" fmla="*/ 66 h 128"/>
                <a:gd name="T62" fmla="*/ 62 w 133"/>
                <a:gd name="T63" fmla="*/ 42 h 128"/>
                <a:gd name="T64" fmla="*/ 99 w 133"/>
                <a:gd name="T65" fmla="*/ 21 h 128"/>
                <a:gd name="T66" fmla="*/ 103 w 133"/>
                <a:gd name="T67" fmla="*/ 25 h 128"/>
                <a:gd name="T68" fmla="*/ 106 w 133"/>
                <a:gd name="T69" fmla="*/ 28 h 128"/>
                <a:gd name="T70" fmla="*/ 85 w 133"/>
                <a:gd name="T71" fmla="*/ 66 h 128"/>
                <a:gd name="T72" fmla="*/ 112 w 133"/>
                <a:gd name="T73" fmla="*/ 101 h 128"/>
                <a:gd name="T74" fmla="*/ 97 w 133"/>
                <a:gd name="T75" fmla="*/ 100 h 128"/>
                <a:gd name="T76" fmla="*/ 88 w 133"/>
                <a:gd name="T77" fmla="*/ 77 h 128"/>
                <a:gd name="T78" fmla="*/ 91 w 133"/>
                <a:gd name="T79" fmla="*/ 76 h 128"/>
                <a:gd name="T80" fmla="*/ 121 w 133"/>
                <a:gd name="T81" fmla="*/ 95 h 128"/>
                <a:gd name="T82" fmla="*/ 122 w 133"/>
                <a:gd name="T83" fmla="*/ 88 h 128"/>
                <a:gd name="T84" fmla="*/ 120 w 133"/>
                <a:gd name="T85" fmla="*/ 89 h 128"/>
                <a:gd name="T86" fmla="*/ 90 w 133"/>
                <a:gd name="T87" fmla="*/ 70 h 128"/>
                <a:gd name="T88" fmla="*/ 111 w 133"/>
                <a:gd name="T89" fmla="*/ 34 h 128"/>
                <a:gd name="T90" fmla="*/ 122 w 133"/>
                <a:gd name="T9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" h="128">
                  <a:moveTo>
                    <a:pt x="109" y="24"/>
                  </a:moveTo>
                  <a:cubicBezTo>
                    <a:pt x="108" y="23"/>
                    <a:pt x="108" y="23"/>
                    <a:pt x="108" y="23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2" y="19"/>
                    <a:pt x="112" y="17"/>
                    <a:pt x="111" y="16"/>
                  </a:cubicBezTo>
                  <a:cubicBezTo>
                    <a:pt x="111" y="15"/>
                    <a:pt x="109" y="15"/>
                    <a:pt x="108" y="16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90" y="6"/>
                    <a:pt x="72" y="0"/>
                    <a:pt x="53" y="0"/>
                  </a:cubicBezTo>
                  <a:cubicBezTo>
                    <a:pt x="45" y="0"/>
                    <a:pt x="38" y="1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29" y="4"/>
                  </a:cubicBezTo>
                  <a:cubicBezTo>
                    <a:pt x="21" y="11"/>
                    <a:pt x="19" y="23"/>
                    <a:pt x="24" y="32"/>
                  </a:cubicBezTo>
                  <a:cubicBezTo>
                    <a:pt x="29" y="41"/>
                    <a:pt x="38" y="46"/>
                    <a:pt x="48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5" y="55"/>
                    <a:pt x="45" y="65"/>
                    <a:pt x="51" y="72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5"/>
                    <a:pt x="0" y="126"/>
                    <a:pt x="1" y="127"/>
                  </a:cubicBezTo>
                  <a:cubicBezTo>
                    <a:pt x="2" y="128"/>
                    <a:pt x="3" y="128"/>
                    <a:pt x="4" y="127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3" y="82"/>
                    <a:pt x="73" y="83"/>
                    <a:pt x="81" y="78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2" y="89"/>
                    <a:pt x="87" y="99"/>
                    <a:pt x="95" y="104"/>
                  </a:cubicBezTo>
                  <a:cubicBezTo>
                    <a:pt x="98" y="105"/>
                    <a:pt x="102" y="106"/>
                    <a:pt x="106" y="106"/>
                  </a:cubicBezTo>
                  <a:cubicBezTo>
                    <a:pt x="113" y="106"/>
                    <a:pt x="120" y="103"/>
                    <a:pt x="124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33" y="72"/>
                    <a:pt x="127" y="44"/>
                    <a:pt x="109" y="24"/>
                  </a:cubicBezTo>
                  <a:close/>
                  <a:moveTo>
                    <a:pt x="39" y="5"/>
                  </a:moveTo>
                  <a:cubicBezTo>
                    <a:pt x="49" y="3"/>
                    <a:pt x="59" y="4"/>
                    <a:pt x="69" y="6"/>
                  </a:cubicBezTo>
                  <a:cubicBezTo>
                    <a:pt x="78" y="8"/>
                    <a:pt x="86" y="11"/>
                    <a:pt x="94" y="17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0" y="27"/>
                    <a:pt x="44" y="18"/>
                    <a:pt x="38" y="8"/>
                  </a:cubicBezTo>
                  <a:cubicBezTo>
                    <a:pt x="37" y="6"/>
                    <a:pt x="37" y="6"/>
                    <a:pt x="37" y="6"/>
                  </a:cubicBezTo>
                  <a:lnTo>
                    <a:pt x="39" y="5"/>
                  </a:lnTo>
                  <a:close/>
                  <a:moveTo>
                    <a:pt x="45" y="40"/>
                  </a:moveTo>
                  <a:cubicBezTo>
                    <a:pt x="43" y="40"/>
                    <a:pt x="41" y="40"/>
                    <a:pt x="39" y="39"/>
                  </a:cubicBezTo>
                  <a:cubicBezTo>
                    <a:pt x="34" y="38"/>
                    <a:pt x="30" y="35"/>
                    <a:pt x="28" y="30"/>
                  </a:cubicBezTo>
                  <a:cubicBezTo>
                    <a:pt x="26" y="26"/>
                    <a:pt x="25" y="21"/>
                    <a:pt x="27" y="16"/>
                  </a:cubicBezTo>
                  <a:cubicBezTo>
                    <a:pt x="27" y="13"/>
                    <a:pt x="29" y="10"/>
                    <a:pt x="31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9" y="18"/>
                    <a:pt x="45" y="28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9" y="40"/>
                    <a:pt x="47" y="40"/>
                    <a:pt x="45" y="40"/>
                  </a:cubicBezTo>
                  <a:close/>
                  <a:moveTo>
                    <a:pt x="82" y="72"/>
                  </a:moveTo>
                  <a:cubicBezTo>
                    <a:pt x="79" y="75"/>
                    <a:pt x="74" y="77"/>
                    <a:pt x="69" y="77"/>
                  </a:cubicBezTo>
                  <a:cubicBezTo>
                    <a:pt x="64" y="77"/>
                    <a:pt x="60" y="75"/>
                    <a:pt x="56" y="71"/>
                  </a:cubicBezTo>
                  <a:cubicBezTo>
                    <a:pt x="53" y="68"/>
                    <a:pt x="51" y="63"/>
                    <a:pt x="51" y="58"/>
                  </a:cubicBezTo>
                  <a:cubicBezTo>
                    <a:pt x="51" y="53"/>
                    <a:pt x="52" y="49"/>
                    <a:pt x="56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62" y="50"/>
                    <a:pt x="66" y="54"/>
                    <a:pt x="70" y="58"/>
                  </a:cubicBezTo>
                  <a:cubicBezTo>
                    <a:pt x="74" y="62"/>
                    <a:pt x="78" y="66"/>
                    <a:pt x="82" y="70"/>
                  </a:cubicBezTo>
                  <a:cubicBezTo>
                    <a:pt x="84" y="71"/>
                    <a:pt x="84" y="71"/>
                    <a:pt x="84" y="71"/>
                  </a:cubicBezTo>
                  <a:lnTo>
                    <a:pt x="82" y="72"/>
                  </a:lnTo>
                  <a:close/>
                  <a:moveTo>
                    <a:pt x="85" y="66"/>
                  </a:moveTo>
                  <a:cubicBezTo>
                    <a:pt x="81" y="62"/>
                    <a:pt x="77" y="59"/>
                    <a:pt x="73" y="55"/>
                  </a:cubicBezTo>
                  <a:cubicBezTo>
                    <a:pt x="69" y="51"/>
                    <a:pt x="65" y="47"/>
                    <a:pt x="62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1" y="23"/>
                    <a:pt x="102" y="24"/>
                    <a:pt x="103" y="25"/>
                  </a:cubicBezTo>
                  <a:cubicBezTo>
                    <a:pt x="104" y="25"/>
                    <a:pt x="105" y="26"/>
                    <a:pt x="105" y="27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86" y="67"/>
                    <a:pt x="86" y="67"/>
                    <a:pt x="86" y="67"/>
                  </a:cubicBezTo>
                  <a:lnTo>
                    <a:pt x="85" y="66"/>
                  </a:lnTo>
                  <a:close/>
                  <a:moveTo>
                    <a:pt x="120" y="96"/>
                  </a:moveTo>
                  <a:cubicBezTo>
                    <a:pt x="117" y="98"/>
                    <a:pt x="115" y="100"/>
                    <a:pt x="112" y="101"/>
                  </a:cubicBezTo>
                  <a:cubicBezTo>
                    <a:pt x="110" y="102"/>
                    <a:pt x="108" y="102"/>
                    <a:pt x="106" y="102"/>
                  </a:cubicBezTo>
                  <a:cubicBezTo>
                    <a:pt x="103" y="102"/>
                    <a:pt x="100" y="101"/>
                    <a:pt x="97" y="100"/>
                  </a:cubicBezTo>
                  <a:cubicBezTo>
                    <a:pt x="93" y="97"/>
                    <a:pt x="90" y="93"/>
                    <a:pt x="88" y="88"/>
                  </a:cubicBezTo>
                  <a:cubicBezTo>
                    <a:pt x="87" y="85"/>
                    <a:pt x="87" y="81"/>
                    <a:pt x="88" y="77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100" y="83"/>
                    <a:pt x="109" y="89"/>
                    <a:pt x="119" y="94"/>
                  </a:cubicBezTo>
                  <a:cubicBezTo>
                    <a:pt x="121" y="95"/>
                    <a:pt x="121" y="95"/>
                    <a:pt x="121" y="95"/>
                  </a:cubicBezTo>
                  <a:lnTo>
                    <a:pt x="120" y="96"/>
                  </a:lnTo>
                  <a:close/>
                  <a:moveTo>
                    <a:pt x="122" y="88"/>
                  </a:moveTo>
                  <a:cubicBezTo>
                    <a:pt x="122" y="90"/>
                    <a:pt x="122" y="90"/>
                    <a:pt x="122" y="90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10" y="84"/>
                    <a:pt x="100" y="78"/>
                    <a:pt x="91" y="71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6" y="41"/>
                    <a:pt x="120" y="50"/>
                    <a:pt x="122" y="59"/>
                  </a:cubicBezTo>
                  <a:cubicBezTo>
                    <a:pt x="124" y="69"/>
                    <a:pt x="124" y="78"/>
                    <a:pt x="122" y="8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022" y="3218"/>
              <a:ext cx="185" cy="305"/>
            </a:xfrm>
            <a:custGeom>
              <a:avLst/>
              <a:gdLst>
                <a:gd name="T0" fmla="*/ 78 w 78"/>
                <a:gd name="T1" fmla="*/ 2 h 129"/>
                <a:gd name="T2" fmla="*/ 75 w 78"/>
                <a:gd name="T3" fmla="*/ 1 h 129"/>
                <a:gd name="T4" fmla="*/ 47 w 78"/>
                <a:gd name="T5" fmla="*/ 8 h 129"/>
                <a:gd name="T6" fmla="*/ 45 w 78"/>
                <a:gd name="T7" fmla="*/ 10 h 129"/>
                <a:gd name="T8" fmla="*/ 38 w 78"/>
                <a:gd name="T9" fmla="*/ 42 h 129"/>
                <a:gd name="T10" fmla="*/ 2 w 78"/>
                <a:gd name="T11" fmla="*/ 42 h 129"/>
                <a:gd name="T12" fmla="*/ 0 w 78"/>
                <a:gd name="T13" fmla="*/ 45 h 129"/>
                <a:gd name="T14" fmla="*/ 10 w 78"/>
                <a:gd name="T15" fmla="*/ 127 h 129"/>
                <a:gd name="T16" fmla="*/ 13 w 78"/>
                <a:gd name="T17" fmla="*/ 129 h 129"/>
                <a:gd name="T18" fmla="*/ 51 w 78"/>
                <a:gd name="T19" fmla="*/ 129 h 129"/>
                <a:gd name="T20" fmla="*/ 53 w 78"/>
                <a:gd name="T21" fmla="*/ 127 h 129"/>
                <a:gd name="T22" fmla="*/ 63 w 78"/>
                <a:gd name="T23" fmla="*/ 45 h 129"/>
                <a:gd name="T24" fmla="*/ 61 w 78"/>
                <a:gd name="T25" fmla="*/ 42 h 129"/>
                <a:gd name="T26" fmla="*/ 43 w 78"/>
                <a:gd name="T27" fmla="*/ 42 h 129"/>
                <a:gd name="T28" fmla="*/ 50 w 78"/>
                <a:gd name="T29" fmla="*/ 12 h 129"/>
                <a:gd name="T30" fmla="*/ 76 w 78"/>
                <a:gd name="T31" fmla="*/ 5 h 129"/>
                <a:gd name="T32" fmla="*/ 78 w 78"/>
                <a:gd name="T33" fmla="*/ 2 h 129"/>
                <a:gd name="T34" fmla="*/ 5 w 78"/>
                <a:gd name="T35" fmla="*/ 47 h 129"/>
                <a:gd name="T36" fmla="*/ 37 w 78"/>
                <a:gd name="T37" fmla="*/ 47 h 129"/>
                <a:gd name="T38" fmla="*/ 29 w 78"/>
                <a:gd name="T39" fmla="*/ 83 h 129"/>
                <a:gd name="T40" fmla="*/ 10 w 78"/>
                <a:gd name="T41" fmla="*/ 83 h 129"/>
                <a:gd name="T42" fmla="*/ 5 w 78"/>
                <a:gd name="T43" fmla="*/ 47 h 129"/>
                <a:gd name="T44" fmla="*/ 49 w 78"/>
                <a:gd name="T45" fmla="*/ 124 h 129"/>
                <a:gd name="T46" fmla="*/ 15 w 78"/>
                <a:gd name="T47" fmla="*/ 124 h 129"/>
                <a:gd name="T48" fmla="*/ 10 w 78"/>
                <a:gd name="T49" fmla="*/ 88 h 129"/>
                <a:gd name="T50" fmla="*/ 53 w 78"/>
                <a:gd name="T51" fmla="*/ 88 h 129"/>
                <a:gd name="T52" fmla="*/ 49 w 78"/>
                <a:gd name="T53" fmla="*/ 124 h 129"/>
                <a:gd name="T54" fmla="*/ 58 w 78"/>
                <a:gd name="T55" fmla="*/ 47 h 129"/>
                <a:gd name="T56" fmla="*/ 54 w 78"/>
                <a:gd name="T57" fmla="*/ 83 h 129"/>
                <a:gd name="T58" fmla="*/ 34 w 78"/>
                <a:gd name="T59" fmla="*/ 83 h 129"/>
                <a:gd name="T60" fmla="*/ 42 w 78"/>
                <a:gd name="T61" fmla="*/ 47 h 129"/>
                <a:gd name="T62" fmla="*/ 58 w 78"/>
                <a:gd name="T63" fmla="*/ 4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129">
                  <a:moveTo>
                    <a:pt x="78" y="2"/>
                  </a:moveTo>
                  <a:cubicBezTo>
                    <a:pt x="77" y="1"/>
                    <a:pt x="76" y="0"/>
                    <a:pt x="75" y="1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9"/>
                    <a:pt x="45" y="1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2"/>
                    <a:pt x="0" y="43"/>
                    <a:pt x="0" y="4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2" y="129"/>
                    <a:pt x="13" y="129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2" y="129"/>
                    <a:pt x="53" y="128"/>
                    <a:pt x="53" y="127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3"/>
                    <a:pt x="62" y="42"/>
                    <a:pt x="61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7" y="5"/>
                    <a:pt x="78" y="3"/>
                    <a:pt x="78" y="2"/>
                  </a:cubicBezTo>
                  <a:close/>
                  <a:moveTo>
                    <a:pt x="5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10" y="83"/>
                    <a:pt x="10" y="83"/>
                    <a:pt x="10" y="83"/>
                  </a:cubicBezTo>
                  <a:lnTo>
                    <a:pt x="5" y="47"/>
                  </a:lnTo>
                  <a:close/>
                  <a:moveTo>
                    <a:pt x="49" y="124"/>
                  </a:moveTo>
                  <a:cubicBezTo>
                    <a:pt x="15" y="124"/>
                    <a:pt x="15" y="124"/>
                    <a:pt x="15" y="124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53" y="88"/>
                    <a:pt x="53" y="88"/>
                    <a:pt x="53" y="88"/>
                  </a:cubicBezTo>
                  <a:lnTo>
                    <a:pt x="49" y="124"/>
                  </a:lnTo>
                  <a:close/>
                  <a:moveTo>
                    <a:pt x="58" y="47"/>
                  </a:moveTo>
                  <a:cubicBezTo>
                    <a:pt x="54" y="83"/>
                    <a:pt x="54" y="83"/>
                    <a:pt x="5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42" y="47"/>
                    <a:pt x="42" y="47"/>
                    <a:pt x="42" y="47"/>
                  </a:cubicBezTo>
                  <a:lnTo>
                    <a:pt x="58" y="4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58" y="3251"/>
              <a:ext cx="302" cy="239"/>
            </a:xfrm>
            <a:custGeom>
              <a:avLst/>
              <a:gdLst>
                <a:gd name="T0" fmla="*/ 128 w 128"/>
                <a:gd name="T1" fmla="*/ 21 h 101"/>
                <a:gd name="T2" fmla="*/ 122 w 128"/>
                <a:gd name="T3" fmla="*/ 15 h 101"/>
                <a:gd name="T4" fmla="*/ 89 w 128"/>
                <a:gd name="T5" fmla="*/ 15 h 101"/>
                <a:gd name="T6" fmla="*/ 89 w 128"/>
                <a:gd name="T7" fmla="*/ 6 h 101"/>
                <a:gd name="T8" fmla="*/ 83 w 128"/>
                <a:gd name="T9" fmla="*/ 0 h 101"/>
                <a:gd name="T10" fmla="*/ 45 w 128"/>
                <a:gd name="T11" fmla="*/ 0 h 101"/>
                <a:gd name="T12" fmla="*/ 39 w 128"/>
                <a:gd name="T13" fmla="*/ 6 h 101"/>
                <a:gd name="T14" fmla="*/ 39 w 128"/>
                <a:gd name="T15" fmla="*/ 15 h 101"/>
                <a:gd name="T16" fmla="*/ 6 w 128"/>
                <a:gd name="T17" fmla="*/ 15 h 101"/>
                <a:gd name="T18" fmla="*/ 0 w 128"/>
                <a:gd name="T19" fmla="*/ 21 h 101"/>
                <a:gd name="T20" fmla="*/ 0 w 128"/>
                <a:gd name="T21" fmla="*/ 95 h 101"/>
                <a:gd name="T22" fmla="*/ 6 w 128"/>
                <a:gd name="T23" fmla="*/ 101 h 101"/>
                <a:gd name="T24" fmla="*/ 122 w 128"/>
                <a:gd name="T25" fmla="*/ 101 h 101"/>
                <a:gd name="T26" fmla="*/ 128 w 128"/>
                <a:gd name="T27" fmla="*/ 95 h 101"/>
                <a:gd name="T28" fmla="*/ 128 w 128"/>
                <a:gd name="T29" fmla="*/ 21 h 101"/>
                <a:gd name="T30" fmla="*/ 44 w 128"/>
                <a:gd name="T31" fmla="*/ 5 h 101"/>
                <a:gd name="T32" fmla="*/ 84 w 128"/>
                <a:gd name="T33" fmla="*/ 5 h 101"/>
                <a:gd name="T34" fmla="*/ 84 w 128"/>
                <a:gd name="T35" fmla="*/ 15 h 101"/>
                <a:gd name="T36" fmla="*/ 44 w 128"/>
                <a:gd name="T37" fmla="*/ 15 h 101"/>
                <a:gd name="T38" fmla="*/ 44 w 128"/>
                <a:gd name="T39" fmla="*/ 5 h 101"/>
                <a:gd name="T40" fmla="*/ 22 w 128"/>
                <a:gd name="T41" fmla="*/ 96 h 101"/>
                <a:gd name="T42" fmla="*/ 5 w 128"/>
                <a:gd name="T43" fmla="*/ 96 h 101"/>
                <a:gd name="T44" fmla="*/ 5 w 128"/>
                <a:gd name="T45" fmla="*/ 19 h 101"/>
                <a:gd name="T46" fmla="*/ 22 w 128"/>
                <a:gd name="T47" fmla="*/ 19 h 101"/>
                <a:gd name="T48" fmla="*/ 22 w 128"/>
                <a:gd name="T49" fmla="*/ 96 h 101"/>
                <a:gd name="T50" fmla="*/ 101 w 128"/>
                <a:gd name="T51" fmla="*/ 96 h 101"/>
                <a:gd name="T52" fmla="*/ 27 w 128"/>
                <a:gd name="T53" fmla="*/ 96 h 101"/>
                <a:gd name="T54" fmla="*/ 27 w 128"/>
                <a:gd name="T55" fmla="*/ 19 h 101"/>
                <a:gd name="T56" fmla="*/ 101 w 128"/>
                <a:gd name="T57" fmla="*/ 19 h 101"/>
                <a:gd name="T58" fmla="*/ 101 w 128"/>
                <a:gd name="T59" fmla="*/ 96 h 101"/>
                <a:gd name="T60" fmla="*/ 123 w 128"/>
                <a:gd name="T61" fmla="*/ 96 h 101"/>
                <a:gd name="T62" fmla="*/ 106 w 128"/>
                <a:gd name="T63" fmla="*/ 96 h 101"/>
                <a:gd name="T64" fmla="*/ 106 w 128"/>
                <a:gd name="T65" fmla="*/ 19 h 101"/>
                <a:gd name="T66" fmla="*/ 123 w 128"/>
                <a:gd name="T67" fmla="*/ 19 h 101"/>
                <a:gd name="T68" fmla="*/ 123 w 128"/>
                <a:gd name="T69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01">
                  <a:moveTo>
                    <a:pt x="128" y="21"/>
                  </a:moveTo>
                  <a:cubicBezTo>
                    <a:pt x="128" y="18"/>
                    <a:pt x="125" y="15"/>
                    <a:pt x="122" y="15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3"/>
                    <a:pt x="86" y="0"/>
                    <a:pt x="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0"/>
                    <a:pt x="39" y="3"/>
                    <a:pt x="39" y="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8"/>
                    <a:pt x="0" y="2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8"/>
                    <a:pt x="3" y="101"/>
                    <a:pt x="6" y="101"/>
                  </a:cubicBezTo>
                  <a:cubicBezTo>
                    <a:pt x="122" y="101"/>
                    <a:pt x="122" y="101"/>
                    <a:pt x="122" y="101"/>
                  </a:cubicBezTo>
                  <a:cubicBezTo>
                    <a:pt x="125" y="101"/>
                    <a:pt x="128" y="98"/>
                    <a:pt x="128" y="95"/>
                  </a:cubicBezTo>
                  <a:lnTo>
                    <a:pt x="128" y="21"/>
                  </a:lnTo>
                  <a:close/>
                  <a:moveTo>
                    <a:pt x="44" y="5"/>
                  </a:moveTo>
                  <a:cubicBezTo>
                    <a:pt x="84" y="5"/>
                    <a:pt x="84" y="5"/>
                    <a:pt x="84" y="5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44" y="15"/>
                    <a:pt x="44" y="15"/>
                    <a:pt x="44" y="15"/>
                  </a:cubicBezTo>
                  <a:lnTo>
                    <a:pt x="44" y="5"/>
                  </a:lnTo>
                  <a:close/>
                  <a:moveTo>
                    <a:pt x="22" y="96"/>
                  </a:moveTo>
                  <a:cubicBezTo>
                    <a:pt x="5" y="96"/>
                    <a:pt x="5" y="96"/>
                    <a:pt x="5" y="9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2" y="19"/>
                    <a:pt x="22" y="19"/>
                    <a:pt x="22" y="19"/>
                  </a:cubicBezTo>
                  <a:lnTo>
                    <a:pt x="22" y="96"/>
                  </a:lnTo>
                  <a:close/>
                  <a:moveTo>
                    <a:pt x="101" y="96"/>
                  </a:moveTo>
                  <a:cubicBezTo>
                    <a:pt x="27" y="96"/>
                    <a:pt x="27" y="96"/>
                    <a:pt x="27" y="96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101" y="19"/>
                    <a:pt x="101" y="19"/>
                    <a:pt x="101" y="19"/>
                  </a:cubicBezTo>
                  <a:lnTo>
                    <a:pt x="101" y="96"/>
                  </a:lnTo>
                  <a:close/>
                  <a:moveTo>
                    <a:pt x="123" y="96"/>
                  </a:moveTo>
                  <a:cubicBezTo>
                    <a:pt x="106" y="96"/>
                    <a:pt x="106" y="96"/>
                    <a:pt x="106" y="96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23" y="19"/>
                    <a:pt x="123" y="19"/>
                    <a:pt x="123" y="19"/>
                  </a:cubicBezTo>
                  <a:lnTo>
                    <a:pt x="123" y="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7"/>
            <p:cNvSpPr>
              <a:spLocks noEditPoints="1"/>
            </p:cNvSpPr>
            <p:nvPr/>
          </p:nvSpPr>
          <p:spPr bwMode="auto">
            <a:xfrm>
              <a:off x="7017" y="2614"/>
              <a:ext cx="303" cy="303"/>
            </a:xfrm>
            <a:custGeom>
              <a:avLst/>
              <a:gdLst>
                <a:gd name="T0" fmla="*/ 126 w 128"/>
                <a:gd name="T1" fmla="*/ 0 h 128"/>
                <a:gd name="T2" fmla="*/ 96 w 128"/>
                <a:gd name="T3" fmla="*/ 0 h 128"/>
                <a:gd name="T4" fmla="*/ 94 w 128"/>
                <a:gd name="T5" fmla="*/ 2 h 128"/>
                <a:gd name="T6" fmla="*/ 96 w 128"/>
                <a:gd name="T7" fmla="*/ 5 h 128"/>
                <a:gd name="T8" fmla="*/ 120 w 128"/>
                <a:gd name="T9" fmla="*/ 5 h 128"/>
                <a:gd name="T10" fmla="*/ 85 w 128"/>
                <a:gd name="T11" fmla="*/ 40 h 128"/>
                <a:gd name="T12" fmla="*/ 84 w 128"/>
                <a:gd name="T13" fmla="*/ 39 h 128"/>
                <a:gd name="T14" fmla="*/ 50 w 128"/>
                <a:gd name="T15" fmla="*/ 27 h 128"/>
                <a:gd name="T16" fmla="*/ 0 w 128"/>
                <a:gd name="T17" fmla="*/ 78 h 128"/>
                <a:gd name="T18" fmla="*/ 50 w 128"/>
                <a:gd name="T19" fmla="*/ 128 h 128"/>
                <a:gd name="T20" fmla="*/ 101 w 128"/>
                <a:gd name="T21" fmla="*/ 78 h 128"/>
                <a:gd name="T22" fmla="*/ 89 w 128"/>
                <a:gd name="T23" fmla="*/ 44 h 128"/>
                <a:gd name="T24" fmla="*/ 88 w 128"/>
                <a:gd name="T25" fmla="*/ 43 h 128"/>
                <a:gd name="T26" fmla="*/ 123 w 128"/>
                <a:gd name="T27" fmla="*/ 8 h 128"/>
                <a:gd name="T28" fmla="*/ 123 w 128"/>
                <a:gd name="T29" fmla="*/ 32 h 128"/>
                <a:gd name="T30" fmla="*/ 126 w 128"/>
                <a:gd name="T31" fmla="*/ 34 h 128"/>
                <a:gd name="T32" fmla="*/ 128 w 128"/>
                <a:gd name="T33" fmla="*/ 32 h 128"/>
                <a:gd name="T34" fmla="*/ 128 w 128"/>
                <a:gd name="T35" fmla="*/ 2 h 128"/>
                <a:gd name="T36" fmla="*/ 126 w 128"/>
                <a:gd name="T37" fmla="*/ 0 h 128"/>
                <a:gd name="T38" fmla="*/ 93 w 128"/>
                <a:gd name="T39" fmla="*/ 60 h 128"/>
                <a:gd name="T40" fmla="*/ 96 w 128"/>
                <a:gd name="T41" fmla="*/ 78 h 128"/>
                <a:gd name="T42" fmla="*/ 93 w 128"/>
                <a:gd name="T43" fmla="*/ 95 h 128"/>
                <a:gd name="T44" fmla="*/ 83 w 128"/>
                <a:gd name="T45" fmla="*/ 110 h 128"/>
                <a:gd name="T46" fmla="*/ 68 w 128"/>
                <a:gd name="T47" fmla="*/ 120 h 128"/>
                <a:gd name="T48" fmla="*/ 50 w 128"/>
                <a:gd name="T49" fmla="*/ 123 h 128"/>
                <a:gd name="T50" fmla="*/ 33 w 128"/>
                <a:gd name="T51" fmla="*/ 120 h 128"/>
                <a:gd name="T52" fmla="*/ 18 w 128"/>
                <a:gd name="T53" fmla="*/ 110 h 128"/>
                <a:gd name="T54" fmla="*/ 8 w 128"/>
                <a:gd name="T55" fmla="*/ 95 h 128"/>
                <a:gd name="T56" fmla="*/ 5 w 128"/>
                <a:gd name="T57" fmla="*/ 78 h 128"/>
                <a:gd name="T58" fmla="*/ 8 w 128"/>
                <a:gd name="T59" fmla="*/ 60 h 128"/>
                <a:gd name="T60" fmla="*/ 18 w 128"/>
                <a:gd name="T61" fmla="*/ 45 h 128"/>
                <a:gd name="T62" fmla="*/ 33 w 128"/>
                <a:gd name="T63" fmla="*/ 35 h 128"/>
                <a:gd name="T64" fmla="*/ 68 w 128"/>
                <a:gd name="T65" fmla="*/ 35 h 128"/>
                <a:gd name="T66" fmla="*/ 83 w 128"/>
                <a:gd name="T67" fmla="*/ 45 h 128"/>
                <a:gd name="T68" fmla="*/ 93 w 128"/>
                <a:gd name="T69" fmla="*/ 6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8">
                  <a:moveTo>
                    <a:pt x="12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4" y="1"/>
                    <a:pt x="94" y="2"/>
                  </a:cubicBezTo>
                  <a:cubicBezTo>
                    <a:pt x="94" y="4"/>
                    <a:pt x="95" y="5"/>
                    <a:pt x="96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74" y="31"/>
                    <a:pt x="63" y="27"/>
                    <a:pt x="50" y="27"/>
                  </a:cubicBezTo>
                  <a:cubicBezTo>
                    <a:pt x="23" y="27"/>
                    <a:pt x="0" y="50"/>
                    <a:pt x="0" y="78"/>
                  </a:cubicBezTo>
                  <a:cubicBezTo>
                    <a:pt x="0" y="105"/>
                    <a:pt x="23" y="128"/>
                    <a:pt x="50" y="128"/>
                  </a:cubicBezTo>
                  <a:cubicBezTo>
                    <a:pt x="78" y="128"/>
                    <a:pt x="101" y="105"/>
                    <a:pt x="101" y="78"/>
                  </a:cubicBezTo>
                  <a:cubicBezTo>
                    <a:pt x="101" y="65"/>
                    <a:pt x="97" y="54"/>
                    <a:pt x="89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3"/>
                    <a:pt x="124" y="34"/>
                    <a:pt x="126" y="34"/>
                  </a:cubicBezTo>
                  <a:cubicBezTo>
                    <a:pt x="127" y="34"/>
                    <a:pt x="128" y="33"/>
                    <a:pt x="128" y="32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  <a:moveTo>
                    <a:pt x="93" y="60"/>
                  </a:moveTo>
                  <a:cubicBezTo>
                    <a:pt x="95" y="65"/>
                    <a:pt x="96" y="71"/>
                    <a:pt x="96" y="78"/>
                  </a:cubicBezTo>
                  <a:cubicBezTo>
                    <a:pt x="96" y="84"/>
                    <a:pt x="95" y="90"/>
                    <a:pt x="93" y="95"/>
                  </a:cubicBezTo>
                  <a:cubicBezTo>
                    <a:pt x="90" y="101"/>
                    <a:pt x="87" y="106"/>
                    <a:pt x="83" y="110"/>
                  </a:cubicBezTo>
                  <a:cubicBezTo>
                    <a:pt x="79" y="114"/>
                    <a:pt x="74" y="118"/>
                    <a:pt x="68" y="120"/>
                  </a:cubicBezTo>
                  <a:cubicBezTo>
                    <a:pt x="63" y="122"/>
                    <a:pt x="57" y="123"/>
                    <a:pt x="50" y="123"/>
                  </a:cubicBezTo>
                  <a:cubicBezTo>
                    <a:pt x="44" y="123"/>
                    <a:pt x="38" y="122"/>
                    <a:pt x="33" y="120"/>
                  </a:cubicBezTo>
                  <a:cubicBezTo>
                    <a:pt x="27" y="118"/>
                    <a:pt x="22" y="114"/>
                    <a:pt x="18" y="110"/>
                  </a:cubicBezTo>
                  <a:cubicBezTo>
                    <a:pt x="14" y="106"/>
                    <a:pt x="10" y="101"/>
                    <a:pt x="8" y="95"/>
                  </a:cubicBezTo>
                  <a:cubicBezTo>
                    <a:pt x="6" y="90"/>
                    <a:pt x="5" y="84"/>
                    <a:pt x="5" y="78"/>
                  </a:cubicBezTo>
                  <a:cubicBezTo>
                    <a:pt x="5" y="71"/>
                    <a:pt x="6" y="65"/>
                    <a:pt x="8" y="60"/>
                  </a:cubicBezTo>
                  <a:cubicBezTo>
                    <a:pt x="10" y="54"/>
                    <a:pt x="14" y="49"/>
                    <a:pt x="18" y="45"/>
                  </a:cubicBezTo>
                  <a:cubicBezTo>
                    <a:pt x="22" y="41"/>
                    <a:pt x="27" y="38"/>
                    <a:pt x="33" y="35"/>
                  </a:cubicBezTo>
                  <a:cubicBezTo>
                    <a:pt x="44" y="30"/>
                    <a:pt x="57" y="30"/>
                    <a:pt x="68" y="35"/>
                  </a:cubicBezTo>
                  <a:cubicBezTo>
                    <a:pt x="74" y="38"/>
                    <a:pt x="79" y="41"/>
                    <a:pt x="83" y="45"/>
                  </a:cubicBezTo>
                  <a:cubicBezTo>
                    <a:pt x="87" y="49"/>
                    <a:pt x="90" y="54"/>
                    <a:pt x="93" y="6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6452" y="2614"/>
              <a:ext cx="222" cy="303"/>
            </a:xfrm>
            <a:custGeom>
              <a:avLst/>
              <a:gdLst>
                <a:gd name="T0" fmla="*/ 51 w 94"/>
                <a:gd name="T1" fmla="*/ 93 h 128"/>
                <a:gd name="T2" fmla="*/ 94 w 94"/>
                <a:gd name="T3" fmla="*/ 47 h 128"/>
                <a:gd name="T4" fmla="*/ 47 w 94"/>
                <a:gd name="T5" fmla="*/ 0 h 128"/>
                <a:gd name="T6" fmla="*/ 0 w 94"/>
                <a:gd name="T7" fmla="*/ 47 h 128"/>
                <a:gd name="T8" fmla="*/ 43 w 94"/>
                <a:gd name="T9" fmla="*/ 93 h 128"/>
                <a:gd name="T10" fmla="*/ 45 w 94"/>
                <a:gd name="T11" fmla="*/ 94 h 128"/>
                <a:gd name="T12" fmla="*/ 45 w 94"/>
                <a:gd name="T13" fmla="*/ 109 h 128"/>
                <a:gd name="T14" fmla="*/ 32 w 94"/>
                <a:gd name="T15" fmla="*/ 109 h 128"/>
                <a:gd name="T16" fmla="*/ 30 w 94"/>
                <a:gd name="T17" fmla="*/ 111 h 128"/>
                <a:gd name="T18" fmla="*/ 32 w 94"/>
                <a:gd name="T19" fmla="*/ 113 h 128"/>
                <a:gd name="T20" fmla="*/ 45 w 94"/>
                <a:gd name="T21" fmla="*/ 113 h 128"/>
                <a:gd name="T22" fmla="*/ 45 w 94"/>
                <a:gd name="T23" fmla="*/ 126 h 128"/>
                <a:gd name="T24" fmla="*/ 47 w 94"/>
                <a:gd name="T25" fmla="*/ 128 h 128"/>
                <a:gd name="T26" fmla="*/ 49 w 94"/>
                <a:gd name="T27" fmla="*/ 126 h 128"/>
                <a:gd name="T28" fmla="*/ 49 w 94"/>
                <a:gd name="T29" fmla="*/ 113 h 128"/>
                <a:gd name="T30" fmla="*/ 62 w 94"/>
                <a:gd name="T31" fmla="*/ 113 h 128"/>
                <a:gd name="T32" fmla="*/ 64 w 94"/>
                <a:gd name="T33" fmla="*/ 111 h 128"/>
                <a:gd name="T34" fmla="*/ 62 w 94"/>
                <a:gd name="T35" fmla="*/ 109 h 128"/>
                <a:gd name="T36" fmla="*/ 49 w 94"/>
                <a:gd name="T37" fmla="*/ 109 h 128"/>
                <a:gd name="T38" fmla="*/ 49 w 94"/>
                <a:gd name="T39" fmla="*/ 94 h 128"/>
                <a:gd name="T40" fmla="*/ 51 w 94"/>
                <a:gd name="T41" fmla="*/ 93 h 128"/>
                <a:gd name="T42" fmla="*/ 47 w 94"/>
                <a:gd name="T43" fmla="*/ 89 h 128"/>
                <a:gd name="T44" fmla="*/ 31 w 94"/>
                <a:gd name="T45" fmla="*/ 86 h 128"/>
                <a:gd name="T46" fmla="*/ 17 w 94"/>
                <a:gd name="T47" fmla="*/ 77 h 128"/>
                <a:gd name="T48" fmla="*/ 8 w 94"/>
                <a:gd name="T49" fmla="*/ 63 h 128"/>
                <a:gd name="T50" fmla="*/ 5 w 94"/>
                <a:gd name="T51" fmla="*/ 47 h 128"/>
                <a:gd name="T52" fmla="*/ 8 w 94"/>
                <a:gd name="T53" fmla="*/ 30 h 128"/>
                <a:gd name="T54" fmla="*/ 17 w 94"/>
                <a:gd name="T55" fmla="*/ 17 h 128"/>
                <a:gd name="T56" fmla="*/ 31 w 94"/>
                <a:gd name="T57" fmla="*/ 8 h 128"/>
                <a:gd name="T58" fmla="*/ 63 w 94"/>
                <a:gd name="T59" fmla="*/ 8 h 128"/>
                <a:gd name="T60" fmla="*/ 77 w 94"/>
                <a:gd name="T61" fmla="*/ 17 h 128"/>
                <a:gd name="T62" fmla="*/ 86 w 94"/>
                <a:gd name="T63" fmla="*/ 30 h 128"/>
                <a:gd name="T64" fmla="*/ 89 w 94"/>
                <a:gd name="T65" fmla="*/ 47 h 128"/>
                <a:gd name="T66" fmla="*/ 86 w 94"/>
                <a:gd name="T67" fmla="*/ 63 h 128"/>
                <a:gd name="T68" fmla="*/ 77 w 94"/>
                <a:gd name="T69" fmla="*/ 77 h 128"/>
                <a:gd name="T70" fmla="*/ 63 w 94"/>
                <a:gd name="T71" fmla="*/ 86 h 128"/>
                <a:gd name="T72" fmla="*/ 47 w 94"/>
                <a:gd name="T73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128">
                  <a:moveTo>
                    <a:pt x="51" y="93"/>
                  </a:moveTo>
                  <a:cubicBezTo>
                    <a:pt x="75" y="92"/>
                    <a:pt x="94" y="71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71"/>
                    <a:pt x="19" y="92"/>
                    <a:pt x="43" y="93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1" y="109"/>
                    <a:pt x="30" y="110"/>
                    <a:pt x="30" y="111"/>
                  </a:cubicBezTo>
                  <a:cubicBezTo>
                    <a:pt x="30" y="112"/>
                    <a:pt x="31" y="113"/>
                    <a:pt x="32" y="113"/>
                  </a:cubicBezTo>
                  <a:cubicBezTo>
                    <a:pt x="45" y="113"/>
                    <a:pt x="45" y="113"/>
                    <a:pt x="45" y="113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127"/>
                    <a:pt x="46" y="128"/>
                    <a:pt x="47" y="128"/>
                  </a:cubicBezTo>
                  <a:cubicBezTo>
                    <a:pt x="48" y="128"/>
                    <a:pt x="49" y="127"/>
                    <a:pt x="49" y="126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3" y="113"/>
                    <a:pt x="64" y="112"/>
                    <a:pt x="64" y="111"/>
                  </a:cubicBezTo>
                  <a:cubicBezTo>
                    <a:pt x="64" y="110"/>
                    <a:pt x="63" y="109"/>
                    <a:pt x="62" y="109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9" y="94"/>
                    <a:pt x="49" y="94"/>
                    <a:pt x="49" y="94"/>
                  </a:cubicBezTo>
                  <a:lnTo>
                    <a:pt x="51" y="93"/>
                  </a:lnTo>
                  <a:close/>
                  <a:moveTo>
                    <a:pt x="47" y="89"/>
                  </a:moveTo>
                  <a:cubicBezTo>
                    <a:pt x="41" y="89"/>
                    <a:pt x="36" y="88"/>
                    <a:pt x="31" y="86"/>
                  </a:cubicBezTo>
                  <a:cubicBezTo>
                    <a:pt x="26" y="84"/>
                    <a:pt x="21" y="80"/>
                    <a:pt x="17" y="77"/>
                  </a:cubicBezTo>
                  <a:cubicBezTo>
                    <a:pt x="13" y="73"/>
                    <a:pt x="10" y="68"/>
                    <a:pt x="8" y="63"/>
                  </a:cubicBezTo>
                  <a:cubicBezTo>
                    <a:pt x="6" y="58"/>
                    <a:pt x="5" y="52"/>
                    <a:pt x="5" y="47"/>
                  </a:cubicBezTo>
                  <a:cubicBezTo>
                    <a:pt x="5" y="41"/>
                    <a:pt x="6" y="36"/>
                    <a:pt x="8" y="30"/>
                  </a:cubicBezTo>
                  <a:cubicBezTo>
                    <a:pt x="10" y="25"/>
                    <a:pt x="13" y="21"/>
                    <a:pt x="17" y="17"/>
                  </a:cubicBezTo>
                  <a:cubicBezTo>
                    <a:pt x="21" y="13"/>
                    <a:pt x="26" y="10"/>
                    <a:pt x="31" y="8"/>
                  </a:cubicBezTo>
                  <a:cubicBezTo>
                    <a:pt x="41" y="3"/>
                    <a:pt x="53" y="3"/>
                    <a:pt x="63" y="8"/>
                  </a:cubicBezTo>
                  <a:cubicBezTo>
                    <a:pt x="68" y="10"/>
                    <a:pt x="73" y="13"/>
                    <a:pt x="77" y="17"/>
                  </a:cubicBezTo>
                  <a:cubicBezTo>
                    <a:pt x="81" y="21"/>
                    <a:pt x="84" y="25"/>
                    <a:pt x="86" y="30"/>
                  </a:cubicBezTo>
                  <a:cubicBezTo>
                    <a:pt x="88" y="36"/>
                    <a:pt x="89" y="41"/>
                    <a:pt x="89" y="47"/>
                  </a:cubicBezTo>
                  <a:cubicBezTo>
                    <a:pt x="89" y="52"/>
                    <a:pt x="88" y="58"/>
                    <a:pt x="86" y="63"/>
                  </a:cubicBezTo>
                  <a:cubicBezTo>
                    <a:pt x="84" y="68"/>
                    <a:pt x="81" y="73"/>
                    <a:pt x="77" y="77"/>
                  </a:cubicBezTo>
                  <a:cubicBezTo>
                    <a:pt x="73" y="80"/>
                    <a:pt x="68" y="84"/>
                    <a:pt x="63" y="86"/>
                  </a:cubicBezTo>
                  <a:cubicBezTo>
                    <a:pt x="58" y="88"/>
                    <a:pt x="53" y="89"/>
                    <a:pt x="47" y="8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9"/>
            <p:cNvSpPr>
              <a:spLocks noEditPoints="1"/>
            </p:cNvSpPr>
            <p:nvPr/>
          </p:nvSpPr>
          <p:spPr bwMode="auto">
            <a:xfrm>
              <a:off x="5806" y="2629"/>
              <a:ext cx="303" cy="274"/>
            </a:xfrm>
            <a:custGeom>
              <a:avLst/>
              <a:gdLst>
                <a:gd name="T0" fmla="*/ 122 w 128"/>
                <a:gd name="T1" fmla="*/ 0 h 116"/>
                <a:gd name="T2" fmla="*/ 6 w 128"/>
                <a:gd name="T3" fmla="*/ 0 h 116"/>
                <a:gd name="T4" fmla="*/ 0 w 128"/>
                <a:gd name="T5" fmla="*/ 6 h 116"/>
                <a:gd name="T6" fmla="*/ 0 w 128"/>
                <a:gd name="T7" fmla="*/ 110 h 116"/>
                <a:gd name="T8" fmla="*/ 6 w 128"/>
                <a:gd name="T9" fmla="*/ 116 h 116"/>
                <a:gd name="T10" fmla="*/ 122 w 128"/>
                <a:gd name="T11" fmla="*/ 116 h 116"/>
                <a:gd name="T12" fmla="*/ 128 w 128"/>
                <a:gd name="T13" fmla="*/ 110 h 116"/>
                <a:gd name="T14" fmla="*/ 128 w 128"/>
                <a:gd name="T15" fmla="*/ 6 h 116"/>
                <a:gd name="T16" fmla="*/ 122 w 128"/>
                <a:gd name="T17" fmla="*/ 0 h 116"/>
                <a:gd name="T18" fmla="*/ 123 w 128"/>
                <a:gd name="T19" fmla="*/ 111 h 116"/>
                <a:gd name="T20" fmla="*/ 5 w 128"/>
                <a:gd name="T21" fmla="*/ 111 h 116"/>
                <a:gd name="T22" fmla="*/ 5 w 128"/>
                <a:gd name="T23" fmla="*/ 86 h 116"/>
                <a:gd name="T24" fmla="*/ 123 w 128"/>
                <a:gd name="T25" fmla="*/ 86 h 116"/>
                <a:gd name="T26" fmla="*/ 123 w 128"/>
                <a:gd name="T27" fmla="*/ 111 h 116"/>
                <a:gd name="T28" fmla="*/ 123 w 128"/>
                <a:gd name="T29" fmla="*/ 82 h 116"/>
                <a:gd name="T30" fmla="*/ 5 w 128"/>
                <a:gd name="T31" fmla="*/ 82 h 116"/>
                <a:gd name="T32" fmla="*/ 5 w 128"/>
                <a:gd name="T33" fmla="*/ 47 h 116"/>
                <a:gd name="T34" fmla="*/ 42 w 128"/>
                <a:gd name="T35" fmla="*/ 47 h 116"/>
                <a:gd name="T36" fmla="*/ 50 w 128"/>
                <a:gd name="T37" fmla="*/ 68 h 116"/>
                <a:gd name="T38" fmla="*/ 55 w 128"/>
                <a:gd name="T39" fmla="*/ 68 h 116"/>
                <a:gd name="T40" fmla="*/ 70 w 128"/>
                <a:gd name="T41" fmla="*/ 28 h 116"/>
                <a:gd name="T42" fmla="*/ 77 w 128"/>
                <a:gd name="T43" fmla="*/ 45 h 116"/>
                <a:gd name="T44" fmla="*/ 79 w 128"/>
                <a:gd name="T45" fmla="*/ 47 h 116"/>
                <a:gd name="T46" fmla="*/ 123 w 128"/>
                <a:gd name="T47" fmla="*/ 47 h 116"/>
                <a:gd name="T48" fmla="*/ 123 w 128"/>
                <a:gd name="T49" fmla="*/ 82 h 116"/>
                <a:gd name="T50" fmla="*/ 123 w 128"/>
                <a:gd name="T51" fmla="*/ 42 h 116"/>
                <a:gd name="T52" fmla="*/ 81 w 128"/>
                <a:gd name="T53" fmla="*/ 42 h 116"/>
                <a:gd name="T54" fmla="*/ 73 w 128"/>
                <a:gd name="T55" fmla="*/ 22 h 116"/>
                <a:gd name="T56" fmla="*/ 68 w 128"/>
                <a:gd name="T57" fmla="*/ 22 h 116"/>
                <a:gd name="T58" fmla="*/ 53 w 128"/>
                <a:gd name="T59" fmla="*/ 61 h 116"/>
                <a:gd name="T60" fmla="*/ 46 w 128"/>
                <a:gd name="T61" fmla="*/ 44 h 116"/>
                <a:gd name="T62" fmla="*/ 44 w 128"/>
                <a:gd name="T63" fmla="*/ 42 h 116"/>
                <a:gd name="T64" fmla="*/ 5 w 128"/>
                <a:gd name="T65" fmla="*/ 42 h 116"/>
                <a:gd name="T66" fmla="*/ 5 w 128"/>
                <a:gd name="T67" fmla="*/ 5 h 116"/>
                <a:gd name="T68" fmla="*/ 123 w 128"/>
                <a:gd name="T69" fmla="*/ 5 h 116"/>
                <a:gd name="T70" fmla="*/ 123 w 128"/>
                <a:gd name="T7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16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3"/>
                    <a:pt x="3" y="116"/>
                    <a:pt x="6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5" y="116"/>
                    <a:pt x="128" y="113"/>
                    <a:pt x="128" y="110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lose/>
                  <a:moveTo>
                    <a:pt x="123" y="111"/>
                  </a:moveTo>
                  <a:cubicBezTo>
                    <a:pt x="5" y="111"/>
                    <a:pt x="5" y="111"/>
                    <a:pt x="5" y="111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123" y="86"/>
                    <a:pt x="123" y="86"/>
                    <a:pt x="123" y="86"/>
                  </a:cubicBezTo>
                  <a:lnTo>
                    <a:pt x="123" y="111"/>
                  </a:lnTo>
                  <a:close/>
                  <a:moveTo>
                    <a:pt x="123" y="82"/>
                  </a:moveTo>
                  <a:cubicBezTo>
                    <a:pt x="5" y="82"/>
                    <a:pt x="5" y="82"/>
                    <a:pt x="5" y="82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69"/>
                    <a:pt x="54" y="69"/>
                    <a:pt x="55" y="6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8" y="46"/>
                    <a:pt x="78" y="47"/>
                    <a:pt x="79" y="47"/>
                  </a:cubicBezTo>
                  <a:cubicBezTo>
                    <a:pt x="123" y="47"/>
                    <a:pt x="123" y="47"/>
                    <a:pt x="123" y="47"/>
                  </a:cubicBezTo>
                  <a:lnTo>
                    <a:pt x="123" y="82"/>
                  </a:lnTo>
                  <a:close/>
                  <a:moveTo>
                    <a:pt x="123" y="42"/>
                  </a:moveTo>
                  <a:cubicBezTo>
                    <a:pt x="81" y="42"/>
                    <a:pt x="81" y="42"/>
                    <a:pt x="81" y="4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20"/>
                    <a:pt x="69" y="20"/>
                    <a:pt x="68" y="22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43"/>
                    <a:pt x="45" y="42"/>
                    <a:pt x="4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4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50"/>
            <p:cNvSpPr>
              <a:spLocks noChangeArrowheads="1"/>
            </p:cNvSpPr>
            <p:nvPr/>
          </p:nvSpPr>
          <p:spPr bwMode="auto">
            <a:xfrm>
              <a:off x="5901" y="2853"/>
              <a:ext cx="19" cy="19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5948" y="2853"/>
              <a:ext cx="19" cy="19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52"/>
            <p:cNvSpPr>
              <a:spLocks noChangeArrowheads="1"/>
            </p:cNvSpPr>
            <p:nvPr/>
          </p:nvSpPr>
          <p:spPr bwMode="auto">
            <a:xfrm>
              <a:off x="5996" y="2853"/>
              <a:ext cx="19" cy="19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5201" y="2614"/>
              <a:ext cx="303" cy="303"/>
            </a:xfrm>
            <a:custGeom>
              <a:avLst/>
              <a:gdLst>
                <a:gd name="T0" fmla="*/ 117 w 128"/>
                <a:gd name="T1" fmla="*/ 64 h 128"/>
                <a:gd name="T2" fmla="*/ 118 w 128"/>
                <a:gd name="T3" fmla="*/ 63 h 128"/>
                <a:gd name="T4" fmla="*/ 128 w 128"/>
                <a:gd name="T5" fmla="*/ 50 h 128"/>
                <a:gd name="T6" fmla="*/ 115 w 128"/>
                <a:gd name="T7" fmla="*/ 37 h 128"/>
                <a:gd name="T8" fmla="*/ 101 w 128"/>
                <a:gd name="T9" fmla="*/ 50 h 128"/>
                <a:gd name="T10" fmla="*/ 111 w 128"/>
                <a:gd name="T11" fmla="*/ 63 h 128"/>
                <a:gd name="T12" fmla="*/ 112 w 128"/>
                <a:gd name="T13" fmla="*/ 64 h 128"/>
                <a:gd name="T14" fmla="*/ 112 w 128"/>
                <a:gd name="T15" fmla="*/ 86 h 128"/>
                <a:gd name="T16" fmla="*/ 109 w 128"/>
                <a:gd name="T17" fmla="*/ 101 h 128"/>
                <a:gd name="T18" fmla="*/ 101 w 128"/>
                <a:gd name="T19" fmla="*/ 113 h 128"/>
                <a:gd name="T20" fmla="*/ 90 w 128"/>
                <a:gd name="T21" fmla="*/ 121 h 128"/>
                <a:gd name="T22" fmla="*/ 61 w 128"/>
                <a:gd name="T23" fmla="*/ 121 h 128"/>
                <a:gd name="T24" fmla="*/ 49 w 128"/>
                <a:gd name="T25" fmla="*/ 113 h 128"/>
                <a:gd name="T26" fmla="*/ 41 w 128"/>
                <a:gd name="T27" fmla="*/ 101 h 128"/>
                <a:gd name="T28" fmla="*/ 38 w 128"/>
                <a:gd name="T29" fmla="*/ 87 h 128"/>
                <a:gd name="T30" fmla="*/ 38 w 128"/>
                <a:gd name="T31" fmla="*/ 86 h 128"/>
                <a:gd name="T32" fmla="*/ 39 w 128"/>
                <a:gd name="T33" fmla="*/ 86 h 128"/>
                <a:gd name="T34" fmla="*/ 71 w 128"/>
                <a:gd name="T35" fmla="*/ 50 h 128"/>
                <a:gd name="T36" fmla="*/ 71 w 128"/>
                <a:gd name="T37" fmla="*/ 2 h 128"/>
                <a:gd name="T38" fmla="*/ 69 w 128"/>
                <a:gd name="T39" fmla="*/ 0 h 128"/>
                <a:gd name="T40" fmla="*/ 62 w 128"/>
                <a:gd name="T41" fmla="*/ 0 h 128"/>
                <a:gd name="T42" fmla="*/ 59 w 128"/>
                <a:gd name="T43" fmla="*/ 2 h 128"/>
                <a:gd name="T44" fmla="*/ 62 w 128"/>
                <a:gd name="T45" fmla="*/ 5 h 128"/>
                <a:gd name="T46" fmla="*/ 67 w 128"/>
                <a:gd name="T47" fmla="*/ 5 h 128"/>
                <a:gd name="T48" fmla="*/ 67 w 128"/>
                <a:gd name="T49" fmla="*/ 50 h 128"/>
                <a:gd name="T50" fmla="*/ 58 w 128"/>
                <a:gd name="T51" fmla="*/ 72 h 128"/>
                <a:gd name="T52" fmla="*/ 36 w 128"/>
                <a:gd name="T53" fmla="*/ 82 h 128"/>
                <a:gd name="T54" fmla="*/ 14 w 128"/>
                <a:gd name="T55" fmla="*/ 72 h 128"/>
                <a:gd name="T56" fmla="*/ 5 w 128"/>
                <a:gd name="T57" fmla="*/ 50 h 128"/>
                <a:gd name="T58" fmla="*/ 5 w 128"/>
                <a:gd name="T59" fmla="*/ 5 h 128"/>
                <a:gd name="T60" fmla="*/ 10 w 128"/>
                <a:gd name="T61" fmla="*/ 5 h 128"/>
                <a:gd name="T62" fmla="*/ 12 w 128"/>
                <a:gd name="T63" fmla="*/ 2 h 128"/>
                <a:gd name="T64" fmla="*/ 10 w 128"/>
                <a:gd name="T65" fmla="*/ 0 h 128"/>
                <a:gd name="T66" fmla="*/ 2 w 128"/>
                <a:gd name="T67" fmla="*/ 0 h 128"/>
                <a:gd name="T68" fmla="*/ 0 w 128"/>
                <a:gd name="T69" fmla="*/ 2 h 128"/>
                <a:gd name="T70" fmla="*/ 0 w 128"/>
                <a:gd name="T71" fmla="*/ 2 h 128"/>
                <a:gd name="T72" fmla="*/ 0 w 128"/>
                <a:gd name="T73" fmla="*/ 50 h 128"/>
                <a:gd name="T74" fmla="*/ 32 w 128"/>
                <a:gd name="T75" fmla="*/ 86 h 128"/>
                <a:gd name="T76" fmla="*/ 33 w 128"/>
                <a:gd name="T77" fmla="*/ 86 h 128"/>
                <a:gd name="T78" fmla="*/ 33 w 128"/>
                <a:gd name="T79" fmla="*/ 87 h 128"/>
                <a:gd name="T80" fmla="*/ 75 w 128"/>
                <a:gd name="T81" fmla="*/ 128 h 128"/>
                <a:gd name="T82" fmla="*/ 117 w 128"/>
                <a:gd name="T83" fmla="*/ 86 h 128"/>
                <a:gd name="T84" fmla="*/ 117 w 128"/>
                <a:gd name="T85" fmla="*/ 64 h 128"/>
                <a:gd name="T86" fmla="*/ 106 w 128"/>
                <a:gd name="T87" fmla="*/ 50 h 128"/>
                <a:gd name="T88" fmla="*/ 115 w 128"/>
                <a:gd name="T89" fmla="*/ 42 h 128"/>
                <a:gd name="T90" fmla="*/ 123 w 128"/>
                <a:gd name="T91" fmla="*/ 50 h 128"/>
                <a:gd name="T92" fmla="*/ 115 w 128"/>
                <a:gd name="T93" fmla="*/ 59 h 128"/>
                <a:gd name="T94" fmla="*/ 106 w 128"/>
                <a:gd name="T95" fmla="*/ 5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" h="128">
                  <a:moveTo>
                    <a:pt x="117" y="64"/>
                  </a:moveTo>
                  <a:cubicBezTo>
                    <a:pt x="118" y="63"/>
                    <a:pt x="118" y="63"/>
                    <a:pt x="118" y="63"/>
                  </a:cubicBezTo>
                  <a:cubicBezTo>
                    <a:pt x="124" y="62"/>
                    <a:pt x="128" y="57"/>
                    <a:pt x="128" y="50"/>
                  </a:cubicBezTo>
                  <a:cubicBezTo>
                    <a:pt x="128" y="43"/>
                    <a:pt x="122" y="37"/>
                    <a:pt x="115" y="37"/>
                  </a:cubicBezTo>
                  <a:cubicBezTo>
                    <a:pt x="107" y="37"/>
                    <a:pt x="101" y="43"/>
                    <a:pt x="101" y="50"/>
                  </a:cubicBezTo>
                  <a:cubicBezTo>
                    <a:pt x="101" y="57"/>
                    <a:pt x="105" y="62"/>
                    <a:pt x="111" y="63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91"/>
                    <a:pt x="111" y="96"/>
                    <a:pt x="109" y="101"/>
                  </a:cubicBezTo>
                  <a:cubicBezTo>
                    <a:pt x="108" y="105"/>
                    <a:pt x="105" y="109"/>
                    <a:pt x="101" y="113"/>
                  </a:cubicBezTo>
                  <a:cubicBezTo>
                    <a:pt x="98" y="116"/>
                    <a:pt x="94" y="119"/>
                    <a:pt x="90" y="121"/>
                  </a:cubicBezTo>
                  <a:cubicBezTo>
                    <a:pt x="80" y="124"/>
                    <a:pt x="70" y="124"/>
                    <a:pt x="61" y="121"/>
                  </a:cubicBezTo>
                  <a:cubicBezTo>
                    <a:pt x="56" y="119"/>
                    <a:pt x="52" y="116"/>
                    <a:pt x="49" y="113"/>
                  </a:cubicBezTo>
                  <a:cubicBezTo>
                    <a:pt x="45" y="109"/>
                    <a:pt x="43" y="105"/>
                    <a:pt x="41" y="101"/>
                  </a:cubicBezTo>
                  <a:cubicBezTo>
                    <a:pt x="39" y="96"/>
                    <a:pt x="38" y="92"/>
                    <a:pt x="38" y="87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58" y="84"/>
                    <a:pt x="71" y="69"/>
                    <a:pt x="71" y="50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0" y="0"/>
                    <a:pt x="6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59" y="1"/>
                    <a:pt x="59" y="2"/>
                  </a:cubicBezTo>
                  <a:cubicBezTo>
                    <a:pt x="59" y="4"/>
                    <a:pt x="60" y="5"/>
                    <a:pt x="62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7" y="59"/>
                    <a:pt x="64" y="67"/>
                    <a:pt x="58" y="72"/>
                  </a:cubicBezTo>
                  <a:cubicBezTo>
                    <a:pt x="52" y="78"/>
                    <a:pt x="44" y="82"/>
                    <a:pt x="36" y="82"/>
                  </a:cubicBezTo>
                  <a:cubicBezTo>
                    <a:pt x="27" y="82"/>
                    <a:pt x="20" y="78"/>
                    <a:pt x="14" y="72"/>
                  </a:cubicBezTo>
                  <a:cubicBezTo>
                    <a:pt x="8" y="67"/>
                    <a:pt x="5" y="59"/>
                    <a:pt x="5" y="5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2" y="4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9"/>
                    <a:pt x="14" y="84"/>
                    <a:pt x="32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110"/>
                    <a:pt x="52" y="128"/>
                    <a:pt x="75" y="128"/>
                  </a:cubicBezTo>
                  <a:cubicBezTo>
                    <a:pt x="98" y="128"/>
                    <a:pt x="117" y="109"/>
                    <a:pt x="117" y="86"/>
                  </a:cubicBezTo>
                  <a:lnTo>
                    <a:pt x="117" y="64"/>
                  </a:lnTo>
                  <a:close/>
                  <a:moveTo>
                    <a:pt x="106" y="50"/>
                  </a:moveTo>
                  <a:cubicBezTo>
                    <a:pt x="106" y="46"/>
                    <a:pt x="110" y="42"/>
                    <a:pt x="115" y="42"/>
                  </a:cubicBezTo>
                  <a:cubicBezTo>
                    <a:pt x="119" y="42"/>
                    <a:pt x="123" y="46"/>
                    <a:pt x="123" y="50"/>
                  </a:cubicBezTo>
                  <a:cubicBezTo>
                    <a:pt x="123" y="55"/>
                    <a:pt x="119" y="59"/>
                    <a:pt x="115" y="59"/>
                  </a:cubicBezTo>
                  <a:cubicBezTo>
                    <a:pt x="110" y="59"/>
                    <a:pt x="106" y="55"/>
                    <a:pt x="106" y="5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4"/>
            <p:cNvSpPr>
              <a:spLocks noEditPoints="1"/>
            </p:cNvSpPr>
            <p:nvPr/>
          </p:nvSpPr>
          <p:spPr bwMode="auto">
            <a:xfrm>
              <a:off x="4596" y="2612"/>
              <a:ext cx="305" cy="305"/>
            </a:xfrm>
            <a:custGeom>
              <a:avLst/>
              <a:gdLst>
                <a:gd name="T0" fmla="*/ 72 w 129"/>
                <a:gd name="T1" fmla="*/ 92 h 129"/>
                <a:gd name="T2" fmla="*/ 126 w 129"/>
                <a:gd name="T3" fmla="*/ 37 h 129"/>
                <a:gd name="T4" fmla="*/ 126 w 129"/>
                <a:gd name="T5" fmla="*/ 29 h 129"/>
                <a:gd name="T6" fmla="*/ 100 w 129"/>
                <a:gd name="T7" fmla="*/ 3 h 129"/>
                <a:gd name="T8" fmla="*/ 92 w 129"/>
                <a:gd name="T9" fmla="*/ 3 h 129"/>
                <a:gd name="T10" fmla="*/ 37 w 129"/>
                <a:gd name="T11" fmla="*/ 57 h 129"/>
                <a:gd name="T12" fmla="*/ 37 w 129"/>
                <a:gd name="T13" fmla="*/ 59 h 129"/>
                <a:gd name="T14" fmla="*/ 39 w 129"/>
                <a:gd name="T15" fmla="*/ 87 h 129"/>
                <a:gd name="T16" fmla="*/ 8 w 129"/>
                <a:gd name="T17" fmla="*/ 118 h 129"/>
                <a:gd name="T18" fmla="*/ 4 w 129"/>
                <a:gd name="T19" fmla="*/ 115 h 129"/>
                <a:gd name="T20" fmla="*/ 2 w 129"/>
                <a:gd name="T21" fmla="*/ 114 h 129"/>
                <a:gd name="T22" fmla="*/ 1 w 129"/>
                <a:gd name="T23" fmla="*/ 115 h 129"/>
                <a:gd name="T24" fmla="*/ 0 w 129"/>
                <a:gd name="T25" fmla="*/ 116 h 129"/>
                <a:gd name="T26" fmla="*/ 1 w 129"/>
                <a:gd name="T27" fmla="*/ 118 h 129"/>
                <a:gd name="T28" fmla="*/ 11 w 129"/>
                <a:gd name="T29" fmla="*/ 128 h 129"/>
                <a:gd name="T30" fmla="*/ 14 w 129"/>
                <a:gd name="T31" fmla="*/ 128 h 129"/>
                <a:gd name="T32" fmla="*/ 15 w 129"/>
                <a:gd name="T33" fmla="*/ 127 h 129"/>
                <a:gd name="T34" fmla="*/ 14 w 129"/>
                <a:gd name="T35" fmla="*/ 125 h 129"/>
                <a:gd name="T36" fmla="*/ 11 w 129"/>
                <a:gd name="T37" fmla="*/ 121 h 129"/>
                <a:gd name="T38" fmla="*/ 42 w 129"/>
                <a:gd name="T39" fmla="*/ 90 h 129"/>
                <a:gd name="T40" fmla="*/ 70 w 129"/>
                <a:gd name="T41" fmla="*/ 92 h 129"/>
                <a:gd name="T42" fmla="*/ 72 w 129"/>
                <a:gd name="T43" fmla="*/ 92 h 129"/>
                <a:gd name="T44" fmla="*/ 96 w 129"/>
                <a:gd name="T45" fmla="*/ 5 h 129"/>
                <a:gd name="T46" fmla="*/ 124 w 129"/>
                <a:gd name="T47" fmla="*/ 33 h 129"/>
                <a:gd name="T48" fmla="*/ 117 w 129"/>
                <a:gd name="T49" fmla="*/ 40 h 129"/>
                <a:gd name="T50" fmla="*/ 89 w 129"/>
                <a:gd name="T51" fmla="*/ 12 h 129"/>
                <a:gd name="T52" fmla="*/ 96 w 129"/>
                <a:gd name="T53" fmla="*/ 5 h 129"/>
                <a:gd name="T54" fmla="*/ 85 w 129"/>
                <a:gd name="T55" fmla="*/ 15 h 129"/>
                <a:gd name="T56" fmla="*/ 114 w 129"/>
                <a:gd name="T57" fmla="*/ 44 h 129"/>
                <a:gd name="T58" fmla="*/ 89 w 129"/>
                <a:gd name="T59" fmla="*/ 68 h 129"/>
                <a:gd name="T60" fmla="*/ 61 w 129"/>
                <a:gd name="T61" fmla="*/ 40 h 129"/>
                <a:gd name="T62" fmla="*/ 85 w 129"/>
                <a:gd name="T63" fmla="*/ 15 h 129"/>
                <a:gd name="T64" fmla="*/ 43 w 129"/>
                <a:gd name="T65" fmla="*/ 86 h 129"/>
                <a:gd name="T66" fmla="*/ 41 w 129"/>
                <a:gd name="T67" fmla="*/ 59 h 129"/>
                <a:gd name="T68" fmla="*/ 58 w 129"/>
                <a:gd name="T69" fmla="*/ 43 h 129"/>
                <a:gd name="T70" fmla="*/ 86 w 129"/>
                <a:gd name="T71" fmla="*/ 71 h 129"/>
                <a:gd name="T72" fmla="*/ 70 w 129"/>
                <a:gd name="T73" fmla="*/ 88 h 129"/>
                <a:gd name="T74" fmla="*/ 43 w 129"/>
                <a:gd name="T75" fmla="*/ 8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29">
                  <a:moveTo>
                    <a:pt x="72" y="92"/>
                  </a:moveTo>
                  <a:cubicBezTo>
                    <a:pt x="126" y="37"/>
                    <a:pt x="126" y="37"/>
                    <a:pt x="126" y="37"/>
                  </a:cubicBezTo>
                  <a:cubicBezTo>
                    <a:pt x="129" y="35"/>
                    <a:pt x="129" y="31"/>
                    <a:pt x="126" y="29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8" y="0"/>
                    <a:pt x="94" y="0"/>
                    <a:pt x="92" y="3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8"/>
                    <a:pt x="37" y="59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3" y="114"/>
                    <a:pt x="3" y="114"/>
                    <a:pt x="2" y="114"/>
                  </a:cubicBezTo>
                  <a:cubicBezTo>
                    <a:pt x="2" y="114"/>
                    <a:pt x="1" y="114"/>
                    <a:pt x="1" y="115"/>
                  </a:cubicBezTo>
                  <a:cubicBezTo>
                    <a:pt x="0" y="115"/>
                    <a:pt x="0" y="116"/>
                    <a:pt x="0" y="116"/>
                  </a:cubicBezTo>
                  <a:cubicBezTo>
                    <a:pt x="0" y="117"/>
                    <a:pt x="0" y="117"/>
                    <a:pt x="1" y="11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2" y="129"/>
                    <a:pt x="14" y="129"/>
                    <a:pt x="14" y="128"/>
                  </a:cubicBezTo>
                  <a:cubicBezTo>
                    <a:pt x="15" y="128"/>
                    <a:pt x="15" y="127"/>
                    <a:pt x="15" y="127"/>
                  </a:cubicBezTo>
                  <a:cubicBezTo>
                    <a:pt x="15" y="126"/>
                    <a:pt x="15" y="126"/>
                    <a:pt x="14" y="12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1" y="92"/>
                    <a:pt x="72" y="92"/>
                    <a:pt x="72" y="92"/>
                  </a:cubicBezTo>
                  <a:close/>
                  <a:moveTo>
                    <a:pt x="96" y="5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96" y="5"/>
                  </a:lnTo>
                  <a:close/>
                  <a:moveTo>
                    <a:pt x="85" y="15"/>
                  </a:moveTo>
                  <a:cubicBezTo>
                    <a:pt x="114" y="44"/>
                    <a:pt x="114" y="44"/>
                    <a:pt x="114" y="44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61" y="40"/>
                    <a:pt x="61" y="40"/>
                    <a:pt x="61" y="40"/>
                  </a:cubicBezTo>
                  <a:lnTo>
                    <a:pt x="85" y="15"/>
                  </a:lnTo>
                  <a:close/>
                  <a:moveTo>
                    <a:pt x="43" y="86"/>
                  </a:moveTo>
                  <a:cubicBezTo>
                    <a:pt x="41" y="59"/>
                    <a:pt x="41" y="59"/>
                    <a:pt x="41" y="59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70" y="88"/>
                    <a:pt x="70" y="88"/>
                    <a:pt x="70" y="88"/>
                  </a:cubicBezTo>
                  <a:lnTo>
                    <a:pt x="43" y="8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3990" y="2614"/>
              <a:ext cx="303" cy="303"/>
            </a:xfrm>
            <a:custGeom>
              <a:avLst/>
              <a:gdLst>
                <a:gd name="T0" fmla="*/ 128 w 128"/>
                <a:gd name="T1" fmla="*/ 24 h 128"/>
                <a:gd name="T2" fmla="*/ 127 w 128"/>
                <a:gd name="T3" fmla="*/ 22 h 128"/>
                <a:gd name="T4" fmla="*/ 106 w 128"/>
                <a:gd name="T5" fmla="*/ 1 h 128"/>
                <a:gd name="T6" fmla="*/ 103 w 128"/>
                <a:gd name="T7" fmla="*/ 1 h 128"/>
                <a:gd name="T8" fmla="*/ 102 w 128"/>
                <a:gd name="T9" fmla="*/ 2 h 128"/>
                <a:gd name="T10" fmla="*/ 103 w 128"/>
                <a:gd name="T11" fmla="*/ 4 h 128"/>
                <a:gd name="T12" fmla="*/ 112 w 128"/>
                <a:gd name="T13" fmla="*/ 13 h 128"/>
                <a:gd name="T14" fmla="*/ 94 w 128"/>
                <a:gd name="T15" fmla="*/ 31 h 128"/>
                <a:gd name="T16" fmla="*/ 80 w 128"/>
                <a:gd name="T17" fmla="*/ 16 h 128"/>
                <a:gd name="T18" fmla="*/ 77 w 128"/>
                <a:gd name="T19" fmla="*/ 16 h 128"/>
                <a:gd name="T20" fmla="*/ 76 w 128"/>
                <a:gd name="T21" fmla="*/ 18 h 128"/>
                <a:gd name="T22" fmla="*/ 77 w 128"/>
                <a:gd name="T23" fmla="*/ 20 h 128"/>
                <a:gd name="T24" fmla="*/ 80 w 128"/>
                <a:gd name="T25" fmla="*/ 23 h 128"/>
                <a:gd name="T26" fmla="*/ 21 w 128"/>
                <a:gd name="T27" fmla="*/ 82 h 128"/>
                <a:gd name="T28" fmla="*/ 21 w 128"/>
                <a:gd name="T29" fmla="*/ 84 h 128"/>
                <a:gd name="T30" fmla="*/ 21 w 128"/>
                <a:gd name="T31" fmla="*/ 85 h 128"/>
                <a:gd name="T32" fmla="*/ 21 w 128"/>
                <a:gd name="T33" fmla="*/ 85 h 128"/>
                <a:gd name="T34" fmla="*/ 23 w 128"/>
                <a:gd name="T35" fmla="*/ 102 h 128"/>
                <a:gd name="T36" fmla="*/ 1 w 128"/>
                <a:gd name="T37" fmla="*/ 124 h 128"/>
                <a:gd name="T38" fmla="*/ 1 w 128"/>
                <a:gd name="T39" fmla="*/ 127 h 128"/>
                <a:gd name="T40" fmla="*/ 4 w 128"/>
                <a:gd name="T41" fmla="*/ 127 h 128"/>
                <a:gd name="T42" fmla="*/ 26 w 128"/>
                <a:gd name="T43" fmla="*/ 105 h 128"/>
                <a:gd name="T44" fmla="*/ 44 w 128"/>
                <a:gd name="T45" fmla="*/ 107 h 128"/>
                <a:gd name="T46" fmla="*/ 46 w 128"/>
                <a:gd name="T47" fmla="*/ 107 h 128"/>
                <a:gd name="T48" fmla="*/ 105 w 128"/>
                <a:gd name="T49" fmla="*/ 48 h 128"/>
                <a:gd name="T50" fmla="*/ 108 w 128"/>
                <a:gd name="T51" fmla="*/ 51 h 128"/>
                <a:gd name="T52" fmla="*/ 112 w 128"/>
                <a:gd name="T53" fmla="*/ 51 h 128"/>
                <a:gd name="T54" fmla="*/ 112 w 128"/>
                <a:gd name="T55" fmla="*/ 48 h 128"/>
                <a:gd name="T56" fmla="*/ 97 w 128"/>
                <a:gd name="T57" fmla="*/ 34 h 128"/>
                <a:gd name="T58" fmla="*/ 115 w 128"/>
                <a:gd name="T59" fmla="*/ 16 h 128"/>
                <a:gd name="T60" fmla="*/ 124 w 128"/>
                <a:gd name="T61" fmla="*/ 25 h 128"/>
                <a:gd name="T62" fmla="*/ 127 w 128"/>
                <a:gd name="T63" fmla="*/ 25 h 128"/>
                <a:gd name="T64" fmla="*/ 128 w 128"/>
                <a:gd name="T65" fmla="*/ 24 h 128"/>
                <a:gd name="T66" fmla="*/ 83 w 128"/>
                <a:gd name="T67" fmla="*/ 26 h 128"/>
                <a:gd name="T68" fmla="*/ 91 w 128"/>
                <a:gd name="T69" fmla="*/ 34 h 128"/>
                <a:gd name="T70" fmla="*/ 61 w 128"/>
                <a:gd name="T71" fmla="*/ 64 h 128"/>
                <a:gd name="T72" fmla="*/ 53 w 128"/>
                <a:gd name="T73" fmla="*/ 56 h 128"/>
                <a:gd name="T74" fmla="*/ 83 w 128"/>
                <a:gd name="T75" fmla="*/ 26 h 128"/>
                <a:gd name="T76" fmla="*/ 43 w 128"/>
                <a:gd name="T77" fmla="*/ 103 h 128"/>
                <a:gd name="T78" fmla="*/ 27 w 128"/>
                <a:gd name="T79" fmla="*/ 101 h 128"/>
                <a:gd name="T80" fmla="*/ 25 w 128"/>
                <a:gd name="T81" fmla="*/ 85 h 128"/>
                <a:gd name="T82" fmla="*/ 50 w 128"/>
                <a:gd name="T83" fmla="*/ 60 h 128"/>
                <a:gd name="T84" fmla="*/ 68 w 128"/>
                <a:gd name="T85" fmla="*/ 78 h 128"/>
                <a:gd name="T86" fmla="*/ 43 w 128"/>
                <a:gd name="T87" fmla="*/ 103 h 128"/>
                <a:gd name="T88" fmla="*/ 102 w 128"/>
                <a:gd name="T89" fmla="*/ 45 h 128"/>
                <a:gd name="T90" fmla="*/ 72 w 128"/>
                <a:gd name="T91" fmla="*/ 75 h 128"/>
                <a:gd name="T92" fmla="*/ 64 w 128"/>
                <a:gd name="T93" fmla="*/ 67 h 128"/>
                <a:gd name="T94" fmla="*/ 94 w 128"/>
                <a:gd name="T95" fmla="*/ 37 h 128"/>
                <a:gd name="T96" fmla="*/ 102 w 128"/>
                <a:gd name="T97" fmla="*/ 4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28" y="24"/>
                  </a:moveTo>
                  <a:cubicBezTo>
                    <a:pt x="128" y="23"/>
                    <a:pt x="128" y="22"/>
                    <a:pt x="127" y="22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5" y="0"/>
                    <a:pt x="104" y="0"/>
                    <a:pt x="103" y="1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2" y="3"/>
                    <a:pt x="102" y="3"/>
                    <a:pt x="103" y="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6"/>
                    <a:pt x="77" y="16"/>
                    <a:pt x="77" y="16"/>
                  </a:cubicBezTo>
                  <a:cubicBezTo>
                    <a:pt x="76" y="17"/>
                    <a:pt x="76" y="17"/>
                    <a:pt x="76" y="18"/>
                  </a:cubicBezTo>
                  <a:cubicBezTo>
                    <a:pt x="76" y="19"/>
                    <a:pt x="76" y="19"/>
                    <a:pt x="77" y="20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1" y="83"/>
                    <a:pt x="21" y="84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5"/>
                    <a:pt x="0" y="126"/>
                    <a:pt x="1" y="127"/>
                  </a:cubicBezTo>
                  <a:cubicBezTo>
                    <a:pt x="2" y="128"/>
                    <a:pt x="3" y="128"/>
                    <a:pt x="4" y="127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5" y="107"/>
                    <a:pt x="45" y="107"/>
                    <a:pt x="46" y="107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2"/>
                    <a:pt x="111" y="52"/>
                    <a:pt x="112" y="51"/>
                  </a:cubicBezTo>
                  <a:cubicBezTo>
                    <a:pt x="112" y="50"/>
                    <a:pt x="112" y="49"/>
                    <a:pt x="112" y="48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6"/>
                    <a:pt x="126" y="26"/>
                    <a:pt x="127" y="25"/>
                  </a:cubicBezTo>
                  <a:cubicBezTo>
                    <a:pt x="128" y="25"/>
                    <a:pt x="128" y="24"/>
                    <a:pt x="128" y="24"/>
                  </a:cubicBezTo>
                  <a:close/>
                  <a:moveTo>
                    <a:pt x="83" y="26"/>
                  </a:moveTo>
                  <a:cubicBezTo>
                    <a:pt x="91" y="34"/>
                    <a:pt x="91" y="34"/>
                    <a:pt x="91" y="34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83" y="26"/>
                  </a:lnTo>
                  <a:close/>
                  <a:moveTo>
                    <a:pt x="43" y="103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68" y="78"/>
                    <a:pt x="68" y="78"/>
                    <a:pt x="68" y="78"/>
                  </a:cubicBezTo>
                  <a:lnTo>
                    <a:pt x="43" y="103"/>
                  </a:lnTo>
                  <a:close/>
                  <a:moveTo>
                    <a:pt x="102" y="45"/>
                  </a:moveTo>
                  <a:cubicBezTo>
                    <a:pt x="72" y="75"/>
                    <a:pt x="72" y="75"/>
                    <a:pt x="72" y="75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94" y="37"/>
                    <a:pt x="94" y="37"/>
                    <a:pt x="94" y="37"/>
                  </a:cubicBezTo>
                  <a:lnTo>
                    <a:pt x="102" y="4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3385" y="2614"/>
              <a:ext cx="302" cy="303"/>
            </a:xfrm>
            <a:custGeom>
              <a:avLst/>
              <a:gdLst>
                <a:gd name="T0" fmla="*/ 22 w 128"/>
                <a:gd name="T1" fmla="*/ 111 h 128"/>
                <a:gd name="T2" fmla="*/ 31 w 128"/>
                <a:gd name="T3" fmla="*/ 114 h 128"/>
                <a:gd name="T4" fmla="*/ 43 w 128"/>
                <a:gd name="T5" fmla="*/ 109 h 128"/>
                <a:gd name="T6" fmla="*/ 123 w 128"/>
                <a:gd name="T7" fmla="*/ 29 h 128"/>
                <a:gd name="T8" fmla="*/ 128 w 128"/>
                <a:gd name="T9" fmla="*/ 17 h 128"/>
                <a:gd name="T10" fmla="*/ 123 w 128"/>
                <a:gd name="T11" fmla="*/ 5 h 128"/>
                <a:gd name="T12" fmla="*/ 111 w 128"/>
                <a:gd name="T13" fmla="*/ 0 h 128"/>
                <a:gd name="T14" fmla="*/ 99 w 128"/>
                <a:gd name="T15" fmla="*/ 5 h 128"/>
                <a:gd name="T16" fmla="*/ 19 w 128"/>
                <a:gd name="T17" fmla="*/ 85 h 128"/>
                <a:gd name="T18" fmla="*/ 17 w 128"/>
                <a:gd name="T19" fmla="*/ 106 h 128"/>
                <a:gd name="T20" fmla="*/ 18 w 128"/>
                <a:gd name="T21" fmla="*/ 107 h 128"/>
                <a:gd name="T22" fmla="*/ 1 w 128"/>
                <a:gd name="T23" fmla="*/ 124 h 128"/>
                <a:gd name="T24" fmla="*/ 0 w 128"/>
                <a:gd name="T25" fmla="*/ 126 h 128"/>
                <a:gd name="T26" fmla="*/ 1 w 128"/>
                <a:gd name="T27" fmla="*/ 127 h 128"/>
                <a:gd name="T28" fmla="*/ 4 w 128"/>
                <a:gd name="T29" fmla="*/ 127 h 128"/>
                <a:gd name="T30" fmla="*/ 21 w 128"/>
                <a:gd name="T31" fmla="*/ 110 h 128"/>
                <a:gd name="T32" fmla="*/ 22 w 128"/>
                <a:gd name="T33" fmla="*/ 111 h 128"/>
                <a:gd name="T34" fmla="*/ 20 w 128"/>
                <a:gd name="T35" fmla="*/ 102 h 128"/>
                <a:gd name="T36" fmla="*/ 22 w 128"/>
                <a:gd name="T37" fmla="*/ 88 h 128"/>
                <a:gd name="T38" fmla="*/ 102 w 128"/>
                <a:gd name="T39" fmla="*/ 8 h 128"/>
                <a:gd name="T40" fmla="*/ 120 w 128"/>
                <a:gd name="T41" fmla="*/ 8 h 128"/>
                <a:gd name="T42" fmla="*/ 120 w 128"/>
                <a:gd name="T43" fmla="*/ 26 h 128"/>
                <a:gd name="T44" fmla="*/ 40 w 128"/>
                <a:gd name="T45" fmla="*/ 106 h 128"/>
                <a:gd name="T46" fmla="*/ 31 w 128"/>
                <a:gd name="T47" fmla="*/ 109 h 128"/>
                <a:gd name="T48" fmla="*/ 26 w 128"/>
                <a:gd name="T49" fmla="*/ 108 h 128"/>
                <a:gd name="T50" fmla="*/ 24 w 128"/>
                <a:gd name="T51" fmla="*/ 107 h 128"/>
                <a:gd name="T52" fmla="*/ 70 w 128"/>
                <a:gd name="T53" fmla="*/ 61 h 128"/>
                <a:gd name="T54" fmla="*/ 70 w 128"/>
                <a:gd name="T55" fmla="*/ 58 h 128"/>
                <a:gd name="T56" fmla="*/ 67 w 128"/>
                <a:gd name="T57" fmla="*/ 58 h 128"/>
                <a:gd name="T58" fmla="*/ 21 w 128"/>
                <a:gd name="T59" fmla="*/ 104 h 128"/>
                <a:gd name="T60" fmla="*/ 20 w 128"/>
                <a:gd name="T61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8">
                  <a:moveTo>
                    <a:pt x="22" y="111"/>
                  </a:moveTo>
                  <a:cubicBezTo>
                    <a:pt x="25" y="113"/>
                    <a:pt x="28" y="114"/>
                    <a:pt x="31" y="114"/>
                  </a:cubicBezTo>
                  <a:cubicBezTo>
                    <a:pt x="36" y="114"/>
                    <a:pt x="40" y="112"/>
                    <a:pt x="43" y="109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6" y="26"/>
                    <a:pt x="128" y="22"/>
                    <a:pt x="128" y="17"/>
                  </a:cubicBezTo>
                  <a:cubicBezTo>
                    <a:pt x="128" y="13"/>
                    <a:pt x="126" y="8"/>
                    <a:pt x="123" y="5"/>
                  </a:cubicBezTo>
                  <a:cubicBezTo>
                    <a:pt x="120" y="2"/>
                    <a:pt x="115" y="0"/>
                    <a:pt x="111" y="0"/>
                  </a:cubicBezTo>
                  <a:cubicBezTo>
                    <a:pt x="106" y="0"/>
                    <a:pt x="102" y="2"/>
                    <a:pt x="99" y="5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3" y="90"/>
                    <a:pt x="12" y="99"/>
                    <a:pt x="17" y="106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5"/>
                    <a:pt x="0" y="125"/>
                    <a:pt x="0" y="126"/>
                  </a:cubicBezTo>
                  <a:cubicBezTo>
                    <a:pt x="0" y="126"/>
                    <a:pt x="0" y="127"/>
                    <a:pt x="1" y="127"/>
                  </a:cubicBezTo>
                  <a:cubicBezTo>
                    <a:pt x="2" y="128"/>
                    <a:pt x="3" y="128"/>
                    <a:pt x="4" y="127"/>
                  </a:cubicBezTo>
                  <a:cubicBezTo>
                    <a:pt x="21" y="110"/>
                    <a:pt x="21" y="110"/>
                    <a:pt x="21" y="110"/>
                  </a:cubicBezTo>
                  <a:lnTo>
                    <a:pt x="22" y="111"/>
                  </a:lnTo>
                  <a:close/>
                  <a:moveTo>
                    <a:pt x="20" y="102"/>
                  </a:moveTo>
                  <a:cubicBezTo>
                    <a:pt x="18" y="97"/>
                    <a:pt x="19" y="92"/>
                    <a:pt x="22" y="8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7" y="3"/>
                    <a:pt x="115" y="3"/>
                    <a:pt x="120" y="8"/>
                  </a:cubicBezTo>
                  <a:cubicBezTo>
                    <a:pt x="125" y="13"/>
                    <a:pt x="125" y="21"/>
                    <a:pt x="120" y="2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8" y="108"/>
                    <a:pt x="35" y="109"/>
                    <a:pt x="31" y="109"/>
                  </a:cubicBezTo>
                  <a:cubicBezTo>
                    <a:pt x="29" y="109"/>
                    <a:pt x="27" y="109"/>
                    <a:pt x="26" y="108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0"/>
                    <a:pt x="71" y="59"/>
                    <a:pt x="70" y="58"/>
                  </a:cubicBezTo>
                  <a:cubicBezTo>
                    <a:pt x="69" y="57"/>
                    <a:pt x="68" y="57"/>
                    <a:pt x="67" y="58"/>
                  </a:cubicBezTo>
                  <a:cubicBezTo>
                    <a:pt x="21" y="104"/>
                    <a:pt x="21" y="104"/>
                    <a:pt x="21" y="104"/>
                  </a:cubicBezTo>
                  <a:lnTo>
                    <a:pt x="20" y="10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2976" y="2659"/>
              <a:ext cx="11" cy="12"/>
            </a:xfrm>
            <a:custGeom>
              <a:avLst/>
              <a:gdLst>
                <a:gd name="T0" fmla="*/ 1 w 5"/>
                <a:gd name="T1" fmla="*/ 1 h 5"/>
                <a:gd name="T2" fmla="*/ 0 w 5"/>
                <a:gd name="T3" fmla="*/ 3 h 5"/>
                <a:gd name="T4" fmla="*/ 1 w 5"/>
                <a:gd name="T5" fmla="*/ 4 h 5"/>
                <a:gd name="T6" fmla="*/ 4 w 5"/>
                <a:gd name="T7" fmla="*/ 4 h 5"/>
                <a:gd name="T8" fmla="*/ 5 w 5"/>
                <a:gd name="T9" fmla="*/ 3 h 5"/>
                <a:gd name="T10" fmla="*/ 4 w 5"/>
                <a:gd name="T11" fmla="*/ 1 h 5"/>
                <a:gd name="T12" fmla="*/ 2 w 5"/>
                <a:gd name="T13" fmla="*/ 0 h 5"/>
                <a:gd name="T14" fmla="*/ 1 w 5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5"/>
                    <a:pt x="4" y="4"/>
                  </a:cubicBezTo>
                  <a:cubicBezTo>
                    <a:pt x="4" y="4"/>
                    <a:pt x="5" y="3"/>
                    <a:pt x="5" y="3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2968" y="2693"/>
              <a:ext cx="12" cy="9"/>
            </a:xfrm>
            <a:custGeom>
              <a:avLst/>
              <a:gdLst>
                <a:gd name="T0" fmla="*/ 3 w 5"/>
                <a:gd name="T1" fmla="*/ 0 h 4"/>
                <a:gd name="T2" fmla="*/ 1 w 5"/>
                <a:gd name="T3" fmla="*/ 0 h 4"/>
                <a:gd name="T4" fmla="*/ 1 w 5"/>
                <a:gd name="T5" fmla="*/ 3 h 4"/>
                <a:gd name="T6" fmla="*/ 4 w 5"/>
                <a:gd name="T7" fmla="*/ 3 h 4"/>
                <a:gd name="T8" fmla="*/ 4 w 5"/>
                <a:gd name="T9" fmla="*/ 0 h 4"/>
                <a:gd name="T10" fmla="*/ 3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2999" y="2685"/>
              <a:ext cx="12" cy="12"/>
            </a:xfrm>
            <a:custGeom>
              <a:avLst/>
              <a:gdLst>
                <a:gd name="T0" fmla="*/ 4 w 5"/>
                <a:gd name="T1" fmla="*/ 4 h 5"/>
                <a:gd name="T2" fmla="*/ 4 w 5"/>
                <a:gd name="T3" fmla="*/ 1 h 5"/>
                <a:gd name="T4" fmla="*/ 3 w 5"/>
                <a:gd name="T5" fmla="*/ 0 h 5"/>
                <a:gd name="T6" fmla="*/ 1 w 5"/>
                <a:gd name="T7" fmla="*/ 1 h 5"/>
                <a:gd name="T8" fmla="*/ 1 w 5"/>
                <a:gd name="T9" fmla="*/ 4 h 5"/>
                <a:gd name="T10" fmla="*/ 4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5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2995" y="2716"/>
              <a:ext cx="11" cy="12"/>
            </a:xfrm>
            <a:custGeom>
              <a:avLst/>
              <a:gdLst>
                <a:gd name="T0" fmla="*/ 4 w 5"/>
                <a:gd name="T1" fmla="*/ 4 h 5"/>
                <a:gd name="T2" fmla="*/ 4 w 5"/>
                <a:gd name="T3" fmla="*/ 1 h 5"/>
                <a:gd name="T4" fmla="*/ 2 w 5"/>
                <a:gd name="T5" fmla="*/ 0 h 5"/>
                <a:gd name="T6" fmla="*/ 1 w 5"/>
                <a:gd name="T7" fmla="*/ 1 h 5"/>
                <a:gd name="T8" fmla="*/ 1 w 5"/>
                <a:gd name="T9" fmla="*/ 4 h 5"/>
                <a:gd name="T10" fmla="*/ 4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5" y="2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3" y="5"/>
                    <a:pt x="4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3025" y="2709"/>
              <a:ext cx="12" cy="12"/>
            </a:xfrm>
            <a:custGeom>
              <a:avLst/>
              <a:gdLst>
                <a:gd name="T0" fmla="*/ 4 w 5"/>
                <a:gd name="T1" fmla="*/ 4 h 5"/>
                <a:gd name="T2" fmla="*/ 4 w 5"/>
                <a:gd name="T3" fmla="*/ 1 h 5"/>
                <a:gd name="T4" fmla="*/ 2 w 5"/>
                <a:gd name="T5" fmla="*/ 0 h 5"/>
                <a:gd name="T6" fmla="*/ 1 w 5"/>
                <a:gd name="T7" fmla="*/ 1 h 5"/>
                <a:gd name="T8" fmla="*/ 1 w 5"/>
                <a:gd name="T9" fmla="*/ 4 h 5"/>
                <a:gd name="T10" fmla="*/ 4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5" y="2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3" y="5"/>
                    <a:pt x="4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2876" y="2863"/>
              <a:ext cx="12" cy="12"/>
            </a:xfrm>
            <a:custGeom>
              <a:avLst/>
              <a:gdLst>
                <a:gd name="T0" fmla="*/ 4 w 5"/>
                <a:gd name="T1" fmla="*/ 4 h 5"/>
                <a:gd name="T2" fmla="*/ 4 w 5"/>
                <a:gd name="T3" fmla="*/ 1 h 5"/>
                <a:gd name="T4" fmla="*/ 3 w 5"/>
                <a:gd name="T5" fmla="*/ 0 h 5"/>
                <a:gd name="T6" fmla="*/ 1 w 5"/>
                <a:gd name="T7" fmla="*/ 1 h 5"/>
                <a:gd name="T8" fmla="*/ 1 w 5"/>
                <a:gd name="T9" fmla="*/ 4 h 5"/>
                <a:gd name="T10" fmla="*/ 4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5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883" y="2832"/>
              <a:ext cx="12" cy="12"/>
            </a:xfrm>
            <a:custGeom>
              <a:avLst/>
              <a:gdLst>
                <a:gd name="T0" fmla="*/ 4 w 5"/>
                <a:gd name="T1" fmla="*/ 4 h 5"/>
                <a:gd name="T2" fmla="*/ 5 w 5"/>
                <a:gd name="T3" fmla="*/ 2 h 5"/>
                <a:gd name="T4" fmla="*/ 4 w 5"/>
                <a:gd name="T5" fmla="*/ 1 h 5"/>
                <a:gd name="T6" fmla="*/ 2 w 5"/>
                <a:gd name="T7" fmla="*/ 0 h 5"/>
                <a:gd name="T8" fmla="*/ 1 w 5"/>
                <a:gd name="T9" fmla="*/ 1 h 5"/>
                <a:gd name="T10" fmla="*/ 0 w 5"/>
                <a:gd name="T11" fmla="*/ 2 h 5"/>
                <a:gd name="T12" fmla="*/ 1 w 5"/>
                <a:gd name="T13" fmla="*/ 4 h 5"/>
                <a:gd name="T14" fmla="*/ 4 w 5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4" y="3"/>
                    <a:pt x="5" y="3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2" y="5"/>
                    <a:pt x="3" y="5"/>
                    <a:pt x="4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2853" y="2839"/>
              <a:ext cx="11" cy="10"/>
            </a:xfrm>
            <a:custGeom>
              <a:avLst/>
              <a:gdLst>
                <a:gd name="T0" fmla="*/ 4 w 5"/>
                <a:gd name="T1" fmla="*/ 4 h 4"/>
                <a:gd name="T2" fmla="*/ 4 w 5"/>
                <a:gd name="T3" fmla="*/ 0 h 4"/>
                <a:gd name="T4" fmla="*/ 2 w 5"/>
                <a:gd name="T5" fmla="*/ 0 h 4"/>
                <a:gd name="T6" fmla="*/ 1 w 5"/>
                <a:gd name="T7" fmla="*/ 0 h 4"/>
                <a:gd name="T8" fmla="*/ 1 w 5"/>
                <a:gd name="T9" fmla="*/ 3 h 4"/>
                <a:gd name="T10" fmla="*/ 4 w 5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5" y="3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2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2857" y="2806"/>
              <a:ext cx="12" cy="12"/>
            </a:xfrm>
            <a:custGeom>
              <a:avLst/>
              <a:gdLst>
                <a:gd name="T0" fmla="*/ 5 w 5"/>
                <a:gd name="T1" fmla="*/ 4 h 5"/>
                <a:gd name="T2" fmla="*/ 5 w 5"/>
                <a:gd name="T3" fmla="*/ 3 h 5"/>
                <a:gd name="T4" fmla="*/ 5 w 5"/>
                <a:gd name="T5" fmla="*/ 1 h 5"/>
                <a:gd name="T6" fmla="*/ 3 w 5"/>
                <a:gd name="T7" fmla="*/ 0 h 5"/>
                <a:gd name="T8" fmla="*/ 1 w 5"/>
                <a:gd name="T9" fmla="*/ 1 h 5"/>
                <a:gd name="T10" fmla="*/ 1 w 5"/>
                <a:gd name="T11" fmla="*/ 4 h 5"/>
                <a:gd name="T12" fmla="*/ 5 w 5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4" y="5"/>
                    <a:pt x="5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829" y="2813"/>
              <a:ext cx="9" cy="12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0 w 4"/>
                <a:gd name="T5" fmla="*/ 2 h 5"/>
                <a:gd name="T6" fmla="*/ 0 w 4"/>
                <a:gd name="T7" fmla="*/ 4 h 5"/>
                <a:gd name="T8" fmla="*/ 3 w 4"/>
                <a:gd name="T9" fmla="*/ 4 h 5"/>
                <a:gd name="T10" fmla="*/ 4 w 4"/>
                <a:gd name="T11" fmla="*/ 2 h 5"/>
                <a:gd name="T12" fmla="*/ 3 w 4"/>
                <a:gd name="T13" fmla="*/ 1 h 5"/>
                <a:gd name="T14" fmla="*/ 2 w 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5"/>
                    <a:pt x="3" y="5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 noEditPoints="1"/>
            </p:cNvSpPr>
            <p:nvPr/>
          </p:nvSpPr>
          <p:spPr bwMode="auto">
            <a:xfrm>
              <a:off x="2777" y="2614"/>
              <a:ext cx="305" cy="306"/>
            </a:xfrm>
            <a:custGeom>
              <a:avLst/>
              <a:gdLst>
                <a:gd name="T0" fmla="*/ 127 w 129"/>
                <a:gd name="T1" fmla="*/ 38 h 129"/>
                <a:gd name="T2" fmla="*/ 91 w 129"/>
                <a:gd name="T3" fmla="*/ 2 h 129"/>
                <a:gd name="T4" fmla="*/ 86 w 129"/>
                <a:gd name="T5" fmla="*/ 0 h 129"/>
                <a:gd name="T6" fmla="*/ 82 w 129"/>
                <a:gd name="T7" fmla="*/ 2 h 129"/>
                <a:gd name="T8" fmla="*/ 3 w 129"/>
                <a:gd name="T9" fmla="*/ 81 h 129"/>
                <a:gd name="T10" fmla="*/ 3 w 129"/>
                <a:gd name="T11" fmla="*/ 90 h 129"/>
                <a:gd name="T12" fmla="*/ 39 w 129"/>
                <a:gd name="T13" fmla="*/ 126 h 129"/>
                <a:gd name="T14" fmla="*/ 48 w 129"/>
                <a:gd name="T15" fmla="*/ 126 h 129"/>
                <a:gd name="T16" fmla="*/ 127 w 129"/>
                <a:gd name="T17" fmla="*/ 47 h 129"/>
                <a:gd name="T18" fmla="*/ 129 w 129"/>
                <a:gd name="T19" fmla="*/ 43 h 129"/>
                <a:gd name="T20" fmla="*/ 127 w 129"/>
                <a:gd name="T21" fmla="*/ 38 h 129"/>
                <a:gd name="T22" fmla="*/ 44 w 129"/>
                <a:gd name="T23" fmla="*/ 124 h 129"/>
                <a:gd name="T24" fmla="*/ 5 w 129"/>
                <a:gd name="T25" fmla="*/ 85 h 129"/>
                <a:gd name="T26" fmla="*/ 31 w 129"/>
                <a:gd name="T27" fmla="*/ 60 h 129"/>
                <a:gd name="T28" fmla="*/ 69 w 129"/>
                <a:gd name="T29" fmla="*/ 98 h 129"/>
                <a:gd name="T30" fmla="*/ 44 w 129"/>
                <a:gd name="T31" fmla="*/ 124 h 129"/>
                <a:gd name="T32" fmla="*/ 73 w 129"/>
                <a:gd name="T33" fmla="*/ 95 h 129"/>
                <a:gd name="T34" fmla="*/ 34 w 129"/>
                <a:gd name="T35" fmla="*/ 56 h 129"/>
                <a:gd name="T36" fmla="*/ 57 w 129"/>
                <a:gd name="T37" fmla="*/ 33 h 129"/>
                <a:gd name="T38" fmla="*/ 96 w 129"/>
                <a:gd name="T39" fmla="*/ 72 h 129"/>
                <a:gd name="T40" fmla="*/ 73 w 129"/>
                <a:gd name="T41" fmla="*/ 95 h 129"/>
                <a:gd name="T42" fmla="*/ 99 w 129"/>
                <a:gd name="T43" fmla="*/ 68 h 129"/>
                <a:gd name="T44" fmla="*/ 61 w 129"/>
                <a:gd name="T45" fmla="*/ 30 h 129"/>
                <a:gd name="T46" fmla="*/ 86 w 129"/>
                <a:gd name="T47" fmla="*/ 4 h 129"/>
                <a:gd name="T48" fmla="*/ 125 w 129"/>
                <a:gd name="T49" fmla="*/ 43 h 129"/>
                <a:gd name="T50" fmla="*/ 99 w 129"/>
                <a:gd name="T51" fmla="*/ 6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29">
                  <a:moveTo>
                    <a:pt x="127" y="38"/>
                  </a:moveTo>
                  <a:cubicBezTo>
                    <a:pt x="91" y="2"/>
                    <a:pt x="91" y="2"/>
                    <a:pt x="91" y="2"/>
                  </a:cubicBezTo>
                  <a:cubicBezTo>
                    <a:pt x="89" y="1"/>
                    <a:pt x="88" y="0"/>
                    <a:pt x="86" y="0"/>
                  </a:cubicBezTo>
                  <a:cubicBezTo>
                    <a:pt x="85" y="0"/>
                    <a:pt x="83" y="1"/>
                    <a:pt x="82" y="2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0" y="83"/>
                    <a:pt x="0" y="87"/>
                    <a:pt x="3" y="90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42" y="129"/>
                    <a:pt x="46" y="129"/>
                    <a:pt x="48" y="126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6"/>
                    <a:pt x="129" y="44"/>
                    <a:pt x="129" y="43"/>
                  </a:cubicBezTo>
                  <a:cubicBezTo>
                    <a:pt x="129" y="41"/>
                    <a:pt x="128" y="40"/>
                    <a:pt x="127" y="38"/>
                  </a:cubicBezTo>
                  <a:close/>
                  <a:moveTo>
                    <a:pt x="44" y="124"/>
                  </a:moveTo>
                  <a:cubicBezTo>
                    <a:pt x="5" y="85"/>
                    <a:pt x="5" y="85"/>
                    <a:pt x="5" y="8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9" y="98"/>
                    <a:pt x="69" y="98"/>
                    <a:pt x="69" y="98"/>
                  </a:cubicBezTo>
                  <a:lnTo>
                    <a:pt x="44" y="124"/>
                  </a:lnTo>
                  <a:close/>
                  <a:moveTo>
                    <a:pt x="73" y="95"/>
                  </a:moveTo>
                  <a:cubicBezTo>
                    <a:pt x="34" y="56"/>
                    <a:pt x="34" y="56"/>
                    <a:pt x="34" y="56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96" y="72"/>
                    <a:pt x="96" y="72"/>
                    <a:pt x="96" y="72"/>
                  </a:cubicBezTo>
                  <a:lnTo>
                    <a:pt x="73" y="95"/>
                  </a:lnTo>
                  <a:close/>
                  <a:moveTo>
                    <a:pt x="99" y="68"/>
                  </a:moveTo>
                  <a:cubicBezTo>
                    <a:pt x="61" y="30"/>
                    <a:pt x="61" y="30"/>
                    <a:pt x="61" y="3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125" y="43"/>
                    <a:pt x="125" y="43"/>
                    <a:pt x="125" y="43"/>
                  </a:cubicBezTo>
                  <a:lnTo>
                    <a:pt x="99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2174" y="2614"/>
              <a:ext cx="310" cy="303"/>
            </a:xfrm>
            <a:custGeom>
              <a:avLst/>
              <a:gdLst>
                <a:gd name="T0" fmla="*/ 120 w 131"/>
                <a:gd name="T1" fmla="*/ 8 h 128"/>
                <a:gd name="T2" fmla="*/ 100 w 131"/>
                <a:gd name="T3" fmla="*/ 0 h 128"/>
                <a:gd name="T4" fmla="*/ 80 w 131"/>
                <a:gd name="T5" fmla="*/ 8 h 128"/>
                <a:gd name="T6" fmla="*/ 8 w 131"/>
                <a:gd name="T7" fmla="*/ 80 h 128"/>
                <a:gd name="T8" fmla="*/ 0 w 131"/>
                <a:gd name="T9" fmla="*/ 100 h 128"/>
                <a:gd name="T10" fmla="*/ 8 w 131"/>
                <a:gd name="T11" fmla="*/ 120 h 128"/>
                <a:gd name="T12" fmla="*/ 28 w 131"/>
                <a:gd name="T13" fmla="*/ 128 h 128"/>
                <a:gd name="T14" fmla="*/ 48 w 131"/>
                <a:gd name="T15" fmla="*/ 120 h 128"/>
                <a:gd name="T16" fmla="*/ 120 w 131"/>
                <a:gd name="T17" fmla="*/ 48 h 128"/>
                <a:gd name="T18" fmla="*/ 120 w 131"/>
                <a:gd name="T19" fmla="*/ 8 h 128"/>
                <a:gd name="T20" fmla="*/ 45 w 131"/>
                <a:gd name="T21" fmla="*/ 117 h 128"/>
                <a:gd name="T22" fmla="*/ 28 w 131"/>
                <a:gd name="T23" fmla="*/ 123 h 128"/>
                <a:gd name="T24" fmla="*/ 11 w 131"/>
                <a:gd name="T25" fmla="*/ 117 h 128"/>
                <a:gd name="T26" fmla="*/ 5 w 131"/>
                <a:gd name="T27" fmla="*/ 100 h 128"/>
                <a:gd name="T28" fmla="*/ 11 w 131"/>
                <a:gd name="T29" fmla="*/ 83 h 128"/>
                <a:gd name="T30" fmla="*/ 46 w 131"/>
                <a:gd name="T31" fmla="*/ 49 h 128"/>
                <a:gd name="T32" fmla="*/ 79 w 131"/>
                <a:gd name="T33" fmla="*/ 82 h 128"/>
                <a:gd name="T34" fmla="*/ 45 w 131"/>
                <a:gd name="T35" fmla="*/ 117 h 128"/>
                <a:gd name="T36" fmla="*/ 82 w 131"/>
                <a:gd name="T37" fmla="*/ 79 h 128"/>
                <a:gd name="T38" fmla="*/ 49 w 131"/>
                <a:gd name="T39" fmla="*/ 46 h 128"/>
                <a:gd name="T40" fmla="*/ 83 w 131"/>
                <a:gd name="T41" fmla="*/ 11 h 128"/>
                <a:gd name="T42" fmla="*/ 100 w 131"/>
                <a:gd name="T43" fmla="*/ 5 h 128"/>
                <a:gd name="T44" fmla="*/ 117 w 131"/>
                <a:gd name="T45" fmla="*/ 11 h 128"/>
                <a:gd name="T46" fmla="*/ 123 w 131"/>
                <a:gd name="T47" fmla="*/ 28 h 128"/>
                <a:gd name="T48" fmla="*/ 117 w 131"/>
                <a:gd name="T49" fmla="*/ 45 h 128"/>
                <a:gd name="T50" fmla="*/ 82 w 131"/>
                <a:gd name="T51" fmla="*/ 7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" h="128">
                  <a:moveTo>
                    <a:pt x="120" y="8"/>
                  </a:moveTo>
                  <a:cubicBezTo>
                    <a:pt x="114" y="3"/>
                    <a:pt x="107" y="0"/>
                    <a:pt x="100" y="0"/>
                  </a:cubicBezTo>
                  <a:cubicBezTo>
                    <a:pt x="92" y="0"/>
                    <a:pt x="85" y="3"/>
                    <a:pt x="80" y="8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3" y="85"/>
                    <a:pt x="0" y="92"/>
                    <a:pt x="0" y="100"/>
                  </a:cubicBezTo>
                  <a:cubicBezTo>
                    <a:pt x="0" y="107"/>
                    <a:pt x="3" y="114"/>
                    <a:pt x="8" y="120"/>
                  </a:cubicBezTo>
                  <a:cubicBezTo>
                    <a:pt x="14" y="125"/>
                    <a:pt x="21" y="128"/>
                    <a:pt x="28" y="128"/>
                  </a:cubicBezTo>
                  <a:cubicBezTo>
                    <a:pt x="36" y="128"/>
                    <a:pt x="43" y="125"/>
                    <a:pt x="48" y="120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31" y="37"/>
                    <a:pt x="131" y="19"/>
                    <a:pt x="120" y="8"/>
                  </a:cubicBezTo>
                  <a:close/>
                  <a:moveTo>
                    <a:pt x="45" y="117"/>
                  </a:moveTo>
                  <a:cubicBezTo>
                    <a:pt x="41" y="121"/>
                    <a:pt x="35" y="123"/>
                    <a:pt x="28" y="123"/>
                  </a:cubicBezTo>
                  <a:cubicBezTo>
                    <a:pt x="22" y="123"/>
                    <a:pt x="16" y="121"/>
                    <a:pt x="11" y="117"/>
                  </a:cubicBezTo>
                  <a:cubicBezTo>
                    <a:pt x="7" y="112"/>
                    <a:pt x="5" y="106"/>
                    <a:pt x="5" y="100"/>
                  </a:cubicBezTo>
                  <a:cubicBezTo>
                    <a:pt x="5" y="93"/>
                    <a:pt x="7" y="87"/>
                    <a:pt x="11" y="8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79" y="82"/>
                    <a:pt x="79" y="82"/>
                    <a:pt x="79" y="82"/>
                  </a:cubicBezTo>
                  <a:lnTo>
                    <a:pt x="45" y="117"/>
                  </a:lnTo>
                  <a:close/>
                  <a:moveTo>
                    <a:pt x="82" y="79"/>
                  </a:moveTo>
                  <a:cubicBezTo>
                    <a:pt x="49" y="46"/>
                    <a:pt x="49" y="46"/>
                    <a:pt x="49" y="46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8" y="7"/>
                    <a:pt x="93" y="5"/>
                    <a:pt x="100" y="5"/>
                  </a:cubicBezTo>
                  <a:cubicBezTo>
                    <a:pt x="106" y="5"/>
                    <a:pt x="112" y="7"/>
                    <a:pt x="117" y="11"/>
                  </a:cubicBezTo>
                  <a:cubicBezTo>
                    <a:pt x="121" y="16"/>
                    <a:pt x="123" y="22"/>
                    <a:pt x="123" y="28"/>
                  </a:cubicBezTo>
                  <a:cubicBezTo>
                    <a:pt x="123" y="35"/>
                    <a:pt x="121" y="41"/>
                    <a:pt x="117" y="45"/>
                  </a:cubicBezTo>
                  <a:lnTo>
                    <a:pt x="82" y="7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557" y="2749"/>
              <a:ext cx="182" cy="168"/>
            </a:xfrm>
            <a:custGeom>
              <a:avLst/>
              <a:gdLst>
                <a:gd name="T0" fmla="*/ 54 w 77"/>
                <a:gd name="T1" fmla="*/ 3 h 71"/>
                <a:gd name="T2" fmla="*/ 40 w 77"/>
                <a:gd name="T3" fmla="*/ 0 h 71"/>
                <a:gd name="T4" fmla="*/ 8 w 77"/>
                <a:gd name="T5" fmla="*/ 22 h 71"/>
                <a:gd name="T6" fmla="*/ 27 w 77"/>
                <a:gd name="T7" fmla="*/ 68 h 71"/>
                <a:gd name="T8" fmla="*/ 40 w 77"/>
                <a:gd name="T9" fmla="*/ 71 h 71"/>
                <a:gd name="T10" fmla="*/ 73 w 77"/>
                <a:gd name="T11" fmla="*/ 49 h 71"/>
                <a:gd name="T12" fmla="*/ 73 w 77"/>
                <a:gd name="T13" fmla="*/ 22 h 71"/>
                <a:gd name="T14" fmla="*/ 54 w 77"/>
                <a:gd name="T15" fmla="*/ 3 h 71"/>
                <a:gd name="T16" fmla="*/ 11 w 77"/>
                <a:gd name="T17" fmla="*/ 43 h 71"/>
                <a:gd name="T18" fmla="*/ 12 w 77"/>
                <a:gd name="T19" fmla="*/ 24 h 71"/>
                <a:gd name="T20" fmla="*/ 29 w 77"/>
                <a:gd name="T21" fmla="*/ 7 h 71"/>
                <a:gd name="T22" fmla="*/ 52 w 77"/>
                <a:gd name="T23" fmla="*/ 7 h 71"/>
                <a:gd name="T24" fmla="*/ 67 w 77"/>
                <a:gd name="T25" fmla="*/ 21 h 71"/>
                <a:gd name="T26" fmla="*/ 68 w 77"/>
                <a:gd name="T27" fmla="*/ 22 h 71"/>
                <a:gd name="T28" fmla="*/ 11 w 77"/>
                <a:gd name="T29" fmla="*/ 45 h 71"/>
                <a:gd name="T30" fmla="*/ 11 w 77"/>
                <a:gd name="T31" fmla="*/ 43 h 71"/>
                <a:gd name="T32" fmla="*/ 69 w 77"/>
                <a:gd name="T33" fmla="*/ 48 h 71"/>
                <a:gd name="T34" fmla="*/ 52 w 77"/>
                <a:gd name="T35" fmla="*/ 64 h 71"/>
                <a:gd name="T36" fmla="*/ 40 w 77"/>
                <a:gd name="T37" fmla="*/ 66 h 71"/>
                <a:gd name="T38" fmla="*/ 28 w 77"/>
                <a:gd name="T39" fmla="*/ 64 h 71"/>
                <a:gd name="T40" fmla="*/ 13 w 77"/>
                <a:gd name="T41" fmla="*/ 51 h 71"/>
                <a:gd name="T42" fmla="*/ 13 w 77"/>
                <a:gd name="T43" fmla="*/ 49 h 71"/>
                <a:gd name="T44" fmla="*/ 70 w 77"/>
                <a:gd name="T45" fmla="*/ 26 h 71"/>
                <a:gd name="T46" fmla="*/ 70 w 77"/>
                <a:gd name="T47" fmla="*/ 28 h 71"/>
                <a:gd name="T48" fmla="*/ 69 w 77"/>
                <a:gd name="T49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" h="71">
                  <a:moveTo>
                    <a:pt x="54" y="3"/>
                  </a:moveTo>
                  <a:cubicBezTo>
                    <a:pt x="50" y="1"/>
                    <a:pt x="45" y="0"/>
                    <a:pt x="40" y="0"/>
                  </a:cubicBezTo>
                  <a:cubicBezTo>
                    <a:pt x="26" y="0"/>
                    <a:pt x="13" y="9"/>
                    <a:pt x="8" y="22"/>
                  </a:cubicBezTo>
                  <a:cubicBezTo>
                    <a:pt x="0" y="40"/>
                    <a:pt x="9" y="61"/>
                    <a:pt x="27" y="68"/>
                  </a:cubicBezTo>
                  <a:cubicBezTo>
                    <a:pt x="31" y="70"/>
                    <a:pt x="36" y="71"/>
                    <a:pt x="40" y="71"/>
                  </a:cubicBezTo>
                  <a:cubicBezTo>
                    <a:pt x="55" y="71"/>
                    <a:pt x="67" y="63"/>
                    <a:pt x="73" y="49"/>
                  </a:cubicBezTo>
                  <a:cubicBezTo>
                    <a:pt x="77" y="41"/>
                    <a:pt x="77" y="31"/>
                    <a:pt x="73" y="22"/>
                  </a:cubicBezTo>
                  <a:cubicBezTo>
                    <a:pt x="70" y="14"/>
                    <a:pt x="63" y="7"/>
                    <a:pt x="54" y="3"/>
                  </a:cubicBezTo>
                  <a:close/>
                  <a:moveTo>
                    <a:pt x="11" y="43"/>
                  </a:moveTo>
                  <a:cubicBezTo>
                    <a:pt x="9" y="37"/>
                    <a:pt x="9" y="30"/>
                    <a:pt x="12" y="24"/>
                  </a:cubicBezTo>
                  <a:cubicBezTo>
                    <a:pt x="15" y="16"/>
                    <a:pt x="21" y="10"/>
                    <a:pt x="29" y="7"/>
                  </a:cubicBezTo>
                  <a:cubicBezTo>
                    <a:pt x="36" y="4"/>
                    <a:pt x="45" y="4"/>
                    <a:pt x="52" y="7"/>
                  </a:cubicBezTo>
                  <a:cubicBezTo>
                    <a:pt x="59" y="10"/>
                    <a:pt x="64" y="15"/>
                    <a:pt x="67" y="21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11" y="45"/>
                    <a:pt x="11" y="45"/>
                    <a:pt x="11" y="45"/>
                  </a:cubicBezTo>
                  <a:lnTo>
                    <a:pt x="11" y="43"/>
                  </a:lnTo>
                  <a:close/>
                  <a:moveTo>
                    <a:pt x="69" y="48"/>
                  </a:moveTo>
                  <a:cubicBezTo>
                    <a:pt x="66" y="55"/>
                    <a:pt x="60" y="61"/>
                    <a:pt x="52" y="64"/>
                  </a:cubicBezTo>
                  <a:cubicBezTo>
                    <a:pt x="48" y="66"/>
                    <a:pt x="44" y="66"/>
                    <a:pt x="40" y="66"/>
                  </a:cubicBezTo>
                  <a:cubicBezTo>
                    <a:pt x="36" y="66"/>
                    <a:pt x="32" y="66"/>
                    <a:pt x="28" y="64"/>
                  </a:cubicBezTo>
                  <a:cubicBezTo>
                    <a:pt x="22" y="61"/>
                    <a:pt x="17" y="57"/>
                    <a:pt x="13" y="5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2" y="34"/>
                    <a:pt x="71" y="41"/>
                    <a:pt x="69" y="4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1701" y="2614"/>
              <a:ext cx="182" cy="168"/>
            </a:xfrm>
            <a:custGeom>
              <a:avLst/>
              <a:gdLst>
                <a:gd name="T0" fmla="*/ 69 w 77"/>
                <a:gd name="T1" fmla="*/ 20 h 71"/>
                <a:gd name="T2" fmla="*/ 37 w 77"/>
                <a:gd name="T3" fmla="*/ 0 h 71"/>
                <a:gd name="T4" fmla="*/ 22 w 77"/>
                <a:gd name="T5" fmla="*/ 3 h 71"/>
                <a:gd name="T6" fmla="*/ 3 w 77"/>
                <a:gd name="T7" fmla="*/ 23 h 71"/>
                <a:gd name="T8" fmla="*/ 5 w 77"/>
                <a:gd name="T9" fmla="*/ 50 h 71"/>
                <a:gd name="T10" fmla="*/ 37 w 77"/>
                <a:gd name="T11" fmla="*/ 71 h 71"/>
                <a:gd name="T12" fmla="*/ 37 w 77"/>
                <a:gd name="T13" fmla="*/ 71 h 71"/>
                <a:gd name="T14" fmla="*/ 52 w 77"/>
                <a:gd name="T15" fmla="*/ 67 h 71"/>
                <a:gd name="T16" fmla="*/ 69 w 77"/>
                <a:gd name="T17" fmla="*/ 20 h 71"/>
                <a:gd name="T18" fmla="*/ 64 w 77"/>
                <a:gd name="T19" fmla="*/ 50 h 71"/>
                <a:gd name="T20" fmla="*/ 50 w 77"/>
                <a:gd name="T21" fmla="*/ 63 h 71"/>
                <a:gd name="T22" fmla="*/ 37 w 77"/>
                <a:gd name="T23" fmla="*/ 66 h 71"/>
                <a:gd name="T24" fmla="*/ 26 w 77"/>
                <a:gd name="T25" fmla="*/ 64 h 71"/>
                <a:gd name="T26" fmla="*/ 9 w 77"/>
                <a:gd name="T27" fmla="*/ 48 h 71"/>
                <a:gd name="T28" fmla="*/ 7 w 77"/>
                <a:gd name="T29" fmla="*/ 29 h 71"/>
                <a:gd name="T30" fmla="*/ 7 w 77"/>
                <a:gd name="T31" fmla="*/ 27 h 71"/>
                <a:gd name="T32" fmla="*/ 65 w 77"/>
                <a:gd name="T33" fmla="*/ 48 h 71"/>
                <a:gd name="T34" fmla="*/ 64 w 77"/>
                <a:gd name="T35" fmla="*/ 50 h 71"/>
                <a:gd name="T36" fmla="*/ 67 w 77"/>
                <a:gd name="T37" fmla="*/ 42 h 71"/>
                <a:gd name="T38" fmla="*/ 66 w 77"/>
                <a:gd name="T39" fmla="*/ 44 h 71"/>
                <a:gd name="T40" fmla="*/ 8 w 77"/>
                <a:gd name="T41" fmla="*/ 23 h 71"/>
                <a:gd name="T42" fmla="*/ 9 w 77"/>
                <a:gd name="T43" fmla="*/ 21 h 71"/>
                <a:gd name="T44" fmla="*/ 24 w 77"/>
                <a:gd name="T45" fmla="*/ 7 h 71"/>
                <a:gd name="T46" fmla="*/ 47 w 77"/>
                <a:gd name="T47" fmla="*/ 6 h 71"/>
                <a:gd name="T48" fmla="*/ 65 w 77"/>
                <a:gd name="T49" fmla="*/ 22 h 71"/>
                <a:gd name="T50" fmla="*/ 67 w 77"/>
                <a:gd name="T51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71">
                  <a:moveTo>
                    <a:pt x="69" y="20"/>
                  </a:moveTo>
                  <a:cubicBezTo>
                    <a:pt x="63" y="8"/>
                    <a:pt x="50" y="0"/>
                    <a:pt x="37" y="0"/>
                  </a:cubicBezTo>
                  <a:cubicBezTo>
                    <a:pt x="31" y="0"/>
                    <a:pt x="26" y="1"/>
                    <a:pt x="22" y="3"/>
                  </a:cubicBezTo>
                  <a:cubicBezTo>
                    <a:pt x="13" y="7"/>
                    <a:pt x="7" y="14"/>
                    <a:pt x="3" y="23"/>
                  </a:cubicBezTo>
                  <a:cubicBezTo>
                    <a:pt x="0" y="32"/>
                    <a:pt x="1" y="42"/>
                    <a:pt x="5" y="50"/>
                  </a:cubicBezTo>
                  <a:cubicBezTo>
                    <a:pt x="10" y="63"/>
                    <a:pt x="23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42" y="71"/>
                    <a:pt x="47" y="70"/>
                    <a:pt x="52" y="67"/>
                  </a:cubicBezTo>
                  <a:cubicBezTo>
                    <a:pt x="69" y="59"/>
                    <a:pt x="77" y="38"/>
                    <a:pt x="69" y="20"/>
                  </a:cubicBezTo>
                  <a:close/>
                  <a:moveTo>
                    <a:pt x="64" y="50"/>
                  </a:moveTo>
                  <a:cubicBezTo>
                    <a:pt x="61" y="56"/>
                    <a:pt x="56" y="60"/>
                    <a:pt x="50" y="63"/>
                  </a:cubicBezTo>
                  <a:cubicBezTo>
                    <a:pt x="45" y="65"/>
                    <a:pt x="41" y="66"/>
                    <a:pt x="37" y="66"/>
                  </a:cubicBezTo>
                  <a:cubicBezTo>
                    <a:pt x="33" y="66"/>
                    <a:pt x="29" y="66"/>
                    <a:pt x="26" y="64"/>
                  </a:cubicBezTo>
                  <a:cubicBezTo>
                    <a:pt x="18" y="62"/>
                    <a:pt x="12" y="56"/>
                    <a:pt x="9" y="48"/>
                  </a:cubicBezTo>
                  <a:cubicBezTo>
                    <a:pt x="6" y="42"/>
                    <a:pt x="5" y="35"/>
                    <a:pt x="7" y="2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5" y="48"/>
                    <a:pt x="65" y="48"/>
                    <a:pt x="65" y="48"/>
                  </a:cubicBezTo>
                  <a:lnTo>
                    <a:pt x="64" y="50"/>
                  </a:lnTo>
                  <a:close/>
                  <a:moveTo>
                    <a:pt x="67" y="42"/>
                  </a:moveTo>
                  <a:cubicBezTo>
                    <a:pt x="66" y="44"/>
                    <a:pt x="66" y="44"/>
                    <a:pt x="66" y="4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5"/>
                    <a:pt x="17" y="10"/>
                    <a:pt x="24" y="7"/>
                  </a:cubicBezTo>
                  <a:cubicBezTo>
                    <a:pt x="31" y="4"/>
                    <a:pt x="39" y="4"/>
                    <a:pt x="47" y="6"/>
                  </a:cubicBezTo>
                  <a:cubicBezTo>
                    <a:pt x="55" y="9"/>
                    <a:pt x="61" y="15"/>
                    <a:pt x="65" y="22"/>
                  </a:cubicBezTo>
                  <a:cubicBezTo>
                    <a:pt x="67" y="29"/>
                    <a:pt x="68" y="36"/>
                    <a:pt x="67" y="4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1008" y="2614"/>
              <a:ext cx="213" cy="303"/>
            </a:xfrm>
            <a:custGeom>
              <a:avLst/>
              <a:gdLst>
                <a:gd name="T0" fmla="*/ 89 w 90"/>
                <a:gd name="T1" fmla="*/ 44 h 128"/>
                <a:gd name="T2" fmla="*/ 61 w 90"/>
                <a:gd name="T3" fmla="*/ 25 h 128"/>
                <a:gd name="T4" fmla="*/ 61 w 90"/>
                <a:gd name="T5" fmla="*/ 19 h 128"/>
                <a:gd name="T6" fmla="*/ 62 w 90"/>
                <a:gd name="T7" fmla="*/ 19 h 128"/>
                <a:gd name="T8" fmla="*/ 66 w 90"/>
                <a:gd name="T9" fmla="*/ 13 h 128"/>
                <a:gd name="T10" fmla="*/ 66 w 90"/>
                <a:gd name="T11" fmla="*/ 6 h 128"/>
                <a:gd name="T12" fmla="*/ 60 w 90"/>
                <a:gd name="T13" fmla="*/ 0 h 128"/>
                <a:gd name="T14" fmla="*/ 30 w 90"/>
                <a:gd name="T15" fmla="*/ 0 h 128"/>
                <a:gd name="T16" fmla="*/ 24 w 90"/>
                <a:gd name="T17" fmla="*/ 6 h 128"/>
                <a:gd name="T18" fmla="*/ 24 w 90"/>
                <a:gd name="T19" fmla="*/ 13 h 128"/>
                <a:gd name="T20" fmla="*/ 28 w 90"/>
                <a:gd name="T21" fmla="*/ 19 h 128"/>
                <a:gd name="T22" fmla="*/ 29 w 90"/>
                <a:gd name="T23" fmla="*/ 19 h 128"/>
                <a:gd name="T24" fmla="*/ 29 w 90"/>
                <a:gd name="T25" fmla="*/ 25 h 128"/>
                <a:gd name="T26" fmla="*/ 1 w 90"/>
                <a:gd name="T27" fmla="*/ 44 h 128"/>
                <a:gd name="T28" fmla="*/ 0 w 90"/>
                <a:gd name="T29" fmla="*/ 46 h 128"/>
                <a:gd name="T30" fmla="*/ 0 w 90"/>
                <a:gd name="T31" fmla="*/ 122 h 128"/>
                <a:gd name="T32" fmla="*/ 6 w 90"/>
                <a:gd name="T33" fmla="*/ 128 h 128"/>
                <a:gd name="T34" fmla="*/ 84 w 90"/>
                <a:gd name="T35" fmla="*/ 128 h 128"/>
                <a:gd name="T36" fmla="*/ 90 w 90"/>
                <a:gd name="T37" fmla="*/ 122 h 128"/>
                <a:gd name="T38" fmla="*/ 90 w 90"/>
                <a:gd name="T39" fmla="*/ 46 h 128"/>
                <a:gd name="T40" fmla="*/ 89 w 90"/>
                <a:gd name="T41" fmla="*/ 44 h 128"/>
                <a:gd name="T42" fmla="*/ 29 w 90"/>
                <a:gd name="T43" fmla="*/ 15 h 128"/>
                <a:gd name="T44" fmla="*/ 29 w 90"/>
                <a:gd name="T45" fmla="*/ 5 h 128"/>
                <a:gd name="T46" fmla="*/ 61 w 90"/>
                <a:gd name="T47" fmla="*/ 5 h 128"/>
                <a:gd name="T48" fmla="*/ 61 w 90"/>
                <a:gd name="T49" fmla="*/ 15 h 128"/>
                <a:gd name="T50" fmla="*/ 29 w 90"/>
                <a:gd name="T51" fmla="*/ 15 h 128"/>
                <a:gd name="T52" fmla="*/ 85 w 90"/>
                <a:gd name="T53" fmla="*/ 123 h 128"/>
                <a:gd name="T54" fmla="*/ 5 w 90"/>
                <a:gd name="T55" fmla="*/ 123 h 128"/>
                <a:gd name="T56" fmla="*/ 5 w 90"/>
                <a:gd name="T57" fmla="*/ 47 h 128"/>
                <a:gd name="T58" fmla="*/ 33 w 90"/>
                <a:gd name="T59" fmla="*/ 28 h 128"/>
                <a:gd name="T60" fmla="*/ 33 w 90"/>
                <a:gd name="T61" fmla="*/ 19 h 128"/>
                <a:gd name="T62" fmla="*/ 57 w 90"/>
                <a:gd name="T63" fmla="*/ 19 h 128"/>
                <a:gd name="T64" fmla="*/ 57 w 90"/>
                <a:gd name="T65" fmla="*/ 28 h 128"/>
                <a:gd name="T66" fmla="*/ 85 w 90"/>
                <a:gd name="T67" fmla="*/ 47 h 128"/>
                <a:gd name="T68" fmla="*/ 85 w 90"/>
                <a:gd name="T6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128">
                  <a:moveTo>
                    <a:pt x="89" y="44"/>
                  </a:moveTo>
                  <a:cubicBezTo>
                    <a:pt x="61" y="25"/>
                    <a:pt x="61" y="25"/>
                    <a:pt x="61" y="2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18"/>
                    <a:pt x="66" y="16"/>
                    <a:pt x="66" y="13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3"/>
                    <a:pt x="63" y="0"/>
                    <a:pt x="6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7" y="0"/>
                    <a:pt x="24" y="3"/>
                    <a:pt x="24" y="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6"/>
                    <a:pt x="26" y="18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7" y="128"/>
                    <a:pt x="90" y="125"/>
                    <a:pt x="90" y="122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5"/>
                    <a:pt x="90" y="44"/>
                    <a:pt x="89" y="44"/>
                  </a:cubicBezTo>
                  <a:close/>
                  <a:moveTo>
                    <a:pt x="29" y="1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15"/>
                    <a:pt x="61" y="15"/>
                    <a:pt x="61" y="15"/>
                  </a:cubicBezTo>
                  <a:lnTo>
                    <a:pt x="29" y="15"/>
                  </a:lnTo>
                  <a:close/>
                  <a:moveTo>
                    <a:pt x="8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85" y="47"/>
                    <a:pt x="85" y="47"/>
                    <a:pt x="85" y="47"/>
                  </a:cubicBezTo>
                  <a:lnTo>
                    <a:pt x="85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2"/>
            <p:cNvSpPr>
              <a:spLocks noEditPoints="1"/>
            </p:cNvSpPr>
            <p:nvPr/>
          </p:nvSpPr>
          <p:spPr bwMode="auto">
            <a:xfrm>
              <a:off x="1048" y="2766"/>
              <a:ext cx="133" cy="99"/>
            </a:xfrm>
            <a:custGeom>
              <a:avLst/>
              <a:gdLst>
                <a:gd name="T0" fmla="*/ 0 w 56"/>
                <a:gd name="T1" fmla="*/ 6 h 42"/>
                <a:gd name="T2" fmla="*/ 0 w 56"/>
                <a:gd name="T3" fmla="*/ 36 h 42"/>
                <a:gd name="T4" fmla="*/ 6 w 56"/>
                <a:gd name="T5" fmla="*/ 42 h 42"/>
                <a:gd name="T6" fmla="*/ 50 w 56"/>
                <a:gd name="T7" fmla="*/ 42 h 42"/>
                <a:gd name="T8" fmla="*/ 56 w 56"/>
                <a:gd name="T9" fmla="*/ 36 h 42"/>
                <a:gd name="T10" fmla="*/ 56 w 56"/>
                <a:gd name="T11" fmla="*/ 6 h 42"/>
                <a:gd name="T12" fmla="*/ 50 w 56"/>
                <a:gd name="T13" fmla="*/ 0 h 42"/>
                <a:gd name="T14" fmla="*/ 6 w 56"/>
                <a:gd name="T15" fmla="*/ 0 h 42"/>
                <a:gd name="T16" fmla="*/ 0 w 56"/>
                <a:gd name="T17" fmla="*/ 6 h 42"/>
                <a:gd name="T18" fmla="*/ 52 w 56"/>
                <a:gd name="T19" fmla="*/ 5 h 42"/>
                <a:gd name="T20" fmla="*/ 52 w 56"/>
                <a:gd name="T21" fmla="*/ 37 h 42"/>
                <a:gd name="T22" fmla="*/ 4 w 56"/>
                <a:gd name="T23" fmla="*/ 37 h 42"/>
                <a:gd name="T24" fmla="*/ 4 w 56"/>
                <a:gd name="T25" fmla="*/ 5 h 42"/>
                <a:gd name="T26" fmla="*/ 52 w 56"/>
                <a:gd name="T2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42">
                  <a:moveTo>
                    <a:pt x="0" y="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2" y="42"/>
                    <a:pt x="6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4" y="42"/>
                    <a:pt x="56" y="39"/>
                    <a:pt x="56" y="3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3"/>
                    <a:pt x="54" y="0"/>
                    <a:pt x="5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  <a:moveTo>
                    <a:pt x="52" y="5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52" y="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358" y="2648"/>
              <a:ext cx="302" cy="236"/>
            </a:xfrm>
            <a:custGeom>
              <a:avLst/>
              <a:gdLst>
                <a:gd name="T0" fmla="*/ 122 w 128"/>
                <a:gd name="T1" fmla="*/ 14 h 100"/>
                <a:gd name="T2" fmla="*/ 89 w 128"/>
                <a:gd name="T3" fmla="*/ 14 h 100"/>
                <a:gd name="T4" fmla="*/ 89 w 128"/>
                <a:gd name="T5" fmla="*/ 6 h 100"/>
                <a:gd name="T6" fmla="*/ 83 w 128"/>
                <a:gd name="T7" fmla="*/ 0 h 100"/>
                <a:gd name="T8" fmla="*/ 45 w 128"/>
                <a:gd name="T9" fmla="*/ 0 h 100"/>
                <a:gd name="T10" fmla="*/ 39 w 128"/>
                <a:gd name="T11" fmla="*/ 6 h 100"/>
                <a:gd name="T12" fmla="*/ 39 w 128"/>
                <a:gd name="T13" fmla="*/ 14 h 100"/>
                <a:gd name="T14" fmla="*/ 6 w 128"/>
                <a:gd name="T15" fmla="*/ 14 h 100"/>
                <a:gd name="T16" fmla="*/ 0 w 128"/>
                <a:gd name="T17" fmla="*/ 20 h 100"/>
                <a:gd name="T18" fmla="*/ 0 w 128"/>
                <a:gd name="T19" fmla="*/ 94 h 100"/>
                <a:gd name="T20" fmla="*/ 6 w 128"/>
                <a:gd name="T21" fmla="*/ 100 h 100"/>
                <a:gd name="T22" fmla="*/ 122 w 128"/>
                <a:gd name="T23" fmla="*/ 100 h 100"/>
                <a:gd name="T24" fmla="*/ 128 w 128"/>
                <a:gd name="T25" fmla="*/ 94 h 100"/>
                <a:gd name="T26" fmla="*/ 128 w 128"/>
                <a:gd name="T27" fmla="*/ 20 h 100"/>
                <a:gd name="T28" fmla="*/ 122 w 128"/>
                <a:gd name="T29" fmla="*/ 14 h 100"/>
                <a:gd name="T30" fmla="*/ 44 w 128"/>
                <a:gd name="T31" fmla="*/ 4 h 100"/>
                <a:gd name="T32" fmla="*/ 84 w 128"/>
                <a:gd name="T33" fmla="*/ 4 h 100"/>
                <a:gd name="T34" fmla="*/ 84 w 128"/>
                <a:gd name="T35" fmla="*/ 14 h 100"/>
                <a:gd name="T36" fmla="*/ 44 w 128"/>
                <a:gd name="T37" fmla="*/ 14 h 100"/>
                <a:gd name="T38" fmla="*/ 44 w 128"/>
                <a:gd name="T39" fmla="*/ 4 h 100"/>
                <a:gd name="T40" fmla="*/ 123 w 128"/>
                <a:gd name="T41" fmla="*/ 96 h 100"/>
                <a:gd name="T42" fmla="*/ 5 w 128"/>
                <a:gd name="T43" fmla="*/ 96 h 100"/>
                <a:gd name="T44" fmla="*/ 5 w 128"/>
                <a:gd name="T45" fmla="*/ 19 h 100"/>
                <a:gd name="T46" fmla="*/ 123 w 128"/>
                <a:gd name="T47" fmla="*/ 19 h 100"/>
                <a:gd name="T48" fmla="*/ 123 w 128"/>
                <a:gd name="T49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00">
                  <a:moveTo>
                    <a:pt x="122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2"/>
                    <a:pt x="86" y="0"/>
                    <a:pt x="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0"/>
                    <a:pt x="39" y="2"/>
                    <a:pt x="39" y="6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7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0"/>
                    <a:pt x="6" y="100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5" y="100"/>
                    <a:pt x="128" y="98"/>
                    <a:pt x="128" y="94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17"/>
                    <a:pt x="125" y="14"/>
                    <a:pt x="122" y="14"/>
                  </a:cubicBezTo>
                  <a:close/>
                  <a:moveTo>
                    <a:pt x="44" y="4"/>
                  </a:moveTo>
                  <a:cubicBezTo>
                    <a:pt x="84" y="4"/>
                    <a:pt x="84" y="4"/>
                    <a:pt x="84" y="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44" y="4"/>
                  </a:lnTo>
                  <a:close/>
                  <a:moveTo>
                    <a:pt x="123" y="96"/>
                  </a:moveTo>
                  <a:cubicBezTo>
                    <a:pt x="5" y="96"/>
                    <a:pt x="5" y="96"/>
                    <a:pt x="5" y="9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23" y="19"/>
                    <a:pt x="123" y="19"/>
                    <a:pt x="123" y="19"/>
                  </a:cubicBezTo>
                  <a:lnTo>
                    <a:pt x="123" y="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50" y="2728"/>
              <a:ext cx="118" cy="116"/>
            </a:xfrm>
            <a:custGeom>
              <a:avLst/>
              <a:gdLst>
                <a:gd name="T0" fmla="*/ 10 w 50"/>
                <a:gd name="T1" fmla="*/ 34 h 49"/>
                <a:gd name="T2" fmla="*/ 15 w 50"/>
                <a:gd name="T3" fmla="*/ 34 h 49"/>
                <a:gd name="T4" fmla="*/ 15 w 50"/>
                <a:gd name="T5" fmla="*/ 39 h 49"/>
                <a:gd name="T6" fmla="*/ 25 w 50"/>
                <a:gd name="T7" fmla="*/ 49 h 49"/>
                <a:gd name="T8" fmla="*/ 35 w 50"/>
                <a:gd name="T9" fmla="*/ 39 h 49"/>
                <a:gd name="T10" fmla="*/ 35 w 50"/>
                <a:gd name="T11" fmla="*/ 34 h 49"/>
                <a:gd name="T12" fmla="*/ 40 w 50"/>
                <a:gd name="T13" fmla="*/ 34 h 49"/>
                <a:gd name="T14" fmla="*/ 50 w 50"/>
                <a:gd name="T15" fmla="*/ 24 h 49"/>
                <a:gd name="T16" fmla="*/ 40 w 50"/>
                <a:gd name="T17" fmla="*/ 14 h 49"/>
                <a:gd name="T18" fmla="*/ 35 w 50"/>
                <a:gd name="T19" fmla="*/ 14 h 49"/>
                <a:gd name="T20" fmla="*/ 35 w 50"/>
                <a:gd name="T21" fmla="*/ 9 h 49"/>
                <a:gd name="T22" fmla="*/ 25 w 50"/>
                <a:gd name="T23" fmla="*/ 0 h 49"/>
                <a:gd name="T24" fmla="*/ 15 w 50"/>
                <a:gd name="T25" fmla="*/ 9 h 49"/>
                <a:gd name="T26" fmla="*/ 15 w 50"/>
                <a:gd name="T27" fmla="*/ 14 h 49"/>
                <a:gd name="T28" fmla="*/ 10 w 50"/>
                <a:gd name="T29" fmla="*/ 14 h 49"/>
                <a:gd name="T30" fmla="*/ 0 w 50"/>
                <a:gd name="T31" fmla="*/ 24 h 49"/>
                <a:gd name="T32" fmla="*/ 10 w 50"/>
                <a:gd name="T33" fmla="*/ 34 h 49"/>
                <a:gd name="T34" fmla="*/ 10 w 50"/>
                <a:gd name="T35" fmla="*/ 19 h 49"/>
                <a:gd name="T36" fmla="*/ 20 w 50"/>
                <a:gd name="T37" fmla="*/ 19 h 49"/>
                <a:gd name="T38" fmla="*/ 20 w 50"/>
                <a:gd name="T39" fmla="*/ 9 h 49"/>
                <a:gd name="T40" fmla="*/ 25 w 50"/>
                <a:gd name="T41" fmla="*/ 4 h 49"/>
                <a:gd name="T42" fmla="*/ 30 w 50"/>
                <a:gd name="T43" fmla="*/ 9 h 49"/>
                <a:gd name="T44" fmla="*/ 30 w 50"/>
                <a:gd name="T45" fmla="*/ 19 h 49"/>
                <a:gd name="T46" fmla="*/ 40 w 50"/>
                <a:gd name="T47" fmla="*/ 19 h 49"/>
                <a:gd name="T48" fmla="*/ 45 w 50"/>
                <a:gd name="T49" fmla="*/ 24 h 49"/>
                <a:gd name="T50" fmla="*/ 40 w 50"/>
                <a:gd name="T51" fmla="*/ 29 h 49"/>
                <a:gd name="T52" fmla="*/ 30 w 50"/>
                <a:gd name="T53" fmla="*/ 29 h 49"/>
                <a:gd name="T54" fmla="*/ 30 w 50"/>
                <a:gd name="T55" fmla="*/ 39 h 49"/>
                <a:gd name="T56" fmla="*/ 25 w 50"/>
                <a:gd name="T57" fmla="*/ 44 h 49"/>
                <a:gd name="T58" fmla="*/ 20 w 50"/>
                <a:gd name="T59" fmla="*/ 39 h 49"/>
                <a:gd name="T60" fmla="*/ 20 w 50"/>
                <a:gd name="T61" fmla="*/ 29 h 49"/>
                <a:gd name="T62" fmla="*/ 10 w 50"/>
                <a:gd name="T63" fmla="*/ 29 h 49"/>
                <a:gd name="T64" fmla="*/ 5 w 50"/>
                <a:gd name="T65" fmla="*/ 24 h 49"/>
                <a:gd name="T66" fmla="*/ 10 w 50"/>
                <a:gd name="T67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49">
                  <a:moveTo>
                    <a:pt x="10" y="34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20" y="49"/>
                    <a:pt x="25" y="49"/>
                  </a:cubicBezTo>
                  <a:cubicBezTo>
                    <a:pt x="30" y="49"/>
                    <a:pt x="35" y="44"/>
                    <a:pt x="35" y="39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5" y="34"/>
                    <a:pt x="50" y="29"/>
                    <a:pt x="50" y="24"/>
                  </a:cubicBezTo>
                  <a:cubicBezTo>
                    <a:pt x="50" y="19"/>
                    <a:pt x="45" y="14"/>
                    <a:pt x="40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4"/>
                    <a:pt x="30" y="0"/>
                    <a:pt x="25" y="0"/>
                  </a:cubicBezTo>
                  <a:cubicBezTo>
                    <a:pt x="20" y="0"/>
                    <a:pt x="15" y="4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0" y="19"/>
                    <a:pt x="0" y="24"/>
                  </a:cubicBezTo>
                  <a:cubicBezTo>
                    <a:pt x="0" y="29"/>
                    <a:pt x="5" y="34"/>
                    <a:pt x="10" y="34"/>
                  </a:cubicBezTo>
                  <a:close/>
                  <a:moveTo>
                    <a:pt x="10" y="1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6"/>
                    <a:pt x="22" y="4"/>
                    <a:pt x="25" y="4"/>
                  </a:cubicBezTo>
                  <a:cubicBezTo>
                    <a:pt x="28" y="4"/>
                    <a:pt x="30" y="6"/>
                    <a:pt x="30" y="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3" y="19"/>
                    <a:pt x="45" y="21"/>
                    <a:pt x="45" y="24"/>
                  </a:cubicBezTo>
                  <a:cubicBezTo>
                    <a:pt x="45" y="27"/>
                    <a:pt x="43" y="29"/>
                    <a:pt x="4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2"/>
                    <a:pt x="28" y="44"/>
                    <a:pt x="25" y="44"/>
                  </a:cubicBezTo>
                  <a:cubicBezTo>
                    <a:pt x="22" y="44"/>
                    <a:pt x="20" y="42"/>
                    <a:pt x="20" y="3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5" y="21"/>
                    <a:pt x="7" y="19"/>
                    <a:pt x="10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 noEditPoints="1"/>
            </p:cNvSpPr>
            <p:nvPr/>
          </p:nvSpPr>
          <p:spPr bwMode="auto">
            <a:xfrm>
              <a:off x="7024" y="2008"/>
              <a:ext cx="287" cy="303"/>
            </a:xfrm>
            <a:custGeom>
              <a:avLst/>
              <a:gdLst>
                <a:gd name="T0" fmla="*/ 121 w 121"/>
                <a:gd name="T1" fmla="*/ 23 h 128"/>
                <a:gd name="T2" fmla="*/ 118 w 121"/>
                <a:gd name="T3" fmla="*/ 21 h 128"/>
                <a:gd name="T4" fmla="*/ 62 w 121"/>
                <a:gd name="T5" fmla="*/ 0 h 128"/>
                <a:gd name="T6" fmla="*/ 62 w 121"/>
                <a:gd name="T7" fmla="*/ 0 h 128"/>
                <a:gd name="T8" fmla="*/ 62 w 121"/>
                <a:gd name="T9" fmla="*/ 0 h 128"/>
                <a:gd name="T10" fmla="*/ 59 w 121"/>
                <a:gd name="T11" fmla="*/ 0 h 128"/>
                <a:gd name="T12" fmla="*/ 59 w 121"/>
                <a:gd name="T13" fmla="*/ 1 h 128"/>
                <a:gd name="T14" fmla="*/ 3 w 121"/>
                <a:gd name="T15" fmla="*/ 21 h 128"/>
                <a:gd name="T16" fmla="*/ 0 w 121"/>
                <a:gd name="T17" fmla="*/ 23 h 128"/>
                <a:gd name="T18" fmla="*/ 0 w 121"/>
                <a:gd name="T19" fmla="*/ 24 h 128"/>
                <a:gd name="T20" fmla="*/ 59 w 121"/>
                <a:gd name="T21" fmla="*/ 127 h 128"/>
                <a:gd name="T22" fmla="*/ 62 w 121"/>
                <a:gd name="T23" fmla="*/ 127 h 128"/>
                <a:gd name="T24" fmla="*/ 62 w 121"/>
                <a:gd name="T25" fmla="*/ 127 h 128"/>
                <a:gd name="T26" fmla="*/ 121 w 121"/>
                <a:gd name="T27" fmla="*/ 23 h 128"/>
                <a:gd name="T28" fmla="*/ 116 w 121"/>
                <a:gd name="T29" fmla="*/ 26 h 128"/>
                <a:gd name="T30" fmla="*/ 111 w 121"/>
                <a:gd name="T31" fmla="*/ 54 h 128"/>
                <a:gd name="T32" fmla="*/ 98 w 121"/>
                <a:gd name="T33" fmla="*/ 82 h 128"/>
                <a:gd name="T34" fmla="*/ 80 w 121"/>
                <a:gd name="T35" fmla="*/ 105 h 128"/>
                <a:gd name="T36" fmla="*/ 61 w 121"/>
                <a:gd name="T37" fmla="*/ 122 h 128"/>
                <a:gd name="T38" fmla="*/ 60 w 121"/>
                <a:gd name="T39" fmla="*/ 123 h 128"/>
                <a:gd name="T40" fmla="*/ 60 w 121"/>
                <a:gd name="T41" fmla="*/ 122 h 128"/>
                <a:gd name="T42" fmla="*/ 40 w 121"/>
                <a:gd name="T43" fmla="*/ 105 h 128"/>
                <a:gd name="T44" fmla="*/ 23 w 121"/>
                <a:gd name="T45" fmla="*/ 82 h 128"/>
                <a:gd name="T46" fmla="*/ 10 w 121"/>
                <a:gd name="T47" fmla="*/ 54 h 128"/>
                <a:gd name="T48" fmla="*/ 5 w 121"/>
                <a:gd name="T49" fmla="*/ 26 h 128"/>
                <a:gd name="T50" fmla="*/ 5 w 121"/>
                <a:gd name="T51" fmla="*/ 25 h 128"/>
                <a:gd name="T52" fmla="*/ 6 w 121"/>
                <a:gd name="T53" fmla="*/ 25 h 128"/>
                <a:gd name="T54" fmla="*/ 33 w 121"/>
                <a:gd name="T55" fmla="*/ 20 h 128"/>
                <a:gd name="T56" fmla="*/ 60 w 121"/>
                <a:gd name="T57" fmla="*/ 6 h 128"/>
                <a:gd name="T58" fmla="*/ 60 w 121"/>
                <a:gd name="T59" fmla="*/ 5 h 128"/>
                <a:gd name="T60" fmla="*/ 61 w 121"/>
                <a:gd name="T61" fmla="*/ 6 h 128"/>
                <a:gd name="T62" fmla="*/ 88 w 121"/>
                <a:gd name="T63" fmla="*/ 20 h 128"/>
                <a:gd name="T64" fmla="*/ 115 w 121"/>
                <a:gd name="T65" fmla="*/ 25 h 128"/>
                <a:gd name="T66" fmla="*/ 116 w 121"/>
                <a:gd name="T67" fmla="*/ 25 h 128"/>
                <a:gd name="T68" fmla="*/ 116 w 121"/>
                <a:gd name="T69" fmla="*/ 2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28">
                  <a:moveTo>
                    <a:pt x="121" y="23"/>
                  </a:moveTo>
                  <a:cubicBezTo>
                    <a:pt x="121" y="22"/>
                    <a:pt x="120" y="21"/>
                    <a:pt x="118" y="21"/>
                  </a:cubicBezTo>
                  <a:cubicBezTo>
                    <a:pt x="108" y="20"/>
                    <a:pt x="81" y="17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40" y="17"/>
                    <a:pt x="13" y="20"/>
                    <a:pt x="3" y="21"/>
                  </a:cubicBezTo>
                  <a:cubicBezTo>
                    <a:pt x="1" y="21"/>
                    <a:pt x="0" y="2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71"/>
                    <a:pt x="32" y="109"/>
                    <a:pt x="59" y="127"/>
                  </a:cubicBezTo>
                  <a:cubicBezTo>
                    <a:pt x="60" y="128"/>
                    <a:pt x="61" y="128"/>
                    <a:pt x="62" y="127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89" y="108"/>
                    <a:pt x="119" y="71"/>
                    <a:pt x="121" y="23"/>
                  </a:cubicBezTo>
                  <a:close/>
                  <a:moveTo>
                    <a:pt x="116" y="26"/>
                  </a:moveTo>
                  <a:cubicBezTo>
                    <a:pt x="115" y="36"/>
                    <a:pt x="114" y="45"/>
                    <a:pt x="111" y="54"/>
                  </a:cubicBezTo>
                  <a:cubicBezTo>
                    <a:pt x="108" y="63"/>
                    <a:pt x="104" y="73"/>
                    <a:pt x="98" y="82"/>
                  </a:cubicBezTo>
                  <a:cubicBezTo>
                    <a:pt x="93" y="90"/>
                    <a:pt x="87" y="98"/>
                    <a:pt x="80" y="105"/>
                  </a:cubicBezTo>
                  <a:cubicBezTo>
                    <a:pt x="75" y="112"/>
                    <a:pt x="68" y="117"/>
                    <a:pt x="61" y="122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3" y="117"/>
                    <a:pt x="46" y="112"/>
                    <a:pt x="40" y="105"/>
                  </a:cubicBezTo>
                  <a:cubicBezTo>
                    <a:pt x="34" y="98"/>
                    <a:pt x="28" y="90"/>
                    <a:pt x="23" y="82"/>
                  </a:cubicBezTo>
                  <a:cubicBezTo>
                    <a:pt x="17" y="73"/>
                    <a:pt x="13" y="63"/>
                    <a:pt x="10" y="54"/>
                  </a:cubicBezTo>
                  <a:cubicBezTo>
                    <a:pt x="7" y="45"/>
                    <a:pt x="6" y="36"/>
                    <a:pt x="5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6" y="24"/>
                    <a:pt x="25" y="23"/>
                    <a:pt x="33" y="20"/>
                  </a:cubicBezTo>
                  <a:cubicBezTo>
                    <a:pt x="43" y="16"/>
                    <a:pt x="52" y="12"/>
                    <a:pt x="60" y="6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9" y="12"/>
                    <a:pt x="78" y="16"/>
                    <a:pt x="88" y="20"/>
                  </a:cubicBezTo>
                  <a:cubicBezTo>
                    <a:pt x="96" y="23"/>
                    <a:pt x="105" y="24"/>
                    <a:pt x="115" y="25"/>
                  </a:cubicBezTo>
                  <a:cubicBezTo>
                    <a:pt x="116" y="25"/>
                    <a:pt x="116" y="25"/>
                    <a:pt x="116" y="25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7119" y="2122"/>
              <a:ext cx="104" cy="73"/>
            </a:xfrm>
            <a:custGeom>
              <a:avLst/>
              <a:gdLst>
                <a:gd name="T0" fmla="*/ 40 w 44"/>
                <a:gd name="T1" fmla="*/ 0 h 31"/>
                <a:gd name="T2" fmla="*/ 16 w 44"/>
                <a:gd name="T3" fmla="*/ 25 h 31"/>
                <a:gd name="T4" fmla="*/ 4 w 44"/>
                <a:gd name="T5" fmla="*/ 14 h 31"/>
                <a:gd name="T6" fmla="*/ 1 w 44"/>
                <a:gd name="T7" fmla="*/ 14 h 31"/>
                <a:gd name="T8" fmla="*/ 1 w 44"/>
                <a:gd name="T9" fmla="*/ 17 h 31"/>
                <a:gd name="T10" fmla="*/ 13 w 44"/>
                <a:gd name="T11" fmla="*/ 29 h 31"/>
                <a:gd name="T12" fmla="*/ 14 w 44"/>
                <a:gd name="T13" fmla="*/ 30 h 31"/>
                <a:gd name="T14" fmla="*/ 17 w 44"/>
                <a:gd name="T15" fmla="*/ 30 h 31"/>
                <a:gd name="T16" fmla="*/ 44 w 44"/>
                <a:gd name="T17" fmla="*/ 4 h 31"/>
                <a:gd name="T18" fmla="*/ 44 w 44"/>
                <a:gd name="T19" fmla="*/ 2 h 31"/>
                <a:gd name="T20" fmla="*/ 44 w 44"/>
                <a:gd name="T21" fmla="*/ 0 h 31"/>
                <a:gd name="T22" fmla="*/ 40 w 44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31">
                  <a:moveTo>
                    <a:pt x="40" y="0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3"/>
                    <a:pt x="44" y="3"/>
                    <a:pt x="44" y="2"/>
                  </a:cubicBezTo>
                  <a:cubicBezTo>
                    <a:pt x="44" y="1"/>
                    <a:pt x="44" y="1"/>
                    <a:pt x="44" y="0"/>
                  </a:cubicBezTo>
                  <a:cubicBezTo>
                    <a:pt x="43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6421" y="2008"/>
              <a:ext cx="284" cy="303"/>
            </a:xfrm>
            <a:custGeom>
              <a:avLst/>
              <a:gdLst>
                <a:gd name="T0" fmla="*/ 120 w 120"/>
                <a:gd name="T1" fmla="*/ 23 h 128"/>
                <a:gd name="T2" fmla="*/ 118 w 120"/>
                <a:gd name="T3" fmla="*/ 21 h 128"/>
                <a:gd name="T4" fmla="*/ 62 w 120"/>
                <a:gd name="T5" fmla="*/ 1 h 128"/>
                <a:gd name="T6" fmla="*/ 61 w 120"/>
                <a:gd name="T7" fmla="*/ 0 h 128"/>
                <a:gd name="T8" fmla="*/ 61 w 120"/>
                <a:gd name="T9" fmla="*/ 0 h 128"/>
                <a:gd name="T10" fmla="*/ 59 w 120"/>
                <a:gd name="T11" fmla="*/ 0 h 128"/>
                <a:gd name="T12" fmla="*/ 58 w 120"/>
                <a:gd name="T13" fmla="*/ 1 h 128"/>
                <a:gd name="T14" fmla="*/ 2 w 120"/>
                <a:gd name="T15" fmla="*/ 21 h 128"/>
                <a:gd name="T16" fmla="*/ 0 w 120"/>
                <a:gd name="T17" fmla="*/ 23 h 128"/>
                <a:gd name="T18" fmla="*/ 0 w 120"/>
                <a:gd name="T19" fmla="*/ 24 h 128"/>
                <a:gd name="T20" fmla="*/ 59 w 120"/>
                <a:gd name="T21" fmla="*/ 128 h 128"/>
                <a:gd name="T22" fmla="*/ 61 w 120"/>
                <a:gd name="T23" fmla="*/ 128 h 128"/>
                <a:gd name="T24" fmla="*/ 62 w 120"/>
                <a:gd name="T25" fmla="*/ 127 h 128"/>
                <a:gd name="T26" fmla="*/ 120 w 120"/>
                <a:gd name="T27" fmla="*/ 24 h 128"/>
                <a:gd name="T28" fmla="*/ 120 w 120"/>
                <a:gd name="T29" fmla="*/ 23 h 128"/>
                <a:gd name="T30" fmla="*/ 115 w 120"/>
                <a:gd name="T31" fmla="*/ 27 h 128"/>
                <a:gd name="T32" fmla="*/ 110 w 120"/>
                <a:gd name="T33" fmla="*/ 54 h 128"/>
                <a:gd name="T34" fmla="*/ 98 w 120"/>
                <a:gd name="T35" fmla="*/ 82 h 128"/>
                <a:gd name="T36" fmla="*/ 80 w 120"/>
                <a:gd name="T37" fmla="*/ 105 h 128"/>
                <a:gd name="T38" fmla="*/ 61 w 120"/>
                <a:gd name="T39" fmla="*/ 122 h 128"/>
                <a:gd name="T40" fmla="*/ 60 w 120"/>
                <a:gd name="T41" fmla="*/ 123 h 128"/>
                <a:gd name="T42" fmla="*/ 59 w 120"/>
                <a:gd name="T43" fmla="*/ 122 h 128"/>
                <a:gd name="T44" fmla="*/ 40 w 120"/>
                <a:gd name="T45" fmla="*/ 105 h 128"/>
                <a:gd name="T46" fmla="*/ 22 w 120"/>
                <a:gd name="T47" fmla="*/ 82 h 128"/>
                <a:gd name="T48" fmla="*/ 10 w 120"/>
                <a:gd name="T49" fmla="*/ 54 h 128"/>
                <a:gd name="T50" fmla="*/ 5 w 120"/>
                <a:gd name="T51" fmla="*/ 27 h 128"/>
                <a:gd name="T52" fmla="*/ 4 w 120"/>
                <a:gd name="T53" fmla="*/ 25 h 128"/>
                <a:gd name="T54" fmla="*/ 6 w 120"/>
                <a:gd name="T55" fmla="*/ 25 h 128"/>
                <a:gd name="T56" fmla="*/ 33 w 120"/>
                <a:gd name="T57" fmla="*/ 20 h 128"/>
                <a:gd name="T58" fmla="*/ 59 w 120"/>
                <a:gd name="T59" fmla="*/ 6 h 128"/>
                <a:gd name="T60" fmla="*/ 60 w 120"/>
                <a:gd name="T61" fmla="*/ 5 h 128"/>
                <a:gd name="T62" fmla="*/ 61 w 120"/>
                <a:gd name="T63" fmla="*/ 6 h 128"/>
                <a:gd name="T64" fmla="*/ 87 w 120"/>
                <a:gd name="T65" fmla="*/ 20 h 128"/>
                <a:gd name="T66" fmla="*/ 114 w 120"/>
                <a:gd name="T67" fmla="*/ 25 h 128"/>
                <a:gd name="T68" fmla="*/ 116 w 120"/>
                <a:gd name="T69" fmla="*/ 25 h 128"/>
                <a:gd name="T70" fmla="*/ 115 w 120"/>
                <a:gd name="T71" fmla="*/ 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128">
                  <a:moveTo>
                    <a:pt x="120" y="23"/>
                  </a:moveTo>
                  <a:cubicBezTo>
                    <a:pt x="120" y="22"/>
                    <a:pt x="119" y="21"/>
                    <a:pt x="118" y="21"/>
                  </a:cubicBezTo>
                  <a:cubicBezTo>
                    <a:pt x="107" y="20"/>
                    <a:pt x="81" y="18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59" y="0"/>
                    <a:pt x="59" y="0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39" y="18"/>
                    <a:pt x="13" y="20"/>
                    <a:pt x="2" y="21"/>
                  </a:cubicBezTo>
                  <a:cubicBezTo>
                    <a:pt x="1" y="21"/>
                    <a:pt x="0" y="2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72"/>
                    <a:pt x="31" y="109"/>
                    <a:pt x="59" y="128"/>
                  </a:cubicBezTo>
                  <a:cubicBezTo>
                    <a:pt x="59" y="128"/>
                    <a:pt x="61" y="128"/>
                    <a:pt x="61" y="128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89" y="108"/>
                    <a:pt x="118" y="71"/>
                    <a:pt x="120" y="24"/>
                  </a:cubicBezTo>
                  <a:lnTo>
                    <a:pt x="120" y="23"/>
                  </a:lnTo>
                  <a:close/>
                  <a:moveTo>
                    <a:pt x="115" y="27"/>
                  </a:moveTo>
                  <a:cubicBezTo>
                    <a:pt x="115" y="36"/>
                    <a:pt x="113" y="45"/>
                    <a:pt x="110" y="54"/>
                  </a:cubicBezTo>
                  <a:cubicBezTo>
                    <a:pt x="107" y="63"/>
                    <a:pt x="103" y="73"/>
                    <a:pt x="98" y="82"/>
                  </a:cubicBezTo>
                  <a:cubicBezTo>
                    <a:pt x="93" y="90"/>
                    <a:pt x="87" y="98"/>
                    <a:pt x="80" y="105"/>
                  </a:cubicBezTo>
                  <a:cubicBezTo>
                    <a:pt x="74" y="112"/>
                    <a:pt x="68" y="117"/>
                    <a:pt x="61" y="122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2" y="117"/>
                    <a:pt x="46" y="112"/>
                    <a:pt x="40" y="105"/>
                  </a:cubicBezTo>
                  <a:cubicBezTo>
                    <a:pt x="33" y="98"/>
                    <a:pt x="27" y="90"/>
                    <a:pt x="22" y="82"/>
                  </a:cubicBezTo>
                  <a:cubicBezTo>
                    <a:pt x="17" y="73"/>
                    <a:pt x="13" y="63"/>
                    <a:pt x="10" y="54"/>
                  </a:cubicBezTo>
                  <a:cubicBezTo>
                    <a:pt x="7" y="45"/>
                    <a:pt x="5" y="36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5" y="24"/>
                    <a:pt x="24" y="23"/>
                    <a:pt x="33" y="20"/>
                  </a:cubicBezTo>
                  <a:cubicBezTo>
                    <a:pt x="43" y="17"/>
                    <a:pt x="52" y="12"/>
                    <a:pt x="59" y="6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8" y="12"/>
                    <a:pt x="77" y="17"/>
                    <a:pt x="87" y="20"/>
                  </a:cubicBezTo>
                  <a:cubicBezTo>
                    <a:pt x="96" y="23"/>
                    <a:pt x="105" y="24"/>
                    <a:pt x="114" y="25"/>
                  </a:cubicBezTo>
                  <a:cubicBezTo>
                    <a:pt x="116" y="25"/>
                    <a:pt x="116" y="25"/>
                    <a:pt x="116" y="25"/>
                  </a:cubicBezTo>
                  <a:lnTo>
                    <a:pt x="115" y="2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6525" y="2122"/>
              <a:ext cx="76" cy="73"/>
            </a:xfrm>
            <a:custGeom>
              <a:avLst/>
              <a:gdLst>
                <a:gd name="T0" fmla="*/ 19 w 32"/>
                <a:gd name="T1" fmla="*/ 15 h 31"/>
                <a:gd name="T2" fmla="*/ 31 w 32"/>
                <a:gd name="T3" fmla="*/ 4 h 31"/>
                <a:gd name="T4" fmla="*/ 31 w 32"/>
                <a:gd name="T5" fmla="*/ 1 h 31"/>
                <a:gd name="T6" fmla="*/ 28 w 32"/>
                <a:gd name="T7" fmla="*/ 1 h 31"/>
                <a:gd name="T8" fmla="*/ 16 w 32"/>
                <a:gd name="T9" fmla="*/ 12 h 31"/>
                <a:gd name="T10" fmla="*/ 4 w 32"/>
                <a:gd name="T11" fmla="*/ 1 h 31"/>
                <a:gd name="T12" fmla="*/ 1 w 32"/>
                <a:gd name="T13" fmla="*/ 1 h 31"/>
                <a:gd name="T14" fmla="*/ 1 w 32"/>
                <a:gd name="T15" fmla="*/ 4 h 31"/>
                <a:gd name="T16" fmla="*/ 13 w 32"/>
                <a:gd name="T17" fmla="*/ 15 h 31"/>
                <a:gd name="T18" fmla="*/ 1 w 32"/>
                <a:gd name="T19" fmla="*/ 27 h 31"/>
                <a:gd name="T20" fmla="*/ 1 w 32"/>
                <a:gd name="T21" fmla="*/ 29 h 31"/>
                <a:gd name="T22" fmla="*/ 1 w 32"/>
                <a:gd name="T23" fmla="*/ 30 h 31"/>
                <a:gd name="T24" fmla="*/ 4 w 32"/>
                <a:gd name="T25" fmla="*/ 30 h 31"/>
                <a:gd name="T26" fmla="*/ 16 w 32"/>
                <a:gd name="T27" fmla="*/ 19 h 31"/>
                <a:gd name="T28" fmla="*/ 28 w 32"/>
                <a:gd name="T29" fmla="*/ 30 h 31"/>
                <a:gd name="T30" fmla="*/ 31 w 32"/>
                <a:gd name="T31" fmla="*/ 30 h 31"/>
                <a:gd name="T32" fmla="*/ 31 w 32"/>
                <a:gd name="T33" fmla="*/ 27 h 31"/>
                <a:gd name="T34" fmla="*/ 19 w 32"/>
                <a:gd name="T3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1">
                  <a:moveTo>
                    <a:pt x="19" y="15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2" y="3"/>
                    <a:pt x="32" y="2"/>
                    <a:pt x="31" y="1"/>
                  </a:cubicBezTo>
                  <a:cubicBezTo>
                    <a:pt x="30" y="0"/>
                    <a:pt x="28" y="0"/>
                    <a:pt x="28" y="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8"/>
                    <a:pt x="1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2" y="31"/>
                    <a:pt x="4" y="31"/>
                    <a:pt x="4" y="3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30" y="31"/>
                    <a:pt x="31" y="30"/>
                  </a:cubicBezTo>
                  <a:cubicBezTo>
                    <a:pt x="32" y="29"/>
                    <a:pt x="32" y="28"/>
                    <a:pt x="31" y="27"/>
                  </a:cubicBezTo>
                  <a:lnTo>
                    <a:pt x="19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9"/>
            <p:cNvSpPr>
              <a:spLocks noEditPoints="1"/>
            </p:cNvSpPr>
            <p:nvPr/>
          </p:nvSpPr>
          <p:spPr bwMode="auto">
            <a:xfrm>
              <a:off x="5816" y="2008"/>
              <a:ext cx="284" cy="303"/>
            </a:xfrm>
            <a:custGeom>
              <a:avLst/>
              <a:gdLst>
                <a:gd name="T0" fmla="*/ 120 w 120"/>
                <a:gd name="T1" fmla="*/ 24 h 128"/>
                <a:gd name="T2" fmla="*/ 120 w 120"/>
                <a:gd name="T3" fmla="*/ 23 h 128"/>
                <a:gd name="T4" fmla="*/ 118 w 120"/>
                <a:gd name="T5" fmla="*/ 21 h 128"/>
                <a:gd name="T6" fmla="*/ 62 w 120"/>
                <a:gd name="T7" fmla="*/ 1 h 128"/>
                <a:gd name="T8" fmla="*/ 61 w 120"/>
                <a:gd name="T9" fmla="*/ 0 h 128"/>
                <a:gd name="T10" fmla="*/ 61 w 120"/>
                <a:gd name="T11" fmla="*/ 0 h 128"/>
                <a:gd name="T12" fmla="*/ 60 w 120"/>
                <a:gd name="T13" fmla="*/ 0 h 128"/>
                <a:gd name="T14" fmla="*/ 58 w 120"/>
                <a:gd name="T15" fmla="*/ 1 h 128"/>
                <a:gd name="T16" fmla="*/ 2 w 120"/>
                <a:gd name="T17" fmla="*/ 21 h 128"/>
                <a:gd name="T18" fmla="*/ 0 w 120"/>
                <a:gd name="T19" fmla="*/ 23 h 128"/>
                <a:gd name="T20" fmla="*/ 0 w 120"/>
                <a:gd name="T21" fmla="*/ 24 h 128"/>
                <a:gd name="T22" fmla="*/ 59 w 120"/>
                <a:gd name="T23" fmla="*/ 128 h 128"/>
                <a:gd name="T24" fmla="*/ 61 w 120"/>
                <a:gd name="T25" fmla="*/ 128 h 128"/>
                <a:gd name="T26" fmla="*/ 62 w 120"/>
                <a:gd name="T27" fmla="*/ 127 h 128"/>
                <a:gd name="T28" fmla="*/ 120 w 120"/>
                <a:gd name="T29" fmla="*/ 24 h 128"/>
                <a:gd name="T30" fmla="*/ 61 w 120"/>
                <a:gd name="T31" fmla="*/ 122 h 128"/>
                <a:gd name="T32" fmla="*/ 60 w 120"/>
                <a:gd name="T33" fmla="*/ 123 h 128"/>
                <a:gd name="T34" fmla="*/ 59 w 120"/>
                <a:gd name="T35" fmla="*/ 122 h 128"/>
                <a:gd name="T36" fmla="*/ 40 w 120"/>
                <a:gd name="T37" fmla="*/ 105 h 128"/>
                <a:gd name="T38" fmla="*/ 22 w 120"/>
                <a:gd name="T39" fmla="*/ 82 h 128"/>
                <a:gd name="T40" fmla="*/ 10 w 120"/>
                <a:gd name="T41" fmla="*/ 54 h 128"/>
                <a:gd name="T42" fmla="*/ 5 w 120"/>
                <a:gd name="T43" fmla="*/ 27 h 128"/>
                <a:gd name="T44" fmla="*/ 4 w 120"/>
                <a:gd name="T45" fmla="*/ 25 h 128"/>
                <a:gd name="T46" fmla="*/ 6 w 120"/>
                <a:gd name="T47" fmla="*/ 25 h 128"/>
                <a:gd name="T48" fmla="*/ 33 w 120"/>
                <a:gd name="T49" fmla="*/ 20 h 128"/>
                <a:gd name="T50" fmla="*/ 59 w 120"/>
                <a:gd name="T51" fmla="*/ 6 h 128"/>
                <a:gd name="T52" fmla="*/ 60 w 120"/>
                <a:gd name="T53" fmla="*/ 5 h 128"/>
                <a:gd name="T54" fmla="*/ 61 w 120"/>
                <a:gd name="T55" fmla="*/ 6 h 128"/>
                <a:gd name="T56" fmla="*/ 87 w 120"/>
                <a:gd name="T57" fmla="*/ 20 h 128"/>
                <a:gd name="T58" fmla="*/ 114 w 120"/>
                <a:gd name="T59" fmla="*/ 25 h 128"/>
                <a:gd name="T60" fmla="*/ 116 w 120"/>
                <a:gd name="T61" fmla="*/ 25 h 128"/>
                <a:gd name="T62" fmla="*/ 115 w 120"/>
                <a:gd name="T63" fmla="*/ 27 h 128"/>
                <a:gd name="T64" fmla="*/ 110 w 120"/>
                <a:gd name="T65" fmla="*/ 54 h 128"/>
                <a:gd name="T66" fmla="*/ 98 w 120"/>
                <a:gd name="T67" fmla="*/ 82 h 128"/>
                <a:gd name="T68" fmla="*/ 80 w 120"/>
                <a:gd name="T69" fmla="*/ 105 h 128"/>
                <a:gd name="T70" fmla="*/ 61 w 120"/>
                <a:gd name="T71" fmla="*/ 1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128">
                  <a:moveTo>
                    <a:pt x="120" y="24"/>
                  </a:moveTo>
                  <a:cubicBezTo>
                    <a:pt x="120" y="23"/>
                    <a:pt x="120" y="23"/>
                    <a:pt x="120" y="23"/>
                  </a:cubicBezTo>
                  <a:cubicBezTo>
                    <a:pt x="120" y="22"/>
                    <a:pt x="119" y="21"/>
                    <a:pt x="118" y="21"/>
                  </a:cubicBezTo>
                  <a:cubicBezTo>
                    <a:pt x="107" y="20"/>
                    <a:pt x="81" y="18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59" y="0"/>
                    <a:pt x="59" y="0"/>
                    <a:pt x="58" y="1"/>
                  </a:cubicBezTo>
                  <a:cubicBezTo>
                    <a:pt x="39" y="18"/>
                    <a:pt x="13" y="20"/>
                    <a:pt x="2" y="21"/>
                  </a:cubicBezTo>
                  <a:cubicBezTo>
                    <a:pt x="1" y="21"/>
                    <a:pt x="0" y="2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72"/>
                    <a:pt x="31" y="109"/>
                    <a:pt x="59" y="128"/>
                  </a:cubicBezTo>
                  <a:cubicBezTo>
                    <a:pt x="59" y="128"/>
                    <a:pt x="61" y="128"/>
                    <a:pt x="61" y="128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89" y="108"/>
                    <a:pt x="118" y="71"/>
                    <a:pt x="120" y="24"/>
                  </a:cubicBezTo>
                  <a:close/>
                  <a:moveTo>
                    <a:pt x="61" y="122"/>
                  </a:moveTo>
                  <a:cubicBezTo>
                    <a:pt x="60" y="123"/>
                    <a:pt x="60" y="123"/>
                    <a:pt x="60" y="123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2" y="117"/>
                    <a:pt x="46" y="112"/>
                    <a:pt x="40" y="105"/>
                  </a:cubicBezTo>
                  <a:cubicBezTo>
                    <a:pt x="33" y="98"/>
                    <a:pt x="27" y="90"/>
                    <a:pt x="22" y="82"/>
                  </a:cubicBezTo>
                  <a:cubicBezTo>
                    <a:pt x="17" y="73"/>
                    <a:pt x="13" y="63"/>
                    <a:pt x="10" y="54"/>
                  </a:cubicBezTo>
                  <a:cubicBezTo>
                    <a:pt x="7" y="45"/>
                    <a:pt x="5" y="36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5" y="24"/>
                    <a:pt x="24" y="23"/>
                    <a:pt x="33" y="20"/>
                  </a:cubicBezTo>
                  <a:cubicBezTo>
                    <a:pt x="43" y="17"/>
                    <a:pt x="52" y="12"/>
                    <a:pt x="59" y="6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8" y="12"/>
                    <a:pt x="77" y="17"/>
                    <a:pt x="87" y="20"/>
                  </a:cubicBezTo>
                  <a:cubicBezTo>
                    <a:pt x="96" y="23"/>
                    <a:pt x="105" y="24"/>
                    <a:pt x="114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36"/>
                    <a:pt x="113" y="45"/>
                    <a:pt x="110" y="54"/>
                  </a:cubicBezTo>
                  <a:cubicBezTo>
                    <a:pt x="107" y="63"/>
                    <a:pt x="103" y="73"/>
                    <a:pt x="98" y="82"/>
                  </a:cubicBezTo>
                  <a:cubicBezTo>
                    <a:pt x="93" y="90"/>
                    <a:pt x="87" y="98"/>
                    <a:pt x="80" y="105"/>
                  </a:cubicBezTo>
                  <a:cubicBezTo>
                    <a:pt x="74" y="112"/>
                    <a:pt x="68" y="117"/>
                    <a:pt x="61" y="1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5225" y="2008"/>
              <a:ext cx="255" cy="303"/>
            </a:xfrm>
            <a:custGeom>
              <a:avLst/>
              <a:gdLst>
                <a:gd name="T0" fmla="*/ 77 w 108"/>
                <a:gd name="T1" fmla="*/ 117 h 128"/>
                <a:gd name="T2" fmla="*/ 108 w 108"/>
                <a:gd name="T3" fmla="*/ 81 h 128"/>
                <a:gd name="T4" fmla="*/ 97 w 108"/>
                <a:gd name="T5" fmla="*/ 52 h 128"/>
                <a:gd name="T6" fmla="*/ 107 w 108"/>
                <a:gd name="T7" fmla="*/ 25 h 128"/>
                <a:gd name="T8" fmla="*/ 107 w 108"/>
                <a:gd name="T9" fmla="*/ 22 h 128"/>
                <a:gd name="T10" fmla="*/ 82 w 108"/>
                <a:gd name="T11" fmla="*/ 1 h 128"/>
                <a:gd name="T12" fmla="*/ 76 w 108"/>
                <a:gd name="T13" fmla="*/ 3 h 128"/>
                <a:gd name="T14" fmla="*/ 67 w 108"/>
                <a:gd name="T15" fmla="*/ 10 h 128"/>
                <a:gd name="T16" fmla="*/ 55 w 108"/>
                <a:gd name="T17" fmla="*/ 1 h 128"/>
                <a:gd name="T18" fmla="*/ 54 w 108"/>
                <a:gd name="T19" fmla="*/ 0 h 128"/>
                <a:gd name="T20" fmla="*/ 50 w 108"/>
                <a:gd name="T21" fmla="*/ 3 h 128"/>
                <a:gd name="T22" fmla="*/ 32 w 108"/>
                <a:gd name="T23" fmla="*/ 4 h 128"/>
                <a:gd name="T24" fmla="*/ 29 w 108"/>
                <a:gd name="T25" fmla="*/ 1 h 128"/>
                <a:gd name="T26" fmla="*/ 1 w 108"/>
                <a:gd name="T27" fmla="*/ 22 h 128"/>
                <a:gd name="T28" fmla="*/ 0 w 108"/>
                <a:gd name="T29" fmla="*/ 24 h 128"/>
                <a:gd name="T30" fmla="*/ 6 w 108"/>
                <a:gd name="T31" fmla="*/ 30 h 128"/>
                <a:gd name="T32" fmla="*/ 6 w 108"/>
                <a:gd name="T33" fmla="*/ 64 h 128"/>
                <a:gd name="T34" fmla="*/ 8 w 108"/>
                <a:gd name="T35" fmla="*/ 104 h 128"/>
                <a:gd name="T36" fmla="*/ 53 w 108"/>
                <a:gd name="T37" fmla="*/ 127 h 128"/>
                <a:gd name="T38" fmla="*/ 55 w 108"/>
                <a:gd name="T39" fmla="*/ 127 h 128"/>
                <a:gd name="T40" fmla="*/ 32 w 108"/>
                <a:gd name="T41" fmla="*/ 113 h 128"/>
                <a:gd name="T42" fmla="*/ 4 w 108"/>
                <a:gd name="T43" fmla="*/ 81 h 128"/>
                <a:gd name="T44" fmla="*/ 15 w 108"/>
                <a:gd name="T45" fmla="*/ 54 h 128"/>
                <a:gd name="T46" fmla="*/ 6 w 108"/>
                <a:gd name="T47" fmla="*/ 24 h 128"/>
                <a:gd name="T48" fmla="*/ 29 w 108"/>
                <a:gd name="T49" fmla="*/ 7 h 128"/>
                <a:gd name="T50" fmla="*/ 53 w 108"/>
                <a:gd name="T51" fmla="*/ 7 h 128"/>
                <a:gd name="T52" fmla="*/ 55 w 108"/>
                <a:gd name="T53" fmla="*/ 7 h 128"/>
                <a:gd name="T54" fmla="*/ 79 w 108"/>
                <a:gd name="T55" fmla="*/ 7 h 128"/>
                <a:gd name="T56" fmla="*/ 102 w 108"/>
                <a:gd name="T57" fmla="*/ 24 h 128"/>
                <a:gd name="T58" fmla="*/ 93 w 108"/>
                <a:gd name="T59" fmla="*/ 54 h 128"/>
                <a:gd name="T60" fmla="*/ 104 w 108"/>
                <a:gd name="T61" fmla="*/ 81 h 128"/>
                <a:gd name="T62" fmla="*/ 76 w 108"/>
                <a:gd name="T63" fmla="*/ 113 h 128"/>
                <a:gd name="T64" fmla="*/ 54 w 108"/>
                <a:gd name="T6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28">
                  <a:moveTo>
                    <a:pt x="55" y="127"/>
                  </a:moveTo>
                  <a:cubicBezTo>
                    <a:pt x="62" y="122"/>
                    <a:pt x="64" y="121"/>
                    <a:pt x="77" y="117"/>
                  </a:cubicBezTo>
                  <a:cubicBezTo>
                    <a:pt x="87" y="115"/>
                    <a:pt x="95" y="110"/>
                    <a:pt x="100" y="104"/>
                  </a:cubicBezTo>
                  <a:cubicBezTo>
                    <a:pt x="105" y="98"/>
                    <a:pt x="108" y="90"/>
                    <a:pt x="108" y="81"/>
                  </a:cubicBezTo>
                  <a:cubicBezTo>
                    <a:pt x="108" y="75"/>
                    <a:pt x="105" y="70"/>
                    <a:pt x="102" y="64"/>
                  </a:cubicBezTo>
                  <a:cubicBezTo>
                    <a:pt x="101" y="61"/>
                    <a:pt x="98" y="57"/>
                    <a:pt x="97" y="52"/>
                  </a:cubicBezTo>
                  <a:cubicBezTo>
                    <a:pt x="92" y="40"/>
                    <a:pt x="97" y="35"/>
                    <a:pt x="102" y="30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8" y="24"/>
                    <a:pt x="108" y="24"/>
                  </a:cubicBezTo>
                  <a:cubicBezTo>
                    <a:pt x="108" y="23"/>
                    <a:pt x="107" y="22"/>
                    <a:pt x="107" y="22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78" y="2"/>
                    <a:pt x="77" y="3"/>
                    <a:pt x="76" y="3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3" y="7"/>
                    <a:pt x="71" y="10"/>
                    <a:pt x="67" y="10"/>
                  </a:cubicBezTo>
                  <a:cubicBezTo>
                    <a:pt x="64" y="10"/>
                    <a:pt x="61" y="6"/>
                    <a:pt x="58" y="3"/>
                  </a:cubicBezTo>
                  <a:cubicBezTo>
                    <a:pt x="57" y="2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52" y="1"/>
                    <a:pt x="51" y="2"/>
                    <a:pt x="50" y="3"/>
                  </a:cubicBezTo>
                  <a:cubicBezTo>
                    <a:pt x="47" y="6"/>
                    <a:pt x="44" y="10"/>
                    <a:pt x="41" y="10"/>
                  </a:cubicBezTo>
                  <a:cubicBezTo>
                    <a:pt x="37" y="10"/>
                    <a:pt x="35" y="7"/>
                    <a:pt x="32" y="4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0" y="2"/>
                    <a:pt x="29" y="1"/>
                  </a:cubicBezTo>
                  <a:cubicBezTo>
                    <a:pt x="28" y="0"/>
                    <a:pt x="27" y="0"/>
                    <a:pt x="26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1" y="35"/>
                    <a:pt x="16" y="40"/>
                    <a:pt x="11" y="52"/>
                  </a:cubicBezTo>
                  <a:cubicBezTo>
                    <a:pt x="10" y="57"/>
                    <a:pt x="7" y="61"/>
                    <a:pt x="6" y="64"/>
                  </a:cubicBezTo>
                  <a:cubicBezTo>
                    <a:pt x="3" y="70"/>
                    <a:pt x="0" y="75"/>
                    <a:pt x="0" y="81"/>
                  </a:cubicBezTo>
                  <a:cubicBezTo>
                    <a:pt x="0" y="90"/>
                    <a:pt x="3" y="98"/>
                    <a:pt x="8" y="104"/>
                  </a:cubicBezTo>
                  <a:cubicBezTo>
                    <a:pt x="13" y="110"/>
                    <a:pt x="21" y="115"/>
                    <a:pt x="31" y="117"/>
                  </a:cubicBezTo>
                  <a:cubicBezTo>
                    <a:pt x="44" y="121"/>
                    <a:pt x="46" y="122"/>
                    <a:pt x="53" y="127"/>
                  </a:cubicBezTo>
                  <a:cubicBezTo>
                    <a:pt x="53" y="128"/>
                    <a:pt x="54" y="128"/>
                    <a:pt x="54" y="128"/>
                  </a:cubicBezTo>
                  <a:cubicBezTo>
                    <a:pt x="55" y="128"/>
                    <a:pt x="55" y="128"/>
                    <a:pt x="55" y="127"/>
                  </a:cubicBezTo>
                  <a:close/>
                  <a:moveTo>
                    <a:pt x="53" y="122"/>
                  </a:moveTo>
                  <a:cubicBezTo>
                    <a:pt x="47" y="118"/>
                    <a:pt x="44" y="116"/>
                    <a:pt x="32" y="113"/>
                  </a:cubicBezTo>
                  <a:cubicBezTo>
                    <a:pt x="23" y="111"/>
                    <a:pt x="16" y="107"/>
                    <a:pt x="11" y="101"/>
                  </a:cubicBezTo>
                  <a:cubicBezTo>
                    <a:pt x="7" y="96"/>
                    <a:pt x="4" y="89"/>
                    <a:pt x="4" y="81"/>
                  </a:cubicBezTo>
                  <a:cubicBezTo>
                    <a:pt x="4" y="76"/>
                    <a:pt x="7" y="72"/>
                    <a:pt x="10" y="66"/>
                  </a:cubicBezTo>
                  <a:cubicBezTo>
                    <a:pt x="12" y="63"/>
                    <a:pt x="14" y="59"/>
                    <a:pt x="15" y="54"/>
                  </a:cubicBezTo>
                  <a:cubicBezTo>
                    <a:pt x="21" y="39"/>
                    <a:pt x="14" y="32"/>
                    <a:pt x="9" y="27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10"/>
                    <a:pt x="35" y="14"/>
                    <a:pt x="41" y="14"/>
                  </a:cubicBezTo>
                  <a:cubicBezTo>
                    <a:pt x="46" y="14"/>
                    <a:pt x="49" y="11"/>
                    <a:pt x="53" y="7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9" y="11"/>
                    <a:pt x="62" y="14"/>
                    <a:pt x="67" y="14"/>
                  </a:cubicBezTo>
                  <a:cubicBezTo>
                    <a:pt x="73" y="14"/>
                    <a:pt x="77" y="10"/>
                    <a:pt x="79" y="7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4" y="32"/>
                    <a:pt x="87" y="39"/>
                    <a:pt x="93" y="54"/>
                  </a:cubicBezTo>
                  <a:cubicBezTo>
                    <a:pt x="94" y="59"/>
                    <a:pt x="96" y="63"/>
                    <a:pt x="98" y="66"/>
                  </a:cubicBezTo>
                  <a:cubicBezTo>
                    <a:pt x="101" y="72"/>
                    <a:pt x="104" y="76"/>
                    <a:pt x="104" y="81"/>
                  </a:cubicBezTo>
                  <a:cubicBezTo>
                    <a:pt x="104" y="89"/>
                    <a:pt x="101" y="96"/>
                    <a:pt x="97" y="101"/>
                  </a:cubicBezTo>
                  <a:cubicBezTo>
                    <a:pt x="92" y="107"/>
                    <a:pt x="85" y="111"/>
                    <a:pt x="76" y="113"/>
                  </a:cubicBezTo>
                  <a:cubicBezTo>
                    <a:pt x="64" y="116"/>
                    <a:pt x="61" y="118"/>
                    <a:pt x="55" y="122"/>
                  </a:cubicBezTo>
                  <a:cubicBezTo>
                    <a:pt x="54" y="123"/>
                    <a:pt x="54" y="123"/>
                    <a:pt x="54" y="123"/>
                  </a:cubicBezTo>
                  <a:lnTo>
                    <a:pt x="53" y="1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1"/>
            <p:cNvSpPr>
              <a:spLocks noEditPoints="1"/>
            </p:cNvSpPr>
            <p:nvPr/>
          </p:nvSpPr>
          <p:spPr bwMode="auto">
            <a:xfrm>
              <a:off x="4605" y="2008"/>
              <a:ext cx="284" cy="303"/>
            </a:xfrm>
            <a:custGeom>
              <a:avLst/>
              <a:gdLst>
                <a:gd name="T0" fmla="*/ 114 w 120"/>
                <a:gd name="T1" fmla="*/ 0 h 128"/>
                <a:gd name="T2" fmla="*/ 6 w 120"/>
                <a:gd name="T3" fmla="*/ 0 h 128"/>
                <a:gd name="T4" fmla="*/ 0 w 120"/>
                <a:gd name="T5" fmla="*/ 6 h 128"/>
                <a:gd name="T6" fmla="*/ 0 w 120"/>
                <a:gd name="T7" fmla="*/ 115 h 128"/>
                <a:gd name="T8" fmla="*/ 6 w 120"/>
                <a:gd name="T9" fmla="*/ 121 h 128"/>
                <a:gd name="T10" fmla="*/ 15 w 120"/>
                <a:gd name="T11" fmla="*/ 121 h 128"/>
                <a:gd name="T12" fmla="*/ 15 w 120"/>
                <a:gd name="T13" fmla="*/ 122 h 128"/>
                <a:gd name="T14" fmla="*/ 21 w 120"/>
                <a:gd name="T15" fmla="*/ 128 h 128"/>
                <a:gd name="T16" fmla="*/ 35 w 120"/>
                <a:gd name="T17" fmla="*/ 128 h 128"/>
                <a:gd name="T18" fmla="*/ 41 w 120"/>
                <a:gd name="T19" fmla="*/ 122 h 128"/>
                <a:gd name="T20" fmla="*/ 41 w 120"/>
                <a:gd name="T21" fmla="*/ 121 h 128"/>
                <a:gd name="T22" fmla="*/ 79 w 120"/>
                <a:gd name="T23" fmla="*/ 121 h 128"/>
                <a:gd name="T24" fmla="*/ 79 w 120"/>
                <a:gd name="T25" fmla="*/ 122 h 128"/>
                <a:gd name="T26" fmla="*/ 85 w 120"/>
                <a:gd name="T27" fmla="*/ 128 h 128"/>
                <a:gd name="T28" fmla="*/ 99 w 120"/>
                <a:gd name="T29" fmla="*/ 128 h 128"/>
                <a:gd name="T30" fmla="*/ 105 w 120"/>
                <a:gd name="T31" fmla="*/ 122 h 128"/>
                <a:gd name="T32" fmla="*/ 105 w 120"/>
                <a:gd name="T33" fmla="*/ 121 h 128"/>
                <a:gd name="T34" fmla="*/ 114 w 120"/>
                <a:gd name="T35" fmla="*/ 121 h 128"/>
                <a:gd name="T36" fmla="*/ 120 w 120"/>
                <a:gd name="T37" fmla="*/ 115 h 128"/>
                <a:gd name="T38" fmla="*/ 120 w 120"/>
                <a:gd name="T39" fmla="*/ 6 h 128"/>
                <a:gd name="T40" fmla="*/ 114 w 120"/>
                <a:gd name="T41" fmla="*/ 0 h 128"/>
                <a:gd name="T42" fmla="*/ 116 w 120"/>
                <a:gd name="T43" fmla="*/ 116 h 128"/>
                <a:gd name="T44" fmla="*/ 101 w 120"/>
                <a:gd name="T45" fmla="*/ 116 h 128"/>
                <a:gd name="T46" fmla="*/ 101 w 120"/>
                <a:gd name="T47" fmla="*/ 123 h 128"/>
                <a:gd name="T48" fmla="*/ 83 w 120"/>
                <a:gd name="T49" fmla="*/ 123 h 128"/>
                <a:gd name="T50" fmla="*/ 83 w 120"/>
                <a:gd name="T51" fmla="*/ 116 h 128"/>
                <a:gd name="T52" fmla="*/ 37 w 120"/>
                <a:gd name="T53" fmla="*/ 116 h 128"/>
                <a:gd name="T54" fmla="*/ 37 w 120"/>
                <a:gd name="T55" fmla="*/ 123 h 128"/>
                <a:gd name="T56" fmla="*/ 19 w 120"/>
                <a:gd name="T57" fmla="*/ 123 h 128"/>
                <a:gd name="T58" fmla="*/ 19 w 120"/>
                <a:gd name="T59" fmla="*/ 116 h 128"/>
                <a:gd name="T60" fmla="*/ 4 w 120"/>
                <a:gd name="T61" fmla="*/ 116 h 128"/>
                <a:gd name="T62" fmla="*/ 4 w 120"/>
                <a:gd name="T63" fmla="*/ 5 h 128"/>
                <a:gd name="T64" fmla="*/ 116 w 120"/>
                <a:gd name="T65" fmla="*/ 5 h 128"/>
                <a:gd name="T66" fmla="*/ 116 w 120"/>
                <a:gd name="T67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0" h="128">
                  <a:moveTo>
                    <a:pt x="11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2" y="121"/>
                    <a:pt x="6" y="121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5"/>
                    <a:pt x="17" y="128"/>
                    <a:pt x="21" y="128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9" y="128"/>
                    <a:pt x="41" y="125"/>
                    <a:pt x="41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9" y="125"/>
                    <a:pt x="81" y="128"/>
                    <a:pt x="85" y="128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103" y="128"/>
                    <a:pt x="105" y="125"/>
                    <a:pt x="105" y="122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14" y="121"/>
                    <a:pt x="114" y="121"/>
                    <a:pt x="114" y="121"/>
                  </a:cubicBezTo>
                  <a:cubicBezTo>
                    <a:pt x="118" y="121"/>
                    <a:pt x="120" y="118"/>
                    <a:pt x="120" y="115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3"/>
                    <a:pt x="118" y="0"/>
                    <a:pt x="114" y="0"/>
                  </a:cubicBezTo>
                  <a:close/>
                  <a:moveTo>
                    <a:pt x="116" y="116"/>
                  </a:moveTo>
                  <a:cubicBezTo>
                    <a:pt x="101" y="116"/>
                    <a:pt x="101" y="116"/>
                    <a:pt x="101" y="116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2"/>
            <p:cNvSpPr>
              <a:spLocks noEditPoints="1"/>
            </p:cNvSpPr>
            <p:nvPr/>
          </p:nvSpPr>
          <p:spPr bwMode="auto">
            <a:xfrm>
              <a:off x="4645" y="2049"/>
              <a:ext cx="204" cy="203"/>
            </a:xfrm>
            <a:custGeom>
              <a:avLst/>
              <a:gdLst>
                <a:gd name="T0" fmla="*/ 6 w 86"/>
                <a:gd name="T1" fmla="*/ 86 h 86"/>
                <a:gd name="T2" fmla="*/ 80 w 86"/>
                <a:gd name="T3" fmla="*/ 86 h 86"/>
                <a:gd name="T4" fmla="*/ 86 w 86"/>
                <a:gd name="T5" fmla="*/ 80 h 86"/>
                <a:gd name="T6" fmla="*/ 86 w 86"/>
                <a:gd name="T7" fmla="*/ 6 h 86"/>
                <a:gd name="T8" fmla="*/ 80 w 86"/>
                <a:gd name="T9" fmla="*/ 0 h 86"/>
                <a:gd name="T10" fmla="*/ 6 w 86"/>
                <a:gd name="T11" fmla="*/ 0 h 86"/>
                <a:gd name="T12" fmla="*/ 0 w 86"/>
                <a:gd name="T13" fmla="*/ 6 h 86"/>
                <a:gd name="T14" fmla="*/ 0 w 86"/>
                <a:gd name="T15" fmla="*/ 80 h 86"/>
                <a:gd name="T16" fmla="*/ 6 w 86"/>
                <a:gd name="T17" fmla="*/ 86 h 86"/>
                <a:gd name="T18" fmla="*/ 4 w 86"/>
                <a:gd name="T19" fmla="*/ 4 h 86"/>
                <a:gd name="T20" fmla="*/ 82 w 86"/>
                <a:gd name="T21" fmla="*/ 4 h 86"/>
                <a:gd name="T22" fmla="*/ 82 w 86"/>
                <a:gd name="T23" fmla="*/ 81 h 86"/>
                <a:gd name="T24" fmla="*/ 4 w 86"/>
                <a:gd name="T25" fmla="*/ 81 h 86"/>
                <a:gd name="T26" fmla="*/ 4 w 86"/>
                <a:gd name="T27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86">
                  <a:moveTo>
                    <a:pt x="6" y="86"/>
                  </a:moveTo>
                  <a:cubicBezTo>
                    <a:pt x="80" y="86"/>
                    <a:pt x="80" y="86"/>
                    <a:pt x="80" y="86"/>
                  </a:cubicBezTo>
                  <a:cubicBezTo>
                    <a:pt x="83" y="86"/>
                    <a:pt x="86" y="83"/>
                    <a:pt x="86" y="80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3"/>
                    <a:pt x="83" y="0"/>
                    <a:pt x="8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lose/>
                  <a:moveTo>
                    <a:pt x="4" y="4"/>
                  </a:moveTo>
                  <a:cubicBezTo>
                    <a:pt x="82" y="4"/>
                    <a:pt x="82" y="4"/>
                    <a:pt x="82" y="4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4" y="81"/>
                    <a:pt x="4" y="81"/>
                    <a:pt x="4" y="81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4683" y="2096"/>
              <a:ext cx="123" cy="116"/>
            </a:xfrm>
            <a:custGeom>
              <a:avLst/>
              <a:gdLst>
                <a:gd name="T0" fmla="*/ 27 w 52"/>
                <a:gd name="T1" fmla="*/ 0 h 49"/>
                <a:gd name="T2" fmla="*/ 10 w 52"/>
                <a:gd name="T3" fmla="*/ 7 h 49"/>
                <a:gd name="T4" fmla="*/ 10 w 52"/>
                <a:gd name="T5" fmla="*/ 42 h 49"/>
                <a:gd name="T6" fmla="*/ 27 w 52"/>
                <a:gd name="T7" fmla="*/ 49 h 49"/>
                <a:gd name="T8" fmla="*/ 44 w 52"/>
                <a:gd name="T9" fmla="*/ 42 h 49"/>
                <a:gd name="T10" fmla="*/ 52 w 52"/>
                <a:gd name="T11" fmla="*/ 24 h 49"/>
                <a:gd name="T12" fmla="*/ 44 w 52"/>
                <a:gd name="T13" fmla="*/ 7 h 49"/>
                <a:gd name="T14" fmla="*/ 27 w 52"/>
                <a:gd name="T15" fmla="*/ 0 h 49"/>
                <a:gd name="T16" fmla="*/ 16 w 52"/>
                <a:gd name="T17" fmla="*/ 8 h 49"/>
                <a:gd name="T18" fmla="*/ 38 w 52"/>
                <a:gd name="T19" fmla="*/ 8 h 49"/>
                <a:gd name="T20" fmla="*/ 39 w 52"/>
                <a:gd name="T21" fmla="*/ 9 h 49"/>
                <a:gd name="T22" fmla="*/ 27 w 52"/>
                <a:gd name="T23" fmla="*/ 21 h 49"/>
                <a:gd name="T24" fmla="*/ 15 w 52"/>
                <a:gd name="T25" fmla="*/ 9 h 49"/>
                <a:gd name="T26" fmla="*/ 16 w 52"/>
                <a:gd name="T27" fmla="*/ 8 h 49"/>
                <a:gd name="T28" fmla="*/ 10 w 52"/>
                <a:gd name="T29" fmla="*/ 35 h 49"/>
                <a:gd name="T30" fmla="*/ 10 w 52"/>
                <a:gd name="T31" fmla="*/ 13 h 49"/>
                <a:gd name="T32" fmla="*/ 11 w 52"/>
                <a:gd name="T33" fmla="*/ 12 h 49"/>
                <a:gd name="T34" fmla="*/ 24 w 52"/>
                <a:gd name="T35" fmla="*/ 24 h 49"/>
                <a:gd name="T36" fmla="*/ 11 w 52"/>
                <a:gd name="T37" fmla="*/ 37 h 49"/>
                <a:gd name="T38" fmla="*/ 10 w 52"/>
                <a:gd name="T39" fmla="*/ 35 h 49"/>
                <a:gd name="T40" fmla="*/ 38 w 52"/>
                <a:gd name="T41" fmla="*/ 41 h 49"/>
                <a:gd name="T42" fmla="*/ 27 w 52"/>
                <a:gd name="T43" fmla="*/ 44 h 49"/>
                <a:gd name="T44" fmla="*/ 16 w 52"/>
                <a:gd name="T45" fmla="*/ 41 h 49"/>
                <a:gd name="T46" fmla="*/ 15 w 52"/>
                <a:gd name="T47" fmla="*/ 40 h 49"/>
                <a:gd name="T48" fmla="*/ 27 w 52"/>
                <a:gd name="T49" fmla="*/ 28 h 49"/>
                <a:gd name="T50" fmla="*/ 39 w 52"/>
                <a:gd name="T51" fmla="*/ 40 h 49"/>
                <a:gd name="T52" fmla="*/ 38 w 52"/>
                <a:gd name="T53" fmla="*/ 41 h 49"/>
                <a:gd name="T54" fmla="*/ 44 w 52"/>
                <a:gd name="T55" fmla="*/ 35 h 49"/>
                <a:gd name="T56" fmla="*/ 43 w 52"/>
                <a:gd name="T57" fmla="*/ 37 h 49"/>
                <a:gd name="T58" fmla="*/ 30 w 52"/>
                <a:gd name="T59" fmla="*/ 24 h 49"/>
                <a:gd name="T60" fmla="*/ 43 w 52"/>
                <a:gd name="T61" fmla="*/ 12 h 49"/>
                <a:gd name="T62" fmla="*/ 44 w 52"/>
                <a:gd name="T63" fmla="*/ 13 h 49"/>
                <a:gd name="T64" fmla="*/ 44 w 52"/>
                <a:gd name="T65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" h="49">
                  <a:moveTo>
                    <a:pt x="27" y="0"/>
                  </a:moveTo>
                  <a:cubicBezTo>
                    <a:pt x="20" y="0"/>
                    <a:pt x="14" y="2"/>
                    <a:pt x="10" y="7"/>
                  </a:cubicBezTo>
                  <a:cubicBezTo>
                    <a:pt x="0" y="17"/>
                    <a:pt x="0" y="32"/>
                    <a:pt x="10" y="42"/>
                  </a:cubicBezTo>
                  <a:cubicBezTo>
                    <a:pt x="14" y="46"/>
                    <a:pt x="20" y="49"/>
                    <a:pt x="27" y="49"/>
                  </a:cubicBezTo>
                  <a:cubicBezTo>
                    <a:pt x="34" y="49"/>
                    <a:pt x="40" y="46"/>
                    <a:pt x="44" y="42"/>
                  </a:cubicBezTo>
                  <a:cubicBezTo>
                    <a:pt x="49" y="37"/>
                    <a:pt x="52" y="31"/>
                    <a:pt x="52" y="24"/>
                  </a:cubicBezTo>
                  <a:cubicBezTo>
                    <a:pt x="52" y="18"/>
                    <a:pt x="49" y="12"/>
                    <a:pt x="44" y="7"/>
                  </a:cubicBezTo>
                  <a:cubicBezTo>
                    <a:pt x="40" y="2"/>
                    <a:pt x="34" y="0"/>
                    <a:pt x="27" y="0"/>
                  </a:cubicBezTo>
                  <a:close/>
                  <a:moveTo>
                    <a:pt x="16" y="8"/>
                  </a:moveTo>
                  <a:cubicBezTo>
                    <a:pt x="23" y="3"/>
                    <a:pt x="31" y="3"/>
                    <a:pt x="38" y="8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15" y="9"/>
                    <a:pt x="15" y="9"/>
                    <a:pt x="15" y="9"/>
                  </a:cubicBezTo>
                  <a:lnTo>
                    <a:pt x="16" y="8"/>
                  </a:lnTo>
                  <a:close/>
                  <a:moveTo>
                    <a:pt x="10" y="35"/>
                  </a:moveTo>
                  <a:cubicBezTo>
                    <a:pt x="6" y="29"/>
                    <a:pt x="6" y="20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1" y="37"/>
                    <a:pt x="11" y="37"/>
                    <a:pt x="11" y="37"/>
                  </a:cubicBezTo>
                  <a:lnTo>
                    <a:pt x="10" y="35"/>
                  </a:lnTo>
                  <a:close/>
                  <a:moveTo>
                    <a:pt x="38" y="41"/>
                  </a:moveTo>
                  <a:cubicBezTo>
                    <a:pt x="35" y="43"/>
                    <a:pt x="31" y="44"/>
                    <a:pt x="27" y="44"/>
                  </a:cubicBezTo>
                  <a:cubicBezTo>
                    <a:pt x="23" y="44"/>
                    <a:pt x="19" y="43"/>
                    <a:pt x="16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9" y="40"/>
                    <a:pt x="39" y="40"/>
                    <a:pt x="39" y="40"/>
                  </a:cubicBezTo>
                  <a:lnTo>
                    <a:pt x="38" y="41"/>
                  </a:lnTo>
                  <a:close/>
                  <a:moveTo>
                    <a:pt x="44" y="35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8" y="20"/>
                    <a:pt x="48" y="29"/>
                    <a:pt x="44" y="3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4"/>
            <p:cNvSpPr>
              <a:spLocks noEditPoints="1"/>
            </p:cNvSpPr>
            <p:nvPr/>
          </p:nvSpPr>
          <p:spPr bwMode="auto">
            <a:xfrm>
              <a:off x="3993" y="2008"/>
              <a:ext cx="309" cy="306"/>
            </a:xfrm>
            <a:custGeom>
              <a:avLst/>
              <a:gdLst>
                <a:gd name="T0" fmla="*/ 111 w 131"/>
                <a:gd name="T1" fmla="*/ 15 h 129"/>
                <a:gd name="T2" fmla="*/ 77 w 131"/>
                <a:gd name="T3" fmla="*/ 0 h 129"/>
                <a:gd name="T4" fmla="*/ 56 w 131"/>
                <a:gd name="T5" fmla="*/ 8 h 129"/>
                <a:gd name="T6" fmla="*/ 56 w 131"/>
                <a:gd name="T7" fmla="*/ 54 h 129"/>
                <a:gd name="T8" fmla="*/ 57 w 131"/>
                <a:gd name="T9" fmla="*/ 55 h 129"/>
                <a:gd name="T10" fmla="*/ 56 w 131"/>
                <a:gd name="T11" fmla="*/ 56 h 129"/>
                <a:gd name="T12" fmla="*/ 2 w 131"/>
                <a:gd name="T13" fmla="*/ 110 h 129"/>
                <a:gd name="T14" fmla="*/ 0 w 131"/>
                <a:gd name="T15" fmla="*/ 114 h 129"/>
                <a:gd name="T16" fmla="*/ 2 w 131"/>
                <a:gd name="T17" fmla="*/ 118 h 129"/>
                <a:gd name="T18" fmla="*/ 7 w 131"/>
                <a:gd name="T19" fmla="*/ 124 h 129"/>
                <a:gd name="T20" fmla="*/ 16 w 131"/>
                <a:gd name="T21" fmla="*/ 124 h 129"/>
                <a:gd name="T22" fmla="*/ 17 w 131"/>
                <a:gd name="T23" fmla="*/ 123 h 129"/>
                <a:gd name="T24" fmla="*/ 20 w 131"/>
                <a:gd name="T25" fmla="*/ 126 h 129"/>
                <a:gd name="T26" fmla="*/ 29 w 131"/>
                <a:gd name="T27" fmla="*/ 126 h 129"/>
                <a:gd name="T28" fmla="*/ 39 w 131"/>
                <a:gd name="T29" fmla="*/ 116 h 129"/>
                <a:gd name="T30" fmla="*/ 39 w 131"/>
                <a:gd name="T31" fmla="*/ 107 h 129"/>
                <a:gd name="T32" fmla="*/ 36 w 131"/>
                <a:gd name="T33" fmla="*/ 104 h 129"/>
                <a:gd name="T34" fmla="*/ 70 w 131"/>
                <a:gd name="T35" fmla="*/ 69 h 129"/>
                <a:gd name="T36" fmla="*/ 71 w 131"/>
                <a:gd name="T37" fmla="*/ 70 h 129"/>
                <a:gd name="T38" fmla="*/ 97 w 131"/>
                <a:gd name="T39" fmla="*/ 78 h 129"/>
                <a:gd name="T40" fmla="*/ 97 w 131"/>
                <a:gd name="T41" fmla="*/ 78 h 129"/>
                <a:gd name="T42" fmla="*/ 118 w 131"/>
                <a:gd name="T43" fmla="*/ 70 h 129"/>
                <a:gd name="T44" fmla="*/ 111 w 131"/>
                <a:gd name="T45" fmla="*/ 15 h 129"/>
                <a:gd name="T46" fmla="*/ 29 w 131"/>
                <a:gd name="T47" fmla="*/ 104 h 129"/>
                <a:gd name="T48" fmla="*/ 37 w 131"/>
                <a:gd name="T49" fmla="*/ 112 h 129"/>
                <a:gd name="T50" fmla="*/ 25 w 131"/>
                <a:gd name="T51" fmla="*/ 124 h 129"/>
                <a:gd name="T52" fmla="*/ 17 w 131"/>
                <a:gd name="T53" fmla="*/ 116 h 129"/>
                <a:gd name="T54" fmla="*/ 11 w 131"/>
                <a:gd name="T55" fmla="*/ 121 h 129"/>
                <a:gd name="T56" fmla="*/ 4 w 131"/>
                <a:gd name="T57" fmla="*/ 114 h 129"/>
                <a:gd name="T58" fmla="*/ 59 w 131"/>
                <a:gd name="T59" fmla="*/ 59 h 129"/>
                <a:gd name="T60" fmla="*/ 60 w 131"/>
                <a:gd name="T61" fmla="*/ 60 h 129"/>
                <a:gd name="T62" fmla="*/ 63 w 131"/>
                <a:gd name="T63" fmla="*/ 63 h 129"/>
                <a:gd name="T64" fmla="*/ 66 w 131"/>
                <a:gd name="T65" fmla="*/ 65 h 129"/>
                <a:gd name="T66" fmla="*/ 67 w 131"/>
                <a:gd name="T67" fmla="*/ 66 h 129"/>
                <a:gd name="T68" fmla="*/ 29 w 131"/>
                <a:gd name="T69" fmla="*/ 104 h 129"/>
                <a:gd name="T70" fmla="*/ 114 w 131"/>
                <a:gd name="T71" fmla="*/ 67 h 129"/>
                <a:gd name="T72" fmla="*/ 97 w 131"/>
                <a:gd name="T73" fmla="*/ 73 h 129"/>
                <a:gd name="T74" fmla="*/ 92 w 131"/>
                <a:gd name="T75" fmla="*/ 73 h 129"/>
                <a:gd name="T76" fmla="*/ 79 w 131"/>
                <a:gd name="T77" fmla="*/ 69 h 129"/>
                <a:gd name="T78" fmla="*/ 66 w 131"/>
                <a:gd name="T79" fmla="*/ 60 h 129"/>
                <a:gd name="T80" fmla="*/ 57 w 131"/>
                <a:gd name="T81" fmla="*/ 47 h 129"/>
                <a:gd name="T82" fmla="*/ 53 w 131"/>
                <a:gd name="T83" fmla="*/ 33 h 129"/>
                <a:gd name="T84" fmla="*/ 59 w 131"/>
                <a:gd name="T85" fmla="*/ 11 h 129"/>
                <a:gd name="T86" fmla="*/ 81 w 131"/>
                <a:gd name="T87" fmla="*/ 5 h 129"/>
                <a:gd name="T88" fmla="*/ 94 w 131"/>
                <a:gd name="T89" fmla="*/ 9 h 129"/>
                <a:gd name="T90" fmla="*/ 107 w 131"/>
                <a:gd name="T91" fmla="*/ 18 h 129"/>
                <a:gd name="T92" fmla="*/ 117 w 131"/>
                <a:gd name="T93" fmla="*/ 31 h 129"/>
                <a:gd name="T94" fmla="*/ 121 w 131"/>
                <a:gd name="T95" fmla="*/ 45 h 129"/>
                <a:gd name="T96" fmla="*/ 114 w 131"/>
                <a:gd name="T97" fmla="*/ 6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29">
                  <a:moveTo>
                    <a:pt x="111" y="15"/>
                  </a:moveTo>
                  <a:cubicBezTo>
                    <a:pt x="101" y="6"/>
                    <a:pt x="89" y="0"/>
                    <a:pt x="77" y="0"/>
                  </a:cubicBezTo>
                  <a:cubicBezTo>
                    <a:pt x="68" y="0"/>
                    <a:pt x="61" y="3"/>
                    <a:pt x="56" y="8"/>
                  </a:cubicBezTo>
                  <a:cubicBezTo>
                    <a:pt x="45" y="19"/>
                    <a:pt x="45" y="38"/>
                    <a:pt x="56" y="54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11"/>
                    <a:pt x="0" y="113"/>
                    <a:pt x="0" y="114"/>
                  </a:cubicBezTo>
                  <a:cubicBezTo>
                    <a:pt x="0" y="116"/>
                    <a:pt x="1" y="117"/>
                    <a:pt x="2" y="118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10" y="126"/>
                    <a:pt x="13" y="126"/>
                    <a:pt x="16" y="124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3" y="129"/>
                    <a:pt x="27" y="129"/>
                    <a:pt x="29" y="126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42" y="113"/>
                    <a:pt x="42" y="110"/>
                    <a:pt x="39" y="107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9" y="75"/>
                    <a:pt x="88" y="78"/>
                    <a:pt x="97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105" y="78"/>
                    <a:pt x="112" y="75"/>
                    <a:pt x="118" y="70"/>
                  </a:cubicBezTo>
                  <a:cubicBezTo>
                    <a:pt x="131" y="57"/>
                    <a:pt x="128" y="32"/>
                    <a:pt x="111" y="15"/>
                  </a:cubicBezTo>
                  <a:close/>
                  <a:moveTo>
                    <a:pt x="29" y="104"/>
                  </a:moveTo>
                  <a:cubicBezTo>
                    <a:pt x="37" y="112"/>
                    <a:pt x="37" y="112"/>
                    <a:pt x="37" y="112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17" y="116"/>
                    <a:pt x="17" y="116"/>
                    <a:pt x="17" y="116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1" y="61"/>
                    <a:pt x="62" y="62"/>
                    <a:pt x="63" y="63"/>
                  </a:cubicBezTo>
                  <a:cubicBezTo>
                    <a:pt x="64" y="64"/>
                    <a:pt x="65" y="64"/>
                    <a:pt x="66" y="65"/>
                  </a:cubicBezTo>
                  <a:cubicBezTo>
                    <a:pt x="67" y="66"/>
                    <a:pt x="67" y="66"/>
                    <a:pt x="67" y="66"/>
                  </a:cubicBezTo>
                  <a:lnTo>
                    <a:pt x="29" y="104"/>
                  </a:lnTo>
                  <a:close/>
                  <a:moveTo>
                    <a:pt x="114" y="67"/>
                  </a:moveTo>
                  <a:cubicBezTo>
                    <a:pt x="110" y="71"/>
                    <a:pt x="104" y="73"/>
                    <a:pt x="97" y="73"/>
                  </a:cubicBezTo>
                  <a:cubicBezTo>
                    <a:pt x="95" y="73"/>
                    <a:pt x="94" y="73"/>
                    <a:pt x="92" y="73"/>
                  </a:cubicBezTo>
                  <a:cubicBezTo>
                    <a:pt x="88" y="73"/>
                    <a:pt x="83" y="71"/>
                    <a:pt x="79" y="69"/>
                  </a:cubicBezTo>
                  <a:cubicBezTo>
                    <a:pt x="74" y="67"/>
                    <a:pt x="70" y="63"/>
                    <a:pt x="66" y="60"/>
                  </a:cubicBezTo>
                  <a:cubicBezTo>
                    <a:pt x="62" y="56"/>
                    <a:pt x="59" y="51"/>
                    <a:pt x="57" y="47"/>
                  </a:cubicBezTo>
                  <a:cubicBezTo>
                    <a:pt x="55" y="42"/>
                    <a:pt x="53" y="38"/>
                    <a:pt x="53" y="33"/>
                  </a:cubicBezTo>
                  <a:cubicBezTo>
                    <a:pt x="51" y="24"/>
                    <a:pt x="54" y="17"/>
                    <a:pt x="59" y="11"/>
                  </a:cubicBezTo>
                  <a:cubicBezTo>
                    <a:pt x="64" y="6"/>
                    <a:pt x="72" y="4"/>
                    <a:pt x="81" y="5"/>
                  </a:cubicBezTo>
                  <a:cubicBezTo>
                    <a:pt x="86" y="5"/>
                    <a:pt x="90" y="7"/>
                    <a:pt x="94" y="9"/>
                  </a:cubicBezTo>
                  <a:cubicBezTo>
                    <a:pt x="99" y="11"/>
                    <a:pt x="103" y="15"/>
                    <a:pt x="107" y="18"/>
                  </a:cubicBezTo>
                  <a:cubicBezTo>
                    <a:pt x="111" y="22"/>
                    <a:pt x="114" y="27"/>
                    <a:pt x="117" y="31"/>
                  </a:cubicBezTo>
                  <a:cubicBezTo>
                    <a:pt x="119" y="36"/>
                    <a:pt x="120" y="40"/>
                    <a:pt x="121" y="45"/>
                  </a:cubicBezTo>
                  <a:cubicBezTo>
                    <a:pt x="122" y="54"/>
                    <a:pt x="120" y="61"/>
                    <a:pt x="114" y="6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"/>
            <p:cNvSpPr>
              <a:spLocks noEditPoints="1"/>
            </p:cNvSpPr>
            <p:nvPr/>
          </p:nvSpPr>
          <p:spPr bwMode="auto">
            <a:xfrm>
              <a:off x="4189" y="2063"/>
              <a:ext cx="47" cy="47"/>
            </a:xfrm>
            <a:custGeom>
              <a:avLst/>
              <a:gdLst>
                <a:gd name="T0" fmla="*/ 10 w 20"/>
                <a:gd name="T1" fmla="*/ 0 h 20"/>
                <a:gd name="T2" fmla="*/ 3 w 20"/>
                <a:gd name="T3" fmla="*/ 3 h 20"/>
                <a:gd name="T4" fmla="*/ 3 w 20"/>
                <a:gd name="T5" fmla="*/ 16 h 20"/>
                <a:gd name="T6" fmla="*/ 17 w 20"/>
                <a:gd name="T7" fmla="*/ 16 h 20"/>
                <a:gd name="T8" fmla="*/ 20 w 20"/>
                <a:gd name="T9" fmla="*/ 10 h 20"/>
                <a:gd name="T10" fmla="*/ 17 w 20"/>
                <a:gd name="T11" fmla="*/ 3 h 20"/>
                <a:gd name="T12" fmla="*/ 10 w 20"/>
                <a:gd name="T13" fmla="*/ 0 h 20"/>
                <a:gd name="T14" fmla="*/ 14 w 20"/>
                <a:gd name="T15" fmla="*/ 13 h 20"/>
                <a:gd name="T16" fmla="*/ 10 w 20"/>
                <a:gd name="T17" fmla="*/ 15 h 20"/>
                <a:gd name="T18" fmla="*/ 7 w 20"/>
                <a:gd name="T19" fmla="*/ 13 h 20"/>
                <a:gd name="T20" fmla="*/ 5 w 20"/>
                <a:gd name="T21" fmla="*/ 10 h 20"/>
                <a:gd name="T22" fmla="*/ 7 w 20"/>
                <a:gd name="T23" fmla="*/ 6 h 20"/>
                <a:gd name="T24" fmla="*/ 14 w 20"/>
                <a:gd name="T25" fmla="*/ 6 h 20"/>
                <a:gd name="T26" fmla="*/ 15 w 20"/>
                <a:gd name="T27" fmla="*/ 10 h 20"/>
                <a:gd name="T28" fmla="*/ 14 w 20"/>
                <a:gd name="T2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8" y="0"/>
                    <a:pt x="5" y="1"/>
                    <a:pt x="3" y="3"/>
                  </a:cubicBezTo>
                  <a:cubicBezTo>
                    <a:pt x="0" y="6"/>
                    <a:pt x="0" y="13"/>
                    <a:pt x="3" y="16"/>
                  </a:cubicBezTo>
                  <a:cubicBezTo>
                    <a:pt x="7" y="20"/>
                    <a:pt x="13" y="20"/>
                    <a:pt x="17" y="16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7"/>
                    <a:pt x="19" y="4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  <a:close/>
                  <a:moveTo>
                    <a:pt x="14" y="13"/>
                  </a:moveTo>
                  <a:cubicBezTo>
                    <a:pt x="13" y="14"/>
                    <a:pt x="12" y="15"/>
                    <a:pt x="10" y="15"/>
                  </a:cubicBezTo>
                  <a:cubicBezTo>
                    <a:pt x="9" y="15"/>
                    <a:pt x="8" y="14"/>
                    <a:pt x="7" y="13"/>
                  </a:cubicBezTo>
                  <a:cubicBezTo>
                    <a:pt x="6" y="12"/>
                    <a:pt x="5" y="11"/>
                    <a:pt x="5" y="10"/>
                  </a:cubicBezTo>
                  <a:cubicBezTo>
                    <a:pt x="5" y="8"/>
                    <a:pt x="6" y="7"/>
                    <a:pt x="7" y="6"/>
                  </a:cubicBezTo>
                  <a:cubicBezTo>
                    <a:pt x="9" y="4"/>
                    <a:pt x="12" y="4"/>
                    <a:pt x="14" y="6"/>
                  </a:cubicBezTo>
                  <a:cubicBezTo>
                    <a:pt x="15" y="7"/>
                    <a:pt x="15" y="8"/>
                    <a:pt x="15" y="10"/>
                  </a:cubicBezTo>
                  <a:cubicBezTo>
                    <a:pt x="15" y="11"/>
                    <a:pt x="15" y="12"/>
                    <a:pt x="14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3387" y="2011"/>
              <a:ext cx="298" cy="303"/>
            </a:xfrm>
            <a:custGeom>
              <a:avLst/>
              <a:gdLst>
                <a:gd name="T0" fmla="*/ 114 w 126"/>
                <a:gd name="T1" fmla="*/ 13 h 128"/>
                <a:gd name="T2" fmla="*/ 84 w 126"/>
                <a:gd name="T3" fmla="*/ 0 h 128"/>
                <a:gd name="T4" fmla="*/ 53 w 126"/>
                <a:gd name="T5" fmla="*/ 13 h 128"/>
                <a:gd name="T6" fmla="*/ 41 w 126"/>
                <a:gd name="T7" fmla="*/ 44 h 128"/>
                <a:gd name="T8" fmla="*/ 43 w 126"/>
                <a:gd name="T9" fmla="*/ 57 h 128"/>
                <a:gd name="T10" fmla="*/ 43 w 126"/>
                <a:gd name="T11" fmla="*/ 58 h 128"/>
                <a:gd name="T12" fmla="*/ 0 w 126"/>
                <a:gd name="T13" fmla="*/ 102 h 128"/>
                <a:gd name="T14" fmla="*/ 0 w 126"/>
                <a:gd name="T15" fmla="*/ 103 h 128"/>
                <a:gd name="T16" fmla="*/ 0 w 126"/>
                <a:gd name="T17" fmla="*/ 103 h 128"/>
                <a:gd name="T18" fmla="*/ 0 w 126"/>
                <a:gd name="T19" fmla="*/ 124 h 128"/>
                <a:gd name="T20" fmla="*/ 0 w 126"/>
                <a:gd name="T21" fmla="*/ 126 h 128"/>
                <a:gd name="T22" fmla="*/ 2 w 126"/>
                <a:gd name="T23" fmla="*/ 126 h 128"/>
                <a:gd name="T24" fmla="*/ 2 w 126"/>
                <a:gd name="T25" fmla="*/ 128 h 128"/>
                <a:gd name="T26" fmla="*/ 2 w 126"/>
                <a:gd name="T27" fmla="*/ 126 h 128"/>
                <a:gd name="T28" fmla="*/ 31 w 126"/>
                <a:gd name="T29" fmla="*/ 125 h 128"/>
                <a:gd name="T30" fmla="*/ 32 w 126"/>
                <a:gd name="T31" fmla="*/ 125 h 128"/>
                <a:gd name="T32" fmla="*/ 33 w 126"/>
                <a:gd name="T33" fmla="*/ 123 h 128"/>
                <a:gd name="T34" fmla="*/ 33 w 126"/>
                <a:gd name="T35" fmla="*/ 113 h 128"/>
                <a:gd name="T36" fmla="*/ 43 w 126"/>
                <a:gd name="T37" fmla="*/ 113 h 128"/>
                <a:gd name="T38" fmla="*/ 43 w 126"/>
                <a:gd name="T39" fmla="*/ 113 h 128"/>
                <a:gd name="T40" fmla="*/ 44 w 126"/>
                <a:gd name="T41" fmla="*/ 112 h 128"/>
                <a:gd name="T42" fmla="*/ 45 w 126"/>
                <a:gd name="T43" fmla="*/ 111 h 128"/>
                <a:gd name="T44" fmla="*/ 45 w 126"/>
                <a:gd name="T45" fmla="*/ 111 h 128"/>
                <a:gd name="T46" fmla="*/ 45 w 126"/>
                <a:gd name="T47" fmla="*/ 101 h 128"/>
                <a:gd name="T48" fmla="*/ 55 w 126"/>
                <a:gd name="T49" fmla="*/ 101 h 128"/>
                <a:gd name="T50" fmla="*/ 55 w 126"/>
                <a:gd name="T51" fmla="*/ 101 h 128"/>
                <a:gd name="T52" fmla="*/ 56 w 126"/>
                <a:gd name="T53" fmla="*/ 100 h 128"/>
                <a:gd name="T54" fmla="*/ 70 w 126"/>
                <a:gd name="T55" fmla="*/ 86 h 128"/>
                <a:gd name="T56" fmla="*/ 71 w 126"/>
                <a:gd name="T57" fmla="*/ 86 h 128"/>
                <a:gd name="T58" fmla="*/ 84 w 126"/>
                <a:gd name="T59" fmla="*/ 88 h 128"/>
                <a:gd name="T60" fmla="*/ 114 w 126"/>
                <a:gd name="T61" fmla="*/ 75 h 128"/>
                <a:gd name="T62" fmla="*/ 126 w 126"/>
                <a:gd name="T63" fmla="*/ 44 h 128"/>
                <a:gd name="T64" fmla="*/ 114 w 126"/>
                <a:gd name="T65" fmla="*/ 13 h 128"/>
                <a:gd name="T66" fmla="*/ 54 w 126"/>
                <a:gd name="T67" fmla="*/ 96 h 128"/>
                <a:gd name="T68" fmla="*/ 43 w 126"/>
                <a:gd name="T69" fmla="*/ 96 h 128"/>
                <a:gd name="T70" fmla="*/ 41 w 126"/>
                <a:gd name="T71" fmla="*/ 96 h 128"/>
                <a:gd name="T72" fmla="*/ 41 w 126"/>
                <a:gd name="T73" fmla="*/ 98 h 128"/>
                <a:gd name="T74" fmla="*/ 41 w 126"/>
                <a:gd name="T75" fmla="*/ 108 h 128"/>
                <a:gd name="T76" fmla="*/ 31 w 126"/>
                <a:gd name="T77" fmla="*/ 108 h 128"/>
                <a:gd name="T78" fmla="*/ 29 w 126"/>
                <a:gd name="T79" fmla="*/ 109 h 128"/>
                <a:gd name="T80" fmla="*/ 29 w 126"/>
                <a:gd name="T81" fmla="*/ 111 h 128"/>
                <a:gd name="T82" fmla="*/ 29 w 126"/>
                <a:gd name="T83" fmla="*/ 121 h 128"/>
                <a:gd name="T84" fmla="*/ 4 w 126"/>
                <a:gd name="T85" fmla="*/ 122 h 128"/>
                <a:gd name="T86" fmla="*/ 4 w 126"/>
                <a:gd name="T87" fmla="*/ 104 h 128"/>
                <a:gd name="T88" fmla="*/ 45 w 126"/>
                <a:gd name="T89" fmla="*/ 62 h 128"/>
                <a:gd name="T90" fmla="*/ 46 w 126"/>
                <a:gd name="T91" fmla="*/ 64 h 128"/>
                <a:gd name="T92" fmla="*/ 54 w 126"/>
                <a:gd name="T93" fmla="*/ 75 h 128"/>
                <a:gd name="T94" fmla="*/ 64 w 126"/>
                <a:gd name="T95" fmla="*/ 83 h 128"/>
                <a:gd name="T96" fmla="*/ 66 w 126"/>
                <a:gd name="T97" fmla="*/ 84 h 128"/>
                <a:gd name="T98" fmla="*/ 54 w 126"/>
                <a:gd name="T99" fmla="*/ 96 h 128"/>
                <a:gd name="T100" fmla="*/ 111 w 126"/>
                <a:gd name="T101" fmla="*/ 72 h 128"/>
                <a:gd name="T102" fmla="*/ 84 w 126"/>
                <a:gd name="T103" fmla="*/ 83 h 128"/>
                <a:gd name="T104" fmla="*/ 57 w 126"/>
                <a:gd name="T105" fmla="*/ 72 h 128"/>
                <a:gd name="T106" fmla="*/ 46 w 126"/>
                <a:gd name="T107" fmla="*/ 44 h 128"/>
                <a:gd name="T108" fmla="*/ 57 w 126"/>
                <a:gd name="T109" fmla="*/ 16 h 128"/>
                <a:gd name="T110" fmla="*/ 84 w 126"/>
                <a:gd name="T111" fmla="*/ 4 h 128"/>
                <a:gd name="T112" fmla="*/ 110 w 126"/>
                <a:gd name="T113" fmla="*/ 16 h 128"/>
                <a:gd name="T114" fmla="*/ 122 w 126"/>
                <a:gd name="T115" fmla="*/ 44 h 128"/>
                <a:gd name="T116" fmla="*/ 111 w 126"/>
                <a:gd name="T117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128">
                  <a:moveTo>
                    <a:pt x="114" y="13"/>
                  </a:moveTo>
                  <a:cubicBezTo>
                    <a:pt x="106" y="4"/>
                    <a:pt x="95" y="0"/>
                    <a:pt x="84" y="0"/>
                  </a:cubicBezTo>
                  <a:cubicBezTo>
                    <a:pt x="72" y="0"/>
                    <a:pt x="62" y="4"/>
                    <a:pt x="53" y="13"/>
                  </a:cubicBezTo>
                  <a:cubicBezTo>
                    <a:pt x="45" y="21"/>
                    <a:pt x="41" y="32"/>
                    <a:pt x="41" y="44"/>
                  </a:cubicBezTo>
                  <a:cubicBezTo>
                    <a:pt x="41" y="48"/>
                    <a:pt x="42" y="53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5"/>
                    <a:pt x="0" y="125"/>
                    <a:pt x="0" y="126"/>
                  </a:cubicBezTo>
                  <a:cubicBezTo>
                    <a:pt x="1" y="126"/>
                    <a:pt x="1" y="126"/>
                    <a:pt x="2" y="126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31" y="125"/>
                    <a:pt x="32" y="125"/>
                    <a:pt x="32" y="125"/>
                  </a:cubicBezTo>
                  <a:cubicBezTo>
                    <a:pt x="33" y="124"/>
                    <a:pt x="33" y="124"/>
                    <a:pt x="33" y="123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43" y="113"/>
                    <a:pt x="44" y="113"/>
                    <a:pt x="44" y="112"/>
                  </a:cubicBezTo>
                  <a:cubicBezTo>
                    <a:pt x="45" y="112"/>
                    <a:pt x="45" y="11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6" y="101"/>
                    <a:pt x="56" y="100"/>
                    <a:pt x="56" y="100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5" y="87"/>
                    <a:pt x="79" y="88"/>
                    <a:pt x="84" y="88"/>
                  </a:cubicBezTo>
                  <a:cubicBezTo>
                    <a:pt x="95" y="88"/>
                    <a:pt x="106" y="83"/>
                    <a:pt x="114" y="75"/>
                  </a:cubicBezTo>
                  <a:cubicBezTo>
                    <a:pt x="122" y="67"/>
                    <a:pt x="126" y="56"/>
                    <a:pt x="126" y="44"/>
                  </a:cubicBezTo>
                  <a:cubicBezTo>
                    <a:pt x="126" y="32"/>
                    <a:pt x="122" y="21"/>
                    <a:pt x="114" y="13"/>
                  </a:cubicBezTo>
                  <a:close/>
                  <a:moveTo>
                    <a:pt x="54" y="96"/>
                  </a:moveTo>
                  <a:cubicBezTo>
                    <a:pt x="43" y="96"/>
                    <a:pt x="43" y="96"/>
                    <a:pt x="43" y="96"/>
                  </a:cubicBezTo>
                  <a:cubicBezTo>
                    <a:pt x="42" y="96"/>
                    <a:pt x="42" y="96"/>
                    <a:pt x="41" y="96"/>
                  </a:cubicBezTo>
                  <a:cubicBezTo>
                    <a:pt x="41" y="97"/>
                    <a:pt x="41" y="98"/>
                    <a:pt x="41" y="9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0" y="108"/>
                    <a:pt x="30" y="108"/>
                    <a:pt x="29" y="109"/>
                  </a:cubicBezTo>
                  <a:cubicBezTo>
                    <a:pt x="29" y="109"/>
                    <a:pt x="29" y="110"/>
                    <a:pt x="29" y="111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" y="122"/>
                    <a:pt x="4" y="122"/>
                    <a:pt x="4" y="122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8" y="68"/>
                    <a:pt x="50" y="72"/>
                    <a:pt x="54" y="75"/>
                  </a:cubicBezTo>
                  <a:cubicBezTo>
                    <a:pt x="57" y="78"/>
                    <a:pt x="60" y="81"/>
                    <a:pt x="64" y="83"/>
                  </a:cubicBezTo>
                  <a:cubicBezTo>
                    <a:pt x="66" y="84"/>
                    <a:pt x="66" y="84"/>
                    <a:pt x="66" y="84"/>
                  </a:cubicBezTo>
                  <a:lnTo>
                    <a:pt x="54" y="96"/>
                  </a:lnTo>
                  <a:close/>
                  <a:moveTo>
                    <a:pt x="111" y="72"/>
                  </a:moveTo>
                  <a:cubicBezTo>
                    <a:pt x="103" y="79"/>
                    <a:pt x="94" y="83"/>
                    <a:pt x="84" y="83"/>
                  </a:cubicBezTo>
                  <a:cubicBezTo>
                    <a:pt x="73" y="83"/>
                    <a:pt x="64" y="79"/>
                    <a:pt x="57" y="72"/>
                  </a:cubicBezTo>
                  <a:cubicBezTo>
                    <a:pt x="50" y="64"/>
                    <a:pt x="46" y="54"/>
                    <a:pt x="46" y="44"/>
                  </a:cubicBezTo>
                  <a:cubicBezTo>
                    <a:pt x="46" y="33"/>
                    <a:pt x="49" y="23"/>
                    <a:pt x="57" y="16"/>
                  </a:cubicBezTo>
                  <a:cubicBezTo>
                    <a:pt x="64" y="9"/>
                    <a:pt x="73" y="4"/>
                    <a:pt x="84" y="4"/>
                  </a:cubicBezTo>
                  <a:cubicBezTo>
                    <a:pt x="94" y="4"/>
                    <a:pt x="103" y="9"/>
                    <a:pt x="110" y="16"/>
                  </a:cubicBezTo>
                  <a:cubicBezTo>
                    <a:pt x="118" y="23"/>
                    <a:pt x="122" y="33"/>
                    <a:pt x="122" y="44"/>
                  </a:cubicBezTo>
                  <a:cubicBezTo>
                    <a:pt x="122" y="54"/>
                    <a:pt x="118" y="64"/>
                    <a:pt x="111" y="7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7"/>
            <p:cNvSpPr>
              <a:spLocks noEditPoints="1"/>
            </p:cNvSpPr>
            <p:nvPr/>
          </p:nvSpPr>
          <p:spPr bwMode="auto">
            <a:xfrm>
              <a:off x="3590" y="2061"/>
              <a:ext cx="50" cy="47"/>
            </a:xfrm>
            <a:custGeom>
              <a:avLst/>
              <a:gdLst>
                <a:gd name="T0" fmla="*/ 11 w 21"/>
                <a:gd name="T1" fmla="*/ 0 h 20"/>
                <a:gd name="T2" fmla="*/ 4 w 21"/>
                <a:gd name="T3" fmla="*/ 2 h 20"/>
                <a:gd name="T4" fmla="*/ 4 w 21"/>
                <a:gd name="T5" fmla="*/ 17 h 20"/>
                <a:gd name="T6" fmla="*/ 17 w 21"/>
                <a:gd name="T7" fmla="*/ 17 h 20"/>
                <a:gd name="T8" fmla="*/ 17 w 21"/>
                <a:gd name="T9" fmla="*/ 2 h 20"/>
                <a:gd name="T10" fmla="*/ 11 w 21"/>
                <a:gd name="T11" fmla="*/ 0 h 20"/>
                <a:gd name="T12" fmla="*/ 14 w 21"/>
                <a:gd name="T13" fmla="*/ 13 h 20"/>
                <a:gd name="T14" fmla="*/ 11 w 21"/>
                <a:gd name="T15" fmla="*/ 15 h 20"/>
                <a:gd name="T16" fmla="*/ 7 w 21"/>
                <a:gd name="T17" fmla="*/ 13 h 20"/>
                <a:gd name="T18" fmla="*/ 7 w 21"/>
                <a:gd name="T19" fmla="*/ 6 h 20"/>
                <a:gd name="T20" fmla="*/ 14 w 21"/>
                <a:gd name="T21" fmla="*/ 6 h 20"/>
                <a:gd name="T22" fmla="*/ 14 w 21"/>
                <a:gd name="T2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0">
                  <a:moveTo>
                    <a:pt x="11" y="0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0" y="6"/>
                    <a:pt x="0" y="13"/>
                    <a:pt x="4" y="17"/>
                  </a:cubicBezTo>
                  <a:cubicBezTo>
                    <a:pt x="7" y="20"/>
                    <a:pt x="14" y="20"/>
                    <a:pt x="17" y="17"/>
                  </a:cubicBezTo>
                  <a:cubicBezTo>
                    <a:pt x="21" y="13"/>
                    <a:pt x="21" y="6"/>
                    <a:pt x="17" y="2"/>
                  </a:cubicBezTo>
                  <a:cubicBezTo>
                    <a:pt x="16" y="1"/>
                    <a:pt x="13" y="0"/>
                    <a:pt x="11" y="0"/>
                  </a:cubicBezTo>
                  <a:close/>
                  <a:moveTo>
                    <a:pt x="14" y="13"/>
                  </a:moveTo>
                  <a:cubicBezTo>
                    <a:pt x="13" y="14"/>
                    <a:pt x="12" y="15"/>
                    <a:pt x="11" y="15"/>
                  </a:cubicBezTo>
                  <a:cubicBezTo>
                    <a:pt x="9" y="15"/>
                    <a:pt x="8" y="14"/>
                    <a:pt x="7" y="13"/>
                  </a:cubicBezTo>
                  <a:cubicBezTo>
                    <a:pt x="5" y="11"/>
                    <a:pt x="5" y="8"/>
                    <a:pt x="7" y="6"/>
                  </a:cubicBezTo>
                  <a:cubicBezTo>
                    <a:pt x="9" y="4"/>
                    <a:pt x="12" y="4"/>
                    <a:pt x="14" y="6"/>
                  </a:cubicBezTo>
                  <a:cubicBezTo>
                    <a:pt x="16" y="8"/>
                    <a:pt x="16" y="11"/>
                    <a:pt x="14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8"/>
            <p:cNvSpPr>
              <a:spLocks noEditPoints="1"/>
            </p:cNvSpPr>
            <p:nvPr/>
          </p:nvSpPr>
          <p:spPr bwMode="auto">
            <a:xfrm>
              <a:off x="2900" y="2169"/>
              <a:ext cx="61" cy="90"/>
            </a:xfrm>
            <a:custGeom>
              <a:avLst/>
              <a:gdLst>
                <a:gd name="T0" fmla="*/ 13 w 26"/>
                <a:gd name="T1" fmla="*/ 0 h 38"/>
                <a:gd name="T2" fmla="*/ 0 w 26"/>
                <a:gd name="T3" fmla="*/ 13 h 38"/>
                <a:gd name="T4" fmla="*/ 1 w 26"/>
                <a:gd name="T5" fmla="*/ 20 h 38"/>
                <a:gd name="T6" fmla="*/ 3 w 26"/>
                <a:gd name="T7" fmla="*/ 22 h 38"/>
                <a:gd name="T8" fmla="*/ 3 w 26"/>
                <a:gd name="T9" fmla="*/ 23 h 38"/>
                <a:gd name="T10" fmla="*/ 3 w 26"/>
                <a:gd name="T11" fmla="*/ 28 h 38"/>
                <a:gd name="T12" fmla="*/ 13 w 26"/>
                <a:gd name="T13" fmla="*/ 38 h 38"/>
                <a:gd name="T14" fmla="*/ 23 w 26"/>
                <a:gd name="T15" fmla="*/ 28 h 38"/>
                <a:gd name="T16" fmla="*/ 23 w 26"/>
                <a:gd name="T17" fmla="*/ 23 h 38"/>
                <a:gd name="T18" fmla="*/ 23 w 26"/>
                <a:gd name="T19" fmla="*/ 22 h 38"/>
                <a:gd name="T20" fmla="*/ 25 w 26"/>
                <a:gd name="T21" fmla="*/ 20 h 38"/>
                <a:gd name="T22" fmla="*/ 26 w 26"/>
                <a:gd name="T23" fmla="*/ 13 h 38"/>
                <a:gd name="T24" fmla="*/ 13 w 26"/>
                <a:gd name="T25" fmla="*/ 0 h 38"/>
                <a:gd name="T26" fmla="*/ 18 w 26"/>
                <a:gd name="T27" fmla="*/ 21 h 38"/>
                <a:gd name="T28" fmla="*/ 18 w 26"/>
                <a:gd name="T29" fmla="*/ 28 h 38"/>
                <a:gd name="T30" fmla="*/ 13 w 26"/>
                <a:gd name="T31" fmla="*/ 33 h 38"/>
                <a:gd name="T32" fmla="*/ 8 w 26"/>
                <a:gd name="T33" fmla="*/ 28 h 38"/>
                <a:gd name="T34" fmla="*/ 8 w 26"/>
                <a:gd name="T35" fmla="*/ 21 h 38"/>
                <a:gd name="T36" fmla="*/ 4 w 26"/>
                <a:gd name="T37" fmla="*/ 13 h 38"/>
                <a:gd name="T38" fmla="*/ 13 w 26"/>
                <a:gd name="T39" fmla="*/ 5 h 38"/>
                <a:gd name="T40" fmla="*/ 22 w 26"/>
                <a:gd name="T41" fmla="*/ 13 h 38"/>
                <a:gd name="T42" fmla="*/ 18 w 26"/>
                <a:gd name="T43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38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0" y="18"/>
                    <a:pt x="1" y="20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3"/>
                    <a:pt x="8" y="38"/>
                    <a:pt x="13" y="38"/>
                  </a:cubicBezTo>
                  <a:cubicBezTo>
                    <a:pt x="18" y="38"/>
                    <a:pt x="23" y="33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1"/>
                    <a:pt x="25" y="20"/>
                  </a:cubicBezTo>
                  <a:cubicBezTo>
                    <a:pt x="26" y="18"/>
                    <a:pt x="26" y="16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8" y="21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31"/>
                    <a:pt x="16" y="33"/>
                    <a:pt x="13" y="33"/>
                  </a:cubicBezTo>
                  <a:cubicBezTo>
                    <a:pt x="10" y="33"/>
                    <a:pt x="8" y="31"/>
                    <a:pt x="8" y="28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9"/>
                    <a:pt x="8" y="5"/>
                    <a:pt x="13" y="5"/>
                  </a:cubicBezTo>
                  <a:cubicBezTo>
                    <a:pt x="18" y="5"/>
                    <a:pt x="22" y="9"/>
                    <a:pt x="22" y="13"/>
                  </a:cubicBezTo>
                  <a:cubicBezTo>
                    <a:pt x="22" y="16"/>
                    <a:pt x="20" y="19"/>
                    <a:pt x="18" y="2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9"/>
            <p:cNvSpPr>
              <a:spLocks noEditPoints="1"/>
            </p:cNvSpPr>
            <p:nvPr/>
          </p:nvSpPr>
          <p:spPr bwMode="auto">
            <a:xfrm>
              <a:off x="2829" y="2008"/>
              <a:ext cx="203" cy="303"/>
            </a:xfrm>
            <a:custGeom>
              <a:avLst/>
              <a:gdLst>
                <a:gd name="T0" fmla="*/ 43 w 86"/>
                <a:gd name="T1" fmla="*/ 42 h 128"/>
                <a:gd name="T2" fmla="*/ 21 w 86"/>
                <a:gd name="T3" fmla="*/ 48 h 128"/>
                <a:gd name="T4" fmla="*/ 19 w 86"/>
                <a:gd name="T5" fmla="*/ 49 h 128"/>
                <a:gd name="T6" fmla="*/ 19 w 86"/>
                <a:gd name="T7" fmla="*/ 28 h 128"/>
                <a:gd name="T8" fmla="*/ 43 w 86"/>
                <a:gd name="T9" fmla="*/ 5 h 128"/>
                <a:gd name="T10" fmla="*/ 67 w 86"/>
                <a:gd name="T11" fmla="*/ 28 h 128"/>
                <a:gd name="T12" fmla="*/ 67 w 86"/>
                <a:gd name="T13" fmla="*/ 33 h 128"/>
                <a:gd name="T14" fmla="*/ 69 w 86"/>
                <a:gd name="T15" fmla="*/ 35 h 128"/>
                <a:gd name="T16" fmla="*/ 71 w 86"/>
                <a:gd name="T17" fmla="*/ 33 h 128"/>
                <a:gd name="T18" fmla="*/ 71 w 86"/>
                <a:gd name="T19" fmla="*/ 28 h 128"/>
                <a:gd name="T20" fmla="*/ 43 w 86"/>
                <a:gd name="T21" fmla="*/ 0 h 128"/>
                <a:gd name="T22" fmla="*/ 15 w 86"/>
                <a:gd name="T23" fmla="*/ 28 h 128"/>
                <a:gd name="T24" fmla="*/ 15 w 86"/>
                <a:gd name="T25" fmla="*/ 52 h 128"/>
                <a:gd name="T26" fmla="*/ 14 w 86"/>
                <a:gd name="T27" fmla="*/ 53 h 128"/>
                <a:gd name="T28" fmla="*/ 0 w 86"/>
                <a:gd name="T29" fmla="*/ 85 h 128"/>
                <a:gd name="T30" fmla="*/ 43 w 86"/>
                <a:gd name="T31" fmla="*/ 128 h 128"/>
                <a:gd name="T32" fmla="*/ 86 w 86"/>
                <a:gd name="T33" fmla="*/ 85 h 128"/>
                <a:gd name="T34" fmla="*/ 43 w 86"/>
                <a:gd name="T35" fmla="*/ 42 h 128"/>
                <a:gd name="T36" fmla="*/ 70 w 86"/>
                <a:gd name="T37" fmla="*/ 112 h 128"/>
                <a:gd name="T38" fmla="*/ 58 w 86"/>
                <a:gd name="T39" fmla="*/ 120 h 128"/>
                <a:gd name="T40" fmla="*/ 43 w 86"/>
                <a:gd name="T41" fmla="*/ 123 h 128"/>
                <a:gd name="T42" fmla="*/ 28 w 86"/>
                <a:gd name="T43" fmla="*/ 120 h 128"/>
                <a:gd name="T44" fmla="*/ 16 w 86"/>
                <a:gd name="T45" fmla="*/ 112 h 128"/>
                <a:gd name="T46" fmla="*/ 8 w 86"/>
                <a:gd name="T47" fmla="*/ 100 h 128"/>
                <a:gd name="T48" fmla="*/ 4 w 86"/>
                <a:gd name="T49" fmla="*/ 85 h 128"/>
                <a:gd name="T50" fmla="*/ 8 w 86"/>
                <a:gd name="T51" fmla="*/ 70 h 128"/>
                <a:gd name="T52" fmla="*/ 16 w 86"/>
                <a:gd name="T53" fmla="*/ 58 h 128"/>
                <a:gd name="T54" fmla="*/ 28 w 86"/>
                <a:gd name="T55" fmla="*/ 49 h 128"/>
                <a:gd name="T56" fmla="*/ 58 w 86"/>
                <a:gd name="T57" fmla="*/ 49 h 128"/>
                <a:gd name="T58" fmla="*/ 70 w 86"/>
                <a:gd name="T59" fmla="*/ 58 h 128"/>
                <a:gd name="T60" fmla="*/ 78 w 86"/>
                <a:gd name="T61" fmla="*/ 70 h 128"/>
                <a:gd name="T62" fmla="*/ 82 w 86"/>
                <a:gd name="T63" fmla="*/ 85 h 128"/>
                <a:gd name="T64" fmla="*/ 78 w 86"/>
                <a:gd name="T65" fmla="*/ 100 h 128"/>
                <a:gd name="T66" fmla="*/ 70 w 86"/>
                <a:gd name="T67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6" h="128">
                  <a:moveTo>
                    <a:pt x="43" y="42"/>
                  </a:moveTo>
                  <a:cubicBezTo>
                    <a:pt x="35" y="42"/>
                    <a:pt x="28" y="44"/>
                    <a:pt x="21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15"/>
                    <a:pt x="30" y="5"/>
                    <a:pt x="43" y="5"/>
                  </a:cubicBezTo>
                  <a:cubicBezTo>
                    <a:pt x="56" y="5"/>
                    <a:pt x="67" y="15"/>
                    <a:pt x="67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4"/>
                    <a:pt x="68" y="35"/>
                    <a:pt x="69" y="35"/>
                  </a:cubicBezTo>
                  <a:cubicBezTo>
                    <a:pt x="70" y="35"/>
                    <a:pt x="71" y="34"/>
                    <a:pt x="71" y="33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13"/>
                    <a:pt x="59" y="0"/>
                    <a:pt x="43" y="0"/>
                  </a:cubicBezTo>
                  <a:cubicBezTo>
                    <a:pt x="27" y="0"/>
                    <a:pt x="15" y="13"/>
                    <a:pt x="15" y="28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5" y="61"/>
                    <a:pt x="0" y="73"/>
                    <a:pt x="0" y="85"/>
                  </a:cubicBezTo>
                  <a:cubicBezTo>
                    <a:pt x="0" y="109"/>
                    <a:pt x="19" y="128"/>
                    <a:pt x="43" y="128"/>
                  </a:cubicBezTo>
                  <a:cubicBezTo>
                    <a:pt x="67" y="128"/>
                    <a:pt x="86" y="109"/>
                    <a:pt x="86" y="85"/>
                  </a:cubicBezTo>
                  <a:cubicBezTo>
                    <a:pt x="86" y="61"/>
                    <a:pt x="67" y="42"/>
                    <a:pt x="43" y="42"/>
                  </a:cubicBezTo>
                  <a:close/>
                  <a:moveTo>
                    <a:pt x="70" y="112"/>
                  </a:moveTo>
                  <a:cubicBezTo>
                    <a:pt x="67" y="116"/>
                    <a:pt x="63" y="118"/>
                    <a:pt x="58" y="120"/>
                  </a:cubicBezTo>
                  <a:cubicBezTo>
                    <a:pt x="53" y="122"/>
                    <a:pt x="48" y="123"/>
                    <a:pt x="43" y="123"/>
                  </a:cubicBezTo>
                  <a:cubicBezTo>
                    <a:pt x="38" y="123"/>
                    <a:pt x="33" y="122"/>
                    <a:pt x="28" y="120"/>
                  </a:cubicBezTo>
                  <a:cubicBezTo>
                    <a:pt x="23" y="118"/>
                    <a:pt x="19" y="116"/>
                    <a:pt x="16" y="112"/>
                  </a:cubicBezTo>
                  <a:cubicBezTo>
                    <a:pt x="12" y="109"/>
                    <a:pt x="9" y="105"/>
                    <a:pt x="8" y="100"/>
                  </a:cubicBezTo>
                  <a:cubicBezTo>
                    <a:pt x="6" y="95"/>
                    <a:pt x="4" y="90"/>
                    <a:pt x="4" y="85"/>
                  </a:cubicBezTo>
                  <a:cubicBezTo>
                    <a:pt x="4" y="80"/>
                    <a:pt x="6" y="75"/>
                    <a:pt x="8" y="70"/>
                  </a:cubicBezTo>
                  <a:cubicBezTo>
                    <a:pt x="9" y="65"/>
                    <a:pt x="12" y="61"/>
                    <a:pt x="16" y="58"/>
                  </a:cubicBezTo>
                  <a:cubicBezTo>
                    <a:pt x="19" y="54"/>
                    <a:pt x="23" y="51"/>
                    <a:pt x="28" y="49"/>
                  </a:cubicBezTo>
                  <a:cubicBezTo>
                    <a:pt x="37" y="45"/>
                    <a:pt x="49" y="45"/>
                    <a:pt x="58" y="49"/>
                  </a:cubicBezTo>
                  <a:cubicBezTo>
                    <a:pt x="63" y="51"/>
                    <a:pt x="67" y="54"/>
                    <a:pt x="70" y="58"/>
                  </a:cubicBezTo>
                  <a:cubicBezTo>
                    <a:pt x="74" y="61"/>
                    <a:pt x="77" y="65"/>
                    <a:pt x="78" y="70"/>
                  </a:cubicBezTo>
                  <a:cubicBezTo>
                    <a:pt x="80" y="75"/>
                    <a:pt x="82" y="80"/>
                    <a:pt x="82" y="85"/>
                  </a:cubicBezTo>
                  <a:cubicBezTo>
                    <a:pt x="82" y="90"/>
                    <a:pt x="80" y="95"/>
                    <a:pt x="78" y="100"/>
                  </a:cubicBezTo>
                  <a:cubicBezTo>
                    <a:pt x="77" y="105"/>
                    <a:pt x="74" y="109"/>
                    <a:pt x="70" y="1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0"/>
            <p:cNvSpPr>
              <a:spLocks noEditPoints="1"/>
            </p:cNvSpPr>
            <p:nvPr/>
          </p:nvSpPr>
          <p:spPr bwMode="auto">
            <a:xfrm>
              <a:off x="2294" y="2169"/>
              <a:ext cx="62" cy="90"/>
            </a:xfrm>
            <a:custGeom>
              <a:avLst/>
              <a:gdLst>
                <a:gd name="T0" fmla="*/ 13 w 26"/>
                <a:gd name="T1" fmla="*/ 0 h 38"/>
                <a:gd name="T2" fmla="*/ 0 w 26"/>
                <a:gd name="T3" fmla="*/ 13 h 38"/>
                <a:gd name="T4" fmla="*/ 1 w 26"/>
                <a:gd name="T5" fmla="*/ 20 h 38"/>
                <a:gd name="T6" fmla="*/ 3 w 26"/>
                <a:gd name="T7" fmla="*/ 22 h 38"/>
                <a:gd name="T8" fmla="*/ 3 w 26"/>
                <a:gd name="T9" fmla="*/ 23 h 38"/>
                <a:gd name="T10" fmla="*/ 3 w 26"/>
                <a:gd name="T11" fmla="*/ 28 h 38"/>
                <a:gd name="T12" fmla="*/ 13 w 26"/>
                <a:gd name="T13" fmla="*/ 38 h 38"/>
                <a:gd name="T14" fmla="*/ 23 w 26"/>
                <a:gd name="T15" fmla="*/ 28 h 38"/>
                <a:gd name="T16" fmla="*/ 23 w 26"/>
                <a:gd name="T17" fmla="*/ 23 h 38"/>
                <a:gd name="T18" fmla="*/ 23 w 26"/>
                <a:gd name="T19" fmla="*/ 22 h 38"/>
                <a:gd name="T20" fmla="*/ 25 w 26"/>
                <a:gd name="T21" fmla="*/ 20 h 38"/>
                <a:gd name="T22" fmla="*/ 26 w 26"/>
                <a:gd name="T23" fmla="*/ 13 h 38"/>
                <a:gd name="T24" fmla="*/ 13 w 26"/>
                <a:gd name="T25" fmla="*/ 0 h 38"/>
                <a:gd name="T26" fmla="*/ 18 w 26"/>
                <a:gd name="T27" fmla="*/ 21 h 38"/>
                <a:gd name="T28" fmla="*/ 18 w 26"/>
                <a:gd name="T29" fmla="*/ 28 h 38"/>
                <a:gd name="T30" fmla="*/ 13 w 26"/>
                <a:gd name="T31" fmla="*/ 33 h 38"/>
                <a:gd name="T32" fmla="*/ 8 w 26"/>
                <a:gd name="T33" fmla="*/ 28 h 38"/>
                <a:gd name="T34" fmla="*/ 8 w 26"/>
                <a:gd name="T35" fmla="*/ 21 h 38"/>
                <a:gd name="T36" fmla="*/ 4 w 26"/>
                <a:gd name="T37" fmla="*/ 13 h 38"/>
                <a:gd name="T38" fmla="*/ 13 w 26"/>
                <a:gd name="T39" fmla="*/ 5 h 38"/>
                <a:gd name="T40" fmla="*/ 22 w 26"/>
                <a:gd name="T41" fmla="*/ 13 h 38"/>
                <a:gd name="T42" fmla="*/ 18 w 26"/>
                <a:gd name="T43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38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0" y="18"/>
                    <a:pt x="1" y="20"/>
                  </a:cubicBezTo>
                  <a:cubicBezTo>
                    <a:pt x="2" y="21"/>
                    <a:pt x="2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3"/>
                    <a:pt x="8" y="38"/>
                    <a:pt x="13" y="38"/>
                  </a:cubicBezTo>
                  <a:cubicBezTo>
                    <a:pt x="18" y="38"/>
                    <a:pt x="23" y="33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1"/>
                    <a:pt x="25" y="20"/>
                  </a:cubicBezTo>
                  <a:cubicBezTo>
                    <a:pt x="26" y="18"/>
                    <a:pt x="26" y="16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8" y="21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31"/>
                    <a:pt x="16" y="33"/>
                    <a:pt x="13" y="33"/>
                  </a:cubicBezTo>
                  <a:cubicBezTo>
                    <a:pt x="10" y="33"/>
                    <a:pt x="8" y="31"/>
                    <a:pt x="8" y="28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6" y="19"/>
                    <a:pt x="4" y="16"/>
                    <a:pt x="4" y="13"/>
                  </a:cubicBezTo>
                  <a:cubicBezTo>
                    <a:pt x="4" y="9"/>
                    <a:pt x="8" y="5"/>
                    <a:pt x="13" y="5"/>
                  </a:cubicBezTo>
                  <a:cubicBezTo>
                    <a:pt x="18" y="5"/>
                    <a:pt x="22" y="9"/>
                    <a:pt x="22" y="13"/>
                  </a:cubicBezTo>
                  <a:cubicBezTo>
                    <a:pt x="22" y="16"/>
                    <a:pt x="20" y="19"/>
                    <a:pt x="18" y="2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1"/>
            <p:cNvSpPr>
              <a:spLocks noEditPoints="1"/>
            </p:cNvSpPr>
            <p:nvPr/>
          </p:nvSpPr>
          <p:spPr bwMode="auto">
            <a:xfrm>
              <a:off x="2224" y="2008"/>
              <a:ext cx="203" cy="303"/>
            </a:xfrm>
            <a:custGeom>
              <a:avLst/>
              <a:gdLst>
                <a:gd name="T0" fmla="*/ 72 w 86"/>
                <a:gd name="T1" fmla="*/ 53 h 128"/>
                <a:gd name="T2" fmla="*/ 71 w 86"/>
                <a:gd name="T3" fmla="*/ 53 h 128"/>
                <a:gd name="T4" fmla="*/ 71 w 86"/>
                <a:gd name="T5" fmla="*/ 28 h 128"/>
                <a:gd name="T6" fmla="*/ 43 w 86"/>
                <a:gd name="T7" fmla="*/ 0 h 128"/>
                <a:gd name="T8" fmla="*/ 15 w 86"/>
                <a:gd name="T9" fmla="*/ 28 h 128"/>
                <a:gd name="T10" fmla="*/ 15 w 86"/>
                <a:gd name="T11" fmla="*/ 52 h 128"/>
                <a:gd name="T12" fmla="*/ 14 w 86"/>
                <a:gd name="T13" fmla="*/ 53 h 128"/>
                <a:gd name="T14" fmla="*/ 0 w 86"/>
                <a:gd name="T15" fmla="*/ 85 h 128"/>
                <a:gd name="T16" fmla="*/ 43 w 86"/>
                <a:gd name="T17" fmla="*/ 128 h 128"/>
                <a:gd name="T18" fmla="*/ 86 w 86"/>
                <a:gd name="T19" fmla="*/ 85 h 128"/>
                <a:gd name="T20" fmla="*/ 72 w 86"/>
                <a:gd name="T21" fmla="*/ 53 h 128"/>
                <a:gd name="T22" fmla="*/ 19 w 86"/>
                <a:gd name="T23" fmla="*/ 28 h 128"/>
                <a:gd name="T24" fmla="*/ 43 w 86"/>
                <a:gd name="T25" fmla="*/ 5 h 128"/>
                <a:gd name="T26" fmla="*/ 67 w 86"/>
                <a:gd name="T27" fmla="*/ 28 h 128"/>
                <a:gd name="T28" fmla="*/ 67 w 86"/>
                <a:gd name="T29" fmla="*/ 49 h 128"/>
                <a:gd name="T30" fmla="*/ 65 w 86"/>
                <a:gd name="T31" fmla="*/ 48 h 128"/>
                <a:gd name="T32" fmla="*/ 22 w 86"/>
                <a:gd name="T33" fmla="*/ 48 h 128"/>
                <a:gd name="T34" fmla="*/ 19 w 86"/>
                <a:gd name="T35" fmla="*/ 49 h 128"/>
                <a:gd name="T36" fmla="*/ 19 w 86"/>
                <a:gd name="T37" fmla="*/ 28 h 128"/>
                <a:gd name="T38" fmla="*/ 70 w 86"/>
                <a:gd name="T39" fmla="*/ 112 h 128"/>
                <a:gd name="T40" fmla="*/ 58 w 86"/>
                <a:gd name="T41" fmla="*/ 120 h 128"/>
                <a:gd name="T42" fmla="*/ 43 w 86"/>
                <a:gd name="T43" fmla="*/ 123 h 128"/>
                <a:gd name="T44" fmla="*/ 28 w 86"/>
                <a:gd name="T45" fmla="*/ 120 h 128"/>
                <a:gd name="T46" fmla="*/ 16 w 86"/>
                <a:gd name="T47" fmla="*/ 112 h 128"/>
                <a:gd name="T48" fmla="*/ 8 w 86"/>
                <a:gd name="T49" fmla="*/ 100 h 128"/>
                <a:gd name="T50" fmla="*/ 4 w 86"/>
                <a:gd name="T51" fmla="*/ 85 h 128"/>
                <a:gd name="T52" fmla="*/ 8 w 86"/>
                <a:gd name="T53" fmla="*/ 70 h 128"/>
                <a:gd name="T54" fmla="*/ 16 w 86"/>
                <a:gd name="T55" fmla="*/ 58 h 128"/>
                <a:gd name="T56" fmla="*/ 28 w 86"/>
                <a:gd name="T57" fmla="*/ 49 h 128"/>
                <a:gd name="T58" fmla="*/ 58 w 86"/>
                <a:gd name="T59" fmla="*/ 49 h 128"/>
                <a:gd name="T60" fmla="*/ 70 w 86"/>
                <a:gd name="T61" fmla="*/ 58 h 128"/>
                <a:gd name="T62" fmla="*/ 78 w 86"/>
                <a:gd name="T63" fmla="*/ 70 h 128"/>
                <a:gd name="T64" fmla="*/ 82 w 86"/>
                <a:gd name="T65" fmla="*/ 85 h 128"/>
                <a:gd name="T66" fmla="*/ 78 w 86"/>
                <a:gd name="T67" fmla="*/ 100 h 128"/>
                <a:gd name="T68" fmla="*/ 70 w 86"/>
                <a:gd name="T69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128">
                  <a:moveTo>
                    <a:pt x="72" y="53"/>
                  </a:moveTo>
                  <a:cubicBezTo>
                    <a:pt x="71" y="53"/>
                    <a:pt x="71" y="53"/>
                    <a:pt x="71" y="53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13"/>
                    <a:pt x="59" y="0"/>
                    <a:pt x="43" y="0"/>
                  </a:cubicBezTo>
                  <a:cubicBezTo>
                    <a:pt x="28" y="0"/>
                    <a:pt x="15" y="13"/>
                    <a:pt x="15" y="28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5" y="61"/>
                    <a:pt x="0" y="73"/>
                    <a:pt x="0" y="85"/>
                  </a:cubicBezTo>
                  <a:cubicBezTo>
                    <a:pt x="0" y="109"/>
                    <a:pt x="19" y="128"/>
                    <a:pt x="43" y="128"/>
                  </a:cubicBezTo>
                  <a:cubicBezTo>
                    <a:pt x="67" y="128"/>
                    <a:pt x="86" y="109"/>
                    <a:pt x="86" y="85"/>
                  </a:cubicBezTo>
                  <a:cubicBezTo>
                    <a:pt x="86" y="73"/>
                    <a:pt x="81" y="61"/>
                    <a:pt x="72" y="53"/>
                  </a:cubicBezTo>
                  <a:close/>
                  <a:moveTo>
                    <a:pt x="19" y="28"/>
                  </a:moveTo>
                  <a:cubicBezTo>
                    <a:pt x="19" y="15"/>
                    <a:pt x="30" y="5"/>
                    <a:pt x="43" y="5"/>
                  </a:cubicBezTo>
                  <a:cubicBezTo>
                    <a:pt x="56" y="5"/>
                    <a:pt x="67" y="15"/>
                    <a:pt x="67" y="28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52" y="40"/>
                    <a:pt x="35" y="40"/>
                    <a:pt x="22" y="48"/>
                  </a:cubicBezTo>
                  <a:cubicBezTo>
                    <a:pt x="19" y="49"/>
                    <a:pt x="19" y="49"/>
                    <a:pt x="19" y="49"/>
                  </a:cubicBezTo>
                  <a:lnTo>
                    <a:pt x="19" y="28"/>
                  </a:lnTo>
                  <a:close/>
                  <a:moveTo>
                    <a:pt x="70" y="112"/>
                  </a:moveTo>
                  <a:cubicBezTo>
                    <a:pt x="67" y="116"/>
                    <a:pt x="63" y="118"/>
                    <a:pt x="58" y="120"/>
                  </a:cubicBezTo>
                  <a:cubicBezTo>
                    <a:pt x="53" y="122"/>
                    <a:pt x="48" y="123"/>
                    <a:pt x="43" y="123"/>
                  </a:cubicBezTo>
                  <a:cubicBezTo>
                    <a:pt x="38" y="123"/>
                    <a:pt x="33" y="122"/>
                    <a:pt x="28" y="120"/>
                  </a:cubicBezTo>
                  <a:cubicBezTo>
                    <a:pt x="23" y="118"/>
                    <a:pt x="19" y="116"/>
                    <a:pt x="16" y="112"/>
                  </a:cubicBezTo>
                  <a:cubicBezTo>
                    <a:pt x="12" y="109"/>
                    <a:pt x="9" y="105"/>
                    <a:pt x="8" y="100"/>
                  </a:cubicBezTo>
                  <a:cubicBezTo>
                    <a:pt x="6" y="95"/>
                    <a:pt x="4" y="90"/>
                    <a:pt x="4" y="85"/>
                  </a:cubicBezTo>
                  <a:cubicBezTo>
                    <a:pt x="4" y="80"/>
                    <a:pt x="6" y="75"/>
                    <a:pt x="8" y="70"/>
                  </a:cubicBezTo>
                  <a:cubicBezTo>
                    <a:pt x="9" y="65"/>
                    <a:pt x="12" y="61"/>
                    <a:pt x="16" y="58"/>
                  </a:cubicBezTo>
                  <a:cubicBezTo>
                    <a:pt x="19" y="54"/>
                    <a:pt x="23" y="51"/>
                    <a:pt x="28" y="49"/>
                  </a:cubicBezTo>
                  <a:cubicBezTo>
                    <a:pt x="37" y="45"/>
                    <a:pt x="49" y="45"/>
                    <a:pt x="58" y="49"/>
                  </a:cubicBezTo>
                  <a:cubicBezTo>
                    <a:pt x="63" y="51"/>
                    <a:pt x="67" y="54"/>
                    <a:pt x="70" y="58"/>
                  </a:cubicBezTo>
                  <a:cubicBezTo>
                    <a:pt x="74" y="61"/>
                    <a:pt x="77" y="65"/>
                    <a:pt x="78" y="70"/>
                  </a:cubicBezTo>
                  <a:cubicBezTo>
                    <a:pt x="80" y="75"/>
                    <a:pt x="82" y="80"/>
                    <a:pt x="82" y="85"/>
                  </a:cubicBezTo>
                  <a:cubicBezTo>
                    <a:pt x="82" y="90"/>
                    <a:pt x="80" y="95"/>
                    <a:pt x="78" y="100"/>
                  </a:cubicBezTo>
                  <a:cubicBezTo>
                    <a:pt x="77" y="105"/>
                    <a:pt x="74" y="109"/>
                    <a:pt x="70" y="1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1689" y="2174"/>
              <a:ext cx="62" cy="90"/>
            </a:xfrm>
            <a:custGeom>
              <a:avLst/>
              <a:gdLst>
                <a:gd name="T0" fmla="*/ 3 w 26"/>
                <a:gd name="T1" fmla="*/ 23 h 38"/>
                <a:gd name="T2" fmla="*/ 3 w 26"/>
                <a:gd name="T3" fmla="*/ 23 h 38"/>
                <a:gd name="T4" fmla="*/ 3 w 26"/>
                <a:gd name="T5" fmla="*/ 28 h 38"/>
                <a:gd name="T6" fmla="*/ 13 w 26"/>
                <a:gd name="T7" fmla="*/ 38 h 38"/>
                <a:gd name="T8" fmla="*/ 23 w 26"/>
                <a:gd name="T9" fmla="*/ 28 h 38"/>
                <a:gd name="T10" fmla="*/ 23 w 26"/>
                <a:gd name="T11" fmla="*/ 23 h 38"/>
                <a:gd name="T12" fmla="*/ 23 w 26"/>
                <a:gd name="T13" fmla="*/ 23 h 38"/>
                <a:gd name="T14" fmla="*/ 25 w 26"/>
                <a:gd name="T15" fmla="*/ 21 h 38"/>
                <a:gd name="T16" fmla="*/ 26 w 26"/>
                <a:gd name="T17" fmla="*/ 14 h 38"/>
                <a:gd name="T18" fmla="*/ 13 w 26"/>
                <a:gd name="T19" fmla="*/ 0 h 38"/>
                <a:gd name="T20" fmla="*/ 0 w 26"/>
                <a:gd name="T21" fmla="*/ 14 h 38"/>
                <a:gd name="T22" fmla="*/ 1 w 26"/>
                <a:gd name="T23" fmla="*/ 21 h 38"/>
                <a:gd name="T24" fmla="*/ 3 w 26"/>
                <a:gd name="T25" fmla="*/ 23 h 38"/>
                <a:gd name="T26" fmla="*/ 13 w 26"/>
                <a:gd name="T27" fmla="*/ 5 h 38"/>
                <a:gd name="T28" fmla="*/ 22 w 26"/>
                <a:gd name="T29" fmla="*/ 14 h 38"/>
                <a:gd name="T30" fmla="*/ 18 w 26"/>
                <a:gd name="T31" fmla="*/ 21 h 38"/>
                <a:gd name="T32" fmla="*/ 18 w 26"/>
                <a:gd name="T33" fmla="*/ 28 h 38"/>
                <a:gd name="T34" fmla="*/ 13 w 26"/>
                <a:gd name="T35" fmla="*/ 34 h 38"/>
                <a:gd name="T36" fmla="*/ 8 w 26"/>
                <a:gd name="T37" fmla="*/ 28 h 38"/>
                <a:gd name="T38" fmla="*/ 8 w 26"/>
                <a:gd name="T39" fmla="*/ 21 h 38"/>
                <a:gd name="T40" fmla="*/ 4 w 26"/>
                <a:gd name="T41" fmla="*/ 14 h 38"/>
                <a:gd name="T42" fmla="*/ 13 w 26"/>
                <a:gd name="T43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38"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4"/>
                    <a:pt x="8" y="38"/>
                    <a:pt x="13" y="38"/>
                  </a:cubicBezTo>
                  <a:cubicBezTo>
                    <a:pt x="18" y="38"/>
                    <a:pt x="23" y="34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1"/>
                    <a:pt x="25" y="21"/>
                  </a:cubicBezTo>
                  <a:cubicBezTo>
                    <a:pt x="26" y="19"/>
                    <a:pt x="26" y="16"/>
                    <a:pt x="26" y="14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1"/>
                    <a:pt x="2" y="22"/>
                    <a:pt x="3" y="23"/>
                  </a:cubicBezTo>
                  <a:close/>
                  <a:moveTo>
                    <a:pt x="13" y="5"/>
                  </a:moveTo>
                  <a:cubicBezTo>
                    <a:pt x="18" y="5"/>
                    <a:pt x="22" y="9"/>
                    <a:pt x="22" y="14"/>
                  </a:cubicBezTo>
                  <a:cubicBezTo>
                    <a:pt x="22" y="17"/>
                    <a:pt x="20" y="19"/>
                    <a:pt x="18" y="21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31"/>
                    <a:pt x="16" y="34"/>
                    <a:pt x="13" y="34"/>
                  </a:cubicBezTo>
                  <a:cubicBezTo>
                    <a:pt x="10" y="34"/>
                    <a:pt x="8" y="31"/>
                    <a:pt x="8" y="28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6" y="19"/>
                    <a:pt x="4" y="17"/>
                    <a:pt x="4" y="14"/>
                  </a:cubicBezTo>
                  <a:cubicBezTo>
                    <a:pt x="4" y="9"/>
                    <a:pt x="8" y="5"/>
                    <a:pt x="13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3"/>
            <p:cNvSpPr>
              <a:spLocks noEditPoints="1"/>
            </p:cNvSpPr>
            <p:nvPr/>
          </p:nvSpPr>
          <p:spPr bwMode="auto">
            <a:xfrm>
              <a:off x="1609" y="2008"/>
              <a:ext cx="222" cy="303"/>
            </a:xfrm>
            <a:custGeom>
              <a:avLst/>
              <a:gdLst>
                <a:gd name="T0" fmla="*/ 88 w 94"/>
                <a:gd name="T1" fmla="*/ 49 h 128"/>
                <a:gd name="T2" fmla="*/ 23 w 94"/>
                <a:gd name="T3" fmla="*/ 49 h 128"/>
                <a:gd name="T4" fmla="*/ 23 w 94"/>
                <a:gd name="T5" fmla="*/ 28 h 128"/>
                <a:gd name="T6" fmla="*/ 47 w 94"/>
                <a:gd name="T7" fmla="*/ 5 h 128"/>
                <a:gd name="T8" fmla="*/ 71 w 94"/>
                <a:gd name="T9" fmla="*/ 28 h 128"/>
                <a:gd name="T10" fmla="*/ 71 w 94"/>
                <a:gd name="T11" fmla="*/ 33 h 128"/>
                <a:gd name="T12" fmla="*/ 73 w 94"/>
                <a:gd name="T13" fmla="*/ 35 h 128"/>
                <a:gd name="T14" fmla="*/ 75 w 94"/>
                <a:gd name="T15" fmla="*/ 33 h 128"/>
                <a:gd name="T16" fmla="*/ 75 w 94"/>
                <a:gd name="T17" fmla="*/ 28 h 128"/>
                <a:gd name="T18" fmla="*/ 47 w 94"/>
                <a:gd name="T19" fmla="*/ 0 h 128"/>
                <a:gd name="T20" fmla="*/ 19 w 94"/>
                <a:gd name="T21" fmla="*/ 28 h 128"/>
                <a:gd name="T22" fmla="*/ 19 w 94"/>
                <a:gd name="T23" fmla="*/ 49 h 128"/>
                <a:gd name="T24" fmla="*/ 6 w 94"/>
                <a:gd name="T25" fmla="*/ 49 h 128"/>
                <a:gd name="T26" fmla="*/ 0 w 94"/>
                <a:gd name="T27" fmla="*/ 55 h 128"/>
                <a:gd name="T28" fmla="*/ 0 w 94"/>
                <a:gd name="T29" fmla="*/ 122 h 128"/>
                <a:gd name="T30" fmla="*/ 6 w 94"/>
                <a:gd name="T31" fmla="*/ 128 h 128"/>
                <a:gd name="T32" fmla="*/ 88 w 94"/>
                <a:gd name="T33" fmla="*/ 128 h 128"/>
                <a:gd name="T34" fmla="*/ 94 w 94"/>
                <a:gd name="T35" fmla="*/ 122 h 128"/>
                <a:gd name="T36" fmla="*/ 94 w 94"/>
                <a:gd name="T37" fmla="*/ 55 h 128"/>
                <a:gd name="T38" fmla="*/ 88 w 94"/>
                <a:gd name="T39" fmla="*/ 49 h 128"/>
                <a:gd name="T40" fmla="*/ 89 w 94"/>
                <a:gd name="T41" fmla="*/ 123 h 128"/>
                <a:gd name="T42" fmla="*/ 5 w 94"/>
                <a:gd name="T43" fmla="*/ 123 h 128"/>
                <a:gd name="T44" fmla="*/ 5 w 94"/>
                <a:gd name="T45" fmla="*/ 54 h 128"/>
                <a:gd name="T46" fmla="*/ 89 w 94"/>
                <a:gd name="T47" fmla="*/ 54 h 128"/>
                <a:gd name="T48" fmla="*/ 89 w 94"/>
                <a:gd name="T4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28">
                  <a:moveTo>
                    <a:pt x="88" y="49"/>
                  </a:moveTo>
                  <a:cubicBezTo>
                    <a:pt x="23" y="49"/>
                    <a:pt x="23" y="49"/>
                    <a:pt x="23" y="4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15"/>
                    <a:pt x="34" y="5"/>
                    <a:pt x="47" y="5"/>
                  </a:cubicBezTo>
                  <a:cubicBezTo>
                    <a:pt x="60" y="5"/>
                    <a:pt x="71" y="15"/>
                    <a:pt x="71" y="28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4"/>
                    <a:pt x="72" y="35"/>
                    <a:pt x="73" y="35"/>
                  </a:cubicBezTo>
                  <a:cubicBezTo>
                    <a:pt x="74" y="35"/>
                    <a:pt x="75" y="34"/>
                    <a:pt x="75" y="33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13"/>
                    <a:pt x="63" y="0"/>
                    <a:pt x="47" y="0"/>
                  </a:cubicBezTo>
                  <a:cubicBezTo>
                    <a:pt x="31" y="0"/>
                    <a:pt x="19" y="13"/>
                    <a:pt x="19" y="2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52"/>
                    <a:pt x="0" y="5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2"/>
                    <a:pt x="91" y="49"/>
                    <a:pt x="88" y="49"/>
                  </a:cubicBez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9" y="54"/>
                    <a:pt x="89" y="54"/>
                    <a:pt x="89" y="5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4"/>
            <p:cNvSpPr>
              <a:spLocks noEditPoints="1"/>
            </p:cNvSpPr>
            <p:nvPr/>
          </p:nvSpPr>
          <p:spPr bwMode="auto">
            <a:xfrm>
              <a:off x="1003" y="2008"/>
              <a:ext cx="223" cy="303"/>
            </a:xfrm>
            <a:custGeom>
              <a:avLst/>
              <a:gdLst>
                <a:gd name="T0" fmla="*/ 88 w 94"/>
                <a:gd name="T1" fmla="*/ 49 h 128"/>
                <a:gd name="T2" fmla="*/ 75 w 94"/>
                <a:gd name="T3" fmla="*/ 49 h 128"/>
                <a:gd name="T4" fmla="*/ 75 w 94"/>
                <a:gd name="T5" fmla="*/ 28 h 128"/>
                <a:gd name="T6" fmla="*/ 47 w 94"/>
                <a:gd name="T7" fmla="*/ 0 h 128"/>
                <a:gd name="T8" fmla="*/ 19 w 94"/>
                <a:gd name="T9" fmla="*/ 28 h 128"/>
                <a:gd name="T10" fmla="*/ 19 w 94"/>
                <a:gd name="T11" fmla="*/ 49 h 128"/>
                <a:gd name="T12" fmla="*/ 6 w 94"/>
                <a:gd name="T13" fmla="*/ 49 h 128"/>
                <a:gd name="T14" fmla="*/ 0 w 94"/>
                <a:gd name="T15" fmla="*/ 55 h 128"/>
                <a:gd name="T16" fmla="*/ 0 w 94"/>
                <a:gd name="T17" fmla="*/ 122 h 128"/>
                <a:gd name="T18" fmla="*/ 6 w 94"/>
                <a:gd name="T19" fmla="*/ 128 h 128"/>
                <a:gd name="T20" fmla="*/ 88 w 94"/>
                <a:gd name="T21" fmla="*/ 128 h 128"/>
                <a:gd name="T22" fmla="*/ 94 w 94"/>
                <a:gd name="T23" fmla="*/ 122 h 128"/>
                <a:gd name="T24" fmla="*/ 94 w 94"/>
                <a:gd name="T25" fmla="*/ 55 h 128"/>
                <a:gd name="T26" fmla="*/ 88 w 94"/>
                <a:gd name="T27" fmla="*/ 49 h 128"/>
                <a:gd name="T28" fmla="*/ 23 w 94"/>
                <a:gd name="T29" fmla="*/ 28 h 128"/>
                <a:gd name="T30" fmla="*/ 47 w 94"/>
                <a:gd name="T31" fmla="*/ 5 h 128"/>
                <a:gd name="T32" fmla="*/ 71 w 94"/>
                <a:gd name="T33" fmla="*/ 28 h 128"/>
                <a:gd name="T34" fmla="*/ 71 w 94"/>
                <a:gd name="T35" fmla="*/ 49 h 128"/>
                <a:gd name="T36" fmla="*/ 23 w 94"/>
                <a:gd name="T37" fmla="*/ 49 h 128"/>
                <a:gd name="T38" fmla="*/ 23 w 94"/>
                <a:gd name="T39" fmla="*/ 28 h 128"/>
                <a:gd name="T40" fmla="*/ 89 w 94"/>
                <a:gd name="T41" fmla="*/ 123 h 128"/>
                <a:gd name="T42" fmla="*/ 5 w 94"/>
                <a:gd name="T43" fmla="*/ 123 h 128"/>
                <a:gd name="T44" fmla="*/ 5 w 94"/>
                <a:gd name="T45" fmla="*/ 54 h 128"/>
                <a:gd name="T46" fmla="*/ 89 w 94"/>
                <a:gd name="T47" fmla="*/ 54 h 128"/>
                <a:gd name="T48" fmla="*/ 89 w 94"/>
                <a:gd name="T4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28">
                  <a:moveTo>
                    <a:pt x="88" y="49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13"/>
                    <a:pt x="63" y="0"/>
                    <a:pt x="47" y="0"/>
                  </a:cubicBezTo>
                  <a:cubicBezTo>
                    <a:pt x="31" y="0"/>
                    <a:pt x="19" y="13"/>
                    <a:pt x="19" y="2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52"/>
                    <a:pt x="0" y="5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2"/>
                    <a:pt x="91" y="49"/>
                    <a:pt x="88" y="49"/>
                  </a:cubicBezTo>
                  <a:close/>
                  <a:moveTo>
                    <a:pt x="23" y="28"/>
                  </a:moveTo>
                  <a:cubicBezTo>
                    <a:pt x="23" y="15"/>
                    <a:pt x="34" y="5"/>
                    <a:pt x="47" y="5"/>
                  </a:cubicBezTo>
                  <a:cubicBezTo>
                    <a:pt x="60" y="5"/>
                    <a:pt x="71" y="15"/>
                    <a:pt x="71" y="28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23" y="49"/>
                    <a:pt x="23" y="49"/>
                    <a:pt x="23" y="49"/>
                  </a:cubicBezTo>
                  <a:lnTo>
                    <a:pt x="23" y="28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9" y="54"/>
                    <a:pt x="89" y="54"/>
                    <a:pt x="89" y="5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5"/>
            <p:cNvSpPr>
              <a:spLocks noEditPoints="1"/>
            </p:cNvSpPr>
            <p:nvPr/>
          </p:nvSpPr>
          <p:spPr bwMode="auto">
            <a:xfrm>
              <a:off x="1084" y="2174"/>
              <a:ext cx="61" cy="90"/>
            </a:xfrm>
            <a:custGeom>
              <a:avLst/>
              <a:gdLst>
                <a:gd name="T0" fmla="*/ 3 w 26"/>
                <a:gd name="T1" fmla="*/ 23 h 38"/>
                <a:gd name="T2" fmla="*/ 3 w 26"/>
                <a:gd name="T3" fmla="*/ 23 h 38"/>
                <a:gd name="T4" fmla="*/ 3 w 26"/>
                <a:gd name="T5" fmla="*/ 28 h 38"/>
                <a:gd name="T6" fmla="*/ 13 w 26"/>
                <a:gd name="T7" fmla="*/ 38 h 38"/>
                <a:gd name="T8" fmla="*/ 23 w 26"/>
                <a:gd name="T9" fmla="*/ 28 h 38"/>
                <a:gd name="T10" fmla="*/ 23 w 26"/>
                <a:gd name="T11" fmla="*/ 23 h 38"/>
                <a:gd name="T12" fmla="*/ 23 w 26"/>
                <a:gd name="T13" fmla="*/ 23 h 38"/>
                <a:gd name="T14" fmla="*/ 25 w 26"/>
                <a:gd name="T15" fmla="*/ 21 h 38"/>
                <a:gd name="T16" fmla="*/ 26 w 26"/>
                <a:gd name="T17" fmla="*/ 14 h 38"/>
                <a:gd name="T18" fmla="*/ 13 w 26"/>
                <a:gd name="T19" fmla="*/ 0 h 38"/>
                <a:gd name="T20" fmla="*/ 0 w 26"/>
                <a:gd name="T21" fmla="*/ 14 h 38"/>
                <a:gd name="T22" fmla="*/ 1 w 26"/>
                <a:gd name="T23" fmla="*/ 21 h 38"/>
                <a:gd name="T24" fmla="*/ 3 w 26"/>
                <a:gd name="T25" fmla="*/ 23 h 38"/>
                <a:gd name="T26" fmla="*/ 13 w 26"/>
                <a:gd name="T27" fmla="*/ 5 h 38"/>
                <a:gd name="T28" fmla="*/ 22 w 26"/>
                <a:gd name="T29" fmla="*/ 14 h 38"/>
                <a:gd name="T30" fmla="*/ 18 w 26"/>
                <a:gd name="T31" fmla="*/ 21 h 38"/>
                <a:gd name="T32" fmla="*/ 18 w 26"/>
                <a:gd name="T33" fmla="*/ 28 h 38"/>
                <a:gd name="T34" fmla="*/ 13 w 26"/>
                <a:gd name="T35" fmla="*/ 34 h 38"/>
                <a:gd name="T36" fmla="*/ 8 w 26"/>
                <a:gd name="T37" fmla="*/ 28 h 38"/>
                <a:gd name="T38" fmla="*/ 8 w 26"/>
                <a:gd name="T39" fmla="*/ 21 h 38"/>
                <a:gd name="T40" fmla="*/ 4 w 26"/>
                <a:gd name="T41" fmla="*/ 14 h 38"/>
                <a:gd name="T42" fmla="*/ 13 w 26"/>
                <a:gd name="T43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38"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4"/>
                    <a:pt x="8" y="38"/>
                    <a:pt x="13" y="38"/>
                  </a:cubicBezTo>
                  <a:cubicBezTo>
                    <a:pt x="18" y="38"/>
                    <a:pt x="23" y="34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1"/>
                    <a:pt x="25" y="21"/>
                  </a:cubicBezTo>
                  <a:cubicBezTo>
                    <a:pt x="26" y="19"/>
                    <a:pt x="26" y="16"/>
                    <a:pt x="26" y="14"/>
                  </a:cubicBez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1"/>
                    <a:pt x="2" y="22"/>
                    <a:pt x="3" y="23"/>
                  </a:cubicBezTo>
                  <a:close/>
                  <a:moveTo>
                    <a:pt x="13" y="5"/>
                  </a:moveTo>
                  <a:cubicBezTo>
                    <a:pt x="18" y="5"/>
                    <a:pt x="22" y="9"/>
                    <a:pt x="22" y="14"/>
                  </a:cubicBezTo>
                  <a:cubicBezTo>
                    <a:pt x="22" y="17"/>
                    <a:pt x="20" y="19"/>
                    <a:pt x="18" y="21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31"/>
                    <a:pt x="16" y="34"/>
                    <a:pt x="13" y="34"/>
                  </a:cubicBezTo>
                  <a:cubicBezTo>
                    <a:pt x="10" y="34"/>
                    <a:pt x="8" y="31"/>
                    <a:pt x="8" y="28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6" y="19"/>
                    <a:pt x="4" y="17"/>
                    <a:pt x="4" y="14"/>
                  </a:cubicBezTo>
                  <a:cubicBezTo>
                    <a:pt x="4" y="9"/>
                    <a:pt x="8" y="5"/>
                    <a:pt x="13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358" y="2042"/>
              <a:ext cx="302" cy="236"/>
            </a:xfrm>
            <a:custGeom>
              <a:avLst/>
              <a:gdLst>
                <a:gd name="T0" fmla="*/ 122 w 128"/>
                <a:gd name="T1" fmla="*/ 14 h 100"/>
                <a:gd name="T2" fmla="*/ 89 w 128"/>
                <a:gd name="T3" fmla="*/ 14 h 100"/>
                <a:gd name="T4" fmla="*/ 89 w 128"/>
                <a:gd name="T5" fmla="*/ 6 h 100"/>
                <a:gd name="T6" fmla="*/ 83 w 128"/>
                <a:gd name="T7" fmla="*/ 0 h 100"/>
                <a:gd name="T8" fmla="*/ 45 w 128"/>
                <a:gd name="T9" fmla="*/ 0 h 100"/>
                <a:gd name="T10" fmla="*/ 39 w 128"/>
                <a:gd name="T11" fmla="*/ 6 h 100"/>
                <a:gd name="T12" fmla="*/ 39 w 128"/>
                <a:gd name="T13" fmla="*/ 14 h 100"/>
                <a:gd name="T14" fmla="*/ 6 w 128"/>
                <a:gd name="T15" fmla="*/ 14 h 100"/>
                <a:gd name="T16" fmla="*/ 0 w 128"/>
                <a:gd name="T17" fmla="*/ 20 h 100"/>
                <a:gd name="T18" fmla="*/ 0 w 128"/>
                <a:gd name="T19" fmla="*/ 94 h 100"/>
                <a:gd name="T20" fmla="*/ 6 w 128"/>
                <a:gd name="T21" fmla="*/ 100 h 100"/>
                <a:gd name="T22" fmla="*/ 122 w 128"/>
                <a:gd name="T23" fmla="*/ 100 h 100"/>
                <a:gd name="T24" fmla="*/ 128 w 128"/>
                <a:gd name="T25" fmla="*/ 94 h 100"/>
                <a:gd name="T26" fmla="*/ 128 w 128"/>
                <a:gd name="T27" fmla="*/ 20 h 100"/>
                <a:gd name="T28" fmla="*/ 122 w 128"/>
                <a:gd name="T29" fmla="*/ 14 h 100"/>
                <a:gd name="T30" fmla="*/ 44 w 128"/>
                <a:gd name="T31" fmla="*/ 4 h 100"/>
                <a:gd name="T32" fmla="*/ 84 w 128"/>
                <a:gd name="T33" fmla="*/ 4 h 100"/>
                <a:gd name="T34" fmla="*/ 84 w 128"/>
                <a:gd name="T35" fmla="*/ 14 h 100"/>
                <a:gd name="T36" fmla="*/ 44 w 128"/>
                <a:gd name="T37" fmla="*/ 14 h 100"/>
                <a:gd name="T38" fmla="*/ 44 w 128"/>
                <a:gd name="T39" fmla="*/ 4 h 100"/>
                <a:gd name="T40" fmla="*/ 123 w 128"/>
                <a:gd name="T41" fmla="*/ 96 h 100"/>
                <a:gd name="T42" fmla="*/ 5 w 128"/>
                <a:gd name="T43" fmla="*/ 96 h 100"/>
                <a:gd name="T44" fmla="*/ 5 w 128"/>
                <a:gd name="T45" fmla="*/ 19 h 100"/>
                <a:gd name="T46" fmla="*/ 123 w 128"/>
                <a:gd name="T47" fmla="*/ 19 h 100"/>
                <a:gd name="T48" fmla="*/ 123 w 128"/>
                <a:gd name="T49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00">
                  <a:moveTo>
                    <a:pt x="122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2"/>
                    <a:pt x="86" y="0"/>
                    <a:pt x="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0"/>
                    <a:pt x="39" y="2"/>
                    <a:pt x="39" y="6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7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0"/>
                    <a:pt x="6" y="100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5" y="100"/>
                    <a:pt x="128" y="98"/>
                    <a:pt x="128" y="94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17"/>
                    <a:pt x="125" y="14"/>
                    <a:pt x="122" y="14"/>
                  </a:cubicBezTo>
                  <a:close/>
                  <a:moveTo>
                    <a:pt x="44" y="4"/>
                  </a:moveTo>
                  <a:cubicBezTo>
                    <a:pt x="84" y="4"/>
                    <a:pt x="84" y="4"/>
                    <a:pt x="84" y="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44" y="4"/>
                  </a:lnTo>
                  <a:close/>
                  <a:moveTo>
                    <a:pt x="123" y="96"/>
                  </a:moveTo>
                  <a:cubicBezTo>
                    <a:pt x="5" y="96"/>
                    <a:pt x="5" y="96"/>
                    <a:pt x="5" y="9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23" y="19"/>
                    <a:pt x="123" y="19"/>
                    <a:pt x="123" y="19"/>
                  </a:cubicBezTo>
                  <a:lnTo>
                    <a:pt x="123" y="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407" y="2132"/>
              <a:ext cx="204" cy="11"/>
            </a:xfrm>
            <a:custGeom>
              <a:avLst/>
              <a:gdLst>
                <a:gd name="T0" fmla="*/ 2 w 86"/>
                <a:gd name="T1" fmla="*/ 5 h 5"/>
                <a:gd name="T2" fmla="*/ 84 w 86"/>
                <a:gd name="T3" fmla="*/ 5 h 5"/>
                <a:gd name="T4" fmla="*/ 86 w 86"/>
                <a:gd name="T5" fmla="*/ 2 h 5"/>
                <a:gd name="T6" fmla="*/ 84 w 86"/>
                <a:gd name="T7" fmla="*/ 0 h 5"/>
                <a:gd name="T8" fmla="*/ 2 w 86"/>
                <a:gd name="T9" fmla="*/ 0 h 5"/>
                <a:gd name="T10" fmla="*/ 0 w 86"/>
                <a:gd name="T11" fmla="*/ 2 h 5"/>
                <a:gd name="T12" fmla="*/ 2 w 86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5">
                  <a:moveTo>
                    <a:pt x="2" y="5"/>
                  </a:move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2"/>
                  </a:cubicBezTo>
                  <a:cubicBezTo>
                    <a:pt x="86" y="1"/>
                    <a:pt x="85" y="0"/>
                    <a:pt x="8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407" y="2177"/>
              <a:ext cx="204" cy="9"/>
            </a:xfrm>
            <a:custGeom>
              <a:avLst/>
              <a:gdLst>
                <a:gd name="T0" fmla="*/ 2 w 86"/>
                <a:gd name="T1" fmla="*/ 4 h 4"/>
                <a:gd name="T2" fmla="*/ 84 w 86"/>
                <a:gd name="T3" fmla="*/ 4 h 4"/>
                <a:gd name="T4" fmla="*/ 86 w 86"/>
                <a:gd name="T5" fmla="*/ 2 h 4"/>
                <a:gd name="T6" fmla="*/ 84 w 86"/>
                <a:gd name="T7" fmla="*/ 0 h 4"/>
                <a:gd name="T8" fmla="*/ 2 w 86"/>
                <a:gd name="T9" fmla="*/ 0 h 4"/>
                <a:gd name="T10" fmla="*/ 0 w 86"/>
                <a:gd name="T11" fmla="*/ 2 h 4"/>
                <a:gd name="T12" fmla="*/ 2 w 8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">
                  <a:moveTo>
                    <a:pt x="2" y="4"/>
                  </a:moveTo>
                  <a:cubicBezTo>
                    <a:pt x="84" y="4"/>
                    <a:pt x="84" y="4"/>
                    <a:pt x="84" y="4"/>
                  </a:cubicBezTo>
                  <a:cubicBezTo>
                    <a:pt x="85" y="4"/>
                    <a:pt x="86" y="3"/>
                    <a:pt x="86" y="2"/>
                  </a:cubicBezTo>
                  <a:cubicBezTo>
                    <a:pt x="86" y="1"/>
                    <a:pt x="85" y="0"/>
                    <a:pt x="8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407" y="2219"/>
              <a:ext cx="204" cy="12"/>
            </a:xfrm>
            <a:custGeom>
              <a:avLst/>
              <a:gdLst>
                <a:gd name="T0" fmla="*/ 2 w 86"/>
                <a:gd name="T1" fmla="*/ 5 h 5"/>
                <a:gd name="T2" fmla="*/ 84 w 86"/>
                <a:gd name="T3" fmla="*/ 5 h 5"/>
                <a:gd name="T4" fmla="*/ 86 w 86"/>
                <a:gd name="T5" fmla="*/ 2 h 5"/>
                <a:gd name="T6" fmla="*/ 84 w 86"/>
                <a:gd name="T7" fmla="*/ 0 h 5"/>
                <a:gd name="T8" fmla="*/ 2 w 86"/>
                <a:gd name="T9" fmla="*/ 0 h 5"/>
                <a:gd name="T10" fmla="*/ 0 w 86"/>
                <a:gd name="T11" fmla="*/ 2 h 5"/>
                <a:gd name="T12" fmla="*/ 2 w 86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5">
                  <a:moveTo>
                    <a:pt x="2" y="5"/>
                  </a:moveTo>
                  <a:cubicBezTo>
                    <a:pt x="84" y="5"/>
                    <a:pt x="84" y="5"/>
                    <a:pt x="84" y="5"/>
                  </a:cubicBezTo>
                  <a:cubicBezTo>
                    <a:pt x="85" y="5"/>
                    <a:pt x="86" y="4"/>
                    <a:pt x="86" y="2"/>
                  </a:cubicBezTo>
                  <a:cubicBezTo>
                    <a:pt x="86" y="1"/>
                    <a:pt x="85" y="0"/>
                    <a:pt x="8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0"/>
            <p:cNvSpPr>
              <a:spLocks noEditPoints="1"/>
            </p:cNvSpPr>
            <p:nvPr/>
          </p:nvSpPr>
          <p:spPr bwMode="auto">
            <a:xfrm>
              <a:off x="7017" y="1417"/>
              <a:ext cx="303" cy="274"/>
            </a:xfrm>
            <a:custGeom>
              <a:avLst/>
              <a:gdLst>
                <a:gd name="T0" fmla="*/ 122 w 128"/>
                <a:gd name="T1" fmla="*/ 52 h 116"/>
                <a:gd name="T2" fmla="*/ 103 w 128"/>
                <a:gd name="T3" fmla="*/ 52 h 116"/>
                <a:gd name="T4" fmla="*/ 103 w 128"/>
                <a:gd name="T5" fmla="*/ 29 h 116"/>
                <a:gd name="T6" fmla="*/ 103 w 128"/>
                <a:gd name="T7" fmla="*/ 28 h 116"/>
                <a:gd name="T8" fmla="*/ 75 w 128"/>
                <a:gd name="T9" fmla="*/ 0 h 116"/>
                <a:gd name="T10" fmla="*/ 74 w 128"/>
                <a:gd name="T11" fmla="*/ 0 h 116"/>
                <a:gd name="T12" fmla="*/ 31 w 128"/>
                <a:gd name="T13" fmla="*/ 0 h 116"/>
                <a:gd name="T14" fmla="*/ 25 w 128"/>
                <a:gd name="T15" fmla="*/ 6 h 116"/>
                <a:gd name="T16" fmla="*/ 25 w 128"/>
                <a:gd name="T17" fmla="*/ 52 h 116"/>
                <a:gd name="T18" fmla="*/ 6 w 128"/>
                <a:gd name="T19" fmla="*/ 52 h 116"/>
                <a:gd name="T20" fmla="*/ 0 w 128"/>
                <a:gd name="T21" fmla="*/ 58 h 116"/>
                <a:gd name="T22" fmla="*/ 0 w 128"/>
                <a:gd name="T23" fmla="*/ 110 h 116"/>
                <a:gd name="T24" fmla="*/ 6 w 128"/>
                <a:gd name="T25" fmla="*/ 116 h 116"/>
                <a:gd name="T26" fmla="*/ 122 w 128"/>
                <a:gd name="T27" fmla="*/ 116 h 116"/>
                <a:gd name="T28" fmla="*/ 128 w 128"/>
                <a:gd name="T29" fmla="*/ 110 h 116"/>
                <a:gd name="T30" fmla="*/ 128 w 128"/>
                <a:gd name="T31" fmla="*/ 58 h 116"/>
                <a:gd name="T32" fmla="*/ 122 w 128"/>
                <a:gd name="T33" fmla="*/ 52 h 116"/>
                <a:gd name="T34" fmla="*/ 74 w 128"/>
                <a:gd name="T35" fmla="*/ 5 h 116"/>
                <a:gd name="T36" fmla="*/ 98 w 128"/>
                <a:gd name="T37" fmla="*/ 29 h 116"/>
                <a:gd name="T38" fmla="*/ 74 w 128"/>
                <a:gd name="T39" fmla="*/ 29 h 116"/>
                <a:gd name="T40" fmla="*/ 74 w 128"/>
                <a:gd name="T41" fmla="*/ 5 h 116"/>
                <a:gd name="T42" fmla="*/ 29 w 128"/>
                <a:gd name="T43" fmla="*/ 4 h 116"/>
                <a:gd name="T44" fmla="*/ 69 w 128"/>
                <a:gd name="T45" fmla="*/ 4 h 116"/>
                <a:gd name="T46" fmla="*/ 69 w 128"/>
                <a:gd name="T47" fmla="*/ 28 h 116"/>
                <a:gd name="T48" fmla="*/ 75 w 128"/>
                <a:gd name="T49" fmla="*/ 34 h 116"/>
                <a:gd name="T50" fmla="*/ 99 w 128"/>
                <a:gd name="T51" fmla="*/ 34 h 116"/>
                <a:gd name="T52" fmla="*/ 99 w 128"/>
                <a:gd name="T53" fmla="*/ 67 h 116"/>
                <a:gd name="T54" fmla="*/ 29 w 128"/>
                <a:gd name="T55" fmla="*/ 67 h 116"/>
                <a:gd name="T56" fmla="*/ 29 w 128"/>
                <a:gd name="T57" fmla="*/ 4 h 116"/>
                <a:gd name="T58" fmla="*/ 123 w 128"/>
                <a:gd name="T59" fmla="*/ 112 h 116"/>
                <a:gd name="T60" fmla="*/ 5 w 128"/>
                <a:gd name="T61" fmla="*/ 112 h 116"/>
                <a:gd name="T62" fmla="*/ 5 w 128"/>
                <a:gd name="T63" fmla="*/ 57 h 116"/>
                <a:gd name="T64" fmla="*/ 25 w 128"/>
                <a:gd name="T65" fmla="*/ 57 h 116"/>
                <a:gd name="T66" fmla="*/ 25 w 128"/>
                <a:gd name="T67" fmla="*/ 72 h 116"/>
                <a:gd name="T68" fmla="*/ 103 w 128"/>
                <a:gd name="T69" fmla="*/ 72 h 116"/>
                <a:gd name="T70" fmla="*/ 103 w 128"/>
                <a:gd name="T71" fmla="*/ 57 h 116"/>
                <a:gd name="T72" fmla="*/ 123 w 128"/>
                <a:gd name="T73" fmla="*/ 57 h 116"/>
                <a:gd name="T74" fmla="*/ 123 w 128"/>
                <a:gd name="T75" fmla="*/ 1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16">
                  <a:moveTo>
                    <a:pt x="122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8"/>
                    <a:pt x="103" y="2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5" y="2"/>
                    <a:pt x="25" y="6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3" y="52"/>
                    <a:pt x="0" y="55"/>
                    <a:pt x="0" y="5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4"/>
                    <a:pt x="3" y="116"/>
                    <a:pt x="6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5" y="116"/>
                    <a:pt x="128" y="114"/>
                    <a:pt x="128" y="110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5"/>
                    <a:pt x="125" y="52"/>
                    <a:pt x="122" y="52"/>
                  </a:cubicBezTo>
                  <a:close/>
                  <a:moveTo>
                    <a:pt x="74" y="5"/>
                  </a:moveTo>
                  <a:cubicBezTo>
                    <a:pt x="98" y="29"/>
                    <a:pt x="98" y="29"/>
                    <a:pt x="98" y="29"/>
                  </a:cubicBezTo>
                  <a:cubicBezTo>
                    <a:pt x="74" y="29"/>
                    <a:pt x="74" y="29"/>
                    <a:pt x="74" y="29"/>
                  </a:cubicBezTo>
                  <a:lnTo>
                    <a:pt x="74" y="5"/>
                  </a:lnTo>
                  <a:close/>
                  <a:moveTo>
                    <a:pt x="29" y="4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9" y="31"/>
                    <a:pt x="72" y="34"/>
                    <a:pt x="75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29" y="67"/>
                    <a:pt x="29" y="67"/>
                    <a:pt x="29" y="67"/>
                  </a:cubicBezTo>
                  <a:lnTo>
                    <a:pt x="29" y="4"/>
                  </a:lnTo>
                  <a:close/>
                  <a:moveTo>
                    <a:pt x="123" y="112"/>
                  </a:moveTo>
                  <a:cubicBezTo>
                    <a:pt x="5" y="112"/>
                    <a:pt x="5" y="112"/>
                    <a:pt x="5" y="112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23" y="1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7076" y="1646"/>
              <a:ext cx="185" cy="10"/>
            </a:xfrm>
            <a:custGeom>
              <a:avLst/>
              <a:gdLst>
                <a:gd name="T0" fmla="*/ 76 w 78"/>
                <a:gd name="T1" fmla="*/ 0 h 4"/>
                <a:gd name="T2" fmla="*/ 2 w 78"/>
                <a:gd name="T3" fmla="*/ 0 h 4"/>
                <a:gd name="T4" fmla="*/ 0 w 78"/>
                <a:gd name="T5" fmla="*/ 2 h 4"/>
                <a:gd name="T6" fmla="*/ 2 w 78"/>
                <a:gd name="T7" fmla="*/ 4 h 4"/>
                <a:gd name="T8" fmla="*/ 76 w 78"/>
                <a:gd name="T9" fmla="*/ 4 h 4"/>
                <a:gd name="T10" fmla="*/ 78 w 78"/>
                <a:gd name="T11" fmla="*/ 2 h 4"/>
                <a:gd name="T12" fmla="*/ 76 w 7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">
                  <a:moveTo>
                    <a:pt x="7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7" y="4"/>
                    <a:pt x="78" y="3"/>
                    <a:pt x="78" y="2"/>
                  </a:cubicBezTo>
                  <a:cubicBezTo>
                    <a:pt x="78" y="1"/>
                    <a:pt x="77" y="0"/>
                    <a:pt x="7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2"/>
            <p:cNvSpPr>
              <a:spLocks noEditPoints="1"/>
            </p:cNvSpPr>
            <p:nvPr/>
          </p:nvSpPr>
          <p:spPr bwMode="auto">
            <a:xfrm>
              <a:off x="6412" y="1403"/>
              <a:ext cx="303" cy="302"/>
            </a:xfrm>
            <a:custGeom>
              <a:avLst/>
              <a:gdLst>
                <a:gd name="T0" fmla="*/ 122 w 128"/>
                <a:gd name="T1" fmla="*/ 0 h 128"/>
                <a:gd name="T2" fmla="*/ 6 w 128"/>
                <a:gd name="T3" fmla="*/ 0 h 128"/>
                <a:gd name="T4" fmla="*/ 0 w 128"/>
                <a:gd name="T5" fmla="*/ 6 h 128"/>
                <a:gd name="T6" fmla="*/ 0 w 128"/>
                <a:gd name="T7" fmla="*/ 122 h 128"/>
                <a:gd name="T8" fmla="*/ 6 w 128"/>
                <a:gd name="T9" fmla="*/ 128 h 128"/>
                <a:gd name="T10" fmla="*/ 122 w 128"/>
                <a:gd name="T11" fmla="*/ 128 h 128"/>
                <a:gd name="T12" fmla="*/ 128 w 128"/>
                <a:gd name="T13" fmla="*/ 122 h 128"/>
                <a:gd name="T14" fmla="*/ 128 w 128"/>
                <a:gd name="T15" fmla="*/ 6 h 128"/>
                <a:gd name="T16" fmla="*/ 122 w 128"/>
                <a:gd name="T17" fmla="*/ 0 h 128"/>
                <a:gd name="T18" fmla="*/ 123 w 128"/>
                <a:gd name="T19" fmla="*/ 123 h 128"/>
                <a:gd name="T20" fmla="*/ 5 w 128"/>
                <a:gd name="T21" fmla="*/ 123 h 128"/>
                <a:gd name="T22" fmla="*/ 5 w 128"/>
                <a:gd name="T23" fmla="*/ 66 h 128"/>
                <a:gd name="T24" fmla="*/ 123 w 128"/>
                <a:gd name="T25" fmla="*/ 66 h 128"/>
                <a:gd name="T26" fmla="*/ 123 w 128"/>
                <a:gd name="T27" fmla="*/ 123 h 128"/>
                <a:gd name="T28" fmla="*/ 123 w 128"/>
                <a:gd name="T29" fmla="*/ 62 h 128"/>
                <a:gd name="T30" fmla="*/ 5 w 128"/>
                <a:gd name="T31" fmla="*/ 62 h 128"/>
                <a:gd name="T32" fmla="*/ 5 w 128"/>
                <a:gd name="T33" fmla="*/ 5 h 128"/>
                <a:gd name="T34" fmla="*/ 123 w 128"/>
                <a:gd name="T35" fmla="*/ 5 h 128"/>
                <a:gd name="T36" fmla="*/ 123 w 128"/>
                <a:gd name="T37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128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5"/>
                    <a:pt x="128" y="12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lose/>
                  <a:moveTo>
                    <a:pt x="123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123" y="66"/>
                    <a:pt x="123" y="66"/>
                    <a:pt x="123" y="66"/>
                  </a:cubicBezTo>
                  <a:lnTo>
                    <a:pt x="123" y="123"/>
                  </a:lnTo>
                  <a:close/>
                  <a:moveTo>
                    <a:pt x="123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6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6523" y="1471"/>
              <a:ext cx="80" cy="29"/>
            </a:xfrm>
            <a:custGeom>
              <a:avLst/>
              <a:gdLst>
                <a:gd name="T0" fmla="*/ 6 w 34"/>
                <a:gd name="T1" fmla="*/ 12 h 12"/>
                <a:gd name="T2" fmla="*/ 28 w 34"/>
                <a:gd name="T3" fmla="*/ 12 h 12"/>
                <a:gd name="T4" fmla="*/ 34 w 34"/>
                <a:gd name="T5" fmla="*/ 6 h 12"/>
                <a:gd name="T6" fmla="*/ 34 w 34"/>
                <a:gd name="T7" fmla="*/ 3 h 12"/>
                <a:gd name="T8" fmla="*/ 32 w 34"/>
                <a:gd name="T9" fmla="*/ 0 h 12"/>
                <a:gd name="T10" fmla="*/ 30 w 34"/>
                <a:gd name="T11" fmla="*/ 3 h 12"/>
                <a:gd name="T12" fmla="*/ 30 w 34"/>
                <a:gd name="T13" fmla="*/ 8 h 12"/>
                <a:gd name="T14" fmla="*/ 4 w 34"/>
                <a:gd name="T15" fmla="*/ 8 h 12"/>
                <a:gd name="T16" fmla="*/ 4 w 34"/>
                <a:gd name="T17" fmla="*/ 3 h 12"/>
                <a:gd name="T18" fmla="*/ 2 w 34"/>
                <a:gd name="T19" fmla="*/ 0 h 12"/>
                <a:gd name="T20" fmla="*/ 0 w 34"/>
                <a:gd name="T21" fmla="*/ 3 h 12"/>
                <a:gd name="T22" fmla="*/ 0 w 34"/>
                <a:gd name="T23" fmla="*/ 6 h 12"/>
                <a:gd name="T24" fmla="*/ 6 w 34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12">
                  <a:moveTo>
                    <a:pt x="6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31" y="12"/>
                    <a:pt x="34" y="10"/>
                    <a:pt x="34" y="6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1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6523" y="1618"/>
              <a:ext cx="80" cy="28"/>
            </a:xfrm>
            <a:custGeom>
              <a:avLst/>
              <a:gdLst>
                <a:gd name="T0" fmla="*/ 6 w 34"/>
                <a:gd name="T1" fmla="*/ 12 h 12"/>
                <a:gd name="T2" fmla="*/ 28 w 34"/>
                <a:gd name="T3" fmla="*/ 12 h 12"/>
                <a:gd name="T4" fmla="*/ 34 w 34"/>
                <a:gd name="T5" fmla="*/ 6 h 12"/>
                <a:gd name="T6" fmla="*/ 34 w 34"/>
                <a:gd name="T7" fmla="*/ 2 h 12"/>
                <a:gd name="T8" fmla="*/ 32 w 34"/>
                <a:gd name="T9" fmla="*/ 0 h 12"/>
                <a:gd name="T10" fmla="*/ 30 w 34"/>
                <a:gd name="T11" fmla="*/ 2 h 12"/>
                <a:gd name="T12" fmla="*/ 30 w 34"/>
                <a:gd name="T13" fmla="*/ 7 h 12"/>
                <a:gd name="T14" fmla="*/ 4 w 34"/>
                <a:gd name="T15" fmla="*/ 7 h 12"/>
                <a:gd name="T16" fmla="*/ 4 w 34"/>
                <a:gd name="T17" fmla="*/ 2 h 12"/>
                <a:gd name="T18" fmla="*/ 2 w 34"/>
                <a:gd name="T19" fmla="*/ 0 h 12"/>
                <a:gd name="T20" fmla="*/ 0 w 34"/>
                <a:gd name="T21" fmla="*/ 2 h 12"/>
                <a:gd name="T22" fmla="*/ 0 w 34"/>
                <a:gd name="T23" fmla="*/ 6 h 12"/>
                <a:gd name="T24" fmla="*/ 6 w 34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12">
                  <a:moveTo>
                    <a:pt x="6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31" y="12"/>
                    <a:pt x="34" y="9"/>
                    <a:pt x="34" y="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1" y="0"/>
                    <a:pt x="30" y="1"/>
                    <a:pt x="30" y="2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5806" y="1403"/>
              <a:ext cx="303" cy="302"/>
            </a:xfrm>
            <a:custGeom>
              <a:avLst/>
              <a:gdLst>
                <a:gd name="T0" fmla="*/ 126 w 128"/>
                <a:gd name="T1" fmla="*/ 123 h 128"/>
                <a:gd name="T2" fmla="*/ 5 w 128"/>
                <a:gd name="T3" fmla="*/ 123 h 128"/>
                <a:gd name="T4" fmla="*/ 5 w 128"/>
                <a:gd name="T5" fmla="*/ 2 h 128"/>
                <a:gd name="T6" fmla="*/ 2 w 128"/>
                <a:gd name="T7" fmla="*/ 0 h 128"/>
                <a:gd name="T8" fmla="*/ 0 w 128"/>
                <a:gd name="T9" fmla="*/ 2 h 128"/>
                <a:gd name="T10" fmla="*/ 0 w 128"/>
                <a:gd name="T11" fmla="*/ 126 h 128"/>
                <a:gd name="T12" fmla="*/ 2 w 128"/>
                <a:gd name="T13" fmla="*/ 128 h 128"/>
                <a:gd name="T14" fmla="*/ 126 w 128"/>
                <a:gd name="T15" fmla="*/ 128 h 128"/>
                <a:gd name="T16" fmla="*/ 128 w 128"/>
                <a:gd name="T17" fmla="*/ 126 h 128"/>
                <a:gd name="T18" fmla="*/ 126 w 128"/>
                <a:gd name="T1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126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8"/>
                    <a:pt x="128" y="127"/>
                    <a:pt x="128" y="126"/>
                  </a:cubicBezTo>
                  <a:cubicBezTo>
                    <a:pt x="128" y="124"/>
                    <a:pt x="127" y="123"/>
                    <a:pt x="126" y="1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5842" y="1459"/>
              <a:ext cx="267" cy="173"/>
            </a:xfrm>
            <a:custGeom>
              <a:avLst/>
              <a:gdLst>
                <a:gd name="T0" fmla="*/ 2 w 113"/>
                <a:gd name="T1" fmla="*/ 49 h 73"/>
                <a:gd name="T2" fmla="*/ 16 w 113"/>
                <a:gd name="T3" fmla="*/ 49 h 73"/>
                <a:gd name="T4" fmla="*/ 35 w 113"/>
                <a:gd name="T5" fmla="*/ 72 h 73"/>
                <a:gd name="T6" fmla="*/ 39 w 113"/>
                <a:gd name="T7" fmla="*/ 72 h 73"/>
                <a:gd name="T8" fmla="*/ 93 w 113"/>
                <a:gd name="T9" fmla="*/ 6 h 73"/>
                <a:gd name="T10" fmla="*/ 109 w 113"/>
                <a:gd name="T11" fmla="*/ 25 h 73"/>
                <a:gd name="T12" fmla="*/ 111 w 113"/>
                <a:gd name="T13" fmla="*/ 26 h 73"/>
                <a:gd name="T14" fmla="*/ 113 w 113"/>
                <a:gd name="T15" fmla="*/ 23 h 73"/>
                <a:gd name="T16" fmla="*/ 112 w 113"/>
                <a:gd name="T17" fmla="*/ 22 h 73"/>
                <a:gd name="T18" fmla="*/ 95 w 113"/>
                <a:gd name="T19" fmla="*/ 1 h 73"/>
                <a:gd name="T20" fmla="*/ 91 w 113"/>
                <a:gd name="T21" fmla="*/ 1 h 73"/>
                <a:gd name="T22" fmla="*/ 37 w 113"/>
                <a:gd name="T23" fmla="*/ 67 h 73"/>
                <a:gd name="T24" fmla="*/ 19 w 113"/>
                <a:gd name="T25" fmla="*/ 45 h 73"/>
                <a:gd name="T26" fmla="*/ 17 w 113"/>
                <a:gd name="T27" fmla="*/ 44 h 73"/>
                <a:gd name="T28" fmla="*/ 2 w 113"/>
                <a:gd name="T29" fmla="*/ 44 h 73"/>
                <a:gd name="T30" fmla="*/ 0 w 113"/>
                <a:gd name="T31" fmla="*/ 46 h 73"/>
                <a:gd name="T32" fmla="*/ 2 w 113"/>
                <a:gd name="T33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3" h="73">
                  <a:moveTo>
                    <a:pt x="2" y="49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3"/>
                    <a:pt x="38" y="73"/>
                    <a:pt x="39" y="72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10" y="26"/>
                    <a:pt x="111" y="26"/>
                  </a:cubicBezTo>
                  <a:cubicBezTo>
                    <a:pt x="112" y="26"/>
                    <a:pt x="113" y="25"/>
                    <a:pt x="113" y="23"/>
                  </a:cubicBezTo>
                  <a:cubicBezTo>
                    <a:pt x="113" y="23"/>
                    <a:pt x="112" y="22"/>
                    <a:pt x="112" y="22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4" y="0"/>
                    <a:pt x="92" y="0"/>
                    <a:pt x="91" y="1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8" y="44"/>
                    <a:pt x="17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5"/>
                    <a:pt x="0" y="46"/>
                  </a:cubicBezTo>
                  <a:cubicBezTo>
                    <a:pt x="0" y="48"/>
                    <a:pt x="1" y="49"/>
                    <a:pt x="2" y="4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7"/>
            <p:cNvSpPr>
              <a:spLocks noEditPoints="1"/>
            </p:cNvSpPr>
            <p:nvPr/>
          </p:nvSpPr>
          <p:spPr bwMode="auto">
            <a:xfrm>
              <a:off x="5201" y="1452"/>
              <a:ext cx="303" cy="204"/>
            </a:xfrm>
            <a:custGeom>
              <a:avLst/>
              <a:gdLst>
                <a:gd name="T0" fmla="*/ 126 w 128"/>
                <a:gd name="T1" fmla="*/ 82 h 86"/>
                <a:gd name="T2" fmla="*/ 118 w 128"/>
                <a:gd name="T3" fmla="*/ 82 h 86"/>
                <a:gd name="T4" fmla="*/ 118 w 128"/>
                <a:gd name="T5" fmla="*/ 6 h 86"/>
                <a:gd name="T6" fmla="*/ 112 w 128"/>
                <a:gd name="T7" fmla="*/ 0 h 86"/>
                <a:gd name="T8" fmla="*/ 105 w 128"/>
                <a:gd name="T9" fmla="*/ 0 h 86"/>
                <a:gd name="T10" fmla="*/ 99 w 128"/>
                <a:gd name="T11" fmla="*/ 6 h 86"/>
                <a:gd name="T12" fmla="*/ 99 w 128"/>
                <a:gd name="T13" fmla="*/ 82 h 86"/>
                <a:gd name="T14" fmla="*/ 89 w 128"/>
                <a:gd name="T15" fmla="*/ 82 h 86"/>
                <a:gd name="T16" fmla="*/ 89 w 128"/>
                <a:gd name="T17" fmla="*/ 28 h 86"/>
                <a:gd name="T18" fmla="*/ 83 w 128"/>
                <a:gd name="T19" fmla="*/ 22 h 86"/>
                <a:gd name="T20" fmla="*/ 75 w 128"/>
                <a:gd name="T21" fmla="*/ 22 h 86"/>
                <a:gd name="T22" fmla="*/ 69 w 128"/>
                <a:gd name="T23" fmla="*/ 28 h 86"/>
                <a:gd name="T24" fmla="*/ 69 w 128"/>
                <a:gd name="T25" fmla="*/ 82 h 86"/>
                <a:gd name="T26" fmla="*/ 59 w 128"/>
                <a:gd name="T27" fmla="*/ 82 h 86"/>
                <a:gd name="T28" fmla="*/ 59 w 128"/>
                <a:gd name="T29" fmla="*/ 50 h 86"/>
                <a:gd name="T30" fmla="*/ 53 w 128"/>
                <a:gd name="T31" fmla="*/ 44 h 86"/>
                <a:gd name="T32" fmla="*/ 45 w 128"/>
                <a:gd name="T33" fmla="*/ 44 h 86"/>
                <a:gd name="T34" fmla="*/ 39 w 128"/>
                <a:gd name="T35" fmla="*/ 50 h 86"/>
                <a:gd name="T36" fmla="*/ 39 w 128"/>
                <a:gd name="T37" fmla="*/ 82 h 86"/>
                <a:gd name="T38" fmla="*/ 29 w 128"/>
                <a:gd name="T39" fmla="*/ 82 h 86"/>
                <a:gd name="T40" fmla="*/ 29 w 128"/>
                <a:gd name="T41" fmla="*/ 73 h 86"/>
                <a:gd name="T42" fmla="*/ 23 w 128"/>
                <a:gd name="T43" fmla="*/ 67 h 86"/>
                <a:gd name="T44" fmla="*/ 16 w 128"/>
                <a:gd name="T45" fmla="*/ 67 h 86"/>
                <a:gd name="T46" fmla="*/ 10 w 128"/>
                <a:gd name="T47" fmla="*/ 73 h 86"/>
                <a:gd name="T48" fmla="*/ 10 w 128"/>
                <a:gd name="T49" fmla="*/ 82 h 86"/>
                <a:gd name="T50" fmla="*/ 2 w 128"/>
                <a:gd name="T51" fmla="*/ 82 h 86"/>
                <a:gd name="T52" fmla="*/ 0 w 128"/>
                <a:gd name="T53" fmla="*/ 84 h 86"/>
                <a:gd name="T54" fmla="*/ 2 w 128"/>
                <a:gd name="T55" fmla="*/ 86 h 86"/>
                <a:gd name="T56" fmla="*/ 126 w 128"/>
                <a:gd name="T57" fmla="*/ 86 h 86"/>
                <a:gd name="T58" fmla="*/ 128 w 128"/>
                <a:gd name="T59" fmla="*/ 84 h 86"/>
                <a:gd name="T60" fmla="*/ 126 w 128"/>
                <a:gd name="T61" fmla="*/ 82 h 86"/>
                <a:gd name="T62" fmla="*/ 25 w 128"/>
                <a:gd name="T63" fmla="*/ 82 h 86"/>
                <a:gd name="T64" fmla="*/ 14 w 128"/>
                <a:gd name="T65" fmla="*/ 82 h 86"/>
                <a:gd name="T66" fmla="*/ 14 w 128"/>
                <a:gd name="T67" fmla="*/ 71 h 86"/>
                <a:gd name="T68" fmla="*/ 25 w 128"/>
                <a:gd name="T69" fmla="*/ 71 h 86"/>
                <a:gd name="T70" fmla="*/ 25 w 128"/>
                <a:gd name="T71" fmla="*/ 82 h 86"/>
                <a:gd name="T72" fmla="*/ 54 w 128"/>
                <a:gd name="T73" fmla="*/ 82 h 86"/>
                <a:gd name="T74" fmla="*/ 44 w 128"/>
                <a:gd name="T75" fmla="*/ 82 h 86"/>
                <a:gd name="T76" fmla="*/ 44 w 128"/>
                <a:gd name="T77" fmla="*/ 49 h 86"/>
                <a:gd name="T78" fmla="*/ 54 w 128"/>
                <a:gd name="T79" fmla="*/ 49 h 86"/>
                <a:gd name="T80" fmla="*/ 54 w 128"/>
                <a:gd name="T81" fmla="*/ 82 h 86"/>
                <a:gd name="T82" fmla="*/ 84 w 128"/>
                <a:gd name="T83" fmla="*/ 82 h 86"/>
                <a:gd name="T84" fmla="*/ 74 w 128"/>
                <a:gd name="T85" fmla="*/ 82 h 86"/>
                <a:gd name="T86" fmla="*/ 74 w 128"/>
                <a:gd name="T87" fmla="*/ 27 h 86"/>
                <a:gd name="T88" fmla="*/ 84 w 128"/>
                <a:gd name="T89" fmla="*/ 27 h 86"/>
                <a:gd name="T90" fmla="*/ 84 w 128"/>
                <a:gd name="T91" fmla="*/ 82 h 86"/>
                <a:gd name="T92" fmla="*/ 114 w 128"/>
                <a:gd name="T93" fmla="*/ 82 h 86"/>
                <a:gd name="T94" fmla="*/ 103 w 128"/>
                <a:gd name="T95" fmla="*/ 82 h 86"/>
                <a:gd name="T96" fmla="*/ 103 w 128"/>
                <a:gd name="T97" fmla="*/ 4 h 86"/>
                <a:gd name="T98" fmla="*/ 114 w 128"/>
                <a:gd name="T99" fmla="*/ 4 h 86"/>
                <a:gd name="T100" fmla="*/ 114 w 128"/>
                <a:gd name="T10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8" h="86">
                  <a:moveTo>
                    <a:pt x="126" y="82"/>
                  </a:moveTo>
                  <a:cubicBezTo>
                    <a:pt x="118" y="82"/>
                    <a:pt x="118" y="82"/>
                    <a:pt x="118" y="8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3"/>
                    <a:pt x="116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1" y="0"/>
                    <a:pt x="99" y="3"/>
                    <a:pt x="99" y="6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5"/>
                    <a:pt x="86" y="22"/>
                    <a:pt x="83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2" y="22"/>
                    <a:pt x="69" y="25"/>
                    <a:pt x="69" y="2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47"/>
                    <a:pt x="56" y="44"/>
                    <a:pt x="53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2" y="44"/>
                    <a:pt x="39" y="47"/>
                    <a:pt x="39" y="5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69"/>
                    <a:pt x="27" y="67"/>
                    <a:pt x="23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3" y="67"/>
                    <a:pt x="10" y="69"/>
                    <a:pt x="10" y="73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3"/>
                    <a:pt x="0" y="84"/>
                  </a:cubicBezTo>
                  <a:cubicBezTo>
                    <a:pt x="0" y="85"/>
                    <a:pt x="1" y="86"/>
                    <a:pt x="2" y="86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8" y="85"/>
                    <a:pt x="128" y="84"/>
                  </a:cubicBezTo>
                  <a:cubicBezTo>
                    <a:pt x="128" y="83"/>
                    <a:pt x="127" y="82"/>
                    <a:pt x="126" y="82"/>
                  </a:cubicBezTo>
                  <a:close/>
                  <a:moveTo>
                    <a:pt x="25" y="82"/>
                  </a:moveTo>
                  <a:cubicBezTo>
                    <a:pt x="14" y="82"/>
                    <a:pt x="14" y="82"/>
                    <a:pt x="14" y="82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25" y="71"/>
                    <a:pt x="25" y="71"/>
                    <a:pt x="25" y="71"/>
                  </a:cubicBezTo>
                  <a:lnTo>
                    <a:pt x="25" y="82"/>
                  </a:lnTo>
                  <a:close/>
                  <a:moveTo>
                    <a:pt x="54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54" y="49"/>
                    <a:pt x="54" y="49"/>
                    <a:pt x="54" y="49"/>
                  </a:cubicBezTo>
                  <a:lnTo>
                    <a:pt x="54" y="82"/>
                  </a:lnTo>
                  <a:close/>
                  <a:moveTo>
                    <a:pt x="84" y="82"/>
                  </a:moveTo>
                  <a:cubicBezTo>
                    <a:pt x="74" y="82"/>
                    <a:pt x="74" y="82"/>
                    <a:pt x="74" y="82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84" y="82"/>
                  </a:lnTo>
                  <a:close/>
                  <a:moveTo>
                    <a:pt x="114" y="82"/>
                  </a:moveTo>
                  <a:cubicBezTo>
                    <a:pt x="103" y="82"/>
                    <a:pt x="103" y="82"/>
                    <a:pt x="103" y="82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14" y="4"/>
                    <a:pt x="114" y="4"/>
                    <a:pt x="114" y="4"/>
                  </a:cubicBezTo>
                  <a:lnTo>
                    <a:pt x="114" y="8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8"/>
            <p:cNvSpPr>
              <a:spLocks noEditPoints="1"/>
            </p:cNvSpPr>
            <p:nvPr/>
          </p:nvSpPr>
          <p:spPr bwMode="auto">
            <a:xfrm>
              <a:off x="4596" y="1462"/>
              <a:ext cx="302" cy="184"/>
            </a:xfrm>
            <a:custGeom>
              <a:avLst/>
              <a:gdLst>
                <a:gd name="T0" fmla="*/ 126 w 128"/>
                <a:gd name="T1" fmla="*/ 74 h 78"/>
                <a:gd name="T2" fmla="*/ 114 w 128"/>
                <a:gd name="T3" fmla="*/ 74 h 78"/>
                <a:gd name="T4" fmla="*/ 114 w 128"/>
                <a:gd name="T5" fmla="*/ 50 h 78"/>
                <a:gd name="T6" fmla="*/ 108 w 128"/>
                <a:gd name="T7" fmla="*/ 44 h 78"/>
                <a:gd name="T8" fmla="*/ 94 w 128"/>
                <a:gd name="T9" fmla="*/ 44 h 78"/>
                <a:gd name="T10" fmla="*/ 88 w 128"/>
                <a:gd name="T11" fmla="*/ 50 h 78"/>
                <a:gd name="T12" fmla="*/ 88 w 128"/>
                <a:gd name="T13" fmla="*/ 74 h 78"/>
                <a:gd name="T14" fmla="*/ 77 w 128"/>
                <a:gd name="T15" fmla="*/ 74 h 78"/>
                <a:gd name="T16" fmla="*/ 77 w 128"/>
                <a:gd name="T17" fmla="*/ 6 h 78"/>
                <a:gd name="T18" fmla="*/ 71 w 128"/>
                <a:gd name="T19" fmla="*/ 0 h 78"/>
                <a:gd name="T20" fmla="*/ 57 w 128"/>
                <a:gd name="T21" fmla="*/ 0 h 78"/>
                <a:gd name="T22" fmla="*/ 51 w 128"/>
                <a:gd name="T23" fmla="*/ 6 h 78"/>
                <a:gd name="T24" fmla="*/ 51 w 128"/>
                <a:gd name="T25" fmla="*/ 74 h 78"/>
                <a:gd name="T26" fmla="*/ 40 w 128"/>
                <a:gd name="T27" fmla="*/ 74 h 78"/>
                <a:gd name="T28" fmla="*/ 40 w 128"/>
                <a:gd name="T29" fmla="*/ 35 h 78"/>
                <a:gd name="T30" fmla="*/ 34 w 128"/>
                <a:gd name="T31" fmla="*/ 29 h 78"/>
                <a:gd name="T32" fmla="*/ 20 w 128"/>
                <a:gd name="T33" fmla="*/ 29 h 78"/>
                <a:gd name="T34" fmla="*/ 14 w 128"/>
                <a:gd name="T35" fmla="*/ 35 h 78"/>
                <a:gd name="T36" fmla="*/ 14 w 128"/>
                <a:gd name="T37" fmla="*/ 74 h 78"/>
                <a:gd name="T38" fmla="*/ 2 w 128"/>
                <a:gd name="T39" fmla="*/ 74 h 78"/>
                <a:gd name="T40" fmla="*/ 0 w 128"/>
                <a:gd name="T41" fmla="*/ 76 h 78"/>
                <a:gd name="T42" fmla="*/ 2 w 128"/>
                <a:gd name="T43" fmla="*/ 78 h 78"/>
                <a:gd name="T44" fmla="*/ 126 w 128"/>
                <a:gd name="T45" fmla="*/ 78 h 78"/>
                <a:gd name="T46" fmla="*/ 128 w 128"/>
                <a:gd name="T47" fmla="*/ 76 h 78"/>
                <a:gd name="T48" fmla="*/ 126 w 128"/>
                <a:gd name="T49" fmla="*/ 74 h 78"/>
                <a:gd name="T50" fmla="*/ 36 w 128"/>
                <a:gd name="T51" fmla="*/ 74 h 78"/>
                <a:gd name="T52" fmla="*/ 18 w 128"/>
                <a:gd name="T53" fmla="*/ 74 h 78"/>
                <a:gd name="T54" fmla="*/ 18 w 128"/>
                <a:gd name="T55" fmla="*/ 34 h 78"/>
                <a:gd name="T56" fmla="*/ 36 w 128"/>
                <a:gd name="T57" fmla="*/ 34 h 78"/>
                <a:gd name="T58" fmla="*/ 36 w 128"/>
                <a:gd name="T59" fmla="*/ 74 h 78"/>
                <a:gd name="T60" fmla="*/ 73 w 128"/>
                <a:gd name="T61" fmla="*/ 74 h 78"/>
                <a:gd name="T62" fmla="*/ 55 w 128"/>
                <a:gd name="T63" fmla="*/ 74 h 78"/>
                <a:gd name="T64" fmla="*/ 55 w 128"/>
                <a:gd name="T65" fmla="*/ 4 h 78"/>
                <a:gd name="T66" fmla="*/ 73 w 128"/>
                <a:gd name="T67" fmla="*/ 4 h 78"/>
                <a:gd name="T68" fmla="*/ 73 w 128"/>
                <a:gd name="T69" fmla="*/ 74 h 78"/>
                <a:gd name="T70" fmla="*/ 110 w 128"/>
                <a:gd name="T71" fmla="*/ 74 h 78"/>
                <a:gd name="T72" fmla="*/ 92 w 128"/>
                <a:gd name="T73" fmla="*/ 74 h 78"/>
                <a:gd name="T74" fmla="*/ 92 w 128"/>
                <a:gd name="T75" fmla="*/ 49 h 78"/>
                <a:gd name="T76" fmla="*/ 110 w 128"/>
                <a:gd name="T77" fmla="*/ 49 h 78"/>
                <a:gd name="T78" fmla="*/ 110 w 128"/>
                <a:gd name="T7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78">
                  <a:moveTo>
                    <a:pt x="126" y="74"/>
                  </a:moveTo>
                  <a:cubicBezTo>
                    <a:pt x="114" y="74"/>
                    <a:pt x="114" y="74"/>
                    <a:pt x="114" y="74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4" y="47"/>
                    <a:pt x="112" y="44"/>
                    <a:pt x="108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0" y="44"/>
                    <a:pt x="88" y="47"/>
                    <a:pt x="88" y="50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2"/>
                    <a:pt x="75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1" y="2"/>
                    <a:pt x="51" y="6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2"/>
                    <a:pt x="38" y="29"/>
                    <a:pt x="34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6" y="29"/>
                    <a:pt x="14" y="32"/>
                    <a:pt x="14" y="3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5"/>
                    <a:pt x="0" y="76"/>
                  </a:cubicBezTo>
                  <a:cubicBezTo>
                    <a:pt x="0" y="77"/>
                    <a:pt x="1" y="78"/>
                    <a:pt x="2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8" y="77"/>
                    <a:pt x="128" y="76"/>
                  </a:cubicBezTo>
                  <a:cubicBezTo>
                    <a:pt x="128" y="75"/>
                    <a:pt x="127" y="74"/>
                    <a:pt x="126" y="74"/>
                  </a:cubicBezTo>
                  <a:close/>
                  <a:moveTo>
                    <a:pt x="36" y="74"/>
                  </a:moveTo>
                  <a:cubicBezTo>
                    <a:pt x="18" y="74"/>
                    <a:pt x="18" y="74"/>
                    <a:pt x="18" y="7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36" y="34"/>
                    <a:pt x="36" y="34"/>
                    <a:pt x="36" y="34"/>
                  </a:cubicBezTo>
                  <a:lnTo>
                    <a:pt x="36" y="74"/>
                  </a:lnTo>
                  <a:close/>
                  <a:moveTo>
                    <a:pt x="73" y="74"/>
                  </a:moveTo>
                  <a:cubicBezTo>
                    <a:pt x="55" y="74"/>
                    <a:pt x="55" y="74"/>
                    <a:pt x="55" y="7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lnTo>
                    <a:pt x="73" y="74"/>
                  </a:lnTo>
                  <a:close/>
                  <a:moveTo>
                    <a:pt x="110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10" y="7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9"/>
            <p:cNvSpPr>
              <a:spLocks noEditPoints="1"/>
            </p:cNvSpPr>
            <p:nvPr/>
          </p:nvSpPr>
          <p:spPr bwMode="auto">
            <a:xfrm>
              <a:off x="3990" y="1403"/>
              <a:ext cx="286" cy="302"/>
            </a:xfrm>
            <a:custGeom>
              <a:avLst/>
              <a:gdLst>
                <a:gd name="T0" fmla="*/ 66 w 121"/>
                <a:gd name="T1" fmla="*/ 0 h 128"/>
                <a:gd name="T2" fmla="*/ 64 w 121"/>
                <a:gd name="T3" fmla="*/ 0 h 128"/>
                <a:gd name="T4" fmla="*/ 9 w 121"/>
                <a:gd name="T5" fmla="*/ 32 h 128"/>
                <a:gd name="T6" fmla="*/ 0 w 121"/>
                <a:gd name="T7" fmla="*/ 64 h 128"/>
                <a:gd name="T8" fmla="*/ 64 w 121"/>
                <a:gd name="T9" fmla="*/ 128 h 128"/>
                <a:gd name="T10" fmla="*/ 119 w 121"/>
                <a:gd name="T11" fmla="*/ 96 h 128"/>
                <a:gd name="T12" fmla="*/ 121 w 121"/>
                <a:gd name="T13" fmla="*/ 94 h 128"/>
                <a:gd name="T14" fmla="*/ 66 w 121"/>
                <a:gd name="T15" fmla="*/ 63 h 128"/>
                <a:gd name="T16" fmla="*/ 66 w 121"/>
                <a:gd name="T17" fmla="*/ 0 h 128"/>
                <a:gd name="T18" fmla="*/ 114 w 121"/>
                <a:gd name="T19" fmla="*/ 96 h 128"/>
                <a:gd name="T20" fmla="*/ 113 w 121"/>
                <a:gd name="T21" fmla="*/ 97 h 128"/>
                <a:gd name="T22" fmla="*/ 94 w 121"/>
                <a:gd name="T23" fmla="*/ 115 h 128"/>
                <a:gd name="T24" fmla="*/ 80 w 121"/>
                <a:gd name="T25" fmla="*/ 121 h 128"/>
                <a:gd name="T26" fmla="*/ 64 w 121"/>
                <a:gd name="T27" fmla="*/ 123 h 128"/>
                <a:gd name="T28" fmla="*/ 41 w 121"/>
                <a:gd name="T29" fmla="*/ 119 h 128"/>
                <a:gd name="T30" fmla="*/ 22 w 121"/>
                <a:gd name="T31" fmla="*/ 106 h 128"/>
                <a:gd name="T32" fmla="*/ 9 w 121"/>
                <a:gd name="T33" fmla="*/ 87 h 128"/>
                <a:gd name="T34" fmla="*/ 5 w 121"/>
                <a:gd name="T35" fmla="*/ 64 h 128"/>
                <a:gd name="T36" fmla="*/ 7 w 121"/>
                <a:gd name="T37" fmla="*/ 48 h 128"/>
                <a:gd name="T38" fmla="*/ 12 w 121"/>
                <a:gd name="T39" fmla="*/ 34 h 128"/>
                <a:gd name="T40" fmla="*/ 34 w 121"/>
                <a:gd name="T41" fmla="*/ 13 h 128"/>
                <a:gd name="T42" fmla="*/ 48 w 121"/>
                <a:gd name="T43" fmla="*/ 7 h 128"/>
                <a:gd name="T44" fmla="*/ 60 w 121"/>
                <a:gd name="T45" fmla="*/ 5 h 128"/>
                <a:gd name="T46" fmla="*/ 62 w 121"/>
                <a:gd name="T47" fmla="*/ 5 h 128"/>
                <a:gd name="T48" fmla="*/ 62 w 121"/>
                <a:gd name="T49" fmla="*/ 64 h 128"/>
                <a:gd name="T50" fmla="*/ 63 w 121"/>
                <a:gd name="T51" fmla="*/ 66 h 128"/>
                <a:gd name="T52" fmla="*/ 64 w 121"/>
                <a:gd name="T53" fmla="*/ 67 h 128"/>
                <a:gd name="T54" fmla="*/ 114 w 121"/>
                <a:gd name="T55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1" h="128">
                  <a:moveTo>
                    <a:pt x="66" y="0"/>
                  </a:moveTo>
                  <a:cubicBezTo>
                    <a:pt x="66" y="0"/>
                    <a:pt x="65" y="0"/>
                    <a:pt x="64" y="0"/>
                  </a:cubicBezTo>
                  <a:cubicBezTo>
                    <a:pt x="41" y="0"/>
                    <a:pt x="20" y="12"/>
                    <a:pt x="9" y="32"/>
                  </a:cubicBezTo>
                  <a:cubicBezTo>
                    <a:pt x="3" y="42"/>
                    <a:pt x="0" y="53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87" y="128"/>
                    <a:pt x="108" y="116"/>
                    <a:pt x="119" y="96"/>
                  </a:cubicBezTo>
                  <a:cubicBezTo>
                    <a:pt x="120" y="95"/>
                    <a:pt x="120" y="95"/>
                    <a:pt x="121" y="94"/>
                  </a:cubicBezTo>
                  <a:cubicBezTo>
                    <a:pt x="66" y="63"/>
                    <a:pt x="66" y="63"/>
                    <a:pt x="66" y="63"/>
                  </a:cubicBezTo>
                  <a:lnTo>
                    <a:pt x="66" y="0"/>
                  </a:lnTo>
                  <a:close/>
                  <a:moveTo>
                    <a:pt x="114" y="96"/>
                  </a:moveTo>
                  <a:cubicBezTo>
                    <a:pt x="113" y="97"/>
                    <a:pt x="113" y="97"/>
                    <a:pt x="113" y="97"/>
                  </a:cubicBezTo>
                  <a:cubicBezTo>
                    <a:pt x="109" y="104"/>
                    <a:pt x="102" y="111"/>
                    <a:pt x="94" y="115"/>
                  </a:cubicBezTo>
                  <a:cubicBezTo>
                    <a:pt x="90" y="118"/>
                    <a:pt x="85" y="120"/>
                    <a:pt x="80" y="121"/>
                  </a:cubicBezTo>
                  <a:cubicBezTo>
                    <a:pt x="75" y="123"/>
                    <a:pt x="69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1"/>
                    <a:pt x="22" y="106"/>
                  </a:cubicBezTo>
                  <a:cubicBezTo>
                    <a:pt x="16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9"/>
                    <a:pt x="5" y="53"/>
                    <a:pt x="7" y="48"/>
                  </a:cubicBezTo>
                  <a:cubicBezTo>
                    <a:pt x="8" y="43"/>
                    <a:pt x="10" y="39"/>
                    <a:pt x="12" y="34"/>
                  </a:cubicBezTo>
                  <a:cubicBezTo>
                    <a:pt x="18" y="25"/>
                    <a:pt x="25" y="18"/>
                    <a:pt x="34" y="13"/>
                  </a:cubicBezTo>
                  <a:cubicBezTo>
                    <a:pt x="38" y="10"/>
                    <a:pt x="43" y="8"/>
                    <a:pt x="48" y="7"/>
                  </a:cubicBezTo>
                  <a:cubicBezTo>
                    <a:pt x="52" y="6"/>
                    <a:pt x="56" y="5"/>
                    <a:pt x="60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5"/>
                    <a:pt x="62" y="66"/>
                    <a:pt x="63" y="66"/>
                  </a:cubicBezTo>
                  <a:cubicBezTo>
                    <a:pt x="64" y="67"/>
                    <a:pt x="64" y="67"/>
                    <a:pt x="64" y="67"/>
                  </a:cubicBezTo>
                  <a:lnTo>
                    <a:pt x="114" y="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4172" y="1407"/>
              <a:ext cx="121" cy="192"/>
            </a:xfrm>
            <a:custGeom>
              <a:avLst/>
              <a:gdLst>
                <a:gd name="T0" fmla="*/ 3 w 51"/>
                <a:gd name="T1" fmla="*/ 0 h 81"/>
                <a:gd name="T2" fmla="*/ 2 w 51"/>
                <a:gd name="T3" fmla="*/ 0 h 81"/>
                <a:gd name="T4" fmla="*/ 0 w 51"/>
                <a:gd name="T5" fmla="*/ 2 h 81"/>
                <a:gd name="T6" fmla="*/ 1 w 51"/>
                <a:gd name="T7" fmla="*/ 4 h 81"/>
                <a:gd name="T8" fmla="*/ 10 w 51"/>
                <a:gd name="T9" fmla="*/ 7 h 81"/>
                <a:gd name="T10" fmla="*/ 29 w 51"/>
                <a:gd name="T11" fmla="*/ 20 h 81"/>
                <a:gd name="T12" fmla="*/ 42 w 51"/>
                <a:gd name="T13" fmla="*/ 39 h 81"/>
                <a:gd name="T14" fmla="*/ 46 w 51"/>
                <a:gd name="T15" fmla="*/ 62 h 81"/>
                <a:gd name="T16" fmla="*/ 44 w 51"/>
                <a:gd name="T17" fmla="*/ 78 h 81"/>
                <a:gd name="T18" fmla="*/ 44 w 51"/>
                <a:gd name="T19" fmla="*/ 78 h 81"/>
                <a:gd name="T20" fmla="*/ 44 w 51"/>
                <a:gd name="T21" fmla="*/ 79 h 81"/>
                <a:gd name="T22" fmla="*/ 46 w 51"/>
                <a:gd name="T23" fmla="*/ 81 h 81"/>
                <a:gd name="T24" fmla="*/ 49 w 51"/>
                <a:gd name="T25" fmla="*/ 80 h 81"/>
                <a:gd name="T26" fmla="*/ 51 w 51"/>
                <a:gd name="T27" fmla="*/ 62 h 81"/>
                <a:gd name="T28" fmla="*/ 3 w 51"/>
                <a:gd name="T2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8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4" y="5"/>
                    <a:pt x="7" y="6"/>
                    <a:pt x="10" y="7"/>
                  </a:cubicBezTo>
                  <a:cubicBezTo>
                    <a:pt x="17" y="10"/>
                    <a:pt x="24" y="14"/>
                    <a:pt x="29" y="20"/>
                  </a:cubicBezTo>
                  <a:cubicBezTo>
                    <a:pt x="34" y="25"/>
                    <a:pt x="39" y="32"/>
                    <a:pt x="42" y="39"/>
                  </a:cubicBezTo>
                  <a:cubicBezTo>
                    <a:pt x="45" y="46"/>
                    <a:pt x="46" y="54"/>
                    <a:pt x="46" y="62"/>
                  </a:cubicBezTo>
                  <a:cubicBezTo>
                    <a:pt x="46" y="67"/>
                    <a:pt x="46" y="73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0"/>
                    <a:pt x="45" y="81"/>
                    <a:pt x="46" y="81"/>
                  </a:cubicBezTo>
                  <a:cubicBezTo>
                    <a:pt x="47" y="81"/>
                    <a:pt x="48" y="81"/>
                    <a:pt x="49" y="80"/>
                  </a:cubicBezTo>
                  <a:cubicBezTo>
                    <a:pt x="50" y="74"/>
                    <a:pt x="51" y="68"/>
                    <a:pt x="51" y="62"/>
                  </a:cubicBezTo>
                  <a:cubicBezTo>
                    <a:pt x="51" y="33"/>
                    <a:pt x="31" y="7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1"/>
            <p:cNvSpPr>
              <a:spLocks noEditPoints="1"/>
            </p:cNvSpPr>
            <p:nvPr/>
          </p:nvSpPr>
          <p:spPr bwMode="auto">
            <a:xfrm>
              <a:off x="3380" y="1403"/>
              <a:ext cx="312" cy="302"/>
            </a:xfrm>
            <a:custGeom>
              <a:avLst/>
              <a:gdLst>
                <a:gd name="T0" fmla="*/ 98 w 132"/>
                <a:gd name="T1" fmla="*/ 9 h 128"/>
                <a:gd name="T2" fmla="*/ 11 w 132"/>
                <a:gd name="T3" fmla="*/ 32 h 128"/>
                <a:gd name="T4" fmla="*/ 34 w 132"/>
                <a:gd name="T5" fmla="*/ 119 h 128"/>
                <a:gd name="T6" fmla="*/ 121 w 132"/>
                <a:gd name="T7" fmla="*/ 96 h 128"/>
                <a:gd name="T8" fmla="*/ 125 w 132"/>
                <a:gd name="T9" fmla="*/ 55 h 128"/>
                <a:gd name="T10" fmla="*/ 125 w 132"/>
                <a:gd name="T11" fmla="*/ 65 h 128"/>
                <a:gd name="T12" fmla="*/ 97 w 132"/>
                <a:gd name="T13" fmla="*/ 79 h 128"/>
                <a:gd name="T14" fmla="*/ 125 w 132"/>
                <a:gd name="T15" fmla="*/ 55 h 128"/>
                <a:gd name="T16" fmla="*/ 123 w 132"/>
                <a:gd name="T17" fmla="*/ 46 h 128"/>
                <a:gd name="T18" fmla="*/ 93 w 132"/>
                <a:gd name="T19" fmla="*/ 77 h 128"/>
                <a:gd name="T20" fmla="*/ 119 w 132"/>
                <a:gd name="T21" fmla="*/ 36 h 128"/>
                <a:gd name="T22" fmla="*/ 111 w 132"/>
                <a:gd name="T23" fmla="*/ 25 h 128"/>
                <a:gd name="T24" fmla="*/ 116 w 132"/>
                <a:gd name="T25" fmla="*/ 31 h 128"/>
                <a:gd name="T26" fmla="*/ 79 w 132"/>
                <a:gd name="T27" fmla="*/ 69 h 128"/>
                <a:gd name="T28" fmla="*/ 110 w 132"/>
                <a:gd name="T29" fmla="*/ 24 h 128"/>
                <a:gd name="T30" fmla="*/ 68 w 132"/>
                <a:gd name="T31" fmla="*/ 5 h 128"/>
                <a:gd name="T32" fmla="*/ 77 w 132"/>
                <a:gd name="T33" fmla="*/ 6 h 128"/>
                <a:gd name="T34" fmla="*/ 68 w 132"/>
                <a:gd name="T35" fmla="*/ 17 h 128"/>
                <a:gd name="T36" fmla="*/ 68 w 132"/>
                <a:gd name="T37" fmla="*/ 24 h 128"/>
                <a:gd name="T38" fmla="*/ 85 w 132"/>
                <a:gd name="T39" fmla="*/ 8 h 128"/>
                <a:gd name="T40" fmla="*/ 95 w 132"/>
                <a:gd name="T41" fmla="*/ 12 h 128"/>
                <a:gd name="T42" fmla="*/ 68 w 132"/>
                <a:gd name="T43" fmla="*/ 24 h 128"/>
                <a:gd name="T44" fmla="*/ 99 w 132"/>
                <a:gd name="T45" fmla="*/ 14 h 128"/>
                <a:gd name="T46" fmla="*/ 106 w 132"/>
                <a:gd name="T47" fmla="*/ 20 h 128"/>
                <a:gd name="T48" fmla="*/ 68 w 132"/>
                <a:gd name="T49" fmla="*/ 59 h 128"/>
                <a:gd name="T50" fmla="*/ 115 w 132"/>
                <a:gd name="T51" fmla="*/ 97 h 128"/>
                <a:gd name="T52" fmla="*/ 95 w 132"/>
                <a:gd name="T53" fmla="*/ 116 h 128"/>
                <a:gd name="T54" fmla="*/ 51 w 132"/>
                <a:gd name="T55" fmla="*/ 121 h 128"/>
                <a:gd name="T56" fmla="*/ 19 w 132"/>
                <a:gd name="T57" fmla="*/ 100 h 128"/>
                <a:gd name="T58" fmla="*/ 7 w 132"/>
                <a:gd name="T59" fmla="*/ 57 h 128"/>
                <a:gd name="T60" fmla="*/ 24 w 132"/>
                <a:gd name="T61" fmla="*/ 22 h 128"/>
                <a:gd name="T62" fmla="*/ 62 w 132"/>
                <a:gd name="T63" fmla="*/ 5 h 128"/>
                <a:gd name="T64" fmla="*/ 64 w 132"/>
                <a:gd name="T65" fmla="*/ 64 h 128"/>
                <a:gd name="T66" fmla="*/ 116 w 132"/>
                <a:gd name="T67" fmla="*/ 96 h 128"/>
                <a:gd name="T68" fmla="*/ 119 w 132"/>
                <a:gd name="T69" fmla="*/ 92 h 128"/>
                <a:gd name="T70" fmla="*/ 125 w 132"/>
                <a:gd name="T71" fmla="*/ 72 h 128"/>
                <a:gd name="T72" fmla="*/ 119 w 132"/>
                <a:gd name="T73" fmla="*/ 9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28">
                  <a:moveTo>
                    <a:pt x="128" y="47"/>
                  </a:moveTo>
                  <a:cubicBezTo>
                    <a:pt x="123" y="31"/>
                    <a:pt x="113" y="17"/>
                    <a:pt x="98" y="9"/>
                  </a:cubicBezTo>
                  <a:cubicBezTo>
                    <a:pt x="88" y="3"/>
                    <a:pt x="77" y="0"/>
                    <a:pt x="66" y="0"/>
                  </a:cubicBezTo>
                  <a:cubicBezTo>
                    <a:pt x="43" y="0"/>
                    <a:pt x="22" y="12"/>
                    <a:pt x="11" y="32"/>
                  </a:cubicBezTo>
                  <a:cubicBezTo>
                    <a:pt x="2" y="47"/>
                    <a:pt x="0" y="64"/>
                    <a:pt x="4" y="81"/>
                  </a:cubicBezTo>
                  <a:cubicBezTo>
                    <a:pt x="9" y="97"/>
                    <a:pt x="19" y="111"/>
                    <a:pt x="34" y="119"/>
                  </a:cubicBezTo>
                  <a:cubicBezTo>
                    <a:pt x="44" y="125"/>
                    <a:pt x="55" y="128"/>
                    <a:pt x="66" y="128"/>
                  </a:cubicBezTo>
                  <a:cubicBezTo>
                    <a:pt x="89" y="128"/>
                    <a:pt x="110" y="116"/>
                    <a:pt x="121" y="96"/>
                  </a:cubicBezTo>
                  <a:cubicBezTo>
                    <a:pt x="130" y="81"/>
                    <a:pt x="132" y="64"/>
                    <a:pt x="128" y="47"/>
                  </a:cubicBezTo>
                  <a:close/>
                  <a:moveTo>
                    <a:pt x="125" y="55"/>
                  </a:moveTo>
                  <a:cubicBezTo>
                    <a:pt x="125" y="58"/>
                    <a:pt x="125" y="61"/>
                    <a:pt x="125" y="65"/>
                  </a:cubicBezTo>
                  <a:cubicBezTo>
                    <a:pt x="125" y="65"/>
                    <a:pt x="125" y="65"/>
                    <a:pt x="125" y="65"/>
                  </a:cubicBezTo>
                  <a:cubicBezTo>
                    <a:pt x="106" y="84"/>
                    <a:pt x="106" y="84"/>
                    <a:pt x="106" y="84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124" y="52"/>
                    <a:pt x="124" y="52"/>
                    <a:pt x="124" y="52"/>
                  </a:cubicBezTo>
                  <a:lnTo>
                    <a:pt x="125" y="55"/>
                  </a:lnTo>
                  <a:close/>
                  <a:moveTo>
                    <a:pt x="120" y="38"/>
                  </a:moveTo>
                  <a:cubicBezTo>
                    <a:pt x="121" y="41"/>
                    <a:pt x="122" y="43"/>
                    <a:pt x="123" y="46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119" y="36"/>
                    <a:pt x="119" y="36"/>
                    <a:pt x="119" y="36"/>
                  </a:cubicBezTo>
                  <a:lnTo>
                    <a:pt x="120" y="38"/>
                  </a:lnTo>
                  <a:close/>
                  <a:moveTo>
                    <a:pt x="111" y="25"/>
                  </a:moveTo>
                  <a:cubicBezTo>
                    <a:pt x="112" y="26"/>
                    <a:pt x="113" y="27"/>
                    <a:pt x="113" y="28"/>
                  </a:cubicBezTo>
                  <a:cubicBezTo>
                    <a:pt x="114" y="29"/>
                    <a:pt x="115" y="30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110" y="24"/>
                    <a:pt x="110" y="24"/>
                    <a:pt x="110" y="24"/>
                  </a:cubicBezTo>
                  <a:lnTo>
                    <a:pt x="111" y="25"/>
                  </a:lnTo>
                  <a:close/>
                  <a:moveTo>
                    <a:pt x="68" y="5"/>
                  </a:moveTo>
                  <a:cubicBezTo>
                    <a:pt x="70" y="5"/>
                    <a:pt x="70" y="5"/>
                    <a:pt x="70" y="5"/>
                  </a:cubicBezTo>
                  <a:cubicBezTo>
                    <a:pt x="72" y="5"/>
                    <a:pt x="75" y="5"/>
                    <a:pt x="77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68" y="17"/>
                    <a:pt x="68" y="17"/>
                    <a:pt x="68" y="17"/>
                  </a:cubicBezTo>
                  <a:lnTo>
                    <a:pt x="68" y="5"/>
                  </a:lnTo>
                  <a:close/>
                  <a:moveTo>
                    <a:pt x="68" y="24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8" y="9"/>
                    <a:pt x="91" y="10"/>
                    <a:pt x="93" y="1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24"/>
                  </a:lnTo>
                  <a:close/>
                  <a:moveTo>
                    <a:pt x="68" y="45"/>
                  </a:moveTo>
                  <a:cubicBezTo>
                    <a:pt x="99" y="14"/>
                    <a:pt x="99" y="14"/>
                    <a:pt x="99" y="14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2" y="17"/>
                    <a:pt x="104" y="18"/>
                    <a:pt x="106" y="20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68" y="59"/>
                    <a:pt x="68" y="59"/>
                    <a:pt x="68" y="59"/>
                  </a:cubicBezTo>
                  <a:lnTo>
                    <a:pt x="68" y="45"/>
                  </a:lnTo>
                  <a:close/>
                  <a:moveTo>
                    <a:pt x="115" y="97"/>
                  </a:moveTo>
                  <a:cubicBezTo>
                    <a:pt x="113" y="100"/>
                    <a:pt x="111" y="104"/>
                    <a:pt x="108" y="106"/>
                  </a:cubicBezTo>
                  <a:cubicBezTo>
                    <a:pt x="104" y="110"/>
                    <a:pt x="100" y="113"/>
                    <a:pt x="95" y="116"/>
                  </a:cubicBezTo>
                  <a:cubicBezTo>
                    <a:pt x="86" y="121"/>
                    <a:pt x="76" y="123"/>
                    <a:pt x="66" y="123"/>
                  </a:cubicBezTo>
                  <a:cubicBezTo>
                    <a:pt x="61" y="123"/>
                    <a:pt x="56" y="123"/>
                    <a:pt x="51" y="121"/>
                  </a:cubicBezTo>
                  <a:cubicBezTo>
                    <a:pt x="46" y="120"/>
                    <a:pt x="41" y="118"/>
                    <a:pt x="36" y="115"/>
                  </a:cubicBezTo>
                  <a:cubicBezTo>
                    <a:pt x="29" y="111"/>
                    <a:pt x="23" y="106"/>
                    <a:pt x="19" y="100"/>
                  </a:cubicBezTo>
                  <a:cubicBezTo>
                    <a:pt x="14" y="94"/>
                    <a:pt x="11" y="87"/>
                    <a:pt x="9" y="79"/>
                  </a:cubicBezTo>
                  <a:cubicBezTo>
                    <a:pt x="7" y="72"/>
                    <a:pt x="6" y="64"/>
                    <a:pt x="7" y="57"/>
                  </a:cubicBezTo>
                  <a:cubicBezTo>
                    <a:pt x="8" y="49"/>
                    <a:pt x="11" y="41"/>
                    <a:pt x="15" y="34"/>
                  </a:cubicBezTo>
                  <a:cubicBezTo>
                    <a:pt x="17" y="30"/>
                    <a:pt x="21" y="25"/>
                    <a:pt x="24" y="22"/>
                  </a:cubicBezTo>
                  <a:cubicBezTo>
                    <a:pt x="28" y="18"/>
                    <a:pt x="32" y="15"/>
                    <a:pt x="37" y="12"/>
                  </a:cubicBezTo>
                  <a:cubicBezTo>
                    <a:pt x="44" y="8"/>
                    <a:pt x="53" y="5"/>
                    <a:pt x="62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5"/>
                    <a:pt x="64" y="66"/>
                    <a:pt x="65" y="66"/>
                  </a:cubicBezTo>
                  <a:cubicBezTo>
                    <a:pt x="116" y="96"/>
                    <a:pt x="116" y="96"/>
                    <a:pt x="116" y="96"/>
                  </a:cubicBezTo>
                  <a:lnTo>
                    <a:pt x="115" y="97"/>
                  </a:lnTo>
                  <a:close/>
                  <a:moveTo>
                    <a:pt x="119" y="92"/>
                  </a:moveTo>
                  <a:cubicBezTo>
                    <a:pt x="110" y="87"/>
                    <a:pt x="110" y="87"/>
                    <a:pt x="110" y="87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4" y="77"/>
                    <a:pt x="124" y="77"/>
                    <a:pt x="124" y="77"/>
                  </a:cubicBezTo>
                  <a:cubicBezTo>
                    <a:pt x="123" y="81"/>
                    <a:pt x="121" y="86"/>
                    <a:pt x="119" y="90"/>
                  </a:cubicBezTo>
                  <a:lnTo>
                    <a:pt x="119" y="9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2"/>
            <p:cNvSpPr>
              <a:spLocks noEditPoints="1"/>
            </p:cNvSpPr>
            <p:nvPr/>
          </p:nvSpPr>
          <p:spPr bwMode="auto">
            <a:xfrm>
              <a:off x="2886" y="1495"/>
              <a:ext cx="90" cy="210"/>
            </a:xfrm>
            <a:custGeom>
              <a:avLst/>
              <a:gdLst>
                <a:gd name="T0" fmla="*/ 38 w 38"/>
                <a:gd name="T1" fmla="*/ 70 h 89"/>
                <a:gd name="T2" fmla="*/ 28 w 38"/>
                <a:gd name="T3" fmla="*/ 2 h 89"/>
                <a:gd name="T4" fmla="*/ 26 w 38"/>
                <a:gd name="T5" fmla="*/ 0 h 89"/>
                <a:gd name="T6" fmla="*/ 12 w 38"/>
                <a:gd name="T7" fmla="*/ 0 h 89"/>
                <a:gd name="T8" fmla="*/ 10 w 38"/>
                <a:gd name="T9" fmla="*/ 2 h 89"/>
                <a:gd name="T10" fmla="*/ 0 w 38"/>
                <a:gd name="T11" fmla="*/ 70 h 89"/>
                <a:gd name="T12" fmla="*/ 0 w 38"/>
                <a:gd name="T13" fmla="*/ 70 h 89"/>
                <a:gd name="T14" fmla="*/ 1 w 38"/>
                <a:gd name="T15" fmla="*/ 72 h 89"/>
                <a:gd name="T16" fmla="*/ 1 w 38"/>
                <a:gd name="T17" fmla="*/ 72 h 89"/>
                <a:gd name="T18" fmla="*/ 17 w 38"/>
                <a:gd name="T19" fmla="*/ 88 h 89"/>
                <a:gd name="T20" fmla="*/ 21 w 38"/>
                <a:gd name="T21" fmla="*/ 88 h 89"/>
                <a:gd name="T22" fmla="*/ 37 w 38"/>
                <a:gd name="T23" fmla="*/ 72 h 89"/>
                <a:gd name="T24" fmla="*/ 38 w 38"/>
                <a:gd name="T25" fmla="*/ 70 h 89"/>
                <a:gd name="T26" fmla="*/ 38 w 38"/>
                <a:gd name="T27" fmla="*/ 70 h 89"/>
                <a:gd name="T28" fmla="*/ 19 w 38"/>
                <a:gd name="T29" fmla="*/ 83 h 89"/>
                <a:gd name="T30" fmla="*/ 5 w 38"/>
                <a:gd name="T31" fmla="*/ 69 h 89"/>
                <a:gd name="T32" fmla="*/ 14 w 38"/>
                <a:gd name="T33" fmla="*/ 5 h 89"/>
                <a:gd name="T34" fmla="*/ 24 w 38"/>
                <a:gd name="T35" fmla="*/ 5 h 89"/>
                <a:gd name="T36" fmla="*/ 33 w 38"/>
                <a:gd name="T37" fmla="*/ 69 h 89"/>
                <a:gd name="T38" fmla="*/ 19 w 38"/>
                <a:gd name="T39" fmla="*/ 8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89">
                  <a:moveTo>
                    <a:pt x="38" y="70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0" y="71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8" y="89"/>
                    <a:pt x="20" y="89"/>
                    <a:pt x="21" y="88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lose/>
                  <a:moveTo>
                    <a:pt x="19" y="83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33" y="69"/>
                    <a:pt x="33" y="69"/>
                    <a:pt x="33" y="69"/>
                  </a:cubicBezTo>
                  <a:lnTo>
                    <a:pt x="19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3"/>
            <p:cNvSpPr>
              <a:spLocks noEditPoints="1"/>
            </p:cNvSpPr>
            <p:nvPr/>
          </p:nvSpPr>
          <p:spPr bwMode="auto">
            <a:xfrm>
              <a:off x="2898" y="1403"/>
              <a:ext cx="66" cy="66"/>
            </a:xfrm>
            <a:custGeom>
              <a:avLst/>
              <a:gdLst>
                <a:gd name="T0" fmla="*/ 9 w 28"/>
                <a:gd name="T1" fmla="*/ 27 h 28"/>
                <a:gd name="T2" fmla="*/ 10 w 28"/>
                <a:gd name="T3" fmla="*/ 28 h 28"/>
                <a:gd name="T4" fmla="*/ 18 w 28"/>
                <a:gd name="T5" fmla="*/ 28 h 28"/>
                <a:gd name="T6" fmla="*/ 19 w 28"/>
                <a:gd name="T7" fmla="*/ 27 h 28"/>
                <a:gd name="T8" fmla="*/ 27 w 28"/>
                <a:gd name="T9" fmla="*/ 19 h 28"/>
                <a:gd name="T10" fmla="*/ 28 w 28"/>
                <a:gd name="T11" fmla="*/ 18 h 28"/>
                <a:gd name="T12" fmla="*/ 28 w 28"/>
                <a:gd name="T13" fmla="*/ 2 h 28"/>
                <a:gd name="T14" fmla="*/ 26 w 28"/>
                <a:gd name="T15" fmla="*/ 0 h 28"/>
                <a:gd name="T16" fmla="*/ 2 w 28"/>
                <a:gd name="T17" fmla="*/ 0 h 28"/>
                <a:gd name="T18" fmla="*/ 0 w 28"/>
                <a:gd name="T19" fmla="*/ 2 h 28"/>
                <a:gd name="T20" fmla="*/ 0 w 28"/>
                <a:gd name="T21" fmla="*/ 18 h 28"/>
                <a:gd name="T22" fmla="*/ 1 w 28"/>
                <a:gd name="T23" fmla="*/ 19 h 28"/>
                <a:gd name="T24" fmla="*/ 9 w 28"/>
                <a:gd name="T25" fmla="*/ 27 h 28"/>
                <a:gd name="T26" fmla="*/ 4 w 28"/>
                <a:gd name="T27" fmla="*/ 5 h 28"/>
                <a:gd name="T28" fmla="*/ 23 w 28"/>
                <a:gd name="T29" fmla="*/ 5 h 28"/>
                <a:gd name="T30" fmla="*/ 23 w 28"/>
                <a:gd name="T31" fmla="*/ 17 h 28"/>
                <a:gd name="T32" fmla="*/ 17 w 28"/>
                <a:gd name="T33" fmla="*/ 24 h 28"/>
                <a:gd name="T34" fmla="*/ 11 w 28"/>
                <a:gd name="T35" fmla="*/ 24 h 28"/>
                <a:gd name="T36" fmla="*/ 4 w 28"/>
                <a:gd name="T37" fmla="*/ 17 h 28"/>
                <a:gd name="T38" fmla="*/ 4 w 28"/>
                <a:gd name="T3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8">
                  <a:moveTo>
                    <a:pt x="9" y="27"/>
                  </a:moveTo>
                  <a:cubicBezTo>
                    <a:pt x="9" y="28"/>
                    <a:pt x="10" y="28"/>
                    <a:pt x="1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7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9"/>
                    <a:pt x="28" y="18"/>
                    <a:pt x="28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lnTo>
                    <a:pt x="9" y="27"/>
                  </a:lnTo>
                  <a:close/>
                  <a:moveTo>
                    <a:pt x="4" y="5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17"/>
                    <a:pt x="4" y="17"/>
                    <a:pt x="4" y="17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4"/>
            <p:cNvSpPr>
              <a:spLocks noEditPoints="1"/>
            </p:cNvSpPr>
            <p:nvPr/>
          </p:nvSpPr>
          <p:spPr bwMode="auto">
            <a:xfrm>
              <a:off x="2207" y="1403"/>
              <a:ext cx="236" cy="302"/>
            </a:xfrm>
            <a:custGeom>
              <a:avLst/>
              <a:gdLst>
                <a:gd name="T0" fmla="*/ 100 w 100"/>
                <a:gd name="T1" fmla="*/ 6 h 128"/>
                <a:gd name="T2" fmla="*/ 94 w 100"/>
                <a:gd name="T3" fmla="*/ 0 h 128"/>
                <a:gd name="T4" fmla="*/ 6 w 100"/>
                <a:gd name="T5" fmla="*/ 0 h 128"/>
                <a:gd name="T6" fmla="*/ 0 w 100"/>
                <a:gd name="T7" fmla="*/ 6 h 128"/>
                <a:gd name="T8" fmla="*/ 0 w 100"/>
                <a:gd name="T9" fmla="*/ 122 h 128"/>
                <a:gd name="T10" fmla="*/ 6 w 100"/>
                <a:gd name="T11" fmla="*/ 128 h 128"/>
                <a:gd name="T12" fmla="*/ 94 w 100"/>
                <a:gd name="T13" fmla="*/ 128 h 128"/>
                <a:gd name="T14" fmla="*/ 100 w 100"/>
                <a:gd name="T15" fmla="*/ 122 h 128"/>
                <a:gd name="T16" fmla="*/ 100 w 100"/>
                <a:gd name="T17" fmla="*/ 6 h 128"/>
                <a:gd name="T18" fmla="*/ 14 w 100"/>
                <a:gd name="T19" fmla="*/ 123 h 128"/>
                <a:gd name="T20" fmla="*/ 4 w 100"/>
                <a:gd name="T21" fmla="*/ 123 h 128"/>
                <a:gd name="T22" fmla="*/ 4 w 100"/>
                <a:gd name="T23" fmla="*/ 5 h 128"/>
                <a:gd name="T24" fmla="*/ 14 w 100"/>
                <a:gd name="T25" fmla="*/ 5 h 128"/>
                <a:gd name="T26" fmla="*/ 14 w 100"/>
                <a:gd name="T27" fmla="*/ 123 h 128"/>
                <a:gd name="T28" fmla="*/ 74 w 100"/>
                <a:gd name="T29" fmla="*/ 123 h 128"/>
                <a:gd name="T30" fmla="*/ 19 w 100"/>
                <a:gd name="T31" fmla="*/ 123 h 128"/>
                <a:gd name="T32" fmla="*/ 19 w 100"/>
                <a:gd name="T33" fmla="*/ 5 h 128"/>
                <a:gd name="T34" fmla="*/ 74 w 100"/>
                <a:gd name="T35" fmla="*/ 5 h 128"/>
                <a:gd name="T36" fmla="*/ 74 w 100"/>
                <a:gd name="T37" fmla="*/ 123 h 128"/>
                <a:gd name="T38" fmla="*/ 96 w 100"/>
                <a:gd name="T39" fmla="*/ 123 h 128"/>
                <a:gd name="T40" fmla="*/ 78 w 100"/>
                <a:gd name="T41" fmla="*/ 123 h 128"/>
                <a:gd name="T42" fmla="*/ 78 w 100"/>
                <a:gd name="T43" fmla="*/ 71 h 128"/>
                <a:gd name="T44" fmla="*/ 96 w 100"/>
                <a:gd name="T45" fmla="*/ 71 h 128"/>
                <a:gd name="T46" fmla="*/ 96 w 100"/>
                <a:gd name="T47" fmla="*/ 123 h 128"/>
                <a:gd name="T48" fmla="*/ 96 w 100"/>
                <a:gd name="T49" fmla="*/ 67 h 128"/>
                <a:gd name="T50" fmla="*/ 78 w 100"/>
                <a:gd name="T51" fmla="*/ 67 h 128"/>
                <a:gd name="T52" fmla="*/ 78 w 100"/>
                <a:gd name="T53" fmla="*/ 49 h 128"/>
                <a:gd name="T54" fmla="*/ 96 w 100"/>
                <a:gd name="T55" fmla="*/ 49 h 128"/>
                <a:gd name="T56" fmla="*/ 96 w 100"/>
                <a:gd name="T57" fmla="*/ 67 h 128"/>
                <a:gd name="T58" fmla="*/ 96 w 100"/>
                <a:gd name="T59" fmla="*/ 44 h 128"/>
                <a:gd name="T60" fmla="*/ 78 w 100"/>
                <a:gd name="T61" fmla="*/ 44 h 128"/>
                <a:gd name="T62" fmla="*/ 78 w 100"/>
                <a:gd name="T63" fmla="*/ 27 h 128"/>
                <a:gd name="T64" fmla="*/ 96 w 100"/>
                <a:gd name="T65" fmla="*/ 27 h 128"/>
                <a:gd name="T66" fmla="*/ 96 w 100"/>
                <a:gd name="T67" fmla="*/ 44 h 128"/>
                <a:gd name="T68" fmla="*/ 96 w 100"/>
                <a:gd name="T69" fmla="*/ 22 h 128"/>
                <a:gd name="T70" fmla="*/ 78 w 100"/>
                <a:gd name="T71" fmla="*/ 22 h 128"/>
                <a:gd name="T72" fmla="*/ 78 w 100"/>
                <a:gd name="T73" fmla="*/ 5 h 128"/>
                <a:gd name="T74" fmla="*/ 96 w 100"/>
                <a:gd name="T75" fmla="*/ 5 h 128"/>
                <a:gd name="T76" fmla="*/ 96 w 100"/>
                <a:gd name="T77" fmla="*/ 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" h="128">
                  <a:moveTo>
                    <a:pt x="100" y="6"/>
                  </a:moveTo>
                  <a:cubicBezTo>
                    <a:pt x="100" y="3"/>
                    <a:pt x="98" y="0"/>
                    <a:pt x="9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2" y="128"/>
                    <a:pt x="6" y="128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98" y="128"/>
                    <a:pt x="100" y="125"/>
                    <a:pt x="100" y="122"/>
                  </a:cubicBezTo>
                  <a:lnTo>
                    <a:pt x="100" y="6"/>
                  </a:lnTo>
                  <a:close/>
                  <a:moveTo>
                    <a:pt x="14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23"/>
                  </a:lnTo>
                  <a:close/>
                  <a:moveTo>
                    <a:pt x="74" y="123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4" y="123"/>
                  </a:lnTo>
                  <a:close/>
                  <a:moveTo>
                    <a:pt x="96" y="123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96" y="71"/>
                    <a:pt x="96" y="71"/>
                    <a:pt x="96" y="71"/>
                  </a:cubicBezTo>
                  <a:lnTo>
                    <a:pt x="96" y="123"/>
                  </a:lnTo>
                  <a:close/>
                  <a:moveTo>
                    <a:pt x="96" y="67"/>
                  </a:moveTo>
                  <a:cubicBezTo>
                    <a:pt x="78" y="67"/>
                    <a:pt x="78" y="67"/>
                    <a:pt x="78" y="67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96" y="49"/>
                    <a:pt x="96" y="49"/>
                    <a:pt x="96" y="49"/>
                  </a:cubicBezTo>
                  <a:lnTo>
                    <a:pt x="96" y="67"/>
                  </a:lnTo>
                  <a:close/>
                  <a:moveTo>
                    <a:pt x="96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96" y="27"/>
                    <a:pt x="96" y="27"/>
                    <a:pt x="96" y="27"/>
                  </a:cubicBezTo>
                  <a:lnTo>
                    <a:pt x="96" y="44"/>
                  </a:lnTo>
                  <a:close/>
                  <a:moveTo>
                    <a:pt x="96" y="22"/>
                  </a:moveTo>
                  <a:cubicBezTo>
                    <a:pt x="78" y="22"/>
                    <a:pt x="78" y="22"/>
                    <a:pt x="78" y="22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96" y="5"/>
                    <a:pt x="96" y="5"/>
                    <a:pt x="96" y="5"/>
                  </a:cubicBezTo>
                  <a:lnTo>
                    <a:pt x="96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1568" y="1443"/>
              <a:ext cx="303" cy="222"/>
            </a:xfrm>
            <a:custGeom>
              <a:avLst/>
              <a:gdLst>
                <a:gd name="T0" fmla="*/ 122 w 128"/>
                <a:gd name="T1" fmla="*/ 15 h 94"/>
                <a:gd name="T2" fmla="*/ 77 w 128"/>
                <a:gd name="T3" fmla="*/ 15 h 94"/>
                <a:gd name="T4" fmla="*/ 77 w 128"/>
                <a:gd name="T5" fmla="*/ 6 h 94"/>
                <a:gd name="T6" fmla="*/ 71 w 128"/>
                <a:gd name="T7" fmla="*/ 0 h 94"/>
                <a:gd name="T8" fmla="*/ 57 w 128"/>
                <a:gd name="T9" fmla="*/ 0 h 94"/>
                <a:gd name="T10" fmla="*/ 51 w 128"/>
                <a:gd name="T11" fmla="*/ 6 h 94"/>
                <a:gd name="T12" fmla="*/ 51 w 128"/>
                <a:gd name="T13" fmla="*/ 15 h 94"/>
                <a:gd name="T14" fmla="*/ 6 w 128"/>
                <a:gd name="T15" fmla="*/ 15 h 94"/>
                <a:gd name="T16" fmla="*/ 0 w 128"/>
                <a:gd name="T17" fmla="*/ 21 h 94"/>
                <a:gd name="T18" fmla="*/ 0 w 128"/>
                <a:gd name="T19" fmla="*/ 88 h 94"/>
                <a:gd name="T20" fmla="*/ 6 w 128"/>
                <a:gd name="T21" fmla="*/ 94 h 94"/>
                <a:gd name="T22" fmla="*/ 122 w 128"/>
                <a:gd name="T23" fmla="*/ 94 h 94"/>
                <a:gd name="T24" fmla="*/ 128 w 128"/>
                <a:gd name="T25" fmla="*/ 88 h 94"/>
                <a:gd name="T26" fmla="*/ 128 w 128"/>
                <a:gd name="T27" fmla="*/ 21 h 94"/>
                <a:gd name="T28" fmla="*/ 122 w 128"/>
                <a:gd name="T29" fmla="*/ 15 h 94"/>
                <a:gd name="T30" fmla="*/ 55 w 128"/>
                <a:gd name="T31" fmla="*/ 5 h 94"/>
                <a:gd name="T32" fmla="*/ 73 w 128"/>
                <a:gd name="T33" fmla="*/ 5 h 94"/>
                <a:gd name="T34" fmla="*/ 73 w 128"/>
                <a:gd name="T35" fmla="*/ 15 h 94"/>
                <a:gd name="T36" fmla="*/ 55 w 128"/>
                <a:gd name="T37" fmla="*/ 15 h 94"/>
                <a:gd name="T38" fmla="*/ 55 w 128"/>
                <a:gd name="T39" fmla="*/ 5 h 94"/>
                <a:gd name="T40" fmla="*/ 123 w 128"/>
                <a:gd name="T41" fmla="*/ 89 h 94"/>
                <a:gd name="T42" fmla="*/ 5 w 128"/>
                <a:gd name="T43" fmla="*/ 89 h 94"/>
                <a:gd name="T44" fmla="*/ 5 w 128"/>
                <a:gd name="T45" fmla="*/ 20 h 94"/>
                <a:gd name="T46" fmla="*/ 123 w 128"/>
                <a:gd name="T47" fmla="*/ 20 h 94"/>
                <a:gd name="T48" fmla="*/ 123 w 128"/>
                <a:gd name="T49" fmla="*/ 8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94">
                  <a:moveTo>
                    <a:pt x="122" y="1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1" y="3"/>
                    <a:pt x="51" y="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3" y="15"/>
                    <a:pt x="0" y="18"/>
                    <a:pt x="0" y="2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1"/>
                    <a:pt x="3" y="94"/>
                    <a:pt x="6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5" y="94"/>
                    <a:pt x="128" y="91"/>
                    <a:pt x="128" y="88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55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5" y="15"/>
                    <a:pt x="55" y="15"/>
                    <a:pt x="55" y="15"/>
                  </a:cubicBezTo>
                  <a:lnTo>
                    <a:pt x="55" y="5"/>
                  </a:lnTo>
                  <a:close/>
                  <a:moveTo>
                    <a:pt x="123" y="89"/>
                  </a:moveTo>
                  <a:cubicBezTo>
                    <a:pt x="5" y="89"/>
                    <a:pt x="5" y="89"/>
                    <a:pt x="5" y="8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8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6"/>
            <p:cNvSpPr>
              <a:spLocks noEditPoints="1"/>
            </p:cNvSpPr>
            <p:nvPr/>
          </p:nvSpPr>
          <p:spPr bwMode="auto">
            <a:xfrm>
              <a:off x="1613" y="1523"/>
              <a:ext cx="97" cy="97"/>
            </a:xfrm>
            <a:custGeom>
              <a:avLst/>
              <a:gdLst>
                <a:gd name="T0" fmla="*/ 6 w 41"/>
                <a:gd name="T1" fmla="*/ 41 h 41"/>
                <a:gd name="T2" fmla="*/ 35 w 41"/>
                <a:gd name="T3" fmla="*/ 41 h 41"/>
                <a:gd name="T4" fmla="*/ 41 w 41"/>
                <a:gd name="T5" fmla="*/ 35 h 41"/>
                <a:gd name="T6" fmla="*/ 41 w 41"/>
                <a:gd name="T7" fmla="*/ 6 h 41"/>
                <a:gd name="T8" fmla="*/ 35 w 41"/>
                <a:gd name="T9" fmla="*/ 0 h 41"/>
                <a:gd name="T10" fmla="*/ 6 w 41"/>
                <a:gd name="T11" fmla="*/ 0 h 41"/>
                <a:gd name="T12" fmla="*/ 0 w 41"/>
                <a:gd name="T13" fmla="*/ 6 h 41"/>
                <a:gd name="T14" fmla="*/ 0 w 41"/>
                <a:gd name="T15" fmla="*/ 35 h 41"/>
                <a:gd name="T16" fmla="*/ 6 w 41"/>
                <a:gd name="T17" fmla="*/ 41 h 41"/>
                <a:gd name="T18" fmla="*/ 4 w 41"/>
                <a:gd name="T19" fmla="*/ 4 h 41"/>
                <a:gd name="T20" fmla="*/ 37 w 41"/>
                <a:gd name="T21" fmla="*/ 4 h 41"/>
                <a:gd name="T22" fmla="*/ 37 w 41"/>
                <a:gd name="T23" fmla="*/ 37 h 41"/>
                <a:gd name="T24" fmla="*/ 4 w 41"/>
                <a:gd name="T25" fmla="*/ 37 h 41"/>
                <a:gd name="T26" fmla="*/ 4 w 41"/>
                <a:gd name="T2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41">
                  <a:moveTo>
                    <a:pt x="6" y="41"/>
                  </a:moveTo>
                  <a:cubicBezTo>
                    <a:pt x="35" y="41"/>
                    <a:pt x="35" y="41"/>
                    <a:pt x="35" y="41"/>
                  </a:cubicBezTo>
                  <a:cubicBezTo>
                    <a:pt x="38" y="41"/>
                    <a:pt x="41" y="39"/>
                    <a:pt x="41" y="3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2"/>
                    <a:pt x="38" y="0"/>
                    <a:pt x="3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9"/>
                    <a:pt x="2" y="41"/>
                    <a:pt x="6" y="41"/>
                  </a:cubicBezTo>
                  <a:close/>
                  <a:moveTo>
                    <a:pt x="4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" y="37"/>
                    <a:pt x="4" y="37"/>
                    <a:pt x="4" y="37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1743" y="1530"/>
              <a:ext cx="38" cy="12"/>
            </a:xfrm>
            <a:custGeom>
              <a:avLst/>
              <a:gdLst>
                <a:gd name="T0" fmla="*/ 2 w 16"/>
                <a:gd name="T1" fmla="*/ 5 h 5"/>
                <a:gd name="T2" fmla="*/ 14 w 16"/>
                <a:gd name="T3" fmla="*/ 5 h 5"/>
                <a:gd name="T4" fmla="*/ 16 w 16"/>
                <a:gd name="T5" fmla="*/ 3 h 5"/>
                <a:gd name="T6" fmla="*/ 14 w 16"/>
                <a:gd name="T7" fmla="*/ 0 h 5"/>
                <a:gd name="T8" fmla="*/ 2 w 16"/>
                <a:gd name="T9" fmla="*/ 0 h 5"/>
                <a:gd name="T10" fmla="*/ 0 w 16"/>
                <a:gd name="T11" fmla="*/ 3 h 5"/>
                <a:gd name="T12" fmla="*/ 2 w 16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">
                  <a:moveTo>
                    <a:pt x="2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6" y="4"/>
                    <a:pt x="16" y="3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1743" y="1566"/>
              <a:ext cx="83" cy="12"/>
            </a:xfrm>
            <a:custGeom>
              <a:avLst/>
              <a:gdLst>
                <a:gd name="T0" fmla="*/ 2 w 35"/>
                <a:gd name="T1" fmla="*/ 5 h 5"/>
                <a:gd name="T2" fmla="*/ 33 w 35"/>
                <a:gd name="T3" fmla="*/ 5 h 5"/>
                <a:gd name="T4" fmla="*/ 35 w 35"/>
                <a:gd name="T5" fmla="*/ 2 h 5"/>
                <a:gd name="T6" fmla="*/ 33 w 35"/>
                <a:gd name="T7" fmla="*/ 0 h 5"/>
                <a:gd name="T8" fmla="*/ 2 w 35"/>
                <a:gd name="T9" fmla="*/ 0 h 5"/>
                <a:gd name="T10" fmla="*/ 0 w 35"/>
                <a:gd name="T11" fmla="*/ 2 h 5"/>
                <a:gd name="T12" fmla="*/ 2 w 3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">
                  <a:moveTo>
                    <a:pt x="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5" y="4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1743" y="1601"/>
              <a:ext cx="83" cy="12"/>
            </a:xfrm>
            <a:custGeom>
              <a:avLst/>
              <a:gdLst>
                <a:gd name="T0" fmla="*/ 2 w 35"/>
                <a:gd name="T1" fmla="*/ 5 h 5"/>
                <a:gd name="T2" fmla="*/ 33 w 35"/>
                <a:gd name="T3" fmla="*/ 5 h 5"/>
                <a:gd name="T4" fmla="*/ 35 w 35"/>
                <a:gd name="T5" fmla="*/ 2 h 5"/>
                <a:gd name="T6" fmla="*/ 33 w 35"/>
                <a:gd name="T7" fmla="*/ 0 h 5"/>
                <a:gd name="T8" fmla="*/ 2 w 35"/>
                <a:gd name="T9" fmla="*/ 0 h 5"/>
                <a:gd name="T10" fmla="*/ 0 w 35"/>
                <a:gd name="T11" fmla="*/ 2 h 5"/>
                <a:gd name="T12" fmla="*/ 2 w 3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">
                  <a:moveTo>
                    <a:pt x="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5" y="4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0"/>
            <p:cNvSpPr>
              <a:spLocks noEditPoints="1"/>
            </p:cNvSpPr>
            <p:nvPr/>
          </p:nvSpPr>
          <p:spPr bwMode="auto">
            <a:xfrm>
              <a:off x="1010" y="1403"/>
              <a:ext cx="208" cy="302"/>
            </a:xfrm>
            <a:custGeom>
              <a:avLst/>
              <a:gdLst>
                <a:gd name="T0" fmla="*/ 82 w 88"/>
                <a:gd name="T1" fmla="*/ 0 h 128"/>
                <a:gd name="T2" fmla="*/ 6 w 88"/>
                <a:gd name="T3" fmla="*/ 0 h 128"/>
                <a:gd name="T4" fmla="*/ 0 w 88"/>
                <a:gd name="T5" fmla="*/ 6 h 128"/>
                <a:gd name="T6" fmla="*/ 0 w 88"/>
                <a:gd name="T7" fmla="*/ 122 h 128"/>
                <a:gd name="T8" fmla="*/ 6 w 88"/>
                <a:gd name="T9" fmla="*/ 128 h 128"/>
                <a:gd name="T10" fmla="*/ 82 w 88"/>
                <a:gd name="T11" fmla="*/ 128 h 128"/>
                <a:gd name="T12" fmla="*/ 88 w 88"/>
                <a:gd name="T13" fmla="*/ 122 h 128"/>
                <a:gd name="T14" fmla="*/ 88 w 88"/>
                <a:gd name="T15" fmla="*/ 6 h 128"/>
                <a:gd name="T16" fmla="*/ 82 w 88"/>
                <a:gd name="T17" fmla="*/ 0 h 128"/>
                <a:gd name="T18" fmla="*/ 83 w 88"/>
                <a:gd name="T19" fmla="*/ 123 h 128"/>
                <a:gd name="T20" fmla="*/ 5 w 88"/>
                <a:gd name="T21" fmla="*/ 123 h 128"/>
                <a:gd name="T22" fmla="*/ 5 w 88"/>
                <a:gd name="T23" fmla="*/ 5 h 128"/>
                <a:gd name="T24" fmla="*/ 83 w 88"/>
                <a:gd name="T25" fmla="*/ 5 h 128"/>
                <a:gd name="T26" fmla="*/ 83 w 88"/>
                <a:gd name="T27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128">
                  <a:moveTo>
                    <a:pt x="8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5" y="128"/>
                    <a:pt x="88" y="125"/>
                    <a:pt x="88" y="122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3"/>
                    <a:pt x="85" y="0"/>
                    <a:pt x="82" y="0"/>
                  </a:cubicBezTo>
                  <a:close/>
                  <a:moveTo>
                    <a:pt x="83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1058" y="1547"/>
              <a:ext cx="19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1105" y="1547"/>
              <a:ext cx="19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1152" y="1547"/>
              <a:ext cx="19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1058" y="1594"/>
              <a:ext cx="19" cy="1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1105" y="1594"/>
              <a:ext cx="19" cy="1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1152" y="1594"/>
              <a:ext cx="19" cy="1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1058" y="1642"/>
              <a:ext cx="19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1105" y="1642"/>
              <a:ext cx="19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1152" y="1642"/>
              <a:ext cx="19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0"/>
            <p:cNvSpPr>
              <a:spLocks noEditPoints="1"/>
            </p:cNvSpPr>
            <p:nvPr/>
          </p:nvSpPr>
          <p:spPr bwMode="auto">
            <a:xfrm>
              <a:off x="1051" y="1450"/>
              <a:ext cx="127" cy="45"/>
            </a:xfrm>
            <a:custGeom>
              <a:avLst/>
              <a:gdLst>
                <a:gd name="T0" fmla="*/ 9 w 54"/>
                <a:gd name="T1" fmla="*/ 19 h 19"/>
                <a:gd name="T2" fmla="*/ 45 w 54"/>
                <a:gd name="T3" fmla="*/ 19 h 19"/>
                <a:gd name="T4" fmla="*/ 54 w 54"/>
                <a:gd name="T5" fmla="*/ 10 h 19"/>
                <a:gd name="T6" fmla="*/ 45 w 54"/>
                <a:gd name="T7" fmla="*/ 0 h 19"/>
                <a:gd name="T8" fmla="*/ 9 w 54"/>
                <a:gd name="T9" fmla="*/ 0 h 19"/>
                <a:gd name="T10" fmla="*/ 0 w 54"/>
                <a:gd name="T11" fmla="*/ 10 h 19"/>
                <a:gd name="T12" fmla="*/ 9 w 54"/>
                <a:gd name="T13" fmla="*/ 19 h 19"/>
                <a:gd name="T14" fmla="*/ 9 w 54"/>
                <a:gd name="T15" fmla="*/ 5 h 19"/>
                <a:gd name="T16" fmla="*/ 45 w 54"/>
                <a:gd name="T17" fmla="*/ 5 h 19"/>
                <a:gd name="T18" fmla="*/ 50 w 54"/>
                <a:gd name="T19" fmla="*/ 10 h 19"/>
                <a:gd name="T20" fmla="*/ 45 w 54"/>
                <a:gd name="T21" fmla="*/ 15 h 19"/>
                <a:gd name="T22" fmla="*/ 9 w 54"/>
                <a:gd name="T23" fmla="*/ 15 h 19"/>
                <a:gd name="T24" fmla="*/ 4 w 54"/>
                <a:gd name="T25" fmla="*/ 10 h 19"/>
                <a:gd name="T26" fmla="*/ 9 w 54"/>
                <a:gd name="T2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19">
                  <a:moveTo>
                    <a:pt x="9" y="19"/>
                  </a:moveTo>
                  <a:cubicBezTo>
                    <a:pt x="45" y="19"/>
                    <a:pt x="45" y="19"/>
                    <a:pt x="45" y="19"/>
                  </a:cubicBezTo>
                  <a:cubicBezTo>
                    <a:pt x="50" y="19"/>
                    <a:pt x="54" y="15"/>
                    <a:pt x="54" y="10"/>
                  </a:cubicBezTo>
                  <a:cubicBezTo>
                    <a:pt x="54" y="4"/>
                    <a:pt x="50" y="0"/>
                    <a:pt x="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lose/>
                  <a:moveTo>
                    <a:pt x="9" y="5"/>
                  </a:moveTo>
                  <a:cubicBezTo>
                    <a:pt x="45" y="5"/>
                    <a:pt x="45" y="5"/>
                    <a:pt x="45" y="5"/>
                  </a:cubicBezTo>
                  <a:cubicBezTo>
                    <a:pt x="47" y="5"/>
                    <a:pt x="50" y="7"/>
                    <a:pt x="50" y="10"/>
                  </a:cubicBezTo>
                  <a:cubicBezTo>
                    <a:pt x="50" y="13"/>
                    <a:pt x="47" y="15"/>
                    <a:pt x="45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5"/>
                    <a:pt x="4" y="13"/>
                    <a:pt x="4" y="10"/>
                  </a:cubicBezTo>
                  <a:cubicBezTo>
                    <a:pt x="4" y="7"/>
                    <a:pt x="6" y="5"/>
                    <a:pt x="9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1"/>
            <p:cNvSpPr>
              <a:spLocks noEditPoints="1"/>
            </p:cNvSpPr>
            <p:nvPr/>
          </p:nvSpPr>
          <p:spPr bwMode="auto">
            <a:xfrm>
              <a:off x="358" y="1436"/>
              <a:ext cx="302" cy="236"/>
            </a:xfrm>
            <a:custGeom>
              <a:avLst/>
              <a:gdLst>
                <a:gd name="T0" fmla="*/ 128 w 128"/>
                <a:gd name="T1" fmla="*/ 20 h 100"/>
                <a:gd name="T2" fmla="*/ 122 w 128"/>
                <a:gd name="T3" fmla="*/ 14 h 100"/>
                <a:gd name="T4" fmla="*/ 89 w 128"/>
                <a:gd name="T5" fmla="*/ 14 h 100"/>
                <a:gd name="T6" fmla="*/ 89 w 128"/>
                <a:gd name="T7" fmla="*/ 6 h 100"/>
                <a:gd name="T8" fmla="*/ 83 w 128"/>
                <a:gd name="T9" fmla="*/ 0 h 100"/>
                <a:gd name="T10" fmla="*/ 45 w 128"/>
                <a:gd name="T11" fmla="*/ 0 h 100"/>
                <a:gd name="T12" fmla="*/ 39 w 128"/>
                <a:gd name="T13" fmla="*/ 6 h 100"/>
                <a:gd name="T14" fmla="*/ 39 w 128"/>
                <a:gd name="T15" fmla="*/ 14 h 100"/>
                <a:gd name="T16" fmla="*/ 6 w 128"/>
                <a:gd name="T17" fmla="*/ 14 h 100"/>
                <a:gd name="T18" fmla="*/ 0 w 128"/>
                <a:gd name="T19" fmla="*/ 20 h 100"/>
                <a:gd name="T20" fmla="*/ 0 w 128"/>
                <a:gd name="T21" fmla="*/ 94 h 100"/>
                <a:gd name="T22" fmla="*/ 6 w 128"/>
                <a:gd name="T23" fmla="*/ 100 h 100"/>
                <a:gd name="T24" fmla="*/ 122 w 128"/>
                <a:gd name="T25" fmla="*/ 100 h 100"/>
                <a:gd name="T26" fmla="*/ 128 w 128"/>
                <a:gd name="T27" fmla="*/ 94 h 100"/>
                <a:gd name="T28" fmla="*/ 128 w 128"/>
                <a:gd name="T29" fmla="*/ 20 h 100"/>
                <a:gd name="T30" fmla="*/ 44 w 128"/>
                <a:gd name="T31" fmla="*/ 4 h 100"/>
                <a:gd name="T32" fmla="*/ 84 w 128"/>
                <a:gd name="T33" fmla="*/ 4 h 100"/>
                <a:gd name="T34" fmla="*/ 84 w 128"/>
                <a:gd name="T35" fmla="*/ 14 h 100"/>
                <a:gd name="T36" fmla="*/ 44 w 128"/>
                <a:gd name="T37" fmla="*/ 14 h 100"/>
                <a:gd name="T38" fmla="*/ 44 w 128"/>
                <a:gd name="T39" fmla="*/ 4 h 100"/>
                <a:gd name="T40" fmla="*/ 123 w 128"/>
                <a:gd name="T41" fmla="*/ 96 h 100"/>
                <a:gd name="T42" fmla="*/ 5 w 128"/>
                <a:gd name="T43" fmla="*/ 96 h 100"/>
                <a:gd name="T44" fmla="*/ 5 w 128"/>
                <a:gd name="T45" fmla="*/ 19 h 100"/>
                <a:gd name="T46" fmla="*/ 123 w 128"/>
                <a:gd name="T47" fmla="*/ 19 h 100"/>
                <a:gd name="T48" fmla="*/ 123 w 128"/>
                <a:gd name="T49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00">
                  <a:moveTo>
                    <a:pt x="128" y="20"/>
                  </a:moveTo>
                  <a:cubicBezTo>
                    <a:pt x="128" y="17"/>
                    <a:pt x="125" y="14"/>
                    <a:pt x="122" y="1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2"/>
                    <a:pt x="86" y="0"/>
                    <a:pt x="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0"/>
                    <a:pt x="39" y="2"/>
                    <a:pt x="39" y="6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7"/>
                    <a:pt x="0" y="2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0"/>
                    <a:pt x="6" y="100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5" y="100"/>
                    <a:pt x="128" y="98"/>
                    <a:pt x="128" y="94"/>
                  </a:cubicBezTo>
                  <a:lnTo>
                    <a:pt x="128" y="20"/>
                  </a:lnTo>
                  <a:close/>
                  <a:moveTo>
                    <a:pt x="44" y="4"/>
                  </a:moveTo>
                  <a:cubicBezTo>
                    <a:pt x="84" y="4"/>
                    <a:pt x="84" y="4"/>
                    <a:pt x="84" y="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44" y="4"/>
                  </a:lnTo>
                  <a:close/>
                  <a:moveTo>
                    <a:pt x="123" y="96"/>
                  </a:moveTo>
                  <a:cubicBezTo>
                    <a:pt x="5" y="96"/>
                    <a:pt x="5" y="96"/>
                    <a:pt x="5" y="9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23" y="19"/>
                    <a:pt x="123" y="19"/>
                    <a:pt x="123" y="19"/>
                  </a:cubicBezTo>
                  <a:lnTo>
                    <a:pt x="123" y="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7017" y="827"/>
              <a:ext cx="303" cy="239"/>
            </a:xfrm>
            <a:custGeom>
              <a:avLst/>
              <a:gdLst>
                <a:gd name="T0" fmla="*/ 122 w 128"/>
                <a:gd name="T1" fmla="*/ 15 h 101"/>
                <a:gd name="T2" fmla="*/ 61 w 128"/>
                <a:gd name="T3" fmla="*/ 15 h 101"/>
                <a:gd name="T4" fmla="*/ 45 w 128"/>
                <a:gd name="T5" fmla="*/ 2 h 101"/>
                <a:gd name="T6" fmla="*/ 40 w 128"/>
                <a:gd name="T7" fmla="*/ 0 h 101"/>
                <a:gd name="T8" fmla="*/ 6 w 128"/>
                <a:gd name="T9" fmla="*/ 0 h 101"/>
                <a:gd name="T10" fmla="*/ 0 w 128"/>
                <a:gd name="T11" fmla="*/ 6 h 101"/>
                <a:gd name="T12" fmla="*/ 0 w 128"/>
                <a:gd name="T13" fmla="*/ 95 h 101"/>
                <a:gd name="T14" fmla="*/ 6 w 128"/>
                <a:gd name="T15" fmla="*/ 101 h 101"/>
                <a:gd name="T16" fmla="*/ 122 w 128"/>
                <a:gd name="T17" fmla="*/ 101 h 101"/>
                <a:gd name="T18" fmla="*/ 128 w 128"/>
                <a:gd name="T19" fmla="*/ 95 h 101"/>
                <a:gd name="T20" fmla="*/ 128 w 128"/>
                <a:gd name="T21" fmla="*/ 21 h 101"/>
                <a:gd name="T22" fmla="*/ 122 w 128"/>
                <a:gd name="T23" fmla="*/ 15 h 101"/>
                <a:gd name="T24" fmla="*/ 123 w 128"/>
                <a:gd name="T25" fmla="*/ 97 h 101"/>
                <a:gd name="T26" fmla="*/ 5 w 128"/>
                <a:gd name="T27" fmla="*/ 97 h 101"/>
                <a:gd name="T28" fmla="*/ 5 w 128"/>
                <a:gd name="T29" fmla="*/ 5 h 101"/>
                <a:gd name="T30" fmla="*/ 41 w 128"/>
                <a:gd name="T31" fmla="*/ 5 h 101"/>
                <a:gd name="T32" fmla="*/ 42 w 128"/>
                <a:gd name="T33" fmla="*/ 5 h 101"/>
                <a:gd name="T34" fmla="*/ 60 w 128"/>
                <a:gd name="T35" fmla="*/ 20 h 101"/>
                <a:gd name="T36" fmla="*/ 123 w 128"/>
                <a:gd name="T37" fmla="*/ 20 h 101"/>
                <a:gd name="T38" fmla="*/ 123 w 128"/>
                <a:gd name="T39" fmla="*/ 9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01">
                  <a:moveTo>
                    <a:pt x="122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1"/>
                    <a:pt x="42" y="0"/>
                    <a:pt x="4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1"/>
                    <a:pt x="6" y="101"/>
                  </a:cubicBezTo>
                  <a:cubicBezTo>
                    <a:pt x="122" y="101"/>
                    <a:pt x="122" y="101"/>
                    <a:pt x="122" y="101"/>
                  </a:cubicBezTo>
                  <a:cubicBezTo>
                    <a:pt x="125" y="101"/>
                    <a:pt x="128" y="99"/>
                    <a:pt x="128" y="95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123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7124" y="939"/>
              <a:ext cx="85" cy="61"/>
            </a:xfrm>
            <a:custGeom>
              <a:avLst/>
              <a:gdLst>
                <a:gd name="T0" fmla="*/ 4 w 36"/>
                <a:gd name="T1" fmla="*/ 11 h 26"/>
                <a:gd name="T2" fmla="*/ 2 w 36"/>
                <a:gd name="T3" fmla="*/ 11 h 26"/>
                <a:gd name="T4" fmla="*/ 1 w 36"/>
                <a:gd name="T5" fmla="*/ 11 h 26"/>
                <a:gd name="T6" fmla="*/ 1 w 36"/>
                <a:gd name="T7" fmla="*/ 15 h 26"/>
                <a:gd name="T8" fmla="*/ 11 w 36"/>
                <a:gd name="T9" fmla="*/ 25 h 26"/>
                <a:gd name="T10" fmla="*/ 15 w 36"/>
                <a:gd name="T11" fmla="*/ 25 h 26"/>
                <a:gd name="T12" fmla="*/ 36 w 36"/>
                <a:gd name="T13" fmla="*/ 4 h 26"/>
                <a:gd name="T14" fmla="*/ 36 w 36"/>
                <a:gd name="T15" fmla="*/ 1 h 26"/>
                <a:gd name="T16" fmla="*/ 32 w 36"/>
                <a:gd name="T17" fmla="*/ 1 h 26"/>
                <a:gd name="T18" fmla="*/ 13 w 36"/>
                <a:gd name="T19" fmla="*/ 20 h 26"/>
                <a:gd name="T20" fmla="*/ 4 w 36"/>
                <a:gd name="T21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6">
                  <a:moveTo>
                    <a:pt x="4" y="11"/>
                  </a:moveTo>
                  <a:cubicBezTo>
                    <a:pt x="4" y="11"/>
                    <a:pt x="3" y="11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6"/>
                    <a:pt x="14" y="26"/>
                    <a:pt x="15" y="2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2"/>
                    <a:pt x="36" y="1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13" y="20"/>
                    <a:pt x="13" y="20"/>
                    <a:pt x="13" y="20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4"/>
            <p:cNvSpPr>
              <a:spLocks noEditPoints="1"/>
            </p:cNvSpPr>
            <p:nvPr/>
          </p:nvSpPr>
          <p:spPr bwMode="auto">
            <a:xfrm>
              <a:off x="6412" y="827"/>
              <a:ext cx="303" cy="239"/>
            </a:xfrm>
            <a:custGeom>
              <a:avLst/>
              <a:gdLst>
                <a:gd name="T0" fmla="*/ 122 w 128"/>
                <a:gd name="T1" fmla="*/ 15 h 101"/>
                <a:gd name="T2" fmla="*/ 62 w 128"/>
                <a:gd name="T3" fmla="*/ 15 h 101"/>
                <a:gd name="T4" fmla="*/ 45 w 128"/>
                <a:gd name="T5" fmla="*/ 2 h 101"/>
                <a:gd name="T6" fmla="*/ 40 w 128"/>
                <a:gd name="T7" fmla="*/ 0 h 101"/>
                <a:gd name="T8" fmla="*/ 6 w 128"/>
                <a:gd name="T9" fmla="*/ 0 h 101"/>
                <a:gd name="T10" fmla="*/ 0 w 128"/>
                <a:gd name="T11" fmla="*/ 6 h 101"/>
                <a:gd name="T12" fmla="*/ 0 w 128"/>
                <a:gd name="T13" fmla="*/ 95 h 101"/>
                <a:gd name="T14" fmla="*/ 6 w 128"/>
                <a:gd name="T15" fmla="*/ 101 h 101"/>
                <a:gd name="T16" fmla="*/ 122 w 128"/>
                <a:gd name="T17" fmla="*/ 101 h 101"/>
                <a:gd name="T18" fmla="*/ 128 w 128"/>
                <a:gd name="T19" fmla="*/ 95 h 101"/>
                <a:gd name="T20" fmla="*/ 128 w 128"/>
                <a:gd name="T21" fmla="*/ 21 h 101"/>
                <a:gd name="T22" fmla="*/ 122 w 128"/>
                <a:gd name="T23" fmla="*/ 15 h 101"/>
                <a:gd name="T24" fmla="*/ 123 w 128"/>
                <a:gd name="T25" fmla="*/ 97 h 101"/>
                <a:gd name="T26" fmla="*/ 5 w 128"/>
                <a:gd name="T27" fmla="*/ 97 h 101"/>
                <a:gd name="T28" fmla="*/ 5 w 128"/>
                <a:gd name="T29" fmla="*/ 5 h 101"/>
                <a:gd name="T30" fmla="*/ 41 w 128"/>
                <a:gd name="T31" fmla="*/ 5 h 101"/>
                <a:gd name="T32" fmla="*/ 42 w 128"/>
                <a:gd name="T33" fmla="*/ 5 h 101"/>
                <a:gd name="T34" fmla="*/ 60 w 128"/>
                <a:gd name="T35" fmla="*/ 20 h 101"/>
                <a:gd name="T36" fmla="*/ 123 w 128"/>
                <a:gd name="T37" fmla="*/ 20 h 101"/>
                <a:gd name="T38" fmla="*/ 123 w 128"/>
                <a:gd name="T39" fmla="*/ 9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01">
                  <a:moveTo>
                    <a:pt x="122" y="15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1"/>
                    <a:pt x="42" y="0"/>
                    <a:pt x="4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1"/>
                    <a:pt x="6" y="101"/>
                  </a:cubicBezTo>
                  <a:cubicBezTo>
                    <a:pt x="122" y="101"/>
                    <a:pt x="122" y="101"/>
                    <a:pt x="122" y="101"/>
                  </a:cubicBezTo>
                  <a:cubicBezTo>
                    <a:pt x="125" y="101"/>
                    <a:pt x="128" y="99"/>
                    <a:pt x="128" y="95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123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>
              <a:off x="6532" y="939"/>
              <a:ext cx="62" cy="61"/>
            </a:xfrm>
            <a:custGeom>
              <a:avLst/>
              <a:gdLst>
                <a:gd name="T0" fmla="*/ 1 w 26"/>
                <a:gd name="T1" fmla="*/ 1 h 26"/>
                <a:gd name="T2" fmla="*/ 1 w 26"/>
                <a:gd name="T3" fmla="*/ 4 h 26"/>
                <a:gd name="T4" fmla="*/ 10 w 26"/>
                <a:gd name="T5" fmla="*/ 13 h 26"/>
                <a:gd name="T6" fmla="*/ 1 w 26"/>
                <a:gd name="T7" fmla="*/ 22 h 26"/>
                <a:gd name="T8" fmla="*/ 1 w 26"/>
                <a:gd name="T9" fmla="*/ 25 h 26"/>
                <a:gd name="T10" fmla="*/ 4 w 26"/>
                <a:gd name="T11" fmla="*/ 25 h 26"/>
                <a:gd name="T12" fmla="*/ 13 w 26"/>
                <a:gd name="T13" fmla="*/ 16 h 26"/>
                <a:gd name="T14" fmla="*/ 22 w 26"/>
                <a:gd name="T15" fmla="*/ 25 h 26"/>
                <a:gd name="T16" fmla="*/ 25 w 26"/>
                <a:gd name="T17" fmla="*/ 25 h 26"/>
                <a:gd name="T18" fmla="*/ 25 w 26"/>
                <a:gd name="T19" fmla="*/ 22 h 26"/>
                <a:gd name="T20" fmla="*/ 16 w 26"/>
                <a:gd name="T21" fmla="*/ 13 h 26"/>
                <a:gd name="T22" fmla="*/ 25 w 26"/>
                <a:gd name="T23" fmla="*/ 4 h 26"/>
                <a:gd name="T24" fmla="*/ 25 w 26"/>
                <a:gd name="T25" fmla="*/ 1 h 26"/>
                <a:gd name="T26" fmla="*/ 22 w 26"/>
                <a:gd name="T27" fmla="*/ 1 h 26"/>
                <a:gd name="T28" fmla="*/ 13 w 26"/>
                <a:gd name="T29" fmla="*/ 10 h 26"/>
                <a:gd name="T30" fmla="*/ 4 w 26"/>
                <a:gd name="T31" fmla="*/ 1 h 26"/>
                <a:gd name="T32" fmla="*/ 1 w 26"/>
                <a:gd name="T3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26">
                  <a:moveTo>
                    <a:pt x="1" y="1"/>
                  </a:moveTo>
                  <a:cubicBezTo>
                    <a:pt x="0" y="2"/>
                    <a:pt x="0" y="3"/>
                    <a:pt x="1" y="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1" y="25"/>
                  </a:cubicBezTo>
                  <a:cubicBezTo>
                    <a:pt x="2" y="26"/>
                    <a:pt x="3" y="26"/>
                    <a:pt x="4" y="2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6"/>
                    <a:pt x="24" y="26"/>
                    <a:pt x="25" y="25"/>
                  </a:cubicBezTo>
                  <a:cubicBezTo>
                    <a:pt x="26" y="24"/>
                    <a:pt x="26" y="23"/>
                    <a:pt x="25" y="2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3"/>
                    <a:pt x="26" y="2"/>
                    <a:pt x="25" y="1"/>
                  </a:cubicBezTo>
                  <a:cubicBezTo>
                    <a:pt x="24" y="0"/>
                    <a:pt x="23" y="0"/>
                    <a:pt x="22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6"/>
            <p:cNvSpPr>
              <a:spLocks noEditPoints="1"/>
            </p:cNvSpPr>
            <p:nvPr/>
          </p:nvSpPr>
          <p:spPr bwMode="auto">
            <a:xfrm>
              <a:off x="5806" y="827"/>
              <a:ext cx="303" cy="239"/>
            </a:xfrm>
            <a:custGeom>
              <a:avLst/>
              <a:gdLst>
                <a:gd name="T0" fmla="*/ 122 w 128"/>
                <a:gd name="T1" fmla="*/ 15 h 101"/>
                <a:gd name="T2" fmla="*/ 62 w 128"/>
                <a:gd name="T3" fmla="*/ 15 h 101"/>
                <a:gd name="T4" fmla="*/ 45 w 128"/>
                <a:gd name="T5" fmla="*/ 2 h 101"/>
                <a:gd name="T6" fmla="*/ 40 w 128"/>
                <a:gd name="T7" fmla="*/ 0 h 101"/>
                <a:gd name="T8" fmla="*/ 6 w 128"/>
                <a:gd name="T9" fmla="*/ 0 h 101"/>
                <a:gd name="T10" fmla="*/ 0 w 128"/>
                <a:gd name="T11" fmla="*/ 6 h 101"/>
                <a:gd name="T12" fmla="*/ 0 w 128"/>
                <a:gd name="T13" fmla="*/ 95 h 101"/>
                <a:gd name="T14" fmla="*/ 6 w 128"/>
                <a:gd name="T15" fmla="*/ 101 h 101"/>
                <a:gd name="T16" fmla="*/ 122 w 128"/>
                <a:gd name="T17" fmla="*/ 101 h 101"/>
                <a:gd name="T18" fmla="*/ 128 w 128"/>
                <a:gd name="T19" fmla="*/ 95 h 101"/>
                <a:gd name="T20" fmla="*/ 128 w 128"/>
                <a:gd name="T21" fmla="*/ 21 h 101"/>
                <a:gd name="T22" fmla="*/ 122 w 128"/>
                <a:gd name="T23" fmla="*/ 15 h 101"/>
                <a:gd name="T24" fmla="*/ 123 w 128"/>
                <a:gd name="T25" fmla="*/ 97 h 101"/>
                <a:gd name="T26" fmla="*/ 5 w 128"/>
                <a:gd name="T27" fmla="*/ 97 h 101"/>
                <a:gd name="T28" fmla="*/ 5 w 128"/>
                <a:gd name="T29" fmla="*/ 5 h 101"/>
                <a:gd name="T30" fmla="*/ 41 w 128"/>
                <a:gd name="T31" fmla="*/ 5 h 101"/>
                <a:gd name="T32" fmla="*/ 42 w 128"/>
                <a:gd name="T33" fmla="*/ 5 h 101"/>
                <a:gd name="T34" fmla="*/ 60 w 128"/>
                <a:gd name="T35" fmla="*/ 20 h 101"/>
                <a:gd name="T36" fmla="*/ 123 w 128"/>
                <a:gd name="T37" fmla="*/ 20 h 101"/>
                <a:gd name="T38" fmla="*/ 123 w 128"/>
                <a:gd name="T39" fmla="*/ 9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01">
                  <a:moveTo>
                    <a:pt x="122" y="15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1"/>
                    <a:pt x="42" y="0"/>
                    <a:pt x="4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1"/>
                    <a:pt x="6" y="101"/>
                  </a:cubicBezTo>
                  <a:cubicBezTo>
                    <a:pt x="122" y="101"/>
                    <a:pt x="122" y="101"/>
                    <a:pt x="122" y="101"/>
                  </a:cubicBezTo>
                  <a:cubicBezTo>
                    <a:pt x="125" y="101"/>
                    <a:pt x="128" y="99"/>
                    <a:pt x="128" y="95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18"/>
                    <a:pt x="125" y="15"/>
                    <a:pt x="122" y="15"/>
                  </a:cubicBezTo>
                  <a:close/>
                  <a:moveTo>
                    <a:pt x="123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5918" y="965"/>
              <a:ext cx="80" cy="9"/>
            </a:xfrm>
            <a:custGeom>
              <a:avLst/>
              <a:gdLst>
                <a:gd name="T0" fmla="*/ 0 w 34"/>
                <a:gd name="T1" fmla="*/ 2 h 4"/>
                <a:gd name="T2" fmla="*/ 2 w 34"/>
                <a:gd name="T3" fmla="*/ 4 h 4"/>
                <a:gd name="T4" fmla="*/ 32 w 34"/>
                <a:gd name="T5" fmla="*/ 4 h 4"/>
                <a:gd name="T6" fmla="*/ 34 w 34"/>
                <a:gd name="T7" fmla="*/ 2 h 4"/>
                <a:gd name="T8" fmla="*/ 32 w 34"/>
                <a:gd name="T9" fmla="*/ 0 h 4"/>
                <a:gd name="T10" fmla="*/ 2 w 34"/>
                <a:gd name="T11" fmla="*/ 0 h 4"/>
                <a:gd name="T12" fmla="*/ 0 w 3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8"/>
            <p:cNvSpPr>
              <a:spLocks noEditPoints="1"/>
            </p:cNvSpPr>
            <p:nvPr/>
          </p:nvSpPr>
          <p:spPr bwMode="auto">
            <a:xfrm>
              <a:off x="5201" y="830"/>
              <a:ext cx="303" cy="236"/>
            </a:xfrm>
            <a:custGeom>
              <a:avLst/>
              <a:gdLst>
                <a:gd name="T0" fmla="*/ 122 w 128"/>
                <a:gd name="T1" fmla="*/ 14 h 100"/>
                <a:gd name="T2" fmla="*/ 62 w 128"/>
                <a:gd name="T3" fmla="*/ 14 h 100"/>
                <a:gd name="T4" fmla="*/ 45 w 128"/>
                <a:gd name="T5" fmla="*/ 1 h 100"/>
                <a:gd name="T6" fmla="*/ 40 w 128"/>
                <a:gd name="T7" fmla="*/ 0 h 100"/>
                <a:gd name="T8" fmla="*/ 6 w 128"/>
                <a:gd name="T9" fmla="*/ 0 h 100"/>
                <a:gd name="T10" fmla="*/ 0 w 128"/>
                <a:gd name="T11" fmla="*/ 6 h 100"/>
                <a:gd name="T12" fmla="*/ 0 w 128"/>
                <a:gd name="T13" fmla="*/ 94 h 100"/>
                <a:gd name="T14" fmla="*/ 6 w 128"/>
                <a:gd name="T15" fmla="*/ 100 h 100"/>
                <a:gd name="T16" fmla="*/ 122 w 128"/>
                <a:gd name="T17" fmla="*/ 100 h 100"/>
                <a:gd name="T18" fmla="*/ 128 w 128"/>
                <a:gd name="T19" fmla="*/ 94 h 100"/>
                <a:gd name="T20" fmla="*/ 128 w 128"/>
                <a:gd name="T21" fmla="*/ 20 h 100"/>
                <a:gd name="T22" fmla="*/ 122 w 128"/>
                <a:gd name="T23" fmla="*/ 14 h 100"/>
                <a:gd name="T24" fmla="*/ 123 w 128"/>
                <a:gd name="T25" fmla="*/ 96 h 100"/>
                <a:gd name="T26" fmla="*/ 5 w 128"/>
                <a:gd name="T27" fmla="*/ 96 h 100"/>
                <a:gd name="T28" fmla="*/ 5 w 128"/>
                <a:gd name="T29" fmla="*/ 4 h 100"/>
                <a:gd name="T30" fmla="*/ 41 w 128"/>
                <a:gd name="T31" fmla="*/ 4 h 100"/>
                <a:gd name="T32" fmla="*/ 42 w 128"/>
                <a:gd name="T33" fmla="*/ 5 h 100"/>
                <a:gd name="T34" fmla="*/ 60 w 128"/>
                <a:gd name="T35" fmla="*/ 19 h 100"/>
                <a:gd name="T36" fmla="*/ 123 w 128"/>
                <a:gd name="T37" fmla="*/ 19 h 100"/>
                <a:gd name="T38" fmla="*/ 123 w 128"/>
                <a:gd name="T39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00">
                  <a:moveTo>
                    <a:pt x="12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0"/>
                    <a:pt x="42" y="0"/>
                    <a:pt x="4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0"/>
                    <a:pt x="6" y="100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5" y="100"/>
                    <a:pt x="128" y="98"/>
                    <a:pt x="128" y="94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17"/>
                    <a:pt x="125" y="14"/>
                    <a:pt x="122" y="14"/>
                  </a:cubicBezTo>
                  <a:close/>
                  <a:moveTo>
                    <a:pt x="123" y="96"/>
                  </a:moveTo>
                  <a:cubicBezTo>
                    <a:pt x="5" y="96"/>
                    <a:pt x="5" y="96"/>
                    <a:pt x="5" y="9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123" y="19"/>
                    <a:pt x="123" y="19"/>
                    <a:pt x="123" y="19"/>
                  </a:cubicBezTo>
                  <a:lnTo>
                    <a:pt x="123" y="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5312" y="929"/>
              <a:ext cx="81" cy="83"/>
            </a:xfrm>
            <a:custGeom>
              <a:avLst/>
              <a:gdLst>
                <a:gd name="T0" fmla="*/ 0 w 34"/>
                <a:gd name="T1" fmla="*/ 17 h 35"/>
                <a:gd name="T2" fmla="*/ 2 w 34"/>
                <a:gd name="T3" fmla="*/ 20 h 35"/>
                <a:gd name="T4" fmla="*/ 15 w 34"/>
                <a:gd name="T5" fmla="*/ 20 h 35"/>
                <a:gd name="T6" fmla="*/ 15 w 34"/>
                <a:gd name="T7" fmla="*/ 32 h 35"/>
                <a:gd name="T8" fmla="*/ 17 w 34"/>
                <a:gd name="T9" fmla="*/ 35 h 35"/>
                <a:gd name="T10" fmla="*/ 19 w 34"/>
                <a:gd name="T11" fmla="*/ 32 h 35"/>
                <a:gd name="T12" fmla="*/ 19 w 34"/>
                <a:gd name="T13" fmla="*/ 20 h 35"/>
                <a:gd name="T14" fmla="*/ 32 w 34"/>
                <a:gd name="T15" fmla="*/ 20 h 35"/>
                <a:gd name="T16" fmla="*/ 34 w 34"/>
                <a:gd name="T17" fmla="*/ 17 h 35"/>
                <a:gd name="T18" fmla="*/ 32 w 34"/>
                <a:gd name="T19" fmla="*/ 15 h 35"/>
                <a:gd name="T20" fmla="*/ 19 w 34"/>
                <a:gd name="T21" fmla="*/ 15 h 35"/>
                <a:gd name="T22" fmla="*/ 19 w 34"/>
                <a:gd name="T23" fmla="*/ 2 h 35"/>
                <a:gd name="T24" fmla="*/ 17 w 34"/>
                <a:gd name="T25" fmla="*/ 0 h 35"/>
                <a:gd name="T26" fmla="*/ 15 w 34"/>
                <a:gd name="T27" fmla="*/ 2 h 35"/>
                <a:gd name="T28" fmla="*/ 15 w 34"/>
                <a:gd name="T29" fmla="*/ 15 h 35"/>
                <a:gd name="T30" fmla="*/ 2 w 34"/>
                <a:gd name="T31" fmla="*/ 15 h 35"/>
                <a:gd name="T32" fmla="*/ 0 w 34"/>
                <a:gd name="T3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5">
                  <a:moveTo>
                    <a:pt x="0" y="17"/>
                  </a:moveTo>
                  <a:cubicBezTo>
                    <a:pt x="0" y="19"/>
                    <a:pt x="1" y="20"/>
                    <a:pt x="2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3"/>
                    <a:pt x="16" y="35"/>
                    <a:pt x="17" y="35"/>
                  </a:cubicBezTo>
                  <a:cubicBezTo>
                    <a:pt x="18" y="35"/>
                    <a:pt x="19" y="33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4" y="19"/>
                    <a:pt x="34" y="17"/>
                  </a:cubicBezTo>
                  <a:cubicBezTo>
                    <a:pt x="34" y="16"/>
                    <a:pt x="33" y="15"/>
                    <a:pt x="32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0"/>
            <p:cNvSpPr>
              <a:spLocks noEditPoints="1"/>
            </p:cNvSpPr>
            <p:nvPr/>
          </p:nvSpPr>
          <p:spPr bwMode="auto">
            <a:xfrm>
              <a:off x="4596" y="830"/>
              <a:ext cx="302" cy="236"/>
            </a:xfrm>
            <a:custGeom>
              <a:avLst/>
              <a:gdLst>
                <a:gd name="T0" fmla="*/ 128 w 128"/>
                <a:gd name="T1" fmla="*/ 20 h 100"/>
                <a:gd name="T2" fmla="*/ 122 w 128"/>
                <a:gd name="T3" fmla="*/ 14 h 100"/>
                <a:gd name="T4" fmla="*/ 62 w 128"/>
                <a:gd name="T5" fmla="*/ 14 h 100"/>
                <a:gd name="T6" fmla="*/ 45 w 128"/>
                <a:gd name="T7" fmla="*/ 1 h 100"/>
                <a:gd name="T8" fmla="*/ 40 w 128"/>
                <a:gd name="T9" fmla="*/ 0 h 100"/>
                <a:gd name="T10" fmla="*/ 6 w 128"/>
                <a:gd name="T11" fmla="*/ 0 h 100"/>
                <a:gd name="T12" fmla="*/ 0 w 128"/>
                <a:gd name="T13" fmla="*/ 6 h 100"/>
                <a:gd name="T14" fmla="*/ 0 w 128"/>
                <a:gd name="T15" fmla="*/ 94 h 100"/>
                <a:gd name="T16" fmla="*/ 6 w 128"/>
                <a:gd name="T17" fmla="*/ 100 h 100"/>
                <a:gd name="T18" fmla="*/ 122 w 128"/>
                <a:gd name="T19" fmla="*/ 100 h 100"/>
                <a:gd name="T20" fmla="*/ 128 w 128"/>
                <a:gd name="T21" fmla="*/ 94 h 100"/>
                <a:gd name="T22" fmla="*/ 128 w 128"/>
                <a:gd name="T23" fmla="*/ 20 h 100"/>
                <a:gd name="T24" fmla="*/ 123 w 128"/>
                <a:gd name="T25" fmla="*/ 96 h 100"/>
                <a:gd name="T26" fmla="*/ 5 w 128"/>
                <a:gd name="T27" fmla="*/ 96 h 100"/>
                <a:gd name="T28" fmla="*/ 5 w 128"/>
                <a:gd name="T29" fmla="*/ 4 h 100"/>
                <a:gd name="T30" fmla="*/ 41 w 128"/>
                <a:gd name="T31" fmla="*/ 4 h 100"/>
                <a:gd name="T32" fmla="*/ 42 w 128"/>
                <a:gd name="T33" fmla="*/ 5 h 100"/>
                <a:gd name="T34" fmla="*/ 60 w 128"/>
                <a:gd name="T35" fmla="*/ 19 h 100"/>
                <a:gd name="T36" fmla="*/ 123 w 128"/>
                <a:gd name="T37" fmla="*/ 19 h 100"/>
                <a:gd name="T38" fmla="*/ 123 w 128"/>
                <a:gd name="T39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00">
                  <a:moveTo>
                    <a:pt x="128" y="20"/>
                  </a:moveTo>
                  <a:cubicBezTo>
                    <a:pt x="128" y="17"/>
                    <a:pt x="125" y="14"/>
                    <a:pt x="12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0"/>
                    <a:pt x="42" y="0"/>
                    <a:pt x="4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0"/>
                    <a:pt x="6" y="100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5" y="100"/>
                    <a:pt x="128" y="98"/>
                    <a:pt x="128" y="94"/>
                  </a:cubicBezTo>
                  <a:lnTo>
                    <a:pt x="128" y="20"/>
                  </a:lnTo>
                  <a:close/>
                  <a:moveTo>
                    <a:pt x="123" y="96"/>
                  </a:moveTo>
                  <a:cubicBezTo>
                    <a:pt x="5" y="96"/>
                    <a:pt x="5" y="96"/>
                    <a:pt x="5" y="9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123" y="19"/>
                    <a:pt x="123" y="19"/>
                    <a:pt x="123" y="19"/>
                  </a:cubicBezTo>
                  <a:lnTo>
                    <a:pt x="123" y="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1"/>
            <p:cNvSpPr>
              <a:spLocks noEditPoints="1"/>
            </p:cNvSpPr>
            <p:nvPr/>
          </p:nvSpPr>
          <p:spPr bwMode="auto">
            <a:xfrm>
              <a:off x="3990" y="827"/>
              <a:ext cx="303" cy="239"/>
            </a:xfrm>
            <a:custGeom>
              <a:avLst/>
              <a:gdLst>
                <a:gd name="T0" fmla="*/ 128 w 128"/>
                <a:gd name="T1" fmla="*/ 21 h 101"/>
                <a:gd name="T2" fmla="*/ 122 w 128"/>
                <a:gd name="T3" fmla="*/ 15 h 101"/>
                <a:gd name="T4" fmla="*/ 69 w 128"/>
                <a:gd name="T5" fmla="*/ 15 h 101"/>
                <a:gd name="T6" fmla="*/ 52 w 128"/>
                <a:gd name="T7" fmla="*/ 2 h 101"/>
                <a:gd name="T8" fmla="*/ 48 w 128"/>
                <a:gd name="T9" fmla="*/ 0 h 101"/>
                <a:gd name="T10" fmla="*/ 6 w 128"/>
                <a:gd name="T11" fmla="*/ 0 h 101"/>
                <a:gd name="T12" fmla="*/ 0 w 128"/>
                <a:gd name="T13" fmla="*/ 6 h 101"/>
                <a:gd name="T14" fmla="*/ 0 w 128"/>
                <a:gd name="T15" fmla="*/ 95 h 101"/>
                <a:gd name="T16" fmla="*/ 6 w 128"/>
                <a:gd name="T17" fmla="*/ 101 h 101"/>
                <a:gd name="T18" fmla="*/ 122 w 128"/>
                <a:gd name="T19" fmla="*/ 101 h 101"/>
                <a:gd name="T20" fmla="*/ 128 w 128"/>
                <a:gd name="T21" fmla="*/ 95 h 101"/>
                <a:gd name="T22" fmla="*/ 128 w 128"/>
                <a:gd name="T23" fmla="*/ 21 h 101"/>
                <a:gd name="T24" fmla="*/ 5 w 128"/>
                <a:gd name="T25" fmla="*/ 5 h 101"/>
                <a:gd name="T26" fmla="*/ 48 w 128"/>
                <a:gd name="T27" fmla="*/ 5 h 101"/>
                <a:gd name="T28" fmla="*/ 60 w 128"/>
                <a:gd name="T29" fmla="*/ 15 h 101"/>
                <a:gd name="T30" fmla="*/ 5 w 128"/>
                <a:gd name="T31" fmla="*/ 15 h 101"/>
                <a:gd name="T32" fmla="*/ 5 w 128"/>
                <a:gd name="T33" fmla="*/ 5 h 101"/>
                <a:gd name="T34" fmla="*/ 123 w 128"/>
                <a:gd name="T35" fmla="*/ 97 h 101"/>
                <a:gd name="T36" fmla="*/ 5 w 128"/>
                <a:gd name="T37" fmla="*/ 97 h 101"/>
                <a:gd name="T38" fmla="*/ 5 w 128"/>
                <a:gd name="T39" fmla="*/ 20 h 101"/>
                <a:gd name="T40" fmla="*/ 123 w 128"/>
                <a:gd name="T41" fmla="*/ 20 h 101"/>
                <a:gd name="T42" fmla="*/ 123 w 128"/>
                <a:gd name="T43" fmla="*/ 9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01">
                  <a:moveTo>
                    <a:pt x="128" y="21"/>
                  </a:moveTo>
                  <a:cubicBezTo>
                    <a:pt x="128" y="18"/>
                    <a:pt x="125" y="15"/>
                    <a:pt x="122" y="15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1"/>
                    <a:pt x="49" y="0"/>
                    <a:pt x="4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1"/>
                    <a:pt x="6" y="101"/>
                  </a:cubicBezTo>
                  <a:cubicBezTo>
                    <a:pt x="122" y="101"/>
                    <a:pt x="122" y="101"/>
                    <a:pt x="122" y="101"/>
                  </a:cubicBezTo>
                  <a:cubicBezTo>
                    <a:pt x="125" y="101"/>
                    <a:pt x="128" y="99"/>
                    <a:pt x="128" y="95"/>
                  </a:cubicBezTo>
                  <a:lnTo>
                    <a:pt x="128" y="21"/>
                  </a:lnTo>
                  <a:close/>
                  <a:moveTo>
                    <a:pt x="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5" y="5"/>
                  </a:lnTo>
                  <a:close/>
                  <a:moveTo>
                    <a:pt x="123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23" y="20"/>
                    <a:pt x="123" y="20"/>
                    <a:pt x="123" y="20"/>
                  </a:cubicBezTo>
                  <a:lnTo>
                    <a:pt x="123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>
              <a:off x="3484" y="936"/>
              <a:ext cx="104" cy="74"/>
            </a:xfrm>
            <a:custGeom>
              <a:avLst/>
              <a:gdLst>
                <a:gd name="T0" fmla="*/ 40 w 44"/>
                <a:gd name="T1" fmla="*/ 1 h 31"/>
                <a:gd name="T2" fmla="*/ 15 w 44"/>
                <a:gd name="T3" fmla="*/ 26 h 31"/>
                <a:gd name="T4" fmla="*/ 4 w 44"/>
                <a:gd name="T5" fmla="*/ 14 h 31"/>
                <a:gd name="T6" fmla="*/ 1 w 44"/>
                <a:gd name="T7" fmla="*/ 14 h 31"/>
                <a:gd name="T8" fmla="*/ 1 w 44"/>
                <a:gd name="T9" fmla="*/ 17 h 31"/>
                <a:gd name="T10" fmla="*/ 13 w 44"/>
                <a:gd name="T11" fmla="*/ 29 h 31"/>
                <a:gd name="T12" fmla="*/ 14 w 44"/>
                <a:gd name="T13" fmla="*/ 30 h 31"/>
                <a:gd name="T14" fmla="*/ 17 w 44"/>
                <a:gd name="T15" fmla="*/ 30 h 31"/>
                <a:gd name="T16" fmla="*/ 43 w 44"/>
                <a:gd name="T17" fmla="*/ 4 h 31"/>
                <a:gd name="T18" fmla="*/ 44 w 44"/>
                <a:gd name="T19" fmla="*/ 3 h 31"/>
                <a:gd name="T20" fmla="*/ 43 w 44"/>
                <a:gd name="T21" fmla="*/ 1 h 31"/>
                <a:gd name="T22" fmla="*/ 40 w 44"/>
                <a:gd name="T2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31">
                  <a:moveTo>
                    <a:pt x="40" y="1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0" y="15"/>
                    <a:pt x="0" y="17"/>
                    <a:pt x="1" y="17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4" y="4"/>
                    <a:pt x="44" y="3"/>
                    <a:pt x="44" y="3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0"/>
                    <a:pt x="41" y="0"/>
                    <a:pt x="40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3"/>
            <p:cNvSpPr>
              <a:spLocks noEditPoints="1"/>
            </p:cNvSpPr>
            <p:nvPr/>
          </p:nvSpPr>
          <p:spPr bwMode="auto">
            <a:xfrm>
              <a:off x="3418" y="797"/>
              <a:ext cx="236" cy="303"/>
            </a:xfrm>
            <a:custGeom>
              <a:avLst/>
              <a:gdLst>
                <a:gd name="T0" fmla="*/ 95 w 100"/>
                <a:gd name="T1" fmla="*/ 0 h 128"/>
                <a:gd name="T2" fmla="*/ 6 w 100"/>
                <a:gd name="T3" fmla="*/ 0 h 128"/>
                <a:gd name="T4" fmla="*/ 0 w 100"/>
                <a:gd name="T5" fmla="*/ 6 h 128"/>
                <a:gd name="T6" fmla="*/ 0 w 100"/>
                <a:gd name="T7" fmla="*/ 122 h 128"/>
                <a:gd name="T8" fmla="*/ 6 w 100"/>
                <a:gd name="T9" fmla="*/ 128 h 128"/>
                <a:gd name="T10" fmla="*/ 95 w 100"/>
                <a:gd name="T11" fmla="*/ 128 h 128"/>
                <a:gd name="T12" fmla="*/ 100 w 100"/>
                <a:gd name="T13" fmla="*/ 122 h 128"/>
                <a:gd name="T14" fmla="*/ 100 w 100"/>
                <a:gd name="T15" fmla="*/ 6 h 128"/>
                <a:gd name="T16" fmla="*/ 95 w 100"/>
                <a:gd name="T17" fmla="*/ 0 h 128"/>
                <a:gd name="T18" fmla="*/ 76 w 100"/>
                <a:gd name="T19" fmla="*/ 4 h 128"/>
                <a:gd name="T20" fmla="*/ 71 w 100"/>
                <a:gd name="T21" fmla="*/ 15 h 128"/>
                <a:gd name="T22" fmla="*/ 29 w 100"/>
                <a:gd name="T23" fmla="*/ 15 h 128"/>
                <a:gd name="T24" fmla="*/ 24 w 100"/>
                <a:gd name="T25" fmla="*/ 4 h 128"/>
                <a:gd name="T26" fmla="*/ 76 w 100"/>
                <a:gd name="T27" fmla="*/ 4 h 128"/>
                <a:gd name="T28" fmla="*/ 96 w 100"/>
                <a:gd name="T29" fmla="*/ 123 h 128"/>
                <a:gd name="T30" fmla="*/ 4 w 100"/>
                <a:gd name="T31" fmla="*/ 123 h 128"/>
                <a:gd name="T32" fmla="*/ 4 w 100"/>
                <a:gd name="T33" fmla="*/ 4 h 128"/>
                <a:gd name="T34" fmla="*/ 19 w 100"/>
                <a:gd name="T35" fmla="*/ 4 h 128"/>
                <a:gd name="T36" fmla="*/ 26 w 100"/>
                <a:gd name="T37" fmla="*/ 18 h 128"/>
                <a:gd name="T38" fmla="*/ 28 w 100"/>
                <a:gd name="T39" fmla="*/ 19 h 128"/>
                <a:gd name="T40" fmla="*/ 72 w 100"/>
                <a:gd name="T41" fmla="*/ 19 h 128"/>
                <a:gd name="T42" fmla="*/ 74 w 100"/>
                <a:gd name="T43" fmla="*/ 18 h 128"/>
                <a:gd name="T44" fmla="*/ 81 w 100"/>
                <a:gd name="T45" fmla="*/ 4 h 128"/>
                <a:gd name="T46" fmla="*/ 96 w 100"/>
                <a:gd name="T47" fmla="*/ 4 h 128"/>
                <a:gd name="T48" fmla="*/ 96 w 100"/>
                <a:gd name="T4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28">
                  <a:moveTo>
                    <a:pt x="9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2" y="128"/>
                    <a:pt x="6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5"/>
                    <a:pt x="100" y="122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2"/>
                    <a:pt x="98" y="0"/>
                    <a:pt x="95" y="0"/>
                  </a:cubicBezTo>
                  <a:close/>
                  <a:moveTo>
                    <a:pt x="76" y="4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76" y="4"/>
                  </a:lnTo>
                  <a:close/>
                  <a:moveTo>
                    <a:pt x="96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7" y="19"/>
                    <a:pt x="28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4" y="19"/>
                    <a:pt x="74" y="18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96" y="4"/>
                    <a:pt x="96" y="4"/>
                    <a:pt x="96" y="4"/>
                  </a:cubicBezTo>
                  <a:lnTo>
                    <a:pt x="96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2893" y="939"/>
              <a:ext cx="75" cy="73"/>
            </a:xfrm>
            <a:custGeom>
              <a:avLst/>
              <a:gdLst>
                <a:gd name="T0" fmla="*/ 31 w 32"/>
                <a:gd name="T1" fmla="*/ 0 h 31"/>
                <a:gd name="T2" fmla="*/ 28 w 32"/>
                <a:gd name="T3" fmla="*/ 0 h 31"/>
                <a:gd name="T4" fmla="*/ 16 w 32"/>
                <a:gd name="T5" fmla="*/ 12 h 31"/>
                <a:gd name="T6" fmla="*/ 4 w 32"/>
                <a:gd name="T7" fmla="*/ 0 h 31"/>
                <a:gd name="T8" fmla="*/ 1 w 32"/>
                <a:gd name="T9" fmla="*/ 0 h 31"/>
                <a:gd name="T10" fmla="*/ 1 w 32"/>
                <a:gd name="T11" fmla="*/ 4 h 31"/>
                <a:gd name="T12" fmla="*/ 13 w 32"/>
                <a:gd name="T13" fmla="*/ 15 h 31"/>
                <a:gd name="T14" fmla="*/ 1 w 32"/>
                <a:gd name="T15" fmla="*/ 27 h 31"/>
                <a:gd name="T16" fmla="*/ 1 w 32"/>
                <a:gd name="T17" fmla="*/ 30 h 31"/>
                <a:gd name="T18" fmla="*/ 4 w 32"/>
                <a:gd name="T19" fmla="*/ 30 h 31"/>
                <a:gd name="T20" fmla="*/ 16 w 32"/>
                <a:gd name="T21" fmla="*/ 18 h 31"/>
                <a:gd name="T22" fmla="*/ 28 w 32"/>
                <a:gd name="T23" fmla="*/ 30 h 31"/>
                <a:gd name="T24" fmla="*/ 31 w 32"/>
                <a:gd name="T25" fmla="*/ 30 h 31"/>
                <a:gd name="T26" fmla="*/ 31 w 32"/>
                <a:gd name="T27" fmla="*/ 27 h 31"/>
                <a:gd name="T28" fmla="*/ 19 w 32"/>
                <a:gd name="T29" fmla="*/ 15 h 31"/>
                <a:gd name="T30" fmla="*/ 31 w 32"/>
                <a:gd name="T31" fmla="*/ 4 h 31"/>
                <a:gd name="T32" fmla="*/ 31 w 32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31">
                  <a:moveTo>
                    <a:pt x="31" y="0"/>
                  </a:moveTo>
                  <a:cubicBezTo>
                    <a:pt x="30" y="0"/>
                    <a:pt x="28" y="0"/>
                    <a:pt x="28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2" y="31"/>
                    <a:pt x="4" y="31"/>
                    <a:pt x="4" y="3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30" y="31"/>
                    <a:pt x="31" y="30"/>
                  </a:cubicBezTo>
                  <a:cubicBezTo>
                    <a:pt x="32" y="29"/>
                    <a:pt x="32" y="28"/>
                    <a:pt x="31" y="27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3"/>
                    <a:pt x="32" y="1"/>
                    <a:pt x="31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5"/>
            <p:cNvSpPr>
              <a:spLocks noEditPoints="1"/>
            </p:cNvSpPr>
            <p:nvPr/>
          </p:nvSpPr>
          <p:spPr bwMode="auto">
            <a:xfrm>
              <a:off x="2812" y="797"/>
              <a:ext cx="237" cy="303"/>
            </a:xfrm>
            <a:custGeom>
              <a:avLst/>
              <a:gdLst>
                <a:gd name="T0" fmla="*/ 95 w 100"/>
                <a:gd name="T1" fmla="*/ 0 h 128"/>
                <a:gd name="T2" fmla="*/ 6 w 100"/>
                <a:gd name="T3" fmla="*/ 0 h 128"/>
                <a:gd name="T4" fmla="*/ 0 w 100"/>
                <a:gd name="T5" fmla="*/ 6 h 128"/>
                <a:gd name="T6" fmla="*/ 0 w 100"/>
                <a:gd name="T7" fmla="*/ 122 h 128"/>
                <a:gd name="T8" fmla="*/ 6 w 100"/>
                <a:gd name="T9" fmla="*/ 128 h 128"/>
                <a:gd name="T10" fmla="*/ 95 w 100"/>
                <a:gd name="T11" fmla="*/ 128 h 128"/>
                <a:gd name="T12" fmla="*/ 100 w 100"/>
                <a:gd name="T13" fmla="*/ 122 h 128"/>
                <a:gd name="T14" fmla="*/ 100 w 100"/>
                <a:gd name="T15" fmla="*/ 6 h 128"/>
                <a:gd name="T16" fmla="*/ 95 w 100"/>
                <a:gd name="T17" fmla="*/ 0 h 128"/>
                <a:gd name="T18" fmla="*/ 76 w 100"/>
                <a:gd name="T19" fmla="*/ 4 h 128"/>
                <a:gd name="T20" fmla="*/ 71 w 100"/>
                <a:gd name="T21" fmla="*/ 15 h 128"/>
                <a:gd name="T22" fmla="*/ 29 w 100"/>
                <a:gd name="T23" fmla="*/ 15 h 128"/>
                <a:gd name="T24" fmla="*/ 24 w 100"/>
                <a:gd name="T25" fmla="*/ 4 h 128"/>
                <a:gd name="T26" fmla="*/ 76 w 100"/>
                <a:gd name="T27" fmla="*/ 4 h 128"/>
                <a:gd name="T28" fmla="*/ 96 w 100"/>
                <a:gd name="T29" fmla="*/ 123 h 128"/>
                <a:gd name="T30" fmla="*/ 4 w 100"/>
                <a:gd name="T31" fmla="*/ 123 h 128"/>
                <a:gd name="T32" fmla="*/ 4 w 100"/>
                <a:gd name="T33" fmla="*/ 4 h 128"/>
                <a:gd name="T34" fmla="*/ 19 w 100"/>
                <a:gd name="T35" fmla="*/ 4 h 128"/>
                <a:gd name="T36" fmla="*/ 26 w 100"/>
                <a:gd name="T37" fmla="*/ 18 h 128"/>
                <a:gd name="T38" fmla="*/ 28 w 100"/>
                <a:gd name="T39" fmla="*/ 19 h 128"/>
                <a:gd name="T40" fmla="*/ 72 w 100"/>
                <a:gd name="T41" fmla="*/ 19 h 128"/>
                <a:gd name="T42" fmla="*/ 74 w 100"/>
                <a:gd name="T43" fmla="*/ 18 h 128"/>
                <a:gd name="T44" fmla="*/ 81 w 100"/>
                <a:gd name="T45" fmla="*/ 4 h 128"/>
                <a:gd name="T46" fmla="*/ 96 w 100"/>
                <a:gd name="T47" fmla="*/ 4 h 128"/>
                <a:gd name="T48" fmla="*/ 96 w 100"/>
                <a:gd name="T4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28">
                  <a:moveTo>
                    <a:pt x="9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2" y="128"/>
                    <a:pt x="6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5"/>
                    <a:pt x="100" y="122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2"/>
                    <a:pt x="98" y="0"/>
                    <a:pt x="95" y="0"/>
                  </a:cubicBezTo>
                  <a:close/>
                  <a:moveTo>
                    <a:pt x="76" y="4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76" y="4"/>
                  </a:lnTo>
                  <a:close/>
                  <a:moveTo>
                    <a:pt x="96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7" y="19"/>
                    <a:pt x="28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4" y="19"/>
                    <a:pt x="74" y="18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96" y="4"/>
                    <a:pt x="96" y="4"/>
                    <a:pt x="96" y="4"/>
                  </a:cubicBezTo>
                  <a:lnTo>
                    <a:pt x="96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2276" y="969"/>
              <a:ext cx="99" cy="10"/>
            </a:xfrm>
            <a:custGeom>
              <a:avLst/>
              <a:gdLst>
                <a:gd name="T0" fmla="*/ 40 w 42"/>
                <a:gd name="T1" fmla="*/ 0 h 4"/>
                <a:gd name="T2" fmla="*/ 2 w 42"/>
                <a:gd name="T3" fmla="*/ 0 h 4"/>
                <a:gd name="T4" fmla="*/ 0 w 42"/>
                <a:gd name="T5" fmla="*/ 2 h 4"/>
                <a:gd name="T6" fmla="*/ 2 w 42"/>
                <a:gd name="T7" fmla="*/ 4 h 4"/>
                <a:gd name="T8" fmla="*/ 40 w 42"/>
                <a:gd name="T9" fmla="*/ 4 h 4"/>
                <a:gd name="T10" fmla="*/ 42 w 42"/>
                <a:gd name="T11" fmla="*/ 2 h 4"/>
                <a:gd name="T12" fmla="*/ 40 w 4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">
                  <a:moveTo>
                    <a:pt x="4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7"/>
            <p:cNvSpPr>
              <a:spLocks noEditPoints="1"/>
            </p:cNvSpPr>
            <p:nvPr/>
          </p:nvSpPr>
          <p:spPr bwMode="auto">
            <a:xfrm>
              <a:off x="2207" y="797"/>
              <a:ext cx="236" cy="303"/>
            </a:xfrm>
            <a:custGeom>
              <a:avLst/>
              <a:gdLst>
                <a:gd name="T0" fmla="*/ 95 w 100"/>
                <a:gd name="T1" fmla="*/ 0 h 128"/>
                <a:gd name="T2" fmla="*/ 6 w 100"/>
                <a:gd name="T3" fmla="*/ 0 h 128"/>
                <a:gd name="T4" fmla="*/ 0 w 100"/>
                <a:gd name="T5" fmla="*/ 6 h 128"/>
                <a:gd name="T6" fmla="*/ 0 w 100"/>
                <a:gd name="T7" fmla="*/ 122 h 128"/>
                <a:gd name="T8" fmla="*/ 6 w 100"/>
                <a:gd name="T9" fmla="*/ 128 h 128"/>
                <a:gd name="T10" fmla="*/ 95 w 100"/>
                <a:gd name="T11" fmla="*/ 128 h 128"/>
                <a:gd name="T12" fmla="*/ 100 w 100"/>
                <a:gd name="T13" fmla="*/ 122 h 128"/>
                <a:gd name="T14" fmla="*/ 100 w 100"/>
                <a:gd name="T15" fmla="*/ 6 h 128"/>
                <a:gd name="T16" fmla="*/ 95 w 100"/>
                <a:gd name="T17" fmla="*/ 0 h 128"/>
                <a:gd name="T18" fmla="*/ 76 w 100"/>
                <a:gd name="T19" fmla="*/ 4 h 128"/>
                <a:gd name="T20" fmla="*/ 71 w 100"/>
                <a:gd name="T21" fmla="*/ 15 h 128"/>
                <a:gd name="T22" fmla="*/ 29 w 100"/>
                <a:gd name="T23" fmla="*/ 15 h 128"/>
                <a:gd name="T24" fmla="*/ 24 w 100"/>
                <a:gd name="T25" fmla="*/ 4 h 128"/>
                <a:gd name="T26" fmla="*/ 76 w 100"/>
                <a:gd name="T27" fmla="*/ 4 h 128"/>
                <a:gd name="T28" fmla="*/ 96 w 100"/>
                <a:gd name="T29" fmla="*/ 123 h 128"/>
                <a:gd name="T30" fmla="*/ 4 w 100"/>
                <a:gd name="T31" fmla="*/ 123 h 128"/>
                <a:gd name="T32" fmla="*/ 4 w 100"/>
                <a:gd name="T33" fmla="*/ 4 h 128"/>
                <a:gd name="T34" fmla="*/ 19 w 100"/>
                <a:gd name="T35" fmla="*/ 4 h 128"/>
                <a:gd name="T36" fmla="*/ 26 w 100"/>
                <a:gd name="T37" fmla="*/ 18 h 128"/>
                <a:gd name="T38" fmla="*/ 28 w 100"/>
                <a:gd name="T39" fmla="*/ 19 h 128"/>
                <a:gd name="T40" fmla="*/ 72 w 100"/>
                <a:gd name="T41" fmla="*/ 19 h 128"/>
                <a:gd name="T42" fmla="*/ 74 w 100"/>
                <a:gd name="T43" fmla="*/ 18 h 128"/>
                <a:gd name="T44" fmla="*/ 81 w 100"/>
                <a:gd name="T45" fmla="*/ 4 h 128"/>
                <a:gd name="T46" fmla="*/ 96 w 100"/>
                <a:gd name="T47" fmla="*/ 4 h 128"/>
                <a:gd name="T48" fmla="*/ 96 w 100"/>
                <a:gd name="T4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28">
                  <a:moveTo>
                    <a:pt x="9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2" y="128"/>
                    <a:pt x="6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5"/>
                    <a:pt x="100" y="122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2"/>
                    <a:pt x="98" y="0"/>
                    <a:pt x="95" y="0"/>
                  </a:cubicBezTo>
                  <a:close/>
                  <a:moveTo>
                    <a:pt x="76" y="4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76" y="4"/>
                  </a:lnTo>
                  <a:close/>
                  <a:moveTo>
                    <a:pt x="96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7" y="19"/>
                    <a:pt x="28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4" y="19"/>
                    <a:pt x="74" y="18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96" y="4"/>
                    <a:pt x="96" y="4"/>
                    <a:pt x="96" y="4"/>
                  </a:cubicBezTo>
                  <a:lnTo>
                    <a:pt x="96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1670" y="924"/>
              <a:ext cx="99" cy="100"/>
            </a:xfrm>
            <a:custGeom>
              <a:avLst/>
              <a:gdLst>
                <a:gd name="T0" fmla="*/ 40 w 42"/>
                <a:gd name="T1" fmla="*/ 19 h 42"/>
                <a:gd name="T2" fmla="*/ 23 w 42"/>
                <a:gd name="T3" fmla="*/ 19 h 42"/>
                <a:gd name="T4" fmla="*/ 23 w 42"/>
                <a:gd name="T5" fmla="*/ 3 h 42"/>
                <a:gd name="T6" fmla="*/ 21 w 42"/>
                <a:gd name="T7" fmla="*/ 0 h 42"/>
                <a:gd name="T8" fmla="*/ 19 w 42"/>
                <a:gd name="T9" fmla="*/ 3 h 42"/>
                <a:gd name="T10" fmla="*/ 19 w 42"/>
                <a:gd name="T11" fmla="*/ 19 h 42"/>
                <a:gd name="T12" fmla="*/ 2 w 42"/>
                <a:gd name="T13" fmla="*/ 19 h 42"/>
                <a:gd name="T14" fmla="*/ 0 w 42"/>
                <a:gd name="T15" fmla="*/ 21 h 42"/>
                <a:gd name="T16" fmla="*/ 2 w 42"/>
                <a:gd name="T17" fmla="*/ 23 h 42"/>
                <a:gd name="T18" fmla="*/ 19 w 42"/>
                <a:gd name="T19" fmla="*/ 23 h 42"/>
                <a:gd name="T20" fmla="*/ 19 w 42"/>
                <a:gd name="T21" fmla="*/ 40 h 42"/>
                <a:gd name="T22" fmla="*/ 21 w 42"/>
                <a:gd name="T23" fmla="*/ 42 h 42"/>
                <a:gd name="T24" fmla="*/ 23 w 42"/>
                <a:gd name="T25" fmla="*/ 40 h 42"/>
                <a:gd name="T26" fmla="*/ 23 w 42"/>
                <a:gd name="T27" fmla="*/ 23 h 42"/>
                <a:gd name="T28" fmla="*/ 40 w 42"/>
                <a:gd name="T29" fmla="*/ 23 h 42"/>
                <a:gd name="T30" fmla="*/ 42 w 42"/>
                <a:gd name="T31" fmla="*/ 21 h 42"/>
                <a:gd name="T32" fmla="*/ 40 w 42"/>
                <a:gd name="T33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2">
                  <a:moveTo>
                    <a:pt x="40" y="19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0" y="0"/>
                    <a:pt x="19" y="1"/>
                    <a:pt x="19" y="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20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20" y="42"/>
                    <a:pt x="21" y="42"/>
                  </a:cubicBezTo>
                  <a:cubicBezTo>
                    <a:pt x="22" y="42"/>
                    <a:pt x="23" y="41"/>
                    <a:pt x="23" y="4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42" y="20"/>
                    <a:pt x="41" y="19"/>
                    <a:pt x="40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9"/>
            <p:cNvSpPr>
              <a:spLocks noEditPoints="1"/>
            </p:cNvSpPr>
            <p:nvPr/>
          </p:nvSpPr>
          <p:spPr bwMode="auto">
            <a:xfrm>
              <a:off x="1602" y="797"/>
              <a:ext cx="236" cy="303"/>
            </a:xfrm>
            <a:custGeom>
              <a:avLst/>
              <a:gdLst>
                <a:gd name="T0" fmla="*/ 95 w 100"/>
                <a:gd name="T1" fmla="*/ 0 h 128"/>
                <a:gd name="T2" fmla="*/ 6 w 100"/>
                <a:gd name="T3" fmla="*/ 0 h 128"/>
                <a:gd name="T4" fmla="*/ 0 w 100"/>
                <a:gd name="T5" fmla="*/ 6 h 128"/>
                <a:gd name="T6" fmla="*/ 0 w 100"/>
                <a:gd name="T7" fmla="*/ 122 h 128"/>
                <a:gd name="T8" fmla="*/ 6 w 100"/>
                <a:gd name="T9" fmla="*/ 128 h 128"/>
                <a:gd name="T10" fmla="*/ 95 w 100"/>
                <a:gd name="T11" fmla="*/ 128 h 128"/>
                <a:gd name="T12" fmla="*/ 100 w 100"/>
                <a:gd name="T13" fmla="*/ 122 h 128"/>
                <a:gd name="T14" fmla="*/ 100 w 100"/>
                <a:gd name="T15" fmla="*/ 6 h 128"/>
                <a:gd name="T16" fmla="*/ 95 w 100"/>
                <a:gd name="T17" fmla="*/ 0 h 128"/>
                <a:gd name="T18" fmla="*/ 76 w 100"/>
                <a:gd name="T19" fmla="*/ 4 h 128"/>
                <a:gd name="T20" fmla="*/ 71 w 100"/>
                <a:gd name="T21" fmla="*/ 15 h 128"/>
                <a:gd name="T22" fmla="*/ 29 w 100"/>
                <a:gd name="T23" fmla="*/ 15 h 128"/>
                <a:gd name="T24" fmla="*/ 24 w 100"/>
                <a:gd name="T25" fmla="*/ 4 h 128"/>
                <a:gd name="T26" fmla="*/ 76 w 100"/>
                <a:gd name="T27" fmla="*/ 4 h 128"/>
                <a:gd name="T28" fmla="*/ 96 w 100"/>
                <a:gd name="T29" fmla="*/ 123 h 128"/>
                <a:gd name="T30" fmla="*/ 4 w 100"/>
                <a:gd name="T31" fmla="*/ 123 h 128"/>
                <a:gd name="T32" fmla="*/ 4 w 100"/>
                <a:gd name="T33" fmla="*/ 4 h 128"/>
                <a:gd name="T34" fmla="*/ 19 w 100"/>
                <a:gd name="T35" fmla="*/ 4 h 128"/>
                <a:gd name="T36" fmla="*/ 26 w 100"/>
                <a:gd name="T37" fmla="*/ 18 h 128"/>
                <a:gd name="T38" fmla="*/ 28 w 100"/>
                <a:gd name="T39" fmla="*/ 19 h 128"/>
                <a:gd name="T40" fmla="*/ 72 w 100"/>
                <a:gd name="T41" fmla="*/ 19 h 128"/>
                <a:gd name="T42" fmla="*/ 74 w 100"/>
                <a:gd name="T43" fmla="*/ 18 h 128"/>
                <a:gd name="T44" fmla="*/ 81 w 100"/>
                <a:gd name="T45" fmla="*/ 4 h 128"/>
                <a:gd name="T46" fmla="*/ 96 w 100"/>
                <a:gd name="T47" fmla="*/ 4 h 128"/>
                <a:gd name="T48" fmla="*/ 96 w 100"/>
                <a:gd name="T4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28">
                  <a:moveTo>
                    <a:pt x="9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2" y="128"/>
                    <a:pt x="6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5"/>
                    <a:pt x="100" y="122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2"/>
                    <a:pt x="98" y="0"/>
                    <a:pt x="95" y="0"/>
                  </a:cubicBezTo>
                  <a:close/>
                  <a:moveTo>
                    <a:pt x="76" y="4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76" y="4"/>
                  </a:lnTo>
                  <a:close/>
                  <a:moveTo>
                    <a:pt x="96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7" y="19"/>
                    <a:pt x="28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4" y="19"/>
                    <a:pt x="74" y="18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96" y="4"/>
                    <a:pt x="96" y="4"/>
                    <a:pt x="96" y="4"/>
                  </a:cubicBezTo>
                  <a:lnTo>
                    <a:pt x="96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0"/>
            <p:cNvSpPr>
              <a:spLocks noEditPoints="1"/>
            </p:cNvSpPr>
            <p:nvPr/>
          </p:nvSpPr>
          <p:spPr bwMode="auto">
            <a:xfrm>
              <a:off x="996" y="797"/>
              <a:ext cx="237" cy="303"/>
            </a:xfrm>
            <a:custGeom>
              <a:avLst/>
              <a:gdLst>
                <a:gd name="T0" fmla="*/ 95 w 100"/>
                <a:gd name="T1" fmla="*/ 0 h 128"/>
                <a:gd name="T2" fmla="*/ 6 w 100"/>
                <a:gd name="T3" fmla="*/ 0 h 128"/>
                <a:gd name="T4" fmla="*/ 0 w 100"/>
                <a:gd name="T5" fmla="*/ 6 h 128"/>
                <a:gd name="T6" fmla="*/ 0 w 100"/>
                <a:gd name="T7" fmla="*/ 122 h 128"/>
                <a:gd name="T8" fmla="*/ 6 w 100"/>
                <a:gd name="T9" fmla="*/ 128 h 128"/>
                <a:gd name="T10" fmla="*/ 95 w 100"/>
                <a:gd name="T11" fmla="*/ 128 h 128"/>
                <a:gd name="T12" fmla="*/ 100 w 100"/>
                <a:gd name="T13" fmla="*/ 122 h 128"/>
                <a:gd name="T14" fmla="*/ 100 w 100"/>
                <a:gd name="T15" fmla="*/ 6 h 128"/>
                <a:gd name="T16" fmla="*/ 95 w 100"/>
                <a:gd name="T17" fmla="*/ 0 h 128"/>
                <a:gd name="T18" fmla="*/ 76 w 100"/>
                <a:gd name="T19" fmla="*/ 4 h 128"/>
                <a:gd name="T20" fmla="*/ 71 w 100"/>
                <a:gd name="T21" fmla="*/ 15 h 128"/>
                <a:gd name="T22" fmla="*/ 29 w 100"/>
                <a:gd name="T23" fmla="*/ 15 h 128"/>
                <a:gd name="T24" fmla="*/ 24 w 100"/>
                <a:gd name="T25" fmla="*/ 4 h 128"/>
                <a:gd name="T26" fmla="*/ 76 w 100"/>
                <a:gd name="T27" fmla="*/ 4 h 128"/>
                <a:gd name="T28" fmla="*/ 96 w 100"/>
                <a:gd name="T29" fmla="*/ 123 h 128"/>
                <a:gd name="T30" fmla="*/ 4 w 100"/>
                <a:gd name="T31" fmla="*/ 123 h 128"/>
                <a:gd name="T32" fmla="*/ 4 w 100"/>
                <a:gd name="T33" fmla="*/ 4 h 128"/>
                <a:gd name="T34" fmla="*/ 19 w 100"/>
                <a:gd name="T35" fmla="*/ 4 h 128"/>
                <a:gd name="T36" fmla="*/ 26 w 100"/>
                <a:gd name="T37" fmla="*/ 18 h 128"/>
                <a:gd name="T38" fmla="*/ 28 w 100"/>
                <a:gd name="T39" fmla="*/ 19 h 128"/>
                <a:gd name="T40" fmla="*/ 72 w 100"/>
                <a:gd name="T41" fmla="*/ 19 h 128"/>
                <a:gd name="T42" fmla="*/ 74 w 100"/>
                <a:gd name="T43" fmla="*/ 18 h 128"/>
                <a:gd name="T44" fmla="*/ 81 w 100"/>
                <a:gd name="T45" fmla="*/ 4 h 128"/>
                <a:gd name="T46" fmla="*/ 96 w 100"/>
                <a:gd name="T47" fmla="*/ 4 h 128"/>
                <a:gd name="T48" fmla="*/ 96 w 100"/>
                <a:gd name="T4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28">
                  <a:moveTo>
                    <a:pt x="9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2" y="128"/>
                    <a:pt x="6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5"/>
                    <a:pt x="100" y="122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2"/>
                    <a:pt x="98" y="0"/>
                    <a:pt x="95" y="0"/>
                  </a:cubicBezTo>
                  <a:close/>
                  <a:moveTo>
                    <a:pt x="76" y="4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76" y="4"/>
                  </a:lnTo>
                  <a:close/>
                  <a:moveTo>
                    <a:pt x="96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7" y="19"/>
                    <a:pt x="28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4" y="19"/>
                    <a:pt x="74" y="18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96" y="4"/>
                    <a:pt x="96" y="4"/>
                    <a:pt x="96" y="4"/>
                  </a:cubicBezTo>
                  <a:lnTo>
                    <a:pt x="96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>
              <a:off x="1048" y="924"/>
              <a:ext cx="66" cy="10"/>
            </a:xfrm>
            <a:custGeom>
              <a:avLst/>
              <a:gdLst>
                <a:gd name="T0" fmla="*/ 2 w 28"/>
                <a:gd name="T1" fmla="*/ 4 h 4"/>
                <a:gd name="T2" fmla="*/ 26 w 28"/>
                <a:gd name="T3" fmla="*/ 4 h 4"/>
                <a:gd name="T4" fmla="*/ 28 w 28"/>
                <a:gd name="T5" fmla="*/ 2 h 4"/>
                <a:gd name="T6" fmla="*/ 26 w 28"/>
                <a:gd name="T7" fmla="*/ 0 h 4"/>
                <a:gd name="T8" fmla="*/ 2 w 28"/>
                <a:gd name="T9" fmla="*/ 0 h 4"/>
                <a:gd name="T10" fmla="*/ 0 w 28"/>
                <a:gd name="T11" fmla="*/ 2 h 4"/>
                <a:gd name="T12" fmla="*/ 2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>
              <a:off x="1048" y="967"/>
              <a:ext cx="133" cy="12"/>
            </a:xfrm>
            <a:custGeom>
              <a:avLst/>
              <a:gdLst>
                <a:gd name="T0" fmla="*/ 54 w 56"/>
                <a:gd name="T1" fmla="*/ 0 h 5"/>
                <a:gd name="T2" fmla="*/ 2 w 56"/>
                <a:gd name="T3" fmla="*/ 0 h 5"/>
                <a:gd name="T4" fmla="*/ 0 w 56"/>
                <a:gd name="T5" fmla="*/ 3 h 5"/>
                <a:gd name="T6" fmla="*/ 2 w 56"/>
                <a:gd name="T7" fmla="*/ 5 h 5"/>
                <a:gd name="T8" fmla="*/ 54 w 56"/>
                <a:gd name="T9" fmla="*/ 5 h 5"/>
                <a:gd name="T10" fmla="*/ 56 w 56"/>
                <a:gd name="T11" fmla="*/ 3 h 5"/>
                <a:gd name="T12" fmla="*/ 54 w 5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">
                  <a:moveTo>
                    <a:pt x="5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5" y="5"/>
                    <a:pt x="56" y="4"/>
                    <a:pt x="56" y="3"/>
                  </a:cubicBezTo>
                  <a:cubicBezTo>
                    <a:pt x="56" y="1"/>
                    <a:pt x="55" y="0"/>
                    <a:pt x="5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>
              <a:off x="1048" y="1012"/>
              <a:ext cx="133" cy="9"/>
            </a:xfrm>
            <a:custGeom>
              <a:avLst/>
              <a:gdLst>
                <a:gd name="T0" fmla="*/ 54 w 56"/>
                <a:gd name="T1" fmla="*/ 0 h 4"/>
                <a:gd name="T2" fmla="*/ 2 w 56"/>
                <a:gd name="T3" fmla="*/ 0 h 4"/>
                <a:gd name="T4" fmla="*/ 0 w 56"/>
                <a:gd name="T5" fmla="*/ 2 h 4"/>
                <a:gd name="T6" fmla="*/ 2 w 56"/>
                <a:gd name="T7" fmla="*/ 4 h 4"/>
                <a:gd name="T8" fmla="*/ 54 w 56"/>
                <a:gd name="T9" fmla="*/ 4 h 4"/>
                <a:gd name="T10" fmla="*/ 56 w 56"/>
                <a:gd name="T11" fmla="*/ 2 h 4"/>
                <a:gd name="T12" fmla="*/ 54 w 5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">
                  <a:moveTo>
                    <a:pt x="5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6" y="3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4"/>
            <p:cNvSpPr>
              <a:spLocks noEditPoints="1"/>
            </p:cNvSpPr>
            <p:nvPr/>
          </p:nvSpPr>
          <p:spPr bwMode="auto">
            <a:xfrm>
              <a:off x="391" y="797"/>
              <a:ext cx="236" cy="303"/>
            </a:xfrm>
            <a:custGeom>
              <a:avLst/>
              <a:gdLst>
                <a:gd name="T0" fmla="*/ 100 w 100"/>
                <a:gd name="T1" fmla="*/ 6 h 128"/>
                <a:gd name="T2" fmla="*/ 95 w 100"/>
                <a:gd name="T3" fmla="*/ 0 h 128"/>
                <a:gd name="T4" fmla="*/ 6 w 100"/>
                <a:gd name="T5" fmla="*/ 0 h 128"/>
                <a:gd name="T6" fmla="*/ 0 w 100"/>
                <a:gd name="T7" fmla="*/ 6 h 128"/>
                <a:gd name="T8" fmla="*/ 0 w 100"/>
                <a:gd name="T9" fmla="*/ 122 h 128"/>
                <a:gd name="T10" fmla="*/ 6 w 100"/>
                <a:gd name="T11" fmla="*/ 128 h 128"/>
                <a:gd name="T12" fmla="*/ 95 w 100"/>
                <a:gd name="T13" fmla="*/ 128 h 128"/>
                <a:gd name="T14" fmla="*/ 100 w 100"/>
                <a:gd name="T15" fmla="*/ 122 h 128"/>
                <a:gd name="T16" fmla="*/ 100 w 100"/>
                <a:gd name="T17" fmla="*/ 6 h 128"/>
                <a:gd name="T18" fmla="*/ 76 w 100"/>
                <a:gd name="T19" fmla="*/ 4 h 128"/>
                <a:gd name="T20" fmla="*/ 71 w 100"/>
                <a:gd name="T21" fmla="*/ 15 h 128"/>
                <a:gd name="T22" fmla="*/ 29 w 100"/>
                <a:gd name="T23" fmla="*/ 15 h 128"/>
                <a:gd name="T24" fmla="*/ 24 w 100"/>
                <a:gd name="T25" fmla="*/ 4 h 128"/>
                <a:gd name="T26" fmla="*/ 76 w 100"/>
                <a:gd name="T27" fmla="*/ 4 h 128"/>
                <a:gd name="T28" fmla="*/ 96 w 100"/>
                <a:gd name="T29" fmla="*/ 123 h 128"/>
                <a:gd name="T30" fmla="*/ 4 w 100"/>
                <a:gd name="T31" fmla="*/ 123 h 128"/>
                <a:gd name="T32" fmla="*/ 4 w 100"/>
                <a:gd name="T33" fmla="*/ 4 h 128"/>
                <a:gd name="T34" fmla="*/ 19 w 100"/>
                <a:gd name="T35" fmla="*/ 4 h 128"/>
                <a:gd name="T36" fmla="*/ 26 w 100"/>
                <a:gd name="T37" fmla="*/ 18 h 128"/>
                <a:gd name="T38" fmla="*/ 28 w 100"/>
                <a:gd name="T39" fmla="*/ 19 h 128"/>
                <a:gd name="T40" fmla="*/ 72 w 100"/>
                <a:gd name="T41" fmla="*/ 19 h 128"/>
                <a:gd name="T42" fmla="*/ 74 w 100"/>
                <a:gd name="T43" fmla="*/ 18 h 128"/>
                <a:gd name="T44" fmla="*/ 81 w 100"/>
                <a:gd name="T45" fmla="*/ 4 h 128"/>
                <a:gd name="T46" fmla="*/ 96 w 100"/>
                <a:gd name="T47" fmla="*/ 4 h 128"/>
                <a:gd name="T48" fmla="*/ 96 w 100"/>
                <a:gd name="T4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128">
                  <a:moveTo>
                    <a:pt x="100" y="6"/>
                  </a:moveTo>
                  <a:cubicBezTo>
                    <a:pt x="100" y="2"/>
                    <a:pt x="98" y="0"/>
                    <a:pt x="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2" y="128"/>
                    <a:pt x="6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8" y="128"/>
                    <a:pt x="100" y="125"/>
                    <a:pt x="100" y="122"/>
                  </a:cubicBezTo>
                  <a:lnTo>
                    <a:pt x="100" y="6"/>
                  </a:lnTo>
                  <a:close/>
                  <a:moveTo>
                    <a:pt x="76" y="4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76" y="4"/>
                  </a:lnTo>
                  <a:close/>
                  <a:moveTo>
                    <a:pt x="96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9"/>
                    <a:pt x="27" y="19"/>
                    <a:pt x="28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4" y="19"/>
                    <a:pt x="74" y="18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96" y="4"/>
                    <a:pt x="96" y="4"/>
                    <a:pt x="96" y="4"/>
                  </a:cubicBezTo>
                  <a:lnTo>
                    <a:pt x="96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5"/>
            <p:cNvSpPr>
              <a:spLocks noEditPoints="1"/>
            </p:cNvSpPr>
            <p:nvPr/>
          </p:nvSpPr>
          <p:spPr bwMode="auto">
            <a:xfrm>
              <a:off x="7057" y="191"/>
              <a:ext cx="223" cy="303"/>
            </a:xfrm>
            <a:custGeom>
              <a:avLst/>
              <a:gdLst>
                <a:gd name="T0" fmla="*/ 93 w 94"/>
                <a:gd name="T1" fmla="*/ 28 h 128"/>
                <a:gd name="T2" fmla="*/ 66 w 94"/>
                <a:gd name="T3" fmla="*/ 0 h 128"/>
                <a:gd name="T4" fmla="*/ 64 w 94"/>
                <a:gd name="T5" fmla="*/ 0 h 128"/>
                <a:gd name="T6" fmla="*/ 6 w 94"/>
                <a:gd name="T7" fmla="*/ 0 h 128"/>
                <a:gd name="T8" fmla="*/ 0 w 94"/>
                <a:gd name="T9" fmla="*/ 6 h 128"/>
                <a:gd name="T10" fmla="*/ 0 w 94"/>
                <a:gd name="T11" fmla="*/ 122 h 128"/>
                <a:gd name="T12" fmla="*/ 6 w 94"/>
                <a:gd name="T13" fmla="*/ 128 h 128"/>
                <a:gd name="T14" fmla="*/ 88 w 94"/>
                <a:gd name="T15" fmla="*/ 128 h 128"/>
                <a:gd name="T16" fmla="*/ 94 w 94"/>
                <a:gd name="T17" fmla="*/ 122 h 128"/>
                <a:gd name="T18" fmla="*/ 94 w 94"/>
                <a:gd name="T19" fmla="*/ 29 h 128"/>
                <a:gd name="T20" fmla="*/ 93 w 94"/>
                <a:gd name="T21" fmla="*/ 28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3" y="28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3" y="28"/>
                    <a:pt x="93" y="28"/>
                  </a:cubicBez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>
              <a:off x="7164" y="302"/>
              <a:ext cx="9" cy="45"/>
            </a:xfrm>
            <a:custGeom>
              <a:avLst/>
              <a:gdLst>
                <a:gd name="T0" fmla="*/ 2 w 4"/>
                <a:gd name="T1" fmla="*/ 19 h 19"/>
                <a:gd name="T2" fmla="*/ 4 w 4"/>
                <a:gd name="T3" fmla="*/ 17 h 19"/>
                <a:gd name="T4" fmla="*/ 4 w 4"/>
                <a:gd name="T5" fmla="*/ 2 h 19"/>
                <a:gd name="T6" fmla="*/ 2 w 4"/>
                <a:gd name="T7" fmla="*/ 0 h 19"/>
                <a:gd name="T8" fmla="*/ 0 w 4"/>
                <a:gd name="T9" fmla="*/ 2 h 19"/>
                <a:gd name="T10" fmla="*/ 0 w 4"/>
                <a:gd name="T11" fmla="*/ 17 h 19"/>
                <a:gd name="T12" fmla="*/ 2 w 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9">
                  <a:moveTo>
                    <a:pt x="2" y="19"/>
                  </a:moveTo>
                  <a:cubicBezTo>
                    <a:pt x="3" y="19"/>
                    <a:pt x="4" y="18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7"/>
            <p:cNvSpPr>
              <a:spLocks noEditPoints="1"/>
            </p:cNvSpPr>
            <p:nvPr/>
          </p:nvSpPr>
          <p:spPr bwMode="auto">
            <a:xfrm>
              <a:off x="7145" y="375"/>
              <a:ext cx="47" cy="64"/>
            </a:xfrm>
            <a:custGeom>
              <a:avLst/>
              <a:gdLst>
                <a:gd name="T0" fmla="*/ 12 w 20"/>
                <a:gd name="T1" fmla="*/ 1 h 27"/>
                <a:gd name="T2" fmla="*/ 10 w 20"/>
                <a:gd name="T3" fmla="*/ 0 h 27"/>
                <a:gd name="T4" fmla="*/ 8 w 20"/>
                <a:gd name="T5" fmla="*/ 1 h 27"/>
                <a:gd name="T6" fmla="*/ 2 w 20"/>
                <a:gd name="T7" fmla="*/ 12 h 27"/>
                <a:gd name="T8" fmla="*/ 0 w 20"/>
                <a:gd name="T9" fmla="*/ 17 h 27"/>
                <a:gd name="T10" fmla="*/ 10 w 20"/>
                <a:gd name="T11" fmla="*/ 27 h 27"/>
                <a:gd name="T12" fmla="*/ 20 w 20"/>
                <a:gd name="T13" fmla="*/ 17 h 27"/>
                <a:gd name="T14" fmla="*/ 18 w 20"/>
                <a:gd name="T15" fmla="*/ 13 h 27"/>
                <a:gd name="T16" fmla="*/ 12 w 20"/>
                <a:gd name="T17" fmla="*/ 1 h 27"/>
                <a:gd name="T18" fmla="*/ 10 w 20"/>
                <a:gd name="T19" fmla="*/ 22 h 27"/>
                <a:gd name="T20" fmla="*/ 5 w 20"/>
                <a:gd name="T21" fmla="*/ 17 h 27"/>
                <a:gd name="T22" fmla="*/ 6 w 20"/>
                <a:gd name="T23" fmla="*/ 15 h 27"/>
                <a:gd name="T24" fmla="*/ 10 w 20"/>
                <a:gd name="T25" fmla="*/ 7 h 27"/>
                <a:gd name="T26" fmla="*/ 15 w 20"/>
                <a:gd name="T27" fmla="*/ 15 h 27"/>
                <a:gd name="T28" fmla="*/ 15 w 20"/>
                <a:gd name="T29" fmla="*/ 17 h 27"/>
                <a:gd name="T30" fmla="*/ 10 w 20"/>
                <a:gd name="T31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7">
                  <a:moveTo>
                    <a:pt x="12" y="1"/>
                  </a:move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23"/>
                    <a:pt x="5" y="27"/>
                    <a:pt x="10" y="27"/>
                  </a:cubicBezTo>
                  <a:cubicBezTo>
                    <a:pt x="15" y="27"/>
                    <a:pt x="20" y="23"/>
                    <a:pt x="20" y="17"/>
                  </a:cubicBezTo>
                  <a:cubicBezTo>
                    <a:pt x="20" y="16"/>
                    <a:pt x="19" y="14"/>
                    <a:pt x="18" y="13"/>
                  </a:cubicBezTo>
                  <a:lnTo>
                    <a:pt x="12" y="1"/>
                  </a:lnTo>
                  <a:close/>
                  <a:moveTo>
                    <a:pt x="10" y="22"/>
                  </a:moveTo>
                  <a:cubicBezTo>
                    <a:pt x="7" y="22"/>
                    <a:pt x="5" y="20"/>
                    <a:pt x="5" y="17"/>
                  </a:cubicBezTo>
                  <a:cubicBezTo>
                    <a:pt x="5" y="16"/>
                    <a:pt x="5" y="16"/>
                    <a:pt x="6" y="1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7"/>
                  </a:cubicBezTo>
                  <a:cubicBezTo>
                    <a:pt x="15" y="20"/>
                    <a:pt x="13" y="22"/>
                    <a:pt x="10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8"/>
            <p:cNvSpPr>
              <a:spLocks noEditPoints="1"/>
            </p:cNvSpPr>
            <p:nvPr/>
          </p:nvSpPr>
          <p:spPr bwMode="auto">
            <a:xfrm>
              <a:off x="6452" y="191"/>
              <a:ext cx="222" cy="303"/>
            </a:xfrm>
            <a:custGeom>
              <a:avLst/>
              <a:gdLst>
                <a:gd name="T0" fmla="*/ 93 w 94"/>
                <a:gd name="T1" fmla="*/ 28 h 128"/>
                <a:gd name="T2" fmla="*/ 66 w 94"/>
                <a:gd name="T3" fmla="*/ 0 h 128"/>
                <a:gd name="T4" fmla="*/ 64 w 94"/>
                <a:gd name="T5" fmla="*/ 0 h 128"/>
                <a:gd name="T6" fmla="*/ 6 w 94"/>
                <a:gd name="T7" fmla="*/ 0 h 128"/>
                <a:gd name="T8" fmla="*/ 0 w 94"/>
                <a:gd name="T9" fmla="*/ 6 h 128"/>
                <a:gd name="T10" fmla="*/ 0 w 94"/>
                <a:gd name="T11" fmla="*/ 122 h 128"/>
                <a:gd name="T12" fmla="*/ 6 w 94"/>
                <a:gd name="T13" fmla="*/ 128 h 128"/>
                <a:gd name="T14" fmla="*/ 88 w 94"/>
                <a:gd name="T15" fmla="*/ 128 h 128"/>
                <a:gd name="T16" fmla="*/ 94 w 94"/>
                <a:gd name="T17" fmla="*/ 122 h 128"/>
                <a:gd name="T18" fmla="*/ 94 w 94"/>
                <a:gd name="T19" fmla="*/ 29 h 128"/>
                <a:gd name="T20" fmla="*/ 93 w 94"/>
                <a:gd name="T21" fmla="*/ 28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3" y="28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3" y="28"/>
                    <a:pt x="93" y="28"/>
                  </a:cubicBez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9"/>
            <p:cNvSpPr>
              <a:spLocks noEditPoints="1"/>
            </p:cNvSpPr>
            <p:nvPr/>
          </p:nvSpPr>
          <p:spPr bwMode="auto">
            <a:xfrm>
              <a:off x="6523" y="318"/>
              <a:ext cx="90" cy="112"/>
            </a:xfrm>
            <a:custGeom>
              <a:avLst/>
              <a:gdLst>
                <a:gd name="T0" fmla="*/ 4 w 38"/>
                <a:gd name="T1" fmla="*/ 0 h 47"/>
                <a:gd name="T2" fmla="*/ 0 w 38"/>
                <a:gd name="T3" fmla="*/ 3 h 47"/>
                <a:gd name="T4" fmla="*/ 0 w 38"/>
                <a:gd name="T5" fmla="*/ 44 h 47"/>
                <a:gd name="T6" fmla="*/ 4 w 38"/>
                <a:gd name="T7" fmla="*/ 47 h 47"/>
                <a:gd name="T8" fmla="*/ 6 w 38"/>
                <a:gd name="T9" fmla="*/ 47 h 47"/>
                <a:gd name="T10" fmla="*/ 37 w 38"/>
                <a:gd name="T11" fmla="*/ 26 h 47"/>
                <a:gd name="T12" fmla="*/ 38 w 38"/>
                <a:gd name="T13" fmla="*/ 23 h 47"/>
                <a:gd name="T14" fmla="*/ 37 w 38"/>
                <a:gd name="T15" fmla="*/ 21 h 47"/>
                <a:gd name="T16" fmla="*/ 6 w 38"/>
                <a:gd name="T17" fmla="*/ 0 h 47"/>
                <a:gd name="T18" fmla="*/ 4 w 38"/>
                <a:gd name="T19" fmla="*/ 0 h 47"/>
                <a:gd name="T20" fmla="*/ 5 w 38"/>
                <a:gd name="T21" fmla="*/ 42 h 47"/>
                <a:gd name="T22" fmla="*/ 5 w 38"/>
                <a:gd name="T23" fmla="*/ 5 h 47"/>
                <a:gd name="T24" fmla="*/ 33 w 38"/>
                <a:gd name="T25" fmla="*/ 23 h 47"/>
                <a:gd name="T26" fmla="*/ 5 w 38"/>
                <a:gd name="T27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7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7"/>
                    <a:pt x="4" y="47"/>
                  </a:cubicBezTo>
                  <a:cubicBezTo>
                    <a:pt x="5" y="47"/>
                    <a:pt x="5" y="47"/>
                    <a:pt x="6" y="4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5"/>
                    <a:pt x="38" y="23"/>
                  </a:cubicBezTo>
                  <a:cubicBezTo>
                    <a:pt x="38" y="22"/>
                    <a:pt x="38" y="21"/>
                    <a:pt x="37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lose/>
                  <a:moveTo>
                    <a:pt x="5" y="42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3" y="23"/>
                    <a:pt x="33" y="23"/>
                    <a:pt x="33" y="23"/>
                  </a:cubicBezTo>
                  <a:lnTo>
                    <a:pt x="5" y="4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0"/>
            <p:cNvSpPr>
              <a:spLocks noEditPoints="1"/>
            </p:cNvSpPr>
            <p:nvPr/>
          </p:nvSpPr>
          <p:spPr bwMode="auto">
            <a:xfrm>
              <a:off x="5847" y="191"/>
              <a:ext cx="222" cy="303"/>
            </a:xfrm>
            <a:custGeom>
              <a:avLst/>
              <a:gdLst>
                <a:gd name="T0" fmla="*/ 94 w 94"/>
                <a:gd name="T1" fmla="*/ 29 h 128"/>
                <a:gd name="T2" fmla="*/ 93 w 94"/>
                <a:gd name="T3" fmla="*/ 28 h 128"/>
                <a:gd name="T4" fmla="*/ 66 w 94"/>
                <a:gd name="T5" fmla="*/ 0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29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29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29"/>
                  </a:ln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1"/>
            <p:cNvSpPr>
              <a:spLocks noEditPoints="1"/>
            </p:cNvSpPr>
            <p:nvPr/>
          </p:nvSpPr>
          <p:spPr bwMode="auto">
            <a:xfrm>
              <a:off x="5889" y="295"/>
              <a:ext cx="137" cy="158"/>
            </a:xfrm>
            <a:custGeom>
              <a:avLst/>
              <a:gdLst>
                <a:gd name="T0" fmla="*/ 29 w 58"/>
                <a:gd name="T1" fmla="*/ 44 h 67"/>
                <a:gd name="T2" fmla="*/ 27 w 58"/>
                <a:gd name="T3" fmla="*/ 43 h 67"/>
                <a:gd name="T4" fmla="*/ 19 w 58"/>
                <a:gd name="T5" fmla="*/ 41 h 67"/>
                <a:gd name="T6" fmla="*/ 15 w 58"/>
                <a:gd name="T7" fmla="*/ 42 h 67"/>
                <a:gd name="T8" fmla="*/ 4 w 58"/>
                <a:gd name="T9" fmla="*/ 47 h 67"/>
                <a:gd name="T10" fmla="*/ 1 w 58"/>
                <a:gd name="T11" fmla="*/ 57 h 67"/>
                <a:gd name="T12" fmla="*/ 16 w 58"/>
                <a:gd name="T13" fmla="*/ 67 h 67"/>
                <a:gd name="T14" fmla="*/ 19 w 58"/>
                <a:gd name="T15" fmla="*/ 67 h 67"/>
                <a:gd name="T16" fmla="*/ 30 w 58"/>
                <a:gd name="T17" fmla="*/ 61 h 67"/>
                <a:gd name="T18" fmla="*/ 34 w 58"/>
                <a:gd name="T19" fmla="*/ 53 h 67"/>
                <a:gd name="T20" fmla="*/ 34 w 58"/>
                <a:gd name="T21" fmla="*/ 28 h 67"/>
                <a:gd name="T22" fmla="*/ 58 w 58"/>
                <a:gd name="T23" fmla="*/ 21 h 67"/>
                <a:gd name="T24" fmla="*/ 29 w 58"/>
                <a:gd name="T25" fmla="*/ 0 h 67"/>
                <a:gd name="T26" fmla="*/ 29 w 58"/>
                <a:gd name="T27" fmla="*/ 44 h 67"/>
                <a:gd name="T28" fmla="*/ 27 w 58"/>
                <a:gd name="T29" fmla="*/ 58 h 67"/>
                <a:gd name="T30" fmla="*/ 19 w 58"/>
                <a:gd name="T31" fmla="*/ 62 h 67"/>
                <a:gd name="T32" fmla="*/ 16 w 58"/>
                <a:gd name="T33" fmla="*/ 63 h 67"/>
                <a:gd name="T34" fmla="*/ 5 w 58"/>
                <a:gd name="T35" fmla="*/ 56 h 67"/>
                <a:gd name="T36" fmla="*/ 8 w 58"/>
                <a:gd name="T37" fmla="*/ 50 h 67"/>
                <a:gd name="T38" fmla="*/ 16 w 58"/>
                <a:gd name="T39" fmla="*/ 46 h 67"/>
                <a:gd name="T40" fmla="*/ 19 w 58"/>
                <a:gd name="T41" fmla="*/ 46 h 67"/>
                <a:gd name="T42" fmla="*/ 29 w 58"/>
                <a:gd name="T43" fmla="*/ 52 h 67"/>
                <a:gd name="T44" fmla="*/ 27 w 58"/>
                <a:gd name="T45" fmla="*/ 58 h 67"/>
                <a:gd name="T46" fmla="*/ 34 w 58"/>
                <a:gd name="T47" fmla="*/ 9 h 67"/>
                <a:gd name="T48" fmla="*/ 48 w 58"/>
                <a:gd name="T49" fmla="*/ 19 h 67"/>
                <a:gd name="T50" fmla="*/ 34 w 58"/>
                <a:gd name="T51" fmla="*/ 23 h 67"/>
                <a:gd name="T52" fmla="*/ 34 w 58"/>
                <a:gd name="T53" fmla="*/ 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67">
                  <a:moveTo>
                    <a:pt x="29" y="44"/>
                  </a:moveTo>
                  <a:cubicBezTo>
                    <a:pt x="27" y="43"/>
                    <a:pt x="27" y="43"/>
                    <a:pt x="27" y="43"/>
                  </a:cubicBezTo>
                  <a:cubicBezTo>
                    <a:pt x="25" y="42"/>
                    <a:pt x="22" y="41"/>
                    <a:pt x="19" y="41"/>
                  </a:cubicBezTo>
                  <a:cubicBezTo>
                    <a:pt x="17" y="41"/>
                    <a:pt x="16" y="41"/>
                    <a:pt x="15" y="42"/>
                  </a:cubicBezTo>
                  <a:cubicBezTo>
                    <a:pt x="11" y="42"/>
                    <a:pt x="7" y="44"/>
                    <a:pt x="4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3"/>
                    <a:pt x="8" y="67"/>
                    <a:pt x="16" y="67"/>
                  </a:cubicBezTo>
                  <a:cubicBezTo>
                    <a:pt x="17" y="67"/>
                    <a:pt x="18" y="67"/>
                    <a:pt x="19" y="67"/>
                  </a:cubicBezTo>
                  <a:cubicBezTo>
                    <a:pt x="24" y="66"/>
                    <a:pt x="27" y="64"/>
                    <a:pt x="30" y="61"/>
                  </a:cubicBezTo>
                  <a:cubicBezTo>
                    <a:pt x="32" y="59"/>
                    <a:pt x="34" y="56"/>
                    <a:pt x="34" y="53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29" y="44"/>
                  </a:lnTo>
                  <a:close/>
                  <a:moveTo>
                    <a:pt x="27" y="58"/>
                  </a:moveTo>
                  <a:cubicBezTo>
                    <a:pt x="25" y="60"/>
                    <a:pt x="22" y="62"/>
                    <a:pt x="19" y="62"/>
                  </a:cubicBezTo>
                  <a:cubicBezTo>
                    <a:pt x="18" y="63"/>
                    <a:pt x="17" y="63"/>
                    <a:pt x="16" y="63"/>
                  </a:cubicBezTo>
                  <a:cubicBezTo>
                    <a:pt x="10" y="63"/>
                    <a:pt x="6" y="60"/>
                    <a:pt x="5" y="56"/>
                  </a:cubicBezTo>
                  <a:cubicBezTo>
                    <a:pt x="5" y="54"/>
                    <a:pt x="6" y="51"/>
                    <a:pt x="8" y="50"/>
                  </a:cubicBezTo>
                  <a:cubicBezTo>
                    <a:pt x="9" y="48"/>
                    <a:pt x="12" y="47"/>
                    <a:pt x="16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24" y="46"/>
                    <a:pt x="28" y="48"/>
                    <a:pt x="29" y="52"/>
                  </a:cubicBezTo>
                  <a:cubicBezTo>
                    <a:pt x="29" y="55"/>
                    <a:pt x="28" y="57"/>
                    <a:pt x="27" y="58"/>
                  </a:cubicBezTo>
                  <a:close/>
                  <a:moveTo>
                    <a:pt x="34" y="9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34" y="23"/>
                    <a:pt x="34" y="23"/>
                    <a:pt x="34" y="23"/>
                  </a:cubicBezTo>
                  <a:lnTo>
                    <a:pt x="34" y="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2"/>
            <p:cNvSpPr>
              <a:spLocks noEditPoints="1"/>
            </p:cNvSpPr>
            <p:nvPr/>
          </p:nvSpPr>
          <p:spPr bwMode="auto">
            <a:xfrm>
              <a:off x="5241" y="191"/>
              <a:ext cx="223" cy="303"/>
            </a:xfrm>
            <a:custGeom>
              <a:avLst/>
              <a:gdLst>
                <a:gd name="T0" fmla="*/ 94 w 94"/>
                <a:gd name="T1" fmla="*/ 29 h 128"/>
                <a:gd name="T2" fmla="*/ 93 w 94"/>
                <a:gd name="T3" fmla="*/ 28 h 128"/>
                <a:gd name="T4" fmla="*/ 66 w 94"/>
                <a:gd name="T5" fmla="*/ 0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29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29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29"/>
                  </a:ln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3"/>
            <p:cNvSpPr>
              <a:spLocks noEditPoints="1"/>
            </p:cNvSpPr>
            <p:nvPr/>
          </p:nvSpPr>
          <p:spPr bwMode="auto">
            <a:xfrm>
              <a:off x="5277" y="333"/>
              <a:ext cx="151" cy="87"/>
            </a:xfrm>
            <a:custGeom>
              <a:avLst/>
              <a:gdLst>
                <a:gd name="T0" fmla="*/ 34 w 64"/>
                <a:gd name="T1" fmla="*/ 2 h 37"/>
                <a:gd name="T2" fmla="*/ 26 w 64"/>
                <a:gd name="T3" fmla="*/ 13 h 37"/>
                <a:gd name="T4" fmla="*/ 24 w 64"/>
                <a:gd name="T5" fmla="*/ 10 h 37"/>
                <a:gd name="T6" fmla="*/ 20 w 64"/>
                <a:gd name="T7" fmla="*/ 8 h 37"/>
                <a:gd name="T8" fmla="*/ 16 w 64"/>
                <a:gd name="T9" fmla="*/ 10 h 37"/>
                <a:gd name="T10" fmla="*/ 1 w 64"/>
                <a:gd name="T11" fmla="*/ 29 h 37"/>
                <a:gd name="T12" fmla="*/ 0 w 64"/>
                <a:gd name="T13" fmla="*/ 32 h 37"/>
                <a:gd name="T14" fmla="*/ 5 w 64"/>
                <a:gd name="T15" fmla="*/ 37 h 37"/>
                <a:gd name="T16" fmla="*/ 59 w 64"/>
                <a:gd name="T17" fmla="*/ 37 h 37"/>
                <a:gd name="T18" fmla="*/ 64 w 64"/>
                <a:gd name="T19" fmla="*/ 32 h 37"/>
                <a:gd name="T20" fmla="*/ 63 w 64"/>
                <a:gd name="T21" fmla="*/ 29 h 37"/>
                <a:gd name="T22" fmla="*/ 42 w 64"/>
                <a:gd name="T23" fmla="*/ 2 h 37"/>
                <a:gd name="T24" fmla="*/ 34 w 64"/>
                <a:gd name="T25" fmla="*/ 2 h 37"/>
                <a:gd name="T26" fmla="*/ 5 w 64"/>
                <a:gd name="T27" fmla="*/ 32 h 37"/>
                <a:gd name="T28" fmla="*/ 20 w 64"/>
                <a:gd name="T29" fmla="*/ 13 h 37"/>
                <a:gd name="T30" fmla="*/ 26 w 64"/>
                <a:gd name="T31" fmla="*/ 20 h 37"/>
                <a:gd name="T32" fmla="*/ 38 w 64"/>
                <a:gd name="T33" fmla="*/ 5 h 37"/>
                <a:gd name="T34" fmla="*/ 60 w 64"/>
                <a:gd name="T35" fmla="*/ 32 h 37"/>
                <a:gd name="T36" fmla="*/ 5 w 64"/>
                <a:gd name="T37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7">
                  <a:moveTo>
                    <a:pt x="34" y="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9" y="8"/>
                    <a:pt x="17" y="9"/>
                    <a:pt x="16" y="1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0" y="31"/>
                    <a:pt x="0" y="32"/>
                  </a:cubicBezTo>
                  <a:cubicBezTo>
                    <a:pt x="0" y="34"/>
                    <a:pt x="2" y="37"/>
                    <a:pt x="5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2" y="37"/>
                    <a:pt x="64" y="34"/>
                    <a:pt x="64" y="32"/>
                  </a:cubicBezTo>
                  <a:cubicBezTo>
                    <a:pt x="64" y="31"/>
                    <a:pt x="64" y="30"/>
                    <a:pt x="63" y="29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0"/>
                    <a:pt x="36" y="0"/>
                    <a:pt x="34" y="2"/>
                  </a:cubicBezTo>
                  <a:close/>
                  <a:moveTo>
                    <a:pt x="5" y="32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60" y="32"/>
                    <a:pt x="60" y="32"/>
                    <a:pt x="60" y="32"/>
                  </a:cubicBezTo>
                  <a:lnTo>
                    <a:pt x="5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4"/>
            <p:cNvSpPr>
              <a:spLocks noEditPoints="1"/>
            </p:cNvSpPr>
            <p:nvPr/>
          </p:nvSpPr>
          <p:spPr bwMode="auto">
            <a:xfrm>
              <a:off x="4636" y="191"/>
              <a:ext cx="222" cy="303"/>
            </a:xfrm>
            <a:custGeom>
              <a:avLst/>
              <a:gdLst>
                <a:gd name="T0" fmla="*/ 94 w 94"/>
                <a:gd name="T1" fmla="*/ 29 h 128"/>
                <a:gd name="T2" fmla="*/ 93 w 94"/>
                <a:gd name="T3" fmla="*/ 28 h 128"/>
                <a:gd name="T4" fmla="*/ 66 w 94"/>
                <a:gd name="T5" fmla="*/ 0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29 h 128"/>
                <a:gd name="T22" fmla="*/ 88 w 94"/>
                <a:gd name="T23" fmla="*/ 29 h 128"/>
                <a:gd name="T24" fmla="*/ 64 w 94"/>
                <a:gd name="T25" fmla="*/ 29 h 128"/>
                <a:gd name="T26" fmla="*/ 64 w 94"/>
                <a:gd name="T27" fmla="*/ 5 h 128"/>
                <a:gd name="T28" fmla="*/ 88 w 94"/>
                <a:gd name="T29" fmla="*/ 29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29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29"/>
                  </a:lnTo>
                  <a:close/>
                  <a:moveTo>
                    <a:pt x="88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5"/>
                    <a:pt x="64" y="5"/>
                    <a:pt x="64" y="5"/>
                  </a:cubicBezTo>
                  <a:lnTo>
                    <a:pt x="88" y="29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5"/>
            <p:cNvSpPr>
              <a:spLocks/>
            </p:cNvSpPr>
            <p:nvPr/>
          </p:nvSpPr>
          <p:spPr bwMode="auto">
            <a:xfrm>
              <a:off x="4681" y="323"/>
              <a:ext cx="66" cy="12"/>
            </a:xfrm>
            <a:custGeom>
              <a:avLst/>
              <a:gdLst>
                <a:gd name="T0" fmla="*/ 2 w 28"/>
                <a:gd name="T1" fmla="*/ 5 h 5"/>
                <a:gd name="T2" fmla="*/ 26 w 28"/>
                <a:gd name="T3" fmla="*/ 5 h 5"/>
                <a:gd name="T4" fmla="*/ 28 w 28"/>
                <a:gd name="T5" fmla="*/ 3 h 5"/>
                <a:gd name="T6" fmla="*/ 26 w 28"/>
                <a:gd name="T7" fmla="*/ 0 h 5"/>
                <a:gd name="T8" fmla="*/ 2 w 28"/>
                <a:gd name="T9" fmla="*/ 0 h 5"/>
                <a:gd name="T10" fmla="*/ 0 w 28"/>
                <a:gd name="T11" fmla="*/ 3 h 5"/>
                <a:gd name="T12" fmla="*/ 2 w 2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">
                  <a:moveTo>
                    <a:pt x="2" y="5"/>
                  </a:moveTo>
                  <a:cubicBezTo>
                    <a:pt x="26" y="5"/>
                    <a:pt x="26" y="5"/>
                    <a:pt x="26" y="5"/>
                  </a:cubicBezTo>
                  <a:cubicBezTo>
                    <a:pt x="27" y="5"/>
                    <a:pt x="28" y="4"/>
                    <a:pt x="28" y="3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6"/>
            <p:cNvSpPr>
              <a:spLocks/>
            </p:cNvSpPr>
            <p:nvPr/>
          </p:nvSpPr>
          <p:spPr bwMode="auto">
            <a:xfrm>
              <a:off x="4681" y="368"/>
              <a:ext cx="132" cy="12"/>
            </a:xfrm>
            <a:custGeom>
              <a:avLst/>
              <a:gdLst>
                <a:gd name="T0" fmla="*/ 0 w 56"/>
                <a:gd name="T1" fmla="*/ 2 h 5"/>
                <a:gd name="T2" fmla="*/ 2 w 56"/>
                <a:gd name="T3" fmla="*/ 5 h 5"/>
                <a:gd name="T4" fmla="*/ 54 w 56"/>
                <a:gd name="T5" fmla="*/ 5 h 5"/>
                <a:gd name="T6" fmla="*/ 56 w 56"/>
                <a:gd name="T7" fmla="*/ 2 h 5"/>
                <a:gd name="T8" fmla="*/ 54 w 56"/>
                <a:gd name="T9" fmla="*/ 0 h 5"/>
                <a:gd name="T10" fmla="*/ 2 w 56"/>
                <a:gd name="T11" fmla="*/ 0 h 5"/>
                <a:gd name="T12" fmla="*/ 0 w 5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">
                  <a:moveTo>
                    <a:pt x="0" y="2"/>
                  </a:moveTo>
                  <a:cubicBezTo>
                    <a:pt x="0" y="4"/>
                    <a:pt x="1" y="5"/>
                    <a:pt x="2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5" y="5"/>
                    <a:pt x="56" y="4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7"/>
            <p:cNvSpPr>
              <a:spLocks/>
            </p:cNvSpPr>
            <p:nvPr/>
          </p:nvSpPr>
          <p:spPr bwMode="auto">
            <a:xfrm>
              <a:off x="4681" y="413"/>
              <a:ext cx="132" cy="10"/>
            </a:xfrm>
            <a:custGeom>
              <a:avLst/>
              <a:gdLst>
                <a:gd name="T0" fmla="*/ 54 w 56"/>
                <a:gd name="T1" fmla="*/ 0 h 4"/>
                <a:gd name="T2" fmla="*/ 2 w 56"/>
                <a:gd name="T3" fmla="*/ 0 h 4"/>
                <a:gd name="T4" fmla="*/ 0 w 56"/>
                <a:gd name="T5" fmla="*/ 2 h 4"/>
                <a:gd name="T6" fmla="*/ 2 w 56"/>
                <a:gd name="T7" fmla="*/ 4 h 4"/>
                <a:gd name="T8" fmla="*/ 54 w 56"/>
                <a:gd name="T9" fmla="*/ 4 h 4"/>
                <a:gd name="T10" fmla="*/ 56 w 56"/>
                <a:gd name="T11" fmla="*/ 2 h 4"/>
                <a:gd name="T12" fmla="*/ 54 w 5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">
                  <a:moveTo>
                    <a:pt x="5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6" y="3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8"/>
            <p:cNvSpPr>
              <a:spLocks noEditPoints="1"/>
            </p:cNvSpPr>
            <p:nvPr/>
          </p:nvSpPr>
          <p:spPr bwMode="auto">
            <a:xfrm>
              <a:off x="4030" y="191"/>
              <a:ext cx="223" cy="303"/>
            </a:xfrm>
            <a:custGeom>
              <a:avLst/>
              <a:gdLst>
                <a:gd name="T0" fmla="*/ 94 w 94"/>
                <a:gd name="T1" fmla="*/ 30 h 128"/>
                <a:gd name="T2" fmla="*/ 93 w 94"/>
                <a:gd name="T3" fmla="*/ 28 h 128"/>
                <a:gd name="T4" fmla="*/ 66 w 94"/>
                <a:gd name="T5" fmla="*/ 1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30 h 128"/>
                <a:gd name="T22" fmla="*/ 64 w 94"/>
                <a:gd name="T23" fmla="*/ 6 h 128"/>
                <a:gd name="T24" fmla="*/ 88 w 94"/>
                <a:gd name="T25" fmla="*/ 30 h 128"/>
                <a:gd name="T26" fmla="*/ 64 w 94"/>
                <a:gd name="T27" fmla="*/ 30 h 128"/>
                <a:gd name="T28" fmla="*/ 64 w 94"/>
                <a:gd name="T29" fmla="*/ 6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5 h 128"/>
                <a:gd name="T36" fmla="*/ 60 w 94"/>
                <a:gd name="T37" fmla="*/ 5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30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30"/>
                  </a:lnTo>
                  <a:close/>
                  <a:moveTo>
                    <a:pt x="64" y="6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64" y="30"/>
                    <a:pt x="64" y="30"/>
                    <a:pt x="64" y="30"/>
                  </a:cubicBezTo>
                  <a:lnTo>
                    <a:pt x="64" y="6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2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9"/>
            <p:cNvSpPr>
              <a:spLocks/>
            </p:cNvSpPr>
            <p:nvPr/>
          </p:nvSpPr>
          <p:spPr bwMode="auto">
            <a:xfrm>
              <a:off x="4089" y="342"/>
              <a:ext cx="105" cy="73"/>
            </a:xfrm>
            <a:custGeom>
              <a:avLst/>
              <a:gdLst>
                <a:gd name="T0" fmla="*/ 15 w 44"/>
                <a:gd name="T1" fmla="*/ 26 h 31"/>
                <a:gd name="T2" fmla="*/ 4 w 44"/>
                <a:gd name="T3" fmla="*/ 14 h 31"/>
                <a:gd name="T4" fmla="*/ 1 w 44"/>
                <a:gd name="T5" fmla="*/ 14 h 31"/>
                <a:gd name="T6" fmla="*/ 1 w 44"/>
                <a:gd name="T7" fmla="*/ 17 h 31"/>
                <a:gd name="T8" fmla="*/ 13 w 44"/>
                <a:gd name="T9" fmla="*/ 30 h 31"/>
                <a:gd name="T10" fmla="*/ 14 w 44"/>
                <a:gd name="T11" fmla="*/ 30 h 31"/>
                <a:gd name="T12" fmla="*/ 17 w 44"/>
                <a:gd name="T13" fmla="*/ 30 h 31"/>
                <a:gd name="T14" fmla="*/ 43 w 44"/>
                <a:gd name="T15" fmla="*/ 4 h 31"/>
                <a:gd name="T16" fmla="*/ 43 w 44"/>
                <a:gd name="T17" fmla="*/ 1 h 31"/>
                <a:gd name="T18" fmla="*/ 40 w 44"/>
                <a:gd name="T19" fmla="*/ 1 h 31"/>
                <a:gd name="T20" fmla="*/ 15 w 44"/>
                <a:gd name="T2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1">
                  <a:moveTo>
                    <a:pt x="15" y="26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4" y="3"/>
                    <a:pt x="44" y="2"/>
                    <a:pt x="43" y="1"/>
                  </a:cubicBezTo>
                  <a:cubicBezTo>
                    <a:pt x="42" y="0"/>
                    <a:pt x="41" y="0"/>
                    <a:pt x="40" y="1"/>
                  </a:cubicBezTo>
                  <a:lnTo>
                    <a:pt x="15" y="2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0"/>
            <p:cNvSpPr>
              <a:spLocks noEditPoints="1"/>
            </p:cNvSpPr>
            <p:nvPr/>
          </p:nvSpPr>
          <p:spPr bwMode="auto">
            <a:xfrm>
              <a:off x="3425" y="191"/>
              <a:ext cx="222" cy="303"/>
            </a:xfrm>
            <a:custGeom>
              <a:avLst/>
              <a:gdLst>
                <a:gd name="T0" fmla="*/ 94 w 94"/>
                <a:gd name="T1" fmla="*/ 29 h 128"/>
                <a:gd name="T2" fmla="*/ 93 w 94"/>
                <a:gd name="T3" fmla="*/ 28 h 128"/>
                <a:gd name="T4" fmla="*/ 66 w 94"/>
                <a:gd name="T5" fmla="*/ 0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29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29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29"/>
                  </a:ln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1"/>
            <p:cNvSpPr>
              <a:spLocks/>
            </p:cNvSpPr>
            <p:nvPr/>
          </p:nvSpPr>
          <p:spPr bwMode="auto">
            <a:xfrm>
              <a:off x="3498" y="342"/>
              <a:ext cx="76" cy="73"/>
            </a:xfrm>
            <a:custGeom>
              <a:avLst/>
              <a:gdLst>
                <a:gd name="T0" fmla="*/ 31 w 32"/>
                <a:gd name="T1" fmla="*/ 1 h 31"/>
                <a:gd name="T2" fmla="*/ 28 w 32"/>
                <a:gd name="T3" fmla="*/ 1 h 31"/>
                <a:gd name="T4" fmla="*/ 16 w 32"/>
                <a:gd name="T5" fmla="*/ 12 h 31"/>
                <a:gd name="T6" fmla="*/ 4 w 32"/>
                <a:gd name="T7" fmla="*/ 1 h 31"/>
                <a:gd name="T8" fmla="*/ 1 w 32"/>
                <a:gd name="T9" fmla="*/ 1 h 31"/>
                <a:gd name="T10" fmla="*/ 1 w 32"/>
                <a:gd name="T11" fmla="*/ 4 h 31"/>
                <a:gd name="T12" fmla="*/ 13 w 32"/>
                <a:gd name="T13" fmla="*/ 15 h 31"/>
                <a:gd name="T14" fmla="*/ 1 w 32"/>
                <a:gd name="T15" fmla="*/ 27 h 31"/>
                <a:gd name="T16" fmla="*/ 1 w 32"/>
                <a:gd name="T17" fmla="*/ 30 h 31"/>
                <a:gd name="T18" fmla="*/ 4 w 32"/>
                <a:gd name="T19" fmla="*/ 30 h 31"/>
                <a:gd name="T20" fmla="*/ 16 w 32"/>
                <a:gd name="T21" fmla="*/ 19 h 31"/>
                <a:gd name="T22" fmla="*/ 28 w 32"/>
                <a:gd name="T23" fmla="*/ 30 h 31"/>
                <a:gd name="T24" fmla="*/ 29 w 32"/>
                <a:gd name="T25" fmla="*/ 31 h 31"/>
                <a:gd name="T26" fmla="*/ 31 w 32"/>
                <a:gd name="T27" fmla="*/ 30 h 31"/>
                <a:gd name="T28" fmla="*/ 31 w 32"/>
                <a:gd name="T29" fmla="*/ 27 h 31"/>
                <a:gd name="T30" fmla="*/ 19 w 32"/>
                <a:gd name="T31" fmla="*/ 15 h 31"/>
                <a:gd name="T32" fmla="*/ 31 w 32"/>
                <a:gd name="T33" fmla="*/ 4 h 31"/>
                <a:gd name="T34" fmla="*/ 31 w 32"/>
                <a:gd name="T3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1">
                  <a:moveTo>
                    <a:pt x="31" y="1"/>
                  </a:moveTo>
                  <a:cubicBezTo>
                    <a:pt x="30" y="0"/>
                    <a:pt x="28" y="0"/>
                    <a:pt x="28" y="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2" y="31"/>
                    <a:pt x="4" y="31"/>
                    <a:pt x="4" y="3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9" y="31"/>
                    <a:pt x="29" y="31"/>
                  </a:cubicBezTo>
                  <a:cubicBezTo>
                    <a:pt x="30" y="31"/>
                    <a:pt x="30" y="30"/>
                    <a:pt x="31" y="30"/>
                  </a:cubicBezTo>
                  <a:cubicBezTo>
                    <a:pt x="32" y="29"/>
                    <a:pt x="32" y="28"/>
                    <a:pt x="31" y="27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3"/>
                    <a:pt x="32" y="1"/>
                    <a:pt x="31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2"/>
            <p:cNvSpPr>
              <a:spLocks noEditPoints="1"/>
            </p:cNvSpPr>
            <p:nvPr/>
          </p:nvSpPr>
          <p:spPr bwMode="auto">
            <a:xfrm>
              <a:off x="2820" y="191"/>
              <a:ext cx="222" cy="303"/>
            </a:xfrm>
            <a:custGeom>
              <a:avLst/>
              <a:gdLst>
                <a:gd name="T0" fmla="*/ 94 w 94"/>
                <a:gd name="T1" fmla="*/ 29 h 128"/>
                <a:gd name="T2" fmla="*/ 93 w 94"/>
                <a:gd name="T3" fmla="*/ 28 h 128"/>
                <a:gd name="T4" fmla="*/ 66 w 94"/>
                <a:gd name="T5" fmla="*/ 0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29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29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29"/>
                  </a:ln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3"/>
            <p:cNvSpPr>
              <a:spLocks/>
            </p:cNvSpPr>
            <p:nvPr/>
          </p:nvSpPr>
          <p:spPr bwMode="auto">
            <a:xfrm>
              <a:off x="2881" y="373"/>
              <a:ext cx="99" cy="12"/>
            </a:xfrm>
            <a:custGeom>
              <a:avLst/>
              <a:gdLst>
                <a:gd name="T0" fmla="*/ 0 w 42"/>
                <a:gd name="T1" fmla="*/ 2 h 5"/>
                <a:gd name="T2" fmla="*/ 2 w 42"/>
                <a:gd name="T3" fmla="*/ 5 h 5"/>
                <a:gd name="T4" fmla="*/ 40 w 42"/>
                <a:gd name="T5" fmla="*/ 5 h 5"/>
                <a:gd name="T6" fmla="*/ 42 w 42"/>
                <a:gd name="T7" fmla="*/ 2 h 5"/>
                <a:gd name="T8" fmla="*/ 40 w 42"/>
                <a:gd name="T9" fmla="*/ 0 h 5"/>
                <a:gd name="T10" fmla="*/ 2 w 42"/>
                <a:gd name="T11" fmla="*/ 0 h 5"/>
                <a:gd name="T12" fmla="*/ 0 w 42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">
                  <a:moveTo>
                    <a:pt x="0" y="2"/>
                  </a:moveTo>
                  <a:cubicBezTo>
                    <a:pt x="0" y="4"/>
                    <a:pt x="1" y="5"/>
                    <a:pt x="2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4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4"/>
            <p:cNvSpPr>
              <a:spLocks noEditPoints="1"/>
            </p:cNvSpPr>
            <p:nvPr/>
          </p:nvSpPr>
          <p:spPr bwMode="auto">
            <a:xfrm>
              <a:off x="2214" y="191"/>
              <a:ext cx="222" cy="303"/>
            </a:xfrm>
            <a:custGeom>
              <a:avLst/>
              <a:gdLst>
                <a:gd name="T0" fmla="*/ 94 w 94"/>
                <a:gd name="T1" fmla="*/ 29 h 128"/>
                <a:gd name="T2" fmla="*/ 93 w 94"/>
                <a:gd name="T3" fmla="*/ 28 h 128"/>
                <a:gd name="T4" fmla="*/ 66 w 94"/>
                <a:gd name="T5" fmla="*/ 0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29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29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29"/>
                  </a:ln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5"/>
            <p:cNvSpPr>
              <a:spLocks/>
            </p:cNvSpPr>
            <p:nvPr/>
          </p:nvSpPr>
          <p:spPr bwMode="auto">
            <a:xfrm>
              <a:off x="2276" y="328"/>
              <a:ext cx="99" cy="99"/>
            </a:xfrm>
            <a:custGeom>
              <a:avLst/>
              <a:gdLst>
                <a:gd name="T0" fmla="*/ 23 w 42"/>
                <a:gd name="T1" fmla="*/ 3 h 42"/>
                <a:gd name="T2" fmla="*/ 21 w 42"/>
                <a:gd name="T3" fmla="*/ 0 h 42"/>
                <a:gd name="T4" fmla="*/ 19 w 42"/>
                <a:gd name="T5" fmla="*/ 3 h 42"/>
                <a:gd name="T6" fmla="*/ 19 w 42"/>
                <a:gd name="T7" fmla="*/ 19 h 42"/>
                <a:gd name="T8" fmla="*/ 2 w 42"/>
                <a:gd name="T9" fmla="*/ 19 h 42"/>
                <a:gd name="T10" fmla="*/ 0 w 42"/>
                <a:gd name="T11" fmla="*/ 21 h 42"/>
                <a:gd name="T12" fmla="*/ 2 w 42"/>
                <a:gd name="T13" fmla="*/ 24 h 42"/>
                <a:gd name="T14" fmla="*/ 19 w 42"/>
                <a:gd name="T15" fmla="*/ 24 h 42"/>
                <a:gd name="T16" fmla="*/ 19 w 42"/>
                <a:gd name="T17" fmla="*/ 40 h 42"/>
                <a:gd name="T18" fmla="*/ 21 w 42"/>
                <a:gd name="T19" fmla="*/ 42 h 42"/>
                <a:gd name="T20" fmla="*/ 23 w 42"/>
                <a:gd name="T21" fmla="*/ 40 h 42"/>
                <a:gd name="T22" fmla="*/ 23 w 42"/>
                <a:gd name="T23" fmla="*/ 24 h 42"/>
                <a:gd name="T24" fmla="*/ 40 w 42"/>
                <a:gd name="T25" fmla="*/ 24 h 42"/>
                <a:gd name="T26" fmla="*/ 42 w 42"/>
                <a:gd name="T27" fmla="*/ 21 h 42"/>
                <a:gd name="T28" fmla="*/ 40 w 42"/>
                <a:gd name="T29" fmla="*/ 19 h 42"/>
                <a:gd name="T30" fmla="*/ 23 w 42"/>
                <a:gd name="T31" fmla="*/ 19 h 42"/>
                <a:gd name="T32" fmla="*/ 23 w 42"/>
                <a:gd name="T33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2">
                  <a:moveTo>
                    <a:pt x="23" y="3"/>
                  </a:moveTo>
                  <a:cubicBezTo>
                    <a:pt x="23" y="1"/>
                    <a:pt x="22" y="0"/>
                    <a:pt x="21" y="0"/>
                  </a:cubicBezTo>
                  <a:cubicBezTo>
                    <a:pt x="20" y="0"/>
                    <a:pt x="19" y="1"/>
                    <a:pt x="19" y="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20"/>
                    <a:pt x="0" y="21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20" y="42"/>
                    <a:pt x="21" y="42"/>
                  </a:cubicBezTo>
                  <a:cubicBezTo>
                    <a:pt x="22" y="42"/>
                    <a:pt x="23" y="41"/>
                    <a:pt x="23" y="4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2" y="23"/>
                    <a:pt x="42" y="21"/>
                  </a:cubicBezTo>
                  <a:cubicBezTo>
                    <a:pt x="42" y="20"/>
                    <a:pt x="41" y="19"/>
                    <a:pt x="40" y="19"/>
                  </a:cubicBezTo>
                  <a:cubicBezTo>
                    <a:pt x="23" y="19"/>
                    <a:pt x="23" y="19"/>
                    <a:pt x="23" y="19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6"/>
            <p:cNvSpPr>
              <a:spLocks noEditPoints="1"/>
            </p:cNvSpPr>
            <p:nvPr/>
          </p:nvSpPr>
          <p:spPr bwMode="auto">
            <a:xfrm>
              <a:off x="1609" y="191"/>
              <a:ext cx="222" cy="303"/>
            </a:xfrm>
            <a:custGeom>
              <a:avLst/>
              <a:gdLst>
                <a:gd name="T0" fmla="*/ 94 w 94"/>
                <a:gd name="T1" fmla="*/ 29 h 128"/>
                <a:gd name="T2" fmla="*/ 93 w 94"/>
                <a:gd name="T3" fmla="*/ 28 h 128"/>
                <a:gd name="T4" fmla="*/ 66 w 94"/>
                <a:gd name="T5" fmla="*/ 0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29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29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29"/>
                  </a:ln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7"/>
            <p:cNvSpPr>
              <a:spLocks/>
            </p:cNvSpPr>
            <p:nvPr/>
          </p:nvSpPr>
          <p:spPr bwMode="auto">
            <a:xfrm>
              <a:off x="1661" y="304"/>
              <a:ext cx="108" cy="145"/>
            </a:xfrm>
            <a:custGeom>
              <a:avLst/>
              <a:gdLst>
                <a:gd name="T0" fmla="*/ 25 w 46"/>
                <a:gd name="T1" fmla="*/ 53 h 61"/>
                <a:gd name="T2" fmla="*/ 25 w 46"/>
                <a:gd name="T3" fmla="*/ 2 h 61"/>
                <a:gd name="T4" fmla="*/ 23 w 46"/>
                <a:gd name="T5" fmla="*/ 0 h 61"/>
                <a:gd name="T6" fmla="*/ 20 w 46"/>
                <a:gd name="T7" fmla="*/ 2 h 61"/>
                <a:gd name="T8" fmla="*/ 20 w 46"/>
                <a:gd name="T9" fmla="*/ 53 h 61"/>
                <a:gd name="T10" fmla="*/ 3 w 46"/>
                <a:gd name="T11" fmla="*/ 36 h 61"/>
                <a:gd name="T12" fmla="*/ 2 w 46"/>
                <a:gd name="T13" fmla="*/ 36 h 61"/>
                <a:gd name="T14" fmla="*/ 0 w 46"/>
                <a:gd name="T15" fmla="*/ 36 h 61"/>
                <a:gd name="T16" fmla="*/ 0 w 46"/>
                <a:gd name="T17" fmla="*/ 38 h 61"/>
                <a:gd name="T18" fmla="*/ 0 w 46"/>
                <a:gd name="T19" fmla="*/ 40 h 61"/>
                <a:gd name="T20" fmla="*/ 21 w 46"/>
                <a:gd name="T21" fmla="*/ 61 h 61"/>
                <a:gd name="T22" fmla="*/ 24 w 46"/>
                <a:gd name="T23" fmla="*/ 61 h 61"/>
                <a:gd name="T24" fmla="*/ 45 w 46"/>
                <a:gd name="T25" fmla="*/ 40 h 61"/>
                <a:gd name="T26" fmla="*/ 46 w 46"/>
                <a:gd name="T27" fmla="*/ 38 h 61"/>
                <a:gd name="T28" fmla="*/ 45 w 46"/>
                <a:gd name="T29" fmla="*/ 36 h 61"/>
                <a:gd name="T30" fmla="*/ 42 w 46"/>
                <a:gd name="T31" fmla="*/ 36 h 61"/>
                <a:gd name="T32" fmla="*/ 25 w 46"/>
                <a:gd name="T33" fmla="*/ 5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1">
                  <a:moveTo>
                    <a:pt x="25" y="53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2" y="0"/>
                    <a:pt x="20" y="1"/>
                    <a:pt x="20" y="2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1" y="36"/>
                    <a:pt x="1" y="36"/>
                    <a:pt x="0" y="36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9"/>
                    <a:pt x="0" y="39"/>
                    <a:pt x="0" y="40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2" y="61"/>
                    <a:pt x="24" y="61"/>
                    <a:pt x="24" y="6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6" y="39"/>
                    <a:pt x="46" y="39"/>
                    <a:pt x="46" y="38"/>
                  </a:cubicBezTo>
                  <a:cubicBezTo>
                    <a:pt x="46" y="37"/>
                    <a:pt x="46" y="37"/>
                    <a:pt x="45" y="36"/>
                  </a:cubicBezTo>
                  <a:cubicBezTo>
                    <a:pt x="44" y="35"/>
                    <a:pt x="43" y="35"/>
                    <a:pt x="42" y="36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8"/>
            <p:cNvSpPr>
              <a:spLocks noEditPoints="1"/>
            </p:cNvSpPr>
            <p:nvPr/>
          </p:nvSpPr>
          <p:spPr bwMode="auto">
            <a:xfrm>
              <a:off x="1029" y="191"/>
              <a:ext cx="204" cy="267"/>
            </a:xfrm>
            <a:custGeom>
              <a:avLst/>
              <a:gdLst>
                <a:gd name="T0" fmla="*/ 86 w 86"/>
                <a:gd name="T1" fmla="*/ 29 h 113"/>
                <a:gd name="T2" fmla="*/ 86 w 86"/>
                <a:gd name="T3" fmla="*/ 28 h 113"/>
                <a:gd name="T4" fmla="*/ 58 w 86"/>
                <a:gd name="T5" fmla="*/ 0 h 113"/>
                <a:gd name="T6" fmla="*/ 57 w 86"/>
                <a:gd name="T7" fmla="*/ 0 h 113"/>
                <a:gd name="T8" fmla="*/ 6 w 86"/>
                <a:gd name="T9" fmla="*/ 0 h 113"/>
                <a:gd name="T10" fmla="*/ 0 w 86"/>
                <a:gd name="T11" fmla="*/ 6 h 113"/>
                <a:gd name="T12" fmla="*/ 0 w 86"/>
                <a:gd name="T13" fmla="*/ 107 h 113"/>
                <a:gd name="T14" fmla="*/ 6 w 86"/>
                <a:gd name="T15" fmla="*/ 113 h 113"/>
                <a:gd name="T16" fmla="*/ 81 w 86"/>
                <a:gd name="T17" fmla="*/ 113 h 113"/>
                <a:gd name="T18" fmla="*/ 86 w 86"/>
                <a:gd name="T19" fmla="*/ 107 h 113"/>
                <a:gd name="T20" fmla="*/ 86 w 86"/>
                <a:gd name="T21" fmla="*/ 29 h 113"/>
                <a:gd name="T22" fmla="*/ 57 w 86"/>
                <a:gd name="T23" fmla="*/ 5 h 113"/>
                <a:gd name="T24" fmla="*/ 81 w 86"/>
                <a:gd name="T25" fmla="*/ 29 h 113"/>
                <a:gd name="T26" fmla="*/ 57 w 86"/>
                <a:gd name="T27" fmla="*/ 29 h 113"/>
                <a:gd name="T28" fmla="*/ 57 w 86"/>
                <a:gd name="T29" fmla="*/ 5 h 113"/>
                <a:gd name="T30" fmla="*/ 82 w 86"/>
                <a:gd name="T31" fmla="*/ 108 h 113"/>
                <a:gd name="T32" fmla="*/ 5 w 86"/>
                <a:gd name="T33" fmla="*/ 108 h 113"/>
                <a:gd name="T34" fmla="*/ 5 w 86"/>
                <a:gd name="T35" fmla="*/ 4 h 113"/>
                <a:gd name="T36" fmla="*/ 52 w 86"/>
                <a:gd name="T37" fmla="*/ 4 h 113"/>
                <a:gd name="T38" fmla="*/ 52 w 86"/>
                <a:gd name="T39" fmla="*/ 28 h 113"/>
                <a:gd name="T40" fmla="*/ 58 w 86"/>
                <a:gd name="T41" fmla="*/ 34 h 113"/>
                <a:gd name="T42" fmla="*/ 82 w 86"/>
                <a:gd name="T43" fmla="*/ 34 h 113"/>
                <a:gd name="T44" fmla="*/ 82 w 86"/>
                <a:gd name="T45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113">
                  <a:moveTo>
                    <a:pt x="86" y="29"/>
                  </a:moveTo>
                  <a:cubicBezTo>
                    <a:pt x="86" y="29"/>
                    <a:pt x="86" y="28"/>
                    <a:pt x="86" y="2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0"/>
                    <a:pt x="3" y="113"/>
                    <a:pt x="6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4" y="113"/>
                    <a:pt x="86" y="110"/>
                    <a:pt x="86" y="107"/>
                  </a:cubicBezTo>
                  <a:lnTo>
                    <a:pt x="86" y="29"/>
                  </a:lnTo>
                  <a:close/>
                  <a:moveTo>
                    <a:pt x="57" y="5"/>
                  </a:moveTo>
                  <a:cubicBezTo>
                    <a:pt x="81" y="29"/>
                    <a:pt x="81" y="29"/>
                    <a:pt x="81" y="29"/>
                  </a:cubicBezTo>
                  <a:cubicBezTo>
                    <a:pt x="57" y="29"/>
                    <a:pt x="57" y="29"/>
                    <a:pt x="57" y="29"/>
                  </a:cubicBezTo>
                  <a:lnTo>
                    <a:pt x="57" y="5"/>
                  </a:lnTo>
                  <a:close/>
                  <a:moveTo>
                    <a:pt x="82" y="108"/>
                  </a:moveTo>
                  <a:cubicBezTo>
                    <a:pt x="5" y="108"/>
                    <a:pt x="5" y="108"/>
                    <a:pt x="5" y="10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31"/>
                    <a:pt x="55" y="34"/>
                    <a:pt x="58" y="34"/>
                  </a:cubicBezTo>
                  <a:cubicBezTo>
                    <a:pt x="82" y="34"/>
                    <a:pt x="82" y="34"/>
                    <a:pt x="82" y="34"/>
                  </a:cubicBezTo>
                  <a:lnTo>
                    <a:pt x="82" y="10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9"/>
            <p:cNvSpPr>
              <a:spLocks/>
            </p:cNvSpPr>
            <p:nvPr/>
          </p:nvSpPr>
          <p:spPr bwMode="auto">
            <a:xfrm>
              <a:off x="996" y="226"/>
              <a:ext cx="204" cy="268"/>
            </a:xfrm>
            <a:custGeom>
              <a:avLst/>
              <a:gdLst>
                <a:gd name="T0" fmla="*/ 83 w 86"/>
                <a:gd name="T1" fmla="*/ 108 h 113"/>
                <a:gd name="T2" fmla="*/ 4 w 86"/>
                <a:gd name="T3" fmla="*/ 108 h 113"/>
                <a:gd name="T4" fmla="*/ 4 w 86"/>
                <a:gd name="T5" fmla="*/ 2 h 113"/>
                <a:gd name="T6" fmla="*/ 2 w 86"/>
                <a:gd name="T7" fmla="*/ 0 h 113"/>
                <a:gd name="T8" fmla="*/ 0 w 86"/>
                <a:gd name="T9" fmla="*/ 2 h 113"/>
                <a:gd name="T10" fmla="*/ 0 w 86"/>
                <a:gd name="T11" fmla="*/ 107 h 113"/>
                <a:gd name="T12" fmla="*/ 6 w 86"/>
                <a:gd name="T13" fmla="*/ 113 h 113"/>
                <a:gd name="T14" fmla="*/ 83 w 86"/>
                <a:gd name="T15" fmla="*/ 113 h 113"/>
                <a:gd name="T16" fmla="*/ 86 w 86"/>
                <a:gd name="T17" fmla="*/ 110 h 113"/>
                <a:gd name="T18" fmla="*/ 83 w 86"/>
                <a:gd name="T19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13">
                  <a:moveTo>
                    <a:pt x="83" y="108"/>
                  </a:moveTo>
                  <a:cubicBezTo>
                    <a:pt x="4" y="108"/>
                    <a:pt x="4" y="108"/>
                    <a:pt x="4" y="108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0"/>
                    <a:pt x="2" y="113"/>
                    <a:pt x="6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5" y="113"/>
                    <a:pt x="86" y="112"/>
                    <a:pt x="86" y="110"/>
                  </a:cubicBezTo>
                  <a:cubicBezTo>
                    <a:pt x="86" y="109"/>
                    <a:pt x="85" y="108"/>
                    <a:pt x="83" y="10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0"/>
            <p:cNvSpPr>
              <a:spLocks noEditPoints="1"/>
            </p:cNvSpPr>
            <p:nvPr/>
          </p:nvSpPr>
          <p:spPr bwMode="auto">
            <a:xfrm>
              <a:off x="398" y="191"/>
              <a:ext cx="222" cy="303"/>
            </a:xfrm>
            <a:custGeom>
              <a:avLst/>
              <a:gdLst>
                <a:gd name="T0" fmla="*/ 94 w 94"/>
                <a:gd name="T1" fmla="*/ 29 h 128"/>
                <a:gd name="T2" fmla="*/ 93 w 94"/>
                <a:gd name="T3" fmla="*/ 28 h 128"/>
                <a:gd name="T4" fmla="*/ 66 w 94"/>
                <a:gd name="T5" fmla="*/ 0 h 128"/>
                <a:gd name="T6" fmla="*/ 64 w 94"/>
                <a:gd name="T7" fmla="*/ 0 h 128"/>
                <a:gd name="T8" fmla="*/ 6 w 94"/>
                <a:gd name="T9" fmla="*/ 0 h 128"/>
                <a:gd name="T10" fmla="*/ 0 w 94"/>
                <a:gd name="T11" fmla="*/ 6 h 128"/>
                <a:gd name="T12" fmla="*/ 0 w 94"/>
                <a:gd name="T13" fmla="*/ 122 h 128"/>
                <a:gd name="T14" fmla="*/ 6 w 94"/>
                <a:gd name="T15" fmla="*/ 128 h 128"/>
                <a:gd name="T16" fmla="*/ 88 w 94"/>
                <a:gd name="T17" fmla="*/ 128 h 128"/>
                <a:gd name="T18" fmla="*/ 94 w 94"/>
                <a:gd name="T19" fmla="*/ 122 h 128"/>
                <a:gd name="T20" fmla="*/ 94 w 94"/>
                <a:gd name="T21" fmla="*/ 29 h 128"/>
                <a:gd name="T22" fmla="*/ 64 w 94"/>
                <a:gd name="T23" fmla="*/ 5 h 128"/>
                <a:gd name="T24" fmla="*/ 88 w 94"/>
                <a:gd name="T25" fmla="*/ 29 h 128"/>
                <a:gd name="T26" fmla="*/ 64 w 94"/>
                <a:gd name="T27" fmla="*/ 29 h 128"/>
                <a:gd name="T28" fmla="*/ 64 w 94"/>
                <a:gd name="T29" fmla="*/ 5 h 128"/>
                <a:gd name="T30" fmla="*/ 89 w 94"/>
                <a:gd name="T31" fmla="*/ 123 h 128"/>
                <a:gd name="T32" fmla="*/ 5 w 94"/>
                <a:gd name="T33" fmla="*/ 123 h 128"/>
                <a:gd name="T34" fmla="*/ 5 w 94"/>
                <a:gd name="T35" fmla="*/ 4 h 128"/>
                <a:gd name="T36" fmla="*/ 60 w 94"/>
                <a:gd name="T37" fmla="*/ 4 h 128"/>
                <a:gd name="T38" fmla="*/ 60 w 94"/>
                <a:gd name="T39" fmla="*/ 28 h 128"/>
                <a:gd name="T40" fmla="*/ 66 w 94"/>
                <a:gd name="T41" fmla="*/ 34 h 128"/>
                <a:gd name="T42" fmla="*/ 89 w 94"/>
                <a:gd name="T43" fmla="*/ 34 h 128"/>
                <a:gd name="T44" fmla="*/ 89 w 94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" h="128">
                  <a:moveTo>
                    <a:pt x="94" y="29"/>
                  </a:moveTo>
                  <a:cubicBezTo>
                    <a:pt x="94" y="29"/>
                    <a:pt x="93" y="28"/>
                    <a:pt x="93" y="2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1" y="128"/>
                    <a:pt x="94" y="125"/>
                    <a:pt x="94" y="122"/>
                  </a:cubicBezTo>
                  <a:lnTo>
                    <a:pt x="94" y="29"/>
                  </a:lnTo>
                  <a:close/>
                  <a:moveTo>
                    <a:pt x="64" y="5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64" y="29"/>
                    <a:pt x="64" y="29"/>
                    <a:pt x="64" y="29"/>
                  </a:cubicBezTo>
                  <a:lnTo>
                    <a:pt x="64" y="5"/>
                  </a:lnTo>
                  <a:close/>
                  <a:moveTo>
                    <a:pt x="8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31"/>
                    <a:pt x="62" y="34"/>
                    <a:pt x="66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495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68325" y="298450"/>
            <a:ext cx="11060113" cy="6254750"/>
            <a:chOff x="358" y="188"/>
            <a:chExt cx="6967" cy="3940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7017" y="3839"/>
              <a:ext cx="303" cy="274"/>
            </a:xfrm>
            <a:custGeom>
              <a:avLst/>
              <a:gdLst>
                <a:gd name="T0" fmla="*/ 126 w 128"/>
                <a:gd name="T1" fmla="*/ 59 h 116"/>
                <a:gd name="T2" fmla="*/ 121 w 128"/>
                <a:gd name="T3" fmla="*/ 59 h 116"/>
                <a:gd name="T4" fmla="*/ 121 w 128"/>
                <a:gd name="T5" fmla="*/ 21 h 116"/>
                <a:gd name="T6" fmla="*/ 100 w 128"/>
                <a:gd name="T7" fmla="*/ 0 h 116"/>
                <a:gd name="T8" fmla="*/ 79 w 128"/>
                <a:gd name="T9" fmla="*/ 20 h 116"/>
                <a:gd name="T10" fmla="*/ 79 w 128"/>
                <a:gd name="T11" fmla="*/ 21 h 116"/>
                <a:gd name="T12" fmla="*/ 78 w 128"/>
                <a:gd name="T13" fmla="*/ 21 h 116"/>
                <a:gd name="T14" fmla="*/ 64 w 128"/>
                <a:gd name="T15" fmla="*/ 38 h 116"/>
                <a:gd name="T16" fmla="*/ 64 w 128"/>
                <a:gd name="T17" fmla="*/ 42 h 116"/>
                <a:gd name="T18" fmla="*/ 66 w 128"/>
                <a:gd name="T19" fmla="*/ 44 h 116"/>
                <a:gd name="T20" fmla="*/ 96 w 128"/>
                <a:gd name="T21" fmla="*/ 44 h 116"/>
                <a:gd name="T22" fmla="*/ 98 w 128"/>
                <a:gd name="T23" fmla="*/ 42 h 116"/>
                <a:gd name="T24" fmla="*/ 98 w 128"/>
                <a:gd name="T25" fmla="*/ 38 h 116"/>
                <a:gd name="T26" fmla="*/ 85 w 128"/>
                <a:gd name="T27" fmla="*/ 21 h 116"/>
                <a:gd name="T28" fmla="*/ 83 w 128"/>
                <a:gd name="T29" fmla="*/ 21 h 116"/>
                <a:gd name="T30" fmla="*/ 84 w 128"/>
                <a:gd name="T31" fmla="*/ 20 h 116"/>
                <a:gd name="T32" fmla="*/ 100 w 128"/>
                <a:gd name="T33" fmla="*/ 5 h 116"/>
                <a:gd name="T34" fmla="*/ 116 w 128"/>
                <a:gd name="T35" fmla="*/ 21 h 116"/>
                <a:gd name="T36" fmla="*/ 116 w 128"/>
                <a:gd name="T37" fmla="*/ 59 h 116"/>
                <a:gd name="T38" fmla="*/ 2 w 128"/>
                <a:gd name="T39" fmla="*/ 59 h 116"/>
                <a:gd name="T40" fmla="*/ 0 w 128"/>
                <a:gd name="T41" fmla="*/ 62 h 116"/>
                <a:gd name="T42" fmla="*/ 2 w 128"/>
                <a:gd name="T43" fmla="*/ 64 h 116"/>
                <a:gd name="T44" fmla="*/ 7 w 128"/>
                <a:gd name="T45" fmla="*/ 64 h 116"/>
                <a:gd name="T46" fmla="*/ 7 w 128"/>
                <a:gd name="T47" fmla="*/ 102 h 116"/>
                <a:gd name="T48" fmla="*/ 13 w 128"/>
                <a:gd name="T49" fmla="*/ 108 h 116"/>
                <a:gd name="T50" fmla="*/ 22 w 128"/>
                <a:gd name="T51" fmla="*/ 108 h 116"/>
                <a:gd name="T52" fmla="*/ 22 w 128"/>
                <a:gd name="T53" fmla="*/ 113 h 116"/>
                <a:gd name="T54" fmla="*/ 25 w 128"/>
                <a:gd name="T55" fmla="*/ 116 h 116"/>
                <a:gd name="T56" fmla="*/ 27 w 128"/>
                <a:gd name="T57" fmla="*/ 113 h 116"/>
                <a:gd name="T58" fmla="*/ 27 w 128"/>
                <a:gd name="T59" fmla="*/ 108 h 116"/>
                <a:gd name="T60" fmla="*/ 101 w 128"/>
                <a:gd name="T61" fmla="*/ 108 h 116"/>
                <a:gd name="T62" fmla="*/ 101 w 128"/>
                <a:gd name="T63" fmla="*/ 113 h 116"/>
                <a:gd name="T64" fmla="*/ 103 w 128"/>
                <a:gd name="T65" fmla="*/ 116 h 116"/>
                <a:gd name="T66" fmla="*/ 106 w 128"/>
                <a:gd name="T67" fmla="*/ 113 h 116"/>
                <a:gd name="T68" fmla="*/ 106 w 128"/>
                <a:gd name="T69" fmla="*/ 108 h 116"/>
                <a:gd name="T70" fmla="*/ 115 w 128"/>
                <a:gd name="T71" fmla="*/ 108 h 116"/>
                <a:gd name="T72" fmla="*/ 121 w 128"/>
                <a:gd name="T73" fmla="*/ 102 h 116"/>
                <a:gd name="T74" fmla="*/ 121 w 128"/>
                <a:gd name="T75" fmla="*/ 64 h 116"/>
                <a:gd name="T76" fmla="*/ 126 w 128"/>
                <a:gd name="T77" fmla="*/ 64 h 116"/>
                <a:gd name="T78" fmla="*/ 128 w 128"/>
                <a:gd name="T79" fmla="*/ 62 h 116"/>
                <a:gd name="T80" fmla="*/ 126 w 128"/>
                <a:gd name="T81" fmla="*/ 59 h 116"/>
                <a:gd name="T82" fmla="*/ 94 w 128"/>
                <a:gd name="T83" fmla="*/ 38 h 116"/>
                <a:gd name="T84" fmla="*/ 94 w 128"/>
                <a:gd name="T85" fmla="*/ 39 h 116"/>
                <a:gd name="T86" fmla="*/ 69 w 128"/>
                <a:gd name="T87" fmla="*/ 39 h 116"/>
                <a:gd name="T88" fmla="*/ 69 w 128"/>
                <a:gd name="T89" fmla="*/ 38 h 116"/>
                <a:gd name="T90" fmla="*/ 81 w 128"/>
                <a:gd name="T91" fmla="*/ 25 h 116"/>
                <a:gd name="T92" fmla="*/ 94 w 128"/>
                <a:gd name="T93" fmla="*/ 38 h 116"/>
                <a:gd name="T94" fmla="*/ 116 w 128"/>
                <a:gd name="T95" fmla="*/ 104 h 116"/>
                <a:gd name="T96" fmla="*/ 12 w 128"/>
                <a:gd name="T97" fmla="*/ 104 h 116"/>
                <a:gd name="T98" fmla="*/ 12 w 128"/>
                <a:gd name="T99" fmla="*/ 64 h 116"/>
                <a:gd name="T100" fmla="*/ 116 w 128"/>
                <a:gd name="T101" fmla="*/ 64 h 116"/>
                <a:gd name="T102" fmla="*/ 116 w 128"/>
                <a:gd name="T103" fmla="*/ 10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8" h="116">
                  <a:moveTo>
                    <a:pt x="126" y="59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1" y="21"/>
                    <a:pt x="121" y="21"/>
                    <a:pt x="121" y="21"/>
                  </a:cubicBezTo>
                  <a:cubicBezTo>
                    <a:pt x="121" y="10"/>
                    <a:pt x="111" y="0"/>
                    <a:pt x="100" y="0"/>
                  </a:cubicBezTo>
                  <a:cubicBezTo>
                    <a:pt x="89" y="0"/>
                    <a:pt x="80" y="9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0" y="23"/>
                    <a:pt x="64" y="30"/>
                    <a:pt x="64" y="38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43"/>
                    <a:pt x="65" y="44"/>
                    <a:pt x="66" y="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7" y="44"/>
                    <a:pt x="98" y="43"/>
                    <a:pt x="98" y="42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0"/>
                    <a:pt x="93" y="23"/>
                    <a:pt x="85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11"/>
                    <a:pt x="91" y="5"/>
                    <a:pt x="100" y="5"/>
                  </a:cubicBezTo>
                  <a:cubicBezTo>
                    <a:pt x="109" y="5"/>
                    <a:pt x="116" y="12"/>
                    <a:pt x="116" y="21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60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7" y="106"/>
                    <a:pt x="10" y="108"/>
                    <a:pt x="13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2" y="115"/>
                    <a:pt x="23" y="116"/>
                    <a:pt x="25" y="116"/>
                  </a:cubicBezTo>
                  <a:cubicBezTo>
                    <a:pt x="26" y="116"/>
                    <a:pt x="27" y="115"/>
                    <a:pt x="27" y="113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5"/>
                    <a:pt x="102" y="116"/>
                    <a:pt x="103" y="116"/>
                  </a:cubicBezTo>
                  <a:cubicBezTo>
                    <a:pt x="105" y="116"/>
                    <a:pt x="106" y="115"/>
                    <a:pt x="106" y="113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8" y="108"/>
                    <a:pt x="121" y="106"/>
                    <a:pt x="121" y="102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3"/>
                    <a:pt x="128" y="62"/>
                  </a:cubicBezTo>
                  <a:cubicBezTo>
                    <a:pt x="128" y="60"/>
                    <a:pt x="127" y="59"/>
                    <a:pt x="126" y="59"/>
                  </a:cubicBezTo>
                  <a:close/>
                  <a:moveTo>
                    <a:pt x="94" y="38"/>
                  </a:moveTo>
                  <a:cubicBezTo>
                    <a:pt x="94" y="39"/>
                    <a:pt x="94" y="39"/>
                    <a:pt x="9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1"/>
                    <a:pt x="74" y="25"/>
                    <a:pt x="81" y="25"/>
                  </a:cubicBezTo>
                  <a:cubicBezTo>
                    <a:pt x="88" y="25"/>
                    <a:pt x="94" y="31"/>
                    <a:pt x="94" y="38"/>
                  </a:cubicBezTo>
                  <a:close/>
                  <a:moveTo>
                    <a:pt x="116" y="104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6" y="64"/>
                    <a:pt x="116" y="64"/>
                    <a:pt x="116" y="64"/>
                  </a:cubicBezTo>
                  <a:lnTo>
                    <a:pt x="116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6412" y="3846"/>
              <a:ext cx="303" cy="260"/>
            </a:xfrm>
            <a:custGeom>
              <a:avLst/>
              <a:gdLst>
                <a:gd name="T0" fmla="*/ 126 w 128"/>
                <a:gd name="T1" fmla="*/ 52 h 110"/>
                <a:gd name="T2" fmla="*/ 85 w 128"/>
                <a:gd name="T3" fmla="*/ 52 h 110"/>
                <a:gd name="T4" fmla="*/ 85 w 128"/>
                <a:gd name="T5" fmla="*/ 42 h 110"/>
                <a:gd name="T6" fmla="*/ 101 w 128"/>
                <a:gd name="T7" fmla="*/ 42 h 110"/>
                <a:gd name="T8" fmla="*/ 103 w 128"/>
                <a:gd name="T9" fmla="*/ 40 h 110"/>
                <a:gd name="T10" fmla="*/ 103 w 128"/>
                <a:gd name="T11" fmla="*/ 3 h 110"/>
                <a:gd name="T12" fmla="*/ 101 w 128"/>
                <a:gd name="T13" fmla="*/ 0 h 110"/>
                <a:gd name="T14" fmla="*/ 27 w 128"/>
                <a:gd name="T15" fmla="*/ 0 h 110"/>
                <a:gd name="T16" fmla="*/ 25 w 128"/>
                <a:gd name="T17" fmla="*/ 3 h 110"/>
                <a:gd name="T18" fmla="*/ 25 w 128"/>
                <a:gd name="T19" fmla="*/ 40 h 110"/>
                <a:gd name="T20" fmla="*/ 27 w 128"/>
                <a:gd name="T21" fmla="*/ 42 h 110"/>
                <a:gd name="T22" fmla="*/ 43 w 128"/>
                <a:gd name="T23" fmla="*/ 42 h 110"/>
                <a:gd name="T24" fmla="*/ 43 w 128"/>
                <a:gd name="T25" fmla="*/ 52 h 110"/>
                <a:gd name="T26" fmla="*/ 2 w 128"/>
                <a:gd name="T27" fmla="*/ 52 h 110"/>
                <a:gd name="T28" fmla="*/ 0 w 128"/>
                <a:gd name="T29" fmla="*/ 55 h 110"/>
                <a:gd name="T30" fmla="*/ 0 w 128"/>
                <a:gd name="T31" fmla="*/ 107 h 110"/>
                <a:gd name="T32" fmla="*/ 2 w 128"/>
                <a:gd name="T33" fmla="*/ 110 h 110"/>
                <a:gd name="T34" fmla="*/ 17 w 128"/>
                <a:gd name="T35" fmla="*/ 110 h 110"/>
                <a:gd name="T36" fmla="*/ 19 w 128"/>
                <a:gd name="T37" fmla="*/ 107 h 110"/>
                <a:gd name="T38" fmla="*/ 19 w 128"/>
                <a:gd name="T39" fmla="*/ 94 h 110"/>
                <a:gd name="T40" fmla="*/ 109 w 128"/>
                <a:gd name="T41" fmla="*/ 94 h 110"/>
                <a:gd name="T42" fmla="*/ 109 w 128"/>
                <a:gd name="T43" fmla="*/ 107 h 110"/>
                <a:gd name="T44" fmla="*/ 111 w 128"/>
                <a:gd name="T45" fmla="*/ 110 h 110"/>
                <a:gd name="T46" fmla="*/ 126 w 128"/>
                <a:gd name="T47" fmla="*/ 110 h 110"/>
                <a:gd name="T48" fmla="*/ 128 w 128"/>
                <a:gd name="T49" fmla="*/ 107 h 110"/>
                <a:gd name="T50" fmla="*/ 128 w 128"/>
                <a:gd name="T51" fmla="*/ 55 h 110"/>
                <a:gd name="T52" fmla="*/ 126 w 128"/>
                <a:gd name="T53" fmla="*/ 52 h 110"/>
                <a:gd name="T54" fmla="*/ 29 w 128"/>
                <a:gd name="T55" fmla="*/ 38 h 110"/>
                <a:gd name="T56" fmla="*/ 29 w 128"/>
                <a:gd name="T57" fmla="*/ 5 h 110"/>
                <a:gd name="T58" fmla="*/ 99 w 128"/>
                <a:gd name="T59" fmla="*/ 5 h 110"/>
                <a:gd name="T60" fmla="*/ 99 w 128"/>
                <a:gd name="T61" fmla="*/ 38 h 110"/>
                <a:gd name="T62" fmla="*/ 29 w 128"/>
                <a:gd name="T63" fmla="*/ 38 h 110"/>
                <a:gd name="T64" fmla="*/ 81 w 128"/>
                <a:gd name="T65" fmla="*/ 42 h 110"/>
                <a:gd name="T66" fmla="*/ 81 w 128"/>
                <a:gd name="T67" fmla="*/ 52 h 110"/>
                <a:gd name="T68" fmla="*/ 47 w 128"/>
                <a:gd name="T69" fmla="*/ 52 h 110"/>
                <a:gd name="T70" fmla="*/ 47 w 128"/>
                <a:gd name="T71" fmla="*/ 42 h 110"/>
                <a:gd name="T72" fmla="*/ 81 w 128"/>
                <a:gd name="T73" fmla="*/ 42 h 110"/>
                <a:gd name="T74" fmla="*/ 62 w 128"/>
                <a:gd name="T75" fmla="*/ 89 h 110"/>
                <a:gd name="T76" fmla="*/ 19 w 128"/>
                <a:gd name="T77" fmla="*/ 89 h 110"/>
                <a:gd name="T78" fmla="*/ 19 w 128"/>
                <a:gd name="T79" fmla="*/ 72 h 110"/>
                <a:gd name="T80" fmla="*/ 62 w 128"/>
                <a:gd name="T81" fmla="*/ 72 h 110"/>
                <a:gd name="T82" fmla="*/ 62 w 128"/>
                <a:gd name="T83" fmla="*/ 89 h 110"/>
                <a:gd name="T84" fmla="*/ 109 w 128"/>
                <a:gd name="T85" fmla="*/ 89 h 110"/>
                <a:gd name="T86" fmla="*/ 66 w 128"/>
                <a:gd name="T87" fmla="*/ 89 h 110"/>
                <a:gd name="T88" fmla="*/ 66 w 128"/>
                <a:gd name="T89" fmla="*/ 72 h 110"/>
                <a:gd name="T90" fmla="*/ 109 w 128"/>
                <a:gd name="T91" fmla="*/ 72 h 110"/>
                <a:gd name="T92" fmla="*/ 109 w 128"/>
                <a:gd name="T93" fmla="*/ 89 h 110"/>
                <a:gd name="T94" fmla="*/ 123 w 128"/>
                <a:gd name="T95" fmla="*/ 105 h 110"/>
                <a:gd name="T96" fmla="*/ 113 w 128"/>
                <a:gd name="T97" fmla="*/ 105 h 110"/>
                <a:gd name="T98" fmla="*/ 113 w 128"/>
                <a:gd name="T99" fmla="*/ 67 h 110"/>
                <a:gd name="T100" fmla="*/ 15 w 128"/>
                <a:gd name="T101" fmla="*/ 67 h 110"/>
                <a:gd name="T102" fmla="*/ 15 w 128"/>
                <a:gd name="T103" fmla="*/ 105 h 110"/>
                <a:gd name="T104" fmla="*/ 5 w 128"/>
                <a:gd name="T105" fmla="*/ 105 h 110"/>
                <a:gd name="T106" fmla="*/ 5 w 128"/>
                <a:gd name="T107" fmla="*/ 57 h 110"/>
                <a:gd name="T108" fmla="*/ 123 w 128"/>
                <a:gd name="T109" fmla="*/ 57 h 110"/>
                <a:gd name="T110" fmla="*/ 123 w 128"/>
                <a:gd name="T111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10">
                  <a:moveTo>
                    <a:pt x="126" y="52"/>
                  </a:moveTo>
                  <a:cubicBezTo>
                    <a:pt x="85" y="52"/>
                    <a:pt x="85" y="52"/>
                    <a:pt x="85" y="5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2" y="42"/>
                    <a:pt x="103" y="41"/>
                    <a:pt x="103" y="40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1"/>
                    <a:pt x="102" y="0"/>
                    <a:pt x="10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6" y="42"/>
                    <a:pt x="27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9"/>
                    <a:pt x="1" y="110"/>
                    <a:pt x="2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0"/>
                    <a:pt x="19" y="109"/>
                    <a:pt x="19" y="107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9"/>
                    <a:pt x="110" y="110"/>
                    <a:pt x="111" y="110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27" y="110"/>
                    <a:pt x="128" y="109"/>
                    <a:pt x="128" y="107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3"/>
                    <a:pt x="127" y="52"/>
                    <a:pt x="126" y="52"/>
                  </a:cubicBezTo>
                  <a:close/>
                  <a:moveTo>
                    <a:pt x="29" y="38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9" y="38"/>
                    <a:pt x="99" y="38"/>
                    <a:pt x="99" y="38"/>
                  </a:cubicBezTo>
                  <a:lnTo>
                    <a:pt x="29" y="38"/>
                  </a:lnTo>
                  <a:close/>
                  <a:moveTo>
                    <a:pt x="81" y="42"/>
                  </a:moveTo>
                  <a:cubicBezTo>
                    <a:pt x="81" y="52"/>
                    <a:pt x="81" y="52"/>
                    <a:pt x="81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42"/>
                    <a:pt x="47" y="42"/>
                    <a:pt x="47" y="42"/>
                  </a:cubicBezTo>
                  <a:lnTo>
                    <a:pt x="81" y="42"/>
                  </a:lnTo>
                  <a:close/>
                  <a:moveTo>
                    <a:pt x="62" y="89"/>
                  </a:moveTo>
                  <a:cubicBezTo>
                    <a:pt x="19" y="89"/>
                    <a:pt x="19" y="89"/>
                    <a:pt x="19" y="8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62" y="72"/>
                    <a:pt x="62" y="72"/>
                    <a:pt x="62" y="72"/>
                  </a:cubicBezTo>
                  <a:lnTo>
                    <a:pt x="62" y="89"/>
                  </a:lnTo>
                  <a:close/>
                  <a:moveTo>
                    <a:pt x="109" y="89"/>
                  </a:moveTo>
                  <a:cubicBezTo>
                    <a:pt x="66" y="89"/>
                    <a:pt x="66" y="89"/>
                    <a:pt x="66" y="89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109" y="72"/>
                    <a:pt x="109" y="72"/>
                    <a:pt x="109" y="72"/>
                  </a:cubicBezTo>
                  <a:lnTo>
                    <a:pt x="109" y="89"/>
                  </a:lnTo>
                  <a:close/>
                  <a:moveTo>
                    <a:pt x="123" y="105"/>
                  </a:moveTo>
                  <a:cubicBezTo>
                    <a:pt x="113" y="105"/>
                    <a:pt x="113" y="105"/>
                    <a:pt x="113" y="105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23" y="10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806" y="3884"/>
              <a:ext cx="303" cy="184"/>
            </a:xfrm>
            <a:custGeom>
              <a:avLst/>
              <a:gdLst>
                <a:gd name="T0" fmla="*/ 126 w 128"/>
                <a:gd name="T1" fmla="*/ 0 h 78"/>
                <a:gd name="T2" fmla="*/ 2 w 128"/>
                <a:gd name="T3" fmla="*/ 0 h 78"/>
                <a:gd name="T4" fmla="*/ 0 w 128"/>
                <a:gd name="T5" fmla="*/ 2 h 78"/>
                <a:gd name="T6" fmla="*/ 0 w 128"/>
                <a:gd name="T7" fmla="*/ 76 h 78"/>
                <a:gd name="T8" fmla="*/ 2 w 128"/>
                <a:gd name="T9" fmla="*/ 78 h 78"/>
                <a:gd name="T10" fmla="*/ 17 w 128"/>
                <a:gd name="T11" fmla="*/ 78 h 78"/>
                <a:gd name="T12" fmla="*/ 19 w 128"/>
                <a:gd name="T13" fmla="*/ 76 h 78"/>
                <a:gd name="T14" fmla="*/ 19 w 128"/>
                <a:gd name="T15" fmla="*/ 19 h 78"/>
                <a:gd name="T16" fmla="*/ 64 w 128"/>
                <a:gd name="T17" fmla="*/ 19 h 78"/>
                <a:gd name="T18" fmla="*/ 64 w 128"/>
                <a:gd name="T19" fmla="*/ 76 h 78"/>
                <a:gd name="T20" fmla="*/ 66 w 128"/>
                <a:gd name="T21" fmla="*/ 78 h 78"/>
                <a:gd name="T22" fmla="*/ 126 w 128"/>
                <a:gd name="T23" fmla="*/ 78 h 78"/>
                <a:gd name="T24" fmla="*/ 128 w 128"/>
                <a:gd name="T25" fmla="*/ 76 h 78"/>
                <a:gd name="T26" fmla="*/ 128 w 128"/>
                <a:gd name="T27" fmla="*/ 2 h 78"/>
                <a:gd name="T28" fmla="*/ 126 w 128"/>
                <a:gd name="T29" fmla="*/ 0 h 78"/>
                <a:gd name="T30" fmla="*/ 109 w 128"/>
                <a:gd name="T31" fmla="*/ 74 h 78"/>
                <a:gd name="T32" fmla="*/ 69 w 128"/>
                <a:gd name="T33" fmla="*/ 74 h 78"/>
                <a:gd name="T34" fmla="*/ 69 w 128"/>
                <a:gd name="T35" fmla="*/ 49 h 78"/>
                <a:gd name="T36" fmla="*/ 109 w 128"/>
                <a:gd name="T37" fmla="*/ 49 h 78"/>
                <a:gd name="T38" fmla="*/ 109 w 128"/>
                <a:gd name="T39" fmla="*/ 74 h 78"/>
                <a:gd name="T40" fmla="*/ 109 w 128"/>
                <a:gd name="T41" fmla="*/ 44 h 78"/>
                <a:gd name="T42" fmla="*/ 69 w 128"/>
                <a:gd name="T43" fmla="*/ 44 h 78"/>
                <a:gd name="T44" fmla="*/ 69 w 128"/>
                <a:gd name="T45" fmla="*/ 19 h 78"/>
                <a:gd name="T46" fmla="*/ 109 w 128"/>
                <a:gd name="T47" fmla="*/ 19 h 78"/>
                <a:gd name="T48" fmla="*/ 109 w 128"/>
                <a:gd name="T49" fmla="*/ 44 h 78"/>
                <a:gd name="T50" fmla="*/ 123 w 128"/>
                <a:gd name="T51" fmla="*/ 74 h 78"/>
                <a:gd name="T52" fmla="*/ 113 w 128"/>
                <a:gd name="T53" fmla="*/ 74 h 78"/>
                <a:gd name="T54" fmla="*/ 113 w 128"/>
                <a:gd name="T55" fmla="*/ 14 h 78"/>
                <a:gd name="T56" fmla="*/ 15 w 128"/>
                <a:gd name="T57" fmla="*/ 14 h 78"/>
                <a:gd name="T58" fmla="*/ 15 w 128"/>
                <a:gd name="T59" fmla="*/ 74 h 78"/>
                <a:gd name="T60" fmla="*/ 5 w 128"/>
                <a:gd name="T61" fmla="*/ 74 h 78"/>
                <a:gd name="T62" fmla="*/ 5 w 128"/>
                <a:gd name="T63" fmla="*/ 4 h 78"/>
                <a:gd name="T64" fmla="*/ 123 w 128"/>
                <a:gd name="T65" fmla="*/ 4 h 78"/>
                <a:gd name="T66" fmla="*/ 123 w 128"/>
                <a:gd name="T67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78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2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8" y="78"/>
                    <a:pt x="19" y="77"/>
                    <a:pt x="19" y="76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7"/>
                    <a:pt x="65" y="78"/>
                    <a:pt x="66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8" y="77"/>
                    <a:pt x="128" y="76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  <a:moveTo>
                    <a:pt x="109" y="74"/>
                  </a:moveTo>
                  <a:cubicBezTo>
                    <a:pt x="69" y="74"/>
                    <a:pt x="69" y="74"/>
                    <a:pt x="69" y="7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09" y="74"/>
                  </a:lnTo>
                  <a:close/>
                  <a:moveTo>
                    <a:pt x="109" y="44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109" y="19"/>
                    <a:pt x="109" y="19"/>
                    <a:pt x="109" y="19"/>
                  </a:cubicBezTo>
                  <a:lnTo>
                    <a:pt x="109" y="44"/>
                  </a:lnTo>
                  <a:close/>
                  <a:moveTo>
                    <a:pt x="123" y="74"/>
                  </a:moveTo>
                  <a:cubicBezTo>
                    <a:pt x="113" y="74"/>
                    <a:pt x="113" y="74"/>
                    <a:pt x="113" y="74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3" y="4"/>
                    <a:pt x="123" y="4"/>
                    <a:pt x="123" y="4"/>
                  </a:cubicBezTo>
                  <a:lnTo>
                    <a:pt x="123" y="7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6010" y="3955"/>
              <a:ext cx="12" cy="1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6010" y="4026"/>
              <a:ext cx="12" cy="1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5251" y="3825"/>
              <a:ext cx="203" cy="303"/>
            </a:xfrm>
            <a:custGeom>
              <a:avLst/>
              <a:gdLst>
                <a:gd name="T0" fmla="*/ 84 w 86"/>
                <a:gd name="T1" fmla="*/ 0 h 128"/>
                <a:gd name="T2" fmla="*/ 2 w 86"/>
                <a:gd name="T3" fmla="*/ 0 h 128"/>
                <a:gd name="T4" fmla="*/ 0 w 86"/>
                <a:gd name="T5" fmla="*/ 2 h 128"/>
                <a:gd name="T6" fmla="*/ 0 w 86"/>
                <a:gd name="T7" fmla="*/ 126 h 128"/>
                <a:gd name="T8" fmla="*/ 2 w 86"/>
                <a:gd name="T9" fmla="*/ 128 h 128"/>
                <a:gd name="T10" fmla="*/ 84 w 86"/>
                <a:gd name="T11" fmla="*/ 128 h 128"/>
                <a:gd name="T12" fmla="*/ 86 w 86"/>
                <a:gd name="T13" fmla="*/ 126 h 128"/>
                <a:gd name="T14" fmla="*/ 86 w 86"/>
                <a:gd name="T15" fmla="*/ 2 h 128"/>
                <a:gd name="T16" fmla="*/ 84 w 86"/>
                <a:gd name="T17" fmla="*/ 0 h 128"/>
                <a:gd name="T18" fmla="*/ 41 w 86"/>
                <a:gd name="T19" fmla="*/ 123 h 128"/>
                <a:gd name="T20" fmla="*/ 4 w 86"/>
                <a:gd name="T21" fmla="*/ 123 h 128"/>
                <a:gd name="T22" fmla="*/ 4 w 86"/>
                <a:gd name="T23" fmla="*/ 71 h 128"/>
                <a:gd name="T24" fmla="*/ 41 w 86"/>
                <a:gd name="T25" fmla="*/ 71 h 128"/>
                <a:gd name="T26" fmla="*/ 41 w 86"/>
                <a:gd name="T27" fmla="*/ 123 h 128"/>
                <a:gd name="T28" fmla="*/ 82 w 86"/>
                <a:gd name="T29" fmla="*/ 123 h 128"/>
                <a:gd name="T30" fmla="*/ 45 w 86"/>
                <a:gd name="T31" fmla="*/ 123 h 128"/>
                <a:gd name="T32" fmla="*/ 45 w 86"/>
                <a:gd name="T33" fmla="*/ 71 h 128"/>
                <a:gd name="T34" fmla="*/ 82 w 86"/>
                <a:gd name="T35" fmla="*/ 71 h 128"/>
                <a:gd name="T36" fmla="*/ 82 w 86"/>
                <a:gd name="T37" fmla="*/ 123 h 128"/>
                <a:gd name="T38" fmla="*/ 82 w 86"/>
                <a:gd name="T39" fmla="*/ 67 h 128"/>
                <a:gd name="T40" fmla="*/ 4 w 86"/>
                <a:gd name="T41" fmla="*/ 67 h 128"/>
                <a:gd name="T42" fmla="*/ 4 w 86"/>
                <a:gd name="T43" fmla="*/ 38 h 128"/>
                <a:gd name="T44" fmla="*/ 82 w 86"/>
                <a:gd name="T45" fmla="*/ 38 h 128"/>
                <a:gd name="T46" fmla="*/ 82 w 86"/>
                <a:gd name="T47" fmla="*/ 67 h 128"/>
                <a:gd name="T48" fmla="*/ 82 w 86"/>
                <a:gd name="T49" fmla="*/ 33 h 128"/>
                <a:gd name="T50" fmla="*/ 4 w 86"/>
                <a:gd name="T51" fmla="*/ 33 h 128"/>
                <a:gd name="T52" fmla="*/ 4 w 86"/>
                <a:gd name="T53" fmla="*/ 5 h 128"/>
                <a:gd name="T54" fmla="*/ 82 w 86"/>
                <a:gd name="T55" fmla="*/ 5 h 128"/>
                <a:gd name="T56" fmla="*/ 82 w 86"/>
                <a:gd name="T57" fmla="*/ 3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128">
                  <a:moveTo>
                    <a:pt x="8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5" y="128"/>
                    <a:pt x="86" y="127"/>
                    <a:pt x="86" y="126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6" y="1"/>
                    <a:pt x="85" y="0"/>
                    <a:pt x="84" y="0"/>
                  </a:cubicBezTo>
                  <a:close/>
                  <a:moveTo>
                    <a:pt x="41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1" y="71"/>
                    <a:pt x="41" y="71"/>
                    <a:pt x="41" y="71"/>
                  </a:cubicBezTo>
                  <a:lnTo>
                    <a:pt x="41" y="123"/>
                  </a:lnTo>
                  <a:close/>
                  <a:moveTo>
                    <a:pt x="82" y="123"/>
                  </a:moveTo>
                  <a:cubicBezTo>
                    <a:pt x="45" y="123"/>
                    <a:pt x="45" y="123"/>
                    <a:pt x="45" y="12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82" y="71"/>
                    <a:pt x="82" y="71"/>
                    <a:pt x="82" y="71"/>
                  </a:cubicBezTo>
                  <a:lnTo>
                    <a:pt x="82" y="123"/>
                  </a:lnTo>
                  <a:close/>
                  <a:moveTo>
                    <a:pt x="82" y="67"/>
                  </a:moveTo>
                  <a:cubicBezTo>
                    <a:pt x="4" y="67"/>
                    <a:pt x="4" y="67"/>
                    <a:pt x="4" y="6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82" y="38"/>
                    <a:pt x="82" y="38"/>
                    <a:pt x="82" y="38"/>
                  </a:cubicBezTo>
                  <a:lnTo>
                    <a:pt x="82" y="67"/>
                  </a:lnTo>
                  <a:close/>
                  <a:moveTo>
                    <a:pt x="82" y="33"/>
                  </a:moveTo>
                  <a:cubicBezTo>
                    <a:pt x="4" y="33"/>
                    <a:pt x="4" y="33"/>
                    <a:pt x="4" y="3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2" y="5"/>
                    <a:pt x="82" y="5"/>
                    <a:pt x="82" y="5"/>
                  </a:cubicBezTo>
                  <a:lnTo>
                    <a:pt x="82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312" y="4033"/>
              <a:ext cx="10" cy="45"/>
            </a:xfrm>
            <a:custGeom>
              <a:avLst/>
              <a:gdLst>
                <a:gd name="T0" fmla="*/ 2 w 4"/>
                <a:gd name="T1" fmla="*/ 19 h 19"/>
                <a:gd name="T2" fmla="*/ 4 w 4"/>
                <a:gd name="T3" fmla="*/ 17 h 19"/>
                <a:gd name="T4" fmla="*/ 4 w 4"/>
                <a:gd name="T5" fmla="*/ 2 h 19"/>
                <a:gd name="T6" fmla="*/ 2 w 4"/>
                <a:gd name="T7" fmla="*/ 0 h 19"/>
                <a:gd name="T8" fmla="*/ 0 w 4"/>
                <a:gd name="T9" fmla="*/ 2 h 19"/>
                <a:gd name="T10" fmla="*/ 0 w 4"/>
                <a:gd name="T11" fmla="*/ 17 h 19"/>
                <a:gd name="T12" fmla="*/ 2 w 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9">
                  <a:moveTo>
                    <a:pt x="2" y="19"/>
                  </a:moveTo>
                  <a:cubicBezTo>
                    <a:pt x="3" y="19"/>
                    <a:pt x="4" y="18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383" y="4033"/>
              <a:ext cx="10" cy="45"/>
            </a:xfrm>
            <a:custGeom>
              <a:avLst/>
              <a:gdLst>
                <a:gd name="T0" fmla="*/ 2 w 4"/>
                <a:gd name="T1" fmla="*/ 19 h 19"/>
                <a:gd name="T2" fmla="*/ 4 w 4"/>
                <a:gd name="T3" fmla="*/ 17 h 19"/>
                <a:gd name="T4" fmla="*/ 4 w 4"/>
                <a:gd name="T5" fmla="*/ 2 h 19"/>
                <a:gd name="T6" fmla="*/ 2 w 4"/>
                <a:gd name="T7" fmla="*/ 0 h 19"/>
                <a:gd name="T8" fmla="*/ 0 w 4"/>
                <a:gd name="T9" fmla="*/ 2 h 19"/>
                <a:gd name="T10" fmla="*/ 0 w 4"/>
                <a:gd name="T11" fmla="*/ 17 h 19"/>
                <a:gd name="T12" fmla="*/ 2 w 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9">
                  <a:moveTo>
                    <a:pt x="2" y="19"/>
                  </a:moveTo>
                  <a:cubicBezTo>
                    <a:pt x="3" y="19"/>
                    <a:pt x="4" y="18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4622" y="3825"/>
              <a:ext cx="250" cy="303"/>
            </a:xfrm>
            <a:custGeom>
              <a:avLst/>
              <a:gdLst>
                <a:gd name="T0" fmla="*/ 94 w 106"/>
                <a:gd name="T1" fmla="*/ 64 h 128"/>
                <a:gd name="T2" fmla="*/ 53 w 106"/>
                <a:gd name="T3" fmla="*/ 0 h 128"/>
                <a:gd name="T4" fmla="*/ 12 w 106"/>
                <a:gd name="T5" fmla="*/ 64 h 128"/>
                <a:gd name="T6" fmla="*/ 0 w 106"/>
                <a:gd name="T7" fmla="*/ 78 h 128"/>
                <a:gd name="T8" fmla="*/ 2 w 106"/>
                <a:gd name="T9" fmla="*/ 121 h 128"/>
                <a:gd name="T10" fmla="*/ 8 w 106"/>
                <a:gd name="T11" fmla="*/ 126 h 128"/>
                <a:gd name="T12" fmla="*/ 39 w 106"/>
                <a:gd name="T13" fmla="*/ 128 h 128"/>
                <a:gd name="T14" fmla="*/ 42 w 106"/>
                <a:gd name="T15" fmla="*/ 121 h 128"/>
                <a:gd name="T16" fmla="*/ 64 w 106"/>
                <a:gd name="T17" fmla="*/ 126 h 128"/>
                <a:gd name="T18" fmla="*/ 96 w 106"/>
                <a:gd name="T19" fmla="*/ 128 h 128"/>
                <a:gd name="T20" fmla="*/ 98 w 106"/>
                <a:gd name="T21" fmla="*/ 121 h 128"/>
                <a:gd name="T22" fmla="*/ 106 w 106"/>
                <a:gd name="T23" fmla="*/ 118 h 128"/>
                <a:gd name="T24" fmla="*/ 95 w 106"/>
                <a:gd name="T25" fmla="*/ 64 h 128"/>
                <a:gd name="T26" fmla="*/ 19 w 106"/>
                <a:gd name="T27" fmla="*/ 27 h 128"/>
                <a:gd name="T28" fmla="*/ 39 w 106"/>
                <a:gd name="T29" fmla="*/ 7 h 128"/>
                <a:gd name="T30" fmla="*/ 79 w 106"/>
                <a:gd name="T31" fmla="*/ 15 h 128"/>
                <a:gd name="T32" fmla="*/ 90 w 106"/>
                <a:gd name="T33" fmla="*/ 41 h 128"/>
                <a:gd name="T34" fmla="*/ 89 w 106"/>
                <a:gd name="T35" fmla="*/ 65 h 128"/>
                <a:gd name="T36" fmla="*/ 79 w 106"/>
                <a:gd name="T37" fmla="*/ 79 h 128"/>
                <a:gd name="T38" fmla="*/ 27 w 106"/>
                <a:gd name="T39" fmla="*/ 78 h 128"/>
                <a:gd name="T40" fmla="*/ 16 w 106"/>
                <a:gd name="T41" fmla="*/ 64 h 128"/>
                <a:gd name="T42" fmla="*/ 101 w 106"/>
                <a:gd name="T43" fmla="*/ 116 h 128"/>
                <a:gd name="T44" fmla="*/ 94 w 106"/>
                <a:gd name="T45" fmla="*/ 118 h 128"/>
                <a:gd name="T46" fmla="*/ 69 w 106"/>
                <a:gd name="T47" fmla="*/ 123 h 128"/>
                <a:gd name="T48" fmla="*/ 67 w 106"/>
                <a:gd name="T49" fmla="*/ 116 h 128"/>
                <a:gd name="T50" fmla="*/ 37 w 106"/>
                <a:gd name="T51" fmla="*/ 118 h 128"/>
                <a:gd name="T52" fmla="*/ 12 w 106"/>
                <a:gd name="T53" fmla="*/ 123 h 128"/>
                <a:gd name="T54" fmla="*/ 10 w 106"/>
                <a:gd name="T55" fmla="*/ 116 h 128"/>
                <a:gd name="T56" fmla="*/ 5 w 106"/>
                <a:gd name="T57" fmla="*/ 78 h 128"/>
                <a:gd name="T58" fmla="*/ 22 w 106"/>
                <a:gd name="T59" fmla="*/ 78 h 128"/>
                <a:gd name="T60" fmla="*/ 84 w 106"/>
                <a:gd name="T61" fmla="*/ 84 h 128"/>
                <a:gd name="T62" fmla="*/ 92 w 106"/>
                <a:gd name="T63" fmla="*/ 69 h 128"/>
                <a:gd name="T64" fmla="*/ 101 w 106"/>
                <a:gd name="T65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28">
                  <a:moveTo>
                    <a:pt x="95" y="64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19"/>
                    <a:pt x="76" y="0"/>
                    <a:pt x="53" y="0"/>
                  </a:cubicBezTo>
                  <a:cubicBezTo>
                    <a:pt x="30" y="0"/>
                    <a:pt x="12" y="19"/>
                    <a:pt x="12" y="41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5" y="66"/>
                    <a:pt x="0" y="71"/>
                    <a:pt x="0" y="7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0"/>
                    <a:pt x="1" y="121"/>
                    <a:pt x="2" y="121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7"/>
                    <a:pt x="9" y="128"/>
                    <a:pt x="10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41" y="128"/>
                    <a:pt x="42" y="127"/>
                    <a:pt x="42" y="126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64" y="121"/>
                    <a:pt x="64" y="121"/>
                    <a:pt x="64" y="121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4" y="127"/>
                    <a:pt x="65" y="128"/>
                    <a:pt x="67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7" y="128"/>
                    <a:pt x="98" y="127"/>
                    <a:pt x="98" y="126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1"/>
                    <a:pt x="101" y="66"/>
                    <a:pt x="95" y="64"/>
                  </a:cubicBezTo>
                  <a:close/>
                  <a:moveTo>
                    <a:pt x="16" y="41"/>
                  </a:moveTo>
                  <a:cubicBezTo>
                    <a:pt x="16" y="36"/>
                    <a:pt x="17" y="32"/>
                    <a:pt x="19" y="27"/>
                  </a:cubicBezTo>
                  <a:cubicBezTo>
                    <a:pt x="21" y="23"/>
                    <a:pt x="24" y="19"/>
                    <a:pt x="27" y="15"/>
                  </a:cubicBezTo>
                  <a:cubicBezTo>
                    <a:pt x="30" y="12"/>
                    <a:pt x="34" y="9"/>
                    <a:pt x="39" y="7"/>
                  </a:cubicBezTo>
                  <a:cubicBezTo>
                    <a:pt x="48" y="4"/>
                    <a:pt x="58" y="4"/>
                    <a:pt x="67" y="7"/>
                  </a:cubicBezTo>
                  <a:cubicBezTo>
                    <a:pt x="72" y="9"/>
                    <a:pt x="76" y="12"/>
                    <a:pt x="79" y="15"/>
                  </a:cubicBezTo>
                  <a:cubicBezTo>
                    <a:pt x="82" y="19"/>
                    <a:pt x="85" y="23"/>
                    <a:pt x="87" y="27"/>
                  </a:cubicBezTo>
                  <a:cubicBezTo>
                    <a:pt x="89" y="32"/>
                    <a:pt x="90" y="36"/>
                    <a:pt x="90" y="41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3" y="66"/>
                    <a:pt x="79" y="72"/>
                    <a:pt x="79" y="78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2"/>
                    <a:pt x="23" y="66"/>
                    <a:pt x="17" y="65"/>
                  </a:cubicBezTo>
                  <a:cubicBezTo>
                    <a:pt x="16" y="64"/>
                    <a:pt x="16" y="64"/>
                    <a:pt x="16" y="64"/>
                  </a:cubicBezTo>
                  <a:lnTo>
                    <a:pt x="16" y="41"/>
                  </a:lnTo>
                  <a:close/>
                  <a:moveTo>
                    <a:pt x="101" y="116"/>
                  </a:moveTo>
                  <a:cubicBezTo>
                    <a:pt x="96" y="116"/>
                    <a:pt x="96" y="116"/>
                    <a:pt x="96" y="116"/>
                  </a:cubicBezTo>
                  <a:cubicBezTo>
                    <a:pt x="95" y="116"/>
                    <a:pt x="94" y="117"/>
                    <a:pt x="94" y="118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69" y="117"/>
                    <a:pt x="68" y="116"/>
                    <a:pt x="67" y="116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8" y="116"/>
                    <a:pt x="37" y="117"/>
                    <a:pt x="37" y="118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7"/>
                    <a:pt x="11" y="116"/>
                    <a:pt x="10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3"/>
                    <a:pt x="9" y="69"/>
                    <a:pt x="14" y="69"/>
                  </a:cubicBezTo>
                  <a:cubicBezTo>
                    <a:pt x="18" y="69"/>
                    <a:pt x="22" y="73"/>
                    <a:pt x="22" y="78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4" y="73"/>
                    <a:pt x="88" y="69"/>
                    <a:pt x="92" y="69"/>
                  </a:cubicBezTo>
                  <a:cubicBezTo>
                    <a:pt x="97" y="69"/>
                    <a:pt x="101" y="73"/>
                    <a:pt x="101" y="78"/>
                  </a:cubicBezTo>
                  <a:lnTo>
                    <a:pt x="101" y="11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3990" y="3882"/>
              <a:ext cx="303" cy="212"/>
            </a:xfrm>
            <a:custGeom>
              <a:avLst/>
              <a:gdLst>
                <a:gd name="T0" fmla="*/ 117 w 128"/>
                <a:gd name="T1" fmla="*/ 33 h 90"/>
                <a:gd name="T2" fmla="*/ 111 w 128"/>
                <a:gd name="T3" fmla="*/ 0 h 90"/>
                <a:gd name="T4" fmla="*/ 11 w 128"/>
                <a:gd name="T5" fmla="*/ 6 h 90"/>
                <a:gd name="T6" fmla="*/ 10 w 128"/>
                <a:gd name="T7" fmla="*/ 34 h 90"/>
                <a:gd name="T8" fmla="*/ 0 w 128"/>
                <a:gd name="T9" fmla="*/ 80 h 90"/>
                <a:gd name="T10" fmla="*/ 7 w 128"/>
                <a:gd name="T11" fmla="*/ 82 h 90"/>
                <a:gd name="T12" fmla="*/ 10 w 128"/>
                <a:gd name="T13" fmla="*/ 90 h 90"/>
                <a:gd name="T14" fmla="*/ 42 w 128"/>
                <a:gd name="T15" fmla="*/ 87 h 90"/>
                <a:gd name="T16" fmla="*/ 86 w 128"/>
                <a:gd name="T17" fmla="*/ 82 h 90"/>
                <a:gd name="T18" fmla="*/ 89 w 128"/>
                <a:gd name="T19" fmla="*/ 90 h 90"/>
                <a:gd name="T20" fmla="*/ 121 w 128"/>
                <a:gd name="T21" fmla="*/ 87 h 90"/>
                <a:gd name="T22" fmla="*/ 126 w 128"/>
                <a:gd name="T23" fmla="*/ 82 h 90"/>
                <a:gd name="T24" fmla="*/ 128 w 128"/>
                <a:gd name="T25" fmla="*/ 47 h 90"/>
                <a:gd name="T26" fmla="*/ 66 w 128"/>
                <a:gd name="T27" fmla="*/ 4 h 90"/>
                <a:gd name="T28" fmla="*/ 112 w 128"/>
                <a:gd name="T29" fmla="*/ 33 h 90"/>
                <a:gd name="T30" fmla="*/ 101 w 128"/>
                <a:gd name="T31" fmla="*/ 47 h 90"/>
                <a:gd name="T32" fmla="*/ 66 w 128"/>
                <a:gd name="T33" fmla="*/ 48 h 90"/>
                <a:gd name="T34" fmla="*/ 16 w 128"/>
                <a:gd name="T35" fmla="*/ 4 h 90"/>
                <a:gd name="T36" fmla="*/ 62 w 128"/>
                <a:gd name="T37" fmla="*/ 48 h 90"/>
                <a:gd name="T38" fmla="*/ 27 w 128"/>
                <a:gd name="T39" fmla="*/ 47 h 90"/>
                <a:gd name="T40" fmla="*/ 16 w 128"/>
                <a:gd name="T41" fmla="*/ 33 h 90"/>
                <a:gd name="T42" fmla="*/ 123 w 128"/>
                <a:gd name="T43" fmla="*/ 78 h 90"/>
                <a:gd name="T44" fmla="*/ 116 w 128"/>
                <a:gd name="T45" fmla="*/ 80 h 90"/>
                <a:gd name="T46" fmla="*/ 91 w 128"/>
                <a:gd name="T47" fmla="*/ 85 h 90"/>
                <a:gd name="T48" fmla="*/ 89 w 128"/>
                <a:gd name="T49" fmla="*/ 78 h 90"/>
                <a:gd name="T50" fmla="*/ 37 w 128"/>
                <a:gd name="T51" fmla="*/ 80 h 90"/>
                <a:gd name="T52" fmla="*/ 12 w 128"/>
                <a:gd name="T53" fmla="*/ 85 h 90"/>
                <a:gd name="T54" fmla="*/ 10 w 128"/>
                <a:gd name="T55" fmla="*/ 78 h 90"/>
                <a:gd name="T56" fmla="*/ 5 w 128"/>
                <a:gd name="T57" fmla="*/ 47 h 90"/>
                <a:gd name="T58" fmla="*/ 22 w 128"/>
                <a:gd name="T59" fmla="*/ 47 h 90"/>
                <a:gd name="T60" fmla="*/ 106 w 128"/>
                <a:gd name="T61" fmla="*/ 53 h 90"/>
                <a:gd name="T62" fmla="*/ 115 w 128"/>
                <a:gd name="T63" fmla="*/ 38 h 90"/>
                <a:gd name="T64" fmla="*/ 123 w 128"/>
                <a:gd name="T65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90">
                  <a:moveTo>
                    <a:pt x="118" y="34"/>
                  </a:moveTo>
                  <a:cubicBezTo>
                    <a:pt x="117" y="33"/>
                    <a:pt x="117" y="33"/>
                    <a:pt x="117" y="3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3"/>
                    <a:pt x="114" y="0"/>
                    <a:pt x="1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3"/>
                    <a:pt x="11" y="6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4" y="35"/>
                    <a:pt x="0" y="41"/>
                    <a:pt x="0" y="4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1" y="82"/>
                    <a:pt x="2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8" y="90"/>
                    <a:pt x="10" y="90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41" y="90"/>
                    <a:pt x="42" y="89"/>
                    <a:pt x="42" y="87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6" y="89"/>
                    <a:pt x="87" y="90"/>
                    <a:pt x="89" y="90"/>
                  </a:cubicBezTo>
                  <a:cubicBezTo>
                    <a:pt x="118" y="90"/>
                    <a:pt x="118" y="90"/>
                    <a:pt x="118" y="90"/>
                  </a:cubicBezTo>
                  <a:cubicBezTo>
                    <a:pt x="120" y="90"/>
                    <a:pt x="121" y="89"/>
                    <a:pt x="121" y="8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7" y="82"/>
                    <a:pt x="128" y="81"/>
                    <a:pt x="128" y="80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1"/>
                    <a:pt x="124" y="35"/>
                    <a:pt x="118" y="34"/>
                  </a:cubicBezTo>
                  <a:close/>
                  <a:moveTo>
                    <a:pt x="66" y="4"/>
                  </a:moveTo>
                  <a:cubicBezTo>
                    <a:pt x="112" y="4"/>
                    <a:pt x="112" y="4"/>
                    <a:pt x="112" y="4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05" y="35"/>
                    <a:pt x="101" y="41"/>
                    <a:pt x="101" y="47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66" y="4"/>
                  </a:lnTo>
                  <a:close/>
                  <a:moveTo>
                    <a:pt x="16" y="4"/>
                  </a:moveTo>
                  <a:cubicBezTo>
                    <a:pt x="62" y="4"/>
                    <a:pt x="62" y="4"/>
                    <a:pt x="62" y="4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1"/>
                    <a:pt x="23" y="35"/>
                    <a:pt x="17" y="34"/>
                  </a:cubicBezTo>
                  <a:cubicBezTo>
                    <a:pt x="16" y="33"/>
                    <a:pt x="16" y="33"/>
                    <a:pt x="16" y="33"/>
                  </a:cubicBezTo>
                  <a:lnTo>
                    <a:pt x="16" y="4"/>
                  </a:lnTo>
                  <a:close/>
                  <a:moveTo>
                    <a:pt x="123" y="78"/>
                  </a:moveTo>
                  <a:cubicBezTo>
                    <a:pt x="118" y="78"/>
                    <a:pt x="118" y="78"/>
                    <a:pt x="118" y="78"/>
                  </a:cubicBezTo>
                  <a:cubicBezTo>
                    <a:pt x="117" y="78"/>
                    <a:pt x="116" y="79"/>
                    <a:pt x="116" y="80"/>
                  </a:cubicBezTo>
                  <a:cubicBezTo>
                    <a:pt x="116" y="85"/>
                    <a:pt x="116" y="85"/>
                    <a:pt x="116" y="85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9"/>
                    <a:pt x="90" y="78"/>
                    <a:pt x="89" y="7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8" y="78"/>
                    <a:pt x="37" y="79"/>
                    <a:pt x="37" y="80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1" y="78"/>
                    <a:pt x="1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2"/>
                    <a:pt x="9" y="38"/>
                    <a:pt x="13" y="38"/>
                  </a:cubicBezTo>
                  <a:cubicBezTo>
                    <a:pt x="18" y="38"/>
                    <a:pt x="22" y="42"/>
                    <a:pt x="22" y="47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6" y="42"/>
                    <a:pt x="110" y="38"/>
                    <a:pt x="115" y="38"/>
                  </a:cubicBezTo>
                  <a:cubicBezTo>
                    <a:pt x="119" y="38"/>
                    <a:pt x="123" y="42"/>
                    <a:pt x="123" y="47"/>
                  </a:cubicBezTo>
                  <a:lnTo>
                    <a:pt x="123" y="7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3385" y="3874"/>
              <a:ext cx="302" cy="204"/>
            </a:xfrm>
            <a:custGeom>
              <a:avLst/>
              <a:gdLst>
                <a:gd name="T0" fmla="*/ 116 w 128"/>
                <a:gd name="T1" fmla="*/ 37 h 86"/>
                <a:gd name="T2" fmla="*/ 113 w 128"/>
                <a:gd name="T3" fmla="*/ 0 h 86"/>
                <a:gd name="T4" fmla="*/ 12 w 128"/>
                <a:gd name="T5" fmla="*/ 2 h 86"/>
                <a:gd name="T6" fmla="*/ 6 w 128"/>
                <a:gd name="T7" fmla="*/ 37 h 86"/>
                <a:gd name="T8" fmla="*/ 0 w 128"/>
                <a:gd name="T9" fmla="*/ 76 h 86"/>
                <a:gd name="T10" fmla="*/ 7 w 128"/>
                <a:gd name="T11" fmla="*/ 79 h 86"/>
                <a:gd name="T12" fmla="*/ 10 w 128"/>
                <a:gd name="T13" fmla="*/ 86 h 86"/>
                <a:gd name="T14" fmla="*/ 42 w 128"/>
                <a:gd name="T15" fmla="*/ 84 h 86"/>
                <a:gd name="T16" fmla="*/ 86 w 128"/>
                <a:gd name="T17" fmla="*/ 79 h 86"/>
                <a:gd name="T18" fmla="*/ 89 w 128"/>
                <a:gd name="T19" fmla="*/ 86 h 86"/>
                <a:gd name="T20" fmla="*/ 121 w 128"/>
                <a:gd name="T21" fmla="*/ 84 h 86"/>
                <a:gd name="T22" fmla="*/ 126 w 128"/>
                <a:gd name="T23" fmla="*/ 79 h 86"/>
                <a:gd name="T24" fmla="*/ 128 w 128"/>
                <a:gd name="T25" fmla="*/ 43 h 86"/>
                <a:gd name="T26" fmla="*/ 17 w 128"/>
                <a:gd name="T27" fmla="*/ 4 h 86"/>
                <a:gd name="T28" fmla="*/ 111 w 128"/>
                <a:gd name="T29" fmla="*/ 37 h 86"/>
                <a:gd name="T30" fmla="*/ 101 w 128"/>
                <a:gd name="T31" fmla="*/ 17 h 86"/>
                <a:gd name="T32" fmla="*/ 74 w 128"/>
                <a:gd name="T33" fmla="*/ 15 h 86"/>
                <a:gd name="T34" fmla="*/ 72 w 128"/>
                <a:gd name="T35" fmla="*/ 37 h 86"/>
                <a:gd name="T36" fmla="*/ 56 w 128"/>
                <a:gd name="T37" fmla="*/ 17 h 86"/>
                <a:gd name="T38" fmla="*/ 29 w 128"/>
                <a:gd name="T39" fmla="*/ 15 h 86"/>
                <a:gd name="T40" fmla="*/ 27 w 128"/>
                <a:gd name="T41" fmla="*/ 37 h 86"/>
                <a:gd name="T42" fmla="*/ 17 w 128"/>
                <a:gd name="T43" fmla="*/ 4 h 86"/>
                <a:gd name="T44" fmla="*/ 96 w 128"/>
                <a:gd name="T45" fmla="*/ 37 h 86"/>
                <a:gd name="T46" fmla="*/ 76 w 128"/>
                <a:gd name="T47" fmla="*/ 19 h 86"/>
                <a:gd name="T48" fmla="*/ 52 w 128"/>
                <a:gd name="T49" fmla="*/ 19 h 86"/>
                <a:gd name="T50" fmla="*/ 32 w 128"/>
                <a:gd name="T51" fmla="*/ 37 h 86"/>
                <a:gd name="T52" fmla="*/ 52 w 128"/>
                <a:gd name="T53" fmla="*/ 19 h 86"/>
                <a:gd name="T54" fmla="*/ 118 w 128"/>
                <a:gd name="T55" fmla="*/ 74 h 86"/>
                <a:gd name="T56" fmla="*/ 116 w 128"/>
                <a:gd name="T57" fmla="*/ 82 h 86"/>
                <a:gd name="T58" fmla="*/ 91 w 128"/>
                <a:gd name="T59" fmla="*/ 76 h 86"/>
                <a:gd name="T60" fmla="*/ 39 w 128"/>
                <a:gd name="T61" fmla="*/ 74 h 86"/>
                <a:gd name="T62" fmla="*/ 37 w 128"/>
                <a:gd name="T63" fmla="*/ 82 h 86"/>
                <a:gd name="T64" fmla="*/ 12 w 128"/>
                <a:gd name="T65" fmla="*/ 76 h 86"/>
                <a:gd name="T66" fmla="*/ 5 w 128"/>
                <a:gd name="T67" fmla="*/ 74 h 86"/>
                <a:gd name="T68" fmla="*/ 123 w 128"/>
                <a:gd name="T69" fmla="*/ 4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86">
                  <a:moveTo>
                    <a:pt x="122" y="37"/>
                  </a:moveTo>
                  <a:cubicBezTo>
                    <a:pt x="116" y="37"/>
                    <a:pt x="116" y="37"/>
                    <a:pt x="116" y="37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1"/>
                    <a:pt x="115" y="0"/>
                    <a:pt x="1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1"/>
                    <a:pt x="12" y="2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3" y="37"/>
                    <a:pt x="0" y="40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1" y="79"/>
                    <a:pt x="2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85"/>
                    <a:pt x="8" y="86"/>
                    <a:pt x="10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41" y="86"/>
                    <a:pt x="42" y="85"/>
                    <a:pt x="42" y="84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5"/>
                    <a:pt x="87" y="86"/>
                    <a:pt x="8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20" y="86"/>
                    <a:pt x="121" y="85"/>
                    <a:pt x="121" y="84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7" y="79"/>
                    <a:pt x="128" y="78"/>
                    <a:pt x="128" y="76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8" y="40"/>
                    <a:pt x="125" y="37"/>
                    <a:pt x="122" y="37"/>
                  </a:cubicBezTo>
                  <a:close/>
                  <a:moveTo>
                    <a:pt x="17" y="4"/>
                  </a:moveTo>
                  <a:cubicBezTo>
                    <a:pt x="111" y="4"/>
                    <a:pt x="111" y="4"/>
                    <a:pt x="111" y="4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6"/>
                    <a:pt x="100" y="15"/>
                    <a:pt x="99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3" y="15"/>
                    <a:pt x="72" y="16"/>
                    <a:pt x="72" y="1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5" y="15"/>
                    <a:pt x="54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7" y="16"/>
                    <a:pt x="27" y="1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7" y="37"/>
                    <a:pt x="17" y="37"/>
                    <a:pt x="17" y="37"/>
                  </a:cubicBezTo>
                  <a:lnTo>
                    <a:pt x="17" y="4"/>
                  </a:lnTo>
                  <a:close/>
                  <a:moveTo>
                    <a:pt x="96" y="19"/>
                  </a:moveTo>
                  <a:cubicBezTo>
                    <a:pt x="96" y="37"/>
                    <a:pt x="96" y="37"/>
                    <a:pt x="96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19"/>
                    <a:pt x="76" y="19"/>
                    <a:pt x="76" y="19"/>
                  </a:cubicBezTo>
                  <a:lnTo>
                    <a:pt x="96" y="19"/>
                  </a:lnTo>
                  <a:close/>
                  <a:moveTo>
                    <a:pt x="52" y="19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19"/>
                    <a:pt x="32" y="19"/>
                    <a:pt x="32" y="19"/>
                  </a:cubicBezTo>
                  <a:lnTo>
                    <a:pt x="52" y="19"/>
                  </a:lnTo>
                  <a:close/>
                  <a:moveTo>
                    <a:pt x="123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7" y="74"/>
                    <a:pt x="116" y="75"/>
                    <a:pt x="116" y="76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75"/>
                    <a:pt x="90" y="74"/>
                    <a:pt x="89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4"/>
                    <a:pt x="37" y="75"/>
                    <a:pt x="37" y="76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1" y="74"/>
                    <a:pt x="10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23" y="42"/>
                    <a:pt x="123" y="42"/>
                    <a:pt x="123" y="42"/>
                  </a:cubicBezTo>
                  <a:lnTo>
                    <a:pt x="123" y="7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2850" y="4031"/>
              <a:ext cx="10" cy="11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779" y="3874"/>
              <a:ext cx="303" cy="204"/>
            </a:xfrm>
            <a:custGeom>
              <a:avLst/>
              <a:gdLst>
                <a:gd name="T0" fmla="*/ 127 w 128"/>
                <a:gd name="T1" fmla="*/ 36 h 86"/>
                <a:gd name="T2" fmla="*/ 118 w 128"/>
                <a:gd name="T3" fmla="*/ 31 h 86"/>
                <a:gd name="T4" fmla="*/ 109 w 128"/>
                <a:gd name="T5" fmla="*/ 13 h 86"/>
                <a:gd name="T6" fmla="*/ 107 w 128"/>
                <a:gd name="T7" fmla="*/ 12 h 86"/>
                <a:gd name="T8" fmla="*/ 81 w 128"/>
                <a:gd name="T9" fmla="*/ 12 h 86"/>
                <a:gd name="T10" fmla="*/ 81 w 128"/>
                <a:gd name="T11" fmla="*/ 3 h 86"/>
                <a:gd name="T12" fmla="*/ 78 w 128"/>
                <a:gd name="T13" fmla="*/ 0 h 86"/>
                <a:gd name="T14" fmla="*/ 2 w 128"/>
                <a:gd name="T15" fmla="*/ 0 h 86"/>
                <a:gd name="T16" fmla="*/ 0 w 128"/>
                <a:gd name="T17" fmla="*/ 3 h 86"/>
                <a:gd name="T18" fmla="*/ 0 w 128"/>
                <a:gd name="T19" fmla="*/ 69 h 86"/>
                <a:gd name="T20" fmla="*/ 2 w 128"/>
                <a:gd name="T21" fmla="*/ 71 h 86"/>
                <a:gd name="T22" fmla="*/ 15 w 128"/>
                <a:gd name="T23" fmla="*/ 71 h 86"/>
                <a:gd name="T24" fmla="*/ 15 w 128"/>
                <a:gd name="T25" fmla="*/ 72 h 86"/>
                <a:gd name="T26" fmla="*/ 32 w 128"/>
                <a:gd name="T27" fmla="*/ 86 h 86"/>
                <a:gd name="T28" fmla="*/ 49 w 128"/>
                <a:gd name="T29" fmla="*/ 72 h 86"/>
                <a:gd name="T30" fmla="*/ 49 w 128"/>
                <a:gd name="T31" fmla="*/ 71 h 86"/>
                <a:gd name="T32" fmla="*/ 79 w 128"/>
                <a:gd name="T33" fmla="*/ 71 h 86"/>
                <a:gd name="T34" fmla="*/ 79 w 128"/>
                <a:gd name="T35" fmla="*/ 72 h 86"/>
                <a:gd name="T36" fmla="*/ 96 w 128"/>
                <a:gd name="T37" fmla="*/ 86 h 86"/>
                <a:gd name="T38" fmla="*/ 113 w 128"/>
                <a:gd name="T39" fmla="*/ 72 h 86"/>
                <a:gd name="T40" fmla="*/ 113 w 128"/>
                <a:gd name="T41" fmla="*/ 71 h 86"/>
                <a:gd name="T42" fmla="*/ 126 w 128"/>
                <a:gd name="T43" fmla="*/ 71 h 86"/>
                <a:gd name="T44" fmla="*/ 128 w 128"/>
                <a:gd name="T45" fmla="*/ 69 h 86"/>
                <a:gd name="T46" fmla="*/ 128 w 128"/>
                <a:gd name="T47" fmla="*/ 38 h 86"/>
                <a:gd name="T48" fmla="*/ 127 w 128"/>
                <a:gd name="T49" fmla="*/ 36 h 86"/>
                <a:gd name="T50" fmla="*/ 32 w 128"/>
                <a:gd name="T51" fmla="*/ 81 h 86"/>
                <a:gd name="T52" fmla="*/ 19 w 128"/>
                <a:gd name="T53" fmla="*/ 69 h 86"/>
                <a:gd name="T54" fmla="*/ 32 w 128"/>
                <a:gd name="T55" fmla="*/ 56 h 86"/>
                <a:gd name="T56" fmla="*/ 44 w 128"/>
                <a:gd name="T57" fmla="*/ 69 h 86"/>
                <a:gd name="T58" fmla="*/ 32 w 128"/>
                <a:gd name="T59" fmla="*/ 81 h 86"/>
                <a:gd name="T60" fmla="*/ 96 w 128"/>
                <a:gd name="T61" fmla="*/ 81 h 86"/>
                <a:gd name="T62" fmla="*/ 84 w 128"/>
                <a:gd name="T63" fmla="*/ 69 h 86"/>
                <a:gd name="T64" fmla="*/ 96 w 128"/>
                <a:gd name="T65" fmla="*/ 56 h 86"/>
                <a:gd name="T66" fmla="*/ 109 w 128"/>
                <a:gd name="T67" fmla="*/ 69 h 86"/>
                <a:gd name="T68" fmla="*/ 96 w 128"/>
                <a:gd name="T69" fmla="*/ 81 h 86"/>
                <a:gd name="T70" fmla="*/ 123 w 128"/>
                <a:gd name="T71" fmla="*/ 67 h 86"/>
                <a:gd name="T72" fmla="*/ 113 w 128"/>
                <a:gd name="T73" fmla="*/ 67 h 86"/>
                <a:gd name="T74" fmla="*/ 113 w 128"/>
                <a:gd name="T75" fmla="*/ 65 h 86"/>
                <a:gd name="T76" fmla="*/ 96 w 128"/>
                <a:gd name="T77" fmla="*/ 52 h 86"/>
                <a:gd name="T78" fmla="*/ 79 w 128"/>
                <a:gd name="T79" fmla="*/ 65 h 86"/>
                <a:gd name="T80" fmla="*/ 79 w 128"/>
                <a:gd name="T81" fmla="*/ 67 h 86"/>
                <a:gd name="T82" fmla="*/ 49 w 128"/>
                <a:gd name="T83" fmla="*/ 67 h 86"/>
                <a:gd name="T84" fmla="*/ 49 w 128"/>
                <a:gd name="T85" fmla="*/ 65 h 86"/>
                <a:gd name="T86" fmla="*/ 32 w 128"/>
                <a:gd name="T87" fmla="*/ 52 h 86"/>
                <a:gd name="T88" fmla="*/ 15 w 128"/>
                <a:gd name="T89" fmla="*/ 65 h 86"/>
                <a:gd name="T90" fmla="*/ 15 w 128"/>
                <a:gd name="T91" fmla="*/ 67 h 86"/>
                <a:gd name="T92" fmla="*/ 5 w 128"/>
                <a:gd name="T93" fmla="*/ 67 h 86"/>
                <a:gd name="T94" fmla="*/ 5 w 128"/>
                <a:gd name="T95" fmla="*/ 5 h 86"/>
                <a:gd name="T96" fmla="*/ 76 w 128"/>
                <a:gd name="T97" fmla="*/ 5 h 86"/>
                <a:gd name="T98" fmla="*/ 76 w 128"/>
                <a:gd name="T99" fmla="*/ 39 h 86"/>
                <a:gd name="T100" fmla="*/ 78 w 128"/>
                <a:gd name="T101" fmla="*/ 41 h 86"/>
                <a:gd name="T102" fmla="*/ 81 w 128"/>
                <a:gd name="T103" fmla="*/ 39 h 86"/>
                <a:gd name="T104" fmla="*/ 81 w 128"/>
                <a:gd name="T105" fmla="*/ 16 h 86"/>
                <a:gd name="T106" fmla="*/ 105 w 128"/>
                <a:gd name="T107" fmla="*/ 16 h 86"/>
                <a:gd name="T108" fmla="*/ 115 w 128"/>
                <a:gd name="T109" fmla="*/ 35 h 86"/>
                <a:gd name="T110" fmla="*/ 123 w 128"/>
                <a:gd name="T111" fmla="*/ 40 h 86"/>
                <a:gd name="T112" fmla="*/ 123 w 128"/>
                <a:gd name="T11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86">
                  <a:moveTo>
                    <a:pt x="127" y="36"/>
                  </a:moveTo>
                  <a:cubicBezTo>
                    <a:pt x="118" y="31"/>
                    <a:pt x="118" y="31"/>
                    <a:pt x="118" y="31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2"/>
                    <a:pt x="108" y="12"/>
                    <a:pt x="107" y="12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1"/>
                    <a:pt x="80" y="0"/>
                    <a:pt x="7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0"/>
                    <a:pt x="1" y="71"/>
                    <a:pt x="2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7" y="80"/>
                    <a:pt x="24" y="86"/>
                    <a:pt x="32" y="86"/>
                  </a:cubicBezTo>
                  <a:cubicBezTo>
                    <a:pt x="40" y="86"/>
                    <a:pt x="47" y="80"/>
                    <a:pt x="49" y="72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81" y="80"/>
                    <a:pt x="88" y="86"/>
                    <a:pt x="96" y="86"/>
                  </a:cubicBezTo>
                  <a:cubicBezTo>
                    <a:pt x="104" y="86"/>
                    <a:pt x="111" y="80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1"/>
                    <a:pt x="128" y="70"/>
                    <a:pt x="128" y="69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8"/>
                    <a:pt x="128" y="37"/>
                    <a:pt x="127" y="36"/>
                  </a:cubicBezTo>
                  <a:close/>
                  <a:moveTo>
                    <a:pt x="32" y="81"/>
                  </a:moveTo>
                  <a:cubicBezTo>
                    <a:pt x="25" y="81"/>
                    <a:pt x="19" y="76"/>
                    <a:pt x="19" y="69"/>
                  </a:cubicBezTo>
                  <a:cubicBezTo>
                    <a:pt x="19" y="62"/>
                    <a:pt x="25" y="56"/>
                    <a:pt x="32" y="56"/>
                  </a:cubicBezTo>
                  <a:cubicBezTo>
                    <a:pt x="39" y="56"/>
                    <a:pt x="44" y="62"/>
                    <a:pt x="44" y="69"/>
                  </a:cubicBezTo>
                  <a:cubicBezTo>
                    <a:pt x="44" y="76"/>
                    <a:pt x="39" y="81"/>
                    <a:pt x="32" y="81"/>
                  </a:cubicBezTo>
                  <a:close/>
                  <a:moveTo>
                    <a:pt x="96" y="81"/>
                  </a:moveTo>
                  <a:cubicBezTo>
                    <a:pt x="89" y="81"/>
                    <a:pt x="84" y="76"/>
                    <a:pt x="84" y="69"/>
                  </a:cubicBezTo>
                  <a:cubicBezTo>
                    <a:pt x="84" y="62"/>
                    <a:pt x="89" y="56"/>
                    <a:pt x="96" y="56"/>
                  </a:cubicBezTo>
                  <a:cubicBezTo>
                    <a:pt x="103" y="56"/>
                    <a:pt x="109" y="62"/>
                    <a:pt x="109" y="69"/>
                  </a:cubicBezTo>
                  <a:cubicBezTo>
                    <a:pt x="109" y="76"/>
                    <a:pt x="103" y="81"/>
                    <a:pt x="96" y="81"/>
                  </a:cubicBezTo>
                  <a:close/>
                  <a:moveTo>
                    <a:pt x="123" y="67"/>
                  </a:moveTo>
                  <a:cubicBezTo>
                    <a:pt x="113" y="67"/>
                    <a:pt x="113" y="67"/>
                    <a:pt x="113" y="67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1" y="57"/>
                    <a:pt x="104" y="52"/>
                    <a:pt x="96" y="52"/>
                  </a:cubicBezTo>
                  <a:cubicBezTo>
                    <a:pt x="88" y="52"/>
                    <a:pt x="81" y="57"/>
                    <a:pt x="79" y="65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7" y="57"/>
                    <a:pt x="40" y="52"/>
                    <a:pt x="32" y="52"/>
                  </a:cubicBezTo>
                  <a:cubicBezTo>
                    <a:pt x="24" y="52"/>
                    <a:pt x="17" y="57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0"/>
                    <a:pt x="77" y="41"/>
                    <a:pt x="78" y="41"/>
                  </a:cubicBezTo>
                  <a:cubicBezTo>
                    <a:pt x="80" y="41"/>
                    <a:pt x="81" y="40"/>
                    <a:pt x="81" y="39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23" y="40"/>
                    <a:pt x="123" y="40"/>
                    <a:pt x="123" y="40"/>
                  </a:cubicBezTo>
                  <a:lnTo>
                    <a:pt x="123" y="6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3002" y="4031"/>
              <a:ext cx="9" cy="11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2342" y="4080"/>
              <a:ext cx="12" cy="12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0 h 5"/>
                <a:gd name="T4" fmla="*/ 1 w 5"/>
                <a:gd name="T5" fmla="*/ 2 h 5"/>
                <a:gd name="T6" fmla="*/ 2 w 5"/>
                <a:gd name="T7" fmla="*/ 5 h 5"/>
                <a:gd name="T8" fmla="*/ 5 w 5"/>
                <a:gd name="T9" fmla="*/ 3 h 5"/>
                <a:gd name="T10" fmla="*/ 5 w 5"/>
                <a:gd name="T11" fmla="*/ 1 h 5"/>
                <a:gd name="T12" fmla="*/ 3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5"/>
                    <a:pt x="5" y="4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174" y="3825"/>
              <a:ext cx="303" cy="303"/>
            </a:xfrm>
            <a:custGeom>
              <a:avLst/>
              <a:gdLst>
                <a:gd name="T0" fmla="*/ 128 w 128"/>
                <a:gd name="T1" fmla="*/ 2 h 128"/>
                <a:gd name="T2" fmla="*/ 124 w 128"/>
                <a:gd name="T3" fmla="*/ 1 h 128"/>
                <a:gd name="T4" fmla="*/ 97 w 128"/>
                <a:gd name="T5" fmla="*/ 18 h 128"/>
                <a:gd name="T6" fmla="*/ 96 w 128"/>
                <a:gd name="T7" fmla="*/ 20 h 128"/>
                <a:gd name="T8" fmla="*/ 92 w 128"/>
                <a:gd name="T9" fmla="*/ 36 h 128"/>
                <a:gd name="T10" fmla="*/ 22 w 128"/>
                <a:gd name="T11" fmla="*/ 17 h 128"/>
                <a:gd name="T12" fmla="*/ 22 w 128"/>
                <a:gd name="T13" fmla="*/ 17 h 128"/>
                <a:gd name="T14" fmla="*/ 20 w 128"/>
                <a:gd name="T15" fmla="*/ 19 h 128"/>
                <a:gd name="T16" fmla="*/ 0 w 128"/>
                <a:gd name="T17" fmla="*/ 90 h 128"/>
                <a:gd name="T18" fmla="*/ 0 w 128"/>
                <a:gd name="T19" fmla="*/ 92 h 128"/>
                <a:gd name="T20" fmla="*/ 2 w 128"/>
                <a:gd name="T21" fmla="*/ 93 h 128"/>
                <a:gd name="T22" fmla="*/ 57 w 128"/>
                <a:gd name="T23" fmla="*/ 108 h 128"/>
                <a:gd name="T24" fmla="*/ 57 w 128"/>
                <a:gd name="T25" fmla="*/ 109 h 128"/>
                <a:gd name="T26" fmla="*/ 69 w 128"/>
                <a:gd name="T27" fmla="*/ 127 h 128"/>
                <a:gd name="T28" fmla="*/ 74 w 128"/>
                <a:gd name="T29" fmla="*/ 128 h 128"/>
                <a:gd name="T30" fmla="*/ 90 w 128"/>
                <a:gd name="T31" fmla="*/ 115 h 128"/>
                <a:gd name="T32" fmla="*/ 82 w 128"/>
                <a:gd name="T33" fmla="*/ 95 h 128"/>
                <a:gd name="T34" fmla="*/ 80 w 128"/>
                <a:gd name="T35" fmla="*/ 95 h 128"/>
                <a:gd name="T36" fmla="*/ 100 w 128"/>
                <a:gd name="T37" fmla="*/ 22 h 128"/>
                <a:gd name="T38" fmla="*/ 127 w 128"/>
                <a:gd name="T39" fmla="*/ 5 h 128"/>
                <a:gd name="T40" fmla="*/ 128 w 128"/>
                <a:gd name="T41" fmla="*/ 2 h 128"/>
                <a:gd name="T42" fmla="*/ 65 w 128"/>
                <a:gd name="T43" fmla="*/ 34 h 128"/>
                <a:gd name="T44" fmla="*/ 61 w 128"/>
                <a:gd name="T45" fmla="*/ 51 h 128"/>
                <a:gd name="T46" fmla="*/ 44 w 128"/>
                <a:gd name="T47" fmla="*/ 46 h 128"/>
                <a:gd name="T48" fmla="*/ 48 w 128"/>
                <a:gd name="T49" fmla="*/ 29 h 128"/>
                <a:gd name="T50" fmla="*/ 65 w 128"/>
                <a:gd name="T51" fmla="*/ 34 h 128"/>
                <a:gd name="T52" fmla="*/ 85 w 128"/>
                <a:gd name="T53" fmla="*/ 104 h 128"/>
                <a:gd name="T54" fmla="*/ 86 w 128"/>
                <a:gd name="T55" fmla="*/ 114 h 128"/>
                <a:gd name="T56" fmla="*/ 74 w 128"/>
                <a:gd name="T57" fmla="*/ 123 h 128"/>
                <a:gd name="T58" fmla="*/ 71 w 128"/>
                <a:gd name="T59" fmla="*/ 123 h 128"/>
                <a:gd name="T60" fmla="*/ 63 w 128"/>
                <a:gd name="T61" fmla="*/ 117 h 128"/>
                <a:gd name="T62" fmla="*/ 62 w 128"/>
                <a:gd name="T63" fmla="*/ 107 h 128"/>
                <a:gd name="T64" fmla="*/ 74 w 128"/>
                <a:gd name="T65" fmla="*/ 98 h 128"/>
                <a:gd name="T66" fmla="*/ 77 w 128"/>
                <a:gd name="T67" fmla="*/ 98 h 128"/>
                <a:gd name="T68" fmla="*/ 85 w 128"/>
                <a:gd name="T69" fmla="*/ 104 h 128"/>
                <a:gd name="T70" fmla="*/ 76 w 128"/>
                <a:gd name="T71" fmla="*/ 93 h 128"/>
                <a:gd name="T72" fmla="*/ 75 w 128"/>
                <a:gd name="T73" fmla="*/ 93 h 128"/>
                <a:gd name="T74" fmla="*/ 59 w 128"/>
                <a:gd name="T75" fmla="*/ 103 h 128"/>
                <a:gd name="T76" fmla="*/ 58 w 128"/>
                <a:gd name="T77" fmla="*/ 104 h 128"/>
                <a:gd name="T78" fmla="*/ 5 w 128"/>
                <a:gd name="T79" fmla="*/ 89 h 128"/>
                <a:gd name="T80" fmla="*/ 23 w 128"/>
                <a:gd name="T81" fmla="*/ 22 h 128"/>
                <a:gd name="T82" fmla="*/ 44 w 128"/>
                <a:gd name="T83" fmla="*/ 28 h 128"/>
                <a:gd name="T84" fmla="*/ 39 w 128"/>
                <a:gd name="T85" fmla="*/ 47 h 128"/>
                <a:gd name="T86" fmla="*/ 39 w 128"/>
                <a:gd name="T87" fmla="*/ 49 h 128"/>
                <a:gd name="T88" fmla="*/ 40 w 128"/>
                <a:gd name="T89" fmla="*/ 50 h 128"/>
                <a:gd name="T90" fmla="*/ 62 w 128"/>
                <a:gd name="T91" fmla="*/ 56 h 128"/>
                <a:gd name="T92" fmla="*/ 65 w 128"/>
                <a:gd name="T93" fmla="*/ 54 h 128"/>
                <a:gd name="T94" fmla="*/ 70 w 128"/>
                <a:gd name="T95" fmla="*/ 35 h 128"/>
                <a:gd name="T96" fmla="*/ 90 w 128"/>
                <a:gd name="T97" fmla="*/ 40 h 128"/>
                <a:gd name="T98" fmla="*/ 76 w 128"/>
                <a:gd name="T99" fmla="*/ 9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128" y="2"/>
                  </a:moveTo>
                  <a:cubicBezTo>
                    <a:pt x="127" y="1"/>
                    <a:pt x="126" y="0"/>
                    <a:pt x="124" y="1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6" y="19"/>
                    <a:pt x="96" y="20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0" y="18"/>
                    <a:pt x="20" y="1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1" y="93"/>
                    <a:pt x="1" y="93"/>
                    <a:pt x="2" y="93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56" y="117"/>
                    <a:pt x="62" y="125"/>
                    <a:pt x="69" y="127"/>
                  </a:cubicBezTo>
                  <a:cubicBezTo>
                    <a:pt x="71" y="127"/>
                    <a:pt x="72" y="128"/>
                    <a:pt x="74" y="128"/>
                  </a:cubicBezTo>
                  <a:cubicBezTo>
                    <a:pt x="82" y="128"/>
                    <a:pt x="88" y="122"/>
                    <a:pt x="90" y="115"/>
                  </a:cubicBezTo>
                  <a:cubicBezTo>
                    <a:pt x="92" y="107"/>
                    <a:pt x="89" y="99"/>
                    <a:pt x="82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8" y="4"/>
                    <a:pt x="128" y="3"/>
                    <a:pt x="128" y="2"/>
                  </a:cubicBezTo>
                  <a:close/>
                  <a:moveTo>
                    <a:pt x="65" y="34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65" y="34"/>
                  </a:lnTo>
                  <a:close/>
                  <a:moveTo>
                    <a:pt x="85" y="104"/>
                  </a:moveTo>
                  <a:cubicBezTo>
                    <a:pt x="86" y="107"/>
                    <a:pt x="87" y="110"/>
                    <a:pt x="86" y="114"/>
                  </a:cubicBezTo>
                  <a:cubicBezTo>
                    <a:pt x="84" y="119"/>
                    <a:pt x="79" y="123"/>
                    <a:pt x="74" y="123"/>
                  </a:cubicBezTo>
                  <a:cubicBezTo>
                    <a:pt x="73" y="123"/>
                    <a:pt x="72" y="123"/>
                    <a:pt x="71" y="123"/>
                  </a:cubicBezTo>
                  <a:cubicBezTo>
                    <a:pt x="67" y="122"/>
                    <a:pt x="65" y="120"/>
                    <a:pt x="63" y="117"/>
                  </a:cubicBezTo>
                  <a:cubicBezTo>
                    <a:pt x="61" y="114"/>
                    <a:pt x="61" y="110"/>
                    <a:pt x="62" y="107"/>
                  </a:cubicBezTo>
                  <a:cubicBezTo>
                    <a:pt x="63" y="102"/>
                    <a:pt x="68" y="98"/>
                    <a:pt x="74" y="98"/>
                  </a:cubicBezTo>
                  <a:cubicBezTo>
                    <a:pt x="75" y="98"/>
                    <a:pt x="76" y="98"/>
                    <a:pt x="77" y="98"/>
                  </a:cubicBezTo>
                  <a:cubicBezTo>
                    <a:pt x="80" y="99"/>
                    <a:pt x="83" y="101"/>
                    <a:pt x="85" y="104"/>
                  </a:cubicBezTo>
                  <a:close/>
                  <a:moveTo>
                    <a:pt x="76" y="93"/>
                  </a:moveTo>
                  <a:cubicBezTo>
                    <a:pt x="75" y="93"/>
                    <a:pt x="75" y="93"/>
                    <a:pt x="75" y="93"/>
                  </a:cubicBezTo>
                  <a:cubicBezTo>
                    <a:pt x="68" y="93"/>
                    <a:pt x="62" y="97"/>
                    <a:pt x="59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9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5"/>
                    <a:pt x="65" y="54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90" y="40"/>
                    <a:pt x="90" y="40"/>
                    <a:pt x="90" y="40"/>
                  </a:cubicBezTo>
                  <a:lnTo>
                    <a:pt x="76" y="9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568" y="3837"/>
              <a:ext cx="303" cy="279"/>
            </a:xfrm>
            <a:custGeom>
              <a:avLst/>
              <a:gdLst>
                <a:gd name="T0" fmla="*/ 125 w 128"/>
                <a:gd name="T1" fmla="*/ 20 h 118"/>
                <a:gd name="T2" fmla="*/ 108 w 128"/>
                <a:gd name="T3" fmla="*/ 0 h 118"/>
                <a:gd name="T4" fmla="*/ 18 w 128"/>
                <a:gd name="T5" fmla="*/ 0 h 118"/>
                <a:gd name="T6" fmla="*/ 3 w 128"/>
                <a:gd name="T7" fmla="*/ 20 h 118"/>
                <a:gd name="T8" fmla="*/ 0 w 128"/>
                <a:gd name="T9" fmla="*/ 24 h 118"/>
                <a:gd name="T10" fmla="*/ 2 w 128"/>
                <a:gd name="T11" fmla="*/ 118 h 118"/>
                <a:gd name="T12" fmla="*/ 128 w 128"/>
                <a:gd name="T13" fmla="*/ 116 h 118"/>
                <a:gd name="T14" fmla="*/ 127 w 128"/>
                <a:gd name="T15" fmla="*/ 23 h 118"/>
                <a:gd name="T16" fmla="*/ 107 w 128"/>
                <a:gd name="T17" fmla="*/ 4 h 118"/>
                <a:gd name="T18" fmla="*/ 90 w 128"/>
                <a:gd name="T19" fmla="*/ 22 h 118"/>
                <a:gd name="T20" fmla="*/ 81 w 128"/>
                <a:gd name="T21" fmla="*/ 4 h 118"/>
                <a:gd name="T22" fmla="*/ 76 w 128"/>
                <a:gd name="T23" fmla="*/ 4 h 118"/>
                <a:gd name="T24" fmla="*/ 45 w 128"/>
                <a:gd name="T25" fmla="*/ 22 h 118"/>
                <a:gd name="T26" fmla="*/ 76 w 128"/>
                <a:gd name="T27" fmla="*/ 4 h 118"/>
                <a:gd name="T28" fmla="*/ 85 w 128"/>
                <a:gd name="T29" fmla="*/ 59 h 118"/>
                <a:gd name="T30" fmla="*/ 45 w 128"/>
                <a:gd name="T31" fmla="*/ 26 h 118"/>
                <a:gd name="T32" fmla="*/ 21 w 128"/>
                <a:gd name="T33" fmla="*/ 4 h 118"/>
                <a:gd name="T34" fmla="*/ 40 w 128"/>
                <a:gd name="T35" fmla="*/ 22 h 118"/>
                <a:gd name="T36" fmla="*/ 21 w 128"/>
                <a:gd name="T37" fmla="*/ 4 h 118"/>
                <a:gd name="T38" fmla="*/ 5 w 128"/>
                <a:gd name="T39" fmla="*/ 114 h 118"/>
                <a:gd name="T40" fmla="*/ 40 w 128"/>
                <a:gd name="T41" fmla="*/ 26 h 118"/>
                <a:gd name="T42" fmla="*/ 43 w 128"/>
                <a:gd name="T43" fmla="*/ 63 h 118"/>
                <a:gd name="T44" fmla="*/ 48 w 128"/>
                <a:gd name="T45" fmla="*/ 61 h 118"/>
                <a:gd name="T46" fmla="*/ 52 w 128"/>
                <a:gd name="T47" fmla="*/ 61 h 118"/>
                <a:gd name="T48" fmla="*/ 57 w 128"/>
                <a:gd name="T49" fmla="*/ 63 h 118"/>
                <a:gd name="T50" fmla="*/ 62 w 128"/>
                <a:gd name="T51" fmla="*/ 61 h 118"/>
                <a:gd name="T52" fmla="*/ 67 w 128"/>
                <a:gd name="T53" fmla="*/ 61 h 118"/>
                <a:gd name="T54" fmla="*/ 72 w 128"/>
                <a:gd name="T55" fmla="*/ 63 h 118"/>
                <a:gd name="T56" fmla="*/ 77 w 128"/>
                <a:gd name="T57" fmla="*/ 61 h 118"/>
                <a:gd name="T58" fmla="*/ 82 w 128"/>
                <a:gd name="T59" fmla="*/ 61 h 118"/>
                <a:gd name="T60" fmla="*/ 87 w 128"/>
                <a:gd name="T61" fmla="*/ 63 h 118"/>
                <a:gd name="T62" fmla="*/ 89 w 128"/>
                <a:gd name="T63" fmla="*/ 26 h 118"/>
                <a:gd name="T64" fmla="*/ 123 w 128"/>
                <a:gd name="T65" fmla="*/ 1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18">
                  <a:moveTo>
                    <a:pt x="125" y="20"/>
                  </a:moveTo>
                  <a:cubicBezTo>
                    <a:pt x="125" y="20"/>
                    <a:pt x="125" y="20"/>
                    <a:pt x="125" y="2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9" y="0"/>
                    <a:pt x="10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7"/>
                    <a:pt x="1" y="118"/>
                    <a:pt x="2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7" y="118"/>
                    <a:pt x="128" y="117"/>
                    <a:pt x="128" y="116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8" y="24"/>
                    <a:pt x="128" y="23"/>
                    <a:pt x="127" y="23"/>
                  </a:cubicBezTo>
                  <a:lnTo>
                    <a:pt x="125" y="20"/>
                  </a:lnTo>
                  <a:close/>
                  <a:moveTo>
                    <a:pt x="107" y="4"/>
                  </a:moveTo>
                  <a:cubicBezTo>
                    <a:pt x="121" y="22"/>
                    <a:pt x="121" y="22"/>
                    <a:pt x="121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1" y="4"/>
                    <a:pt x="81" y="4"/>
                    <a:pt x="81" y="4"/>
                  </a:cubicBezTo>
                  <a:lnTo>
                    <a:pt x="107" y="4"/>
                  </a:lnTo>
                  <a:close/>
                  <a:moveTo>
                    <a:pt x="76" y="4"/>
                  </a:moveTo>
                  <a:cubicBezTo>
                    <a:pt x="85" y="22"/>
                    <a:pt x="85" y="22"/>
                    <a:pt x="85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54" y="4"/>
                    <a:pt x="54" y="4"/>
                    <a:pt x="54" y="4"/>
                  </a:cubicBezTo>
                  <a:lnTo>
                    <a:pt x="76" y="4"/>
                  </a:lnTo>
                  <a:close/>
                  <a:moveTo>
                    <a:pt x="85" y="26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26"/>
                    <a:pt x="45" y="26"/>
                    <a:pt x="45" y="26"/>
                  </a:cubicBezTo>
                  <a:lnTo>
                    <a:pt x="85" y="26"/>
                  </a:lnTo>
                  <a:close/>
                  <a:moveTo>
                    <a:pt x="21" y="4"/>
                  </a:moveTo>
                  <a:cubicBezTo>
                    <a:pt x="49" y="4"/>
                    <a:pt x="49" y="4"/>
                    <a:pt x="49" y="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21" y="4"/>
                  </a:lnTo>
                  <a:close/>
                  <a:moveTo>
                    <a:pt x="123" y="114"/>
                  </a:moveTo>
                  <a:cubicBezTo>
                    <a:pt x="5" y="114"/>
                    <a:pt x="5" y="114"/>
                    <a:pt x="5" y="11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62"/>
                    <a:pt x="41" y="63"/>
                    <a:pt x="43" y="63"/>
                  </a:cubicBezTo>
                  <a:cubicBezTo>
                    <a:pt x="44" y="63"/>
                    <a:pt x="45" y="62"/>
                    <a:pt x="45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2"/>
                    <a:pt x="49" y="63"/>
                    <a:pt x="50" y="63"/>
                  </a:cubicBezTo>
                  <a:cubicBezTo>
                    <a:pt x="51" y="63"/>
                    <a:pt x="52" y="62"/>
                    <a:pt x="52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2"/>
                    <a:pt x="56" y="63"/>
                    <a:pt x="57" y="63"/>
                  </a:cubicBezTo>
                  <a:cubicBezTo>
                    <a:pt x="59" y="63"/>
                    <a:pt x="60" y="62"/>
                    <a:pt x="60" y="61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2" y="62"/>
                    <a:pt x="63" y="63"/>
                    <a:pt x="65" y="63"/>
                  </a:cubicBezTo>
                  <a:cubicBezTo>
                    <a:pt x="66" y="63"/>
                    <a:pt x="67" y="62"/>
                    <a:pt x="67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62"/>
                    <a:pt x="71" y="63"/>
                    <a:pt x="72" y="63"/>
                  </a:cubicBezTo>
                  <a:cubicBezTo>
                    <a:pt x="73" y="63"/>
                    <a:pt x="74" y="62"/>
                    <a:pt x="74" y="61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7" y="62"/>
                    <a:pt x="78" y="63"/>
                    <a:pt x="80" y="63"/>
                  </a:cubicBezTo>
                  <a:cubicBezTo>
                    <a:pt x="81" y="63"/>
                    <a:pt x="82" y="62"/>
                    <a:pt x="82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62"/>
                    <a:pt x="86" y="63"/>
                    <a:pt x="87" y="63"/>
                  </a:cubicBezTo>
                  <a:cubicBezTo>
                    <a:pt x="88" y="63"/>
                    <a:pt x="89" y="62"/>
                    <a:pt x="89" y="61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123" y="26"/>
                    <a:pt x="123" y="26"/>
                    <a:pt x="123" y="26"/>
                  </a:cubicBezTo>
                  <a:lnTo>
                    <a:pt x="123" y="1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963" y="3825"/>
              <a:ext cx="303" cy="303"/>
            </a:xfrm>
            <a:custGeom>
              <a:avLst/>
              <a:gdLst>
                <a:gd name="T0" fmla="*/ 114 w 128"/>
                <a:gd name="T1" fmla="*/ 56 h 128"/>
                <a:gd name="T2" fmla="*/ 128 w 128"/>
                <a:gd name="T3" fmla="*/ 39 h 128"/>
                <a:gd name="T4" fmla="*/ 114 w 128"/>
                <a:gd name="T5" fmla="*/ 19 h 128"/>
                <a:gd name="T6" fmla="*/ 103 w 128"/>
                <a:gd name="T7" fmla="*/ 1 h 128"/>
                <a:gd name="T8" fmla="*/ 88 w 128"/>
                <a:gd name="T9" fmla="*/ 19 h 128"/>
                <a:gd name="T10" fmla="*/ 77 w 128"/>
                <a:gd name="T11" fmla="*/ 19 h 128"/>
                <a:gd name="T12" fmla="*/ 62 w 128"/>
                <a:gd name="T13" fmla="*/ 1 h 128"/>
                <a:gd name="T14" fmla="*/ 51 w 128"/>
                <a:gd name="T15" fmla="*/ 37 h 128"/>
                <a:gd name="T16" fmla="*/ 40 w 128"/>
                <a:gd name="T17" fmla="*/ 18 h 128"/>
                <a:gd name="T18" fmla="*/ 25 w 128"/>
                <a:gd name="T19" fmla="*/ 1 h 128"/>
                <a:gd name="T20" fmla="*/ 14 w 128"/>
                <a:gd name="T21" fmla="*/ 37 h 128"/>
                <a:gd name="T22" fmla="*/ 0 w 128"/>
                <a:gd name="T23" fmla="*/ 54 h 128"/>
                <a:gd name="T24" fmla="*/ 14 w 128"/>
                <a:gd name="T25" fmla="*/ 94 h 128"/>
                <a:gd name="T26" fmla="*/ 0 w 128"/>
                <a:gd name="T27" fmla="*/ 111 h 128"/>
                <a:gd name="T28" fmla="*/ 14 w 128"/>
                <a:gd name="T29" fmla="*/ 126 h 128"/>
                <a:gd name="T30" fmla="*/ 40 w 128"/>
                <a:gd name="T31" fmla="*/ 126 h 128"/>
                <a:gd name="T32" fmla="*/ 51 w 128"/>
                <a:gd name="T33" fmla="*/ 126 h 128"/>
                <a:gd name="T34" fmla="*/ 77 w 128"/>
                <a:gd name="T35" fmla="*/ 126 h 128"/>
                <a:gd name="T36" fmla="*/ 88 w 128"/>
                <a:gd name="T37" fmla="*/ 126 h 128"/>
                <a:gd name="T38" fmla="*/ 114 w 128"/>
                <a:gd name="T39" fmla="*/ 126 h 128"/>
                <a:gd name="T40" fmla="*/ 128 w 128"/>
                <a:gd name="T41" fmla="*/ 111 h 128"/>
                <a:gd name="T42" fmla="*/ 114 w 128"/>
                <a:gd name="T43" fmla="*/ 42 h 128"/>
                <a:gd name="T44" fmla="*/ 114 w 128"/>
                <a:gd name="T45" fmla="*/ 52 h 128"/>
                <a:gd name="T46" fmla="*/ 5 w 128"/>
                <a:gd name="T47" fmla="*/ 109 h 128"/>
                <a:gd name="T48" fmla="*/ 14 w 128"/>
                <a:gd name="T49" fmla="*/ 109 h 128"/>
                <a:gd name="T50" fmla="*/ 5 w 128"/>
                <a:gd name="T51" fmla="*/ 42 h 128"/>
                <a:gd name="T52" fmla="*/ 36 w 128"/>
                <a:gd name="T53" fmla="*/ 123 h 128"/>
                <a:gd name="T54" fmla="*/ 27 w 128"/>
                <a:gd name="T55" fmla="*/ 6 h 128"/>
                <a:gd name="T56" fmla="*/ 51 w 128"/>
                <a:gd name="T57" fmla="*/ 109 h 128"/>
                <a:gd name="T58" fmla="*/ 51 w 128"/>
                <a:gd name="T59" fmla="*/ 98 h 128"/>
                <a:gd name="T60" fmla="*/ 40 w 128"/>
                <a:gd name="T61" fmla="*/ 94 h 128"/>
                <a:gd name="T62" fmla="*/ 51 w 128"/>
                <a:gd name="T63" fmla="*/ 94 h 128"/>
                <a:gd name="T64" fmla="*/ 40 w 128"/>
                <a:gd name="T65" fmla="*/ 42 h 128"/>
                <a:gd name="T66" fmla="*/ 55 w 128"/>
                <a:gd name="T67" fmla="*/ 123 h 128"/>
                <a:gd name="T68" fmla="*/ 73 w 128"/>
                <a:gd name="T69" fmla="*/ 20 h 128"/>
                <a:gd name="T70" fmla="*/ 88 w 128"/>
                <a:gd name="T71" fmla="*/ 109 h 128"/>
                <a:gd name="T72" fmla="*/ 88 w 128"/>
                <a:gd name="T73" fmla="*/ 98 h 128"/>
                <a:gd name="T74" fmla="*/ 77 w 128"/>
                <a:gd name="T75" fmla="*/ 94 h 128"/>
                <a:gd name="T76" fmla="*/ 88 w 128"/>
                <a:gd name="T77" fmla="*/ 94 h 128"/>
                <a:gd name="T78" fmla="*/ 77 w 128"/>
                <a:gd name="T79" fmla="*/ 42 h 128"/>
                <a:gd name="T80" fmla="*/ 110 w 128"/>
                <a:gd name="T81" fmla="*/ 123 h 128"/>
                <a:gd name="T82" fmla="*/ 101 w 128"/>
                <a:gd name="T83" fmla="*/ 6 h 128"/>
                <a:gd name="T84" fmla="*/ 123 w 128"/>
                <a:gd name="T85" fmla="*/ 109 h 128"/>
                <a:gd name="T86" fmla="*/ 123 w 128"/>
                <a:gd name="T87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8" h="128">
                  <a:moveTo>
                    <a:pt x="126" y="94"/>
                  </a:moveTo>
                  <a:cubicBezTo>
                    <a:pt x="114" y="94"/>
                    <a:pt x="114" y="94"/>
                    <a:pt x="114" y="94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7" y="56"/>
                    <a:pt x="128" y="55"/>
                    <a:pt x="128" y="54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38"/>
                    <a:pt x="127" y="37"/>
                    <a:pt x="126" y="37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4" y="19"/>
                    <a:pt x="114" y="18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2" y="0"/>
                    <a:pt x="100" y="0"/>
                    <a:pt x="99" y="1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18"/>
                    <a:pt x="88" y="18"/>
                    <a:pt x="88" y="19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8"/>
                    <a:pt x="77" y="18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0"/>
                    <a:pt x="63" y="0"/>
                    <a:pt x="62" y="1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0" y="38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5"/>
                    <a:pt x="0" y="9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14" y="127"/>
                    <a:pt x="15" y="128"/>
                    <a:pt x="16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9" y="128"/>
                    <a:pt x="40" y="127"/>
                    <a:pt x="40" y="126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51" y="113"/>
                    <a:pt x="51" y="113"/>
                    <a:pt x="51" y="113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7"/>
                    <a:pt x="52" y="128"/>
                    <a:pt x="5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6" y="128"/>
                    <a:pt x="77" y="127"/>
                    <a:pt x="77" y="126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7"/>
                    <a:pt x="89" y="128"/>
                    <a:pt x="90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13" y="128"/>
                    <a:pt x="114" y="127"/>
                    <a:pt x="114" y="126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7" y="113"/>
                    <a:pt x="128" y="112"/>
                    <a:pt x="128" y="111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8" y="95"/>
                    <a:pt x="127" y="94"/>
                    <a:pt x="126" y="94"/>
                  </a:cubicBezTo>
                  <a:close/>
                  <a:moveTo>
                    <a:pt x="114" y="42"/>
                  </a:moveTo>
                  <a:cubicBezTo>
                    <a:pt x="123" y="42"/>
                    <a:pt x="123" y="42"/>
                    <a:pt x="123" y="42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14" y="52"/>
                    <a:pt x="114" y="52"/>
                    <a:pt x="114" y="52"/>
                  </a:cubicBezTo>
                  <a:lnTo>
                    <a:pt x="114" y="42"/>
                  </a:lnTo>
                  <a:close/>
                  <a:moveTo>
                    <a:pt x="14" y="109"/>
                  </a:moveTo>
                  <a:cubicBezTo>
                    <a:pt x="5" y="109"/>
                    <a:pt x="5" y="109"/>
                    <a:pt x="5" y="109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14" y="98"/>
                    <a:pt x="14" y="98"/>
                    <a:pt x="14" y="98"/>
                  </a:cubicBezTo>
                  <a:lnTo>
                    <a:pt x="14" y="109"/>
                  </a:lnTo>
                  <a:close/>
                  <a:moveTo>
                    <a:pt x="14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4" y="42"/>
                    <a:pt x="14" y="42"/>
                    <a:pt x="14" y="42"/>
                  </a:cubicBezTo>
                  <a:lnTo>
                    <a:pt x="14" y="52"/>
                  </a:lnTo>
                  <a:close/>
                  <a:moveTo>
                    <a:pt x="36" y="123"/>
                  </a:moveTo>
                  <a:cubicBezTo>
                    <a:pt x="18" y="123"/>
                    <a:pt x="18" y="123"/>
                    <a:pt x="18" y="1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6" y="20"/>
                    <a:pt x="36" y="20"/>
                    <a:pt x="36" y="20"/>
                  </a:cubicBezTo>
                  <a:lnTo>
                    <a:pt x="36" y="123"/>
                  </a:lnTo>
                  <a:close/>
                  <a:moveTo>
                    <a:pt x="51" y="109"/>
                  </a:moveTo>
                  <a:cubicBezTo>
                    <a:pt x="40" y="109"/>
                    <a:pt x="40" y="109"/>
                    <a:pt x="40" y="10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51" y="98"/>
                    <a:pt x="51" y="98"/>
                    <a:pt x="51" y="98"/>
                  </a:cubicBezTo>
                  <a:lnTo>
                    <a:pt x="51" y="109"/>
                  </a:lnTo>
                  <a:close/>
                  <a:moveTo>
                    <a:pt x="51" y="94"/>
                  </a:moveTo>
                  <a:cubicBezTo>
                    <a:pt x="40" y="94"/>
                    <a:pt x="40" y="94"/>
                    <a:pt x="40" y="94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51" y="94"/>
                  </a:lnTo>
                  <a:close/>
                  <a:moveTo>
                    <a:pt x="51" y="52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51" y="42"/>
                    <a:pt x="51" y="42"/>
                    <a:pt x="51" y="42"/>
                  </a:cubicBezTo>
                  <a:lnTo>
                    <a:pt x="51" y="52"/>
                  </a:lnTo>
                  <a:close/>
                  <a:moveTo>
                    <a:pt x="55" y="12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23"/>
                    <a:pt x="73" y="123"/>
                    <a:pt x="73" y="123"/>
                  </a:cubicBezTo>
                  <a:lnTo>
                    <a:pt x="55" y="123"/>
                  </a:lnTo>
                  <a:close/>
                  <a:moveTo>
                    <a:pt x="88" y="109"/>
                  </a:moveTo>
                  <a:cubicBezTo>
                    <a:pt x="77" y="109"/>
                    <a:pt x="77" y="109"/>
                    <a:pt x="77" y="109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88" y="98"/>
                    <a:pt x="88" y="98"/>
                    <a:pt x="88" y="98"/>
                  </a:cubicBezTo>
                  <a:lnTo>
                    <a:pt x="88" y="109"/>
                  </a:lnTo>
                  <a:close/>
                  <a:moveTo>
                    <a:pt x="88" y="94"/>
                  </a:moveTo>
                  <a:cubicBezTo>
                    <a:pt x="77" y="94"/>
                    <a:pt x="77" y="94"/>
                    <a:pt x="77" y="94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88" y="56"/>
                    <a:pt x="88" y="56"/>
                    <a:pt x="88" y="56"/>
                  </a:cubicBezTo>
                  <a:lnTo>
                    <a:pt x="88" y="94"/>
                  </a:lnTo>
                  <a:close/>
                  <a:moveTo>
                    <a:pt x="88" y="52"/>
                  </a:moveTo>
                  <a:cubicBezTo>
                    <a:pt x="77" y="52"/>
                    <a:pt x="77" y="52"/>
                    <a:pt x="77" y="5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52"/>
                  </a:lnTo>
                  <a:close/>
                  <a:moveTo>
                    <a:pt x="110" y="123"/>
                  </a:moveTo>
                  <a:cubicBezTo>
                    <a:pt x="92" y="123"/>
                    <a:pt x="92" y="123"/>
                    <a:pt x="92" y="123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10" y="20"/>
                    <a:pt x="110" y="20"/>
                    <a:pt x="110" y="20"/>
                  </a:cubicBezTo>
                  <a:lnTo>
                    <a:pt x="110" y="123"/>
                  </a:lnTo>
                  <a:close/>
                  <a:moveTo>
                    <a:pt x="123" y="109"/>
                  </a:moveTo>
                  <a:cubicBezTo>
                    <a:pt x="114" y="109"/>
                    <a:pt x="114" y="109"/>
                    <a:pt x="114" y="109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23" y="98"/>
                    <a:pt x="123" y="98"/>
                    <a:pt x="123" y="98"/>
                  </a:cubicBezTo>
                  <a:lnTo>
                    <a:pt x="123" y="10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358" y="3825"/>
              <a:ext cx="302" cy="303"/>
            </a:xfrm>
            <a:custGeom>
              <a:avLst/>
              <a:gdLst>
                <a:gd name="T0" fmla="*/ 126 w 128"/>
                <a:gd name="T1" fmla="*/ 15 h 128"/>
                <a:gd name="T2" fmla="*/ 34 w 128"/>
                <a:gd name="T3" fmla="*/ 15 h 128"/>
                <a:gd name="T4" fmla="*/ 34 w 128"/>
                <a:gd name="T5" fmla="*/ 2 h 128"/>
                <a:gd name="T6" fmla="*/ 32 w 128"/>
                <a:gd name="T7" fmla="*/ 0 h 128"/>
                <a:gd name="T8" fmla="*/ 17 w 128"/>
                <a:gd name="T9" fmla="*/ 0 h 128"/>
                <a:gd name="T10" fmla="*/ 15 w 128"/>
                <a:gd name="T11" fmla="*/ 2 h 128"/>
                <a:gd name="T12" fmla="*/ 15 w 128"/>
                <a:gd name="T13" fmla="*/ 15 h 128"/>
                <a:gd name="T14" fmla="*/ 2 w 128"/>
                <a:gd name="T15" fmla="*/ 15 h 128"/>
                <a:gd name="T16" fmla="*/ 0 w 128"/>
                <a:gd name="T17" fmla="*/ 17 h 128"/>
                <a:gd name="T18" fmla="*/ 0 w 128"/>
                <a:gd name="T19" fmla="*/ 32 h 128"/>
                <a:gd name="T20" fmla="*/ 2 w 128"/>
                <a:gd name="T21" fmla="*/ 34 h 128"/>
                <a:gd name="T22" fmla="*/ 15 w 128"/>
                <a:gd name="T23" fmla="*/ 34 h 128"/>
                <a:gd name="T24" fmla="*/ 15 w 128"/>
                <a:gd name="T25" fmla="*/ 126 h 128"/>
                <a:gd name="T26" fmla="*/ 17 w 128"/>
                <a:gd name="T27" fmla="*/ 128 h 128"/>
                <a:gd name="T28" fmla="*/ 32 w 128"/>
                <a:gd name="T29" fmla="*/ 128 h 128"/>
                <a:gd name="T30" fmla="*/ 34 w 128"/>
                <a:gd name="T31" fmla="*/ 126 h 128"/>
                <a:gd name="T32" fmla="*/ 34 w 128"/>
                <a:gd name="T33" fmla="*/ 34 h 128"/>
                <a:gd name="T34" fmla="*/ 59 w 128"/>
                <a:gd name="T35" fmla="*/ 34 h 128"/>
                <a:gd name="T36" fmla="*/ 59 w 128"/>
                <a:gd name="T37" fmla="*/ 44 h 128"/>
                <a:gd name="T38" fmla="*/ 50 w 128"/>
                <a:gd name="T39" fmla="*/ 44 h 128"/>
                <a:gd name="T40" fmla="*/ 44 w 128"/>
                <a:gd name="T41" fmla="*/ 50 h 128"/>
                <a:gd name="T42" fmla="*/ 44 w 128"/>
                <a:gd name="T43" fmla="*/ 95 h 128"/>
                <a:gd name="T44" fmla="*/ 50 w 128"/>
                <a:gd name="T45" fmla="*/ 101 h 128"/>
                <a:gd name="T46" fmla="*/ 115 w 128"/>
                <a:gd name="T47" fmla="*/ 101 h 128"/>
                <a:gd name="T48" fmla="*/ 121 w 128"/>
                <a:gd name="T49" fmla="*/ 95 h 128"/>
                <a:gd name="T50" fmla="*/ 121 w 128"/>
                <a:gd name="T51" fmla="*/ 50 h 128"/>
                <a:gd name="T52" fmla="*/ 115 w 128"/>
                <a:gd name="T53" fmla="*/ 44 h 128"/>
                <a:gd name="T54" fmla="*/ 106 w 128"/>
                <a:gd name="T55" fmla="*/ 44 h 128"/>
                <a:gd name="T56" fmla="*/ 106 w 128"/>
                <a:gd name="T57" fmla="*/ 34 h 128"/>
                <a:gd name="T58" fmla="*/ 126 w 128"/>
                <a:gd name="T59" fmla="*/ 34 h 128"/>
                <a:gd name="T60" fmla="*/ 128 w 128"/>
                <a:gd name="T61" fmla="*/ 32 h 128"/>
                <a:gd name="T62" fmla="*/ 128 w 128"/>
                <a:gd name="T63" fmla="*/ 17 h 128"/>
                <a:gd name="T64" fmla="*/ 126 w 128"/>
                <a:gd name="T65" fmla="*/ 15 h 128"/>
                <a:gd name="T66" fmla="*/ 15 w 128"/>
                <a:gd name="T67" fmla="*/ 30 h 128"/>
                <a:gd name="T68" fmla="*/ 5 w 128"/>
                <a:gd name="T69" fmla="*/ 30 h 128"/>
                <a:gd name="T70" fmla="*/ 5 w 128"/>
                <a:gd name="T71" fmla="*/ 19 h 128"/>
                <a:gd name="T72" fmla="*/ 15 w 128"/>
                <a:gd name="T73" fmla="*/ 19 h 128"/>
                <a:gd name="T74" fmla="*/ 15 w 128"/>
                <a:gd name="T75" fmla="*/ 30 h 128"/>
                <a:gd name="T76" fmla="*/ 30 w 128"/>
                <a:gd name="T77" fmla="*/ 123 h 128"/>
                <a:gd name="T78" fmla="*/ 19 w 128"/>
                <a:gd name="T79" fmla="*/ 123 h 128"/>
                <a:gd name="T80" fmla="*/ 19 w 128"/>
                <a:gd name="T81" fmla="*/ 5 h 128"/>
                <a:gd name="T82" fmla="*/ 30 w 128"/>
                <a:gd name="T83" fmla="*/ 5 h 128"/>
                <a:gd name="T84" fmla="*/ 30 w 128"/>
                <a:gd name="T85" fmla="*/ 123 h 128"/>
                <a:gd name="T86" fmla="*/ 116 w 128"/>
                <a:gd name="T87" fmla="*/ 49 h 128"/>
                <a:gd name="T88" fmla="*/ 116 w 128"/>
                <a:gd name="T89" fmla="*/ 96 h 128"/>
                <a:gd name="T90" fmla="*/ 49 w 128"/>
                <a:gd name="T91" fmla="*/ 96 h 128"/>
                <a:gd name="T92" fmla="*/ 49 w 128"/>
                <a:gd name="T93" fmla="*/ 49 h 128"/>
                <a:gd name="T94" fmla="*/ 116 w 128"/>
                <a:gd name="T95" fmla="*/ 49 h 128"/>
                <a:gd name="T96" fmla="*/ 64 w 128"/>
                <a:gd name="T97" fmla="*/ 44 h 128"/>
                <a:gd name="T98" fmla="*/ 64 w 128"/>
                <a:gd name="T99" fmla="*/ 34 h 128"/>
                <a:gd name="T100" fmla="*/ 101 w 128"/>
                <a:gd name="T101" fmla="*/ 34 h 128"/>
                <a:gd name="T102" fmla="*/ 101 w 128"/>
                <a:gd name="T103" fmla="*/ 44 h 128"/>
                <a:gd name="T104" fmla="*/ 64 w 128"/>
                <a:gd name="T105" fmla="*/ 44 h 128"/>
                <a:gd name="T106" fmla="*/ 123 w 128"/>
                <a:gd name="T107" fmla="*/ 30 h 128"/>
                <a:gd name="T108" fmla="*/ 34 w 128"/>
                <a:gd name="T109" fmla="*/ 30 h 128"/>
                <a:gd name="T110" fmla="*/ 34 w 128"/>
                <a:gd name="T111" fmla="*/ 19 h 128"/>
                <a:gd name="T112" fmla="*/ 123 w 128"/>
                <a:gd name="T113" fmla="*/ 19 h 128"/>
                <a:gd name="T114" fmla="*/ 123 w 128"/>
                <a:gd name="T115" fmla="*/ 3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8" h="128">
                  <a:moveTo>
                    <a:pt x="1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7"/>
                    <a:pt x="16" y="128"/>
                    <a:pt x="17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4" y="127"/>
                    <a:pt x="34" y="1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7" y="44"/>
                    <a:pt x="44" y="47"/>
                    <a:pt x="44" y="50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4" y="98"/>
                    <a:pt x="47" y="101"/>
                    <a:pt x="50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8" y="101"/>
                    <a:pt x="121" y="98"/>
                    <a:pt x="121" y="9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7"/>
                    <a:pt x="118" y="44"/>
                    <a:pt x="115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4"/>
                    <a:pt x="128" y="33"/>
                    <a:pt x="128" y="32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8" y="16"/>
                    <a:pt x="127" y="15"/>
                    <a:pt x="126" y="15"/>
                  </a:cubicBezTo>
                  <a:close/>
                  <a:moveTo>
                    <a:pt x="15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5" y="30"/>
                  </a:lnTo>
                  <a:close/>
                  <a:moveTo>
                    <a:pt x="30" y="123"/>
                  </a:moveTo>
                  <a:cubicBezTo>
                    <a:pt x="19" y="123"/>
                    <a:pt x="19" y="123"/>
                    <a:pt x="19" y="12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123"/>
                  </a:lnTo>
                  <a:close/>
                  <a:moveTo>
                    <a:pt x="116" y="49"/>
                  </a:moveTo>
                  <a:cubicBezTo>
                    <a:pt x="116" y="96"/>
                    <a:pt x="116" y="96"/>
                    <a:pt x="116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49"/>
                    <a:pt x="49" y="49"/>
                    <a:pt x="49" y="49"/>
                  </a:cubicBezTo>
                  <a:lnTo>
                    <a:pt x="116" y="49"/>
                  </a:lnTo>
                  <a:close/>
                  <a:moveTo>
                    <a:pt x="64" y="44"/>
                  </a:moveTo>
                  <a:cubicBezTo>
                    <a:pt x="64" y="34"/>
                    <a:pt x="64" y="34"/>
                    <a:pt x="64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44"/>
                    <a:pt x="101" y="44"/>
                    <a:pt x="101" y="44"/>
                  </a:cubicBezTo>
                  <a:lnTo>
                    <a:pt x="64" y="44"/>
                  </a:lnTo>
                  <a:close/>
                  <a:moveTo>
                    <a:pt x="123" y="30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123" y="19"/>
                    <a:pt x="123" y="19"/>
                    <a:pt x="123" y="19"/>
                  </a:cubicBezTo>
                  <a:lnTo>
                    <a:pt x="12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7017" y="3219"/>
              <a:ext cx="303" cy="305"/>
            </a:xfrm>
            <a:custGeom>
              <a:avLst/>
              <a:gdLst>
                <a:gd name="T0" fmla="*/ 112 w 128"/>
                <a:gd name="T1" fmla="*/ 16 h 129"/>
                <a:gd name="T2" fmla="*/ 74 w 128"/>
                <a:gd name="T3" fmla="*/ 0 h 129"/>
                <a:gd name="T4" fmla="*/ 35 w 128"/>
                <a:gd name="T5" fmla="*/ 16 h 129"/>
                <a:gd name="T6" fmla="*/ 29 w 128"/>
                <a:gd name="T7" fmla="*/ 84 h 129"/>
                <a:gd name="T8" fmla="*/ 29 w 128"/>
                <a:gd name="T9" fmla="*/ 85 h 129"/>
                <a:gd name="T10" fmla="*/ 3 w 128"/>
                <a:gd name="T11" fmla="*/ 111 h 129"/>
                <a:gd name="T12" fmla="*/ 0 w 128"/>
                <a:gd name="T13" fmla="*/ 118 h 129"/>
                <a:gd name="T14" fmla="*/ 3 w 128"/>
                <a:gd name="T15" fmla="*/ 125 h 129"/>
                <a:gd name="T16" fmla="*/ 17 w 128"/>
                <a:gd name="T17" fmla="*/ 125 h 129"/>
                <a:gd name="T18" fmla="*/ 43 w 128"/>
                <a:gd name="T19" fmla="*/ 99 h 129"/>
                <a:gd name="T20" fmla="*/ 44 w 128"/>
                <a:gd name="T21" fmla="*/ 99 h 129"/>
                <a:gd name="T22" fmla="*/ 74 w 128"/>
                <a:gd name="T23" fmla="*/ 108 h 129"/>
                <a:gd name="T24" fmla="*/ 74 w 128"/>
                <a:gd name="T25" fmla="*/ 108 h 129"/>
                <a:gd name="T26" fmla="*/ 112 w 128"/>
                <a:gd name="T27" fmla="*/ 93 h 129"/>
                <a:gd name="T28" fmla="*/ 128 w 128"/>
                <a:gd name="T29" fmla="*/ 54 h 129"/>
                <a:gd name="T30" fmla="*/ 112 w 128"/>
                <a:gd name="T31" fmla="*/ 16 h 129"/>
                <a:gd name="T32" fmla="*/ 13 w 128"/>
                <a:gd name="T33" fmla="*/ 122 h 129"/>
                <a:gd name="T34" fmla="*/ 10 w 128"/>
                <a:gd name="T35" fmla="*/ 123 h 129"/>
                <a:gd name="T36" fmla="*/ 6 w 128"/>
                <a:gd name="T37" fmla="*/ 122 h 129"/>
                <a:gd name="T38" fmla="*/ 6 w 128"/>
                <a:gd name="T39" fmla="*/ 115 h 129"/>
                <a:gd name="T40" fmla="*/ 32 w 128"/>
                <a:gd name="T41" fmla="*/ 89 h 129"/>
                <a:gd name="T42" fmla="*/ 33 w 128"/>
                <a:gd name="T43" fmla="*/ 90 h 129"/>
                <a:gd name="T44" fmla="*/ 35 w 128"/>
                <a:gd name="T45" fmla="*/ 93 h 129"/>
                <a:gd name="T46" fmla="*/ 38 w 128"/>
                <a:gd name="T47" fmla="*/ 95 h 129"/>
                <a:gd name="T48" fmla="*/ 39 w 128"/>
                <a:gd name="T49" fmla="*/ 96 h 129"/>
                <a:gd name="T50" fmla="*/ 13 w 128"/>
                <a:gd name="T51" fmla="*/ 122 h 129"/>
                <a:gd name="T52" fmla="*/ 109 w 128"/>
                <a:gd name="T53" fmla="*/ 89 h 129"/>
                <a:gd name="T54" fmla="*/ 92 w 128"/>
                <a:gd name="T55" fmla="*/ 100 h 129"/>
                <a:gd name="T56" fmla="*/ 74 w 128"/>
                <a:gd name="T57" fmla="*/ 104 h 129"/>
                <a:gd name="T58" fmla="*/ 55 w 128"/>
                <a:gd name="T59" fmla="*/ 100 h 129"/>
                <a:gd name="T60" fmla="*/ 39 w 128"/>
                <a:gd name="T61" fmla="*/ 89 h 129"/>
                <a:gd name="T62" fmla="*/ 28 w 128"/>
                <a:gd name="T63" fmla="*/ 73 h 129"/>
                <a:gd name="T64" fmla="*/ 24 w 128"/>
                <a:gd name="T65" fmla="*/ 54 h 129"/>
                <a:gd name="T66" fmla="*/ 28 w 128"/>
                <a:gd name="T67" fmla="*/ 36 h 129"/>
                <a:gd name="T68" fmla="*/ 39 w 128"/>
                <a:gd name="T69" fmla="*/ 19 h 129"/>
                <a:gd name="T70" fmla="*/ 55 w 128"/>
                <a:gd name="T71" fmla="*/ 8 h 129"/>
                <a:gd name="T72" fmla="*/ 92 w 128"/>
                <a:gd name="T73" fmla="*/ 8 h 129"/>
                <a:gd name="T74" fmla="*/ 109 w 128"/>
                <a:gd name="T75" fmla="*/ 19 h 129"/>
                <a:gd name="T76" fmla="*/ 120 w 128"/>
                <a:gd name="T77" fmla="*/ 36 h 129"/>
                <a:gd name="T78" fmla="*/ 123 w 128"/>
                <a:gd name="T79" fmla="*/ 54 h 129"/>
                <a:gd name="T80" fmla="*/ 120 w 128"/>
                <a:gd name="T81" fmla="*/ 73 h 129"/>
                <a:gd name="T82" fmla="*/ 109 w 128"/>
                <a:gd name="T83" fmla="*/ 8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9">
                  <a:moveTo>
                    <a:pt x="112" y="16"/>
                  </a:moveTo>
                  <a:cubicBezTo>
                    <a:pt x="102" y="6"/>
                    <a:pt x="88" y="0"/>
                    <a:pt x="74" y="0"/>
                  </a:cubicBezTo>
                  <a:cubicBezTo>
                    <a:pt x="59" y="0"/>
                    <a:pt x="46" y="6"/>
                    <a:pt x="35" y="16"/>
                  </a:cubicBezTo>
                  <a:cubicBezTo>
                    <a:pt x="17" y="34"/>
                    <a:pt x="14" y="63"/>
                    <a:pt x="29" y="8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1" y="113"/>
                    <a:pt x="0" y="116"/>
                    <a:pt x="0" y="118"/>
                  </a:cubicBezTo>
                  <a:cubicBezTo>
                    <a:pt x="0" y="121"/>
                    <a:pt x="1" y="123"/>
                    <a:pt x="3" y="125"/>
                  </a:cubicBezTo>
                  <a:cubicBezTo>
                    <a:pt x="6" y="129"/>
                    <a:pt x="13" y="129"/>
                    <a:pt x="17" y="125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53" y="105"/>
                    <a:pt x="63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88" y="108"/>
                    <a:pt x="102" y="103"/>
                    <a:pt x="112" y="93"/>
                  </a:cubicBezTo>
                  <a:cubicBezTo>
                    <a:pt x="122" y="82"/>
                    <a:pt x="128" y="69"/>
                    <a:pt x="128" y="54"/>
                  </a:cubicBezTo>
                  <a:cubicBezTo>
                    <a:pt x="128" y="40"/>
                    <a:pt x="122" y="26"/>
                    <a:pt x="112" y="16"/>
                  </a:cubicBezTo>
                  <a:close/>
                  <a:moveTo>
                    <a:pt x="13" y="122"/>
                  </a:moveTo>
                  <a:cubicBezTo>
                    <a:pt x="12" y="123"/>
                    <a:pt x="11" y="123"/>
                    <a:pt x="10" y="123"/>
                  </a:cubicBezTo>
                  <a:cubicBezTo>
                    <a:pt x="8" y="123"/>
                    <a:pt x="7" y="123"/>
                    <a:pt x="6" y="122"/>
                  </a:cubicBezTo>
                  <a:cubicBezTo>
                    <a:pt x="4" y="120"/>
                    <a:pt x="4" y="117"/>
                    <a:pt x="6" y="115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4" y="91"/>
                    <a:pt x="35" y="92"/>
                    <a:pt x="35" y="93"/>
                  </a:cubicBezTo>
                  <a:cubicBezTo>
                    <a:pt x="36" y="93"/>
                    <a:pt x="37" y="94"/>
                    <a:pt x="38" y="95"/>
                  </a:cubicBezTo>
                  <a:cubicBezTo>
                    <a:pt x="39" y="96"/>
                    <a:pt x="39" y="96"/>
                    <a:pt x="39" y="96"/>
                  </a:cubicBezTo>
                  <a:lnTo>
                    <a:pt x="13" y="122"/>
                  </a:lnTo>
                  <a:close/>
                  <a:moveTo>
                    <a:pt x="109" y="89"/>
                  </a:moveTo>
                  <a:cubicBezTo>
                    <a:pt x="104" y="94"/>
                    <a:pt x="99" y="98"/>
                    <a:pt x="92" y="100"/>
                  </a:cubicBezTo>
                  <a:cubicBezTo>
                    <a:pt x="87" y="103"/>
                    <a:pt x="80" y="104"/>
                    <a:pt x="74" y="104"/>
                  </a:cubicBezTo>
                  <a:cubicBezTo>
                    <a:pt x="67" y="104"/>
                    <a:pt x="61" y="103"/>
                    <a:pt x="55" y="100"/>
                  </a:cubicBezTo>
                  <a:cubicBezTo>
                    <a:pt x="49" y="98"/>
                    <a:pt x="43" y="94"/>
                    <a:pt x="39" y="89"/>
                  </a:cubicBezTo>
                  <a:cubicBezTo>
                    <a:pt x="34" y="85"/>
                    <a:pt x="30" y="79"/>
                    <a:pt x="28" y="73"/>
                  </a:cubicBezTo>
                  <a:cubicBezTo>
                    <a:pt x="25" y="67"/>
                    <a:pt x="24" y="61"/>
                    <a:pt x="24" y="54"/>
                  </a:cubicBezTo>
                  <a:cubicBezTo>
                    <a:pt x="24" y="48"/>
                    <a:pt x="25" y="41"/>
                    <a:pt x="28" y="36"/>
                  </a:cubicBezTo>
                  <a:cubicBezTo>
                    <a:pt x="30" y="29"/>
                    <a:pt x="34" y="24"/>
                    <a:pt x="39" y="19"/>
                  </a:cubicBezTo>
                  <a:cubicBezTo>
                    <a:pt x="43" y="14"/>
                    <a:pt x="49" y="11"/>
                    <a:pt x="55" y="8"/>
                  </a:cubicBezTo>
                  <a:cubicBezTo>
                    <a:pt x="67" y="3"/>
                    <a:pt x="81" y="3"/>
                    <a:pt x="92" y="8"/>
                  </a:cubicBezTo>
                  <a:cubicBezTo>
                    <a:pt x="99" y="11"/>
                    <a:pt x="104" y="14"/>
                    <a:pt x="109" y="19"/>
                  </a:cubicBezTo>
                  <a:cubicBezTo>
                    <a:pt x="114" y="24"/>
                    <a:pt x="117" y="29"/>
                    <a:pt x="120" y="36"/>
                  </a:cubicBezTo>
                  <a:cubicBezTo>
                    <a:pt x="122" y="41"/>
                    <a:pt x="123" y="48"/>
                    <a:pt x="123" y="54"/>
                  </a:cubicBezTo>
                  <a:cubicBezTo>
                    <a:pt x="123" y="61"/>
                    <a:pt x="122" y="67"/>
                    <a:pt x="120" y="73"/>
                  </a:cubicBezTo>
                  <a:cubicBezTo>
                    <a:pt x="117" y="79"/>
                    <a:pt x="114" y="85"/>
                    <a:pt x="109" y="8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7110" y="3271"/>
              <a:ext cx="165" cy="151"/>
            </a:xfrm>
            <a:custGeom>
              <a:avLst/>
              <a:gdLst>
                <a:gd name="T0" fmla="*/ 35 w 70"/>
                <a:gd name="T1" fmla="*/ 0 h 64"/>
                <a:gd name="T2" fmla="*/ 12 w 70"/>
                <a:gd name="T3" fmla="*/ 10 h 64"/>
                <a:gd name="T4" fmla="*/ 12 w 70"/>
                <a:gd name="T5" fmla="*/ 55 h 64"/>
                <a:gd name="T6" fmla="*/ 35 w 70"/>
                <a:gd name="T7" fmla="*/ 64 h 64"/>
                <a:gd name="T8" fmla="*/ 57 w 70"/>
                <a:gd name="T9" fmla="*/ 55 h 64"/>
                <a:gd name="T10" fmla="*/ 57 w 70"/>
                <a:gd name="T11" fmla="*/ 10 h 64"/>
                <a:gd name="T12" fmla="*/ 35 w 70"/>
                <a:gd name="T13" fmla="*/ 0 h 64"/>
                <a:gd name="T14" fmla="*/ 54 w 70"/>
                <a:gd name="T15" fmla="*/ 52 h 64"/>
                <a:gd name="T16" fmla="*/ 35 w 70"/>
                <a:gd name="T17" fmla="*/ 60 h 64"/>
                <a:gd name="T18" fmla="*/ 15 w 70"/>
                <a:gd name="T19" fmla="*/ 52 h 64"/>
                <a:gd name="T20" fmla="*/ 7 w 70"/>
                <a:gd name="T21" fmla="*/ 32 h 64"/>
                <a:gd name="T22" fmla="*/ 15 w 70"/>
                <a:gd name="T23" fmla="*/ 13 h 64"/>
                <a:gd name="T24" fmla="*/ 35 w 70"/>
                <a:gd name="T25" fmla="*/ 5 h 64"/>
                <a:gd name="T26" fmla="*/ 54 w 70"/>
                <a:gd name="T27" fmla="*/ 13 h 64"/>
                <a:gd name="T28" fmla="*/ 62 w 70"/>
                <a:gd name="T29" fmla="*/ 32 h 64"/>
                <a:gd name="T30" fmla="*/ 54 w 70"/>
                <a:gd name="T3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64">
                  <a:moveTo>
                    <a:pt x="35" y="0"/>
                  </a:moveTo>
                  <a:cubicBezTo>
                    <a:pt x="26" y="0"/>
                    <a:pt x="18" y="4"/>
                    <a:pt x="12" y="10"/>
                  </a:cubicBezTo>
                  <a:cubicBezTo>
                    <a:pt x="0" y="22"/>
                    <a:pt x="0" y="42"/>
                    <a:pt x="12" y="55"/>
                  </a:cubicBezTo>
                  <a:cubicBezTo>
                    <a:pt x="18" y="61"/>
                    <a:pt x="26" y="64"/>
                    <a:pt x="35" y="64"/>
                  </a:cubicBezTo>
                  <a:cubicBezTo>
                    <a:pt x="43" y="64"/>
                    <a:pt x="51" y="61"/>
                    <a:pt x="57" y="55"/>
                  </a:cubicBezTo>
                  <a:cubicBezTo>
                    <a:pt x="70" y="42"/>
                    <a:pt x="70" y="22"/>
                    <a:pt x="57" y="10"/>
                  </a:cubicBezTo>
                  <a:cubicBezTo>
                    <a:pt x="51" y="4"/>
                    <a:pt x="43" y="0"/>
                    <a:pt x="35" y="0"/>
                  </a:cubicBezTo>
                  <a:close/>
                  <a:moveTo>
                    <a:pt x="54" y="52"/>
                  </a:moveTo>
                  <a:cubicBezTo>
                    <a:pt x="49" y="57"/>
                    <a:pt x="42" y="60"/>
                    <a:pt x="35" y="60"/>
                  </a:cubicBezTo>
                  <a:cubicBezTo>
                    <a:pt x="27" y="60"/>
                    <a:pt x="21" y="57"/>
                    <a:pt x="15" y="52"/>
                  </a:cubicBezTo>
                  <a:cubicBezTo>
                    <a:pt x="10" y="46"/>
                    <a:pt x="7" y="40"/>
                    <a:pt x="7" y="32"/>
                  </a:cubicBezTo>
                  <a:cubicBezTo>
                    <a:pt x="7" y="25"/>
                    <a:pt x="10" y="18"/>
                    <a:pt x="15" y="13"/>
                  </a:cubicBezTo>
                  <a:cubicBezTo>
                    <a:pt x="21" y="8"/>
                    <a:pt x="27" y="5"/>
                    <a:pt x="35" y="5"/>
                  </a:cubicBezTo>
                  <a:cubicBezTo>
                    <a:pt x="42" y="5"/>
                    <a:pt x="49" y="8"/>
                    <a:pt x="54" y="13"/>
                  </a:cubicBezTo>
                  <a:cubicBezTo>
                    <a:pt x="59" y="18"/>
                    <a:pt x="62" y="25"/>
                    <a:pt x="62" y="32"/>
                  </a:cubicBezTo>
                  <a:cubicBezTo>
                    <a:pt x="62" y="40"/>
                    <a:pt x="59" y="46"/>
                    <a:pt x="54" y="5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6410" y="3217"/>
              <a:ext cx="307" cy="307"/>
            </a:xfrm>
            <a:custGeom>
              <a:avLst/>
              <a:gdLst>
                <a:gd name="T0" fmla="*/ 126 w 130"/>
                <a:gd name="T1" fmla="*/ 4 h 130"/>
                <a:gd name="T2" fmla="*/ 112 w 130"/>
                <a:gd name="T3" fmla="*/ 4 h 130"/>
                <a:gd name="T4" fmla="*/ 98 w 130"/>
                <a:gd name="T5" fmla="*/ 18 h 130"/>
                <a:gd name="T6" fmla="*/ 89 w 130"/>
                <a:gd name="T7" fmla="*/ 9 h 130"/>
                <a:gd name="T8" fmla="*/ 88 w 130"/>
                <a:gd name="T9" fmla="*/ 9 h 130"/>
                <a:gd name="T10" fmla="*/ 86 w 130"/>
                <a:gd name="T11" fmla="*/ 9 h 130"/>
                <a:gd name="T12" fmla="*/ 9 w 130"/>
                <a:gd name="T13" fmla="*/ 86 h 130"/>
                <a:gd name="T14" fmla="*/ 9 w 130"/>
                <a:gd name="T15" fmla="*/ 88 h 130"/>
                <a:gd name="T16" fmla="*/ 9 w 130"/>
                <a:gd name="T17" fmla="*/ 89 h 130"/>
                <a:gd name="T18" fmla="*/ 18 w 130"/>
                <a:gd name="T19" fmla="*/ 98 h 130"/>
                <a:gd name="T20" fmla="*/ 4 w 130"/>
                <a:gd name="T21" fmla="*/ 112 h 130"/>
                <a:gd name="T22" fmla="*/ 4 w 130"/>
                <a:gd name="T23" fmla="*/ 126 h 130"/>
                <a:gd name="T24" fmla="*/ 18 w 130"/>
                <a:gd name="T25" fmla="*/ 126 h 130"/>
                <a:gd name="T26" fmla="*/ 32 w 130"/>
                <a:gd name="T27" fmla="*/ 112 h 130"/>
                <a:gd name="T28" fmla="*/ 41 w 130"/>
                <a:gd name="T29" fmla="*/ 121 h 130"/>
                <a:gd name="T30" fmla="*/ 44 w 130"/>
                <a:gd name="T31" fmla="*/ 121 h 130"/>
                <a:gd name="T32" fmla="*/ 121 w 130"/>
                <a:gd name="T33" fmla="*/ 44 h 130"/>
                <a:gd name="T34" fmla="*/ 121 w 130"/>
                <a:gd name="T35" fmla="*/ 42 h 130"/>
                <a:gd name="T36" fmla="*/ 121 w 130"/>
                <a:gd name="T37" fmla="*/ 41 h 130"/>
                <a:gd name="T38" fmla="*/ 112 w 130"/>
                <a:gd name="T39" fmla="*/ 32 h 130"/>
                <a:gd name="T40" fmla="*/ 126 w 130"/>
                <a:gd name="T41" fmla="*/ 18 h 130"/>
                <a:gd name="T42" fmla="*/ 126 w 130"/>
                <a:gd name="T43" fmla="*/ 4 h 130"/>
                <a:gd name="T44" fmla="*/ 14 w 130"/>
                <a:gd name="T45" fmla="*/ 123 h 130"/>
                <a:gd name="T46" fmla="*/ 11 w 130"/>
                <a:gd name="T47" fmla="*/ 124 h 130"/>
                <a:gd name="T48" fmla="*/ 7 w 130"/>
                <a:gd name="T49" fmla="*/ 123 h 130"/>
                <a:gd name="T50" fmla="*/ 7 w 130"/>
                <a:gd name="T51" fmla="*/ 116 h 130"/>
                <a:gd name="T52" fmla="*/ 21 w 130"/>
                <a:gd name="T53" fmla="*/ 101 h 130"/>
                <a:gd name="T54" fmla="*/ 29 w 130"/>
                <a:gd name="T55" fmla="*/ 109 h 130"/>
                <a:gd name="T56" fmla="*/ 14 w 130"/>
                <a:gd name="T57" fmla="*/ 123 h 130"/>
                <a:gd name="T58" fmla="*/ 116 w 130"/>
                <a:gd name="T59" fmla="*/ 42 h 130"/>
                <a:gd name="T60" fmla="*/ 115 w 130"/>
                <a:gd name="T61" fmla="*/ 43 h 130"/>
                <a:gd name="T62" fmla="*/ 42 w 130"/>
                <a:gd name="T63" fmla="*/ 116 h 130"/>
                <a:gd name="T64" fmla="*/ 14 w 130"/>
                <a:gd name="T65" fmla="*/ 88 h 130"/>
                <a:gd name="T66" fmla="*/ 15 w 130"/>
                <a:gd name="T67" fmla="*/ 87 h 130"/>
                <a:gd name="T68" fmla="*/ 88 w 130"/>
                <a:gd name="T69" fmla="*/ 14 h 130"/>
                <a:gd name="T70" fmla="*/ 116 w 130"/>
                <a:gd name="T71" fmla="*/ 42 h 130"/>
                <a:gd name="T72" fmla="*/ 123 w 130"/>
                <a:gd name="T73" fmla="*/ 14 h 130"/>
                <a:gd name="T74" fmla="*/ 109 w 130"/>
                <a:gd name="T75" fmla="*/ 29 h 130"/>
                <a:gd name="T76" fmla="*/ 101 w 130"/>
                <a:gd name="T77" fmla="*/ 21 h 130"/>
                <a:gd name="T78" fmla="*/ 116 w 130"/>
                <a:gd name="T79" fmla="*/ 7 h 130"/>
                <a:gd name="T80" fmla="*/ 123 w 130"/>
                <a:gd name="T81" fmla="*/ 7 h 130"/>
                <a:gd name="T82" fmla="*/ 123 w 130"/>
                <a:gd name="T83" fmla="*/ 1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130">
                  <a:moveTo>
                    <a:pt x="126" y="4"/>
                  </a:moveTo>
                  <a:cubicBezTo>
                    <a:pt x="123" y="0"/>
                    <a:pt x="116" y="0"/>
                    <a:pt x="112" y="4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8" y="9"/>
                    <a:pt x="88" y="9"/>
                  </a:cubicBezTo>
                  <a:cubicBezTo>
                    <a:pt x="87" y="9"/>
                    <a:pt x="86" y="9"/>
                    <a:pt x="86" y="9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6"/>
                    <a:pt x="9" y="87"/>
                    <a:pt x="9" y="88"/>
                  </a:cubicBezTo>
                  <a:cubicBezTo>
                    <a:pt x="9" y="88"/>
                    <a:pt x="9" y="89"/>
                    <a:pt x="9" y="8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0" y="116"/>
                    <a:pt x="0" y="122"/>
                    <a:pt x="4" y="126"/>
                  </a:cubicBezTo>
                  <a:cubicBezTo>
                    <a:pt x="7" y="130"/>
                    <a:pt x="14" y="130"/>
                    <a:pt x="18" y="126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2" y="122"/>
                    <a:pt x="43" y="122"/>
                    <a:pt x="44" y="121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3"/>
                    <a:pt x="121" y="42"/>
                  </a:cubicBezTo>
                  <a:cubicBezTo>
                    <a:pt x="121" y="42"/>
                    <a:pt x="121" y="41"/>
                    <a:pt x="121" y="41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30" y="14"/>
                    <a:pt x="130" y="8"/>
                    <a:pt x="126" y="4"/>
                  </a:cubicBezTo>
                  <a:close/>
                  <a:moveTo>
                    <a:pt x="14" y="123"/>
                  </a:moveTo>
                  <a:cubicBezTo>
                    <a:pt x="13" y="124"/>
                    <a:pt x="12" y="124"/>
                    <a:pt x="11" y="124"/>
                  </a:cubicBezTo>
                  <a:cubicBezTo>
                    <a:pt x="9" y="124"/>
                    <a:pt x="8" y="124"/>
                    <a:pt x="7" y="123"/>
                  </a:cubicBezTo>
                  <a:cubicBezTo>
                    <a:pt x="5" y="121"/>
                    <a:pt x="5" y="118"/>
                    <a:pt x="7" y="116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9" y="109"/>
                    <a:pt x="29" y="109"/>
                    <a:pt x="29" y="109"/>
                  </a:cubicBezTo>
                  <a:lnTo>
                    <a:pt x="14" y="123"/>
                  </a:lnTo>
                  <a:close/>
                  <a:moveTo>
                    <a:pt x="116" y="42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88" y="14"/>
                    <a:pt x="88" y="14"/>
                    <a:pt x="88" y="14"/>
                  </a:cubicBezTo>
                  <a:lnTo>
                    <a:pt x="116" y="42"/>
                  </a:lnTo>
                  <a:close/>
                  <a:moveTo>
                    <a:pt x="123" y="14"/>
                  </a:moveTo>
                  <a:cubicBezTo>
                    <a:pt x="109" y="29"/>
                    <a:pt x="109" y="29"/>
                    <a:pt x="109" y="29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8" y="5"/>
                    <a:pt x="121" y="5"/>
                    <a:pt x="123" y="7"/>
                  </a:cubicBezTo>
                  <a:cubicBezTo>
                    <a:pt x="125" y="9"/>
                    <a:pt x="125" y="12"/>
                    <a:pt x="123" y="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6480" y="3288"/>
              <a:ext cx="142" cy="142"/>
            </a:xfrm>
            <a:custGeom>
              <a:avLst/>
              <a:gdLst>
                <a:gd name="T0" fmla="*/ 56 w 60"/>
                <a:gd name="T1" fmla="*/ 0 h 60"/>
                <a:gd name="T2" fmla="*/ 0 w 60"/>
                <a:gd name="T3" fmla="*/ 56 h 60"/>
                <a:gd name="T4" fmla="*/ 0 w 60"/>
                <a:gd name="T5" fmla="*/ 58 h 60"/>
                <a:gd name="T6" fmla="*/ 0 w 60"/>
                <a:gd name="T7" fmla="*/ 59 h 60"/>
                <a:gd name="T8" fmla="*/ 3 w 60"/>
                <a:gd name="T9" fmla="*/ 59 h 60"/>
                <a:gd name="T10" fmla="*/ 59 w 60"/>
                <a:gd name="T11" fmla="*/ 3 h 60"/>
                <a:gd name="T12" fmla="*/ 60 w 60"/>
                <a:gd name="T13" fmla="*/ 2 h 60"/>
                <a:gd name="T14" fmla="*/ 59 w 60"/>
                <a:gd name="T15" fmla="*/ 0 h 60"/>
                <a:gd name="T16" fmla="*/ 58 w 60"/>
                <a:gd name="T17" fmla="*/ 0 h 60"/>
                <a:gd name="T18" fmla="*/ 56 w 60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58"/>
                    <a:pt x="0" y="59"/>
                    <a:pt x="0" y="59"/>
                  </a:cubicBezTo>
                  <a:cubicBezTo>
                    <a:pt x="1" y="60"/>
                    <a:pt x="3" y="60"/>
                    <a:pt x="3" y="59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3"/>
                    <a:pt x="60" y="2"/>
                    <a:pt x="60" y="2"/>
                  </a:cubicBezTo>
                  <a:cubicBezTo>
                    <a:pt x="60" y="1"/>
                    <a:pt x="60" y="1"/>
                    <a:pt x="59" y="0"/>
                  </a:cubicBezTo>
                  <a:cubicBezTo>
                    <a:pt x="59" y="0"/>
                    <a:pt x="58" y="0"/>
                    <a:pt x="58" y="0"/>
                  </a:cubicBezTo>
                  <a:cubicBezTo>
                    <a:pt x="57" y="0"/>
                    <a:pt x="56" y="0"/>
                    <a:pt x="5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5814" y="3219"/>
              <a:ext cx="300" cy="305"/>
            </a:xfrm>
            <a:custGeom>
              <a:avLst/>
              <a:gdLst>
                <a:gd name="T0" fmla="*/ 0 w 127"/>
                <a:gd name="T1" fmla="*/ 118 h 129"/>
                <a:gd name="T2" fmla="*/ 3 w 127"/>
                <a:gd name="T3" fmla="*/ 125 h 129"/>
                <a:gd name="T4" fmla="*/ 17 w 127"/>
                <a:gd name="T5" fmla="*/ 125 h 129"/>
                <a:gd name="T6" fmla="*/ 42 w 127"/>
                <a:gd name="T7" fmla="*/ 100 h 129"/>
                <a:gd name="T8" fmla="*/ 53 w 127"/>
                <a:gd name="T9" fmla="*/ 111 h 129"/>
                <a:gd name="T10" fmla="*/ 55 w 127"/>
                <a:gd name="T11" fmla="*/ 111 h 129"/>
                <a:gd name="T12" fmla="*/ 56 w 127"/>
                <a:gd name="T13" fmla="*/ 111 h 129"/>
                <a:gd name="T14" fmla="*/ 101 w 127"/>
                <a:gd name="T15" fmla="*/ 66 h 129"/>
                <a:gd name="T16" fmla="*/ 118 w 127"/>
                <a:gd name="T17" fmla="*/ 1 h 129"/>
                <a:gd name="T18" fmla="*/ 117 w 127"/>
                <a:gd name="T19" fmla="*/ 1 h 129"/>
                <a:gd name="T20" fmla="*/ 115 w 127"/>
                <a:gd name="T21" fmla="*/ 0 h 129"/>
                <a:gd name="T22" fmla="*/ 114 w 127"/>
                <a:gd name="T23" fmla="*/ 1 h 129"/>
                <a:gd name="T24" fmla="*/ 3 w 127"/>
                <a:gd name="T25" fmla="*/ 112 h 129"/>
                <a:gd name="T26" fmla="*/ 0 w 127"/>
                <a:gd name="T27" fmla="*/ 118 h 129"/>
                <a:gd name="T28" fmla="*/ 115 w 127"/>
                <a:gd name="T29" fmla="*/ 6 h 129"/>
                <a:gd name="T30" fmla="*/ 115 w 127"/>
                <a:gd name="T31" fmla="*/ 8 h 129"/>
                <a:gd name="T32" fmla="*/ 117 w 127"/>
                <a:gd name="T33" fmla="*/ 13 h 129"/>
                <a:gd name="T34" fmla="*/ 117 w 127"/>
                <a:gd name="T35" fmla="*/ 29 h 129"/>
                <a:gd name="T36" fmla="*/ 111 w 127"/>
                <a:gd name="T37" fmla="*/ 46 h 129"/>
                <a:gd name="T38" fmla="*/ 98 w 127"/>
                <a:gd name="T39" fmla="*/ 63 h 129"/>
                <a:gd name="T40" fmla="*/ 55 w 127"/>
                <a:gd name="T41" fmla="*/ 106 h 129"/>
                <a:gd name="T42" fmla="*/ 35 w 127"/>
                <a:gd name="T43" fmla="*/ 86 h 129"/>
                <a:gd name="T44" fmla="*/ 115 w 127"/>
                <a:gd name="T45" fmla="*/ 6 h 129"/>
                <a:gd name="T46" fmla="*/ 6 w 127"/>
                <a:gd name="T47" fmla="*/ 115 h 129"/>
                <a:gd name="T48" fmla="*/ 32 w 127"/>
                <a:gd name="T49" fmla="*/ 89 h 129"/>
                <a:gd name="T50" fmla="*/ 39 w 127"/>
                <a:gd name="T51" fmla="*/ 97 h 129"/>
                <a:gd name="T52" fmla="*/ 13 w 127"/>
                <a:gd name="T53" fmla="*/ 122 h 129"/>
                <a:gd name="T54" fmla="*/ 10 w 127"/>
                <a:gd name="T55" fmla="*/ 124 h 129"/>
                <a:gd name="T56" fmla="*/ 6 w 127"/>
                <a:gd name="T57" fmla="*/ 122 h 129"/>
                <a:gd name="T58" fmla="*/ 6 w 127"/>
                <a:gd name="T59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129">
                  <a:moveTo>
                    <a:pt x="0" y="118"/>
                  </a:moveTo>
                  <a:cubicBezTo>
                    <a:pt x="0" y="121"/>
                    <a:pt x="1" y="123"/>
                    <a:pt x="3" y="125"/>
                  </a:cubicBezTo>
                  <a:cubicBezTo>
                    <a:pt x="7" y="129"/>
                    <a:pt x="13" y="129"/>
                    <a:pt x="17" y="125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5" y="111"/>
                  </a:cubicBezTo>
                  <a:cubicBezTo>
                    <a:pt x="55" y="111"/>
                    <a:pt x="56" y="111"/>
                    <a:pt x="56" y="111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21" y="46"/>
                    <a:pt x="127" y="22"/>
                    <a:pt x="118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7" y="0"/>
                    <a:pt x="116" y="0"/>
                    <a:pt x="115" y="0"/>
                  </a:cubicBezTo>
                  <a:cubicBezTo>
                    <a:pt x="115" y="0"/>
                    <a:pt x="114" y="0"/>
                    <a:pt x="114" y="1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1" y="113"/>
                    <a:pt x="0" y="116"/>
                    <a:pt x="0" y="118"/>
                  </a:cubicBezTo>
                  <a:close/>
                  <a:moveTo>
                    <a:pt x="115" y="6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6" y="10"/>
                    <a:pt x="116" y="12"/>
                    <a:pt x="117" y="13"/>
                  </a:cubicBezTo>
                  <a:cubicBezTo>
                    <a:pt x="118" y="18"/>
                    <a:pt x="118" y="24"/>
                    <a:pt x="117" y="29"/>
                  </a:cubicBezTo>
                  <a:cubicBezTo>
                    <a:pt x="116" y="35"/>
                    <a:pt x="114" y="40"/>
                    <a:pt x="111" y="46"/>
                  </a:cubicBezTo>
                  <a:cubicBezTo>
                    <a:pt x="108" y="52"/>
                    <a:pt x="103" y="57"/>
                    <a:pt x="98" y="63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35" y="86"/>
                    <a:pt x="35" y="86"/>
                    <a:pt x="35" y="86"/>
                  </a:cubicBezTo>
                  <a:lnTo>
                    <a:pt x="115" y="6"/>
                  </a:lnTo>
                  <a:close/>
                  <a:moveTo>
                    <a:pt x="6" y="115"/>
                  </a:moveTo>
                  <a:cubicBezTo>
                    <a:pt x="32" y="89"/>
                    <a:pt x="32" y="89"/>
                    <a:pt x="32" y="89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2" y="123"/>
                    <a:pt x="11" y="124"/>
                    <a:pt x="10" y="124"/>
                  </a:cubicBezTo>
                  <a:cubicBezTo>
                    <a:pt x="8" y="124"/>
                    <a:pt x="7" y="123"/>
                    <a:pt x="6" y="122"/>
                  </a:cubicBezTo>
                  <a:cubicBezTo>
                    <a:pt x="4" y="120"/>
                    <a:pt x="4" y="117"/>
                    <a:pt x="6" y="1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5201" y="3219"/>
              <a:ext cx="305" cy="305"/>
            </a:xfrm>
            <a:custGeom>
              <a:avLst/>
              <a:gdLst>
                <a:gd name="T0" fmla="*/ 126 w 129"/>
                <a:gd name="T1" fmla="*/ 49 h 129"/>
                <a:gd name="T2" fmla="*/ 79 w 129"/>
                <a:gd name="T3" fmla="*/ 2 h 129"/>
                <a:gd name="T4" fmla="*/ 75 w 129"/>
                <a:gd name="T5" fmla="*/ 0 h 129"/>
                <a:gd name="T6" fmla="*/ 71 w 129"/>
                <a:gd name="T7" fmla="*/ 2 h 129"/>
                <a:gd name="T8" fmla="*/ 2 w 129"/>
                <a:gd name="T9" fmla="*/ 71 h 129"/>
                <a:gd name="T10" fmla="*/ 0 w 129"/>
                <a:gd name="T11" fmla="*/ 75 h 129"/>
                <a:gd name="T12" fmla="*/ 2 w 129"/>
                <a:gd name="T13" fmla="*/ 79 h 129"/>
                <a:gd name="T14" fmla="*/ 49 w 129"/>
                <a:gd name="T15" fmla="*/ 126 h 129"/>
                <a:gd name="T16" fmla="*/ 57 w 129"/>
                <a:gd name="T17" fmla="*/ 126 h 129"/>
                <a:gd name="T18" fmla="*/ 126 w 129"/>
                <a:gd name="T19" fmla="*/ 57 h 129"/>
                <a:gd name="T20" fmla="*/ 126 w 129"/>
                <a:gd name="T21" fmla="*/ 49 h 129"/>
                <a:gd name="T22" fmla="*/ 123 w 129"/>
                <a:gd name="T23" fmla="*/ 54 h 129"/>
                <a:gd name="T24" fmla="*/ 53 w 129"/>
                <a:gd name="T25" fmla="*/ 124 h 129"/>
                <a:gd name="T26" fmla="*/ 4 w 129"/>
                <a:gd name="T27" fmla="*/ 75 h 129"/>
                <a:gd name="T28" fmla="*/ 5 w 129"/>
                <a:gd name="T29" fmla="*/ 74 h 129"/>
                <a:gd name="T30" fmla="*/ 75 w 129"/>
                <a:gd name="T31" fmla="*/ 4 h 129"/>
                <a:gd name="T32" fmla="*/ 124 w 129"/>
                <a:gd name="T33" fmla="*/ 53 h 129"/>
                <a:gd name="T34" fmla="*/ 123 w 129"/>
                <a:gd name="T35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129">
                  <a:moveTo>
                    <a:pt x="126" y="49"/>
                  </a:moveTo>
                  <a:cubicBezTo>
                    <a:pt x="79" y="2"/>
                    <a:pt x="79" y="2"/>
                    <a:pt x="79" y="2"/>
                  </a:cubicBezTo>
                  <a:cubicBezTo>
                    <a:pt x="78" y="1"/>
                    <a:pt x="76" y="0"/>
                    <a:pt x="75" y="0"/>
                  </a:cubicBezTo>
                  <a:cubicBezTo>
                    <a:pt x="73" y="0"/>
                    <a:pt x="72" y="1"/>
                    <a:pt x="71" y="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0" y="73"/>
                    <a:pt x="0" y="75"/>
                  </a:cubicBezTo>
                  <a:cubicBezTo>
                    <a:pt x="0" y="76"/>
                    <a:pt x="1" y="78"/>
                    <a:pt x="2" y="79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51" y="129"/>
                    <a:pt x="55" y="129"/>
                    <a:pt x="57" y="126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9" y="55"/>
                    <a:pt x="129" y="51"/>
                    <a:pt x="126" y="49"/>
                  </a:cubicBezTo>
                  <a:close/>
                  <a:moveTo>
                    <a:pt x="123" y="54"/>
                  </a:moveTo>
                  <a:cubicBezTo>
                    <a:pt x="53" y="124"/>
                    <a:pt x="53" y="124"/>
                    <a:pt x="53" y="124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124" y="53"/>
                    <a:pt x="124" y="53"/>
                    <a:pt x="124" y="53"/>
                  </a:cubicBezTo>
                  <a:lnTo>
                    <a:pt x="123" y="5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5378" y="3271"/>
              <a:ext cx="74" cy="73"/>
            </a:xfrm>
            <a:custGeom>
              <a:avLst/>
              <a:gdLst>
                <a:gd name="T0" fmla="*/ 27 w 31"/>
                <a:gd name="T1" fmla="*/ 30 h 31"/>
                <a:gd name="T2" fmla="*/ 30 w 31"/>
                <a:gd name="T3" fmla="*/ 30 h 31"/>
                <a:gd name="T4" fmla="*/ 30 w 31"/>
                <a:gd name="T5" fmla="*/ 27 h 31"/>
                <a:gd name="T6" fmla="*/ 4 w 31"/>
                <a:gd name="T7" fmla="*/ 1 h 31"/>
                <a:gd name="T8" fmla="*/ 2 w 31"/>
                <a:gd name="T9" fmla="*/ 0 h 31"/>
                <a:gd name="T10" fmla="*/ 1 w 31"/>
                <a:gd name="T11" fmla="*/ 1 h 31"/>
                <a:gd name="T12" fmla="*/ 0 w 31"/>
                <a:gd name="T13" fmla="*/ 2 h 31"/>
                <a:gd name="T14" fmla="*/ 1 w 31"/>
                <a:gd name="T15" fmla="*/ 4 h 31"/>
                <a:gd name="T16" fmla="*/ 27 w 31"/>
                <a:gd name="T17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27" y="30"/>
                  </a:moveTo>
                  <a:cubicBezTo>
                    <a:pt x="28" y="31"/>
                    <a:pt x="29" y="31"/>
                    <a:pt x="30" y="30"/>
                  </a:cubicBezTo>
                  <a:cubicBezTo>
                    <a:pt x="31" y="29"/>
                    <a:pt x="31" y="28"/>
                    <a:pt x="30" y="2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lnTo>
                    <a:pt x="27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4596" y="3269"/>
              <a:ext cx="302" cy="203"/>
            </a:xfrm>
            <a:custGeom>
              <a:avLst/>
              <a:gdLst>
                <a:gd name="T0" fmla="*/ 126 w 128"/>
                <a:gd name="T1" fmla="*/ 0 h 86"/>
                <a:gd name="T2" fmla="*/ 2 w 128"/>
                <a:gd name="T3" fmla="*/ 0 h 86"/>
                <a:gd name="T4" fmla="*/ 0 w 128"/>
                <a:gd name="T5" fmla="*/ 2 h 86"/>
                <a:gd name="T6" fmla="*/ 0 w 128"/>
                <a:gd name="T7" fmla="*/ 84 h 86"/>
                <a:gd name="T8" fmla="*/ 2 w 128"/>
                <a:gd name="T9" fmla="*/ 86 h 86"/>
                <a:gd name="T10" fmla="*/ 126 w 128"/>
                <a:gd name="T11" fmla="*/ 86 h 86"/>
                <a:gd name="T12" fmla="*/ 128 w 128"/>
                <a:gd name="T13" fmla="*/ 84 h 86"/>
                <a:gd name="T14" fmla="*/ 128 w 128"/>
                <a:gd name="T15" fmla="*/ 2 h 86"/>
                <a:gd name="T16" fmla="*/ 126 w 128"/>
                <a:gd name="T17" fmla="*/ 0 h 86"/>
                <a:gd name="T18" fmla="*/ 94 w 128"/>
                <a:gd name="T19" fmla="*/ 26 h 86"/>
                <a:gd name="T20" fmla="*/ 92 w 128"/>
                <a:gd name="T21" fmla="*/ 26 h 86"/>
                <a:gd name="T22" fmla="*/ 90 w 128"/>
                <a:gd name="T23" fmla="*/ 28 h 86"/>
                <a:gd name="T24" fmla="*/ 90 w 128"/>
                <a:gd name="T25" fmla="*/ 58 h 86"/>
                <a:gd name="T26" fmla="*/ 92 w 128"/>
                <a:gd name="T27" fmla="*/ 60 h 86"/>
                <a:gd name="T28" fmla="*/ 94 w 128"/>
                <a:gd name="T29" fmla="*/ 60 h 86"/>
                <a:gd name="T30" fmla="*/ 94 w 128"/>
                <a:gd name="T31" fmla="*/ 82 h 86"/>
                <a:gd name="T32" fmla="*/ 5 w 128"/>
                <a:gd name="T33" fmla="*/ 82 h 86"/>
                <a:gd name="T34" fmla="*/ 5 w 128"/>
                <a:gd name="T35" fmla="*/ 4 h 86"/>
                <a:gd name="T36" fmla="*/ 94 w 128"/>
                <a:gd name="T37" fmla="*/ 4 h 86"/>
                <a:gd name="T38" fmla="*/ 94 w 128"/>
                <a:gd name="T39" fmla="*/ 26 h 86"/>
                <a:gd name="T40" fmla="*/ 123 w 128"/>
                <a:gd name="T41" fmla="*/ 82 h 86"/>
                <a:gd name="T42" fmla="*/ 98 w 128"/>
                <a:gd name="T43" fmla="*/ 82 h 86"/>
                <a:gd name="T44" fmla="*/ 98 w 128"/>
                <a:gd name="T45" fmla="*/ 4 h 86"/>
                <a:gd name="T46" fmla="*/ 123 w 128"/>
                <a:gd name="T47" fmla="*/ 4 h 86"/>
                <a:gd name="T48" fmla="*/ 123 w 128"/>
                <a:gd name="T49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86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1" y="86"/>
                    <a:pt x="2" y="86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8" y="85"/>
                    <a:pt x="128" y="84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  <a:moveTo>
                    <a:pt x="94" y="26"/>
                  </a:move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0" y="27"/>
                    <a:pt x="90" y="2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9"/>
                    <a:pt x="91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4" y="4"/>
                    <a:pt x="94" y="4"/>
                    <a:pt x="94" y="4"/>
                  </a:cubicBezTo>
                  <a:lnTo>
                    <a:pt x="94" y="26"/>
                  </a:lnTo>
                  <a:close/>
                  <a:moveTo>
                    <a:pt x="123" y="82"/>
                  </a:moveTo>
                  <a:cubicBezTo>
                    <a:pt x="98" y="82"/>
                    <a:pt x="98" y="82"/>
                    <a:pt x="98" y="82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123" y="4"/>
                    <a:pt x="123" y="4"/>
                    <a:pt x="123" y="4"/>
                  </a:cubicBezTo>
                  <a:lnTo>
                    <a:pt x="123" y="8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 noEditPoints="1"/>
            </p:cNvSpPr>
            <p:nvPr/>
          </p:nvSpPr>
          <p:spPr bwMode="auto">
            <a:xfrm>
              <a:off x="4631" y="3306"/>
              <a:ext cx="151" cy="128"/>
            </a:xfrm>
            <a:custGeom>
              <a:avLst/>
              <a:gdLst>
                <a:gd name="T0" fmla="*/ 2 w 64"/>
                <a:gd name="T1" fmla="*/ 54 h 54"/>
                <a:gd name="T2" fmla="*/ 61 w 64"/>
                <a:gd name="T3" fmla="*/ 54 h 54"/>
                <a:gd name="T4" fmla="*/ 64 w 64"/>
                <a:gd name="T5" fmla="*/ 52 h 54"/>
                <a:gd name="T6" fmla="*/ 64 w 64"/>
                <a:gd name="T7" fmla="*/ 2 h 54"/>
                <a:gd name="T8" fmla="*/ 61 w 64"/>
                <a:gd name="T9" fmla="*/ 0 h 54"/>
                <a:gd name="T10" fmla="*/ 2 w 64"/>
                <a:gd name="T11" fmla="*/ 0 h 54"/>
                <a:gd name="T12" fmla="*/ 0 w 64"/>
                <a:gd name="T13" fmla="*/ 2 h 54"/>
                <a:gd name="T14" fmla="*/ 0 w 64"/>
                <a:gd name="T15" fmla="*/ 52 h 54"/>
                <a:gd name="T16" fmla="*/ 2 w 64"/>
                <a:gd name="T17" fmla="*/ 54 h 54"/>
                <a:gd name="T18" fmla="*/ 4 w 64"/>
                <a:gd name="T19" fmla="*/ 5 h 54"/>
                <a:gd name="T20" fmla="*/ 59 w 64"/>
                <a:gd name="T21" fmla="*/ 5 h 54"/>
                <a:gd name="T22" fmla="*/ 59 w 64"/>
                <a:gd name="T23" fmla="*/ 49 h 54"/>
                <a:gd name="T24" fmla="*/ 4 w 64"/>
                <a:gd name="T25" fmla="*/ 49 h 54"/>
                <a:gd name="T26" fmla="*/ 4 w 64"/>
                <a:gd name="T27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54">
                  <a:moveTo>
                    <a:pt x="2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3" y="54"/>
                    <a:pt x="64" y="53"/>
                    <a:pt x="64" y="5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  <a:moveTo>
                    <a:pt x="4" y="5"/>
                  </a:moveTo>
                  <a:cubicBezTo>
                    <a:pt x="59" y="5"/>
                    <a:pt x="59" y="5"/>
                    <a:pt x="59" y="5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4" y="49"/>
                    <a:pt x="4" y="49"/>
                    <a:pt x="4" y="49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4853" y="3304"/>
              <a:ext cx="10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4853" y="3340"/>
              <a:ext cx="10" cy="9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4853" y="3373"/>
              <a:ext cx="10" cy="1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3990" y="3238"/>
              <a:ext cx="303" cy="265"/>
            </a:xfrm>
            <a:custGeom>
              <a:avLst/>
              <a:gdLst>
                <a:gd name="T0" fmla="*/ 128 w 128"/>
                <a:gd name="T1" fmla="*/ 59 h 112"/>
                <a:gd name="T2" fmla="*/ 126 w 128"/>
                <a:gd name="T3" fmla="*/ 57 h 112"/>
                <a:gd name="T4" fmla="*/ 108 w 128"/>
                <a:gd name="T5" fmla="*/ 57 h 112"/>
                <a:gd name="T6" fmla="*/ 108 w 128"/>
                <a:gd name="T7" fmla="*/ 43 h 112"/>
                <a:gd name="T8" fmla="*/ 107 w 128"/>
                <a:gd name="T9" fmla="*/ 41 h 112"/>
                <a:gd name="T10" fmla="*/ 87 w 128"/>
                <a:gd name="T11" fmla="*/ 34 h 112"/>
                <a:gd name="T12" fmla="*/ 86 w 128"/>
                <a:gd name="T13" fmla="*/ 34 h 112"/>
                <a:gd name="T14" fmla="*/ 86 w 128"/>
                <a:gd name="T15" fmla="*/ 19 h 112"/>
                <a:gd name="T16" fmla="*/ 87 w 128"/>
                <a:gd name="T17" fmla="*/ 19 h 112"/>
                <a:gd name="T18" fmla="*/ 94 w 128"/>
                <a:gd name="T19" fmla="*/ 10 h 112"/>
                <a:gd name="T20" fmla="*/ 84 w 128"/>
                <a:gd name="T21" fmla="*/ 0 h 112"/>
                <a:gd name="T22" fmla="*/ 25 w 128"/>
                <a:gd name="T23" fmla="*/ 0 h 112"/>
                <a:gd name="T24" fmla="*/ 15 w 128"/>
                <a:gd name="T25" fmla="*/ 10 h 112"/>
                <a:gd name="T26" fmla="*/ 21 w 128"/>
                <a:gd name="T27" fmla="*/ 19 h 112"/>
                <a:gd name="T28" fmla="*/ 22 w 128"/>
                <a:gd name="T29" fmla="*/ 19 h 112"/>
                <a:gd name="T30" fmla="*/ 22 w 128"/>
                <a:gd name="T31" fmla="*/ 34 h 112"/>
                <a:gd name="T32" fmla="*/ 21 w 128"/>
                <a:gd name="T33" fmla="*/ 34 h 112"/>
                <a:gd name="T34" fmla="*/ 1 w 128"/>
                <a:gd name="T35" fmla="*/ 41 h 112"/>
                <a:gd name="T36" fmla="*/ 0 w 128"/>
                <a:gd name="T37" fmla="*/ 43 h 112"/>
                <a:gd name="T38" fmla="*/ 0 w 128"/>
                <a:gd name="T39" fmla="*/ 109 h 112"/>
                <a:gd name="T40" fmla="*/ 2 w 128"/>
                <a:gd name="T41" fmla="*/ 112 h 112"/>
                <a:gd name="T42" fmla="*/ 106 w 128"/>
                <a:gd name="T43" fmla="*/ 112 h 112"/>
                <a:gd name="T44" fmla="*/ 108 w 128"/>
                <a:gd name="T45" fmla="*/ 109 h 112"/>
                <a:gd name="T46" fmla="*/ 108 w 128"/>
                <a:gd name="T47" fmla="*/ 85 h 112"/>
                <a:gd name="T48" fmla="*/ 127 w 128"/>
                <a:gd name="T49" fmla="*/ 61 h 112"/>
                <a:gd name="T50" fmla="*/ 128 w 128"/>
                <a:gd name="T51" fmla="*/ 59 h 112"/>
                <a:gd name="T52" fmla="*/ 19 w 128"/>
                <a:gd name="T53" fmla="*/ 10 h 112"/>
                <a:gd name="T54" fmla="*/ 25 w 128"/>
                <a:gd name="T55" fmla="*/ 5 h 112"/>
                <a:gd name="T56" fmla="*/ 84 w 128"/>
                <a:gd name="T57" fmla="*/ 5 h 112"/>
                <a:gd name="T58" fmla="*/ 89 w 128"/>
                <a:gd name="T59" fmla="*/ 10 h 112"/>
                <a:gd name="T60" fmla="*/ 86 w 128"/>
                <a:gd name="T61" fmla="*/ 15 h 112"/>
                <a:gd name="T62" fmla="*/ 82 w 128"/>
                <a:gd name="T63" fmla="*/ 16 h 112"/>
                <a:gd name="T64" fmla="*/ 82 w 128"/>
                <a:gd name="T65" fmla="*/ 33 h 112"/>
                <a:gd name="T66" fmla="*/ 80 w 128"/>
                <a:gd name="T67" fmla="*/ 33 h 112"/>
                <a:gd name="T68" fmla="*/ 29 w 128"/>
                <a:gd name="T69" fmla="*/ 33 h 112"/>
                <a:gd name="T70" fmla="*/ 27 w 128"/>
                <a:gd name="T71" fmla="*/ 33 h 112"/>
                <a:gd name="T72" fmla="*/ 27 w 128"/>
                <a:gd name="T73" fmla="*/ 16 h 112"/>
                <a:gd name="T74" fmla="*/ 23 w 128"/>
                <a:gd name="T75" fmla="*/ 15 h 112"/>
                <a:gd name="T76" fmla="*/ 19 w 128"/>
                <a:gd name="T77" fmla="*/ 10 h 112"/>
                <a:gd name="T78" fmla="*/ 104 w 128"/>
                <a:gd name="T79" fmla="*/ 107 h 112"/>
                <a:gd name="T80" fmla="*/ 5 w 128"/>
                <a:gd name="T81" fmla="*/ 107 h 112"/>
                <a:gd name="T82" fmla="*/ 5 w 128"/>
                <a:gd name="T83" fmla="*/ 45 h 112"/>
                <a:gd name="T84" fmla="*/ 5 w 128"/>
                <a:gd name="T85" fmla="*/ 44 h 112"/>
                <a:gd name="T86" fmla="*/ 27 w 128"/>
                <a:gd name="T87" fmla="*/ 38 h 112"/>
                <a:gd name="T88" fmla="*/ 82 w 128"/>
                <a:gd name="T89" fmla="*/ 38 h 112"/>
                <a:gd name="T90" fmla="*/ 103 w 128"/>
                <a:gd name="T91" fmla="*/ 44 h 112"/>
                <a:gd name="T92" fmla="*/ 104 w 128"/>
                <a:gd name="T93" fmla="*/ 45 h 112"/>
                <a:gd name="T94" fmla="*/ 104 w 128"/>
                <a:gd name="T95" fmla="*/ 107 h 112"/>
                <a:gd name="T96" fmla="*/ 108 w 128"/>
                <a:gd name="T97" fmla="*/ 77 h 112"/>
                <a:gd name="T98" fmla="*/ 108 w 128"/>
                <a:gd name="T99" fmla="*/ 62 h 112"/>
                <a:gd name="T100" fmla="*/ 121 w 128"/>
                <a:gd name="T101" fmla="*/ 62 h 112"/>
                <a:gd name="T102" fmla="*/ 108 w 128"/>
                <a:gd name="T103" fmla="*/ 7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8" h="112">
                  <a:moveTo>
                    <a:pt x="128" y="59"/>
                  </a:moveTo>
                  <a:cubicBezTo>
                    <a:pt x="128" y="58"/>
                    <a:pt x="127" y="57"/>
                    <a:pt x="126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2"/>
                    <a:pt x="108" y="42"/>
                    <a:pt x="107" y="41"/>
                  </a:cubicBezTo>
                  <a:cubicBezTo>
                    <a:pt x="101" y="38"/>
                    <a:pt x="94" y="36"/>
                    <a:pt x="87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7" y="19"/>
                    <a:pt x="87" y="19"/>
                    <a:pt x="87" y="19"/>
                  </a:cubicBezTo>
                  <a:cubicBezTo>
                    <a:pt x="91" y="18"/>
                    <a:pt x="94" y="14"/>
                    <a:pt x="94" y="10"/>
                  </a:cubicBezTo>
                  <a:cubicBezTo>
                    <a:pt x="94" y="5"/>
                    <a:pt x="89" y="0"/>
                    <a:pt x="8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5"/>
                    <a:pt x="15" y="10"/>
                  </a:cubicBezTo>
                  <a:cubicBezTo>
                    <a:pt x="15" y="14"/>
                    <a:pt x="17" y="18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14" y="36"/>
                    <a:pt x="8" y="38"/>
                    <a:pt x="1" y="41"/>
                  </a:cubicBezTo>
                  <a:cubicBezTo>
                    <a:pt x="1" y="42"/>
                    <a:pt x="0" y="42"/>
                    <a:pt x="0" y="43"/>
                  </a:cubicBezTo>
                  <a:cubicBezTo>
                    <a:pt x="0" y="44"/>
                    <a:pt x="0" y="109"/>
                    <a:pt x="0" y="109"/>
                  </a:cubicBezTo>
                  <a:cubicBezTo>
                    <a:pt x="0" y="111"/>
                    <a:pt x="1" y="112"/>
                    <a:pt x="2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2"/>
                    <a:pt x="108" y="111"/>
                    <a:pt x="108" y="10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0"/>
                    <a:pt x="128" y="60"/>
                    <a:pt x="128" y="59"/>
                  </a:cubicBezTo>
                  <a:close/>
                  <a:moveTo>
                    <a:pt x="19" y="10"/>
                  </a:moveTo>
                  <a:cubicBezTo>
                    <a:pt x="19" y="7"/>
                    <a:pt x="22" y="5"/>
                    <a:pt x="25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7" y="5"/>
                    <a:pt x="89" y="7"/>
                    <a:pt x="89" y="10"/>
                  </a:cubicBezTo>
                  <a:cubicBezTo>
                    <a:pt x="89" y="13"/>
                    <a:pt x="87" y="14"/>
                    <a:pt x="86" y="15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63" y="29"/>
                    <a:pt x="45" y="29"/>
                    <a:pt x="29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19" y="13"/>
                    <a:pt x="19" y="10"/>
                  </a:cubicBezTo>
                  <a:close/>
                  <a:moveTo>
                    <a:pt x="104" y="107"/>
                  </a:moveTo>
                  <a:cubicBezTo>
                    <a:pt x="5" y="107"/>
                    <a:pt x="5" y="107"/>
                    <a:pt x="5" y="107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2" y="42"/>
                    <a:pt x="19" y="39"/>
                    <a:pt x="27" y="38"/>
                  </a:cubicBezTo>
                  <a:cubicBezTo>
                    <a:pt x="45" y="34"/>
                    <a:pt x="64" y="34"/>
                    <a:pt x="82" y="38"/>
                  </a:cubicBezTo>
                  <a:cubicBezTo>
                    <a:pt x="89" y="39"/>
                    <a:pt x="96" y="42"/>
                    <a:pt x="103" y="44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107"/>
                  </a:lnTo>
                  <a:close/>
                  <a:moveTo>
                    <a:pt x="108" y="77"/>
                  </a:moveTo>
                  <a:cubicBezTo>
                    <a:pt x="108" y="62"/>
                    <a:pt x="108" y="62"/>
                    <a:pt x="108" y="62"/>
                  </a:cubicBezTo>
                  <a:cubicBezTo>
                    <a:pt x="121" y="62"/>
                    <a:pt x="121" y="62"/>
                    <a:pt x="121" y="62"/>
                  </a:cubicBezTo>
                  <a:lnTo>
                    <a:pt x="108" y="7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3408" y="3219"/>
              <a:ext cx="256" cy="303"/>
            </a:xfrm>
            <a:custGeom>
              <a:avLst/>
              <a:gdLst>
                <a:gd name="T0" fmla="*/ 106 w 108"/>
                <a:gd name="T1" fmla="*/ 0 h 128"/>
                <a:gd name="T2" fmla="*/ 2 w 108"/>
                <a:gd name="T3" fmla="*/ 0 h 128"/>
                <a:gd name="T4" fmla="*/ 0 w 108"/>
                <a:gd name="T5" fmla="*/ 2 h 128"/>
                <a:gd name="T6" fmla="*/ 0 w 108"/>
                <a:gd name="T7" fmla="*/ 126 h 128"/>
                <a:gd name="T8" fmla="*/ 2 w 108"/>
                <a:gd name="T9" fmla="*/ 128 h 128"/>
                <a:gd name="T10" fmla="*/ 106 w 108"/>
                <a:gd name="T11" fmla="*/ 128 h 128"/>
                <a:gd name="T12" fmla="*/ 108 w 108"/>
                <a:gd name="T13" fmla="*/ 126 h 128"/>
                <a:gd name="T14" fmla="*/ 108 w 108"/>
                <a:gd name="T15" fmla="*/ 2 h 128"/>
                <a:gd name="T16" fmla="*/ 106 w 108"/>
                <a:gd name="T17" fmla="*/ 0 h 128"/>
                <a:gd name="T18" fmla="*/ 104 w 108"/>
                <a:gd name="T19" fmla="*/ 123 h 128"/>
                <a:gd name="T20" fmla="*/ 4 w 108"/>
                <a:gd name="T21" fmla="*/ 123 h 128"/>
                <a:gd name="T22" fmla="*/ 4 w 108"/>
                <a:gd name="T23" fmla="*/ 34 h 128"/>
                <a:gd name="T24" fmla="*/ 104 w 108"/>
                <a:gd name="T25" fmla="*/ 34 h 128"/>
                <a:gd name="T26" fmla="*/ 104 w 108"/>
                <a:gd name="T27" fmla="*/ 123 h 128"/>
                <a:gd name="T28" fmla="*/ 104 w 108"/>
                <a:gd name="T29" fmla="*/ 30 h 128"/>
                <a:gd name="T30" fmla="*/ 4 w 108"/>
                <a:gd name="T31" fmla="*/ 30 h 128"/>
                <a:gd name="T32" fmla="*/ 4 w 108"/>
                <a:gd name="T33" fmla="*/ 5 h 128"/>
                <a:gd name="T34" fmla="*/ 104 w 108"/>
                <a:gd name="T35" fmla="*/ 5 h 128"/>
                <a:gd name="T36" fmla="*/ 104 w 108"/>
                <a:gd name="T37" fmla="*/ 3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28">
                  <a:moveTo>
                    <a:pt x="10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7" y="128"/>
                    <a:pt x="108" y="127"/>
                    <a:pt x="108" y="126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8" y="1"/>
                    <a:pt x="107" y="0"/>
                    <a:pt x="106" y="0"/>
                  </a:cubicBezTo>
                  <a:close/>
                  <a:moveTo>
                    <a:pt x="104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04" y="34"/>
                    <a:pt x="104" y="34"/>
                    <a:pt x="104" y="34"/>
                  </a:cubicBezTo>
                  <a:lnTo>
                    <a:pt x="104" y="123"/>
                  </a:lnTo>
                  <a:close/>
                  <a:moveTo>
                    <a:pt x="104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auto">
            <a:xfrm>
              <a:off x="3609" y="3254"/>
              <a:ext cx="12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557" y="3254"/>
              <a:ext cx="10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3505" y="3254"/>
              <a:ext cx="10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3451" y="3254"/>
              <a:ext cx="12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44" y="3323"/>
              <a:ext cx="184" cy="12"/>
            </a:xfrm>
            <a:custGeom>
              <a:avLst/>
              <a:gdLst>
                <a:gd name="T0" fmla="*/ 2 w 78"/>
                <a:gd name="T1" fmla="*/ 5 h 5"/>
                <a:gd name="T2" fmla="*/ 76 w 78"/>
                <a:gd name="T3" fmla="*/ 5 h 5"/>
                <a:gd name="T4" fmla="*/ 78 w 78"/>
                <a:gd name="T5" fmla="*/ 3 h 5"/>
                <a:gd name="T6" fmla="*/ 76 w 78"/>
                <a:gd name="T7" fmla="*/ 0 h 5"/>
                <a:gd name="T8" fmla="*/ 2 w 78"/>
                <a:gd name="T9" fmla="*/ 0 h 5"/>
                <a:gd name="T10" fmla="*/ 0 w 78"/>
                <a:gd name="T11" fmla="*/ 3 h 5"/>
                <a:gd name="T12" fmla="*/ 2 w 7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5">
                  <a:moveTo>
                    <a:pt x="2" y="5"/>
                  </a:moveTo>
                  <a:cubicBezTo>
                    <a:pt x="76" y="5"/>
                    <a:pt x="76" y="5"/>
                    <a:pt x="76" y="5"/>
                  </a:cubicBezTo>
                  <a:cubicBezTo>
                    <a:pt x="77" y="5"/>
                    <a:pt x="78" y="4"/>
                    <a:pt x="78" y="3"/>
                  </a:cubicBezTo>
                  <a:cubicBezTo>
                    <a:pt x="78" y="2"/>
                    <a:pt x="77" y="0"/>
                    <a:pt x="7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3444" y="3359"/>
              <a:ext cx="184" cy="127"/>
            </a:xfrm>
            <a:custGeom>
              <a:avLst/>
              <a:gdLst>
                <a:gd name="T0" fmla="*/ 2 w 78"/>
                <a:gd name="T1" fmla="*/ 54 h 54"/>
                <a:gd name="T2" fmla="*/ 76 w 78"/>
                <a:gd name="T3" fmla="*/ 54 h 54"/>
                <a:gd name="T4" fmla="*/ 78 w 78"/>
                <a:gd name="T5" fmla="*/ 52 h 54"/>
                <a:gd name="T6" fmla="*/ 78 w 78"/>
                <a:gd name="T7" fmla="*/ 3 h 54"/>
                <a:gd name="T8" fmla="*/ 76 w 78"/>
                <a:gd name="T9" fmla="*/ 0 h 54"/>
                <a:gd name="T10" fmla="*/ 2 w 78"/>
                <a:gd name="T11" fmla="*/ 0 h 54"/>
                <a:gd name="T12" fmla="*/ 0 w 78"/>
                <a:gd name="T13" fmla="*/ 3 h 54"/>
                <a:gd name="T14" fmla="*/ 0 w 78"/>
                <a:gd name="T15" fmla="*/ 52 h 54"/>
                <a:gd name="T16" fmla="*/ 2 w 78"/>
                <a:gd name="T17" fmla="*/ 54 h 54"/>
                <a:gd name="T18" fmla="*/ 4 w 78"/>
                <a:gd name="T19" fmla="*/ 5 h 54"/>
                <a:gd name="T20" fmla="*/ 74 w 78"/>
                <a:gd name="T21" fmla="*/ 5 h 54"/>
                <a:gd name="T22" fmla="*/ 74 w 78"/>
                <a:gd name="T23" fmla="*/ 50 h 54"/>
                <a:gd name="T24" fmla="*/ 4 w 78"/>
                <a:gd name="T25" fmla="*/ 50 h 54"/>
                <a:gd name="T26" fmla="*/ 4 w 78"/>
                <a:gd name="T27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54">
                  <a:moveTo>
                    <a:pt x="2" y="54"/>
                  </a:move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8" y="53"/>
                    <a:pt x="78" y="52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1"/>
                    <a:pt x="77" y="0"/>
                    <a:pt x="7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  <a:moveTo>
                    <a:pt x="4" y="5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4" y="50"/>
                    <a:pt x="4" y="50"/>
                    <a:pt x="4" y="50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2829" y="3219"/>
              <a:ext cx="203" cy="303"/>
            </a:xfrm>
            <a:custGeom>
              <a:avLst/>
              <a:gdLst>
                <a:gd name="T0" fmla="*/ 80 w 86"/>
                <a:gd name="T1" fmla="*/ 0 h 128"/>
                <a:gd name="T2" fmla="*/ 6 w 86"/>
                <a:gd name="T3" fmla="*/ 0 h 128"/>
                <a:gd name="T4" fmla="*/ 0 w 86"/>
                <a:gd name="T5" fmla="*/ 6 h 128"/>
                <a:gd name="T6" fmla="*/ 0 w 86"/>
                <a:gd name="T7" fmla="*/ 122 h 128"/>
                <a:gd name="T8" fmla="*/ 6 w 86"/>
                <a:gd name="T9" fmla="*/ 128 h 128"/>
                <a:gd name="T10" fmla="*/ 80 w 86"/>
                <a:gd name="T11" fmla="*/ 128 h 128"/>
                <a:gd name="T12" fmla="*/ 86 w 86"/>
                <a:gd name="T13" fmla="*/ 122 h 128"/>
                <a:gd name="T14" fmla="*/ 86 w 86"/>
                <a:gd name="T15" fmla="*/ 6 h 128"/>
                <a:gd name="T16" fmla="*/ 80 w 86"/>
                <a:gd name="T17" fmla="*/ 0 h 128"/>
                <a:gd name="T18" fmla="*/ 82 w 86"/>
                <a:gd name="T19" fmla="*/ 123 h 128"/>
                <a:gd name="T20" fmla="*/ 4 w 86"/>
                <a:gd name="T21" fmla="*/ 123 h 128"/>
                <a:gd name="T22" fmla="*/ 4 w 86"/>
                <a:gd name="T23" fmla="*/ 53 h 128"/>
                <a:gd name="T24" fmla="*/ 82 w 86"/>
                <a:gd name="T25" fmla="*/ 53 h 128"/>
                <a:gd name="T26" fmla="*/ 82 w 86"/>
                <a:gd name="T27" fmla="*/ 123 h 128"/>
                <a:gd name="T28" fmla="*/ 82 w 86"/>
                <a:gd name="T29" fmla="*/ 48 h 128"/>
                <a:gd name="T30" fmla="*/ 4 w 86"/>
                <a:gd name="T31" fmla="*/ 48 h 128"/>
                <a:gd name="T32" fmla="*/ 4 w 86"/>
                <a:gd name="T33" fmla="*/ 5 h 128"/>
                <a:gd name="T34" fmla="*/ 82 w 86"/>
                <a:gd name="T35" fmla="*/ 5 h 128"/>
                <a:gd name="T36" fmla="*/ 82 w 86"/>
                <a:gd name="T37" fmla="*/ 4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128">
                  <a:moveTo>
                    <a:pt x="8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3" y="128"/>
                    <a:pt x="86" y="125"/>
                    <a:pt x="86" y="12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3"/>
                    <a:pt x="83" y="0"/>
                    <a:pt x="80" y="0"/>
                  </a:cubicBezTo>
                  <a:close/>
                  <a:moveTo>
                    <a:pt x="82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2" y="53"/>
                    <a:pt x="82" y="53"/>
                    <a:pt x="82" y="53"/>
                  </a:cubicBezTo>
                  <a:lnTo>
                    <a:pt x="82" y="123"/>
                  </a:lnTo>
                  <a:close/>
                  <a:moveTo>
                    <a:pt x="82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2" y="5"/>
                    <a:pt x="82" y="5"/>
                    <a:pt x="82" y="5"/>
                  </a:cubicBezTo>
                  <a:lnTo>
                    <a:pt x="82" y="4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2872" y="3264"/>
              <a:ext cx="11" cy="45"/>
            </a:xfrm>
            <a:custGeom>
              <a:avLst/>
              <a:gdLst>
                <a:gd name="T0" fmla="*/ 3 w 5"/>
                <a:gd name="T1" fmla="*/ 19 h 19"/>
                <a:gd name="T2" fmla="*/ 5 w 5"/>
                <a:gd name="T3" fmla="*/ 17 h 19"/>
                <a:gd name="T4" fmla="*/ 5 w 5"/>
                <a:gd name="T5" fmla="*/ 2 h 19"/>
                <a:gd name="T6" fmla="*/ 3 w 5"/>
                <a:gd name="T7" fmla="*/ 0 h 19"/>
                <a:gd name="T8" fmla="*/ 0 w 5"/>
                <a:gd name="T9" fmla="*/ 2 h 19"/>
                <a:gd name="T10" fmla="*/ 0 w 5"/>
                <a:gd name="T11" fmla="*/ 17 h 19"/>
                <a:gd name="T12" fmla="*/ 3 w 5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3" y="19"/>
                  </a:moveTo>
                  <a:cubicBezTo>
                    <a:pt x="4" y="19"/>
                    <a:pt x="5" y="18"/>
                    <a:pt x="5" y="1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3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2864" y="3368"/>
              <a:ext cx="10" cy="47"/>
            </a:xfrm>
            <a:custGeom>
              <a:avLst/>
              <a:gdLst>
                <a:gd name="T0" fmla="*/ 2 w 4"/>
                <a:gd name="T1" fmla="*/ 20 h 20"/>
                <a:gd name="T2" fmla="*/ 4 w 4"/>
                <a:gd name="T3" fmla="*/ 17 h 20"/>
                <a:gd name="T4" fmla="*/ 4 w 4"/>
                <a:gd name="T5" fmla="*/ 2 h 20"/>
                <a:gd name="T6" fmla="*/ 2 w 4"/>
                <a:gd name="T7" fmla="*/ 0 h 20"/>
                <a:gd name="T8" fmla="*/ 0 w 4"/>
                <a:gd name="T9" fmla="*/ 2 h 20"/>
                <a:gd name="T10" fmla="*/ 0 w 4"/>
                <a:gd name="T11" fmla="*/ 17 h 20"/>
                <a:gd name="T12" fmla="*/ 2 w 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2" y="20"/>
                  </a:moveTo>
                  <a:cubicBezTo>
                    <a:pt x="3" y="20"/>
                    <a:pt x="4" y="18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7"/>
            <p:cNvSpPr>
              <a:spLocks noEditPoints="1"/>
            </p:cNvSpPr>
            <p:nvPr/>
          </p:nvSpPr>
          <p:spPr bwMode="auto">
            <a:xfrm>
              <a:off x="2174" y="3259"/>
              <a:ext cx="303" cy="223"/>
            </a:xfrm>
            <a:custGeom>
              <a:avLst/>
              <a:gdLst>
                <a:gd name="T0" fmla="*/ 128 w 128"/>
                <a:gd name="T1" fmla="*/ 36 h 94"/>
                <a:gd name="T2" fmla="*/ 126 w 128"/>
                <a:gd name="T3" fmla="*/ 33 h 94"/>
                <a:gd name="T4" fmla="*/ 105 w 128"/>
                <a:gd name="T5" fmla="*/ 33 h 94"/>
                <a:gd name="T6" fmla="*/ 105 w 128"/>
                <a:gd name="T7" fmla="*/ 21 h 94"/>
                <a:gd name="T8" fmla="*/ 104 w 128"/>
                <a:gd name="T9" fmla="*/ 19 h 94"/>
                <a:gd name="T10" fmla="*/ 73 w 128"/>
                <a:gd name="T11" fmla="*/ 5 h 94"/>
                <a:gd name="T12" fmla="*/ 72 w 128"/>
                <a:gd name="T13" fmla="*/ 5 h 94"/>
                <a:gd name="T14" fmla="*/ 72 w 128"/>
                <a:gd name="T15" fmla="*/ 5 h 94"/>
                <a:gd name="T16" fmla="*/ 64 w 128"/>
                <a:gd name="T17" fmla="*/ 0 h 94"/>
                <a:gd name="T18" fmla="*/ 56 w 128"/>
                <a:gd name="T19" fmla="*/ 5 h 94"/>
                <a:gd name="T20" fmla="*/ 56 w 128"/>
                <a:gd name="T21" fmla="*/ 5 h 94"/>
                <a:gd name="T22" fmla="*/ 55 w 128"/>
                <a:gd name="T23" fmla="*/ 5 h 94"/>
                <a:gd name="T24" fmla="*/ 24 w 128"/>
                <a:gd name="T25" fmla="*/ 19 h 94"/>
                <a:gd name="T26" fmla="*/ 24 w 128"/>
                <a:gd name="T27" fmla="*/ 19 h 94"/>
                <a:gd name="T28" fmla="*/ 23 w 128"/>
                <a:gd name="T29" fmla="*/ 21 h 94"/>
                <a:gd name="T30" fmla="*/ 23 w 128"/>
                <a:gd name="T31" fmla="*/ 33 h 94"/>
                <a:gd name="T32" fmla="*/ 2 w 128"/>
                <a:gd name="T33" fmla="*/ 33 h 94"/>
                <a:gd name="T34" fmla="*/ 0 w 128"/>
                <a:gd name="T35" fmla="*/ 36 h 94"/>
                <a:gd name="T36" fmla="*/ 1 w 128"/>
                <a:gd name="T37" fmla="*/ 37 h 94"/>
                <a:gd name="T38" fmla="*/ 23 w 128"/>
                <a:gd name="T39" fmla="*/ 55 h 94"/>
                <a:gd name="T40" fmla="*/ 23 w 128"/>
                <a:gd name="T41" fmla="*/ 91 h 94"/>
                <a:gd name="T42" fmla="*/ 25 w 128"/>
                <a:gd name="T43" fmla="*/ 94 h 94"/>
                <a:gd name="T44" fmla="*/ 103 w 128"/>
                <a:gd name="T45" fmla="*/ 94 h 94"/>
                <a:gd name="T46" fmla="*/ 105 w 128"/>
                <a:gd name="T47" fmla="*/ 91 h 94"/>
                <a:gd name="T48" fmla="*/ 105 w 128"/>
                <a:gd name="T49" fmla="*/ 55 h 94"/>
                <a:gd name="T50" fmla="*/ 127 w 128"/>
                <a:gd name="T51" fmla="*/ 37 h 94"/>
                <a:gd name="T52" fmla="*/ 128 w 128"/>
                <a:gd name="T53" fmla="*/ 36 h 94"/>
                <a:gd name="T54" fmla="*/ 37 w 128"/>
                <a:gd name="T55" fmla="*/ 16 h 94"/>
                <a:gd name="T56" fmla="*/ 56 w 128"/>
                <a:gd name="T57" fmla="*/ 10 h 94"/>
                <a:gd name="T58" fmla="*/ 58 w 128"/>
                <a:gd name="T59" fmla="*/ 9 h 94"/>
                <a:gd name="T60" fmla="*/ 60 w 128"/>
                <a:gd name="T61" fmla="*/ 7 h 94"/>
                <a:gd name="T62" fmla="*/ 68 w 128"/>
                <a:gd name="T63" fmla="*/ 7 h 94"/>
                <a:gd name="T64" fmla="*/ 70 w 128"/>
                <a:gd name="T65" fmla="*/ 9 h 94"/>
                <a:gd name="T66" fmla="*/ 72 w 128"/>
                <a:gd name="T67" fmla="*/ 10 h 94"/>
                <a:gd name="T68" fmla="*/ 91 w 128"/>
                <a:gd name="T69" fmla="*/ 16 h 94"/>
                <a:gd name="T70" fmla="*/ 96 w 128"/>
                <a:gd name="T71" fmla="*/ 18 h 94"/>
                <a:gd name="T72" fmla="*/ 32 w 128"/>
                <a:gd name="T73" fmla="*/ 18 h 94"/>
                <a:gd name="T74" fmla="*/ 37 w 128"/>
                <a:gd name="T75" fmla="*/ 16 h 94"/>
                <a:gd name="T76" fmla="*/ 101 w 128"/>
                <a:gd name="T77" fmla="*/ 53 h 94"/>
                <a:gd name="T78" fmla="*/ 101 w 128"/>
                <a:gd name="T79" fmla="*/ 89 h 94"/>
                <a:gd name="T80" fmla="*/ 27 w 128"/>
                <a:gd name="T81" fmla="*/ 89 h 94"/>
                <a:gd name="T82" fmla="*/ 27 w 128"/>
                <a:gd name="T83" fmla="*/ 53 h 94"/>
                <a:gd name="T84" fmla="*/ 9 w 128"/>
                <a:gd name="T85" fmla="*/ 38 h 94"/>
                <a:gd name="T86" fmla="*/ 27 w 128"/>
                <a:gd name="T87" fmla="*/ 38 h 94"/>
                <a:gd name="T88" fmla="*/ 27 w 128"/>
                <a:gd name="T89" fmla="*/ 23 h 94"/>
                <a:gd name="T90" fmla="*/ 101 w 128"/>
                <a:gd name="T91" fmla="*/ 23 h 94"/>
                <a:gd name="T92" fmla="*/ 101 w 128"/>
                <a:gd name="T93" fmla="*/ 38 h 94"/>
                <a:gd name="T94" fmla="*/ 119 w 128"/>
                <a:gd name="T95" fmla="*/ 38 h 94"/>
                <a:gd name="T96" fmla="*/ 101 w 128"/>
                <a:gd name="T97" fmla="*/ 5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94">
                  <a:moveTo>
                    <a:pt x="128" y="36"/>
                  </a:moveTo>
                  <a:cubicBezTo>
                    <a:pt x="128" y="34"/>
                    <a:pt x="127" y="33"/>
                    <a:pt x="126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0"/>
                    <a:pt x="105" y="19"/>
                    <a:pt x="104" y="19"/>
                  </a:cubicBezTo>
                  <a:cubicBezTo>
                    <a:pt x="95" y="11"/>
                    <a:pt x="84" y="7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61" y="0"/>
                    <a:pt x="58" y="2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44" y="7"/>
                    <a:pt x="33" y="12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4"/>
                    <a:pt x="0" y="36"/>
                  </a:cubicBezTo>
                  <a:cubicBezTo>
                    <a:pt x="0" y="36"/>
                    <a:pt x="0" y="37"/>
                    <a:pt x="1" y="37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3"/>
                    <a:pt x="24" y="94"/>
                    <a:pt x="25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4" y="94"/>
                    <a:pt x="105" y="93"/>
                    <a:pt x="105" y="91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8" y="37"/>
                    <a:pt x="128" y="36"/>
                    <a:pt x="128" y="36"/>
                  </a:cubicBezTo>
                  <a:close/>
                  <a:moveTo>
                    <a:pt x="37" y="16"/>
                  </a:moveTo>
                  <a:cubicBezTo>
                    <a:pt x="43" y="13"/>
                    <a:pt x="49" y="11"/>
                    <a:pt x="56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2" y="4"/>
                    <a:pt x="66" y="4"/>
                    <a:pt x="68" y="7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9" y="11"/>
                    <a:pt x="85" y="13"/>
                    <a:pt x="91" y="1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32" y="18"/>
                    <a:pt x="32" y="18"/>
                    <a:pt x="32" y="18"/>
                  </a:cubicBezTo>
                  <a:lnTo>
                    <a:pt x="37" y="16"/>
                  </a:lnTo>
                  <a:close/>
                  <a:moveTo>
                    <a:pt x="101" y="53"/>
                  </a:moveTo>
                  <a:cubicBezTo>
                    <a:pt x="101" y="89"/>
                    <a:pt x="101" y="89"/>
                    <a:pt x="101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19" y="38"/>
                    <a:pt x="119" y="38"/>
                    <a:pt x="119" y="38"/>
                  </a:cubicBezTo>
                  <a:lnTo>
                    <a:pt x="101" y="5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1568" y="3278"/>
              <a:ext cx="303" cy="185"/>
            </a:xfrm>
            <a:custGeom>
              <a:avLst/>
              <a:gdLst>
                <a:gd name="T0" fmla="*/ 126 w 128"/>
                <a:gd name="T1" fmla="*/ 73 h 78"/>
                <a:gd name="T2" fmla="*/ 121 w 128"/>
                <a:gd name="T3" fmla="*/ 73 h 78"/>
                <a:gd name="T4" fmla="*/ 121 w 128"/>
                <a:gd name="T5" fmla="*/ 72 h 78"/>
                <a:gd name="T6" fmla="*/ 74 w 128"/>
                <a:gd name="T7" fmla="*/ 16 h 78"/>
                <a:gd name="T8" fmla="*/ 72 w 128"/>
                <a:gd name="T9" fmla="*/ 16 h 78"/>
                <a:gd name="T10" fmla="*/ 73 w 128"/>
                <a:gd name="T11" fmla="*/ 14 h 78"/>
                <a:gd name="T12" fmla="*/ 74 w 128"/>
                <a:gd name="T13" fmla="*/ 10 h 78"/>
                <a:gd name="T14" fmla="*/ 64 w 128"/>
                <a:gd name="T15" fmla="*/ 0 h 78"/>
                <a:gd name="T16" fmla="*/ 54 w 128"/>
                <a:gd name="T17" fmla="*/ 10 h 78"/>
                <a:gd name="T18" fmla="*/ 55 w 128"/>
                <a:gd name="T19" fmla="*/ 14 h 78"/>
                <a:gd name="T20" fmla="*/ 56 w 128"/>
                <a:gd name="T21" fmla="*/ 16 h 78"/>
                <a:gd name="T22" fmla="*/ 54 w 128"/>
                <a:gd name="T23" fmla="*/ 16 h 78"/>
                <a:gd name="T24" fmla="*/ 7 w 128"/>
                <a:gd name="T25" fmla="*/ 72 h 78"/>
                <a:gd name="T26" fmla="*/ 7 w 128"/>
                <a:gd name="T27" fmla="*/ 73 h 78"/>
                <a:gd name="T28" fmla="*/ 2 w 128"/>
                <a:gd name="T29" fmla="*/ 73 h 78"/>
                <a:gd name="T30" fmla="*/ 0 w 128"/>
                <a:gd name="T31" fmla="*/ 75 h 78"/>
                <a:gd name="T32" fmla="*/ 2 w 128"/>
                <a:gd name="T33" fmla="*/ 78 h 78"/>
                <a:gd name="T34" fmla="*/ 126 w 128"/>
                <a:gd name="T35" fmla="*/ 78 h 78"/>
                <a:gd name="T36" fmla="*/ 128 w 128"/>
                <a:gd name="T37" fmla="*/ 75 h 78"/>
                <a:gd name="T38" fmla="*/ 126 w 128"/>
                <a:gd name="T39" fmla="*/ 73 h 78"/>
                <a:gd name="T40" fmla="*/ 64 w 128"/>
                <a:gd name="T41" fmla="*/ 5 h 78"/>
                <a:gd name="T42" fmla="*/ 69 w 128"/>
                <a:gd name="T43" fmla="*/ 10 h 78"/>
                <a:gd name="T44" fmla="*/ 64 w 128"/>
                <a:gd name="T45" fmla="*/ 15 h 78"/>
                <a:gd name="T46" fmla="*/ 59 w 128"/>
                <a:gd name="T47" fmla="*/ 10 h 78"/>
                <a:gd name="T48" fmla="*/ 64 w 128"/>
                <a:gd name="T49" fmla="*/ 5 h 78"/>
                <a:gd name="T50" fmla="*/ 116 w 128"/>
                <a:gd name="T51" fmla="*/ 73 h 78"/>
                <a:gd name="T52" fmla="*/ 12 w 128"/>
                <a:gd name="T53" fmla="*/ 73 h 78"/>
                <a:gd name="T54" fmla="*/ 12 w 128"/>
                <a:gd name="T55" fmla="*/ 72 h 78"/>
                <a:gd name="T56" fmla="*/ 16 w 128"/>
                <a:gd name="T57" fmla="*/ 51 h 78"/>
                <a:gd name="T58" fmla="*/ 27 w 128"/>
                <a:gd name="T59" fmla="*/ 35 h 78"/>
                <a:gd name="T60" fmla="*/ 44 w 128"/>
                <a:gd name="T61" fmla="*/ 24 h 78"/>
                <a:gd name="T62" fmla="*/ 84 w 128"/>
                <a:gd name="T63" fmla="*/ 24 h 78"/>
                <a:gd name="T64" fmla="*/ 101 w 128"/>
                <a:gd name="T65" fmla="*/ 35 h 78"/>
                <a:gd name="T66" fmla="*/ 112 w 128"/>
                <a:gd name="T67" fmla="*/ 51 h 78"/>
                <a:gd name="T68" fmla="*/ 116 w 128"/>
                <a:gd name="T69" fmla="*/ 72 h 78"/>
                <a:gd name="T70" fmla="*/ 116 w 128"/>
                <a:gd name="T71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78">
                  <a:moveTo>
                    <a:pt x="126" y="73"/>
                  </a:moveTo>
                  <a:cubicBezTo>
                    <a:pt x="121" y="73"/>
                    <a:pt x="121" y="73"/>
                    <a:pt x="121" y="7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44"/>
                    <a:pt x="101" y="21"/>
                    <a:pt x="74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1"/>
                    <a:pt x="74" y="10"/>
                  </a:cubicBezTo>
                  <a:cubicBezTo>
                    <a:pt x="74" y="5"/>
                    <a:pt x="69" y="0"/>
                    <a:pt x="64" y="0"/>
                  </a:cubicBezTo>
                  <a:cubicBezTo>
                    <a:pt x="59" y="0"/>
                    <a:pt x="54" y="5"/>
                    <a:pt x="54" y="10"/>
                  </a:cubicBezTo>
                  <a:cubicBezTo>
                    <a:pt x="54" y="11"/>
                    <a:pt x="55" y="13"/>
                    <a:pt x="55" y="14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27" y="21"/>
                    <a:pt x="7" y="44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0" y="74"/>
                    <a:pt x="0" y="75"/>
                  </a:cubicBezTo>
                  <a:cubicBezTo>
                    <a:pt x="0" y="77"/>
                    <a:pt x="1" y="78"/>
                    <a:pt x="2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8" y="77"/>
                    <a:pt x="128" y="75"/>
                  </a:cubicBezTo>
                  <a:cubicBezTo>
                    <a:pt x="128" y="74"/>
                    <a:pt x="127" y="73"/>
                    <a:pt x="126" y="73"/>
                  </a:cubicBezTo>
                  <a:close/>
                  <a:moveTo>
                    <a:pt x="64" y="5"/>
                  </a:moveTo>
                  <a:cubicBezTo>
                    <a:pt x="67" y="5"/>
                    <a:pt x="69" y="7"/>
                    <a:pt x="69" y="10"/>
                  </a:cubicBezTo>
                  <a:cubicBezTo>
                    <a:pt x="69" y="13"/>
                    <a:pt x="67" y="15"/>
                    <a:pt x="64" y="15"/>
                  </a:cubicBezTo>
                  <a:cubicBezTo>
                    <a:pt x="61" y="15"/>
                    <a:pt x="59" y="13"/>
                    <a:pt x="59" y="10"/>
                  </a:cubicBezTo>
                  <a:cubicBezTo>
                    <a:pt x="59" y="7"/>
                    <a:pt x="61" y="5"/>
                    <a:pt x="64" y="5"/>
                  </a:cubicBezTo>
                  <a:close/>
                  <a:moveTo>
                    <a:pt x="116" y="73"/>
                  </a:moveTo>
                  <a:cubicBezTo>
                    <a:pt x="12" y="73"/>
                    <a:pt x="12" y="73"/>
                    <a:pt x="12" y="73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65"/>
                    <a:pt x="13" y="58"/>
                    <a:pt x="16" y="51"/>
                  </a:cubicBezTo>
                  <a:cubicBezTo>
                    <a:pt x="19" y="45"/>
                    <a:pt x="22" y="40"/>
                    <a:pt x="27" y="35"/>
                  </a:cubicBezTo>
                  <a:cubicBezTo>
                    <a:pt x="32" y="30"/>
                    <a:pt x="38" y="26"/>
                    <a:pt x="44" y="24"/>
                  </a:cubicBezTo>
                  <a:cubicBezTo>
                    <a:pt x="57" y="18"/>
                    <a:pt x="71" y="18"/>
                    <a:pt x="84" y="24"/>
                  </a:cubicBezTo>
                  <a:cubicBezTo>
                    <a:pt x="90" y="26"/>
                    <a:pt x="96" y="30"/>
                    <a:pt x="101" y="35"/>
                  </a:cubicBezTo>
                  <a:cubicBezTo>
                    <a:pt x="106" y="40"/>
                    <a:pt x="109" y="45"/>
                    <a:pt x="112" y="51"/>
                  </a:cubicBezTo>
                  <a:cubicBezTo>
                    <a:pt x="115" y="58"/>
                    <a:pt x="116" y="65"/>
                    <a:pt x="116" y="72"/>
                  </a:cubicBezTo>
                  <a:lnTo>
                    <a:pt x="116" y="7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9"/>
            <p:cNvSpPr>
              <a:spLocks noEditPoints="1"/>
            </p:cNvSpPr>
            <p:nvPr/>
          </p:nvSpPr>
          <p:spPr bwMode="auto">
            <a:xfrm>
              <a:off x="963" y="3219"/>
              <a:ext cx="303" cy="303"/>
            </a:xfrm>
            <a:custGeom>
              <a:avLst/>
              <a:gdLst>
                <a:gd name="T0" fmla="*/ 106 w 128"/>
                <a:gd name="T1" fmla="*/ 71 h 128"/>
                <a:gd name="T2" fmla="*/ 128 w 128"/>
                <a:gd name="T3" fmla="*/ 43 h 128"/>
                <a:gd name="T4" fmla="*/ 100 w 128"/>
                <a:gd name="T5" fmla="*/ 15 h 128"/>
                <a:gd name="T6" fmla="*/ 91 w 128"/>
                <a:gd name="T7" fmla="*/ 16 h 128"/>
                <a:gd name="T8" fmla="*/ 90 w 128"/>
                <a:gd name="T9" fmla="*/ 17 h 128"/>
                <a:gd name="T10" fmla="*/ 89 w 128"/>
                <a:gd name="T11" fmla="*/ 16 h 128"/>
                <a:gd name="T12" fmla="*/ 64 w 128"/>
                <a:gd name="T13" fmla="*/ 0 h 128"/>
                <a:gd name="T14" fmla="*/ 39 w 128"/>
                <a:gd name="T15" fmla="*/ 16 h 128"/>
                <a:gd name="T16" fmla="*/ 38 w 128"/>
                <a:gd name="T17" fmla="*/ 17 h 128"/>
                <a:gd name="T18" fmla="*/ 37 w 128"/>
                <a:gd name="T19" fmla="*/ 16 h 128"/>
                <a:gd name="T20" fmla="*/ 28 w 128"/>
                <a:gd name="T21" fmla="*/ 15 h 128"/>
                <a:gd name="T22" fmla="*/ 0 w 128"/>
                <a:gd name="T23" fmla="*/ 43 h 128"/>
                <a:gd name="T24" fmla="*/ 22 w 128"/>
                <a:gd name="T25" fmla="*/ 71 h 128"/>
                <a:gd name="T26" fmla="*/ 23 w 128"/>
                <a:gd name="T27" fmla="*/ 71 h 128"/>
                <a:gd name="T28" fmla="*/ 30 w 128"/>
                <a:gd name="T29" fmla="*/ 128 h 128"/>
                <a:gd name="T30" fmla="*/ 98 w 128"/>
                <a:gd name="T31" fmla="*/ 128 h 128"/>
                <a:gd name="T32" fmla="*/ 105 w 128"/>
                <a:gd name="T33" fmla="*/ 71 h 128"/>
                <a:gd name="T34" fmla="*/ 106 w 128"/>
                <a:gd name="T35" fmla="*/ 71 h 128"/>
                <a:gd name="T36" fmla="*/ 94 w 128"/>
                <a:gd name="T37" fmla="*/ 123 h 128"/>
                <a:gd name="T38" fmla="*/ 34 w 128"/>
                <a:gd name="T39" fmla="*/ 123 h 128"/>
                <a:gd name="T40" fmla="*/ 33 w 128"/>
                <a:gd name="T41" fmla="*/ 113 h 128"/>
                <a:gd name="T42" fmla="*/ 95 w 128"/>
                <a:gd name="T43" fmla="*/ 113 h 128"/>
                <a:gd name="T44" fmla="*/ 94 w 128"/>
                <a:gd name="T45" fmla="*/ 123 h 128"/>
                <a:gd name="T46" fmla="*/ 101 w 128"/>
                <a:gd name="T47" fmla="*/ 67 h 128"/>
                <a:gd name="T48" fmla="*/ 96 w 128"/>
                <a:gd name="T49" fmla="*/ 109 h 128"/>
                <a:gd name="T50" fmla="*/ 32 w 128"/>
                <a:gd name="T51" fmla="*/ 109 h 128"/>
                <a:gd name="T52" fmla="*/ 27 w 128"/>
                <a:gd name="T53" fmla="*/ 67 h 128"/>
                <a:gd name="T54" fmla="*/ 23 w 128"/>
                <a:gd name="T55" fmla="*/ 66 h 128"/>
                <a:gd name="T56" fmla="*/ 10 w 128"/>
                <a:gd name="T57" fmla="*/ 58 h 128"/>
                <a:gd name="T58" fmla="*/ 5 w 128"/>
                <a:gd name="T59" fmla="*/ 43 h 128"/>
                <a:gd name="T60" fmla="*/ 11 w 128"/>
                <a:gd name="T61" fmla="*/ 26 h 128"/>
                <a:gd name="T62" fmla="*/ 28 w 128"/>
                <a:gd name="T63" fmla="*/ 19 h 128"/>
                <a:gd name="T64" fmla="*/ 36 w 128"/>
                <a:gd name="T65" fmla="*/ 21 h 128"/>
                <a:gd name="T66" fmla="*/ 41 w 128"/>
                <a:gd name="T67" fmla="*/ 22 h 128"/>
                <a:gd name="T68" fmla="*/ 43 w 128"/>
                <a:gd name="T69" fmla="*/ 18 h 128"/>
                <a:gd name="T70" fmla="*/ 51 w 128"/>
                <a:gd name="T71" fmla="*/ 8 h 128"/>
                <a:gd name="T72" fmla="*/ 77 w 128"/>
                <a:gd name="T73" fmla="*/ 8 h 128"/>
                <a:gd name="T74" fmla="*/ 85 w 128"/>
                <a:gd name="T75" fmla="*/ 18 h 128"/>
                <a:gd name="T76" fmla="*/ 87 w 128"/>
                <a:gd name="T77" fmla="*/ 22 h 128"/>
                <a:gd name="T78" fmla="*/ 92 w 128"/>
                <a:gd name="T79" fmla="*/ 21 h 128"/>
                <a:gd name="T80" fmla="*/ 100 w 128"/>
                <a:gd name="T81" fmla="*/ 19 h 128"/>
                <a:gd name="T82" fmla="*/ 117 w 128"/>
                <a:gd name="T83" fmla="*/ 26 h 128"/>
                <a:gd name="T84" fmla="*/ 123 w 128"/>
                <a:gd name="T85" fmla="*/ 43 h 128"/>
                <a:gd name="T86" fmla="*/ 118 w 128"/>
                <a:gd name="T87" fmla="*/ 58 h 128"/>
                <a:gd name="T88" fmla="*/ 105 w 128"/>
                <a:gd name="T89" fmla="*/ 66 h 128"/>
                <a:gd name="T90" fmla="*/ 101 w 128"/>
                <a:gd name="T91" fmla="*/ 6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28">
                  <a:moveTo>
                    <a:pt x="106" y="71"/>
                  </a:moveTo>
                  <a:cubicBezTo>
                    <a:pt x="119" y="68"/>
                    <a:pt x="128" y="56"/>
                    <a:pt x="128" y="43"/>
                  </a:cubicBezTo>
                  <a:cubicBezTo>
                    <a:pt x="128" y="27"/>
                    <a:pt x="115" y="15"/>
                    <a:pt x="100" y="15"/>
                  </a:cubicBezTo>
                  <a:cubicBezTo>
                    <a:pt x="97" y="15"/>
                    <a:pt x="94" y="15"/>
                    <a:pt x="91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4" y="6"/>
                    <a:pt x="75" y="0"/>
                    <a:pt x="64" y="0"/>
                  </a:cubicBezTo>
                  <a:cubicBezTo>
                    <a:pt x="53" y="0"/>
                    <a:pt x="44" y="6"/>
                    <a:pt x="39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1" y="15"/>
                    <a:pt x="28" y="15"/>
                  </a:cubicBezTo>
                  <a:cubicBezTo>
                    <a:pt x="13" y="15"/>
                    <a:pt x="0" y="27"/>
                    <a:pt x="0" y="43"/>
                  </a:cubicBezTo>
                  <a:cubicBezTo>
                    <a:pt x="0" y="56"/>
                    <a:pt x="9" y="68"/>
                    <a:pt x="22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71"/>
                    <a:pt x="105" y="71"/>
                    <a:pt x="105" y="71"/>
                  </a:cubicBezTo>
                  <a:lnTo>
                    <a:pt x="106" y="71"/>
                  </a:lnTo>
                  <a:close/>
                  <a:moveTo>
                    <a:pt x="94" y="123"/>
                  </a:moveTo>
                  <a:cubicBezTo>
                    <a:pt x="34" y="123"/>
                    <a:pt x="34" y="123"/>
                    <a:pt x="34" y="123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95" y="113"/>
                    <a:pt x="95" y="113"/>
                    <a:pt x="95" y="113"/>
                  </a:cubicBezTo>
                  <a:lnTo>
                    <a:pt x="94" y="123"/>
                  </a:lnTo>
                  <a:close/>
                  <a:moveTo>
                    <a:pt x="101" y="67"/>
                  </a:moveTo>
                  <a:cubicBezTo>
                    <a:pt x="96" y="109"/>
                    <a:pt x="96" y="109"/>
                    <a:pt x="96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18" y="65"/>
                    <a:pt x="13" y="62"/>
                    <a:pt x="10" y="58"/>
                  </a:cubicBezTo>
                  <a:cubicBezTo>
                    <a:pt x="6" y="54"/>
                    <a:pt x="5" y="49"/>
                    <a:pt x="5" y="43"/>
                  </a:cubicBezTo>
                  <a:cubicBezTo>
                    <a:pt x="5" y="37"/>
                    <a:pt x="7" y="31"/>
                    <a:pt x="11" y="26"/>
                  </a:cubicBezTo>
                  <a:cubicBezTo>
                    <a:pt x="16" y="22"/>
                    <a:pt x="22" y="19"/>
                    <a:pt x="28" y="19"/>
                  </a:cubicBezTo>
                  <a:cubicBezTo>
                    <a:pt x="31" y="19"/>
                    <a:pt x="33" y="20"/>
                    <a:pt x="36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4"/>
                    <a:pt x="48" y="10"/>
                    <a:pt x="51" y="8"/>
                  </a:cubicBezTo>
                  <a:cubicBezTo>
                    <a:pt x="59" y="3"/>
                    <a:pt x="69" y="3"/>
                    <a:pt x="77" y="8"/>
                  </a:cubicBezTo>
                  <a:cubicBezTo>
                    <a:pt x="80" y="10"/>
                    <a:pt x="83" y="14"/>
                    <a:pt x="85" y="18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5" y="20"/>
                    <a:pt x="97" y="19"/>
                    <a:pt x="100" y="19"/>
                  </a:cubicBezTo>
                  <a:cubicBezTo>
                    <a:pt x="106" y="19"/>
                    <a:pt x="112" y="22"/>
                    <a:pt x="117" y="26"/>
                  </a:cubicBezTo>
                  <a:cubicBezTo>
                    <a:pt x="121" y="31"/>
                    <a:pt x="123" y="37"/>
                    <a:pt x="123" y="43"/>
                  </a:cubicBezTo>
                  <a:cubicBezTo>
                    <a:pt x="123" y="49"/>
                    <a:pt x="122" y="54"/>
                    <a:pt x="118" y="58"/>
                  </a:cubicBezTo>
                  <a:cubicBezTo>
                    <a:pt x="115" y="62"/>
                    <a:pt x="110" y="65"/>
                    <a:pt x="105" y="66"/>
                  </a:cubicBezTo>
                  <a:lnTo>
                    <a:pt x="101" y="6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417" y="3359"/>
              <a:ext cx="184" cy="163"/>
            </a:xfrm>
            <a:custGeom>
              <a:avLst/>
              <a:gdLst>
                <a:gd name="T0" fmla="*/ 76 w 78"/>
                <a:gd name="T1" fmla="*/ 0 h 69"/>
                <a:gd name="T2" fmla="*/ 74 w 78"/>
                <a:gd name="T3" fmla="*/ 1 h 69"/>
                <a:gd name="T4" fmla="*/ 40 w 78"/>
                <a:gd name="T5" fmla="*/ 64 h 69"/>
                <a:gd name="T6" fmla="*/ 38 w 78"/>
                <a:gd name="T7" fmla="*/ 64 h 69"/>
                <a:gd name="T8" fmla="*/ 38 w 78"/>
                <a:gd name="T9" fmla="*/ 64 h 69"/>
                <a:gd name="T10" fmla="*/ 4 w 78"/>
                <a:gd name="T11" fmla="*/ 1 h 69"/>
                <a:gd name="T12" fmla="*/ 2 w 78"/>
                <a:gd name="T13" fmla="*/ 0 h 69"/>
                <a:gd name="T14" fmla="*/ 0 w 78"/>
                <a:gd name="T15" fmla="*/ 2 h 69"/>
                <a:gd name="T16" fmla="*/ 0 w 78"/>
                <a:gd name="T17" fmla="*/ 67 h 69"/>
                <a:gd name="T18" fmla="*/ 2 w 78"/>
                <a:gd name="T19" fmla="*/ 69 h 69"/>
                <a:gd name="T20" fmla="*/ 76 w 78"/>
                <a:gd name="T21" fmla="*/ 69 h 69"/>
                <a:gd name="T22" fmla="*/ 78 w 78"/>
                <a:gd name="T23" fmla="*/ 67 h 69"/>
                <a:gd name="T24" fmla="*/ 78 w 78"/>
                <a:gd name="T25" fmla="*/ 2 h 69"/>
                <a:gd name="T26" fmla="*/ 76 w 78"/>
                <a:gd name="T27" fmla="*/ 0 h 69"/>
                <a:gd name="T28" fmla="*/ 5 w 78"/>
                <a:gd name="T29" fmla="*/ 64 h 69"/>
                <a:gd name="T30" fmla="*/ 5 w 78"/>
                <a:gd name="T31" fmla="*/ 11 h 69"/>
                <a:gd name="T32" fmla="*/ 33 w 78"/>
                <a:gd name="T33" fmla="*/ 64 h 69"/>
                <a:gd name="T34" fmla="*/ 5 w 78"/>
                <a:gd name="T35" fmla="*/ 64 h 69"/>
                <a:gd name="T36" fmla="*/ 73 w 78"/>
                <a:gd name="T37" fmla="*/ 64 h 69"/>
                <a:gd name="T38" fmla="*/ 45 w 78"/>
                <a:gd name="T39" fmla="*/ 64 h 69"/>
                <a:gd name="T40" fmla="*/ 73 w 78"/>
                <a:gd name="T41" fmla="*/ 11 h 69"/>
                <a:gd name="T42" fmla="*/ 73 w 78"/>
                <a:gd name="T43" fmla="*/ 6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69">
                  <a:moveTo>
                    <a:pt x="76" y="0"/>
                  </a:moveTo>
                  <a:cubicBezTo>
                    <a:pt x="75" y="0"/>
                    <a:pt x="74" y="0"/>
                    <a:pt x="74" y="1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1" y="69"/>
                    <a:pt x="2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7" y="69"/>
                    <a:pt x="78" y="68"/>
                    <a:pt x="78" y="6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7" y="0"/>
                    <a:pt x="76" y="0"/>
                  </a:cubicBezTo>
                  <a:close/>
                  <a:moveTo>
                    <a:pt x="5" y="64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33" y="64"/>
                    <a:pt x="33" y="64"/>
                    <a:pt x="33" y="64"/>
                  </a:cubicBezTo>
                  <a:lnTo>
                    <a:pt x="5" y="64"/>
                  </a:lnTo>
                  <a:close/>
                  <a:moveTo>
                    <a:pt x="73" y="64"/>
                  </a:moveTo>
                  <a:cubicBezTo>
                    <a:pt x="45" y="64"/>
                    <a:pt x="45" y="64"/>
                    <a:pt x="45" y="64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3" y="6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504" y="3335"/>
              <a:ext cx="10" cy="1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52"/>
            <p:cNvSpPr>
              <a:spLocks noChangeArrowheads="1"/>
            </p:cNvSpPr>
            <p:nvPr/>
          </p:nvSpPr>
          <p:spPr bwMode="auto">
            <a:xfrm>
              <a:off x="504" y="3389"/>
              <a:ext cx="10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53"/>
            <p:cNvSpPr>
              <a:spLocks noChangeArrowheads="1"/>
            </p:cNvSpPr>
            <p:nvPr/>
          </p:nvSpPr>
          <p:spPr bwMode="auto">
            <a:xfrm>
              <a:off x="504" y="3441"/>
              <a:ext cx="10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4"/>
            <p:cNvSpPr>
              <a:spLocks noEditPoints="1"/>
            </p:cNvSpPr>
            <p:nvPr/>
          </p:nvSpPr>
          <p:spPr bwMode="auto">
            <a:xfrm>
              <a:off x="417" y="3219"/>
              <a:ext cx="184" cy="76"/>
            </a:xfrm>
            <a:custGeom>
              <a:avLst/>
              <a:gdLst>
                <a:gd name="T0" fmla="*/ 74 w 78"/>
                <a:gd name="T1" fmla="*/ 0 h 32"/>
                <a:gd name="T2" fmla="*/ 50 w 78"/>
                <a:gd name="T3" fmla="*/ 8 h 32"/>
                <a:gd name="T4" fmla="*/ 50 w 78"/>
                <a:gd name="T5" fmla="*/ 7 h 32"/>
                <a:gd name="T6" fmla="*/ 39 w 78"/>
                <a:gd name="T7" fmla="*/ 2 h 32"/>
                <a:gd name="T8" fmla="*/ 28 w 78"/>
                <a:gd name="T9" fmla="*/ 7 h 32"/>
                <a:gd name="T10" fmla="*/ 28 w 78"/>
                <a:gd name="T11" fmla="*/ 8 h 32"/>
                <a:gd name="T12" fmla="*/ 4 w 78"/>
                <a:gd name="T13" fmla="*/ 0 h 32"/>
                <a:gd name="T14" fmla="*/ 0 w 78"/>
                <a:gd name="T15" fmla="*/ 2 h 32"/>
                <a:gd name="T16" fmla="*/ 0 w 78"/>
                <a:gd name="T17" fmla="*/ 29 h 32"/>
                <a:gd name="T18" fmla="*/ 4 w 78"/>
                <a:gd name="T19" fmla="*/ 31 h 32"/>
                <a:gd name="T20" fmla="*/ 28 w 78"/>
                <a:gd name="T21" fmla="*/ 23 h 32"/>
                <a:gd name="T22" fmla="*/ 28 w 78"/>
                <a:gd name="T23" fmla="*/ 24 h 32"/>
                <a:gd name="T24" fmla="*/ 39 w 78"/>
                <a:gd name="T25" fmla="*/ 29 h 32"/>
                <a:gd name="T26" fmla="*/ 50 w 78"/>
                <a:gd name="T27" fmla="*/ 24 h 32"/>
                <a:gd name="T28" fmla="*/ 50 w 78"/>
                <a:gd name="T29" fmla="*/ 23 h 32"/>
                <a:gd name="T30" fmla="*/ 74 w 78"/>
                <a:gd name="T31" fmla="*/ 31 h 32"/>
                <a:gd name="T32" fmla="*/ 78 w 78"/>
                <a:gd name="T33" fmla="*/ 29 h 32"/>
                <a:gd name="T34" fmla="*/ 78 w 78"/>
                <a:gd name="T35" fmla="*/ 2 h 32"/>
                <a:gd name="T36" fmla="*/ 74 w 78"/>
                <a:gd name="T37" fmla="*/ 0 h 32"/>
                <a:gd name="T38" fmla="*/ 5 w 78"/>
                <a:gd name="T39" fmla="*/ 25 h 32"/>
                <a:gd name="T40" fmla="*/ 5 w 78"/>
                <a:gd name="T41" fmla="*/ 6 h 32"/>
                <a:gd name="T42" fmla="*/ 26 w 78"/>
                <a:gd name="T43" fmla="*/ 13 h 32"/>
                <a:gd name="T44" fmla="*/ 26 w 78"/>
                <a:gd name="T45" fmla="*/ 14 h 32"/>
                <a:gd name="T46" fmla="*/ 26 w 78"/>
                <a:gd name="T47" fmla="*/ 16 h 32"/>
                <a:gd name="T48" fmla="*/ 26 w 78"/>
                <a:gd name="T49" fmla="*/ 17 h 32"/>
                <a:gd name="T50" fmla="*/ 26 w 78"/>
                <a:gd name="T51" fmla="*/ 19 h 32"/>
                <a:gd name="T52" fmla="*/ 5 w 78"/>
                <a:gd name="T53" fmla="*/ 25 h 32"/>
                <a:gd name="T54" fmla="*/ 39 w 78"/>
                <a:gd name="T55" fmla="*/ 24 h 32"/>
                <a:gd name="T56" fmla="*/ 30 w 78"/>
                <a:gd name="T57" fmla="*/ 16 h 32"/>
                <a:gd name="T58" fmla="*/ 39 w 78"/>
                <a:gd name="T59" fmla="*/ 7 h 32"/>
                <a:gd name="T60" fmla="*/ 48 w 78"/>
                <a:gd name="T61" fmla="*/ 16 h 32"/>
                <a:gd name="T62" fmla="*/ 39 w 78"/>
                <a:gd name="T63" fmla="*/ 24 h 32"/>
                <a:gd name="T64" fmla="*/ 73 w 78"/>
                <a:gd name="T65" fmla="*/ 25 h 32"/>
                <a:gd name="T66" fmla="*/ 52 w 78"/>
                <a:gd name="T67" fmla="*/ 19 h 32"/>
                <a:gd name="T68" fmla="*/ 52 w 78"/>
                <a:gd name="T69" fmla="*/ 17 h 32"/>
                <a:gd name="T70" fmla="*/ 52 w 78"/>
                <a:gd name="T71" fmla="*/ 16 h 32"/>
                <a:gd name="T72" fmla="*/ 52 w 78"/>
                <a:gd name="T73" fmla="*/ 14 h 32"/>
                <a:gd name="T74" fmla="*/ 52 w 78"/>
                <a:gd name="T75" fmla="*/ 13 h 32"/>
                <a:gd name="T76" fmla="*/ 73 w 78"/>
                <a:gd name="T77" fmla="*/ 6 h 32"/>
                <a:gd name="T78" fmla="*/ 73 w 78"/>
                <a:gd name="T7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" h="32">
                  <a:moveTo>
                    <a:pt x="74" y="0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7" y="4"/>
                    <a:pt x="43" y="2"/>
                    <a:pt x="39" y="2"/>
                  </a:cubicBezTo>
                  <a:cubicBezTo>
                    <a:pt x="35" y="2"/>
                    <a:pt x="31" y="4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2" y="31"/>
                    <a:pt x="4" y="3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31" y="27"/>
                    <a:pt x="35" y="29"/>
                    <a:pt x="39" y="29"/>
                  </a:cubicBezTo>
                  <a:cubicBezTo>
                    <a:pt x="43" y="29"/>
                    <a:pt x="47" y="27"/>
                    <a:pt x="50" y="24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6" y="32"/>
                    <a:pt x="78" y="30"/>
                    <a:pt x="78" y="29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6" y="0"/>
                    <a:pt x="74" y="0"/>
                  </a:cubicBezTo>
                  <a:close/>
                  <a:moveTo>
                    <a:pt x="5" y="25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6"/>
                  </a:cubicBezTo>
                  <a:cubicBezTo>
                    <a:pt x="26" y="16"/>
                    <a:pt x="26" y="17"/>
                    <a:pt x="26" y="17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5" y="25"/>
                  </a:lnTo>
                  <a:close/>
                  <a:moveTo>
                    <a:pt x="39" y="24"/>
                  </a:moveTo>
                  <a:cubicBezTo>
                    <a:pt x="34" y="24"/>
                    <a:pt x="30" y="20"/>
                    <a:pt x="30" y="16"/>
                  </a:cubicBezTo>
                  <a:cubicBezTo>
                    <a:pt x="30" y="11"/>
                    <a:pt x="34" y="7"/>
                    <a:pt x="39" y="7"/>
                  </a:cubicBezTo>
                  <a:cubicBezTo>
                    <a:pt x="44" y="7"/>
                    <a:pt x="48" y="11"/>
                    <a:pt x="48" y="16"/>
                  </a:cubicBezTo>
                  <a:cubicBezTo>
                    <a:pt x="48" y="20"/>
                    <a:pt x="44" y="24"/>
                    <a:pt x="39" y="24"/>
                  </a:cubicBezTo>
                  <a:close/>
                  <a:moveTo>
                    <a:pt x="73" y="25"/>
                  </a:moveTo>
                  <a:cubicBezTo>
                    <a:pt x="52" y="19"/>
                    <a:pt x="52" y="19"/>
                    <a:pt x="52" y="19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2" y="16"/>
                  </a:cubicBezTo>
                  <a:cubicBezTo>
                    <a:pt x="52" y="15"/>
                    <a:pt x="52" y="14"/>
                    <a:pt x="52" y="1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73" y="6"/>
                    <a:pt x="73" y="6"/>
                    <a:pt x="73" y="6"/>
                  </a:cubicBezTo>
                  <a:lnTo>
                    <a:pt x="73" y="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7102" y="2613"/>
              <a:ext cx="133" cy="303"/>
            </a:xfrm>
            <a:custGeom>
              <a:avLst/>
              <a:gdLst>
                <a:gd name="T0" fmla="*/ 28 w 56"/>
                <a:gd name="T1" fmla="*/ 0 h 128"/>
                <a:gd name="T2" fmla="*/ 0 w 56"/>
                <a:gd name="T3" fmla="*/ 28 h 128"/>
                <a:gd name="T4" fmla="*/ 0 w 56"/>
                <a:gd name="T5" fmla="*/ 91 h 128"/>
                <a:gd name="T6" fmla="*/ 2 w 56"/>
                <a:gd name="T7" fmla="*/ 94 h 128"/>
                <a:gd name="T8" fmla="*/ 18 w 56"/>
                <a:gd name="T9" fmla="*/ 94 h 128"/>
                <a:gd name="T10" fmla="*/ 18 w 56"/>
                <a:gd name="T11" fmla="*/ 118 h 128"/>
                <a:gd name="T12" fmla="*/ 28 w 56"/>
                <a:gd name="T13" fmla="*/ 128 h 128"/>
                <a:gd name="T14" fmla="*/ 38 w 56"/>
                <a:gd name="T15" fmla="*/ 118 h 128"/>
                <a:gd name="T16" fmla="*/ 38 w 56"/>
                <a:gd name="T17" fmla="*/ 94 h 128"/>
                <a:gd name="T18" fmla="*/ 54 w 56"/>
                <a:gd name="T19" fmla="*/ 94 h 128"/>
                <a:gd name="T20" fmla="*/ 56 w 56"/>
                <a:gd name="T21" fmla="*/ 91 h 128"/>
                <a:gd name="T22" fmla="*/ 56 w 56"/>
                <a:gd name="T23" fmla="*/ 28 h 128"/>
                <a:gd name="T24" fmla="*/ 28 w 56"/>
                <a:gd name="T25" fmla="*/ 0 h 128"/>
                <a:gd name="T26" fmla="*/ 33 w 56"/>
                <a:gd name="T27" fmla="*/ 118 h 128"/>
                <a:gd name="T28" fmla="*/ 28 w 56"/>
                <a:gd name="T29" fmla="*/ 123 h 128"/>
                <a:gd name="T30" fmla="*/ 23 w 56"/>
                <a:gd name="T31" fmla="*/ 118 h 128"/>
                <a:gd name="T32" fmla="*/ 23 w 56"/>
                <a:gd name="T33" fmla="*/ 94 h 128"/>
                <a:gd name="T34" fmla="*/ 33 w 56"/>
                <a:gd name="T35" fmla="*/ 94 h 128"/>
                <a:gd name="T36" fmla="*/ 33 w 56"/>
                <a:gd name="T37" fmla="*/ 118 h 128"/>
                <a:gd name="T38" fmla="*/ 52 w 56"/>
                <a:gd name="T39" fmla="*/ 89 h 128"/>
                <a:gd name="T40" fmla="*/ 4 w 56"/>
                <a:gd name="T41" fmla="*/ 89 h 128"/>
                <a:gd name="T42" fmla="*/ 4 w 56"/>
                <a:gd name="T43" fmla="*/ 28 h 128"/>
                <a:gd name="T44" fmla="*/ 11 w 56"/>
                <a:gd name="T45" fmla="*/ 11 h 128"/>
                <a:gd name="T46" fmla="*/ 28 w 56"/>
                <a:gd name="T47" fmla="*/ 5 h 128"/>
                <a:gd name="T48" fmla="*/ 45 w 56"/>
                <a:gd name="T49" fmla="*/ 11 h 128"/>
                <a:gd name="T50" fmla="*/ 52 w 56"/>
                <a:gd name="T51" fmla="*/ 28 h 128"/>
                <a:gd name="T52" fmla="*/ 52 w 56"/>
                <a:gd name="T53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128">
                  <a:moveTo>
                    <a:pt x="28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1" y="94"/>
                    <a:pt x="2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18" y="124"/>
                    <a:pt x="23" y="128"/>
                    <a:pt x="28" y="128"/>
                  </a:cubicBezTo>
                  <a:cubicBezTo>
                    <a:pt x="33" y="128"/>
                    <a:pt x="38" y="124"/>
                    <a:pt x="38" y="118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5" y="94"/>
                    <a:pt x="56" y="93"/>
                    <a:pt x="56" y="91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13"/>
                    <a:pt x="44" y="0"/>
                    <a:pt x="28" y="0"/>
                  </a:cubicBezTo>
                  <a:close/>
                  <a:moveTo>
                    <a:pt x="33" y="118"/>
                  </a:moveTo>
                  <a:cubicBezTo>
                    <a:pt x="33" y="121"/>
                    <a:pt x="31" y="123"/>
                    <a:pt x="28" y="123"/>
                  </a:cubicBezTo>
                  <a:cubicBezTo>
                    <a:pt x="25" y="123"/>
                    <a:pt x="23" y="121"/>
                    <a:pt x="23" y="118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3" y="94"/>
                    <a:pt x="33" y="94"/>
                    <a:pt x="33" y="94"/>
                  </a:cubicBezTo>
                  <a:lnTo>
                    <a:pt x="33" y="118"/>
                  </a:lnTo>
                  <a:close/>
                  <a:moveTo>
                    <a:pt x="52" y="89"/>
                  </a:moveTo>
                  <a:cubicBezTo>
                    <a:pt x="4" y="89"/>
                    <a:pt x="4" y="89"/>
                    <a:pt x="4" y="8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5"/>
                    <a:pt x="28" y="5"/>
                  </a:cubicBezTo>
                  <a:cubicBezTo>
                    <a:pt x="34" y="5"/>
                    <a:pt x="40" y="7"/>
                    <a:pt x="45" y="11"/>
                  </a:cubicBezTo>
                  <a:cubicBezTo>
                    <a:pt x="49" y="16"/>
                    <a:pt x="52" y="22"/>
                    <a:pt x="52" y="28"/>
                  </a:cubicBezTo>
                  <a:lnTo>
                    <a:pt x="52" y="8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412" y="2665"/>
              <a:ext cx="303" cy="216"/>
            </a:xfrm>
            <a:custGeom>
              <a:avLst/>
              <a:gdLst>
                <a:gd name="T0" fmla="*/ 64 w 128"/>
                <a:gd name="T1" fmla="*/ 0 h 91"/>
                <a:gd name="T2" fmla="*/ 0 w 128"/>
                <a:gd name="T3" fmla="*/ 74 h 91"/>
                <a:gd name="T4" fmla="*/ 128 w 128"/>
                <a:gd name="T5" fmla="*/ 74 h 91"/>
                <a:gd name="T6" fmla="*/ 64 w 128"/>
                <a:gd name="T7" fmla="*/ 8 h 91"/>
                <a:gd name="T8" fmla="*/ 64 w 128"/>
                <a:gd name="T9" fmla="*/ 18 h 91"/>
                <a:gd name="T10" fmla="*/ 64 w 128"/>
                <a:gd name="T11" fmla="*/ 8 h 91"/>
                <a:gd name="T12" fmla="*/ 123 w 128"/>
                <a:gd name="T13" fmla="*/ 74 h 91"/>
                <a:gd name="T14" fmla="*/ 105 w 128"/>
                <a:gd name="T15" fmla="*/ 82 h 91"/>
                <a:gd name="T16" fmla="*/ 23 w 128"/>
                <a:gd name="T17" fmla="*/ 82 h 91"/>
                <a:gd name="T18" fmla="*/ 5 w 128"/>
                <a:gd name="T19" fmla="*/ 74 h 91"/>
                <a:gd name="T20" fmla="*/ 5 w 128"/>
                <a:gd name="T21" fmla="*/ 52 h 91"/>
                <a:gd name="T22" fmla="*/ 64 w 128"/>
                <a:gd name="T23" fmla="*/ 62 h 91"/>
                <a:gd name="T24" fmla="*/ 123 w 128"/>
                <a:gd name="T25" fmla="*/ 52 h 91"/>
                <a:gd name="T26" fmla="*/ 123 w 128"/>
                <a:gd name="T27" fmla="*/ 47 h 91"/>
                <a:gd name="T28" fmla="*/ 121 w 128"/>
                <a:gd name="T29" fmla="*/ 49 h 91"/>
                <a:gd name="T30" fmla="*/ 64 w 128"/>
                <a:gd name="T31" fmla="*/ 58 h 91"/>
                <a:gd name="T32" fmla="*/ 7 w 128"/>
                <a:gd name="T33" fmla="*/ 49 h 91"/>
                <a:gd name="T34" fmla="*/ 5 w 128"/>
                <a:gd name="T35" fmla="*/ 47 h 91"/>
                <a:gd name="T36" fmla="*/ 7 w 128"/>
                <a:gd name="T37" fmla="*/ 25 h 91"/>
                <a:gd name="T38" fmla="*/ 121 w 128"/>
                <a:gd name="T39" fmla="*/ 25 h 91"/>
                <a:gd name="T40" fmla="*/ 123 w 128"/>
                <a:gd name="T41" fmla="*/ 47 h 91"/>
                <a:gd name="T42" fmla="*/ 118 w 128"/>
                <a:gd name="T43" fmla="*/ 21 h 91"/>
                <a:gd name="T44" fmla="*/ 64 w 128"/>
                <a:gd name="T45" fmla="*/ 30 h 91"/>
                <a:gd name="T46" fmla="*/ 10 w 128"/>
                <a:gd name="T47" fmla="*/ 21 h 91"/>
                <a:gd name="T48" fmla="*/ 4 w 128"/>
                <a:gd name="T49" fmla="*/ 17 h 91"/>
                <a:gd name="T50" fmla="*/ 10 w 128"/>
                <a:gd name="T51" fmla="*/ 14 h 91"/>
                <a:gd name="T52" fmla="*/ 55 w 128"/>
                <a:gd name="T53" fmla="*/ 5 h 91"/>
                <a:gd name="T54" fmla="*/ 56 w 128"/>
                <a:gd name="T55" fmla="*/ 7 h 91"/>
                <a:gd name="T56" fmla="*/ 64 w 128"/>
                <a:gd name="T57" fmla="*/ 22 h 91"/>
                <a:gd name="T58" fmla="*/ 72 w 128"/>
                <a:gd name="T59" fmla="*/ 7 h 91"/>
                <a:gd name="T60" fmla="*/ 73 w 128"/>
                <a:gd name="T61" fmla="*/ 5 h 91"/>
                <a:gd name="T62" fmla="*/ 118 w 128"/>
                <a:gd name="T63" fmla="*/ 14 h 91"/>
                <a:gd name="T64" fmla="*/ 124 w 128"/>
                <a:gd name="T65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91">
                  <a:moveTo>
                    <a:pt x="128" y="17"/>
                  </a:moveTo>
                  <a:cubicBezTo>
                    <a:pt x="128" y="9"/>
                    <a:pt x="102" y="0"/>
                    <a:pt x="64" y="0"/>
                  </a:cubicBezTo>
                  <a:cubicBezTo>
                    <a:pt x="26" y="0"/>
                    <a:pt x="0" y="9"/>
                    <a:pt x="0" y="1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2"/>
                    <a:pt x="26" y="91"/>
                    <a:pt x="64" y="91"/>
                  </a:cubicBezTo>
                  <a:cubicBezTo>
                    <a:pt x="102" y="91"/>
                    <a:pt x="128" y="82"/>
                    <a:pt x="128" y="74"/>
                  </a:cubicBezTo>
                  <a:lnTo>
                    <a:pt x="128" y="17"/>
                  </a:lnTo>
                  <a:close/>
                  <a:moveTo>
                    <a:pt x="64" y="8"/>
                  </a:moveTo>
                  <a:cubicBezTo>
                    <a:pt x="67" y="8"/>
                    <a:pt x="69" y="10"/>
                    <a:pt x="69" y="13"/>
                  </a:cubicBezTo>
                  <a:cubicBezTo>
                    <a:pt x="69" y="16"/>
                    <a:pt x="67" y="18"/>
                    <a:pt x="64" y="18"/>
                  </a:cubicBezTo>
                  <a:cubicBezTo>
                    <a:pt x="61" y="18"/>
                    <a:pt x="59" y="16"/>
                    <a:pt x="59" y="13"/>
                  </a:cubicBezTo>
                  <a:cubicBezTo>
                    <a:pt x="59" y="10"/>
                    <a:pt x="61" y="8"/>
                    <a:pt x="64" y="8"/>
                  </a:cubicBezTo>
                  <a:close/>
                  <a:moveTo>
                    <a:pt x="123" y="74"/>
                  </a:moveTo>
                  <a:cubicBezTo>
                    <a:pt x="123" y="74"/>
                    <a:pt x="123" y="74"/>
                    <a:pt x="123" y="74"/>
                  </a:cubicBezTo>
                  <a:cubicBezTo>
                    <a:pt x="123" y="75"/>
                    <a:pt x="121" y="76"/>
                    <a:pt x="118" y="77"/>
                  </a:cubicBezTo>
                  <a:cubicBezTo>
                    <a:pt x="115" y="79"/>
                    <a:pt x="111" y="80"/>
                    <a:pt x="105" y="82"/>
                  </a:cubicBezTo>
                  <a:cubicBezTo>
                    <a:pt x="94" y="85"/>
                    <a:pt x="79" y="86"/>
                    <a:pt x="64" y="86"/>
                  </a:cubicBezTo>
                  <a:cubicBezTo>
                    <a:pt x="49" y="86"/>
                    <a:pt x="34" y="85"/>
                    <a:pt x="23" y="82"/>
                  </a:cubicBezTo>
                  <a:cubicBezTo>
                    <a:pt x="17" y="80"/>
                    <a:pt x="13" y="79"/>
                    <a:pt x="10" y="77"/>
                  </a:cubicBezTo>
                  <a:cubicBezTo>
                    <a:pt x="7" y="76"/>
                    <a:pt x="5" y="75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9" y="59"/>
                    <a:pt x="41" y="62"/>
                    <a:pt x="64" y="62"/>
                  </a:cubicBezTo>
                  <a:cubicBezTo>
                    <a:pt x="87" y="62"/>
                    <a:pt x="109" y="59"/>
                    <a:pt x="121" y="53"/>
                  </a:cubicBezTo>
                  <a:cubicBezTo>
                    <a:pt x="123" y="52"/>
                    <a:pt x="123" y="52"/>
                    <a:pt x="123" y="52"/>
                  </a:cubicBezTo>
                  <a:lnTo>
                    <a:pt x="123" y="74"/>
                  </a:lnTo>
                  <a:close/>
                  <a:moveTo>
                    <a:pt x="123" y="47"/>
                  </a:moveTo>
                  <a:cubicBezTo>
                    <a:pt x="123" y="47"/>
                    <a:pt x="123" y="47"/>
                    <a:pt x="123" y="47"/>
                  </a:cubicBezTo>
                  <a:cubicBezTo>
                    <a:pt x="122" y="48"/>
                    <a:pt x="122" y="48"/>
                    <a:pt x="121" y="49"/>
                  </a:cubicBezTo>
                  <a:cubicBezTo>
                    <a:pt x="117" y="50"/>
                    <a:pt x="113" y="52"/>
                    <a:pt x="107" y="53"/>
                  </a:cubicBezTo>
                  <a:cubicBezTo>
                    <a:pt x="95" y="56"/>
                    <a:pt x="80" y="58"/>
                    <a:pt x="64" y="58"/>
                  </a:cubicBezTo>
                  <a:cubicBezTo>
                    <a:pt x="48" y="58"/>
                    <a:pt x="33" y="56"/>
                    <a:pt x="21" y="53"/>
                  </a:cubicBezTo>
                  <a:cubicBezTo>
                    <a:pt x="15" y="52"/>
                    <a:pt x="11" y="50"/>
                    <a:pt x="7" y="49"/>
                  </a:cubicBezTo>
                  <a:cubicBezTo>
                    <a:pt x="6" y="48"/>
                    <a:pt x="6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8" y="31"/>
                    <a:pt x="40" y="34"/>
                    <a:pt x="64" y="34"/>
                  </a:cubicBezTo>
                  <a:cubicBezTo>
                    <a:pt x="88" y="34"/>
                    <a:pt x="110" y="31"/>
                    <a:pt x="121" y="25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3" y="47"/>
                  </a:lnTo>
                  <a:close/>
                  <a:moveTo>
                    <a:pt x="123" y="18"/>
                  </a:moveTo>
                  <a:cubicBezTo>
                    <a:pt x="122" y="19"/>
                    <a:pt x="120" y="20"/>
                    <a:pt x="118" y="21"/>
                  </a:cubicBezTo>
                  <a:cubicBezTo>
                    <a:pt x="115" y="23"/>
                    <a:pt x="111" y="24"/>
                    <a:pt x="105" y="25"/>
                  </a:cubicBezTo>
                  <a:cubicBezTo>
                    <a:pt x="94" y="28"/>
                    <a:pt x="79" y="30"/>
                    <a:pt x="64" y="30"/>
                  </a:cubicBezTo>
                  <a:cubicBezTo>
                    <a:pt x="49" y="30"/>
                    <a:pt x="34" y="28"/>
                    <a:pt x="23" y="25"/>
                  </a:cubicBezTo>
                  <a:cubicBezTo>
                    <a:pt x="17" y="24"/>
                    <a:pt x="13" y="23"/>
                    <a:pt x="10" y="21"/>
                  </a:cubicBezTo>
                  <a:cubicBezTo>
                    <a:pt x="8" y="20"/>
                    <a:pt x="6" y="19"/>
                    <a:pt x="5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5"/>
                    <a:pt x="8" y="14"/>
                    <a:pt x="10" y="14"/>
                  </a:cubicBezTo>
                  <a:cubicBezTo>
                    <a:pt x="13" y="12"/>
                    <a:pt x="17" y="10"/>
                    <a:pt x="23" y="9"/>
                  </a:cubicBezTo>
                  <a:cubicBezTo>
                    <a:pt x="32" y="7"/>
                    <a:pt x="43" y="5"/>
                    <a:pt x="55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9"/>
                    <a:pt x="54" y="11"/>
                    <a:pt x="54" y="13"/>
                  </a:cubicBezTo>
                  <a:cubicBezTo>
                    <a:pt x="54" y="18"/>
                    <a:pt x="59" y="22"/>
                    <a:pt x="64" y="22"/>
                  </a:cubicBezTo>
                  <a:cubicBezTo>
                    <a:pt x="69" y="22"/>
                    <a:pt x="74" y="18"/>
                    <a:pt x="74" y="13"/>
                  </a:cubicBezTo>
                  <a:cubicBezTo>
                    <a:pt x="74" y="11"/>
                    <a:pt x="73" y="9"/>
                    <a:pt x="72" y="7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85" y="5"/>
                    <a:pt x="96" y="7"/>
                    <a:pt x="105" y="9"/>
                  </a:cubicBezTo>
                  <a:cubicBezTo>
                    <a:pt x="111" y="10"/>
                    <a:pt x="115" y="12"/>
                    <a:pt x="118" y="14"/>
                  </a:cubicBezTo>
                  <a:cubicBezTo>
                    <a:pt x="120" y="14"/>
                    <a:pt x="122" y="15"/>
                    <a:pt x="123" y="16"/>
                  </a:cubicBezTo>
                  <a:cubicBezTo>
                    <a:pt x="124" y="17"/>
                    <a:pt x="124" y="17"/>
                    <a:pt x="124" y="17"/>
                  </a:cubicBezTo>
                  <a:lnTo>
                    <a:pt x="123" y="1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5806" y="2658"/>
              <a:ext cx="303" cy="213"/>
            </a:xfrm>
            <a:custGeom>
              <a:avLst/>
              <a:gdLst>
                <a:gd name="T0" fmla="*/ 122 w 128"/>
                <a:gd name="T1" fmla="*/ 46 h 90"/>
                <a:gd name="T2" fmla="*/ 114 w 128"/>
                <a:gd name="T3" fmla="*/ 31 h 90"/>
                <a:gd name="T4" fmla="*/ 119 w 128"/>
                <a:gd name="T5" fmla="*/ 25 h 90"/>
                <a:gd name="T6" fmla="*/ 116 w 128"/>
                <a:gd name="T7" fmla="*/ 21 h 90"/>
                <a:gd name="T8" fmla="*/ 64 w 128"/>
                <a:gd name="T9" fmla="*/ 0 h 90"/>
                <a:gd name="T10" fmla="*/ 12 w 128"/>
                <a:gd name="T11" fmla="*/ 21 h 90"/>
                <a:gd name="T12" fmla="*/ 9 w 128"/>
                <a:gd name="T13" fmla="*/ 25 h 90"/>
                <a:gd name="T14" fmla="*/ 14 w 128"/>
                <a:gd name="T15" fmla="*/ 31 h 90"/>
                <a:gd name="T16" fmla="*/ 6 w 128"/>
                <a:gd name="T17" fmla="*/ 46 h 90"/>
                <a:gd name="T18" fmla="*/ 1 w 128"/>
                <a:gd name="T19" fmla="*/ 85 h 90"/>
                <a:gd name="T20" fmla="*/ 14 w 128"/>
                <a:gd name="T21" fmla="*/ 87 h 90"/>
                <a:gd name="T22" fmla="*/ 47 w 128"/>
                <a:gd name="T23" fmla="*/ 64 h 90"/>
                <a:gd name="T24" fmla="*/ 58 w 128"/>
                <a:gd name="T25" fmla="*/ 73 h 90"/>
                <a:gd name="T26" fmla="*/ 69 w 128"/>
                <a:gd name="T27" fmla="*/ 73 h 90"/>
                <a:gd name="T28" fmla="*/ 72 w 128"/>
                <a:gd name="T29" fmla="*/ 73 h 90"/>
                <a:gd name="T30" fmla="*/ 82 w 128"/>
                <a:gd name="T31" fmla="*/ 64 h 90"/>
                <a:gd name="T32" fmla="*/ 120 w 128"/>
                <a:gd name="T33" fmla="*/ 90 h 90"/>
                <a:gd name="T34" fmla="*/ 128 w 128"/>
                <a:gd name="T35" fmla="*/ 72 h 90"/>
                <a:gd name="T36" fmla="*/ 11 w 128"/>
                <a:gd name="T37" fmla="*/ 84 h 90"/>
                <a:gd name="T38" fmla="*/ 8 w 128"/>
                <a:gd name="T39" fmla="*/ 86 h 90"/>
                <a:gd name="T40" fmla="*/ 5 w 128"/>
                <a:gd name="T41" fmla="*/ 72 h 90"/>
                <a:gd name="T42" fmla="*/ 17 w 128"/>
                <a:gd name="T43" fmla="*/ 34 h 90"/>
                <a:gd name="T44" fmla="*/ 42 w 128"/>
                <a:gd name="T45" fmla="*/ 61 h 90"/>
                <a:gd name="T46" fmla="*/ 69 w 128"/>
                <a:gd name="T47" fmla="*/ 69 h 90"/>
                <a:gd name="T48" fmla="*/ 58 w 128"/>
                <a:gd name="T49" fmla="*/ 69 h 90"/>
                <a:gd name="T50" fmla="*/ 16 w 128"/>
                <a:gd name="T51" fmla="*/ 24 h 90"/>
                <a:gd name="T52" fmla="*/ 112 w 128"/>
                <a:gd name="T53" fmla="*/ 24 h 90"/>
                <a:gd name="T54" fmla="*/ 70 w 128"/>
                <a:gd name="T55" fmla="*/ 69 h 90"/>
                <a:gd name="T56" fmla="*/ 120 w 128"/>
                <a:gd name="T57" fmla="*/ 86 h 90"/>
                <a:gd name="T58" fmla="*/ 118 w 128"/>
                <a:gd name="T59" fmla="*/ 84 h 90"/>
                <a:gd name="T60" fmla="*/ 86 w 128"/>
                <a:gd name="T61" fmla="*/ 61 h 90"/>
                <a:gd name="T62" fmla="*/ 111 w 128"/>
                <a:gd name="T63" fmla="*/ 34 h 90"/>
                <a:gd name="T64" fmla="*/ 123 w 128"/>
                <a:gd name="T65" fmla="*/ 7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90">
                  <a:moveTo>
                    <a:pt x="128" y="72"/>
                  </a:moveTo>
                  <a:cubicBezTo>
                    <a:pt x="128" y="62"/>
                    <a:pt x="125" y="53"/>
                    <a:pt x="122" y="46"/>
                  </a:cubicBezTo>
                  <a:cubicBezTo>
                    <a:pt x="120" y="41"/>
                    <a:pt x="118" y="36"/>
                    <a:pt x="115" y="32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6"/>
                    <a:pt x="119" y="26"/>
                    <a:pt x="119" y="25"/>
                  </a:cubicBezTo>
                  <a:cubicBezTo>
                    <a:pt x="119" y="25"/>
                    <a:pt x="119" y="24"/>
                    <a:pt x="118" y="23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09" y="14"/>
                    <a:pt x="101" y="9"/>
                    <a:pt x="92" y="5"/>
                  </a:cubicBezTo>
                  <a:cubicBezTo>
                    <a:pt x="83" y="2"/>
                    <a:pt x="74" y="0"/>
                    <a:pt x="64" y="0"/>
                  </a:cubicBezTo>
                  <a:cubicBezTo>
                    <a:pt x="54" y="0"/>
                    <a:pt x="45" y="2"/>
                    <a:pt x="36" y="5"/>
                  </a:cubicBezTo>
                  <a:cubicBezTo>
                    <a:pt x="27" y="9"/>
                    <a:pt x="19" y="14"/>
                    <a:pt x="12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4"/>
                    <a:pt x="9" y="25"/>
                    <a:pt x="9" y="25"/>
                  </a:cubicBezTo>
                  <a:cubicBezTo>
                    <a:pt x="9" y="26"/>
                    <a:pt x="9" y="26"/>
                    <a:pt x="10" y="27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0" y="36"/>
                    <a:pt x="8" y="41"/>
                    <a:pt x="6" y="46"/>
                  </a:cubicBezTo>
                  <a:cubicBezTo>
                    <a:pt x="3" y="53"/>
                    <a:pt x="0" y="62"/>
                    <a:pt x="0" y="72"/>
                  </a:cubicBezTo>
                  <a:cubicBezTo>
                    <a:pt x="0" y="76"/>
                    <a:pt x="0" y="80"/>
                    <a:pt x="1" y="85"/>
                  </a:cubicBezTo>
                  <a:cubicBezTo>
                    <a:pt x="2" y="88"/>
                    <a:pt x="5" y="90"/>
                    <a:pt x="8" y="90"/>
                  </a:cubicBezTo>
                  <a:cubicBezTo>
                    <a:pt x="11" y="90"/>
                    <a:pt x="13" y="89"/>
                    <a:pt x="14" y="87"/>
                  </a:cubicBezTo>
                  <a:cubicBezTo>
                    <a:pt x="23" y="74"/>
                    <a:pt x="39" y="67"/>
                    <a:pt x="46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3"/>
                    <a:pt x="57" y="73"/>
                    <a:pt x="58" y="73"/>
                  </a:cubicBezTo>
                  <a:cubicBezTo>
                    <a:pt x="58" y="73"/>
                    <a:pt x="59" y="73"/>
                    <a:pt x="59" y="73"/>
                  </a:cubicBezTo>
                  <a:cubicBezTo>
                    <a:pt x="62" y="73"/>
                    <a:pt x="66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1" y="73"/>
                    <a:pt x="72" y="73"/>
                    <a:pt x="72" y="73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9" y="67"/>
                    <a:pt x="105" y="74"/>
                    <a:pt x="113" y="86"/>
                  </a:cubicBezTo>
                  <a:cubicBezTo>
                    <a:pt x="115" y="89"/>
                    <a:pt x="117" y="90"/>
                    <a:pt x="120" y="90"/>
                  </a:cubicBezTo>
                  <a:cubicBezTo>
                    <a:pt x="123" y="90"/>
                    <a:pt x="126" y="88"/>
                    <a:pt x="127" y="85"/>
                  </a:cubicBezTo>
                  <a:cubicBezTo>
                    <a:pt x="128" y="80"/>
                    <a:pt x="128" y="76"/>
                    <a:pt x="128" y="72"/>
                  </a:cubicBezTo>
                  <a:close/>
                  <a:moveTo>
                    <a:pt x="42" y="61"/>
                  </a:moveTo>
                  <a:cubicBezTo>
                    <a:pt x="33" y="65"/>
                    <a:pt x="19" y="72"/>
                    <a:pt x="11" y="8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5"/>
                    <a:pt x="9" y="86"/>
                    <a:pt x="8" y="86"/>
                  </a:cubicBezTo>
                  <a:cubicBezTo>
                    <a:pt x="7" y="86"/>
                    <a:pt x="6" y="85"/>
                    <a:pt x="6" y="84"/>
                  </a:cubicBezTo>
                  <a:cubicBezTo>
                    <a:pt x="5" y="80"/>
                    <a:pt x="5" y="76"/>
                    <a:pt x="5" y="72"/>
                  </a:cubicBezTo>
                  <a:cubicBezTo>
                    <a:pt x="5" y="59"/>
                    <a:pt x="11" y="45"/>
                    <a:pt x="16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43" y="60"/>
                    <a:pt x="43" y="60"/>
                    <a:pt x="43" y="60"/>
                  </a:cubicBezTo>
                  <a:lnTo>
                    <a:pt x="42" y="61"/>
                  </a:lnTo>
                  <a:close/>
                  <a:moveTo>
                    <a:pt x="70" y="69"/>
                  </a:moveTo>
                  <a:cubicBezTo>
                    <a:pt x="69" y="69"/>
                    <a:pt x="69" y="69"/>
                    <a:pt x="69" y="69"/>
                  </a:cubicBezTo>
                  <a:cubicBezTo>
                    <a:pt x="66" y="68"/>
                    <a:pt x="62" y="68"/>
                    <a:pt x="59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29" y="11"/>
                    <a:pt x="46" y="4"/>
                    <a:pt x="64" y="4"/>
                  </a:cubicBezTo>
                  <a:cubicBezTo>
                    <a:pt x="82" y="4"/>
                    <a:pt x="99" y="11"/>
                    <a:pt x="112" y="24"/>
                  </a:cubicBezTo>
                  <a:cubicBezTo>
                    <a:pt x="113" y="25"/>
                    <a:pt x="113" y="25"/>
                    <a:pt x="113" y="25"/>
                  </a:cubicBezTo>
                  <a:lnTo>
                    <a:pt x="70" y="69"/>
                  </a:lnTo>
                  <a:close/>
                  <a:moveTo>
                    <a:pt x="122" y="84"/>
                  </a:moveTo>
                  <a:cubicBezTo>
                    <a:pt x="122" y="85"/>
                    <a:pt x="121" y="86"/>
                    <a:pt x="120" y="86"/>
                  </a:cubicBezTo>
                  <a:cubicBezTo>
                    <a:pt x="119" y="86"/>
                    <a:pt x="118" y="85"/>
                    <a:pt x="118" y="8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17" y="84"/>
                    <a:pt x="117" y="84"/>
                    <a:pt x="117" y="84"/>
                  </a:cubicBezTo>
                  <a:cubicBezTo>
                    <a:pt x="109" y="72"/>
                    <a:pt x="95" y="65"/>
                    <a:pt x="86" y="61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7" y="45"/>
                    <a:pt x="123" y="59"/>
                    <a:pt x="123" y="72"/>
                  </a:cubicBezTo>
                  <a:cubicBezTo>
                    <a:pt x="123" y="76"/>
                    <a:pt x="123" y="80"/>
                    <a:pt x="122" y="8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5201" y="2696"/>
              <a:ext cx="303" cy="137"/>
            </a:xfrm>
            <a:custGeom>
              <a:avLst/>
              <a:gdLst>
                <a:gd name="T0" fmla="*/ 126 w 128"/>
                <a:gd name="T1" fmla="*/ 24 h 58"/>
                <a:gd name="T2" fmla="*/ 64 w 128"/>
                <a:gd name="T3" fmla="*/ 0 h 58"/>
                <a:gd name="T4" fmla="*/ 1 w 128"/>
                <a:gd name="T5" fmla="*/ 24 h 58"/>
                <a:gd name="T6" fmla="*/ 1 w 128"/>
                <a:gd name="T7" fmla="*/ 24 h 58"/>
                <a:gd name="T8" fmla="*/ 0 w 128"/>
                <a:gd name="T9" fmla="*/ 26 h 58"/>
                <a:gd name="T10" fmla="*/ 0 w 128"/>
                <a:gd name="T11" fmla="*/ 56 h 58"/>
                <a:gd name="T12" fmla="*/ 2 w 128"/>
                <a:gd name="T13" fmla="*/ 58 h 58"/>
                <a:gd name="T14" fmla="*/ 126 w 128"/>
                <a:gd name="T15" fmla="*/ 58 h 58"/>
                <a:gd name="T16" fmla="*/ 128 w 128"/>
                <a:gd name="T17" fmla="*/ 56 h 58"/>
                <a:gd name="T18" fmla="*/ 128 w 128"/>
                <a:gd name="T19" fmla="*/ 26 h 58"/>
                <a:gd name="T20" fmla="*/ 126 w 128"/>
                <a:gd name="T21" fmla="*/ 24 h 58"/>
                <a:gd name="T22" fmla="*/ 64 w 128"/>
                <a:gd name="T23" fmla="*/ 5 h 58"/>
                <a:gd name="T24" fmla="*/ 114 w 128"/>
                <a:gd name="T25" fmla="*/ 24 h 58"/>
                <a:gd name="T26" fmla="*/ 14 w 128"/>
                <a:gd name="T27" fmla="*/ 24 h 58"/>
                <a:gd name="T28" fmla="*/ 64 w 128"/>
                <a:gd name="T29" fmla="*/ 5 h 58"/>
                <a:gd name="T30" fmla="*/ 123 w 128"/>
                <a:gd name="T31" fmla="*/ 54 h 58"/>
                <a:gd name="T32" fmla="*/ 5 w 128"/>
                <a:gd name="T33" fmla="*/ 54 h 58"/>
                <a:gd name="T34" fmla="*/ 5 w 128"/>
                <a:gd name="T35" fmla="*/ 44 h 58"/>
                <a:gd name="T36" fmla="*/ 123 w 128"/>
                <a:gd name="T37" fmla="*/ 44 h 58"/>
                <a:gd name="T38" fmla="*/ 123 w 128"/>
                <a:gd name="T39" fmla="*/ 54 h 58"/>
                <a:gd name="T40" fmla="*/ 123 w 128"/>
                <a:gd name="T41" fmla="*/ 39 h 58"/>
                <a:gd name="T42" fmla="*/ 5 w 128"/>
                <a:gd name="T43" fmla="*/ 39 h 58"/>
                <a:gd name="T44" fmla="*/ 5 w 128"/>
                <a:gd name="T45" fmla="*/ 29 h 58"/>
                <a:gd name="T46" fmla="*/ 123 w 128"/>
                <a:gd name="T47" fmla="*/ 29 h 58"/>
                <a:gd name="T48" fmla="*/ 123 w 128"/>
                <a:gd name="T49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58">
                  <a:moveTo>
                    <a:pt x="126" y="2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1" y="58"/>
                    <a:pt x="2" y="58"/>
                  </a:cubicBezTo>
                  <a:cubicBezTo>
                    <a:pt x="126" y="58"/>
                    <a:pt x="126" y="58"/>
                    <a:pt x="126" y="58"/>
                  </a:cubicBezTo>
                  <a:cubicBezTo>
                    <a:pt x="127" y="58"/>
                    <a:pt x="128" y="57"/>
                    <a:pt x="128" y="5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5"/>
                    <a:pt x="127" y="25"/>
                    <a:pt x="126" y="24"/>
                  </a:cubicBezTo>
                  <a:close/>
                  <a:moveTo>
                    <a:pt x="64" y="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4" y="24"/>
                    <a:pt x="14" y="24"/>
                    <a:pt x="14" y="24"/>
                  </a:cubicBezTo>
                  <a:lnTo>
                    <a:pt x="64" y="5"/>
                  </a:lnTo>
                  <a:close/>
                  <a:moveTo>
                    <a:pt x="123" y="54"/>
                  </a:moveTo>
                  <a:cubicBezTo>
                    <a:pt x="5" y="54"/>
                    <a:pt x="5" y="54"/>
                    <a:pt x="5" y="5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23" y="44"/>
                    <a:pt x="123" y="44"/>
                    <a:pt x="123" y="44"/>
                  </a:cubicBezTo>
                  <a:lnTo>
                    <a:pt x="123" y="54"/>
                  </a:lnTo>
                  <a:close/>
                  <a:moveTo>
                    <a:pt x="123" y="39"/>
                  </a:moveTo>
                  <a:cubicBezTo>
                    <a:pt x="5" y="39"/>
                    <a:pt x="5" y="39"/>
                    <a:pt x="5" y="3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123" y="3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4596" y="2672"/>
              <a:ext cx="302" cy="185"/>
            </a:xfrm>
            <a:custGeom>
              <a:avLst/>
              <a:gdLst>
                <a:gd name="T0" fmla="*/ 121 w 128"/>
                <a:gd name="T1" fmla="*/ 63 h 78"/>
                <a:gd name="T2" fmla="*/ 122 w 128"/>
                <a:gd name="T3" fmla="*/ 63 h 78"/>
                <a:gd name="T4" fmla="*/ 128 w 128"/>
                <a:gd name="T5" fmla="*/ 54 h 78"/>
                <a:gd name="T6" fmla="*/ 121 w 128"/>
                <a:gd name="T7" fmla="*/ 45 h 78"/>
                <a:gd name="T8" fmla="*/ 120 w 128"/>
                <a:gd name="T9" fmla="*/ 44 h 78"/>
                <a:gd name="T10" fmla="*/ 120 w 128"/>
                <a:gd name="T11" fmla="*/ 43 h 78"/>
                <a:gd name="T12" fmla="*/ 64 w 128"/>
                <a:gd name="T13" fmla="*/ 0 h 78"/>
                <a:gd name="T14" fmla="*/ 8 w 128"/>
                <a:gd name="T15" fmla="*/ 43 h 78"/>
                <a:gd name="T16" fmla="*/ 8 w 128"/>
                <a:gd name="T17" fmla="*/ 44 h 78"/>
                <a:gd name="T18" fmla="*/ 7 w 128"/>
                <a:gd name="T19" fmla="*/ 45 h 78"/>
                <a:gd name="T20" fmla="*/ 0 w 128"/>
                <a:gd name="T21" fmla="*/ 54 h 78"/>
                <a:gd name="T22" fmla="*/ 6 w 128"/>
                <a:gd name="T23" fmla="*/ 63 h 78"/>
                <a:gd name="T24" fmla="*/ 7 w 128"/>
                <a:gd name="T25" fmla="*/ 63 h 78"/>
                <a:gd name="T26" fmla="*/ 7 w 128"/>
                <a:gd name="T27" fmla="*/ 72 h 78"/>
                <a:gd name="T28" fmla="*/ 13 w 128"/>
                <a:gd name="T29" fmla="*/ 78 h 78"/>
                <a:gd name="T30" fmla="*/ 115 w 128"/>
                <a:gd name="T31" fmla="*/ 78 h 78"/>
                <a:gd name="T32" fmla="*/ 121 w 128"/>
                <a:gd name="T33" fmla="*/ 72 h 78"/>
                <a:gd name="T34" fmla="*/ 121 w 128"/>
                <a:gd name="T35" fmla="*/ 63 h 78"/>
                <a:gd name="T36" fmla="*/ 13 w 128"/>
                <a:gd name="T37" fmla="*/ 42 h 78"/>
                <a:gd name="T38" fmla="*/ 16 w 128"/>
                <a:gd name="T39" fmla="*/ 32 h 78"/>
                <a:gd name="T40" fmla="*/ 27 w 128"/>
                <a:gd name="T41" fmla="*/ 18 h 78"/>
                <a:gd name="T42" fmla="*/ 44 w 128"/>
                <a:gd name="T43" fmla="*/ 8 h 78"/>
                <a:gd name="T44" fmla="*/ 84 w 128"/>
                <a:gd name="T45" fmla="*/ 8 h 78"/>
                <a:gd name="T46" fmla="*/ 101 w 128"/>
                <a:gd name="T47" fmla="*/ 18 h 78"/>
                <a:gd name="T48" fmla="*/ 112 w 128"/>
                <a:gd name="T49" fmla="*/ 32 h 78"/>
                <a:gd name="T50" fmla="*/ 115 w 128"/>
                <a:gd name="T51" fmla="*/ 42 h 78"/>
                <a:gd name="T52" fmla="*/ 116 w 128"/>
                <a:gd name="T53" fmla="*/ 44 h 78"/>
                <a:gd name="T54" fmla="*/ 12 w 128"/>
                <a:gd name="T55" fmla="*/ 44 h 78"/>
                <a:gd name="T56" fmla="*/ 13 w 128"/>
                <a:gd name="T57" fmla="*/ 42 h 78"/>
                <a:gd name="T58" fmla="*/ 85 w 128"/>
                <a:gd name="T59" fmla="*/ 49 h 78"/>
                <a:gd name="T60" fmla="*/ 64 w 128"/>
                <a:gd name="T61" fmla="*/ 66 h 78"/>
                <a:gd name="T62" fmla="*/ 43 w 128"/>
                <a:gd name="T63" fmla="*/ 49 h 78"/>
                <a:gd name="T64" fmla="*/ 85 w 128"/>
                <a:gd name="T65" fmla="*/ 49 h 78"/>
                <a:gd name="T66" fmla="*/ 5 w 128"/>
                <a:gd name="T67" fmla="*/ 54 h 78"/>
                <a:gd name="T68" fmla="*/ 10 w 128"/>
                <a:gd name="T69" fmla="*/ 49 h 78"/>
                <a:gd name="T70" fmla="*/ 36 w 128"/>
                <a:gd name="T71" fmla="*/ 49 h 78"/>
                <a:gd name="T72" fmla="*/ 48 w 128"/>
                <a:gd name="T73" fmla="*/ 59 h 78"/>
                <a:gd name="T74" fmla="*/ 10 w 128"/>
                <a:gd name="T75" fmla="*/ 59 h 78"/>
                <a:gd name="T76" fmla="*/ 5 w 128"/>
                <a:gd name="T77" fmla="*/ 54 h 78"/>
                <a:gd name="T78" fmla="*/ 116 w 128"/>
                <a:gd name="T79" fmla="*/ 74 h 78"/>
                <a:gd name="T80" fmla="*/ 12 w 128"/>
                <a:gd name="T81" fmla="*/ 74 h 78"/>
                <a:gd name="T82" fmla="*/ 12 w 128"/>
                <a:gd name="T83" fmla="*/ 64 h 78"/>
                <a:gd name="T84" fmla="*/ 54 w 128"/>
                <a:gd name="T85" fmla="*/ 64 h 78"/>
                <a:gd name="T86" fmla="*/ 63 w 128"/>
                <a:gd name="T87" fmla="*/ 70 h 78"/>
                <a:gd name="T88" fmla="*/ 65 w 128"/>
                <a:gd name="T89" fmla="*/ 70 h 78"/>
                <a:gd name="T90" fmla="*/ 74 w 128"/>
                <a:gd name="T91" fmla="*/ 64 h 78"/>
                <a:gd name="T92" fmla="*/ 116 w 128"/>
                <a:gd name="T93" fmla="*/ 64 h 78"/>
                <a:gd name="T94" fmla="*/ 116 w 128"/>
                <a:gd name="T95" fmla="*/ 74 h 78"/>
                <a:gd name="T96" fmla="*/ 118 w 128"/>
                <a:gd name="T97" fmla="*/ 59 h 78"/>
                <a:gd name="T98" fmla="*/ 79 w 128"/>
                <a:gd name="T99" fmla="*/ 59 h 78"/>
                <a:gd name="T100" fmla="*/ 92 w 128"/>
                <a:gd name="T101" fmla="*/ 49 h 78"/>
                <a:gd name="T102" fmla="*/ 118 w 128"/>
                <a:gd name="T103" fmla="*/ 49 h 78"/>
                <a:gd name="T104" fmla="*/ 123 w 128"/>
                <a:gd name="T105" fmla="*/ 54 h 78"/>
                <a:gd name="T106" fmla="*/ 118 w 128"/>
                <a:gd name="T107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78">
                  <a:moveTo>
                    <a:pt x="121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5" y="62"/>
                    <a:pt x="128" y="58"/>
                    <a:pt x="128" y="54"/>
                  </a:cubicBezTo>
                  <a:cubicBezTo>
                    <a:pt x="128" y="50"/>
                    <a:pt x="125" y="46"/>
                    <a:pt x="121" y="45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6" y="18"/>
                    <a:pt x="92" y="0"/>
                    <a:pt x="64" y="0"/>
                  </a:cubicBezTo>
                  <a:cubicBezTo>
                    <a:pt x="36" y="0"/>
                    <a:pt x="12" y="18"/>
                    <a:pt x="8" y="4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3" y="46"/>
                    <a:pt x="0" y="50"/>
                    <a:pt x="0" y="54"/>
                  </a:cubicBezTo>
                  <a:cubicBezTo>
                    <a:pt x="0" y="58"/>
                    <a:pt x="3" y="62"/>
                    <a:pt x="6" y="63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6"/>
                    <a:pt x="10" y="78"/>
                    <a:pt x="13" y="78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8" y="78"/>
                    <a:pt x="121" y="76"/>
                    <a:pt x="121" y="72"/>
                  </a:cubicBezTo>
                  <a:lnTo>
                    <a:pt x="121" y="63"/>
                  </a:lnTo>
                  <a:close/>
                  <a:moveTo>
                    <a:pt x="13" y="42"/>
                  </a:moveTo>
                  <a:cubicBezTo>
                    <a:pt x="13" y="39"/>
                    <a:pt x="14" y="36"/>
                    <a:pt x="16" y="32"/>
                  </a:cubicBezTo>
                  <a:cubicBezTo>
                    <a:pt x="19" y="27"/>
                    <a:pt x="22" y="22"/>
                    <a:pt x="27" y="18"/>
                  </a:cubicBezTo>
                  <a:cubicBezTo>
                    <a:pt x="32" y="14"/>
                    <a:pt x="37" y="10"/>
                    <a:pt x="44" y="8"/>
                  </a:cubicBezTo>
                  <a:cubicBezTo>
                    <a:pt x="56" y="3"/>
                    <a:pt x="72" y="3"/>
                    <a:pt x="84" y="8"/>
                  </a:cubicBezTo>
                  <a:cubicBezTo>
                    <a:pt x="91" y="10"/>
                    <a:pt x="96" y="14"/>
                    <a:pt x="101" y="18"/>
                  </a:cubicBezTo>
                  <a:cubicBezTo>
                    <a:pt x="106" y="22"/>
                    <a:pt x="109" y="27"/>
                    <a:pt x="112" y="32"/>
                  </a:cubicBezTo>
                  <a:cubicBezTo>
                    <a:pt x="114" y="36"/>
                    <a:pt x="115" y="39"/>
                    <a:pt x="115" y="42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3" y="42"/>
                  </a:lnTo>
                  <a:close/>
                  <a:moveTo>
                    <a:pt x="85" y="49"/>
                  </a:moveTo>
                  <a:cubicBezTo>
                    <a:pt x="64" y="66"/>
                    <a:pt x="64" y="66"/>
                    <a:pt x="64" y="66"/>
                  </a:cubicBezTo>
                  <a:cubicBezTo>
                    <a:pt x="43" y="49"/>
                    <a:pt x="43" y="49"/>
                    <a:pt x="43" y="49"/>
                  </a:cubicBezTo>
                  <a:lnTo>
                    <a:pt x="85" y="49"/>
                  </a:lnTo>
                  <a:close/>
                  <a:moveTo>
                    <a:pt x="5" y="54"/>
                  </a:moveTo>
                  <a:cubicBezTo>
                    <a:pt x="5" y="51"/>
                    <a:pt x="7" y="49"/>
                    <a:pt x="10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7" y="59"/>
                    <a:pt x="5" y="57"/>
                    <a:pt x="5" y="54"/>
                  </a:cubicBezTo>
                  <a:close/>
                  <a:moveTo>
                    <a:pt x="116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1"/>
                    <a:pt x="65" y="71"/>
                    <a:pt x="65" y="70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116" y="64"/>
                    <a:pt x="116" y="64"/>
                    <a:pt x="116" y="64"/>
                  </a:cubicBezTo>
                  <a:lnTo>
                    <a:pt x="116" y="74"/>
                  </a:lnTo>
                  <a:close/>
                  <a:moveTo>
                    <a:pt x="118" y="59"/>
                  </a:moveTo>
                  <a:cubicBezTo>
                    <a:pt x="79" y="59"/>
                    <a:pt x="79" y="59"/>
                    <a:pt x="79" y="5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21" y="49"/>
                    <a:pt x="123" y="51"/>
                    <a:pt x="123" y="54"/>
                  </a:cubicBezTo>
                  <a:cubicBezTo>
                    <a:pt x="123" y="57"/>
                    <a:pt x="121" y="59"/>
                    <a:pt x="118" y="5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 noEditPoints="1"/>
            </p:cNvSpPr>
            <p:nvPr/>
          </p:nvSpPr>
          <p:spPr bwMode="auto">
            <a:xfrm>
              <a:off x="3990" y="2710"/>
              <a:ext cx="303" cy="109"/>
            </a:xfrm>
            <a:custGeom>
              <a:avLst/>
              <a:gdLst>
                <a:gd name="T0" fmla="*/ 0 w 128"/>
                <a:gd name="T1" fmla="*/ 29 h 46"/>
                <a:gd name="T2" fmla="*/ 0 w 128"/>
                <a:gd name="T3" fmla="*/ 43 h 46"/>
                <a:gd name="T4" fmla="*/ 2 w 128"/>
                <a:gd name="T5" fmla="*/ 46 h 46"/>
                <a:gd name="T6" fmla="*/ 126 w 128"/>
                <a:gd name="T7" fmla="*/ 46 h 46"/>
                <a:gd name="T8" fmla="*/ 128 w 128"/>
                <a:gd name="T9" fmla="*/ 43 h 46"/>
                <a:gd name="T10" fmla="*/ 128 w 128"/>
                <a:gd name="T11" fmla="*/ 29 h 46"/>
                <a:gd name="T12" fmla="*/ 127 w 128"/>
                <a:gd name="T13" fmla="*/ 27 h 46"/>
                <a:gd name="T14" fmla="*/ 100 w 128"/>
                <a:gd name="T15" fmla="*/ 0 h 46"/>
                <a:gd name="T16" fmla="*/ 28 w 128"/>
                <a:gd name="T17" fmla="*/ 0 h 46"/>
                <a:gd name="T18" fmla="*/ 1 w 128"/>
                <a:gd name="T19" fmla="*/ 27 h 46"/>
                <a:gd name="T20" fmla="*/ 0 w 128"/>
                <a:gd name="T21" fmla="*/ 29 h 46"/>
                <a:gd name="T22" fmla="*/ 30 w 128"/>
                <a:gd name="T23" fmla="*/ 5 h 46"/>
                <a:gd name="T24" fmla="*/ 98 w 128"/>
                <a:gd name="T25" fmla="*/ 5 h 46"/>
                <a:gd name="T26" fmla="*/ 120 w 128"/>
                <a:gd name="T27" fmla="*/ 26 h 46"/>
                <a:gd name="T28" fmla="*/ 71 w 128"/>
                <a:gd name="T29" fmla="*/ 26 h 46"/>
                <a:gd name="T30" fmla="*/ 64 w 128"/>
                <a:gd name="T31" fmla="*/ 32 h 46"/>
                <a:gd name="T32" fmla="*/ 57 w 128"/>
                <a:gd name="T33" fmla="*/ 26 h 46"/>
                <a:gd name="T34" fmla="*/ 8 w 128"/>
                <a:gd name="T35" fmla="*/ 26 h 46"/>
                <a:gd name="T36" fmla="*/ 30 w 128"/>
                <a:gd name="T37" fmla="*/ 5 h 46"/>
                <a:gd name="T38" fmla="*/ 5 w 128"/>
                <a:gd name="T39" fmla="*/ 31 h 46"/>
                <a:gd name="T40" fmla="*/ 54 w 128"/>
                <a:gd name="T41" fmla="*/ 31 h 46"/>
                <a:gd name="T42" fmla="*/ 55 w 128"/>
                <a:gd name="T43" fmla="*/ 31 h 46"/>
                <a:gd name="T44" fmla="*/ 64 w 128"/>
                <a:gd name="T45" fmla="*/ 36 h 46"/>
                <a:gd name="T46" fmla="*/ 73 w 128"/>
                <a:gd name="T47" fmla="*/ 31 h 46"/>
                <a:gd name="T48" fmla="*/ 74 w 128"/>
                <a:gd name="T49" fmla="*/ 31 h 46"/>
                <a:gd name="T50" fmla="*/ 123 w 128"/>
                <a:gd name="T51" fmla="*/ 31 h 46"/>
                <a:gd name="T52" fmla="*/ 123 w 128"/>
                <a:gd name="T53" fmla="*/ 41 h 46"/>
                <a:gd name="T54" fmla="*/ 5 w 128"/>
                <a:gd name="T55" fmla="*/ 41 h 46"/>
                <a:gd name="T56" fmla="*/ 5 w 128"/>
                <a:gd name="T57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46">
                  <a:moveTo>
                    <a:pt x="0" y="29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1" y="46"/>
                    <a:pt x="2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8" y="45"/>
                    <a:pt x="128" y="43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28"/>
                    <a:pt x="128" y="27"/>
                    <a:pt x="127" y="27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8"/>
                    <a:pt x="0" y="29"/>
                  </a:cubicBezTo>
                  <a:close/>
                  <a:moveTo>
                    <a:pt x="30" y="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9"/>
                    <a:pt x="67" y="32"/>
                    <a:pt x="64" y="32"/>
                  </a:cubicBezTo>
                  <a:cubicBezTo>
                    <a:pt x="61" y="32"/>
                    <a:pt x="58" y="29"/>
                    <a:pt x="57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30" y="5"/>
                  </a:lnTo>
                  <a:close/>
                  <a:moveTo>
                    <a:pt x="5" y="31"/>
                  </a:moveTo>
                  <a:cubicBezTo>
                    <a:pt x="54" y="31"/>
                    <a:pt x="54" y="31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7" y="35"/>
                    <a:pt x="60" y="36"/>
                    <a:pt x="64" y="36"/>
                  </a:cubicBezTo>
                  <a:cubicBezTo>
                    <a:pt x="68" y="36"/>
                    <a:pt x="71" y="35"/>
                    <a:pt x="73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5" y="41"/>
                    <a:pt x="5" y="41"/>
                    <a:pt x="5" y="41"/>
                  </a:cubicBezTo>
                  <a:lnTo>
                    <a:pt x="5" y="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475" y="2613"/>
              <a:ext cx="123" cy="303"/>
            </a:xfrm>
            <a:custGeom>
              <a:avLst/>
              <a:gdLst>
                <a:gd name="T0" fmla="*/ 52 w 52"/>
                <a:gd name="T1" fmla="*/ 74 h 128"/>
                <a:gd name="T2" fmla="*/ 49 w 52"/>
                <a:gd name="T3" fmla="*/ 62 h 128"/>
                <a:gd name="T4" fmla="*/ 43 w 52"/>
                <a:gd name="T5" fmla="*/ 54 h 128"/>
                <a:gd name="T6" fmla="*/ 42 w 52"/>
                <a:gd name="T7" fmla="*/ 54 h 128"/>
                <a:gd name="T8" fmla="*/ 38 w 52"/>
                <a:gd name="T9" fmla="*/ 2 h 128"/>
                <a:gd name="T10" fmla="*/ 35 w 52"/>
                <a:gd name="T11" fmla="*/ 0 h 128"/>
                <a:gd name="T12" fmla="*/ 17 w 52"/>
                <a:gd name="T13" fmla="*/ 0 h 128"/>
                <a:gd name="T14" fmla="*/ 14 w 52"/>
                <a:gd name="T15" fmla="*/ 2 h 128"/>
                <a:gd name="T16" fmla="*/ 10 w 52"/>
                <a:gd name="T17" fmla="*/ 54 h 128"/>
                <a:gd name="T18" fmla="*/ 9 w 52"/>
                <a:gd name="T19" fmla="*/ 54 h 128"/>
                <a:gd name="T20" fmla="*/ 3 w 52"/>
                <a:gd name="T21" fmla="*/ 62 h 128"/>
                <a:gd name="T22" fmla="*/ 0 w 52"/>
                <a:gd name="T23" fmla="*/ 74 h 128"/>
                <a:gd name="T24" fmla="*/ 0 w 52"/>
                <a:gd name="T25" fmla="*/ 116 h 128"/>
                <a:gd name="T26" fmla="*/ 12 w 52"/>
                <a:gd name="T27" fmla="*/ 128 h 128"/>
                <a:gd name="T28" fmla="*/ 40 w 52"/>
                <a:gd name="T29" fmla="*/ 128 h 128"/>
                <a:gd name="T30" fmla="*/ 52 w 52"/>
                <a:gd name="T31" fmla="*/ 116 h 128"/>
                <a:gd name="T32" fmla="*/ 52 w 52"/>
                <a:gd name="T33" fmla="*/ 74 h 128"/>
                <a:gd name="T34" fmla="*/ 19 w 52"/>
                <a:gd name="T35" fmla="*/ 5 h 128"/>
                <a:gd name="T36" fmla="*/ 33 w 52"/>
                <a:gd name="T37" fmla="*/ 5 h 128"/>
                <a:gd name="T38" fmla="*/ 34 w 52"/>
                <a:gd name="T39" fmla="*/ 15 h 128"/>
                <a:gd name="T40" fmla="*/ 18 w 52"/>
                <a:gd name="T41" fmla="*/ 15 h 128"/>
                <a:gd name="T42" fmla="*/ 19 w 52"/>
                <a:gd name="T43" fmla="*/ 5 h 128"/>
                <a:gd name="T44" fmla="*/ 47 w 52"/>
                <a:gd name="T45" fmla="*/ 116 h 128"/>
                <a:gd name="T46" fmla="*/ 40 w 52"/>
                <a:gd name="T47" fmla="*/ 123 h 128"/>
                <a:gd name="T48" fmla="*/ 12 w 52"/>
                <a:gd name="T49" fmla="*/ 123 h 128"/>
                <a:gd name="T50" fmla="*/ 5 w 52"/>
                <a:gd name="T51" fmla="*/ 116 h 128"/>
                <a:gd name="T52" fmla="*/ 5 w 52"/>
                <a:gd name="T53" fmla="*/ 106 h 128"/>
                <a:gd name="T54" fmla="*/ 47 w 52"/>
                <a:gd name="T55" fmla="*/ 106 h 128"/>
                <a:gd name="T56" fmla="*/ 47 w 52"/>
                <a:gd name="T57" fmla="*/ 116 h 128"/>
                <a:gd name="T58" fmla="*/ 47 w 52"/>
                <a:gd name="T59" fmla="*/ 101 h 128"/>
                <a:gd name="T60" fmla="*/ 5 w 52"/>
                <a:gd name="T61" fmla="*/ 101 h 128"/>
                <a:gd name="T62" fmla="*/ 5 w 52"/>
                <a:gd name="T63" fmla="*/ 84 h 128"/>
                <a:gd name="T64" fmla="*/ 47 w 52"/>
                <a:gd name="T65" fmla="*/ 84 h 128"/>
                <a:gd name="T66" fmla="*/ 47 w 52"/>
                <a:gd name="T67" fmla="*/ 101 h 128"/>
                <a:gd name="T68" fmla="*/ 47 w 52"/>
                <a:gd name="T69" fmla="*/ 79 h 128"/>
                <a:gd name="T70" fmla="*/ 5 w 52"/>
                <a:gd name="T71" fmla="*/ 79 h 128"/>
                <a:gd name="T72" fmla="*/ 5 w 52"/>
                <a:gd name="T73" fmla="*/ 74 h 128"/>
                <a:gd name="T74" fmla="*/ 13 w 52"/>
                <a:gd name="T75" fmla="*/ 57 h 128"/>
                <a:gd name="T76" fmla="*/ 14 w 52"/>
                <a:gd name="T77" fmla="*/ 56 h 128"/>
                <a:gd name="T78" fmla="*/ 17 w 52"/>
                <a:gd name="T79" fmla="*/ 19 h 128"/>
                <a:gd name="T80" fmla="*/ 35 w 52"/>
                <a:gd name="T81" fmla="*/ 19 h 128"/>
                <a:gd name="T82" fmla="*/ 38 w 52"/>
                <a:gd name="T83" fmla="*/ 56 h 128"/>
                <a:gd name="T84" fmla="*/ 39 w 52"/>
                <a:gd name="T85" fmla="*/ 57 h 128"/>
                <a:gd name="T86" fmla="*/ 47 w 52"/>
                <a:gd name="T87" fmla="*/ 74 h 128"/>
                <a:gd name="T88" fmla="*/ 47 w 52"/>
                <a:gd name="T89" fmla="*/ 7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" h="128">
                  <a:moveTo>
                    <a:pt x="52" y="74"/>
                  </a:moveTo>
                  <a:cubicBezTo>
                    <a:pt x="52" y="70"/>
                    <a:pt x="51" y="66"/>
                    <a:pt x="49" y="62"/>
                  </a:cubicBezTo>
                  <a:cubicBezTo>
                    <a:pt x="48" y="59"/>
                    <a:pt x="45" y="56"/>
                    <a:pt x="43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7" y="56"/>
                    <a:pt x="4" y="59"/>
                    <a:pt x="3" y="62"/>
                  </a:cubicBezTo>
                  <a:cubicBezTo>
                    <a:pt x="1" y="66"/>
                    <a:pt x="0" y="70"/>
                    <a:pt x="0" y="74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7" y="128"/>
                    <a:pt x="52" y="123"/>
                    <a:pt x="52" y="116"/>
                  </a:cubicBezTo>
                  <a:lnTo>
                    <a:pt x="52" y="74"/>
                  </a:lnTo>
                  <a:close/>
                  <a:moveTo>
                    <a:pt x="19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18" y="15"/>
                    <a:pt x="18" y="15"/>
                    <a:pt x="18" y="15"/>
                  </a:cubicBezTo>
                  <a:lnTo>
                    <a:pt x="19" y="5"/>
                  </a:lnTo>
                  <a:close/>
                  <a:moveTo>
                    <a:pt x="47" y="116"/>
                  </a:moveTo>
                  <a:cubicBezTo>
                    <a:pt x="47" y="120"/>
                    <a:pt x="44" y="123"/>
                    <a:pt x="40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8" y="123"/>
                    <a:pt x="5" y="120"/>
                    <a:pt x="5" y="116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47" y="106"/>
                    <a:pt x="47" y="106"/>
                    <a:pt x="47" y="106"/>
                  </a:cubicBezTo>
                  <a:lnTo>
                    <a:pt x="47" y="116"/>
                  </a:lnTo>
                  <a:close/>
                  <a:moveTo>
                    <a:pt x="47" y="101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7" y="84"/>
                    <a:pt x="47" y="84"/>
                    <a:pt x="47" y="84"/>
                  </a:cubicBezTo>
                  <a:lnTo>
                    <a:pt x="47" y="101"/>
                  </a:lnTo>
                  <a:close/>
                  <a:moveTo>
                    <a:pt x="47" y="7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67"/>
                    <a:pt x="8" y="61"/>
                    <a:pt x="13" y="57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4" y="61"/>
                    <a:pt x="47" y="67"/>
                    <a:pt x="47" y="74"/>
                  </a:cubicBezTo>
                  <a:lnTo>
                    <a:pt x="47" y="7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2881" y="2613"/>
              <a:ext cx="99" cy="303"/>
            </a:xfrm>
            <a:custGeom>
              <a:avLst/>
              <a:gdLst>
                <a:gd name="T0" fmla="*/ 31 w 42"/>
                <a:gd name="T1" fmla="*/ 43 h 128"/>
                <a:gd name="T2" fmla="*/ 31 w 42"/>
                <a:gd name="T3" fmla="*/ 42 h 128"/>
                <a:gd name="T4" fmla="*/ 31 w 42"/>
                <a:gd name="T5" fmla="*/ 2 h 128"/>
                <a:gd name="T6" fmla="*/ 28 w 42"/>
                <a:gd name="T7" fmla="*/ 0 h 128"/>
                <a:gd name="T8" fmla="*/ 14 w 42"/>
                <a:gd name="T9" fmla="*/ 0 h 128"/>
                <a:gd name="T10" fmla="*/ 11 w 42"/>
                <a:gd name="T11" fmla="*/ 2 h 128"/>
                <a:gd name="T12" fmla="*/ 11 w 42"/>
                <a:gd name="T13" fmla="*/ 42 h 128"/>
                <a:gd name="T14" fmla="*/ 11 w 42"/>
                <a:gd name="T15" fmla="*/ 43 h 128"/>
                <a:gd name="T16" fmla="*/ 0 w 42"/>
                <a:gd name="T17" fmla="*/ 61 h 128"/>
                <a:gd name="T18" fmla="*/ 0 w 42"/>
                <a:gd name="T19" fmla="*/ 126 h 128"/>
                <a:gd name="T20" fmla="*/ 2 w 42"/>
                <a:gd name="T21" fmla="*/ 128 h 128"/>
                <a:gd name="T22" fmla="*/ 40 w 42"/>
                <a:gd name="T23" fmla="*/ 128 h 128"/>
                <a:gd name="T24" fmla="*/ 42 w 42"/>
                <a:gd name="T25" fmla="*/ 126 h 128"/>
                <a:gd name="T26" fmla="*/ 42 w 42"/>
                <a:gd name="T27" fmla="*/ 61 h 128"/>
                <a:gd name="T28" fmla="*/ 31 w 42"/>
                <a:gd name="T29" fmla="*/ 43 h 128"/>
                <a:gd name="T30" fmla="*/ 16 w 42"/>
                <a:gd name="T31" fmla="*/ 5 h 128"/>
                <a:gd name="T32" fmla="*/ 26 w 42"/>
                <a:gd name="T33" fmla="*/ 5 h 128"/>
                <a:gd name="T34" fmla="*/ 26 w 42"/>
                <a:gd name="T35" fmla="*/ 22 h 128"/>
                <a:gd name="T36" fmla="*/ 16 w 42"/>
                <a:gd name="T37" fmla="*/ 22 h 128"/>
                <a:gd name="T38" fmla="*/ 16 w 42"/>
                <a:gd name="T39" fmla="*/ 5 h 128"/>
                <a:gd name="T40" fmla="*/ 37 w 42"/>
                <a:gd name="T41" fmla="*/ 123 h 128"/>
                <a:gd name="T42" fmla="*/ 5 w 42"/>
                <a:gd name="T43" fmla="*/ 123 h 128"/>
                <a:gd name="T44" fmla="*/ 5 w 42"/>
                <a:gd name="T45" fmla="*/ 106 h 128"/>
                <a:gd name="T46" fmla="*/ 37 w 42"/>
                <a:gd name="T47" fmla="*/ 106 h 128"/>
                <a:gd name="T48" fmla="*/ 37 w 42"/>
                <a:gd name="T49" fmla="*/ 123 h 128"/>
                <a:gd name="T50" fmla="*/ 37 w 42"/>
                <a:gd name="T51" fmla="*/ 101 h 128"/>
                <a:gd name="T52" fmla="*/ 5 w 42"/>
                <a:gd name="T53" fmla="*/ 101 h 128"/>
                <a:gd name="T54" fmla="*/ 5 w 42"/>
                <a:gd name="T55" fmla="*/ 76 h 128"/>
                <a:gd name="T56" fmla="*/ 37 w 42"/>
                <a:gd name="T57" fmla="*/ 76 h 128"/>
                <a:gd name="T58" fmla="*/ 37 w 42"/>
                <a:gd name="T59" fmla="*/ 101 h 128"/>
                <a:gd name="T60" fmla="*/ 37 w 42"/>
                <a:gd name="T61" fmla="*/ 72 h 128"/>
                <a:gd name="T62" fmla="*/ 5 w 42"/>
                <a:gd name="T63" fmla="*/ 72 h 128"/>
                <a:gd name="T64" fmla="*/ 5 w 42"/>
                <a:gd name="T65" fmla="*/ 61 h 128"/>
                <a:gd name="T66" fmla="*/ 7 w 42"/>
                <a:gd name="T67" fmla="*/ 53 h 128"/>
                <a:gd name="T68" fmla="*/ 13 w 42"/>
                <a:gd name="T69" fmla="*/ 47 h 128"/>
                <a:gd name="T70" fmla="*/ 16 w 42"/>
                <a:gd name="T71" fmla="*/ 45 h 128"/>
                <a:gd name="T72" fmla="*/ 16 w 42"/>
                <a:gd name="T73" fmla="*/ 27 h 128"/>
                <a:gd name="T74" fmla="*/ 26 w 42"/>
                <a:gd name="T75" fmla="*/ 27 h 128"/>
                <a:gd name="T76" fmla="*/ 26 w 42"/>
                <a:gd name="T77" fmla="*/ 45 h 128"/>
                <a:gd name="T78" fmla="*/ 29 w 42"/>
                <a:gd name="T79" fmla="*/ 47 h 128"/>
                <a:gd name="T80" fmla="*/ 35 w 42"/>
                <a:gd name="T81" fmla="*/ 53 h 128"/>
                <a:gd name="T82" fmla="*/ 37 w 42"/>
                <a:gd name="T83" fmla="*/ 61 h 128"/>
                <a:gd name="T84" fmla="*/ 37 w 42"/>
                <a:gd name="T8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128">
                  <a:moveTo>
                    <a:pt x="31" y="43"/>
                  </a:moveTo>
                  <a:cubicBezTo>
                    <a:pt x="31" y="42"/>
                    <a:pt x="31" y="42"/>
                    <a:pt x="31" y="4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4" y="46"/>
                    <a:pt x="0" y="53"/>
                    <a:pt x="0" y="6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1" y="128"/>
                    <a:pt x="42" y="127"/>
                    <a:pt x="42" y="126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3"/>
                    <a:pt x="38" y="46"/>
                    <a:pt x="31" y="43"/>
                  </a:cubicBezTo>
                  <a:close/>
                  <a:moveTo>
                    <a:pt x="16" y="5"/>
                  </a:moveTo>
                  <a:cubicBezTo>
                    <a:pt x="26" y="5"/>
                    <a:pt x="26" y="5"/>
                    <a:pt x="26" y="5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5"/>
                  </a:lnTo>
                  <a:close/>
                  <a:moveTo>
                    <a:pt x="37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37" y="106"/>
                    <a:pt x="37" y="106"/>
                    <a:pt x="37" y="106"/>
                  </a:cubicBezTo>
                  <a:lnTo>
                    <a:pt x="37" y="123"/>
                  </a:lnTo>
                  <a:close/>
                  <a:moveTo>
                    <a:pt x="37" y="101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37" y="101"/>
                  </a:lnTo>
                  <a:close/>
                  <a:moveTo>
                    <a:pt x="37" y="72"/>
                  </a:moveTo>
                  <a:cubicBezTo>
                    <a:pt x="5" y="72"/>
                    <a:pt x="5" y="72"/>
                    <a:pt x="5" y="72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58"/>
                    <a:pt x="6" y="55"/>
                    <a:pt x="7" y="53"/>
                  </a:cubicBezTo>
                  <a:cubicBezTo>
                    <a:pt x="8" y="50"/>
                    <a:pt x="10" y="48"/>
                    <a:pt x="13" y="47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2" y="48"/>
                    <a:pt x="34" y="50"/>
                    <a:pt x="35" y="53"/>
                  </a:cubicBezTo>
                  <a:cubicBezTo>
                    <a:pt x="36" y="55"/>
                    <a:pt x="37" y="58"/>
                    <a:pt x="37" y="61"/>
                  </a:cubicBezTo>
                  <a:lnTo>
                    <a:pt x="37" y="7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2174" y="2627"/>
              <a:ext cx="303" cy="275"/>
            </a:xfrm>
            <a:custGeom>
              <a:avLst/>
              <a:gdLst>
                <a:gd name="T0" fmla="*/ 128 w 128"/>
                <a:gd name="T1" fmla="*/ 28 h 116"/>
                <a:gd name="T2" fmla="*/ 122 w 128"/>
                <a:gd name="T3" fmla="*/ 22 h 116"/>
                <a:gd name="T4" fmla="*/ 94 w 128"/>
                <a:gd name="T5" fmla="*/ 22 h 116"/>
                <a:gd name="T6" fmla="*/ 94 w 128"/>
                <a:gd name="T7" fmla="*/ 2 h 116"/>
                <a:gd name="T8" fmla="*/ 91 w 128"/>
                <a:gd name="T9" fmla="*/ 0 h 116"/>
                <a:gd name="T10" fmla="*/ 2 w 128"/>
                <a:gd name="T11" fmla="*/ 0 h 116"/>
                <a:gd name="T12" fmla="*/ 0 w 128"/>
                <a:gd name="T13" fmla="*/ 2 h 116"/>
                <a:gd name="T14" fmla="*/ 0 w 128"/>
                <a:gd name="T15" fmla="*/ 110 h 116"/>
                <a:gd name="T16" fmla="*/ 6 w 128"/>
                <a:gd name="T17" fmla="*/ 116 h 116"/>
                <a:gd name="T18" fmla="*/ 88 w 128"/>
                <a:gd name="T19" fmla="*/ 116 h 116"/>
                <a:gd name="T20" fmla="*/ 94 w 128"/>
                <a:gd name="T21" fmla="*/ 110 h 116"/>
                <a:gd name="T22" fmla="*/ 94 w 128"/>
                <a:gd name="T23" fmla="*/ 94 h 116"/>
                <a:gd name="T24" fmla="*/ 122 w 128"/>
                <a:gd name="T25" fmla="*/ 94 h 116"/>
                <a:gd name="T26" fmla="*/ 128 w 128"/>
                <a:gd name="T27" fmla="*/ 88 h 116"/>
                <a:gd name="T28" fmla="*/ 128 w 128"/>
                <a:gd name="T29" fmla="*/ 28 h 116"/>
                <a:gd name="T30" fmla="*/ 89 w 128"/>
                <a:gd name="T31" fmla="*/ 111 h 116"/>
                <a:gd name="T32" fmla="*/ 5 w 128"/>
                <a:gd name="T33" fmla="*/ 111 h 116"/>
                <a:gd name="T34" fmla="*/ 5 w 128"/>
                <a:gd name="T35" fmla="*/ 5 h 116"/>
                <a:gd name="T36" fmla="*/ 26 w 128"/>
                <a:gd name="T37" fmla="*/ 5 h 116"/>
                <a:gd name="T38" fmla="*/ 26 w 128"/>
                <a:gd name="T39" fmla="*/ 37 h 116"/>
                <a:gd name="T40" fmla="*/ 22 w 128"/>
                <a:gd name="T41" fmla="*/ 37 h 116"/>
                <a:gd name="T42" fmla="*/ 21 w 128"/>
                <a:gd name="T43" fmla="*/ 38 h 116"/>
                <a:gd name="T44" fmla="*/ 15 w 128"/>
                <a:gd name="T45" fmla="*/ 43 h 116"/>
                <a:gd name="T46" fmla="*/ 15 w 128"/>
                <a:gd name="T47" fmla="*/ 45 h 116"/>
                <a:gd name="T48" fmla="*/ 15 w 128"/>
                <a:gd name="T49" fmla="*/ 69 h 116"/>
                <a:gd name="T50" fmla="*/ 17 w 128"/>
                <a:gd name="T51" fmla="*/ 71 h 116"/>
                <a:gd name="T52" fmla="*/ 39 w 128"/>
                <a:gd name="T53" fmla="*/ 71 h 116"/>
                <a:gd name="T54" fmla="*/ 42 w 128"/>
                <a:gd name="T55" fmla="*/ 69 h 116"/>
                <a:gd name="T56" fmla="*/ 42 w 128"/>
                <a:gd name="T57" fmla="*/ 45 h 116"/>
                <a:gd name="T58" fmla="*/ 41 w 128"/>
                <a:gd name="T59" fmla="*/ 43 h 116"/>
                <a:gd name="T60" fmla="*/ 36 w 128"/>
                <a:gd name="T61" fmla="*/ 38 h 116"/>
                <a:gd name="T62" fmla="*/ 34 w 128"/>
                <a:gd name="T63" fmla="*/ 37 h 116"/>
                <a:gd name="T64" fmla="*/ 31 w 128"/>
                <a:gd name="T65" fmla="*/ 37 h 116"/>
                <a:gd name="T66" fmla="*/ 31 w 128"/>
                <a:gd name="T67" fmla="*/ 5 h 116"/>
                <a:gd name="T68" fmla="*/ 89 w 128"/>
                <a:gd name="T69" fmla="*/ 5 h 116"/>
                <a:gd name="T70" fmla="*/ 89 w 128"/>
                <a:gd name="T71" fmla="*/ 111 h 116"/>
                <a:gd name="T72" fmla="*/ 33 w 128"/>
                <a:gd name="T73" fmla="*/ 42 h 116"/>
                <a:gd name="T74" fmla="*/ 37 w 128"/>
                <a:gd name="T75" fmla="*/ 46 h 116"/>
                <a:gd name="T76" fmla="*/ 37 w 128"/>
                <a:gd name="T77" fmla="*/ 67 h 116"/>
                <a:gd name="T78" fmla="*/ 19 w 128"/>
                <a:gd name="T79" fmla="*/ 67 h 116"/>
                <a:gd name="T80" fmla="*/ 19 w 128"/>
                <a:gd name="T81" fmla="*/ 46 h 116"/>
                <a:gd name="T82" fmla="*/ 23 w 128"/>
                <a:gd name="T83" fmla="*/ 42 h 116"/>
                <a:gd name="T84" fmla="*/ 33 w 128"/>
                <a:gd name="T85" fmla="*/ 42 h 116"/>
                <a:gd name="T86" fmla="*/ 94 w 128"/>
                <a:gd name="T87" fmla="*/ 42 h 116"/>
                <a:gd name="T88" fmla="*/ 109 w 128"/>
                <a:gd name="T89" fmla="*/ 42 h 116"/>
                <a:gd name="T90" fmla="*/ 109 w 128"/>
                <a:gd name="T91" fmla="*/ 74 h 116"/>
                <a:gd name="T92" fmla="*/ 94 w 128"/>
                <a:gd name="T93" fmla="*/ 74 h 116"/>
                <a:gd name="T94" fmla="*/ 94 w 128"/>
                <a:gd name="T95" fmla="*/ 42 h 116"/>
                <a:gd name="T96" fmla="*/ 124 w 128"/>
                <a:gd name="T97" fmla="*/ 89 h 116"/>
                <a:gd name="T98" fmla="*/ 94 w 128"/>
                <a:gd name="T99" fmla="*/ 89 h 116"/>
                <a:gd name="T100" fmla="*/ 94 w 128"/>
                <a:gd name="T101" fmla="*/ 79 h 116"/>
                <a:gd name="T102" fmla="*/ 107 w 128"/>
                <a:gd name="T103" fmla="*/ 79 h 116"/>
                <a:gd name="T104" fmla="*/ 113 w 128"/>
                <a:gd name="T105" fmla="*/ 73 h 116"/>
                <a:gd name="T106" fmla="*/ 113 w 128"/>
                <a:gd name="T107" fmla="*/ 43 h 116"/>
                <a:gd name="T108" fmla="*/ 107 w 128"/>
                <a:gd name="T109" fmla="*/ 37 h 116"/>
                <a:gd name="T110" fmla="*/ 94 w 128"/>
                <a:gd name="T111" fmla="*/ 37 h 116"/>
                <a:gd name="T112" fmla="*/ 94 w 128"/>
                <a:gd name="T113" fmla="*/ 27 h 116"/>
                <a:gd name="T114" fmla="*/ 124 w 128"/>
                <a:gd name="T115" fmla="*/ 27 h 116"/>
                <a:gd name="T116" fmla="*/ 124 w 128"/>
                <a:gd name="T117" fmla="*/ 8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16">
                  <a:moveTo>
                    <a:pt x="128" y="28"/>
                  </a:moveTo>
                  <a:cubicBezTo>
                    <a:pt x="128" y="25"/>
                    <a:pt x="125" y="22"/>
                    <a:pt x="122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3" y="0"/>
                    <a:pt x="9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3"/>
                    <a:pt x="3" y="116"/>
                    <a:pt x="6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1" y="116"/>
                    <a:pt x="94" y="113"/>
                    <a:pt x="94" y="110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5" y="94"/>
                    <a:pt x="128" y="91"/>
                    <a:pt x="128" y="88"/>
                  </a:cubicBezTo>
                  <a:lnTo>
                    <a:pt x="128" y="28"/>
                  </a:lnTo>
                  <a:close/>
                  <a:moveTo>
                    <a:pt x="89" y="111"/>
                  </a:moveTo>
                  <a:cubicBezTo>
                    <a:pt x="5" y="111"/>
                    <a:pt x="5" y="111"/>
                    <a:pt x="5" y="11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7"/>
                    <a:pt x="21" y="37"/>
                    <a:pt x="21" y="38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5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70"/>
                    <a:pt x="16" y="71"/>
                    <a:pt x="17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1" y="71"/>
                    <a:pt x="42" y="70"/>
                    <a:pt x="42" y="69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4"/>
                    <a:pt x="42" y="44"/>
                    <a:pt x="41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89" y="5"/>
                    <a:pt x="89" y="5"/>
                    <a:pt x="89" y="5"/>
                  </a:cubicBezTo>
                  <a:lnTo>
                    <a:pt x="89" y="111"/>
                  </a:lnTo>
                  <a:close/>
                  <a:moveTo>
                    <a:pt x="33" y="42"/>
                  </a:moveTo>
                  <a:cubicBezTo>
                    <a:pt x="37" y="46"/>
                    <a:pt x="37" y="46"/>
                    <a:pt x="37" y="46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23" y="42"/>
                    <a:pt x="23" y="42"/>
                    <a:pt x="23" y="42"/>
                  </a:cubicBezTo>
                  <a:lnTo>
                    <a:pt x="33" y="42"/>
                  </a:lnTo>
                  <a:close/>
                  <a:moveTo>
                    <a:pt x="94" y="42"/>
                  </a:moveTo>
                  <a:cubicBezTo>
                    <a:pt x="109" y="42"/>
                    <a:pt x="109" y="42"/>
                    <a:pt x="109" y="42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94" y="74"/>
                    <a:pt x="94" y="74"/>
                    <a:pt x="94" y="74"/>
                  </a:cubicBezTo>
                  <a:lnTo>
                    <a:pt x="94" y="42"/>
                  </a:lnTo>
                  <a:close/>
                  <a:moveTo>
                    <a:pt x="124" y="89"/>
                  </a:moveTo>
                  <a:cubicBezTo>
                    <a:pt x="94" y="89"/>
                    <a:pt x="94" y="89"/>
                    <a:pt x="94" y="8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11" y="79"/>
                    <a:pt x="113" y="76"/>
                    <a:pt x="113" y="7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0"/>
                    <a:pt x="111" y="37"/>
                    <a:pt x="107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124" y="27"/>
                    <a:pt x="124" y="27"/>
                    <a:pt x="124" y="27"/>
                  </a:cubicBezTo>
                  <a:lnTo>
                    <a:pt x="124" y="8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568" y="2845"/>
              <a:ext cx="287" cy="12"/>
            </a:xfrm>
            <a:custGeom>
              <a:avLst/>
              <a:gdLst>
                <a:gd name="T0" fmla="*/ 118 w 121"/>
                <a:gd name="T1" fmla="*/ 0 h 5"/>
                <a:gd name="T2" fmla="*/ 2 w 121"/>
                <a:gd name="T3" fmla="*/ 0 h 5"/>
                <a:gd name="T4" fmla="*/ 0 w 121"/>
                <a:gd name="T5" fmla="*/ 2 h 5"/>
                <a:gd name="T6" fmla="*/ 2 w 121"/>
                <a:gd name="T7" fmla="*/ 5 h 5"/>
                <a:gd name="T8" fmla="*/ 118 w 121"/>
                <a:gd name="T9" fmla="*/ 5 h 5"/>
                <a:gd name="T10" fmla="*/ 121 w 121"/>
                <a:gd name="T11" fmla="*/ 2 h 5"/>
                <a:gd name="T12" fmla="*/ 118 w 121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5">
                  <a:moveTo>
                    <a:pt x="1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20" y="5"/>
                    <a:pt x="121" y="4"/>
                    <a:pt x="121" y="2"/>
                  </a:cubicBezTo>
                  <a:cubicBezTo>
                    <a:pt x="121" y="1"/>
                    <a:pt x="120" y="0"/>
                    <a:pt x="1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1602" y="2672"/>
              <a:ext cx="272" cy="149"/>
            </a:xfrm>
            <a:custGeom>
              <a:avLst/>
              <a:gdLst>
                <a:gd name="T0" fmla="*/ 103 w 115"/>
                <a:gd name="T1" fmla="*/ 11 h 63"/>
                <a:gd name="T2" fmla="*/ 95 w 115"/>
                <a:gd name="T3" fmla="*/ 13 h 63"/>
                <a:gd name="T4" fmla="*/ 93 w 115"/>
                <a:gd name="T5" fmla="*/ 14 h 63"/>
                <a:gd name="T6" fmla="*/ 93 w 115"/>
                <a:gd name="T7" fmla="*/ 3 h 63"/>
                <a:gd name="T8" fmla="*/ 90 w 115"/>
                <a:gd name="T9" fmla="*/ 0 h 63"/>
                <a:gd name="T10" fmla="*/ 2 w 115"/>
                <a:gd name="T11" fmla="*/ 0 h 63"/>
                <a:gd name="T12" fmla="*/ 0 w 115"/>
                <a:gd name="T13" fmla="*/ 3 h 63"/>
                <a:gd name="T14" fmla="*/ 0 w 115"/>
                <a:gd name="T15" fmla="*/ 14 h 63"/>
                <a:gd name="T16" fmla="*/ 19 w 115"/>
                <a:gd name="T17" fmla="*/ 62 h 63"/>
                <a:gd name="T18" fmla="*/ 20 w 115"/>
                <a:gd name="T19" fmla="*/ 63 h 63"/>
                <a:gd name="T20" fmla="*/ 72 w 115"/>
                <a:gd name="T21" fmla="*/ 63 h 63"/>
                <a:gd name="T22" fmla="*/ 74 w 115"/>
                <a:gd name="T23" fmla="*/ 62 h 63"/>
                <a:gd name="T24" fmla="*/ 85 w 115"/>
                <a:gd name="T25" fmla="*/ 48 h 63"/>
                <a:gd name="T26" fmla="*/ 85 w 115"/>
                <a:gd name="T27" fmla="*/ 47 h 63"/>
                <a:gd name="T28" fmla="*/ 107 w 115"/>
                <a:gd name="T29" fmla="*/ 36 h 63"/>
                <a:gd name="T30" fmla="*/ 114 w 115"/>
                <a:gd name="T31" fmla="*/ 26 h 63"/>
                <a:gd name="T32" fmla="*/ 103 w 115"/>
                <a:gd name="T33" fmla="*/ 11 h 63"/>
                <a:gd name="T34" fmla="*/ 83 w 115"/>
                <a:gd name="T35" fmla="*/ 41 h 63"/>
                <a:gd name="T36" fmla="*/ 72 w 115"/>
                <a:gd name="T37" fmla="*/ 58 h 63"/>
                <a:gd name="T38" fmla="*/ 72 w 115"/>
                <a:gd name="T39" fmla="*/ 58 h 63"/>
                <a:gd name="T40" fmla="*/ 21 w 115"/>
                <a:gd name="T41" fmla="*/ 58 h 63"/>
                <a:gd name="T42" fmla="*/ 21 w 115"/>
                <a:gd name="T43" fmla="*/ 58 h 63"/>
                <a:gd name="T44" fmla="*/ 10 w 115"/>
                <a:gd name="T45" fmla="*/ 41 h 63"/>
                <a:gd name="T46" fmla="*/ 5 w 115"/>
                <a:gd name="T47" fmla="*/ 14 h 63"/>
                <a:gd name="T48" fmla="*/ 5 w 115"/>
                <a:gd name="T49" fmla="*/ 5 h 63"/>
                <a:gd name="T50" fmla="*/ 88 w 115"/>
                <a:gd name="T51" fmla="*/ 5 h 63"/>
                <a:gd name="T52" fmla="*/ 88 w 115"/>
                <a:gd name="T53" fmla="*/ 14 h 63"/>
                <a:gd name="T54" fmla="*/ 83 w 115"/>
                <a:gd name="T55" fmla="*/ 41 h 63"/>
                <a:gd name="T56" fmla="*/ 109 w 115"/>
                <a:gd name="T57" fmla="*/ 25 h 63"/>
                <a:gd name="T58" fmla="*/ 105 w 115"/>
                <a:gd name="T59" fmla="*/ 32 h 63"/>
                <a:gd name="T60" fmla="*/ 88 w 115"/>
                <a:gd name="T61" fmla="*/ 41 h 63"/>
                <a:gd name="T62" fmla="*/ 89 w 115"/>
                <a:gd name="T63" fmla="*/ 37 h 63"/>
                <a:gd name="T64" fmla="*/ 92 w 115"/>
                <a:gd name="T65" fmla="*/ 25 h 63"/>
                <a:gd name="T66" fmla="*/ 92 w 115"/>
                <a:gd name="T67" fmla="*/ 23 h 63"/>
                <a:gd name="T68" fmla="*/ 95 w 115"/>
                <a:gd name="T69" fmla="*/ 18 h 63"/>
                <a:gd name="T70" fmla="*/ 102 w 115"/>
                <a:gd name="T71" fmla="*/ 16 h 63"/>
                <a:gd name="T72" fmla="*/ 109 w 115"/>
                <a:gd name="T73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63">
                  <a:moveTo>
                    <a:pt x="103" y="11"/>
                  </a:moveTo>
                  <a:cubicBezTo>
                    <a:pt x="100" y="11"/>
                    <a:pt x="97" y="11"/>
                    <a:pt x="95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33"/>
                    <a:pt x="7" y="51"/>
                    <a:pt x="19" y="62"/>
                  </a:cubicBezTo>
                  <a:cubicBezTo>
                    <a:pt x="19" y="62"/>
                    <a:pt x="20" y="63"/>
                    <a:pt x="20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8" y="58"/>
                    <a:pt x="82" y="53"/>
                    <a:pt x="85" y="48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11" y="34"/>
                    <a:pt x="113" y="30"/>
                    <a:pt x="114" y="26"/>
                  </a:cubicBezTo>
                  <a:cubicBezTo>
                    <a:pt x="115" y="19"/>
                    <a:pt x="110" y="12"/>
                    <a:pt x="103" y="11"/>
                  </a:cubicBezTo>
                  <a:close/>
                  <a:moveTo>
                    <a:pt x="83" y="41"/>
                  </a:moveTo>
                  <a:cubicBezTo>
                    <a:pt x="80" y="47"/>
                    <a:pt x="76" y="53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53"/>
                    <a:pt x="13" y="47"/>
                    <a:pt x="10" y="41"/>
                  </a:cubicBezTo>
                  <a:cubicBezTo>
                    <a:pt x="6" y="32"/>
                    <a:pt x="5" y="23"/>
                    <a:pt x="5" y="1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23"/>
                    <a:pt x="86" y="32"/>
                    <a:pt x="83" y="41"/>
                  </a:cubicBezTo>
                  <a:close/>
                  <a:moveTo>
                    <a:pt x="109" y="25"/>
                  </a:moveTo>
                  <a:cubicBezTo>
                    <a:pt x="109" y="28"/>
                    <a:pt x="107" y="30"/>
                    <a:pt x="105" y="3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0" y="33"/>
                    <a:pt x="91" y="29"/>
                    <a:pt x="92" y="25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3" y="21"/>
                    <a:pt x="94" y="19"/>
                    <a:pt x="95" y="18"/>
                  </a:cubicBezTo>
                  <a:cubicBezTo>
                    <a:pt x="97" y="16"/>
                    <a:pt x="100" y="15"/>
                    <a:pt x="102" y="16"/>
                  </a:cubicBezTo>
                  <a:cubicBezTo>
                    <a:pt x="107" y="16"/>
                    <a:pt x="110" y="21"/>
                    <a:pt x="109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 noEditPoints="1"/>
            </p:cNvSpPr>
            <p:nvPr/>
          </p:nvSpPr>
          <p:spPr bwMode="auto">
            <a:xfrm>
              <a:off x="1013" y="2613"/>
              <a:ext cx="203" cy="303"/>
            </a:xfrm>
            <a:custGeom>
              <a:avLst/>
              <a:gdLst>
                <a:gd name="T0" fmla="*/ 84 w 86"/>
                <a:gd name="T1" fmla="*/ 34 h 128"/>
                <a:gd name="T2" fmla="*/ 45 w 86"/>
                <a:gd name="T3" fmla="*/ 34 h 128"/>
                <a:gd name="T4" fmla="*/ 45 w 86"/>
                <a:gd name="T5" fmla="*/ 2 h 128"/>
                <a:gd name="T6" fmla="*/ 43 w 86"/>
                <a:gd name="T7" fmla="*/ 0 h 128"/>
                <a:gd name="T8" fmla="*/ 41 w 86"/>
                <a:gd name="T9" fmla="*/ 2 h 128"/>
                <a:gd name="T10" fmla="*/ 41 w 86"/>
                <a:gd name="T11" fmla="*/ 34 h 128"/>
                <a:gd name="T12" fmla="*/ 2 w 86"/>
                <a:gd name="T13" fmla="*/ 34 h 128"/>
                <a:gd name="T14" fmla="*/ 0 w 86"/>
                <a:gd name="T15" fmla="*/ 36 h 128"/>
                <a:gd name="T16" fmla="*/ 2 w 86"/>
                <a:gd name="T17" fmla="*/ 38 h 128"/>
                <a:gd name="T18" fmla="*/ 6 w 86"/>
                <a:gd name="T19" fmla="*/ 38 h 128"/>
                <a:gd name="T20" fmla="*/ 16 w 86"/>
                <a:gd name="T21" fmla="*/ 126 h 128"/>
                <a:gd name="T22" fmla="*/ 18 w 86"/>
                <a:gd name="T23" fmla="*/ 128 h 128"/>
                <a:gd name="T24" fmla="*/ 68 w 86"/>
                <a:gd name="T25" fmla="*/ 128 h 128"/>
                <a:gd name="T26" fmla="*/ 70 w 86"/>
                <a:gd name="T27" fmla="*/ 126 h 128"/>
                <a:gd name="T28" fmla="*/ 80 w 86"/>
                <a:gd name="T29" fmla="*/ 38 h 128"/>
                <a:gd name="T30" fmla="*/ 84 w 86"/>
                <a:gd name="T31" fmla="*/ 38 h 128"/>
                <a:gd name="T32" fmla="*/ 86 w 86"/>
                <a:gd name="T33" fmla="*/ 36 h 128"/>
                <a:gd name="T34" fmla="*/ 84 w 86"/>
                <a:gd name="T35" fmla="*/ 34 h 128"/>
                <a:gd name="T36" fmla="*/ 66 w 86"/>
                <a:gd name="T37" fmla="*/ 123 h 128"/>
                <a:gd name="T38" fmla="*/ 20 w 86"/>
                <a:gd name="T39" fmla="*/ 123 h 128"/>
                <a:gd name="T40" fmla="*/ 10 w 86"/>
                <a:gd name="T41" fmla="*/ 38 h 128"/>
                <a:gd name="T42" fmla="*/ 76 w 86"/>
                <a:gd name="T43" fmla="*/ 38 h 128"/>
                <a:gd name="T44" fmla="*/ 66 w 86"/>
                <a:gd name="T4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128">
                  <a:moveTo>
                    <a:pt x="84" y="34"/>
                  </a:moveTo>
                  <a:cubicBezTo>
                    <a:pt x="45" y="34"/>
                    <a:pt x="45" y="34"/>
                    <a:pt x="45" y="34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5"/>
                    <a:pt x="0" y="36"/>
                  </a:cubicBezTo>
                  <a:cubicBezTo>
                    <a:pt x="0" y="37"/>
                    <a:pt x="1" y="38"/>
                    <a:pt x="2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7"/>
                    <a:pt x="17" y="128"/>
                    <a:pt x="18" y="128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9" y="128"/>
                    <a:pt x="70" y="127"/>
                    <a:pt x="70" y="126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5" y="38"/>
                    <a:pt x="86" y="37"/>
                    <a:pt x="86" y="36"/>
                  </a:cubicBezTo>
                  <a:cubicBezTo>
                    <a:pt x="86" y="35"/>
                    <a:pt x="85" y="34"/>
                    <a:pt x="84" y="34"/>
                  </a:cubicBezTo>
                  <a:close/>
                  <a:moveTo>
                    <a:pt x="66" y="123"/>
                  </a:moveTo>
                  <a:cubicBezTo>
                    <a:pt x="20" y="123"/>
                    <a:pt x="20" y="123"/>
                    <a:pt x="20" y="123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76" y="38"/>
                    <a:pt x="76" y="38"/>
                    <a:pt x="76" y="38"/>
                  </a:cubicBezTo>
                  <a:lnTo>
                    <a:pt x="66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 noEditPoints="1"/>
            </p:cNvSpPr>
            <p:nvPr/>
          </p:nvSpPr>
          <p:spPr bwMode="auto">
            <a:xfrm>
              <a:off x="372" y="2613"/>
              <a:ext cx="274" cy="303"/>
            </a:xfrm>
            <a:custGeom>
              <a:avLst/>
              <a:gdLst>
                <a:gd name="T0" fmla="*/ 103 w 116"/>
                <a:gd name="T1" fmla="*/ 10 h 128"/>
                <a:gd name="T2" fmla="*/ 85 w 116"/>
                <a:gd name="T3" fmla="*/ 1 h 128"/>
                <a:gd name="T4" fmla="*/ 33 w 116"/>
                <a:gd name="T5" fmla="*/ 0 h 128"/>
                <a:gd name="T6" fmla="*/ 22 w 116"/>
                <a:gd name="T7" fmla="*/ 10 h 128"/>
                <a:gd name="T8" fmla="*/ 11 w 116"/>
                <a:gd name="T9" fmla="*/ 11 h 128"/>
                <a:gd name="T10" fmla="*/ 0 w 116"/>
                <a:gd name="T11" fmla="*/ 27 h 128"/>
                <a:gd name="T12" fmla="*/ 14 w 116"/>
                <a:gd name="T13" fmla="*/ 29 h 128"/>
                <a:gd name="T14" fmla="*/ 31 w 116"/>
                <a:gd name="T15" fmla="*/ 128 h 128"/>
                <a:gd name="T16" fmla="*/ 87 w 116"/>
                <a:gd name="T17" fmla="*/ 126 h 128"/>
                <a:gd name="T18" fmla="*/ 114 w 116"/>
                <a:gd name="T19" fmla="*/ 29 h 128"/>
                <a:gd name="T20" fmla="*/ 115 w 116"/>
                <a:gd name="T21" fmla="*/ 26 h 128"/>
                <a:gd name="T22" fmla="*/ 23 w 116"/>
                <a:gd name="T23" fmla="*/ 63 h 128"/>
                <a:gd name="T24" fmla="*/ 39 w 116"/>
                <a:gd name="T25" fmla="*/ 65 h 128"/>
                <a:gd name="T26" fmla="*/ 38 w 116"/>
                <a:gd name="T27" fmla="*/ 79 h 128"/>
                <a:gd name="T28" fmla="*/ 26 w 116"/>
                <a:gd name="T29" fmla="*/ 81 h 128"/>
                <a:gd name="T30" fmla="*/ 83 w 116"/>
                <a:gd name="T31" fmla="*/ 123 h 128"/>
                <a:gd name="T32" fmla="*/ 27 w 116"/>
                <a:gd name="T33" fmla="*/ 86 h 128"/>
                <a:gd name="T34" fmla="*/ 42 w 116"/>
                <a:gd name="T35" fmla="*/ 86 h 128"/>
                <a:gd name="T36" fmla="*/ 74 w 116"/>
                <a:gd name="T37" fmla="*/ 86 h 128"/>
                <a:gd name="T38" fmla="*/ 89 w 116"/>
                <a:gd name="T39" fmla="*/ 86 h 128"/>
                <a:gd name="T40" fmla="*/ 42 w 116"/>
                <a:gd name="T41" fmla="*/ 73 h 128"/>
                <a:gd name="T42" fmla="*/ 74 w 116"/>
                <a:gd name="T43" fmla="*/ 73 h 128"/>
                <a:gd name="T44" fmla="*/ 42 w 116"/>
                <a:gd name="T45" fmla="*/ 73 h 128"/>
                <a:gd name="T46" fmla="*/ 77 w 116"/>
                <a:gd name="T47" fmla="*/ 81 h 128"/>
                <a:gd name="T48" fmla="*/ 79 w 116"/>
                <a:gd name="T49" fmla="*/ 73 h 128"/>
                <a:gd name="T50" fmla="*/ 77 w 116"/>
                <a:gd name="T51" fmla="*/ 63 h 128"/>
                <a:gd name="T52" fmla="*/ 90 w 116"/>
                <a:gd name="T53" fmla="*/ 81 h 128"/>
                <a:gd name="T54" fmla="*/ 73 w 116"/>
                <a:gd name="T55" fmla="*/ 59 h 128"/>
                <a:gd name="T56" fmla="*/ 58 w 116"/>
                <a:gd name="T57" fmla="*/ 52 h 128"/>
                <a:gd name="T58" fmla="*/ 43 w 116"/>
                <a:gd name="T59" fmla="*/ 59 h 128"/>
                <a:gd name="T60" fmla="*/ 18 w 116"/>
                <a:gd name="T61" fmla="*/ 29 h 128"/>
                <a:gd name="T62" fmla="*/ 93 w 116"/>
                <a:gd name="T63" fmla="*/ 59 h 128"/>
                <a:gd name="T64" fmla="*/ 14 w 116"/>
                <a:gd name="T65" fmla="*/ 15 h 128"/>
                <a:gd name="T66" fmla="*/ 34 w 116"/>
                <a:gd name="T67" fmla="*/ 5 h 128"/>
                <a:gd name="T68" fmla="*/ 93 w 116"/>
                <a:gd name="T69" fmla="*/ 15 h 128"/>
                <a:gd name="T70" fmla="*/ 109 w 116"/>
                <a:gd name="T71" fmla="*/ 2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" h="128">
                  <a:moveTo>
                    <a:pt x="105" y="11"/>
                  </a:moveTo>
                  <a:cubicBezTo>
                    <a:pt x="105" y="10"/>
                    <a:pt x="104" y="10"/>
                    <a:pt x="103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0"/>
                    <a:pt x="84" y="0"/>
                    <a:pt x="8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1" y="0"/>
                    <a:pt x="31" y="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7"/>
                    <a:pt x="30" y="128"/>
                    <a:pt x="31" y="128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86" y="128"/>
                    <a:pt x="87" y="127"/>
                    <a:pt x="87" y="126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6" y="28"/>
                    <a:pt x="116" y="27"/>
                  </a:cubicBezTo>
                  <a:cubicBezTo>
                    <a:pt x="116" y="27"/>
                    <a:pt x="116" y="26"/>
                    <a:pt x="115" y="26"/>
                  </a:cubicBezTo>
                  <a:lnTo>
                    <a:pt x="105" y="11"/>
                  </a:lnTo>
                  <a:close/>
                  <a:moveTo>
                    <a:pt x="23" y="63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8" y="68"/>
                    <a:pt x="37" y="70"/>
                    <a:pt x="37" y="73"/>
                  </a:cubicBezTo>
                  <a:cubicBezTo>
                    <a:pt x="37" y="75"/>
                    <a:pt x="38" y="77"/>
                    <a:pt x="38" y="79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26" y="81"/>
                    <a:pt x="26" y="81"/>
                    <a:pt x="26" y="81"/>
                  </a:cubicBezTo>
                  <a:lnTo>
                    <a:pt x="23" y="63"/>
                  </a:lnTo>
                  <a:close/>
                  <a:moveTo>
                    <a:pt x="8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6" y="91"/>
                    <a:pt x="52" y="94"/>
                    <a:pt x="58" y="94"/>
                  </a:cubicBezTo>
                  <a:cubicBezTo>
                    <a:pt x="64" y="94"/>
                    <a:pt x="70" y="91"/>
                    <a:pt x="74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89" y="86"/>
                    <a:pt x="89" y="86"/>
                    <a:pt x="89" y="86"/>
                  </a:cubicBezTo>
                  <a:lnTo>
                    <a:pt x="83" y="123"/>
                  </a:lnTo>
                  <a:close/>
                  <a:moveTo>
                    <a:pt x="42" y="73"/>
                  </a:moveTo>
                  <a:cubicBezTo>
                    <a:pt x="42" y="64"/>
                    <a:pt x="49" y="57"/>
                    <a:pt x="58" y="57"/>
                  </a:cubicBezTo>
                  <a:cubicBezTo>
                    <a:pt x="67" y="57"/>
                    <a:pt x="74" y="64"/>
                    <a:pt x="74" y="73"/>
                  </a:cubicBezTo>
                  <a:cubicBezTo>
                    <a:pt x="74" y="82"/>
                    <a:pt x="67" y="89"/>
                    <a:pt x="58" y="89"/>
                  </a:cubicBezTo>
                  <a:cubicBezTo>
                    <a:pt x="49" y="89"/>
                    <a:pt x="42" y="82"/>
                    <a:pt x="42" y="73"/>
                  </a:cubicBezTo>
                  <a:close/>
                  <a:moveTo>
                    <a:pt x="90" y="81"/>
                  </a:moveTo>
                  <a:cubicBezTo>
                    <a:pt x="77" y="81"/>
                    <a:pt x="77" y="81"/>
                    <a:pt x="77" y="81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77"/>
                    <a:pt x="79" y="75"/>
                    <a:pt x="79" y="73"/>
                  </a:cubicBezTo>
                  <a:cubicBezTo>
                    <a:pt x="79" y="70"/>
                    <a:pt x="78" y="68"/>
                    <a:pt x="77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93" y="63"/>
                    <a:pt x="93" y="63"/>
                    <a:pt x="93" y="63"/>
                  </a:cubicBezTo>
                  <a:lnTo>
                    <a:pt x="90" y="81"/>
                  </a:lnTo>
                  <a:close/>
                  <a:moveTo>
                    <a:pt x="93" y="59"/>
                  </a:moveTo>
                  <a:cubicBezTo>
                    <a:pt x="73" y="59"/>
                    <a:pt x="73" y="59"/>
                    <a:pt x="73" y="59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69" y="54"/>
                    <a:pt x="64" y="52"/>
                    <a:pt x="58" y="52"/>
                  </a:cubicBezTo>
                  <a:cubicBezTo>
                    <a:pt x="52" y="52"/>
                    <a:pt x="47" y="54"/>
                    <a:pt x="43" y="58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98" y="29"/>
                    <a:pt x="98" y="29"/>
                    <a:pt x="98" y="29"/>
                  </a:cubicBezTo>
                  <a:lnTo>
                    <a:pt x="93" y="59"/>
                  </a:lnTo>
                  <a:close/>
                  <a:moveTo>
                    <a:pt x="7" y="2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9" y="25"/>
                    <a:pt x="109" y="25"/>
                    <a:pt x="109" y="25"/>
                  </a:cubicBezTo>
                  <a:lnTo>
                    <a:pt x="7" y="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7041" y="2007"/>
              <a:ext cx="255" cy="303"/>
            </a:xfrm>
            <a:custGeom>
              <a:avLst/>
              <a:gdLst>
                <a:gd name="T0" fmla="*/ 107 w 108"/>
                <a:gd name="T1" fmla="*/ 1 h 128"/>
                <a:gd name="T2" fmla="*/ 105 w 108"/>
                <a:gd name="T3" fmla="*/ 0 h 128"/>
                <a:gd name="T4" fmla="*/ 72 w 108"/>
                <a:gd name="T5" fmla="*/ 6 h 128"/>
                <a:gd name="T6" fmla="*/ 71 w 108"/>
                <a:gd name="T7" fmla="*/ 6 h 128"/>
                <a:gd name="T8" fmla="*/ 71 w 108"/>
                <a:gd name="T9" fmla="*/ 10 h 128"/>
                <a:gd name="T10" fmla="*/ 72 w 108"/>
                <a:gd name="T11" fmla="*/ 11 h 128"/>
                <a:gd name="T12" fmla="*/ 71 w 108"/>
                <a:gd name="T13" fmla="*/ 12 h 128"/>
                <a:gd name="T14" fmla="*/ 11 w 108"/>
                <a:gd name="T15" fmla="*/ 72 h 128"/>
                <a:gd name="T16" fmla="*/ 11 w 108"/>
                <a:gd name="T17" fmla="*/ 76 h 128"/>
                <a:gd name="T18" fmla="*/ 11 w 108"/>
                <a:gd name="T19" fmla="*/ 76 h 128"/>
                <a:gd name="T20" fmla="*/ 30 w 108"/>
                <a:gd name="T21" fmla="*/ 95 h 128"/>
                <a:gd name="T22" fmla="*/ 1 w 108"/>
                <a:gd name="T23" fmla="*/ 124 h 128"/>
                <a:gd name="T24" fmla="*/ 0 w 108"/>
                <a:gd name="T25" fmla="*/ 126 h 128"/>
                <a:gd name="T26" fmla="*/ 1 w 108"/>
                <a:gd name="T27" fmla="*/ 127 h 128"/>
                <a:gd name="T28" fmla="*/ 4 w 108"/>
                <a:gd name="T29" fmla="*/ 127 h 128"/>
                <a:gd name="T30" fmla="*/ 97 w 108"/>
                <a:gd name="T31" fmla="*/ 35 h 128"/>
                <a:gd name="T32" fmla="*/ 98 w 108"/>
                <a:gd name="T33" fmla="*/ 36 h 128"/>
                <a:gd name="T34" fmla="*/ 101 w 108"/>
                <a:gd name="T35" fmla="*/ 36 h 128"/>
                <a:gd name="T36" fmla="*/ 102 w 108"/>
                <a:gd name="T37" fmla="*/ 35 h 128"/>
                <a:gd name="T38" fmla="*/ 107 w 108"/>
                <a:gd name="T39" fmla="*/ 3 h 128"/>
                <a:gd name="T40" fmla="*/ 107 w 108"/>
                <a:gd name="T41" fmla="*/ 1 h 128"/>
                <a:gd name="T42" fmla="*/ 76 w 108"/>
                <a:gd name="T43" fmla="*/ 14 h 128"/>
                <a:gd name="T44" fmla="*/ 90 w 108"/>
                <a:gd name="T45" fmla="*/ 28 h 128"/>
                <a:gd name="T46" fmla="*/ 61 w 108"/>
                <a:gd name="T47" fmla="*/ 28 h 128"/>
                <a:gd name="T48" fmla="*/ 76 w 108"/>
                <a:gd name="T49" fmla="*/ 14 h 128"/>
                <a:gd name="T50" fmla="*/ 33 w 108"/>
                <a:gd name="T51" fmla="*/ 92 h 128"/>
                <a:gd name="T52" fmla="*/ 19 w 108"/>
                <a:gd name="T53" fmla="*/ 77 h 128"/>
                <a:gd name="T54" fmla="*/ 48 w 108"/>
                <a:gd name="T55" fmla="*/ 77 h 128"/>
                <a:gd name="T56" fmla="*/ 33 w 108"/>
                <a:gd name="T57" fmla="*/ 92 h 128"/>
                <a:gd name="T58" fmla="*/ 52 w 108"/>
                <a:gd name="T59" fmla="*/ 73 h 128"/>
                <a:gd name="T60" fmla="*/ 17 w 108"/>
                <a:gd name="T61" fmla="*/ 73 h 128"/>
                <a:gd name="T62" fmla="*/ 27 w 108"/>
                <a:gd name="T63" fmla="*/ 63 h 128"/>
                <a:gd name="T64" fmla="*/ 63 w 108"/>
                <a:gd name="T65" fmla="*/ 63 h 128"/>
                <a:gd name="T66" fmla="*/ 52 w 108"/>
                <a:gd name="T67" fmla="*/ 73 h 128"/>
                <a:gd name="T68" fmla="*/ 67 w 108"/>
                <a:gd name="T69" fmla="*/ 58 h 128"/>
                <a:gd name="T70" fmla="*/ 32 w 108"/>
                <a:gd name="T71" fmla="*/ 58 h 128"/>
                <a:gd name="T72" fmla="*/ 42 w 108"/>
                <a:gd name="T73" fmla="*/ 48 h 128"/>
                <a:gd name="T74" fmla="*/ 78 w 108"/>
                <a:gd name="T75" fmla="*/ 48 h 128"/>
                <a:gd name="T76" fmla="*/ 67 w 108"/>
                <a:gd name="T77" fmla="*/ 58 h 128"/>
                <a:gd name="T78" fmla="*/ 82 w 108"/>
                <a:gd name="T79" fmla="*/ 43 h 128"/>
                <a:gd name="T80" fmla="*/ 47 w 108"/>
                <a:gd name="T81" fmla="*/ 43 h 128"/>
                <a:gd name="T82" fmla="*/ 57 w 108"/>
                <a:gd name="T83" fmla="*/ 33 h 128"/>
                <a:gd name="T84" fmla="*/ 92 w 108"/>
                <a:gd name="T85" fmla="*/ 33 h 128"/>
                <a:gd name="T86" fmla="*/ 82 w 108"/>
                <a:gd name="T87" fmla="*/ 43 h 128"/>
                <a:gd name="T88" fmla="*/ 98 w 108"/>
                <a:gd name="T89" fmla="*/ 30 h 128"/>
                <a:gd name="T90" fmla="*/ 78 w 108"/>
                <a:gd name="T91" fmla="*/ 9 h 128"/>
                <a:gd name="T92" fmla="*/ 102 w 108"/>
                <a:gd name="T93" fmla="*/ 5 h 128"/>
                <a:gd name="T94" fmla="*/ 98 w 108"/>
                <a:gd name="T95" fmla="*/ 3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8" h="128">
                  <a:moveTo>
                    <a:pt x="107" y="1"/>
                  </a:moveTo>
                  <a:cubicBezTo>
                    <a:pt x="106" y="0"/>
                    <a:pt x="106" y="0"/>
                    <a:pt x="105" y="0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1" y="6"/>
                  </a:cubicBezTo>
                  <a:cubicBezTo>
                    <a:pt x="70" y="7"/>
                    <a:pt x="70" y="9"/>
                    <a:pt x="71" y="10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5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5"/>
                    <a:pt x="0" y="125"/>
                    <a:pt x="0" y="126"/>
                  </a:cubicBezTo>
                  <a:cubicBezTo>
                    <a:pt x="0" y="126"/>
                    <a:pt x="1" y="127"/>
                    <a:pt x="1" y="127"/>
                  </a:cubicBezTo>
                  <a:cubicBezTo>
                    <a:pt x="2" y="128"/>
                    <a:pt x="4" y="128"/>
                    <a:pt x="4" y="127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9" y="37"/>
                    <a:pt x="100" y="37"/>
                    <a:pt x="101" y="36"/>
                  </a:cubicBezTo>
                  <a:cubicBezTo>
                    <a:pt x="101" y="36"/>
                    <a:pt x="102" y="35"/>
                    <a:pt x="102" y="35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8" y="2"/>
                    <a:pt x="107" y="1"/>
                    <a:pt x="107" y="1"/>
                  </a:cubicBezTo>
                  <a:close/>
                  <a:moveTo>
                    <a:pt x="76" y="1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61" y="28"/>
                    <a:pt x="61" y="28"/>
                    <a:pt x="61" y="28"/>
                  </a:cubicBezTo>
                  <a:lnTo>
                    <a:pt x="76" y="14"/>
                  </a:lnTo>
                  <a:close/>
                  <a:moveTo>
                    <a:pt x="33" y="92"/>
                  </a:moveTo>
                  <a:cubicBezTo>
                    <a:pt x="19" y="77"/>
                    <a:pt x="19" y="77"/>
                    <a:pt x="19" y="77"/>
                  </a:cubicBezTo>
                  <a:cubicBezTo>
                    <a:pt x="48" y="77"/>
                    <a:pt x="48" y="77"/>
                    <a:pt x="48" y="77"/>
                  </a:cubicBezTo>
                  <a:lnTo>
                    <a:pt x="33" y="92"/>
                  </a:lnTo>
                  <a:close/>
                  <a:moveTo>
                    <a:pt x="52" y="73"/>
                  </a:moveTo>
                  <a:cubicBezTo>
                    <a:pt x="17" y="73"/>
                    <a:pt x="17" y="73"/>
                    <a:pt x="17" y="7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63" y="63"/>
                    <a:pt x="63" y="63"/>
                    <a:pt x="63" y="63"/>
                  </a:cubicBezTo>
                  <a:lnTo>
                    <a:pt x="52" y="73"/>
                  </a:lnTo>
                  <a:close/>
                  <a:moveTo>
                    <a:pt x="67" y="58"/>
                  </a:moveTo>
                  <a:cubicBezTo>
                    <a:pt x="32" y="58"/>
                    <a:pt x="32" y="58"/>
                    <a:pt x="32" y="5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78" y="48"/>
                    <a:pt x="78" y="48"/>
                    <a:pt x="78" y="48"/>
                  </a:cubicBezTo>
                  <a:lnTo>
                    <a:pt x="67" y="58"/>
                  </a:lnTo>
                  <a:close/>
                  <a:moveTo>
                    <a:pt x="82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92" y="33"/>
                    <a:pt x="92" y="33"/>
                    <a:pt x="92" y="33"/>
                  </a:cubicBezTo>
                  <a:lnTo>
                    <a:pt x="82" y="43"/>
                  </a:lnTo>
                  <a:close/>
                  <a:moveTo>
                    <a:pt x="98" y="30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102" y="5"/>
                    <a:pt x="102" y="5"/>
                    <a:pt x="102" y="5"/>
                  </a:cubicBezTo>
                  <a:lnTo>
                    <a:pt x="98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6514" y="2043"/>
              <a:ext cx="47" cy="68"/>
            </a:xfrm>
            <a:custGeom>
              <a:avLst/>
              <a:gdLst>
                <a:gd name="T0" fmla="*/ 17 w 20"/>
                <a:gd name="T1" fmla="*/ 0 h 29"/>
                <a:gd name="T2" fmla="*/ 17 w 20"/>
                <a:gd name="T3" fmla="*/ 0 h 29"/>
                <a:gd name="T4" fmla="*/ 0 w 20"/>
                <a:gd name="T5" fmla="*/ 26 h 29"/>
                <a:gd name="T6" fmla="*/ 2 w 20"/>
                <a:gd name="T7" fmla="*/ 29 h 29"/>
                <a:gd name="T8" fmla="*/ 5 w 20"/>
                <a:gd name="T9" fmla="*/ 26 h 29"/>
                <a:gd name="T10" fmla="*/ 5 w 20"/>
                <a:gd name="T11" fmla="*/ 26 h 29"/>
                <a:gd name="T12" fmla="*/ 6 w 20"/>
                <a:gd name="T13" fmla="*/ 18 h 29"/>
                <a:gd name="T14" fmla="*/ 10 w 20"/>
                <a:gd name="T15" fmla="*/ 11 h 29"/>
                <a:gd name="T16" fmla="*/ 18 w 20"/>
                <a:gd name="T17" fmla="*/ 5 h 29"/>
                <a:gd name="T18" fmla="*/ 18 w 20"/>
                <a:gd name="T19" fmla="*/ 5 h 29"/>
                <a:gd name="T20" fmla="*/ 20 w 20"/>
                <a:gd name="T21" fmla="*/ 3 h 29"/>
                <a:gd name="T22" fmla="*/ 17 w 20"/>
                <a:gd name="T2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9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3"/>
                    <a:pt x="1" y="14"/>
                    <a:pt x="0" y="26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4" y="29"/>
                    <a:pt x="5" y="28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3"/>
                    <a:pt x="5" y="21"/>
                    <a:pt x="6" y="18"/>
                  </a:cubicBezTo>
                  <a:cubicBezTo>
                    <a:pt x="7" y="15"/>
                    <a:pt x="8" y="13"/>
                    <a:pt x="10" y="11"/>
                  </a:cubicBezTo>
                  <a:cubicBezTo>
                    <a:pt x="12" y="9"/>
                    <a:pt x="14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4"/>
                    <a:pt x="20" y="4"/>
                    <a:pt x="20" y="3"/>
                  </a:cubicBezTo>
                  <a:cubicBezTo>
                    <a:pt x="20" y="1"/>
                    <a:pt x="18" y="0"/>
                    <a:pt x="1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6478" y="2007"/>
              <a:ext cx="170" cy="303"/>
            </a:xfrm>
            <a:custGeom>
              <a:avLst/>
              <a:gdLst>
                <a:gd name="T0" fmla="*/ 72 w 72"/>
                <a:gd name="T1" fmla="*/ 43 h 128"/>
                <a:gd name="T2" fmla="*/ 36 w 72"/>
                <a:gd name="T3" fmla="*/ 0 h 128"/>
                <a:gd name="T4" fmla="*/ 0 w 72"/>
                <a:gd name="T5" fmla="*/ 43 h 128"/>
                <a:gd name="T6" fmla="*/ 29 w 72"/>
                <a:gd name="T7" fmla="*/ 85 h 128"/>
                <a:gd name="T8" fmla="*/ 33 w 72"/>
                <a:gd name="T9" fmla="*/ 86 h 128"/>
                <a:gd name="T10" fmla="*/ 29 w 72"/>
                <a:gd name="T11" fmla="*/ 86 h 128"/>
                <a:gd name="T12" fmla="*/ 26 w 72"/>
                <a:gd name="T13" fmla="*/ 88 h 128"/>
                <a:gd name="T14" fmla="*/ 29 w 72"/>
                <a:gd name="T15" fmla="*/ 91 h 128"/>
                <a:gd name="T16" fmla="*/ 34 w 72"/>
                <a:gd name="T17" fmla="*/ 91 h 128"/>
                <a:gd name="T18" fmla="*/ 34 w 72"/>
                <a:gd name="T19" fmla="*/ 126 h 128"/>
                <a:gd name="T20" fmla="*/ 36 w 72"/>
                <a:gd name="T21" fmla="*/ 128 h 128"/>
                <a:gd name="T22" fmla="*/ 38 w 72"/>
                <a:gd name="T23" fmla="*/ 126 h 128"/>
                <a:gd name="T24" fmla="*/ 38 w 72"/>
                <a:gd name="T25" fmla="*/ 91 h 128"/>
                <a:gd name="T26" fmla="*/ 43 w 72"/>
                <a:gd name="T27" fmla="*/ 91 h 128"/>
                <a:gd name="T28" fmla="*/ 46 w 72"/>
                <a:gd name="T29" fmla="*/ 88 h 128"/>
                <a:gd name="T30" fmla="*/ 43 w 72"/>
                <a:gd name="T31" fmla="*/ 86 h 128"/>
                <a:gd name="T32" fmla="*/ 39 w 72"/>
                <a:gd name="T33" fmla="*/ 86 h 128"/>
                <a:gd name="T34" fmla="*/ 43 w 72"/>
                <a:gd name="T35" fmla="*/ 85 h 128"/>
                <a:gd name="T36" fmla="*/ 72 w 72"/>
                <a:gd name="T37" fmla="*/ 43 h 128"/>
                <a:gd name="T38" fmla="*/ 14 w 72"/>
                <a:gd name="T39" fmla="*/ 71 h 128"/>
                <a:gd name="T40" fmla="*/ 7 w 72"/>
                <a:gd name="T41" fmla="*/ 58 h 128"/>
                <a:gd name="T42" fmla="*/ 5 w 72"/>
                <a:gd name="T43" fmla="*/ 43 h 128"/>
                <a:gd name="T44" fmla="*/ 7 w 72"/>
                <a:gd name="T45" fmla="*/ 28 h 128"/>
                <a:gd name="T46" fmla="*/ 14 w 72"/>
                <a:gd name="T47" fmla="*/ 15 h 128"/>
                <a:gd name="T48" fmla="*/ 36 w 72"/>
                <a:gd name="T49" fmla="*/ 5 h 128"/>
                <a:gd name="T50" fmla="*/ 58 w 72"/>
                <a:gd name="T51" fmla="*/ 15 h 128"/>
                <a:gd name="T52" fmla="*/ 65 w 72"/>
                <a:gd name="T53" fmla="*/ 28 h 128"/>
                <a:gd name="T54" fmla="*/ 67 w 72"/>
                <a:gd name="T55" fmla="*/ 43 h 128"/>
                <a:gd name="T56" fmla="*/ 65 w 72"/>
                <a:gd name="T57" fmla="*/ 58 h 128"/>
                <a:gd name="T58" fmla="*/ 58 w 72"/>
                <a:gd name="T59" fmla="*/ 71 h 128"/>
                <a:gd name="T60" fmla="*/ 36 w 72"/>
                <a:gd name="T61" fmla="*/ 82 h 128"/>
                <a:gd name="T62" fmla="*/ 14 w 72"/>
                <a:gd name="T63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128">
                  <a:moveTo>
                    <a:pt x="72" y="43"/>
                  </a:moveTo>
                  <a:cubicBezTo>
                    <a:pt x="72" y="19"/>
                    <a:pt x="56" y="0"/>
                    <a:pt x="36" y="0"/>
                  </a:cubicBezTo>
                  <a:cubicBezTo>
                    <a:pt x="16" y="0"/>
                    <a:pt x="0" y="19"/>
                    <a:pt x="0" y="43"/>
                  </a:cubicBezTo>
                  <a:cubicBezTo>
                    <a:pt x="0" y="64"/>
                    <a:pt x="13" y="82"/>
                    <a:pt x="29" y="8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7" y="86"/>
                    <a:pt x="26" y="87"/>
                    <a:pt x="26" y="88"/>
                  </a:cubicBezTo>
                  <a:cubicBezTo>
                    <a:pt x="26" y="90"/>
                    <a:pt x="27" y="91"/>
                    <a:pt x="29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7"/>
                    <a:pt x="35" y="128"/>
                    <a:pt x="36" y="128"/>
                  </a:cubicBezTo>
                  <a:cubicBezTo>
                    <a:pt x="37" y="128"/>
                    <a:pt x="38" y="127"/>
                    <a:pt x="38" y="126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5" y="91"/>
                    <a:pt x="46" y="90"/>
                    <a:pt x="46" y="88"/>
                  </a:cubicBezTo>
                  <a:cubicBezTo>
                    <a:pt x="46" y="87"/>
                    <a:pt x="45" y="86"/>
                    <a:pt x="43" y="86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59" y="82"/>
                    <a:pt x="72" y="64"/>
                    <a:pt x="72" y="43"/>
                  </a:cubicBezTo>
                  <a:close/>
                  <a:moveTo>
                    <a:pt x="14" y="71"/>
                  </a:moveTo>
                  <a:cubicBezTo>
                    <a:pt x="11" y="67"/>
                    <a:pt x="9" y="63"/>
                    <a:pt x="7" y="58"/>
                  </a:cubicBezTo>
                  <a:cubicBezTo>
                    <a:pt x="6" y="54"/>
                    <a:pt x="5" y="48"/>
                    <a:pt x="5" y="43"/>
                  </a:cubicBezTo>
                  <a:cubicBezTo>
                    <a:pt x="5" y="38"/>
                    <a:pt x="6" y="33"/>
                    <a:pt x="7" y="28"/>
                  </a:cubicBezTo>
                  <a:cubicBezTo>
                    <a:pt x="9" y="23"/>
                    <a:pt x="11" y="19"/>
                    <a:pt x="14" y="15"/>
                  </a:cubicBezTo>
                  <a:cubicBezTo>
                    <a:pt x="20" y="8"/>
                    <a:pt x="28" y="5"/>
                    <a:pt x="36" y="5"/>
                  </a:cubicBezTo>
                  <a:cubicBezTo>
                    <a:pt x="44" y="5"/>
                    <a:pt x="52" y="8"/>
                    <a:pt x="58" y="15"/>
                  </a:cubicBezTo>
                  <a:cubicBezTo>
                    <a:pt x="61" y="19"/>
                    <a:pt x="63" y="23"/>
                    <a:pt x="65" y="28"/>
                  </a:cubicBezTo>
                  <a:cubicBezTo>
                    <a:pt x="66" y="33"/>
                    <a:pt x="67" y="38"/>
                    <a:pt x="67" y="43"/>
                  </a:cubicBezTo>
                  <a:cubicBezTo>
                    <a:pt x="67" y="48"/>
                    <a:pt x="66" y="54"/>
                    <a:pt x="65" y="58"/>
                  </a:cubicBezTo>
                  <a:cubicBezTo>
                    <a:pt x="63" y="63"/>
                    <a:pt x="61" y="67"/>
                    <a:pt x="58" y="71"/>
                  </a:cubicBezTo>
                  <a:cubicBezTo>
                    <a:pt x="52" y="78"/>
                    <a:pt x="44" y="82"/>
                    <a:pt x="36" y="82"/>
                  </a:cubicBezTo>
                  <a:cubicBezTo>
                    <a:pt x="28" y="82"/>
                    <a:pt x="20" y="78"/>
                    <a:pt x="14" y="7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5804" y="2045"/>
              <a:ext cx="305" cy="230"/>
            </a:xfrm>
            <a:custGeom>
              <a:avLst/>
              <a:gdLst>
                <a:gd name="T0" fmla="*/ 119 w 129"/>
                <a:gd name="T1" fmla="*/ 10 h 97"/>
                <a:gd name="T2" fmla="*/ 68 w 129"/>
                <a:gd name="T3" fmla="*/ 10 h 97"/>
                <a:gd name="T4" fmla="*/ 5 w 129"/>
                <a:gd name="T5" fmla="*/ 92 h 97"/>
                <a:gd name="T6" fmla="*/ 87 w 129"/>
                <a:gd name="T7" fmla="*/ 29 h 97"/>
                <a:gd name="T8" fmla="*/ 100 w 129"/>
                <a:gd name="T9" fmla="*/ 42 h 97"/>
                <a:gd name="T10" fmla="*/ 100 w 129"/>
                <a:gd name="T11" fmla="*/ 61 h 97"/>
                <a:gd name="T12" fmla="*/ 129 w 129"/>
                <a:gd name="T13" fmla="*/ 35 h 97"/>
                <a:gd name="T14" fmla="*/ 16 w 129"/>
                <a:gd name="T15" fmla="*/ 92 h 97"/>
                <a:gd name="T16" fmla="*/ 8 w 129"/>
                <a:gd name="T17" fmla="*/ 89 h 97"/>
                <a:gd name="T18" fmla="*/ 17 w 129"/>
                <a:gd name="T19" fmla="*/ 67 h 97"/>
                <a:gd name="T20" fmla="*/ 40 w 129"/>
                <a:gd name="T21" fmla="*/ 69 h 97"/>
                <a:gd name="T22" fmla="*/ 22 w 129"/>
                <a:gd name="T23" fmla="*/ 63 h 97"/>
                <a:gd name="T24" fmla="*/ 40 w 129"/>
                <a:gd name="T25" fmla="*/ 69 h 97"/>
                <a:gd name="T26" fmla="*/ 45 w 129"/>
                <a:gd name="T27" fmla="*/ 65 h 97"/>
                <a:gd name="T28" fmla="*/ 64 w 129"/>
                <a:gd name="T29" fmla="*/ 21 h 97"/>
                <a:gd name="T30" fmla="*/ 87 w 129"/>
                <a:gd name="T31" fmla="*/ 24 h 97"/>
                <a:gd name="T32" fmla="*/ 84 w 129"/>
                <a:gd name="T33" fmla="*/ 26 h 97"/>
                <a:gd name="T34" fmla="*/ 68 w 129"/>
                <a:gd name="T35" fmla="*/ 16 h 97"/>
                <a:gd name="T36" fmla="*/ 85 w 129"/>
                <a:gd name="T37" fmla="*/ 5 h 97"/>
                <a:gd name="T38" fmla="*/ 87 w 129"/>
                <a:gd name="T39" fmla="*/ 24 h 97"/>
                <a:gd name="T40" fmla="*/ 124 w 129"/>
                <a:gd name="T41" fmla="*/ 35 h 97"/>
                <a:gd name="T42" fmla="*/ 124 w 129"/>
                <a:gd name="T43" fmla="*/ 39 h 97"/>
                <a:gd name="T44" fmla="*/ 107 w 129"/>
                <a:gd name="T45" fmla="*/ 37 h 97"/>
                <a:gd name="T46" fmla="*/ 105 w 129"/>
                <a:gd name="T47" fmla="*/ 29 h 97"/>
                <a:gd name="T48" fmla="*/ 119 w 129"/>
                <a:gd name="T49" fmla="*/ 18 h 97"/>
                <a:gd name="T50" fmla="*/ 93 w 129"/>
                <a:gd name="T51" fmla="*/ 22 h 97"/>
                <a:gd name="T52" fmla="*/ 91 w 129"/>
                <a:gd name="T53" fmla="*/ 4 h 97"/>
                <a:gd name="T54" fmla="*/ 114 w 129"/>
                <a:gd name="T55" fmla="*/ 12 h 97"/>
                <a:gd name="T56" fmla="*/ 103 w 129"/>
                <a:gd name="T57" fmla="*/ 26 h 97"/>
                <a:gd name="T58" fmla="*/ 109 w 129"/>
                <a:gd name="T59" fmla="*/ 60 h 97"/>
                <a:gd name="T60" fmla="*/ 100 w 129"/>
                <a:gd name="T61" fmla="*/ 51 h 97"/>
                <a:gd name="T62" fmla="*/ 103 w 129"/>
                <a:gd name="T63" fmla="*/ 44 h 97"/>
                <a:gd name="T64" fmla="*/ 123 w 129"/>
                <a:gd name="T65" fmla="*/ 44 h 97"/>
                <a:gd name="T66" fmla="*/ 115 w 129"/>
                <a:gd name="T67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" h="97">
                  <a:moveTo>
                    <a:pt x="129" y="35"/>
                  </a:moveTo>
                  <a:cubicBezTo>
                    <a:pt x="129" y="26"/>
                    <a:pt x="125" y="17"/>
                    <a:pt x="119" y="10"/>
                  </a:cubicBezTo>
                  <a:cubicBezTo>
                    <a:pt x="112" y="3"/>
                    <a:pt x="103" y="0"/>
                    <a:pt x="93" y="0"/>
                  </a:cubicBezTo>
                  <a:cubicBezTo>
                    <a:pt x="84" y="0"/>
                    <a:pt x="75" y="3"/>
                    <a:pt x="68" y="10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0" y="79"/>
                    <a:pt x="0" y="87"/>
                    <a:pt x="5" y="92"/>
                  </a:cubicBezTo>
                  <a:cubicBezTo>
                    <a:pt x="10" y="97"/>
                    <a:pt x="19" y="97"/>
                    <a:pt x="24" y="92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90" y="26"/>
                    <a:pt x="96" y="26"/>
                    <a:pt x="100" y="29"/>
                  </a:cubicBezTo>
                  <a:cubicBezTo>
                    <a:pt x="103" y="33"/>
                    <a:pt x="103" y="38"/>
                    <a:pt x="100" y="42"/>
                  </a:cubicBezTo>
                  <a:cubicBezTo>
                    <a:pt x="97" y="44"/>
                    <a:pt x="96" y="48"/>
                    <a:pt x="96" y="51"/>
                  </a:cubicBezTo>
                  <a:cubicBezTo>
                    <a:pt x="96" y="55"/>
                    <a:pt x="97" y="58"/>
                    <a:pt x="100" y="61"/>
                  </a:cubicBezTo>
                  <a:cubicBezTo>
                    <a:pt x="105" y="66"/>
                    <a:pt x="113" y="66"/>
                    <a:pt x="119" y="61"/>
                  </a:cubicBezTo>
                  <a:cubicBezTo>
                    <a:pt x="125" y="54"/>
                    <a:pt x="129" y="45"/>
                    <a:pt x="129" y="35"/>
                  </a:cubicBezTo>
                  <a:close/>
                  <a:moveTo>
                    <a:pt x="17" y="91"/>
                  </a:move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2" y="92"/>
                    <a:pt x="10" y="91"/>
                    <a:pt x="8" y="89"/>
                  </a:cubicBezTo>
                  <a:cubicBezTo>
                    <a:pt x="5" y="86"/>
                    <a:pt x="5" y="80"/>
                    <a:pt x="8" y="77"/>
                  </a:cubicBezTo>
                  <a:cubicBezTo>
                    <a:pt x="17" y="67"/>
                    <a:pt x="17" y="67"/>
                    <a:pt x="17" y="67"/>
                  </a:cubicBezTo>
                  <a:lnTo>
                    <a:pt x="17" y="91"/>
                  </a:lnTo>
                  <a:close/>
                  <a:moveTo>
                    <a:pt x="40" y="69"/>
                  </a:moveTo>
                  <a:cubicBezTo>
                    <a:pt x="22" y="88"/>
                    <a:pt x="22" y="88"/>
                    <a:pt x="22" y="8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40" y="44"/>
                    <a:pt x="40" y="44"/>
                    <a:pt x="40" y="44"/>
                  </a:cubicBezTo>
                  <a:lnTo>
                    <a:pt x="40" y="69"/>
                  </a:lnTo>
                  <a:close/>
                  <a:moveTo>
                    <a:pt x="64" y="46"/>
                  </a:moveTo>
                  <a:cubicBezTo>
                    <a:pt x="45" y="65"/>
                    <a:pt x="45" y="65"/>
                    <a:pt x="45" y="65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64" y="46"/>
                  </a:lnTo>
                  <a:close/>
                  <a:moveTo>
                    <a:pt x="87" y="24"/>
                  </a:moveTo>
                  <a:cubicBezTo>
                    <a:pt x="86" y="24"/>
                    <a:pt x="86" y="24"/>
                    <a:pt x="86" y="24"/>
                  </a:cubicBezTo>
                  <a:cubicBezTo>
                    <a:pt x="85" y="25"/>
                    <a:pt x="85" y="25"/>
                    <a:pt x="84" y="2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5" y="10"/>
                    <a:pt x="80" y="7"/>
                    <a:pt x="85" y="5"/>
                  </a:cubicBezTo>
                  <a:cubicBezTo>
                    <a:pt x="87" y="5"/>
                    <a:pt x="87" y="5"/>
                    <a:pt x="87" y="5"/>
                  </a:cubicBezTo>
                  <a:lnTo>
                    <a:pt x="87" y="24"/>
                  </a:lnTo>
                  <a:close/>
                  <a:moveTo>
                    <a:pt x="119" y="18"/>
                  </a:moveTo>
                  <a:cubicBezTo>
                    <a:pt x="123" y="23"/>
                    <a:pt x="124" y="29"/>
                    <a:pt x="124" y="35"/>
                  </a:cubicBezTo>
                  <a:cubicBezTo>
                    <a:pt x="124" y="36"/>
                    <a:pt x="124" y="37"/>
                    <a:pt x="124" y="38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5"/>
                    <a:pt x="107" y="32"/>
                    <a:pt x="106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18" y="17"/>
                    <a:pt x="118" y="17"/>
                    <a:pt x="118" y="17"/>
                  </a:cubicBezTo>
                  <a:lnTo>
                    <a:pt x="119" y="18"/>
                  </a:lnTo>
                  <a:close/>
                  <a:moveTo>
                    <a:pt x="102" y="25"/>
                  </a:moveTo>
                  <a:cubicBezTo>
                    <a:pt x="99" y="23"/>
                    <a:pt x="96" y="22"/>
                    <a:pt x="93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101" y="4"/>
                    <a:pt x="108" y="7"/>
                    <a:pt x="114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2" y="25"/>
                  </a:lnTo>
                  <a:close/>
                  <a:moveTo>
                    <a:pt x="109" y="60"/>
                  </a:moveTo>
                  <a:cubicBezTo>
                    <a:pt x="107" y="60"/>
                    <a:pt x="104" y="59"/>
                    <a:pt x="103" y="57"/>
                  </a:cubicBezTo>
                  <a:cubicBezTo>
                    <a:pt x="101" y="56"/>
                    <a:pt x="100" y="53"/>
                    <a:pt x="100" y="51"/>
                  </a:cubicBezTo>
                  <a:cubicBezTo>
                    <a:pt x="100" y="49"/>
                    <a:pt x="101" y="47"/>
                    <a:pt x="103" y="45"/>
                  </a:cubicBezTo>
                  <a:cubicBezTo>
                    <a:pt x="103" y="45"/>
                    <a:pt x="103" y="44"/>
                    <a:pt x="103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1" y="50"/>
                    <a:pt x="119" y="54"/>
                    <a:pt x="115" y="57"/>
                  </a:cubicBezTo>
                  <a:cubicBezTo>
                    <a:pt x="114" y="59"/>
                    <a:pt x="111" y="60"/>
                    <a:pt x="109" y="6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5293" y="2100"/>
              <a:ext cx="107" cy="106"/>
            </a:xfrm>
            <a:custGeom>
              <a:avLst/>
              <a:gdLst>
                <a:gd name="T0" fmla="*/ 43 w 45"/>
                <a:gd name="T1" fmla="*/ 0 h 45"/>
                <a:gd name="T2" fmla="*/ 41 w 45"/>
                <a:gd name="T3" fmla="*/ 1 h 45"/>
                <a:gd name="T4" fmla="*/ 1 w 45"/>
                <a:gd name="T5" fmla="*/ 41 h 45"/>
                <a:gd name="T6" fmla="*/ 1 w 45"/>
                <a:gd name="T7" fmla="*/ 44 h 45"/>
                <a:gd name="T8" fmla="*/ 4 w 45"/>
                <a:gd name="T9" fmla="*/ 44 h 45"/>
                <a:gd name="T10" fmla="*/ 44 w 45"/>
                <a:gd name="T11" fmla="*/ 4 h 45"/>
                <a:gd name="T12" fmla="*/ 45 w 45"/>
                <a:gd name="T13" fmla="*/ 2 h 45"/>
                <a:gd name="T14" fmla="*/ 44 w 45"/>
                <a:gd name="T15" fmla="*/ 1 h 45"/>
                <a:gd name="T16" fmla="*/ 43 w 4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43" y="0"/>
                  </a:moveTo>
                  <a:cubicBezTo>
                    <a:pt x="42" y="0"/>
                    <a:pt x="42" y="0"/>
                    <a:pt x="41" y="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4"/>
                    <a:pt x="1" y="44"/>
                  </a:cubicBezTo>
                  <a:cubicBezTo>
                    <a:pt x="1" y="45"/>
                    <a:pt x="3" y="45"/>
                    <a:pt x="4" y="4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3"/>
                    <a:pt x="45" y="2"/>
                  </a:cubicBezTo>
                  <a:cubicBezTo>
                    <a:pt x="45" y="2"/>
                    <a:pt x="45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5201" y="2007"/>
              <a:ext cx="303" cy="303"/>
            </a:xfrm>
            <a:custGeom>
              <a:avLst/>
              <a:gdLst>
                <a:gd name="T0" fmla="*/ 127 w 128"/>
                <a:gd name="T1" fmla="*/ 27 h 128"/>
                <a:gd name="T2" fmla="*/ 101 w 128"/>
                <a:gd name="T3" fmla="*/ 1 h 128"/>
                <a:gd name="T4" fmla="*/ 98 w 128"/>
                <a:gd name="T5" fmla="*/ 1 h 128"/>
                <a:gd name="T6" fmla="*/ 98 w 128"/>
                <a:gd name="T7" fmla="*/ 1 h 128"/>
                <a:gd name="T8" fmla="*/ 92 w 128"/>
                <a:gd name="T9" fmla="*/ 21 h 128"/>
                <a:gd name="T10" fmla="*/ 89 w 128"/>
                <a:gd name="T11" fmla="*/ 18 h 128"/>
                <a:gd name="T12" fmla="*/ 85 w 128"/>
                <a:gd name="T13" fmla="*/ 16 h 128"/>
                <a:gd name="T14" fmla="*/ 81 w 128"/>
                <a:gd name="T15" fmla="*/ 18 h 128"/>
                <a:gd name="T16" fmla="*/ 18 w 128"/>
                <a:gd name="T17" fmla="*/ 81 h 128"/>
                <a:gd name="T18" fmla="*/ 16 w 128"/>
                <a:gd name="T19" fmla="*/ 85 h 128"/>
                <a:gd name="T20" fmla="*/ 18 w 128"/>
                <a:gd name="T21" fmla="*/ 89 h 128"/>
                <a:gd name="T22" fmla="*/ 21 w 128"/>
                <a:gd name="T23" fmla="*/ 92 h 128"/>
                <a:gd name="T24" fmla="*/ 1 w 128"/>
                <a:gd name="T25" fmla="*/ 98 h 128"/>
                <a:gd name="T26" fmla="*/ 1 w 128"/>
                <a:gd name="T27" fmla="*/ 98 h 128"/>
                <a:gd name="T28" fmla="*/ 0 w 128"/>
                <a:gd name="T29" fmla="*/ 100 h 128"/>
                <a:gd name="T30" fmla="*/ 1 w 128"/>
                <a:gd name="T31" fmla="*/ 101 h 128"/>
                <a:gd name="T32" fmla="*/ 27 w 128"/>
                <a:gd name="T33" fmla="*/ 127 h 128"/>
                <a:gd name="T34" fmla="*/ 30 w 128"/>
                <a:gd name="T35" fmla="*/ 127 h 128"/>
                <a:gd name="T36" fmla="*/ 30 w 128"/>
                <a:gd name="T37" fmla="*/ 127 h 128"/>
                <a:gd name="T38" fmla="*/ 36 w 128"/>
                <a:gd name="T39" fmla="*/ 107 h 128"/>
                <a:gd name="T40" fmla="*/ 39 w 128"/>
                <a:gd name="T41" fmla="*/ 110 h 128"/>
                <a:gd name="T42" fmla="*/ 47 w 128"/>
                <a:gd name="T43" fmla="*/ 110 h 128"/>
                <a:gd name="T44" fmla="*/ 110 w 128"/>
                <a:gd name="T45" fmla="*/ 47 h 128"/>
                <a:gd name="T46" fmla="*/ 110 w 128"/>
                <a:gd name="T47" fmla="*/ 39 h 128"/>
                <a:gd name="T48" fmla="*/ 107 w 128"/>
                <a:gd name="T49" fmla="*/ 36 h 128"/>
                <a:gd name="T50" fmla="*/ 127 w 128"/>
                <a:gd name="T51" fmla="*/ 30 h 128"/>
                <a:gd name="T52" fmla="*/ 127 w 128"/>
                <a:gd name="T53" fmla="*/ 30 h 128"/>
                <a:gd name="T54" fmla="*/ 127 w 128"/>
                <a:gd name="T55" fmla="*/ 27 h 128"/>
                <a:gd name="T56" fmla="*/ 27 w 128"/>
                <a:gd name="T57" fmla="*/ 121 h 128"/>
                <a:gd name="T58" fmla="*/ 7 w 128"/>
                <a:gd name="T59" fmla="*/ 101 h 128"/>
                <a:gd name="T60" fmla="*/ 24 w 128"/>
                <a:gd name="T61" fmla="*/ 96 h 128"/>
                <a:gd name="T62" fmla="*/ 32 w 128"/>
                <a:gd name="T63" fmla="*/ 104 h 128"/>
                <a:gd name="T64" fmla="*/ 27 w 128"/>
                <a:gd name="T65" fmla="*/ 121 h 128"/>
                <a:gd name="T66" fmla="*/ 108 w 128"/>
                <a:gd name="T67" fmla="*/ 43 h 128"/>
                <a:gd name="T68" fmla="*/ 43 w 128"/>
                <a:gd name="T69" fmla="*/ 108 h 128"/>
                <a:gd name="T70" fmla="*/ 20 w 128"/>
                <a:gd name="T71" fmla="*/ 85 h 128"/>
                <a:gd name="T72" fmla="*/ 85 w 128"/>
                <a:gd name="T73" fmla="*/ 20 h 128"/>
                <a:gd name="T74" fmla="*/ 108 w 128"/>
                <a:gd name="T75" fmla="*/ 43 h 128"/>
                <a:gd name="T76" fmla="*/ 104 w 128"/>
                <a:gd name="T77" fmla="*/ 32 h 128"/>
                <a:gd name="T78" fmla="*/ 96 w 128"/>
                <a:gd name="T79" fmla="*/ 24 h 128"/>
                <a:gd name="T80" fmla="*/ 101 w 128"/>
                <a:gd name="T81" fmla="*/ 7 h 128"/>
                <a:gd name="T82" fmla="*/ 121 w 128"/>
                <a:gd name="T83" fmla="*/ 27 h 128"/>
                <a:gd name="T84" fmla="*/ 104 w 128"/>
                <a:gd name="T85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128">
                  <a:moveTo>
                    <a:pt x="127" y="27"/>
                  </a:moveTo>
                  <a:cubicBezTo>
                    <a:pt x="101" y="1"/>
                    <a:pt x="101" y="1"/>
                    <a:pt x="101" y="1"/>
                  </a:cubicBezTo>
                  <a:cubicBezTo>
                    <a:pt x="100" y="0"/>
                    <a:pt x="99" y="0"/>
                    <a:pt x="98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8" y="17"/>
                    <a:pt x="87" y="16"/>
                    <a:pt x="85" y="16"/>
                  </a:cubicBezTo>
                  <a:cubicBezTo>
                    <a:pt x="83" y="16"/>
                    <a:pt x="82" y="17"/>
                    <a:pt x="81" y="18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2"/>
                    <a:pt x="16" y="83"/>
                    <a:pt x="16" y="85"/>
                  </a:cubicBezTo>
                  <a:cubicBezTo>
                    <a:pt x="16" y="87"/>
                    <a:pt x="17" y="88"/>
                    <a:pt x="18" y="89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0" y="99"/>
                    <a:pt x="0" y="99"/>
                    <a:pt x="0" y="100"/>
                  </a:cubicBezTo>
                  <a:cubicBezTo>
                    <a:pt x="0" y="100"/>
                    <a:pt x="0" y="101"/>
                    <a:pt x="1" y="101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28" y="128"/>
                    <a:pt x="29" y="128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1" y="112"/>
                    <a:pt x="45" y="112"/>
                    <a:pt x="47" y="11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3" y="45"/>
                    <a:pt x="113" y="41"/>
                    <a:pt x="110" y="39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8" y="29"/>
                    <a:pt x="128" y="28"/>
                    <a:pt x="127" y="27"/>
                  </a:cubicBezTo>
                  <a:close/>
                  <a:moveTo>
                    <a:pt x="27" y="121"/>
                  </a:moveTo>
                  <a:cubicBezTo>
                    <a:pt x="7" y="101"/>
                    <a:pt x="7" y="101"/>
                    <a:pt x="7" y="101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32" y="104"/>
                    <a:pt x="32" y="104"/>
                    <a:pt x="32" y="104"/>
                  </a:cubicBezTo>
                  <a:lnTo>
                    <a:pt x="27" y="121"/>
                  </a:lnTo>
                  <a:close/>
                  <a:moveTo>
                    <a:pt x="108" y="43"/>
                  </a:moveTo>
                  <a:cubicBezTo>
                    <a:pt x="43" y="108"/>
                    <a:pt x="43" y="108"/>
                    <a:pt x="43" y="108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108" y="43"/>
                  </a:lnTo>
                  <a:close/>
                  <a:moveTo>
                    <a:pt x="104" y="32"/>
                  </a:moveTo>
                  <a:cubicBezTo>
                    <a:pt x="96" y="24"/>
                    <a:pt x="96" y="24"/>
                    <a:pt x="96" y="24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21" y="27"/>
                    <a:pt x="121" y="27"/>
                    <a:pt x="121" y="27"/>
                  </a:cubicBezTo>
                  <a:lnTo>
                    <a:pt x="104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596" y="2078"/>
              <a:ext cx="302" cy="232"/>
            </a:xfrm>
            <a:custGeom>
              <a:avLst/>
              <a:gdLst>
                <a:gd name="T0" fmla="*/ 121 w 128"/>
                <a:gd name="T1" fmla="*/ 93 h 98"/>
                <a:gd name="T2" fmla="*/ 115 w 128"/>
                <a:gd name="T3" fmla="*/ 56 h 98"/>
                <a:gd name="T4" fmla="*/ 103 w 128"/>
                <a:gd name="T5" fmla="*/ 33 h 98"/>
                <a:gd name="T6" fmla="*/ 74 w 128"/>
                <a:gd name="T7" fmla="*/ 27 h 98"/>
                <a:gd name="T8" fmla="*/ 68 w 128"/>
                <a:gd name="T9" fmla="*/ 0 h 98"/>
                <a:gd name="T10" fmla="*/ 54 w 128"/>
                <a:gd name="T11" fmla="*/ 6 h 98"/>
                <a:gd name="T12" fmla="*/ 31 w 128"/>
                <a:gd name="T13" fmla="*/ 27 h 98"/>
                <a:gd name="T14" fmla="*/ 25 w 128"/>
                <a:gd name="T15" fmla="*/ 56 h 98"/>
                <a:gd name="T16" fmla="*/ 7 w 128"/>
                <a:gd name="T17" fmla="*/ 62 h 98"/>
                <a:gd name="T18" fmla="*/ 2 w 128"/>
                <a:gd name="T19" fmla="*/ 93 h 98"/>
                <a:gd name="T20" fmla="*/ 2 w 128"/>
                <a:gd name="T21" fmla="*/ 98 h 98"/>
                <a:gd name="T22" fmla="*/ 128 w 128"/>
                <a:gd name="T23" fmla="*/ 96 h 98"/>
                <a:gd name="T24" fmla="*/ 116 w 128"/>
                <a:gd name="T25" fmla="*/ 61 h 98"/>
                <a:gd name="T26" fmla="*/ 101 w 128"/>
                <a:gd name="T27" fmla="*/ 71 h 98"/>
                <a:gd name="T28" fmla="*/ 85 w 128"/>
                <a:gd name="T29" fmla="*/ 61 h 98"/>
                <a:gd name="T30" fmla="*/ 99 w 128"/>
                <a:gd name="T31" fmla="*/ 31 h 98"/>
                <a:gd name="T32" fmla="*/ 97 w 128"/>
                <a:gd name="T33" fmla="*/ 41 h 98"/>
                <a:gd name="T34" fmla="*/ 86 w 128"/>
                <a:gd name="T35" fmla="*/ 31 h 98"/>
                <a:gd name="T36" fmla="*/ 59 w 128"/>
                <a:gd name="T37" fmla="*/ 4 h 98"/>
                <a:gd name="T38" fmla="*/ 69 w 128"/>
                <a:gd name="T39" fmla="*/ 27 h 98"/>
                <a:gd name="T40" fmla="*/ 59 w 128"/>
                <a:gd name="T41" fmla="*/ 4 h 98"/>
                <a:gd name="T42" fmla="*/ 79 w 128"/>
                <a:gd name="T43" fmla="*/ 33 h 98"/>
                <a:gd name="T44" fmla="*/ 50 w 128"/>
                <a:gd name="T45" fmla="*/ 33 h 98"/>
                <a:gd name="T46" fmla="*/ 80 w 128"/>
                <a:gd name="T47" fmla="*/ 31 h 98"/>
                <a:gd name="T48" fmla="*/ 43 w 128"/>
                <a:gd name="T49" fmla="*/ 31 h 98"/>
                <a:gd name="T50" fmla="*/ 31 w 128"/>
                <a:gd name="T51" fmla="*/ 41 h 98"/>
                <a:gd name="T52" fmla="*/ 29 w 128"/>
                <a:gd name="T53" fmla="*/ 31 h 98"/>
                <a:gd name="T54" fmla="*/ 30 w 128"/>
                <a:gd name="T55" fmla="*/ 46 h 98"/>
                <a:gd name="T56" fmla="*/ 46 w 128"/>
                <a:gd name="T57" fmla="*/ 35 h 98"/>
                <a:gd name="T58" fmla="*/ 64 w 128"/>
                <a:gd name="T59" fmla="*/ 46 h 98"/>
                <a:gd name="T60" fmla="*/ 83 w 128"/>
                <a:gd name="T61" fmla="*/ 35 h 98"/>
                <a:gd name="T62" fmla="*/ 98 w 128"/>
                <a:gd name="T63" fmla="*/ 46 h 98"/>
                <a:gd name="T64" fmla="*/ 99 w 128"/>
                <a:gd name="T65" fmla="*/ 56 h 98"/>
                <a:gd name="T66" fmla="*/ 29 w 128"/>
                <a:gd name="T67" fmla="*/ 46 h 98"/>
                <a:gd name="T68" fmla="*/ 78 w 128"/>
                <a:gd name="T69" fmla="*/ 63 h 98"/>
                <a:gd name="T70" fmla="*/ 49 w 128"/>
                <a:gd name="T71" fmla="*/ 63 h 98"/>
                <a:gd name="T72" fmla="*/ 79 w 128"/>
                <a:gd name="T73" fmla="*/ 61 h 98"/>
                <a:gd name="T74" fmla="*/ 41 w 128"/>
                <a:gd name="T75" fmla="*/ 63 h 98"/>
                <a:gd name="T76" fmla="*/ 12 w 128"/>
                <a:gd name="T77" fmla="*/ 63 h 98"/>
                <a:gd name="T78" fmla="*/ 42 w 128"/>
                <a:gd name="T79" fmla="*/ 61 h 98"/>
                <a:gd name="T80" fmla="*/ 12 w 128"/>
                <a:gd name="T81" fmla="*/ 93 h 98"/>
                <a:gd name="T82" fmla="*/ 14 w 128"/>
                <a:gd name="T83" fmla="*/ 72 h 98"/>
                <a:gd name="T84" fmla="*/ 44 w 128"/>
                <a:gd name="T85" fmla="*/ 66 h 98"/>
                <a:gd name="T86" fmla="*/ 46 w 128"/>
                <a:gd name="T87" fmla="*/ 66 h 98"/>
                <a:gd name="T88" fmla="*/ 81 w 128"/>
                <a:gd name="T89" fmla="*/ 66 h 98"/>
                <a:gd name="T90" fmla="*/ 83 w 128"/>
                <a:gd name="T91" fmla="*/ 66 h 98"/>
                <a:gd name="T92" fmla="*/ 114 w 128"/>
                <a:gd name="T93" fmla="*/ 71 h 98"/>
                <a:gd name="T94" fmla="*/ 116 w 128"/>
                <a:gd name="T95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" h="98">
                  <a:moveTo>
                    <a:pt x="126" y="93"/>
                  </a:moveTo>
                  <a:cubicBezTo>
                    <a:pt x="121" y="93"/>
                    <a:pt x="121" y="93"/>
                    <a:pt x="121" y="93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59"/>
                    <a:pt x="118" y="56"/>
                    <a:pt x="115" y="5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29"/>
                    <a:pt x="101" y="27"/>
                    <a:pt x="97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3"/>
                    <a:pt x="71" y="0"/>
                    <a:pt x="6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7" y="0"/>
                    <a:pt x="54" y="3"/>
                    <a:pt x="54" y="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7"/>
                    <a:pt x="25" y="29"/>
                    <a:pt x="25" y="33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0" y="56"/>
                    <a:pt x="7" y="59"/>
                    <a:pt x="7" y="62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1" y="93"/>
                    <a:pt x="0" y="94"/>
                    <a:pt x="0" y="96"/>
                  </a:cubicBezTo>
                  <a:cubicBezTo>
                    <a:pt x="0" y="97"/>
                    <a:pt x="1" y="98"/>
                    <a:pt x="2" y="98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7" y="98"/>
                    <a:pt x="128" y="97"/>
                    <a:pt x="128" y="96"/>
                  </a:cubicBezTo>
                  <a:cubicBezTo>
                    <a:pt x="128" y="94"/>
                    <a:pt x="127" y="93"/>
                    <a:pt x="126" y="93"/>
                  </a:cubicBezTo>
                  <a:close/>
                  <a:moveTo>
                    <a:pt x="116" y="61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12" y="68"/>
                    <a:pt x="106" y="71"/>
                    <a:pt x="101" y="71"/>
                  </a:cubicBezTo>
                  <a:cubicBezTo>
                    <a:pt x="95" y="71"/>
                    <a:pt x="89" y="68"/>
                    <a:pt x="87" y="63"/>
                  </a:cubicBezTo>
                  <a:cubicBezTo>
                    <a:pt x="85" y="61"/>
                    <a:pt x="85" y="61"/>
                    <a:pt x="85" y="61"/>
                  </a:cubicBezTo>
                  <a:lnTo>
                    <a:pt x="116" y="61"/>
                  </a:lnTo>
                  <a:close/>
                  <a:moveTo>
                    <a:pt x="99" y="31"/>
                  </a:moveTo>
                  <a:cubicBezTo>
                    <a:pt x="99" y="41"/>
                    <a:pt x="99" y="41"/>
                    <a:pt x="99" y="41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40"/>
                    <a:pt x="90" y="37"/>
                    <a:pt x="87" y="33"/>
                  </a:cubicBezTo>
                  <a:cubicBezTo>
                    <a:pt x="86" y="31"/>
                    <a:pt x="86" y="31"/>
                    <a:pt x="86" y="31"/>
                  </a:cubicBezTo>
                  <a:lnTo>
                    <a:pt x="99" y="31"/>
                  </a:lnTo>
                  <a:close/>
                  <a:moveTo>
                    <a:pt x="59" y="4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59" y="27"/>
                    <a:pt x="59" y="27"/>
                    <a:pt x="59" y="27"/>
                  </a:cubicBezTo>
                  <a:lnTo>
                    <a:pt x="59" y="4"/>
                  </a:lnTo>
                  <a:close/>
                  <a:moveTo>
                    <a:pt x="80" y="31"/>
                  </a:moveTo>
                  <a:cubicBezTo>
                    <a:pt x="79" y="33"/>
                    <a:pt x="79" y="33"/>
                    <a:pt x="79" y="33"/>
                  </a:cubicBezTo>
                  <a:cubicBezTo>
                    <a:pt x="76" y="38"/>
                    <a:pt x="70" y="42"/>
                    <a:pt x="64" y="42"/>
                  </a:cubicBezTo>
                  <a:cubicBezTo>
                    <a:pt x="59" y="42"/>
                    <a:pt x="53" y="38"/>
                    <a:pt x="50" y="33"/>
                  </a:cubicBezTo>
                  <a:cubicBezTo>
                    <a:pt x="49" y="31"/>
                    <a:pt x="49" y="31"/>
                    <a:pt x="49" y="31"/>
                  </a:cubicBezTo>
                  <a:lnTo>
                    <a:pt x="80" y="31"/>
                  </a:lnTo>
                  <a:close/>
                  <a:moveTo>
                    <a:pt x="29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39" y="37"/>
                    <a:pt x="35" y="40"/>
                    <a:pt x="31" y="41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31"/>
                  </a:lnTo>
                  <a:close/>
                  <a:moveTo>
                    <a:pt x="29" y="46"/>
                  </a:moveTo>
                  <a:cubicBezTo>
                    <a:pt x="30" y="46"/>
                    <a:pt x="30" y="46"/>
                    <a:pt x="30" y="46"/>
                  </a:cubicBezTo>
                  <a:cubicBezTo>
                    <a:pt x="36" y="45"/>
                    <a:pt x="41" y="42"/>
                    <a:pt x="45" y="37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1" y="43"/>
                    <a:pt x="57" y="46"/>
                    <a:pt x="64" y="46"/>
                  </a:cubicBezTo>
                  <a:cubicBezTo>
                    <a:pt x="71" y="46"/>
                    <a:pt x="78" y="43"/>
                    <a:pt x="82" y="37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7" y="41"/>
                    <a:pt x="92" y="45"/>
                    <a:pt x="98" y="46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29" y="56"/>
                    <a:pt x="29" y="56"/>
                    <a:pt x="29" y="56"/>
                  </a:cubicBezTo>
                  <a:lnTo>
                    <a:pt x="29" y="46"/>
                  </a:lnTo>
                  <a:close/>
                  <a:moveTo>
                    <a:pt x="79" y="61"/>
                  </a:moveTo>
                  <a:cubicBezTo>
                    <a:pt x="78" y="63"/>
                    <a:pt x="78" y="63"/>
                    <a:pt x="78" y="63"/>
                  </a:cubicBezTo>
                  <a:cubicBezTo>
                    <a:pt x="75" y="68"/>
                    <a:pt x="69" y="71"/>
                    <a:pt x="64" y="71"/>
                  </a:cubicBezTo>
                  <a:cubicBezTo>
                    <a:pt x="58" y="71"/>
                    <a:pt x="52" y="68"/>
                    <a:pt x="49" y="63"/>
                  </a:cubicBezTo>
                  <a:cubicBezTo>
                    <a:pt x="48" y="61"/>
                    <a:pt x="48" y="61"/>
                    <a:pt x="48" y="61"/>
                  </a:cubicBezTo>
                  <a:lnTo>
                    <a:pt x="79" y="61"/>
                  </a:lnTo>
                  <a:close/>
                  <a:moveTo>
                    <a:pt x="42" y="61"/>
                  </a:moveTo>
                  <a:cubicBezTo>
                    <a:pt x="41" y="63"/>
                    <a:pt x="41" y="63"/>
                    <a:pt x="41" y="63"/>
                  </a:cubicBezTo>
                  <a:cubicBezTo>
                    <a:pt x="38" y="68"/>
                    <a:pt x="32" y="71"/>
                    <a:pt x="26" y="71"/>
                  </a:cubicBezTo>
                  <a:cubicBezTo>
                    <a:pt x="21" y="71"/>
                    <a:pt x="15" y="68"/>
                    <a:pt x="12" y="63"/>
                  </a:cubicBezTo>
                  <a:cubicBezTo>
                    <a:pt x="11" y="61"/>
                    <a:pt x="11" y="61"/>
                    <a:pt x="11" y="61"/>
                  </a:cubicBezTo>
                  <a:lnTo>
                    <a:pt x="42" y="61"/>
                  </a:lnTo>
                  <a:close/>
                  <a:moveTo>
                    <a:pt x="116" y="93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8" y="74"/>
                    <a:pt x="22" y="76"/>
                    <a:pt x="26" y="76"/>
                  </a:cubicBezTo>
                  <a:cubicBezTo>
                    <a:pt x="33" y="76"/>
                    <a:pt x="40" y="72"/>
                    <a:pt x="44" y="66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50" y="72"/>
                    <a:pt x="57" y="76"/>
                    <a:pt x="64" y="76"/>
                  </a:cubicBezTo>
                  <a:cubicBezTo>
                    <a:pt x="71" y="76"/>
                    <a:pt x="77" y="72"/>
                    <a:pt x="81" y="66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7" y="72"/>
                    <a:pt x="94" y="76"/>
                    <a:pt x="101" y="76"/>
                  </a:cubicBezTo>
                  <a:cubicBezTo>
                    <a:pt x="105" y="76"/>
                    <a:pt x="110" y="74"/>
                    <a:pt x="114" y="71"/>
                  </a:cubicBezTo>
                  <a:cubicBezTo>
                    <a:pt x="116" y="69"/>
                    <a:pt x="116" y="69"/>
                    <a:pt x="116" y="69"/>
                  </a:cubicBezTo>
                  <a:lnTo>
                    <a:pt x="116" y="9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 noEditPoints="1"/>
            </p:cNvSpPr>
            <p:nvPr/>
          </p:nvSpPr>
          <p:spPr bwMode="auto">
            <a:xfrm>
              <a:off x="4723" y="2007"/>
              <a:ext cx="48" cy="64"/>
            </a:xfrm>
            <a:custGeom>
              <a:avLst/>
              <a:gdLst>
                <a:gd name="T0" fmla="*/ 10 w 20"/>
                <a:gd name="T1" fmla="*/ 27 h 27"/>
                <a:gd name="T2" fmla="*/ 10 w 20"/>
                <a:gd name="T3" fmla="*/ 27 h 27"/>
                <a:gd name="T4" fmla="*/ 11 w 20"/>
                <a:gd name="T5" fmla="*/ 27 h 27"/>
                <a:gd name="T6" fmla="*/ 20 w 20"/>
                <a:gd name="T7" fmla="*/ 17 h 27"/>
                <a:gd name="T8" fmla="*/ 18 w 20"/>
                <a:gd name="T9" fmla="*/ 12 h 27"/>
                <a:gd name="T10" fmla="*/ 12 w 20"/>
                <a:gd name="T11" fmla="*/ 1 h 27"/>
                <a:gd name="T12" fmla="*/ 8 w 20"/>
                <a:gd name="T13" fmla="*/ 1 h 27"/>
                <a:gd name="T14" fmla="*/ 2 w 20"/>
                <a:gd name="T15" fmla="*/ 12 h 27"/>
                <a:gd name="T16" fmla="*/ 0 w 20"/>
                <a:gd name="T17" fmla="*/ 17 h 27"/>
                <a:gd name="T18" fmla="*/ 10 w 20"/>
                <a:gd name="T19" fmla="*/ 27 h 27"/>
                <a:gd name="T20" fmla="*/ 6 w 20"/>
                <a:gd name="T21" fmla="*/ 15 h 27"/>
                <a:gd name="T22" fmla="*/ 10 w 20"/>
                <a:gd name="T23" fmla="*/ 7 h 27"/>
                <a:gd name="T24" fmla="*/ 14 w 20"/>
                <a:gd name="T25" fmla="*/ 15 h 27"/>
                <a:gd name="T26" fmla="*/ 15 w 20"/>
                <a:gd name="T27" fmla="*/ 17 h 27"/>
                <a:gd name="T28" fmla="*/ 10 w 20"/>
                <a:gd name="T29" fmla="*/ 22 h 27"/>
                <a:gd name="T30" fmla="*/ 10 w 20"/>
                <a:gd name="T31" fmla="*/ 22 h 27"/>
                <a:gd name="T32" fmla="*/ 5 w 20"/>
                <a:gd name="T33" fmla="*/ 17 h 27"/>
                <a:gd name="T34" fmla="*/ 6 w 20"/>
                <a:gd name="T3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7"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6" y="27"/>
                    <a:pt x="20" y="22"/>
                    <a:pt x="20" y="17"/>
                  </a:cubicBezTo>
                  <a:cubicBezTo>
                    <a:pt x="20" y="16"/>
                    <a:pt x="19" y="14"/>
                    <a:pt x="18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23"/>
                    <a:pt x="5" y="27"/>
                    <a:pt x="10" y="27"/>
                  </a:cubicBezTo>
                  <a:close/>
                  <a:moveTo>
                    <a:pt x="6" y="15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5" y="20"/>
                    <a:pt x="13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7" y="22"/>
                    <a:pt x="5" y="20"/>
                    <a:pt x="5" y="17"/>
                  </a:cubicBezTo>
                  <a:cubicBezTo>
                    <a:pt x="5" y="16"/>
                    <a:pt x="5" y="15"/>
                    <a:pt x="6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6"/>
            <p:cNvSpPr>
              <a:spLocks noEditPoints="1"/>
            </p:cNvSpPr>
            <p:nvPr/>
          </p:nvSpPr>
          <p:spPr bwMode="auto">
            <a:xfrm>
              <a:off x="4007" y="2007"/>
              <a:ext cx="269" cy="303"/>
            </a:xfrm>
            <a:custGeom>
              <a:avLst/>
              <a:gdLst>
                <a:gd name="T0" fmla="*/ 111 w 114"/>
                <a:gd name="T1" fmla="*/ 123 h 128"/>
                <a:gd name="T2" fmla="*/ 85 w 114"/>
                <a:gd name="T3" fmla="*/ 123 h 128"/>
                <a:gd name="T4" fmla="*/ 85 w 114"/>
                <a:gd name="T5" fmla="*/ 59 h 128"/>
                <a:gd name="T6" fmla="*/ 79 w 114"/>
                <a:gd name="T7" fmla="*/ 53 h 128"/>
                <a:gd name="T8" fmla="*/ 59 w 114"/>
                <a:gd name="T9" fmla="*/ 53 h 128"/>
                <a:gd name="T10" fmla="*/ 59 w 114"/>
                <a:gd name="T11" fmla="*/ 46 h 128"/>
                <a:gd name="T12" fmla="*/ 60 w 114"/>
                <a:gd name="T13" fmla="*/ 46 h 128"/>
                <a:gd name="T14" fmla="*/ 73 w 114"/>
                <a:gd name="T15" fmla="*/ 30 h 128"/>
                <a:gd name="T16" fmla="*/ 71 w 114"/>
                <a:gd name="T17" fmla="*/ 22 h 128"/>
                <a:gd name="T18" fmla="*/ 59 w 114"/>
                <a:gd name="T19" fmla="*/ 1 h 128"/>
                <a:gd name="T20" fmla="*/ 55 w 114"/>
                <a:gd name="T21" fmla="*/ 1 h 128"/>
                <a:gd name="T22" fmla="*/ 43 w 114"/>
                <a:gd name="T23" fmla="*/ 22 h 128"/>
                <a:gd name="T24" fmla="*/ 41 w 114"/>
                <a:gd name="T25" fmla="*/ 30 h 128"/>
                <a:gd name="T26" fmla="*/ 53 w 114"/>
                <a:gd name="T27" fmla="*/ 46 h 128"/>
                <a:gd name="T28" fmla="*/ 55 w 114"/>
                <a:gd name="T29" fmla="*/ 46 h 128"/>
                <a:gd name="T30" fmla="*/ 55 w 114"/>
                <a:gd name="T31" fmla="*/ 53 h 128"/>
                <a:gd name="T32" fmla="*/ 35 w 114"/>
                <a:gd name="T33" fmla="*/ 53 h 128"/>
                <a:gd name="T34" fmla="*/ 29 w 114"/>
                <a:gd name="T35" fmla="*/ 59 h 128"/>
                <a:gd name="T36" fmla="*/ 29 w 114"/>
                <a:gd name="T37" fmla="*/ 123 h 128"/>
                <a:gd name="T38" fmla="*/ 3 w 114"/>
                <a:gd name="T39" fmla="*/ 123 h 128"/>
                <a:gd name="T40" fmla="*/ 0 w 114"/>
                <a:gd name="T41" fmla="*/ 126 h 128"/>
                <a:gd name="T42" fmla="*/ 3 w 114"/>
                <a:gd name="T43" fmla="*/ 128 h 128"/>
                <a:gd name="T44" fmla="*/ 111 w 114"/>
                <a:gd name="T45" fmla="*/ 128 h 128"/>
                <a:gd name="T46" fmla="*/ 114 w 114"/>
                <a:gd name="T47" fmla="*/ 126 h 128"/>
                <a:gd name="T48" fmla="*/ 111 w 114"/>
                <a:gd name="T49" fmla="*/ 123 h 128"/>
                <a:gd name="T50" fmla="*/ 45 w 114"/>
                <a:gd name="T51" fmla="*/ 30 h 128"/>
                <a:gd name="T52" fmla="*/ 47 w 114"/>
                <a:gd name="T53" fmla="*/ 24 h 128"/>
                <a:gd name="T54" fmla="*/ 57 w 114"/>
                <a:gd name="T55" fmla="*/ 7 h 128"/>
                <a:gd name="T56" fmla="*/ 67 w 114"/>
                <a:gd name="T57" fmla="*/ 24 h 128"/>
                <a:gd name="T58" fmla="*/ 68 w 114"/>
                <a:gd name="T59" fmla="*/ 30 h 128"/>
                <a:gd name="T60" fmla="*/ 65 w 114"/>
                <a:gd name="T61" fmla="*/ 38 h 128"/>
                <a:gd name="T62" fmla="*/ 58 w 114"/>
                <a:gd name="T63" fmla="*/ 41 h 128"/>
                <a:gd name="T64" fmla="*/ 57 w 114"/>
                <a:gd name="T65" fmla="*/ 41 h 128"/>
                <a:gd name="T66" fmla="*/ 45 w 114"/>
                <a:gd name="T67" fmla="*/ 30 h 128"/>
                <a:gd name="T68" fmla="*/ 81 w 114"/>
                <a:gd name="T69" fmla="*/ 123 h 128"/>
                <a:gd name="T70" fmla="*/ 48 w 114"/>
                <a:gd name="T71" fmla="*/ 123 h 128"/>
                <a:gd name="T72" fmla="*/ 48 w 114"/>
                <a:gd name="T73" fmla="*/ 70 h 128"/>
                <a:gd name="T74" fmla="*/ 46 w 114"/>
                <a:gd name="T75" fmla="*/ 68 h 128"/>
                <a:gd name="T76" fmla="*/ 43 w 114"/>
                <a:gd name="T77" fmla="*/ 70 h 128"/>
                <a:gd name="T78" fmla="*/ 43 w 114"/>
                <a:gd name="T79" fmla="*/ 123 h 128"/>
                <a:gd name="T80" fmla="*/ 33 w 114"/>
                <a:gd name="T81" fmla="*/ 123 h 128"/>
                <a:gd name="T82" fmla="*/ 33 w 114"/>
                <a:gd name="T83" fmla="*/ 58 h 128"/>
                <a:gd name="T84" fmla="*/ 81 w 114"/>
                <a:gd name="T85" fmla="*/ 58 h 128"/>
                <a:gd name="T86" fmla="*/ 81 w 114"/>
                <a:gd name="T87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8">
                  <a:moveTo>
                    <a:pt x="111" y="123"/>
                  </a:moveTo>
                  <a:cubicBezTo>
                    <a:pt x="85" y="123"/>
                    <a:pt x="85" y="123"/>
                    <a:pt x="85" y="123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5" y="56"/>
                    <a:pt x="82" y="53"/>
                    <a:pt x="7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8" y="44"/>
                    <a:pt x="73" y="37"/>
                    <a:pt x="73" y="30"/>
                  </a:cubicBezTo>
                  <a:cubicBezTo>
                    <a:pt x="73" y="27"/>
                    <a:pt x="72" y="24"/>
                    <a:pt x="71" y="22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6" y="0"/>
                    <a:pt x="55" y="1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4"/>
                    <a:pt x="41" y="27"/>
                    <a:pt x="41" y="30"/>
                  </a:cubicBezTo>
                  <a:cubicBezTo>
                    <a:pt x="41" y="37"/>
                    <a:pt x="46" y="44"/>
                    <a:pt x="53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29" y="56"/>
                    <a:pt x="29" y="59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1" y="123"/>
                    <a:pt x="0" y="125"/>
                    <a:pt x="0" y="126"/>
                  </a:cubicBezTo>
                  <a:cubicBezTo>
                    <a:pt x="0" y="127"/>
                    <a:pt x="1" y="128"/>
                    <a:pt x="3" y="128"/>
                  </a:cubicBezTo>
                  <a:cubicBezTo>
                    <a:pt x="111" y="128"/>
                    <a:pt x="111" y="128"/>
                    <a:pt x="111" y="128"/>
                  </a:cubicBezTo>
                  <a:cubicBezTo>
                    <a:pt x="112" y="128"/>
                    <a:pt x="114" y="127"/>
                    <a:pt x="114" y="126"/>
                  </a:cubicBezTo>
                  <a:cubicBezTo>
                    <a:pt x="114" y="125"/>
                    <a:pt x="112" y="123"/>
                    <a:pt x="111" y="123"/>
                  </a:cubicBezTo>
                  <a:close/>
                  <a:moveTo>
                    <a:pt x="45" y="30"/>
                  </a:moveTo>
                  <a:cubicBezTo>
                    <a:pt x="45" y="28"/>
                    <a:pt x="46" y="26"/>
                    <a:pt x="47" y="24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6"/>
                    <a:pt x="68" y="28"/>
                    <a:pt x="68" y="30"/>
                  </a:cubicBezTo>
                  <a:cubicBezTo>
                    <a:pt x="68" y="33"/>
                    <a:pt x="67" y="36"/>
                    <a:pt x="65" y="38"/>
                  </a:cubicBezTo>
                  <a:cubicBezTo>
                    <a:pt x="63" y="40"/>
                    <a:pt x="61" y="41"/>
                    <a:pt x="58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1" y="41"/>
                    <a:pt x="45" y="36"/>
                    <a:pt x="45" y="30"/>
                  </a:cubicBezTo>
                  <a:close/>
                  <a:moveTo>
                    <a:pt x="81" y="123"/>
                  </a:moveTo>
                  <a:cubicBezTo>
                    <a:pt x="48" y="123"/>
                    <a:pt x="48" y="123"/>
                    <a:pt x="48" y="123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69"/>
                    <a:pt x="47" y="68"/>
                    <a:pt x="46" y="68"/>
                  </a:cubicBezTo>
                  <a:cubicBezTo>
                    <a:pt x="44" y="68"/>
                    <a:pt x="43" y="69"/>
                    <a:pt x="43" y="70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81" y="58"/>
                    <a:pt x="81" y="58"/>
                    <a:pt x="81" y="58"/>
                  </a:cubicBezTo>
                  <a:lnTo>
                    <a:pt x="81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3404" y="2007"/>
              <a:ext cx="265" cy="303"/>
            </a:xfrm>
            <a:custGeom>
              <a:avLst/>
              <a:gdLst>
                <a:gd name="T0" fmla="*/ 69 w 112"/>
                <a:gd name="T1" fmla="*/ 113 h 128"/>
                <a:gd name="T2" fmla="*/ 109 w 112"/>
                <a:gd name="T3" fmla="*/ 113 h 128"/>
                <a:gd name="T4" fmla="*/ 112 w 112"/>
                <a:gd name="T5" fmla="*/ 111 h 128"/>
                <a:gd name="T6" fmla="*/ 110 w 112"/>
                <a:gd name="T7" fmla="*/ 109 h 128"/>
                <a:gd name="T8" fmla="*/ 98 w 112"/>
                <a:gd name="T9" fmla="*/ 92 h 128"/>
                <a:gd name="T10" fmla="*/ 94 w 112"/>
                <a:gd name="T11" fmla="*/ 68 h 128"/>
                <a:gd name="T12" fmla="*/ 94 w 112"/>
                <a:gd name="T13" fmla="*/ 35 h 128"/>
                <a:gd name="T14" fmla="*/ 86 w 112"/>
                <a:gd name="T15" fmla="*/ 22 h 128"/>
                <a:gd name="T16" fmla="*/ 67 w 112"/>
                <a:gd name="T17" fmla="*/ 16 h 128"/>
                <a:gd name="T18" fmla="*/ 66 w 112"/>
                <a:gd name="T19" fmla="*/ 16 h 128"/>
                <a:gd name="T20" fmla="*/ 66 w 112"/>
                <a:gd name="T21" fmla="*/ 14 h 128"/>
                <a:gd name="T22" fmla="*/ 66 w 112"/>
                <a:gd name="T23" fmla="*/ 10 h 128"/>
                <a:gd name="T24" fmla="*/ 56 w 112"/>
                <a:gd name="T25" fmla="*/ 0 h 128"/>
                <a:gd name="T26" fmla="*/ 46 w 112"/>
                <a:gd name="T27" fmla="*/ 10 h 128"/>
                <a:gd name="T28" fmla="*/ 46 w 112"/>
                <a:gd name="T29" fmla="*/ 16 h 128"/>
                <a:gd name="T30" fmla="*/ 45 w 112"/>
                <a:gd name="T31" fmla="*/ 16 h 128"/>
                <a:gd name="T32" fmla="*/ 26 w 112"/>
                <a:gd name="T33" fmla="*/ 22 h 128"/>
                <a:gd name="T34" fmla="*/ 18 w 112"/>
                <a:gd name="T35" fmla="*/ 35 h 128"/>
                <a:gd name="T36" fmla="*/ 18 w 112"/>
                <a:gd name="T37" fmla="*/ 68 h 128"/>
                <a:gd name="T38" fmla="*/ 14 w 112"/>
                <a:gd name="T39" fmla="*/ 92 h 128"/>
                <a:gd name="T40" fmla="*/ 2 w 112"/>
                <a:gd name="T41" fmla="*/ 109 h 128"/>
                <a:gd name="T42" fmla="*/ 0 w 112"/>
                <a:gd name="T43" fmla="*/ 111 h 128"/>
                <a:gd name="T44" fmla="*/ 3 w 112"/>
                <a:gd name="T45" fmla="*/ 113 h 128"/>
                <a:gd name="T46" fmla="*/ 43 w 112"/>
                <a:gd name="T47" fmla="*/ 113 h 128"/>
                <a:gd name="T48" fmla="*/ 43 w 112"/>
                <a:gd name="T49" fmla="*/ 115 h 128"/>
                <a:gd name="T50" fmla="*/ 56 w 112"/>
                <a:gd name="T51" fmla="*/ 128 h 128"/>
                <a:gd name="T52" fmla="*/ 69 w 112"/>
                <a:gd name="T53" fmla="*/ 115 h 128"/>
                <a:gd name="T54" fmla="*/ 69 w 112"/>
                <a:gd name="T55" fmla="*/ 113 h 128"/>
                <a:gd name="T56" fmla="*/ 51 w 112"/>
                <a:gd name="T57" fmla="*/ 10 h 128"/>
                <a:gd name="T58" fmla="*/ 56 w 112"/>
                <a:gd name="T59" fmla="*/ 5 h 128"/>
                <a:gd name="T60" fmla="*/ 61 w 112"/>
                <a:gd name="T61" fmla="*/ 10 h 128"/>
                <a:gd name="T62" fmla="*/ 61 w 112"/>
                <a:gd name="T63" fmla="*/ 16 h 128"/>
                <a:gd name="T64" fmla="*/ 51 w 112"/>
                <a:gd name="T65" fmla="*/ 16 h 128"/>
                <a:gd name="T66" fmla="*/ 51 w 112"/>
                <a:gd name="T67" fmla="*/ 10 h 128"/>
                <a:gd name="T68" fmla="*/ 18 w 112"/>
                <a:gd name="T69" fmla="*/ 92 h 128"/>
                <a:gd name="T70" fmla="*/ 22 w 112"/>
                <a:gd name="T71" fmla="*/ 68 h 128"/>
                <a:gd name="T72" fmla="*/ 22 w 112"/>
                <a:gd name="T73" fmla="*/ 35 h 128"/>
                <a:gd name="T74" fmla="*/ 29 w 112"/>
                <a:gd name="T75" fmla="*/ 26 h 128"/>
                <a:gd name="T76" fmla="*/ 45 w 112"/>
                <a:gd name="T77" fmla="*/ 20 h 128"/>
                <a:gd name="T78" fmla="*/ 66 w 112"/>
                <a:gd name="T79" fmla="*/ 20 h 128"/>
                <a:gd name="T80" fmla="*/ 83 w 112"/>
                <a:gd name="T81" fmla="*/ 26 h 128"/>
                <a:gd name="T82" fmla="*/ 90 w 112"/>
                <a:gd name="T83" fmla="*/ 35 h 128"/>
                <a:gd name="T84" fmla="*/ 90 w 112"/>
                <a:gd name="T85" fmla="*/ 68 h 128"/>
                <a:gd name="T86" fmla="*/ 94 w 112"/>
                <a:gd name="T87" fmla="*/ 92 h 128"/>
                <a:gd name="T88" fmla="*/ 94 w 112"/>
                <a:gd name="T89" fmla="*/ 94 h 128"/>
                <a:gd name="T90" fmla="*/ 18 w 112"/>
                <a:gd name="T91" fmla="*/ 94 h 128"/>
                <a:gd name="T92" fmla="*/ 18 w 112"/>
                <a:gd name="T93" fmla="*/ 92 h 128"/>
                <a:gd name="T94" fmla="*/ 65 w 112"/>
                <a:gd name="T95" fmla="*/ 115 h 128"/>
                <a:gd name="T96" fmla="*/ 56 w 112"/>
                <a:gd name="T97" fmla="*/ 123 h 128"/>
                <a:gd name="T98" fmla="*/ 47 w 112"/>
                <a:gd name="T99" fmla="*/ 115 h 128"/>
                <a:gd name="T100" fmla="*/ 47 w 112"/>
                <a:gd name="T101" fmla="*/ 113 h 128"/>
                <a:gd name="T102" fmla="*/ 65 w 112"/>
                <a:gd name="T103" fmla="*/ 113 h 128"/>
                <a:gd name="T104" fmla="*/ 65 w 112"/>
                <a:gd name="T105" fmla="*/ 115 h 128"/>
                <a:gd name="T106" fmla="*/ 11 w 112"/>
                <a:gd name="T107" fmla="*/ 109 h 128"/>
                <a:gd name="T108" fmla="*/ 12 w 112"/>
                <a:gd name="T109" fmla="*/ 106 h 128"/>
                <a:gd name="T110" fmla="*/ 16 w 112"/>
                <a:gd name="T111" fmla="*/ 99 h 128"/>
                <a:gd name="T112" fmla="*/ 16 w 112"/>
                <a:gd name="T113" fmla="*/ 99 h 128"/>
                <a:gd name="T114" fmla="*/ 96 w 112"/>
                <a:gd name="T115" fmla="*/ 99 h 128"/>
                <a:gd name="T116" fmla="*/ 96 w 112"/>
                <a:gd name="T117" fmla="*/ 99 h 128"/>
                <a:gd name="T118" fmla="*/ 100 w 112"/>
                <a:gd name="T119" fmla="*/ 106 h 128"/>
                <a:gd name="T120" fmla="*/ 101 w 112"/>
                <a:gd name="T121" fmla="*/ 109 h 128"/>
                <a:gd name="T122" fmla="*/ 11 w 112"/>
                <a:gd name="T123" fmla="*/ 10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8">
                  <a:moveTo>
                    <a:pt x="69" y="113"/>
                  </a:moveTo>
                  <a:cubicBezTo>
                    <a:pt x="109" y="113"/>
                    <a:pt x="109" y="113"/>
                    <a:pt x="109" y="113"/>
                  </a:cubicBezTo>
                  <a:cubicBezTo>
                    <a:pt x="111" y="113"/>
                    <a:pt x="112" y="112"/>
                    <a:pt x="112" y="111"/>
                  </a:cubicBezTo>
                  <a:cubicBezTo>
                    <a:pt x="112" y="110"/>
                    <a:pt x="111" y="109"/>
                    <a:pt x="110" y="109"/>
                  </a:cubicBezTo>
                  <a:cubicBezTo>
                    <a:pt x="106" y="108"/>
                    <a:pt x="102" y="102"/>
                    <a:pt x="98" y="92"/>
                  </a:cubicBezTo>
                  <a:cubicBezTo>
                    <a:pt x="95" y="82"/>
                    <a:pt x="94" y="72"/>
                    <a:pt x="94" y="6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0"/>
                    <a:pt x="91" y="26"/>
                    <a:pt x="86" y="22"/>
                  </a:cubicBezTo>
                  <a:cubicBezTo>
                    <a:pt x="81" y="19"/>
                    <a:pt x="75" y="17"/>
                    <a:pt x="6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6" y="4"/>
                    <a:pt x="61" y="0"/>
                    <a:pt x="56" y="0"/>
                  </a:cubicBezTo>
                  <a:cubicBezTo>
                    <a:pt x="51" y="0"/>
                    <a:pt x="46" y="4"/>
                    <a:pt x="46" y="10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37" y="17"/>
                    <a:pt x="31" y="19"/>
                    <a:pt x="26" y="22"/>
                  </a:cubicBezTo>
                  <a:cubicBezTo>
                    <a:pt x="21" y="26"/>
                    <a:pt x="18" y="30"/>
                    <a:pt x="18" y="35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72"/>
                    <a:pt x="17" y="82"/>
                    <a:pt x="14" y="92"/>
                  </a:cubicBezTo>
                  <a:cubicBezTo>
                    <a:pt x="10" y="102"/>
                    <a:pt x="6" y="108"/>
                    <a:pt x="2" y="109"/>
                  </a:cubicBezTo>
                  <a:cubicBezTo>
                    <a:pt x="1" y="109"/>
                    <a:pt x="0" y="110"/>
                    <a:pt x="0" y="111"/>
                  </a:cubicBezTo>
                  <a:cubicBezTo>
                    <a:pt x="0" y="112"/>
                    <a:pt x="1" y="113"/>
                    <a:pt x="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3" y="122"/>
                    <a:pt x="49" y="128"/>
                    <a:pt x="56" y="128"/>
                  </a:cubicBezTo>
                  <a:cubicBezTo>
                    <a:pt x="63" y="128"/>
                    <a:pt x="69" y="122"/>
                    <a:pt x="69" y="115"/>
                  </a:cubicBezTo>
                  <a:lnTo>
                    <a:pt x="69" y="113"/>
                  </a:lnTo>
                  <a:close/>
                  <a:moveTo>
                    <a:pt x="51" y="10"/>
                  </a:moveTo>
                  <a:cubicBezTo>
                    <a:pt x="51" y="7"/>
                    <a:pt x="53" y="5"/>
                    <a:pt x="56" y="5"/>
                  </a:cubicBezTo>
                  <a:cubicBezTo>
                    <a:pt x="59" y="5"/>
                    <a:pt x="61" y="7"/>
                    <a:pt x="61" y="10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1" y="16"/>
                    <a:pt x="51" y="16"/>
                    <a:pt x="51" y="16"/>
                  </a:cubicBezTo>
                  <a:lnTo>
                    <a:pt x="51" y="10"/>
                  </a:lnTo>
                  <a:close/>
                  <a:moveTo>
                    <a:pt x="18" y="92"/>
                  </a:moveTo>
                  <a:cubicBezTo>
                    <a:pt x="21" y="83"/>
                    <a:pt x="22" y="73"/>
                    <a:pt x="22" y="6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1"/>
                    <a:pt x="26" y="28"/>
                    <a:pt x="29" y="26"/>
                  </a:cubicBezTo>
                  <a:cubicBezTo>
                    <a:pt x="33" y="24"/>
                    <a:pt x="39" y="21"/>
                    <a:pt x="45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73" y="21"/>
                    <a:pt x="79" y="24"/>
                    <a:pt x="83" y="26"/>
                  </a:cubicBezTo>
                  <a:cubicBezTo>
                    <a:pt x="86" y="28"/>
                    <a:pt x="90" y="31"/>
                    <a:pt x="90" y="35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90" y="73"/>
                    <a:pt x="91" y="83"/>
                    <a:pt x="94" y="92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18" y="94"/>
                    <a:pt x="18" y="94"/>
                    <a:pt x="18" y="94"/>
                  </a:cubicBezTo>
                  <a:lnTo>
                    <a:pt x="18" y="92"/>
                  </a:lnTo>
                  <a:close/>
                  <a:moveTo>
                    <a:pt x="65" y="115"/>
                  </a:moveTo>
                  <a:cubicBezTo>
                    <a:pt x="65" y="119"/>
                    <a:pt x="61" y="123"/>
                    <a:pt x="56" y="123"/>
                  </a:cubicBezTo>
                  <a:cubicBezTo>
                    <a:pt x="51" y="123"/>
                    <a:pt x="47" y="119"/>
                    <a:pt x="47" y="115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65" y="113"/>
                    <a:pt x="65" y="113"/>
                    <a:pt x="65" y="113"/>
                  </a:cubicBezTo>
                  <a:lnTo>
                    <a:pt x="65" y="115"/>
                  </a:lnTo>
                  <a:close/>
                  <a:moveTo>
                    <a:pt x="11" y="109"/>
                  </a:moveTo>
                  <a:cubicBezTo>
                    <a:pt x="12" y="106"/>
                    <a:pt x="12" y="106"/>
                    <a:pt x="12" y="106"/>
                  </a:cubicBezTo>
                  <a:cubicBezTo>
                    <a:pt x="14" y="105"/>
                    <a:pt x="15" y="102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7" y="102"/>
                    <a:pt x="98" y="105"/>
                    <a:pt x="100" y="106"/>
                  </a:cubicBezTo>
                  <a:cubicBezTo>
                    <a:pt x="101" y="109"/>
                    <a:pt x="101" y="109"/>
                    <a:pt x="101" y="109"/>
                  </a:cubicBezTo>
                  <a:lnTo>
                    <a:pt x="11" y="10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2796" y="2007"/>
              <a:ext cx="269" cy="303"/>
            </a:xfrm>
            <a:custGeom>
              <a:avLst/>
              <a:gdLst>
                <a:gd name="T0" fmla="*/ 111 w 114"/>
                <a:gd name="T1" fmla="*/ 53 h 128"/>
                <a:gd name="T2" fmla="*/ 111 w 114"/>
                <a:gd name="T3" fmla="*/ 53 h 128"/>
                <a:gd name="T4" fmla="*/ 79 w 114"/>
                <a:gd name="T5" fmla="*/ 18 h 128"/>
                <a:gd name="T6" fmla="*/ 78 w 114"/>
                <a:gd name="T7" fmla="*/ 17 h 128"/>
                <a:gd name="T8" fmla="*/ 78 w 114"/>
                <a:gd name="T9" fmla="*/ 2 h 128"/>
                <a:gd name="T10" fmla="*/ 76 w 114"/>
                <a:gd name="T11" fmla="*/ 0 h 128"/>
                <a:gd name="T12" fmla="*/ 38 w 114"/>
                <a:gd name="T13" fmla="*/ 0 h 128"/>
                <a:gd name="T14" fmla="*/ 36 w 114"/>
                <a:gd name="T15" fmla="*/ 2 h 128"/>
                <a:gd name="T16" fmla="*/ 36 w 114"/>
                <a:gd name="T17" fmla="*/ 17 h 128"/>
                <a:gd name="T18" fmla="*/ 35 w 114"/>
                <a:gd name="T19" fmla="*/ 18 h 128"/>
                <a:gd name="T20" fmla="*/ 0 w 114"/>
                <a:gd name="T21" fmla="*/ 71 h 128"/>
                <a:gd name="T22" fmla="*/ 57 w 114"/>
                <a:gd name="T23" fmla="*/ 128 h 128"/>
                <a:gd name="T24" fmla="*/ 111 w 114"/>
                <a:gd name="T25" fmla="*/ 89 h 128"/>
                <a:gd name="T26" fmla="*/ 111 w 114"/>
                <a:gd name="T27" fmla="*/ 88 h 128"/>
                <a:gd name="T28" fmla="*/ 114 w 114"/>
                <a:gd name="T29" fmla="*/ 71 h 128"/>
                <a:gd name="T30" fmla="*/ 111 w 114"/>
                <a:gd name="T31" fmla="*/ 53 h 128"/>
                <a:gd name="T32" fmla="*/ 41 w 114"/>
                <a:gd name="T33" fmla="*/ 5 h 128"/>
                <a:gd name="T34" fmla="*/ 73 w 114"/>
                <a:gd name="T35" fmla="*/ 5 h 128"/>
                <a:gd name="T36" fmla="*/ 73 w 114"/>
                <a:gd name="T37" fmla="*/ 19 h 128"/>
                <a:gd name="T38" fmla="*/ 72 w 114"/>
                <a:gd name="T39" fmla="*/ 19 h 128"/>
                <a:gd name="T40" fmla="*/ 67 w 114"/>
                <a:gd name="T41" fmla="*/ 15 h 128"/>
                <a:gd name="T42" fmla="*/ 62 w 114"/>
                <a:gd name="T43" fmla="*/ 15 h 128"/>
                <a:gd name="T44" fmla="*/ 57 w 114"/>
                <a:gd name="T45" fmla="*/ 19 h 128"/>
                <a:gd name="T46" fmla="*/ 52 w 114"/>
                <a:gd name="T47" fmla="*/ 15 h 128"/>
                <a:gd name="T48" fmla="*/ 47 w 114"/>
                <a:gd name="T49" fmla="*/ 15 h 128"/>
                <a:gd name="T50" fmla="*/ 42 w 114"/>
                <a:gd name="T51" fmla="*/ 19 h 128"/>
                <a:gd name="T52" fmla="*/ 41 w 114"/>
                <a:gd name="T53" fmla="*/ 19 h 128"/>
                <a:gd name="T54" fmla="*/ 41 w 114"/>
                <a:gd name="T55" fmla="*/ 5 h 128"/>
                <a:gd name="T56" fmla="*/ 107 w 114"/>
                <a:gd name="T57" fmla="*/ 87 h 128"/>
                <a:gd name="T58" fmla="*/ 99 w 114"/>
                <a:gd name="T59" fmla="*/ 102 h 128"/>
                <a:gd name="T60" fmla="*/ 88 w 114"/>
                <a:gd name="T61" fmla="*/ 113 h 128"/>
                <a:gd name="T62" fmla="*/ 57 w 114"/>
                <a:gd name="T63" fmla="*/ 123 h 128"/>
                <a:gd name="T64" fmla="*/ 36 w 114"/>
                <a:gd name="T65" fmla="*/ 119 h 128"/>
                <a:gd name="T66" fmla="*/ 20 w 114"/>
                <a:gd name="T67" fmla="*/ 108 h 128"/>
                <a:gd name="T68" fmla="*/ 8 w 114"/>
                <a:gd name="T69" fmla="*/ 91 h 128"/>
                <a:gd name="T70" fmla="*/ 4 w 114"/>
                <a:gd name="T71" fmla="*/ 71 h 128"/>
                <a:gd name="T72" fmla="*/ 13 w 114"/>
                <a:gd name="T73" fmla="*/ 41 h 128"/>
                <a:gd name="T74" fmla="*/ 24 w 114"/>
                <a:gd name="T75" fmla="*/ 30 h 128"/>
                <a:gd name="T76" fmla="*/ 34 w 114"/>
                <a:gd name="T77" fmla="*/ 23 h 128"/>
                <a:gd name="T78" fmla="*/ 35 w 114"/>
                <a:gd name="T79" fmla="*/ 23 h 128"/>
                <a:gd name="T80" fmla="*/ 42 w 114"/>
                <a:gd name="T81" fmla="*/ 23 h 128"/>
                <a:gd name="T82" fmla="*/ 49 w 114"/>
                <a:gd name="T83" fmla="*/ 21 h 128"/>
                <a:gd name="T84" fmla="*/ 50 w 114"/>
                <a:gd name="T85" fmla="*/ 20 h 128"/>
                <a:gd name="T86" fmla="*/ 51 w 114"/>
                <a:gd name="T87" fmla="*/ 21 h 128"/>
                <a:gd name="T88" fmla="*/ 64 w 114"/>
                <a:gd name="T89" fmla="*/ 21 h 128"/>
                <a:gd name="T90" fmla="*/ 64 w 114"/>
                <a:gd name="T91" fmla="*/ 20 h 128"/>
                <a:gd name="T92" fmla="*/ 65 w 114"/>
                <a:gd name="T93" fmla="*/ 21 h 128"/>
                <a:gd name="T94" fmla="*/ 72 w 114"/>
                <a:gd name="T95" fmla="*/ 23 h 128"/>
                <a:gd name="T96" fmla="*/ 80 w 114"/>
                <a:gd name="T97" fmla="*/ 23 h 128"/>
                <a:gd name="T98" fmla="*/ 87 w 114"/>
                <a:gd name="T99" fmla="*/ 27 h 128"/>
                <a:gd name="T100" fmla="*/ 95 w 114"/>
                <a:gd name="T101" fmla="*/ 35 h 128"/>
                <a:gd name="T102" fmla="*/ 102 w 114"/>
                <a:gd name="T103" fmla="*/ 44 h 128"/>
                <a:gd name="T104" fmla="*/ 107 w 114"/>
                <a:gd name="T105" fmla="*/ 54 h 128"/>
                <a:gd name="T106" fmla="*/ 110 w 114"/>
                <a:gd name="T107" fmla="*/ 71 h 128"/>
                <a:gd name="T108" fmla="*/ 107 w 114"/>
                <a:gd name="T109" fmla="*/ 8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4" h="128">
                  <a:moveTo>
                    <a:pt x="111" y="53"/>
                  </a:moveTo>
                  <a:cubicBezTo>
                    <a:pt x="111" y="53"/>
                    <a:pt x="111" y="53"/>
                    <a:pt x="111" y="53"/>
                  </a:cubicBezTo>
                  <a:cubicBezTo>
                    <a:pt x="106" y="37"/>
                    <a:pt x="94" y="24"/>
                    <a:pt x="79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7" y="0"/>
                    <a:pt x="7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1"/>
                    <a:pt x="36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14" y="27"/>
                    <a:pt x="0" y="47"/>
                    <a:pt x="0" y="71"/>
                  </a:cubicBezTo>
                  <a:cubicBezTo>
                    <a:pt x="0" y="102"/>
                    <a:pt x="25" y="128"/>
                    <a:pt x="57" y="128"/>
                  </a:cubicBezTo>
                  <a:cubicBezTo>
                    <a:pt x="82" y="128"/>
                    <a:pt x="104" y="112"/>
                    <a:pt x="111" y="89"/>
                  </a:cubicBezTo>
                  <a:cubicBezTo>
                    <a:pt x="111" y="88"/>
                    <a:pt x="111" y="88"/>
                    <a:pt x="111" y="88"/>
                  </a:cubicBezTo>
                  <a:cubicBezTo>
                    <a:pt x="113" y="83"/>
                    <a:pt x="114" y="77"/>
                    <a:pt x="114" y="71"/>
                  </a:cubicBezTo>
                  <a:cubicBezTo>
                    <a:pt x="114" y="65"/>
                    <a:pt x="113" y="59"/>
                    <a:pt x="111" y="53"/>
                  </a:cubicBezTo>
                  <a:close/>
                  <a:moveTo>
                    <a:pt x="41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0" y="19"/>
                    <a:pt x="68" y="17"/>
                    <a:pt x="67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7"/>
                    <a:pt x="59" y="19"/>
                    <a:pt x="57" y="19"/>
                  </a:cubicBezTo>
                  <a:cubicBezTo>
                    <a:pt x="55" y="19"/>
                    <a:pt x="53" y="17"/>
                    <a:pt x="52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7"/>
                    <a:pt x="45" y="19"/>
                    <a:pt x="42" y="19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41" y="5"/>
                  </a:lnTo>
                  <a:close/>
                  <a:moveTo>
                    <a:pt x="107" y="87"/>
                  </a:moveTo>
                  <a:cubicBezTo>
                    <a:pt x="105" y="93"/>
                    <a:pt x="103" y="97"/>
                    <a:pt x="99" y="102"/>
                  </a:cubicBezTo>
                  <a:cubicBezTo>
                    <a:pt x="96" y="106"/>
                    <a:pt x="92" y="110"/>
                    <a:pt x="88" y="113"/>
                  </a:cubicBezTo>
                  <a:cubicBezTo>
                    <a:pt x="79" y="120"/>
                    <a:pt x="68" y="123"/>
                    <a:pt x="57" y="123"/>
                  </a:cubicBezTo>
                  <a:cubicBezTo>
                    <a:pt x="50" y="123"/>
                    <a:pt x="43" y="122"/>
                    <a:pt x="36" y="119"/>
                  </a:cubicBezTo>
                  <a:cubicBezTo>
                    <a:pt x="30" y="117"/>
                    <a:pt x="25" y="113"/>
                    <a:pt x="20" y="108"/>
                  </a:cubicBezTo>
                  <a:cubicBezTo>
                    <a:pt x="15" y="103"/>
                    <a:pt x="11" y="98"/>
                    <a:pt x="8" y="91"/>
                  </a:cubicBezTo>
                  <a:cubicBezTo>
                    <a:pt x="6" y="85"/>
                    <a:pt x="4" y="78"/>
                    <a:pt x="4" y="71"/>
                  </a:cubicBezTo>
                  <a:cubicBezTo>
                    <a:pt x="4" y="60"/>
                    <a:pt x="7" y="50"/>
                    <a:pt x="13" y="41"/>
                  </a:cubicBezTo>
                  <a:cubicBezTo>
                    <a:pt x="16" y="37"/>
                    <a:pt x="20" y="33"/>
                    <a:pt x="24" y="30"/>
                  </a:cubicBezTo>
                  <a:cubicBezTo>
                    <a:pt x="27" y="27"/>
                    <a:pt x="30" y="25"/>
                    <a:pt x="34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5" y="23"/>
                    <a:pt x="47" y="22"/>
                    <a:pt x="49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4" y="24"/>
                    <a:pt x="60" y="24"/>
                    <a:pt x="64" y="21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70" y="23"/>
                    <a:pt x="72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2" y="25"/>
                    <a:pt x="85" y="26"/>
                    <a:pt x="87" y="27"/>
                  </a:cubicBezTo>
                  <a:cubicBezTo>
                    <a:pt x="90" y="30"/>
                    <a:pt x="93" y="32"/>
                    <a:pt x="95" y="35"/>
                  </a:cubicBezTo>
                  <a:cubicBezTo>
                    <a:pt x="98" y="38"/>
                    <a:pt x="100" y="41"/>
                    <a:pt x="102" y="44"/>
                  </a:cubicBezTo>
                  <a:cubicBezTo>
                    <a:pt x="104" y="47"/>
                    <a:pt x="106" y="50"/>
                    <a:pt x="107" y="54"/>
                  </a:cubicBezTo>
                  <a:cubicBezTo>
                    <a:pt x="109" y="60"/>
                    <a:pt x="110" y="65"/>
                    <a:pt x="110" y="71"/>
                  </a:cubicBezTo>
                  <a:cubicBezTo>
                    <a:pt x="110" y="76"/>
                    <a:pt x="109" y="82"/>
                    <a:pt x="107" y="8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2829" y="2168"/>
              <a:ext cx="106" cy="107"/>
            </a:xfrm>
            <a:custGeom>
              <a:avLst/>
              <a:gdLst>
                <a:gd name="T0" fmla="*/ 43 w 45"/>
                <a:gd name="T1" fmla="*/ 41 h 45"/>
                <a:gd name="T2" fmla="*/ 28 w 45"/>
                <a:gd name="T3" fmla="*/ 38 h 45"/>
                <a:gd name="T4" fmla="*/ 16 w 45"/>
                <a:gd name="T5" fmla="*/ 29 h 45"/>
                <a:gd name="T6" fmla="*/ 7 w 45"/>
                <a:gd name="T7" fmla="*/ 17 h 45"/>
                <a:gd name="T8" fmla="*/ 4 w 45"/>
                <a:gd name="T9" fmla="*/ 2 h 45"/>
                <a:gd name="T10" fmla="*/ 2 w 45"/>
                <a:gd name="T11" fmla="*/ 0 h 45"/>
                <a:gd name="T12" fmla="*/ 0 w 45"/>
                <a:gd name="T13" fmla="*/ 2 h 45"/>
                <a:gd name="T14" fmla="*/ 43 w 45"/>
                <a:gd name="T15" fmla="*/ 45 h 45"/>
                <a:gd name="T16" fmla="*/ 45 w 45"/>
                <a:gd name="T17" fmla="*/ 43 h 45"/>
                <a:gd name="T18" fmla="*/ 43 w 45"/>
                <a:gd name="T19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43" y="41"/>
                  </a:moveTo>
                  <a:cubicBezTo>
                    <a:pt x="38" y="41"/>
                    <a:pt x="33" y="40"/>
                    <a:pt x="28" y="38"/>
                  </a:cubicBezTo>
                  <a:cubicBezTo>
                    <a:pt x="23" y="36"/>
                    <a:pt x="19" y="33"/>
                    <a:pt x="16" y="29"/>
                  </a:cubicBezTo>
                  <a:cubicBezTo>
                    <a:pt x="12" y="26"/>
                    <a:pt x="9" y="22"/>
                    <a:pt x="7" y="17"/>
                  </a:cubicBezTo>
                  <a:cubicBezTo>
                    <a:pt x="5" y="12"/>
                    <a:pt x="4" y="7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6"/>
                    <a:pt x="19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42"/>
                    <a:pt x="44" y="41"/>
                    <a:pt x="43" y="4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2320" y="2227"/>
              <a:ext cx="15" cy="10"/>
            </a:xfrm>
            <a:custGeom>
              <a:avLst/>
              <a:gdLst>
                <a:gd name="T0" fmla="*/ 3 w 6"/>
                <a:gd name="T1" fmla="*/ 0 h 4"/>
                <a:gd name="T2" fmla="*/ 2 w 6"/>
                <a:gd name="T3" fmla="*/ 0 h 4"/>
                <a:gd name="T4" fmla="*/ 1 w 6"/>
                <a:gd name="T5" fmla="*/ 3 h 4"/>
                <a:gd name="T6" fmla="*/ 4 w 6"/>
                <a:gd name="T7" fmla="*/ 4 h 4"/>
                <a:gd name="T8" fmla="*/ 5 w 6"/>
                <a:gd name="T9" fmla="*/ 1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3"/>
                    <a:pt x="6" y="2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2228" y="2182"/>
              <a:ext cx="12" cy="12"/>
            </a:xfrm>
            <a:custGeom>
              <a:avLst/>
              <a:gdLst>
                <a:gd name="T0" fmla="*/ 0 w 5"/>
                <a:gd name="T1" fmla="*/ 3 h 5"/>
                <a:gd name="T2" fmla="*/ 1 w 5"/>
                <a:gd name="T3" fmla="*/ 4 h 5"/>
                <a:gd name="T4" fmla="*/ 4 w 5"/>
                <a:gd name="T5" fmla="*/ 4 h 5"/>
                <a:gd name="T6" fmla="*/ 4 w 5"/>
                <a:gd name="T7" fmla="*/ 1 h 5"/>
                <a:gd name="T8" fmla="*/ 4 w 5"/>
                <a:gd name="T9" fmla="*/ 1 h 5"/>
                <a:gd name="T10" fmla="*/ 1 w 5"/>
                <a:gd name="T11" fmla="*/ 0 h 5"/>
                <a:gd name="T12" fmla="*/ 0 w 5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3" y="5"/>
                    <a:pt x="4" y="4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2214" y="2130"/>
              <a:ext cx="12" cy="10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2 h 4"/>
                <a:gd name="T4" fmla="*/ 0 w 5"/>
                <a:gd name="T5" fmla="*/ 2 h 4"/>
                <a:gd name="T6" fmla="*/ 2 w 5"/>
                <a:gd name="T7" fmla="*/ 4 h 4"/>
                <a:gd name="T8" fmla="*/ 5 w 5"/>
                <a:gd name="T9" fmla="*/ 2 h 4"/>
                <a:gd name="T10" fmla="*/ 5 w 5"/>
                <a:gd name="T11" fmla="*/ 2 h 4"/>
                <a:gd name="T12" fmla="*/ 2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2228" y="2076"/>
              <a:ext cx="12" cy="12"/>
            </a:xfrm>
            <a:custGeom>
              <a:avLst/>
              <a:gdLst>
                <a:gd name="T0" fmla="*/ 4 w 5"/>
                <a:gd name="T1" fmla="*/ 1 h 5"/>
                <a:gd name="T2" fmla="*/ 1 w 5"/>
                <a:gd name="T3" fmla="*/ 2 h 5"/>
                <a:gd name="T4" fmla="*/ 0 w 5"/>
                <a:gd name="T5" fmla="*/ 2 h 5"/>
                <a:gd name="T6" fmla="*/ 1 w 5"/>
                <a:gd name="T7" fmla="*/ 5 h 5"/>
                <a:gd name="T8" fmla="*/ 4 w 5"/>
                <a:gd name="T9" fmla="*/ 4 h 5"/>
                <a:gd name="T10" fmla="*/ 4 w 5"/>
                <a:gd name="T11" fmla="*/ 4 h 5"/>
                <a:gd name="T12" fmla="*/ 4 w 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2320" y="2024"/>
              <a:ext cx="10" cy="12"/>
            </a:xfrm>
            <a:custGeom>
              <a:avLst/>
              <a:gdLst>
                <a:gd name="T0" fmla="*/ 2 w 4"/>
                <a:gd name="T1" fmla="*/ 0 h 5"/>
                <a:gd name="T2" fmla="*/ 2 w 4"/>
                <a:gd name="T3" fmla="*/ 0 h 5"/>
                <a:gd name="T4" fmla="*/ 0 w 4"/>
                <a:gd name="T5" fmla="*/ 3 h 5"/>
                <a:gd name="T6" fmla="*/ 2 w 4"/>
                <a:gd name="T7" fmla="*/ 5 h 5"/>
                <a:gd name="T8" fmla="*/ 4 w 4"/>
                <a:gd name="T9" fmla="*/ 3 h 5"/>
                <a:gd name="T10" fmla="*/ 2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2266" y="2038"/>
              <a:ext cx="12" cy="12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1 h 5"/>
                <a:gd name="T4" fmla="*/ 1 w 5"/>
                <a:gd name="T5" fmla="*/ 4 h 5"/>
                <a:gd name="T6" fmla="*/ 4 w 5"/>
                <a:gd name="T7" fmla="*/ 5 h 5"/>
                <a:gd name="T8" fmla="*/ 4 w 5"/>
                <a:gd name="T9" fmla="*/ 5 h 5"/>
                <a:gd name="T10" fmla="*/ 5 w 5"/>
                <a:gd name="T11" fmla="*/ 2 h 5"/>
                <a:gd name="T12" fmla="*/ 2 w 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2373" y="2038"/>
              <a:ext cx="11" cy="12"/>
            </a:xfrm>
            <a:custGeom>
              <a:avLst/>
              <a:gdLst>
                <a:gd name="T0" fmla="*/ 3 w 5"/>
                <a:gd name="T1" fmla="*/ 1 h 5"/>
                <a:gd name="T2" fmla="*/ 3 w 5"/>
                <a:gd name="T3" fmla="*/ 1 h 5"/>
                <a:gd name="T4" fmla="*/ 0 w 5"/>
                <a:gd name="T5" fmla="*/ 2 h 5"/>
                <a:gd name="T6" fmla="*/ 1 w 5"/>
                <a:gd name="T7" fmla="*/ 5 h 5"/>
                <a:gd name="T8" fmla="*/ 1 w 5"/>
                <a:gd name="T9" fmla="*/ 5 h 5"/>
                <a:gd name="T10" fmla="*/ 4 w 5"/>
                <a:gd name="T11" fmla="*/ 4 h 5"/>
                <a:gd name="T12" fmla="*/ 3 w 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2410" y="2076"/>
              <a:ext cx="12" cy="12"/>
            </a:xfrm>
            <a:custGeom>
              <a:avLst/>
              <a:gdLst>
                <a:gd name="T0" fmla="*/ 5 w 5"/>
                <a:gd name="T1" fmla="*/ 2 h 5"/>
                <a:gd name="T2" fmla="*/ 4 w 5"/>
                <a:gd name="T3" fmla="*/ 2 h 5"/>
                <a:gd name="T4" fmla="*/ 1 w 5"/>
                <a:gd name="T5" fmla="*/ 1 h 5"/>
                <a:gd name="T6" fmla="*/ 1 w 5"/>
                <a:gd name="T7" fmla="*/ 4 h 5"/>
                <a:gd name="T8" fmla="*/ 1 w 5"/>
                <a:gd name="T9" fmla="*/ 4 h 5"/>
                <a:gd name="T10" fmla="*/ 4 w 5"/>
                <a:gd name="T11" fmla="*/ 5 h 5"/>
                <a:gd name="T12" fmla="*/ 5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3" y="5"/>
                    <a:pt x="4" y="5"/>
                  </a:cubicBezTo>
                  <a:cubicBezTo>
                    <a:pt x="5" y="4"/>
                    <a:pt x="5" y="3"/>
                    <a:pt x="5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425" y="2130"/>
              <a:ext cx="11" cy="10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2 h 4"/>
                <a:gd name="T4" fmla="*/ 2 w 5"/>
                <a:gd name="T5" fmla="*/ 4 h 4"/>
                <a:gd name="T6" fmla="*/ 5 w 5"/>
                <a:gd name="T7" fmla="*/ 2 h 4"/>
                <a:gd name="T8" fmla="*/ 5 w 5"/>
                <a:gd name="T9" fmla="*/ 2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2410" y="2182"/>
              <a:ext cx="12" cy="12"/>
            </a:xfrm>
            <a:custGeom>
              <a:avLst/>
              <a:gdLst>
                <a:gd name="T0" fmla="*/ 4 w 5"/>
                <a:gd name="T1" fmla="*/ 0 h 5"/>
                <a:gd name="T2" fmla="*/ 1 w 5"/>
                <a:gd name="T3" fmla="*/ 1 h 5"/>
                <a:gd name="T4" fmla="*/ 1 w 5"/>
                <a:gd name="T5" fmla="*/ 1 h 5"/>
                <a:gd name="T6" fmla="*/ 1 w 5"/>
                <a:gd name="T7" fmla="*/ 4 h 5"/>
                <a:gd name="T8" fmla="*/ 4 w 5"/>
                <a:gd name="T9" fmla="*/ 4 h 5"/>
                <a:gd name="T10" fmla="*/ 5 w 5"/>
                <a:gd name="T11" fmla="*/ 3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0"/>
            <p:cNvSpPr>
              <a:spLocks noEditPoints="1"/>
            </p:cNvSpPr>
            <p:nvPr/>
          </p:nvSpPr>
          <p:spPr bwMode="auto">
            <a:xfrm>
              <a:off x="2198" y="2007"/>
              <a:ext cx="255" cy="306"/>
            </a:xfrm>
            <a:custGeom>
              <a:avLst/>
              <a:gdLst>
                <a:gd name="T0" fmla="*/ 23 w 108"/>
                <a:gd name="T1" fmla="*/ 99 h 129"/>
                <a:gd name="T2" fmla="*/ 33 w 108"/>
                <a:gd name="T3" fmla="*/ 112 h 129"/>
                <a:gd name="T4" fmla="*/ 33 w 108"/>
                <a:gd name="T5" fmla="*/ 119 h 129"/>
                <a:gd name="T6" fmla="*/ 41 w 108"/>
                <a:gd name="T7" fmla="*/ 122 h 129"/>
                <a:gd name="T8" fmla="*/ 50 w 108"/>
                <a:gd name="T9" fmla="*/ 126 h 129"/>
                <a:gd name="T10" fmla="*/ 65 w 108"/>
                <a:gd name="T11" fmla="*/ 127 h 129"/>
                <a:gd name="T12" fmla="*/ 75 w 108"/>
                <a:gd name="T13" fmla="*/ 122 h 129"/>
                <a:gd name="T14" fmla="*/ 77 w 108"/>
                <a:gd name="T15" fmla="*/ 116 h 129"/>
                <a:gd name="T16" fmla="*/ 86 w 108"/>
                <a:gd name="T17" fmla="*/ 104 h 129"/>
                <a:gd name="T18" fmla="*/ 108 w 108"/>
                <a:gd name="T19" fmla="*/ 54 h 129"/>
                <a:gd name="T20" fmla="*/ 77 w 108"/>
                <a:gd name="T21" fmla="*/ 108 h 129"/>
                <a:gd name="T22" fmla="*/ 67 w 108"/>
                <a:gd name="T23" fmla="*/ 118 h 129"/>
                <a:gd name="T24" fmla="*/ 47 w 108"/>
                <a:gd name="T25" fmla="*/ 123 h 129"/>
                <a:gd name="T26" fmla="*/ 43 w 108"/>
                <a:gd name="T27" fmla="*/ 108 h 129"/>
                <a:gd name="T28" fmla="*/ 28 w 108"/>
                <a:gd name="T29" fmla="*/ 78 h 129"/>
                <a:gd name="T30" fmla="*/ 55 w 108"/>
                <a:gd name="T31" fmla="*/ 84 h 129"/>
                <a:gd name="T32" fmla="*/ 81 w 108"/>
                <a:gd name="T33" fmla="*/ 78 h 129"/>
                <a:gd name="T34" fmla="*/ 83 w 108"/>
                <a:gd name="T35" fmla="*/ 71 h 129"/>
                <a:gd name="T36" fmla="*/ 55 w 108"/>
                <a:gd name="T37" fmla="*/ 78 h 129"/>
                <a:gd name="T38" fmla="*/ 26 w 108"/>
                <a:gd name="T39" fmla="*/ 72 h 129"/>
                <a:gd name="T40" fmla="*/ 19 w 108"/>
                <a:gd name="T41" fmla="*/ 54 h 129"/>
                <a:gd name="T42" fmla="*/ 79 w 108"/>
                <a:gd name="T43" fmla="*/ 30 h 129"/>
                <a:gd name="T44" fmla="*/ 84 w 108"/>
                <a:gd name="T45" fmla="*/ 72 h 129"/>
                <a:gd name="T46" fmla="*/ 104 w 108"/>
                <a:gd name="T47" fmla="*/ 54 h 129"/>
                <a:gd name="T48" fmla="*/ 97 w 108"/>
                <a:gd name="T49" fmla="*/ 79 h 129"/>
                <a:gd name="T50" fmla="*/ 86 w 108"/>
                <a:gd name="T51" fmla="*/ 92 h 129"/>
                <a:gd name="T52" fmla="*/ 88 w 108"/>
                <a:gd name="T53" fmla="*/ 74 h 129"/>
                <a:gd name="T54" fmla="*/ 93 w 108"/>
                <a:gd name="T55" fmla="*/ 54 h 129"/>
                <a:gd name="T56" fmla="*/ 74 w 108"/>
                <a:gd name="T57" fmla="*/ 20 h 129"/>
                <a:gd name="T58" fmla="*/ 34 w 108"/>
                <a:gd name="T59" fmla="*/ 20 h 129"/>
                <a:gd name="T60" fmla="*/ 15 w 108"/>
                <a:gd name="T61" fmla="*/ 54 h 129"/>
                <a:gd name="T62" fmla="*/ 20 w 108"/>
                <a:gd name="T63" fmla="*/ 74 h 129"/>
                <a:gd name="T64" fmla="*/ 24 w 108"/>
                <a:gd name="T65" fmla="*/ 94 h 129"/>
                <a:gd name="T66" fmla="*/ 11 w 108"/>
                <a:gd name="T67" fmla="*/ 79 h 129"/>
                <a:gd name="T68" fmla="*/ 4 w 108"/>
                <a:gd name="T69" fmla="*/ 54 h 129"/>
                <a:gd name="T70" fmla="*/ 4 w 108"/>
                <a:gd name="T71" fmla="*/ 54 h 129"/>
                <a:gd name="T72" fmla="*/ 8 w 108"/>
                <a:gd name="T73" fmla="*/ 35 h 129"/>
                <a:gd name="T74" fmla="*/ 19 w 108"/>
                <a:gd name="T75" fmla="*/ 19 h 129"/>
                <a:gd name="T76" fmla="*/ 35 w 108"/>
                <a:gd name="T77" fmla="*/ 8 h 129"/>
                <a:gd name="T78" fmla="*/ 54 w 108"/>
                <a:gd name="T79" fmla="*/ 5 h 129"/>
                <a:gd name="T80" fmla="*/ 54 w 108"/>
                <a:gd name="T81" fmla="*/ 5 h 129"/>
                <a:gd name="T82" fmla="*/ 79 w 108"/>
                <a:gd name="T83" fmla="*/ 11 h 129"/>
                <a:gd name="T84" fmla="*/ 97 w 108"/>
                <a:gd name="T85" fmla="*/ 30 h 129"/>
                <a:gd name="T86" fmla="*/ 104 w 108"/>
                <a:gd name="T87" fmla="*/ 5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8" h="129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72"/>
                    <a:pt x="9" y="89"/>
                    <a:pt x="23" y="99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8"/>
                    <a:pt x="28" y="112"/>
                    <a:pt x="33" y="112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2" y="117"/>
                    <a:pt x="32" y="118"/>
                    <a:pt x="33" y="119"/>
                  </a:cubicBezTo>
                  <a:cubicBezTo>
                    <a:pt x="33" y="120"/>
                    <a:pt x="33" y="121"/>
                    <a:pt x="34" y="121"/>
                  </a:cubicBezTo>
                  <a:cubicBezTo>
                    <a:pt x="35" y="121"/>
                    <a:pt x="35" y="122"/>
                    <a:pt x="36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44" y="127"/>
                    <a:pt x="45" y="127"/>
                    <a:pt x="45" y="127"/>
                  </a:cubicBezTo>
                  <a:cubicBezTo>
                    <a:pt x="47" y="129"/>
                    <a:pt x="49" y="128"/>
                    <a:pt x="50" y="126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1" y="128"/>
                    <a:pt x="64" y="129"/>
                    <a:pt x="65" y="127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5" y="122"/>
                    <a:pt x="76" y="121"/>
                    <a:pt x="76" y="121"/>
                  </a:cubicBezTo>
                  <a:cubicBezTo>
                    <a:pt x="77" y="121"/>
                    <a:pt x="78" y="120"/>
                    <a:pt x="78" y="119"/>
                  </a:cubicBezTo>
                  <a:cubicBezTo>
                    <a:pt x="78" y="118"/>
                    <a:pt x="78" y="117"/>
                    <a:pt x="77" y="116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8" y="112"/>
                    <a:pt x="78" y="112"/>
                    <a:pt x="78" y="112"/>
                  </a:cubicBezTo>
                  <a:cubicBezTo>
                    <a:pt x="82" y="112"/>
                    <a:pt x="86" y="108"/>
                    <a:pt x="86" y="104"/>
                  </a:cubicBezTo>
                  <a:cubicBezTo>
                    <a:pt x="86" y="98"/>
                    <a:pt x="86" y="98"/>
                    <a:pt x="86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100" y="87"/>
                    <a:pt x="108" y="71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81" y="104"/>
                  </a:moveTo>
                  <a:cubicBezTo>
                    <a:pt x="81" y="106"/>
                    <a:pt x="79" y="108"/>
                    <a:pt x="77" y="108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0" y="108"/>
                    <a:pt x="28" y="106"/>
                    <a:pt x="28" y="104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5"/>
                    <a:pt x="30" y="73"/>
                    <a:pt x="33" y="73"/>
                  </a:cubicBezTo>
                  <a:cubicBezTo>
                    <a:pt x="33" y="73"/>
                    <a:pt x="34" y="74"/>
                    <a:pt x="35" y="7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6" y="73"/>
                    <a:pt x="77" y="73"/>
                  </a:cubicBezTo>
                  <a:cubicBezTo>
                    <a:pt x="79" y="73"/>
                    <a:pt x="81" y="75"/>
                    <a:pt x="81" y="78"/>
                  </a:cubicBezTo>
                  <a:lnTo>
                    <a:pt x="81" y="104"/>
                  </a:lnTo>
                  <a:close/>
                  <a:moveTo>
                    <a:pt x="84" y="72"/>
                  </a:moveTo>
                  <a:cubicBezTo>
                    <a:pt x="83" y="71"/>
                    <a:pt x="83" y="71"/>
                    <a:pt x="83" y="71"/>
                  </a:cubicBezTo>
                  <a:cubicBezTo>
                    <a:pt x="81" y="70"/>
                    <a:pt x="79" y="69"/>
                    <a:pt x="77" y="69"/>
                  </a:cubicBezTo>
                  <a:cubicBezTo>
                    <a:pt x="76" y="69"/>
                    <a:pt x="75" y="69"/>
                    <a:pt x="74" y="70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69"/>
                    <a:pt x="34" y="69"/>
                    <a:pt x="33" y="69"/>
                  </a:cubicBezTo>
                  <a:cubicBezTo>
                    <a:pt x="30" y="69"/>
                    <a:pt x="28" y="70"/>
                    <a:pt x="2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1" y="66"/>
                    <a:pt x="19" y="60"/>
                    <a:pt x="19" y="54"/>
                  </a:cubicBezTo>
                  <a:cubicBezTo>
                    <a:pt x="19" y="45"/>
                    <a:pt x="23" y="36"/>
                    <a:pt x="29" y="30"/>
                  </a:cubicBezTo>
                  <a:cubicBezTo>
                    <a:pt x="36" y="23"/>
                    <a:pt x="45" y="19"/>
                    <a:pt x="54" y="19"/>
                  </a:cubicBezTo>
                  <a:cubicBezTo>
                    <a:pt x="63" y="19"/>
                    <a:pt x="72" y="23"/>
                    <a:pt x="79" y="30"/>
                  </a:cubicBezTo>
                  <a:cubicBezTo>
                    <a:pt x="85" y="36"/>
                    <a:pt x="89" y="45"/>
                    <a:pt x="89" y="54"/>
                  </a:cubicBezTo>
                  <a:cubicBezTo>
                    <a:pt x="89" y="60"/>
                    <a:pt x="87" y="65"/>
                    <a:pt x="85" y="70"/>
                  </a:cubicBezTo>
                  <a:lnTo>
                    <a:pt x="84" y="72"/>
                  </a:lnTo>
                  <a:close/>
                  <a:moveTo>
                    <a:pt x="104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61"/>
                    <a:pt x="102" y="67"/>
                    <a:pt x="100" y="74"/>
                  </a:cubicBezTo>
                  <a:cubicBezTo>
                    <a:pt x="99" y="75"/>
                    <a:pt x="98" y="77"/>
                    <a:pt x="97" y="79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95" y="83"/>
                    <a:pt x="92" y="86"/>
                    <a:pt x="89" y="89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7" y="76"/>
                    <a:pt x="87" y="75"/>
                    <a:pt x="88" y="74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92" y="68"/>
                    <a:pt x="93" y="61"/>
                    <a:pt x="93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3" y="47"/>
                    <a:pt x="92" y="41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5" y="28"/>
                    <a:pt x="80" y="24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62" y="13"/>
                    <a:pt x="46" y="13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8" y="24"/>
                    <a:pt x="23" y="28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6" y="41"/>
                    <a:pt x="15" y="47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61"/>
                    <a:pt x="16" y="68"/>
                    <a:pt x="20" y="74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1" y="76"/>
                    <a:pt x="22" y="78"/>
                    <a:pt x="24" y="79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1" y="91"/>
                    <a:pt x="20" y="90"/>
                    <a:pt x="19" y="89"/>
                  </a:cubicBezTo>
                  <a:cubicBezTo>
                    <a:pt x="16" y="86"/>
                    <a:pt x="13" y="83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77"/>
                    <a:pt x="9" y="75"/>
                    <a:pt x="8" y="74"/>
                  </a:cubicBezTo>
                  <a:cubicBezTo>
                    <a:pt x="6" y="67"/>
                    <a:pt x="4" y="61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47"/>
                    <a:pt x="6" y="41"/>
                    <a:pt x="8" y="35"/>
                  </a:cubicBezTo>
                  <a:cubicBezTo>
                    <a:pt x="9" y="33"/>
                    <a:pt x="10" y="31"/>
                    <a:pt x="11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3" y="25"/>
                    <a:pt x="16" y="22"/>
                    <a:pt x="19" y="19"/>
                  </a:cubicBezTo>
                  <a:cubicBezTo>
                    <a:pt x="22" y="16"/>
                    <a:pt x="25" y="14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0"/>
                    <a:pt x="33" y="9"/>
                    <a:pt x="35" y="8"/>
                  </a:cubicBezTo>
                  <a:cubicBezTo>
                    <a:pt x="41" y="6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61" y="5"/>
                    <a:pt x="67" y="6"/>
                    <a:pt x="73" y="8"/>
                  </a:cubicBezTo>
                  <a:cubicBezTo>
                    <a:pt x="75" y="9"/>
                    <a:pt x="77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3" y="14"/>
                    <a:pt x="86" y="16"/>
                    <a:pt x="89" y="19"/>
                  </a:cubicBezTo>
                  <a:cubicBezTo>
                    <a:pt x="92" y="22"/>
                    <a:pt x="95" y="25"/>
                    <a:pt x="97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8" y="31"/>
                    <a:pt x="99" y="33"/>
                    <a:pt x="100" y="35"/>
                  </a:cubicBezTo>
                  <a:cubicBezTo>
                    <a:pt x="102" y="41"/>
                    <a:pt x="104" y="47"/>
                    <a:pt x="104" y="54"/>
                  </a:cubicBezTo>
                  <a:cubicBezTo>
                    <a:pt x="104" y="54"/>
                    <a:pt x="104" y="54"/>
                    <a:pt x="104" y="5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1"/>
            <p:cNvSpPr>
              <a:spLocks noEditPoints="1"/>
            </p:cNvSpPr>
            <p:nvPr/>
          </p:nvSpPr>
          <p:spPr bwMode="auto">
            <a:xfrm>
              <a:off x="1568" y="2012"/>
              <a:ext cx="303" cy="294"/>
            </a:xfrm>
            <a:custGeom>
              <a:avLst/>
              <a:gdLst>
                <a:gd name="T0" fmla="*/ 128 w 128"/>
                <a:gd name="T1" fmla="*/ 17 h 124"/>
                <a:gd name="T2" fmla="*/ 123 w 128"/>
                <a:gd name="T3" fmla="*/ 6 h 124"/>
                <a:gd name="T4" fmla="*/ 105 w 128"/>
                <a:gd name="T5" fmla="*/ 3 h 124"/>
                <a:gd name="T6" fmla="*/ 64 w 128"/>
                <a:gd name="T7" fmla="*/ 22 h 124"/>
                <a:gd name="T8" fmla="*/ 23 w 128"/>
                <a:gd name="T9" fmla="*/ 3 h 124"/>
                <a:gd name="T10" fmla="*/ 5 w 128"/>
                <a:gd name="T11" fmla="*/ 6 h 124"/>
                <a:gd name="T12" fmla="*/ 0 w 128"/>
                <a:gd name="T13" fmla="*/ 17 h 124"/>
                <a:gd name="T14" fmla="*/ 0 w 128"/>
                <a:gd name="T15" fmla="*/ 73 h 124"/>
                <a:gd name="T16" fmla="*/ 16 w 128"/>
                <a:gd name="T17" fmla="*/ 90 h 124"/>
                <a:gd name="T18" fmla="*/ 26 w 128"/>
                <a:gd name="T19" fmla="*/ 90 h 124"/>
                <a:gd name="T20" fmla="*/ 19 w 128"/>
                <a:gd name="T21" fmla="*/ 101 h 124"/>
                <a:gd name="T22" fmla="*/ 18 w 128"/>
                <a:gd name="T23" fmla="*/ 105 h 124"/>
                <a:gd name="T24" fmla="*/ 21 w 128"/>
                <a:gd name="T25" fmla="*/ 109 h 124"/>
                <a:gd name="T26" fmla="*/ 23 w 128"/>
                <a:gd name="T27" fmla="*/ 109 h 124"/>
                <a:gd name="T28" fmla="*/ 35 w 128"/>
                <a:gd name="T29" fmla="*/ 111 h 124"/>
                <a:gd name="T30" fmla="*/ 43 w 128"/>
                <a:gd name="T31" fmla="*/ 121 h 124"/>
                <a:gd name="T32" fmla="*/ 44 w 128"/>
                <a:gd name="T33" fmla="*/ 122 h 124"/>
                <a:gd name="T34" fmla="*/ 52 w 128"/>
                <a:gd name="T35" fmla="*/ 120 h 124"/>
                <a:gd name="T36" fmla="*/ 65 w 128"/>
                <a:gd name="T37" fmla="*/ 99 h 124"/>
                <a:gd name="T38" fmla="*/ 77 w 128"/>
                <a:gd name="T39" fmla="*/ 120 h 124"/>
                <a:gd name="T40" fmla="*/ 85 w 128"/>
                <a:gd name="T41" fmla="*/ 122 h 124"/>
                <a:gd name="T42" fmla="*/ 87 w 128"/>
                <a:gd name="T43" fmla="*/ 121 h 124"/>
                <a:gd name="T44" fmla="*/ 94 w 128"/>
                <a:gd name="T45" fmla="*/ 111 h 124"/>
                <a:gd name="T46" fmla="*/ 106 w 128"/>
                <a:gd name="T47" fmla="*/ 109 h 124"/>
                <a:gd name="T48" fmla="*/ 108 w 128"/>
                <a:gd name="T49" fmla="*/ 109 h 124"/>
                <a:gd name="T50" fmla="*/ 111 w 128"/>
                <a:gd name="T51" fmla="*/ 105 h 124"/>
                <a:gd name="T52" fmla="*/ 110 w 128"/>
                <a:gd name="T53" fmla="*/ 101 h 124"/>
                <a:gd name="T54" fmla="*/ 103 w 128"/>
                <a:gd name="T55" fmla="*/ 90 h 124"/>
                <a:gd name="T56" fmla="*/ 112 w 128"/>
                <a:gd name="T57" fmla="*/ 90 h 124"/>
                <a:gd name="T58" fmla="*/ 128 w 128"/>
                <a:gd name="T59" fmla="*/ 73 h 124"/>
                <a:gd name="T60" fmla="*/ 128 w 128"/>
                <a:gd name="T61" fmla="*/ 17 h 124"/>
                <a:gd name="T62" fmla="*/ 112 w 128"/>
                <a:gd name="T63" fmla="*/ 85 h 124"/>
                <a:gd name="T64" fmla="*/ 96 w 128"/>
                <a:gd name="T65" fmla="*/ 85 h 124"/>
                <a:gd name="T66" fmla="*/ 107 w 128"/>
                <a:gd name="T67" fmla="*/ 105 h 124"/>
                <a:gd name="T68" fmla="*/ 91 w 128"/>
                <a:gd name="T69" fmla="*/ 107 h 124"/>
                <a:gd name="T70" fmla="*/ 82 w 128"/>
                <a:gd name="T71" fmla="*/ 119 h 124"/>
                <a:gd name="T72" fmla="*/ 65 w 128"/>
                <a:gd name="T73" fmla="*/ 90 h 124"/>
                <a:gd name="T74" fmla="*/ 47 w 128"/>
                <a:gd name="T75" fmla="*/ 119 h 124"/>
                <a:gd name="T76" fmla="*/ 38 w 128"/>
                <a:gd name="T77" fmla="*/ 107 h 124"/>
                <a:gd name="T78" fmla="*/ 22 w 128"/>
                <a:gd name="T79" fmla="*/ 105 h 124"/>
                <a:gd name="T80" fmla="*/ 34 w 128"/>
                <a:gd name="T81" fmla="*/ 85 h 124"/>
                <a:gd name="T82" fmla="*/ 16 w 128"/>
                <a:gd name="T83" fmla="*/ 85 h 124"/>
                <a:gd name="T84" fmla="*/ 5 w 128"/>
                <a:gd name="T85" fmla="*/ 73 h 124"/>
                <a:gd name="T86" fmla="*/ 5 w 128"/>
                <a:gd name="T87" fmla="*/ 17 h 124"/>
                <a:gd name="T88" fmla="*/ 16 w 128"/>
                <a:gd name="T89" fmla="*/ 6 h 124"/>
                <a:gd name="T90" fmla="*/ 21 w 128"/>
                <a:gd name="T91" fmla="*/ 7 h 124"/>
                <a:gd name="T92" fmla="*/ 64 w 128"/>
                <a:gd name="T93" fmla="*/ 27 h 124"/>
                <a:gd name="T94" fmla="*/ 107 w 128"/>
                <a:gd name="T95" fmla="*/ 7 h 124"/>
                <a:gd name="T96" fmla="*/ 112 w 128"/>
                <a:gd name="T97" fmla="*/ 6 h 124"/>
                <a:gd name="T98" fmla="*/ 123 w 128"/>
                <a:gd name="T99" fmla="*/ 17 h 124"/>
                <a:gd name="T100" fmla="*/ 123 w 128"/>
                <a:gd name="T101" fmla="*/ 73 h 124"/>
                <a:gd name="T102" fmla="*/ 112 w 128"/>
                <a:gd name="T103" fmla="*/ 8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8" h="124">
                  <a:moveTo>
                    <a:pt x="128" y="17"/>
                  </a:moveTo>
                  <a:cubicBezTo>
                    <a:pt x="128" y="13"/>
                    <a:pt x="126" y="9"/>
                    <a:pt x="123" y="6"/>
                  </a:cubicBezTo>
                  <a:cubicBezTo>
                    <a:pt x="118" y="1"/>
                    <a:pt x="111" y="0"/>
                    <a:pt x="105" y="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7" y="0"/>
                    <a:pt x="10" y="1"/>
                    <a:pt x="5" y="6"/>
                  </a:cubicBezTo>
                  <a:cubicBezTo>
                    <a:pt x="2" y="9"/>
                    <a:pt x="0" y="13"/>
                    <a:pt x="0" y="1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2"/>
                    <a:pt x="7" y="90"/>
                    <a:pt x="16" y="90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8" y="102"/>
                    <a:pt x="18" y="104"/>
                    <a:pt x="18" y="105"/>
                  </a:cubicBezTo>
                  <a:cubicBezTo>
                    <a:pt x="19" y="107"/>
                    <a:pt x="20" y="108"/>
                    <a:pt x="21" y="109"/>
                  </a:cubicBezTo>
                  <a:cubicBezTo>
                    <a:pt x="22" y="109"/>
                    <a:pt x="22" y="109"/>
                    <a:pt x="23" y="109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43" y="121"/>
                    <a:pt x="43" y="121"/>
                    <a:pt x="43" y="121"/>
                  </a:cubicBezTo>
                  <a:cubicBezTo>
                    <a:pt x="43" y="121"/>
                    <a:pt x="44" y="122"/>
                    <a:pt x="44" y="122"/>
                  </a:cubicBezTo>
                  <a:cubicBezTo>
                    <a:pt x="47" y="124"/>
                    <a:pt x="50" y="123"/>
                    <a:pt x="52" y="12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9" y="123"/>
                    <a:pt x="82" y="124"/>
                    <a:pt x="85" y="122"/>
                  </a:cubicBezTo>
                  <a:cubicBezTo>
                    <a:pt x="86" y="122"/>
                    <a:pt x="86" y="121"/>
                    <a:pt x="87" y="121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7" y="109"/>
                    <a:pt x="107" y="109"/>
                    <a:pt x="108" y="109"/>
                  </a:cubicBezTo>
                  <a:cubicBezTo>
                    <a:pt x="109" y="108"/>
                    <a:pt x="110" y="107"/>
                    <a:pt x="111" y="105"/>
                  </a:cubicBezTo>
                  <a:cubicBezTo>
                    <a:pt x="111" y="104"/>
                    <a:pt x="111" y="102"/>
                    <a:pt x="110" y="101"/>
                  </a:cubicBezTo>
                  <a:cubicBezTo>
                    <a:pt x="103" y="90"/>
                    <a:pt x="103" y="90"/>
                    <a:pt x="103" y="90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121" y="90"/>
                    <a:pt x="128" y="82"/>
                    <a:pt x="128" y="73"/>
                  </a:cubicBezTo>
                  <a:lnTo>
                    <a:pt x="128" y="17"/>
                  </a:lnTo>
                  <a:close/>
                  <a:moveTo>
                    <a:pt x="112" y="85"/>
                  </a:moveTo>
                  <a:cubicBezTo>
                    <a:pt x="96" y="85"/>
                    <a:pt x="96" y="85"/>
                    <a:pt x="96" y="85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5"/>
                    <a:pt x="5" y="80"/>
                    <a:pt x="5" y="73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1"/>
                    <a:pt x="10" y="6"/>
                    <a:pt x="16" y="6"/>
                  </a:cubicBezTo>
                  <a:cubicBezTo>
                    <a:pt x="18" y="6"/>
                    <a:pt x="20" y="6"/>
                    <a:pt x="21" y="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8" y="6"/>
                    <a:pt x="110" y="6"/>
                    <a:pt x="112" y="6"/>
                  </a:cubicBezTo>
                  <a:cubicBezTo>
                    <a:pt x="118" y="6"/>
                    <a:pt x="123" y="11"/>
                    <a:pt x="123" y="17"/>
                  </a:cubicBezTo>
                  <a:cubicBezTo>
                    <a:pt x="123" y="73"/>
                    <a:pt x="123" y="73"/>
                    <a:pt x="123" y="73"/>
                  </a:cubicBezTo>
                  <a:cubicBezTo>
                    <a:pt x="123" y="80"/>
                    <a:pt x="118" y="85"/>
                    <a:pt x="112" y="8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1689" y="2111"/>
              <a:ext cx="62" cy="64"/>
            </a:xfrm>
            <a:custGeom>
              <a:avLst/>
              <a:gdLst>
                <a:gd name="T0" fmla="*/ 13 w 26"/>
                <a:gd name="T1" fmla="*/ 0 h 27"/>
                <a:gd name="T2" fmla="*/ 0 w 26"/>
                <a:gd name="T3" fmla="*/ 14 h 27"/>
                <a:gd name="T4" fmla="*/ 13 w 26"/>
                <a:gd name="T5" fmla="*/ 27 h 27"/>
                <a:gd name="T6" fmla="*/ 26 w 26"/>
                <a:gd name="T7" fmla="*/ 14 h 27"/>
                <a:gd name="T8" fmla="*/ 13 w 26"/>
                <a:gd name="T9" fmla="*/ 0 h 27"/>
                <a:gd name="T10" fmla="*/ 13 w 26"/>
                <a:gd name="T11" fmla="*/ 23 h 27"/>
                <a:gd name="T12" fmla="*/ 4 w 26"/>
                <a:gd name="T13" fmla="*/ 14 h 27"/>
                <a:gd name="T14" fmla="*/ 13 w 26"/>
                <a:gd name="T15" fmla="*/ 5 h 27"/>
                <a:gd name="T16" fmla="*/ 22 w 26"/>
                <a:gd name="T17" fmla="*/ 14 h 27"/>
                <a:gd name="T18" fmla="*/ 13 w 26"/>
                <a:gd name="T19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20" y="27"/>
                    <a:pt x="26" y="21"/>
                    <a:pt x="26" y="14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4" y="19"/>
                    <a:pt x="4" y="14"/>
                  </a:cubicBezTo>
                  <a:cubicBezTo>
                    <a:pt x="4" y="9"/>
                    <a:pt x="8" y="5"/>
                    <a:pt x="13" y="5"/>
                  </a:cubicBezTo>
                  <a:cubicBezTo>
                    <a:pt x="18" y="5"/>
                    <a:pt x="22" y="9"/>
                    <a:pt x="22" y="14"/>
                  </a:cubicBezTo>
                  <a:cubicBezTo>
                    <a:pt x="22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3"/>
            <p:cNvSpPr>
              <a:spLocks noEditPoints="1"/>
            </p:cNvSpPr>
            <p:nvPr/>
          </p:nvSpPr>
          <p:spPr bwMode="auto">
            <a:xfrm>
              <a:off x="963" y="2014"/>
              <a:ext cx="303" cy="289"/>
            </a:xfrm>
            <a:custGeom>
              <a:avLst/>
              <a:gdLst>
                <a:gd name="T0" fmla="*/ 2 w 128"/>
                <a:gd name="T1" fmla="*/ 27 h 122"/>
                <a:gd name="T2" fmla="*/ 0 w 128"/>
                <a:gd name="T3" fmla="*/ 51 h 122"/>
                <a:gd name="T4" fmla="*/ 7 w 128"/>
                <a:gd name="T5" fmla="*/ 54 h 122"/>
                <a:gd name="T6" fmla="*/ 10 w 128"/>
                <a:gd name="T7" fmla="*/ 122 h 122"/>
                <a:gd name="T8" fmla="*/ 121 w 128"/>
                <a:gd name="T9" fmla="*/ 120 h 122"/>
                <a:gd name="T10" fmla="*/ 126 w 128"/>
                <a:gd name="T11" fmla="*/ 54 h 122"/>
                <a:gd name="T12" fmla="*/ 128 w 128"/>
                <a:gd name="T13" fmla="*/ 29 h 122"/>
                <a:gd name="T14" fmla="*/ 83 w 128"/>
                <a:gd name="T15" fmla="*/ 27 h 122"/>
                <a:gd name="T16" fmla="*/ 96 w 128"/>
                <a:gd name="T17" fmla="*/ 13 h 122"/>
                <a:gd name="T18" fmla="*/ 69 w 128"/>
                <a:gd name="T19" fmla="*/ 13 h 122"/>
                <a:gd name="T20" fmla="*/ 67 w 128"/>
                <a:gd name="T21" fmla="*/ 19 h 122"/>
                <a:gd name="T22" fmla="*/ 59 w 128"/>
                <a:gd name="T23" fmla="*/ 20 h 122"/>
                <a:gd name="T24" fmla="*/ 45 w 128"/>
                <a:gd name="T25" fmla="*/ 0 h 122"/>
                <a:gd name="T26" fmla="*/ 45 w 128"/>
                <a:gd name="T27" fmla="*/ 27 h 122"/>
                <a:gd name="T28" fmla="*/ 83 w 128"/>
                <a:gd name="T29" fmla="*/ 5 h 122"/>
                <a:gd name="T30" fmla="*/ 83 w 128"/>
                <a:gd name="T31" fmla="*/ 22 h 122"/>
                <a:gd name="T32" fmla="*/ 74 w 128"/>
                <a:gd name="T33" fmla="*/ 13 h 122"/>
                <a:gd name="T34" fmla="*/ 123 w 128"/>
                <a:gd name="T35" fmla="*/ 31 h 122"/>
                <a:gd name="T36" fmla="*/ 74 w 128"/>
                <a:gd name="T37" fmla="*/ 49 h 122"/>
                <a:gd name="T38" fmla="*/ 74 w 128"/>
                <a:gd name="T39" fmla="*/ 54 h 122"/>
                <a:gd name="T40" fmla="*/ 116 w 128"/>
                <a:gd name="T41" fmla="*/ 117 h 122"/>
                <a:gd name="T42" fmla="*/ 74 w 128"/>
                <a:gd name="T43" fmla="*/ 54 h 122"/>
                <a:gd name="T44" fmla="*/ 64 w 128"/>
                <a:gd name="T45" fmla="*/ 23 h 122"/>
                <a:gd name="T46" fmla="*/ 69 w 128"/>
                <a:gd name="T47" fmla="*/ 117 h 122"/>
                <a:gd name="T48" fmla="*/ 59 w 128"/>
                <a:gd name="T49" fmla="*/ 25 h 122"/>
                <a:gd name="T50" fmla="*/ 12 w 128"/>
                <a:gd name="T51" fmla="*/ 117 h 122"/>
                <a:gd name="T52" fmla="*/ 54 w 128"/>
                <a:gd name="T53" fmla="*/ 54 h 122"/>
                <a:gd name="T54" fmla="*/ 37 w 128"/>
                <a:gd name="T55" fmla="*/ 13 h 122"/>
                <a:gd name="T56" fmla="*/ 54 w 128"/>
                <a:gd name="T57" fmla="*/ 13 h 122"/>
                <a:gd name="T58" fmla="*/ 45 w 128"/>
                <a:gd name="T59" fmla="*/ 22 h 122"/>
                <a:gd name="T60" fmla="*/ 54 w 128"/>
                <a:gd name="T61" fmla="*/ 31 h 122"/>
                <a:gd name="T62" fmla="*/ 5 w 128"/>
                <a:gd name="T63" fmla="*/ 49 h 122"/>
                <a:gd name="T64" fmla="*/ 54 w 128"/>
                <a:gd name="T65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45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7" y="121"/>
                    <a:pt x="8" y="122"/>
                    <a:pt x="10" y="122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20" y="122"/>
                    <a:pt x="121" y="121"/>
                    <a:pt x="121" y="120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7" y="54"/>
                    <a:pt x="128" y="53"/>
                    <a:pt x="128" y="51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28"/>
                    <a:pt x="127" y="27"/>
                    <a:pt x="126" y="27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90" y="27"/>
                    <a:pt x="96" y="21"/>
                    <a:pt x="96" y="13"/>
                  </a:cubicBezTo>
                  <a:cubicBezTo>
                    <a:pt x="96" y="6"/>
                    <a:pt x="90" y="0"/>
                    <a:pt x="83" y="0"/>
                  </a:cubicBezTo>
                  <a:cubicBezTo>
                    <a:pt x="75" y="0"/>
                    <a:pt x="69" y="6"/>
                    <a:pt x="69" y="13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5" y="18"/>
                    <a:pt x="63" y="18"/>
                    <a:pt x="61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6"/>
                    <a:pt x="53" y="0"/>
                    <a:pt x="45" y="0"/>
                  </a:cubicBezTo>
                  <a:cubicBezTo>
                    <a:pt x="38" y="0"/>
                    <a:pt x="32" y="6"/>
                    <a:pt x="32" y="13"/>
                  </a:cubicBezTo>
                  <a:cubicBezTo>
                    <a:pt x="32" y="21"/>
                    <a:pt x="38" y="27"/>
                    <a:pt x="45" y="27"/>
                  </a:cubicBezTo>
                  <a:close/>
                  <a:moveTo>
                    <a:pt x="74" y="13"/>
                  </a:moveTo>
                  <a:cubicBezTo>
                    <a:pt x="74" y="9"/>
                    <a:pt x="78" y="5"/>
                    <a:pt x="83" y="5"/>
                  </a:cubicBezTo>
                  <a:cubicBezTo>
                    <a:pt x="87" y="5"/>
                    <a:pt x="91" y="9"/>
                    <a:pt x="91" y="13"/>
                  </a:cubicBezTo>
                  <a:cubicBezTo>
                    <a:pt x="91" y="18"/>
                    <a:pt x="87" y="22"/>
                    <a:pt x="83" y="22"/>
                  </a:cubicBezTo>
                  <a:cubicBezTo>
                    <a:pt x="74" y="22"/>
                    <a:pt x="74" y="22"/>
                    <a:pt x="74" y="22"/>
                  </a:cubicBezTo>
                  <a:lnTo>
                    <a:pt x="74" y="13"/>
                  </a:lnTo>
                  <a:close/>
                  <a:moveTo>
                    <a:pt x="74" y="31"/>
                  </a:moveTo>
                  <a:cubicBezTo>
                    <a:pt x="123" y="31"/>
                    <a:pt x="123" y="31"/>
                    <a:pt x="123" y="31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74" y="49"/>
                    <a:pt x="74" y="49"/>
                    <a:pt x="74" y="49"/>
                  </a:cubicBezTo>
                  <a:lnTo>
                    <a:pt x="74" y="31"/>
                  </a:lnTo>
                  <a:close/>
                  <a:moveTo>
                    <a:pt x="74" y="54"/>
                  </a:moveTo>
                  <a:cubicBezTo>
                    <a:pt x="116" y="54"/>
                    <a:pt x="116" y="54"/>
                    <a:pt x="116" y="54"/>
                  </a:cubicBezTo>
                  <a:cubicBezTo>
                    <a:pt x="116" y="117"/>
                    <a:pt x="116" y="117"/>
                    <a:pt x="116" y="117"/>
                  </a:cubicBezTo>
                  <a:cubicBezTo>
                    <a:pt x="74" y="117"/>
                    <a:pt x="74" y="117"/>
                    <a:pt x="74" y="117"/>
                  </a:cubicBezTo>
                  <a:lnTo>
                    <a:pt x="74" y="54"/>
                  </a:lnTo>
                  <a:close/>
                  <a:moveTo>
                    <a:pt x="59" y="25"/>
                  </a:moveTo>
                  <a:cubicBezTo>
                    <a:pt x="59" y="23"/>
                    <a:pt x="61" y="23"/>
                    <a:pt x="64" y="23"/>
                  </a:cubicBezTo>
                  <a:cubicBezTo>
                    <a:pt x="67" y="23"/>
                    <a:pt x="69" y="23"/>
                    <a:pt x="69" y="25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59" y="117"/>
                    <a:pt x="59" y="117"/>
                    <a:pt x="59" y="117"/>
                  </a:cubicBezTo>
                  <a:lnTo>
                    <a:pt x="59" y="25"/>
                  </a:lnTo>
                  <a:close/>
                  <a:moveTo>
                    <a:pt x="54" y="117"/>
                  </a:moveTo>
                  <a:cubicBezTo>
                    <a:pt x="12" y="117"/>
                    <a:pt x="12" y="117"/>
                    <a:pt x="12" y="117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54" y="54"/>
                    <a:pt x="54" y="54"/>
                    <a:pt x="54" y="54"/>
                  </a:cubicBezTo>
                  <a:lnTo>
                    <a:pt x="54" y="117"/>
                  </a:lnTo>
                  <a:close/>
                  <a:moveTo>
                    <a:pt x="37" y="13"/>
                  </a:moveTo>
                  <a:cubicBezTo>
                    <a:pt x="37" y="9"/>
                    <a:pt x="41" y="5"/>
                    <a:pt x="45" y="5"/>
                  </a:cubicBezTo>
                  <a:cubicBezTo>
                    <a:pt x="50" y="5"/>
                    <a:pt x="54" y="9"/>
                    <a:pt x="54" y="1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1" y="22"/>
                    <a:pt x="37" y="18"/>
                    <a:pt x="37" y="13"/>
                  </a:cubicBezTo>
                  <a:close/>
                  <a:moveTo>
                    <a:pt x="54" y="31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54" y="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4"/>
            <p:cNvSpPr>
              <a:spLocks noEditPoints="1"/>
            </p:cNvSpPr>
            <p:nvPr/>
          </p:nvSpPr>
          <p:spPr bwMode="auto">
            <a:xfrm>
              <a:off x="386" y="2007"/>
              <a:ext cx="246" cy="303"/>
            </a:xfrm>
            <a:custGeom>
              <a:avLst/>
              <a:gdLst>
                <a:gd name="T0" fmla="*/ 81 w 104"/>
                <a:gd name="T1" fmla="*/ 55 h 128"/>
                <a:gd name="T2" fmla="*/ 91 w 104"/>
                <a:gd name="T3" fmla="*/ 55 h 128"/>
                <a:gd name="T4" fmla="*/ 93 w 104"/>
                <a:gd name="T5" fmla="*/ 52 h 128"/>
                <a:gd name="T6" fmla="*/ 93 w 104"/>
                <a:gd name="T7" fmla="*/ 51 h 128"/>
                <a:gd name="T8" fmla="*/ 93 w 104"/>
                <a:gd name="T9" fmla="*/ 51 h 128"/>
                <a:gd name="T10" fmla="*/ 54 w 104"/>
                <a:gd name="T11" fmla="*/ 1 h 128"/>
                <a:gd name="T12" fmla="*/ 52 w 104"/>
                <a:gd name="T13" fmla="*/ 0 h 128"/>
                <a:gd name="T14" fmla="*/ 50 w 104"/>
                <a:gd name="T15" fmla="*/ 1 h 128"/>
                <a:gd name="T16" fmla="*/ 11 w 104"/>
                <a:gd name="T17" fmla="*/ 51 h 128"/>
                <a:gd name="T18" fmla="*/ 11 w 104"/>
                <a:gd name="T19" fmla="*/ 52 h 128"/>
                <a:gd name="T20" fmla="*/ 13 w 104"/>
                <a:gd name="T21" fmla="*/ 55 h 128"/>
                <a:gd name="T22" fmla="*/ 23 w 104"/>
                <a:gd name="T23" fmla="*/ 55 h 128"/>
                <a:gd name="T24" fmla="*/ 0 w 104"/>
                <a:gd name="T25" fmla="*/ 102 h 128"/>
                <a:gd name="T26" fmla="*/ 0 w 104"/>
                <a:gd name="T27" fmla="*/ 103 h 128"/>
                <a:gd name="T28" fmla="*/ 2 w 104"/>
                <a:gd name="T29" fmla="*/ 105 h 128"/>
                <a:gd name="T30" fmla="*/ 39 w 104"/>
                <a:gd name="T31" fmla="*/ 105 h 128"/>
                <a:gd name="T32" fmla="*/ 39 w 104"/>
                <a:gd name="T33" fmla="*/ 126 h 128"/>
                <a:gd name="T34" fmla="*/ 41 w 104"/>
                <a:gd name="T35" fmla="*/ 128 h 128"/>
                <a:gd name="T36" fmla="*/ 63 w 104"/>
                <a:gd name="T37" fmla="*/ 128 h 128"/>
                <a:gd name="T38" fmla="*/ 65 w 104"/>
                <a:gd name="T39" fmla="*/ 126 h 128"/>
                <a:gd name="T40" fmla="*/ 65 w 104"/>
                <a:gd name="T41" fmla="*/ 105 h 128"/>
                <a:gd name="T42" fmla="*/ 102 w 104"/>
                <a:gd name="T43" fmla="*/ 105 h 128"/>
                <a:gd name="T44" fmla="*/ 104 w 104"/>
                <a:gd name="T45" fmla="*/ 103 h 128"/>
                <a:gd name="T46" fmla="*/ 104 w 104"/>
                <a:gd name="T47" fmla="*/ 102 h 128"/>
                <a:gd name="T48" fmla="*/ 81 w 104"/>
                <a:gd name="T49" fmla="*/ 55 h 128"/>
                <a:gd name="T50" fmla="*/ 61 w 104"/>
                <a:gd name="T51" fmla="*/ 123 h 128"/>
                <a:gd name="T52" fmla="*/ 43 w 104"/>
                <a:gd name="T53" fmla="*/ 123 h 128"/>
                <a:gd name="T54" fmla="*/ 43 w 104"/>
                <a:gd name="T55" fmla="*/ 105 h 128"/>
                <a:gd name="T56" fmla="*/ 61 w 104"/>
                <a:gd name="T57" fmla="*/ 105 h 128"/>
                <a:gd name="T58" fmla="*/ 61 w 104"/>
                <a:gd name="T59" fmla="*/ 123 h 128"/>
                <a:gd name="T60" fmla="*/ 5 w 104"/>
                <a:gd name="T61" fmla="*/ 100 h 128"/>
                <a:gd name="T62" fmla="*/ 29 w 104"/>
                <a:gd name="T63" fmla="*/ 53 h 128"/>
                <a:gd name="T64" fmla="*/ 29 w 104"/>
                <a:gd name="T65" fmla="*/ 52 h 128"/>
                <a:gd name="T66" fmla="*/ 27 w 104"/>
                <a:gd name="T67" fmla="*/ 50 h 128"/>
                <a:gd name="T68" fmla="*/ 18 w 104"/>
                <a:gd name="T69" fmla="*/ 50 h 128"/>
                <a:gd name="T70" fmla="*/ 52 w 104"/>
                <a:gd name="T71" fmla="*/ 6 h 128"/>
                <a:gd name="T72" fmla="*/ 86 w 104"/>
                <a:gd name="T73" fmla="*/ 50 h 128"/>
                <a:gd name="T74" fmla="*/ 77 w 104"/>
                <a:gd name="T75" fmla="*/ 50 h 128"/>
                <a:gd name="T76" fmla="*/ 75 w 104"/>
                <a:gd name="T77" fmla="*/ 52 h 128"/>
                <a:gd name="T78" fmla="*/ 75 w 104"/>
                <a:gd name="T79" fmla="*/ 53 h 128"/>
                <a:gd name="T80" fmla="*/ 98 w 104"/>
                <a:gd name="T81" fmla="*/ 100 h 128"/>
                <a:gd name="T82" fmla="*/ 5 w 104"/>
                <a:gd name="T83" fmla="*/ 10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28">
                  <a:moveTo>
                    <a:pt x="81" y="55"/>
                  </a:moveTo>
                  <a:cubicBezTo>
                    <a:pt x="91" y="55"/>
                    <a:pt x="91" y="55"/>
                    <a:pt x="91" y="55"/>
                  </a:cubicBezTo>
                  <a:cubicBezTo>
                    <a:pt x="92" y="55"/>
                    <a:pt x="93" y="54"/>
                    <a:pt x="93" y="52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1" y="0"/>
                    <a:pt x="51" y="0"/>
                    <a:pt x="50" y="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4"/>
                    <a:pt x="12" y="55"/>
                    <a:pt x="1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0" y="102"/>
                    <a:pt x="0" y="103"/>
                  </a:cubicBezTo>
                  <a:cubicBezTo>
                    <a:pt x="0" y="104"/>
                    <a:pt x="1" y="105"/>
                    <a:pt x="2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7"/>
                    <a:pt x="40" y="128"/>
                    <a:pt x="41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64" y="128"/>
                    <a:pt x="65" y="127"/>
                    <a:pt x="65" y="126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3" y="105"/>
                    <a:pt x="104" y="104"/>
                    <a:pt x="104" y="103"/>
                  </a:cubicBezTo>
                  <a:cubicBezTo>
                    <a:pt x="104" y="102"/>
                    <a:pt x="104" y="102"/>
                    <a:pt x="104" y="102"/>
                  </a:cubicBezTo>
                  <a:lnTo>
                    <a:pt x="81" y="55"/>
                  </a:lnTo>
                  <a:close/>
                  <a:moveTo>
                    <a:pt x="61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61" y="105"/>
                    <a:pt x="61" y="105"/>
                    <a:pt x="61" y="105"/>
                  </a:cubicBezTo>
                  <a:lnTo>
                    <a:pt x="61" y="123"/>
                  </a:lnTo>
                  <a:close/>
                  <a:moveTo>
                    <a:pt x="5" y="100"/>
                  </a:move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2"/>
                  </a:cubicBezTo>
                  <a:cubicBezTo>
                    <a:pt x="29" y="51"/>
                    <a:pt x="28" y="50"/>
                    <a:pt x="27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50"/>
                    <a:pt x="75" y="51"/>
                    <a:pt x="75" y="52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98" y="100"/>
                    <a:pt x="98" y="100"/>
                    <a:pt x="98" y="100"/>
                  </a:cubicBezTo>
                  <a:lnTo>
                    <a:pt x="5" y="10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5"/>
            <p:cNvSpPr>
              <a:spLocks noEditPoints="1"/>
            </p:cNvSpPr>
            <p:nvPr/>
          </p:nvSpPr>
          <p:spPr bwMode="auto">
            <a:xfrm>
              <a:off x="7039" y="1402"/>
              <a:ext cx="63" cy="63"/>
            </a:xfrm>
            <a:custGeom>
              <a:avLst/>
              <a:gdLst>
                <a:gd name="T0" fmla="*/ 14 w 27"/>
                <a:gd name="T1" fmla="*/ 0 h 27"/>
                <a:gd name="T2" fmla="*/ 0 w 27"/>
                <a:gd name="T3" fmla="*/ 13 h 27"/>
                <a:gd name="T4" fmla="*/ 14 w 27"/>
                <a:gd name="T5" fmla="*/ 27 h 27"/>
                <a:gd name="T6" fmla="*/ 27 w 27"/>
                <a:gd name="T7" fmla="*/ 13 h 27"/>
                <a:gd name="T8" fmla="*/ 14 w 27"/>
                <a:gd name="T9" fmla="*/ 0 h 27"/>
                <a:gd name="T10" fmla="*/ 14 w 27"/>
                <a:gd name="T11" fmla="*/ 22 h 27"/>
                <a:gd name="T12" fmla="*/ 5 w 27"/>
                <a:gd name="T13" fmla="*/ 13 h 27"/>
                <a:gd name="T14" fmla="*/ 14 w 27"/>
                <a:gd name="T15" fmla="*/ 5 h 27"/>
                <a:gd name="T16" fmla="*/ 23 w 27"/>
                <a:gd name="T17" fmla="*/ 13 h 27"/>
                <a:gd name="T18" fmla="*/ 14 w 27"/>
                <a:gd name="T1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4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9" y="22"/>
                    <a:pt x="5" y="18"/>
                    <a:pt x="5" y="13"/>
                  </a:cubicBezTo>
                  <a:cubicBezTo>
                    <a:pt x="5" y="9"/>
                    <a:pt x="9" y="5"/>
                    <a:pt x="14" y="5"/>
                  </a:cubicBezTo>
                  <a:cubicBezTo>
                    <a:pt x="19" y="5"/>
                    <a:pt x="23" y="9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>
              <a:off x="7145" y="1402"/>
              <a:ext cx="154" cy="302"/>
            </a:xfrm>
            <a:custGeom>
              <a:avLst/>
              <a:gdLst>
                <a:gd name="T0" fmla="*/ 62 w 65"/>
                <a:gd name="T1" fmla="*/ 103 h 128"/>
                <a:gd name="T2" fmla="*/ 60 w 65"/>
                <a:gd name="T3" fmla="*/ 104 h 128"/>
                <a:gd name="T4" fmla="*/ 53 w 65"/>
                <a:gd name="T5" fmla="*/ 115 h 128"/>
                <a:gd name="T6" fmla="*/ 33 w 65"/>
                <a:gd name="T7" fmla="*/ 123 h 128"/>
                <a:gd name="T8" fmla="*/ 13 w 65"/>
                <a:gd name="T9" fmla="*/ 115 h 128"/>
                <a:gd name="T10" fmla="*/ 4 w 65"/>
                <a:gd name="T11" fmla="*/ 95 h 128"/>
                <a:gd name="T12" fmla="*/ 4 w 65"/>
                <a:gd name="T13" fmla="*/ 33 h 128"/>
                <a:gd name="T14" fmla="*/ 13 w 65"/>
                <a:gd name="T15" fmla="*/ 13 h 128"/>
                <a:gd name="T16" fmla="*/ 33 w 65"/>
                <a:gd name="T17" fmla="*/ 5 h 128"/>
                <a:gd name="T18" fmla="*/ 53 w 65"/>
                <a:gd name="T19" fmla="*/ 13 h 128"/>
                <a:gd name="T20" fmla="*/ 60 w 65"/>
                <a:gd name="T21" fmla="*/ 24 h 128"/>
                <a:gd name="T22" fmla="*/ 62 w 65"/>
                <a:gd name="T23" fmla="*/ 26 h 128"/>
                <a:gd name="T24" fmla="*/ 65 w 65"/>
                <a:gd name="T25" fmla="*/ 23 h 128"/>
                <a:gd name="T26" fmla="*/ 65 w 65"/>
                <a:gd name="T27" fmla="*/ 23 h 128"/>
                <a:gd name="T28" fmla="*/ 64 w 65"/>
                <a:gd name="T29" fmla="*/ 22 h 128"/>
                <a:gd name="T30" fmla="*/ 33 w 65"/>
                <a:gd name="T31" fmla="*/ 0 h 128"/>
                <a:gd name="T32" fmla="*/ 0 w 65"/>
                <a:gd name="T33" fmla="*/ 33 h 128"/>
                <a:gd name="T34" fmla="*/ 0 w 65"/>
                <a:gd name="T35" fmla="*/ 95 h 128"/>
                <a:gd name="T36" fmla="*/ 33 w 65"/>
                <a:gd name="T37" fmla="*/ 128 h 128"/>
                <a:gd name="T38" fmla="*/ 64 w 65"/>
                <a:gd name="T39" fmla="*/ 106 h 128"/>
                <a:gd name="T40" fmla="*/ 65 w 65"/>
                <a:gd name="T41" fmla="*/ 105 h 128"/>
                <a:gd name="T42" fmla="*/ 62 w 65"/>
                <a:gd name="T43" fmla="*/ 10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28">
                  <a:moveTo>
                    <a:pt x="62" y="103"/>
                  </a:moveTo>
                  <a:cubicBezTo>
                    <a:pt x="61" y="103"/>
                    <a:pt x="60" y="103"/>
                    <a:pt x="60" y="104"/>
                  </a:cubicBezTo>
                  <a:cubicBezTo>
                    <a:pt x="59" y="108"/>
                    <a:pt x="56" y="112"/>
                    <a:pt x="53" y="115"/>
                  </a:cubicBezTo>
                  <a:cubicBezTo>
                    <a:pt x="48" y="120"/>
                    <a:pt x="41" y="123"/>
                    <a:pt x="33" y="123"/>
                  </a:cubicBezTo>
                  <a:cubicBezTo>
                    <a:pt x="25" y="123"/>
                    <a:pt x="18" y="120"/>
                    <a:pt x="13" y="115"/>
                  </a:cubicBezTo>
                  <a:cubicBezTo>
                    <a:pt x="7" y="110"/>
                    <a:pt x="4" y="102"/>
                    <a:pt x="4" y="95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26"/>
                    <a:pt x="7" y="18"/>
                    <a:pt x="13" y="13"/>
                  </a:cubicBezTo>
                  <a:cubicBezTo>
                    <a:pt x="18" y="8"/>
                    <a:pt x="25" y="5"/>
                    <a:pt x="33" y="5"/>
                  </a:cubicBezTo>
                  <a:cubicBezTo>
                    <a:pt x="41" y="5"/>
                    <a:pt x="48" y="8"/>
                    <a:pt x="53" y="13"/>
                  </a:cubicBezTo>
                  <a:cubicBezTo>
                    <a:pt x="56" y="16"/>
                    <a:pt x="59" y="20"/>
                    <a:pt x="60" y="24"/>
                  </a:cubicBezTo>
                  <a:cubicBezTo>
                    <a:pt x="60" y="25"/>
                    <a:pt x="61" y="26"/>
                    <a:pt x="62" y="26"/>
                  </a:cubicBezTo>
                  <a:cubicBezTo>
                    <a:pt x="64" y="26"/>
                    <a:pt x="65" y="24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0" y="9"/>
                    <a:pt x="47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13"/>
                    <a:pt x="15" y="128"/>
                    <a:pt x="33" y="128"/>
                  </a:cubicBezTo>
                  <a:cubicBezTo>
                    <a:pt x="47" y="128"/>
                    <a:pt x="60" y="119"/>
                    <a:pt x="64" y="106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4"/>
                    <a:pt x="64" y="103"/>
                    <a:pt x="62" y="10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6537" y="1402"/>
              <a:ext cx="156" cy="302"/>
            </a:xfrm>
            <a:custGeom>
              <a:avLst/>
              <a:gdLst>
                <a:gd name="T0" fmla="*/ 64 w 66"/>
                <a:gd name="T1" fmla="*/ 0 h 128"/>
                <a:gd name="T2" fmla="*/ 2 w 66"/>
                <a:gd name="T3" fmla="*/ 0 h 128"/>
                <a:gd name="T4" fmla="*/ 0 w 66"/>
                <a:gd name="T5" fmla="*/ 2 h 128"/>
                <a:gd name="T6" fmla="*/ 0 w 66"/>
                <a:gd name="T7" fmla="*/ 126 h 128"/>
                <a:gd name="T8" fmla="*/ 2 w 66"/>
                <a:gd name="T9" fmla="*/ 128 h 128"/>
                <a:gd name="T10" fmla="*/ 5 w 66"/>
                <a:gd name="T11" fmla="*/ 126 h 128"/>
                <a:gd name="T12" fmla="*/ 5 w 66"/>
                <a:gd name="T13" fmla="*/ 66 h 128"/>
                <a:gd name="T14" fmla="*/ 46 w 66"/>
                <a:gd name="T15" fmla="*/ 66 h 128"/>
                <a:gd name="T16" fmla="*/ 48 w 66"/>
                <a:gd name="T17" fmla="*/ 64 h 128"/>
                <a:gd name="T18" fmla="*/ 46 w 66"/>
                <a:gd name="T19" fmla="*/ 62 h 128"/>
                <a:gd name="T20" fmla="*/ 5 w 66"/>
                <a:gd name="T21" fmla="*/ 62 h 128"/>
                <a:gd name="T22" fmla="*/ 5 w 66"/>
                <a:gd name="T23" fmla="*/ 5 h 128"/>
                <a:gd name="T24" fmla="*/ 64 w 66"/>
                <a:gd name="T25" fmla="*/ 5 h 128"/>
                <a:gd name="T26" fmla="*/ 66 w 66"/>
                <a:gd name="T27" fmla="*/ 2 h 128"/>
                <a:gd name="T28" fmla="*/ 64 w 66"/>
                <a:gd name="T2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28">
                  <a:moveTo>
                    <a:pt x="6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4" y="128"/>
                    <a:pt x="5" y="127"/>
                    <a:pt x="5" y="12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8" y="65"/>
                    <a:pt x="48" y="64"/>
                  </a:cubicBezTo>
                  <a:cubicBezTo>
                    <a:pt x="48" y="63"/>
                    <a:pt x="47" y="62"/>
                    <a:pt x="4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5" y="5"/>
                    <a:pt x="66" y="4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8"/>
            <p:cNvSpPr>
              <a:spLocks noEditPoints="1"/>
            </p:cNvSpPr>
            <p:nvPr/>
          </p:nvSpPr>
          <p:spPr bwMode="auto">
            <a:xfrm>
              <a:off x="6433" y="1402"/>
              <a:ext cx="62" cy="63"/>
            </a:xfrm>
            <a:custGeom>
              <a:avLst/>
              <a:gdLst>
                <a:gd name="T0" fmla="*/ 13 w 26"/>
                <a:gd name="T1" fmla="*/ 0 h 27"/>
                <a:gd name="T2" fmla="*/ 0 w 26"/>
                <a:gd name="T3" fmla="*/ 13 h 27"/>
                <a:gd name="T4" fmla="*/ 13 w 26"/>
                <a:gd name="T5" fmla="*/ 27 h 27"/>
                <a:gd name="T6" fmla="*/ 26 w 26"/>
                <a:gd name="T7" fmla="*/ 13 h 27"/>
                <a:gd name="T8" fmla="*/ 13 w 26"/>
                <a:gd name="T9" fmla="*/ 0 h 27"/>
                <a:gd name="T10" fmla="*/ 13 w 26"/>
                <a:gd name="T11" fmla="*/ 22 h 27"/>
                <a:gd name="T12" fmla="*/ 4 w 26"/>
                <a:gd name="T13" fmla="*/ 13 h 27"/>
                <a:gd name="T14" fmla="*/ 13 w 26"/>
                <a:gd name="T15" fmla="*/ 5 h 27"/>
                <a:gd name="T16" fmla="*/ 22 w 26"/>
                <a:gd name="T17" fmla="*/ 13 h 27"/>
                <a:gd name="T18" fmla="*/ 13 w 26"/>
                <a:gd name="T1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20" y="27"/>
                    <a:pt x="26" y="21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9"/>
                    <a:pt x="8" y="5"/>
                    <a:pt x="13" y="5"/>
                  </a:cubicBezTo>
                  <a:cubicBezTo>
                    <a:pt x="18" y="5"/>
                    <a:pt x="22" y="9"/>
                    <a:pt x="22" y="13"/>
                  </a:cubicBezTo>
                  <a:cubicBezTo>
                    <a:pt x="22" y="18"/>
                    <a:pt x="18" y="22"/>
                    <a:pt x="13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9"/>
            <p:cNvSpPr>
              <a:spLocks noEditPoints="1"/>
            </p:cNvSpPr>
            <p:nvPr/>
          </p:nvSpPr>
          <p:spPr bwMode="auto">
            <a:xfrm>
              <a:off x="5799" y="1402"/>
              <a:ext cx="310" cy="302"/>
            </a:xfrm>
            <a:custGeom>
              <a:avLst/>
              <a:gdLst>
                <a:gd name="T0" fmla="*/ 126 w 131"/>
                <a:gd name="T1" fmla="*/ 29 h 128"/>
                <a:gd name="T2" fmla="*/ 131 w 131"/>
                <a:gd name="T3" fmla="*/ 17 h 128"/>
                <a:gd name="T4" fmla="*/ 126 w 131"/>
                <a:gd name="T5" fmla="*/ 5 h 128"/>
                <a:gd name="T6" fmla="*/ 114 w 131"/>
                <a:gd name="T7" fmla="*/ 0 h 128"/>
                <a:gd name="T8" fmla="*/ 102 w 131"/>
                <a:gd name="T9" fmla="*/ 5 h 128"/>
                <a:gd name="T10" fmla="*/ 42 w 131"/>
                <a:gd name="T11" fmla="*/ 65 h 128"/>
                <a:gd name="T12" fmla="*/ 41 w 131"/>
                <a:gd name="T13" fmla="*/ 65 h 128"/>
                <a:gd name="T14" fmla="*/ 35 w 131"/>
                <a:gd name="T15" fmla="*/ 64 h 128"/>
                <a:gd name="T16" fmla="*/ 12 w 131"/>
                <a:gd name="T17" fmla="*/ 73 h 128"/>
                <a:gd name="T18" fmla="*/ 12 w 131"/>
                <a:gd name="T19" fmla="*/ 119 h 128"/>
                <a:gd name="T20" fmla="*/ 35 w 131"/>
                <a:gd name="T21" fmla="*/ 128 h 128"/>
                <a:gd name="T22" fmla="*/ 58 w 131"/>
                <a:gd name="T23" fmla="*/ 119 h 128"/>
                <a:gd name="T24" fmla="*/ 66 w 131"/>
                <a:gd name="T25" fmla="*/ 90 h 128"/>
                <a:gd name="T26" fmla="*/ 66 w 131"/>
                <a:gd name="T27" fmla="*/ 89 h 128"/>
                <a:gd name="T28" fmla="*/ 67 w 131"/>
                <a:gd name="T29" fmla="*/ 89 h 128"/>
                <a:gd name="T30" fmla="*/ 126 w 131"/>
                <a:gd name="T31" fmla="*/ 29 h 128"/>
                <a:gd name="T32" fmla="*/ 62 w 131"/>
                <a:gd name="T33" fmla="*/ 91 h 128"/>
                <a:gd name="T34" fmla="*/ 54 w 131"/>
                <a:gd name="T35" fmla="*/ 115 h 128"/>
                <a:gd name="T36" fmla="*/ 35 w 131"/>
                <a:gd name="T37" fmla="*/ 123 h 128"/>
                <a:gd name="T38" fmla="*/ 16 w 131"/>
                <a:gd name="T39" fmla="*/ 115 h 128"/>
                <a:gd name="T40" fmla="*/ 8 w 131"/>
                <a:gd name="T41" fmla="*/ 96 h 128"/>
                <a:gd name="T42" fmla="*/ 16 w 131"/>
                <a:gd name="T43" fmla="*/ 77 h 128"/>
                <a:gd name="T44" fmla="*/ 40 w 131"/>
                <a:gd name="T45" fmla="*/ 69 h 128"/>
                <a:gd name="T46" fmla="*/ 43 w 131"/>
                <a:gd name="T47" fmla="*/ 70 h 128"/>
                <a:gd name="T48" fmla="*/ 105 w 131"/>
                <a:gd name="T49" fmla="*/ 8 h 128"/>
                <a:gd name="T50" fmla="*/ 123 w 131"/>
                <a:gd name="T51" fmla="*/ 8 h 128"/>
                <a:gd name="T52" fmla="*/ 126 w 131"/>
                <a:gd name="T53" fmla="*/ 17 h 128"/>
                <a:gd name="T54" fmla="*/ 123 w 131"/>
                <a:gd name="T55" fmla="*/ 26 h 128"/>
                <a:gd name="T56" fmla="*/ 61 w 131"/>
                <a:gd name="T57" fmla="*/ 88 h 128"/>
                <a:gd name="T58" fmla="*/ 62 w 131"/>
                <a:gd name="T5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28">
                  <a:moveTo>
                    <a:pt x="126" y="29"/>
                  </a:moveTo>
                  <a:cubicBezTo>
                    <a:pt x="129" y="26"/>
                    <a:pt x="131" y="22"/>
                    <a:pt x="131" y="17"/>
                  </a:cubicBezTo>
                  <a:cubicBezTo>
                    <a:pt x="131" y="13"/>
                    <a:pt x="129" y="8"/>
                    <a:pt x="126" y="5"/>
                  </a:cubicBezTo>
                  <a:cubicBezTo>
                    <a:pt x="123" y="2"/>
                    <a:pt x="118" y="0"/>
                    <a:pt x="114" y="0"/>
                  </a:cubicBezTo>
                  <a:cubicBezTo>
                    <a:pt x="109" y="0"/>
                    <a:pt x="105" y="2"/>
                    <a:pt x="102" y="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39" y="64"/>
                    <a:pt x="37" y="64"/>
                    <a:pt x="35" y="64"/>
                  </a:cubicBezTo>
                  <a:cubicBezTo>
                    <a:pt x="26" y="64"/>
                    <a:pt x="18" y="67"/>
                    <a:pt x="12" y="73"/>
                  </a:cubicBezTo>
                  <a:cubicBezTo>
                    <a:pt x="0" y="86"/>
                    <a:pt x="0" y="106"/>
                    <a:pt x="12" y="119"/>
                  </a:cubicBezTo>
                  <a:cubicBezTo>
                    <a:pt x="18" y="125"/>
                    <a:pt x="26" y="128"/>
                    <a:pt x="35" y="128"/>
                  </a:cubicBezTo>
                  <a:cubicBezTo>
                    <a:pt x="43" y="128"/>
                    <a:pt x="51" y="125"/>
                    <a:pt x="58" y="119"/>
                  </a:cubicBezTo>
                  <a:cubicBezTo>
                    <a:pt x="65" y="111"/>
                    <a:pt x="68" y="100"/>
                    <a:pt x="66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9"/>
                    <a:pt x="67" y="89"/>
                    <a:pt x="67" y="89"/>
                  </a:cubicBezTo>
                  <a:lnTo>
                    <a:pt x="126" y="29"/>
                  </a:lnTo>
                  <a:close/>
                  <a:moveTo>
                    <a:pt x="62" y="91"/>
                  </a:moveTo>
                  <a:cubicBezTo>
                    <a:pt x="64" y="100"/>
                    <a:pt x="61" y="109"/>
                    <a:pt x="54" y="115"/>
                  </a:cubicBezTo>
                  <a:cubicBezTo>
                    <a:pt x="49" y="121"/>
                    <a:pt x="42" y="123"/>
                    <a:pt x="35" y="123"/>
                  </a:cubicBezTo>
                  <a:cubicBezTo>
                    <a:pt x="28" y="123"/>
                    <a:pt x="21" y="121"/>
                    <a:pt x="16" y="115"/>
                  </a:cubicBezTo>
                  <a:cubicBezTo>
                    <a:pt x="10" y="110"/>
                    <a:pt x="8" y="103"/>
                    <a:pt x="8" y="96"/>
                  </a:cubicBezTo>
                  <a:cubicBezTo>
                    <a:pt x="8" y="89"/>
                    <a:pt x="10" y="82"/>
                    <a:pt x="16" y="77"/>
                  </a:cubicBezTo>
                  <a:cubicBezTo>
                    <a:pt x="22" y="70"/>
                    <a:pt x="31" y="67"/>
                    <a:pt x="40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10" y="3"/>
                    <a:pt x="118" y="3"/>
                    <a:pt x="123" y="8"/>
                  </a:cubicBezTo>
                  <a:cubicBezTo>
                    <a:pt x="125" y="11"/>
                    <a:pt x="126" y="14"/>
                    <a:pt x="126" y="17"/>
                  </a:cubicBezTo>
                  <a:cubicBezTo>
                    <a:pt x="126" y="20"/>
                    <a:pt x="125" y="24"/>
                    <a:pt x="123" y="26"/>
                  </a:cubicBezTo>
                  <a:cubicBezTo>
                    <a:pt x="61" y="88"/>
                    <a:pt x="61" y="88"/>
                    <a:pt x="61" y="88"/>
                  </a:cubicBezTo>
                  <a:lnTo>
                    <a:pt x="62" y="9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0"/>
            <p:cNvSpPr>
              <a:spLocks noEditPoints="1"/>
            </p:cNvSpPr>
            <p:nvPr/>
          </p:nvSpPr>
          <p:spPr bwMode="auto">
            <a:xfrm>
              <a:off x="5837" y="1534"/>
              <a:ext cx="140" cy="135"/>
            </a:xfrm>
            <a:custGeom>
              <a:avLst/>
              <a:gdLst>
                <a:gd name="T0" fmla="*/ 55 w 59"/>
                <a:gd name="T1" fmla="*/ 1 h 57"/>
                <a:gd name="T2" fmla="*/ 29 w 59"/>
                <a:gd name="T3" fmla="*/ 26 h 57"/>
                <a:gd name="T4" fmla="*/ 28 w 59"/>
                <a:gd name="T5" fmla="*/ 26 h 57"/>
                <a:gd name="T6" fmla="*/ 19 w 59"/>
                <a:gd name="T7" fmla="*/ 23 h 57"/>
                <a:gd name="T8" fmla="*/ 7 w 59"/>
                <a:gd name="T9" fmla="*/ 28 h 57"/>
                <a:gd name="T10" fmla="*/ 7 w 59"/>
                <a:gd name="T11" fmla="*/ 52 h 57"/>
                <a:gd name="T12" fmla="*/ 19 w 59"/>
                <a:gd name="T13" fmla="*/ 57 h 57"/>
                <a:gd name="T14" fmla="*/ 31 w 59"/>
                <a:gd name="T15" fmla="*/ 52 h 57"/>
                <a:gd name="T16" fmla="*/ 33 w 59"/>
                <a:gd name="T17" fmla="*/ 31 h 57"/>
                <a:gd name="T18" fmla="*/ 33 w 59"/>
                <a:gd name="T19" fmla="*/ 30 h 57"/>
                <a:gd name="T20" fmla="*/ 58 w 59"/>
                <a:gd name="T21" fmla="*/ 4 h 57"/>
                <a:gd name="T22" fmla="*/ 58 w 59"/>
                <a:gd name="T23" fmla="*/ 1 h 57"/>
                <a:gd name="T24" fmla="*/ 55 w 59"/>
                <a:gd name="T25" fmla="*/ 1 h 57"/>
                <a:gd name="T26" fmla="*/ 28 w 59"/>
                <a:gd name="T27" fmla="*/ 49 h 57"/>
                <a:gd name="T28" fmla="*/ 19 w 59"/>
                <a:gd name="T29" fmla="*/ 53 h 57"/>
                <a:gd name="T30" fmla="*/ 10 w 59"/>
                <a:gd name="T31" fmla="*/ 49 h 57"/>
                <a:gd name="T32" fmla="*/ 6 w 59"/>
                <a:gd name="T33" fmla="*/ 40 h 57"/>
                <a:gd name="T34" fmla="*/ 10 w 59"/>
                <a:gd name="T35" fmla="*/ 31 h 57"/>
                <a:gd name="T36" fmla="*/ 28 w 59"/>
                <a:gd name="T37" fmla="*/ 31 h 57"/>
                <a:gd name="T38" fmla="*/ 31 w 59"/>
                <a:gd name="T39" fmla="*/ 40 h 57"/>
                <a:gd name="T40" fmla="*/ 28 w 59"/>
                <a:gd name="T41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55" y="1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6" y="24"/>
                    <a:pt x="22" y="23"/>
                    <a:pt x="19" y="23"/>
                  </a:cubicBezTo>
                  <a:cubicBezTo>
                    <a:pt x="14" y="23"/>
                    <a:pt x="10" y="25"/>
                    <a:pt x="7" y="28"/>
                  </a:cubicBezTo>
                  <a:cubicBezTo>
                    <a:pt x="0" y="35"/>
                    <a:pt x="0" y="45"/>
                    <a:pt x="7" y="52"/>
                  </a:cubicBezTo>
                  <a:cubicBezTo>
                    <a:pt x="10" y="55"/>
                    <a:pt x="14" y="57"/>
                    <a:pt x="19" y="57"/>
                  </a:cubicBezTo>
                  <a:cubicBezTo>
                    <a:pt x="24" y="57"/>
                    <a:pt x="28" y="55"/>
                    <a:pt x="31" y="52"/>
                  </a:cubicBezTo>
                  <a:cubicBezTo>
                    <a:pt x="37" y="46"/>
                    <a:pt x="38" y="37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9" y="2"/>
                    <a:pt x="58" y="1"/>
                  </a:cubicBezTo>
                  <a:cubicBezTo>
                    <a:pt x="57" y="0"/>
                    <a:pt x="56" y="0"/>
                    <a:pt x="55" y="1"/>
                  </a:cubicBezTo>
                  <a:close/>
                  <a:moveTo>
                    <a:pt x="28" y="49"/>
                  </a:moveTo>
                  <a:cubicBezTo>
                    <a:pt x="25" y="51"/>
                    <a:pt x="22" y="53"/>
                    <a:pt x="19" y="53"/>
                  </a:cubicBezTo>
                  <a:cubicBezTo>
                    <a:pt x="16" y="53"/>
                    <a:pt x="12" y="51"/>
                    <a:pt x="10" y="49"/>
                  </a:cubicBezTo>
                  <a:cubicBezTo>
                    <a:pt x="8" y="47"/>
                    <a:pt x="6" y="43"/>
                    <a:pt x="6" y="40"/>
                  </a:cubicBezTo>
                  <a:cubicBezTo>
                    <a:pt x="6" y="37"/>
                    <a:pt x="8" y="34"/>
                    <a:pt x="10" y="31"/>
                  </a:cubicBezTo>
                  <a:cubicBezTo>
                    <a:pt x="15" y="26"/>
                    <a:pt x="23" y="26"/>
                    <a:pt x="28" y="31"/>
                  </a:cubicBezTo>
                  <a:cubicBezTo>
                    <a:pt x="30" y="34"/>
                    <a:pt x="31" y="37"/>
                    <a:pt x="31" y="40"/>
                  </a:cubicBezTo>
                  <a:cubicBezTo>
                    <a:pt x="31" y="43"/>
                    <a:pt x="30" y="47"/>
                    <a:pt x="28" y="4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1"/>
            <p:cNvSpPr>
              <a:spLocks noEditPoints="1"/>
            </p:cNvSpPr>
            <p:nvPr/>
          </p:nvSpPr>
          <p:spPr bwMode="auto">
            <a:xfrm>
              <a:off x="5194" y="1402"/>
              <a:ext cx="314" cy="302"/>
            </a:xfrm>
            <a:custGeom>
              <a:avLst/>
              <a:gdLst>
                <a:gd name="T0" fmla="*/ 126 w 133"/>
                <a:gd name="T1" fmla="*/ 29 h 128"/>
                <a:gd name="T2" fmla="*/ 126 w 133"/>
                <a:gd name="T3" fmla="*/ 5 h 128"/>
                <a:gd name="T4" fmla="*/ 114 w 133"/>
                <a:gd name="T5" fmla="*/ 0 h 128"/>
                <a:gd name="T6" fmla="*/ 102 w 133"/>
                <a:gd name="T7" fmla="*/ 5 h 128"/>
                <a:gd name="T8" fmla="*/ 42 w 133"/>
                <a:gd name="T9" fmla="*/ 65 h 128"/>
                <a:gd name="T10" fmla="*/ 41 w 133"/>
                <a:gd name="T11" fmla="*/ 65 h 128"/>
                <a:gd name="T12" fmla="*/ 35 w 133"/>
                <a:gd name="T13" fmla="*/ 64 h 128"/>
                <a:gd name="T14" fmla="*/ 12 w 133"/>
                <a:gd name="T15" fmla="*/ 73 h 128"/>
                <a:gd name="T16" fmla="*/ 12 w 133"/>
                <a:gd name="T17" fmla="*/ 119 h 128"/>
                <a:gd name="T18" fmla="*/ 35 w 133"/>
                <a:gd name="T19" fmla="*/ 128 h 128"/>
                <a:gd name="T20" fmla="*/ 35 w 133"/>
                <a:gd name="T21" fmla="*/ 128 h 128"/>
                <a:gd name="T22" fmla="*/ 58 w 133"/>
                <a:gd name="T23" fmla="*/ 119 h 128"/>
                <a:gd name="T24" fmla="*/ 66 w 133"/>
                <a:gd name="T25" fmla="*/ 90 h 128"/>
                <a:gd name="T26" fmla="*/ 66 w 133"/>
                <a:gd name="T27" fmla="*/ 89 h 128"/>
                <a:gd name="T28" fmla="*/ 67 w 133"/>
                <a:gd name="T29" fmla="*/ 89 h 128"/>
                <a:gd name="T30" fmla="*/ 126 w 133"/>
                <a:gd name="T31" fmla="*/ 29 h 128"/>
                <a:gd name="T32" fmla="*/ 62 w 133"/>
                <a:gd name="T33" fmla="*/ 91 h 128"/>
                <a:gd name="T34" fmla="*/ 54 w 133"/>
                <a:gd name="T35" fmla="*/ 115 h 128"/>
                <a:gd name="T36" fmla="*/ 35 w 133"/>
                <a:gd name="T37" fmla="*/ 123 h 128"/>
                <a:gd name="T38" fmla="*/ 16 w 133"/>
                <a:gd name="T39" fmla="*/ 115 h 128"/>
                <a:gd name="T40" fmla="*/ 8 w 133"/>
                <a:gd name="T41" fmla="*/ 96 h 128"/>
                <a:gd name="T42" fmla="*/ 16 w 133"/>
                <a:gd name="T43" fmla="*/ 77 h 128"/>
                <a:gd name="T44" fmla="*/ 40 w 133"/>
                <a:gd name="T45" fmla="*/ 69 h 128"/>
                <a:gd name="T46" fmla="*/ 43 w 133"/>
                <a:gd name="T47" fmla="*/ 70 h 128"/>
                <a:gd name="T48" fmla="*/ 105 w 133"/>
                <a:gd name="T49" fmla="*/ 8 h 128"/>
                <a:gd name="T50" fmla="*/ 123 w 133"/>
                <a:gd name="T51" fmla="*/ 8 h 128"/>
                <a:gd name="T52" fmla="*/ 126 w 133"/>
                <a:gd name="T53" fmla="*/ 17 h 128"/>
                <a:gd name="T54" fmla="*/ 123 w 133"/>
                <a:gd name="T55" fmla="*/ 26 h 128"/>
                <a:gd name="T56" fmla="*/ 61 w 133"/>
                <a:gd name="T57" fmla="*/ 88 h 128"/>
                <a:gd name="T58" fmla="*/ 62 w 133"/>
                <a:gd name="T5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" h="128">
                  <a:moveTo>
                    <a:pt x="126" y="29"/>
                  </a:moveTo>
                  <a:cubicBezTo>
                    <a:pt x="133" y="23"/>
                    <a:pt x="133" y="12"/>
                    <a:pt x="126" y="5"/>
                  </a:cubicBezTo>
                  <a:cubicBezTo>
                    <a:pt x="123" y="2"/>
                    <a:pt x="118" y="0"/>
                    <a:pt x="114" y="0"/>
                  </a:cubicBezTo>
                  <a:cubicBezTo>
                    <a:pt x="109" y="0"/>
                    <a:pt x="105" y="2"/>
                    <a:pt x="102" y="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39" y="64"/>
                    <a:pt x="37" y="64"/>
                    <a:pt x="35" y="64"/>
                  </a:cubicBezTo>
                  <a:cubicBezTo>
                    <a:pt x="26" y="64"/>
                    <a:pt x="18" y="67"/>
                    <a:pt x="12" y="73"/>
                  </a:cubicBezTo>
                  <a:cubicBezTo>
                    <a:pt x="0" y="86"/>
                    <a:pt x="0" y="106"/>
                    <a:pt x="12" y="119"/>
                  </a:cubicBezTo>
                  <a:cubicBezTo>
                    <a:pt x="18" y="125"/>
                    <a:pt x="26" y="128"/>
                    <a:pt x="35" y="128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43" y="128"/>
                    <a:pt x="51" y="125"/>
                    <a:pt x="58" y="119"/>
                  </a:cubicBezTo>
                  <a:cubicBezTo>
                    <a:pt x="65" y="111"/>
                    <a:pt x="68" y="100"/>
                    <a:pt x="66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9"/>
                    <a:pt x="67" y="89"/>
                    <a:pt x="67" y="89"/>
                  </a:cubicBezTo>
                  <a:lnTo>
                    <a:pt x="126" y="29"/>
                  </a:lnTo>
                  <a:close/>
                  <a:moveTo>
                    <a:pt x="62" y="91"/>
                  </a:moveTo>
                  <a:cubicBezTo>
                    <a:pt x="64" y="100"/>
                    <a:pt x="61" y="109"/>
                    <a:pt x="54" y="115"/>
                  </a:cubicBezTo>
                  <a:cubicBezTo>
                    <a:pt x="49" y="121"/>
                    <a:pt x="42" y="123"/>
                    <a:pt x="35" y="123"/>
                  </a:cubicBezTo>
                  <a:cubicBezTo>
                    <a:pt x="28" y="123"/>
                    <a:pt x="21" y="121"/>
                    <a:pt x="16" y="115"/>
                  </a:cubicBezTo>
                  <a:cubicBezTo>
                    <a:pt x="10" y="110"/>
                    <a:pt x="8" y="103"/>
                    <a:pt x="8" y="96"/>
                  </a:cubicBezTo>
                  <a:cubicBezTo>
                    <a:pt x="8" y="89"/>
                    <a:pt x="10" y="82"/>
                    <a:pt x="16" y="77"/>
                  </a:cubicBezTo>
                  <a:cubicBezTo>
                    <a:pt x="22" y="70"/>
                    <a:pt x="31" y="67"/>
                    <a:pt x="40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10" y="3"/>
                    <a:pt x="118" y="3"/>
                    <a:pt x="123" y="8"/>
                  </a:cubicBezTo>
                  <a:cubicBezTo>
                    <a:pt x="125" y="11"/>
                    <a:pt x="126" y="14"/>
                    <a:pt x="126" y="17"/>
                  </a:cubicBezTo>
                  <a:cubicBezTo>
                    <a:pt x="126" y="20"/>
                    <a:pt x="125" y="24"/>
                    <a:pt x="123" y="26"/>
                  </a:cubicBezTo>
                  <a:cubicBezTo>
                    <a:pt x="61" y="88"/>
                    <a:pt x="61" y="88"/>
                    <a:pt x="61" y="88"/>
                  </a:cubicBezTo>
                  <a:lnTo>
                    <a:pt x="62" y="9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2"/>
            <p:cNvSpPr>
              <a:spLocks noEditPoints="1"/>
            </p:cNvSpPr>
            <p:nvPr/>
          </p:nvSpPr>
          <p:spPr bwMode="auto">
            <a:xfrm>
              <a:off x="5236" y="1465"/>
              <a:ext cx="204" cy="204"/>
            </a:xfrm>
            <a:custGeom>
              <a:avLst/>
              <a:gdLst>
                <a:gd name="T0" fmla="*/ 82 w 86"/>
                <a:gd name="T1" fmla="*/ 1 h 86"/>
                <a:gd name="T2" fmla="*/ 27 w 86"/>
                <a:gd name="T3" fmla="*/ 55 h 86"/>
                <a:gd name="T4" fmla="*/ 26 w 86"/>
                <a:gd name="T5" fmla="*/ 55 h 86"/>
                <a:gd name="T6" fmla="*/ 17 w 86"/>
                <a:gd name="T7" fmla="*/ 52 h 86"/>
                <a:gd name="T8" fmla="*/ 5 w 86"/>
                <a:gd name="T9" fmla="*/ 57 h 86"/>
                <a:gd name="T10" fmla="*/ 0 w 86"/>
                <a:gd name="T11" fmla="*/ 69 h 86"/>
                <a:gd name="T12" fmla="*/ 5 w 86"/>
                <a:gd name="T13" fmla="*/ 81 h 86"/>
                <a:gd name="T14" fmla="*/ 17 w 86"/>
                <a:gd name="T15" fmla="*/ 86 h 86"/>
                <a:gd name="T16" fmla="*/ 29 w 86"/>
                <a:gd name="T17" fmla="*/ 81 h 86"/>
                <a:gd name="T18" fmla="*/ 31 w 86"/>
                <a:gd name="T19" fmla="*/ 60 h 86"/>
                <a:gd name="T20" fmla="*/ 31 w 86"/>
                <a:gd name="T21" fmla="*/ 59 h 86"/>
                <a:gd name="T22" fmla="*/ 31 w 86"/>
                <a:gd name="T23" fmla="*/ 58 h 86"/>
                <a:gd name="T24" fmla="*/ 85 w 86"/>
                <a:gd name="T25" fmla="*/ 4 h 86"/>
                <a:gd name="T26" fmla="*/ 86 w 86"/>
                <a:gd name="T27" fmla="*/ 3 h 86"/>
                <a:gd name="T28" fmla="*/ 85 w 86"/>
                <a:gd name="T29" fmla="*/ 1 h 86"/>
                <a:gd name="T30" fmla="*/ 82 w 86"/>
                <a:gd name="T31" fmla="*/ 1 h 86"/>
                <a:gd name="T32" fmla="*/ 26 w 86"/>
                <a:gd name="T33" fmla="*/ 78 h 86"/>
                <a:gd name="T34" fmla="*/ 17 w 86"/>
                <a:gd name="T35" fmla="*/ 82 h 86"/>
                <a:gd name="T36" fmla="*/ 8 w 86"/>
                <a:gd name="T37" fmla="*/ 78 h 86"/>
                <a:gd name="T38" fmla="*/ 4 w 86"/>
                <a:gd name="T39" fmla="*/ 69 h 86"/>
                <a:gd name="T40" fmla="*/ 8 w 86"/>
                <a:gd name="T41" fmla="*/ 60 h 86"/>
                <a:gd name="T42" fmla="*/ 26 w 86"/>
                <a:gd name="T43" fmla="*/ 60 h 86"/>
                <a:gd name="T44" fmla="*/ 26 w 86"/>
                <a:gd name="T4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86">
                  <a:moveTo>
                    <a:pt x="82" y="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3"/>
                    <a:pt x="20" y="52"/>
                    <a:pt x="17" y="52"/>
                  </a:cubicBezTo>
                  <a:cubicBezTo>
                    <a:pt x="12" y="52"/>
                    <a:pt x="8" y="54"/>
                    <a:pt x="5" y="57"/>
                  </a:cubicBezTo>
                  <a:cubicBezTo>
                    <a:pt x="2" y="60"/>
                    <a:pt x="0" y="64"/>
                    <a:pt x="0" y="69"/>
                  </a:cubicBezTo>
                  <a:cubicBezTo>
                    <a:pt x="0" y="74"/>
                    <a:pt x="2" y="78"/>
                    <a:pt x="5" y="81"/>
                  </a:cubicBezTo>
                  <a:cubicBezTo>
                    <a:pt x="8" y="84"/>
                    <a:pt x="12" y="86"/>
                    <a:pt x="17" y="86"/>
                  </a:cubicBezTo>
                  <a:cubicBezTo>
                    <a:pt x="22" y="86"/>
                    <a:pt x="26" y="84"/>
                    <a:pt x="29" y="81"/>
                  </a:cubicBezTo>
                  <a:cubicBezTo>
                    <a:pt x="35" y="75"/>
                    <a:pt x="36" y="66"/>
                    <a:pt x="31" y="60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6" y="3"/>
                    <a:pt x="86" y="3"/>
                  </a:cubicBezTo>
                  <a:cubicBezTo>
                    <a:pt x="86" y="2"/>
                    <a:pt x="85" y="1"/>
                    <a:pt x="85" y="1"/>
                  </a:cubicBezTo>
                  <a:cubicBezTo>
                    <a:pt x="84" y="0"/>
                    <a:pt x="83" y="0"/>
                    <a:pt x="82" y="1"/>
                  </a:cubicBezTo>
                  <a:close/>
                  <a:moveTo>
                    <a:pt x="26" y="78"/>
                  </a:moveTo>
                  <a:cubicBezTo>
                    <a:pt x="23" y="80"/>
                    <a:pt x="20" y="82"/>
                    <a:pt x="17" y="82"/>
                  </a:cubicBezTo>
                  <a:cubicBezTo>
                    <a:pt x="14" y="82"/>
                    <a:pt x="10" y="80"/>
                    <a:pt x="8" y="78"/>
                  </a:cubicBezTo>
                  <a:cubicBezTo>
                    <a:pt x="6" y="76"/>
                    <a:pt x="4" y="72"/>
                    <a:pt x="4" y="69"/>
                  </a:cubicBezTo>
                  <a:cubicBezTo>
                    <a:pt x="4" y="66"/>
                    <a:pt x="6" y="63"/>
                    <a:pt x="8" y="60"/>
                  </a:cubicBezTo>
                  <a:cubicBezTo>
                    <a:pt x="13" y="55"/>
                    <a:pt x="21" y="55"/>
                    <a:pt x="26" y="60"/>
                  </a:cubicBezTo>
                  <a:cubicBezTo>
                    <a:pt x="31" y="65"/>
                    <a:pt x="31" y="73"/>
                    <a:pt x="26" y="7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3"/>
            <p:cNvSpPr>
              <a:spLocks noEditPoints="1"/>
            </p:cNvSpPr>
            <p:nvPr/>
          </p:nvSpPr>
          <p:spPr bwMode="auto">
            <a:xfrm>
              <a:off x="4596" y="1402"/>
              <a:ext cx="302" cy="302"/>
            </a:xfrm>
            <a:custGeom>
              <a:avLst/>
              <a:gdLst>
                <a:gd name="T0" fmla="*/ 68 w 128"/>
                <a:gd name="T1" fmla="*/ 11 h 128"/>
                <a:gd name="T2" fmla="*/ 66 w 128"/>
                <a:gd name="T3" fmla="*/ 11 h 128"/>
                <a:gd name="T4" fmla="*/ 66 w 128"/>
                <a:gd name="T5" fmla="*/ 2 h 128"/>
                <a:gd name="T6" fmla="*/ 64 w 128"/>
                <a:gd name="T7" fmla="*/ 0 h 128"/>
                <a:gd name="T8" fmla="*/ 62 w 128"/>
                <a:gd name="T9" fmla="*/ 2 h 128"/>
                <a:gd name="T10" fmla="*/ 62 w 128"/>
                <a:gd name="T11" fmla="*/ 11 h 128"/>
                <a:gd name="T12" fmla="*/ 60 w 128"/>
                <a:gd name="T13" fmla="*/ 11 h 128"/>
                <a:gd name="T14" fmla="*/ 20 w 128"/>
                <a:gd name="T15" fmla="*/ 28 h 128"/>
                <a:gd name="T16" fmla="*/ 0 w 128"/>
                <a:gd name="T17" fmla="*/ 70 h 128"/>
                <a:gd name="T18" fmla="*/ 2 w 128"/>
                <a:gd name="T19" fmla="*/ 73 h 128"/>
                <a:gd name="T20" fmla="*/ 4 w 128"/>
                <a:gd name="T21" fmla="*/ 72 h 128"/>
                <a:gd name="T22" fmla="*/ 5 w 128"/>
                <a:gd name="T23" fmla="*/ 71 h 128"/>
                <a:gd name="T24" fmla="*/ 5 w 128"/>
                <a:gd name="T25" fmla="*/ 71 h 128"/>
                <a:gd name="T26" fmla="*/ 23 w 128"/>
                <a:gd name="T27" fmla="*/ 63 h 128"/>
                <a:gd name="T28" fmla="*/ 42 w 128"/>
                <a:gd name="T29" fmla="*/ 72 h 128"/>
                <a:gd name="T30" fmla="*/ 45 w 128"/>
                <a:gd name="T31" fmla="*/ 72 h 128"/>
                <a:gd name="T32" fmla="*/ 46 w 128"/>
                <a:gd name="T33" fmla="*/ 72 h 128"/>
                <a:gd name="T34" fmla="*/ 60 w 128"/>
                <a:gd name="T35" fmla="*/ 64 h 128"/>
                <a:gd name="T36" fmla="*/ 62 w 128"/>
                <a:gd name="T37" fmla="*/ 64 h 128"/>
                <a:gd name="T38" fmla="*/ 62 w 128"/>
                <a:gd name="T39" fmla="*/ 111 h 128"/>
                <a:gd name="T40" fmla="*/ 49 w 128"/>
                <a:gd name="T41" fmla="*/ 123 h 128"/>
                <a:gd name="T42" fmla="*/ 37 w 128"/>
                <a:gd name="T43" fmla="*/ 111 h 128"/>
                <a:gd name="T44" fmla="*/ 37 w 128"/>
                <a:gd name="T45" fmla="*/ 103 h 128"/>
                <a:gd name="T46" fmla="*/ 34 w 128"/>
                <a:gd name="T47" fmla="*/ 101 h 128"/>
                <a:gd name="T48" fmla="*/ 32 w 128"/>
                <a:gd name="T49" fmla="*/ 103 h 128"/>
                <a:gd name="T50" fmla="*/ 32 w 128"/>
                <a:gd name="T51" fmla="*/ 111 h 128"/>
                <a:gd name="T52" fmla="*/ 49 w 128"/>
                <a:gd name="T53" fmla="*/ 128 h 128"/>
                <a:gd name="T54" fmla="*/ 66 w 128"/>
                <a:gd name="T55" fmla="*/ 111 h 128"/>
                <a:gd name="T56" fmla="*/ 66 w 128"/>
                <a:gd name="T57" fmla="*/ 64 h 128"/>
                <a:gd name="T58" fmla="*/ 68 w 128"/>
                <a:gd name="T59" fmla="*/ 64 h 128"/>
                <a:gd name="T60" fmla="*/ 82 w 128"/>
                <a:gd name="T61" fmla="*/ 72 h 128"/>
                <a:gd name="T62" fmla="*/ 82 w 128"/>
                <a:gd name="T63" fmla="*/ 72 h 128"/>
                <a:gd name="T64" fmla="*/ 83 w 128"/>
                <a:gd name="T65" fmla="*/ 72 h 128"/>
                <a:gd name="T66" fmla="*/ 86 w 128"/>
                <a:gd name="T67" fmla="*/ 72 h 128"/>
                <a:gd name="T68" fmla="*/ 105 w 128"/>
                <a:gd name="T69" fmla="*/ 63 h 128"/>
                <a:gd name="T70" fmla="*/ 123 w 128"/>
                <a:gd name="T71" fmla="*/ 71 h 128"/>
                <a:gd name="T72" fmla="*/ 123 w 128"/>
                <a:gd name="T73" fmla="*/ 71 h 128"/>
                <a:gd name="T74" fmla="*/ 124 w 128"/>
                <a:gd name="T75" fmla="*/ 72 h 128"/>
                <a:gd name="T76" fmla="*/ 126 w 128"/>
                <a:gd name="T77" fmla="*/ 73 h 128"/>
                <a:gd name="T78" fmla="*/ 128 w 128"/>
                <a:gd name="T79" fmla="*/ 70 h 128"/>
                <a:gd name="T80" fmla="*/ 108 w 128"/>
                <a:gd name="T81" fmla="*/ 28 h 128"/>
                <a:gd name="T82" fmla="*/ 68 w 128"/>
                <a:gd name="T83" fmla="*/ 11 h 128"/>
                <a:gd name="T84" fmla="*/ 122 w 128"/>
                <a:gd name="T85" fmla="*/ 61 h 128"/>
                <a:gd name="T86" fmla="*/ 123 w 128"/>
                <a:gd name="T87" fmla="*/ 64 h 128"/>
                <a:gd name="T88" fmla="*/ 120 w 128"/>
                <a:gd name="T89" fmla="*/ 63 h 128"/>
                <a:gd name="T90" fmla="*/ 105 w 128"/>
                <a:gd name="T91" fmla="*/ 59 h 128"/>
                <a:gd name="T92" fmla="*/ 86 w 128"/>
                <a:gd name="T93" fmla="*/ 66 h 128"/>
                <a:gd name="T94" fmla="*/ 85 w 128"/>
                <a:gd name="T95" fmla="*/ 67 h 128"/>
                <a:gd name="T96" fmla="*/ 84 w 128"/>
                <a:gd name="T97" fmla="*/ 66 h 128"/>
                <a:gd name="T98" fmla="*/ 64 w 128"/>
                <a:gd name="T99" fmla="*/ 59 h 128"/>
                <a:gd name="T100" fmla="*/ 64 w 128"/>
                <a:gd name="T101" fmla="*/ 59 h 128"/>
                <a:gd name="T102" fmla="*/ 44 w 128"/>
                <a:gd name="T103" fmla="*/ 66 h 128"/>
                <a:gd name="T104" fmla="*/ 43 w 128"/>
                <a:gd name="T105" fmla="*/ 67 h 128"/>
                <a:gd name="T106" fmla="*/ 42 w 128"/>
                <a:gd name="T107" fmla="*/ 66 h 128"/>
                <a:gd name="T108" fmla="*/ 23 w 128"/>
                <a:gd name="T109" fmla="*/ 59 h 128"/>
                <a:gd name="T110" fmla="*/ 8 w 128"/>
                <a:gd name="T111" fmla="*/ 63 h 128"/>
                <a:gd name="T112" fmla="*/ 5 w 128"/>
                <a:gd name="T113" fmla="*/ 64 h 128"/>
                <a:gd name="T114" fmla="*/ 6 w 128"/>
                <a:gd name="T115" fmla="*/ 61 h 128"/>
                <a:gd name="T116" fmla="*/ 64 w 128"/>
                <a:gd name="T117" fmla="*/ 16 h 128"/>
                <a:gd name="T118" fmla="*/ 122 w 128"/>
                <a:gd name="T119" fmla="*/ 6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28">
                  <a:moveTo>
                    <a:pt x="68" y="11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45" y="12"/>
                    <a:pt x="31" y="18"/>
                    <a:pt x="20" y="28"/>
                  </a:cubicBezTo>
                  <a:cubicBezTo>
                    <a:pt x="9" y="39"/>
                    <a:pt x="1" y="54"/>
                    <a:pt x="0" y="70"/>
                  </a:cubicBezTo>
                  <a:cubicBezTo>
                    <a:pt x="0" y="72"/>
                    <a:pt x="1" y="73"/>
                    <a:pt x="2" y="73"/>
                  </a:cubicBezTo>
                  <a:cubicBezTo>
                    <a:pt x="3" y="73"/>
                    <a:pt x="4" y="72"/>
                    <a:pt x="4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0" y="66"/>
                    <a:pt x="16" y="63"/>
                    <a:pt x="23" y="63"/>
                  </a:cubicBezTo>
                  <a:cubicBezTo>
                    <a:pt x="30" y="63"/>
                    <a:pt x="37" y="67"/>
                    <a:pt x="42" y="72"/>
                  </a:cubicBezTo>
                  <a:cubicBezTo>
                    <a:pt x="43" y="73"/>
                    <a:pt x="44" y="73"/>
                    <a:pt x="4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9" y="67"/>
                    <a:pt x="54" y="65"/>
                    <a:pt x="60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8"/>
                    <a:pt x="56" y="123"/>
                    <a:pt x="49" y="123"/>
                  </a:cubicBezTo>
                  <a:cubicBezTo>
                    <a:pt x="42" y="123"/>
                    <a:pt x="37" y="118"/>
                    <a:pt x="37" y="111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2"/>
                    <a:pt x="36" y="101"/>
                    <a:pt x="34" y="101"/>
                  </a:cubicBezTo>
                  <a:cubicBezTo>
                    <a:pt x="33" y="101"/>
                    <a:pt x="32" y="102"/>
                    <a:pt x="32" y="103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2" y="120"/>
                    <a:pt x="40" y="128"/>
                    <a:pt x="49" y="128"/>
                  </a:cubicBezTo>
                  <a:cubicBezTo>
                    <a:pt x="59" y="128"/>
                    <a:pt x="66" y="120"/>
                    <a:pt x="66" y="11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4" y="65"/>
                    <a:pt x="79" y="67"/>
                    <a:pt x="82" y="72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4" y="73"/>
                    <a:pt x="86" y="73"/>
                    <a:pt x="86" y="72"/>
                  </a:cubicBezTo>
                  <a:cubicBezTo>
                    <a:pt x="91" y="67"/>
                    <a:pt x="98" y="63"/>
                    <a:pt x="105" y="63"/>
                  </a:cubicBezTo>
                  <a:cubicBezTo>
                    <a:pt x="112" y="63"/>
                    <a:pt x="119" y="66"/>
                    <a:pt x="123" y="71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72"/>
                    <a:pt x="125" y="73"/>
                    <a:pt x="126" y="73"/>
                  </a:cubicBezTo>
                  <a:cubicBezTo>
                    <a:pt x="127" y="73"/>
                    <a:pt x="128" y="72"/>
                    <a:pt x="128" y="70"/>
                  </a:cubicBezTo>
                  <a:cubicBezTo>
                    <a:pt x="127" y="54"/>
                    <a:pt x="119" y="39"/>
                    <a:pt x="108" y="28"/>
                  </a:cubicBezTo>
                  <a:cubicBezTo>
                    <a:pt x="97" y="18"/>
                    <a:pt x="83" y="12"/>
                    <a:pt x="68" y="11"/>
                  </a:cubicBezTo>
                  <a:close/>
                  <a:moveTo>
                    <a:pt x="122" y="61"/>
                  </a:moveTo>
                  <a:cubicBezTo>
                    <a:pt x="123" y="64"/>
                    <a:pt x="123" y="64"/>
                    <a:pt x="123" y="6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15" y="60"/>
                    <a:pt x="110" y="59"/>
                    <a:pt x="105" y="59"/>
                  </a:cubicBezTo>
                  <a:cubicBezTo>
                    <a:pt x="98" y="59"/>
                    <a:pt x="91" y="62"/>
                    <a:pt x="86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78" y="62"/>
                    <a:pt x="71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57" y="59"/>
                    <a:pt x="50" y="62"/>
                    <a:pt x="44" y="66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37" y="62"/>
                    <a:pt x="30" y="59"/>
                    <a:pt x="23" y="59"/>
                  </a:cubicBezTo>
                  <a:cubicBezTo>
                    <a:pt x="18" y="59"/>
                    <a:pt x="13" y="60"/>
                    <a:pt x="8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3" y="35"/>
                    <a:pt x="37" y="16"/>
                    <a:pt x="64" y="16"/>
                  </a:cubicBezTo>
                  <a:cubicBezTo>
                    <a:pt x="91" y="16"/>
                    <a:pt x="115" y="35"/>
                    <a:pt x="122" y="6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4"/>
            <p:cNvSpPr>
              <a:spLocks noEditPoints="1"/>
            </p:cNvSpPr>
            <p:nvPr/>
          </p:nvSpPr>
          <p:spPr bwMode="auto">
            <a:xfrm>
              <a:off x="3985" y="1402"/>
              <a:ext cx="308" cy="307"/>
            </a:xfrm>
            <a:custGeom>
              <a:avLst/>
              <a:gdLst>
                <a:gd name="T0" fmla="*/ 130 w 130"/>
                <a:gd name="T1" fmla="*/ 95 h 130"/>
                <a:gd name="T2" fmla="*/ 130 w 130"/>
                <a:gd name="T3" fmla="*/ 94 h 130"/>
                <a:gd name="T4" fmla="*/ 126 w 130"/>
                <a:gd name="T5" fmla="*/ 92 h 130"/>
                <a:gd name="T6" fmla="*/ 92 w 130"/>
                <a:gd name="T7" fmla="*/ 102 h 130"/>
                <a:gd name="T8" fmla="*/ 47 w 130"/>
                <a:gd name="T9" fmla="*/ 83 h 130"/>
                <a:gd name="T10" fmla="*/ 38 w 130"/>
                <a:gd name="T11" fmla="*/ 4 h 130"/>
                <a:gd name="T12" fmla="*/ 39 w 130"/>
                <a:gd name="T13" fmla="*/ 2 h 130"/>
                <a:gd name="T14" fmla="*/ 36 w 130"/>
                <a:gd name="T15" fmla="*/ 0 h 130"/>
                <a:gd name="T16" fmla="*/ 35 w 130"/>
                <a:gd name="T17" fmla="*/ 0 h 130"/>
                <a:gd name="T18" fmla="*/ 23 w 130"/>
                <a:gd name="T19" fmla="*/ 10 h 130"/>
                <a:gd name="T20" fmla="*/ 7 w 130"/>
                <a:gd name="T21" fmla="*/ 33 h 130"/>
                <a:gd name="T22" fmla="*/ 2 w 130"/>
                <a:gd name="T23" fmla="*/ 59 h 130"/>
                <a:gd name="T24" fmla="*/ 7 w 130"/>
                <a:gd name="T25" fmla="*/ 85 h 130"/>
                <a:gd name="T26" fmla="*/ 22 w 130"/>
                <a:gd name="T27" fmla="*/ 108 h 130"/>
                <a:gd name="T28" fmla="*/ 44 w 130"/>
                <a:gd name="T29" fmla="*/ 123 h 130"/>
                <a:gd name="T30" fmla="*/ 96 w 130"/>
                <a:gd name="T31" fmla="*/ 123 h 130"/>
                <a:gd name="T32" fmla="*/ 120 w 130"/>
                <a:gd name="T33" fmla="*/ 107 h 130"/>
                <a:gd name="T34" fmla="*/ 130 w 130"/>
                <a:gd name="T35" fmla="*/ 95 h 130"/>
                <a:gd name="T36" fmla="*/ 70 w 130"/>
                <a:gd name="T37" fmla="*/ 123 h 130"/>
                <a:gd name="T38" fmla="*/ 25 w 130"/>
                <a:gd name="T39" fmla="*/ 105 h 130"/>
                <a:gd name="T40" fmla="*/ 25 w 130"/>
                <a:gd name="T41" fmla="*/ 14 h 130"/>
                <a:gd name="T42" fmla="*/ 30 w 130"/>
                <a:gd name="T43" fmla="*/ 10 h 130"/>
                <a:gd name="T44" fmla="*/ 28 w 130"/>
                <a:gd name="T45" fmla="*/ 16 h 130"/>
                <a:gd name="T46" fmla="*/ 26 w 130"/>
                <a:gd name="T47" fmla="*/ 22 h 130"/>
                <a:gd name="T48" fmla="*/ 24 w 130"/>
                <a:gd name="T49" fmla="*/ 45 h 130"/>
                <a:gd name="T50" fmla="*/ 30 w 130"/>
                <a:gd name="T51" fmla="*/ 67 h 130"/>
                <a:gd name="T52" fmla="*/ 44 w 130"/>
                <a:gd name="T53" fmla="*/ 86 h 130"/>
                <a:gd name="T54" fmla="*/ 66 w 130"/>
                <a:gd name="T55" fmla="*/ 101 h 130"/>
                <a:gd name="T56" fmla="*/ 114 w 130"/>
                <a:gd name="T57" fmla="*/ 102 h 130"/>
                <a:gd name="T58" fmla="*/ 120 w 130"/>
                <a:gd name="T59" fmla="*/ 100 h 130"/>
                <a:gd name="T60" fmla="*/ 116 w 130"/>
                <a:gd name="T61" fmla="*/ 105 h 130"/>
                <a:gd name="T62" fmla="*/ 70 w 130"/>
                <a:gd name="T63" fmla="*/ 12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130">
                  <a:moveTo>
                    <a:pt x="130" y="95"/>
                  </a:moveTo>
                  <a:cubicBezTo>
                    <a:pt x="130" y="94"/>
                    <a:pt x="130" y="94"/>
                    <a:pt x="130" y="94"/>
                  </a:cubicBezTo>
                  <a:cubicBezTo>
                    <a:pt x="130" y="92"/>
                    <a:pt x="128" y="91"/>
                    <a:pt x="126" y="92"/>
                  </a:cubicBezTo>
                  <a:cubicBezTo>
                    <a:pt x="116" y="98"/>
                    <a:pt x="104" y="102"/>
                    <a:pt x="92" y="102"/>
                  </a:cubicBezTo>
                  <a:cubicBezTo>
                    <a:pt x="75" y="102"/>
                    <a:pt x="59" y="95"/>
                    <a:pt x="47" y="83"/>
                  </a:cubicBezTo>
                  <a:cubicBezTo>
                    <a:pt x="26" y="62"/>
                    <a:pt x="22" y="29"/>
                    <a:pt x="38" y="4"/>
                  </a:cubicBezTo>
                  <a:cubicBezTo>
                    <a:pt x="39" y="3"/>
                    <a:pt x="39" y="3"/>
                    <a:pt x="39" y="2"/>
                  </a:cubicBezTo>
                  <a:cubicBezTo>
                    <a:pt x="39" y="1"/>
                    <a:pt x="38" y="0"/>
                    <a:pt x="36" y="0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31" y="3"/>
                    <a:pt x="26" y="7"/>
                    <a:pt x="23" y="10"/>
                  </a:cubicBezTo>
                  <a:cubicBezTo>
                    <a:pt x="16" y="17"/>
                    <a:pt x="11" y="25"/>
                    <a:pt x="7" y="33"/>
                  </a:cubicBezTo>
                  <a:cubicBezTo>
                    <a:pt x="4" y="42"/>
                    <a:pt x="2" y="50"/>
                    <a:pt x="2" y="59"/>
                  </a:cubicBezTo>
                  <a:cubicBezTo>
                    <a:pt x="2" y="68"/>
                    <a:pt x="4" y="77"/>
                    <a:pt x="7" y="85"/>
                  </a:cubicBezTo>
                  <a:cubicBezTo>
                    <a:pt x="10" y="94"/>
                    <a:pt x="15" y="102"/>
                    <a:pt x="22" y="108"/>
                  </a:cubicBezTo>
                  <a:cubicBezTo>
                    <a:pt x="28" y="115"/>
                    <a:pt x="36" y="120"/>
                    <a:pt x="44" y="123"/>
                  </a:cubicBezTo>
                  <a:cubicBezTo>
                    <a:pt x="61" y="130"/>
                    <a:pt x="80" y="130"/>
                    <a:pt x="96" y="123"/>
                  </a:cubicBezTo>
                  <a:cubicBezTo>
                    <a:pt x="105" y="119"/>
                    <a:pt x="113" y="114"/>
                    <a:pt x="120" y="107"/>
                  </a:cubicBezTo>
                  <a:cubicBezTo>
                    <a:pt x="123" y="104"/>
                    <a:pt x="127" y="99"/>
                    <a:pt x="130" y="95"/>
                  </a:cubicBezTo>
                  <a:close/>
                  <a:moveTo>
                    <a:pt x="70" y="123"/>
                  </a:moveTo>
                  <a:cubicBezTo>
                    <a:pt x="53" y="123"/>
                    <a:pt x="37" y="117"/>
                    <a:pt x="25" y="105"/>
                  </a:cubicBezTo>
                  <a:cubicBezTo>
                    <a:pt x="0" y="80"/>
                    <a:pt x="1" y="40"/>
                    <a:pt x="25" y="14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8"/>
                    <a:pt x="26" y="20"/>
                    <a:pt x="26" y="22"/>
                  </a:cubicBezTo>
                  <a:cubicBezTo>
                    <a:pt x="24" y="30"/>
                    <a:pt x="24" y="38"/>
                    <a:pt x="24" y="45"/>
                  </a:cubicBezTo>
                  <a:cubicBezTo>
                    <a:pt x="25" y="53"/>
                    <a:pt x="27" y="60"/>
                    <a:pt x="30" y="67"/>
                  </a:cubicBezTo>
                  <a:cubicBezTo>
                    <a:pt x="34" y="74"/>
                    <a:pt x="38" y="81"/>
                    <a:pt x="44" y="86"/>
                  </a:cubicBezTo>
                  <a:cubicBezTo>
                    <a:pt x="50" y="93"/>
                    <a:pt x="58" y="98"/>
                    <a:pt x="66" y="101"/>
                  </a:cubicBezTo>
                  <a:cubicBezTo>
                    <a:pt x="81" y="107"/>
                    <a:pt x="99" y="108"/>
                    <a:pt x="114" y="102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03" y="117"/>
                    <a:pt x="87" y="123"/>
                    <a:pt x="70" y="1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5"/>
            <p:cNvSpPr>
              <a:spLocks noEditPoints="1"/>
            </p:cNvSpPr>
            <p:nvPr/>
          </p:nvSpPr>
          <p:spPr bwMode="auto">
            <a:xfrm>
              <a:off x="3399" y="1402"/>
              <a:ext cx="274" cy="191"/>
            </a:xfrm>
            <a:custGeom>
              <a:avLst/>
              <a:gdLst>
                <a:gd name="T0" fmla="*/ 111 w 116"/>
                <a:gd name="T1" fmla="*/ 34 h 81"/>
                <a:gd name="T2" fmla="*/ 99 w 116"/>
                <a:gd name="T3" fmla="*/ 23 h 81"/>
                <a:gd name="T4" fmla="*/ 98 w 116"/>
                <a:gd name="T5" fmla="*/ 23 h 81"/>
                <a:gd name="T6" fmla="*/ 98 w 116"/>
                <a:gd name="T7" fmla="*/ 23 h 81"/>
                <a:gd name="T8" fmla="*/ 87 w 116"/>
                <a:gd name="T9" fmla="*/ 7 h 81"/>
                <a:gd name="T10" fmla="*/ 67 w 116"/>
                <a:gd name="T11" fmla="*/ 0 h 81"/>
                <a:gd name="T12" fmla="*/ 42 w 116"/>
                <a:gd name="T13" fmla="*/ 12 h 81"/>
                <a:gd name="T14" fmla="*/ 42 w 116"/>
                <a:gd name="T15" fmla="*/ 13 h 81"/>
                <a:gd name="T16" fmla="*/ 41 w 116"/>
                <a:gd name="T17" fmla="*/ 12 h 81"/>
                <a:gd name="T18" fmla="*/ 32 w 116"/>
                <a:gd name="T19" fmla="*/ 10 h 81"/>
                <a:gd name="T20" fmla="*/ 13 w 116"/>
                <a:gd name="T21" fmla="*/ 28 h 81"/>
                <a:gd name="T22" fmla="*/ 14 w 116"/>
                <a:gd name="T23" fmla="*/ 31 h 81"/>
                <a:gd name="T24" fmla="*/ 14 w 116"/>
                <a:gd name="T25" fmla="*/ 32 h 81"/>
                <a:gd name="T26" fmla="*/ 13 w 116"/>
                <a:gd name="T27" fmla="*/ 32 h 81"/>
                <a:gd name="T28" fmla="*/ 0 w 116"/>
                <a:gd name="T29" fmla="*/ 55 h 81"/>
                <a:gd name="T30" fmla="*/ 26 w 116"/>
                <a:gd name="T31" fmla="*/ 81 h 81"/>
                <a:gd name="T32" fmla="*/ 86 w 116"/>
                <a:gd name="T33" fmla="*/ 81 h 81"/>
                <a:gd name="T34" fmla="*/ 107 w 116"/>
                <a:gd name="T35" fmla="*/ 72 h 81"/>
                <a:gd name="T36" fmla="*/ 116 w 116"/>
                <a:gd name="T37" fmla="*/ 51 h 81"/>
                <a:gd name="T38" fmla="*/ 111 w 116"/>
                <a:gd name="T39" fmla="*/ 34 h 81"/>
                <a:gd name="T40" fmla="*/ 104 w 116"/>
                <a:gd name="T41" fmla="*/ 69 h 81"/>
                <a:gd name="T42" fmla="*/ 86 w 116"/>
                <a:gd name="T43" fmla="*/ 77 h 81"/>
                <a:gd name="T44" fmla="*/ 26 w 116"/>
                <a:gd name="T45" fmla="*/ 77 h 81"/>
                <a:gd name="T46" fmla="*/ 5 w 116"/>
                <a:gd name="T47" fmla="*/ 55 h 81"/>
                <a:gd name="T48" fmla="*/ 15 w 116"/>
                <a:gd name="T49" fmla="*/ 36 h 81"/>
                <a:gd name="T50" fmla="*/ 19 w 116"/>
                <a:gd name="T51" fmla="*/ 34 h 81"/>
                <a:gd name="T52" fmla="*/ 18 w 116"/>
                <a:gd name="T53" fmla="*/ 30 h 81"/>
                <a:gd name="T54" fmla="*/ 18 w 116"/>
                <a:gd name="T55" fmla="*/ 28 h 81"/>
                <a:gd name="T56" fmla="*/ 32 w 116"/>
                <a:gd name="T57" fmla="*/ 14 h 81"/>
                <a:gd name="T58" fmla="*/ 38 w 116"/>
                <a:gd name="T59" fmla="*/ 16 h 81"/>
                <a:gd name="T60" fmla="*/ 43 w 116"/>
                <a:gd name="T61" fmla="*/ 19 h 81"/>
                <a:gd name="T62" fmla="*/ 46 w 116"/>
                <a:gd name="T63" fmla="*/ 15 h 81"/>
                <a:gd name="T64" fmla="*/ 67 w 116"/>
                <a:gd name="T65" fmla="*/ 5 h 81"/>
                <a:gd name="T66" fmla="*/ 84 w 116"/>
                <a:gd name="T67" fmla="*/ 10 h 81"/>
                <a:gd name="T68" fmla="*/ 94 w 116"/>
                <a:gd name="T69" fmla="*/ 24 h 81"/>
                <a:gd name="T70" fmla="*/ 95 w 116"/>
                <a:gd name="T71" fmla="*/ 26 h 81"/>
                <a:gd name="T72" fmla="*/ 97 w 116"/>
                <a:gd name="T73" fmla="*/ 27 h 81"/>
                <a:gd name="T74" fmla="*/ 107 w 116"/>
                <a:gd name="T75" fmla="*/ 36 h 81"/>
                <a:gd name="T76" fmla="*/ 111 w 116"/>
                <a:gd name="T77" fmla="*/ 51 h 81"/>
                <a:gd name="T78" fmla="*/ 104 w 116"/>
                <a:gd name="T7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6" h="81">
                  <a:moveTo>
                    <a:pt x="111" y="34"/>
                  </a:moveTo>
                  <a:cubicBezTo>
                    <a:pt x="108" y="29"/>
                    <a:pt x="104" y="26"/>
                    <a:pt x="99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6" y="16"/>
                    <a:pt x="92" y="11"/>
                    <a:pt x="87" y="7"/>
                  </a:cubicBezTo>
                  <a:cubicBezTo>
                    <a:pt x="81" y="2"/>
                    <a:pt x="75" y="0"/>
                    <a:pt x="67" y="0"/>
                  </a:cubicBezTo>
                  <a:cubicBezTo>
                    <a:pt x="58" y="0"/>
                    <a:pt x="49" y="4"/>
                    <a:pt x="42" y="1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8" y="11"/>
                    <a:pt x="35" y="10"/>
                    <a:pt x="32" y="10"/>
                  </a:cubicBezTo>
                  <a:cubicBezTo>
                    <a:pt x="22" y="10"/>
                    <a:pt x="13" y="18"/>
                    <a:pt x="13" y="28"/>
                  </a:cubicBezTo>
                  <a:cubicBezTo>
                    <a:pt x="13" y="29"/>
                    <a:pt x="14" y="30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" y="37"/>
                    <a:pt x="0" y="46"/>
                    <a:pt x="0" y="55"/>
                  </a:cubicBezTo>
                  <a:cubicBezTo>
                    <a:pt x="0" y="70"/>
                    <a:pt x="12" y="81"/>
                    <a:pt x="2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4" y="81"/>
                    <a:pt x="102" y="78"/>
                    <a:pt x="107" y="72"/>
                  </a:cubicBezTo>
                  <a:cubicBezTo>
                    <a:pt x="113" y="67"/>
                    <a:pt x="116" y="59"/>
                    <a:pt x="116" y="51"/>
                  </a:cubicBezTo>
                  <a:cubicBezTo>
                    <a:pt x="116" y="45"/>
                    <a:pt x="114" y="39"/>
                    <a:pt x="111" y="34"/>
                  </a:cubicBezTo>
                  <a:close/>
                  <a:moveTo>
                    <a:pt x="104" y="69"/>
                  </a:moveTo>
                  <a:cubicBezTo>
                    <a:pt x="99" y="74"/>
                    <a:pt x="93" y="77"/>
                    <a:pt x="86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14" y="77"/>
                    <a:pt x="5" y="67"/>
                    <a:pt x="5" y="55"/>
                  </a:cubicBezTo>
                  <a:cubicBezTo>
                    <a:pt x="5" y="47"/>
                    <a:pt x="9" y="40"/>
                    <a:pt x="15" y="36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29"/>
                    <a:pt x="18" y="28"/>
                  </a:cubicBezTo>
                  <a:cubicBezTo>
                    <a:pt x="18" y="21"/>
                    <a:pt x="24" y="14"/>
                    <a:pt x="32" y="14"/>
                  </a:cubicBezTo>
                  <a:cubicBezTo>
                    <a:pt x="34" y="14"/>
                    <a:pt x="36" y="15"/>
                    <a:pt x="38" y="16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51" y="8"/>
                    <a:pt x="59" y="5"/>
                    <a:pt x="67" y="5"/>
                  </a:cubicBezTo>
                  <a:cubicBezTo>
                    <a:pt x="74" y="5"/>
                    <a:pt x="79" y="7"/>
                    <a:pt x="84" y="10"/>
                  </a:cubicBezTo>
                  <a:cubicBezTo>
                    <a:pt x="89" y="14"/>
                    <a:pt x="92" y="19"/>
                    <a:pt x="94" y="2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1" y="29"/>
                    <a:pt x="105" y="32"/>
                    <a:pt x="107" y="36"/>
                  </a:cubicBezTo>
                  <a:cubicBezTo>
                    <a:pt x="110" y="41"/>
                    <a:pt x="111" y="46"/>
                    <a:pt x="111" y="51"/>
                  </a:cubicBezTo>
                  <a:cubicBezTo>
                    <a:pt x="111" y="58"/>
                    <a:pt x="109" y="64"/>
                    <a:pt x="104" y="6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3534" y="1633"/>
              <a:ext cx="12" cy="12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0 h 5"/>
                <a:gd name="T4" fmla="*/ 0 w 5"/>
                <a:gd name="T5" fmla="*/ 1 h 5"/>
                <a:gd name="T6" fmla="*/ 0 w 5"/>
                <a:gd name="T7" fmla="*/ 3 h 5"/>
                <a:gd name="T8" fmla="*/ 1 w 5"/>
                <a:gd name="T9" fmla="*/ 4 h 5"/>
                <a:gd name="T10" fmla="*/ 4 w 5"/>
                <a:gd name="T11" fmla="*/ 3 h 5"/>
                <a:gd name="T12" fmla="*/ 3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3515" y="1664"/>
              <a:ext cx="12" cy="10"/>
            </a:xfrm>
            <a:custGeom>
              <a:avLst/>
              <a:gdLst>
                <a:gd name="T0" fmla="*/ 4 w 5"/>
                <a:gd name="T1" fmla="*/ 0 h 4"/>
                <a:gd name="T2" fmla="*/ 2 w 5"/>
                <a:gd name="T3" fmla="*/ 0 h 4"/>
                <a:gd name="T4" fmla="*/ 0 w 5"/>
                <a:gd name="T5" fmla="*/ 1 h 4"/>
                <a:gd name="T6" fmla="*/ 1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3496" y="1693"/>
              <a:ext cx="12" cy="11"/>
            </a:xfrm>
            <a:custGeom>
              <a:avLst/>
              <a:gdLst>
                <a:gd name="T0" fmla="*/ 4 w 5"/>
                <a:gd name="T1" fmla="*/ 1 h 5"/>
                <a:gd name="T2" fmla="*/ 3 w 5"/>
                <a:gd name="T3" fmla="*/ 0 h 5"/>
                <a:gd name="T4" fmla="*/ 1 w 5"/>
                <a:gd name="T5" fmla="*/ 2 h 5"/>
                <a:gd name="T6" fmla="*/ 2 w 5"/>
                <a:gd name="T7" fmla="*/ 5 h 5"/>
                <a:gd name="T8" fmla="*/ 3 w 5"/>
                <a:gd name="T9" fmla="*/ 5 h 5"/>
                <a:gd name="T10" fmla="*/ 5 w 5"/>
                <a:gd name="T11" fmla="*/ 4 h 5"/>
                <a:gd name="T12" fmla="*/ 5 w 5"/>
                <a:gd name="T13" fmla="*/ 2 h 5"/>
                <a:gd name="T14" fmla="*/ 4 w 5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3581" y="1619"/>
              <a:ext cx="12" cy="12"/>
            </a:xfrm>
            <a:custGeom>
              <a:avLst/>
              <a:gdLst>
                <a:gd name="T0" fmla="*/ 3 w 5"/>
                <a:gd name="T1" fmla="*/ 1 h 5"/>
                <a:gd name="T2" fmla="*/ 2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  <a:gd name="T10" fmla="*/ 4 w 5"/>
                <a:gd name="T11" fmla="*/ 4 h 5"/>
                <a:gd name="T12" fmla="*/ 3 w 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3562" y="1650"/>
              <a:ext cx="12" cy="12"/>
            </a:xfrm>
            <a:custGeom>
              <a:avLst/>
              <a:gdLst>
                <a:gd name="T0" fmla="*/ 4 w 5"/>
                <a:gd name="T1" fmla="*/ 1 h 5"/>
                <a:gd name="T2" fmla="*/ 3 w 5"/>
                <a:gd name="T3" fmla="*/ 0 h 5"/>
                <a:gd name="T4" fmla="*/ 1 w 5"/>
                <a:gd name="T5" fmla="*/ 1 h 5"/>
                <a:gd name="T6" fmla="*/ 2 w 5"/>
                <a:gd name="T7" fmla="*/ 4 h 5"/>
                <a:gd name="T8" fmla="*/ 3 w 5"/>
                <a:gd name="T9" fmla="*/ 5 h 5"/>
                <a:gd name="T10" fmla="*/ 3 w 5"/>
                <a:gd name="T11" fmla="*/ 5 h 5"/>
                <a:gd name="T12" fmla="*/ 5 w 5"/>
                <a:gd name="T13" fmla="*/ 4 h 5"/>
                <a:gd name="T14" fmla="*/ 5 w 5"/>
                <a:gd name="T15" fmla="*/ 2 h 5"/>
                <a:gd name="T16" fmla="*/ 4 w 5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3546" y="1681"/>
              <a:ext cx="11" cy="12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0 h 5"/>
                <a:gd name="T4" fmla="*/ 0 w 5"/>
                <a:gd name="T5" fmla="*/ 1 h 5"/>
                <a:gd name="T6" fmla="*/ 1 w 5"/>
                <a:gd name="T7" fmla="*/ 4 h 5"/>
                <a:gd name="T8" fmla="*/ 4 w 5"/>
                <a:gd name="T9" fmla="*/ 3 h 5"/>
                <a:gd name="T10" fmla="*/ 4 w 5"/>
                <a:gd name="T11" fmla="*/ 2 h 5"/>
                <a:gd name="T12" fmla="*/ 3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4" y="5"/>
                    <a:pt x="4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1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3451" y="1633"/>
              <a:ext cx="12" cy="12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1 w 5"/>
                <a:gd name="T5" fmla="*/ 1 h 5"/>
                <a:gd name="T6" fmla="*/ 0 w 5"/>
                <a:gd name="T7" fmla="*/ 3 h 5"/>
                <a:gd name="T8" fmla="*/ 2 w 5"/>
                <a:gd name="T9" fmla="*/ 4 h 5"/>
                <a:gd name="T10" fmla="*/ 5 w 5"/>
                <a:gd name="T11" fmla="*/ 3 h 5"/>
                <a:gd name="T12" fmla="*/ 5 w 5"/>
                <a:gd name="T13" fmla="*/ 1 h 5"/>
                <a:gd name="T14" fmla="*/ 4 w 5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3434" y="1664"/>
              <a:ext cx="12" cy="10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0 h 4"/>
                <a:gd name="T4" fmla="*/ 0 w 5"/>
                <a:gd name="T5" fmla="*/ 1 h 4"/>
                <a:gd name="T6" fmla="*/ 1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3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3415" y="1693"/>
              <a:ext cx="12" cy="11"/>
            </a:xfrm>
            <a:custGeom>
              <a:avLst/>
              <a:gdLst>
                <a:gd name="T0" fmla="*/ 4 w 5"/>
                <a:gd name="T1" fmla="*/ 1 h 5"/>
                <a:gd name="T2" fmla="*/ 3 w 5"/>
                <a:gd name="T3" fmla="*/ 0 h 5"/>
                <a:gd name="T4" fmla="*/ 1 w 5"/>
                <a:gd name="T5" fmla="*/ 2 h 5"/>
                <a:gd name="T6" fmla="*/ 2 w 5"/>
                <a:gd name="T7" fmla="*/ 5 h 5"/>
                <a:gd name="T8" fmla="*/ 3 w 5"/>
                <a:gd name="T9" fmla="*/ 5 h 5"/>
                <a:gd name="T10" fmla="*/ 3 w 5"/>
                <a:gd name="T11" fmla="*/ 5 h 5"/>
                <a:gd name="T12" fmla="*/ 5 w 5"/>
                <a:gd name="T13" fmla="*/ 4 h 5"/>
                <a:gd name="T14" fmla="*/ 5 w 5"/>
                <a:gd name="T15" fmla="*/ 2 h 5"/>
                <a:gd name="T16" fmla="*/ 4 w 5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3501" y="1619"/>
              <a:ext cx="11" cy="12"/>
            </a:xfrm>
            <a:custGeom>
              <a:avLst/>
              <a:gdLst>
                <a:gd name="T0" fmla="*/ 3 w 5"/>
                <a:gd name="T1" fmla="*/ 1 h 5"/>
                <a:gd name="T2" fmla="*/ 2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  <a:gd name="T10" fmla="*/ 4 w 5"/>
                <a:gd name="T11" fmla="*/ 4 h 5"/>
                <a:gd name="T12" fmla="*/ 3 w 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2" y="5"/>
                    <a:pt x="3" y="5"/>
                    <a:pt x="4" y="4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3482" y="1650"/>
              <a:ext cx="12" cy="12"/>
            </a:xfrm>
            <a:custGeom>
              <a:avLst/>
              <a:gdLst>
                <a:gd name="T0" fmla="*/ 4 w 5"/>
                <a:gd name="T1" fmla="*/ 1 h 5"/>
                <a:gd name="T2" fmla="*/ 3 w 5"/>
                <a:gd name="T3" fmla="*/ 0 h 5"/>
                <a:gd name="T4" fmla="*/ 1 w 5"/>
                <a:gd name="T5" fmla="*/ 1 h 5"/>
                <a:gd name="T6" fmla="*/ 1 w 5"/>
                <a:gd name="T7" fmla="*/ 4 h 5"/>
                <a:gd name="T8" fmla="*/ 3 w 5"/>
                <a:gd name="T9" fmla="*/ 5 h 5"/>
                <a:gd name="T10" fmla="*/ 4 w 5"/>
                <a:gd name="T11" fmla="*/ 4 h 5"/>
                <a:gd name="T12" fmla="*/ 4 w 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3463" y="1681"/>
              <a:ext cx="12" cy="12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1 w 5"/>
                <a:gd name="T5" fmla="*/ 1 h 5"/>
                <a:gd name="T6" fmla="*/ 2 w 5"/>
                <a:gd name="T7" fmla="*/ 4 h 5"/>
                <a:gd name="T8" fmla="*/ 5 w 5"/>
                <a:gd name="T9" fmla="*/ 3 h 5"/>
                <a:gd name="T10" fmla="*/ 5 w 5"/>
                <a:gd name="T11" fmla="*/ 2 h 5"/>
                <a:gd name="T12" fmla="*/ 4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5"/>
                    <a:pt x="4" y="5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8"/>
            <p:cNvSpPr>
              <a:spLocks noEditPoints="1"/>
            </p:cNvSpPr>
            <p:nvPr/>
          </p:nvSpPr>
          <p:spPr bwMode="auto">
            <a:xfrm>
              <a:off x="2793" y="1402"/>
              <a:ext cx="275" cy="191"/>
            </a:xfrm>
            <a:custGeom>
              <a:avLst/>
              <a:gdLst>
                <a:gd name="T0" fmla="*/ 111 w 116"/>
                <a:gd name="T1" fmla="*/ 34 h 81"/>
                <a:gd name="T2" fmla="*/ 99 w 116"/>
                <a:gd name="T3" fmla="*/ 23 h 81"/>
                <a:gd name="T4" fmla="*/ 98 w 116"/>
                <a:gd name="T5" fmla="*/ 23 h 81"/>
                <a:gd name="T6" fmla="*/ 98 w 116"/>
                <a:gd name="T7" fmla="*/ 22 h 81"/>
                <a:gd name="T8" fmla="*/ 87 w 116"/>
                <a:gd name="T9" fmla="*/ 7 h 81"/>
                <a:gd name="T10" fmla="*/ 67 w 116"/>
                <a:gd name="T11" fmla="*/ 0 h 81"/>
                <a:gd name="T12" fmla="*/ 42 w 116"/>
                <a:gd name="T13" fmla="*/ 12 h 81"/>
                <a:gd name="T14" fmla="*/ 42 w 116"/>
                <a:gd name="T15" fmla="*/ 13 h 81"/>
                <a:gd name="T16" fmla="*/ 41 w 116"/>
                <a:gd name="T17" fmla="*/ 12 h 81"/>
                <a:gd name="T18" fmla="*/ 32 w 116"/>
                <a:gd name="T19" fmla="*/ 10 h 81"/>
                <a:gd name="T20" fmla="*/ 13 w 116"/>
                <a:gd name="T21" fmla="*/ 28 h 81"/>
                <a:gd name="T22" fmla="*/ 14 w 116"/>
                <a:gd name="T23" fmla="*/ 31 h 81"/>
                <a:gd name="T24" fmla="*/ 14 w 116"/>
                <a:gd name="T25" fmla="*/ 32 h 81"/>
                <a:gd name="T26" fmla="*/ 13 w 116"/>
                <a:gd name="T27" fmla="*/ 32 h 81"/>
                <a:gd name="T28" fmla="*/ 0 w 116"/>
                <a:gd name="T29" fmla="*/ 55 h 81"/>
                <a:gd name="T30" fmla="*/ 26 w 116"/>
                <a:gd name="T31" fmla="*/ 81 h 81"/>
                <a:gd name="T32" fmla="*/ 86 w 116"/>
                <a:gd name="T33" fmla="*/ 81 h 81"/>
                <a:gd name="T34" fmla="*/ 107 w 116"/>
                <a:gd name="T35" fmla="*/ 72 h 81"/>
                <a:gd name="T36" fmla="*/ 116 w 116"/>
                <a:gd name="T37" fmla="*/ 51 h 81"/>
                <a:gd name="T38" fmla="*/ 111 w 116"/>
                <a:gd name="T39" fmla="*/ 34 h 81"/>
                <a:gd name="T40" fmla="*/ 104 w 116"/>
                <a:gd name="T41" fmla="*/ 69 h 81"/>
                <a:gd name="T42" fmla="*/ 86 w 116"/>
                <a:gd name="T43" fmla="*/ 77 h 81"/>
                <a:gd name="T44" fmla="*/ 26 w 116"/>
                <a:gd name="T45" fmla="*/ 77 h 81"/>
                <a:gd name="T46" fmla="*/ 5 w 116"/>
                <a:gd name="T47" fmla="*/ 55 h 81"/>
                <a:gd name="T48" fmla="*/ 15 w 116"/>
                <a:gd name="T49" fmla="*/ 36 h 81"/>
                <a:gd name="T50" fmla="*/ 19 w 116"/>
                <a:gd name="T51" fmla="*/ 34 h 81"/>
                <a:gd name="T52" fmla="*/ 18 w 116"/>
                <a:gd name="T53" fmla="*/ 30 h 81"/>
                <a:gd name="T54" fmla="*/ 18 w 116"/>
                <a:gd name="T55" fmla="*/ 28 h 81"/>
                <a:gd name="T56" fmla="*/ 32 w 116"/>
                <a:gd name="T57" fmla="*/ 14 h 81"/>
                <a:gd name="T58" fmla="*/ 38 w 116"/>
                <a:gd name="T59" fmla="*/ 16 h 81"/>
                <a:gd name="T60" fmla="*/ 43 w 116"/>
                <a:gd name="T61" fmla="*/ 19 h 81"/>
                <a:gd name="T62" fmla="*/ 46 w 116"/>
                <a:gd name="T63" fmla="*/ 15 h 81"/>
                <a:gd name="T64" fmla="*/ 67 w 116"/>
                <a:gd name="T65" fmla="*/ 5 h 81"/>
                <a:gd name="T66" fmla="*/ 84 w 116"/>
                <a:gd name="T67" fmla="*/ 10 h 81"/>
                <a:gd name="T68" fmla="*/ 94 w 116"/>
                <a:gd name="T69" fmla="*/ 24 h 81"/>
                <a:gd name="T70" fmla="*/ 95 w 116"/>
                <a:gd name="T71" fmla="*/ 26 h 81"/>
                <a:gd name="T72" fmla="*/ 97 w 116"/>
                <a:gd name="T73" fmla="*/ 27 h 81"/>
                <a:gd name="T74" fmla="*/ 107 w 116"/>
                <a:gd name="T75" fmla="*/ 36 h 81"/>
                <a:gd name="T76" fmla="*/ 111 w 116"/>
                <a:gd name="T77" fmla="*/ 51 h 81"/>
                <a:gd name="T78" fmla="*/ 104 w 116"/>
                <a:gd name="T7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6" h="81">
                  <a:moveTo>
                    <a:pt x="111" y="34"/>
                  </a:moveTo>
                  <a:cubicBezTo>
                    <a:pt x="108" y="29"/>
                    <a:pt x="104" y="26"/>
                    <a:pt x="99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6" y="16"/>
                    <a:pt x="92" y="11"/>
                    <a:pt x="87" y="7"/>
                  </a:cubicBezTo>
                  <a:cubicBezTo>
                    <a:pt x="81" y="2"/>
                    <a:pt x="75" y="0"/>
                    <a:pt x="67" y="0"/>
                  </a:cubicBezTo>
                  <a:cubicBezTo>
                    <a:pt x="58" y="0"/>
                    <a:pt x="49" y="4"/>
                    <a:pt x="42" y="1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8" y="11"/>
                    <a:pt x="35" y="10"/>
                    <a:pt x="32" y="10"/>
                  </a:cubicBezTo>
                  <a:cubicBezTo>
                    <a:pt x="22" y="10"/>
                    <a:pt x="13" y="18"/>
                    <a:pt x="13" y="28"/>
                  </a:cubicBezTo>
                  <a:cubicBezTo>
                    <a:pt x="13" y="29"/>
                    <a:pt x="14" y="30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" y="37"/>
                    <a:pt x="0" y="46"/>
                    <a:pt x="0" y="55"/>
                  </a:cubicBezTo>
                  <a:cubicBezTo>
                    <a:pt x="0" y="70"/>
                    <a:pt x="12" y="81"/>
                    <a:pt x="2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4" y="81"/>
                    <a:pt x="102" y="78"/>
                    <a:pt x="107" y="72"/>
                  </a:cubicBezTo>
                  <a:cubicBezTo>
                    <a:pt x="113" y="67"/>
                    <a:pt x="116" y="59"/>
                    <a:pt x="116" y="51"/>
                  </a:cubicBezTo>
                  <a:cubicBezTo>
                    <a:pt x="116" y="45"/>
                    <a:pt x="114" y="39"/>
                    <a:pt x="111" y="34"/>
                  </a:cubicBezTo>
                  <a:close/>
                  <a:moveTo>
                    <a:pt x="104" y="69"/>
                  </a:moveTo>
                  <a:cubicBezTo>
                    <a:pt x="99" y="74"/>
                    <a:pt x="93" y="77"/>
                    <a:pt x="86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14" y="77"/>
                    <a:pt x="5" y="67"/>
                    <a:pt x="5" y="55"/>
                  </a:cubicBezTo>
                  <a:cubicBezTo>
                    <a:pt x="5" y="47"/>
                    <a:pt x="9" y="40"/>
                    <a:pt x="15" y="36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29"/>
                    <a:pt x="18" y="28"/>
                  </a:cubicBezTo>
                  <a:cubicBezTo>
                    <a:pt x="18" y="21"/>
                    <a:pt x="24" y="14"/>
                    <a:pt x="32" y="14"/>
                  </a:cubicBezTo>
                  <a:cubicBezTo>
                    <a:pt x="34" y="14"/>
                    <a:pt x="36" y="15"/>
                    <a:pt x="38" y="16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51" y="8"/>
                    <a:pt x="59" y="5"/>
                    <a:pt x="67" y="5"/>
                  </a:cubicBezTo>
                  <a:cubicBezTo>
                    <a:pt x="74" y="5"/>
                    <a:pt x="79" y="7"/>
                    <a:pt x="84" y="10"/>
                  </a:cubicBezTo>
                  <a:cubicBezTo>
                    <a:pt x="89" y="14"/>
                    <a:pt x="92" y="19"/>
                    <a:pt x="94" y="2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1" y="29"/>
                    <a:pt x="105" y="32"/>
                    <a:pt x="107" y="36"/>
                  </a:cubicBezTo>
                  <a:cubicBezTo>
                    <a:pt x="110" y="41"/>
                    <a:pt x="111" y="46"/>
                    <a:pt x="111" y="51"/>
                  </a:cubicBezTo>
                  <a:cubicBezTo>
                    <a:pt x="111" y="58"/>
                    <a:pt x="109" y="64"/>
                    <a:pt x="104" y="6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2810" y="1619"/>
              <a:ext cx="54" cy="85"/>
            </a:xfrm>
            <a:custGeom>
              <a:avLst/>
              <a:gdLst>
                <a:gd name="T0" fmla="*/ 21 w 23"/>
                <a:gd name="T1" fmla="*/ 0 h 36"/>
                <a:gd name="T2" fmla="*/ 19 w 23"/>
                <a:gd name="T3" fmla="*/ 1 h 36"/>
                <a:gd name="T4" fmla="*/ 1 w 23"/>
                <a:gd name="T5" fmla="*/ 33 h 36"/>
                <a:gd name="T6" fmla="*/ 1 w 23"/>
                <a:gd name="T7" fmla="*/ 34 h 36"/>
                <a:gd name="T8" fmla="*/ 2 w 23"/>
                <a:gd name="T9" fmla="*/ 36 h 36"/>
                <a:gd name="T10" fmla="*/ 5 w 23"/>
                <a:gd name="T11" fmla="*/ 35 h 36"/>
                <a:gd name="T12" fmla="*/ 23 w 23"/>
                <a:gd name="T13" fmla="*/ 3 h 36"/>
                <a:gd name="T14" fmla="*/ 23 w 23"/>
                <a:gd name="T15" fmla="*/ 2 h 36"/>
                <a:gd name="T16" fmla="*/ 21 w 23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6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0" y="34"/>
                    <a:pt x="1" y="34"/>
                  </a:cubicBezTo>
                  <a:cubicBezTo>
                    <a:pt x="1" y="35"/>
                    <a:pt x="1" y="35"/>
                    <a:pt x="2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2933" y="1619"/>
              <a:ext cx="54" cy="85"/>
            </a:xfrm>
            <a:custGeom>
              <a:avLst/>
              <a:gdLst>
                <a:gd name="T0" fmla="*/ 20 w 23"/>
                <a:gd name="T1" fmla="*/ 0 h 36"/>
                <a:gd name="T2" fmla="*/ 18 w 23"/>
                <a:gd name="T3" fmla="*/ 1 h 36"/>
                <a:gd name="T4" fmla="*/ 0 w 23"/>
                <a:gd name="T5" fmla="*/ 33 h 36"/>
                <a:gd name="T6" fmla="*/ 0 w 23"/>
                <a:gd name="T7" fmla="*/ 34 h 36"/>
                <a:gd name="T8" fmla="*/ 1 w 23"/>
                <a:gd name="T9" fmla="*/ 36 h 36"/>
                <a:gd name="T10" fmla="*/ 4 w 23"/>
                <a:gd name="T11" fmla="*/ 35 h 36"/>
                <a:gd name="T12" fmla="*/ 22 w 23"/>
                <a:gd name="T13" fmla="*/ 3 h 36"/>
                <a:gd name="T14" fmla="*/ 23 w 23"/>
                <a:gd name="T15" fmla="*/ 2 h 36"/>
                <a:gd name="T16" fmla="*/ 20 w 23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6">
                  <a:moveTo>
                    <a:pt x="20" y="0"/>
                  </a:moveTo>
                  <a:cubicBezTo>
                    <a:pt x="20" y="0"/>
                    <a:pt x="19" y="0"/>
                    <a:pt x="18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0" y="35"/>
                    <a:pt x="0" y="35"/>
                    <a:pt x="1" y="36"/>
                  </a:cubicBezTo>
                  <a:cubicBezTo>
                    <a:pt x="2" y="36"/>
                    <a:pt x="4" y="36"/>
                    <a:pt x="4" y="35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2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2874" y="1619"/>
              <a:ext cx="50" cy="85"/>
            </a:xfrm>
            <a:custGeom>
              <a:avLst/>
              <a:gdLst>
                <a:gd name="T0" fmla="*/ 19 w 21"/>
                <a:gd name="T1" fmla="*/ 16 h 36"/>
                <a:gd name="T2" fmla="*/ 6 w 21"/>
                <a:gd name="T3" fmla="*/ 16 h 36"/>
                <a:gd name="T4" fmla="*/ 13 w 21"/>
                <a:gd name="T5" fmla="*/ 3 h 36"/>
                <a:gd name="T6" fmla="*/ 14 w 21"/>
                <a:gd name="T7" fmla="*/ 2 h 36"/>
                <a:gd name="T8" fmla="*/ 11 w 21"/>
                <a:gd name="T9" fmla="*/ 0 h 36"/>
                <a:gd name="T10" fmla="*/ 9 w 21"/>
                <a:gd name="T11" fmla="*/ 1 h 36"/>
                <a:gd name="T12" fmla="*/ 0 w 21"/>
                <a:gd name="T13" fmla="*/ 17 h 36"/>
                <a:gd name="T14" fmla="*/ 0 w 21"/>
                <a:gd name="T15" fmla="*/ 18 h 36"/>
                <a:gd name="T16" fmla="*/ 2 w 21"/>
                <a:gd name="T17" fmla="*/ 20 h 36"/>
                <a:gd name="T18" fmla="*/ 15 w 21"/>
                <a:gd name="T19" fmla="*/ 20 h 36"/>
                <a:gd name="T20" fmla="*/ 8 w 21"/>
                <a:gd name="T21" fmla="*/ 33 h 36"/>
                <a:gd name="T22" fmla="*/ 8 w 21"/>
                <a:gd name="T23" fmla="*/ 34 h 36"/>
                <a:gd name="T24" fmla="*/ 9 w 21"/>
                <a:gd name="T25" fmla="*/ 36 h 36"/>
                <a:gd name="T26" fmla="*/ 12 w 21"/>
                <a:gd name="T27" fmla="*/ 35 h 36"/>
                <a:gd name="T28" fmla="*/ 21 w 21"/>
                <a:gd name="T29" fmla="*/ 19 h 36"/>
                <a:gd name="T30" fmla="*/ 21 w 21"/>
                <a:gd name="T31" fmla="*/ 18 h 36"/>
                <a:gd name="T32" fmla="*/ 19 w 21"/>
                <a:gd name="T33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36">
                  <a:moveTo>
                    <a:pt x="19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2"/>
                    <a:pt x="14" y="2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4"/>
                    <a:pt x="8" y="34"/>
                  </a:cubicBezTo>
                  <a:cubicBezTo>
                    <a:pt x="8" y="35"/>
                    <a:pt x="8" y="35"/>
                    <a:pt x="9" y="36"/>
                  </a:cubicBezTo>
                  <a:cubicBezTo>
                    <a:pt x="10" y="36"/>
                    <a:pt x="11" y="36"/>
                    <a:pt x="12" y="35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7"/>
                    <a:pt x="20" y="16"/>
                    <a:pt x="19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2"/>
            <p:cNvSpPr>
              <a:spLocks noEditPoints="1"/>
            </p:cNvSpPr>
            <p:nvPr/>
          </p:nvSpPr>
          <p:spPr bwMode="auto">
            <a:xfrm>
              <a:off x="2188" y="1402"/>
              <a:ext cx="274" cy="191"/>
            </a:xfrm>
            <a:custGeom>
              <a:avLst/>
              <a:gdLst>
                <a:gd name="T0" fmla="*/ 111 w 116"/>
                <a:gd name="T1" fmla="*/ 34 h 81"/>
                <a:gd name="T2" fmla="*/ 99 w 116"/>
                <a:gd name="T3" fmla="*/ 23 h 81"/>
                <a:gd name="T4" fmla="*/ 98 w 116"/>
                <a:gd name="T5" fmla="*/ 23 h 81"/>
                <a:gd name="T6" fmla="*/ 98 w 116"/>
                <a:gd name="T7" fmla="*/ 23 h 81"/>
                <a:gd name="T8" fmla="*/ 87 w 116"/>
                <a:gd name="T9" fmla="*/ 7 h 81"/>
                <a:gd name="T10" fmla="*/ 67 w 116"/>
                <a:gd name="T11" fmla="*/ 0 h 81"/>
                <a:gd name="T12" fmla="*/ 42 w 116"/>
                <a:gd name="T13" fmla="*/ 12 h 81"/>
                <a:gd name="T14" fmla="*/ 42 w 116"/>
                <a:gd name="T15" fmla="*/ 13 h 81"/>
                <a:gd name="T16" fmla="*/ 41 w 116"/>
                <a:gd name="T17" fmla="*/ 12 h 81"/>
                <a:gd name="T18" fmla="*/ 32 w 116"/>
                <a:gd name="T19" fmla="*/ 10 h 81"/>
                <a:gd name="T20" fmla="*/ 14 w 116"/>
                <a:gd name="T21" fmla="*/ 28 h 81"/>
                <a:gd name="T22" fmla="*/ 14 w 116"/>
                <a:gd name="T23" fmla="*/ 31 h 81"/>
                <a:gd name="T24" fmla="*/ 14 w 116"/>
                <a:gd name="T25" fmla="*/ 32 h 81"/>
                <a:gd name="T26" fmla="*/ 13 w 116"/>
                <a:gd name="T27" fmla="*/ 32 h 81"/>
                <a:gd name="T28" fmla="*/ 0 w 116"/>
                <a:gd name="T29" fmla="*/ 55 h 81"/>
                <a:gd name="T30" fmla="*/ 26 w 116"/>
                <a:gd name="T31" fmla="*/ 81 h 81"/>
                <a:gd name="T32" fmla="*/ 86 w 116"/>
                <a:gd name="T33" fmla="*/ 81 h 81"/>
                <a:gd name="T34" fmla="*/ 107 w 116"/>
                <a:gd name="T35" fmla="*/ 72 h 81"/>
                <a:gd name="T36" fmla="*/ 116 w 116"/>
                <a:gd name="T37" fmla="*/ 51 h 81"/>
                <a:gd name="T38" fmla="*/ 111 w 116"/>
                <a:gd name="T39" fmla="*/ 34 h 81"/>
                <a:gd name="T40" fmla="*/ 104 w 116"/>
                <a:gd name="T41" fmla="*/ 69 h 81"/>
                <a:gd name="T42" fmla="*/ 86 w 116"/>
                <a:gd name="T43" fmla="*/ 77 h 81"/>
                <a:gd name="T44" fmla="*/ 26 w 116"/>
                <a:gd name="T45" fmla="*/ 77 h 81"/>
                <a:gd name="T46" fmla="*/ 5 w 116"/>
                <a:gd name="T47" fmla="*/ 55 h 81"/>
                <a:gd name="T48" fmla="*/ 15 w 116"/>
                <a:gd name="T49" fmla="*/ 36 h 81"/>
                <a:gd name="T50" fmla="*/ 19 w 116"/>
                <a:gd name="T51" fmla="*/ 34 h 81"/>
                <a:gd name="T52" fmla="*/ 18 w 116"/>
                <a:gd name="T53" fmla="*/ 30 h 81"/>
                <a:gd name="T54" fmla="*/ 18 w 116"/>
                <a:gd name="T55" fmla="*/ 28 h 81"/>
                <a:gd name="T56" fmla="*/ 32 w 116"/>
                <a:gd name="T57" fmla="*/ 14 h 81"/>
                <a:gd name="T58" fmla="*/ 38 w 116"/>
                <a:gd name="T59" fmla="*/ 16 h 81"/>
                <a:gd name="T60" fmla="*/ 43 w 116"/>
                <a:gd name="T61" fmla="*/ 19 h 81"/>
                <a:gd name="T62" fmla="*/ 46 w 116"/>
                <a:gd name="T63" fmla="*/ 15 h 81"/>
                <a:gd name="T64" fmla="*/ 67 w 116"/>
                <a:gd name="T65" fmla="*/ 5 h 81"/>
                <a:gd name="T66" fmla="*/ 84 w 116"/>
                <a:gd name="T67" fmla="*/ 10 h 81"/>
                <a:gd name="T68" fmla="*/ 94 w 116"/>
                <a:gd name="T69" fmla="*/ 24 h 81"/>
                <a:gd name="T70" fmla="*/ 95 w 116"/>
                <a:gd name="T71" fmla="*/ 26 h 81"/>
                <a:gd name="T72" fmla="*/ 97 w 116"/>
                <a:gd name="T73" fmla="*/ 27 h 81"/>
                <a:gd name="T74" fmla="*/ 107 w 116"/>
                <a:gd name="T75" fmla="*/ 36 h 81"/>
                <a:gd name="T76" fmla="*/ 111 w 116"/>
                <a:gd name="T77" fmla="*/ 51 h 81"/>
                <a:gd name="T78" fmla="*/ 104 w 116"/>
                <a:gd name="T7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6" h="81">
                  <a:moveTo>
                    <a:pt x="111" y="34"/>
                  </a:moveTo>
                  <a:cubicBezTo>
                    <a:pt x="108" y="29"/>
                    <a:pt x="104" y="26"/>
                    <a:pt x="99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6" y="16"/>
                    <a:pt x="92" y="11"/>
                    <a:pt x="87" y="7"/>
                  </a:cubicBezTo>
                  <a:cubicBezTo>
                    <a:pt x="81" y="2"/>
                    <a:pt x="75" y="0"/>
                    <a:pt x="67" y="0"/>
                  </a:cubicBezTo>
                  <a:cubicBezTo>
                    <a:pt x="58" y="0"/>
                    <a:pt x="49" y="4"/>
                    <a:pt x="42" y="1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8" y="11"/>
                    <a:pt x="35" y="10"/>
                    <a:pt x="32" y="10"/>
                  </a:cubicBezTo>
                  <a:cubicBezTo>
                    <a:pt x="22" y="10"/>
                    <a:pt x="14" y="18"/>
                    <a:pt x="14" y="28"/>
                  </a:cubicBezTo>
                  <a:cubicBezTo>
                    <a:pt x="14" y="29"/>
                    <a:pt x="14" y="30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" y="37"/>
                    <a:pt x="0" y="46"/>
                    <a:pt x="0" y="55"/>
                  </a:cubicBezTo>
                  <a:cubicBezTo>
                    <a:pt x="0" y="70"/>
                    <a:pt x="12" y="81"/>
                    <a:pt x="2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4" y="81"/>
                    <a:pt x="102" y="78"/>
                    <a:pt x="107" y="72"/>
                  </a:cubicBezTo>
                  <a:cubicBezTo>
                    <a:pt x="113" y="67"/>
                    <a:pt x="116" y="59"/>
                    <a:pt x="116" y="51"/>
                  </a:cubicBezTo>
                  <a:cubicBezTo>
                    <a:pt x="116" y="45"/>
                    <a:pt x="114" y="39"/>
                    <a:pt x="111" y="34"/>
                  </a:cubicBezTo>
                  <a:close/>
                  <a:moveTo>
                    <a:pt x="104" y="69"/>
                  </a:moveTo>
                  <a:cubicBezTo>
                    <a:pt x="99" y="74"/>
                    <a:pt x="93" y="77"/>
                    <a:pt x="86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14" y="77"/>
                    <a:pt x="5" y="67"/>
                    <a:pt x="5" y="55"/>
                  </a:cubicBezTo>
                  <a:cubicBezTo>
                    <a:pt x="5" y="47"/>
                    <a:pt x="9" y="40"/>
                    <a:pt x="15" y="36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29"/>
                    <a:pt x="18" y="28"/>
                  </a:cubicBezTo>
                  <a:cubicBezTo>
                    <a:pt x="18" y="21"/>
                    <a:pt x="24" y="14"/>
                    <a:pt x="32" y="14"/>
                  </a:cubicBezTo>
                  <a:cubicBezTo>
                    <a:pt x="34" y="14"/>
                    <a:pt x="36" y="15"/>
                    <a:pt x="38" y="16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51" y="8"/>
                    <a:pt x="59" y="5"/>
                    <a:pt x="67" y="5"/>
                  </a:cubicBezTo>
                  <a:cubicBezTo>
                    <a:pt x="74" y="5"/>
                    <a:pt x="79" y="7"/>
                    <a:pt x="84" y="10"/>
                  </a:cubicBezTo>
                  <a:cubicBezTo>
                    <a:pt x="89" y="14"/>
                    <a:pt x="92" y="19"/>
                    <a:pt x="94" y="2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1" y="29"/>
                    <a:pt x="105" y="32"/>
                    <a:pt x="107" y="36"/>
                  </a:cubicBezTo>
                  <a:cubicBezTo>
                    <a:pt x="110" y="41"/>
                    <a:pt x="111" y="46"/>
                    <a:pt x="111" y="51"/>
                  </a:cubicBezTo>
                  <a:cubicBezTo>
                    <a:pt x="111" y="58"/>
                    <a:pt x="109" y="64"/>
                    <a:pt x="104" y="6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>
              <a:off x="2205" y="1619"/>
              <a:ext cx="54" cy="85"/>
            </a:xfrm>
            <a:custGeom>
              <a:avLst/>
              <a:gdLst>
                <a:gd name="T0" fmla="*/ 23 w 23"/>
                <a:gd name="T1" fmla="*/ 2 h 36"/>
                <a:gd name="T2" fmla="*/ 21 w 23"/>
                <a:gd name="T3" fmla="*/ 0 h 36"/>
                <a:gd name="T4" fmla="*/ 19 w 23"/>
                <a:gd name="T5" fmla="*/ 1 h 36"/>
                <a:gd name="T6" fmla="*/ 1 w 23"/>
                <a:gd name="T7" fmla="*/ 33 h 36"/>
                <a:gd name="T8" fmla="*/ 1 w 23"/>
                <a:gd name="T9" fmla="*/ 34 h 36"/>
                <a:gd name="T10" fmla="*/ 2 w 23"/>
                <a:gd name="T11" fmla="*/ 36 h 36"/>
                <a:gd name="T12" fmla="*/ 5 w 23"/>
                <a:gd name="T13" fmla="*/ 35 h 36"/>
                <a:gd name="T14" fmla="*/ 23 w 23"/>
                <a:gd name="T15" fmla="*/ 3 h 36"/>
                <a:gd name="T16" fmla="*/ 23 w 23"/>
                <a:gd name="T17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6">
                  <a:moveTo>
                    <a:pt x="23" y="2"/>
                  </a:moveTo>
                  <a:cubicBezTo>
                    <a:pt x="23" y="1"/>
                    <a:pt x="22" y="0"/>
                    <a:pt x="21" y="0"/>
                  </a:cubicBezTo>
                  <a:cubicBezTo>
                    <a:pt x="20" y="0"/>
                    <a:pt x="20" y="0"/>
                    <a:pt x="19" y="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0" y="34"/>
                    <a:pt x="1" y="34"/>
                  </a:cubicBezTo>
                  <a:cubicBezTo>
                    <a:pt x="1" y="35"/>
                    <a:pt x="1" y="35"/>
                    <a:pt x="2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2"/>
                    <a:pt x="23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2247" y="1619"/>
              <a:ext cx="55" cy="85"/>
            </a:xfrm>
            <a:custGeom>
              <a:avLst/>
              <a:gdLst>
                <a:gd name="T0" fmla="*/ 23 w 23"/>
                <a:gd name="T1" fmla="*/ 2 h 36"/>
                <a:gd name="T2" fmla="*/ 20 w 23"/>
                <a:gd name="T3" fmla="*/ 0 h 36"/>
                <a:gd name="T4" fmla="*/ 18 w 23"/>
                <a:gd name="T5" fmla="*/ 1 h 36"/>
                <a:gd name="T6" fmla="*/ 0 w 23"/>
                <a:gd name="T7" fmla="*/ 33 h 36"/>
                <a:gd name="T8" fmla="*/ 0 w 23"/>
                <a:gd name="T9" fmla="*/ 34 h 36"/>
                <a:gd name="T10" fmla="*/ 1 w 23"/>
                <a:gd name="T11" fmla="*/ 36 h 36"/>
                <a:gd name="T12" fmla="*/ 4 w 23"/>
                <a:gd name="T13" fmla="*/ 35 h 36"/>
                <a:gd name="T14" fmla="*/ 22 w 23"/>
                <a:gd name="T15" fmla="*/ 3 h 36"/>
                <a:gd name="T16" fmla="*/ 23 w 23"/>
                <a:gd name="T17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6">
                  <a:moveTo>
                    <a:pt x="23" y="2"/>
                  </a:moveTo>
                  <a:cubicBezTo>
                    <a:pt x="23" y="1"/>
                    <a:pt x="22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0" y="35"/>
                    <a:pt x="0" y="35"/>
                    <a:pt x="1" y="36"/>
                  </a:cubicBezTo>
                  <a:cubicBezTo>
                    <a:pt x="2" y="36"/>
                    <a:pt x="3" y="36"/>
                    <a:pt x="4" y="35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3" y="2"/>
                    <a:pt x="23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2287" y="1619"/>
              <a:ext cx="55" cy="85"/>
            </a:xfrm>
            <a:custGeom>
              <a:avLst/>
              <a:gdLst>
                <a:gd name="T0" fmla="*/ 23 w 23"/>
                <a:gd name="T1" fmla="*/ 2 h 36"/>
                <a:gd name="T2" fmla="*/ 20 w 23"/>
                <a:gd name="T3" fmla="*/ 0 h 36"/>
                <a:gd name="T4" fmla="*/ 18 w 23"/>
                <a:gd name="T5" fmla="*/ 1 h 36"/>
                <a:gd name="T6" fmla="*/ 0 w 23"/>
                <a:gd name="T7" fmla="*/ 33 h 36"/>
                <a:gd name="T8" fmla="*/ 0 w 23"/>
                <a:gd name="T9" fmla="*/ 34 h 36"/>
                <a:gd name="T10" fmla="*/ 1 w 23"/>
                <a:gd name="T11" fmla="*/ 36 h 36"/>
                <a:gd name="T12" fmla="*/ 4 w 23"/>
                <a:gd name="T13" fmla="*/ 35 h 36"/>
                <a:gd name="T14" fmla="*/ 22 w 23"/>
                <a:gd name="T15" fmla="*/ 3 h 36"/>
                <a:gd name="T16" fmla="*/ 23 w 23"/>
                <a:gd name="T17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6">
                  <a:moveTo>
                    <a:pt x="23" y="2"/>
                  </a:moveTo>
                  <a:cubicBezTo>
                    <a:pt x="23" y="1"/>
                    <a:pt x="22" y="0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0" y="35"/>
                    <a:pt x="0" y="35"/>
                    <a:pt x="1" y="36"/>
                  </a:cubicBezTo>
                  <a:cubicBezTo>
                    <a:pt x="2" y="36"/>
                    <a:pt x="3" y="36"/>
                    <a:pt x="4" y="35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2"/>
                    <a:pt x="23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>
              <a:off x="2328" y="1619"/>
              <a:ext cx="54" cy="85"/>
            </a:xfrm>
            <a:custGeom>
              <a:avLst/>
              <a:gdLst>
                <a:gd name="T0" fmla="*/ 20 w 23"/>
                <a:gd name="T1" fmla="*/ 0 h 36"/>
                <a:gd name="T2" fmla="*/ 18 w 23"/>
                <a:gd name="T3" fmla="*/ 1 h 36"/>
                <a:gd name="T4" fmla="*/ 0 w 23"/>
                <a:gd name="T5" fmla="*/ 33 h 36"/>
                <a:gd name="T6" fmla="*/ 0 w 23"/>
                <a:gd name="T7" fmla="*/ 34 h 36"/>
                <a:gd name="T8" fmla="*/ 1 w 23"/>
                <a:gd name="T9" fmla="*/ 36 h 36"/>
                <a:gd name="T10" fmla="*/ 4 w 23"/>
                <a:gd name="T11" fmla="*/ 35 h 36"/>
                <a:gd name="T12" fmla="*/ 22 w 23"/>
                <a:gd name="T13" fmla="*/ 3 h 36"/>
                <a:gd name="T14" fmla="*/ 23 w 23"/>
                <a:gd name="T15" fmla="*/ 2 h 36"/>
                <a:gd name="T16" fmla="*/ 20 w 23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6">
                  <a:moveTo>
                    <a:pt x="20" y="0"/>
                  </a:moveTo>
                  <a:cubicBezTo>
                    <a:pt x="20" y="0"/>
                    <a:pt x="19" y="0"/>
                    <a:pt x="18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0" y="35"/>
                    <a:pt x="0" y="35"/>
                    <a:pt x="1" y="36"/>
                  </a:cubicBezTo>
                  <a:cubicBezTo>
                    <a:pt x="2" y="36"/>
                    <a:pt x="4" y="36"/>
                    <a:pt x="4" y="35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2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7"/>
            <p:cNvSpPr>
              <a:spLocks noEditPoints="1"/>
            </p:cNvSpPr>
            <p:nvPr/>
          </p:nvSpPr>
          <p:spPr bwMode="auto">
            <a:xfrm>
              <a:off x="1568" y="1442"/>
              <a:ext cx="303" cy="222"/>
            </a:xfrm>
            <a:custGeom>
              <a:avLst/>
              <a:gdLst>
                <a:gd name="T0" fmla="*/ 111 w 128"/>
                <a:gd name="T1" fmla="*/ 37 h 94"/>
                <a:gd name="T2" fmla="*/ 111 w 128"/>
                <a:gd name="T3" fmla="*/ 36 h 94"/>
                <a:gd name="T4" fmla="*/ 95 w 128"/>
                <a:gd name="T5" fmla="*/ 18 h 94"/>
                <a:gd name="T6" fmla="*/ 94 w 128"/>
                <a:gd name="T7" fmla="*/ 17 h 94"/>
                <a:gd name="T8" fmla="*/ 66 w 128"/>
                <a:gd name="T9" fmla="*/ 0 h 94"/>
                <a:gd name="T10" fmla="*/ 41 w 128"/>
                <a:gd name="T11" fmla="*/ 13 h 94"/>
                <a:gd name="T12" fmla="*/ 31 w 128"/>
                <a:gd name="T13" fmla="*/ 10 h 94"/>
                <a:gd name="T14" fmla="*/ 13 w 128"/>
                <a:gd name="T15" fmla="*/ 30 h 94"/>
                <a:gd name="T16" fmla="*/ 13 w 128"/>
                <a:gd name="T17" fmla="*/ 32 h 94"/>
                <a:gd name="T18" fmla="*/ 16 w 128"/>
                <a:gd name="T19" fmla="*/ 78 h 94"/>
                <a:gd name="T20" fmla="*/ 16 w 128"/>
                <a:gd name="T21" fmla="*/ 79 h 94"/>
                <a:gd name="T22" fmla="*/ 99 w 128"/>
                <a:gd name="T23" fmla="*/ 94 h 94"/>
                <a:gd name="T24" fmla="*/ 128 w 128"/>
                <a:gd name="T25" fmla="*/ 64 h 94"/>
                <a:gd name="T26" fmla="*/ 14 w 128"/>
                <a:gd name="T27" fmla="*/ 68 h 94"/>
                <a:gd name="T28" fmla="*/ 12 w 128"/>
                <a:gd name="T29" fmla="*/ 70 h 94"/>
                <a:gd name="T30" fmla="*/ 15 w 128"/>
                <a:gd name="T31" fmla="*/ 36 h 94"/>
                <a:gd name="T32" fmla="*/ 18 w 128"/>
                <a:gd name="T33" fmla="*/ 30 h 94"/>
                <a:gd name="T34" fmla="*/ 31 w 128"/>
                <a:gd name="T35" fmla="*/ 14 h 94"/>
                <a:gd name="T36" fmla="*/ 42 w 128"/>
                <a:gd name="T37" fmla="*/ 18 h 94"/>
                <a:gd name="T38" fmla="*/ 66 w 128"/>
                <a:gd name="T39" fmla="*/ 5 h 94"/>
                <a:gd name="T40" fmla="*/ 85 w 128"/>
                <a:gd name="T41" fmla="*/ 12 h 94"/>
                <a:gd name="T42" fmla="*/ 84 w 128"/>
                <a:gd name="T43" fmla="*/ 14 h 94"/>
                <a:gd name="T44" fmla="*/ 56 w 128"/>
                <a:gd name="T45" fmla="*/ 26 h 94"/>
                <a:gd name="T46" fmla="*/ 54 w 128"/>
                <a:gd name="T47" fmla="*/ 26 h 94"/>
                <a:gd name="T48" fmla="*/ 27 w 128"/>
                <a:gd name="T49" fmla="*/ 42 h 94"/>
                <a:gd name="T50" fmla="*/ 28 w 128"/>
                <a:gd name="T51" fmla="*/ 46 h 94"/>
                <a:gd name="T52" fmla="*/ 14 w 128"/>
                <a:gd name="T53" fmla="*/ 68 h 94"/>
                <a:gd name="T54" fmla="*/ 99 w 128"/>
                <a:gd name="T55" fmla="*/ 89 h 94"/>
                <a:gd name="T56" fmla="*/ 19 w 128"/>
                <a:gd name="T57" fmla="*/ 68 h 94"/>
                <a:gd name="T58" fmla="*/ 33 w 128"/>
                <a:gd name="T59" fmla="*/ 48 h 94"/>
                <a:gd name="T60" fmla="*/ 32 w 128"/>
                <a:gd name="T61" fmla="*/ 42 h 94"/>
                <a:gd name="T62" fmla="*/ 52 w 128"/>
                <a:gd name="T63" fmla="*/ 30 h 94"/>
                <a:gd name="T64" fmla="*/ 59 w 128"/>
                <a:gd name="T65" fmla="*/ 29 h 94"/>
                <a:gd name="T66" fmla="*/ 97 w 128"/>
                <a:gd name="T67" fmla="*/ 25 h 94"/>
                <a:gd name="T68" fmla="*/ 107 w 128"/>
                <a:gd name="T69" fmla="*/ 40 h 94"/>
                <a:gd name="T70" fmla="*/ 119 w 128"/>
                <a:gd name="T71" fmla="*/ 50 h 94"/>
                <a:gd name="T72" fmla="*/ 116 w 128"/>
                <a:gd name="T73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94">
                  <a:moveTo>
                    <a:pt x="123" y="47"/>
                  </a:moveTo>
                  <a:cubicBezTo>
                    <a:pt x="120" y="43"/>
                    <a:pt x="116" y="39"/>
                    <a:pt x="111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09" y="30"/>
                    <a:pt x="105" y="25"/>
                    <a:pt x="100" y="21"/>
                  </a:cubicBezTo>
                  <a:cubicBezTo>
                    <a:pt x="98" y="20"/>
                    <a:pt x="97" y="19"/>
                    <a:pt x="95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2" y="13"/>
                    <a:pt x="89" y="9"/>
                    <a:pt x="85" y="7"/>
                  </a:cubicBezTo>
                  <a:cubicBezTo>
                    <a:pt x="80" y="2"/>
                    <a:pt x="73" y="0"/>
                    <a:pt x="66" y="0"/>
                  </a:cubicBezTo>
                  <a:cubicBezTo>
                    <a:pt x="57" y="0"/>
                    <a:pt x="48" y="4"/>
                    <a:pt x="42" y="12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11"/>
                    <a:pt x="34" y="10"/>
                    <a:pt x="31" y="10"/>
                  </a:cubicBezTo>
                  <a:cubicBezTo>
                    <a:pt x="21" y="10"/>
                    <a:pt x="13" y="18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" y="36"/>
                    <a:pt x="0" y="45"/>
                    <a:pt x="0" y="54"/>
                  </a:cubicBezTo>
                  <a:cubicBezTo>
                    <a:pt x="0" y="64"/>
                    <a:pt x="6" y="74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20" y="88"/>
                    <a:pt x="29" y="94"/>
                    <a:pt x="39" y="94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107" y="94"/>
                    <a:pt x="114" y="91"/>
                    <a:pt x="119" y="85"/>
                  </a:cubicBezTo>
                  <a:cubicBezTo>
                    <a:pt x="125" y="80"/>
                    <a:pt x="128" y="72"/>
                    <a:pt x="128" y="64"/>
                  </a:cubicBezTo>
                  <a:cubicBezTo>
                    <a:pt x="128" y="58"/>
                    <a:pt x="126" y="52"/>
                    <a:pt x="123" y="47"/>
                  </a:cubicBezTo>
                  <a:close/>
                  <a:moveTo>
                    <a:pt x="14" y="68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7" y="66"/>
                    <a:pt x="5" y="60"/>
                    <a:pt x="5" y="54"/>
                  </a:cubicBezTo>
                  <a:cubicBezTo>
                    <a:pt x="5" y="46"/>
                    <a:pt x="9" y="39"/>
                    <a:pt x="15" y="36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8"/>
                  </a:cubicBezTo>
                  <a:cubicBezTo>
                    <a:pt x="18" y="20"/>
                    <a:pt x="24" y="14"/>
                    <a:pt x="31" y="14"/>
                  </a:cubicBezTo>
                  <a:cubicBezTo>
                    <a:pt x="33" y="14"/>
                    <a:pt x="36" y="15"/>
                    <a:pt x="38" y="16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50" y="8"/>
                    <a:pt x="58" y="5"/>
                    <a:pt x="66" y="5"/>
                  </a:cubicBezTo>
                  <a:cubicBezTo>
                    <a:pt x="72" y="5"/>
                    <a:pt x="78" y="7"/>
                    <a:pt x="83" y="10"/>
                  </a:cubicBezTo>
                  <a:cubicBezTo>
                    <a:pt x="83" y="11"/>
                    <a:pt x="84" y="11"/>
                    <a:pt x="85" y="12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71" y="14"/>
                    <a:pt x="62" y="19"/>
                    <a:pt x="56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1" y="25"/>
                    <a:pt x="48" y="24"/>
                    <a:pt x="45" y="24"/>
                  </a:cubicBezTo>
                  <a:cubicBezTo>
                    <a:pt x="36" y="24"/>
                    <a:pt x="27" y="32"/>
                    <a:pt x="27" y="42"/>
                  </a:cubicBezTo>
                  <a:cubicBezTo>
                    <a:pt x="27" y="43"/>
                    <a:pt x="28" y="44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19" y="51"/>
                    <a:pt x="14" y="59"/>
                    <a:pt x="14" y="68"/>
                  </a:cubicBezTo>
                  <a:close/>
                  <a:moveTo>
                    <a:pt x="116" y="82"/>
                  </a:moveTo>
                  <a:cubicBezTo>
                    <a:pt x="112" y="87"/>
                    <a:pt x="105" y="89"/>
                    <a:pt x="9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28" y="89"/>
                    <a:pt x="19" y="80"/>
                    <a:pt x="19" y="68"/>
                  </a:cubicBezTo>
                  <a:cubicBezTo>
                    <a:pt x="19" y="61"/>
                    <a:pt x="23" y="54"/>
                    <a:pt x="29" y="50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3"/>
                    <a:pt x="32" y="43"/>
                    <a:pt x="32" y="42"/>
                  </a:cubicBezTo>
                  <a:cubicBezTo>
                    <a:pt x="32" y="35"/>
                    <a:pt x="38" y="29"/>
                    <a:pt x="45" y="29"/>
                  </a:cubicBezTo>
                  <a:cubicBezTo>
                    <a:pt x="48" y="29"/>
                    <a:pt x="50" y="29"/>
                    <a:pt x="52" y="30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5" y="22"/>
                    <a:pt x="72" y="19"/>
                    <a:pt x="80" y="19"/>
                  </a:cubicBezTo>
                  <a:cubicBezTo>
                    <a:pt x="86" y="19"/>
                    <a:pt x="92" y="21"/>
                    <a:pt x="97" y="25"/>
                  </a:cubicBezTo>
                  <a:cubicBezTo>
                    <a:pt x="101" y="28"/>
                    <a:pt x="105" y="33"/>
                    <a:pt x="106" y="38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13" y="43"/>
                    <a:pt x="117" y="46"/>
                    <a:pt x="119" y="50"/>
                  </a:cubicBezTo>
                  <a:cubicBezTo>
                    <a:pt x="122" y="54"/>
                    <a:pt x="123" y="59"/>
                    <a:pt x="123" y="64"/>
                  </a:cubicBezTo>
                  <a:cubicBezTo>
                    <a:pt x="123" y="71"/>
                    <a:pt x="121" y="77"/>
                    <a:pt x="116" y="8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8"/>
            <p:cNvSpPr>
              <a:spLocks noEditPoints="1"/>
            </p:cNvSpPr>
            <p:nvPr/>
          </p:nvSpPr>
          <p:spPr bwMode="auto">
            <a:xfrm>
              <a:off x="963" y="1402"/>
              <a:ext cx="303" cy="302"/>
            </a:xfrm>
            <a:custGeom>
              <a:avLst/>
              <a:gdLst>
                <a:gd name="T0" fmla="*/ 112 w 128"/>
                <a:gd name="T1" fmla="*/ 73 h 128"/>
                <a:gd name="T2" fmla="*/ 111 w 128"/>
                <a:gd name="T3" fmla="*/ 72 h 128"/>
                <a:gd name="T4" fmla="*/ 82 w 128"/>
                <a:gd name="T5" fmla="*/ 51 h 128"/>
                <a:gd name="T6" fmla="*/ 80 w 128"/>
                <a:gd name="T7" fmla="*/ 49 h 128"/>
                <a:gd name="T8" fmla="*/ 78 w 128"/>
                <a:gd name="T9" fmla="*/ 36 h 128"/>
                <a:gd name="T10" fmla="*/ 93 w 128"/>
                <a:gd name="T11" fmla="*/ 25 h 128"/>
                <a:gd name="T12" fmla="*/ 75 w 128"/>
                <a:gd name="T13" fmla="*/ 32 h 128"/>
                <a:gd name="T14" fmla="*/ 61 w 128"/>
                <a:gd name="T15" fmla="*/ 19 h 128"/>
                <a:gd name="T16" fmla="*/ 65 w 128"/>
                <a:gd name="T17" fmla="*/ 3 h 128"/>
                <a:gd name="T18" fmla="*/ 61 w 128"/>
                <a:gd name="T19" fmla="*/ 2 h 128"/>
                <a:gd name="T20" fmla="*/ 54 w 128"/>
                <a:gd name="T21" fmla="*/ 17 h 128"/>
                <a:gd name="T22" fmla="*/ 36 w 128"/>
                <a:gd name="T23" fmla="*/ 19 h 128"/>
                <a:gd name="T24" fmla="*/ 25 w 128"/>
                <a:gd name="T25" fmla="*/ 3 h 128"/>
                <a:gd name="T26" fmla="*/ 32 w 128"/>
                <a:gd name="T27" fmla="*/ 21 h 128"/>
                <a:gd name="T28" fmla="*/ 19 w 128"/>
                <a:gd name="T29" fmla="*/ 35 h 128"/>
                <a:gd name="T30" fmla="*/ 3 w 128"/>
                <a:gd name="T31" fmla="*/ 31 h 128"/>
                <a:gd name="T32" fmla="*/ 2 w 128"/>
                <a:gd name="T33" fmla="*/ 36 h 128"/>
                <a:gd name="T34" fmla="*/ 17 w 128"/>
                <a:gd name="T35" fmla="*/ 42 h 128"/>
                <a:gd name="T36" fmla="*/ 19 w 128"/>
                <a:gd name="T37" fmla="*/ 61 h 128"/>
                <a:gd name="T38" fmla="*/ 3 w 128"/>
                <a:gd name="T39" fmla="*/ 70 h 128"/>
                <a:gd name="T40" fmla="*/ 6 w 128"/>
                <a:gd name="T41" fmla="*/ 72 h 128"/>
                <a:gd name="T42" fmla="*/ 22 w 128"/>
                <a:gd name="T43" fmla="*/ 66 h 128"/>
                <a:gd name="T44" fmla="*/ 31 w 128"/>
                <a:gd name="T45" fmla="*/ 75 h 128"/>
                <a:gd name="T46" fmla="*/ 30 w 128"/>
                <a:gd name="T47" fmla="*/ 78 h 128"/>
                <a:gd name="T48" fmla="*/ 31 w 128"/>
                <a:gd name="T49" fmla="*/ 81 h 128"/>
                <a:gd name="T50" fmla="*/ 18 w 128"/>
                <a:gd name="T51" fmla="*/ 103 h 128"/>
                <a:gd name="T52" fmla="*/ 100 w 128"/>
                <a:gd name="T53" fmla="*/ 128 h 128"/>
                <a:gd name="T54" fmla="*/ 128 w 128"/>
                <a:gd name="T55" fmla="*/ 99 h 128"/>
                <a:gd name="T56" fmla="*/ 31 w 128"/>
                <a:gd name="T57" fmla="*/ 69 h 128"/>
                <a:gd name="T58" fmla="*/ 22 w 128"/>
                <a:gd name="T59" fmla="*/ 40 h 128"/>
                <a:gd name="T60" fmla="*/ 57 w 128"/>
                <a:gd name="T61" fmla="*/ 22 h 128"/>
                <a:gd name="T62" fmla="*/ 76 w 128"/>
                <a:gd name="T63" fmla="*/ 50 h 128"/>
                <a:gd name="T64" fmla="*/ 74 w 128"/>
                <a:gd name="T65" fmla="*/ 52 h 128"/>
                <a:gd name="T66" fmla="*/ 57 w 128"/>
                <a:gd name="T67" fmla="*/ 63 h 128"/>
                <a:gd name="T68" fmla="*/ 48 w 128"/>
                <a:gd name="T69" fmla="*/ 60 h 128"/>
                <a:gd name="T70" fmla="*/ 32 w 128"/>
                <a:gd name="T71" fmla="*/ 70 h 128"/>
                <a:gd name="T72" fmla="*/ 116 w 128"/>
                <a:gd name="T73" fmla="*/ 116 h 128"/>
                <a:gd name="T74" fmla="*/ 42 w 128"/>
                <a:gd name="T75" fmla="*/ 123 h 128"/>
                <a:gd name="T76" fmla="*/ 32 w 128"/>
                <a:gd name="T77" fmla="*/ 85 h 128"/>
                <a:gd name="T78" fmla="*/ 35 w 128"/>
                <a:gd name="T79" fmla="*/ 79 h 128"/>
                <a:gd name="T80" fmla="*/ 48 w 128"/>
                <a:gd name="T81" fmla="*/ 65 h 128"/>
                <a:gd name="T82" fmla="*/ 58 w 128"/>
                <a:gd name="T83" fmla="*/ 69 h 128"/>
                <a:gd name="T84" fmla="*/ 82 w 128"/>
                <a:gd name="T85" fmla="*/ 55 h 128"/>
                <a:gd name="T86" fmla="*/ 107 w 128"/>
                <a:gd name="T87" fmla="*/ 73 h 128"/>
                <a:gd name="T88" fmla="*/ 110 w 128"/>
                <a:gd name="T89" fmla="*/ 77 h 128"/>
                <a:gd name="T90" fmla="*/ 123 w 128"/>
                <a:gd name="T91" fmla="*/ 9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28">
                  <a:moveTo>
                    <a:pt x="123" y="83"/>
                  </a:moveTo>
                  <a:cubicBezTo>
                    <a:pt x="120" y="79"/>
                    <a:pt x="116" y="75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09" y="66"/>
                    <a:pt x="105" y="61"/>
                    <a:pt x="101" y="57"/>
                  </a:cubicBezTo>
                  <a:cubicBezTo>
                    <a:pt x="95" y="53"/>
                    <a:pt x="89" y="51"/>
                    <a:pt x="82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5"/>
                    <a:pt x="80" y="41"/>
                    <a:pt x="78" y="37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3" y="28"/>
                    <a:pt x="94" y="26"/>
                    <a:pt x="93" y="25"/>
                  </a:cubicBezTo>
                  <a:cubicBezTo>
                    <a:pt x="92" y="24"/>
                    <a:pt x="91" y="24"/>
                    <a:pt x="90" y="24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1" y="25"/>
                    <a:pt x="67" y="21"/>
                    <a:pt x="61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2"/>
                    <a:pt x="65" y="0"/>
                    <a:pt x="64" y="0"/>
                  </a:cubicBezTo>
                  <a:cubicBezTo>
                    <a:pt x="62" y="0"/>
                    <a:pt x="61" y="0"/>
                    <a:pt x="61" y="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9" y="16"/>
                    <a:pt x="42" y="16"/>
                    <a:pt x="37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6" y="3"/>
                    <a:pt x="25" y="3"/>
                  </a:cubicBezTo>
                  <a:cubicBezTo>
                    <a:pt x="24" y="4"/>
                    <a:pt x="23" y="5"/>
                    <a:pt x="24" y="6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5" y="25"/>
                    <a:pt x="21" y="30"/>
                    <a:pt x="19" y="3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0" y="32"/>
                    <a:pt x="0" y="33"/>
                  </a:cubicBezTo>
                  <a:cubicBezTo>
                    <a:pt x="0" y="34"/>
                    <a:pt x="0" y="35"/>
                    <a:pt x="2" y="3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8"/>
                    <a:pt x="16" y="54"/>
                    <a:pt x="18" y="60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9"/>
                    <a:pt x="3" y="69"/>
                    <a:pt x="3" y="70"/>
                  </a:cubicBezTo>
                  <a:cubicBezTo>
                    <a:pt x="3" y="70"/>
                    <a:pt x="3" y="71"/>
                    <a:pt x="3" y="71"/>
                  </a:cubicBezTo>
                  <a:cubicBezTo>
                    <a:pt x="4" y="72"/>
                    <a:pt x="5" y="73"/>
                    <a:pt x="6" y="72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4" y="69"/>
                    <a:pt x="27" y="72"/>
                    <a:pt x="30" y="74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0" y="76"/>
                    <a:pt x="30" y="77"/>
                    <a:pt x="30" y="78"/>
                  </a:cubicBezTo>
                  <a:cubicBezTo>
                    <a:pt x="30" y="79"/>
                    <a:pt x="30" y="79"/>
                    <a:pt x="31" y="8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22" y="86"/>
                    <a:pt x="18" y="94"/>
                    <a:pt x="18" y="103"/>
                  </a:cubicBezTo>
                  <a:cubicBezTo>
                    <a:pt x="18" y="117"/>
                    <a:pt x="29" y="128"/>
                    <a:pt x="42" y="128"/>
                  </a:cubicBezTo>
                  <a:cubicBezTo>
                    <a:pt x="100" y="128"/>
                    <a:pt x="100" y="128"/>
                    <a:pt x="100" y="128"/>
                  </a:cubicBezTo>
                  <a:cubicBezTo>
                    <a:pt x="107" y="128"/>
                    <a:pt x="114" y="125"/>
                    <a:pt x="120" y="119"/>
                  </a:cubicBezTo>
                  <a:cubicBezTo>
                    <a:pt x="125" y="114"/>
                    <a:pt x="128" y="107"/>
                    <a:pt x="128" y="99"/>
                  </a:cubicBezTo>
                  <a:cubicBezTo>
                    <a:pt x="128" y="93"/>
                    <a:pt x="126" y="88"/>
                    <a:pt x="123" y="83"/>
                  </a:cubicBezTo>
                  <a:close/>
                  <a:moveTo>
                    <a:pt x="31" y="69"/>
                  </a:moveTo>
                  <a:cubicBezTo>
                    <a:pt x="28" y="67"/>
                    <a:pt x="26" y="64"/>
                    <a:pt x="24" y="61"/>
                  </a:cubicBezTo>
                  <a:cubicBezTo>
                    <a:pt x="21" y="54"/>
                    <a:pt x="20" y="47"/>
                    <a:pt x="22" y="40"/>
                  </a:cubicBezTo>
                  <a:cubicBezTo>
                    <a:pt x="24" y="33"/>
                    <a:pt x="29" y="27"/>
                    <a:pt x="36" y="24"/>
                  </a:cubicBezTo>
                  <a:cubicBezTo>
                    <a:pt x="42" y="21"/>
                    <a:pt x="50" y="20"/>
                    <a:pt x="57" y="22"/>
                  </a:cubicBezTo>
                  <a:cubicBezTo>
                    <a:pt x="63" y="24"/>
                    <a:pt x="69" y="29"/>
                    <a:pt x="73" y="36"/>
                  </a:cubicBezTo>
                  <a:cubicBezTo>
                    <a:pt x="75" y="40"/>
                    <a:pt x="76" y="45"/>
                    <a:pt x="76" y="50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68" y="53"/>
                    <a:pt x="62" y="57"/>
                    <a:pt x="58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1"/>
                    <a:pt x="51" y="60"/>
                    <a:pt x="48" y="60"/>
                  </a:cubicBezTo>
                  <a:cubicBezTo>
                    <a:pt x="42" y="60"/>
                    <a:pt x="36" y="63"/>
                    <a:pt x="33" y="69"/>
                  </a:cubicBezTo>
                  <a:cubicBezTo>
                    <a:pt x="32" y="70"/>
                    <a:pt x="32" y="70"/>
                    <a:pt x="32" y="70"/>
                  </a:cubicBezTo>
                  <a:lnTo>
                    <a:pt x="31" y="69"/>
                  </a:lnTo>
                  <a:close/>
                  <a:moveTo>
                    <a:pt x="116" y="116"/>
                  </a:moveTo>
                  <a:cubicBezTo>
                    <a:pt x="112" y="121"/>
                    <a:pt x="106" y="123"/>
                    <a:pt x="100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1" y="123"/>
                    <a:pt x="22" y="114"/>
                    <a:pt x="22" y="103"/>
                  </a:cubicBezTo>
                  <a:cubicBezTo>
                    <a:pt x="22" y="96"/>
                    <a:pt x="26" y="89"/>
                    <a:pt x="32" y="85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9"/>
                    <a:pt x="35" y="78"/>
                    <a:pt x="35" y="78"/>
                  </a:cubicBezTo>
                  <a:cubicBezTo>
                    <a:pt x="35" y="71"/>
                    <a:pt x="41" y="65"/>
                    <a:pt x="48" y="65"/>
                  </a:cubicBezTo>
                  <a:cubicBezTo>
                    <a:pt x="50" y="65"/>
                    <a:pt x="52" y="65"/>
                    <a:pt x="54" y="66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7" y="59"/>
                    <a:pt x="74" y="55"/>
                    <a:pt x="82" y="55"/>
                  </a:cubicBezTo>
                  <a:cubicBezTo>
                    <a:pt x="88" y="55"/>
                    <a:pt x="93" y="57"/>
                    <a:pt x="98" y="61"/>
                  </a:cubicBezTo>
                  <a:cubicBezTo>
                    <a:pt x="102" y="64"/>
                    <a:pt x="105" y="68"/>
                    <a:pt x="107" y="73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4" y="79"/>
                    <a:pt x="117" y="82"/>
                    <a:pt x="119" y="85"/>
                  </a:cubicBezTo>
                  <a:cubicBezTo>
                    <a:pt x="122" y="89"/>
                    <a:pt x="123" y="94"/>
                    <a:pt x="123" y="99"/>
                  </a:cubicBezTo>
                  <a:cubicBezTo>
                    <a:pt x="123" y="106"/>
                    <a:pt x="121" y="112"/>
                    <a:pt x="116" y="1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9"/>
            <p:cNvSpPr>
              <a:spLocks noEditPoints="1"/>
            </p:cNvSpPr>
            <p:nvPr/>
          </p:nvSpPr>
          <p:spPr bwMode="auto">
            <a:xfrm>
              <a:off x="358" y="1402"/>
              <a:ext cx="302" cy="302"/>
            </a:xfrm>
            <a:custGeom>
              <a:avLst/>
              <a:gdLst>
                <a:gd name="T0" fmla="*/ 103 w 128"/>
                <a:gd name="T1" fmla="*/ 62 h 128"/>
                <a:gd name="T2" fmla="*/ 94 w 128"/>
                <a:gd name="T3" fmla="*/ 39 h 128"/>
                <a:gd name="T4" fmla="*/ 109 w 128"/>
                <a:gd name="T5" fmla="*/ 22 h 128"/>
                <a:gd name="T6" fmla="*/ 109 w 128"/>
                <a:gd name="T7" fmla="*/ 19 h 128"/>
                <a:gd name="T8" fmla="*/ 90 w 128"/>
                <a:gd name="T9" fmla="*/ 35 h 128"/>
                <a:gd name="T10" fmla="*/ 68 w 128"/>
                <a:gd name="T11" fmla="*/ 25 h 128"/>
                <a:gd name="T12" fmla="*/ 66 w 128"/>
                <a:gd name="T13" fmla="*/ 2 h 128"/>
                <a:gd name="T14" fmla="*/ 62 w 128"/>
                <a:gd name="T15" fmla="*/ 2 h 128"/>
                <a:gd name="T16" fmla="*/ 60 w 128"/>
                <a:gd name="T17" fmla="*/ 25 h 128"/>
                <a:gd name="T18" fmla="*/ 38 w 128"/>
                <a:gd name="T19" fmla="*/ 35 h 128"/>
                <a:gd name="T20" fmla="*/ 19 w 128"/>
                <a:gd name="T21" fmla="*/ 19 h 128"/>
                <a:gd name="T22" fmla="*/ 19 w 128"/>
                <a:gd name="T23" fmla="*/ 22 h 128"/>
                <a:gd name="T24" fmla="*/ 34 w 128"/>
                <a:gd name="T25" fmla="*/ 39 h 128"/>
                <a:gd name="T26" fmla="*/ 25 w 128"/>
                <a:gd name="T27" fmla="*/ 62 h 128"/>
                <a:gd name="T28" fmla="*/ 0 w 128"/>
                <a:gd name="T29" fmla="*/ 64 h 128"/>
                <a:gd name="T30" fmla="*/ 25 w 128"/>
                <a:gd name="T31" fmla="*/ 66 h 128"/>
                <a:gd name="T32" fmla="*/ 34 w 128"/>
                <a:gd name="T33" fmla="*/ 89 h 128"/>
                <a:gd name="T34" fmla="*/ 19 w 128"/>
                <a:gd name="T35" fmla="*/ 106 h 128"/>
                <a:gd name="T36" fmla="*/ 19 w 128"/>
                <a:gd name="T37" fmla="*/ 109 h 128"/>
                <a:gd name="T38" fmla="*/ 38 w 128"/>
                <a:gd name="T39" fmla="*/ 93 h 128"/>
                <a:gd name="T40" fmla="*/ 60 w 128"/>
                <a:gd name="T41" fmla="*/ 103 h 128"/>
                <a:gd name="T42" fmla="*/ 62 w 128"/>
                <a:gd name="T43" fmla="*/ 126 h 128"/>
                <a:gd name="T44" fmla="*/ 66 w 128"/>
                <a:gd name="T45" fmla="*/ 126 h 128"/>
                <a:gd name="T46" fmla="*/ 68 w 128"/>
                <a:gd name="T47" fmla="*/ 103 h 128"/>
                <a:gd name="T48" fmla="*/ 90 w 128"/>
                <a:gd name="T49" fmla="*/ 93 h 128"/>
                <a:gd name="T50" fmla="*/ 109 w 128"/>
                <a:gd name="T51" fmla="*/ 109 h 128"/>
                <a:gd name="T52" fmla="*/ 109 w 128"/>
                <a:gd name="T53" fmla="*/ 106 h 128"/>
                <a:gd name="T54" fmla="*/ 94 w 128"/>
                <a:gd name="T55" fmla="*/ 89 h 128"/>
                <a:gd name="T56" fmla="*/ 103 w 128"/>
                <a:gd name="T57" fmla="*/ 66 h 128"/>
                <a:gd name="T58" fmla="*/ 128 w 128"/>
                <a:gd name="T59" fmla="*/ 64 h 128"/>
                <a:gd name="T60" fmla="*/ 89 w 128"/>
                <a:gd name="T61" fmla="*/ 89 h 128"/>
                <a:gd name="T62" fmla="*/ 39 w 128"/>
                <a:gd name="T63" fmla="*/ 89 h 128"/>
                <a:gd name="T64" fmla="*/ 39 w 128"/>
                <a:gd name="T65" fmla="*/ 39 h 128"/>
                <a:gd name="T66" fmla="*/ 89 w 128"/>
                <a:gd name="T67" fmla="*/ 39 h 128"/>
                <a:gd name="T68" fmla="*/ 89 w 128"/>
                <a:gd name="T6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8">
                  <a:moveTo>
                    <a:pt x="126" y="62"/>
                  </a:moveTo>
                  <a:cubicBezTo>
                    <a:pt x="103" y="62"/>
                    <a:pt x="103" y="62"/>
                    <a:pt x="103" y="62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2" y="52"/>
                    <a:pt x="99" y="45"/>
                    <a:pt x="94" y="39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0" y="22"/>
                    <a:pt x="110" y="21"/>
                    <a:pt x="110" y="20"/>
                  </a:cubicBezTo>
                  <a:cubicBezTo>
                    <a:pt x="110" y="20"/>
                    <a:pt x="110" y="19"/>
                    <a:pt x="109" y="19"/>
                  </a:cubicBezTo>
                  <a:cubicBezTo>
                    <a:pt x="108" y="18"/>
                    <a:pt x="107" y="18"/>
                    <a:pt x="106" y="19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3" y="29"/>
                    <a:pt x="76" y="26"/>
                    <a:pt x="68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2" y="26"/>
                    <a:pt x="45" y="29"/>
                    <a:pt x="39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8"/>
                    <a:pt x="20" y="18"/>
                    <a:pt x="19" y="19"/>
                  </a:cubicBezTo>
                  <a:cubicBezTo>
                    <a:pt x="18" y="19"/>
                    <a:pt x="18" y="20"/>
                    <a:pt x="18" y="20"/>
                  </a:cubicBezTo>
                  <a:cubicBezTo>
                    <a:pt x="18" y="21"/>
                    <a:pt x="18" y="22"/>
                    <a:pt x="19" y="22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29" y="45"/>
                    <a:pt x="26" y="52"/>
                    <a:pt x="25" y="60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6" y="76"/>
                    <a:pt x="29" y="83"/>
                    <a:pt x="34" y="89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8" y="106"/>
                    <a:pt x="18" y="107"/>
                    <a:pt x="18" y="108"/>
                  </a:cubicBezTo>
                  <a:cubicBezTo>
                    <a:pt x="18" y="108"/>
                    <a:pt x="18" y="109"/>
                    <a:pt x="19" y="109"/>
                  </a:cubicBezTo>
                  <a:cubicBezTo>
                    <a:pt x="20" y="110"/>
                    <a:pt x="21" y="110"/>
                    <a:pt x="22" y="109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5" y="99"/>
                    <a:pt x="52" y="102"/>
                    <a:pt x="60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3" y="128"/>
                    <a:pt x="64" y="128"/>
                  </a:cubicBezTo>
                  <a:cubicBezTo>
                    <a:pt x="65" y="128"/>
                    <a:pt x="66" y="127"/>
                    <a:pt x="66" y="126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76" y="102"/>
                    <a:pt x="83" y="99"/>
                    <a:pt x="89" y="94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7" y="110"/>
                    <a:pt x="108" y="110"/>
                    <a:pt x="109" y="109"/>
                  </a:cubicBezTo>
                  <a:cubicBezTo>
                    <a:pt x="110" y="109"/>
                    <a:pt x="110" y="108"/>
                    <a:pt x="110" y="108"/>
                  </a:cubicBezTo>
                  <a:cubicBezTo>
                    <a:pt x="110" y="107"/>
                    <a:pt x="110" y="106"/>
                    <a:pt x="109" y="106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94" y="89"/>
                    <a:pt x="94" y="89"/>
                    <a:pt x="94" y="89"/>
                  </a:cubicBezTo>
                  <a:cubicBezTo>
                    <a:pt x="99" y="83"/>
                    <a:pt x="102" y="76"/>
                    <a:pt x="103" y="68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7" y="66"/>
                    <a:pt x="128" y="65"/>
                    <a:pt x="128" y="64"/>
                  </a:cubicBezTo>
                  <a:cubicBezTo>
                    <a:pt x="128" y="63"/>
                    <a:pt x="127" y="62"/>
                    <a:pt x="126" y="62"/>
                  </a:cubicBezTo>
                  <a:close/>
                  <a:moveTo>
                    <a:pt x="89" y="89"/>
                  </a:moveTo>
                  <a:cubicBezTo>
                    <a:pt x="82" y="95"/>
                    <a:pt x="73" y="99"/>
                    <a:pt x="64" y="99"/>
                  </a:cubicBezTo>
                  <a:cubicBezTo>
                    <a:pt x="55" y="99"/>
                    <a:pt x="46" y="95"/>
                    <a:pt x="39" y="89"/>
                  </a:cubicBezTo>
                  <a:cubicBezTo>
                    <a:pt x="33" y="82"/>
                    <a:pt x="29" y="73"/>
                    <a:pt x="29" y="64"/>
                  </a:cubicBezTo>
                  <a:cubicBezTo>
                    <a:pt x="29" y="55"/>
                    <a:pt x="33" y="46"/>
                    <a:pt x="39" y="39"/>
                  </a:cubicBezTo>
                  <a:cubicBezTo>
                    <a:pt x="46" y="33"/>
                    <a:pt x="55" y="29"/>
                    <a:pt x="64" y="29"/>
                  </a:cubicBezTo>
                  <a:cubicBezTo>
                    <a:pt x="73" y="29"/>
                    <a:pt x="82" y="33"/>
                    <a:pt x="89" y="39"/>
                  </a:cubicBezTo>
                  <a:cubicBezTo>
                    <a:pt x="95" y="46"/>
                    <a:pt x="99" y="55"/>
                    <a:pt x="99" y="64"/>
                  </a:cubicBezTo>
                  <a:cubicBezTo>
                    <a:pt x="99" y="73"/>
                    <a:pt x="95" y="82"/>
                    <a:pt x="89" y="8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0"/>
            <p:cNvSpPr>
              <a:spLocks noEditPoints="1"/>
            </p:cNvSpPr>
            <p:nvPr/>
          </p:nvSpPr>
          <p:spPr bwMode="auto">
            <a:xfrm>
              <a:off x="7017" y="796"/>
              <a:ext cx="308" cy="303"/>
            </a:xfrm>
            <a:custGeom>
              <a:avLst/>
              <a:gdLst>
                <a:gd name="T0" fmla="*/ 87 w 130"/>
                <a:gd name="T1" fmla="*/ 65 h 128"/>
                <a:gd name="T2" fmla="*/ 123 w 130"/>
                <a:gd name="T3" fmla="*/ 5 h 128"/>
                <a:gd name="T4" fmla="*/ 99 w 130"/>
                <a:gd name="T5" fmla="*/ 5 h 128"/>
                <a:gd name="T6" fmla="*/ 65 w 130"/>
                <a:gd name="T7" fmla="*/ 36 h 128"/>
                <a:gd name="T8" fmla="*/ 55 w 130"/>
                <a:gd name="T9" fmla="*/ 9 h 128"/>
                <a:gd name="T10" fmla="*/ 24 w 130"/>
                <a:gd name="T11" fmla="*/ 1 h 128"/>
                <a:gd name="T12" fmla="*/ 23 w 130"/>
                <a:gd name="T13" fmla="*/ 5 h 128"/>
                <a:gd name="T14" fmla="*/ 41 w 130"/>
                <a:gd name="T15" fmla="*/ 27 h 128"/>
                <a:gd name="T16" fmla="*/ 27 w 130"/>
                <a:gd name="T17" fmla="*/ 41 h 128"/>
                <a:gd name="T18" fmla="*/ 5 w 130"/>
                <a:gd name="T19" fmla="*/ 23 h 128"/>
                <a:gd name="T20" fmla="*/ 1 w 130"/>
                <a:gd name="T21" fmla="*/ 24 h 128"/>
                <a:gd name="T22" fmla="*/ 9 w 130"/>
                <a:gd name="T23" fmla="*/ 55 h 128"/>
                <a:gd name="T24" fmla="*/ 41 w 130"/>
                <a:gd name="T25" fmla="*/ 63 h 128"/>
                <a:gd name="T26" fmla="*/ 52 w 130"/>
                <a:gd name="T27" fmla="*/ 73 h 128"/>
                <a:gd name="T28" fmla="*/ 11 w 130"/>
                <a:gd name="T29" fmla="*/ 102 h 128"/>
                <a:gd name="T30" fmla="*/ 9 w 130"/>
                <a:gd name="T31" fmla="*/ 103 h 128"/>
                <a:gd name="T32" fmla="*/ 1 w 130"/>
                <a:gd name="T33" fmla="*/ 126 h 128"/>
                <a:gd name="T34" fmla="*/ 5 w 130"/>
                <a:gd name="T35" fmla="*/ 128 h 128"/>
                <a:gd name="T36" fmla="*/ 25 w 130"/>
                <a:gd name="T37" fmla="*/ 118 h 128"/>
                <a:gd name="T38" fmla="*/ 29 w 130"/>
                <a:gd name="T39" fmla="*/ 102 h 128"/>
                <a:gd name="T40" fmla="*/ 55 w 130"/>
                <a:gd name="T41" fmla="*/ 76 h 128"/>
                <a:gd name="T42" fmla="*/ 113 w 130"/>
                <a:gd name="T43" fmla="*/ 128 h 128"/>
                <a:gd name="T44" fmla="*/ 128 w 130"/>
                <a:gd name="T45" fmla="*/ 113 h 128"/>
                <a:gd name="T46" fmla="*/ 22 w 130"/>
                <a:gd name="T47" fmla="*/ 115 h 128"/>
                <a:gd name="T48" fmla="*/ 5 w 130"/>
                <a:gd name="T49" fmla="*/ 123 h 128"/>
                <a:gd name="T50" fmla="*/ 7 w 130"/>
                <a:gd name="T51" fmla="*/ 119 h 128"/>
                <a:gd name="T52" fmla="*/ 24 w 130"/>
                <a:gd name="T53" fmla="*/ 104 h 128"/>
                <a:gd name="T54" fmla="*/ 102 w 130"/>
                <a:gd name="T55" fmla="*/ 8 h 128"/>
                <a:gd name="T56" fmla="*/ 123 w 130"/>
                <a:gd name="T57" fmla="*/ 17 h 128"/>
                <a:gd name="T58" fmla="*/ 83 w 130"/>
                <a:gd name="T59" fmla="*/ 62 h 128"/>
                <a:gd name="T60" fmla="*/ 107 w 130"/>
                <a:gd name="T61" fmla="*/ 24 h 128"/>
                <a:gd name="T62" fmla="*/ 107 w 130"/>
                <a:gd name="T63" fmla="*/ 21 h 128"/>
                <a:gd name="T64" fmla="*/ 73 w 130"/>
                <a:gd name="T65" fmla="*/ 52 h 128"/>
                <a:gd name="T66" fmla="*/ 102 w 130"/>
                <a:gd name="T67" fmla="*/ 8 h 128"/>
                <a:gd name="T68" fmla="*/ 113 w 130"/>
                <a:gd name="T69" fmla="*/ 123 h 128"/>
                <a:gd name="T70" fmla="*/ 43 w 130"/>
                <a:gd name="T71" fmla="*/ 58 h 128"/>
                <a:gd name="T72" fmla="*/ 32 w 130"/>
                <a:gd name="T73" fmla="*/ 60 h 128"/>
                <a:gd name="T74" fmla="*/ 5 w 130"/>
                <a:gd name="T75" fmla="*/ 29 h 128"/>
                <a:gd name="T76" fmla="*/ 20 w 130"/>
                <a:gd name="T77" fmla="*/ 44 h 128"/>
                <a:gd name="T78" fmla="*/ 29 w 130"/>
                <a:gd name="T79" fmla="*/ 45 h 128"/>
                <a:gd name="T80" fmla="*/ 45 w 130"/>
                <a:gd name="T81" fmla="*/ 29 h 128"/>
                <a:gd name="T82" fmla="*/ 29 w 130"/>
                <a:gd name="T83" fmla="*/ 5 h 128"/>
                <a:gd name="T84" fmla="*/ 52 w 130"/>
                <a:gd name="T85" fmla="*/ 13 h 128"/>
                <a:gd name="T86" fmla="*/ 59 w 130"/>
                <a:gd name="T87" fmla="*/ 42 h 128"/>
                <a:gd name="T88" fmla="*/ 120 w 130"/>
                <a:gd name="T89" fmla="*/ 106 h 128"/>
                <a:gd name="T90" fmla="*/ 120 w 130"/>
                <a:gd name="T91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28">
                  <a:moveTo>
                    <a:pt x="124" y="102"/>
                  </a:moveTo>
                  <a:cubicBezTo>
                    <a:pt x="87" y="65"/>
                    <a:pt x="87" y="65"/>
                    <a:pt x="87" y="65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30" y="22"/>
                    <a:pt x="130" y="12"/>
                    <a:pt x="123" y="5"/>
                  </a:cubicBezTo>
                  <a:cubicBezTo>
                    <a:pt x="120" y="2"/>
                    <a:pt x="116" y="0"/>
                    <a:pt x="111" y="0"/>
                  </a:cubicBezTo>
                  <a:cubicBezTo>
                    <a:pt x="106" y="0"/>
                    <a:pt x="102" y="2"/>
                    <a:pt x="99" y="5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5" y="35"/>
                    <a:pt x="65" y="33"/>
                    <a:pt x="65" y="32"/>
                  </a:cubicBezTo>
                  <a:cubicBezTo>
                    <a:pt x="65" y="24"/>
                    <a:pt x="61" y="16"/>
                    <a:pt x="55" y="9"/>
                  </a:cubicBezTo>
                  <a:cubicBezTo>
                    <a:pt x="49" y="3"/>
                    <a:pt x="41" y="0"/>
                    <a:pt x="32" y="0"/>
                  </a:cubicBezTo>
                  <a:cubicBezTo>
                    <a:pt x="29" y="0"/>
                    <a:pt x="26" y="0"/>
                    <a:pt x="24" y="1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3"/>
                    <a:pt x="22" y="4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4"/>
                    <a:pt x="41" y="25"/>
                    <a:pt x="41" y="27"/>
                  </a:cubicBezTo>
                  <a:cubicBezTo>
                    <a:pt x="40" y="30"/>
                    <a:pt x="38" y="33"/>
                    <a:pt x="35" y="35"/>
                  </a:cubicBezTo>
                  <a:cubicBezTo>
                    <a:pt x="33" y="38"/>
                    <a:pt x="30" y="40"/>
                    <a:pt x="27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2"/>
                    <a:pt x="3" y="22"/>
                    <a:pt x="2" y="23"/>
                  </a:cubicBezTo>
                  <a:cubicBezTo>
                    <a:pt x="2" y="23"/>
                    <a:pt x="1" y="23"/>
                    <a:pt x="1" y="24"/>
                  </a:cubicBezTo>
                  <a:cubicBezTo>
                    <a:pt x="0" y="26"/>
                    <a:pt x="0" y="29"/>
                    <a:pt x="0" y="32"/>
                  </a:cubicBezTo>
                  <a:cubicBezTo>
                    <a:pt x="0" y="41"/>
                    <a:pt x="3" y="49"/>
                    <a:pt x="9" y="55"/>
                  </a:cubicBezTo>
                  <a:cubicBezTo>
                    <a:pt x="16" y="61"/>
                    <a:pt x="24" y="65"/>
                    <a:pt x="32" y="65"/>
                  </a:cubicBezTo>
                  <a:cubicBezTo>
                    <a:pt x="35" y="65"/>
                    <a:pt x="38" y="64"/>
                    <a:pt x="41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0" y="102"/>
                    <a:pt x="10" y="102"/>
                    <a:pt x="10" y="103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5"/>
                    <a:pt x="1" y="126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3" y="128"/>
                    <a:pt x="4" y="128"/>
                    <a:pt x="5" y="12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8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102" y="124"/>
                    <a:pt x="102" y="124"/>
                    <a:pt x="102" y="124"/>
                  </a:cubicBezTo>
                  <a:cubicBezTo>
                    <a:pt x="105" y="126"/>
                    <a:pt x="109" y="128"/>
                    <a:pt x="113" y="128"/>
                  </a:cubicBezTo>
                  <a:cubicBezTo>
                    <a:pt x="117" y="128"/>
                    <a:pt x="121" y="126"/>
                    <a:pt x="124" y="124"/>
                  </a:cubicBezTo>
                  <a:cubicBezTo>
                    <a:pt x="126" y="121"/>
                    <a:pt x="128" y="117"/>
                    <a:pt x="128" y="113"/>
                  </a:cubicBezTo>
                  <a:cubicBezTo>
                    <a:pt x="128" y="109"/>
                    <a:pt x="126" y="105"/>
                    <a:pt x="124" y="102"/>
                  </a:cubicBezTo>
                  <a:close/>
                  <a:moveTo>
                    <a:pt x="22" y="115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24" y="104"/>
                    <a:pt x="24" y="104"/>
                    <a:pt x="24" y="104"/>
                  </a:cubicBezTo>
                  <a:lnTo>
                    <a:pt x="22" y="115"/>
                  </a:lnTo>
                  <a:close/>
                  <a:moveTo>
                    <a:pt x="102" y="8"/>
                  </a:moveTo>
                  <a:cubicBezTo>
                    <a:pt x="107" y="3"/>
                    <a:pt x="115" y="3"/>
                    <a:pt x="120" y="8"/>
                  </a:cubicBezTo>
                  <a:cubicBezTo>
                    <a:pt x="122" y="11"/>
                    <a:pt x="123" y="14"/>
                    <a:pt x="123" y="17"/>
                  </a:cubicBezTo>
                  <a:cubicBezTo>
                    <a:pt x="123" y="20"/>
                    <a:pt x="122" y="24"/>
                    <a:pt x="120" y="26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2"/>
                    <a:pt x="108" y="21"/>
                    <a:pt x="107" y="21"/>
                  </a:cubicBezTo>
                  <a:cubicBezTo>
                    <a:pt x="106" y="20"/>
                    <a:pt x="105" y="20"/>
                    <a:pt x="104" y="21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02" y="8"/>
                  </a:lnTo>
                  <a:close/>
                  <a:moveTo>
                    <a:pt x="120" y="120"/>
                  </a:moveTo>
                  <a:cubicBezTo>
                    <a:pt x="118" y="122"/>
                    <a:pt x="116" y="123"/>
                    <a:pt x="113" y="123"/>
                  </a:cubicBezTo>
                  <a:cubicBezTo>
                    <a:pt x="110" y="123"/>
                    <a:pt x="108" y="122"/>
                    <a:pt x="106" y="120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39" y="60"/>
                    <a:pt x="36" y="60"/>
                    <a:pt x="32" y="60"/>
                  </a:cubicBezTo>
                  <a:cubicBezTo>
                    <a:pt x="17" y="60"/>
                    <a:pt x="5" y="48"/>
                    <a:pt x="5" y="32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1" y="45"/>
                    <a:pt x="22" y="46"/>
                    <a:pt x="25" y="46"/>
                  </a:cubicBezTo>
                  <a:cubicBezTo>
                    <a:pt x="26" y="46"/>
                    <a:pt x="27" y="45"/>
                    <a:pt x="29" y="45"/>
                  </a:cubicBezTo>
                  <a:cubicBezTo>
                    <a:pt x="32" y="44"/>
                    <a:pt x="36" y="42"/>
                    <a:pt x="39" y="39"/>
                  </a:cubicBezTo>
                  <a:cubicBezTo>
                    <a:pt x="42" y="36"/>
                    <a:pt x="44" y="32"/>
                    <a:pt x="45" y="29"/>
                  </a:cubicBezTo>
                  <a:cubicBezTo>
                    <a:pt x="47" y="24"/>
                    <a:pt x="45" y="21"/>
                    <a:pt x="44" y="2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40" y="5"/>
                    <a:pt x="47" y="7"/>
                    <a:pt x="52" y="13"/>
                  </a:cubicBezTo>
                  <a:cubicBezTo>
                    <a:pt x="57" y="18"/>
                    <a:pt x="60" y="25"/>
                    <a:pt x="60" y="32"/>
                  </a:cubicBezTo>
                  <a:cubicBezTo>
                    <a:pt x="60" y="36"/>
                    <a:pt x="60" y="39"/>
                    <a:pt x="59" y="42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120" y="106"/>
                    <a:pt x="120" y="106"/>
                    <a:pt x="120" y="106"/>
                  </a:cubicBezTo>
                  <a:cubicBezTo>
                    <a:pt x="122" y="108"/>
                    <a:pt x="123" y="110"/>
                    <a:pt x="123" y="113"/>
                  </a:cubicBezTo>
                  <a:cubicBezTo>
                    <a:pt x="123" y="116"/>
                    <a:pt x="122" y="118"/>
                    <a:pt x="120" y="1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7275" y="1054"/>
              <a:ext cx="12" cy="12"/>
            </a:xfrm>
            <a:custGeom>
              <a:avLst/>
              <a:gdLst>
                <a:gd name="T0" fmla="*/ 3 w 5"/>
                <a:gd name="T1" fmla="*/ 0 h 5"/>
                <a:gd name="T2" fmla="*/ 1 w 5"/>
                <a:gd name="T3" fmla="*/ 1 h 5"/>
                <a:gd name="T4" fmla="*/ 0 w 5"/>
                <a:gd name="T5" fmla="*/ 3 h 5"/>
                <a:gd name="T6" fmla="*/ 1 w 5"/>
                <a:gd name="T7" fmla="*/ 4 h 5"/>
                <a:gd name="T8" fmla="*/ 4 w 5"/>
                <a:gd name="T9" fmla="*/ 4 h 5"/>
                <a:gd name="T10" fmla="*/ 5 w 5"/>
                <a:gd name="T11" fmla="*/ 3 h 5"/>
                <a:gd name="T12" fmla="*/ 4 w 5"/>
                <a:gd name="T13" fmla="*/ 1 h 5"/>
                <a:gd name="T14" fmla="*/ 3 w 5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5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6447" y="950"/>
              <a:ext cx="64" cy="66"/>
            </a:xfrm>
            <a:custGeom>
              <a:avLst/>
              <a:gdLst>
                <a:gd name="T0" fmla="*/ 13 w 27"/>
                <a:gd name="T1" fmla="*/ 0 h 28"/>
                <a:gd name="T2" fmla="*/ 4 w 27"/>
                <a:gd name="T3" fmla="*/ 4 h 28"/>
                <a:gd name="T4" fmla="*/ 0 w 27"/>
                <a:gd name="T5" fmla="*/ 14 h 28"/>
                <a:gd name="T6" fmla="*/ 4 w 27"/>
                <a:gd name="T7" fmla="*/ 23 h 28"/>
                <a:gd name="T8" fmla="*/ 23 w 27"/>
                <a:gd name="T9" fmla="*/ 23 h 28"/>
                <a:gd name="T10" fmla="*/ 27 w 27"/>
                <a:gd name="T11" fmla="*/ 14 h 28"/>
                <a:gd name="T12" fmla="*/ 23 w 27"/>
                <a:gd name="T13" fmla="*/ 4 h 28"/>
                <a:gd name="T14" fmla="*/ 13 w 27"/>
                <a:gd name="T15" fmla="*/ 0 h 28"/>
                <a:gd name="T16" fmla="*/ 19 w 27"/>
                <a:gd name="T17" fmla="*/ 20 h 28"/>
                <a:gd name="T18" fmla="*/ 13 w 27"/>
                <a:gd name="T19" fmla="*/ 23 h 28"/>
                <a:gd name="T20" fmla="*/ 7 w 27"/>
                <a:gd name="T21" fmla="*/ 20 h 28"/>
                <a:gd name="T22" fmla="*/ 7 w 27"/>
                <a:gd name="T23" fmla="*/ 7 h 28"/>
                <a:gd name="T24" fmla="*/ 19 w 27"/>
                <a:gd name="T25" fmla="*/ 7 h 28"/>
                <a:gd name="T26" fmla="*/ 19 w 27"/>
                <a:gd name="T2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8">
                  <a:moveTo>
                    <a:pt x="13" y="0"/>
                  </a:moveTo>
                  <a:cubicBezTo>
                    <a:pt x="10" y="0"/>
                    <a:pt x="6" y="2"/>
                    <a:pt x="4" y="4"/>
                  </a:cubicBezTo>
                  <a:cubicBezTo>
                    <a:pt x="1" y="7"/>
                    <a:pt x="0" y="10"/>
                    <a:pt x="0" y="14"/>
                  </a:cubicBezTo>
                  <a:cubicBezTo>
                    <a:pt x="0" y="17"/>
                    <a:pt x="1" y="21"/>
                    <a:pt x="4" y="23"/>
                  </a:cubicBezTo>
                  <a:cubicBezTo>
                    <a:pt x="9" y="28"/>
                    <a:pt x="18" y="28"/>
                    <a:pt x="23" y="23"/>
                  </a:cubicBezTo>
                  <a:cubicBezTo>
                    <a:pt x="25" y="21"/>
                    <a:pt x="27" y="17"/>
                    <a:pt x="27" y="14"/>
                  </a:cubicBezTo>
                  <a:cubicBezTo>
                    <a:pt x="27" y="10"/>
                    <a:pt x="25" y="7"/>
                    <a:pt x="23" y="4"/>
                  </a:cubicBezTo>
                  <a:cubicBezTo>
                    <a:pt x="20" y="2"/>
                    <a:pt x="17" y="0"/>
                    <a:pt x="13" y="0"/>
                  </a:cubicBezTo>
                  <a:close/>
                  <a:moveTo>
                    <a:pt x="19" y="20"/>
                  </a:moveTo>
                  <a:cubicBezTo>
                    <a:pt x="18" y="22"/>
                    <a:pt x="16" y="23"/>
                    <a:pt x="13" y="23"/>
                  </a:cubicBezTo>
                  <a:cubicBezTo>
                    <a:pt x="11" y="23"/>
                    <a:pt x="9" y="22"/>
                    <a:pt x="7" y="20"/>
                  </a:cubicBezTo>
                  <a:cubicBezTo>
                    <a:pt x="4" y="16"/>
                    <a:pt x="4" y="11"/>
                    <a:pt x="7" y="7"/>
                  </a:cubicBezTo>
                  <a:cubicBezTo>
                    <a:pt x="10" y="4"/>
                    <a:pt x="16" y="4"/>
                    <a:pt x="19" y="7"/>
                  </a:cubicBezTo>
                  <a:cubicBezTo>
                    <a:pt x="23" y="11"/>
                    <a:pt x="23" y="16"/>
                    <a:pt x="19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3"/>
            <p:cNvSpPr>
              <a:spLocks noEditPoints="1"/>
            </p:cNvSpPr>
            <p:nvPr/>
          </p:nvSpPr>
          <p:spPr bwMode="auto">
            <a:xfrm>
              <a:off x="6412" y="819"/>
              <a:ext cx="303" cy="256"/>
            </a:xfrm>
            <a:custGeom>
              <a:avLst/>
              <a:gdLst>
                <a:gd name="T0" fmla="*/ 127 w 128"/>
                <a:gd name="T1" fmla="*/ 6 h 108"/>
                <a:gd name="T2" fmla="*/ 122 w 128"/>
                <a:gd name="T3" fmla="*/ 1 h 108"/>
                <a:gd name="T4" fmla="*/ 119 w 128"/>
                <a:gd name="T5" fmla="*/ 1 h 108"/>
                <a:gd name="T6" fmla="*/ 65 w 128"/>
                <a:gd name="T7" fmla="*/ 55 h 108"/>
                <a:gd name="T8" fmla="*/ 61 w 128"/>
                <a:gd name="T9" fmla="*/ 51 h 108"/>
                <a:gd name="T10" fmla="*/ 58 w 128"/>
                <a:gd name="T11" fmla="*/ 51 h 108"/>
                <a:gd name="T12" fmla="*/ 54 w 128"/>
                <a:gd name="T13" fmla="*/ 56 h 108"/>
                <a:gd name="T14" fmla="*/ 53 w 128"/>
                <a:gd name="T15" fmla="*/ 54 h 108"/>
                <a:gd name="T16" fmla="*/ 48 w 128"/>
                <a:gd name="T17" fmla="*/ 49 h 108"/>
                <a:gd name="T18" fmla="*/ 28 w 128"/>
                <a:gd name="T19" fmla="*/ 40 h 108"/>
                <a:gd name="T20" fmla="*/ 8 w 128"/>
                <a:gd name="T21" fmla="*/ 49 h 108"/>
                <a:gd name="T22" fmla="*/ 0 w 128"/>
                <a:gd name="T23" fmla="*/ 69 h 108"/>
                <a:gd name="T24" fmla="*/ 8 w 128"/>
                <a:gd name="T25" fmla="*/ 89 h 108"/>
                <a:gd name="T26" fmla="*/ 27 w 128"/>
                <a:gd name="T27" fmla="*/ 107 h 108"/>
                <a:gd name="T28" fmla="*/ 30 w 128"/>
                <a:gd name="T29" fmla="*/ 107 h 108"/>
                <a:gd name="T30" fmla="*/ 72 w 128"/>
                <a:gd name="T31" fmla="*/ 65 h 108"/>
                <a:gd name="T32" fmla="*/ 72 w 128"/>
                <a:gd name="T33" fmla="*/ 62 h 108"/>
                <a:gd name="T34" fmla="*/ 68 w 128"/>
                <a:gd name="T35" fmla="*/ 58 h 108"/>
                <a:gd name="T36" fmla="*/ 120 w 128"/>
                <a:gd name="T37" fmla="*/ 6 h 108"/>
                <a:gd name="T38" fmla="*/ 124 w 128"/>
                <a:gd name="T39" fmla="*/ 9 h 108"/>
                <a:gd name="T40" fmla="*/ 127 w 128"/>
                <a:gd name="T41" fmla="*/ 9 h 108"/>
                <a:gd name="T42" fmla="*/ 127 w 128"/>
                <a:gd name="T43" fmla="*/ 6 h 108"/>
                <a:gd name="T44" fmla="*/ 28 w 128"/>
                <a:gd name="T45" fmla="*/ 102 h 108"/>
                <a:gd name="T46" fmla="*/ 11 w 128"/>
                <a:gd name="T47" fmla="*/ 85 h 108"/>
                <a:gd name="T48" fmla="*/ 5 w 128"/>
                <a:gd name="T49" fmla="*/ 69 h 108"/>
                <a:gd name="T50" fmla="*/ 11 w 128"/>
                <a:gd name="T51" fmla="*/ 52 h 108"/>
                <a:gd name="T52" fmla="*/ 28 w 128"/>
                <a:gd name="T53" fmla="*/ 45 h 108"/>
                <a:gd name="T54" fmla="*/ 45 w 128"/>
                <a:gd name="T55" fmla="*/ 52 h 108"/>
                <a:gd name="T56" fmla="*/ 49 w 128"/>
                <a:gd name="T57" fmla="*/ 57 h 108"/>
                <a:gd name="T58" fmla="*/ 51 w 128"/>
                <a:gd name="T59" fmla="*/ 61 h 108"/>
                <a:gd name="T60" fmla="*/ 51 w 128"/>
                <a:gd name="T61" fmla="*/ 61 h 108"/>
                <a:gd name="T62" fmla="*/ 55 w 128"/>
                <a:gd name="T63" fmla="*/ 61 h 108"/>
                <a:gd name="T64" fmla="*/ 60 w 128"/>
                <a:gd name="T65" fmla="*/ 56 h 108"/>
                <a:gd name="T66" fmla="*/ 67 w 128"/>
                <a:gd name="T67" fmla="*/ 63 h 108"/>
                <a:gd name="T68" fmla="*/ 28 w 128"/>
                <a:gd name="T69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08">
                  <a:moveTo>
                    <a:pt x="127" y="6"/>
                  </a:moveTo>
                  <a:cubicBezTo>
                    <a:pt x="122" y="1"/>
                    <a:pt x="122" y="1"/>
                    <a:pt x="122" y="1"/>
                  </a:cubicBezTo>
                  <a:cubicBezTo>
                    <a:pt x="121" y="0"/>
                    <a:pt x="120" y="0"/>
                    <a:pt x="119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0"/>
                    <a:pt x="59" y="50"/>
                    <a:pt x="58" y="51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1" y="52"/>
                    <a:pt x="50" y="50"/>
                    <a:pt x="48" y="49"/>
                  </a:cubicBezTo>
                  <a:cubicBezTo>
                    <a:pt x="43" y="43"/>
                    <a:pt x="36" y="40"/>
                    <a:pt x="28" y="40"/>
                  </a:cubicBezTo>
                  <a:cubicBezTo>
                    <a:pt x="21" y="40"/>
                    <a:pt x="14" y="43"/>
                    <a:pt x="8" y="49"/>
                  </a:cubicBezTo>
                  <a:cubicBezTo>
                    <a:pt x="3" y="54"/>
                    <a:pt x="0" y="61"/>
                    <a:pt x="0" y="69"/>
                  </a:cubicBezTo>
                  <a:cubicBezTo>
                    <a:pt x="0" y="76"/>
                    <a:pt x="3" y="83"/>
                    <a:pt x="8" y="89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8"/>
                    <a:pt x="29" y="108"/>
                    <a:pt x="30" y="10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4"/>
                    <a:pt x="73" y="63"/>
                    <a:pt x="72" y="62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5" y="10"/>
                    <a:pt x="126" y="10"/>
                    <a:pt x="127" y="9"/>
                  </a:cubicBezTo>
                  <a:cubicBezTo>
                    <a:pt x="128" y="9"/>
                    <a:pt x="128" y="7"/>
                    <a:pt x="127" y="6"/>
                  </a:cubicBezTo>
                  <a:close/>
                  <a:moveTo>
                    <a:pt x="28" y="102"/>
                  </a:moveTo>
                  <a:cubicBezTo>
                    <a:pt x="11" y="85"/>
                    <a:pt x="11" y="85"/>
                    <a:pt x="11" y="85"/>
                  </a:cubicBezTo>
                  <a:cubicBezTo>
                    <a:pt x="7" y="81"/>
                    <a:pt x="5" y="75"/>
                    <a:pt x="5" y="69"/>
                  </a:cubicBezTo>
                  <a:cubicBezTo>
                    <a:pt x="5" y="62"/>
                    <a:pt x="7" y="56"/>
                    <a:pt x="11" y="52"/>
                  </a:cubicBezTo>
                  <a:cubicBezTo>
                    <a:pt x="16" y="47"/>
                    <a:pt x="22" y="45"/>
                    <a:pt x="28" y="45"/>
                  </a:cubicBezTo>
                  <a:cubicBezTo>
                    <a:pt x="35" y="45"/>
                    <a:pt x="41" y="47"/>
                    <a:pt x="45" y="52"/>
                  </a:cubicBezTo>
                  <a:cubicBezTo>
                    <a:pt x="46" y="53"/>
                    <a:pt x="48" y="55"/>
                    <a:pt x="49" y="57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2" y="62"/>
                    <a:pt x="54" y="62"/>
                    <a:pt x="55" y="61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7" y="63"/>
                    <a:pt x="67" y="63"/>
                    <a:pt x="67" y="63"/>
                  </a:cubicBezTo>
                  <a:lnTo>
                    <a:pt x="28" y="10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4"/>
            <p:cNvSpPr>
              <a:spLocks noEditPoints="1"/>
            </p:cNvSpPr>
            <p:nvPr/>
          </p:nvSpPr>
          <p:spPr bwMode="auto">
            <a:xfrm>
              <a:off x="5809" y="796"/>
              <a:ext cx="298" cy="305"/>
            </a:xfrm>
            <a:custGeom>
              <a:avLst/>
              <a:gdLst>
                <a:gd name="T0" fmla="*/ 104 w 126"/>
                <a:gd name="T1" fmla="*/ 77 h 129"/>
                <a:gd name="T2" fmla="*/ 113 w 126"/>
                <a:gd name="T3" fmla="*/ 77 h 129"/>
                <a:gd name="T4" fmla="*/ 123 w 126"/>
                <a:gd name="T5" fmla="*/ 67 h 129"/>
                <a:gd name="T6" fmla="*/ 123 w 126"/>
                <a:gd name="T7" fmla="*/ 58 h 129"/>
                <a:gd name="T8" fmla="*/ 71 w 126"/>
                <a:gd name="T9" fmla="*/ 6 h 129"/>
                <a:gd name="T10" fmla="*/ 62 w 126"/>
                <a:gd name="T11" fmla="*/ 6 h 129"/>
                <a:gd name="T12" fmla="*/ 59 w 126"/>
                <a:gd name="T13" fmla="*/ 9 h 129"/>
                <a:gd name="T14" fmla="*/ 50 w 126"/>
                <a:gd name="T15" fmla="*/ 1 h 129"/>
                <a:gd name="T16" fmla="*/ 46 w 126"/>
                <a:gd name="T17" fmla="*/ 1 h 129"/>
                <a:gd name="T18" fmla="*/ 30 w 126"/>
                <a:gd name="T19" fmla="*/ 17 h 129"/>
                <a:gd name="T20" fmla="*/ 29 w 126"/>
                <a:gd name="T21" fmla="*/ 20 h 129"/>
                <a:gd name="T22" fmla="*/ 52 w 126"/>
                <a:gd name="T23" fmla="*/ 75 h 129"/>
                <a:gd name="T24" fmla="*/ 39 w 126"/>
                <a:gd name="T25" fmla="*/ 88 h 129"/>
                <a:gd name="T26" fmla="*/ 33 w 126"/>
                <a:gd name="T27" fmla="*/ 82 h 129"/>
                <a:gd name="T28" fmla="*/ 4 w 126"/>
                <a:gd name="T29" fmla="*/ 111 h 129"/>
                <a:gd name="T30" fmla="*/ 4 w 126"/>
                <a:gd name="T31" fmla="*/ 125 h 129"/>
                <a:gd name="T32" fmla="*/ 18 w 126"/>
                <a:gd name="T33" fmla="*/ 125 h 129"/>
                <a:gd name="T34" fmla="*/ 47 w 126"/>
                <a:gd name="T35" fmla="*/ 96 h 129"/>
                <a:gd name="T36" fmla="*/ 42 w 126"/>
                <a:gd name="T37" fmla="*/ 91 h 129"/>
                <a:gd name="T38" fmla="*/ 56 w 126"/>
                <a:gd name="T39" fmla="*/ 77 h 129"/>
                <a:gd name="T40" fmla="*/ 56 w 126"/>
                <a:gd name="T41" fmla="*/ 75 h 129"/>
                <a:gd name="T42" fmla="*/ 34 w 126"/>
                <a:gd name="T43" fmla="*/ 19 h 129"/>
                <a:gd name="T44" fmla="*/ 48 w 126"/>
                <a:gd name="T45" fmla="*/ 5 h 129"/>
                <a:gd name="T46" fmla="*/ 55 w 126"/>
                <a:gd name="T47" fmla="*/ 13 h 129"/>
                <a:gd name="T48" fmla="*/ 52 w 126"/>
                <a:gd name="T49" fmla="*/ 16 h 129"/>
                <a:gd name="T50" fmla="*/ 50 w 126"/>
                <a:gd name="T51" fmla="*/ 21 h 129"/>
                <a:gd name="T52" fmla="*/ 52 w 126"/>
                <a:gd name="T53" fmla="*/ 25 h 129"/>
                <a:gd name="T54" fmla="*/ 104 w 126"/>
                <a:gd name="T55" fmla="*/ 77 h 129"/>
                <a:gd name="T56" fmla="*/ 14 w 126"/>
                <a:gd name="T57" fmla="*/ 122 h 129"/>
                <a:gd name="T58" fmla="*/ 11 w 126"/>
                <a:gd name="T59" fmla="*/ 123 h 129"/>
                <a:gd name="T60" fmla="*/ 7 w 126"/>
                <a:gd name="T61" fmla="*/ 122 h 129"/>
                <a:gd name="T62" fmla="*/ 7 w 126"/>
                <a:gd name="T63" fmla="*/ 115 h 129"/>
                <a:gd name="T64" fmla="*/ 33 w 126"/>
                <a:gd name="T65" fmla="*/ 89 h 129"/>
                <a:gd name="T66" fmla="*/ 41 w 126"/>
                <a:gd name="T67" fmla="*/ 96 h 129"/>
                <a:gd name="T68" fmla="*/ 14 w 126"/>
                <a:gd name="T69" fmla="*/ 122 h 129"/>
                <a:gd name="T70" fmla="*/ 66 w 126"/>
                <a:gd name="T71" fmla="*/ 8 h 129"/>
                <a:gd name="T72" fmla="*/ 121 w 126"/>
                <a:gd name="T73" fmla="*/ 63 h 129"/>
                <a:gd name="T74" fmla="*/ 108 w 126"/>
                <a:gd name="T75" fmla="*/ 75 h 129"/>
                <a:gd name="T76" fmla="*/ 54 w 126"/>
                <a:gd name="T77" fmla="*/ 21 h 129"/>
                <a:gd name="T78" fmla="*/ 66 w 126"/>
                <a:gd name="T79" fmla="*/ 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29">
                  <a:moveTo>
                    <a:pt x="104" y="77"/>
                  </a:moveTo>
                  <a:cubicBezTo>
                    <a:pt x="106" y="80"/>
                    <a:pt x="110" y="80"/>
                    <a:pt x="113" y="77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26" y="64"/>
                    <a:pt x="126" y="61"/>
                    <a:pt x="123" y="58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8" y="4"/>
                    <a:pt x="64" y="4"/>
                    <a:pt x="62" y="6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9" y="0"/>
                    <a:pt x="47" y="0"/>
                    <a:pt x="46" y="1"/>
                  </a:cubicBezTo>
                  <a:cubicBezTo>
                    <a:pt x="46" y="1"/>
                    <a:pt x="30" y="17"/>
                    <a:pt x="30" y="17"/>
                  </a:cubicBezTo>
                  <a:cubicBezTo>
                    <a:pt x="29" y="18"/>
                    <a:pt x="29" y="19"/>
                    <a:pt x="29" y="20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0" y="115"/>
                    <a:pt x="0" y="121"/>
                    <a:pt x="4" y="125"/>
                  </a:cubicBezTo>
                  <a:cubicBezTo>
                    <a:pt x="8" y="129"/>
                    <a:pt x="14" y="129"/>
                    <a:pt x="18" y="125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7" y="76"/>
                    <a:pt x="57" y="75"/>
                    <a:pt x="56" y="75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7"/>
                    <a:pt x="50" y="19"/>
                    <a:pt x="50" y="21"/>
                  </a:cubicBezTo>
                  <a:cubicBezTo>
                    <a:pt x="50" y="22"/>
                    <a:pt x="51" y="24"/>
                    <a:pt x="52" y="25"/>
                  </a:cubicBezTo>
                  <a:lnTo>
                    <a:pt x="104" y="77"/>
                  </a:lnTo>
                  <a:close/>
                  <a:moveTo>
                    <a:pt x="14" y="122"/>
                  </a:moveTo>
                  <a:cubicBezTo>
                    <a:pt x="13" y="123"/>
                    <a:pt x="12" y="123"/>
                    <a:pt x="11" y="123"/>
                  </a:cubicBezTo>
                  <a:cubicBezTo>
                    <a:pt x="9" y="123"/>
                    <a:pt x="8" y="123"/>
                    <a:pt x="7" y="122"/>
                  </a:cubicBezTo>
                  <a:cubicBezTo>
                    <a:pt x="5" y="120"/>
                    <a:pt x="5" y="117"/>
                    <a:pt x="7" y="115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41" y="96"/>
                    <a:pt x="41" y="96"/>
                    <a:pt x="41" y="96"/>
                  </a:cubicBezTo>
                  <a:lnTo>
                    <a:pt x="14" y="122"/>
                  </a:lnTo>
                  <a:close/>
                  <a:moveTo>
                    <a:pt x="66" y="8"/>
                  </a:moveTo>
                  <a:cubicBezTo>
                    <a:pt x="121" y="63"/>
                    <a:pt x="121" y="63"/>
                    <a:pt x="121" y="63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54" y="21"/>
                    <a:pt x="54" y="21"/>
                    <a:pt x="54" y="21"/>
                  </a:cubicBezTo>
                  <a:lnTo>
                    <a:pt x="66" y="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5"/>
            <p:cNvSpPr>
              <a:spLocks noEditPoints="1"/>
            </p:cNvSpPr>
            <p:nvPr/>
          </p:nvSpPr>
          <p:spPr bwMode="auto">
            <a:xfrm>
              <a:off x="5199" y="817"/>
              <a:ext cx="305" cy="263"/>
            </a:xfrm>
            <a:custGeom>
              <a:avLst/>
              <a:gdLst>
                <a:gd name="T0" fmla="*/ 128 w 129"/>
                <a:gd name="T1" fmla="*/ 44 h 111"/>
                <a:gd name="T2" fmla="*/ 128 w 129"/>
                <a:gd name="T3" fmla="*/ 41 h 111"/>
                <a:gd name="T4" fmla="*/ 115 w 129"/>
                <a:gd name="T5" fmla="*/ 27 h 111"/>
                <a:gd name="T6" fmla="*/ 111 w 129"/>
                <a:gd name="T7" fmla="*/ 27 h 111"/>
                <a:gd name="T8" fmla="*/ 109 w 129"/>
                <a:gd name="T9" fmla="*/ 29 h 111"/>
                <a:gd name="T10" fmla="*/ 84 w 129"/>
                <a:gd name="T11" fmla="*/ 4 h 111"/>
                <a:gd name="T12" fmla="*/ 84 w 129"/>
                <a:gd name="T13" fmla="*/ 4 h 111"/>
                <a:gd name="T14" fmla="*/ 68 w 129"/>
                <a:gd name="T15" fmla="*/ 0 h 111"/>
                <a:gd name="T16" fmla="*/ 46 w 129"/>
                <a:gd name="T17" fmla="*/ 4 h 111"/>
                <a:gd name="T18" fmla="*/ 45 w 129"/>
                <a:gd name="T19" fmla="*/ 5 h 111"/>
                <a:gd name="T20" fmla="*/ 44 w 129"/>
                <a:gd name="T21" fmla="*/ 6 h 111"/>
                <a:gd name="T22" fmla="*/ 45 w 129"/>
                <a:gd name="T23" fmla="*/ 8 h 111"/>
                <a:gd name="T24" fmla="*/ 67 w 129"/>
                <a:gd name="T25" fmla="*/ 30 h 111"/>
                <a:gd name="T26" fmla="*/ 46 w 129"/>
                <a:gd name="T27" fmla="*/ 51 h 111"/>
                <a:gd name="T28" fmla="*/ 45 w 129"/>
                <a:gd name="T29" fmla="*/ 50 h 111"/>
                <a:gd name="T30" fmla="*/ 43 w 129"/>
                <a:gd name="T31" fmla="*/ 50 h 111"/>
                <a:gd name="T32" fmla="*/ 42 w 129"/>
                <a:gd name="T33" fmla="*/ 50 h 111"/>
                <a:gd name="T34" fmla="*/ 5 w 129"/>
                <a:gd name="T35" fmla="*/ 87 h 111"/>
                <a:gd name="T36" fmla="*/ 5 w 129"/>
                <a:gd name="T37" fmla="*/ 106 h 111"/>
                <a:gd name="T38" fmla="*/ 24 w 129"/>
                <a:gd name="T39" fmla="*/ 106 h 111"/>
                <a:gd name="T40" fmla="*/ 61 w 129"/>
                <a:gd name="T41" fmla="*/ 69 h 111"/>
                <a:gd name="T42" fmla="*/ 61 w 129"/>
                <a:gd name="T43" fmla="*/ 66 h 111"/>
                <a:gd name="T44" fmla="*/ 60 w 129"/>
                <a:gd name="T45" fmla="*/ 66 h 111"/>
                <a:gd name="T46" fmla="*/ 60 w 129"/>
                <a:gd name="T47" fmla="*/ 64 h 111"/>
                <a:gd name="T48" fmla="*/ 61 w 129"/>
                <a:gd name="T49" fmla="*/ 64 h 111"/>
                <a:gd name="T50" fmla="*/ 81 w 129"/>
                <a:gd name="T51" fmla="*/ 44 h 111"/>
                <a:gd name="T52" fmla="*/ 88 w 129"/>
                <a:gd name="T53" fmla="*/ 51 h 111"/>
                <a:gd name="T54" fmla="*/ 86 w 129"/>
                <a:gd name="T55" fmla="*/ 53 h 111"/>
                <a:gd name="T56" fmla="*/ 86 w 129"/>
                <a:gd name="T57" fmla="*/ 56 h 111"/>
                <a:gd name="T58" fmla="*/ 100 w 129"/>
                <a:gd name="T59" fmla="*/ 70 h 111"/>
                <a:gd name="T60" fmla="*/ 103 w 129"/>
                <a:gd name="T61" fmla="*/ 70 h 111"/>
                <a:gd name="T62" fmla="*/ 128 w 129"/>
                <a:gd name="T63" fmla="*/ 44 h 111"/>
                <a:gd name="T64" fmla="*/ 21 w 129"/>
                <a:gd name="T65" fmla="*/ 103 h 111"/>
                <a:gd name="T66" fmla="*/ 14 w 129"/>
                <a:gd name="T67" fmla="*/ 105 h 111"/>
                <a:gd name="T68" fmla="*/ 8 w 129"/>
                <a:gd name="T69" fmla="*/ 103 h 111"/>
                <a:gd name="T70" fmla="*/ 6 w 129"/>
                <a:gd name="T71" fmla="*/ 96 h 111"/>
                <a:gd name="T72" fmla="*/ 8 w 129"/>
                <a:gd name="T73" fmla="*/ 90 h 111"/>
                <a:gd name="T74" fmla="*/ 43 w 129"/>
                <a:gd name="T75" fmla="*/ 55 h 111"/>
                <a:gd name="T76" fmla="*/ 56 w 129"/>
                <a:gd name="T77" fmla="*/ 68 h 111"/>
                <a:gd name="T78" fmla="*/ 21 w 129"/>
                <a:gd name="T79" fmla="*/ 103 h 111"/>
                <a:gd name="T80" fmla="*/ 56 w 129"/>
                <a:gd name="T81" fmla="*/ 62 h 111"/>
                <a:gd name="T82" fmla="*/ 49 w 129"/>
                <a:gd name="T83" fmla="*/ 55 h 111"/>
                <a:gd name="T84" fmla="*/ 70 w 129"/>
                <a:gd name="T85" fmla="*/ 33 h 111"/>
                <a:gd name="T86" fmla="*/ 78 w 129"/>
                <a:gd name="T87" fmla="*/ 41 h 111"/>
                <a:gd name="T88" fmla="*/ 56 w 129"/>
                <a:gd name="T89" fmla="*/ 62 h 111"/>
                <a:gd name="T90" fmla="*/ 101 w 129"/>
                <a:gd name="T91" fmla="*/ 65 h 111"/>
                <a:gd name="T92" fmla="*/ 91 w 129"/>
                <a:gd name="T93" fmla="*/ 54 h 111"/>
                <a:gd name="T94" fmla="*/ 94 w 129"/>
                <a:gd name="T95" fmla="*/ 51 h 111"/>
                <a:gd name="T96" fmla="*/ 84 w 129"/>
                <a:gd name="T97" fmla="*/ 41 h 111"/>
                <a:gd name="T98" fmla="*/ 84 w 129"/>
                <a:gd name="T99" fmla="*/ 41 h 111"/>
                <a:gd name="T100" fmla="*/ 70 w 129"/>
                <a:gd name="T101" fmla="*/ 27 h 111"/>
                <a:gd name="T102" fmla="*/ 70 w 129"/>
                <a:gd name="T103" fmla="*/ 27 h 111"/>
                <a:gd name="T104" fmla="*/ 51 w 129"/>
                <a:gd name="T105" fmla="*/ 7 h 111"/>
                <a:gd name="T106" fmla="*/ 53 w 129"/>
                <a:gd name="T107" fmla="*/ 7 h 111"/>
                <a:gd name="T108" fmla="*/ 66 w 129"/>
                <a:gd name="T109" fmla="*/ 5 h 111"/>
                <a:gd name="T110" fmla="*/ 81 w 129"/>
                <a:gd name="T111" fmla="*/ 7 h 111"/>
                <a:gd name="T112" fmla="*/ 81 w 129"/>
                <a:gd name="T113" fmla="*/ 8 h 111"/>
                <a:gd name="T114" fmla="*/ 109 w 129"/>
                <a:gd name="T115" fmla="*/ 36 h 111"/>
                <a:gd name="T116" fmla="*/ 113 w 129"/>
                <a:gd name="T117" fmla="*/ 32 h 111"/>
                <a:gd name="T118" fmla="*/ 123 w 129"/>
                <a:gd name="T119" fmla="*/ 43 h 111"/>
                <a:gd name="T120" fmla="*/ 101 w 129"/>
                <a:gd name="T121" fmla="*/ 6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" h="111">
                  <a:moveTo>
                    <a:pt x="128" y="44"/>
                  </a:moveTo>
                  <a:cubicBezTo>
                    <a:pt x="129" y="43"/>
                    <a:pt x="129" y="42"/>
                    <a:pt x="128" y="41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6"/>
                    <a:pt x="112" y="26"/>
                    <a:pt x="111" y="27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78" y="1"/>
                    <a:pt x="73" y="0"/>
                    <a:pt x="68" y="0"/>
                  </a:cubicBezTo>
                  <a:cubicBezTo>
                    <a:pt x="61" y="0"/>
                    <a:pt x="53" y="2"/>
                    <a:pt x="46" y="4"/>
                  </a:cubicBezTo>
                  <a:cubicBezTo>
                    <a:pt x="45" y="4"/>
                    <a:pt x="45" y="4"/>
                    <a:pt x="45" y="5"/>
                  </a:cubicBezTo>
                  <a:cubicBezTo>
                    <a:pt x="44" y="5"/>
                    <a:pt x="44" y="6"/>
                    <a:pt x="44" y="6"/>
                  </a:cubicBezTo>
                  <a:cubicBezTo>
                    <a:pt x="44" y="7"/>
                    <a:pt x="44" y="7"/>
                    <a:pt x="45" y="8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43" y="50"/>
                    <a:pt x="42" y="50"/>
                    <a:pt x="42" y="50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0" y="92"/>
                    <a:pt x="0" y="101"/>
                    <a:pt x="5" y="106"/>
                  </a:cubicBezTo>
                  <a:cubicBezTo>
                    <a:pt x="10" y="111"/>
                    <a:pt x="19" y="111"/>
                    <a:pt x="24" y="106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8"/>
                    <a:pt x="61" y="67"/>
                    <a:pt x="61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5" y="54"/>
                    <a:pt x="85" y="55"/>
                    <a:pt x="86" y="56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100" y="71"/>
                    <a:pt x="102" y="71"/>
                    <a:pt x="103" y="70"/>
                  </a:cubicBezTo>
                  <a:cubicBezTo>
                    <a:pt x="128" y="44"/>
                    <a:pt x="128" y="44"/>
                    <a:pt x="128" y="44"/>
                  </a:cubicBezTo>
                  <a:close/>
                  <a:moveTo>
                    <a:pt x="21" y="103"/>
                  </a:moveTo>
                  <a:cubicBezTo>
                    <a:pt x="19" y="104"/>
                    <a:pt x="17" y="105"/>
                    <a:pt x="14" y="105"/>
                  </a:cubicBezTo>
                  <a:cubicBezTo>
                    <a:pt x="12" y="105"/>
                    <a:pt x="10" y="104"/>
                    <a:pt x="8" y="103"/>
                  </a:cubicBezTo>
                  <a:cubicBezTo>
                    <a:pt x="6" y="101"/>
                    <a:pt x="6" y="99"/>
                    <a:pt x="6" y="96"/>
                  </a:cubicBezTo>
                  <a:cubicBezTo>
                    <a:pt x="6" y="94"/>
                    <a:pt x="6" y="92"/>
                    <a:pt x="8" y="90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56" y="68"/>
                    <a:pt x="56" y="68"/>
                    <a:pt x="56" y="68"/>
                  </a:cubicBezTo>
                  <a:lnTo>
                    <a:pt x="21" y="103"/>
                  </a:lnTo>
                  <a:close/>
                  <a:moveTo>
                    <a:pt x="56" y="62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8" y="41"/>
                    <a:pt x="78" y="41"/>
                    <a:pt x="78" y="41"/>
                  </a:cubicBezTo>
                  <a:lnTo>
                    <a:pt x="56" y="62"/>
                  </a:lnTo>
                  <a:close/>
                  <a:moveTo>
                    <a:pt x="101" y="65"/>
                  </a:moveTo>
                  <a:cubicBezTo>
                    <a:pt x="91" y="54"/>
                    <a:pt x="91" y="54"/>
                    <a:pt x="91" y="54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8" y="6"/>
                    <a:pt x="62" y="5"/>
                    <a:pt x="66" y="5"/>
                  </a:cubicBezTo>
                  <a:cubicBezTo>
                    <a:pt x="71" y="4"/>
                    <a:pt x="76" y="5"/>
                    <a:pt x="81" y="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23" y="43"/>
                    <a:pt x="123" y="43"/>
                    <a:pt x="123" y="43"/>
                  </a:cubicBezTo>
                  <a:lnTo>
                    <a:pt x="101" y="6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6"/>
            <p:cNvSpPr>
              <a:spLocks noEditPoints="1"/>
            </p:cNvSpPr>
            <p:nvPr/>
          </p:nvSpPr>
          <p:spPr bwMode="auto">
            <a:xfrm>
              <a:off x="4596" y="796"/>
              <a:ext cx="307" cy="303"/>
            </a:xfrm>
            <a:custGeom>
              <a:avLst/>
              <a:gdLst>
                <a:gd name="T0" fmla="*/ 123 w 130"/>
                <a:gd name="T1" fmla="*/ 5 h 128"/>
                <a:gd name="T2" fmla="*/ 111 w 130"/>
                <a:gd name="T3" fmla="*/ 0 h 128"/>
                <a:gd name="T4" fmla="*/ 99 w 130"/>
                <a:gd name="T5" fmla="*/ 5 h 128"/>
                <a:gd name="T6" fmla="*/ 43 w 130"/>
                <a:gd name="T7" fmla="*/ 60 h 128"/>
                <a:gd name="T8" fmla="*/ 43 w 130"/>
                <a:gd name="T9" fmla="*/ 62 h 128"/>
                <a:gd name="T10" fmla="*/ 43 w 130"/>
                <a:gd name="T11" fmla="*/ 64 h 128"/>
                <a:gd name="T12" fmla="*/ 44 w 130"/>
                <a:gd name="T13" fmla="*/ 64 h 128"/>
                <a:gd name="T14" fmla="*/ 52 w 130"/>
                <a:gd name="T15" fmla="*/ 73 h 128"/>
                <a:gd name="T16" fmla="*/ 26 w 130"/>
                <a:gd name="T17" fmla="*/ 99 h 128"/>
                <a:gd name="T18" fmla="*/ 11 w 130"/>
                <a:gd name="T19" fmla="*/ 102 h 128"/>
                <a:gd name="T20" fmla="*/ 10 w 130"/>
                <a:gd name="T21" fmla="*/ 103 h 128"/>
                <a:gd name="T22" fmla="*/ 9 w 130"/>
                <a:gd name="T23" fmla="*/ 103 h 128"/>
                <a:gd name="T24" fmla="*/ 0 w 130"/>
                <a:gd name="T25" fmla="*/ 123 h 128"/>
                <a:gd name="T26" fmla="*/ 1 w 130"/>
                <a:gd name="T27" fmla="*/ 126 h 128"/>
                <a:gd name="T28" fmla="*/ 2 w 130"/>
                <a:gd name="T29" fmla="*/ 127 h 128"/>
                <a:gd name="T30" fmla="*/ 5 w 130"/>
                <a:gd name="T31" fmla="*/ 128 h 128"/>
                <a:gd name="T32" fmla="*/ 25 w 130"/>
                <a:gd name="T33" fmla="*/ 119 h 128"/>
                <a:gd name="T34" fmla="*/ 25 w 130"/>
                <a:gd name="T35" fmla="*/ 118 h 128"/>
                <a:gd name="T36" fmla="*/ 26 w 130"/>
                <a:gd name="T37" fmla="*/ 117 h 128"/>
                <a:gd name="T38" fmla="*/ 29 w 130"/>
                <a:gd name="T39" fmla="*/ 102 h 128"/>
                <a:gd name="T40" fmla="*/ 30 w 130"/>
                <a:gd name="T41" fmla="*/ 102 h 128"/>
                <a:gd name="T42" fmla="*/ 55 w 130"/>
                <a:gd name="T43" fmla="*/ 76 h 128"/>
                <a:gd name="T44" fmla="*/ 64 w 130"/>
                <a:gd name="T45" fmla="*/ 85 h 128"/>
                <a:gd name="T46" fmla="*/ 67 w 130"/>
                <a:gd name="T47" fmla="*/ 85 h 128"/>
                <a:gd name="T48" fmla="*/ 68 w 130"/>
                <a:gd name="T49" fmla="*/ 85 h 128"/>
                <a:gd name="T50" fmla="*/ 123 w 130"/>
                <a:gd name="T51" fmla="*/ 29 h 128"/>
                <a:gd name="T52" fmla="*/ 123 w 130"/>
                <a:gd name="T53" fmla="*/ 5 h 128"/>
                <a:gd name="T54" fmla="*/ 22 w 130"/>
                <a:gd name="T55" fmla="*/ 115 h 128"/>
                <a:gd name="T56" fmla="*/ 5 w 130"/>
                <a:gd name="T57" fmla="*/ 123 h 128"/>
                <a:gd name="T58" fmla="*/ 7 w 130"/>
                <a:gd name="T59" fmla="*/ 119 h 128"/>
                <a:gd name="T60" fmla="*/ 13 w 130"/>
                <a:gd name="T61" fmla="*/ 106 h 128"/>
                <a:gd name="T62" fmla="*/ 24 w 130"/>
                <a:gd name="T63" fmla="*/ 104 h 128"/>
                <a:gd name="T64" fmla="*/ 22 w 130"/>
                <a:gd name="T65" fmla="*/ 115 h 128"/>
                <a:gd name="T66" fmla="*/ 120 w 130"/>
                <a:gd name="T67" fmla="*/ 26 h 128"/>
                <a:gd name="T68" fmla="*/ 66 w 130"/>
                <a:gd name="T69" fmla="*/ 80 h 128"/>
                <a:gd name="T70" fmla="*/ 48 w 130"/>
                <a:gd name="T71" fmla="*/ 62 h 128"/>
                <a:gd name="T72" fmla="*/ 102 w 130"/>
                <a:gd name="T73" fmla="*/ 8 h 128"/>
                <a:gd name="T74" fmla="*/ 120 w 130"/>
                <a:gd name="T75" fmla="*/ 8 h 128"/>
                <a:gd name="T76" fmla="*/ 123 w 130"/>
                <a:gd name="T77" fmla="*/ 17 h 128"/>
                <a:gd name="T78" fmla="*/ 120 w 130"/>
                <a:gd name="T79" fmla="*/ 2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0" h="128">
                  <a:moveTo>
                    <a:pt x="123" y="5"/>
                  </a:moveTo>
                  <a:cubicBezTo>
                    <a:pt x="120" y="2"/>
                    <a:pt x="116" y="0"/>
                    <a:pt x="111" y="0"/>
                  </a:cubicBezTo>
                  <a:cubicBezTo>
                    <a:pt x="106" y="0"/>
                    <a:pt x="102" y="2"/>
                    <a:pt x="99" y="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61"/>
                    <a:pt x="43" y="61"/>
                    <a:pt x="43" y="62"/>
                  </a:cubicBezTo>
                  <a:cubicBezTo>
                    <a:pt x="43" y="63"/>
                    <a:pt x="43" y="63"/>
                    <a:pt x="43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0" y="102"/>
                    <a:pt x="10" y="102"/>
                    <a:pt x="10" y="103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5"/>
                    <a:pt x="1" y="126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3" y="128"/>
                    <a:pt x="4" y="128"/>
                    <a:pt x="5" y="12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8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5" y="85"/>
                    <a:pt x="67" y="85"/>
                    <a:pt x="67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30" y="22"/>
                    <a:pt x="130" y="12"/>
                    <a:pt x="123" y="5"/>
                  </a:cubicBezTo>
                  <a:close/>
                  <a:moveTo>
                    <a:pt x="22" y="115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24" y="104"/>
                    <a:pt x="24" y="104"/>
                    <a:pt x="24" y="104"/>
                  </a:cubicBezTo>
                  <a:lnTo>
                    <a:pt x="22" y="115"/>
                  </a:lnTo>
                  <a:close/>
                  <a:moveTo>
                    <a:pt x="120" y="26"/>
                  </a:moveTo>
                  <a:cubicBezTo>
                    <a:pt x="66" y="80"/>
                    <a:pt x="66" y="80"/>
                    <a:pt x="66" y="80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7" y="3"/>
                    <a:pt x="115" y="3"/>
                    <a:pt x="120" y="8"/>
                  </a:cubicBezTo>
                  <a:cubicBezTo>
                    <a:pt x="122" y="11"/>
                    <a:pt x="123" y="14"/>
                    <a:pt x="123" y="17"/>
                  </a:cubicBezTo>
                  <a:cubicBezTo>
                    <a:pt x="123" y="20"/>
                    <a:pt x="122" y="24"/>
                    <a:pt x="120" y="2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4745" y="843"/>
              <a:ext cx="106" cy="107"/>
            </a:xfrm>
            <a:custGeom>
              <a:avLst/>
              <a:gdLst>
                <a:gd name="T0" fmla="*/ 43 w 45"/>
                <a:gd name="T1" fmla="*/ 0 h 45"/>
                <a:gd name="T2" fmla="*/ 41 w 45"/>
                <a:gd name="T3" fmla="*/ 1 h 45"/>
                <a:gd name="T4" fmla="*/ 1 w 45"/>
                <a:gd name="T5" fmla="*/ 40 h 45"/>
                <a:gd name="T6" fmla="*/ 1 w 45"/>
                <a:gd name="T7" fmla="*/ 44 h 45"/>
                <a:gd name="T8" fmla="*/ 5 w 45"/>
                <a:gd name="T9" fmla="*/ 44 h 45"/>
                <a:gd name="T10" fmla="*/ 44 w 45"/>
                <a:gd name="T11" fmla="*/ 4 h 45"/>
                <a:gd name="T12" fmla="*/ 45 w 45"/>
                <a:gd name="T13" fmla="*/ 2 h 45"/>
                <a:gd name="T14" fmla="*/ 44 w 45"/>
                <a:gd name="T15" fmla="*/ 1 h 45"/>
                <a:gd name="T16" fmla="*/ 43 w 4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43" y="0"/>
                  </a:moveTo>
                  <a:cubicBezTo>
                    <a:pt x="42" y="0"/>
                    <a:pt x="42" y="0"/>
                    <a:pt x="41" y="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1"/>
                    <a:pt x="0" y="43"/>
                    <a:pt x="1" y="44"/>
                  </a:cubicBezTo>
                  <a:cubicBezTo>
                    <a:pt x="2" y="45"/>
                    <a:pt x="4" y="45"/>
                    <a:pt x="5" y="4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3"/>
                    <a:pt x="45" y="3"/>
                    <a:pt x="45" y="2"/>
                  </a:cubicBezTo>
                  <a:cubicBezTo>
                    <a:pt x="45" y="2"/>
                    <a:pt x="45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8"/>
            <p:cNvSpPr>
              <a:spLocks noEditPoints="1"/>
            </p:cNvSpPr>
            <p:nvPr/>
          </p:nvSpPr>
          <p:spPr bwMode="auto">
            <a:xfrm>
              <a:off x="3990" y="796"/>
              <a:ext cx="303" cy="303"/>
            </a:xfrm>
            <a:custGeom>
              <a:avLst/>
              <a:gdLst>
                <a:gd name="T0" fmla="*/ 127 w 128"/>
                <a:gd name="T1" fmla="*/ 24 h 128"/>
                <a:gd name="T2" fmla="*/ 126 w 128"/>
                <a:gd name="T3" fmla="*/ 23 h 128"/>
                <a:gd name="T4" fmla="*/ 123 w 128"/>
                <a:gd name="T5" fmla="*/ 23 h 128"/>
                <a:gd name="T6" fmla="*/ 105 w 128"/>
                <a:gd name="T7" fmla="*/ 41 h 128"/>
                <a:gd name="T8" fmla="*/ 101 w 128"/>
                <a:gd name="T9" fmla="*/ 41 h 128"/>
                <a:gd name="T10" fmla="*/ 93 w 128"/>
                <a:gd name="T11" fmla="*/ 35 h 128"/>
                <a:gd name="T12" fmla="*/ 87 w 128"/>
                <a:gd name="T13" fmla="*/ 27 h 128"/>
                <a:gd name="T14" fmla="*/ 87 w 128"/>
                <a:gd name="T15" fmla="*/ 23 h 128"/>
                <a:gd name="T16" fmla="*/ 105 w 128"/>
                <a:gd name="T17" fmla="*/ 5 h 128"/>
                <a:gd name="T18" fmla="*/ 105 w 128"/>
                <a:gd name="T19" fmla="*/ 2 h 128"/>
                <a:gd name="T20" fmla="*/ 104 w 128"/>
                <a:gd name="T21" fmla="*/ 1 h 128"/>
                <a:gd name="T22" fmla="*/ 96 w 128"/>
                <a:gd name="T23" fmla="*/ 0 h 128"/>
                <a:gd name="T24" fmla="*/ 73 w 128"/>
                <a:gd name="T25" fmla="*/ 9 h 128"/>
                <a:gd name="T26" fmla="*/ 63 w 128"/>
                <a:gd name="T27" fmla="*/ 32 h 128"/>
                <a:gd name="T28" fmla="*/ 65 w 128"/>
                <a:gd name="T29" fmla="*/ 41 h 128"/>
                <a:gd name="T30" fmla="*/ 65 w 128"/>
                <a:gd name="T31" fmla="*/ 42 h 128"/>
                <a:gd name="T32" fmla="*/ 64 w 128"/>
                <a:gd name="T33" fmla="*/ 43 h 128"/>
                <a:gd name="T34" fmla="*/ 4 w 128"/>
                <a:gd name="T35" fmla="*/ 102 h 128"/>
                <a:gd name="T36" fmla="*/ 0 w 128"/>
                <a:gd name="T37" fmla="*/ 113 h 128"/>
                <a:gd name="T38" fmla="*/ 4 w 128"/>
                <a:gd name="T39" fmla="*/ 124 h 128"/>
                <a:gd name="T40" fmla="*/ 15 w 128"/>
                <a:gd name="T41" fmla="*/ 128 h 128"/>
                <a:gd name="T42" fmla="*/ 26 w 128"/>
                <a:gd name="T43" fmla="*/ 124 h 128"/>
                <a:gd name="T44" fmla="*/ 86 w 128"/>
                <a:gd name="T45" fmla="*/ 63 h 128"/>
                <a:gd name="T46" fmla="*/ 87 w 128"/>
                <a:gd name="T47" fmla="*/ 63 h 128"/>
                <a:gd name="T48" fmla="*/ 96 w 128"/>
                <a:gd name="T49" fmla="*/ 65 h 128"/>
                <a:gd name="T50" fmla="*/ 119 w 128"/>
                <a:gd name="T51" fmla="*/ 55 h 128"/>
                <a:gd name="T52" fmla="*/ 128 w 128"/>
                <a:gd name="T53" fmla="*/ 32 h 128"/>
                <a:gd name="T54" fmla="*/ 127 w 128"/>
                <a:gd name="T55" fmla="*/ 24 h 128"/>
                <a:gd name="T56" fmla="*/ 123 w 128"/>
                <a:gd name="T57" fmla="*/ 32 h 128"/>
                <a:gd name="T58" fmla="*/ 96 w 128"/>
                <a:gd name="T59" fmla="*/ 60 h 128"/>
                <a:gd name="T60" fmla="*/ 86 w 128"/>
                <a:gd name="T61" fmla="*/ 59 h 128"/>
                <a:gd name="T62" fmla="*/ 85 w 128"/>
                <a:gd name="T63" fmla="*/ 58 h 128"/>
                <a:gd name="T64" fmla="*/ 22 w 128"/>
                <a:gd name="T65" fmla="*/ 120 h 128"/>
                <a:gd name="T66" fmla="*/ 15 w 128"/>
                <a:gd name="T67" fmla="*/ 123 h 128"/>
                <a:gd name="T68" fmla="*/ 8 w 128"/>
                <a:gd name="T69" fmla="*/ 120 h 128"/>
                <a:gd name="T70" fmla="*/ 5 w 128"/>
                <a:gd name="T71" fmla="*/ 113 h 128"/>
                <a:gd name="T72" fmla="*/ 8 w 128"/>
                <a:gd name="T73" fmla="*/ 106 h 128"/>
                <a:gd name="T74" fmla="*/ 70 w 128"/>
                <a:gd name="T75" fmla="*/ 43 h 128"/>
                <a:gd name="T76" fmla="*/ 69 w 128"/>
                <a:gd name="T77" fmla="*/ 42 h 128"/>
                <a:gd name="T78" fmla="*/ 68 w 128"/>
                <a:gd name="T79" fmla="*/ 32 h 128"/>
                <a:gd name="T80" fmla="*/ 96 w 128"/>
                <a:gd name="T81" fmla="*/ 5 h 128"/>
                <a:gd name="T82" fmla="*/ 99 w 128"/>
                <a:gd name="T83" fmla="*/ 5 h 128"/>
                <a:gd name="T84" fmla="*/ 84 w 128"/>
                <a:gd name="T85" fmla="*/ 20 h 128"/>
                <a:gd name="T86" fmla="*/ 83 w 128"/>
                <a:gd name="T87" fmla="*/ 29 h 128"/>
                <a:gd name="T88" fmla="*/ 89 w 128"/>
                <a:gd name="T89" fmla="*/ 39 h 128"/>
                <a:gd name="T90" fmla="*/ 99 w 128"/>
                <a:gd name="T91" fmla="*/ 45 h 128"/>
                <a:gd name="T92" fmla="*/ 103 w 128"/>
                <a:gd name="T93" fmla="*/ 46 h 128"/>
                <a:gd name="T94" fmla="*/ 108 w 128"/>
                <a:gd name="T95" fmla="*/ 44 h 128"/>
                <a:gd name="T96" fmla="*/ 123 w 128"/>
                <a:gd name="T97" fmla="*/ 29 h 128"/>
                <a:gd name="T98" fmla="*/ 123 w 128"/>
                <a:gd name="T99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127" y="24"/>
                  </a:moveTo>
                  <a:cubicBezTo>
                    <a:pt x="127" y="23"/>
                    <a:pt x="127" y="23"/>
                    <a:pt x="126" y="23"/>
                  </a:cubicBezTo>
                  <a:cubicBezTo>
                    <a:pt x="125" y="22"/>
                    <a:pt x="124" y="22"/>
                    <a:pt x="123" y="23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4" y="41"/>
                    <a:pt x="103" y="41"/>
                    <a:pt x="101" y="41"/>
                  </a:cubicBezTo>
                  <a:cubicBezTo>
                    <a:pt x="98" y="40"/>
                    <a:pt x="95" y="38"/>
                    <a:pt x="93" y="35"/>
                  </a:cubicBezTo>
                  <a:cubicBezTo>
                    <a:pt x="90" y="33"/>
                    <a:pt x="88" y="30"/>
                    <a:pt x="87" y="27"/>
                  </a:cubicBezTo>
                  <a:cubicBezTo>
                    <a:pt x="87" y="25"/>
                    <a:pt x="87" y="24"/>
                    <a:pt x="87" y="23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6" y="4"/>
                    <a:pt x="106" y="3"/>
                    <a:pt x="105" y="2"/>
                  </a:cubicBezTo>
                  <a:cubicBezTo>
                    <a:pt x="105" y="2"/>
                    <a:pt x="105" y="1"/>
                    <a:pt x="104" y="1"/>
                  </a:cubicBezTo>
                  <a:cubicBezTo>
                    <a:pt x="102" y="0"/>
                    <a:pt x="99" y="0"/>
                    <a:pt x="96" y="0"/>
                  </a:cubicBezTo>
                  <a:cubicBezTo>
                    <a:pt x="87" y="0"/>
                    <a:pt x="79" y="3"/>
                    <a:pt x="73" y="9"/>
                  </a:cubicBezTo>
                  <a:cubicBezTo>
                    <a:pt x="67" y="16"/>
                    <a:pt x="63" y="24"/>
                    <a:pt x="63" y="32"/>
                  </a:cubicBezTo>
                  <a:cubicBezTo>
                    <a:pt x="63" y="35"/>
                    <a:pt x="64" y="38"/>
                    <a:pt x="65" y="41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2" y="105"/>
                    <a:pt x="0" y="109"/>
                    <a:pt x="0" y="113"/>
                  </a:cubicBezTo>
                  <a:cubicBezTo>
                    <a:pt x="0" y="117"/>
                    <a:pt x="2" y="121"/>
                    <a:pt x="4" y="124"/>
                  </a:cubicBezTo>
                  <a:cubicBezTo>
                    <a:pt x="7" y="126"/>
                    <a:pt x="11" y="128"/>
                    <a:pt x="15" y="128"/>
                  </a:cubicBezTo>
                  <a:cubicBezTo>
                    <a:pt x="19" y="128"/>
                    <a:pt x="23" y="126"/>
                    <a:pt x="26" y="12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64"/>
                    <a:pt x="93" y="65"/>
                    <a:pt x="96" y="65"/>
                  </a:cubicBezTo>
                  <a:cubicBezTo>
                    <a:pt x="104" y="65"/>
                    <a:pt x="112" y="61"/>
                    <a:pt x="119" y="55"/>
                  </a:cubicBezTo>
                  <a:cubicBezTo>
                    <a:pt x="125" y="49"/>
                    <a:pt x="128" y="41"/>
                    <a:pt x="128" y="32"/>
                  </a:cubicBezTo>
                  <a:cubicBezTo>
                    <a:pt x="128" y="29"/>
                    <a:pt x="128" y="26"/>
                    <a:pt x="127" y="24"/>
                  </a:cubicBezTo>
                  <a:close/>
                  <a:moveTo>
                    <a:pt x="123" y="32"/>
                  </a:moveTo>
                  <a:cubicBezTo>
                    <a:pt x="123" y="48"/>
                    <a:pt x="111" y="60"/>
                    <a:pt x="96" y="60"/>
                  </a:cubicBezTo>
                  <a:cubicBezTo>
                    <a:pt x="92" y="60"/>
                    <a:pt x="89" y="60"/>
                    <a:pt x="86" y="59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22" y="120"/>
                    <a:pt x="22" y="120"/>
                    <a:pt x="22" y="120"/>
                  </a:cubicBezTo>
                  <a:cubicBezTo>
                    <a:pt x="20" y="122"/>
                    <a:pt x="18" y="123"/>
                    <a:pt x="15" y="123"/>
                  </a:cubicBezTo>
                  <a:cubicBezTo>
                    <a:pt x="12" y="123"/>
                    <a:pt x="10" y="122"/>
                    <a:pt x="8" y="120"/>
                  </a:cubicBezTo>
                  <a:cubicBezTo>
                    <a:pt x="6" y="118"/>
                    <a:pt x="5" y="116"/>
                    <a:pt x="5" y="113"/>
                  </a:cubicBezTo>
                  <a:cubicBezTo>
                    <a:pt x="5" y="110"/>
                    <a:pt x="6" y="108"/>
                    <a:pt x="8" y="106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8" y="39"/>
                    <a:pt x="68" y="36"/>
                    <a:pt x="68" y="32"/>
                  </a:cubicBezTo>
                  <a:cubicBezTo>
                    <a:pt x="68" y="17"/>
                    <a:pt x="80" y="5"/>
                    <a:pt x="96" y="5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3" y="21"/>
                    <a:pt x="81" y="24"/>
                    <a:pt x="83" y="29"/>
                  </a:cubicBezTo>
                  <a:cubicBezTo>
                    <a:pt x="84" y="32"/>
                    <a:pt x="86" y="36"/>
                    <a:pt x="89" y="39"/>
                  </a:cubicBezTo>
                  <a:cubicBezTo>
                    <a:pt x="92" y="42"/>
                    <a:pt x="96" y="44"/>
                    <a:pt x="99" y="45"/>
                  </a:cubicBezTo>
                  <a:cubicBezTo>
                    <a:pt x="101" y="45"/>
                    <a:pt x="102" y="46"/>
                    <a:pt x="103" y="46"/>
                  </a:cubicBezTo>
                  <a:cubicBezTo>
                    <a:pt x="106" y="46"/>
                    <a:pt x="107" y="45"/>
                    <a:pt x="108" y="44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123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4023" y="1054"/>
              <a:ext cx="12" cy="12"/>
            </a:xfrm>
            <a:custGeom>
              <a:avLst/>
              <a:gdLst>
                <a:gd name="T0" fmla="*/ 2 w 5"/>
                <a:gd name="T1" fmla="*/ 0 h 5"/>
                <a:gd name="T2" fmla="*/ 1 w 5"/>
                <a:gd name="T3" fmla="*/ 1 h 5"/>
                <a:gd name="T4" fmla="*/ 0 w 5"/>
                <a:gd name="T5" fmla="*/ 3 h 5"/>
                <a:gd name="T6" fmla="*/ 1 w 5"/>
                <a:gd name="T7" fmla="*/ 4 h 5"/>
                <a:gd name="T8" fmla="*/ 4 w 5"/>
                <a:gd name="T9" fmla="*/ 4 h 5"/>
                <a:gd name="T10" fmla="*/ 5 w 5"/>
                <a:gd name="T11" fmla="*/ 3 h 5"/>
                <a:gd name="T12" fmla="*/ 4 w 5"/>
                <a:gd name="T13" fmla="*/ 1 h 5"/>
                <a:gd name="T14" fmla="*/ 2 w 5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5"/>
                    <a:pt x="3" y="5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0"/>
            <p:cNvSpPr>
              <a:spLocks noEditPoints="1"/>
            </p:cNvSpPr>
            <p:nvPr/>
          </p:nvSpPr>
          <p:spPr bwMode="auto">
            <a:xfrm>
              <a:off x="3401" y="796"/>
              <a:ext cx="270" cy="303"/>
            </a:xfrm>
            <a:custGeom>
              <a:avLst/>
              <a:gdLst>
                <a:gd name="T0" fmla="*/ 111 w 114"/>
                <a:gd name="T1" fmla="*/ 109 h 128"/>
                <a:gd name="T2" fmla="*/ 101 w 114"/>
                <a:gd name="T3" fmla="*/ 109 h 128"/>
                <a:gd name="T4" fmla="*/ 66 w 114"/>
                <a:gd name="T5" fmla="*/ 1 h 128"/>
                <a:gd name="T6" fmla="*/ 64 w 114"/>
                <a:gd name="T7" fmla="*/ 0 h 128"/>
                <a:gd name="T8" fmla="*/ 50 w 114"/>
                <a:gd name="T9" fmla="*/ 0 h 128"/>
                <a:gd name="T10" fmla="*/ 48 w 114"/>
                <a:gd name="T11" fmla="*/ 1 h 128"/>
                <a:gd name="T12" fmla="*/ 13 w 114"/>
                <a:gd name="T13" fmla="*/ 109 h 128"/>
                <a:gd name="T14" fmla="*/ 3 w 114"/>
                <a:gd name="T15" fmla="*/ 109 h 128"/>
                <a:gd name="T16" fmla="*/ 0 w 114"/>
                <a:gd name="T17" fmla="*/ 111 h 128"/>
                <a:gd name="T18" fmla="*/ 0 w 114"/>
                <a:gd name="T19" fmla="*/ 126 h 128"/>
                <a:gd name="T20" fmla="*/ 3 w 114"/>
                <a:gd name="T21" fmla="*/ 128 h 128"/>
                <a:gd name="T22" fmla="*/ 111 w 114"/>
                <a:gd name="T23" fmla="*/ 128 h 128"/>
                <a:gd name="T24" fmla="*/ 114 w 114"/>
                <a:gd name="T25" fmla="*/ 126 h 128"/>
                <a:gd name="T26" fmla="*/ 114 w 114"/>
                <a:gd name="T27" fmla="*/ 111 h 128"/>
                <a:gd name="T28" fmla="*/ 111 w 114"/>
                <a:gd name="T29" fmla="*/ 109 h 128"/>
                <a:gd name="T30" fmla="*/ 52 w 114"/>
                <a:gd name="T31" fmla="*/ 5 h 128"/>
                <a:gd name="T32" fmla="*/ 62 w 114"/>
                <a:gd name="T33" fmla="*/ 5 h 128"/>
                <a:gd name="T34" fmla="*/ 69 w 114"/>
                <a:gd name="T35" fmla="*/ 25 h 128"/>
                <a:gd name="T36" fmla="*/ 45 w 114"/>
                <a:gd name="T37" fmla="*/ 25 h 128"/>
                <a:gd name="T38" fmla="*/ 52 w 114"/>
                <a:gd name="T39" fmla="*/ 5 h 128"/>
                <a:gd name="T40" fmla="*/ 44 w 114"/>
                <a:gd name="T41" fmla="*/ 29 h 128"/>
                <a:gd name="T42" fmla="*/ 70 w 114"/>
                <a:gd name="T43" fmla="*/ 29 h 128"/>
                <a:gd name="T44" fmla="*/ 79 w 114"/>
                <a:gd name="T45" fmla="*/ 54 h 128"/>
                <a:gd name="T46" fmla="*/ 35 w 114"/>
                <a:gd name="T47" fmla="*/ 54 h 128"/>
                <a:gd name="T48" fmla="*/ 44 w 114"/>
                <a:gd name="T49" fmla="*/ 29 h 128"/>
                <a:gd name="T50" fmla="*/ 34 w 114"/>
                <a:gd name="T51" fmla="*/ 59 h 128"/>
                <a:gd name="T52" fmla="*/ 80 w 114"/>
                <a:gd name="T53" fmla="*/ 59 h 128"/>
                <a:gd name="T54" fmla="*/ 88 w 114"/>
                <a:gd name="T55" fmla="*/ 84 h 128"/>
                <a:gd name="T56" fmla="*/ 26 w 114"/>
                <a:gd name="T57" fmla="*/ 84 h 128"/>
                <a:gd name="T58" fmla="*/ 34 w 114"/>
                <a:gd name="T59" fmla="*/ 59 h 128"/>
                <a:gd name="T60" fmla="*/ 24 w 114"/>
                <a:gd name="T61" fmla="*/ 88 h 128"/>
                <a:gd name="T62" fmla="*/ 90 w 114"/>
                <a:gd name="T63" fmla="*/ 88 h 128"/>
                <a:gd name="T64" fmla="*/ 97 w 114"/>
                <a:gd name="T65" fmla="*/ 109 h 128"/>
                <a:gd name="T66" fmla="*/ 17 w 114"/>
                <a:gd name="T67" fmla="*/ 109 h 128"/>
                <a:gd name="T68" fmla="*/ 24 w 114"/>
                <a:gd name="T69" fmla="*/ 88 h 128"/>
                <a:gd name="T70" fmla="*/ 109 w 114"/>
                <a:gd name="T71" fmla="*/ 123 h 128"/>
                <a:gd name="T72" fmla="*/ 5 w 114"/>
                <a:gd name="T73" fmla="*/ 123 h 128"/>
                <a:gd name="T74" fmla="*/ 5 w 114"/>
                <a:gd name="T75" fmla="*/ 113 h 128"/>
                <a:gd name="T76" fmla="*/ 109 w 114"/>
                <a:gd name="T77" fmla="*/ 113 h 128"/>
                <a:gd name="T78" fmla="*/ 109 w 114"/>
                <a:gd name="T7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4" h="128">
                  <a:moveTo>
                    <a:pt x="111" y="109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1"/>
                    <a:pt x="48" y="1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1" y="109"/>
                    <a:pt x="0" y="110"/>
                    <a:pt x="0" y="11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3" y="128"/>
                  </a:cubicBezTo>
                  <a:cubicBezTo>
                    <a:pt x="111" y="128"/>
                    <a:pt x="111" y="128"/>
                    <a:pt x="111" y="128"/>
                  </a:cubicBezTo>
                  <a:cubicBezTo>
                    <a:pt x="113" y="128"/>
                    <a:pt x="114" y="127"/>
                    <a:pt x="114" y="126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14" y="110"/>
                    <a:pt x="113" y="109"/>
                    <a:pt x="111" y="109"/>
                  </a:cubicBezTo>
                  <a:close/>
                  <a:moveTo>
                    <a:pt x="52" y="5"/>
                  </a:moveTo>
                  <a:cubicBezTo>
                    <a:pt x="62" y="5"/>
                    <a:pt x="62" y="5"/>
                    <a:pt x="62" y="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45" y="25"/>
                    <a:pt x="45" y="25"/>
                    <a:pt x="45" y="25"/>
                  </a:cubicBezTo>
                  <a:lnTo>
                    <a:pt x="52" y="5"/>
                  </a:lnTo>
                  <a:close/>
                  <a:moveTo>
                    <a:pt x="44" y="29"/>
                  </a:moveTo>
                  <a:cubicBezTo>
                    <a:pt x="70" y="29"/>
                    <a:pt x="70" y="29"/>
                    <a:pt x="70" y="29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35" y="54"/>
                    <a:pt x="35" y="54"/>
                    <a:pt x="35" y="54"/>
                  </a:cubicBezTo>
                  <a:lnTo>
                    <a:pt x="44" y="29"/>
                  </a:lnTo>
                  <a:close/>
                  <a:moveTo>
                    <a:pt x="34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26" y="84"/>
                    <a:pt x="26" y="84"/>
                    <a:pt x="26" y="84"/>
                  </a:cubicBezTo>
                  <a:lnTo>
                    <a:pt x="34" y="59"/>
                  </a:lnTo>
                  <a:close/>
                  <a:moveTo>
                    <a:pt x="24" y="88"/>
                  </a:moveTo>
                  <a:cubicBezTo>
                    <a:pt x="90" y="88"/>
                    <a:pt x="90" y="88"/>
                    <a:pt x="90" y="8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7" y="109"/>
                    <a:pt x="17" y="109"/>
                    <a:pt x="17" y="109"/>
                  </a:cubicBezTo>
                  <a:lnTo>
                    <a:pt x="24" y="88"/>
                  </a:lnTo>
                  <a:close/>
                  <a:moveTo>
                    <a:pt x="10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09" y="113"/>
                    <a:pt x="109" y="113"/>
                    <a:pt x="109" y="113"/>
                  </a:cubicBezTo>
                  <a:lnTo>
                    <a:pt x="10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1"/>
            <p:cNvSpPr>
              <a:spLocks noEditPoints="1"/>
            </p:cNvSpPr>
            <p:nvPr/>
          </p:nvSpPr>
          <p:spPr bwMode="auto">
            <a:xfrm>
              <a:off x="2779" y="836"/>
              <a:ext cx="303" cy="222"/>
            </a:xfrm>
            <a:custGeom>
              <a:avLst/>
              <a:gdLst>
                <a:gd name="T0" fmla="*/ 2 w 128"/>
                <a:gd name="T1" fmla="*/ 0 h 94"/>
                <a:gd name="T2" fmla="*/ 0 w 128"/>
                <a:gd name="T3" fmla="*/ 69 h 94"/>
                <a:gd name="T4" fmla="*/ 15 w 128"/>
                <a:gd name="T5" fmla="*/ 72 h 94"/>
                <a:gd name="T6" fmla="*/ 17 w 128"/>
                <a:gd name="T7" fmla="*/ 94 h 94"/>
                <a:gd name="T8" fmla="*/ 34 w 128"/>
                <a:gd name="T9" fmla="*/ 91 h 94"/>
                <a:gd name="T10" fmla="*/ 94 w 128"/>
                <a:gd name="T11" fmla="*/ 72 h 94"/>
                <a:gd name="T12" fmla="*/ 96 w 128"/>
                <a:gd name="T13" fmla="*/ 94 h 94"/>
                <a:gd name="T14" fmla="*/ 113 w 128"/>
                <a:gd name="T15" fmla="*/ 91 h 94"/>
                <a:gd name="T16" fmla="*/ 126 w 128"/>
                <a:gd name="T17" fmla="*/ 72 h 94"/>
                <a:gd name="T18" fmla="*/ 128 w 128"/>
                <a:gd name="T19" fmla="*/ 3 h 94"/>
                <a:gd name="T20" fmla="*/ 5 w 128"/>
                <a:gd name="T21" fmla="*/ 5 h 94"/>
                <a:gd name="T22" fmla="*/ 5 w 128"/>
                <a:gd name="T23" fmla="*/ 18 h 94"/>
                <a:gd name="T24" fmla="*/ 5 w 128"/>
                <a:gd name="T25" fmla="*/ 25 h 94"/>
                <a:gd name="T26" fmla="*/ 39 w 128"/>
                <a:gd name="T27" fmla="*/ 5 h 94"/>
                <a:gd name="T28" fmla="*/ 5 w 128"/>
                <a:gd name="T29" fmla="*/ 25 h 94"/>
                <a:gd name="T30" fmla="*/ 46 w 128"/>
                <a:gd name="T31" fmla="*/ 5 h 94"/>
                <a:gd name="T32" fmla="*/ 5 w 128"/>
                <a:gd name="T33" fmla="*/ 60 h 94"/>
                <a:gd name="T34" fmla="*/ 4 w 128"/>
                <a:gd name="T35" fmla="*/ 67 h 94"/>
                <a:gd name="T36" fmla="*/ 81 w 128"/>
                <a:gd name="T37" fmla="*/ 5 h 94"/>
                <a:gd name="T38" fmla="*/ 4 w 128"/>
                <a:gd name="T39" fmla="*/ 67 h 94"/>
                <a:gd name="T40" fmla="*/ 19 w 128"/>
                <a:gd name="T41" fmla="*/ 89 h 94"/>
                <a:gd name="T42" fmla="*/ 30 w 128"/>
                <a:gd name="T43" fmla="*/ 72 h 94"/>
                <a:gd name="T44" fmla="*/ 25 w 128"/>
                <a:gd name="T45" fmla="*/ 67 h 94"/>
                <a:gd name="T46" fmla="*/ 102 w 128"/>
                <a:gd name="T47" fmla="*/ 5 h 94"/>
                <a:gd name="T48" fmla="*/ 25 w 128"/>
                <a:gd name="T49" fmla="*/ 67 h 94"/>
                <a:gd name="T50" fmla="*/ 109 w 128"/>
                <a:gd name="T51" fmla="*/ 5 h 94"/>
                <a:gd name="T52" fmla="*/ 61 w 128"/>
                <a:gd name="T53" fmla="*/ 67 h 94"/>
                <a:gd name="T54" fmla="*/ 109 w 128"/>
                <a:gd name="T55" fmla="*/ 89 h 94"/>
                <a:gd name="T56" fmla="*/ 98 w 128"/>
                <a:gd name="T57" fmla="*/ 72 h 94"/>
                <a:gd name="T58" fmla="*/ 109 w 128"/>
                <a:gd name="T59" fmla="*/ 89 h 94"/>
                <a:gd name="T60" fmla="*/ 109 w 128"/>
                <a:gd name="T61" fmla="*/ 67 h 94"/>
                <a:gd name="T62" fmla="*/ 123 w 128"/>
                <a:gd name="T63" fmla="*/ 67 h 94"/>
                <a:gd name="T64" fmla="*/ 103 w 128"/>
                <a:gd name="T65" fmla="*/ 67 h 94"/>
                <a:gd name="T66" fmla="*/ 123 w 128"/>
                <a:gd name="T67" fmla="*/ 32 h 94"/>
                <a:gd name="T68" fmla="*/ 123 w 128"/>
                <a:gd name="T69" fmla="*/ 25 h 94"/>
                <a:gd name="T70" fmla="*/ 67 w 128"/>
                <a:gd name="T71" fmla="*/ 67 h 94"/>
                <a:gd name="T72" fmla="*/ 123 w 128"/>
                <a:gd name="T73" fmla="*/ 2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94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1"/>
                    <a:pt x="1" y="72"/>
                    <a:pt x="2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3"/>
                    <a:pt x="16" y="94"/>
                    <a:pt x="17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3"/>
                    <a:pt x="34" y="91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94" y="93"/>
                    <a:pt x="95" y="94"/>
                    <a:pt x="96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2" y="94"/>
                    <a:pt x="113" y="93"/>
                    <a:pt x="113" y="91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7" y="72"/>
                    <a:pt x="128" y="71"/>
                    <a:pt x="128" y="69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28" y="1"/>
                    <a:pt x="127" y="0"/>
                    <a:pt x="126" y="0"/>
                  </a:cubicBezTo>
                  <a:close/>
                  <a:moveTo>
                    <a:pt x="5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5" y="18"/>
                    <a:pt x="5" y="18"/>
                    <a:pt x="5" y="18"/>
                  </a:cubicBezTo>
                  <a:lnTo>
                    <a:pt x="5" y="5"/>
                  </a:lnTo>
                  <a:close/>
                  <a:moveTo>
                    <a:pt x="5" y="2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5" y="39"/>
                    <a:pt x="5" y="39"/>
                    <a:pt x="5" y="39"/>
                  </a:cubicBezTo>
                  <a:lnTo>
                    <a:pt x="5" y="25"/>
                  </a:lnTo>
                  <a:close/>
                  <a:moveTo>
                    <a:pt x="5" y="46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" y="60"/>
                    <a:pt x="5" y="60"/>
                    <a:pt x="5" y="60"/>
                  </a:cubicBezTo>
                  <a:lnTo>
                    <a:pt x="5" y="46"/>
                  </a:lnTo>
                  <a:close/>
                  <a:moveTo>
                    <a:pt x="4" y="67"/>
                  </a:moveTo>
                  <a:cubicBezTo>
                    <a:pt x="67" y="5"/>
                    <a:pt x="67" y="5"/>
                    <a:pt x="67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19" y="67"/>
                    <a:pt x="19" y="67"/>
                    <a:pt x="19" y="67"/>
                  </a:cubicBezTo>
                  <a:lnTo>
                    <a:pt x="4" y="67"/>
                  </a:lnTo>
                  <a:close/>
                  <a:moveTo>
                    <a:pt x="30" y="89"/>
                  </a:moveTo>
                  <a:cubicBezTo>
                    <a:pt x="19" y="89"/>
                    <a:pt x="19" y="89"/>
                    <a:pt x="19" y="8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30" y="72"/>
                    <a:pt x="30" y="72"/>
                    <a:pt x="30" y="72"/>
                  </a:cubicBezTo>
                  <a:lnTo>
                    <a:pt x="30" y="89"/>
                  </a:lnTo>
                  <a:close/>
                  <a:moveTo>
                    <a:pt x="25" y="67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40" y="67"/>
                    <a:pt x="40" y="67"/>
                    <a:pt x="40" y="67"/>
                  </a:cubicBezTo>
                  <a:lnTo>
                    <a:pt x="25" y="67"/>
                  </a:lnTo>
                  <a:close/>
                  <a:moveTo>
                    <a:pt x="46" y="67"/>
                  </a:moveTo>
                  <a:cubicBezTo>
                    <a:pt x="109" y="5"/>
                    <a:pt x="109" y="5"/>
                    <a:pt x="109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61" y="67"/>
                    <a:pt x="61" y="67"/>
                    <a:pt x="61" y="67"/>
                  </a:cubicBezTo>
                  <a:lnTo>
                    <a:pt x="46" y="67"/>
                  </a:lnTo>
                  <a:close/>
                  <a:moveTo>
                    <a:pt x="109" y="89"/>
                  </a:move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lnTo>
                    <a:pt x="109" y="89"/>
                  </a:lnTo>
                  <a:close/>
                  <a:moveTo>
                    <a:pt x="123" y="67"/>
                  </a:moveTo>
                  <a:cubicBezTo>
                    <a:pt x="109" y="67"/>
                    <a:pt x="109" y="67"/>
                    <a:pt x="109" y="67"/>
                  </a:cubicBezTo>
                  <a:cubicBezTo>
                    <a:pt x="123" y="53"/>
                    <a:pt x="123" y="53"/>
                    <a:pt x="123" y="53"/>
                  </a:cubicBezTo>
                  <a:lnTo>
                    <a:pt x="123" y="67"/>
                  </a:lnTo>
                  <a:close/>
                  <a:moveTo>
                    <a:pt x="123" y="46"/>
                  </a:moveTo>
                  <a:cubicBezTo>
                    <a:pt x="103" y="67"/>
                    <a:pt x="103" y="67"/>
                    <a:pt x="103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123" y="32"/>
                    <a:pt x="123" y="32"/>
                    <a:pt x="123" y="32"/>
                  </a:cubicBezTo>
                  <a:lnTo>
                    <a:pt x="123" y="46"/>
                  </a:lnTo>
                  <a:close/>
                  <a:moveTo>
                    <a:pt x="123" y="25"/>
                  </a:moveTo>
                  <a:cubicBezTo>
                    <a:pt x="82" y="67"/>
                    <a:pt x="82" y="67"/>
                    <a:pt x="82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123" y="11"/>
                    <a:pt x="123" y="11"/>
                    <a:pt x="123" y="11"/>
                  </a:cubicBezTo>
                  <a:lnTo>
                    <a:pt x="123" y="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2"/>
            <p:cNvSpPr>
              <a:spLocks noEditPoints="1"/>
            </p:cNvSpPr>
            <p:nvPr/>
          </p:nvSpPr>
          <p:spPr bwMode="auto">
            <a:xfrm>
              <a:off x="2174" y="838"/>
              <a:ext cx="303" cy="218"/>
            </a:xfrm>
            <a:custGeom>
              <a:avLst/>
              <a:gdLst>
                <a:gd name="T0" fmla="*/ 126 w 128"/>
                <a:gd name="T1" fmla="*/ 65 h 92"/>
                <a:gd name="T2" fmla="*/ 120 w 128"/>
                <a:gd name="T3" fmla="*/ 65 h 92"/>
                <a:gd name="T4" fmla="*/ 120 w 128"/>
                <a:gd name="T5" fmla="*/ 64 h 92"/>
                <a:gd name="T6" fmla="*/ 82 w 128"/>
                <a:gd name="T7" fmla="*/ 11 h 92"/>
                <a:gd name="T8" fmla="*/ 81 w 128"/>
                <a:gd name="T9" fmla="*/ 10 h 92"/>
                <a:gd name="T10" fmla="*/ 81 w 128"/>
                <a:gd name="T11" fmla="*/ 5 h 92"/>
                <a:gd name="T12" fmla="*/ 80 w 128"/>
                <a:gd name="T13" fmla="*/ 2 h 92"/>
                <a:gd name="T14" fmla="*/ 79 w 128"/>
                <a:gd name="T15" fmla="*/ 2 h 92"/>
                <a:gd name="T16" fmla="*/ 49 w 128"/>
                <a:gd name="T17" fmla="*/ 2 h 92"/>
                <a:gd name="T18" fmla="*/ 49 w 128"/>
                <a:gd name="T19" fmla="*/ 2 h 92"/>
                <a:gd name="T20" fmla="*/ 48 w 128"/>
                <a:gd name="T21" fmla="*/ 2 h 92"/>
                <a:gd name="T22" fmla="*/ 47 w 128"/>
                <a:gd name="T23" fmla="*/ 5 h 92"/>
                <a:gd name="T24" fmla="*/ 47 w 128"/>
                <a:gd name="T25" fmla="*/ 10 h 92"/>
                <a:gd name="T26" fmla="*/ 46 w 128"/>
                <a:gd name="T27" fmla="*/ 11 h 92"/>
                <a:gd name="T28" fmla="*/ 8 w 128"/>
                <a:gd name="T29" fmla="*/ 63 h 92"/>
                <a:gd name="T30" fmla="*/ 8 w 128"/>
                <a:gd name="T31" fmla="*/ 65 h 92"/>
                <a:gd name="T32" fmla="*/ 7 w 128"/>
                <a:gd name="T33" fmla="*/ 65 h 92"/>
                <a:gd name="T34" fmla="*/ 2 w 128"/>
                <a:gd name="T35" fmla="*/ 65 h 92"/>
                <a:gd name="T36" fmla="*/ 0 w 128"/>
                <a:gd name="T37" fmla="*/ 67 h 92"/>
                <a:gd name="T38" fmla="*/ 0 w 128"/>
                <a:gd name="T39" fmla="*/ 89 h 92"/>
                <a:gd name="T40" fmla="*/ 2 w 128"/>
                <a:gd name="T41" fmla="*/ 92 h 92"/>
                <a:gd name="T42" fmla="*/ 126 w 128"/>
                <a:gd name="T43" fmla="*/ 92 h 92"/>
                <a:gd name="T44" fmla="*/ 128 w 128"/>
                <a:gd name="T45" fmla="*/ 89 h 92"/>
                <a:gd name="T46" fmla="*/ 128 w 128"/>
                <a:gd name="T47" fmla="*/ 67 h 92"/>
                <a:gd name="T48" fmla="*/ 126 w 128"/>
                <a:gd name="T49" fmla="*/ 65 h 92"/>
                <a:gd name="T50" fmla="*/ 13 w 128"/>
                <a:gd name="T51" fmla="*/ 64 h 92"/>
                <a:gd name="T52" fmla="*/ 17 w 128"/>
                <a:gd name="T53" fmla="*/ 43 h 92"/>
                <a:gd name="T54" fmla="*/ 28 w 128"/>
                <a:gd name="T55" fmla="*/ 27 h 92"/>
                <a:gd name="T56" fmla="*/ 44 w 128"/>
                <a:gd name="T57" fmla="*/ 16 h 92"/>
                <a:gd name="T58" fmla="*/ 47 w 128"/>
                <a:gd name="T59" fmla="*/ 15 h 92"/>
                <a:gd name="T60" fmla="*/ 47 w 128"/>
                <a:gd name="T61" fmla="*/ 45 h 92"/>
                <a:gd name="T62" fmla="*/ 49 w 128"/>
                <a:gd name="T63" fmla="*/ 47 h 92"/>
                <a:gd name="T64" fmla="*/ 51 w 128"/>
                <a:gd name="T65" fmla="*/ 45 h 92"/>
                <a:gd name="T66" fmla="*/ 51 w 128"/>
                <a:gd name="T67" fmla="*/ 6 h 92"/>
                <a:gd name="T68" fmla="*/ 53 w 128"/>
                <a:gd name="T69" fmla="*/ 6 h 92"/>
                <a:gd name="T70" fmla="*/ 75 w 128"/>
                <a:gd name="T71" fmla="*/ 6 h 92"/>
                <a:gd name="T72" fmla="*/ 77 w 128"/>
                <a:gd name="T73" fmla="*/ 6 h 92"/>
                <a:gd name="T74" fmla="*/ 77 w 128"/>
                <a:gd name="T75" fmla="*/ 45 h 92"/>
                <a:gd name="T76" fmla="*/ 79 w 128"/>
                <a:gd name="T77" fmla="*/ 47 h 92"/>
                <a:gd name="T78" fmla="*/ 81 w 128"/>
                <a:gd name="T79" fmla="*/ 45 h 92"/>
                <a:gd name="T80" fmla="*/ 81 w 128"/>
                <a:gd name="T81" fmla="*/ 15 h 92"/>
                <a:gd name="T82" fmla="*/ 84 w 128"/>
                <a:gd name="T83" fmla="*/ 16 h 92"/>
                <a:gd name="T84" fmla="*/ 100 w 128"/>
                <a:gd name="T85" fmla="*/ 27 h 92"/>
                <a:gd name="T86" fmla="*/ 111 w 128"/>
                <a:gd name="T87" fmla="*/ 43 h 92"/>
                <a:gd name="T88" fmla="*/ 115 w 128"/>
                <a:gd name="T89" fmla="*/ 63 h 92"/>
                <a:gd name="T90" fmla="*/ 115 w 128"/>
                <a:gd name="T91" fmla="*/ 65 h 92"/>
                <a:gd name="T92" fmla="*/ 114 w 128"/>
                <a:gd name="T93" fmla="*/ 65 h 92"/>
                <a:gd name="T94" fmla="*/ 13 w 128"/>
                <a:gd name="T95" fmla="*/ 65 h 92"/>
                <a:gd name="T96" fmla="*/ 13 w 128"/>
                <a:gd name="T97" fmla="*/ 64 h 92"/>
                <a:gd name="T98" fmla="*/ 123 w 128"/>
                <a:gd name="T99" fmla="*/ 87 h 92"/>
                <a:gd name="T100" fmla="*/ 5 w 128"/>
                <a:gd name="T101" fmla="*/ 87 h 92"/>
                <a:gd name="T102" fmla="*/ 5 w 128"/>
                <a:gd name="T103" fmla="*/ 69 h 92"/>
                <a:gd name="T104" fmla="*/ 123 w 128"/>
                <a:gd name="T105" fmla="*/ 69 h 92"/>
                <a:gd name="T106" fmla="*/ 123 w 128"/>
                <a:gd name="T107" fmla="*/ 8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92">
                  <a:moveTo>
                    <a:pt x="126" y="65"/>
                  </a:moveTo>
                  <a:cubicBezTo>
                    <a:pt x="120" y="65"/>
                    <a:pt x="120" y="65"/>
                    <a:pt x="120" y="65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40"/>
                    <a:pt x="105" y="18"/>
                    <a:pt x="82" y="11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4"/>
                    <a:pt x="80" y="3"/>
                    <a:pt x="80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69" y="0"/>
                    <a:pt x="59" y="0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3"/>
                    <a:pt x="47" y="4"/>
                    <a:pt x="47" y="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23" y="18"/>
                    <a:pt x="8" y="40"/>
                    <a:pt x="8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1"/>
                    <a:pt x="1" y="92"/>
                    <a:pt x="2" y="92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7" y="92"/>
                    <a:pt x="128" y="91"/>
                    <a:pt x="128" y="89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8" y="66"/>
                    <a:pt x="127" y="65"/>
                    <a:pt x="126" y="65"/>
                  </a:cubicBezTo>
                  <a:close/>
                  <a:moveTo>
                    <a:pt x="13" y="64"/>
                  </a:moveTo>
                  <a:cubicBezTo>
                    <a:pt x="13" y="57"/>
                    <a:pt x="14" y="50"/>
                    <a:pt x="17" y="43"/>
                  </a:cubicBezTo>
                  <a:cubicBezTo>
                    <a:pt x="19" y="37"/>
                    <a:pt x="23" y="32"/>
                    <a:pt x="28" y="27"/>
                  </a:cubicBezTo>
                  <a:cubicBezTo>
                    <a:pt x="33" y="23"/>
                    <a:pt x="38" y="19"/>
                    <a:pt x="44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7" y="46"/>
                    <a:pt x="48" y="47"/>
                    <a:pt x="49" y="47"/>
                  </a:cubicBezTo>
                  <a:cubicBezTo>
                    <a:pt x="50" y="47"/>
                    <a:pt x="51" y="46"/>
                    <a:pt x="51" y="45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60" y="4"/>
                    <a:pt x="68" y="4"/>
                    <a:pt x="75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46"/>
                    <a:pt x="78" y="47"/>
                    <a:pt x="79" y="47"/>
                  </a:cubicBezTo>
                  <a:cubicBezTo>
                    <a:pt x="80" y="47"/>
                    <a:pt x="81" y="46"/>
                    <a:pt x="81" y="4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90" y="19"/>
                    <a:pt x="95" y="23"/>
                    <a:pt x="100" y="27"/>
                  </a:cubicBezTo>
                  <a:cubicBezTo>
                    <a:pt x="105" y="32"/>
                    <a:pt x="109" y="37"/>
                    <a:pt x="111" y="43"/>
                  </a:cubicBezTo>
                  <a:cubicBezTo>
                    <a:pt x="114" y="50"/>
                    <a:pt x="115" y="57"/>
                    <a:pt x="115" y="63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3" y="65"/>
                    <a:pt x="13" y="65"/>
                    <a:pt x="13" y="65"/>
                  </a:cubicBezTo>
                  <a:lnTo>
                    <a:pt x="13" y="64"/>
                  </a:lnTo>
                  <a:close/>
                  <a:moveTo>
                    <a:pt x="123" y="87"/>
                  </a:moveTo>
                  <a:cubicBezTo>
                    <a:pt x="5" y="87"/>
                    <a:pt x="5" y="87"/>
                    <a:pt x="5" y="87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123" y="69"/>
                    <a:pt x="123" y="69"/>
                    <a:pt x="123" y="69"/>
                  </a:cubicBezTo>
                  <a:lnTo>
                    <a:pt x="123" y="8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3"/>
            <p:cNvSpPr>
              <a:spLocks noEditPoints="1"/>
            </p:cNvSpPr>
            <p:nvPr/>
          </p:nvSpPr>
          <p:spPr bwMode="auto">
            <a:xfrm>
              <a:off x="1568" y="836"/>
              <a:ext cx="303" cy="222"/>
            </a:xfrm>
            <a:custGeom>
              <a:avLst/>
              <a:gdLst>
                <a:gd name="T0" fmla="*/ 126 w 128"/>
                <a:gd name="T1" fmla="*/ 60 h 94"/>
                <a:gd name="T2" fmla="*/ 97 w 128"/>
                <a:gd name="T3" fmla="*/ 60 h 94"/>
                <a:gd name="T4" fmla="*/ 97 w 128"/>
                <a:gd name="T5" fmla="*/ 32 h 94"/>
                <a:gd name="T6" fmla="*/ 95 w 128"/>
                <a:gd name="T7" fmla="*/ 30 h 94"/>
                <a:gd name="T8" fmla="*/ 66 w 128"/>
                <a:gd name="T9" fmla="*/ 30 h 94"/>
                <a:gd name="T10" fmla="*/ 66 w 128"/>
                <a:gd name="T11" fmla="*/ 3 h 94"/>
                <a:gd name="T12" fmla="*/ 64 w 128"/>
                <a:gd name="T13" fmla="*/ 0 h 94"/>
                <a:gd name="T14" fmla="*/ 2 w 128"/>
                <a:gd name="T15" fmla="*/ 0 h 94"/>
                <a:gd name="T16" fmla="*/ 0 w 128"/>
                <a:gd name="T17" fmla="*/ 3 h 94"/>
                <a:gd name="T18" fmla="*/ 0 w 128"/>
                <a:gd name="T19" fmla="*/ 91 h 94"/>
                <a:gd name="T20" fmla="*/ 2 w 128"/>
                <a:gd name="T21" fmla="*/ 94 h 94"/>
                <a:gd name="T22" fmla="*/ 126 w 128"/>
                <a:gd name="T23" fmla="*/ 94 h 94"/>
                <a:gd name="T24" fmla="*/ 128 w 128"/>
                <a:gd name="T25" fmla="*/ 91 h 94"/>
                <a:gd name="T26" fmla="*/ 128 w 128"/>
                <a:gd name="T27" fmla="*/ 62 h 94"/>
                <a:gd name="T28" fmla="*/ 126 w 128"/>
                <a:gd name="T29" fmla="*/ 60 h 94"/>
                <a:gd name="T30" fmla="*/ 93 w 128"/>
                <a:gd name="T31" fmla="*/ 34 h 94"/>
                <a:gd name="T32" fmla="*/ 93 w 128"/>
                <a:gd name="T33" fmla="*/ 60 h 94"/>
                <a:gd name="T34" fmla="*/ 35 w 128"/>
                <a:gd name="T35" fmla="*/ 60 h 94"/>
                <a:gd name="T36" fmla="*/ 35 w 128"/>
                <a:gd name="T37" fmla="*/ 34 h 94"/>
                <a:gd name="T38" fmla="*/ 93 w 128"/>
                <a:gd name="T39" fmla="*/ 34 h 94"/>
                <a:gd name="T40" fmla="*/ 5 w 128"/>
                <a:gd name="T41" fmla="*/ 5 h 94"/>
                <a:gd name="T42" fmla="*/ 62 w 128"/>
                <a:gd name="T43" fmla="*/ 5 h 94"/>
                <a:gd name="T44" fmla="*/ 62 w 128"/>
                <a:gd name="T45" fmla="*/ 30 h 94"/>
                <a:gd name="T46" fmla="*/ 5 w 128"/>
                <a:gd name="T47" fmla="*/ 30 h 94"/>
                <a:gd name="T48" fmla="*/ 5 w 128"/>
                <a:gd name="T49" fmla="*/ 5 h 94"/>
                <a:gd name="T50" fmla="*/ 5 w 128"/>
                <a:gd name="T51" fmla="*/ 34 h 94"/>
                <a:gd name="T52" fmla="*/ 31 w 128"/>
                <a:gd name="T53" fmla="*/ 34 h 94"/>
                <a:gd name="T54" fmla="*/ 31 w 128"/>
                <a:gd name="T55" fmla="*/ 60 h 94"/>
                <a:gd name="T56" fmla="*/ 5 w 128"/>
                <a:gd name="T57" fmla="*/ 60 h 94"/>
                <a:gd name="T58" fmla="*/ 5 w 128"/>
                <a:gd name="T59" fmla="*/ 34 h 94"/>
                <a:gd name="T60" fmla="*/ 62 w 128"/>
                <a:gd name="T61" fmla="*/ 89 h 94"/>
                <a:gd name="T62" fmla="*/ 5 w 128"/>
                <a:gd name="T63" fmla="*/ 89 h 94"/>
                <a:gd name="T64" fmla="*/ 5 w 128"/>
                <a:gd name="T65" fmla="*/ 64 h 94"/>
                <a:gd name="T66" fmla="*/ 62 w 128"/>
                <a:gd name="T67" fmla="*/ 64 h 94"/>
                <a:gd name="T68" fmla="*/ 62 w 128"/>
                <a:gd name="T69" fmla="*/ 89 h 94"/>
                <a:gd name="T70" fmla="*/ 123 w 128"/>
                <a:gd name="T71" fmla="*/ 89 h 94"/>
                <a:gd name="T72" fmla="*/ 66 w 128"/>
                <a:gd name="T73" fmla="*/ 89 h 94"/>
                <a:gd name="T74" fmla="*/ 66 w 128"/>
                <a:gd name="T75" fmla="*/ 64 h 94"/>
                <a:gd name="T76" fmla="*/ 123 w 128"/>
                <a:gd name="T77" fmla="*/ 64 h 94"/>
                <a:gd name="T78" fmla="*/ 123 w 128"/>
                <a:gd name="T79" fmla="*/ 8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94">
                  <a:moveTo>
                    <a:pt x="126" y="60"/>
                  </a:moveTo>
                  <a:cubicBezTo>
                    <a:pt x="97" y="60"/>
                    <a:pt x="97" y="60"/>
                    <a:pt x="97" y="60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1"/>
                    <a:pt x="96" y="30"/>
                    <a:pt x="95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1" y="94"/>
                    <a:pt x="2" y="94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127" y="94"/>
                    <a:pt x="128" y="93"/>
                    <a:pt x="128" y="91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1"/>
                    <a:pt x="127" y="60"/>
                    <a:pt x="126" y="60"/>
                  </a:cubicBezTo>
                  <a:close/>
                  <a:moveTo>
                    <a:pt x="93" y="3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34"/>
                    <a:pt x="35" y="34"/>
                    <a:pt x="35" y="34"/>
                  </a:cubicBezTo>
                  <a:lnTo>
                    <a:pt x="93" y="34"/>
                  </a:lnTo>
                  <a:close/>
                  <a:moveTo>
                    <a:pt x="5" y="5"/>
                  </a:moveTo>
                  <a:cubicBezTo>
                    <a:pt x="62" y="5"/>
                    <a:pt x="62" y="5"/>
                    <a:pt x="62" y="5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5" y="30"/>
                    <a:pt x="5" y="30"/>
                    <a:pt x="5" y="30"/>
                  </a:cubicBezTo>
                  <a:lnTo>
                    <a:pt x="5" y="5"/>
                  </a:lnTo>
                  <a:close/>
                  <a:moveTo>
                    <a:pt x="5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5" y="60"/>
                    <a:pt x="5" y="60"/>
                    <a:pt x="5" y="60"/>
                  </a:cubicBezTo>
                  <a:lnTo>
                    <a:pt x="5" y="34"/>
                  </a:lnTo>
                  <a:close/>
                  <a:moveTo>
                    <a:pt x="62" y="89"/>
                  </a:moveTo>
                  <a:cubicBezTo>
                    <a:pt x="5" y="89"/>
                    <a:pt x="5" y="89"/>
                    <a:pt x="5" y="89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2" y="64"/>
                    <a:pt x="62" y="64"/>
                    <a:pt x="62" y="64"/>
                  </a:cubicBezTo>
                  <a:lnTo>
                    <a:pt x="62" y="89"/>
                  </a:lnTo>
                  <a:close/>
                  <a:moveTo>
                    <a:pt x="123" y="89"/>
                  </a:moveTo>
                  <a:cubicBezTo>
                    <a:pt x="66" y="89"/>
                    <a:pt x="66" y="89"/>
                    <a:pt x="66" y="89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123" y="64"/>
                    <a:pt x="123" y="64"/>
                    <a:pt x="123" y="64"/>
                  </a:cubicBezTo>
                  <a:lnTo>
                    <a:pt x="123" y="8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4"/>
            <p:cNvSpPr>
              <a:spLocks noEditPoints="1"/>
            </p:cNvSpPr>
            <p:nvPr/>
          </p:nvSpPr>
          <p:spPr bwMode="auto">
            <a:xfrm>
              <a:off x="1039" y="796"/>
              <a:ext cx="151" cy="303"/>
            </a:xfrm>
            <a:custGeom>
              <a:avLst/>
              <a:gdLst>
                <a:gd name="T0" fmla="*/ 47 w 64"/>
                <a:gd name="T1" fmla="*/ 85 h 128"/>
                <a:gd name="T2" fmla="*/ 42 w 64"/>
                <a:gd name="T3" fmla="*/ 80 h 128"/>
                <a:gd name="T4" fmla="*/ 54 w 64"/>
                <a:gd name="T5" fmla="*/ 68 h 128"/>
                <a:gd name="T6" fmla="*/ 64 w 64"/>
                <a:gd name="T7" fmla="*/ 18 h 128"/>
                <a:gd name="T8" fmla="*/ 64 w 64"/>
                <a:gd name="T9" fmla="*/ 16 h 128"/>
                <a:gd name="T10" fmla="*/ 47 w 64"/>
                <a:gd name="T11" fmla="*/ 0 h 128"/>
                <a:gd name="T12" fmla="*/ 15 w 64"/>
                <a:gd name="T13" fmla="*/ 1 h 128"/>
                <a:gd name="T14" fmla="*/ 0 w 64"/>
                <a:gd name="T15" fmla="*/ 18 h 128"/>
                <a:gd name="T16" fmla="*/ 8 w 64"/>
                <a:gd name="T17" fmla="*/ 66 h 128"/>
                <a:gd name="T18" fmla="*/ 17 w 64"/>
                <a:gd name="T19" fmla="*/ 68 h 128"/>
                <a:gd name="T20" fmla="*/ 23 w 64"/>
                <a:gd name="T21" fmla="*/ 87 h 128"/>
                <a:gd name="T22" fmla="*/ 34 w 64"/>
                <a:gd name="T23" fmla="*/ 107 h 128"/>
                <a:gd name="T24" fmla="*/ 12 w 64"/>
                <a:gd name="T25" fmla="*/ 95 h 128"/>
                <a:gd name="T26" fmla="*/ 8 w 64"/>
                <a:gd name="T27" fmla="*/ 96 h 128"/>
                <a:gd name="T28" fmla="*/ 32 w 64"/>
                <a:gd name="T29" fmla="*/ 128 h 128"/>
                <a:gd name="T30" fmla="*/ 55 w 64"/>
                <a:gd name="T31" fmla="*/ 93 h 128"/>
                <a:gd name="T32" fmla="*/ 40 w 64"/>
                <a:gd name="T33" fmla="*/ 63 h 128"/>
                <a:gd name="T34" fmla="*/ 52 w 64"/>
                <a:gd name="T35" fmla="*/ 63 h 128"/>
                <a:gd name="T36" fmla="*/ 18 w 64"/>
                <a:gd name="T37" fmla="*/ 5 h 128"/>
                <a:gd name="T38" fmla="*/ 6 w 64"/>
                <a:gd name="T39" fmla="*/ 28 h 128"/>
                <a:gd name="T40" fmla="*/ 7 w 64"/>
                <a:gd name="T41" fmla="*/ 34 h 128"/>
                <a:gd name="T42" fmla="*/ 46 w 64"/>
                <a:gd name="T43" fmla="*/ 5 h 128"/>
                <a:gd name="T44" fmla="*/ 9 w 64"/>
                <a:gd name="T45" fmla="*/ 46 h 128"/>
                <a:gd name="T46" fmla="*/ 12 w 64"/>
                <a:gd name="T47" fmla="*/ 64 h 128"/>
                <a:gd name="T48" fmla="*/ 52 w 64"/>
                <a:gd name="T49" fmla="*/ 10 h 128"/>
                <a:gd name="T50" fmla="*/ 12 w 64"/>
                <a:gd name="T51" fmla="*/ 64 h 128"/>
                <a:gd name="T52" fmla="*/ 56 w 64"/>
                <a:gd name="T53" fmla="*/ 41 h 128"/>
                <a:gd name="T54" fmla="*/ 19 w 64"/>
                <a:gd name="T55" fmla="*/ 63 h 128"/>
                <a:gd name="T56" fmla="*/ 32 w 64"/>
                <a:gd name="T57" fmla="*/ 123 h 128"/>
                <a:gd name="T58" fmla="*/ 11 w 64"/>
                <a:gd name="T59" fmla="*/ 101 h 128"/>
                <a:gd name="T60" fmla="*/ 37 w 64"/>
                <a:gd name="T61" fmla="*/ 111 h 128"/>
                <a:gd name="T62" fmla="*/ 26 w 64"/>
                <a:gd name="T63" fmla="*/ 84 h 128"/>
                <a:gd name="T64" fmla="*/ 42 w 64"/>
                <a:gd name="T65" fmla="*/ 68 h 128"/>
                <a:gd name="T66" fmla="*/ 37 w 64"/>
                <a:gd name="T67" fmla="*/ 81 h 128"/>
                <a:gd name="T68" fmla="*/ 51 w 64"/>
                <a:gd name="T69" fmla="*/ 95 h 128"/>
                <a:gd name="T70" fmla="*/ 52 w 64"/>
                <a:gd name="T71" fmla="*/ 10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128">
                  <a:moveTo>
                    <a:pt x="55" y="93"/>
                  </a:moveTo>
                  <a:cubicBezTo>
                    <a:pt x="54" y="93"/>
                    <a:pt x="53" y="91"/>
                    <a:pt x="47" y="85"/>
                  </a:cubicBezTo>
                  <a:cubicBezTo>
                    <a:pt x="46" y="84"/>
                    <a:pt x="44" y="82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5" y="68"/>
                    <a:pt x="56" y="67"/>
                    <a:pt x="56" y="66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7"/>
                    <a:pt x="64" y="17"/>
                    <a:pt x="64" y="16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9" y="68"/>
                    <a:pt x="10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2" y="87"/>
                    <a:pt x="22" y="87"/>
                    <a:pt x="23" y="87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7" y="100"/>
                    <a:pt x="37" y="105"/>
                    <a:pt x="34" y="107"/>
                  </a:cubicBezTo>
                  <a:cubicBezTo>
                    <a:pt x="32" y="110"/>
                    <a:pt x="27" y="110"/>
                    <a:pt x="25" y="10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9" y="94"/>
                    <a:pt x="8" y="95"/>
                    <a:pt x="8" y="96"/>
                  </a:cubicBezTo>
                  <a:cubicBezTo>
                    <a:pt x="7" y="98"/>
                    <a:pt x="7" y="101"/>
                    <a:pt x="7" y="103"/>
                  </a:cubicBezTo>
                  <a:cubicBezTo>
                    <a:pt x="7" y="117"/>
                    <a:pt x="18" y="128"/>
                    <a:pt x="32" y="128"/>
                  </a:cubicBezTo>
                  <a:cubicBezTo>
                    <a:pt x="46" y="128"/>
                    <a:pt x="57" y="117"/>
                    <a:pt x="57" y="103"/>
                  </a:cubicBezTo>
                  <a:cubicBezTo>
                    <a:pt x="57" y="100"/>
                    <a:pt x="56" y="97"/>
                    <a:pt x="55" y="93"/>
                  </a:cubicBezTo>
                  <a:close/>
                  <a:moveTo>
                    <a:pt x="52" y="63"/>
                  </a:moveTo>
                  <a:cubicBezTo>
                    <a:pt x="40" y="63"/>
                    <a:pt x="40" y="63"/>
                    <a:pt x="40" y="63"/>
                  </a:cubicBezTo>
                  <a:cubicBezTo>
                    <a:pt x="54" y="49"/>
                    <a:pt x="54" y="49"/>
                    <a:pt x="54" y="49"/>
                  </a:cubicBezTo>
                  <a:lnTo>
                    <a:pt x="52" y="63"/>
                  </a:lnTo>
                  <a:close/>
                  <a:moveTo>
                    <a:pt x="4" y="19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28"/>
                    <a:pt x="6" y="28"/>
                    <a:pt x="6" y="28"/>
                  </a:cubicBezTo>
                  <a:lnTo>
                    <a:pt x="4" y="19"/>
                  </a:lnTo>
                  <a:close/>
                  <a:moveTo>
                    <a:pt x="7" y="3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9" y="46"/>
                    <a:pt x="9" y="46"/>
                    <a:pt x="9" y="46"/>
                  </a:cubicBezTo>
                  <a:lnTo>
                    <a:pt x="7" y="34"/>
                  </a:lnTo>
                  <a:close/>
                  <a:moveTo>
                    <a:pt x="12" y="64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9" y="17"/>
                    <a:pt x="59" y="17"/>
                    <a:pt x="59" y="17"/>
                  </a:cubicBezTo>
                  <a:lnTo>
                    <a:pt x="12" y="64"/>
                  </a:lnTo>
                  <a:close/>
                  <a:moveTo>
                    <a:pt x="59" y="24"/>
                  </a:moveTo>
                  <a:cubicBezTo>
                    <a:pt x="56" y="41"/>
                    <a:pt x="56" y="41"/>
                    <a:pt x="56" y="41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19" y="63"/>
                    <a:pt x="19" y="63"/>
                    <a:pt x="19" y="63"/>
                  </a:cubicBezTo>
                  <a:lnTo>
                    <a:pt x="59" y="24"/>
                  </a:lnTo>
                  <a:close/>
                  <a:moveTo>
                    <a:pt x="32" y="123"/>
                  </a:moveTo>
                  <a:cubicBezTo>
                    <a:pt x="21" y="123"/>
                    <a:pt x="12" y="115"/>
                    <a:pt x="12" y="10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6" y="115"/>
                    <a:pt x="33" y="115"/>
                    <a:pt x="37" y="111"/>
                  </a:cubicBezTo>
                  <a:cubicBezTo>
                    <a:pt x="42" y="106"/>
                    <a:pt x="42" y="99"/>
                    <a:pt x="37" y="95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37" y="81"/>
                    <a:pt x="37" y="81"/>
                  </a:cubicBezTo>
                  <a:cubicBezTo>
                    <a:pt x="37" y="81"/>
                    <a:pt x="37" y="82"/>
                    <a:pt x="38" y="83"/>
                  </a:cubicBezTo>
                  <a:cubicBezTo>
                    <a:pt x="40" y="84"/>
                    <a:pt x="49" y="94"/>
                    <a:pt x="51" y="95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2" y="98"/>
                    <a:pt x="52" y="100"/>
                    <a:pt x="52" y="103"/>
                  </a:cubicBezTo>
                  <a:cubicBezTo>
                    <a:pt x="52" y="114"/>
                    <a:pt x="43" y="123"/>
                    <a:pt x="32" y="1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5"/>
            <p:cNvSpPr>
              <a:spLocks noEditPoints="1"/>
            </p:cNvSpPr>
            <p:nvPr/>
          </p:nvSpPr>
          <p:spPr bwMode="auto">
            <a:xfrm>
              <a:off x="358" y="829"/>
              <a:ext cx="302" cy="237"/>
            </a:xfrm>
            <a:custGeom>
              <a:avLst/>
              <a:gdLst>
                <a:gd name="T0" fmla="*/ 126 w 128"/>
                <a:gd name="T1" fmla="*/ 14 h 100"/>
                <a:gd name="T2" fmla="*/ 89 w 128"/>
                <a:gd name="T3" fmla="*/ 14 h 100"/>
                <a:gd name="T4" fmla="*/ 89 w 128"/>
                <a:gd name="T5" fmla="*/ 6 h 100"/>
                <a:gd name="T6" fmla="*/ 83 w 128"/>
                <a:gd name="T7" fmla="*/ 0 h 100"/>
                <a:gd name="T8" fmla="*/ 45 w 128"/>
                <a:gd name="T9" fmla="*/ 0 h 100"/>
                <a:gd name="T10" fmla="*/ 39 w 128"/>
                <a:gd name="T11" fmla="*/ 6 h 100"/>
                <a:gd name="T12" fmla="*/ 39 w 128"/>
                <a:gd name="T13" fmla="*/ 14 h 100"/>
                <a:gd name="T14" fmla="*/ 2 w 128"/>
                <a:gd name="T15" fmla="*/ 14 h 100"/>
                <a:gd name="T16" fmla="*/ 0 w 128"/>
                <a:gd name="T17" fmla="*/ 17 h 100"/>
                <a:gd name="T18" fmla="*/ 0 w 128"/>
                <a:gd name="T19" fmla="*/ 39 h 100"/>
                <a:gd name="T20" fmla="*/ 2 w 128"/>
                <a:gd name="T21" fmla="*/ 41 h 100"/>
                <a:gd name="T22" fmla="*/ 7 w 128"/>
                <a:gd name="T23" fmla="*/ 41 h 100"/>
                <a:gd name="T24" fmla="*/ 7 w 128"/>
                <a:gd name="T25" fmla="*/ 98 h 100"/>
                <a:gd name="T26" fmla="*/ 10 w 128"/>
                <a:gd name="T27" fmla="*/ 100 h 100"/>
                <a:gd name="T28" fmla="*/ 118 w 128"/>
                <a:gd name="T29" fmla="*/ 100 h 100"/>
                <a:gd name="T30" fmla="*/ 121 w 128"/>
                <a:gd name="T31" fmla="*/ 98 h 100"/>
                <a:gd name="T32" fmla="*/ 121 w 128"/>
                <a:gd name="T33" fmla="*/ 41 h 100"/>
                <a:gd name="T34" fmla="*/ 126 w 128"/>
                <a:gd name="T35" fmla="*/ 41 h 100"/>
                <a:gd name="T36" fmla="*/ 128 w 128"/>
                <a:gd name="T37" fmla="*/ 39 h 100"/>
                <a:gd name="T38" fmla="*/ 128 w 128"/>
                <a:gd name="T39" fmla="*/ 17 h 100"/>
                <a:gd name="T40" fmla="*/ 126 w 128"/>
                <a:gd name="T41" fmla="*/ 14 h 100"/>
                <a:gd name="T42" fmla="*/ 44 w 128"/>
                <a:gd name="T43" fmla="*/ 4 h 100"/>
                <a:gd name="T44" fmla="*/ 84 w 128"/>
                <a:gd name="T45" fmla="*/ 4 h 100"/>
                <a:gd name="T46" fmla="*/ 84 w 128"/>
                <a:gd name="T47" fmla="*/ 14 h 100"/>
                <a:gd name="T48" fmla="*/ 44 w 128"/>
                <a:gd name="T49" fmla="*/ 14 h 100"/>
                <a:gd name="T50" fmla="*/ 44 w 128"/>
                <a:gd name="T51" fmla="*/ 4 h 100"/>
                <a:gd name="T52" fmla="*/ 116 w 128"/>
                <a:gd name="T53" fmla="*/ 96 h 100"/>
                <a:gd name="T54" fmla="*/ 12 w 128"/>
                <a:gd name="T55" fmla="*/ 96 h 100"/>
                <a:gd name="T56" fmla="*/ 12 w 128"/>
                <a:gd name="T57" fmla="*/ 41 h 100"/>
                <a:gd name="T58" fmla="*/ 116 w 128"/>
                <a:gd name="T59" fmla="*/ 41 h 100"/>
                <a:gd name="T60" fmla="*/ 116 w 128"/>
                <a:gd name="T61" fmla="*/ 96 h 100"/>
                <a:gd name="T62" fmla="*/ 123 w 128"/>
                <a:gd name="T63" fmla="*/ 37 h 100"/>
                <a:gd name="T64" fmla="*/ 5 w 128"/>
                <a:gd name="T65" fmla="*/ 37 h 100"/>
                <a:gd name="T66" fmla="*/ 5 w 128"/>
                <a:gd name="T67" fmla="*/ 19 h 100"/>
                <a:gd name="T68" fmla="*/ 123 w 128"/>
                <a:gd name="T69" fmla="*/ 19 h 100"/>
                <a:gd name="T70" fmla="*/ 123 w 128"/>
                <a:gd name="T71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00">
                  <a:moveTo>
                    <a:pt x="126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2"/>
                    <a:pt x="86" y="0"/>
                    <a:pt x="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0"/>
                    <a:pt x="39" y="2"/>
                    <a:pt x="39" y="6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9"/>
                    <a:pt x="8" y="100"/>
                    <a:pt x="10" y="100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20" y="100"/>
                    <a:pt x="121" y="99"/>
                    <a:pt x="121" y="98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7" y="41"/>
                    <a:pt x="128" y="40"/>
                    <a:pt x="128" y="39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8" y="15"/>
                    <a:pt x="127" y="14"/>
                    <a:pt x="126" y="14"/>
                  </a:cubicBezTo>
                  <a:close/>
                  <a:moveTo>
                    <a:pt x="44" y="4"/>
                  </a:moveTo>
                  <a:cubicBezTo>
                    <a:pt x="84" y="4"/>
                    <a:pt x="84" y="4"/>
                    <a:pt x="84" y="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44" y="4"/>
                  </a:lnTo>
                  <a:close/>
                  <a:moveTo>
                    <a:pt x="116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96"/>
                  </a:lnTo>
                  <a:close/>
                  <a:moveTo>
                    <a:pt x="123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23" y="19"/>
                    <a:pt x="123" y="19"/>
                    <a:pt x="123" y="19"/>
                  </a:cubicBezTo>
                  <a:lnTo>
                    <a:pt x="123" y="3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6"/>
            <p:cNvSpPr>
              <a:spLocks noEditPoints="1"/>
            </p:cNvSpPr>
            <p:nvPr/>
          </p:nvSpPr>
          <p:spPr bwMode="auto">
            <a:xfrm>
              <a:off x="7017" y="214"/>
              <a:ext cx="303" cy="255"/>
            </a:xfrm>
            <a:custGeom>
              <a:avLst/>
              <a:gdLst>
                <a:gd name="T0" fmla="*/ 125 w 128"/>
                <a:gd name="T1" fmla="*/ 80 h 108"/>
                <a:gd name="T2" fmla="*/ 118 w 128"/>
                <a:gd name="T3" fmla="*/ 74 h 108"/>
                <a:gd name="T4" fmla="*/ 113 w 128"/>
                <a:gd name="T5" fmla="*/ 71 h 108"/>
                <a:gd name="T6" fmla="*/ 68 w 128"/>
                <a:gd name="T7" fmla="*/ 47 h 108"/>
                <a:gd name="T8" fmla="*/ 67 w 128"/>
                <a:gd name="T9" fmla="*/ 47 h 108"/>
                <a:gd name="T10" fmla="*/ 67 w 128"/>
                <a:gd name="T11" fmla="*/ 36 h 108"/>
                <a:gd name="T12" fmla="*/ 59 w 128"/>
                <a:gd name="T13" fmla="*/ 30 h 108"/>
                <a:gd name="T14" fmla="*/ 49 w 128"/>
                <a:gd name="T15" fmla="*/ 17 h 108"/>
                <a:gd name="T16" fmla="*/ 62 w 128"/>
                <a:gd name="T17" fmla="*/ 5 h 108"/>
                <a:gd name="T18" fmla="*/ 71 w 128"/>
                <a:gd name="T19" fmla="*/ 8 h 108"/>
                <a:gd name="T20" fmla="*/ 74 w 128"/>
                <a:gd name="T21" fmla="*/ 16 h 108"/>
                <a:gd name="T22" fmla="*/ 77 w 128"/>
                <a:gd name="T23" fmla="*/ 19 h 108"/>
                <a:gd name="T24" fmla="*/ 79 w 128"/>
                <a:gd name="T25" fmla="*/ 16 h 108"/>
                <a:gd name="T26" fmla="*/ 62 w 128"/>
                <a:gd name="T27" fmla="*/ 0 h 108"/>
                <a:gd name="T28" fmla="*/ 44 w 128"/>
                <a:gd name="T29" fmla="*/ 17 h 108"/>
                <a:gd name="T30" fmla="*/ 51 w 128"/>
                <a:gd name="T31" fmla="*/ 30 h 108"/>
                <a:gd name="T32" fmla="*/ 60 w 128"/>
                <a:gd name="T33" fmla="*/ 37 h 108"/>
                <a:gd name="T34" fmla="*/ 61 w 128"/>
                <a:gd name="T35" fmla="*/ 38 h 108"/>
                <a:gd name="T36" fmla="*/ 61 w 128"/>
                <a:gd name="T37" fmla="*/ 47 h 108"/>
                <a:gd name="T38" fmla="*/ 60 w 128"/>
                <a:gd name="T39" fmla="*/ 47 h 108"/>
                <a:gd name="T40" fmla="*/ 11 w 128"/>
                <a:gd name="T41" fmla="*/ 73 h 108"/>
                <a:gd name="T42" fmla="*/ 0 w 128"/>
                <a:gd name="T43" fmla="*/ 90 h 108"/>
                <a:gd name="T44" fmla="*/ 18 w 128"/>
                <a:gd name="T45" fmla="*/ 108 h 108"/>
                <a:gd name="T46" fmla="*/ 110 w 128"/>
                <a:gd name="T47" fmla="*/ 108 h 108"/>
                <a:gd name="T48" fmla="*/ 128 w 128"/>
                <a:gd name="T49" fmla="*/ 90 h 108"/>
                <a:gd name="T50" fmla="*/ 125 w 128"/>
                <a:gd name="T51" fmla="*/ 80 h 108"/>
                <a:gd name="T52" fmla="*/ 110 w 128"/>
                <a:gd name="T53" fmla="*/ 102 h 108"/>
                <a:gd name="T54" fmla="*/ 18 w 128"/>
                <a:gd name="T55" fmla="*/ 102 h 108"/>
                <a:gd name="T56" fmla="*/ 5 w 128"/>
                <a:gd name="T57" fmla="*/ 90 h 108"/>
                <a:gd name="T58" fmla="*/ 13 w 128"/>
                <a:gd name="T59" fmla="*/ 78 h 108"/>
                <a:gd name="T60" fmla="*/ 63 w 128"/>
                <a:gd name="T61" fmla="*/ 51 h 108"/>
                <a:gd name="T62" fmla="*/ 64 w 128"/>
                <a:gd name="T63" fmla="*/ 51 h 108"/>
                <a:gd name="T64" fmla="*/ 65 w 128"/>
                <a:gd name="T65" fmla="*/ 51 h 108"/>
                <a:gd name="T66" fmla="*/ 116 w 128"/>
                <a:gd name="T67" fmla="*/ 78 h 108"/>
                <a:gd name="T68" fmla="*/ 121 w 128"/>
                <a:gd name="T69" fmla="*/ 83 h 108"/>
                <a:gd name="T70" fmla="*/ 123 w 128"/>
                <a:gd name="T71" fmla="*/ 90 h 108"/>
                <a:gd name="T72" fmla="*/ 110 w 128"/>
                <a:gd name="T73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08">
                  <a:moveTo>
                    <a:pt x="125" y="80"/>
                  </a:moveTo>
                  <a:cubicBezTo>
                    <a:pt x="123" y="77"/>
                    <a:pt x="121" y="75"/>
                    <a:pt x="118" y="74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97" y="62"/>
                    <a:pt x="69" y="48"/>
                    <a:pt x="68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5"/>
                    <a:pt x="62" y="33"/>
                    <a:pt x="59" y="30"/>
                  </a:cubicBezTo>
                  <a:cubicBezTo>
                    <a:pt x="52" y="25"/>
                    <a:pt x="49" y="21"/>
                    <a:pt x="49" y="17"/>
                  </a:cubicBezTo>
                  <a:cubicBezTo>
                    <a:pt x="49" y="10"/>
                    <a:pt x="55" y="5"/>
                    <a:pt x="62" y="5"/>
                  </a:cubicBezTo>
                  <a:cubicBezTo>
                    <a:pt x="65" y="5"/>
                    <a:pt x="68" y="6"/>
                    <a:pt x="71" y="8"/>
                  </a:cubicBezTo>
                  <a:cubicBezTo>
                    <a:pt x="73" y="11"/>
                    <a:pt x="74" y="13"/>
                    <a:pt x="74" y="16"/>
                  </a:cubicBezTo>
                  <a:cubicBezTo>
                    <a:pt x="74" y="18"/>
                    <a:pt x="76" y="19"/>
                    <a:pt x="77" y="19"/>
                  </a:cubicBezTo>
                  <a:cubicBezTo>
                    <a:pt x="78" y="19"/>
                    <a:pt x="79" y="18"/>
                    <a:pt x="79" y="16"/>
                  </a:cubicBezTo>
                  <a:cubicBezTo>
                    <a:pt x="79" y="7"/>
                    <a:pt x="71" y="0"/>
                    <a:pt x="62" y="0"/>
                  </a:cubicBezTo>
                  <a:cubicBezTo>
                    <a:pt x="52" y="0"/>
                    <a:pt x="44" y="8"/>
                    <a:pt x="44" y="17"/>
                  </a:cubicBezTo>
                  <a:cubicBezTo>
                    <a:pt x="44" y="22"/>
                    <a:pt x="48" y="27"/>
                    <a:pt x="51" y="30"/>
                  </a:cubicBezTo>
                  <a:cubicBezTo>
                    <a:pt x="56" y="34"/>
                    <a:pt x="60" y="37"/>
                    <a:pt x="60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8"/>
                    <a:pt x="30" y="63"/>
                    <a:pt x="11" y="73"/>
                  </a:cubicBezTo>
                  <a:cubicBezTo>
                    <a:pt x="4" y="76"/>
                    <a:pt x="0" y="82"/>
                    <a:pt x="0" y="90"/>
                  </a:cubicBezTo>
                  <a:cubicBezTo>
                    <a:pt x="0" y="99"/>
                    <a:pt x="8" y="108"/>
                    <a:pt x="18" y="108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20" y="108"/>
                    <a:pt x="128" y="99"/>
                    <a:pt x="128" y="90"/>
                  </a:cubicBezTo>
                  <a:cubicBezTo>
                    <a:pt x="128" y="86"/>
                    <a:pt x="127" y="83"/>
                    <a:pt x="125" y="80"/>
                  </a:cubicBezTo>
                  <a:close/>
                  <a:moveTo>
                    <a:pt x="110" y="102"/>
                  </a:moveTo>
                  <a:cubicBezTo>
                    <a:pt x="18" y="102"/>
                    <a:pt x="18" y="102"/>
                    <a:pt x="18" y="102"/>
                  </a:cubicBezTo>
                  <a:cubicBezTo>
                    <a:pt x="11" y="102"/>
                    <a:pt x="5" y="97"/>
                    <a:pt x="5" y="90"/>
                  </a:cubicBezTo>
                  <a:cubicBezTo>
                    <a:pt x="5" y="85"/>
                    <a:pt x="8" y="80"/>
                    <a:pt x="13" y="78"/>
                  </a:cubicBezTo>
                  <a:cubicBezTo>
                    <a:pt x="28" y="70"/>
                    <a:pt x="62" y="52"/>
                    <a:pt x="63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52"/>
                    <a:pt x="74" y="56"/>
                    <a:pt x="116" y="78"/>
                  </a:cubicBezTo>
                  <a:cubicBezTo>
                    <a:pt x="116" y="79"/>
                    <a:pt x="120" y="81"/>
                    <a:pt x="121" y="83"/>
                  </a:cubicBezTo>
                  <a:cubicBezTo>
                    <a:pt x="122" y="85"/>
                    <a:pt x="123" y="87"/>
                    <a:pt x="123" y="90"/>
                  </a:cubicBezTo>
                  <a:cubicBezTo>
                    <a:pt x="123" y="97"/>
                    <a:pt x="117" y="102"/>
                    <a:pt x="110" y="10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7"/>
            <p:cNvSpPr>
              <a:spLocks noEditPoints="1"/>
            </p:cNvSpPr>
            <p:nvPr/>
          </p:nvSpPr>
          <p:spPr bwMode="auto">
            <a:xfrm>
              <a:off x="6436" y="190"/>
              <a:ext cx="255" cy="303"/>
            </a:xfrm>
            <a:custGeom>
              <a:avLst/>
              <a:gdLst>
                <a:gd name="T0" fmla="*/ 102 w 108"/>
                <a:gd name="T1" fmla="*/ 0 h 128"/>
                <a:gd name="T2" fmla="*/ 6 w 108"/>
                <a:gd name="T3" fmla="*/ 0 h 128"/>
                <a:gd name="T4" fmla="*/ 0 w 108"/>
                <a:gd name="T5" fmla="*/ 6 h 128"/>
                <a:gd name="T6" fmla="*/ 0 w 108"/>
                <a:gd name="T7" fmla="*/ 122 h 128"/>
                <a:gd name="T8" fmla="*/ 6 w 108"/>
                <a:gd name="T9" fmla="*/ 128 h 128"/>
                <a:gd name="T10" fmla="*/ 102 w 108"/>
                <a:gd name="T11" fmla="*/ 128 h 128"/>
                <a:gd name="T12" fmla="*/ 108 w 108"/>
                <a:gd name="T13" fmla="*/ 122 h 128"/>
                <a:gd name="T14" fmla="*/ 108 w 108"/>
                <a:gd name="T15" fmla="*/ 6 h 128"/>
                <a:gd name="T16" fmla="*/ 102 w 108"/>
                <a:gd name="T17" fmla="*/ 0 h 128"/>
                <a:gd name="T18" fmla="*/ 104 w 108"/>
                <a:gd name="T19" fmla="*/ 123 h 128"/>
                <a:gd name="T20" fmla="*/ 4 w 108"/>
                <a:gd name="T21" fmla="*/ 123 h 128"/>
                <a:gd name="T22" fmla="*/ 4 w 108"/>
                <a:gd name="T23" fmla="*/ 26 h 128"/>
                <a:gd name="T24" fmla="*/ 104 w 108"/>
                <a:gd name="T25" fmla="*/ 26 h 128"/>
                <a:gd name="T26" fmla="*/ 104 w 108"/>
                <a:gd name="T27" fmla="*/ 123 h 128"/>
                <a:gd name="T28" fmla="*/ 104 w 108"/>
                <a:gd name="T29" fmla="*/ 22 h 128"/>
                <a:gd name="T30" fmla="*/ 4 w 108"/>
                <a:gd name="T31" fmla="*/ 22 h 128"/>
                <a:gd name="T32" fmla="*/ 4 w 108"/>
                <a:gd name="T33" fmla="*/ 4 h 128"/>
                <a:gd name="T34" fmla="*/ 104 w 108"/>
                <a:gd name="T35" fmla="*/ 4 h 128"/>
                <a:gd name="T36" fmla="*/ 104 w 108"/>
                <a:gd name="T37" fmla="*/ 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28">
                  <a:moveTo>
                    <a:pt x="10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102" y="128"/>
                    <a:pt x="102" y="128"/>
                    <a:pt x="102" y="128"/>
                  </a:cubicBezTo>
                  <a:cubicBezTo>
                    <a:pt x="106" y="128"/>
                    <a:pt x="108" y="125"/>
                    <a:pt x="108" y="122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2"/>
                    <a:pt x="106" y="0"/>
                    <a:pt x="102" y="0"/>
                  </a:cubicBezTo>
                  <a:close/>
                  <a:moveTo>
                    <a:pt x="104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4" y="26"/>
                    <a:pt x="104" y="26"/>
                    <a:pt x="104" y="26"/>
                  </a:cubicBezTo>
                  <a:lnTo>
                    <a:pt x="104" y="123"/>
                  </a:lnTo>
                  <a:close/>
                  <a:moveTo>
                    <a:pt x="104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4" y="4"/>
                    <a:pt x="104" y="4"/>
                    <a:pt x="104" y="4"/>
                  </a:cubicBezTo>
                  <a:lnTo>
                    <a:pt x="104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8"/>
            <p:cNvSpPr>
              <a:spLocks noEditPoints="1"/>
            </p:cNvSpPr>
            <p:nvPr/>
          </p:nvSpPr>
          <p:spPr bwMode="auto">
            <a:xfrm>
              <a:off x="6478" y="282"/>
              <a:ext cx="170" cy="168"/>
            </a:xfrm>
            <a:custGeom>
              <a:avLst/>
              <a:gdLst>
                <a:gd name="T0" fmla="*/ 36 w 72"/>
                <a:gd name="T1" fmla="*/ 71 h 71"/>
                <a:gd name="T2" fmla="*/ 72 w 72"/>
                <a:gd name="T3" fmla="*/ 36 h 71"/>
                <a:gd name="T4" fmla="*/ 36 w 72"/>
                <a:gd name="T5" fmla="*/ 0 h 71"/>
                <a:gd name="T6" fmla="*/ 0 w 72"/>
                <a:gd name="T7" fmla="*/ 36 h 71"/>
                <a:gd name="T8" fmla="*/ 36 w 72"/>
                <a:gd name="T9" fmla="*/ 71 h 71"/>
                <a:gd name="T10" fmla="*/ 14 w 72"/>
                <a:gd name="T11" fmla="*/ 14 h 71"/>
                <a:gd name="T12" fmla="*/ 36 w 72"/>
                <a:gd name="T13" fmla="*/ 5 h 71"/>
                <a:gd name="T14" fmla="*/ 58 w 72"/>
                <a:gd name="T15" fmla="*/ 14 h 71"/>
                <a:gd name="T16" fmla="*/ 67 w 72"/>
                <a:gd name="T17" fmla="*/ 36 h 71"/>
                <a:gd name="T18" fmla="*/ 53 w 72"/>
                <a:gd name="T19" fmla="*/ 49 h 71"/>
                <a:gd name="T20" fmla="*/ 38 w 72"/>
                <a:gd name="T21" fmla="*/ 35 h 71"/>
                <a:gd name="T22" fmla="*/ 19 w 72"/>
                <a:gd name="T23" fmla="*/ 16 h 71"/>
                <a:gd name="T24" fmla="*/ 15 w 72"/>
                <a:gd name="T25" fmla="*/ 16 h 71"/>
                <a:gd name="T26" fmla="*/ 10 w 72"/>
                <a:gd name="T27" fmla="*/ 17 h 71"/>
                <a:gd name="T28" fmla="*/ 14 w 72"/>
                <a:gd name="T29" fmla="*/ 14 h 71"/>
                <a:gd name="T30" fmla="*/ 5 w 72"/>
                <a:gd name="T31" fmla="*/ 32 h 71"/>
                <a:gd name="T32" fmla="*/ 9 w 72"/>
                <a:gd name="T33" fmla="*/ 25 h 71"/>
                <a:gd name="T34" fmla="*/ 19 w 72"/>
                <a:gd name="T35" fmla="*/ 20 h 71"/>
                <a:gd name="T36" fmla="*/ 34 w 72"/>
                <a:gd name="T37" fmla="*/ 35 h 71"/>
                <a:gd name="T38" fmla="*/ 53 w 72"/>
                <a:gd name="T39" fmla="*/ 54 h 71"/>
                <a:gd name="T40" fmla="*/ 59 w 72"/>
                <a:gd name="T41" fmla="*/ 53 h 71"/>
                <a:gd name="T42" fmla="*/ 63 w 72"/>
                <a:gd name="T43" fmla="*/ 51 h 71"/>
                <a:gd name="T44" fmla="*/ 60 w 72"/>
                <a:gd name="T45" fmla="*/ 55 h 71"/>
                <a:gd name="T46" fmla="*/ 58 w 72"/>
                <a:gd name="T47" fmla="*/ 58 h 71"/>
                <a:gd name="T48" fmla="*/ 36 w 72"/>
                <a:gd name="T49" fmla="*/ 67 h 71"/>
                <a:gd name="T50" fmla="*/ 14 w 72"/>
                <a:gd name="T51" fmla="*/ 58 h 71"/>
                <a:gd name="T52" fmla="*/ 5 w 72"/>
                <a:gd name="T53" fmla="*/ 36 h 71"/>
                <a:gd name="T54" fmla="*/ 5 w 72"/>
                <a:gd name="T55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1">
                  <a:moveTo>
                    <a:pt x="36" y="71"/>
                  </a:moveTo>
                  <a:cubicBezTo>
                    <a:pt x="56" y="71"/>
                    <a:pt x="72" y="55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5"/>
                    <a:pt x="16" y="71"/>
                    <a:pt x="36" y="71"/>
                  </a:cubicBezTo>
                  <a:close/>
                  <a:moveTo>
                    <a:pt x="14" y="14"/>
                  </a:moveTo>
                  <a:cubicBezTo>
                    <a:pt x="20" y="8"/>
                    <a:pt x="28" y="5"/>
                    <a:pt x="36" y="5"/>
                  </a:cubicBezTo>
                  <a:cubicBezTo>
                    <a:pt x="44" y="5"/>
                    <a:pt x="52" y="8"/>
                    <a:pt x="58" y="14"/>
                  </a:cubicBezTo>
                  <a:cubicBezTo>
                    <a:pt x="64" y="20"/>
                    <a:pt x="67" y="27"/>
                    <a:pt x="67" y="36"/>
                  </a:cubicBezTo>
                  <a:cubicBezTo>
                    <a:pt x="67" y="43"/>
                    <a:pt x="60" y="49"/>
                    <a:pt x="53" y="49"/>
                  </a:cubicBezTo>
                  <a:cubicBezTo>
                    <a:pt x="45" y="49"/>
                    <a:pt x="38" y="43"/>
                    <a:pt x="38" y="35"/>
                  </a:cubicBezTo>
                  <a:cubicBezTo>
                    <a:pt x="38" y="24"/>
                    <a:pt x="30" y="16"/>
                    <a:pt x="19" y="16"/>
                  </a:cubicBezTo>
                  <a:cubicBezTo>
                    <a:pt x="18" y="16"/>
                    <a:pt x="17" y="16"/>
                    <a:pt x="15" y="16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14" y="14"/>
                  </a:lnTo>
                  <a:close/>
                  <a:moveTo>
                    <a:pt x="5" y="32"/>
                  </a:moveTo>
                  <a:cubicBezTo>
                    <a:pt x="6" y="29"/>
                    <a:pt x="7" y="27"/>
                    <a:pt x="9" y="25"/>
                  </a:cubicBezTo>
                  <a:cubicBezTo>
                    <a:pt x="12" y="22"/>
                    <a:pt x="16" y="20"/>
                    <a:pt x="19" y="20"/>
                  </a:cubicBezTo>
                  <a:cubicBezTo>
                    <a:pt x="27" y="20"/>
                    <a:pt x="34" y="27"/>
                    <a:pt x="34" y="35"/>
                  </a:cubicBezTo>
                  <a:cubicBezTo>
                    <a:pt x="34" y="45"/>
                    <a:pt x="42" y="54"/>
                    <a:pt x="53" y="54"/>
                  </a:cubicBezTo>
                  <a:cubicBezTo>
                    <a:pt x="55" y="54"/>
                    <a:pt x="57" y="53"/>
                    <a:pt x="59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6"/>
                    <a:pt x="59" y="57"/>
                    <a:pt x="58" y="58"/>
                  </a:cubicBezTo>
                  <a:cubicBezTo>
                    <a:pt x="52" y="64"/>
                    <a:pt x="44" y="67"/>
                    <a:pt x="36" y="67"/>
                  </a:cubicBezTo>
                  <a:cubicBezTo>
                    <a:pt x="28" y="67"/>
                    <a:pt x="20" y="64"/>
                    <a:pt x="14" y="58"/>
                  </a:cubicBezTo>
                  <a:cubicBezTo>
                    <a:pt x="8" y="52"/>
                    <a:pt x="5" y="44"/>
                    <a:pt x="5" y="36"/>
                  </a:cubicBezTo>
                  <a:cubicBezTo>
                    <a:pt x="5" y="35"/>
                    <a:pt x="5" y="33"/>
                    <a:pt x="5" y="3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149"/>
            <p:cNvSpPr>
              <a:spLocks noChangeArrowheads="1"/>
            </p:cNvSpPr>
            <p:nvPr/>
          </p:nvSpPr>
          <p:spPr bwMode="auto">
            <a:xfrm>
              <a:off x="6575" y="216"/>
              <a:ext cx="12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Oval 150"/>
            <p:cNvSpPr>
              <a:spLocks noChangeArrowheads="1"/>
            </p:cNvSpPr>
            <p:nvPr/>
          </p:nvSpPr>
          <p:spPr bwMode="auto">
            <a:xfrm>
              <a:off x="6611" y="216"/>
              <a:ext cx="11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151"/>
            <p:cNvSpPr>
              <a:spLocks noChangeArrowheads="1"/>
            </p:cNvSpPr>
            <p:nvPr/>
          </p:nvSpPr>
          <p:spPr bwMode="auto">
            <a:xfrm>
              <a:off x="6646" y="216"/>
              <a:ext cx="9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2"/>
            <p:cNvSpPr>
              <a:spLocks noEditPoints="1"/>
            </p:cNvSpPr>
            <p:nvPr/>
          </p:nvSpPr>
          <p:spPr bwMode="auto">
            <a:xfrm>
              <a:off x="5840" y="190"/>
              <a:ext cx="236" cy="303"/>
            </a:xfrm>
            <a:custGeom>
              <a:avLst/>
              <a:gdLst>
                <a:gd name="T0" fmla="*/ 98 w 100"/>
                <a:gd name="T1" fmla="*/ 25 h 128"/>
                <a:gd name="T2" fmla="*/ 70 w 100"/>
                <a:gd name="T3" fmla="*/ 11 h 128"/>
                <a:gd name="T4" fmla="*/ 68 w 100"/>
                <a:gd name="T5" fmla="*/ 11 h 128"/>
                <a:gd name="T6" fmla="*/ 67 w 100"/>
                <a:gd name="T7" fmla="*/ 11 h 128"/>
                <a:gd name="T8" fmla="*/ 67 w 100"/>
                <a:gd name="T9" fmla="*/ 2 h 128"/>
                <a:gd name="T10" fmla="*/ 65 w 100"/>
                <a:gd name="T11" fmla="*/ 0 h 128"/>
                <a:gd name="T12" fmla="*/ 36 w 100"/>
                <a:gd name="T13" fmla="*/ 0 h 128"/>
                <a:gd name="T14" fmla="*/ 33 w 100"/>
                <a:gd name="T15" fmla="*/ 2 h 128"/>
                <a:gd name="T16" fmla="*/ 33 w 100"/>
                <a:gd name="T17" fmla="*/ 11 h 128"/>
                <a:gd name="T18" fmla="*/ 32 w 100"/>
                <a:gd name="T19" fmla="*/ 11 h 128"/>
                <a:gd name="T20" fmla="*/ 31 w 100"/>
                <a:gd name="T21" fmla="*/ 10 h 128"/>
                <a:gd name="T22" fmla="*/ 30 w 100"/>
                <a:gd name="T23" fmla="*/ 11 h 128"/>
                <a:gd name="T24" fmla="*/ 2 w 100"/>
                <a:gd name="T25" fmla="*/ 25 h 128"/>
                <a:gd name="T26" fmla="*/ 0 w 100"/>
                <a:gd name="T27" fmla="*/ 27 h 128"/>
                <a:gd name="T28" fmla="*/ 0 w 100"/>
                <a:gd name="T29" fmla="*/ 106 h 128"/>
                <a:gd name="T30" fmla="*/ 3 w 100"/>
                <a:gd name="T31" fmla="*/ 109 h 128"/>
                <a:gd name="T32" fmla="*/ 14 w 100"/>
                <a:gd name="T33" fmla="*/ 109 h 128"/>
                <a:gd name="T34" fmla="*/ 14 w 100"/>
                <a:gd name="T35" fmla="*/ 125 h 128"/>
                <a:gd name="T36" fmla="*/ 17 w 100"/>
                <a:gd name="T37" fmla="*/ 128 h 128"/>
                <a:gd name="T38" fmla="*/ 83 w 100"/>
                <a:gd name="T39" fmla="*/ 128 h 128"/>
                <a:gd name="T40" fmla="*/ 86 w 100"/>
                <a:gd name="T41" fmla="*/ 125 h 128"/>
                <a:gd name="T42" fmla="*/ 86 w 100"/>
                <a:gd name="T43" fmla="*/ 109 h 128"/>
                <a:gd name="T44" fmla="*/ 97 w 100"/>
                <a:gd name="T45" fmla="*/ 109 h 128"/>
                <a:gd name="T46" fmla="*/ 100 w 100"/>
                <a:gd name="T47" fmla="*/ 106 h 128"/>
                <a:gd name="T48" fmla="*/ 100 w 100"/>
                <a:gd name="T49" fmla="*/ 27 h 128"/>
                <a:gd name="T50" fmla="*/ 98 w 100"/>
                <a:gd name="T51" fmla="*/ 25 h 128"/>
                <a:gd name="T52" fmla="*/ 38 w 100"/>
                <a:gd name="T53" fmla="*/ 4 h 128"/>
                <a:gd name="T54" fmla="*/ 62 w 100"/>
                <a:gd name="T55" fmla="*/ 4 h 128"/>
                <a:gd name="T56" fmla="*/ 62 w 100"/>
                <a:gd name="T57" fmla="*/ 23 h 128"/>
                <a:gd name="T58" fmla="*/ 52 w 100"/>
                <a:gd name="T59" fmla="*/ 13 h 128"/>
                <a:gd name="T60" fmla="*/ 48 w 100"/>
                <a:gd name="T61" fmla="*/ 13 h 128"/>
                <a:gd name="T62" fmla="*/ 38 w 100"/>
                <a:gd name="T63" fmla="*/ 23 h 128"/>
                <a:gd name="T64" fmla="*/ 38 w 100"/>
                <a:gd name="T65" fmla="*/ 4 h 128"/>
                <a:gd name="T66" fmla="*/ 61 w 100"/>
                <a:gd name="T67" fmla="*/ 29 h 128"/>
                <a:gd name="T68" fmla="*/ 52 w 100"/>
                <a:gd name="T69" fmla="*/ 56 h 128"/>
                <a:gd name="T70" fmla="*/ 52 w 100"/>
                <a:gd name="T71" fmla="*/ 20 h 128"/>
                <a:gd name="T72" fmla="*/ 61 w 100"/>
                <a:gd name="T73" fmla="*/ 29 h 128"/>
                <a:gd name="T74" fmla="*/ 48 w 100"/>
                <a:gd name="T75" fmla="*/ 20 h 128"/>
                <a:gd name="T76" fmla="*/ 48 w 100"/>
                <a:gd name="T77" fmla="*/ 56 h 128"/>
                <a:gd name="T78" fmla="*/ 39 w 100"/>
                <a:gd name="T79" fmla="*/ 29 h 128"/>
                <a:gd name="T80" fmla="*/ 48 w 100"/>
                <a:gd name="T81" fmla="*/ 20 h 128"/>
                <a:gd name="T82" fmla="*/ 95 w 100"/>
                <a:gd name="T83" fmla="*/ 104 h 128"/>
                <a:gd name="T84" fmla="*/ 81 w 100"/>
                <a:gd name="T85" fmla="*/ 104 h 128"/>
                <a:gd name="T86" fmla="*/ 81 w 100"/>
                <a:gd name="T87" fmla="*/ 123 h 128"/>
                <a:gd name="T88" fmla="*/ 19 w 100"/>
                <a:gd name="T89" fmla="*/ 123 h 128"/>
                <a:gd name="T90" fmla="*/ 19 w 100"/>
                <a:gd name="T91" fmla="*/ 104 h 128"/>
                <a:gd name="T92" fmla="*/ 5 w 100"/>
                <a:gd name="T93" fmla="*/ 104 h 128"/>
                <a:gd name="T94" fmla="*/ 5 w 100"/>
                <a:gd name="T95" fmla="*/ 28 h 128"/>
                <a:gd name="T96" fmla="*/ 30 w 100"/>
                <a:gd name="T97" fmla="*/ 16 h 128"/>
                <a:gd name="T98" fmla="*/ 43 w 100"/>
                <a:gd name="T99" fmla="*/ 57 h 128"/>
                <a:gd name="T100" fmla="*/ 48 w 100"/>
                <a:gd name="T101" fmla="*/ 68 h 128"/>
                <a:gd name="T102" fmla="*/ 52 w 100"/>
                <a:gd name="T103" fmla="*/ 68 h 128"/>
                <a:gd name="T104" fmla="*/ 57 w 100"/>
                <a:gd name="T105" fmla="*/ 56 h 128"/>
                <a:gd name="T106" fmla="*/ 70 w 100"/>
                <a:gd name="T107" fmla="*/ 16 h 128"/>
                <a:gd name="T108" fmla="*/ 95 w 100"/>
                <a:gd name="T109" fmla="*/ 28 h 128"/>
                <a:gd name="T110" fmla="*/ 95 w 100"/>
                <a:gd name="T111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0" h="128">
                  <a:moveTo>
                    <a:pt x="98" y="25"/>
                  </a:move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0"/>
                    <a:pt x="68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1"/>
                    <a:pt x="66" y="0"/>
                    <a:pt x="6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3" y="1"/>
                    <a:pt x="33" y="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1"/>
                    <a:pt x="31" y="10"/>
                    <a:pt x="31" y="10"/>
                  </a:cubicBezTo>
                  <a:cubicBezTo>
                    <a:pt x="31" y="10"/>
                    <a:pt x="30" y="11"/>
                    <a:pt x="30" y="1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8"/>
                    <a:pt x="1" y="109"/>
                    <a:pt x="3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4" y="127"/>
                    <a:pt x="15" y="128"/>
                    <a:pt x="17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5" y="128"/>
                    <a:pt x="86" y="127"/>
                    <a:pt x="86" y="125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9" y="109"/>
                    <a:pt x="100" y="108"/>
                    <a:pt x="100" y="10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99" y="25"/>
                    <a:pt x="98" y="25"/>
                  </a:cubicBezTo>
                  <a:close/>
                  <a:moveTo>
                    <a:pt x="38" y="4"/>
                  </a:moveTo>
                  <a:cubicBezTo>
                    <a:pt x="62" y="4"/>
                    <a:pt x="62" y="4"/>
                    <a:pt x="62" y="4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49" y="12"/>
                    <a:pt x="48" y="13"/>
                  </a:cubicBezTo>
                  <a:cubicBezTo>
                    <a:pt x="38" y="23"/>
                    <a:pt x="38" y="23"/>
                    <a:pt x="38" y="23"/>
                  </a:cubicBezTo>
                  <a:lnTo>
                    <a:pt x="38" y="4"/>
                  </a:lnTo>
                  <a:close/>
                  <a:moveTo>
                    <a:pt x="61" y="29"/>
                  </a:moveTo>
                  <a:cubicBezTo>
                    <a:pt x="52" y="56"/>
                    <a:pt x="52" y="56"/>
                    <a:pt x="52" y="56"/>
                  </a:cubicBezTo>
                  <a:cubicBezTo>
                    <a:pt x="52" y="20"/>
                    <a:pt x="52" y="20"/>
                    <a:pt x="52" y="20"/>
                  </a:cubicBezTo>
                  <a:lnTo>
                    <a:pt x="61" y="29"/>
                  </a:lnTo>
                  <a:close/>
                  <a:moveTo>
                    <a:pt x="48" y="20"/>
                  </a:moveTo>
                  <a:cubicBezTo>
                    <a:pt x="48" y="56"/>
                    <a:pt x="48" y="56"/>
                    <a:pt x="48" y="56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48" y="20"/>
                  </a:lnTo>
                  <a:close/>
                  <a:moveTo>
                    <a:pt x="95" y="104"/>
                  </a:moveTo>
                  <a:cubicBezTo>
                    <a:pt x="81" y="104"/>
                    <a:pt x="81" y="104"/>
                    <a:pt x="81" y="104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9" y="70"/>
                    <a:pt x="51" y="70"/>
                    <a:pt x="52" y="68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95" y="28"/>
                    <a:pt x="95" y="28"/>
                    <a:pt x="95" y="28"/>
                  </a:cubicBezTo>
                  <a:lnTo>
                    <a:pt x="95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153"/>
            <p:cNvSpPr>
              <a:spLocks noChangeArrowheads="1"/>
            </p:cNvSpPr>
            <p:nvPr/>
          </p:nvSpPr>
          <p:spPr bwMode="auto">
            <a:xfrm>
              <a:off x="5953" y="429"/>
              <a:ext cx="10" cy="9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154"/>
            <p:cNvSpPr>
              <a:spLocks noChangeArrowheads="1"/>
            </p:cNvSpPr>
            <p:nvPr/>
          </p:nvSpPr>
          <p:spPr bwMode="auto">
            <a:xfrm>
              <a:off x="5953" y="384"/>
              <a:ext cx="10" cy="1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5"/>
            <p:cNvSpPr>
              <a:spLocks noEditPoints="1"/>
            </p:cNvSpPr>
            <p:nvPr/>
          </p:nvSpPr>
          <p:spPr bwMode="auto">
            <a:xfrm>
              <a:off x="5201" y="275"/>
              <a:ext cx="303" cy="130"/>
            </a:xfrm>
            <a:custGeom>
              <a:avLst/>
              <a:gdLst>
                <a:gd name="T0" fmla="*/ 8 w 128"/>
                <a:gd name="T1" fmla="*/ 52 h 55"/>
                <a:gd name="T2" fmla="*/ 29 w 128"/>
                <a:gd name="T3" fmla="*/ 55 h 55"/>
                <a:gd name="T4" fmla="*/ 84 w 128"/>
                <a:gd name="T5" fmla="*/ 50 h 55"/>
                <a:gd name="T6" fmla="*/ 86 w 128"/>
                <a:gd name="T7" fmla="*/ 49 h 55"/>
                <a:gd name="T8" fmla="*/ 86 w 128"/>
                <a:gd name="T9" fmla="*/ 53 h 55"/>
                <a:gd name="T10" fmla="*/ 88 w 128"/>
                <a:gd name="T11" fmla="*/ 55 h 55"/>
                <a:gd name="T12" fmla="*/ 126 w 128"/>
                <a:gd name="T13" fmla="*/ 55 h 55"/>
                <a:gd name="T14" fmla="*/ 128 w 128"/>
                <a:gd name="T15" fmla="*/ 53 h 55"/>
                <a:gd name="T16" fmla="*/ 128 w 128"/>
                <a:gd name="T17" fmla="*/ 30 h 55"/>
                <a:gd name="T18" fmla="*/ 120 w 128"/>
                <a:gd name="T19" fmla="*/ 7 h 55"/>
                <a:gd name="T20" fmla="*/ 118 w 128"/>
                <a:gd name="T21" fmla="*/ 6 h 55"/>
                <a:gd name="T22" fmla="*/ 88 w 128"/>
                <a:gd name="T23" fmla="*/ 15 h 55"/>
                <a:gd name="T24" fmla="*/ 86 w 128"/>
                <a:gd name="T25" fmla="*/ 12 h 55"/>
                <a:gd name="T26" fmla="*/ 86 w 128"/>
                <a:gd name="T27" fmla="*/ 11 h 55"/>
                <a:gd name="T28" fmla="*/ 86 w 128"/>
                <a:gd name="T29" fmla="*/ 11 h 55"/>
                <a:gd name="T30" fmla="*/ 86 w 128"/>
                <a:gd name="T31" fmla="*/ 9 h 55"/>
                <a:gd name="T32" fmla="*/ 86 w 128"/>
                <a:gd name="T33" fmla="*/ 8 h 55"/>
                <a:gd name="T34" fmla="*/ 85 w 128"/>
                <a:gd name="T35" fmla="*/ 5 h 55"/>
                <a:gd name="T36" fmla="*/ 77 w 128"/>
                <a:gd name="T37" fmla="*/ 0 h 55"/>
                <a:gd name="T38" fmla="*/ 76 w 128"/>
                <a:gd name="T39" fmla="*/ 0 h 55"/>
                <a:gd name="T40" fmla="*/ 74 w 128"/>
                <a:gd name="T41" fmla="*/ 0 h 55"/>
                <a:gd name="T42" fmla="*/ 72 w 128"/>
                <a:gd name="T43" fmla="*/ 1 h 55"/>
                <a:gd name="T44" fmla="*/ 59 w 128"/>
                <a:gd name="T45" fmla="*/ 11 h 55"/>
                <a:gd name="T46" fmla="*/ 34 w 128"/>
                <a:gd name="T47" fmla="*/ 26 h 55"/>
                <a:gd name="T48" fmla="*/ 8 w 128"/>
                <a:gd name="T49" fmla="*/ 32 h 55"/>
                <a:gd name="T50" fmla="*/ 0 w 128"/>
                <a:gd name="T51" fmla="*/ 41 h 55"/>
                <a:gd name="T52" fmla="*/ 0 w 128"/>
                <a:gd name="T53" fmla="*/ 41 h 55"/>
                <a:gd name="T54" fmla="*/ 0 w 128"/>
                <a:gd name="T55" fmla="*/ 41 h 55"/>
                <a:gd name="T56" fmla="*/ 0 w 128"/>
                <a:gd name="T57" fmla="*/ 42 h 55"/>
                <a:gd name="T58" fmla="*/ 8 w 128"/>
                <a:gd name="T59" fmla="*/ 52 h 55"/>
                <a:gd name="T60" fmla="*/ 5 w 128"/>
                <a:gd name="T61" fmla="*/ 42 h 55"/>
                <a:gd name="T62" fmla="*/ 34 w 128"/>
                <a:gd name="T63" fmla="*/ 31 h 55"/>
                <a:gd name="T64" fmla="*/ 61 w 128"/>
                <a:gd name="T65" fmla="*/ 14 h 55"/>
                <a:gd name="T66" fmla="*/ 74 w 128"/>
                <a:gd name="T67" fmla="*/ 5 h 55"/>
                <a:gd name="T68" fmla="*/ 76 w 128"/>
                <a:gd name="T69" fmla="*/ 5 h 55"/>
                <a:gd name="T70" fmla="*/ 76 w 128"/>
                <a:gd name="T71" fmla="*/ 5 h 55"/>
                <a:gd name="T72" fmla="*/ 76 w 128"/>
                <a:gd name="T73" fmla="*/ 5 h 55"/>
                <a:gd name="T74" fmla="*/ 77 w 128"/>
                <a:gd name="T75" fmla="*/ 5 h 55"/>
                <a:gd name="T76" fmla="*/ 81 w 128"/>
                <a:gd name="T77" fmla="*/ 7 h 55"/>
                <a:gd name="T78" fmla="*/ 81 w 128"/>
                <a:gd name="T79" fmla="*/ 8 h 55"/>
                <a:gd name="T80" fmla="*/ 81 w 128"/>
                <a:gd name="T81" fmla="*/ 9 h 55"/>
                <a:gd name="T82" fmla="*/ 81 w 128"/>
                <a:gd name="T83" fmla="*/ 10 h 55"/>
                <a:gd name="T84" fmla="*/ 81 w 128"/>
                <a:gd name="T85" fmla="*/ 12 h 55"/>
                <a:gd name="T86" fmla="*/ 88 w 128"/>
                <a:gd name="T87" fmla="*/ 19 h 55"/>
                <a:gd name="T88" fmla="*/ 116 w 128"/>
                <a:gd name="T89" fmla="*/ 12 h 55"/>
                <a:gd name="T90" fmla="*/ 118 w 128"/>
                <a:gd name="T91" fmla="*/ 11 h 55"/>
                <a:gd name="T92" fmla="*/ 118 w 128"/>
                <a:gd name="T93" fmla="*/ 12 h 55"/>
                <a:gd name="T94" fmla="*/ 123 w 128"/>
                <a:gd name="T95" fmla="*/ 34 h 55"/>
                <a:gd name="T96" fmla="*/ 123 w 128"/>
                <a:gd name="T97" fmla="*/ 51 h 55"/>
                <a:gd name="T98" fmla="*/ 90 w 128"/>
                <a:gd name="T99" fmla="*/ 51 h 55"/>
                <a:gd name="T100" fmla="*/ 90 w 128"/>
                <a:gd name="T101" fmla="*/ 47 h 55"/>
                <a:gd name="T102" fmla="*/ 88 w 128"/>
                <a:gd name="T103" fmla="*/ 44 h 55"/>
                <a:gd name="T104" fmla="*/ 87 w 128"/>
                <a:gd name="T105" fmla="*/ 45 h 55"/>
                <a:gd name="T106" fmla="*/ 29 w 128"/>
                <a:gd name="T107" fmla="*/ 51 h 55"/>
                <a:gd name="T108" fmla="*/ 10 w 128"/>
                <a:gd name="T109" fmla="*/ 48 h 55"/>
                <a:gd name="T110" fmla="*/ 5 w 128"/>
                <a:gd name="T111" fmla="*/ 43 h 55"/>
                <a:gd name="T112" fmla="*/ 5 w 128"/>
                <a:gd name="T113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55">
                  <a:moveTo>
                    <a:pt x="8" y="52"/>
                  </a:moveTo>
                  <a:cubicBezTo>
                    <a:pt x="13" y="54"/>
                    <a:pt x="20" y="55"/>
                    <a:pt x="29" y="55"/>
                  </a:cubicBezTo>
                  <a:cubicBezTo>
                    <a:pt x="37" y="55"/>
                    <a:pt x="55" y="53"/>
                    <a:pt x="84" y="50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4"/>
                    <a:pt x="87" y="55"/>
                    <a:pt x="88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7" y="55"/>
                    <a:pt x="128" y="54"/>
                    <a:pt x="128" y="53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7" y="18"/>
                    <a:pt x="121" y="8"/>
                    <a:pt x="120" y="7"/>
                  </a:cubicBezTo>
                  <a:cubicBezTo>
                    <a:pt x="120" y="6"/>
                    <a:pt x="119" y="6"/>
                    <a:pt x="118" y="6"/>
                  </a:cubicBezTo>
                  <a:cubicBezTo>
                    <a:pt x="112" y="8"/>
                    <a:pt x="96" y="15"/>
                    <a:pt x="88" y="15"/>
                  </a:cubicBezTo>
                  <a:cubicBezTo>
                    <a:pt x="87" y="15"/>
                    <a:pt x="86" y="14"/>
                    <a:pt x="86" y="12"/>
                  </a:cubicBezTo>
                  <a:cubicBezTo>
                    <a:pt x="86" y="12"/>
                    <a:pt x="86" y="12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0"/>
                    <a:pt x="86" y="10"/>
                    <a:pt x="86" y="9"/>
                  </a:cubicBezTo>
                  <a:cubicBezTo>
                    <a:pt x="86" y="9"/>
                    <a:pt x="86" y="8"/>
                    <a:pt x="86" y="8"/>
                  </a:cubicBezTo>
                  <a:cubicBezTo>
                    <a:pt x="86" y="7"/>
                    <a:pt x="85" y="6"/>
                    <a:pt x="85" y="5"/>
                  </a:cubicBezTo>
                  <a:cubicBezTo>
                    <a:pt x="83" y="2"/>
                    <a:pt x="80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5" y="0"/>
                    <a:pt x="74" y="0"/>
                  </a:cubicBezTo>
                  <a:cubicBezTo>
                    <a:pt x="73" y="1"/>
                    <a:pt x="72" y="1"/>
                    <a:pt x="72" y="1"/>
                  </a:cubicBezTo>
                  <a:cubicBezTo>
                    <a:pt x="68" y="3"/>
                    <a:pt x="64" y="7"/>
                    <a:pt x="59" y="11"/>
                  </a:cubicBezTo>
                  <a:cubicBezTo>
                    <a:pt x="50" y="17"/>
                    <a:pt x="39" y="25"/>
                    <a:pt x="34" y="26"/>
                  </a:cubicBezTo>
                  <a:cubicBezTo>
                    <a:pt x="20" y="28"/>
                    <a:pt x="13" y="30"/>
                    <a:pt x="8" y="32"/>
                  </a:cubicBezTo>
                  <a:cubicBezTo>
                    <a:pt x="3" y="34"/>
                    <a:pt x="1" y="37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0" y="48"/>
                    <a:pt x="5" y="51"/>
                    <a:pt x="8" y="52"/>
                  </a:cubicBezTo>
                  <a:close/>
                  <a:moveTo>
                    <a:pt x="5" y="42"/>
                  </a:moveTo>
                  <a:cubicBezTo>
                    <a:pt x="6" y="38"/>
                    <a:pt x="8" y="35"/>
                    <a:pt x="34" y="31"/>
                  </a:cubicBezTo>
                  <a:cubicBezTo>
                    <a:pt x="41" y="30"/>
                    <a:pt x="51" y="22"/>
                    <a:pt x="61" y="14"/>
                  </a:cubicBezTo>
                  <a:cubicBezTo>
                    <a:pt x="66" y="11"/>
                    <a:pt x="71" y="7"/>
                    <a:pt x="74" y="5"/>
                  </a:cubicBezTo>
                  <a:cubicBezTo>
                    <a:pt x="75" y="5"/>
                    <a:pt x="75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7" y="5"/>
                    <a:pt x="77" y="5"/>
                  </a:cubicBezTo>
                  <a:cubicBezTo>
                    <a:pt x="79" y="5"/>
                    <a:pt x="80" y="5"/>
                    <a:pt x="81" y="7"/>
                  </a:cubicBezTo>
                  <a:cubicBezTo>
                    <a:pt x="81" y="7"/>
                    <a:pt x="81" y="8"/>
                    <a:pt x="81" y="8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10"/>
                    <a:pt x="81" y="12"/>
                    <a:pt x="81" y="12"/>
                  </a:cubicBezTo>
                  <a:cubicBezTo>
                    <a:pt x="81" y="16"/>
                    <a:pt x="84" y="19"/>
                    <a:pt x="88" y="19"/>
                  </a:cubicBezTo>
                  <a:cubicBezTo>
                    <a:pt x="96" y="19"/>
                    <a:pt x="111" y="14"/>
                    <a:pt x="116" y="12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20" y="16"/>
                    <a:pt x="124" y="25"/>
                    <a:pt x="123" y="34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5"/>
                    <a:pt x="89" y="44"/>
                    <a:pt x="88" y="44"/>
                  </a:cubicBezTo>
                  <a:cubicBezTo>
                    <a:pt x="88" y="44"/>
                    <a:pt x="87" y="44"/>
                    <a:pt x="87" y="45"/>
                  </a:cubicBezTo>
                  <a:cubicBezTo>
                    <a:pt x="57" y="49"/>
                    <a:pt x="37" y="51"/>
                    <a:pt x="29" y="51"/>
                  </a:cubicBezTo>
                  <a:cubicBezTo>
                    <a:pt x="21" y="51"/>
                    <a:pt x="14" y="50"/>
                    <a:pt x="10" y="48"/>
                  </a:cubicBezTo>
                  <a:cubicBezTo>
                    <a:pt x="7" y="47"/>
                    <a:pt x="5" y="45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6"/>
            <p:cNvSpPr>
              <a:spLocks noEditPoints="1"/>
            </p:cNvSpPr>
            <p:nvPr/>
          </p:nvSpPr>
          <p:spPr bwMode="auto">
            <a:xfrm>
              <a:off x="4596" y="221"/>
              <a:ext cx="302" cy="239"/>
            </a:xfrm>
            <a:custGeom>
              <a:avLst/>
              <a:gdLst>
                <a:gd name="T0" fmla="*/ 128 w 128"/>
                <a:gd name="T1" fmla="*/ 23 h 101"/>
                <a:gd name="T2" fmla="*/ 127 w 128"/>
                <a:gd name="T3" fmla="*/ 21 h 101"/>
                <a:gd name="T4" fmla="*/ 107 w 128"/>
                <a:gd name="T5" fmla="*/ 1 h 101"/>
                <a:gd name="T6" fmla="*/ 106 w 128"/>
                <a:gd name="T7" fmla="*/ 0 h 101"/>
                <a:gd name="T8" fmla="*/ 78 w 128"/>
                <a:gd name="T9" fmla="*/ 0 h 101"/>
                <a:gd name="T10" fmla="*/ 76 w 128"/>
                <a:gd name="T11" fmla="*/ 3 h 101"/>
                <a:gd name="T12" fmla="*/ 64 w 128"/>
                <a:gd name="T13" fmla="*/ 15 h 101"/>
                <a:gd name="T14" fmla="*/ 52 w 128"/>
                <a:gd name="T15" fmla="*/ 3 h 101"/>
                <a:gd name="T16" fmla="*/ 50 w 128"/>
                <a:gd name="T17" fmla="*/ 0 h 101"/>
                <a:gd name="T18" fmla="*/ 22 w 128"/>
                <a:gd name="T19" fmla="*/ 0 h 101"/>
                <a:gd name="T20" fmla="*/ 21 w 128"/>
                <a:gd name="T21" fmla="*/ 1 h 101"/>
                <a:gd name="T22" fmla="*/ 1 w 128"/>
                <a:gd name="T23" fmla="*/ 21 h 101"/>
                <a:gd name="T24" fmla="*/ 0 w 128"/>
                <a:gd name="T25" fmla="*/ 23 h 101"/>
                <a:gd name="T26" fmla="*/ 1 w 128"/>
                <a:gd name="T27" fmla="*/ 25 h 101"/>
                <a:gd name="T28" fmla="*/ 21 w 128"/>
                <a:gd name="T29" fmla="*/ 45 h 101"/>
                <a:gd name="T30" fmla="*/ 24 w 128"/>
                <a:gd name="T31" fmla="*/ 45 h 101"/>
                <a:gd name="T32" fmla="*/ 27 w 128"/>
                <a:gd name="T33" fmla="*/ 41 h 101"/>
                <a:gd name="T34" fmla="*/ 27 w 128"/>
                <a:gd name="T35" fmla="*/ 98 h 101"/>
                <a:gd name="T36" fmla="*/ 30 w 128"/>
                <a:gd name="T37" fmla="*/ 101 h 101"/>
                <a:gd name="T38" fmla="*/ 98 w 128"/>
                <a:gd name="T39" fmla="*/ 101 h 101"/>
                <a:gd name="T40" fmla="*/ 101 w 128"/>
                <a:gd name="T41" fmla="*/ 98 h 101"/>
                <a:gd name="T42" fmla="*/ 101 w 128"/>
                <a:gd name="T43" fmla="*/ 41 h 101"/>
                <a:gd name="T44" fmla="*/ 104 w 128"/>
                <a:gd name="T45" fmla="*/ 45 h 101"/>
                <a:gd name="T46" fmla="*/ 107 w 128"/>
                <a:gd name="T47" fmla="*/ 45 h 101"/>
                <a:gd name="T48" fmla="*/ 127 w 128"/>
                <a:gd name="T49" fmla="*/ 25 h 101"/>
                <a:gd name="T50" fmla="*/ 128 w 128"/>
                <a:gd name="T51" fmla="*/ 23 h 101"/>
                <a:gd name="T52" fmla="*/ 106 w 128"/>
                <a:gd name="T53" fmla="*/ 40 h 101"/>
                <a:gd name="T54" fmla="*/ 101 w 128"/>
                <a:gd name="T55" fmla="*/ 35 h 101"/>
                <a:gd name="T56" fmla="*/ 101 w 128"/>
                <a:gd name="T57" fmla="*/ 35 h 101"/>
                <a:gd name="T58" fmla="*/ 100 w 128"/>
                <a:gd name="T59" fmla="*/ 34 h 101"/>
                <a:gd name="T60" fmla="*/ 98 w 128"/>
                <a:gd name="T61" fmla="*/ 34 h 101"/>
                <a:gd name="T62" fmla="*/ 96 w 128"/>
                <a:gd name="T63" fmla="*/ 36 h 101"/>
                <a:gd name="T64" fmla="*/ 96 w 128"/>
                <a:gd name="T65" fmla="*/ 96 h 101"/>
                <a:gd name="T66" fmla="*/ 32 w 128"/>
                <a:gd name="T67" fmla="*/ 96 h 101"/>
                <a:gd name="T68" fmla="*/ 32 w 128"/>
                <a:gd name="T69" fmla="*/ 36 h 101"/>
                <a:gd name="T70" fmla="*/ 30 w 128"/>
                <a:gd name="T71" fmla="*/ 34 h 101"/>
                <a:gd name="T72" fmla="*/ 28 w 128"/>
                <a:gd name="T73" fmla="*/ 34 h 101"/>
                <a:gd name="T74" fmla="*/ 27 w 128"/>
                <a:gd name="T75" fmla="*/ 35 h 101"/>
                <a:gd name="T76" fmla="*/ 27 w 128"/>
                <a:gd name="T77" fmla="*/ 35 h 101"/>
                <a:gd name="T78" fmla="*/ 22 w 128"/>
                <a:gd name="T79" fmla="*/ 40 h 101"/>
                <a:gd name="T80" fmla="*/ 6 w 128"/>
                <a:gd name="T81" fmla="*/ 23 h 101"/>
                <a:gd name="T82" fmla="*/ 23 w 128"/>
                <a:gd name="T83" fmla="*/ 5 h 101"/>
                <a:gd name="T84" fmla="*/ 48 w 128"/>
                <a:gd name="T85" fmla="*/ 5 h 101"/>
                <a:gd name="T86" fmla="*/ 48 w 128"/>
                <a:gd name="T87" fmla="*/ 6 h 101"/>
                <a:gd name="T88" fmla="*/ 64 w 128"/>
                <a:gd name="T89" fmla="*/ 19 h 101"/>
                <a:gd name="T90" fmla="*/ 80 w 128"/>
                <a:gd name="T91" fmla="*/ 6 h 101"/>
                <a:gd name="T92" fmla="*/ 80 w 128"/>
                <a:gd name="T93" fmla="*/ 5 h 101"/>
                <a:gd name="T94" fmla="*/ 105 w 128"/>
                <a:gd name="T95" fmla="*/ 5 h 101"/>
                <a:gd name="T96" fmla="*/ 122 w 128"/>
                <a:gd name="T97" fmla="*/ 23 h 101"/>
                <a:gd name="T98" fmla="*/ 106 w 128"/>
                <a:gd name="T99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01">
                  <a:moveTo>
                    <a:pt x="128" y="23"/>
                  </a:moveTo>
                  <a:cubicBezTo>
                    <a:pt x="128" y="22"/>
                    <a:pt x="128" y="22"/>
                    <a:pt x="127" y="2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7" y="1"/>
                    <a:pt x="106" y="0"/>
                    <a:pt x="10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3"/>
                  </a:cubicBezTo>
                  <a:cubicBezTo>
                    <a:pt x="76" y="9"/>
                    <a:pt x="70" y="15"/>
                    <a:pt x="64" y="15"/>
                  </a:cubicBezTo>
                  <a:cubicBezTo>
                    <a:pt x="58" y="15"/>
                    <a:pt x="52" y="9"/>
                    <a:pt x="52" y="3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1"/>
                    <a:pt x="21" y="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3" y="45"/>
                    <a:pt x="24" y="4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100"/>
                    <a:pt x="28" y="101"/>
                    <a:pt x="30" y="101"/>
                  </a:cubicBezTo>
                  <a:cubicBezTo>
                    <a:pt x="98" y="101"/>
                    <a:pt x="98" y="101"/>
                    <a:pt x="98" y="101"/>
                  </a:cubicBezTo>
                  <a:cubicBezTo>
                    <a:pt x="100" y="101"/>
                    <a:pt x="101" y="100"/>
                    <a:pt x="101" y="9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5" y="45"/>
                    <a:pt x="106" y="45"/>
                    <a:pt x="107" y="4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4"/>
                    <a:pt x="128" y="24"/>
                    <a:pt x="128" y="23"/>
                  </a:cubicBezTo>
                  <a:close/>
                  <a:moveTo>
                    <a:pt x="106" y="40"/>
                  </a:moveTo>
                  <a:cubicBezTo>
                    <a:pt x="101" y="35"/>
                    <a:pt x="101" y="35"/>
                    <a:pt x="101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99" y="34"/>
                    <a:pt x="98" y="34"/>
                  </a:cubicBezTo>
                  <a:cubicBezTo>
                    <a:pt x="97" y="34"/>
                    <a:pt x="96" y="35"/>
                    <a:pt x="96" y="3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5"/>
                    <a:pt x="31" y="34"/>
                    <a:pt x="30" y="34"/>
                  </a:cubicBezTo>
                  <a:cubicBezTo>
                    <a:pt x="29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14"/>
                    <a:pt x="56" y="19"/>
                    <a:pt x="64" y="19"/>
                  </a:cubicBezTo>
                  <a:cubicBezTo>
                    <a:pt x="72" y="19"/>
                    <a:pt x="79" y="14"/>
                    <a:pt x="80" y="6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22" y="23"/>
                    <a:pt x="122" y="23"/>
                    <a:pt x="122" y="23"/>
                  </a:cubicBezTo>
                  <a:lnTo>
                    <a:pt x="106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Oval 157"/>
            <p:cNvSpPr>
              <a:spLocks noChangeArrowheads="1"/>
            </p:cNvSpPr>
            <p:nvPr/>
          </p:nvSpPr>
          <p:spPr bwMode="auto">
            <a:xfrm>
              <a:off x="4153" y="247"/>
              <a:ext cx="17" cy="16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8"/>
            <p:cNvSpPr>
              <a:spLocks noEditPoints="1"/>
            </p:cNvSpPr>
            <p:nvPr/>
          </p:nvSpPr>
          <p:spPr bwMode="auto">
            <a:xfrm>
              <a:off x="3990" y="211"/>
              <a:ext cx="303" cy="258"/>
            </a:xfrm>
            <a:custGeom>
              <a:avLst/>
              <a:gdLst>
                <a:gd name="T0" fmla="*/ 118 w 128"/>
                <a:gd name="T1" fmla="*/ 2 h 109"/>
                <a:gd name="T2" fmla="*/ 116 w 128"/>
                <a:gd name="T3" fmla="*/ 0 h 109"/>
                <a:gd name="T4" fmla="*/ 12 w 128"/>
                <a:gd name="T5" fmla="*/ 0 h 109"/>
                <a:gd name="T6" fmla="*/ 10 w 128"/>
                <a:gd name="T7" fmla="*/ 2 h 109"/>
                <a:gd name="T8" fmla="*/ 0 w 128"/>
                <a:gd name="T9" fmla="*/ 106 h 109"/>
                <a:gd name="T10" fmla="*/ 2 w 128"/>
                <a:gd name="T11" fmla="*/ 109 h 109"/>
                <a:gd name="T12" fmla="*/ 57 w 128"/>
                <a:gd name="T13" fmla="*/ 109 h 109"/>
                <a:gd name="T14" fmla="*/ 59 w 128"/>
                <a:gd name="T15" fmla="*/ 107 h 109"/>
                <a:gd name="T16" fmla="*/ 64 w 128"/>
                <a:gd name="T17" fmla="*/ 81 h 109"/>
                <a:gd name="T18" fmla="*/ 69 w 128"/>
                <a:gd name="T19" fmla="*/ 107 h 109"/>
                <a:gd name="T20" fmla="*/ 71 w 128"/>
                <a:gd name="T21" fmla="*/ 109 h 109"/>
                <a:gd name="T22" fmla="*/ 126 w 128"/>
                <a:gd name="T23" fmla="*/ 109 h 109"/>
                <a:gd name="T24" fmla="*/ 128 w 128"/>
                <a:gd name="T25" fmla="*/ 107 h 109"/>
                <a:gd name="T26" fmla="*/ 118 w 128"/>
                <a:gd name="T27" fmla="*/ 2 h 109"/>
                <a:gd name="T28" fmla="*/ 114 w 128"/>
                <a:gd name="T29" fmla="*/ 5 h 109"/>
                <a:gd name="T30" fmla="*/ 117 w 128"/>
                <a:gd name="T31" fmla="*/ 42 h 109"/>
                <a:gd name="T32" fmla="*/ 116 w 128"/>
                <a:gd name="T33" fmla="*/ 42 h 109"/>
                <a:gd name="T34" fmla="*/ 106 w 128"/>
                <a:gd name="T35" fmla="*/ 39 h 109"/>
                <a:gd name="T36" fmla="*/ 97 w 128"/>
                <a:gd name="T37" fmla="*/ 29 h 109"/>
                <a:gd name="T38" fmla="*/ 91 w 128"/>
                <a:gd name="T39" fmla="*/ 14 h 109"/>
                <a:gd name="T40" fmla="*/ 89 w 128"/>
                <a:gd name="T41" fmla="*/ 6 h 109"/>
                <a:gd name="T42" fmla="*/ 89 w 128"/>
                <a:gd name="T43" fmla="*/ 5 h 109"/>
                <a:gd name="T44" fmla="*/ 114 w 128"/>
                <a:gd name="T45" fmla="*/ 5 h 109"/>
                <a:gd name="T46" fmla="*/ 14 w 128"/>
                <a:gd name="T47" fmla="*/ 5 h 109"/>
                <a:gd name="T48" fmla="*/ 39 w 128"/>
                <a:gd name="T49" fmla="*/ 5 h 109"/>
                <a:gd name="T50" fmla="*/ 39 w 128"/>
                <a:gd name="T51" fmla="*/ 6 h 109"/>
                <a:gd name="T52" fmla="*/ 37 w 128"/>
                <a:gd name="T53" fmla="*/ 14 h 109"/>
                <a:gd name="T54" fmla="*/ 31 w 128"/>
                <a:gd name="T55" fmla="*/ 29 h 109"/>
                <a:gd name="T56" fmla="*/ 22 w 128"/>
                <a:gd name="T57" fmla="*/ 39 h 109"/>
                <a:gd name="T58" fmla="*/ 12 w 128"/>
                <a:gd name="T59" fmla="*/ 42 h 109"/>
                <a:gd name="T60" fmla="*/ 11 w 128"/>
                <a:gd name="T61" fmla="*/ 42 h 109"/>
                <a:gd name="T62" fmla="*/ 14 w 128"/>
                <a:gd name="T63" fmla="*/ 5 h 109"/>
                <a:gd name="T64" fmla="*/ 55 w 128"/>
                <a:gd name="T65" fmla="*/ 104 h 109"/>
                <a:gd name="T66" fmla="*/ 5 w 128"/>
                <a:gd name="T67" fmla="*/ 104 h 109"/>
                <a:gd name="T68" fmla="*/ 6 w 128"/>
                <a:gd name="T69" fmla="*/ 94 h 109"/>
                <a:gd name="T70" fmla="*/ 57 w 128"/>
                <a:gd name="T71" fmla="*/ 94 h 109"/>
                <a:gd name="T72" fmla="*/ 55 w 128"/>
                <a:gd name="T73" fmla="*/ 104 h 109"/>
                <a:gd name="T74" fmla="*/ 66 w 128"/>
                <a:gd name="T75" fmla="*/ 68 h 109"/>
                <a:gd name="T76" fmla="*/ 64 w 128"/>
                <a:gd name="T77" fmla="*/ 67 h 109"/>
                <a:gd name="T78" fmla="*/ 62 w 128"/>
                <a:gd name="T79" fmla="*/ 68 h 109"/>
                <a:gd name="T80" fmla="*/ 58 w 128"/>
                <a:gd name="T81" fmla="*/ 89 h 109"/>
                <a:gd name="T82" fmla="*/ 6 w 128"/>
                <a:gd name="T83" fmla="*/ 89 h 109"/>
                <a:gd name="T84" fmla="*/ 10 w 128"/>
                <a:gd name="T85" fmla="*/ 46 h 109"/>
                <a:gd name="T86" fmla="*/ 12 w 128"/>
                <a:gd name="T87" fmla="*/ 46 h 109"/>
                <a:gd name="T88" fmla="*/ 43 w 128"/>
                <a:gd name="T89" fmla="*/ 6 h 109"/>
                <a:gd name="T90" fmla="*/ 43 w 128"/>
                <a:gd name="T91" fmla="*/ 5 h 109"/>
                <a:gd name="T92" fmla="*/ 62 w 128"/>
                <a:gd name="T93" fmla="*/ 5 h 109"/>
                <a:gd name="T94" fmla="*/ 62 w 128"/>
                <a:gd name="T95" fmla="*/ 47 h 109"/>
                <a:gd name="T96" fmla="*/ 64 w 128"/>
                <a:gd name="T97" fmla="*/ 49 h 109"/>
                <a:gd name="T98" fmla="*/ 66 w 128"/>
                <a:gd name="T99" fmla="*/ 47 h 109"/>
                <a:gd name="T100" fmla="*/ 66 w 128"/>
                <a:gd name="T101" fmla="*/ 5 h 109"/>
                <a:gd name="T102" fmla="*/ 84 w 128"/>
                <a:gd name="T103" fmla="*/ 5 h 109"/>
                <a:gd name="T104" fmla="*/ 85 w 128"/>
                <a:gd name="T105" fmla="*/ 6 h 109"/>
                <a:gd name="T106" fmla="*/ 116 w 128"/>
                <a:gd name="T107" fmla="*/ 46 h 109"/>
                <a:gd name="T108" fmla="*/ 118 w 128"/>
                <a:gd name="T109" fmla="*/ 46 h 109"/>
                <a:gd name="T110" fmla="*/ 122 w 128"/>
                <a:gd name="T111" fmla="*/ 89 h 109"/>
                <a:gd name="T112" fmla="*/ 70 w 128"/>
                <a:gd name="T113" fmla="*/ 89 h 109"/>
                <a:gd name="T114" fmla="*/ 66 w 128"/>
                <a:gd name="T115" fmla="*/ 68 h 109"/>
                <a:gd name="T116" fmla="*/ 73 w 128"/>
                <a:gd name="T117" fmla="*/ 104 h 109"/>
                <a:gd name="T118" fmla="*/ 71 w 128"/>
                <a:gd name="T119" fmla="*/ 94 h 109"/>
                <a:gd name="T120" fmla="*/ 122 w 128"/>
                <a:gd name="T121" fmla="*/ 94 h 109"/>
                <a:gd name="T122" fmla="*/ 123 w 128"/>
                <a:gd name="T123" fmla="*/ 104 h 109"/>
                <a:gd name="T124" fmla="*/ 73 w 128"/>
                <a:gd name="T125" fmla="*/ 10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" h="109">
                  <a:moveTo>
                    <a:pt x="118" y="2"/>
                  </a:moveTo>
                  <a:cubicBezTo>
                    <a:pt x="118" y="1"/>
                    <a:pt x="117" y="0"/>
                    <a:pt x="1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8"/>
                    <a:pt x="1" y="109"/>
                    <a:pt x="2" y="109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58" y="109"/>
                    <a:pt x="59" y="108"/>
                    <a:pt x="59" y="107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9" y="108"/>
                    <a:pt x="70" y="109"/>
                    <a:pt x="71" y="109"/>
                  </a:cubicBezTo>
                  <a:cubicBezTo>
                    <a:pt x="126" y="109"/>
                    <a:pt x="126" y="109"/>
                    <a:pt x="126" y="109"/>
                  </a:cubicBezTo>
                  <a:cubicBezTo>
                    <a:pt x="127" y="109"/>
                    <a:pt x="128" y="108"/>
                    <a:pt x="128" y="107"/>
                  </a:cubicBezTo>
                  <a:lnTo>
                    <a:pt x="118" y="2"/>
                  </a:lnTo>
                  <a:close/>
                  <a:moveTo>
                    <a:pt x="114" y="5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2" y="42"/>
                    <a:pt x="109" y="41"/>
                    <a:pt x="106" y="39"/>
                  </a:cubicBezTo>
                  <a:cubicBezTo>
                    <a:pt x="103" y="36"/>
                    <a:pt x="100" y="33"/>
                    <a:pt x="97" y="29"/>
                  </a:cubicBezTo>
                  <a:cubicBezTo>
                    <a:pt x="95" y="25"/>
                    <a:pt x="92" y="20"/>
                    <a:pt x="91" y="14"/>
                  </a:cubicBezTo>
                  <a:cubicBezTo>
                    <a:pt x="90" y="12"/>
                    <a:pt x="90" y="9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lnTo>
                    <a:pt x="114" y="5"/>
                  </a:lnTo>
                  <a:close/>
                  <a:moveTo>
                    <a:pt x="14" y="5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9"/>
                    <a:pt x="38" y="12"/>
                    <a:pt x="37" y="14"/>
                  </a:cubicBezTo>
                  <a:cubicBezTo>
                    <a:pt x="36" y="20"/>
                    <a:pt x="33" y="25"/>
                    <a:pt x="31" y="29"/>
                  </a:cubicBezTo>
                  <a:cubicBezTo>
                    <a:pt x="28" y="33"/>
                    <a:pt x="25" y="36"/>
                    <a:pt x="22" y="39"/>
                  </a:cubicBezTo>
                  <a:cubicBezTo>
                    <a:pt x="19" y="41"/>
                    <a:pt x="15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4" y="5"/>
                  </a:lnTo>
                  <a:close/>
                  <a:moveTo>
                    <a:pt x="5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57" y="94"/>
                    <a:pt x="57" y="94"/>
                    <a:pt x="57" y="94"/>
                  </a:cubicBezTo>
                  <a:lnTo>
                    <a:pt x="55" y="104"/>
                  </a:lnTo>
                  <a:close/>
                  <a:moveTo>
                    <a:pt x="66" y="68"/>
                  </a:moveTo>
                  <a:cubicBezTo>
                    <a:pt x="66" y="67"/>
                    <a:pt x="65" y="67"/>
                    <a:pt x="64" y="67"/>
                  </a:cubicBezTo>
                  <a:cubicBezTo>
                    <a:pt x="63" y="67"/>
                    <a:pt x="62" y="67"/>
                    <a:pt x="62" y="68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27" y="46"/>
                    <a:pt x="40" y="29"/>
                    <a:pt x="43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48"/>
                    <a:pt x="63" y="49"/>
                    <a:pt x="64" y="49"/>
                  </a:cubicBezTo>
                  <a:cubicBezTo>
                    <a:pt x="65" y="49"/>
                    <a:pt x="66" y="48"/>
                    <a:pt x="66" y="47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8" y="29"/>
                    <a:pt x="101" y="46"/>
                    <a:pt x="116" y="46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70" y="89"/>
                    <a:pt x="70" y="89"/>
                    <a:pt x="70" y="89"/>
                  </a:cubicBezTo>
                  <a:lnTo>
                    <a:pt x="66" y="68"/>
                  </a:lnTo>
                  <a:close/>
                  <a:moveTo>
                    <a:pt x="73" y="104"/>
                  </a:moveTo>
                  <a:cubicBezTo>
                    <a:pt x="71" y="94"/>
                    <a:pt x="71" y="94"/>
                    <a:pt x="71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3" y="104"/>
                    <a:pt x="123" y="104"/>
                    <a:pt x="123" y="104"/>
                  </a:cubicBezTo>
                  <a:lnTo>
                    <a:pt x="73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159"/>
            <p:cNvSpPr>
              <a:spLocks noChangeArrowheads="1"/>
            </p:cNvSpPr>
            <p:nvPr/>
          </p:nvSpPr>
          <p:spPr bwMode="auto">
            <a:xfrm>
              <a:off x="3531" y="384"/>
              <a:ext cx="10" cy="1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0"/>
            <p:cNvSpPr>
              <a:spLocks noEditPoints="1"/>
            </p:cNvSpPr>
            <p:nvPr/>
          </p:nvSpPr>
          <p:spPr bwMode="auto">
            <a:xfrm>
              <a:off x="3399" y="190"/>
              <a:ext cx="274" cy="303"/>
            </a:xfrm>
            <a:custGeom>
              <a:avLst/>
              <a:gdLst>
                <a:gd name="T0" fmla="*/ 114 w 116"/>
                <a:gd name="T1" fmla="*/ 14 h 128"/>
                <a:gd name="T2" fmla="*/ 79 w 116"/>
                <a:gd name="T3" fmla="*/ 14 h 128"/>
                <a:gd name="T4" fmla="*/ 79 w 116"/>
                <a:gd name="T5" fmla="*/ 6 h 128"/>
                <a:gd name="T6" fmla="*/ 73 w 116"/>
                <a:gd name="T7" fmla="*/ 0 h 128"/>
                <a:gd name="T8" fmla="*/ 43 w 116"/>
                <a:gd name="T9" fmla="*/ 0 h 128"/>
                <a:gd name="T10" fmla="*/ 37 w 116"/>
                <a:gd name="T11" fmla="*/ 6 h 128"/>
                <a:gd name="T12" fmla="*/ 37 w 116"/>
                <a:gd name="T13" fmla="*/ 14 h 128"/>
                <a:gd name="T14" fmla="*/ 2 w 116"/>
                <a:gd name="T15" fmla="*/ 14 h 128"/>
                <a:gd name="T16" fmla="*/ 0 w 116"/>
                <a:gd name="T17" fmla="*/ 17 h 128"/>
                <a:gd name="T18" fmla="*/ 0 w 116"/>
                <a:gd name="T19" fmla="*/ 65 h 128"/>
                <a:gd name="T20" fmla="*/ 6 w 116"/>
                <a:gd name="T21" fmla="*/ 71 h 128"/>
                <a:gd name="T22" fmla="*/ 8 w 116"/>
                <a:gd name="T23" fmla="*/ 71 h 128"/>
                <a:gd name="T24" fmla="*/ 8 w 116"/>
                <a:gd name="T25" fmla="*/ 122 h 128"/>
                <a:gd name="T26" fmla="*/ 14 w 116"/>
                <a:gd name="T27" fmla="*/ 128 h 128"/>
                <a:gd name="T28" fmla="*/ 102 w 116"/>
                <a:gd name="T29" fmla="*/ 128 h 128"/>
                <a:gd name="T30" fmla="*/ 108 w 116"/>
                <a:gd name="T31" fmla="*/ 122 h 128"/>
                <a:gd name="T32" fmla="*/ 108 w 116"/>
                <a:gd name="T33" fmla="*/ 71 h 128"/>
                <a:gd name="T34" fmla="*/ 110 w 116"/>
                <a:gd name="T35" fmla="*/ 71 h 128"/>
                <a:gd name="T36" fmla="*/ 116 w 116"/>
                <a:gd name="T37" fmla="*/ 65 h 128"/>
                <a:gd name="T38" fmla="*/ 116 w 116"/>
                <a:gd name="T39" fmla="*/ 17 h 128"/>
                <a:gd name="T40" fmla="*/ 114 w 116"/>
                <a:gd name="T41" fmla="*/ 14 h 128"/>
                <a:gd name="T42" fmla="*/ 42 w 116"/>
                <a:gd name="T43" fmla="*/ 4 h 128"/>
                <a:gd name="T44" fmla="*/ 74 w 116"/>
                <a:gd name="T45" fmla="*/ 4 h 128"/>
                <a:gd name="T46" fmla="*/ 74 w 116"/>
                <a:gd name="T47" fmla="*/ 14 h 128"/>
                <a:gd name="T48" fmla="*/ 42 w 116"/>
                <a:gd name="T49" fmla="*/ 14 h 128"/>
                <a:gd name="T50" fmla="*/ 42 w 116"/>
                <a:gd name="T51" fmla="*/ 4 h 128"/>
                <a:gd name="T52" fmla="*/ 104 w 116"/>
                <a:gd name="T53" fmla="*/ 123 h 128"/>
                <a:gd name="T54" fmla="*/ 12 w 116"/>
                <a:gd name="T55" fmla="*/ 123 h 128"/>
                <a:gd name="T56" fmla="*/ 12 w 116"/>
                <a:gd name="T57" fmla="*/ 71 h 128"/>
                <a:gd name="T58" fmla="*/ 45 w 116"/>
                <a:gd name="T59" fmla="*/ 71 h 128"/>
                <a:gd name="T60" fmla="*/ 45 w 116"/>
                <a:gd name="T61" fmla="*/ 92 h 128"/>
                <a:gd name="T62" fmla="*/ 51 w 116"/>
                <a:gd name="T63" fmla="*/ 98 h 128"/>
                <a:gd name="T64" fmla="*/ 65 w 116"/>
                <a:gd name="T65" fmla="*/ 98 h 128"/>
                <a:gd name="T66" fmla="*/ 71 w 116"/>
                <a:gd name="T67" fmla="*/ 92 h 128"/>
                <a:gd name="T68" fmla="*/ 71 w 116"/>
                <a:gd name="T69" fmla="*/ 71 h 128"/>
                <a:gd name="T70" fmla="*/ 104 w 116"/>
                <a:gd name="T71" fmla="*/ 71 h 128"/>
                <a:gd name="T72" fmla="*/ 104 w 116"/>
                <a:gd name="T73" fmla="*/ 123 h 128"/>
                <a:gd name="T74" fmla="*/ 49 w 116"/>
                <a:gd name="T75" fmla="*/ 93 h 128"/>
                <a:gd name="T76" fmla="*/ 49 w 116"/>
                <a:gd name="T77" fmla="*/ 71 h 128"/>
                <a:gd name="T78" fmla="*/ 67 w 116"/>
                <a:gd name="T79" fmla="*/ 71 h 128"/>
                <a:gd name="T80" fmla="*/ 67 w 116"/>
                <a:gd name="T81" fmla="*/ 93 h 128"/>
                <a:gd name="T82" fmla="*/ 49 w 116"/>
                <a:gd name="T83" fmla="*/ 93 h 128"/>
                <a:gd name="T84" fmla="*/ 111 w 116"/>
                <a:gd name="T85" fmla="*/ 66 h 128"/>
                <a:gd name="T86" fmla="*/ 5 w 116"/>
                <a:gd name="T87" fmla="*/ 66 h 128"/>
                <a:gd name="T88" fmla="*/ 5 w 116"/>
                <a:gd name="T89" fmla="*/ 19 h 128"/>
                <a:gd name="T90" fmla="*/ 111 w 116"/>
                <a:gd name="T91" fmla="*/ 19 h 128"/>
                <a:gd name="T92" fmla="*/ 111 w 116"/>
                <a:gd name="T9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28">
                  <a:moveTo>
                    <a:pt x="114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0" y="0"/>
                    <a:pt x="37" y="2"/>
                    <a:pt x="37" y="6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8"/>
                    <a:pt x="3" y="71"/>
                    <a:pt x="6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5"/>
                    <a:pt x="10" y="128"/>
                    <a:pt x="14" y="128"/>
                  </a:cubicBezTo>
                  <a:cubicBezTo>
                    <a:pt x="102" y="128"/>
                    <a:pt x="102" y="128"/>
                    <a:pt x="102" y="128"/>
                  </a:cubicBezTo>
                  <a:cubicBezTo>
                    <a:pt x="106" y="128"/>
                    <a:pt x="108" y="125"/>
                    <a:pt x="108" y="12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3" y="71"/>
                    <a:pt x="116" y="68"/>
                    <a:pt x="116" y="65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15"/>
                    <a:pt x="115" y="14"/>
                    <a:pt x="114" y="14"/>
                  </a:cubicBezTo>
                  <a:close/>
                  <a:moveTo>
                    <a:pt x="42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42" y="14"/>
                    <a:pt x="42" y="14"/>
                    <a:pt x="42" y="14"/>
                  </a:cubicBezTo>
                  <a:lnTo>
                    <a:pt x="42" y="4"/>
                  </a:lnTo>
                  <a:close/>
                  <a:moveTo>
                    <a:pt x="104" y="123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5"/>
                    <a:pt x="47" y="98"/>
                    <a:pt x="51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9" y="98"/>
                    <a:pt x="71" y="95"/>
                    <a:pt x="71" y="9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104" y="71"/>
                    <a:pt x="104" y="71"/>
                    <a:pt x="104" y="71"/>
                  </a:cubicBezTo>
                  <a:lnTo>
                    <a:pt x="104" y="123"/>
                  </a:lnTo>
                  <a:close/>
                  <a:moveTo>
                    <a:pt x="49" y="93"/>
                  </a:moveTo>
                  <a:cubicBezTo>
                    <a:pt x="49" y="71"/>
                    <a:pt x="49" y="71"/>
                    <a:pt x="49" y="71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49" y="93"/>
                  </a:lnTo>
                  <a:close/>
                  <a:moveTo>
                    <a:pt x="111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11" y="19"/>
                    <a:pt x="111" y="19"/>
                    <a:pt x="111" y="19"/>
                  </a:cubicBezTo>
                  <a:lnTo>
                    <a:pt x="111" y="6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1"/>
            <p:cNvSpPr>
              <a:spLocks noEditPoints="1"/>
            </p:cNvSpPr>
            <p:nvPr/>
          </p:nvSpPr>
          <p:spPr bwMode="auto">
            <a:xfrm>
              <a:off x="2841" y="190"/>
              <a:ext cx="180" cy="303"/>
            </a:xfrm>
            <a:custGeom>
              <a:avLst/>
              <a:gdLst>
                <a:gd name="T0" fmla="*/ 67 w 76"/>
                <a:gd name="T1" fmla="*/ 57 h 128"/>
                <a:gd name="T2" fmla="*/ 76 w 76"/>
                <a:gd name="T3" fmla="*/ 2 h 128"/>
                <a:gd name="T4" fmla="*/ 76 w 76"/>
                <a:gd name="T5" fmla="*/ 2 h 128"/>
                <a:gd name="T6" fmla="*/ 74 w 76"/>
                <a:gd name="T7" fmla="*/ 0 h 128"/>
                <a:gd name="T8" fmla="*/ 57 w 76"/>
                <a:gd name="T9" fmla="*/ 0 h 128"/>
                <a:gd name="T10" fmla="*/ 55 w 76"/>
                <a:gd name="T11" fmla="*/ 0 h 128"/>
                <a:gd name="T12" fmla="*/ 55 w 76"/>
                <a:gd name="T13" fmla="*/ 1 h 128"/>
                <a:gd name="T14" fmla="*/ 38 w 76"/>
                <a:gd name="T15" fmla="*/ 18 h 128"/>
                <a:gd name="T16" fmla="*/ 21 w 76"/>
                <a:gd name="T17" fmla="*/ 0 h 128"/>
                <a:gd name="T18" fmla="*/ 19 w 76"/>
                <a:gd name="T19" fmla="*/ 0 h 128"/>
                <a:gd name="T20" fmla="*/ 2 w 76"/>
                <a:gd name="T21" fmla="*/ 0 h 128"/>
                <a:gd name="T22" fmla="*/ 0 w 76"/>
                <a:gd name="T23" fmla="*/ 2 h 128"/>
                <a:gd name="T24" fmla="*/ 0 w 76"/>
                <a:gd name="T25" fmla="*/ 2 h 128"/>
                <a:gd name="T26" fmla="*/ 9 w 76"/>
                <a:gd name="T27" fmla="*/ 57 h 128"/>
                <a:gd name="T28" fmla="*/ 0 w 76"/>
                <a:gd name="T29" fmla="*/ 111 h 128"/>
                <a:gd name="T30" fmla="*/ 0 w 76"/>
                <a:gd name="T31" fmla="*/ 125 h 128"/>
                <a:gd name="T32" fmla="*/ 2 w 76"/>
                <a:gd name="T33" fmla="*/ 128 h 128"/>
                <a:gd name="T34" fmla="*/ 74 w 76"/>
                <a:gd name="T35" fmla="*/ 128 h 128"/>
                <a:gd name="T36" fmla="*/ 76 w 76"/>
                <a:gd name="T37" fmla="*/ 125 h 128"/>
                <a:gd name="T38" fmla="*/ 76 w 76"/>
                <a:gd name="T39" fmla="*/ 111 h 128"/>
                <a:gd name="T40" fmla="*/ 67 w 76"/>
                <a:gd name="T41" fmla="*/ 57 h 128"/>
                <a:gd name="T42" fmla="*/ 5 w 76"/>
                <a:gd name="T43" fmla="*/ 4 h 128"/>
                <a:gd name="T44" fmla="*/ 18 w 76"/>
                <a:gd name="T45" fmla="*/ 4 h 128"/>
                <a:gd name="T46" fmla="*/ 36 w 76"/>
                <a:gd name="T47" fmla="*/ 22 h 128"/>
                <a:gd name="T48" fmla="*/ 40 w 76"/>
                <a:gd name="T49" fmla="*/ 22 h 128"/>
                <a:gd name="T50" fmla="*/ 58 w 76"/>
                <a:gd name="T51" fmla="*/ 4 h 128"/>
                <a:gd name="T52" fmla="*/ 71 w 76"/>
                <a:gd name="T53" fmla="*/ 4 h 128"/>
                <a:gd name="T54" fmla="*/ 64 w 76"/>
                <a:gd name="T55" fmla="*/ 47 h 128"/>
                <a:gd name="T56" fmla="*/ 12 w 76"/>
                <a:gd name="T57" fmla="*/ 47 h 128"/>
                <a:gd name="T58" fmla="*/ 5 w 76"/>
                <a:gd name="T59" fmla="*/ 4 h 128"/>
                <a:gd name="T60" fmla="*/ 63 w 76"/>
                <a:gd name="T61" fmla="*/ 62 h 128"/>
                <a:gd name="T62" fmla="*/ 13 w 76"/>
                <a:gd name="T63" fmla="*/ 62 h 128"/>
                <a:gd name="T64" fmla="*/ 14 w 76"/>
                <a:gd name="T65" fmla="*/ 57 h 128"/>
                <a:gd name="T66" fmla="*/ 13 w 76"/>
                <a:gd name="T67" fmla="*/ 52 h 128"/>
                <a:gd name="T68" fmla="*/ 63 w 76"/>
                <a:gd name="T69" fmla="*/ 52 h 128"/>
                <a:gd name="T70" fmla="*/ 62 w 76"/>
                <a:gd name="T71" fmla="*/ 57 h 128"/>
                <a:gd name="T72" fmla="*/ 63 w 76"/>
                <a:gd name="T73" fmla="*/ 62 h 128"/>
                <a:gd name="T74" fmla="*/ 72 w 76"/>
                <a:gd name="T75" fmla="*/ 111 h 128"/>
                <a:gd name="T76" fmla="*/ 72 w 76"/>
                <a:gd name="T77" fmla="*/ 123 h 128"/>
                <a:gd name="T78" fmla="*/ 4 w 76"/>
                <a:gd name="T79" fmla="*/ 123 h 128"/>
                <a:gd name="T80" fmla="*/ 4 w 76"/>
                <a:gd name="T81" fmla="*/ 112 h 128"/>
                <a:gd name="T82" fmla="*/ 12 w 76"/>
                <a:gd name="T83" fmla="*/ 67 h 128"/>
                <a:gd name="T84" fmla="*/ 64 w 76"/>
                <a:gd name="T85" fmla="*/ 67 h 128"/>
                <a:gd name="T86" fmla="*/ 72 w 76"/>
                <a:gd name="T87" fmla="*/ 11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128">
                  <a:moveTo>
                    <a:pt x="67" y="57"/>
                  </a:move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5" y="128"/>
                    <a:pt x="76" y="127"/>
                    <a:pt x="76" y="125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67" y="57"/>
                    <a:pt x="67" y="57"/>
                    <a:pt x="67" y="57"/>
                  </a:cubicBezTo>
                  <a:close/>
                  <a:moveTo>
                    <a:pt x="5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7" y="23"/>
                    <a:pt x="39" y="23"/>
                    <a:pt x="40" y="22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12" y="47"/>
                    <a:pt x="12" y="47"/>
                    <a:pt x="12" y="47"/>
                  </a:cubicBezTo>
                  <a:lnTo>
                    <a:pt x="5" y="4"/>
                  </a:lnTo>
                  <a:close/>
                  <a:moveTo>
                    <a:pt x="63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7"/>
                    <a:pt x="62" y="57"/>
                    <a:pt x="62" y="57"/>
                  </a:cubicBezTo>
                  <a:lnTo>
                    <a:pt x="63" y="62"/>
                  </a:lnTo>
                  <a:close/>
                  <a:moveTo>
                    <a:pt x="72" y="111"/>
                  </a:moveTo>
                  <a:cubicBezTo>
                    <a:pt x="72" y="123"/>
                    <a:pt x="72" y="123"/>
                    <a:pt x="7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64" y="67"/>
                    <a:pt x="64" y="67"/>
                    <a:pt x="64" y="67"/>
                  </a:cubicBezTo>
                  <a:lnTo>
                    <a:pt x="72" y="11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2"/>
            <p:cNvSpPr>
              <a:spLocks noEditPoints="1"/>
            </p:cNvSpPr>
            <p:nvPr/>
          </p:nvSpPr>
          <p:spPr bwMode="auto">
            <a:xfrm>
              <a:off x="2174" y="242"/>
              <a:ext cx="303" cy="196"/>
            </a:xfrm>
            <a:custGeom>
              <a:avLst/>
              <a:gdLst>
                <a:gd name="T0" fmla="*/ 47 w 128"/>
                <a:gd name="T1" fmla="*/ 83 h 83"/>
                <a:gd name="T2" fmla="*/ 84 w 128"/>
                <a:gd name="T3" fmla="*/ 69 h 83"/>
                <a:gd name="T4" fmla="*/ 100 w 128"/>
                <a:gd name="T5" fmla="*/ 59 h 83"/>
                <a:gd name="T6" fmla="*/ 100 w 128"/>
                <a:gd name="T7" fmla="*/ 58 h 83"/>
                <a:gd name="T8" fmla="*/ 102 w 128"/>
                <a:gd name="T9" fmla="*/ 58 h 83"/>
                <a:gd name="T10" fmla="*/ 102 w 128"/>
                <a:gd name="T11" fmla="*/ 80 h 83"/>
                <a:gd name="T12" fmla="*/ 105 w 128"/>
                <a:gd name="T13" fmla="*/ 83 h 83"/>
                <a:gd name="T14" fmla="*/ 119 w 128"/>
                <a:gd name="T15" fmla="*/ 83 h 83"/>
                <a:gd name="T16" fmla="*/ 121 w 128"/>
                <a:gd name="T17" fmla="*/ 80 h 83"/>
                <a:gd name="T18" fmla="*/ 121 w 128"/>
                <a:gd name="T19" fmla="*/ 61 h 83"/>
                <a:gd name="T20" fmla="*/ 121 w 128"/>
                <a:gd name="T21" fmla="*/ 61 h 83"/>
                <a:gd name="T22" fmla="*/ 124 w 128"/>
                <a:gd name="T23" fmla="*/ 49 h 83"/>
                <a:gd name="T24" fmla="*/ 128 w 128"/>
                <a:gd name="T25" fmla="*/ 34 h 83"/>
                <a:gd name="T26" fmla="*/ 126 w 128"/>
                <a:gd name="T27" fmla="*/ 19 h 83"/>
                <a:gd name="T28" fmla="*/ 118 w 128"/>
                <a:gd name="T29" fmla="*/ 1 h 83"/>
                <a:gd name="T30" fmla="*/ 118 w 128"/>
                <a:gd name="T31" fmla="*/ 1 h 83"/>
                <a:gd name="T32" fmla="*/ 114 w 128"/>
                <a:gd name="T33" fmla="*/ 1 h 83"/>
                <a:gd name="T34" fmla="*/ 114 w 128"/>
                <a:gd name="T35" fmla="*/ 1 h 83"/>
                <a:gd name="T36" fmla="*/ 85 w 128"/>
                <a:gd name="T37" fmla="*/ 26 h 83"/>
                <a:gd name="T38" fmla="*/ 50 w 128"/>
                <a:gd name="T39" fmla="*/ 52 h 83"/>
                <a:gd name="T40" fmla="*/ 50 w 128"/>
                <a:gd name="T41" fmla="*/ 52 h 83"/>
                <a:gd name="T42" fmla="*/ 49 w 128"/>
                <a:gd name="T43" fmla="*/ 52 h 83"/>
                <a:gd name="T44" fmla="*/ 29 w 128"/>
                <a:gd name="T45" fmla="*/ 49 h 83"/>
                <a:gd name="T46" fmla="*/ 28 w 128"/>
                <a:gd name="T47" fmla="*/ 49 h 83"/>
                <a:gd name="T48" fmla="*/ 23 w 128"/>
                <a:gd name="T49" fmla="*/ 51 h 83"/>
                <a:gd name="T50" fmla="*/ 16 w 128"/>
                <a:gd name="T51" fmla="*/ 55 h 83"/>
                <a:gd name="T52" fmla="*/ 1 w 128"/>
                <a:gd name="T53" fmla="*/ 69 h 83"/>
                <a:gd name="T54" fmla="*/ 0 w 128"/>
                <a:gd name="T55" fmla="*/ 74 h 83"/>
                <a:gd name="T56" fmla="*/ 9 w 128"/>
                <a:gd name="T57" fmla="*/ 83 h 83"/>
                <a:gd name="T58" fmla="*/ 47 w 128"/>
                <a:gd name="T59" fmla="*/ 83 h 83"/>
                <a:gd name="T60" fmla="*/ 5 w 128"/>
                <a:gd name="T61" fmla="*/ 74 h 83"/>
                <a:gd name="T62" fmla="*/ 5 w 128"/>
                <a:gd name="T63" fmla="*/ 71 h 83"/>
                <a:gd name="T64" fmla="*/ 17 w 128"/>
                <a:gd name="T65" fmla="*/ 59 h 83"/>
                <a:gd name="T66" fmla="*/ 27 w 128"/>
                <a:gd name="T67" fmla="*/ 54 h 83"/>
                <a:gd name="T68" fmla="*/ 28 w 128"/>
                <a:gd name="T69" fmla="*/ 53 h 83"/>
                <a:gd name="T70" fmla="*/ 28 w 128"/>
                <a:gd name="T71" fmla="*/ 54 h 83"/>
                <a:gd name="T72" fmla="*/ 38 w 128"/>
                <a:gd name="T73" fmla="*/ 56 h 83"/>
                <a:gd name="T74" fmla="*/ 49 w 128"/>
                <a:gd name="T75" fmla="*/ 57 h 83"/>
                <a:gd name="T76" fmla="*/ 51 w 128"/>
                <a:gd name="T77" fmla="*/ 56 h 83"/>
                <a:gd name="T78" fmla="*/ 88 w 128"/>
                <a:gd name="T79" fmla="*/ 29 h 83"/>
                <a:gd name="T80" fmla="*/ 115 w 128"/>
                <a:gd name="T81" fmla="*/ 7 h 83"/>
                <a:gd name="T82" fmla="*/ 116 w 128"/>
                <a:gd name="T83" fmla="*/ 6 h 83"/>
                <a:gd name="T84" fmla="*/ 117 w 128"/>
                <a:gd name="T85" fmla="*/ 7 h 83"/>
                <a:gd name="T86" fmla="*/ 122 w 128"/>
                <a:gd name="T87" fmla="*/ 20 h 83"/>
                <a:gd name="T88" fmla="*/ 123 w 128"/>
                <a:gd name="T89" fmla="*/ 34 h 83"/>
                <a:gd name="T90" fmla="*/ 117 w 128"/>
                <a:gd name="T91" fmla="*/ 60 h 83"/>
                <a:gd name="T92" fmla="*/ 116 w 128"/>
                <a:gd name="T93" fmla="*/ 61 h 83"/>
                <a:gd name="T94" fmla="*/ 116 w 128"/>
                <a:gd name="T95" fmla="*/ 78 h 83"/>
                <a:gd name="T96" fmla="*/ 107 w 128"/>
                <a:gd name="T97" fmla="*/ 78 h 83"/>
                <a:gd name="T98" fmla="*/ 107 w 128"/>
                <a:gd name="T99" fmla="*/ 56 h 83"/>
                <a:gd name="T100" fmla="*/ 105 w 128"/>
                <a:gd name="T101" fmla="*/ 54 h 83"/>
                <a:gd name="T102" fmla="*/ 100 w 128"/>
                <a:gd name="T103" fmla="*/ 54 h 83"/>
                <a:gd name="T104" fmla="*/ 98 w 128"/>
                <a:gd name="T105" fmla="*/ 54 h 83"/>
                <a:gd name="T106" fmla="*/ 81 w 128"/>
                <a:gd name="T107" fmla="*/ 66 h 83"/>
                <a:gd name="T108" fmla="*/ 47 w 128"/>
                <a:gd name="T109" fmla="*/ 78 h 83"/>
                <a:gd name="T110" fmla="*/ 9 w 128"/>
                <a:gd name="T111" fmla="*/ 78 h 83"/>
                <a:gd name="T112" fmla="*/ 5 w 128"/>
                <a:gd name="T113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83">
                  <a:moveTo>
                    <a:pt x="47" y="83"/>
                  </a:moveTo>
                  <a:cubicBezTo>
                    <a:pt x="56" y="83"/>
                    <a:pt x="67" y="81"/>
                    <a:pt x="84" y="69"/>
                  </a:cubicBezTo>
                  <a:cubicBezTo>
                    <a:pt x="87" y="67"/>
                    <a:pt x="97" y="61"/>
                    <a:pt x="100" y="59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2" y="82"/>
                    <a:pt x="103" y="83"/>
                    <a:pt x="105" y="8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20" y="83"/>
                    <a:pt x="121" y="82"/>
                    <a:pt x="121" y="80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0"/>
                    <a:pt x="123" y="55"/>
                    <a:pt x="124" y="49"/>
                  </a:cubicBezTo>
                  <a:cubicBezTo>
                    <a:pt x="128" y="36"/>
                    <a:pt x="128" y="35"/>
                    <a:pt x="128" y="34"/>
                  </a:cubicBezTo>
                  <a:cubicBezTo>
                    <a:pt x="128" y="31"/>
                    <a:pt x="127" y="25"/>
                    <a:pt x="126" y="19"/>
                  </a:cubicBezTo>
                  <a:cubicBezTo>
                    <a:pt x="124" y="11"/>
                    <a:pt x="121" y="5"/>
                    <a:pt x="118" y="1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17" y="0"/>
                    <a:pt x="115" y="0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04" y="10"/>
                    <a:pt x="94" y="18"/>
                    <a:pt x="85" y="26"/>
                  </a:cubicBezTo>
                  <a:cubicBezTo>
                    <a:pt x="60" y="46"/>
                    <a:pt x="52" y="51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2" y="52"/>
                    <a:pt x="32" y="51"/>
                    <a:pt x="29" y="49"/>
                  </a:cubicBezTo>
                  <a:cubicBezTo>
                    <a:pt x="29" y="49"/>
                    <a:pt x="28" y="49"/>
                    <a:pt x="28" y="49"/>
                  </a:cubicBezTo>
                  <a:cubicBezTo>
                    <a:pt x="27" y="49"/>
                    <a:pt x="27" y="49"/>
                    <a:pt x="23" y="51"/>
                  </a:cubicBezTo>
                  <a:cubicBezTo>
                    <a:pt x="21" y="52"/>
                    <a:pt x="18" y="54"/>
                    <a:pt x="16" y="55"/>
                  </a:cubicBezTo>
                  <a:cubicBezTo>
                    <a:pt x="8" y="60"/>
                    <a:pt x="3" y="65"/>
                    <a:pt x="1" y="69"/>
                  </a:cubicBezTo>
                  <a:cubicBezTo>
                    <a:pt x="0" y="70"/>
                    <a:pt x="0" y="72"/>
                    <a:pt x="0" y="74"/>
                  </a:cubicBezTo>
                  <a:cubicBezTo>
                    <a:pt x="0" y="79"/>
                    <a:pt x="4" y="83"/>
                    <a:pt x="9" y="83"/>
                  </a:cubicBezTo>
                  <a:lnTo>
                    <a:pt x="47" y="83"/>
                  </a:lnTo>
                  <a:close/>
                  <a:moveTo>
                    <a:pt x="5" y="74"/>
                  </a:moveTo>
                  <a:cubicBezTo>
                    <a:pt x="5" y="73"/>
                    <a:pt x="5" y="72"/>
                    <a:pt x="5" y="71"/>
                  </a:cubicBezTo>
                  <a:cubicBezTo>
                    <a:pt x="7" y="68"/>
                    <a:pt x="11" y="64"/>
                    <a:pt x="17" y="59"/>
                  </a:cubicBezTo>
                  <a:cubicBezTo>
                    <a:pt x="21" y="57"/>
                    <a:pt x="25" y="55"/>
                    <a:pt x="27" y="54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1" y="55"/>
                    <a:pt x="34" y="56"/>
                    <a:pt x="38" y="56"/>
                  </a:cubicBezTo>
                  <a:cubicBezTo>
                    <a:pt x="43" y="57"/>
                    <a:pt x="47" y="57"/>
                    <a:pt x="49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2" y="56"/>
                    <a:pt x="56" y="55"/>
                    <a:pt x="88" y="29"/>
                  </a:cubicBezTo>
                  <a:cubicBezTo>
                    <a:pt x="99" y="20"/>
                    <a:pt x="109" y="11"/>
                    <a:pt x="115" y="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9" y="10"/>
                    <a:pt x="120" y="14"/>
                    <a:pt x="122" y="20"/>
                  </a:cubicBezTo>
                  <a:cubicBezTo>
                    <a:pt x="123" y="26"/>
                    <a:pt x="123" y="32"/>
                    <a:pt x="123" y="34"/>
                  </a:cubicBezTo>
                  <a:cubicBezTo>
                    <a:pt x="123" y="37"/>
                    <a:pt x="119" y="52"/>
                    <a:pt x="117" y="60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07" y="78"/>
                    <a:pt x="107" y="78"/>
                    <a:pt x="107" y="78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55"/>
                    <a:pt x="106" y="54"/>
                    <a:pt x="105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9" y="54"/>
                    <a:pt x="99" y="54"/>
                    <a:pt x="98" y="54"/>
                  </a:cubicBezTo>
                  <a:cubicBezTo>
                    <a:pt x="95" y="56"/>
                    <a:pt x="84" y="64"/>
                    <a:pt x="81" y="66"/>
                  </a:cubicBezTo>
                  <a:cubicBezTo>
                    <a:pt x="63" y="78"/>
                    <a:pt x="52" y="78"/>
                    <a:pt x="47" y="78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7" y="78"/>
                    <a:pt x="5" y="76"/>
                    <a:pt x="5" y="7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3"/>
            <p:cNvSpPr>
              <a:spLocks noEditPoints="1"/>
            </p:cNvSpPr>
            <p:nvPr/>
          </p:nvSpPr>
          <p:spPr bwMode="auto">
            <a:xfrm>
              <a:off x="1625" y="190"/>
              <a:ext cx="189" cy="303"/>
            </a:xfrm>
            <a:custGeom>
              <a:avLst/>
              <a:gdLst>
                <a:gd name="T0" fmla="*/ 80 w 80"/>
                <a:gd name="T1" fmla="*/ 111 h 128"/>
                <a:gd name="T2" fmla="*/ 71 w 80"/>
                <a:gd name="T3" fmla="*/ 72 h 128"/>
                <a:gd name="T4" fmla="*/ 71 w 80"/>
                <a:gd name="T5" fmla="*/ 58 h 128"/>
                <a:gd name="T6" fmla="*/ 77 w 80"/>
                <a:gd name="T7" fmla="*/ 31 h 128"/>
                <a:gd name="T8" fmla="*/ 77 w 80"/>
                <a:gd name="T9" fmla="*/ 30 h 128"/>
                <a:gd name="T10" fmla="*/ 74 w 80"/>
                <a:gd name="T11" fmla="*/ 28 h 128"/>
                <a:gd name="T12" fmla="*/ 74 w 80"/>
                <a:gd name="T13" fmla="*/ 28 h 128"/>
                <a:gd name="T14" fmla="*/ 59 w 80"/>
                <a:gd name="T15" fmla="*/ 17 h 128"/>
                <a:gd name="T16" fmla="*/ 59 w 80"/>
                <a:gd name="T17" fmla="*/ 2 h 128"/>
                <a:gd name="T18" fmla="*/ 57 w 80"/>
                <a:gd name="T19" fmla="*/ 0 h 128"/>
                <a:gd name="T20" fmla="*/ 55 w 80"/>
                <a:gd name="T21" fmla="*/ 2 h 128"/>
                <a:gd name="T22" fmla="*/ 55 w 80"/>
                <a:gd name="T23" fmla="*/ 15 h 128"/>
                <a:gd name="T24" fmla="*/ 40 w 80"/>
                <a:gd name="T25" fmla="*/ 27 h 128"/>
                <a:gd name="T26" fmla="*/ 25 w 80"/>
                <a:gd name="T27" fmla="*/ 16 h 128"/>
                <a:gd name="T28" fmla="*/ 25 w 80"/>
                <a:gd name="T29" fmla="*/ 2 h 128"/>
                <a:gd name="T30" fmla="*/ 23 w 80"/>
                <a:gd name="T31" fmla="*/ 0 h 128"/>
                <a:gd name="T32" fmla="*/ 21 w 80"/>
                <a:gd name="T33" fmla="*/ 2 h 128"/>
                <a:gd name="T34" fmla="*/ 21 w 80"/>
                <a:gd name="T35" fmla="*/ 17 h 128"/>
                <a:gd name="T36" fmla="*/ 6 w 80"/>
                <a:gd name="T37" fmla="*/ 28 h 128"/>
                <a:gd name="T38" fmla="*/ 6 w 80"/>
                <a:gd name="T39" fmla="*/ 28 h 128"/>
                <a:gd name="T40" fmla="*/ 6 w 80"/>
                <a:gd name="T41" fmla="*/ 28 h 128"/>
                <a:gd name="T42" fmla="*/ 3 w 80"/>
                <a:gd name="T43" fmla="*/ 30 h 128"/>
                <a:gd name="T44" fmla="*/ 3 w 80"/>
                <a:gd name="T45" fmla="*/ 31 h 128"/>
                <a:gd name="T46" fmla="*/ 3 w 80"/>
                <a:gd name="T47" fmla="*/ 31 h 128"/>
                <a:gd name="T48" fmla="*/ 3 w 80"/>
                <a:gd name="T49" fmla="*/ 31 h 128"/>
                <a:gd name="T50" fmla="*/ 9 w 80"/>
                <a:gd name="T51" fmla="*/ 58 h 128"/>
                <a:gd name="T52" fmla="*/ 9 w 80"/>
                <a:gd name="T53" fmla="*/ 72 h 128"/>
                <a:gd name="T54" fmla="*/ 0 w 80"/>
                <a:gd name="T55" fmla="*/ 111 h 128"/>
                <a:gd name="T56" fmla="*/ 0 w 80"/>
                <a:gd name="T57" fmla="*/ 111 h 128"/>
                <a:gd name="T58" fmla="*/ 0 w 80"/>
                <a:gd name="T59" fmla="*/ 125 h 128"/>
                <a:gd name="T60" fmla="*/ 2 w 80"/>
                <a:gd name="T61" fmla="*/ 128 h 128"/>
                <a:gd name="T62" fmla="*/ 78 w 80"/>
                <a:gd name="T63" fmla="*/ 128 h 128"/>
                <a:gd name="T64" fmla="*/ 80 w 80"/>
                <a:gd name="T65" fmla="*/ 125 h 128"/>
                <a:gd name="T66" fmla="*/ 80 w 80"/>
                <a:gd name="T67" fmla="*/ 111 h 128"/>
                <a:gd name="T68" fmla="*/ 80 w 80"/>
                <a:gd name="T69" fmla="*/ 111 h 128"/>
                <a:gd name="T70" fmla="*/ 4 w 80"/>
                <a:gd name="T71" fmla="*/ 123 h 128"/>
                <a:gd name="T72" fmla="*/ 4 w 80"/>
                <a:gd name="T73" fmla="*/ 112 h 128"/>
                <a:gd name="T74" fmla="*/ 14 w 80"/>
                <a:gd name="T75" fmla="*/ 72 h 128"/>
                <a:gd name="T76" fmla="*/ 14 w 80"/>
                <a:gd name="T77" fmla="*/ 58 h 128"/>
                <a:gd name="T78" fmla="*/ 8 w 80"/>
                <a:gd name="T79" fmla="*/ 32 h 128"/>
                <a:gd name="T80" fmla="*/ 10 w 80"/>
                <a:gd name="T81" fmla="*/ 32 h 128"/>
                <a:gd name="T82" fmla="*/ 19 w 80"/>
                <a:gd name="T83" fmla="*/ 28 h 128"/>
                <a:gd name="T84" fmla="*/ 22 w 80"/>
                <a:gd name="T85" fmla="*/ 24 h 128"/>
                <a:gd name="T86" fmla="*/ 23 w 80"/>
                <a:gd name="T87" fmla="*/ 23 h 128"/>
                <a:gd name="T88" fmla="*/ 25 w 80"/>
                <a:gd name="T89" fmla="*/ 24 h 128"/>
                <a:gd name="T90" fmla="*/ 40 w 80"/>
                <a:gd name="T91" fmla="*/ 32 h 128"/>
                <a:gd name="T92" fmla="*/ 55 w 80"/>
                <a:gd name="T93" fmla="*/ 24 h 128"/>
                <a:gd name="T94" fmla="*/ 57 w 80"/>
                <a:gd name="T95" fmla="*/ 23 h 128"/>
                <a:gd name="T96" fmla="*/ 58 w 80"/>
                <a:gd name="T97" fmla="*/ 24 h 128"/>
                <a:gd name="T98" fmla="*/ 61 w 80"/>
                <a:gd name="T99" fmla="*/ 28 h 128"/>
                <a:gd name="T100" fmla="*/ 70 w 80"/>
                <a:gd name="T101" fmla="*/ 32 h 128"/>
                <a:gd name="T102" fmla="*/ 72 w 80"/>
                <a:gd name="T103" fmla="*/ 32 h 128"/>
                <a:gd name="T104" fmla="*/ 66 w 80"/>
                <a:gd name="T105" fmla="*/ 58 h 128"/>
                <a:gd name="T106" fmla="*/ 66 w 80"/>
                <a:gd name="T107" fmla="*/ 73 h 128"/>
                <a:gd name="T108" fmla="*/ 75 w 80"/>
                <a:gd name="T109" fmla="*/ 111 h 128"/>
                <a:gd name="T110" fmla="*/ 76 w 80"/>
                <a:gd name="T111" fmla="*/ 123 h 128"/>
                <a:gd name="T112" fmla="*/ 4 w 80"/>
                <a:gd name="T11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" h="128">
                  <a:moveTo>
                    <a:pt x="80" y="11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0"/>
                    <a:pt x="77" y="30"/>
                  </a:cubicBezTo>
                  <a:cubicBezTo>
                    <a:pt x="77" y="29"/>
                    <a:pt x="76" y="28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7" y="28"/>
                    <a:pt x="60" y="23"/>
                    <a:pt x="59" y="17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8" y="0"/>
                    <a:pt x="57" y="0"/>
                  </a:cubicBezTo>
                  <a:cubicBezTo>
                    <a:pt x="56" y="0"/>
                    <a:pt x="55" y="1"/>
                    <a:pt x="55" y="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4" y="22"/>
                    <a:pt x="46" y="27"/>
                    <a:pt x="40" y="27"/>
                  </a:cubicBezTo>
                  <a:cubicBezTo>
                    <a:pt x="34" y="27"/>
                    <a:pt x="26" y="22"/>
                    <a:pt x="25" y="16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23"/>
                    <a:pt x="13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3" y="29"/>
                    <a:pt x="3" y="30"/>
                  </a:cubicBezTo>
                  <a:cubicBezTo>
                    <a:pt x="3" y="30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9" y="128"/>
                    <a:pt x="80" y="127"/>
                    <a:pt x="80" y="125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lose/>
                  <a:moveTo>
                    <a:pt x="4" y="123"/>
                  </a:moveTo>
                  <a:cubicBezTo>
                    <a:pt x="4" y="112"/>
                    <a:pt x="4" y="112"/>
                    <a:pt x="4" y="11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3" y="32"/>
                    <a:pt x="16" y="30"/>
                    <a:pt x="19" y="28"/>
                  </a:cubicBezTo>
                  <a:cubicBezTo>
                    <a:pt x="20" y="27"/>
                    <a:pt x="21" y="26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8" y="29"/>
                    <a:pt x="34" y="32"/>
                    <a:pt x="40" y="32"/>
                  </a:cubicBezTo>
                  <a:cubicBezTo>
                    <a:pt x="46" y="32"/>
                    <a:pt x="52" y="29"/>
                    <a:pt x="55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4" y="30"/>
                    <a:pt x="67" y="32"/>
                    <a:pt x="70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6" y="123"/>
                    <a:pt x="76" y="123"/>
                    <a:pt x="76" y="123"/>
                  </a:cubicBezTo>
                  <a:lnTo>
                    <a:pt x="4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4"/>
            <p:cNvSpPr>
              <a:spLocks noEditPoints="1"/>
            </p:cNvSpPr>
            <p:nvPr/>
          </p:nvSpPr>
          <p:spPr bwMode="auto">
            <a:xfrm>
              <a:off x="963" y="188"/>
              <a:ext cx="303" cy="303"/>
            </a:xfrm>
            <a:custGeom>
              <a:avLst/>
              <a:gdLst>
                <a:gd name="T0" fmla="*/ 126 w 128"/>
                <a:gd name="T1" fmla="*/ 120 h 128"/>
                <a:gd name="T2" fmla="*/ 128 w 128"/>
                <a:gd name="T3" fmla="*/ 117 h 128"/>
                <a:gd name="T4" fmla="*/ 128 w 128"/>
                <a:gd name="T5" fmla="*/ 116 h 128"/>
                <a:gd name="T6" fmla="*/ 118 w 128"/>
                <a:gd name="T7" fmla="*/ 3 h 128"/>
                <a:gd name="T8" fmla="*/ 115 w 128"/>
                <a:gd name="T9" fmla="*/ 1 h 128"/>
                <a:gd name="T10" fmla="*/ 99 w 128"/>
                <a:gd name="T11" fmla="*/ 7 h 128"/>
                <a:gd name="T12" fmla="*/ 64 w 128"/>
                <a:gd name="T13" fmla="*/ 10 h 128"/>
                <a:gd name="T14" fmla="*/ 29 w 128"/>
                <a:gd name="T15" fmla="*/ 7 h 128"/>
                <a:gd name="T16" fmla="*/ 14 w 128"/>
                <a:gd name="T17" fmla="*/ 1 h 128"/>
                <a:gd name="T18" fmla="*/ 12 w 128"/>
                <a:gd name="T19" fmla="*/ 1 h 128"/>
                <a:gd name="T20" fmla="*/ 10 w 128"/>
                <a:gd name="T21" fmla="*/ 3 h 128"/>
                <a:gd name="T22" fmla="*/ 10 w 128"/>
                <a:gd name="T23" fmla="*/ 3 h 128"/>
                <a:gd name="T24" fmla="*/ 0 w 128"/>
                <a:gd name="T25" fmla="*/ 116 h 128"/>
                <a:gd name="T26" fmla="*/ 0 w 128"/>
                <a:gd name="T27" fmla="*/ 117 h 128"/>
                <a:gd name="T28" fmla="*/ 2 w 128"/>
                <a:gd name="T29" fmla="*/ 120 h 128"/>
                <a:gd name="T30" fmla="*/ 6 w 128"/>
                <a:gd name="T31" fmla="*/ 123 h 128"/>
                <a:gd name="T32" fmla="*/ 20 w 128"/>
                <a:gd name="T33" fmla="*/ 126 h 128"/>
                <a:gd name="T34" fmla="*/ 64 w 128"/>
                <a:gd name="T35" fmla="*/ 128 h 128"/>
                <a:gd name="T36" fmla="*/ 108 w 128"/>
                <a:gd name="T37" fmla="*/ 126 h 128"/>
                <a:gd name="T38" fmla="*/ 122 w 128"/>
                <a:gd name="T39" fmla="*/ 123 h 128"/>
                <a:gd name="T40" fmla="*/ 126 w 128"/>
                <a:gd name="T41" fmla="*/ 120 h 128"/>
                <a:gd name="T42" fmla="*/ 14 w 128"/>
                <a:gd name="T43" fmla="*/ 7 h 128"/>
                <a:gd name="T44" fmla="*/ 16 w 128"/>
                <a:gd name="T45" fmla="*/ 8 h 128"/>
                <a:gd name="T46" fmla="*/ 28 w 128"/>
                <a:gd name="T47" fmla="*/ 11 h 128"/>
                <a:gd name="T48" fmla="*/ 64 w 128"/>
                <a:gd name="T49" fmla="*/ 14 h 128"/>
                <a:gd name="T50" fmla="*/ 100 w 128"/>
                <a:gd name="T51" fmla="*/ 11 h 128"/>
                <a:gd name="T52" fmla="*/ 112 w 128"/>
                <a:gd name="T53" fmla="*/ 8 h 128"/>
                <a:gd name="T54" fmla="*/ 114 w 128"/>
                <a:gd name="T55" fmla="*/ 7 h 128"/>
                <a:gd name="T56" fmla="*/ 116 w 128"/>
                <a:gd name="T57" fmla="*/ 29 h 128"/>
                <a:gd name="T58" fmla="*/ 115 w 128"/>
                <a:gd name="T59" fmla="*/ 30 h 128"/>
                <a:gd name="T60" fmla="*/ 64 w 128"/>
                <a:gd name="T61" fmla="*/ 37 h 128"/>
                <a:gd name="T62" fmla="*/ 13 w 128"/>
                <a:gd name="T63" fmla="*/ 30 h 128"/>
                <a:gd name="T64" fmla="*/ 12 w 128"/>
                <a:gd name="T65" fmla="*/ 29 h 128"/>
                <a:gd name="T66" fmla="*/ 14 w 128"/>
                <a:gd name="T67" fmla="*/ 7 h 128"/>
                <a:gd name="T68" fmla="*/ 104 w 128"/>
                <a:gd name="T69" fmla="*/ 122 h 128"/>
                <a:gd name="T70" fmla="*/ 64 w 128"/>
                <a:gd name="T71" fmla="*/ 124 h 128"/>
                <a:gd name="T72" fmla="*/ 24 w 128"/>
                <a:gd name="T73" fmla="*/ 122 h 128"/>
                <a:gd name="T74" fmla="*/ 5 w 128"/>
                <a:gd name="T75" fmla="*/ 117 h 128"/>
                <a:gd name="T76" fmla="*/ 5 w 128"/>
                <a:gd name="T77" fmla="*/ 117 h 128"/>
                <a:gd name="T78" fmla="*/ 12 w 128"/>
                <a:gd name="T79" fmla="*/ 34 h 128"/>
                <a:gd name="T80" fmla="*/ 13 w 128"/>
                <a:gd name="T81" fmla="*/ 35 h 128"/>
                <a:gd name="T82" fmla="*/ 64 w 128"/>
                <a:gd name="T83" fmla="*/ 41 h 128"/>
                <a:gd name="T84" fmla="*/ 115 w 128"/>
                <a:gd name="T85" fmla="*/ 35 h 128"/>
                <a:gd name="T86" fmla="*/ 116 w 128"/>
                <a:gd name="T87" fmla="*/ 34 h 128"/>
                <a:gd name="T88" fmla="*/ 123 w 128"/>
                <a:gd name="T89" fmla="*/ 117 h 128"/>
                <a:gd name="T90" fmla="*/ 123 w 128"/>
                <a:gd name="T91" fmla="*/ 117 h 128"/>
                <a:gd name="T92" fmla="*/ 104 w 128"/>
                <a:gd name="T93" fmla="*/ 1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8">
                  <a:moveTo>
                    <a:pt x="126" y="120"/>
                  </a:moveTo>
                  <a:cubicBezTo>
                    <a:pt x="128" y="119"/>
                    <a:pt x="128" y="118"/>
                    <a:pt x="128" y="117"/>
                  </a:cubicBezTo>
                  <a:cubicBezTo>
                    <a:pt x="128" y="117"/>
                    <a:pt x="128" y="116"/>
                    <a:pt x="128" y="116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1"/>
                    <a:pt x="116" y="0"/>
                    <a:pt x="115" y="1"/>
                  </a:cubicBezTo>
                  <a:cubicBezTo>
                    <a:pt x="113" y="3"/>
                    <a:pt x="108" y="5"/>
                    <a:pt x="99" y="7"/>
                  </a:cubicBezTo>
                  <a:cubicBezTo>
                    <a:pt x="89" y="9"/>
                    <a:pt x="77" y="10"/>
                    <a:pt x="64" y="10"/>
                  </a:cubicBezTo>
                  <a:cubicBezTo>
                    <a:pt x="51" y="10"/>
                    <a:pt x="39" y="9"/>
                    <a:pt x="29" y="7"/>
                  </a:cubicBezTo>
                  <a:cubicBezTo>
                    <a:pt x="20" y="5"/>
                    <a:pt x="15" y="3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8"/>
                    <a:pt x="0" y="119"/>
                    <a:pt x="2" y="120"/>
                  </a:cubicBezTo>
                  <a:cubicBezTo>
                    <a:pt x="3" y="121"/>
                    <a:pt x="5" y="122"/>
                    <a:pt x="6" y="123"/>
                  </a:cubicBezTo>
                  <a:cubicBezTo>
                    <a:pt x="10" y="124"/>
                    <a:pt x="14" y="125"/>
                    <a:pt x="20" y="126"/>
                  </a:cubicBezTo>
                  <a:cubicBezTo>
                    <a:pt x="32" y="128"/>
                    <a:pt x="47" y="128"/>
                    <a:pt x="64" y="128"/>
                  </a:cubicBezTo>
                  <a:cubicBezTo>
                    <a:pt x="81" y="128"/>
                    <a:pt x="96" y="128"/>
                    <a:pt x="108" y="126"/>
                  </a:cubicBezTo>
                  <a:cubicBezTo>
                    <a:pt x="114" y="125"/>
                    <a:pt x="118" y="124"/>
                    <a:pt x="122" y="123"/>
                  </a:cubicBezTo>
                  <a:cubicBezTo>
                    <a:pt x="123" y="122"/>
                    <a:pt x="125" y="121"/>
                    <a:pt x="126" y="120"/>
                  </a:cubicBezTo>
                  <a:close/>
                  <a:moveTo>
                    <a:pt x="14" y="7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9" y="9"/>
                    <a:pt x="23" y="10"/>
                    <a:pt x="28" y="11"/>
                  </a:cubicBezTo>
                  <a:cubicBezTo>
                    <a:pt x="38" y="13"/>
                    <a:pt x="51" y="14"/>
                    <a:pt x="64" y="14"/>
                  </a:cubicBezTo>
                  <a:cubicBezTo>
                    <a:pt x="77" y="14"/>
                    <a:pt x="90" y="13"/>
                    <a:pt x="100" y="11"/>
                  </a:cubicBezTo>
                  <a:cubicBezTo>
                    <a:pt x="105" y="10"/>
                    <a:pt x="109" y="9"/>
                    <a:pt x="112" y="8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01" y="34"/>
                    <a:pt x="83" y="37"/>
                    <a:pt x="64" y="37"/>
                  </a:cubicBezTo>
                  <a:cubicBezTo>
                    <a:pt x="45" y="37"/>
                    <a:pt x="27" y="34"/>
                    <a:pt x="13" y="30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14" y="7"/>
                  </a:lnTo>
                  <a:close/>
                  <a:moveTo>
                    <a:pt x="104" y="122"/>
                  </a:moveTo>
                  <a:cubicBezTo>
                    <a:pt x="93" y="123"/>
                    <a:pt x="79" y="124"/>
                    <a:pt x="64" y="124"/>
                  </a:cubicBezTo>
                  <a:cubicBezTo>
                    <a:pt x="49" y="124"/>
                    <a:pt x="35" y="123"/>
                    <a:pt x="24" y="122"/>
                  </a:cubicBezTo>
                  <a:cubicBezTo>
                    <a:pt x="12" y="120"/>
                    <a:pt x="7" y="118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28" y="39"/>
                    <a:pt x="45" y="41"/>
                    <a:pt x="64" y="41"/>
                  </a:cubicBezTo>
                  <a:cubicBezTo>
                    <a:pt x="83" y="41"/>
                    <a:pt x="100" y="39"/>
                    <a:pt x="115" y="35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1" y="118"/>
                    <a:pt x="116" y="120"/>
                    <a:pt x="104" y="1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5"/>
            <p:cNvSpPr>
              <a:spLocks noEditPoints="1"/>
            </p:cNvSpPr>
            <p:nvPr/>
          </p:nvSpPr>
          <p:spPr bwMode="auto">
            <a:xfrm>
              <a:off x="358" y="202"/>
              <a:ext cx="302" cy="277"/>
            </a:xfrm>
            <a:custGeom>
              <a:avLst/>
              <a:gdLst>
                <a:gd name="T0" fmla="*/ 128 w 128"/>
                <a:gd name="T1" fmla="*/ 63 h 117"/>
                <a:gd name="T2" fmla="*/ 109 w 128"/>
                <a:gd name="T3" fmla="*/ 24 h 117"/>
                <a:gd name="T4" fmla="*/ 64 w 128"/>
                <a:gd name="T5" fmla="*/ 0 h 117"/>
                <a:gd name="T6" fmla="*/ 19 w 128"/>
                <a:gd name="T7" fmla="*/ 24 h 117"/>
                <a:gd name="T8" fmla="*/ 0 w 128"/>
                <a:gd name="T9" fmla="*/ 63 h 117"/>
                <a:gd name="T10" fmla="*/ 0 w 128"/>
                <a:gd name="T11" fmla="*/ 87 h 117"/>
                <a:gd name="T12" fmla="*/ 31 w 128"/>
                <a:gd name="T13" fmla="*/ 117 h 117"/>
                <a:gd name="T14" fmla="*/ 97 w 128"/>
                <a:gd name="T15" fmla="*/ 117 h 117"/>
                <a:gd name="T16" fmla="*/ 119 w 128"/>
                <a:gd name="T17" fmla="*/ 108 h 117"/>
                <a:gd name="T18" fmla="*/ 128 w 128"/>
                <a:gd name="T19" fmla="*/ 87 h 117"/>
                <a:gd name="T20" fmla="*/ 128 w 128"/>
                <a:gd name="T21" fmla="*/ 63 h 117"/>
                <a:gd name="T22" fmla="*/ 97 w 128"/>
                <a:gd name="T23" fmla="*/ 113 h 117"/>
                <a:gd name="T24" fmla="*/ 31 w 128"/>
                <a:gd name="T25" fmla="*/ 113 h 117"/>
                <a:gd name="T26" fmla="*/ 5 w 128"/>
                <a:gd name="T27" fmla="*/ 87 h 117"/>
                <a:gd name="T28" fmla="*/ 5 w 128"/>
                <a:gd name="T29" fmla="*/ 63 h 117"/>
                <a:gd name="T30" fmla="*/ 23 w 128"/>
                <a:gd name="T31" fmla="*/ 27 h 117"/>
                <a:gd name="T32" fmla="*/ 64 w 128"/>
                <a:gd name="T33" fmla="*/ 4 h 117"/>
                <a:gd name="T34" fmla="*/ 105 w 128"/>
                <a:gd name="T35" fmla="*/ 27 h 117"/>
                <a:gd name="T36" fmla="*/ 123 w 128"/>
                <a:gd name="T37" fmla="*/ 63 h 117"/>
                <a:gd name="T38" fmla="*/ 123 w 128"/>
                <a:gd name="T39" fmla="*/ 87 h 117"/>
                <a:gd name="T40" fmla="*/ 97 w 128"/>
                <a:gd name="T41" fmla="*/ 11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17">
                  <a:moveTo>
                    <a:pt x="128" y="63"/>
                  </a:moveTo>
                  <a:cubicBezTo>
                    <a:pt x="128" y="52"/>
                    <a:pt x="120" y="36"/>
                    <a:pt x="109" y="24"/>
                  </a:cubicBezTo>
                  <a:cubicBezTo>
                    <a:pt x="95" y="8"/>
                    <a:pt x="80" y="0"/>
                    <a:pt x="64" y="0"/>
                  </a:cubicBezTo>
                  <a:cubicBezTo>
                    <a:pt x="48" y="0"/>
                    <a:pt x="33" y="8"/>
                    <a:pt x="19" y="24"/>
                  </a:cubicBezTo>
                  <a:cubicBezTo>
                    <a:pt x="8" y="36"/>
                    <a:pt x="0" y="52"/>
                    <a:pt x="0" y="6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4"/>
                    <a:pt x="14" y="117"/>
                    <a:pt x="31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06" y="117"/>
                    <a:pt x="113" y="114"/>
                    <a:pt x="119" y="108"/>
                  </a:cubicBezTo>
                  <a:cubicBezTo>
                    <a:pt x="125" y="103"/>
                    <a:pt x="128" y="95"/>
                    <a:pt x="128" y="87"/>
                  </a:cubicBezTo>
                  <a:lnTo>
                    <a:pt x="128" y="63"/>
                  </a:lnTo>
                  <a:close/>
                  <a:moveTo>
                    <a:pt x="97" y="113"/>
                  </a:moveTo>
                  <a:cubicBezTo>
                    <a:pt x="31" y="113"/>
                    <a:pt x="31" y="113"/>
                    <a:pt x="31" y="113"/>
                  </a:cubicBezTo>
                  <a:cubicBezTo>
                    <a:pt x="16" y="113"/>
                    <a:pt x="5" y="101"/>
                    <a:pt x="5" y="87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53"/>
                    <a:pt x="12" y="38"/>
                    <a:pt x="23" y="27"/>
                  </a:cubicBezTo>
                  <a:cubicBezTo>
                    <a:pt x="39" y="7"/>
                    <a:pt x="56" y="4"/>
                    <a:pt x="64" y="4"/>
                  </a:cubicBezTo>
                  <a:cubicBezTo>
                    <a:pt x="72" y="4"/>
                    <a:pt x="88" y="7"/>
                    <a:pt x="105" y="27"/>
                  </a:cubicBezTo>
                  <a:cubicBezTo>
                    <a:pt x="116" y="38"/>
                    <a:pt x="123" y="53"/>
                    <a:pt x="123" y="63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101"/>
                    <a:pt x="112" y="113"/>
                    <a:pt x="97" y="1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6"/>
            <p:cNvSpPr>
              <a:spLocks noEditPoints="1"/>
            </p:cNvSpPr>
            <p:nvPr/>
          </p:nvSpPr>
          <p:spPr bwMode="auto">
            <a:xfrm>
              <a:off x="443" y="228"/>
              <a:ext cx="132" cy="206"/>
            </a:xfrm>
            <a:custGeom>
              <a:avLst/>
              <a:gdLst>
                <a:gd name="T0" fmla="*/ 28 w 56"/>
                <a:gd name="T1" fmla="*/ 0 h 87"/>
                <a:gd name="T2" fmla="*/ 0 w 56"/>
                <a:gd name="T3" fmla="*/ 28 h 87"/>
                <a:gd name="T4" fmla="*/ 14 w 56"/>
                <a:gd name="T5" fmla="*/ 53 h 87"/>
                <a:gd name="T6" fmla="*/ 15 w 56"/>
                <a:gd name="T7" fmla="*/ 53 h 87"/>
                <a:gd name="T8" fmla="*/ 15 w 56"/>
                <a:gd name="T9" fmla="*/ 81 h 87"/>
                <a:gd name="T10" fmla="*/ 21 w 56"/>
                <a:gd name="T11" fmla="*/ 87 h 87"/>
                <a:gd name="T12" fmla="*/ 35 w 56"/>
                <a:gd name="T13" fmla="*/ 87 h 87"/>
                <a:gd name="T14" fmla="*/ 41 w 56"/>
                <a:gd name="T15" fmla="*/ 81 h 87"/>
                <a:gd name="T16" fmla="*/ 41 w 56"/>
                <a:gd name="T17" fmla="*/ 53 h 87"/>
                <a:gd name="T18" fmla="*/ 42 w 56"/>
                <a:gd name="T19" fmla="*/ 53 h 87"/>
                <a:gd name="T20" fmla="*/ 56 w 56"/>
                <a:gd name="T21" fmla="*/ 28 h 87"/>
                <a:gd name="T22" fmla="*/ 28 w 56"/>
                <a:gd name="T23" fmla="*/ 0 h 87"/>
                <a:gd name="T24" fmla="*/ 37 w 56"/>
                <a:gd name="T25" fmla="*/ 83 h 87"/>
                <a:gd name="T26" fmla="*/ 19 w 56"/>
                <a:gd name="T27" fmla="*/ 83 h 87"/>
                <a:gd name="T28" fmla="*/ 19 w 56"/>
                <a:gd name="T29" fmla="*/ 55 h 87"/>
                <a:gd name="T30" fmla="*/ 21 w 56"/>
                <a:gd name="T31" fmla="*/ 56 h 87"/>
                <a:gd name="T32" fmla="*/ 35 w 56"/>
                <a:gd name="T33" fmla="*/ 56 h 87"/>
                <a:gd name="T34" fmla="*/ 37 w 56"/>
                <a:gd name="T35" fmla="*/ 55 h 87"/>
                <a:gd name="T36" fmla="*/ 37 w 56"/>
                <a:gd name="T37" fmla="*/ 83 h 87"/>
                <a:gd name="T38" fmla="*/ 45 w 56"/>
                <a:gd name="T39" fmla="*/ 45 h 87"/>
                <a:gd name="T40" fmla="*/ 28 w 56"/>
                <a:gd name="T41" fmla="*/ 52 h 87"/>
                <a:gd name="T42" fmla="*/ 11 w 56"/>
                <a:gd name="T43" fmla="*/ 45 h 87"/>
                <a:gd name="T44" fmla="*/ 4 w 56"/>
                <a:gd name="T45" fmla="*/ 28 h 87"/>
                <a:gd name="T46" fmla="*/ 11 w 56"/>
                <a:gd name="T47" fmla="*/ 11 h 87"/>
                <a:gd name="T48" fmla="*/ 28 w 56"/>
                <a:gd name="T49" fmla="*/ 5 h 87"/>
                <a:gd name="T50" fmla="*/ 45 w 56"/>
                <a:gd name="T51" fmla="*/ 11 h 87"/>
                <a:gd name="T52" fmla="*/ 52 w 56"/>
                <a:gd name="T53" fmla="*/ 28 h 87"/>
                <a:gd name="T54" fmla="*/ 45 w 56"/>
                <a:gd name="T55" fmla="*/ 4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87">
                  <a:moveTo>
                    <a:pt x="28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38"/>
                    <a:pt x="5" y="48"/>
                    <a:pt x="14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5" y="85"/>
                    <a:pt x="17" y="87"/>
                    <a:pt x="21" y="87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39" y="87"/>
                    <a:pt x="41" y="85"/>
                    <a:pt x="41" y="81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51" y="48"/>
                    <a:pt x="56" y="38"/>
                    <a:pt x="56" y="28"/>
                  </a:cubicBezTo>
                  <a:cubicBezTo>
                    <a:pt x="56" y="13"/>
                    <a:pt x="44" y="0"/>
                    <a:pt x="28" y="0"/>
                  </a:cubicBezTo>
                  <a:close/>
                  <a:moveTo>
                    <a:pt x="37" y="83"/>
                  </a:moveTo>
                  <a:cubicBezTo>
                    <a:pt x="19" y="83"/>
                    <a:pt x="19" y="83"/>
                    <a:pt x="19" y="83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6" y="57"/>
                    <a:pt x="30" y="57"/>
                    <a:pt x="35" y="56"/>
                  </a:cubicBezTo>
                  <a:cubicBezTo>
                    <a:pt x="37" y="55"/>
                    <a:pt x="37" y="55"/>
                    <a:pt x="37" y="55"/>
                  </a:cubicBezTo>
                  <a:lnTo>
                    <a:pt x="37" y="83"/>
                  </a:lnTo>
                  <a:close/>
                  <a:moveTo>
                    <a:pt x="45" y="45"/>
                  </a:moveTo>
                  <a:cubicBezTo>
                    <a:pt x="40" y="49"/>
                    <a:pt x="34" y="52"/>
                    <a:pt x="28" y="52"/>
                  </a:cubicBezTo>
                  <a:cubicBezTo>
                    <a:pt x="22" y="52"/>
                    <a:pt x="16" y="49"/>
                    <a:pt x="11" y="45"/>
                  </a:cubicBezTo>
                  <a:cubicBezTo>
                    <a:pt x="7" y="40"/>
                    <a:pt x="4" y="35"/>
                    <a:pt x="4" y="28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5"/>
                    <a:pt x="28" y="5"/>
                  </a:cubicBezTo>
                  <a:cubicBezTo>
                    <a:pt x="34" y="5"/>
                    <a:pt x="40" y="7"/>
                    <a:pt x="45" y="11"/>
                  </a:cubicBezTo>
                  <a:cubicBezTo>
                    <a:pt x="49" y="16"/>
                    <a:pt x="52" y="22"/>
                    <a:pt x="52" y="28"/>
                  </a:cubicBezTo>
                  <a:cubicBezTo>
                    <a:pt x="52" y="35"/>
                    <a:pt x="49" y="40"/>
                    <a:pt x="45" y="4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Oval 167"/>
            <p:cNvSpPr>
              <a:spLocks noChangeArrowheads="1"/>
            </p:cNvSpPr>
            <p:nvPr/>
          </p:nvSpPr>
          <p:spPr bwMode="auto">
            <a:xfrm>
              <a:off x="504" y="398"/>
              <a:ext cx="10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434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68325" y="782638"/>
            <a:ext cx="11052175" cy="5292725"/>
            <a:chOff x="358" y="493"/>
            <a:chExt cx="6962" cy="3334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7017" y="3540"/>
              <a:ext cx="303" cy="270"/>
            </a:xfrm>
            <a:custGeom>
              <a:avLst/>
              <a:gdLst>
                <a:gd name="T0" fmla="*/ 128 w 128"/>
                <a:gd name="T1" fmla="*/ 73 h 114"/>
                <a:gd name="T2" fmla="*/ 128 w 128"/>
                <a:gd name="T3" fmla="*/ 13 h 114"/>
                <a:gd name="T4" fmla="*/ 127 w 128"/>
                <a:gd name="T5" fmla="*/ 12 h 114"/>
                <a:gd name="T6" fmla="*/ 116 w 128"/>
                <a:gd name="T7" fmla="*/ 1 h 114"/>
                <a:gd name="T8" fmla="*/ 115 w 128"/>
                <a:gd name="T9" fmla="*/ 0 h 114"/>
                <a:gd name="T10" fmla="*/ 71 w 128"/>
                <a:gd name="T11" fmla="*/ 0 h 114"/>
                <a:gd name="T12" fmla="*/ 69 w 128"/>
                <a:gd name="T13" fmla="*/ 1 h 114"/>
                <a:gd name="T14" fmla="*/ 60 w 128"/>
                <a:gd name="T15" fmla="*/ 10 h 114"/>
                <a:gd name="T16" fmla="*/ 42 w 128"/>
                <a:gd name="T17" fmla="*/ 10 h 114"/>
                <a:gd name="T18" fmla="*/ 42 w 128"/>
                <a:gd name="T19" fmla="*/ 8 h 114"/>
                <a:gd name="T20" fmla="*/ 36 w 128"/>
                <a:gd name="T21" fmla="*/ 2 h 114"/>
                <a:gd name="T22" fmla="*/ 6 w 128"/>
                <a:gd name="T23" fmla="*/ 2 h 114"/>
                <a:gd name="T24" fmla="*/ 0 w 128"/>
                <a:gd name="T25" fmla="*/ 8 h 114"/>
                <a:gd name="T26" fmla="*/ 0 w 128"/>
                <a:gd name="T27" fmla="*/ 68 h 114"/>
                <a:gd name="T28" fmla="*/ 6 w 128"/>
                <a:gd name="T29" fmla="*/ 74 h 114"/>
                <a:gd name="T30" fmla="*/ 36 w 128"/>
                <a:gd name="T31" fmla="*/ 74 h 114"/>
                <a:gd name="T32" fmla="*/ 42 w 128"/>
                <a:gd name="T33" fmla="*/ 68 h 114"/>
                <a:gd name="T34" fmla="*/ 42 w 128"/>
                <a:gd name="T35" fmla="*/ 66 h 114"/>
                <a:gd name="T36" fmla="*/ 43 w 128"/>
                <a:gd name="T37" fmla="*/ 66 h 114"/>
                <a:gd name="T38" fmla="*/ 47 w 128"/>
                <a:gd name="T39" fmla="*/ 66 h 114"/>
                <a:gd name="T40" fmla="*/ 59 w 128"/>
                <a:gd name="T41" fmla="*/ 71 h 114"/>
                <a:gd name="T42" fmla="*/ 62 w 128"/>
                <a:gd name="T43" fmla="*/ 74 h 114"/>
                <a:gd name="T44" fmla="*/ 78 w 128"/>
                <a:gd name="T45" fmla="*/ 113 h 114"/>
                <a:gd name="T46" fmla="*/ 81 w 128"/>
                <a:gd name="T47" fmla="*/ 114 h 114"/>
                <a:gd name="T48" fmla="*/ 99 w 128"/>
                <a:gd name="T49" fmla="*/ 114 h 114"/>
                <a:gd name="T50" fmla="*/ 101 w 128"/>
                <a:gd name="T51" fmla="*/ 112 h 114"/>
                <a:gd name="T52" fmla="*/ 101 w 128"/>
                <a:gd name="T53" fmla="*/ 101 h 114"/>
                <a:gd name="T54" fmla="*/ 101 w 128"/>
                <a:gd name="T55" fmla="*/ 101 h 114"/>
                <a:gd name="T56" fmla="*/ 98 w 128"/>
                <a:gd name="T57" fmla="*/ 92 h 114"/>
                <a:gd name="T58" fmla="*/ 98 w 128"/>
                <a:gd name="T59" fmla="*/ 81 h 114"/>
                <a:gd name="T60" fmla="*/ 117 w 128"/>
                <a:gd name="T61" fmla="*/ 81 h 114"/>
                <a:gd name="T62" fmla="*/ 118 w 128"/>
                <a:gd name="T63" fmla="*/ 81 h 114"/>
                <a:gd name="T64" fmla="*/ 127 w 128"/>
                <a:gd name="T65" fmla="*/ 75 h 114"/>
                <a:gd name="T66" fmla="*/ 128 w 128"/>
                <a:gd name="T67" fmla="*/ 73 h 114"/>
                <a:gd name="T68" fmla="*/ 37 w 128"/>
                <a:gd name="T69" fmla="*/ 69 h 114"/>
                <a:gd name="T70" fmla="*/ 5 w 128"/>
                <a:gd name="T71" fmla="*/ 69 h 114"/>
                <a:gd name="T72" fmla="*/ 5 w 128"/>
                <a:gd name="T73" fmla="*/ 7 h 114"/>
                <a:gd name="T74" fmla="*/ 37 w 128"/>
                <a:gd name="T75" fmla="*/ 7 h 114"/>
                <a:gd name="T76" fmla="*/ 37 w 128"/>
                <a:gd name="T77" fmla="*/ 69 h 114"/>
                <a:gd name="T78" fmla="*/ 116 w 128"/>
                <a:gd name="T79" fmla="*/ 76 h 114"/>
                <a:gd name="T80" fmla="*/ 94 w 128"/>
                <a:gd name="T81" fmla="*/ 76 h 114"/>
                <a:gd name="T82" fmla="*/ 94 w 128"/>
                <a:gd name="T83" fmla="*/ 92 h 114"/>
                <a:gd name="T84" fmla="*/ 96 w 128"/>
                <a:gd name="T85" fmla="*/ 102 h 114"/>
                <a:gd name="T86" fmla="*/ 96 w 128"/>
                <a:gd name="T87" fmla="*/ 109 h 114"/>
                <a:gd name="T88" fmla="*/ 82 w 128"/>
                <a:gd name="T89" fmla="*/ 109 h 114"/>
                <a:gd name="T90" fmla="*/ 66 w 128"/>
                <a:gd name="T91" fmla="*/ 72 h 114"/>
                <a:gd name="T92" fmla="*/ 63 w 128"/>
                <a:gd name="T93" fmla="*/ 67 h 114"/>
                <a:gd name="T94" fmla="*/ 47 w 128"/>
                <a:gd name="T95" fmla="*/ 61 h 114"/>
                <a:gd name="T96" fmla="*/ 42 w 128"/>
                <a:gd name="T97" fmla="*/ 61 h 114"/>
                <a:gd name="T98" fmla="*/ 42 w 128"/>
                <a:gd name="T99" fmla="*/ 15 h 114"/>
                <a:gd name="T100" fmla="*/ 62 w 128"/>
                <a:gd name="T101" fmla="*/ 15 h 114"/>
                <a:gd name="T102" fmla="*/ 72 w 128"/>
                <a:gd name="T103" fmla="*/ 5 h 114"/>
                <a:gd name="T104" fmla="*/ 114 w 128"/>
                <a:gd name="T105" fmla="*/ 5 h 114"/>
                <a:gd name="T106" fmla="*/ 123 w 128"/>
                <a:gd name="T107" fmla="*/ 14 h 114"/>
                <a:gd name="T108" fmla="*/ 123 w 128"/>
                <a:gd name="T109" fmla="*/ 72 h 114"/>
                <a:gd name="T110" fmla="*/ 116 w 128"/>
                <a:gd name="T111" fmla="*/ 7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14">
                  <a:moveTo>
                    <a:pt x="128" y="7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2"/>
                    <a:pt x="127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70" y="0"/>
                    <a:pt x="69" y="1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5"/>
                    <a:pt x="39" y="2"/>
                    <a:pt x="3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1"/>
                    <a:pt x="3" y="74"/>
                    <a:pt x="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9" y="74"/>
                    <a:pt x="42" y="71"/>
                    <a:pt x="42" y="68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5" y="66"/>
                    <a:pt x="47" y="66"/>
                    <a:pt x="47" y="66"/>
                  </a:cubicBezTo>
                  <a:cubicBezTo>
                    <a:pt x="52" y="66"/>
                    <a:pt x="56" y="67"/>
                    <a:pt x="59" y="71"/>
                  </a:cubicBezTo>
                  <a:cubicBezTo>
                    <a:pt x="60" y="72"/>
                    <a:pt x="61" y="73"/>
                    <a:pt x="62" y="7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79" y="113"/>
                    <a:pt x="80" y="114"/>
                    <a:pt x="81" y="114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100" y="114"/>
                    <a:pt x="101" y="113"/>
                    <a:pt x="101" y="112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7" y="81"/>
                    <a:pt x="118" y="81"/>
                    <a:pt x="118" y="81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8" y="74"/>
                    <a:pt x="128" y="73"/>
                  </a:cubicBezTo>
                  <a:close/>
                  <a:moveTo>
                    <a:pt x="37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7" y="7"/>
                    <a:pt x="37" y="7"/>
                    <a:pt x="37" y="7"/>
                  </a:cubicBezTo>
                  <a:lnTo>
                    <a:pt x="37" y="69"/>
                  </a:lnTo>
                  <a:close/>
                  <a:moveTo>
                    <a:pt x="116" y="76"/>
                  </a:moveTo>
                  <a:cubicBezTo>
                    <a:pt x="94" y="76"/>
                    <a:pt x="94" y="76"/>
                    <a:pt x="94" y="76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5" y="71"/>
                    <a:pt x="64" y="69"/>
                    <a:pt x="63" y="67"/>
                  </a:cubicBezTo>
                  <a:cubicBezTo>
                    <a:pt x="58" y="63"/>
                    <a:pt x="53" y="61"/>
                    <a:pt x="47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123" y="72"/>
                    <a:pt x="123" y="72"/>
                    <a:pt x="123" y="72"/>
                  </a:cubicBezTo>
                  <a:lnTo>
                    <a:pt x="116" y="7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6412" y="3540"/>
              <a:ext cx="303" cy="270"/>
            </a:xfrm>
            <a:custGeom>
              <a:avLst/>
              <a:gdLst>
                <a:gd name="T0" fmla="*/ 128 w 128"/>
                <a:gd name="T1" fmla="*/ 101 h 114"/>
                <a:gd name="T2" fmla="*/ 128 w 128"/>
                <a:gd name="T3" fmla="*/ 41 h 114"/>
                <a:gd name="T4" fmla="*/ 127 w 128"/>
                <a:gd name="T5" fmla="*/ 39 h 114"/>
                <a:gd name="T6" fmla="*/ 118 w 128"/>
                <a:gd name="T7" fmla="*/ 34 h 114"/>
                <a:gd name="T8" fmla="*/ 117 w 128"/>
                <a:gd name="T9" fmla="*/ 33 h 114"/>
                <a:gd name="T10" fmla="*/ 98 w 128"/>
                <a:gd name="T11" fmla="*/ 33 h 114"/>
                <a:gd name="T12" fmla="*/ 98 w 128"/>
                <a:gd name="T13" fmla="*/ 22 h 114"/>
                <a:gd name="T14" fmla="*/ 101 w 128"/>
                <a:gd name="T15" fmla="*/ 13 h 114"/>
                <a:gd name="T16" fmla="*/ 101 w 128"/>
                <a:gd name="T17" fmla="*/ 13 h 114"/>
                <a:gd name="T18" fmla="*/ 101 w 128"/>
                <a:gd name="T19" fmla="*/ 2 h 114"/>
                <a:gd name="T20" fmla="*/ 99 w 128"/>
                <a:gd name="T21" fmla="*/ 0 h 114"/>
                <a:gd name="T22" fmla="*/ 81 w 128"/>
                <a:gd name="T23" fmla="*/ 0 h 114"/>
                <a:gd name="T24" fmla="*/ 78 w 128"/>
                <a:gd name="T25" fmla="*/ 1 h 114"/>
                <a:gd name="T26" fmla="*/ 62 w 128"/>
                <a:gd name="T27" fmla="*/ 39 h 114"/>
                <a:gd name="T28" fmla="*/ 59 w 128"/>
                <a:gd name="T29" fmla="*/ 43 h 114"/>
                <a:gd name="T30" fmla="*/ 47 w 128"/>
                <a:gd name="T31" fmla="*/ 48 h 114"/>
                <a:gd name="T32" fmla="*/ 42 w 128"/>
                <a:gd name="T33" fmla="*/ 48 h 114"/>
                <a:gd name="T34" fmla="*/ 42 w 128"/>
                <a:gd name="T35" fmla="*/ 46 h 114"/>
                <a:gd name="T36" fmla="*/ 36 w 128"/>
                <a:gd name="T37" fmla="*/ 40 h 114"/>
                <a:gd name="T38" fmla="*/ 6 w 128"/>
                <a:gd name="T39" fmla="*/ 40 h 114"/>
                <a:gd name="T40" fmla="*/ 0 w 128"/>
                <a:gd name="T41" fmla="*/ 46 h 114"/>
                <a:gd name="T42" fmla="*/ 0 w 128"/>
                <a:gd name="T43" fmla="*/ 106 h 114"/>
                <a:gd name="T44" fmla="*/ 6 w 128"/>
                <a:gd name="T45" fmla="*/ 112 h 114"/>
                <a:gd name="T46" fmla="*/ 36 w 128"/>
                <a:gd name="T47" fmla="*/ 112 h 114"/>
                <a:gd name="T48" fmla="*/ 42 w 128"/>
                <a:gd name="T49" fmla="*/ 106 h 114"/>
                <a:gd name="T50" fmla="*/ 42 w 128"/>
                <a:gd name="T51" fmla="*/ 104 h 114"/>
                <a:gd name="T52" fmla="*/ 60 w 128"/>
                <a:gd name="T53" fmla="*/ 104 h 114"/>
                <a:gd name="T54" fmla="*/ 69 w 128"/>
                <a:gd name="T55" fmla="*/ 113 h 114"/>
                <a:gd name="T56" fmla="*/ 71 w 128"/>
                <a:gd name="T57" fmla="*/ 114 h 114"/>
                <a:gd name="T58" fmla="*/ 115 w 128"/>
                <a:gd name="T59" fmla="*/ 114 h 114"/>
                <a:gd name="T60" fmla="*/ 116 w 128"/>
                <a:gd name="T61" fmla="*/ 113 h 114"/>
                <a:gd name="T62" fmla="*/ 127 w 128"/>
                <a:gd name="T63" fmla="*/ 102 h 114"/>
                <a:gd name="T64" fmla="*/ 128 w 128"/>
                <a:gd name="T65" fmla="*/ 101 h 114"/>
                <a:gd name="T66" fmla="*/ 37 w 128"/>
                <a:gd name="T67" fmla="*/ 107 h 114"/>
                <a:gd name="T68" fmla="*/ 5 w 128"/>
                <a:gd name="T69" fmla="*/ 107 h 114"/>
                <a:gd name="T70" fmla="*/ 5 w 128"/>
                <a:gd name="T71" fmla="*/ 45 h 114"/>
                <a:gd name="T72" fmla="*/ 37 w 128"/>
                <a:gd name="T73" fmla="*/ 45 h 114"/>
                <a:gd name="T74" fmla="*/ 37 w 128"/>
                <a:gd name="T75" fmla="*/ 107 h 114"/>
                <a:gd name="T76" fmla="*/ 123 w 128"/>
                <a:gd name="T77" fmla="*/ 43 h 114"/>
                <a:gd name="T78" fmla="*/ 123 w 128"/>
                <a:gd name="T79" fmla="*/ 100 h 114"/>
                <a:gd name="T80" fmla="*/ 114 w 128"/>
                <a:gd name="T81" fmla="*/ 109 h 114"/>
                <a:gd name="T82" fmla="*/ 72 w 128"/>
                <a:gd name="T83" fmla="*/ 109 h 114"/>
                <a:gd name="T84" fmla="*/ 62 w 128"/>
                <a:gd name="T85" fmla="*/ 99 h 114"/>
                <a:gd name="T86" fmla="*/ 42 w 128"/>
                <a:gd name="T87" fmla="*/ 99 h 114"/>
                <a:gd name="T88" fmla="*/ 42 w 128"/>
                <a:gd name="T89" fmla="*/ 53 h 114"/>
                <a:gd name="T90" fmla="*/ 47 w 128"/>
                <a:gd name="T91" fmla="*/ 53 h 114"/>
                <a:gd name="T92" fmla="*/ 63 w 128"/>
                <a:gd name="T93" fmla="*/ 47 h 114"/>
                <a:gd name="T94" fmla="*/ 66 w 128"/>
                <a:gd name="T95" fmla="*/ 42 h 114"/>
                <a:gd name="T96" fmla="*/ 82 w 128"/>
                <a:gd name="T97" fmla="*/ 5 h 114"/>
                <a:gd name="T98" fmla="*/ 96 w 128"/>
                <a:gd name="T99" fmla="*/ 5 h 114"/>
                <a:gd name="T100" fmla="*/ 96 w 128"/>
                <a:gd name="T101" fmla="*/ 13 h 114"/>
                <a:gd name="T102" fmla="*/ 94 w 128"/>
                <a:gd name="T103" fmla="*/ 22 h 114"/>
                <a:gd name="T104" fmla="*/ 94 w 128"/>
                <a:gd name="T105" fmla="*/ 38 h 114"/>
                <a:gd name="T106" fmla="*/ 116 w 128"/>
                <a:gd name="T107" fmla="*/ 38 h 114"/>
                <a:gd name="T108" fmla="*/ 123 w 128"/>
                <a:gd name="T109" fmla="*/ 42 h 114"/>
                <a:gd name="T110" fmla="*/ 123 w 128"/>
                <a:gd name="T111" fmla="*/ 4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14">
                  <a:moveTo>
                    <a:pt x="128" y="101"/>
                  </a:moveTo>
                  <a:cubicBezTo>
                    <a:pt x="128" y="41"/>
                    <a:pt x="128" y="41"/>
                    <a:pt x="128" y="41"/>
                  </a:cubicBezTo>
                  <a:cubicBezTo>
                    <a:pt x="128" y="40"/>
                    <a:pt x="127" y="39"/>
                    <a:pt x="127" y="39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1"/>
                    <a:pt x="100" y="0"/>
                    <a:pt x="9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79" y="1"/>
                    <a:pt x="78" y="1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1"/>
                    <a:pt x="60" y="42"/>
                    <a:pt x="59" y="43"/>
                  </a:cubicBezTo>
                  <a:cubicBezTo>
                    <a:pt x="56" y="47"/>
                    <a:pt x="52" y="48"/>
                    <a:pt x="47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3"/>
                    <a:pt x="39" y="40"/>
                    <a:pt x="3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9"/>
                    <a:pt x="3" y="112"/>
                    <a:pt x="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9" y="112"/>
                    <a:pt x="42" y="109"/>
                    <a:pt x="42" y="106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70" y="114"/>
                    <a:pt x="70" y="114"/>
                    <a:pt x="7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14"/>
                    <a:pt x="116" y="114"/>
                    <a:pt x="116" y="113"/>
                  </a:cubicBezTo>
                  <a:cubicBezTo>
                    <a:pt x="127" y="102"/>
                    <a:pt x="127" y="102"/>
                    <a:pt x="127" y="102"/>
                  </a:cubicBezTo>
                  <a:cubicBezTo>
                    <a:pt x="128" y="102"/>
                    <a:pt x="128" y="101"/>
                    <a:pt x="128" y="101"/>
                  </a:cubicBezTo>
                  <a:close/>
                  <a:moveTo>
                    <a:pt x="37" y="107"/>
                  </a:moveTo>
                  <a:cubicBezTo>
                    <a:pt x="5" y="107"/>
                    <a:pt x="5" y="107"/>
                    <a:pt x="5" y="107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37" y="45"/>
                    <a:pt x="37" y="45"/>
                    <a:pt x="37" y="45"/>
                  </a:cubicBezTo>
                  <a:lnTo>
                    <a:pt x="37" y="107"/>
                  </a:lnTo>
                  <a:close/>
                  <a:moveTo>
                    <a:pt x="123" y="43"/>
                  </a:moveTo>
                  <a:cubicBezTo>
                    <a:pt x="123" y="100"/>
                    <a:pt x="123" y="100"/>
                    <a:pt x="123" y="100"/>
                  </a:cubicBezTo>
                  <a:cubicBezTo>
                    <a:pt x="114" y="109"/>
                    <a:pt x="114" y="109"/>
                    <a:pt x="114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53" y="53"/>
                    <a:pt x="58" y="51"/>
                    <a:pt x="63" y="47"/>
                  </a:cubicBezTo>
                  <a:cubicBezTo>
                    <a:pt x="64" y="45"/>
                    <a:pt x="65" y="43"/>
                    <a:pt x="66" y="42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23" y="42"/>
                    <a:pt x="123" y="42"/>
                    <a:pt x="123" y="42"/>
                  </a:cubicBezTo>
                  <a:lnTo>
                    <a:pt x="123" y="4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937" y="3775"/>
              <a:ext cx="42" cy="45"/>
            </a:xfrm>
            <a:custGeom>
              <a:avLst/>
              <a:gdLst>
                <a:gd name="T0" fmla="*/ 9 w 18"/>
                <a:gd name="T1" fmla="*/ 0 h 19"/>
                <a:gd name="T2" fmla="*/ 0 w 18"/>
                <a:gd name="T3" fmla="*/ 9 h 19"/>
                <a:gd name="T4" fmla="*/ 9 w 18"/>
                <a:gd name="T5" fmla="*/ 19 h 19"/>
                <a:gd name="T6" fmla="*/ 18 w 18"/>
                <a:gd name="T7" fmla="*/ 9 h 19"/>
                <a:gd name="T8" fmla="*/ 9 w 18"/>
                <a:gd name="T9" fmla="*/ 0 h 19"/>
                <a:gd name="T10" fmla="*/ 9 w 18"/>
                <a:gd name="T11" fmla="*/ 14 h 19"/>
                <a:gd name="T12" fmla="*/ 4 w 18"/>
                <a:gd name="T13" fmla="*/ 9 h 19"/>
                <a:gd name="T14" fmla="*/ 9 w 18"/>
                <a:gd name="T15" fmla="*/ 4 h 19"/>
                <a:gd name="T16" fmla="*/ 14 w 18"/>
                <a:gd name="T17" fmla="*/ 9 h 19"/>
                <a:gd name="T18" fmla="*/ 9 w 18"/>
                <a:gd name="T1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9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4" y="19"/>
                    <a:pt x="18" y="15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lose/>
                  <a:moveTo>
                    <a:pt x="9" y="14"/>
                  </a:moveTo>
                  <a:cubicBezTo>
                    <a:pt x="6" y="14"/>
                    <a:pt x="4" y="12"/>
                    <a:pt x="4" y="9"/>
                  </a:cubicBezTo>
                  <a:cubicBezTo>
                    <a:pt x="4" y="7"/>
                    <a:pt x="6" y="4"/>
                    <a:pt x="9" y="4"/>
                  </a:cubicBezTo>
                  <a:cubicBezTo>
                    <a:pt x="12" y="4"/>
                    <a:pt x="14" y="7"/>
                    <a:pt x="14" y="9"/>
                  </a:cubicBezTo>
                  <a:cubicBezTo>
                    <a:pt x="14" y="12"/>
                    <a:pt x="12" y="14"/>
                    <a:pt x="9" y="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854" y="3618"/>
              <a:ext cx="208" cy="41"/>
            </a:xfrm>
            <a:custGeom>
              <a:avLst/>
              <a:gdLst>
                <a:gd name="T0" fmla="*/ 87 w 88"/>
                <a:gd name="T1" fmla="*/ 12 h 17"/>
                <a:gd name="T2" fmla="*/ 87 w 88"/>
                <a:gd name="T3" fmla="*/ 12 h 17"/>
                <a:gd name="T4" fmla="*/ 44 w 88"/>
                <a:gd name="T5" fmla="*/ 0 h 17"/>
                <a:gd name="T6" fmla="*/ 1 w 88"/>
                <a:gd name="T7" fmla="*/ 12 h 17"/>
                <a:gd name="T8" fmla="*/ 0 w 88"/>
                <a:gd name="T9" fmla="*/ 14 h 17"/>
                <a:gd name="T10" fmla="*/ 3 w 88"/>
                <a:gd name="T11" fmla="*/ 16 h 17"/>
                <a:gd name="T12" fmla="*/ 14 w 88"/>
                <a:gd name="T13" fmla="*/ 10 h 17"/>
                <a:gd name="T14" fmla="*/ 44 w 88"/>
                <a:gd name="T15" fmla="*/ 4 h 17"/>
                <a:gd name="T16" fmla="*/ 74 w 88"/>
                <a:gd name="T17" fmla="*/ 10 h 17"/>
                <a:gd name="T18" fmla="*/ 84 w 88"/>
                <a:gd name="T19" fmla="*/ 16 h 17"/>
                <a:gd name="T20" fmla="*/ 88 w 88"/>
                <a:gd name="T21" fmla="*/ 14 h 17"/>
                <a:gd name="T22" fmla="*/ 87 w 88"/>
                <a:gd name="T23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17"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74" y="4"/>
                    <a:pt x="59" y="0"/>
                    <a:pt x="44" y="0"/>
                  </a:cubicBezTo>
                  <a:cubicBezTo>
                    <a:pt x="29" y="0"/>
                    <a:pt x="14" y="4"/>
                    <a:pt x="1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6"/>
                    <a:pt x="2" y="17"/>
                    <a:pt x="3" y="16"/>
                  </a:cubicBezTo>
                  <a:cubicBezTo>
                    <a:pt x="7" y="14"/>
                    <a:pt x="10" y="12"/>
                    <a:pt x="14" y="10"/>
                  </a:cubicBezTo>
                  <a:cubicBezTo>
                    <a:pt x="23" y="6"/>
                    <a:pt x="34" y="4"/>
                    <a:pt x="44" y="4"/>
                  </a:cubicBezTo>
                  <a:cubicBezTo>
                    <a:pt x="54" y="4"/>
                    <a:pt x="65" y="6"/>
                    <a:pt x="74" y="10"/>
                  </a:cubicBezTo>
                  <a:cubicBezTo>
                    <a:pt x="78" y="12"/>
                    <a:pt x="81" y="14"/>
                    <a:pt x="84" y="16"/>
                  </a:cubicBezTo>
                  <a:cubicBezTo>
                    <a:pt x="86" y="17"/>
                    <a:pt x="88" y="16"/>
                    <a:pt x="88" y="14"/>
                  </a:cubicBezTo>
                  <a:cubicBezTo>
                    <a:pt x="88" y="13"/>
                    <a:pt x="88" y="13"/>
                    <a:pt x="87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806" y="3531"/>
              <a:ext cx="303" cy="54"/>
            </a:xfrm>
            <a:custGeom>
              <a:avLst/>
              <a:gdLst>
                <a:gd name="T0" fmla="*/ 127 w 128"/>
                <a:gd name="T1" fmla="*/ 18 h 23"/>
                <a:gd name="T2" fmla="*/ 64 w 128"/>
                <a:gd name="T3" fmla="*/ 0 h 23"/>
                <a:gd name="T4" fmla="*/ 1 w 128"/>
                <a:gd name="T5" fmla="*/ 18 h 23"/>
                <a:gd name="T6" fmla="*/ 1 w 128"/>
                <a:gd name="T7" fmla="*/ 18 h 23"/>
                <a:gd name="T8" fmla="*/ 1 w 128"/>
                <a:gd name="T9" fmla="*/ 18 h 23"/>
                <a:gd name="T10" fmla="*/ 0 w 128"/>
                <a:gd name="T11" fmla="*/ 20 h 23"/>
                <a:gd name="T12" fmla="*/ 4 w 128"/>
                <a:gd name="T13" fmla="*/ 22 h 23"/>
                <a:gd name="T14" fmla="*/ 20 w 128"/>
                <a:gd name="T15" fmla="*/ 14 h 23"/>
                <a:gd name="T16" fmla="*/ 64 w 128"/>
                <a:gd name="T17" fmla="*/ 5 h 23"/>
                <a:gd name="T18" fmla="*/ 108 w 128"/>
                <a:gd name="T19" fmla="*/ 14 h 23"/>
                <a:gd name="T20" fmla="*/ 124 w 128"/>
                <a:gd name="T21" fmla="*/ 22 h 23"/>
                <a:gd name="T22" fmla="*/ 128 w 128"/>
                <a:gd name="T23" fmla="*/ 20 h 23"/>
                <a:gd name="T24" fmla="*/ 127 w 128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3">
                  <a:moveTo>
                    <a:pt x="127" y="18"/>
                  </a:moveTo>
                  <a:cubicBezTo>
                    <a:pt x="108" y="7"/>
                    <a:pt x="86" y="0"/>
                    <a:pt x="64" y="0"/>
                  </a:cubicBezTo>
                  <a:cubicBezTo>
                    <a:pt x="42" y="0"/>
                    <a:pt x="20" y="7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2"/>
                    <a:pt x="2" y="23"/>
                    <a:pt x="4" y="22"/>
                  </a:cubicBezTo>
                  <a:cubicBezTo>
                    <a:pt x="9" y="19"/>
                    <a:pt x="14" y="16"/>
                    <a:pt x="20" y="14"/>
                  </a:cubicBezTo>
                  <a:cubicBezTo>
                    <a:pt x="34" y="8"/>
                    <a:pt x="49" y="5"/>
                    <a:pt x="64" y="5"/>
                  </a:cubicBezTo>
                  <a:cubicBezTo>
                    <a:pt x="79" y="5"/>
                    <a:pt x="94" y="8"/>
                    <a:pt x="108" y="14"/>
                  </a:cubicBezTo>
                  <a:cubicBezTo>
                    <a:pt x="114" y="16"/>
                    <a:pt x="119" y="19"/>
                    <a:pt x="124" y="22"/>
                  </a:cubicBezTo>
                  <a:cubicBezTo>
                    <a:pt x="126" y="23"/>
                    <a:pt x="128" y="22"/>
                    <a:pt x="128" y="20"/>
                  </a:cubicBezTo>
                  <a:cubicBezTo>
                    <a:pt x="128" y="20"/>
                    <a:pt x="128" y="19"/>
                    <a:pt x="127" y="1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899" y="3704"/>
              <a:ext cx="118" cy="28"/>
            </a:xfrm>
            <a:custGeom>
              <a:avLst/>
              <a:gdLst>
                <a:gd name="T0" fmla="*/ 49 w 50"/>
                <a:gd name="T1" fmla="*/ 7 h 12"/>
                <a:gd name="T2" fmla="*/ 25 w 50"/>
                <a:gd name="T3" fmla="*/ 0 h 12"/>
                <a:gd name="T4" fmla="*/ 1 w 50"/>
                <a:gd name="T5" fmla="*/ 7 h 12"/>
                <a:gd name="T6" fmla="*/ 0 w 50"/>
                <a:gd name="T7" fmla="*/ 9 h 12"/>
                <a:gd name="T8" fmla="*/ 4 w 50"/>
                <a:gd name="T9" fmla="*/ 11 h 12"/>
                <a:gd name="T10" fmla="*/ 9 w 50"/>
                <a:gd name="T11" fmla="*/ 8 h 12"/>
                <a:gd name="T12" fmla="*/ 25 w 50"/>
                <a:gd name="T13" fmla="*/ 5 h 12"/>
                <a:gd name="T14" fmla="*/ 41 w 50"/>
                <a:gd name="T15" fmla="*/ 8 h 12"/>
                <a:gd name="T16" fmla="*/ 46 w 50"/>
                <a:gd name="T17" fmla="*/ 11 h 12"/>
                <a:gd name="T18" fmla="*/ 50 w 50"/>
                <a:gd name="T19" fmla="*/ 9 h 12"/>
                <a:gd name="T20" fmla="*/ 49 w 50"/>
                <a:gd name="T2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2">
                  <a:moveTo>
                    <a:pt x="49" y="7"/>
                  </a:moveTo>
                  <a:cubicBezTo>
                    <a:pt x="42" y="2"/>
                    <a:pt x="33" y="0"/>
                    <a:pt x="25" y="0"/>
                  </a:cubicBezTo>
                  <a:cubicBezTo>
                    <a:pt x="17" y="0"/>
                    <a:pt x="8" y="2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1"/>
                    <a:pt x="2" y="12"/>
                    <a:pt x="4" y="11"/>
                  </a:cubicBezTo>
                  <a:cubicBezTo>
                    <a:pt x="5" y="10"/>
                    <a:pt x="7" y="9"/>
                    <a:pt x="9" y="8"/>
                  </a:cubicBezTo>
                  <a:cubicBezTo>
                    <a:pt x="14" y="6"/>
                    <a:pt x="19" y="5"/>
                    <a:pt x="25" y="5"/>
                  </a:cubicBezTo>
                  <a:cubicBezTo>
                    <a:pt x="31" y="5"/>
                    <a:pt x="36" y="6"/>
                    <a:pt x="41" y="8"/>
                  </a:cubicBezTo>
                  <a:cubicBezTo>
                    <a:pt x="43" y="9"/>
                    <a:pt x="45" y="10"/>
                    <a:pt x="46" y="11"/>
                  </a:cubicBezTo>
                  <a:cubicBezTo>
                    <a:pt x="48" y="12"/>
                    <a:pt x="50" y="11"/>
                    <a:pt x="50" y="9"/>
                  </a:cubicBezTo>
                  <a:cubicBezTo>
                    <a:pt x="50" y="8"/>
                    <a:pt x="50" y="7"/>
                    <a:pt x="49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5201" y="3763"/>
              <a:ext cx="64" cy="64"/>
            </a:xfrm>
            <a:custGeom>
              <a:avLst/>
              <a:gdLst>
                <a:gd name="T0" fmla="*/ 13 w 27"/>
                <a:gd name="T1" fmla="*/ 0 h 27"/>
                <a:gd name="T2" fmla="*/ 0 w 27"/>
                <a:gd name="T3" fmla="*/ 14 h 27"/>
                <a:gd name="T4" fmla="*/ 13 w 27"/>
                <a:gd name="T5" fmla="*/ 27 h 27"/>
                <a:gd name="T6" fmla="*/ 27 w 27"/>
                <a:gd name="T7" fmla="*/ 14 h 27"/>
                <a:gd name="T8" fmla="*/ 13 w 27"/>
                <a:gd name="T9" fmla="*/ 0 h 27"/>
                <a:gd name="T10" fmla="*/ 13 w 27"/>
                <a:gd name="T11" fmla="*/ 22 h 27"/>
                <a:gd name="T12" fmla="*/ 5 w 27"/>
                <a:gd name="T13" fmla="*/ 14 h 27"/>
                <a:gd name="T14" fmla="*/ 13 w 27"/>
                <a:gd name="T15" fmla="*/ 5 h 27"/>
                <a:gd name="T16" fmla="*/ 22 w 27"/>
                <a:gd name="T17" fmla="*/ 14 h 27"/>
                <a:gd name="T18" fmla="*/ 13 w 27"/>
                <a:gd name="T1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3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3" y="0"/>
                  </a:cubicBezTo>
                  <a:close/>
                  <a:moveTo>
                    <a:pt x="13" y="22"/>
                  </a:moveTo>
                  <a:cubicBezTo>
                    <a:pt x="9" y="22"/>
                    <a:pt x="5" y="18"/>
                    <a:pt x="5" y="14"/>
                  </a:cubicBezTo>
                  <a:cubicBezTo>
                    <a:pt x="5" y="9"/>
                    <a:pt x="9" y="5"/>
                    <a:pt x="13" y="5"/>
                  </a:cubicBezTo>
                  <a:cubicBezTo>
                    <a:pt x="18" y="5"/>
                    <a:pt x="22" y="9"/>
                    <a:pt x="22" y="14"/>
                  </a:cubicBezTo>
                  <a:cubicBezTo>
                    <a:pt x="22" y="18"/>
                    <a:pt x="18" y="22"/>
                    <a:pt x="13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201" y="3644"/>
              <a:ext cx="182" cy="183"/>
            </a:xfrm>
            <a:custGeom>
              <a:avLst/>
              <a:gdLst>
                <a:gd name="T0" fmla="*/ 13 w 77"/>
                <a:gd name="T1" fmla="*/ 0 h 77"/>
                <a:gd name="T2" fmla="*/ 2 w 77"/>
                <a:gd name="T3" fmla="*/ 0 h 77"/>
                <a:gd name="T4" fmla="*/ 0 w 77"/>
                <a:gd name="T5" fmla="*/ 2 h 77"/>
                <a:gd name="T6" fmla="*/ 0 w 77"/>
                <a:gd name="T7" fmla="*/ 24 h 77"/>
                <a:gd name="T8" fmla="*/ 2 w 77"/>
                <a:gd name="T9" fmla="*/ 26 h 77"/>
                <a:gd name="T10" fmla="*/ 13 w 77"/>
                <a:gd name="T11" fmla="*/ 26 h 77"/>
                <a:gd name="T12" fmla="*/ 40 w 77"/>
                <a:gd name="T13" fmla="*/ 37 h 77"/>
                <a:gd name="T14" fmla="*/ 51 w 77"/>
                <a:gd name="T15" fmla="*/ 64 h 77"/>
                <a:gd name="T16" fmla="*/ 51 w 77"/>
                <a:gd name="T17" fmla="*/ 75 h 77"/>
                <a:gd name="T18" fmla="*/ 53 w 77"/>
                <a:gd name="T19" fmla="*/ 77 h 77"/>
                <a:gd name="T20" fmla="*/ 75 w 77"/>
                <a:gd name="T21" fmla="*/ 77 h 77"/>
                <a:gd name="T22" fmla="*/ 77 w 77"/>
                <a:gd name="T23" fmla="*/ 75 h 77"/>
                <a:gd name="T24" fmla="*/ 77 w 77"/>
                <a:gd name="T25" fmla="*/ 64 h 77"/>
                <a:gd name="T26" fmla="*/ 13 w 77"/>
                <a:gd name="T27" fmla="*/ 0 h 77"/>
                <a:gd name="T28" fmla="*/ 73 w 77"/>
                <a:gd name="T29" fmla="*/ 64 h 77"/>
                <a:gd name="T30" fmla="*/ 73 w 77"/>
                <a:gd name="T31" fmla="*/ 72 h 77"/>
                <a:gd name="T32" fmla="*/ 55 w 77"/>
                <a:gd name="T33" fmla="*/ 72 h 77"/>
                <a:gd name="T34" fmla="*/ 55 w 77"/>
                <a:gd name="T35" fmla="*/ 64 h 77"/>
                <a:gd name="T36" fmla="*/ 43 w 77"/>
                <a:gd name="T37" fmla="*/ 34 h 77"/>
                <a:gd name="T38" fmla="*/ 13 w 77"/>
                <a:gd name="T39" fmla="*/ 22 h 77"/>
                <a:gd name="T40" fmla="*/ 5 w 77"/>
                <a:gd name="T41" fmla="*/ 22 h 77"/>
                <a:gd name="T42" fmla="*/ 5 w 77"/>
                <a:gd name="T43" fmla="*/ 4 h 77"/>
                <a:gd name="T44" fmla="*/ 13 w 77"/>
                <a:gd name="T45" fmla="*/ 4 h 77"/>
                <a:gd name="T46" fmla="*/ 37 w 77"/>
                <a:gd name="T47" fmla="*/ 9 h 77"/>
                <a:gd name="T48" fmla="*/ 55 w 77"/>
                <a:gd name="T49" fmla="*/ 22 h 77"/>
                <a:gd name="T50" fmla="*/ 68 w 77"/>
                <a:gd name="T51" fmla="*/ 40 h 77"/>
                <a:gd name="T52" fmla="*/ 73 w 77"/>
                <a:gd name="T53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77">
                  <a:moveTo>
                    <a:pt x="1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3" y="26"/>
                    <a:pt x="33" y="30"/>
                    <a:pt x="40" y="37"/>
                  </a:cubicBezTo>
                  <a:cubicBezTo>
                    <a:pt x="47" y="44"/>
                    <a:pt x="51" y="54"/>
                    <a:pt x="51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1" y="76"/>
                    <a:pt x="52" y="77"/>
                    <a:pt x="53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6" y="77"/>
                    <a:pt x="77" y="76"/>
                    <a:pt x="77" y="7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28"/>
                    <a:pt x="49" y="0"/>
                    <a:pt x="13" y="0"/>
                  </a:cubicBezTo>
                  <a:close/>
                  <a:moveTo>
                    <a:pt x="73" y="64"/>
                  </a:moveTo>
                  <a:cubicBezTo>
                    <a:pt x="73" y="72"/>
                    <a:pt x="73" y="72"/>
                    <a:pt x="73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52"/>
                    <a:pt x="51" y="42"/>
                    <a:pt x="43" y="34"/>
                  </a:cubicBezTo>
                  <a:cubicBezTo>
                    <a:pt x="35" y="26"/>
                    <a:pt x="25" y="22"/>
                    <a:pt x="13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21" y="4"/>
                    <a:pt x="29" y="6"/>
                    <a:pt x="37" y="9"/>
                  </a:cubicBezTo>
                  <a:cubicBezTo>
                    <a:pt x="44" y="12"/>
                    <a:pt x="50" y="16"/>
                    <a:pt x="55" y="22"/>
                  </a:cubicBezTo>
                  <a:cubicBezTo>
                    <a:pt x="61" y="27"/>
                    <a:pt x="65" y="33"/>
                    <a:pt x="68" y="40"/>
                  </a:cubicBezTo>
                  <a:cubicBezTo>
                    <a:pt x="71" y="48"/>
                    <a:pt x="73" y="56"/>
                    <a:pt x="73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5201" y="3524"/>
              <a:ext cx="303" cy="303"/>
            </a:xfrm>
            <a:custGeom>
              <a:avLst/>
              <a:gdLst>
                <a:gd name="T0" fmla="*/ 13 w 128"/>
                <a:gd name="T1" fmla="*/ 0 h 128"/>
                <a:gd name="T2" fmla="*/ 2 w 128"/>
                <a:gd name="T3" fmla="*/ 0 h 128"/>
                <a:gd name="T4" fmla="*/ 0 w 128"/>
                <a:gd name="T5" fmla="*/ 2 h 128"/>
                <a:gd name="T6" fmla="*/ 0 w 128"/>
                <a:gd name="T7" fmla="*/ 25 h 128"/>
                <a:gd name="T8" fmla="*/ 2 w 128"/>
                <a:gd name="T9" fmla="*/ 27 h 128"/>
                <a:gd name="T10" fmla="*/ 13 w 128"/>
                <a:gd name="T11" fmla="*/ 27 h 128"/>
                <a:gd name="T12" fmla="*/ 48 w 128"/>
                <a:gd name="T13" fmla="*/ 34 h 128"/>
                <a:gd name="T14" fmla="*/ 62 w 128"/>
                <a:gd name="T15" fmla="*/ 42 h 128"/>
                <a:gd name="T16" fmla="*/ 75 w 128"/>
                <a:gd name="T17" fmla="*/ 53 h 128"/>
                <a:gd name="T18" fmla="*/ 86 w 128"/>
                <a:gd name="T19" fmla="*/ 66 h 128"/>
                <a:gd name="T20" fmla="*/ 94 w 128"/>
                <a:gd name="T21" fmla="*/ 80 h 128"/>
                <a:gd name="T22" fmla="*/ 101 w 128"/>
                <a:gd name="T23" fmla="*/ 115 h 128"/>
                <a:gd name="T24" fmla="*/ 101 w 128"/>
                <a:gd name="T25" fmla="*/ 126 h 128"/>
                <a:gd name="T26" fmla="*/ 103 w 128"/>
                <a:gd name="T27" fmla="*/ 128 h 128"/>
                <a:gd name="T28" fmla="*/ 126 w 128"/>
                <a:gd name="T29" fmla="*/ 128 h 128"/>
                <a:gd name="T30" fmla="*/ 128 w 128"/>
                <a:gd name="T31" fmla="*/ 126 h 128"/>
                <a:gd name="T32" fmla="*/ 128 w 128"/>
                <a:gd name="T33" fmla="*/ 115 h 128"/>
                <a:gd name="T34" fmla="*/ 13 w 128"/>
                <a:gd name="T35" fmla="*/ 0 h 128"/>
                <a:gd name="T36" fmla="*/ 123 w 128"/>
                <a:gd name="T37" fmla="*/ 123 h 128"/>
                <a:gd name="T38" fmla="*/ 106 w 128"/>
                <a:gd name="T39" fmla="*/ 123 h 128"/>
                <a:gd name="T40" fmla="*/ 106 w 128"/>
                <a:gd name="T41" fmla="*/ 115 h 128"/>
                <a:gd name="T42" fmla="*/ 99 w 128"/>
                <a:gd name="T43" fmla="*/ 79 h 128"/>
                <a:gd name="T44" fmla="*/ 90 w 128"/>
                <a:gd name="T45" fmla="*/ 63 h 128"/>
                <a:gd name="T46" fmla="*/ 79 w 128"/>
                <a:gd name="T47" fmla="*/ 49 h 128"/>
                <a:gd name="T48" fmla="*/ 65 w 128"/>
                <a:gd name="T49" fmla="*/ 38 h 128"/>
                <a:gd name="T50" fmla="*/ 49 w 128"/>
                <a:gd name="T51" fmla="*/ 30 h 128"/>
                <a:gd name="T52" fmla="*/ 13 w 128"/>
                <a:gd name="T53" fmla="*/ 22 h 128"/>
                <a:gd name="T54" fmla="*/ 5 w 128"/>
                <a:gd name="T55" fmla="*/ 22 h 128"/>
                <a:gd name="T56" fmla="*/ 5 w 128"/>
                <a:gd name="T57" fmla="*/ 5 h 128"/>
                <a:gd name="T58" fmla="*/ 13 w 128"/>
                <a:gd name="T59" fmla="*/ 5 h 128"/>
                <a:gd name="T60" fmla="*/ 56 w 128"/>
                <a:gd name="T61" fmla="*/ 13 h 128"/>
                <a:gd name="T62" fmla="*/ 75 w 128"/>
                <a:gd name="T63" fmla="*/ 23 h 128"/>
                <a:gd name="T64" fmla="*/ 91 w 128"/>
                <a:gd name="T65" fmla="*/ 37 h 128"/>
                <a:gd name="T66" fmla="*/ 105 w 128"/>
                <a:gd name="T67" fmla="*/ 53 h 128"/>
                <a:gd name="T68" fmla="*/ 115 w 128"/>
                <a:gd name="T69" fmla="*/ 72 h 128"/>
                <a:gd name="T70" fmla="*/ 123 w 128"/>
                <a:gd name="T71" fmla="*/ 115 h 128"/>
                <a:gd name="T72" fmla="*/ 123 w 128"/>
                <a:gd name="T7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5" y="27"/>
                    <a:pt x="37" y="29"/>
                    <a:pt x="48" y="34"/>
                  </a:cubicBezTo>
                  <a:cubicBezTo>
                    <a:pt x="53" y="36"/>
                    <a:pt x="58" y="39"/>
                    <a:pt x="62" y="42"/>
                  </a:cubicBezTo>
                  <a:cubicBezTo>
                    <a:pt x="67" y="45"/>
                    <a:pt x="71" y="49"/>
                    <a:pt x="75" y="53"/>
                  </a:cubicBezTo>
                  <a:cubicBezTo>
                    <a:pt x="79" y="57"/>
                    <a:pt x="83" y="61"/>
                    <a:pt x="86" y="66"/>
                  </a:cubicBezTo>
                  <a:cubicBezTo>
                    <a:pt x="89" y="70"/>
                    <a:pt x="92" y="75"/>
                    <a:pt x="94" y="80"/>
                  </a:cubicBezTo>
                  <a:cubicBezTo>
                    <a:pt x="99" y="91"/>
                    <a:pt x="101" y="103"/>
                    <a:pt x="101" y="115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1" y="127"/>
                    <a:pt x="102" y="128"/>
                    <a:pt x="103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8"/>
                    <a:pt x="128" y="127"/>
                    <a:pt x="128" y="126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28" y="51"/>
                    <a:pt x="77" y="0"/>
                    <a:pt x="13" y="0"/>
                  </a:cubicBezTo>
                  <a:close/>
                  <a:moveTo>
                    <a:pt x="123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106" y="102"/>
                    <a:pt x="103" y="90"/>
                    <a:pt x="99" y="79"/>
                  </a:cubicBezTo>
                  <a:cubicBezTo>
                    <a:pt x="96" y="73"/>
                    <a:pt x="93" y="68"/>
                    <a:pt x="90" y="63"/>
                  </a:cubicBezTo>
                  <a:cubicBezTo>
                    <a:pt x="87" y="58"/>
                    <a:pt x="83" y="53"/>
                    <a:pt x="79" y="49"/>
                  </a:cubicBezTo>
                  <a:cubicBezTo>
                    <a:pt x="75" y="45"/>
                    <a:pt x="70" y="41"/>
                    <a:pt x="65" y="38"/>
                  </a:cubicBezTo>
                  <a:cubicBezTo>
                    <a:pt x="60" y="35"/>
                    <a:pt x="55" y="32"/>
                    <a:pt x="49" y="30"/>
                  </a:cubicBezTo>
                  <a:cubicBezTo>
                    <a:pt x="38" y="25"/>
                    <a:pt x="26" y="22"/>
                    <a:pt x="13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28" y="5"/>
                    <a:pt x="43" y="7"/>
                    <a:pt x="56" y="13"/>
                  </a:cubicBezTo>
                  <a:cubicBezTo>
                    <a:pt x="63" y="16"/>
                    <a:pt x="69" y="19"/>
                    <a:pt x="75" y="23"/>
                  </a:cubicBezTo>
                  <a:cubicBezTo>
                    <a:pt x="81" y="27"/>
                    <a:pt x="86" y="32"/>
                    <a:pt x="91" y="37"/>
                  </a:cubicBezTo>
                  <a:cubicBezTo>
                    <a:pt x="96" y="42"/>
                    <a:pt x="101" y="47"/>
                    <a:pt x="105" y="53"/>
                  </a:cubicBezTo>
                  <a:cubicBezTo>
                    <a:pt x="109" y="59"/>
                    <a:pt x="112" y="65"/>
                    <a:pt x="115" y="72"/>
                  </a:cubicBezTo>
                  <a:cubicBezTo>
                    <a:pt x="121" y="85"/>
                    <a:pt x="123" y="100"/>
                    <a:pt x="123" y="115"/>
                  </a:cubicBezTo>
                  <a:lnTo>
                    <a:pt x="123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4671" y="3706"/>
              <a:ext cx="152" cy="45"/>
            </a:xfrm>
            <a:custGeom>
              <a:avLst/>
              <a:gdLst>
                <a:gd name="T0" fmla="*/ 54 w 64"/>
                <a:gd name="T1" fmla="*/ 0 h 19"/>
                <a:gd name="T2" fmla="*/ 10 w 64"/>
                <a:gd name="T3" fmla="*/ 0 h 19"/>
                <a:gd name="T4" fmla="*/ 0 w 64"/>
                <a:gd name="T5" fmla="*/ 9 h 19"/>
                <a:gd name="T6" fmla="*/ 10 w 64"/>
                <a:gd name="T7" fmla="*/ 19 h 19"/>
                <a:gd name="T8" fmla="*/ 54 w 64"/>
                <a:gd name="T9" fmla="*/ 19 h 19"/>
                <a:gd name="T10" fmla="*/ 64 w 64"/>
                <a:gd name="T11" fmla="*/ 9 h 19"/>
                <a:gd name="T12" fmla="*/ 54 w 64"/>
                <a:gd name="T13" fmla="*/ 0 h 19"/>
                <a:gd name="T14" fmla="*/ 54 w 64"/>
                <a:gd name="T15" fmla="*/ 14 h 19"/>
                <a:gd name="T16" fmla="*/ 10 w 64"/>
                <a:gd name="T17" fmla="*/ 14 h 19"/>
                <a:gd name="T18" fmla="*/ 4 w 64"/>
                <a:gd name="T19" fmla="*/ 9 h 19"/>
                <a:gd name="T20" fmla="*/ 10 w 64"/>
                <a:gd name="T21" fmla="*/ 4 h 19"/>
                <a:gd name="T22" fmla="*/ 54 w 64"/>
                <a:gd name="T23" fmla="*/ 4 h 19"/>
                <a:gd name="T24" fmla="*/ 60 w 64"/>
                <a:gd name="T25" fmla="*/ 9 h 19"/>
                <a:gd name="T26" fmla="*/ 54 w 64"/>
                <a:gd name="T27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9">
                  <a:moveTo>
                    <a:pt x="5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0" y="19"/>
                    <a:pt x="64" y="15"/>
                    <a:pt x="64" y="9"/>
                  </a:cubicBezTo>
                  <a:cubicBezTo>
                    <a:pt x="64" y="4"/>
                    <a:pt x="60" y="0"/>
                    <a:pt x="54" y="0"/>
                  </a:cubicBezTo>
                  <a:close/>
                  <a:moveTo>
                    <a:pt x="54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7" y="14"/>
                    <a:pt x="4" y="12"/>
                    <a:pt x="4" y="9"/>
                  </a:cubicBezTo>
                  <a:cubicBezTo>
                    <a:pt x="4" y="6"/>
                    <a:pt x="7" y="4"/>
                    <a:pt x="10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4"/>
                    <a:pt x="60" y="6"/>
                    <a:pt x="60" y="9"/>
                  </a:cubicBezTo>
                  <a:cubicBezTo>
                    <a:pt x="60" y="12"/>
                    <a:pt x="57" y="14"/>
                    <a:pt x="54" y="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4596" y="3524"/>
              <a:ext cx="302" cy="303"/>
            </a:xfrm>
            <a:custGeom>
              <a:avLst/>
              <a:gdLst>
                <a:gd name="T0" fmla="*/ 120 w 128"/>
                <a:gd name="T1" fmla="*/ 46 h 128"/>
                <a:gd name="T2" fmla="*/ 110 w 128"/>
                <a:gd name="T3" fmla="*/ 46 h 128"/>
                <a:gd name="T4" fmla="*/ 106 w 128"/>
                <a:gd name="T5" fmla="*/ 43 h 128"/>
                <a:gd name="T6" fmla="*/ 106 w 128"/>
                <a:gd name="T7" fmla="*/ 40 h 128"/>
                <a:gd name="T8" fmla="*/ 94 w 128"/>
                <a:gd name="T9" fmla="*/ 12 h 128"/>
                <a:gd name="T10" fmla="*/ 66 w 128"/>
                <a:gd name="T11" fmla="*/ 0 h 128"/>
                <a:gd name="T12" fmla="*/ 40 w 128"/>
                <a:gd name="T13" fmla="*/ 0 h 128"/>
                <a:gd name="T14" fmla="*/ 12 w 128"/>
                <a:gd name="T15" fmla="*/ 12 h 128"/>
                <a:gd name="T16" fmla="*/ 0 w 128"/>
                <a:gd name="T17" fmla="*/ 40 h 128"/>
                <a:gd name="T18" fmla="*/ 0 w 128"/>
                <a:gd name="T19" fmla="*/ 88 h 128"/>
                <a:gd name="T20" fmla="*/ 12 w 128"/>
                <a:gd name="T21" fmla="*/ 116 h 128"/>
                <a:gd name="T22" fmla="*/ 40 w 128"/>
                <a:gd name="T23" fmla="*/ 128 h 128"/>
                <a:gd name="T24" fmla="*/ 88 w 128"/>
                <a:gd name="T25" fmla="*/ 128 h 128"/>
                <a:gd name="T26" fmla="*/ 116 w 128"/>
                <a:gd name="T27" fmla="*/ 116 h 128"/>
                <a:gd name="T28" fmla="*/ 128 w 128"/>
                <a:gd name="T29" fmla="*/ 88 h 128"/>
                <a:gd name="T30" fmla="*/ 128 w 128"/>
                <a:gd name="T31" fmla="*/ 55 h 128"/>
                <a:gd name="T32" fmla="*/ 120 w 128"/>
                <a:gd name="T33" fmla="*/ 46 h 128"/>
                <a:gd name="T34" fmla="*/ 123 w 128"/>
                <a:gd name="T35" fmla="*/ 88 h 128"/>
                <a:gd name="T36" fmla="*/ 113 w 128"/>
                <a:gd name="T37" fmla="*/ 113 h 128"/>
                <a:gd name="T38" fmla="*/ 88 w 128"/>
                <a:gd name="T39" fmla="*/ 123 h 128"/>
                <a:gd name="T40" fmla="*/ 40 w 128"/>
                <a:gd name="T41" fmla="*/ 123 h 128"/>
                <a:gd name="T42" fmla="*/ 15 w 128"/>
                <a:gd name="T43" fmla="*/ 113 h 128"/>
                <a:gd name="T44" fmla="*/ 5 w 128"/>
                <a:gd name="T45" fmla="*/ 88 h 128"/>
                <a:gd name="T46" fmla="*/ 5 w 128"/>
                <a:gd name="T47" fmla="*/ 40 h 128"/>
                <a:gd name="T48" fmla="*/ 40 w 128"/>
                <a:gd name="T49" fmla="*/ 5 h 128"/>
                <a:gd name="T50" fmla="*/ 66 w 128"/>
                <a:gd name="T51" fmla="*/ 5 h 128"/>
                <a:gd name="T52" fmla="*/ 101 w 128"/>
                <a:gd name="T53" fmla="*/ 40 h 128"/>
                <a:gd name="T54" fmla="*/ 101 w 128"/>
                <a:gd name="T55" fmla="*/ 43 h 128"/>
                <a:gd name="T56" fmla="*/ 110 w 128"/>
                <a:gd name="T57" fmla="*/ 51 h 128"/>
                <a:gd name="T58" fmla="*/ 120 w 128"/>
                <a:gd name="T59" fmla="*/ 51 h 128"/>
                <a:gd name="T60" fmla="*/ 123 w 128"/>
                <a:gd name="T61" fmla="*/ 55 h 128"/>
                <a:gd name="T62" fmla="*/ 123 w 128"/>
                <a:gd name="T63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8">
                  <a:moveTo>
                    <a:pt x="120" y="46"/>
                  </a:moveTo>
                  <a:cubicBezTo>
                    <a:pt x="110" y="46"/>
                    <a:pt x="110" y="46"/>
                    <a:pt x="110" y="46"/>
                  </a:cubicBezTo>
                  <a:cubicBezTo>
                    <a:pt x="107" y="46"/>
                    <a:pt x="106" y="45"/>
                    <a:pt x="106" y="43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29"/>
                    <a:pt x="102" y="19"/>
                    <a:pt x="94" y="12"/>
                  </a:cubicBezTo>
                  <a:cubicBezTo>
                    <a:pt x="87" y="4"/>
                    <a:pt x="77" y="0"/>
                    <a:pt x="6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4" y="19"/>
                    <a:pt x="0" y="29"/>
                    <a:pt x="0" y="4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9"/>
                    <a:pt x="4" y="109"/>
                    <a:pt x="12" y="116"/>
                  </a:cubicBezTo>
                  <a:cubicBezTo>
                    <a:pt x="19" y="124"/>
                    <a:pt x="29" y="128"/>
                    <a:pt x="40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9" y="128"/>
                    <a:pt x="109" y="124"/>
                    <a:pt x="116" y="116"/>
                  </a:cubicBezTo>
                  <a:cubicBezTo>
                    <a:pt x="124" y="109"/>
                    <a:pt x="128" y="99"/>
                    <a:pt x="128" y="88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0"/>
                    <a:pt x="124" y="46"/>
                    <a:pt x="120" y="46"/>
                  </a:cubicBezTo>
                  <a:close/>
                  <a:moveTo>
                    <a:pt x="123" y="88"/>
                  </a:moveTo>
                  <a:cubicBezTo>
                    <a:pt x="123" y="98"/>
                    <a:pt x="120" y="106"/>
                    <a:pt x="113" y="113"/>
                  </a:cubicBezTo>
                  <a:cubicBezTo>
                    <a:pt x="106" y="120"/>
                    <a:pt x="98" y="123"/>
                    <a:pt x="88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30" y="123"/>
                    <a:pt x="22" y="120"/>
                    <a:pt x="15" y="113"/>
                  </a:cubicBezTo>
                  <a:cubicBezTo>
                    <a:pt x="8" y="106"/>
                    <a:pt x="5" y="98"/>
                    <a:pt x="5" y="8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20"/>
                    <a:pt x="20" y="5"/>
                    <a:pt x="40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85" y="5"/>
                    <a:pt x="101" y="20"/>
                    <a:pt x="101" y="40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1" y="47"/>
                    <a:pt x="105" y="51"/>
                    <a:pt x="110" y="51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2" y="51"/>
                    <a:pt x="123" y="53"/>
                    <a:pt x="123" y="55"/>
                  </a:cubicBezTo>
                  <a:lnTo>
                    <a:pt x="123" y="8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4671" y="3599"/>
              <a:ext cx="100" cy="45"/>
            </a:xfrm>
            <a:custGeom>
              <a:avLst/>
              <a:gdLst>
                <a:gd name="T0" fmla="*/ 10 w 42"/>
                <a:gd name="T1" fmla="*/ 19 h 19"/>
                <a:gd name="T2" fmla="*/ 32 w 42"/>
                <a:gd name="T3" fmla="*/ 19 h 19"/>
                <a:gd name="T4" fmla="*/ 42 w 42"/>
                <a:gd name="T5" fmla="*/ 9 h 19"/>
                <a:gd name="T6" fmla="*/ 32 w 42"/>
                <a:gd name="T7" fmla="*/ 0 h 19"/>
                <a:gd name="T8" fmla="*/ 10 w 42"/>
                <a:gd name="T9" fmla="*/ 0 h 19"/>
                <a:gd name="T10" fmla="*/ 0 w 42"/>
                <a:gd name="T11" fmla="*/ 9 h 19"/>
                <a:gd name="T12" fmla="*/ 10 w 42"/>
                <a:gd name="T13" fmla="*/ 19 h 19"/>
                <a:gd name="T14" fmla="*/ 10 w 42"/>
                <a:gd name="T15" fmla="*/ 4 h 19"/>
                <a:gd name="T16" fmla="*/ 32 w 42"/>
                <a:gd name="T17" fmla="*/ 4 h 19"/>
                <a:gd name="T18" fmla="*/ 37 w 42"/>
                <a:gd name="T19" fmla="*/ 9 h 19"/>
                <a:gd name="T20" fmla="*/ 32 w 42"/>
                <a:gd name="T21" fmla="*/ 14 h 19"/>
                <a:gd name="T22" fmla="*/ 10 w 42"/>
                <a:gd name="T23" fmla="*/ 14 h 19"/>
                <a:gd name="T24" fmla="*/ 4 w 42"/>
                <a:gd name="T25" fmla="*/ 9 h 19"/>
                <a:gd name="T26" fmla="*/ 10 w 4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9">
                  <a:moveTo>
                    <a:pt x="10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7" y="19"/>
                    <a:pt x="42" y="15"/>
                    <a:pt x="42" y="9"/>
                  </a:cubicBezTo>
                  <a:cubicBezTo>
                    <a:pt x="42" y="4"/>
                    <a:pt x="37" y="0"/>
                    <a:pt x="3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lose/>
                  <a:moveTo>
                    <a:pt x="10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5" y="4"/>
                    <a:pt x="37" y="6"/>
                    <a:pt x="37" y="9"/>
                  </a:cubicBezTo>
                  <a:cubicBezTo>
                    <a:pt x="37" y="12"/>
                    <a:pt x="35" y="14"/>
                    <a:pt x="32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4"/>
                    <a:pt x="4" y="12"/>
                    <a:pt x="4" y="9"/>
                  </a:cubicBezTo>
                  <a:cubicBezTo>
                    <a:pt x="4" y="6"/>
                    <a:pt x="7" y="4"/>
                    <a:pt x="10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4021" y="3524"/>
              <a:ext cx="241" cy="303"/>
            </a:xfrm>
            <a:custGeom>
              <a:avLst/>
              <a:gdLst>
                <a:gd name="T0" fmla="*/ 1 w 102"/>
                <a:gd name="T1" fmla="*/ 34 h 128"/>
                <a:gd name="T2" fmla="*/ 55 w 102"/>
                <a:gd name="T3" fmla="*/ 113 h 128"/>
                <a:gd name="T4" fmla="*/ 96 w 102"/>
                <a:gd name="T5" fmla="*/ 128 h 128"/>
                <a:gd name="T6" fmla="*/ 99 w 102"/>
                <a:gd name="T7" fmla="*/ 128 h 128"/>
                <a:gd name="T8" fmla="*/ 102 w 102"/>
                <a:gd name="T9" fmla="*/ 81 h 128"/>
                <a:gd name="T10" fmla="*/ 49 w 102"/>
                <a:gd name="T11" fmla="*/ 2 h 128"/>
                <a:gd name="T12" fmla="*/ 47 w 102"/>
                <a:gd name="T13" fmla="*/ 1 h 128"/>
                <a:gd name="T14" fmla="*/ 17 w 102"/>
                <a:gd name="T15" fmla="*/ 7 h 128"/>
                <a:gd name="T16" fmla="*/ 55 w 102"/>
                <a:gd name="T17" fmla="*/ 107 h 128"/>
                <a:gd name="T18" fmla="*/ 16 w 102"/>
                <a:gd name="T19" fmla="*/ 48 h 128"/>
                <a:gd name="T20" fmla="*/ 28 w 102"/>
                <a:gd name="T21" fmla="*/ 29 h 128"/>
                <a:gd name="T22" fmla="*/ 59 w 102"/>
                <a:gd name="T23" fmla="*/ 73 h 128"/>
                <a:gd name="T24" fmla="*/ 56 w 102"/>
                <a:gd name="T25" fmla="*/ 106 h 128"/>
                <a:gd name="T26" fmla="*/ 95 w 102"/>
                <a:gd name="T27" fmla="*/ 123 h 128"/>
                <a:gd name="T28" fmla="*/ 87 w 102"/>
                <a:gd name="T29" fmla="*/ 119 h 128"/>
                <a:gd name="T30" fmla="*/ 95 w 102"/>
                <a:gd name="T31" fmla="*/ 114 h 128"/>
                <a:gd name="T32" fmla="*/ 95 w 102"/>
                <a:gd name="T33" fmla="*/ 123 h 128"/>
                <a:gd name="T34" fmla="*/ 94 w 102"/>
                <a:gd name="T35" fmla="*/ 108 h 128"/>
                <a:gd name="T36" fmla="*/ 82 w 102"/>
                <a:gd name="T37" fmla="*/ 116 h 128"/>
                <a:gd name="T38" fmla="*/ 59 w 102"/>
                <a:gd name="T39" fmla="*/ 110 h 128"/>
                <a:gd name="T40" fmla="*/ 68 w 102"/>
                <a:gd name="T41" fmla="*/ 84 h 128"/>
                <a:gd name="T42" fmla="*/ 70 w 102"/>
                <a:gd name="T43" fmla="*/ 83 h 128"/>
                <a:gd name="T44" fmla="*/ 97 w 102"/>
                <a:gd name="T45" fmla="*/ 84 h 128"/>
                <a:gd name="T46" fmla="*/ 56 w 102"/>
                <a:gd name="T47" fmla="*/ 21 h 128"/>
                <a:gd name="T48" fmla="*/ 94 w 102"/>
                <a:gd name="T49" fmla="*/ 80 h 128"/>
                <a:gd name="T50" fmla="*/ 80 w 102"/>
                <a:gd name="T51" fmla="*/ 82 h 128"/>
                <a:gd name="T52" fmla="*/ 33 w 102"/>
                <a:gd name="T53" fmla="*/ 26 h 128"/>
                <a:gd name="T54" fmla="*/ 45 w 102"/>
                <a:gd name="T55" fmla="*/ 21 h 128"/>
                <a:gd name="T56" fmla="*/ 33 w 102"/>
                <a:gd name="T57" fmla="*/ 5 h 128"/>
                <a:gd name="T58" fmla="*/ 45 w 102"/>
                <a:gd name="T59" fmla="*/ 5 h 128"/>
                <a:gd name="T60" fmla="*/ 50 w 102"/>
                <a:gd name="T61" fmla="*/ 16 h 128"/>
                <a:gd name="T62" fmla="*/ 14 w 102"/>
                <a:gd name="T63" fmla="*/ 41 h 128"/>
                <a:gd name="T64" fmla="*/ 5 w 102"/>
                <a:gd name="T65" fmla="*/ 32 h 128"/>
                <a:gd name="T66" fmla="*/ 10 w 102"/>
                <a:gd name="T67" fmla="*/ 21 h 128"/>
                <a:gd name="T68" fmla="*/ 33 w 102"/>
                <a:gd name="T69" fmla="*/ 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" h="128">
                  <a:moveTo>
                    <a:pt x="0" y="32"/>
                  </a:moveTo>
                  <a:cubicBezTo>
                    <a:pt x="0" y="33"/>
                    <a:pt x="0" y="33"/>
                    <a:pt x="1" y="34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54" y="113"/>
                    <a:pt x="54" y="113"/>
                    <a:pt x="55" y="11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8" y="128"/>
                    <a:pt x="98" y="128"/>
                    <a:pt x="99" y="128"/>
                  </a:cubicBezTo>
                  <a:cubicBezTo>
                    <a:pt x="99" y="127"/>
                    <a:pt x="100" y="126"/>
                    <a:pt x="100" y="126"/>
                  </a:cubicBezTo>
                  <a:cubicBezTo>
                    <a:pt x="102" y="81"/>
                    <a:pt x="102" y="81"/>
                    <a:pt x="102" y="81"/>
                  </a:cubicBezTo>
                  <a:cubicBezTo>
                    <a:pt x="102" y="81"/>
                    <a:pt x="102" y="80"/>
                    <a:pt x="101" y="8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4" y="0"/>
                    <a:pt x="42" y="0"/>
                    <a:pt x="40" y="0"/>
                  </a:cubicBezTo>
                  <a:cubicBezTo>
                    <a:pt x="32" y="0"/>
                    <a:pt x="24" y="2"/>
                    <a:pt x="17" y="7"/>
                  </a:cubicBezTo>
                  <a:cubicBezTo>
                    <a:pt x="9" y="13"/>
                    <a:pt x="3" y="22"/>
                    <a:pt x="0" y="32"/>
                  </a:cubicBezTo>
                  <a:close/>
                  <a:moveTo>
                    <a:pt x="55" y="107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7" y="44"/>
                    <a:pt x="18" y="41"/>
                    <a:pt x="20" y="38"/>
                  </a:cubicBezTo>
                  <a:cubicBezTo>
                    <a:pt x="22" y="35"/>
                    <a:pt x="25" y="32"/>
                    <a:pt x="28" y="2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3" y="79"/>
                    <a:pt x="64" y="86"/>
                    <a:pt x="63" y="93"/>
                  </a:cubicBezTo>
                  <a:cubicBezTo>
                    <a:pt x="62" y="98"/>
                    <a:pt x="60" y="102"/>
                    <a:pt x="56" y="106"/>
                  </a:cubicBezTo>
                  <a:lnTo>
                    <a:pt x="55" y="107"/>
                  </a:lnTo>
                  <a:close/>
                  <a:moveTo>
                    <a:pt x="95" y="123"/>
                  </a:moveTo>
                  <a:cubicBezTo>
                    <a:pt x="87" y="120"/>
                    <a:pt x="87" y="120"/>
                    <a:pt x="87" y="120"/>
                  </a:cubicBezTo>
                  <a:cubicBezTo>
                    <a:pt x="87" y="119"/>
                    <a:pt x="87" y="119"/>
                    <a:pt x="87" y="119"/>
                  </a:cubicBezTo>
                  <a:cubicBezTo>
                    <a:pt x="86" y="117"/>
                    <a:pt x="87" y="115"/>
                    <a:pt x="89" y="113"/>
                  </a:cubicBezTo>
                  <a:cubicBezTo>
                    <a:pt x="91" y="112"/>
                    <a:pt x="93" y="112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lnTo>
                    <a:pt x="95" y="123"/>
                  </a:lnTo>
                  <a:close/>
                  <a:moveTo>
                    <a:pt x="96" y="109"/>
                  </a:moveTo>
                  <a:cubicBezTo>
                    <a:pt x="94" y="108"/>
                    <a:pt x="94" y="108"/>
                    <a:pt x="94" y="108"/>
                  </a:cubicBezTo>
                  <a:cubicBezTo>
                    <a:pt x="91" y="107"/>
                    <a:pt x="89" y="108"/>
                    <a:pt x="86" y="109"/>
                  </a:cubicBezTo>
                  <a:cubicBezTo>
                    <a:pt x="84" y="111"/>
                    <a:pt x="82" y="113"/>
                    <a:pt x="82" y="116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6" y="102"/>
                    <a:pt x="69" y="93"/>
                    <a:pt x="68" y="84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78" y="87"/>
                    <a:pt x="87" y="88"/>
                    <a:pt x="95" y="85"/>
                  </a:cubicBezTo>
                  <a:cubicBezTo>
                    <a:pt x="97" y="84"/>
                    <a:pt x="97" y="84"/>
                    <a:pt x="97" y="84"/>
                  </a:cubicBezTo>
                  <a:lnTo>
                    <a:pt x="96" y="109"/>
                  </a:lnTo>
                  <a:close/>
                  <a:moveTo>
                    <a:pt x="56" y="21"/>
                  </a:moveTo>
                  <a:cubicBezTo>
                    <a:pt x="96" y="80"/>
                    <a:pt x="96" y="80"/>
                    <a:pt x="96" y="80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1" y="82"/>
                    <a:pt x="88" y="82"/>
                    <a:pt x="85" y="82"/>
                  </a:cubicBezTo>
                  <a:cubicBezTo>
                    <a:pt x="83" y="82"/>
                    <a:pt x="81" y="82"/>
                    <a:pt x="80" y="82"/>
                  </a:cubicBezTo>
                  <a:cubicBezTo>
                    <a:pt x="73" y="80"/>
                    <a:pt x="67" y="76"/>
                    <a:pt x="63" y="7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8" y="23"/>
                    <a:pt x="41" y="22"/>
                    <a:pt x="45" y="21"/>
                  </a:cubicBezTo>
                  <a:cubicBezTo>
                    <a:pt x="48" y="21"/>
                    <a:pt x="52" y="21"/>
                    <a:pt x="56" y="21"/>
                  </a:cubicBezTo>
                  <a:close/>
                  <a:moveTo>
                    <a:pt x="33" y="5"/>
                  </a:moveTo>
                  <a:cubicBezTo>
                    <a:pt x="37" y="4"/>
                    <a:pt x="41" y="4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3" y="16"/>
                    <a:pt x="35" y="19"/>
                    <a:pt x="28" y="23"/>
                  </a:cubicBezTo>
                  <a:cubicBezTo>
                    <a:pt x="22" y="28"/>
                    <a:pt x="17" y="34"/>
                    <a:pt x="14" y="41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28"/>
                    <a:pt x="8" y="24"/>
                    <a:pt x="10" y="21"/>
                  </a:cubicBezTo>
                  <a:cubicBezTo>
                    <a:pt x="12" y="17"/>
                    <a:pt x="16" y="13"/>
                    <a:pt x="20" y="11"/>
                  </a:cubicBezTo>
                  <a:cubicBezTo>
                    <a:pt x="24" y="8"/>
                    <a:pt x="29" y="6"/>
                    <a:pt x="33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3411" y="3524"/>
              <a:ext cx="250" cy="303"/>
            </a:xfrm>
            <a:custGeom>
              <a:avLst/>
              <a:gdLst>
                <a:gd name="T0" fmla="*/ 106 w 106"/>
                <a:gd name="T1" fmla="*/ 125 h 128"/>
                <a:gd name="T2" fmla="*/ 55 w 106"/>
                <a:gd name="T3" fmla="*/ 1 h 128"/>
                <a:gd name="T4" fmla="*/ 53 w 106"/>
                <a:gd name="T5" fmla="*/ 0 h 128"/>
                <a:gd name="T6" fmla="*/ 51 w 106"/>
                <a:gd name="T7" fmla="*/ 1 h 128"/>
                <a:gd name="T8" fmla="*/ 0 w 106"/>
                <a:gd name="T9" fmla="*/ 125 h 128"/>
                <a:gd name="T10" fmla="*/ 0 w 106"/>
                <a:gd name="T11" fmla="*/ 126 h 128"/>
                <a:gd name="T12" fmla="*/ 2 w 106"/>
                <a:gd name="T13" fmla="*/ 128 h 128"/>
                <a:gd name="T14" fmla="*/ 104 w 106"/>
                <a:gd name="T15" fmla="*/ 128 h 128"/>
                <a:gd name="T16" fmla="*/ 106 w 106"/>
                <a:gd name="T17" fmla="*/ 126 h 128"/>
                <a:gd name="T18" fmla="*/ 106 w 106"/>
                <a:gd name="T19" fmla="*/ 125 h 128"/>
                <a:gd name="T20" fmla="*/ 55 w 106"/>
                <a:gd name="T21" fmla="*/ 123 h 128"/>
                <a:gd name="T22" fmla="*/ 55 w 106"/>
                <a:gd name="T23" fmla="*/ 109 h 128"/>
                <a:gd name="T24" fmla="*/ 78 w 106"/>
                <a:gd name="T25" fmla="*/ 97 h 128"/>
                <a:gd name="T26" fmla="*/ 80 w 106"/>
                <a:gd name="T27" fmla="*/ 96 h 128"/>
                <a:gd name="T28" fmla="*/ 79 w 106"/>
                <a:gd name="T29" fmla="*/ 94 h 128"/>
                <a:gd name="T30" fmla="*/ 76 w 106"/>
                <a:gd name="T31" fmla="*/ 93 h 128"/>
                <a:gd name="T32" fmla="*/ 55 w 106"/>
                <a:gd name="T33" fmla="*/ 104 h 128"/>
                <a:gd name="T34" fmla="*/ 55 w 106"/>
                <a:gd name="T35" fmla="*/ 93 h 128"/>
                <a:gd name="T36" fmla="*/ 69 w 106"/>
                <a:gd name="T37" fmla="*/ 86 h 128"/>
                <a:gd name="T38" fmla="*/ 70 w 106"/>
                <a:gd name="T39" fmla="*/ 85 h 128"/>
                <a:gd name="T40" fmla="*/ 70 w 106"/>
                <a:gd name="T41" fmla="*/ 83 h 128"/>
                <a:gd name="T42" fmla="*/ 67 w 106"/>
                <a:gd name="T43" fmla="*/ 82 h 128"/>
                <a:gd name="T44" fmla="*/ 55 w 106"/>
                <a:gd name="T45" fmla="*/ 88 h 128"/>
                <a:gd name="T46" fmla="*/ 55 w 106"/>
                <a:gd name="T47" fmla="*/ 78 h 128"/>
                <a:gd name="T48" fmla="*/ 53 w 106"/>
                <a:gd name="T49" fmla="*/ 76 h 128"/>
                <a:gd name="T50" fmla="*/ 51 w 106"/>
                <a:gd name="T51" fmla="*/ 78 h 128"/>
                <a:gd name="T52" fmla="*/ 51 w 106"/>
                <a:gd name="T53" fmla="*/ 99 h 128"/>
                <a:gd name="T54" fmla="*/ 38 w 106"/>
                <a:gd name="T55" fmla="*/ 91 h 128"/>
                <a:gd name="T56" fmla="*/ 35 w 106"/>
                <a:gd name="T57" fmla="*/ 91 h 128"/>
                <a:gd name="T58" fmla="*/ 35 w 106"/>
                <a:gd name="T59" fmla="*/ 93 h 128"/>
                <a:gd name="T60" fmla="*/ 36 w 106"/>
                <a:gd name="T61" fmla="*/ 94 h 128"/>
                <a:gd name="T62" fmla="*/ 51 w 106"/>
                <a:gd name="T63" fmla="*/ 105 h 128"/>
                <a:gd name="T64" fmla="*/ 51 w 106"/>
                <a:gd name="T65" fmla="*/ 123 h 128"/>
                <a:gd name="T66" fmla="*/ 5 w 106"/>
                <a:gd name="T67" fmla="*/ 123 h 128"/>
                <a:gd name="T68" fmla="*/ 53 w 106"/>
                <a:gd name="T69" fmla="*/ 8 h 128"/>
                <a:gd name="T70" fmla="*/ 100 w 106"/>
                <a:gd name="T71" fmla="*/ 123 h 128"/>
                <a:gd name="T72" fmla="*/ 55 w 106"/>
                <a:gd name="T73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" h="128">
                  <a:moveTo>
                    <a:pt x="106" y="125"/>
                  </a:move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5" y="128"/>
                    <a:pt x="106" y="127"/>
                    <a:pt x="106" y="126"/>
                  </a:cubicBezTo>
                  <a:cubicBezTo>
                    <a:pt x="106" y="125"/>
                    <a:pt x="106" y="125"/>
                    <a:pt x="106" y="125"/>
                  </a:cubicBezTo>
                  <a:close/>
                  <a:moveTo>
                    <a:pt x="55" y="123"/>
                  </a:moveTo>
                  <a:cubicBezTo>
                    <a:pt x="55" y="109"/>
                    <a:pt x="55" y="109"/>
                    <a:pt x="55" y="109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9" y="97"/>
                    <a:pt x="79" y="96"/>
                    <a:pt x="80" y="96"/>
                  </a:cubicBezTo>
                  <a:cubicBezTo>
                    <a:pt x="80" y="95"/>
                    <a:pt x="80" y="95"/>
                    <a:pt x="79" y="94"/>
                  </a:cubicBezTo>
                  <a:cubicBezTo>
                    <a:pt x="79" y="93"/>
                    <a:pt x="77" y="92"/>
                    <a:pt x="76" y="9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70" y="85"/>
                    <a:pt x="70" y="85"/>
                  </a:cubicBezTo>
                  <a:cubicBezTo>
                    <a:pt x="70" y="84"/>
                    <a:pt x="70" y="84"/>
                    <a:pt x="70" y="83"/>
                  </a:cubicBezTo>
                  <a:cubicBezTo>
                    <a:pt x="69" y="82"/>
                    <a:pt x="68" y="81"/>
                    <a:pt x="67" y="8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5" y="77"/>
                    <a:pt x="54" y="76"/>
                    <a:pt x="53" y="76"/>
                  </a:cubicBezTo>
                  <a:cubicBezTo>
                    <a:pt x="52" y="76"/>
                    <a:pt x="51" y="77"/>
                    <a:pt x="51" y="78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7" y="90"/>
                    <a:pt x="36" y="90"/>
                    <a:pt x="35" y="91"/>
                  </a:cubicBezTo>
                  <a:cubicBezTo>
                    <a:pt x="35" y="92"/>
                    <a:pt x="35" y="92"/>
                    <a:pt x="35" y="93"/>
                  </a:cubicBezTo>
                  <a:cubicBezTo>
                    <a:pt x="35" y="93"/>
                    <a:pt x="35" y="94"/>
                    <a:pt x="36" y="94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100" y="123"/>
                    <a:pt x="100" y="123"/>
                    <a:pt x="100" y="123"/>
                  </a:cubicBezTo>
                  <a:lnTo>
                    <a:pt x="55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779" y="3524"/>
              <a:ext cx="303" cy="303"/>
            </a:xfrm>
            <a:custGeom>
              <a:avLst/>
              <a:gdLst>
                <a:gd name="T0" fmla="*/ 2 w 128"/>
                <a:gd name="T1" fmla="*/ 0 h 128"/>
                <a:gd name="T2" fmla="*/ 0 w 128"/>
                <a:gd name="T3" fmla="*/ 126 h 128"/>
                <a:gd name="T4" fmla="*/ 126 w 128"/>
                <a:gd name="T5" fmla="*/ 128 h 128"/>
                <a:gd name="T6" fmla="*/ 128 w 128"/>
                <a:gd name="T7" fmla="*/ 2 h 128"/>
                <a:gd name="T8" fmla="*/ 66 w 128"/>
                <a:gd name="T9" fmla="*/ 5 h 128"/>
                <a:gd name="T10" fmla="*/ 66 w 128"/>
                <a:gd name="T11" fmla="*/ 17 h 128"/>
                <a:gd name="T12" fmla="*/ 66 w 128"/>
                <a:gd name="T13" fmla="*/ 23 h 128"/>
                <a:gd name="T14" fmla="*/ 99 w 128"/>
                <a:gd name="T15" fmla="*/ 5 h 128"/>
                <a:gd name="T16" fmla="*/ 66 w 128"/>
                <a:gd name="T17" fmla="*/ 23 h 128"/>
                <a:gd name="T18" fmla="*/ 106 w 128"/>
                <a:gd name="T19" fmla="*/ 5 h 128"/>
                <a:gd name="T20" fmla="*/ 66 w 128"/>
                <a:gd name="T21" fmla="*/ 59 h 128"/>
                <a:gd name="T22" fmla="*/ 5 w 128"/>
                <a:gd name="T23" fmla="*/ 66 h 128"/>
                <a:gd name="T24" fmla="*/ 5 w 128"/>
                <a:gd name="T25" fmla="*/ 78 h 128"/>
                <a:gd name="T26" fmla="*/ 5 w 128"/>
                <a:gd name="T27" fmla="*/ 85 h 128"/>
                <a:gd name="T28" fmla="*/ 20 w 128"/>
                <a:gd name="T29" fmla="*/ 66 h 128"/>
                <a:gd name="T30" fmla="*/ 38 w 128"/>
                <a:gd name="T31" fmla="*/ 66 h 128"/>
                <a:gd name="T32" fmla="*/ 5 w 128"/>
                <a:gd name="T33" fmla="*/ 85 h 128"/>
                <a:gd name="T34" fmla="*/ 44 w 128"/>
                <a:gd name="T35" fmla="*/ 66 h 128"/>
                <a:gd name="T36" fmla="*/ 5 w 128"/>
                <a:gd name="T37" fmla="*/ 120 h 128"/>
                <a:gd name="T38" fmla="*/ 62 w 128"/>
                <a:gd name="T39" fmla="*/ 123 h 128"/>
                <a:gd name="T40" fmla="*/ 62 w 128"/>
                <a:gd name="T41" fmla="*/ 111 h 128"/>
                <a:gd name="T42" fmla="*/ 62 w 128"/>
                <a:gd name="T43" fmla="*/ 105 h 128"/>
                <a:gd name="T44" fmla="*/ 29 w 128"/>
                <a:gd name="T45" fmla="*/ 123 h 128"/>
                <a:gd name="T46" fmla="*/ 62 w 128"/>
                <a:gd name="T47" fmla="*/ 105 h 128"/>
                <a:gd name="T48" fmla="*/ 22 w 128"/>
                <a:gd name="T49" fmla="*/ 123 h 128"/>
                <a:gd name="T50" fmla="*/ 62 w 128"/>
                <a:gd name="T51" fmla="*/ 69 h 128"/>
                <a:gd name="T52" fmla="*/ 62 w 128"/>
                <a:gd name="T53" fmla="*/ 62 h 128"/>
                <a:gd name="T54" fmla="*/ 5 w 128"/>
                <a:gd name="T55" fmla="*/ 5 h 128"/>
                <a:gd name="T56" fmla="*/ 62 w 128"/>
                <a:gd name="T57" fmla="*/ 62 h 128"/>
                <a:gd name="T58" fmla="*/ 66 w 128"/>
                <a:gd name="T59" fmla="*/ 123 h 128"/>
                <a:gd name="T60" fmla="*/ 123 w 128"/>
                <a:gd name="T61" fmla="*/ 66 h 128"/>
                <a:gd name="T62" fmla="*/ 123 w 128"/>
                <a:gd name="T63" fmla="*/ 62 h 128"/>
                <a:gd name="T64" fmla="*/ 123 w 128"/>
                <a:gd name="T65" fmla="*/ 50 h 128"/>
                <a:gd name="T66" fmla="*/ 123 w 128"/>
                <a:gd name="T67" fmla="*/ 43 h 128"/>
                <a:gd name="T68" fmla="*/ 90 w 128"/>
                <a:gd name="T69" fmla="*/ 62 h 128"/>
                <a:gd name="T70" fmla="*/ 123 w 128"/>
                <a:gd name="T71" fmla="*/ 43 h 128"/>
                <a:gd name="T72" fmla="*/ 84 w 128"/>
                <a:gd name="T73" fmla="*/ 62 h 128"/>
                <a:gd name="T74" fmla="*/ 123 w 128"/>
                <a:gd name="T75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8"/>
                    <a:pt x="128" y="127"/>
                    <a:pt x="128" y="126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  <a:moveTo>
                    <a:pt x="66" y="5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66" y="17"/>
                    <a:pt x="66" y="17"/>
                    <a:pt x="66" y="17"/>
                  </a:cubicBezTo>
                  <a:lnTo>
                    <a:pt x="66" y="5"/>
                  </a:lnTo>
                  <a:close/>
                  <a:moveTo>
                    <a:pt x="66" y="23"/>
                  </a:moveTo>
                  <a:cubicBezTo>
                    <a:pt x="85" y="5"/>
                    <a:pt x="85" y="5"/>
                    <a:pt x="85" y="5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6" y="23"/>
                  </a:lnTo>
                  <a:close/>
                  <a:moveTo>
                    <a:pt x="66" y="44"/>
                  </a:moveTo>
                  <a:cubicBezTo>
                    <a:pt x="106" y="5"/>
                    <a:pt x="106" y="5"/>
                    <a:pt x="106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66" y="59"/>
                    <a:pt x="66" y="59"/>
                    <a:pt x="66" y="59"/>
                  </a:cubicBezTo>
                  <a:lnTo>
                    <a:pt x="66" y="44"/>
                  </a:lnTo>
                  <a:close/>
                  <a:moveTo>
                    <a:pt x="5" y="66"/>
                  </a:moveTo>
                  <a:cubicBezTo>
                    <a:pt x="17" y="66"/>
                    <a:pt x="17" y="66"/>
                    <a:pt x="17" y="66"/>
                  </a:cubicBezTo>
                  <a:cubicBezTo>
                    <a:pt x="5" y="78"/>
                    <a:pt x="5" y="78"/>
                    <a:pt x="5" y="78"/>
                  </a:cubicBezTo>
                  <a:lnTo>
                    <a:pt x="5" y="66"/>
                  </a:lnTo>
                  <a:close/>
                  <a:moveTo>
                    <a:pt x="5" y="85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5" y="99"/>
                    <a:pt x="5" y="99"/>
                    <a:pt x="5" y="99"/>
                  </a:cubicBezTo>
                  <a:lnTo>
                    <a:pt x="5" y="85"/>
                  </a:lnTo>
                  <a:close/>
                  <a:moveTo>
                    <a:pt x="5" y="106"/>
                  </a:moveTo>
                  <a:cubicBezTo>
                    <a:pt x="44" y="66"/>
                    <a:pt x="44" y="66"/>
                    <a:pt x="44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" y="120"/>
                    <a:pt x="5" y="120"/>
                    <a:pt x="5" y="120"/>
                  </a:cubicBezTo>
                  <a:lnTo>
                    <a:pt x="5" y="106"/>
                  </a:lnTo>
                  <a:close/>
                  <a:moveTo>
                    <a:pt x="62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62" y="111"/>
                    <a:pt x="62" y="111"/>
                    <a:pt x="62" y="111"/>
                  </a:cubicBezTo>
                  <a:lnTo>
                    <a:pt x="62" y="123"/>
                  </a:lnTo>
                  <a:close/>
                  <a:moveTo>
                    <a:pt x="62" y="105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62" y="90"/>
                    <a:pt x="62" y="90"/>
                    <a:pt x="62" y="90"/>
                  </a:cubicBezTo>
                  <a:lnTo>
                    <a:pt x="62" y="105"/>
                  </a:lnTo>
                  <a:close/>
                  <a:moveTo>
                    <a:pt x="62" y="84"/>
                  </a:moveTo>
                  <a:cubicBezTo>
                    <a:pt x="22" y="123"/>
                    <a:pt x="22" y="123"/>
                    <a:pt x="22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62" y="69"/>
                    <a:pt x="62" y="69"/>
                    <a:pt x="62" y="69"/>
                  </a:cubicBezTo>
                  <a:lnTo>
                    <a:pt x="62" y="84"/>
                  </a:lnTo>
                  <a:close/>
                  <a:moveTo>
                    <a:pt x="62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2" y="5"/>
                    <a:pt x="62" y="5"/>
                    <a:pt x="62" y="5"/>
                  </a:cubicBezTo>
                  <a:lnTo>
                    <a:pt x="62" y="62"/>
                  </a:lnTo>
                  <a:close/>
                  <a:moveTo>
                    <a:pt x="123" y="123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23" y="66"/>
                    <a:pt x="123" y="66"/>
                    <a:pt x="123" y="66"/>
                  </a:cubicBezTo>
                  <a:lnTo>
                    <a:pt x="123" y="123"/>
                  </a:lnTo>
                  <a:close/>
                  <a:moveTo>
                    <a:pt x="123" y="62"/>
                  </a:moveTo>
                  <a:cubicBezTo>
                    <a:pt x="111" y="62"/>
                    <a:pt x="111" y="62"/>
                    <a:pt x="111" y="62"/>
                  </a:cubicBezTo>
                  <a:cubicBezTo>
                    <a:pt x="123" y="50"/>
                    <a:pt x="123" y="50"/>
                    <a:pt x="123" y="50"/>
                  </a:cubicBezTo>
                  <a:lnTo>
                    <a:pt x="123" y="62"/>
                  </a:lnTo>
                  <a:close/>
                  <a:moveTo>
                    <a:pt x="123" y="43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123" y="43"/>
                  </a:lnTo>
                  <a:close/>
                  <a:moveTo>
                    <a:pt x="123" y="22"/>
                  </a:moveTo>
                  <a:cubicBezTo>
                    <a:pt x="84" y="62"/>
                    <a:pt x="84" y="62"/>
                    <a:pt x="84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123" y="8"/>
                    <a:pt x="123" y="8"/>
                    <a:pt x="123" y="8"/>
                  </a:cubicBezTo>
                  <a:lnTo>
                    <a:pt x="123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342" y="3606"/>
              <a:ext cx="135" cy="138"/>
            </a:xfrm>
            <a:custGeom>
              <a:avLst/>
              <a:gdLst>
                <a:gd name="T0" fmla="*/ 28 w 57"/>
                <a:gd name="T1" fmla="*/ 0 h 58"/>
                <a:gd name="T2" fmla="*/ 0 w 57"/>
                <a:gd name="T3" fmla="*/ 29 h 58"/>
                <a:gd name="T4" fmla="*/ 28 w 57"/>
                <a:gd name="T5" fmla="*/ 58 h 58"/>
                <a:gd name="T6" fmla="*/ 57 w 57"/>
                <a:gd name="T7" fmla="*/ 29 h 58"/>
                <a:gd name="T8" fmla="*/ 28 w 57"/>
                <a:gd name="T9" fmla="*/ 0 h 58"/>
                <a:gd name="T10" fmla="*/ 45 w 57"/>
                <a:gd name="T11" fmla="*/ 46 h 58"/>
                <a:gd name="T12" fmla="*/ 28 w 57"/>
                <a:gd name="T13" fmla="*/ 53 h 58"/>
                <a:gd name="T14" fmla="*/ 11 w 57"/>
                <a:gd name="T15" fmla="*/ 46 h 58"/>
                <a:gd name="T16" fmla="*/ 4 w 57"/>
                <a:gd name="T17" fmla="*/ 29 h 58"/>
                <a:gd name="T18" fmla="*/ 11 w 57"/>
                <a:gd name="T19" fmla="*/ 12 h 58"/>
                <a:gd name="T20" fmla="*/ 28 w 57"/>
                <a:gd name="T21" fmla="*/ 5 h 58"/>
                <a:gd name="T22" fmla="*/ 45 w 57"/>
                <a:gd name="T23" fmla="*/ 12 h 58"/>
                <a:gd name="T24" fmla="*/ 52 w 57"/>
                <a:gd name="T25" fmla="*/ 29 h 58"/>
                <a:gd name="T26" fmla="*/ 45 w 57"/>
                <a:gd name="T27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8">
                  <a:moveTo>
                    <a:pt x="28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8" y="58"/>
                  </a:cubicBezTo>
                  <a:cubicBezTo>
                    <a:pt x="44" y="58"/>
                    <a:pt x="57" y="45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lose/>
                  <a:moveTo>
                    <a:pt x="45" y="46"/>
                  </a:move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5"/>
                    <a:pt x="4" y="29"/>
                  </a:cubicBezTo>
                  <a:cubicBezTo>
                    <a:pt x="4" y="23"/>
                    <a:pt x="7" y="17"/>
                    <a:pt x="11" y="12"/>
                  </a:cubicBezTo>
                  <a:cubicBezTo>
                    <a:pt x="16" y="7"/>
                    <a:pt x="22" y="5"/>
                    <a:pt x="28" y="5"/>
                  </a:cubicBezTo>
                  <a:cubicBezTo>
                    <a:pt x="35" y="5"/>
                    <a:pt x="41" y="7"/>
                    <a:pt x="45" y="12"/>
                  </a:cubicBezTo>
                  <a:cubicBezTo>
                    <a:pt x="50" y="17"/>
                    <a:pt x="52" y="23"/>
                    <a:pt x="52" y="29"/>
                  </a:cubicBezTo>
                  <a:cubicBezTo>
                    <a:pt x="52" y="35"/>
                    <a:pt x="50" y="42"/>
                    <a:pt x="45" y="4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2174" y="3606"/>
              <a:ext cx="135" cy="138"/>
            </a:xfrm>
            <a:custGeom>
              <a:avLst/>
              <a:gdLst>
                <a:gd name="T0" fmla="*/ 29 w 57"/>
                <a:gd name="T1" fmla="*/ 0 h 58"/>
                <a:gd name="T2" fmla="*/ 0 w 57"/>
                <a:gd name="T3" fmla="*/ 29 h 58"/>
                <a:gd name="T4" fmla="*/ 29 w 57"/>
                <a:gd name="T5" fmla="*/ 58 h 58"/>
                <a:gd name="T6" fmla="*/ 57 w 57"/>
                <a:gd name="T7" fmla="*/ 29 h 58"/>
                <a:gd name="T8" fmla="*/ 29 w 57"/>
                <a:gd name="T9" fmla="*/ 0 h 58"/>
                <a:gd name="T10" fmla="*/ 5 w 57"/>
                <a:gd name="T11" fmla="*/ 25 h 58"/>
                <a:gd name="T12" fmla="*/ 12 w 57"/>
                <a:gd name="T13" fmla="*/ 12 h 58"/>
                <a:gd name="T14" fmla="*/ 25 w 57"/>
                <a:gd name="T15" fmla="*/ 5 h 58"/>
                <a:gd name="T16" fmla="*/ 29 w 57"/>
                <a:gd name="T17" fmla="*/ 4 h 58"/>
                <a:gd name="T18" fmla="*/ 4 w 57"/>
                <a:gd name="T19" fmla="*/ 29 h 58"/>
                <a:gd name="T20" fmla="*/ 5 w 57"/>
                <a:gd name="T21" fmla="*/ 25 h 58"/>
                <a:gd name="T22" fmla="*/ 9 w 57"/>
                <a:gd name="T23" fmla="*/ 43 h 58"/>
                <a:gd name="T24" fmla="*/ 5 w 57"/>
                <a:gd name="T25" fmla="*/ 36 h 58"/>
                <a:gd name="T26" fmla="*/ 5 w 57"/>
                <a:gd name="T27" fmla="*/ 35 h 58"/>
                <a:gd name="T28" fmla="*/ 34 w 57"/>
                <a:gd name="T29" fmla="*/ 6 h 58"/>
                <a:gd name="T30" fmla="*/ 35 w 57"/>
                <a:gd name="T31" fmla="*/ 6 h 58"/>
                <a:gd name="T32" fmla="*/ 43 w 57"/>
                <a:gd name="T33" fmla="*/ 9 h 58"/>
                <a:gd name="T34" fmla="*/ 44 w 57"/>
                <a:gd name="T35" fmla="*/ 10 h 58"/>
                <a:gd name="T36" fmla="*/ 10 w 57"/>
                <a:gd name="T37" fmla="*/ 44 h 58"/>
                <a:gd name="T38" fmla="*/ 9 w 57"/>
                <a:gd name="T39" fmla="*/ 43 h 58"/>
                <a:gd name="T40" fmla="*/ 52 w 57"/>
                <a:gd name="T41" fmla="*/ 33 h 58"/>
                <a:gd name="T42" fmla="*/ 46 w 57"/>
                <a:gd name="T43" fmla="*/ 46 h 58"/>
                <a:gd name="T44" fmla="*/ 33 w 57"/>
                <a:gd name="T45" fmla="*/ 53 h 58"/>
                <a:gd name="T46" fmla="*/ 28 w 57"/>
                <a:gd name="T47" fmla="*/ 54 h 58"/>
                <a:gd name="T48" fmla="*/ 53 w 57"/>
                <a:gd name="T49" fmla="*/ 29 h 58"/>
                <a:gd name="T50" fmla="*/ 52 w 57"/>
                <a:gd name="T51" fmla="*/ 33 h 58"/>
                <a:gd name="T52" fmla="*/ 52 w 57"/>
                <a:gd name="T53" fmla="*/ 23 h 58"/>
                <a:gd name="T54" fmla="*/ 23 w 57"/>
                <a:gd name="T55" fmla="*/ 52 h 58"/>
                <a:gd name="T56" fmla="*/ 22 w 57"/>
                <a:gd name="T57" fmla="*/ 52 h 58"/>
                <a:gd name="T58" fmla="*/ 15 w 57"/>
                <a:gd name="T59" fmla="*/ 49 h 58"/>
                <a:gd name="T60" fmla="*/ 13 w 57"/>
                <a:gd name="T61" fmla="*/ 48 h 58"/>
                <a:gd name="T62" fmla="*/ 47 w 57"/>
                <a:gd name="T63" fmla="*/ 14 h 58"/>
                <a:gd name="T64" fmla="*/ 48 w 57"/>
                <a:gd name="T65" fmla="*/ 15 h 58"/>
                <a:gd name="T66" fmla="*/ 52 w 57"/>
                <a:gd name="T67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4" y="58"/>
                    <a:pt x="57" y="45"/>
                    <a:pt x="57" y="29"/>
                  </a:cubicBezTo>
                  <a:cubicBezTo>
                    <a:pt x="57" y="13"/>
                    <a:pt x="44" y="0"/>
                    <a:pt x="29" y="0"/>
                  </a:cubicBezTo>
                  <a:close/>
                  <a:moveTo>
                    <a:pt x="5" y="25"/>
                  </a:moveTo>
                  <a:cubicBezTo>
                    <a:pt x="6" y="20"/>
                    <a:pt x="8" y="16"/>
                    <a:pt x="12" y="12"/>
                  </a:cubicBezTo>
                  <a:cubicBezTo>
                    <a:pt x="15" y="8"/>
                    <a:pt x="20" y="6"/>
                    <a:pt x="25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4" y="29"/>
                    <a:pt x="4" y="29"/>
                    <a:pt x="4" y="29"/>
                  </a:cubicBezTo>
                  <a:lnTo>
                    <a:pt x="5" y="25"/>
                  </a:lnTo>
                  <a:close/>
                  <a:moveTo>
                    <a:pt x="9" y="43"/>
                  </a:moveTo>
                  <a:cubicBezTo>
                    <a:pt x="7" y="41"/>
                    <a:pt x="6" y="38"/>
                    <a:pt x="5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8" y="7"/>
                    <a:pt x="40" y="8"/>
                    <a:pt x="43" y="9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9" y="43"/>
                  </a:lnTo>
                  <a:close/>
                  <a:moveTo>
                    <a:pt x="52" y="33"/>
                  </a:moveTo>
                  <a:cubicBezTo>
                    <a:pt x="52" y="38"/>
                    <a:pt x="49" y="43"/>
                    <a:pt x="46" y="46"/>
                  </a:cubicBezTo>
                  <a:cubicBezTo>
                    <a:pt x="42" y="50"/>
                    <a:pt x="38" y="52"/>
                    <a:pt x="33" y="53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52" y="33"/>
                  </a:lnTo>
                  <a:close/>
                  <a:moveTo>
                    <a:pt x="52" y="23"/>
                  </a:move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19" y="51"/>
                    <a:pt x="17" y="50"/>
                    <a:pt x="15" y="4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0" y="17"/>
                    <a:pt x="51" y="20"/>
                    <a:pt x="52" y="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1628" y="3524"/>
              <a:ext cx="189" cy="303"/>
            </a:xfrm>
            <a:custGeom>
              <a:avLst/>
              <a:gdLst>
                <a:gd name="T0" fmla="*/ 79 w 80"/>
                <a:gd name="T1" fmla="*/ 121 h 128"/>
                <a:gd name="T2" fmla="*/ 80 w 80"/>
                <a:gd name="T3" fmla="*/ 119 h 128"/>
                <a:gd name="T4" fmla="*/ 80 w 80"/>
                <a:gd name="T5" fmla="*/ 100 h 128"/>
                <a:gd name="T6" fmla="*/ 77 w 80"/>
                <a:gd name="T7" fmla="*/ 98 h 128"/>
                <a:gd name="T8" fmla="*/ 59 w 80"/>
                <a:gd name="T9" fmla="*/ 103 h 128"/>
                <a:gd name="T10" fmla="*/ 51 w 80"/>
                <a:gd name="T11" fmla="*/ 101 h 128"/>
                <a:gd name="T12" fmla="*/ 48 w 80"/>
                <a:gd name="T13" fmla="*/ 98 h 128"/>
                <a:gd name="T14" fmla="*/ 47 w 80"/>
                <a:gd name="T15" fmla="*/ 85 h 128"/>
                <a:gd name="T16" fmla="*/ 47 w 80"/>
                <a:gd name="T17" fmla="*/ 55 h 128"/>
                <a:gd name="T18" fmla="*/ 74 w 80"/>
                <a:gd name="T19" fmla="*/ 55 h 128"/>
                <a:gd name="T20" fmla="*/ 76 w 80"/>
                <a:gd name="T21" fmla="*/ 53 h 128"/>
                <a:gd name="T22" fmla="*/ 76 w 80"/>
                <a:gd name="T23" fmla="*/ 34 h 128"/>
                <a:gd name="T24" fmla="*/ 74 w 80"/>
                <a:gd name="T25" fmla="*/ 31 h 128"/>
                <a:gd name="T26" fmla="*/ 47 w 80"/>
                <a:gd name="T27" fmla="*/ 31 h 128"/>
                <a:gd name="T28" fmla="*/ 47 w 80"/>
                <a:gd name="T29" fmla="*/ 2 h 128"/>
                <a:gd name="T30" fmla="*/ 44 w 80"/>
                <a:gd name="T31" fmla="*/ 0 h 128"/>
                <a:gd name="T32" fmla="*/ 27 w 80"/>
                <a:gd name="T33" fmla="*/ 0 h 128"/>
                <a:gd name="T34" fmla="*/ 25 w 80"/>
                <a:gd name="T35" fmla="*/ 2 h 128"/>
                <a:gd name="T36" fmla="*/ 21 w 80"/>
                <a:gd name="T37" fmla="*/ 17 h 128"/>
                <a:gd name="T38" fmla="*/ 13 w 80"/>
                <a:gd name="T39" fmla="*/ 27 h 128"/>
                <a:gd name="T40" fmla="*/ 1 w 80"/>
                <a:gd name="T41" fmla="*/ 33 h 128"/>
                <a:gd name="T42" fmla="*/ 0 w 80"/>
                <a:gd name="T43" fmla="*/ 35 h 128"/>
                <a:gd name="T44" fmla="*/ 0 w 80"/>
                <a:gd name="T45" fmla="*/ 53 h 128"/>
                <a:gd name="T46" fmla="*/ 2 w 80"/>
                <a:gd name="T47" fmla="*/ 55 h 128"/>
                <a:gd name="T48" fmla="*/ 13 w 80"/>
                <a:gd name="T49" fmla="*/ 55 h 128"/>
                <a:gd name="T50" fmla="*/ 13 w 80"/>
                <a:gd name="T51" fmla="*/ 96 h 128"/>
                <a:gd name="T52" fmla="*/ 15 w 80"/>
                <a:gd name="T53" fmla="*/ 110 h 128"/>
                <a:gd name="T54" fmla="*/ 22 w 80"/>
                <a:gd name="T55" fmla="*/ 119 h 128"/>
                <a:gd name="T56" fmla="*/ 34 w 80"/>
                <a:gd name="T57" fmla="*/ 126 h 128"/>
                <a:gd name="T58" fmla="*/ 50 w 80"/>
                <a:gd name="T59" fmla="*/ 128 h 128"/>
                <a:gd name="T60" fmla="*/ 64 w 80"/>
                <a:gd name="T61" fmla="*/ 126 h 128"/>
                <a:gd name="T62" fmla="*/ 78 w 80"/>
                <a:gd name="T63" fmla="*/ 121 h 128"/>
                <a:gd name="T64" fmla="*/ 79 w 80"/>
                <a:gd name="T65" fmla="*/ 121 h 128"/>
                <a:gd name="T66" fmla="*/ 76 w 80"/>
                <a:gd name="T67" fmla="*/ 118 h 128"/>
                <a:gd name="T68" fmla="*/ 75 w 80"/>
                <a:gd name="T69" fmla="*/ 118 h 128"/>
                <a:gd name="T70" fmla="*/ 63 w 80"/>
                <a:gd name="T71" fmla="*/ 122 h 128"/>
                <a:gd name="T72" fmla="*/ 50 w 80"/>
                <a:gd name="T73" fmla="*/ 123 h 128"/>
                <a:gd name="T74" fmla="*/ 35 w 80"/>
                <a:gd name="T75" fmla="*/ 121 h 128"/>
                <a:gd name="T76" fmla="*/ 25 w 80"/>
                <a:gd name="T77" fmla="*/ 116 h 128"/>
                <a:gd name="T78" fmla="*/ 19 w 80"/>
                <a:gd name="T79" fmla="*/ 108 h 128"/>
                <a:gd name="T80" fmla="*/ 18 w 80"/>
                <a:gd name="T81" fmla="*/ 96 h 128"/>
                <a:gd name="T82" fmla="*/ 18 w 80"/>
                <a:gd name="T83" fmla="*/ 51 h 128"/>
                <a:gd name="T84" fmla="*/ 4 w 80"/>
                <a:gd name="T85" fmla="*/ 51 h 128"/>
                <a:gd name="T86" fmla="*/ 4 w 80"/>
                <a:gd name="T87" fmla="*/ 37 h 128"/>
                <a:gd name="T88" fmla="*/ 5 w 80"/>
                <a:gd name="T89" fmla="*/ 37 h 128"/>
                <a:gd name="T90" fmla="*/ 16 w 80"/>
                <a:gd name="T91" fmla="*/ 30 h 128"/>
                <a:gd name="T92" fmla="*/ 25 w 80"/>
                <a:gd name="T93" fmla="*/ 19 h 128"/>
                <a:gd name="T94" fmla="*/ 29 w 80"/>
                <a:gd name="T95" fmla="*/ 6 h 128"/>
                <a:gd name="T96" fmla="*/ 29 w 80"/>
                <a:gd name="T97" fmla="*/ 5 h 128"/>
                <a:gd name="T98" fmla="*/ 42 w 80"/>
                <a:gd name="T99" fmla="*/ 5 h 128"/>
                <a:gd name="T100" fmla="*/ 42 w 80"/>
                <a:gd name="T101" fmla="*/ 36 h 128"/>
                <a:gd name="T102" fmla="*/ 72 w 80"/>
                <a:gd name="T103" fmla="*/ 36 h 128"/>
                <a:gd name="T104" fmla="*/ 72 w 80"/>
                <a:gd name="T105" fmla="*/ 51 h 128"/>
                <a:gd name="T106" fmla="*/ 42 w 80"/>
                <a:gd name="T107" fmla="*/ 51 h 128"/>
                <a:gd name="T108" fmla="*/ 42 w 80"/>
                <a:gd name="T109" fmla="*/ 85 h 128"/>
                <a:gd name="T110" fmla="*/ 43 w 80"/>
                <a:gd name="T111" fmla="*/ 99 h 128"/>
                <a:gd name="T112" fmla="*/ 49 w 80"/>
                <a:gd name="T113" fmla="*/ 105 h 128"/>
                <a:gd name="T114" fmla="*/ 74 w 80"/>
                <a:gd name="T115" fmla="*/ 105 h 128"/>
                <a:gd name="T116" fmla="*/ 76 w 80"/>
                <a:gd name="T117" fmla="*/ 104 h 128"/>
                <a:gd name="T118" fmla="*/ 76 w 80"/>
                <a:gd name="T11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" h="128">
                  <a:moveTo>
                    <a:pt x="79" y="121"/>
                  </a:moveTo>
                  <a:cubicBezTo>
                    <a:pt x="80" y="121"/>
                    <a:pt x="80" y="120"/>
                    <a:pt x="80" y="119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98"/>
                    <a:pt x="78" y="97"/>
                    <a:pt x="77" y="98"/>
                  </a:cubicBezTo>
                  <a:cubicBezTo>
                    <a:pt x="71" y="101"/>
                    <a:pt x="65" y="103"/>
                    <a:pt x="59" y="103"/>
                  </a:cubicBezTo>
                  <a:cubicBezTo>
                    <a:pt x="56" y="103"/>
                    <a:pt x="53" y="103"/>
                    <a:pt x="51" y="101"/>
                  </a:cubicBezTo>
                  <a:cubicBezTo>
                    <a:pt x="49" y="100"/>
                    <a:pt x="48" y="99"/>
                    <a:pt x="48" y="98"/>
                  </a:cubicBezTo>
                  <a:cubicBezTo>
                    <a:pt x="47" y="96"/>
                    <a:pt x="47" y="93"/>
                    <a:pt x="47" y="8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6" y="54"/>
                    <a:pt x="76" y="53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5" y="31"/>
                    <a:pt x="74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0"/>
                    <a:pt x="4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1"/>
                    <a:pt x="25" y="2"/>
                  </a:cubicBezTo>
                  <a:cubicBezTo>
                    <a:pt x="24" y="8"/>
                    <a:pt x="23" y="13"/>
                    <a:pt x="21" y="17"/>
                  </a:cubicBezTo>
                  <a:cubicBezTo>
                    <a:pt x="19" y="21"/>
                    <a:pt x="16" y="24"/>
                    <a:pt x="13" y="27"/>
                  </a:cubicBezTo>
                  <a:cubicBezTo>
                    <a:pt x="10" y="30"/>
                    <a:pt x="6" y="32"/>
                    <a:pt x="1" y="33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1" y="55"/>
                    <a:pt x="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102"/>
                    <a:pt x="14" y="107"/>
                    <a:pt x="15" y="110"/>
                  </a:cubicBezTo>
                  <a:cubicBezTo>
                    <a:pt x="16" y="113"/>
                    <a:pt x="19" y="116"/>
                    <a:pt x="22" y="119"/>
                  </a:cubicBezTo>
                  <a:cubicBezTo>
                    <a:pt x="25" y="122"/>
                    <a:pt x="29" y="124"/>
                    <a:pt x="34" y="126"/>
                  </a:cubicBezTo>
                  <a:cubicBezTo>
                    <a:pt x="39" y="127"/>
                    <a:pt x="44" y="128"/>
                    <a:pt x="50" y="128"/>
                  </a:cubicBezTo>
                  <a:cubicBezTo>
                    <a:pt x="55" y="128"/>
                    <a:pt x="60" y="127"/>
                    <a:pt x="64" y="126"/>
                  </a:cubicBezTo>
                  <a:cubicBezTo>
                    <a:pt x="68" y="125"/>
                    <a:pt x="73" y="124"/>
                    <a:pt x="78" y="121"/>
                  </a:cubicBezTo>
                  <a:lnTo>
                    <a:pt x="79" y="121"/>
                  </a:lnTo>
                  <a:close/>
                  <a:moveTo>
                    <a:pt x="76" y="118"/>
                  </a:moveTo>
                  <a:cubicBezTo>
                    <a:pt x="75" y="118"/>
                    <a:pt x="75" y="118"/>
                    <a:pt x="75" y="118"/>
                  </a:cubicBezTo>
                  <a:cubicBezTo>
                    <a:pt x="71" y="120"/>
                    <a:pt x="67" y="121"/>
                    <a:pt x="63" y="122"/>
                  </a:cubicBezTo>
                  <a:cubicBezTo>
                    <a:pt x="59" y="123"/>
                    <a:pt x="54" y="123"/>
                    <a:pt x="50" y="123"/>
                  </a:cubicBezTo>
                  <a:cubicBezTo>
                    <a:pt x="44" y="123"/>
                    <a:pt x="40" y="123"/>
                    <a:pt x="35" y="121"/>
                  </a:cubicBezTo>
                  <a:cubicBezTo>
                    <a:pt x="31" y="120"/>
                    <a:pt x="28" y="118"/>
                    <a:pt x="25" y="116"/>
                  </a:cubicBezTo>
                  <a:cubicBezTo>
                    <a:pt x="22" y="113"/>
                    <a:pt x="20" y="111"/>
                    <a:pt x="19" y="108"/>
                  </a:cubicBezTo>
                  <a:cubicBezTo>
                    <a:pt x="18" y="106"/>
                    <a:pt x="18" y="102"/>
                    <a:pt x="18" y="96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13" y="33"/>
                    <a:pt x="16" y="30"/>
                  </a:cubicBezTo>
                  <a:cubicBezTo>
                    <a:pt x="20" y="27"/>
                    <a:pt x="22" y="23"/>
                    <a:pt x="25" y="19"/>
                  </a:cubicBezTo>
                  <a:cubicBezTo>
                    <a:pt x="27" y="15"/>
                    <a:pt x="28" y="11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8"/>
                    <a:pt x="42" y="96"/>
                    <a:pt x="43" y="99"/>
                  </a:cubicBezTo>
                  <a:cubicBezTo>
                    <a:pt x="44" y="102"/>
                    <a:pt x="46" y="104"/>
                    <a:pt x="49" y="105"/>
                  </a:cubicBezTo>
                  <a:cubicBezTo>
                    <a:pt x="56" y="109"/>
                    <a:pt x="65" y="109"/>
                    <a:pt x="74" y="105"/>
                  </a:cubicBezTo>
                  <a:cubicBezTo>
                    <a:pt x="76" y="104"/>
                    <a:pt x="76" y="104"/>
                    <a:pt x="76" y="104"/>
                  </a:cubicBezTo>
                  <a:lnTo>
                    <a:pt x="76" y="11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970" y="3580"/>
              <a:ext cx="123" cy="159"/>
            </a:xfrm>
            <a:custGeom>
              <a:avLst/>
              <a:gdLst>
                <a:gd name="T0" fmla="*/ 52 w 52"/>
                <a:gd name="T1" fmla="*/ 27 h 67"/>
                <a:gd name="T2" fmla="*/ 51 w 52"/>
                <a:gd name="T3" fmla="*/ 26 h 67"/>
                <a:gd name="T4" fmla="*/ 37 w 52"/>
                <a:gd name="T5" fmla="*/ 2 h 67"/>
                <a:gd name="T6" fmla="*/ 35 w 52"/>
                <a:gd name="T7" fmla="*/ 0 h 67"/>
                <a:gd name="T8" fmla="*/ 10 w 52"/>
                <a:gd name="T9" fmla="*/ 0 h 67"/>
                <a:gd name="T10" fmla="*/ 7 w 52"/>
                <a:gd name="T11" fmla="*/ 3 h 67"/>
                <a:gd name="T12" fmla="*/ 8 w 52"/>
                <a:gd name="T13" fmla="*/ 4 h 67"/>
                <a:gd name="T14" fmla="*/ 21 w 52"/>
                <a:gd name="T15" fmla="*/ 27 h 67"/>
                <a:gd name="T16" fmla="*/ 1 w 52"/>
                <a:gd name="T17" fmla="*/ 64 h 67"/>
                <a:gd name="T18" fmla="*/ 0 w 52"/>
                <a:gd name="T19" fmla="*/ 65 h 67"/>
                <a:gd name="T20" fmla="*/ 3 w 52"/>
                <a:gd name="T21" fmla="*/ 67 h 67"/>
                <a:gd name="T22" fmla="*/ 28 w 52"/>
                <a:gd name="T23" fmla="*/ 67 h 67"/>
                <a:gd name="T24" fmla="*/ 30 w 52"/>
                <a:gd name="T25" fmla="*/ 66 h 67"/>
                <a:gd name="T26" fmla="*/ 52 w 52"/>
                <a:gd name="T27" fmla="*/ 28 h 67"/>
                <a:gd name="T28" fmla="*/ 52 w 52"/>
                <a:gd name="T29" fmla="*/ 27 h 67"/>
                <a:gd name="T30" fmla="*/ 27 w 52"/>
                <a:gd name="T31" fmla="*/ 63 h 67"/>
                <a:gd name="T32" fmla="*/ 6 w 52"/>
                <a:gd name="T33" fmla="*/ 63 h 67"/>
                <a:gd name="T34" fmla="*/ 26 w 52"/>
                <a:gd name="T35" fmla="*/ 29 h 67"/>
                <a:gd name="T36" fmla="*/ 26 w 52"/>
                <a:gd name="T37" fmla="*/ 27 h 67"/>
                <a:gd name="T38" fmla="*/ 26 w 52"/>
                <a:gd name="T39" fmla="*/ 26 h 67"/>
                <a:gd name="T40" fmla="*/ 26 w 52"/>
                <a:gd name="T41" fmla="*/ 26 h 67"/>
                <a:gd name="T42" fmla="*/ 14 w 52"/>
                <a:gd name="T43" fmla="*/ 5 h 67"/>
                <a:gd name="T44" fmla="*/ 34 w 52"/>
                <a:gd name="T45" fmla="*/ 5 h 67"/>
                <a:gd name="T46" fmla="*/ 47 w 52"/>
                <a:gd name="T47" fmla="*/ 27 h 67"/>
                <a:gd name="T48" fmla="*/ 27 w 52"/>
                <a:gd name="T49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67">
                  <a:moveTo>
                    <a:pt x="52" y="27"/>
                  </a:moveTo>
                  <a:cubicBezTo>
                    <a:pt x="52" y="27"/>
                    <a:pt x="52" y="27"/>
                    <a:pt x="51" y="2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6" y="0"/>
                    <a:pt x="3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1"/>
                    <a:pt x="7" y="3"/>
                  </a:cubicBezTo>
                  <a:cubicBezTo>
                    <a:pt x="7" y="3"/>
                    <a:pt x="7" y="4"/>
                    <a:pt x="8" y="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4"/>
                    <a:pt x="0" y="64"/>
                    <a:pt x="0" y="65"/>
                  </a:cubicBezTo>
                  <a:cubicBezTo>
                    <a:pt x="0" y="66"/>
                    <a:pt x="1" y="67"/>
                    <a:pt x="3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9" y="67"/>
                    <a:pt x="30" y="67"/>
                    <a:pt x="30" y="66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28"/>
                    <a:pt x="52" y="28"/>
                    <a:pt x="52" y="27"/>
                  </a:cubicBezTo>
                  <a:close/>
                  <a:moveTo>
                    <a:pt x="27" y="63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8"/>
                    <a:pt x="26" y="28"/>
                    <a:pt x="26" y="27"/>
                  </a:cubicBezTo>
                  <a:cubicBezTo>
                    <a:pt x="26" y="27"/>
                    <a:pt x="26" y="27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47" y="27"/>
                    <a:pt x="47" y="27"/>
                    <a:pt x="47" y="27"/>
                  </a:cubicBezTo>
                  <a:lnTo>
                    <a:pt x="27" y="6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1088" y="3524"/>
              <a:ext cx="171" cy="303"/>
            </a:xfrm>
            <a:custGeom>
              <a:avLst/>
              <a:gdLst>
                <a:gd name="T0" fmla="*/ 72 w 72"/>
                <a:gd name="T1" fmla="*/ 2 h 128"/>
                <a:gd name="T2" fmla="*/ 69 w 72"/>
                <a:gd name="T3" fmla="*/ 0 h 128"/>
                <a:gd name="T4" fmla="*/ 44 w 72"/>
                <a:gd name="T5" fmla="*/ 0 h 128"/>
                <a:gd name="T6" fmla="*/ 42 w 72"/>
                <a:gd name="T7" fmla="*/ 1 h 128"/>
                <a:gd name="T8" fmla="*/ 0 w 72"/>
                <a:gd name="T9" fmla="*/ 75 h 128"/>
                <a:gd name="T10" fmla="*/ 0 w 72"/>
                <a:gd name="T11" fmla="*/ 76 h 128"/>
                <a:gd name="T12" fmla="*/ 0 w 72"/>
                <a:gd name="T13" fmla="*/ 77 h 128"/>
                <a:gd name="T14" fmla="*/ 28 w 72"/>
                <a:gd name="T15" fmla="*/ 127 h 128"/>
                <a:gd name="T16" fmla="*/ 28 w 72"/>
                <a:gd name="T17" fmla="*/ 127 h 128"/>
                <a:gd name="T18" fmla="*/ 29 w 72"/>
                <a:gd name="T19" fmla="*/ 128 h 128"/>
                <a:gd name="T20" fmla="*/ 55 w 72"/>
                <a:gd name="T21" fmla="*/ 128 h 128"/>
                <a:gd name="T22" fmla="*/ 57 w 72"/>
                <a:gd name="T23" fmla="*/ 126 h 128"/>
                <a:gd name="T24" fmla="*/ 57 w 72"/>
                <a:gd name="T25" fmla="*/ 125 h 128"/>
                <a:gd name="T26" fmla="*/ 56 w 72"/>
                <a:gd name="T27" fmla="*/ 124 h 128"/>
                <a:gd name="T28" fmla="*/ 57 w 72"/>
                <a:gd name="T29" fmla="*/ 124 h 128"/>
                <a:gd name="T30" fmla="*/ 30 w 72"/>
                <a:gd name="T31" fmla="*/ 76 h 128"/>
                <a:gd name="T32" fmla="*/ 71 w 72"/>
                <a:gd name="T33" fmla="*/ 3 h 128"/>
                <a:gd name="T34" fmla="*/ 72 w 72"/>
                <a:gd name="T35" fmla="*/ 2 h 128"/>
                <a:gd name="T36" fmla="*/ 25 w 72"/>
                <a:gd name="T37" fmla="*/ 75 h 128"/>
                <a:gd name="T38" fmla="*/ 25 w 72"/>
                <a:gd name="T39" fmla="*/ 76 h 128"/>
                <a:gd name="T40" fmla="*/ 26 w 72"/>
                <a:gd name="T41" fmla="*/ 77 h 128"/>
                <a:gd name="T42" fmla="*/ 26 w 72"/>
                <a:gd name="T43" fmla="*/ 78 h 128"/>
                <a:gd name="T44" fmla="*/ 51 w 72"/>
                <a:gd name="T45" fmla="*/ 123 h 128"/>
                <a:gd name="T46" fmla="*/ 31 w 72"/>
                <a:gd name="T47" fmla="*/ 123 h 128"/>
                <a:gd name="T48" fmla="*/ 4 w 72"/>
                <a:gd name="T49" fmla="*/ 76 h 128"/>
                <a:gd name="T50" fmla="*/ 45 w 72"/>
                <a:gd name="T51" fmla="*/ 5 h 128"/>
                <a:gd name="T52" fmla="*/ 66 w 72"/>
                <a:gd name="T53" fmla="*/ 5 h 128"/>
                <a:gd name="T54" fmla="*/ 25 w 72"/>
                <a:gd name="T55" fmla="*/ 7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128">
                  <a:moveTo>
                    <a:pt x="72" y="2"/>
                  </a:moveTo>
                  <a:cubicBezTo>
                    <a:pt x="72" y="1"/>
                    <a:pt x="71" y="0"/>
                    <a:pt x="6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6"/>
                    <a:pt x="0" y="76"/>
                  </a:cubicBezTo>
                  <a:cubicBezTo>
                    <a:pt x="0" y="76"/>
                    <a:pt x="0" y="77"/>
                    <a:pt x="0" y="7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8"/>
                    <a:pt x="29" y="128"/>
                    <a:pt x="29" y="128"/>
                  </a:cubicBezTo>
                  <a:cubicBezTo>
                    <a:pt x="55" y="128"/>
                    <a:pt x="55" y="128"/>
                    <a:pt x="55" y="128"/>
                  </a:cubicBezTo>
                  <a:cubicBezTo>
                    <a:pt x="56" y="128"/>
                    <a:pt x="57" y="127"/>
                    <a:pt x="57" y="126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2" y="3"/>
                    <a:pt x="72" y="3"/>
                    <a:pt x="72" y="2"/>
                  </a:cubicBezTo>
                  <a:close/>
                  <a:moveTo>
                    <a:pt x="25" y="75"/>
                  </a:moveTo>
                  <a:cubicBezTo>
                    <a:pt x="25" y="75"/>
                    <a:pt x="25" y="76"/>
                    <a:pt x="25" y="76"/>
                  </a:cubicBezTo>
                  <a:cubicBezTo>
                    <a:pt x="25" y="76"/>
                    <a:pt x="25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66" y="5"/>
                    <a:pt x="66" y="5"/>
                    <a:pt x="66" y="5"/>
                  </a:cubicBezTo>
                  <a:lnTo>
                    <a:pt x="25" y="7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62" y="3621"/>
              <a:ext cx="71" cy="206"/>
            </a:xfrm>
            <a:custGeom>
              <a:avLst/>
              <a:gdLst>
                <a:gd name="T0" fmla="*/ 28 w 30"/>
                <a:gd name="T1" fmla="*/ 0 h 87"/>
                <a:gd name="T2" fmla="*/ 3 w 30"/>
                <a:gd name="T3" fmla="*/ 0 h 87"/>
                <a:gd name="T4" fmla="*/ 0 w 30"/>
                <a:gd name="T5" fmla="*/ 2 h 87"/>
                <a:gd name="T6" fmla="*/ 0 w 30"/>
                <a:gd name="T7" fmla="*/ 85 h 87"/>
                <a:gd name="T8" fmla="*/ 3 w 30"/>
                <a:gd name="T9" fmla="*/ 87 h 87"/>
                <a:gd name="T10" fmla="*/ 28 w 30"/>
                <a:gd name="T11" fmla="*/ 87 h 87"/>
                <a:gd name="T12" fmla="*/ 30 w 30"/>
                <a:gd name="T13" fmla="*/ 85 h 87"/>
                <a:gd name="T14" fmla="*/ 30 w 30"/>
                <a:gd name="T15" fmla="*/ 2 h 87"/>
                <a:gd name="T16" fmla="*/ 28 w 30"/>
                <a:gd name="T17" fmla="*/ 0 h 87"/>
                <a:gd name="T18" fmla="*/ 26 w 30"/>
                <a:gd name="T19" fmla="*/ 82 h 87"/>
                <a:gd name="T20" fmla="*/ 5 w 30"/>
                <a:gd name="T21" fmla="*/ 82 h 87"/>
                <a:gd name="T22" fmla="*/ 5 w 30"/>
                <a:gd name="T23" fmla="*/ 5 h 87"/>
                <a:gd name="T24" fmla="*/ 26 w 30"/>
                <a:gd name="T25" fmla="*/ 5 h 87"/>
                <a:gd name="T26" fmla="*/ 26 w 30"/>
                <a:gd name="T27" fmla="*/ 8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87">
                  <a:moveTo>
                    <a:pt x="2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1" y="87"/>
                    <a:pt x="3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9" y="87"/>
                    <a:pt x="30" y="86"/>
                    <a:pt x="30" y="8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  <a:moveTo>
                    <a:pt x="26" y="82"/>
                  </a:moveTo>
                  <a:cubicBezTo>
                    <a:pt x="5" y="82"/>
                    <a:pt x="5" y="82"/>
                    <a:pt x="5" y="8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8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358" y="3524"/>
              <a:ext cx="82" cy="82"/>
            </a:xfrm>
            <a:custGeom>
              <a:avLst/>
              <a:gdLst>
                <a:gd name="T0" fmla="*/ 17 w 35"/>
                <a:gd name="T1" fmla="*/ 0 h 35"/>
                <a:gd name="T2" fmla="*/ 0 w 35"/>
                <a:gd name="T3" fmla="*/ 17 h 35"/>
                <a:gd name="T4" fmla="*/ 17 w 35"/>
                <a:gd name="T5" fmla="*/ 35 h 35"/>
                <a:gd name="T6" fmla="*/ 35 w 35"/>
                <a:gd name="T7" fmla="*/ 17 h 35"/>
                <a:gd name="T8" fmla="*/ 17 w 35"/>
                <a:gd name="T9" fmla="*/ 0 h 35"/>
                <a:gd name="T10" fmla="*/ 17 w 35"/>
                <a:gd name="T11" fmla="*/ 30 h 35"/>
                <a:gd name="T12" fmla="*/ 5 w 35"/>
                <a:gd name="T13" fmla="*/ 17 h 35"/>
                <a:gd name="T14" fmla="*/ 17 w 35"/>
                <a:gd name="T15" fmla="*/ 5 h 35"/>
                <a:gd name="T16" fmla="*/ 30 w 35"/>
                <a:gd name="T17" fmla="*/ 17 h 35"/>
                <a:gd name="T18" fmla="*/ 17 w 35"/>
                <a:gd name="T1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17" y="30"/>
                  </a:moveTo>
                  <a:cubicBezTo>
                    <a:pt x="10" y="30"/>
                    <a:pt x="5" y="25"/>
                    <a:pt x="5" y="17"/>
                  </a:cubicBezTo>
                  <a:cubicBezTo>
                    <a:pt x="5" y="10"/>
                    <a:pt x="10" y="5"/>
                    <a:pt x="17" y="5"/>
                  </a:cubicBezTo>
                  <a:cubicBezTo>
                    <a:pt x="24" y="5"/>
                    <a:pt x="30" y="10"/>
                    <a:pt x="30" y="17"/>
                  </a:cubicBezTo>
                  <a:cubicBezTo>
                    <a:pt x="30" y="25"/>
                    <a:pt x="24" y="30"/>
                    <a:pt x="17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462" y="3616"/>
              <a:ext cx="198" cy="211"/>
            </a:xfrm>
            <a:custGeom>
              <a:avLst/>
              <a:gdLst>
                <a:gd name="T0" fmla="*/ 82 w 84"/>
                <a:gd name="T1" fmla="*/ 19 h 89"/>
                <a:gd name="T2" fmla="*/ 75 w 84"/>
                <a:gd name="T3" fmla="*/ 8 h 89"/>
                <a:gd name="T4" fmla="*/ 52 w 84"/>
                <a:gd name="T5" fmla="*/ 0 h 89"/>
                <a:gd name="T6" fmla="*/ 32 w 84"/>
                <a:gd name="T7" fmla="*/ 7 h 89"/>
                <a:gd name="T8" fmla="*/ 29 w 84"/>
                <a:gd name="T9" fmla="*/ 9 h 89"/>
                <a:gd name="T10" fmla="*/ 29 w 84"/>
                <a:gd name="T11" fmla="*/ 5 h 89"/>
                <a:gd name="T12" fmla="*/ 27 w 84"/>
                <a:gd name="T13" fmla="*/ 2 h 89"/>
                <a:gd name="T14" fmla="*/ 3 w 84"/>
                <a:gd name="T15" fmla="*/ 2 h 89"/>
                <a:gd name="T16" fmla="*/ 0 w 84"/>
                <a:gd name="T17" fmla="*/ 4 h 89"/>
                <a:gd name="T18" fmla="*/ 0 w 84"/>
                <a:gd name="T19" fmla="*/ 87 h 89"/>
                <a:gd name="T20" fmla="*/ 3 w 84"/>
                <a:gd name="T21" fmla="*/ 89 h 89"/>
                <a:gd name="T22" fmla="*/ 27 w 84"/>
                <a:gd name="T23" fmla="*/ 89 h 89"/>
                <a:gd name="T24" fmla="*/ 29 w 84"/>
                <a:gd name="T25" fmla="*/ 87 h 89"/>
                <a:gd name="T26" fmla="*/ 29 w 84"/>
                <a:gd name="T27" fmla="*/ 44 h 89"/>
                <a:gd name="T28" fmla="*/ 33 w 84"/>
                <a:gd name="T29" fmla="*/ 31 h 89"/>
                <a:gd name="T30" fmla="*/ 42 w 84"/>
                <a:gd name="T31" fmla="*/ 27 h 89"/>
                <a:gd name="T32" fmla="*/ 54 w 84"/>
                <a:gd name="T33" fmla="*/ 44 h 89"/>
                <a:gd name="T34" fmla="*/ 54 w 84"/>
                <a:gd name="T35" fmla="*/ 87 h 89"/>
                <a:gd name="T36" fmla="*/ 56 w 84"/>
                <a:gd name="T37" fmla="*/ 89 h 89"/>
                <a:gd name="T38" fmla="*/ 82 w 84"/>
                <a:gd name="T39" fmla="*/ 89 h 89"/>
                <a:gd name="T40" fmla="*/ 84 w 84"/>
                <a:gd name="T41" fmla="*/ 87 h 89"/>
                <a:gd name="T42" fmla="*/ 84 w 84"/>
                <a:gd name="T43" fmla="*/ 35 h 89"/>
                <a:gd name="T44" fmla="*/ 82 w 84"/>
                <a:gd name="T45" fmla="*/ 19 h 89"/>
                <a:gd name="T46" fmla="*/ 79 w 84"/>
                <a:gd name="T47" fmla="*/ 84 h 89"/>
                <a:gd name="T48" fmla="*/ 59 w 84"/>
                <a:gd name="T49" fmla="*/ 84 h 89"/>
                <a:gd name="T50" fmla="*/ 59 w 84"/>
                <a:gd name="T51" fmla="*/ 44 h 89"/>
                <a:gd name="T52" fmla="*/ 55 w 84"/>
                <a:gd name="T53" fmla="*/ 29 h 89"/>
                <a:gd name="T54" fmla="*/ 42 w 84"/>
                <a:gd name="T55" fmla="*/ 23 h 89"/>
                <a:gd name="T56" fmla="*/ 29 w 84"/>
                <a:gd name="T57" fmla="*/ 29 h 89"/>
                <a:gd name="T58" fmla="*/ 25 w 84"/>
                <a:gd name="T59" fmla="*/ 44 h 89"/>
                <a:gd name="T60" fmla="*/ 25 w 84"/>
                <a:gd name="T61" fmla="*/ 84 h 89"/>
                <a:gd name="T62" fmla="*/ 5 w 84"/>
                <a:gd name="T63" fmla="*/ 84 h 89"/>
                <a:gd name="T64" fmla="*/ 5 w 84"/>
                <a:gd name="T65" fmla="*/ 7 h 89"/>
                <a:gd name="T66" fmla="*/ 25 w 84"/>
                <a:gd name="T67" fmla="*/ 7 h 89"/>
                <a:gd name="T68" fmla="*/ 25 w 84"/>
                <a:gd name="T69" fmla="*/ 16 h 89"/>
                <a:gd name="T70" fmla="*/ 27 w 84"/>
                <a:gd name="T71" fmla="*/ 18 h 89"/>
                <a:gd name="T72" fmla="*/ 29 w 84"/>
                <a:gd name="T73" fmla="*/ 17 h 89"/>
                <a:gd name="T74" fmla="*/ 52 w 84"/>
                <a:gd name="T75" fmla="*/ 4 h 89"/>
                <a:gd name="T76" fmla="*/ 72 w 84"/>
                <a:gd name="T77" fmla="*/ 12 h 89"/>
                <a:gd name="T78" fmla="*/ 79 w 84"/>
                <a:gd name="T79" fmla="*/ 35 h 89"/>
                <a:gd name="T80" fmla="*/ 79 w 84"/>
                <a:gd name="T8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89">
                  <a:moveTo>
                    <a:pt x="82" y="19"/>
                  </a:moveTo>
                  <a:cubicBezTo>
                    <a:pt x="80" y="15"/>
                    <a:pt x="78" y="11"/>
                    <a:pt x="75" y="8"/>
                  </a:cubicBezTo>
                  <a:cubicBezTo>
                    <a:pt x="69" y="3"/>
                    <a:pt x="61" y="0"/>
                    <a:pt x="52" y="0"/>
                  </a:cubicBezTo>
                  <a:cubicBezTo>
                    <a:pt x="44" y="0"/>
                    <a:pt x="37" y="2"/>
                    <a:pt x="32" y="7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3"/>
                    <a:pt x="28" y="2"/>
                    <a:pt x="27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8"/>
                    <a:pt x="1" y="89"/>
                    <a:pt x="3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8" y="89"/>
                    <a:pt x="29" y="88"/>
                    <a:pt x="29" y="8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8"/>
                    <a:pt x="30" y="34"/>
                    <a:pt x="33" y="31"/>
                  </a:cubicBezTo>
                  <a:cubicBezTo>
                    <a:pt x="35" y="29"/>
                    <a:pt x="38" y="27"/>
                    <a:pt x="42" y="27"/>
                  </a:cubicBezTo>
                  <a:cubicBezTo>
                    <a:pt x="45" y="27"/>
                    <a:pt x="54" y="27"/>
                    <a:pt x="54" y="4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8"/>
                    <a:pt x="55" y="89"/>
                    <a:pt x="56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3" y="89"/>
                    <a:pt x="84" y="88"/>
                    <a:pt x="84" y="87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29"/>
                    <a:pt x="83" y="24"/>
                    <a:pt x="82" y="19"/>
                  </a:cubicBezTo>
                  <a:close/>
                  <a:moveTo>
                    <a:pt x="79" y="84"/>
                  </a:moveTo>
                  <a:cubicBezTo>
                    <a:pt x="59" y="84"/>
                    <a:pt x="59" y="84"/>
                    <a:pt x="59" y="8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37"/>
                    <a:pt x="57" y="32"/>
                    <a:pt x="55" y="29"/>
                  </a:cubicBezTo>
                  <a:cubicBezTo>
                    <a:pt x="52" y="25"/>
                    <a:pt x="48" y="23"/>
                    <a:pt x="42" y="23"/>
                  </a:cubicBezTo>
                  <a:cubicBezTo>
                    <a:pt x="37" y="23"/>
                    <a:pt x="32" y="25"/>
                    <a:pt x="29" y="29"/>
                  </a:cubicBezTo>
                  <a:cubicBezTo>
                    <a:pt x="26" y="32"/>
                    <a:pt x="25" y="37"/>
                    <a:pt x="25" y="4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8"/>
                    <a:pt x="27" y="18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29" y="16"/>
                    <a:pt x="36" y="4"/>
                    <a:pt x="52" y="4"/>
                  </a:cubicBezTo>
                  <a:cubicBezTo>
                    <a:pt x="60" y="4"/>
                    <a:pt x="67" y="7"/>
                    <a:pt x="72" y="12"/>
                  </a:cubicBezTo>
                  <a:cubicBezTo>
                    <a:pt x="77" y="17"/>
                    <a:pt x="79" y="25"/>
                    <a:pt x="79" y="35"/>
                  </a:cubicBezTo>
                  <a:lnTo>
                    <a:pt x="79" y="8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7240" y="2922"/>
              <a:ext cx="80" cy="83"/>
            </a:xfrm>
            <a:custGeom>
              <a:avLst/>
              <a:gdLst>
                <a:gd name="T0" fmla="*/ 32 w 34"/>
                <a:gd name="T1" fmla="*/ 15 h 35"/>
                <a:gd name="T2" fmla="*/ 19 w 34"/>
                <a:gd name="T3" fmla="*/ 15 h 35"/>
                <a:gd name="T4" fmla="*/ 19 w 34"/>
                <a:gd name="T5" fmla="*/ 3 h 35"/>
                <a:gd name="T6" fmla="*/ 17 w 34"/>
                <a:gd name="T7" fmla="*/ 0 h 35"/>
                <a:gd name="T8" fmla="*/ 15 w 34"/>
                <a:gd name="T9" fmla="*/ 3 h 35"/>
                <a:gd name="T10" fmla="*/ 15 w 34"/>
                <a:gd name="T11" fmla="*/ 15 h 35"/>
                <a:gd name="T12" fmla="*/ 2 w 34"/>
                <a:gd name="T13" fmla="*/ 15 h 35"/>
                <a:gd name="T14" fmla="*/ 0 w 34"/>
                <a:gd name="T15" fmla="*/ 18 h 35"/>
                <a:gd name="T16" fmla="*/ 2 w 34"/>
                <a:gd name="T17" fmla="*/ 20 h 35"/>
                <a:gd name="T18" fmla="*/ 15 w 34"/>
                <a:gd name="T19" fmla="*/ 20 h 35"/>
                <a:gd name="T20" fmla="*/ 15 w 34"/>
                <a:gd name="T21" fmla="*/ 32 h 35"/>
                <a:gd name="T22" fmla="*/ 17 w 34"/>
                <a:gd name="T23" fmla="*/ 35 h 35"/>
                <a:gd name="T24" fmla="*/ 19 w 34"/>
                <a:gd name="T25" fmla="*/ 32 h 35"/>
                <a:gd name="T26" fmla="*/ 19 w 34"/>
                <a:gd name="T27" fmla="*/ 20 h 35"/>
                <a:gd name="T28" fmla="*/ 32 w 34"/>
                <a:gd name="T29" fmla="*/ 20 h 35"/>
                <a:gd name="T30" fmla="*/ 34 w 34"/>
                <a:gd name="T31" fmla="*/ 18 h 35"/>
                <a:gd name="T32" fmla="*/ 32 w 34"/>
                <a:gd name="T33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5">
                  <a:moveTo>
                    <a:pt x="32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5"/>
                    <a:pt x="19" y="34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4" y="19"/>
                    <a:pt x="34" y="18"/>
                  </a:cubicBezTo>
                  <a:cubicBezTo>
                    <a:pt x="34" y="16"/>
                    <a:pt x="33" y="15"/>
                    <a:pt x="32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7017" y="2922"/>
              <a:ext cx="197" cy="294"/>
            </a:xfrm>
            <a:custGeom>
              <a:avLst/>
              <a:gdLst>
                <a:gd name="T0" fmla="*/ 81 w 83"/>
                <a:gd name="T1" fmla="*/ 0 h 124"/>
                <a:gd name="T2" fmla="*/ 46 w 83"/>
                <a:gd name="T3" fmla="*/ 0 h 124"/>
                <a:gd name="T4" fmla="*/ 15 w 83"/>
                <a:gd name="T5" fmla="*/ 28 h 124"/>
                <a:gd name="T6" fmla="*/ 46 w 83"/>
                <a:gd name="T7" fmla="*/ 56 h 124"/>
                <a:gd name="T8" fmla="*/ 50 w 83"/>
                <a:gd name="T9" fmla="*/ 56 h 124"/>
                <a:gd name="T10" fmla="*/ 52 w 83"/>
                <a:gd name="T11" fmla="*/ 55 h 124"/>
                <a:gd name="T12" fmla="*/ 52 w 83"/>
                <a:gd name="T13" fmla="*/ 58 h 124"/>
                <a:gd name="T14" fmla="*/ 51 w 83"/>
                <a:gd name="T15" fmla="*/ 63 h 124"/>
                <a:gd name="T16" fmla="*/ 51 w 83"/>
                <a:gd name="T17" fmla="*/ 67 h 124"/>
                <a:gd name="T18" fmla="*/ 52 w 83"/>
                <a:gd name="T19" fmla="*/ 69 h 124"/>
                <a:gd name="T20" fmla="*/ 50 w 83"/>
                <a:gd name="T21" fmla="*/ 69 h 124"/>
                <a:gd name="T22" fmla="*/ 38 w 83"/>
                <a:gd name="T23" fmla="*/ 68 h 124"/>
                <a:gd name="T24" fmla="*/ 0 w 83"/>
                <a:gd name="T25" fmla="*/ 96 h 124"/>
                <a:gd name="T26" fmla="*/ 38 w 83"/>
                <a:gd name="T27" fmla="*/ 124 h 124"/>
                <a:gd name="T28" fmla="*/ 77 w 83"/>
                <a:gd name="T29" fmla="*/ 96 h 124"/>
                <a:gd name="T30" fmla="*/ 61 w 83"/>
                <a:gd name="T31" fmla="*/ 73 h 124"/>
                <a:gd name="T32" fmla="*/ 55 w 83"/>
                <a:gd name="T33" fmla="*/ 63 h 124"/>
                <a:gd name="T34" fmla="*/ 61 w 83"/>
                <a:gd name="T35" fmla="*/ 53 h 124"/>
                <a:gd name="T36" fmla="*/ 78 w 83"/>
                <a:gd name="T37" fmla="*/ 28 h 124"/>
                <a:gd name="T38" fmla="*/ 68 w 83"/>
                <a:gd name="T39" fmla="*/ 8 h 124"/>
                <a:gd name="T40" fmla="*/ 64 w 83"/>
                <a:gd name="T41" fmla="*/ 5 h 124"/>
                <a:gd name="T42" fmla="*/ 81 w 83"/>
                <a:gd name="T43" fmla="*/ 5 h 124"/>
                <a:gd name="T44" fmla="*/ 83 w 83"/>
                <a:gd name="T45" fmla="*/ 3 h 124"/>
                <a:gd name="T46" fmla="*/ 81 w 83"/>
                <a:gd name="T47" fmla="*/ 0 h 124"/>
                <a:gd name="T48" fmla="*/ 63 w 83"/>
                <a:gd name="T49" fmla="*/ 80 h 124"/>
                <a:gd name="T50" fmla="*/ 70 w 83"/>
                <a:gd name="T51" fmla="*/ 88 h 124"/>
                <a:gd name="T52" fmla="*/ 72 w 83"/>
                <a:gd name="T53" fmla="*/ 96 h 124"/>
                <a:gd name="T54" fmla="*/ 70 w 83"/>
                <a:gd name="T55" fmla="*/ 104 h 124"/>
                <a:gd name="T56" fmla="*/ 63 w 83"/>
                <a:gd name="T57" fmla="*/ 111 h 124"/>
                <a:gd name="T58" fmla="*/ 52 w 83"/>
                <a:gd name="T59" fmla="*/ 116 h 124"/>
                <a:gd name="T60" fmla="*/ 38 w 83"/>
                <a:gd name="T61" fmla="*/ 118 h 124"/>
                <a:gd name="T62" fmla="*/ 24 w 83"/>
                <a:gd name="T63" fmla="*/ 116 h 124"/>
                <a:gd name="T64" fmla="*/ 13 w 83"/>
                <a:gd name="T65" fmla="*/ 111 h 124"/>
                <a:gd name="T66" fmla="*/ 7 w 83"/>
                <a:gd name="T67" fmla="*/ 104 h 124"/>
                <a:gd name="T68" fmla="*/ 4 w 83"/>
                <a:gd name="T69" fmla="*/ 96 h 124"/>
                <a:gd name="T70" fmla="*/ 7 w 83"/>
                <a:gd name="T71" fmla="*/ 88 h 124"/>
                <a:gd name="T72" fmla="*/ 13 w 83"/>
                <a:gd name="T73" fmla="*/ 80 h 124"/>
                <a:gd name="T74" fmla="*/ 24 w 83"/>
                <a:gd name="T75" fmla="*/ 75 h 124"/>
                <a:gd name="T76" fmla="*/ 52 w 83"/>
                <a:gd name="T77" fmla="*/ 75 h 124"/>
                <a:gd name="T78" fmla="*/ 63 w 83"/>
                <a:gd name="T79" fmla="*/ 80 h 124"/>
                <a:gd name="T80" fmla="*/ 66 w 83"/>
                <a:gd name="T81" fmla="*/ 12 h 124"/>
                <a:gd name="T82" fmla="*/ 74 w 83"/>
                <a:gd name="T83" fmla="*/ 28 h 124"/>
                <a:gd name="T84" fmla="*/ 66 w 83"/>
                <a:gd name="T85" fmla="*/ 44 h 124"/>
                <a:gd name="T86" fmla="*/ 61 w 83"/>
                <a:gd name="T87" fmla="*/ 48 h 124"/>
                <a:gd name="T88" fmla="*/ 59 w 83"/>
                <a:gd name="T89" fmla="*/ 49 h 124"/>
                <a:gd name="T90" fmla="*/ 57 w 83"/>
                <a:gd name="T91" fmla="*/ 49 h 124"/>
                <a:gd name="T92" fmla="*/ 46 w 83"/>
                <a:gd name="T93" fmla="*/ 51 h 124"/>
                <a:gd name="T94" fmla="*/ 36 w 83"/>
                <a:gd name="T95" fmla="*/ 49 h 124"/>
                <a:gd name="T96" fmla="*/ 27 w 83"/>
                <a:gd name="T97" fmla="*/ 44 h 124"/>
                <a:gd name="T98" fmla="*/ 19 w 83"/>
                <a:gd name="T99" fmla="*/ 28 h 124"/>
                <a:gd name="T100" fmla="*/ 27 w 83"/>
                <a:gd name="T101" fmla="*/ 12 h 124"/>
                <a:gd name="T102" fmla="*/ 36 w 83"/>
                <a:gd name="T103" fmla="*/ 7 h 124"/>
                <a:gd name="T104" fmla="*/ 57 w 83"/>
                <a:gd name="T105" fmla="*/ 7 h 124"/>
                <a:gd name="T106" fmla="*/ 66 w 83"/>
                <a:gd name="T10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3" h="124">
                  <a:moveTo>
                    <a:pt x="81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9" y="0"/>
                    <a:pt x="15" y="13"/>
                    <a:pt x="15" y="28"/>
                  </a:cubicBezTo>
                  <a:cubicBezTo>
                    <a:pt x="15" y="43"/>
                    <a:pt x="29" y="56"/>
                    <a:pt x="46" y="56"/>
                  </a:cubicBezTo>
                  <a:cubicBezTo>
                    <a:pt x="48" y="56"/>
                    <a:pt x="49" y="56"/>
                    <a:pt x="50" y="56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1" y="59"/>
                    <a:pt x="51" y="61"/>
                    <a:pt x="51" y="63"/>
                  </a:cubicBezTo>
                  <a:cubicBezTo>
                    <a:pt x="51" y="64"/>
                    <a:pt x="51" y="66"/>
                    <a:pt x="51" y="67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6" y="68"/>
                    <a:pt x="42" y="68"/>
                    <a:pt x="38" y="68"/>
                  </a:cubicBezTo>
                  <a:cubicBezTo>
                    <a:pt x="17" y="68"/>
                    <a:pt x="0" y="80"/>
                    <a:pt x="0" y="96"/>
                  </a:cubicBezTo>
                  <a:cubicBezTo>
                    <a:pt x="0" y="111"/>
                    <a:pt x="17" y="124"/>
                    <a:pt x="38" y="124"/>
                  </a:cubicBezTo>
                  <a:cubicBezTo>
                    <a:pt x="60" y="124"/>
                    <a:pt x="77" y="111"/>
                    <a:pt x="77" y="96"/>
                  </a:cubicBezTo>
                  <a:cubicBezTo>
                    <a:pt x="77" y="87"/>
                    <a:pt x="71" y="78"/>
                    <a:pt x="61" y="73"/>
                  </a:cubicBezTo>
                  <a:cubicBezTo>
                    <a:pt x="57" y="71"/>
                    <a:pt x="55" y="67"/>
                    <a:pt x="55" y="63"/>
                  </a:cubicBezTo>
                  <a:cubicBezTo>
                    <a:pt x="55" y="59"/>
                    <a:pt x="58" y="55"/>
                    <a:pt x="61" y="53"/>
                  </a:cubicBezTo>
                  <a:cubicBezTo>
                    <a:pt x="72" y="48"/>
                    <a:pt x="78" y="38"/>
                    <a:pt x="78" y="28"/>
                  </a:cubicBezTo>
                  <a:cubicBezTo>
                    <a:pt x="78" y="20"/>
                    <a:pt x="74" y="13"/>
                    <a:pt x="68" y="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2" y="5"/>
                    <a:pt x="83" y="4"/>
                    <a:pt x="83" y="3"/>
                  </a:cubicBezTo>
                  <a:cubicBezTo>
                    <a:pt x="83" y="1"/>
                    <a:pt x="82" y="0"/>
                    <a:pt x="81" y="0"/>
                  </a:cubicBezTo>
                  <a:close/>
                  <a:moveTo>
                    <a:pt x="63" y="80"/>
                  </a:moveTo>
                  <a:cubicBezTo>
                    <a:pt x="66" y="82"/>
                    <a:pt x="69" y="85"/>
                    <a:pt x="70" y="88"/>
                  </a:cubicBezTo>
                  <a:cubicBezTo>
                    <a:pt x="72" y="90"/>
                    <a:pt x="72" y="93"/>
                    <a:pt x="72" y="96"/>
                  </a:cubicBezTo>
                  <a:cubicBezTo>
                    <a:pt x="72" y="98"/>
                    <a:pt x="72" y="101"/>
                    <a:pt x="70" y="104"/>
                  </a:cubicBezTo>
                  <a:cubicBezTo>
                    <a:pt x="69" y="106"/>
                    <a:pt x="66" y="109"/>
                    <a:pt x="63" y="111"/>
                  </a:cubicBezTo>
                  <a:cubicBezTo>
                    <a:pt x="60" y="113"/>
                    <a:pt x="56" y="115"/>
                    <a:pt x="52" y="116"/>
                  </a:cubicBezTo>
                  <a:cubicBezTo>
                    <a:pt x="48" y="118"/>
                    <a:pt x="43" y="118"/>
                    <a:pt x="38" y="118"/>
                  </a:cubicBezTo>
                  <a:cubicBezTo>
                    <a:pt x="34" y="118"/>
                    <a:pt x="29" y="118"/>
                    <a:pt x="24" y="116"/>
                  </a:cubicBezTo>
                  <a:cubicBezTo>
                    <a:pt x="20" y="115"/>
                    <a:pt x="17" y="113"/>
                    <a:pt x="13" y="111"/>
                  </a:cubicBezTo>
                  <a:cubicBezTo>
                    <a:pt x="10" y="109"/>
                    <a:pt x="8" y="106"/>
                    <a:pt x="7" y="104"/>
                  </a:cubicBezTo>
                  <a:cubicBezTo>
                    <a:pt x="5" y="101"/>
                    <a:pt x="4" y="98"/>
                    <a:pt x="4" y="96"/>
                  </a:cubicBezTo>
                  <a:cubicBezTo>
                    <a:pt x="4" y="93"/>
                    <a:pt x="5" y="90"/>
                    <a:pt x="7" y="88"/>
                  </a:cubicBezTo>
                  <a:cubicBezTo>
                    <a:pt x="8" y="85"/>
                    <a:pt x="10" y="82"/>
                    <a:pt x="13" y="80"/>
                  </a:cubicBezTo>
                  <a:cubicBezTo>
                    <a:pt x="17" y="78"/>
                    <a:pt x="20" y="76"/>
                    <a:pt x="24" y="75"/>
                  </a:cubicBezTo>
                  <a:cubicBezTo>
                    <a:pt x="33" y="72"/>
                    <a:pt x="44" y="72"/>
                    <a:pt x="52" y="75"/>
                  </a:cubicBezTo>
                  <a:cubicBezTo>
                    <a:pt x="56" y="76"/>
                    <a:pt x="60" y="78"/>
                    <a:pt x="63" y="80"/>
                  </a:cubicBezTo>
                  <a:close/>
                  <a:moveTo>
                    <a:pt x="66" y="12"/>
                  </a:moveTo>
                  <a:cubicBezTo>
                    <a:pt x="71" y="16"/>
                    <a:pt x="74" y="22"/>
                    <a:pt x="74" y="28"/>
                  </a:cubicBezTo>
                  <a:cubicBezTo>
                    <a:pt x="74" y="34"/>
                    <a:pt x="71" y="40"/>
                    <a:pt x="66" y="44"/>
                  </a:cubicBezTo>
                  <a:cubicBezTo>
                    <a:pt x="64" y="46"/>
                    <a:pt x="63" y="47"/>
                    <a:pt x="61" y="48"/>
                  </a:cubicBezTo>
                  <a:cubicBezTo>
                    <a:pt x="60" y="48"/>
                    <a:pt x="60" y="48"/>
                    <a:pt x="59" y="49"/>
                  </a:cubicBezTo>
                  <a:cubicBezTo>
                    <a:pt x="58" y="49"/>
                    <a:pt x="58" y="49"/>
                    <a:pt x="57" y="49"/>
                  </a:cubicBezTo>
                  <a:cubicBezTo>
                    <a:pt x="54" y="51"/>
                    <a:pt x="50" y="51"/>
                    <a:pt x="46" y="51"/>
                  </a:cubicBezTo>
                  <a:cubicBezTo>
                    <a:pt x="43" y="51"/>
                    <a:pt x="39" y="51"/>
                    <a:pt x="36" y="49"/>
                  </a:cubicBezTo>
                  <a:cubicBezTo>
                    <a:pt x="32" y="48"/>
                    <a:pt x="29" y="46"/>
                    <a:pt x="27" y="44"/>
                  </a:cubicBezTo>
                  <a:cubicBezTo>
                    <a:pt x="22" y="40"/>
                    <a:pt x="19" y="34"/>
                    <a:pt x="19" y="28"/>
                  </a:cubicBezTo>
                  <a:cubicBezTo>
                    <a:pt x="19" y="22"/>
                    <a:pt x="22" y="16"/>
                    <a:pt x="27" y="12"/>
                  </a:cubicBezTo>
                  <a:cubicBezTo>
                    <a:pt x="29" y="10"/>
                    <a:pt x="32" y="8"/>
                    <a:pt x="36" y="7"/>
                  </a:cubicBezTo>
                  <a:cubicBezTo>
                    <a:pt x="42" y="4"/>
                    <a:pt x="50" y="4"/>
                    <a:pt x="57" y="7"/>
                  </a:cubicBezTo>
                  <a:cubicBezTo>
                    <a:pt x="61" y="8"/>
                    <a:pt x="63" y="10"/>
                    <a:pt x="66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6445" y="2918"/>
              <a:ext cx="236" cy="305"/>
            </a:xfrm>
            <a:custGeom>
              <a:avLst/>
              <a:gdLst>
                <a:gd name="T0" fmla="*/ 100 w 100"/>
                <a:gd name="T1" fmla="*/ 43 h 129"/>
                <a:gd name="T2" fmla="*/ 87 w 100"/>
                <a:gd name="T3" fmla="*/ 13 h 129"/>
                <a:gd name="T4" fmla="*/ 30 w 100"/>
                <a:gd name="T5" fmla="*/ 4 h 129"/>
                <a:gd name="T6" fmla="*/ 0 w 100"/>
                <a:gd name="T7" fmla="*/ 47 h 129"/>
                <a:gd name="T8" fmla="*/ 12 w 100"/>
                <a:gd name="T9" fmla="*/ 74 h 129"/>
                <a:gd name="T10" fmla="*/ 20 w 100"/>
                <a:gd name="T11" fmla="*/ 57 h 129"/>
                <a:gd name="T12" fmla="*/ 19 w 100"/>
                <a:gd name="T13" fmla="*/ 55 h 129"/>
                <a:gd name="T14" fmla="*/ 18 w 100"/>
                <a:gd name="T15" fmla="*/ 48 h 129"/>
                <a:gd name="T16" fmla="*/ 51 w 100"/>
                <a:gd name="T17" fmla="*/ 17 h 129"/>
                <a:gd name="T18" fmla="*/ 78 w 100"/>
                <a:gd name="T19" fmla="*/ 42 h 129"/>
                <a:gd name="T20" fmla="*/ 58 w 100"/>
                <a:gd name="T21" fmla="*/ 77 h 129"/>
                <a:gd name="T22" fmla="*/ 49 w 100"/>
                <a:gd name="T23" fmla="*/ 66 h 129"/>
                <a:gd name="T24" fmla="*/ 55 w 100"/>
                <a:gd name="T25" fmla="*/ 40 h 129"/>
                <a:gd name="T26" fmla="*/ 43 w 100"/>
                <a:gd name="T27" fmla="*/ 28 h 129"/>
                <a:gd name="T28" fmla="*/ 28 w 100"/>
                <a:gd name="T29" fmla="*/ 48 h 129"/>
                <a:gd name="T30" fmla="*/ 30 w 100"/>
                <a:gd name="T31" fmla="*/ 60 h 129"/>
                <a:gd name="T32" fmla="*/ 21 w 100"/>
                <a:gd name="T33" fmla="*/ 126 h 129"/>
                <a:gd name="T34" fmla="*/ 39 w 100"/>
                <a:gd name="T35" fmla="*/ 103 h 129"/>
                <a:gd name="T36" fmla="*/ 43 w 100"/>
                <a:gd name="T37" fmla="*/ 88 h 129"/>
                <a:gd name="T38" fmla="*/ 60 w 100"/>
                <a:gd name="T39" fmla="*/ 94 h 129"/>
                <a:gd name="T40" fmla="*/ 89 w 100"/>
                <a:gd name="T41" fmla="*/ 79 h 129"/>
                <a:gd name="T42" fmla="*/ 44 w 100"/>
                <a:gd name="T43" fmla="*/ 82 h 129"/>
                <a:gd name="T44" fmla="*/ 35 w 100"/>
                <a:gd name="T45" fmla="*/ 102 h 129"/>
                <a:gd name="T46" fmla="*/ 25 w 100"/>
                <a:gd name="T47" fmla="*/ 120 h 129"/>
                <a:gd name="T48" fmla="*/ 25 w 100"/>
                <a:gd name="T49" fmla="*/ 99 h 129"/>
                <a:gd name="T50" fmla="*/ 34 w 100"/>
                <a:gd name="T51" fmla="*/ 59 h 129"/>
                <a:gd name="T52" fmla="*/ 32 w 100"/>
                <a:gd name="T53" fmla="*/ 48 h 129"/>
                <a:gd name="T54" fmla="*/ 49 w 100"/>
                <a:gd name="T55" fmla="*/ 34 h 129"/>
                <a:gd name="T56" fmla="*/ 47 w 100"/>
                <a:gd name="T57" fmla="*/ 55 h 129"/>
                <a:gd name="T58" fmla="*/ 47 w 100"/>
                <a:gd name="T59" fmla="*/ 76 h 129"/>
                <a:gd name="T60" fmla="*/ 76 w 100"/>
                <a:gd name="T61" fmla="*/ 69 h 129"/>
                <a:gd name="T62" fmla="*/ 74 w 100"/>
                <a:gd name="T63" fmla="*/ 21 h 129"/>
                <a:gd name="T64" fmla="*/ 36 w 100"/>
                <a:gd name="T65" fmla="*/ 15 h 129"/>
                <a:gd name="T66" fmla="*/ 14 w 100"/>
                <a:gd name="T67" fmla="*/ 48 h 129"/>
                <a:gd name="T68" fmla="*/ 15 w 100"/>
                <a:gd name="T69" fmla="*/ 56 h 129"/>
                <a:gd name="T70" fmla="*/ 10 w 100"/>
                <a:gd name="T71" fmla="*/ 66 h 129"/>
                <a:gd name="T72" fmla="*/ 5 w 100"/>
                <a:gd name="T73" fmla="*/ 47 h 129"/>
                <a:gd name="T74" fmla="*/ 17 w 100"/>
                <a:gd name="T75" fmla="*/ 18 h 129"/>
                <a:gd name="T76" fmla="*/ 70 w 100"/>
                <a:gd name="T77" fmla="*/ 8 h 129"/>
                <a:gd name="T78" fmla="*/ 92 w 100"/>
                <a:gd name="T79" fmla="*/ 29 h 129"/>
                <a:gd name="T80" fmla="*/ 85 w 100"/>
                <a:gd name="T81" fmla="*/ 7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" h="129">
                  <a:moveTo>
                    <a:pt x="89" y="79"/>
                  </a:moveTo>
                  <a:cubicBezTo>
                    <a:pt x="96" y="70"/>
                    <a:pt x="100" y="57"/>
                    <a:pt x="100" y="43"/>
                  </a:cubicBezTo>
                  <a:cubicBezTo>
                    <a:pt x="100" y="37"/>
                    <a:pt x="99" y="32"/>
                    <a:pt x="97" y="27"/>
                  </a:cubicBezTo>
                  <a:cubicBezTo>
                    <a:pt x="94" y="22"/>
                    <a:pt x="91" y="17"/>
                    <a:pt x="87" y="13"/>
                  </a:cubicBezTo>
                  <a:cubicBezTo>
                    <a:pt x="78" y="5"/>
                    <a:pt x="66" y="0"/>
                    <a:pt x="53" y="0"/>
                  </a:cubicBezTo>
                  <a:cubicBezTo>
                    <a:pt x="45" y="0"/>
                    <a:pt x="37" y="1"/>
                    <a:pt x="30" y="4"/>
                  </a:cubicBezTo>
                  <a:cubicBezTo>
                    <a:pt x="24" y="7"/>
                    <a:pt x="18" y="11"/>
                    <a:pt x="13" y="15"/>
                  </a:cubicBezTo>
                  <a:cubicBezTo>
                    <a:pt x="5" y="24"/>
                    <a:pt x="0" y="35"/>
                    <a:pt x="0" y="47"/>
                  </a:cubicBezTo>
                  <a:cubicBezTo>
                    <a:pt x="0" y="53"/>
                    <a:pt x="1" y="59"/>
                    <a:pt x="4" y="64"/>
                  </a:cubicBezTo>
                  <a:cubicBezTo>
                    <a:pt x="6" y="68"/>
                    <a:pt x="9" y="72"/>
                    <a:pt x="12" y="74"/>
                  </a:cubicBezTo>
                  <a:cubicBezTo>
                    <a:pt x="14" y="75"/>
                    <a:pt x="15" y="74"/>
                    <a:pt x="16" y="73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6"/>
                    <a:pt x="20" y="56"/>
                  </a:cubicBezTo>
                  <a:cubicBezTo>
                    <a:pt x="20" y="56"/>
                    <a:pt x="20" y="56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3"/>
                    <a:pt x="18" y="51"/>
                    <a:pt x="18" y="48"/>
                  </a:cubicBezTo>
                  <a:cubicBezTo>
                    <a:pt x="18" y="40"/>
                    <a:pt x="22" y="32"/>
                    <a:pt x="27" y="26"/>
                  </a:cubicBezTo>
                  <a:cubicBezTo>
                    <a:pt x="33" y="20"/>
                    <a:pt x="41" y="17"/>
                    <a:pt x="51" y="17"/>
                  </a:cubicBezTo>
                  <a:cubicBezTo>
                    <a:pt x="59" y="17"/>
                    <a:pt x="66" y="19"/>
                    <a:pt x="71" y="24"/>
                  </a:cubicBezTo>
                  <a:cubicBezTo>
                    <a:pt x="76" y="28"/>
                    <a:pt x="78" y="34"/>
                    <a:pt x="78" y="42"/>
                  </a:cubicBezTo>
                  <a:cubicBezTo>
                    <a:pt x="78" y="51"/>
                    <a:pt x="76" y="60"/>
                    <a:pt x="72" y="67"/>
                  </a:cubicBezTo>
                  <a:cubicBezTo>
                    <a:pt x="67" y="75"/>
                    <a:pt x="62" y="77"/>
                    <a:pt x="58" y="77"/>
                  </a:cubicBezTo>
                  <a:cubicBezTo>
                    <a:pt x="55" y="77"/>
                    <a:pt x="52" y="76"/>
                    <a:pt x="51" y="74"/>
                  </a:cubicBezTo>
                  <a:cubicBezTo>
                    <a:pt x="49" y="72"/>
                    <a:pt x="48" y="69"/>
                    <a:pt x="49" y="66"/>
                  </a:cubicBezTo>
                  <a:cubicBezTo>
                    <a:pt x="50" y="63"/>
                    <a:pt x="51" y="60"/>
                    <a:pt x="52" y="57"/>
                  </a:cubicBezTo>
                  <a:cubicBezTo>
                    <a:pt x="54" y="51"/>
                    <a:pt x="55" y="45"/>
                    <a:pt x="55" y="40"/>
                  </a:cubicBezTo>
                  <a:cubicBezTo>
                    <a:pt x="55" y="37"/>
                    <a:pt x="54" y="34"/>
                    <a:pt x="52" y="32"/>
                  </a:cubicBezTo>
                  <a:cubicBezTo>
                    <a:pt x="50" y="29"/>
                    <a:pt x="47" y="28"/>
                    <a:pt x="43" y="28"/>
                  </a:cubicBezTo>
                  <a:cubicBezTo>
                    <a:pt x="39" y="28"/>
                    <a:pt x="35" y="30"/>
                    <a:pt x="32" y="34"/>
                  </a:cubicBezTo>
                  <a:cubicBezTo>
                    <a:pt x="29" y="37"/>
                    <a:pt x="28" y="43"/>
                    <a:pt x="28" y="48"/>
                  </a:cubicBezTo>
                  <a:cubicBezTo>
                    <a:pt x="28" y="53"/>
                    <a:pt x="29" y="57"/>
                    <a:pt x="30" y="59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8" y="108"/>
                    <a:pt x="21" y="123"/>
                    <a:pt x="21" y="126"/>
                  </a:cubicBezTo>
                  <a:cubicBezTo>
                    <a:pt x="22" y="128"/>
                    <a:pt x="24" y="129"/>
                    <a:pt x="25" y="127"/>
                  </a:cubicBezTo>
                  <a:cubicBezTo>
                    <a:pt x="25" y="127"/>
                    <a:pt x="36" y="114"/>
                    <a:pt x="39" y="103"/>
                  </a:cubicBezTo>
                  <a:cubicBezTo>
                    <a:pt x="40" y="101"/>
                    <a:pt x="42" y="95"/>
                    <a:pt x="43" y="90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9" y="92"/>
                    <a:pt x="54" y="94"/>
                    <a:pt x="60" y="94"/>
                  </a:cubicBezTo>
                  <a:cubicBezTo>
                    <a:pt x="65" y="94"/>
                    <a:pt x="71" y="92"/>
                    <a:pt x="76" y="90"/>
                  </a:cubicBezTo>
                  <a:cubicBezTo>
                    <a:pt x="81" y="87"/>
                    <a:pt x="85" y="84"/>
                    <a:pt x="89" y="79"/>
                  </a:cubicBezTo>
                  <a:close/>
                  <a:moveTo>
                    <a:pt x="60" y="89"/>
                  </a:moveTo>
                  <a:cubicBezTo>
                    <a:pt x="53" y="89"/>
                    <a:pt x="46" y="85"/>
                    <a:pt x="44" y="82"/>
                  </a:cubicBezTo>
                  <a:cubicBezTo>
                    <a:pt x="43" y="80"/>
                    <a:pt x="40" y="80"/>
                    <a:pt x="40" y="82"/>
                  </a:cubicBezTo>
                  <a:cubicBezTo>
                    <a:pt x="40" y="82"/>
                    <a:pt x="36" y="98"/>
                    <a:pt x="35" y="102"/>
                  </a:cubicBezTo>
                  <a:cubicBezTo>
                    <a:pt x="34" y="106"/>
                    <a:pt x="31" y="111"/>
                    <a:pt x="27" y="117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111"/>
                    <a:pt x="24" y="104"/>
                    <a:pt x="25" y="99"/>
                  </a:cubicBezTo>
                  <a:cubicBezTo>
                    <a:pt x="27" y="93"/>
                    <a:pt x="34" y="62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8"/>
                  </a:cubicBezTo>
                  <a:cubicBezTo>
                    <a:pt x="34" y="58"/>
                    <a:pt x="32" y="54"/>
                    <a:pt x="32" y="48"/>
                  </a:cubicBezTo>
                  <a:cubicBezTo>
                    <a:pt x="32" y="39"/>
                    <a:pt x="37" y="32"/>
                    <a:pt x="43" y="32"/>
                  </a:cubicBezTo>
                  <a:cubicBezTo>
                    <a:pt x="46" y="32"/>
                    <a:pt x="48" y="33"/>
                    <a:pt x="49" y="34"/>
                  </a:cubicBezTo>
                  <a:cubicBezTo>
                    <a:pt x="50" y="36"/>
                    <a:pt x="51" y="38"/>
                    <a:pt x="51" y="40"/>
                  </a:cubicBezTo>
                  <a:cubicBezTo>
                    <a:pt x="51" y="44"/>
                    <a:pt x="49" y="50"/>
                    <a:pt x="47" y="55"/>
                  </a:cubicBezTo>
                  <a:cubicBezTo>
                    <a:pt x="46" y="58"/>
                    <a:pt x="45" y="62"/>
                    <a:pt x="45" y="65"/>
                  </a:cubicBezTo>
                  <a:cubicBezTo>
                    <a:pt x="44" y="69"/>
                    <a:pt x="44" y="73"/>
                    <a:pt x="47" y="76"/>
                  </a:cubicBezTo>
                  <a:cubicBezTo>
                    <a:pt x="50" y="80"/>
                    <a:pt x="54" y="82"/>
                    <a:pt x="58" y="82"/>
                  </a:cubicBezTo>
                  <a:cubicBezTo>
                    <a:pt x="65" y="82"/>
                    <a:pt x="72" y="77"/>
                    <a:pt x="76" y="69"/>
                  </a:cubicBezTo>
                  <a:cubicBezTo>
                    <a:pt x="80" y="62"/>
                    <a:pt x="83" y="52"/>
                    <a:pt x="83" y="42"/>
                  </a:cubicBezTo>
                  <a:cubicBezTo>
                    <a:pt x="83" y="33"/>
                    <a:pt x="80" y="26"/>
                    <a:pt x="74" y="21"/>
                  </a:cubicBezTo>
                  <a:cubicBezTo>
                    <a:pt x="69" y="15"/>
                    <a:pt x="61" y="12"/>
                    <a:pt x="51" y="12"/>
                  </a:cubicBezTo>
                  <a:cubicBezTo>
                    <a:pt x="45" y="12"/>
                    <a:pt x="40" y="13"/>
                    <a:pt x="36" y="15"/>
                  </a:cubicBezTo>
                  <a:cubicBezTo>
                    <a:pt x="31" y="17"/>
                    <a:pt x="27" y="20"/>
                    <a:pt x="24" y="23"/>
                  </a:cubicBezTo>
                  <a:cubicBezTo>
                    <a:pt x="17" y="30"/>
                    <a:pt x="14" y="39"/>
                    <a:pt x="14" y="48"/>
                  </a:cubicBezTo>
                  <a:cubicBezTo>
                    <a:pt x="14" y="51"/>
                    <a:pt x="14" y="53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5"/>
                    <a:pt x="9" y="63"/>
                    <a:pt x="8" y="62"/>
                  </a:cubicBezTo>
                  <a:cubicBezTo>
                    <a:pt x="6" y="58"/>
                    <a:pt x="5" y="52"/>
                    <a:pt x="5" y="47"/>
                  </a:cubicBezTo>
                  <a:cubicBezTo>
                    <a:pt x="5" y="42"/>
                    <a:pt x="6" y="37"/>
                    <a:pt x="8" y="32"/>
                  </a:cubicBezTo>
                  <a:cubicBezTo>
                    <a:pt x="10" y="27"/>
                    <a:pt x="13" y="22"/>
                    <a:pt x="17" y="18"/>
                  </a:cubicBezTo>
                  <a:cubicBezTo>
                    <a:pt x="23" y="12"/>
                    <a:pt x="34" y="5"/>
                    <a:pt x="53" y="5"/>
                  </a:cubicBezTo>
                  <a:cubicBezTo>
                    <a:pt x="59" y="5"/>
                    <a:pt x="65" y="6"/>
                    <a:pt x="70" y="8"/>
                  </a:cubicBezTo>
                  <a:cubicBezTo>
                    <a:pt x="76" y="10"/>
                    <a:pt x="80" y="13"/>
                    <a:pt x="84" y="16"/>
                  </a:cubicBezTo>
                  <a:cubicBezTo>
                    <a:pt x="87" y="20"/>
                    <a:pt x="90" y="24"/>
                    <a:pt x="92" y="29"/>
                  </a:cubicBezTo>
                  <a:cubicBezTo>
                    <a:pt x="94" y="33"/>
                    <a:pt x="95" y="38"/>
                    <a:pt x="95" y="43"/>
                  </a:cubicBezTo>
                  <a:cubicBezTo>
                    <a:pt x="95" y="56"/>
                    <a:pt x="92" y="68"/>
                    <a:pt x="85" y="76"/>
                  </a:cubicBezTo>
                  <a:cubicBezTo>
                    <a:pt x="79" y="85"/>
                    <a:pt x="70" y="89"/>
                    <a:pt x="60" y="8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5806" y="2936"/>
              <a:ext cx="303" cy="266"/>
            </a:xfrm>
            <a:custGeom>
              <a:avLst/>
              <a:gdLst>
                <a:gd name="T0" fmla="*/ 121 w 128"/>
                <a:gd name="T1" fmla="*/ 49 h 112"/>
                <a:gd name="T2" fmla="*/ 122 w 128"/>
                <a:gd name="T3" fmla="*/ 6 h 112"/>
                <a:gd name="T4" fmla="*/ 107 w 128"/>
                <a:gd name="T5" fmla="*/ 0 h 112"/>
                <a:gd name="T6" fmla="*/ 70 w 128"/>
                <a:gd name="T7" fmla="*/ 31 h 112"/>
                <a:gd name="T8" fmla="*/ 73 w 128"/>
                <a:gd name="T9" fmla="*/ 34 h 112"/>
                <a:gd name="T10" fmla="*/ 87 w 128"/>
                <a:gd name="T11" fmla="*/ 33 h 112"/>
                <a:gd name="T12" fmla="*/ 80 w 128"/>
                <a:gd name="T13" fmla="*/ 57 h 112"/>
                <a:gd name="T14" fmla="*/ 70 w 128"/>
                <a:gd name="T15" fmla="*/ 69 h 112"/>
                <a:gd name="T16" fmla="*/ 64 w 128"/>
                <a:gd name="T17" fmla="*/ 51 h 112"/>
                <a:gd name="T18" fmla="*/ 53 w 128"/>
                <a:gd name="T19" fmla="*/ 7 h 112"/>
                <a:gd name="T20" fmla="*/ 19 w 128"/>
                <a:gd name="T21" fmla="*/ 13 h 112"/>
                <a:gd name="T22" fmla="*/ 0 w 128"/>
                <a:gd name="T23" fmla="*/ 31 h 112"/>
                <a:gd name="T24" fmla="*/ 6 w 128"/>
                <a:gd name="T25" fmla="*/ 40 h 112"/>
                <a:gd name="T26" fmla="*/ 18 w 128"/>
                <a:gd name="T27" fmla="*/ 35 h 112"/>
                <a:gd name="T28" fmla="*/ 19 w 128"/>
                <a:gd name="T29" fmla="*/ 35 h 112"/>
                <a:gd name="T30" fmla="*/ 27 w 128"/>
                <a:gd name="T31" fmla="*/ 53 h 112"/>
                <a:gd name="T32" fmla="*/ 58 w 128"/>
                <a:gd name="T33" fmla="*/ 112 h 112"/>
                <a:gd name="T34" fmla="*/ 102 w 128"/>
                <a:gd name="T35" fmla="*/ 78 h 112"/>
                <a:gd name="T36" fmla="*/ 42 w 128"/>
                <a:gd name="T37" fmla="*/ 88 h 112"/>
                <a:gd name="T38" fmla="*/ 26 w 128"/>
                <a:gd name="T39" fmla="*/ 37 h 112"/>
                <a:gd name="T40" fmla="*/ 17 w 128"/>
                <a:gd name="T41" fmla="*/ 30 h 112"/>
                <a:gd name="T42" fmla="*/ 9 w 128"/>
                <a:gd name="T43" fmla="*/ 35 h 112"/>
                <a:gd name="T44" fmla="*/ 6 w 128"/>
                <a:gd name="T45" fmla="*/ 30 h 112"/>
                <a:gd name="T46" fmla="*/ 39 w 128"/>
                <a:gd name="T47" fmla="*/ 6 h 112"/>
                <a:gd name="T48" fmla="*/ 54 w 128"/>
                <a:gd name="T49" fmla="*/ 24 h 112"/>
                <a:gd name="T50" fmla="*/ 64 w 128"/>
                <a:gd name="T51" fmla="*/ 67 h 112"/>
                <a:gd name="T52" fmla="*/ 84 w 128"/>
                <a:gd name="T53" fmla="*/ 60 h 112"/>
                <a:gd name="T54" fmla="*/ 90 w 128"/>
                <a:gd name="T55" fmla="*/ 30 h 112"/>
                <a:gd name="T56" fmla="*/ 79 w 128"/>
                <a:gd name="T57" fmla="*/ 27 h 112"/>
                <a:gd name="T58" fmla="*/ 78 w 128"/>
                <a:gd name="T59" fmla="*/ 25 h 112"/>
                <a:gd name="T60" fmla="*/ 107 w 128"/>
                <a:gd name="T61" fmla="*/ 4 h 112"/>
                <a:gd name="T62" fmla="*/ 119 w 128"/>
                <a:gd name="T63" fmla="*/ 9 h 112"/>
                <a:gd name="T64" fmla="*/ 99 w 128"/>
                <a:gd name="T65" fmla="*/ 75 h 112"/>
                <a:gd name="T66" fmla="*/ 58 w 128"/>
                <a:gd name="T6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112">
                  <a:moveTo>
                    <a:pt x="102" y="78"/>
                  </a:moveTo>
                  <a:cubicBezTo>
                    <a:pt x="110" y="67"/>
                    <a:pt x="117" y="58"/>
                    <a:pt x="121" y="49"/>
                  </a:cubicBezTo>
                  <a:cubicBezTo>
                    <a:pt x="125" y="41"/>
                    <a:pt x="128" y="33"/>
                    <a:pt x="128" y="27"/>
                  </a:cubicBezTo>
                  <a:cubicBezTo>
                    <a:pt x="128" y="17"/>
                    <a:pt x="126" y="10"/>
                    <a:pt x="122" y="6"/>
                  </a:cubicBezTo>
                  <a:cubicBezTo>
                    <a:pt x="119" y="2"/>
                    <a:pt x="114" y="0"/>
                    <a:pt x="108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98" y="0"/>
                    <a:pt x="90" y="3"/>
                    <a:pt x="84" y="9"/>
                  </a:cubicBezTo>
                  <a:cubicBezTo>
                    <a:pt x="78" y="15"/>
                    <a:pt x="73" y="22"/>
                    <a:pt x="70" y="31"/>
                  </a:cubicBezTo>
                  <a:cubicBezTo>
                    <a:pt x="70" y="31"/>
                    <a:pt x="70" y="32"/>
                    <a:pt x="70" y="32"/>
                  </a:cubicBezTo>
                  <a:cubicBezTo>
                    <a:pt x="70" y="34"/>
                    <a:pt x="72" y="35"/>
                    <a:pt x="73" y="34"/>
                  </a:cubicBezTo>
                  <a:cubicBezTo>
                    <a:pt x="74" y="34"/>
                    <a:pt x="80" y="31"/>
                    <a:pt x="82" y="31"/>
                  </a:cubicBezTo>
                  <a:cubicBezTo>
                    <a:pt x="84" y="31"/>
                    <a:pt x="86" y="32"/>
                    <a:pt x="87" y="33"/>
                  </a:cubicBezTo>
                  <a:cubicBezTo>
                    <a:pt x="88" y="34"/>
                    <a:pt x="88" y="37"/>
                    <a:pt x="88" y="39"/>
                  </a:cubicBezTo>
                  <a:cubicBezTo>
                    <a:pt x="88" y="43"/>
                    <a:pt x="85" y="49"/>
                    <a:pt x="80" y="57"/>
                  </a:cubicBezTo>
                  <a:cubicBezTo>
                    <a:pt x="75" y="65"/>
                    <a:pt x="72" y="67"/>
                    <a:pt x="71" y="68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68" y="67"/>
                    <a:pt x="66" y="63"/>
                    <a:pt x="64" y="51"/>
                  </a:cubicBezTo>
                  <a:cubicBezTo>
                    <a:pt x="63" y="47"/>
                    <a:pt x="61" y="38"/>
                    <a:pt x="59" y="23"/>
                  </a:cubicBezTo>
                  <a:cubicBezTo>
                    <a:pt x="57" y="16"/>
                    <a:pt x="55" y="11"/>
                    <a:pt x="53" y="7"/>
                  </a:cubicBezTo>
                  <a:cubicBezTo>
                    <a:pt x="49" y="3"/>
                    <a:pt x="44" y="1"/>
                    <a:pt x="38" y="1"/>
                  </a:cubicBezTo>
                  <a:cubicBezTo>
                    <a:pt x="34" y="2"/>
                    <a:pt x="27" y="6"/>
                    <a:pt x="19" y="13"/>
                  </a:cubicBezTo>
                  <a:cubicBezTo>
                    <a:pt x="13" y="18"/>
                    <a:pt x="1" y="29"/>
                    <a:pt x="1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41"/>
                    <a:pt x="8" y="41"/>
                    <a:pt x="9" y="40"/>
                  </a:cubicBezTo>
                  <a:cubicBezTo>
                    <a:pt x="15" y="36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1" y="37"/>
                    <a:pt x="23" y="40"/>
                  </a:cubicBezTo>
                  <a:cubicBezTo>
                    <a:pt x="24" y="43"/>
                    <a:pt x="26" y="47"/>
                    <a:pt x="27" y="53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43" y="105"/>
                    <a:pt x="50" y="112"/>
                    <a:pt x="58" y="112"/>
                  </a:cubicBezTo>
                  <a:cubicBezTo>
                    <a:pt x="64" y="112"/>
                    <a:pt x="71" y="109"/>
                    <a:pt x="79" y="103"/>
                  </a:cubicBezTo>
                  <a:cubicBezTo>
                    <a:pt x="86" y="97"/>
                    <a:pt x="94" y="89"/>
                    <a:pt x="102" y="78"/>
                  </a:cubicBezTo>
                  <a:close/>
                  <a:moveTo>
                    <a:pt x="58" y="108"/>
                  </a:moveTo>
                  <a:cubicBezTo>
                    <a:pt x="52" y="108"/>
                    <a:pt x="47" y="101"/>
                    <a:pt x="42" y="88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0" y="45"/>
                    <a:pt x="28" y="40"/>
                    <a:pt x="26" y="37"/>
                  </a:cubicBezTo>
                  <a:cubicBezTo>
                    <a:pt x="25" y="35"/>
                    <a:pt x="23" y="30"/>
                    <a:pt x="19" y="30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6" y="31"/>
                    <a:pt x="13" y="32"/>
                    <a:pt x="10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2" y="25"/>
                    <a:pt x="17" y="21"/>
                    <a:pt x="22" y="16"/>
                  </a:cubicBezTo>
                  <a:cubicBezTo>
                    <a:pt x="31" y="8"/>
                    <a:pt x="36" y="6"/>
                    <a:pt x="39" y="6"/>
                  </a:cubicBezTo>
                  <a:cubicBezTo>
                    <a:pt x="43" y="5"/>
                    <a:pt x="46" y="7"/>
                    <a:pt x="49" y="10"/>
                  </a:cubicBezTo>
                  <a:cubicBezTo>
                    <a:pt x="51" y="13"/>
                    <a:pt x="53" y="18"/>
                    <a:pt x="54" y="24"/>
                  </a:cubicBezTo>
                  <a:cubicBezTo>
                    <a:pt x="56" y="39"/>
                    <a:pt x="58" y="48"/>
                    <a:pt x="59" y="52"/>
                  </a:cubicBezTo>
                  <a:cubicBezTo>
                    <a:pt x="61" y="59"/>
                    <a:pt x="62" y="64"/>
                    <a:pt x="64" y="67"/>
                  </a:cubicBezTo>
                  <a:cubicBezTo>
                    <a:pt x="64" y="68"/>
                    <a:pt x="67" y="73"/>
                    <a:pt x="70" y="73"/>
                  </a:cubicBezTo>
                  <a:cubicBezTo>
                    <a:pt x="74" y="73"/>
                    <a:pt x="78" y="69"/>
                    <a:pt x="84" y="60"/>
                  </a:cubicBezTo>
                  <a:cubicBezTo>
                    <a:pt x="89" y="51"/>
                    <a:pt x="92" y="45"/>
                    <a:pt x="93" y="40"/>
                  </a:cubicBezTo>
                  <a:cubicBezTo>
                    <a:pt x="93" y="35"/>
                    <a:pt x="92" y="32"/>
                    <a:pt x="90" y="30"/>
                  </a:cubicBezTo>
                  <a:cubicBezTo>
                    <a:pt x="88" y="28"/>
                    <a:pt x="86" y="27"/>
                    <a:pt x="82" y="27"/>
                  </a:cubicBezTo>
                  <a:cubicBezTo>
                    <a:pt x="81" y="27"/>
                    <a:pt x="80" y="27"/>
                    <a:pt x="79" y="27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0" y="20"/>
                    <a:pt x="83" y="16"/>
                    <a:pt x="87" y="13"/>
                  </a:cubicBezTo>
                  <a:cubicBezTo>
                    <a:pt x="93" y="7"/>
                    <a:pt x="100" y="4"/>
                    <a:pt x="107" y="4"/>
                  </a:cubicBezTo>
                  <a:cubicBezTo>
                    <a:pt x="107" y="4"/>
                    <a:pt x="107" y="4"/>
                    <a:pt x="108" y="4"/>
                  </a:cubicBezTo>
                  <a:cubicBezTo>
                    <a:pt x="113" y="5"/>
                    <a:pt x="116" y="6"/>
                    <a:pt x="119" y="9"/>
                  </a:cubicBezTo>
                  <a:cubicBezTo>
                    <a:pt x="122" y="12"/>
                    <a:pt x="124" y="18"/>
                    <a:pt x="123" y="27"/>
                  </a:cubicBezTo>
                  <a:cubicBezTo>
                    <a:pt x="123" y="38"/>
                    <a:pt x="115" y="54"/>
                    <a:pt x="99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82" y="97"/>
                    <a:pt x="68" y="108"/>
                    <a:pt x="58" y="10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 noEditPoints="1"/>
            </p:cNvSpPr>
            <p:nvPr/>
          </p:nvSpPr>
          <p:spPr bwMode="auto">
            <a:xfrm>
              <a:off x="5201" y="2960"/>
              <a:ext cx="303" cy="218"/>
            </a:xfrm>
            <a:custGeom>
              <a:avLst/>
              <a:gdLst>
                <a:gd name="T0" fmla="*/ 127 w 128"/>
                <a:gd name="T1" fmla="*/ 23 h 92"/>
                <a:gd name="T2" fmla="*/ 119 w 128"/>
                <a:gd name="T3" fmla="*/ 6 h 92"/>
                <a:gd name="T4" fmla="*/ 103 w 128"/>
                <a:gd name="T5" fmla="*/ 1 h 92"/>
                <a:gd name="T6" fmla="*/ 64 w 128"/>
                <a:gd name="T7" fmla="*/ 0 h 92"/>
                <a:gd name="T8" fmla="*/ 25 w 128"/>
                <a:gd name="T9" fmla="*/ 1 h 92"/>
                <a:gd name="T10" fmla="*/ 9 w 128"/>
                <a:gd name="T11" fmla="*/ 6 h 92"/>
                <a:gd name="T12" fmla="*/ 1 w 128"/>
                <a:gd name="T13" fmla="*/ 23 h 92"/>
                <a:gd name="T14" fmla="*/ 1 w 128"/>
                <a:gd name="T15" fmla="*/ 69 h 92"/>
                <a:gd name="T16" fmla="*/ 9 w 128"/>
                <a:gd name="T17" fmla="*/ 86 h 92"/>
                <a:gd name="T18" fmla="*/ 25 w 128"/>
                <a:gd name="T19" fmla="*/ 91 h 92"/>
                <a:gd name="T20" fmla="*/ 64 w 128"/>
                <a:gd name="T21" fmla="*/ 92 h 92"/>
                <a:gd name="T22" fmla="*/ 64 w 128"/>
                <a:gd name="T23" fmla="*/ 92 h 92"/>
                <a:gd name="T24" fmla="*/ 103 w 128"/>
                <a:gd name="T25" fmla="*/ 91 h 92"/>
                <a:gd name="T26" fmla="*/ 119 w 128"/>
                <a:gd name="T27" fmla="*/ 86 h 92"/>
                <a:gd name="T28" fmla="*/ 127 w 128"/>
                <a:gd name="T29" fmla="*/ 69 h 92"/>
                <a:gd name="T30" fmla="*/ 127 w 128"/>
                <a:gd name="T31" fmla="*/ 23 h 92"/>
                <a:gd name="T32" fmla="*/ 122 w 128"/>
                <a:gd name="T33" fmla="*/ 68 h 92"/>
                <a:gd name="T34" fmla="*/ 103 w 128"/>
                <a:gd name="T35" fmla="*/ 86 h 92"/>
                <a:gd name="T36" fmla="*/ 64 w 128"/>
                <a:gd name="T37" fmla="*/ 87 h 92"/>
                <a:gd name="T38" fmla="*/ 25 w 128"/>
                <a:gd name="T39" fmla="*/ 86 h 92"/>
                <a:gd name="T40" fmla="*/ 6 w 128"/>
                <a:gd name="T41" fmla="*/ 68 h 92"/>
                <a:gd name="T42" fmla="*/ 6 w 128"/>
                <a:gd name="T43" fmla="*/ 24 h 92"/>
                <a:gd name="T44" fmla="*/ 25 w 128"/>
                <a:gd name="T45" fmla="*/ 6 h 92"/>
                <a:gd name="T46" fmla="*/ 64 w 128"/>
                <a:gd name="T47" fmla="*/ 5 h 92"/>
                <a:gd name="T48" fmla="*/ 103 w 128"/>
                <a:gd name="T49" fmla="*/ 6 h 92"/>
                <a:gd name="T50" fmla="*/ 122 w 128"/>
                <a:gd name="T51" fmla="*/ 24 h 92"/>
                <a:gd name="T52" fmla="*/ 122 w 128"/>
                <a:gd name="T53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92">
                  <a:moveTo>
                    <a:pt x="127" y="23"/>
                  </a:moveTo>
                  <a:cubicBezTo>
                    <a:pt x="126" y="14"/>
                    <a:pt x="124" y="9"/>
                    <a:pt x="119" y="6"/>
                  </a:cubicBezTo>
                  <a:cubicBezTo>
                    <a:pt x="116" y="3"/>
                    <a:pt x="110" y="2"/>
                    <a:pt x="103" y="1"/>
                  </a:cubicBezTo>
                  <a:cubicBezTo>
                    <a:pt x="95" y="1"/>
                    <a:pt x="80" y="0"/>
                    <a:pt x="64" y="0"/>
                  </a:cubicBezTo>
                  <a:cubicBezTo>
                    <a:pt x="48" y="0"/>
                    <a:pt x="33" y="1"/>
                    <a:pt x="25" y="1"/>
                  </a:cubicBezTo>
                  <a:cubicBezTo>
                    <a:pt x="18" y="2"/>
                    <a:pt x="12" y="3"/>
                    <a:pt x="9" y="6"/>
                  </a:cubicBezTo>
                  <a:cubicBezTo>
                    <a:pt x="4" y="9"/>
                    <a:pt x="2" y="14"/>
                    <a:pt x="1" y="23"/>
                  </a:cubicBezTo>
                  <a:cubicBezTo>
                    <a:pt x="0" y="35"/>
                    <a:pt x="0" y="57"/>
                    <a:pt x="1" y="69"/>
                  </a:cubicBezTo>
                  <a:cubicBezTo>
                    <a:pt x="2" y="78"/>
                    <a:pt x="4" y="83"/>
                    <a:pt x="9" y="86"/>
                  </a:cubicBezTo>
                  <a:cubicBezTo>
                    <a:pt x="12" y="89"/>
                    <a:pt x="18" y="90"/>
                    <a:pt x="25" y="91"/>
                  </a:cubicBezTo>
                  <a:cubicBezTo>
                    <a:pt x="33" y="91"/>
                    <a:pt x="48" y="92"/>
                    <a:pt x="64" y="92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80" y="92"/>
                    <a:pt x="95" y="91"/>
                    <a:pt x="103" y="91"/>
                  </a:cubicBezTo>
                  <a:cubicBezTo>
                    <a:pt x="110" y="90"/>
                    <a:pt x="116" y="89"/>
                    <a:pt x="119" y="86"/>
                  </a:cubicBezTo>
                  <a:cubicBezTo>
                    <a:pt x="124" y="83"/>
                    <a:pt x="126" y="78"/>
                    <a:pt x="127" y="69"/>
                  </a:cubicBezTo>
                  <a:cubicBezTo>
                    <a:pt x="128" y="57"/>
                    <a:pt x="128" y="35"/>
                    <a:pt x="127" y="23"/>
                  </a:cubicBezTo>
                  <a:close/>
                  <a:moveTo>
                    <a:pt x="122" y="68"/>
                  </a:moveTo>
                  <a:cubicBezTo>
                    <a:pt x="121" y="83"/>
                    <a:pt x="115" y="85"/>
                    <a:pt x="103" y="86"/>
                  </a:cubicBezTo>
                  <a:cubicBezTo>
                    <a:pt x="94" y="87"/>
                    <a:pt x="80" y="87"/>
                    <a:pt x="64" y="87"/>
                  </a:cubicBezTo>
                  <a:cubicBezTo>
                    <a:pt x="48" y="87"/>
                    <a:pt x="34" y="87"/>
                    <a:pt x="25" y="86"/>
                  </a:cubicBezTo>
                  <a:cubicBezTo>
                    <a:pt x="13" y="85"/>
                    <a:pt x="7" y="83"/>
                    <a:pt x="6" y="68"/>
                  </a:cubicBezTo>
                  <a:cubicBezTo>
                    <a:pt x="4" y="56"/>
                    <a:pt x="4" y="36"/>
                    <a:pt x="6" y="24"/>
                  </a:cubicBezTo>
                  <a:cubicBezTo>
                    <a:pt x="7" y="9"/>
                    <a:pt x="13" y="7"/>
                    <a:pt x="25" y="6"/>
                  </a:cubicBezTo>
                  <a:cubicBezTo>
                    <a:pt x="34" y="5"/>
                    <a:pt x="48" y="5"/>
                    <a:pt x="64" y="5"/>
                  </a:cubicBezTo>
                  <a:cubicBezTo>
                    <a:pt x="80" y="5"/>
                    <a:pt x="94" y="5"/>
                    <a:pt x="103" y="6"/>
                  </a:cubicBezTo>
                  <a:cubicBezTo>
                    <a:pt x="115" y="7"/>
                    <a:pt x="121" y="9"/>
                    <a:pt x="122" y="24"/>
                  </a:cubicBezTo>
                  <a:cubicBezTo>
                    <a:pt x="124" y="36"/>
                    <a:pt x="124" y="56"/>
                    <a:pt x="122" y="6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5317" y="3024"/>
              <a:ext cx="90" cy="92"/>
            </a:xfrm>
            <a:custGeom>
              <a:avLst/>
              <a:gdLst>
                <a:gd name="T0" fmla="*/ 37 w 38"/>
                <a:gd name="T1" fmla="*/ 17 h 39"/>
                <a:gd name="T2" fmla="*/ 4 w 38"/>
                <a:gd name="T3" fmla="*/ 0 h 39"/>
                <a:gd name="T4" fmla="*/ 3 w 38"/>
                <a:gd name="T5" fmla="*/ 0 h 39"/>
                <a:gd name="T6" fmla="*/ 0 w 38"/>
                <a:gd name="T7" fmla="*/ 2 h 39"/>
                <a:gd name="T8" fmla="*/ 0 w 38"/>
                <a:gd name="T9" fmla="*/ 36 h 39"/>
                <a:gd name="T10" fmla="*/ 4 w 38"/>
                <a:gd name="T11" fmla="*/ 38 h 39"/>
                <a:gd name="T12" fmla="*/ 37 w 38"/>
                <a:gd name="T13" fmla="*/ 21 h 39"/>
                <a:gd name="T14" fmla="*/ 38 w 38"/>
                <a:gd name="T15" fmla="*/ 19 h 39"/>
                <a:gd name="T16" fmla="*/ 37 w 38"/>
                <a:gd name="T17" fmla="*/ 17 h 39"/>
                <a:gd name="T18" fmla="*/ 5 w 38"/>
                <a:gd name="T19" fmla="*/ 32 h 39"/>
                <a:gd name="T20" fmla="*/ 5 w 38"/>
                <a:gd name="T21" fmla="*/ 6 h 39"/>
                <a:gd name="T22" fmla="*/ 31 w 38"/>
                <a:gd name="T23" fmla="*/ 19 h 39"/>
                <a:gd name="T24" fmla="*/ 5 w 38"/>
                <a:gd name="T25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9">
                  <a:moveTo>
                    <a:pt x="37" y="17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2" y="39"/>
                    <a:pt x="4" y="3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8" y="19"/>
                  </a:cubicBezTo>
                  <a:cubicBezTo>
                    <a:pt x="38" y="18"/>
                    <a:pt x="38" y="17"/>
                    <a:pt x="37" y="17"/>
                  </a:cubicBezTo>
                  <a:close/>
                  <a:moveTo>
                    <a:pt x="5" y="32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31" y="19"/>
                    <a:pt x="31" y="19"/>
                    <a:pt x="31" y="19"/>
                  </a:cubicBezTo>
                  <a:lnTo>
                    <a:pt x="5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4615" y="3048"/>
              <a:ext cx="264" cy="173"/>
            </a:xfrm>
            <a:custGeom>
              <a:avLst/>
              <a:gdLst>
                <a:gd name="T0" fmla="*/ 106 w 112"/>
                <a:gd name="T1" fmla="*/ 0 h 73"/>
                <a:gd name="T2" fmla="*/ 6 w 112"/>
                <a:gd name="T3" fmla="*/ 0 h 73"/>
                <a:gd name="T4" fmla="*/ 0 w 112"/>
                <a:gd name="T5" fmla="*/ 6 h 73"/>
                <a:gd name="T6" fmla="*/ 0 w 112"/>
                <a:gd name="T7" fmla="*/ 67 h 73"/>
                <a:gd name="T8" fmla="*/ 6 w 112"/>
                <a:gd name="T9" fmla="*/ 73 h 73"/>
                <a:gd name="T10" fmla="*/ 106 w 112"/>
                <a:gd name="T11" fmla="*/ 73 h 73"/>
                <a:gd name="T12" fmla="*/ 112 w 112"/>
                <a:gd name="T13" fmla="*/ 67 h 73"/>
                <a:gd name="T14" fmla="*/ 112 w 112"/>
                <a:gd name="T15" fmla="*/ 6 h 73"/>
                <a:gd name="T16" fmla="*/ 106 w 112"/>
                <a:gd name="T17" fmla="*/ 0 h 73"/>
                <a:gd name="T18" fmla="*/ 107 w 112"/>
                <a:gd name="T19" fmla="*/ 68 h 73"/>
                <a:gd name="T20" fmla="*/ 5 w 112"/>
                <a:gd name="T21" fmla="*/ 68 h 73"/>
                <a:gd name="T22" fmla="*/ 5 w 112"/>
                <a:gd name="T23" fmla="*/ 5 h 73"/>
                <a:gd name="T24" fmla="*/ 107 w 112"/>
                <a:gd name="T25" fmla="*/ 5 h 73"/>
                <a:gd name="T26" fmla="*/ 107 w 112"/>
                <a:gd name="T27" fmla="*/ 6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73">
                  <a:moveTo>
                    <a:pt x="10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9" y="73"/>
                    <a:pt x="112" y="70"/>
                    <a:pt x="112" y="67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3"/>
                    <a:pt x="109" y="0"/>
                    <a:pt x="106" y="0"/>
                  </a:cubicBezTo>
                  <a:close/>
                  <a:moveTo>
                    <a:pt x="107" y="68"/>
                  </a:moveTo>
                  <a:cubicBezTo>
                    <a:pt x="5" y="68"/>
                    <a:pt x="5" y="68"/>
                    <a:pt x="5" y="6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07" y="5"/>
                    <a:pt x="107" y="5"/>
                    <a:pt x="107" y="5"/>
                  </a:cubicBezTo>
                  <a:lnTo>
                    <a:pt x="107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4671" y="2918"/>
              <a:ext cx="50" cy="106"/>
            </a:xfrm>
            <a:custGeom>
              <a:avLst/>
              <a:gdLst>
                <a:gd name="T0" fmla="*/ 19 w 50"/>
                <a:gd name="T1" fmla="*/ 106 h 106"/>
                <a:gd name="T2" fmla="*/ 31 w 50"/>
                <a:gd name="T3" fmla="*/ 106 h 106"/>
                <a:gd name="T4" fmla="*/ 31 w 50"/>
                <a:gd name="T5" fmla="*/ 63 h 106"/>
                <a:gd name="T6" fmla="*/ 50 w 50"/>
                <a:gd name="T7" fmla="*/ 0 h 106"/>
                <a:gd name="T8" fmla="*/ 38 w 50"/>
                <a:gd name="T9" fmla="*/ 0 h 106"/>
                <a:gd name="T10" fmla="*/ 26 w 50"/>
                <a:gd name="T11" fmla="*/ 56 h 106"/>
                <a:gd name="T12" fmla="*/ 10 w 50"/>
                <a:gd name="T13" fmla="*/ 0 h 106"/>
                <a:gd name="T14" fmla="*/ 0 w 50"/>
                <a:gd name="T15" fmla="*/ 0 h 106"/>
                <a:gd name="T16" fmla="*/ 19 w 50"/>
                <a:gd name="T17" fmla="*/ 63 h 106"/>
                <a:gd name="T18" fmla="*/ 19 w 50"/>
                <a:gd name="T1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06">
                  <a:moveTo>
                    <a:pt x="19" y="106"/>
                  </a:moveTo>
                  <a:lnTo>
                    <a:pt x="31" y="106"/>
                  </a:lnTo>
                  <a:lnTo>
                    <a:pt x="31" y="63"/>
                  </a:lnTo>
                  <a:lnTo>
                    <a:pt x="50" y="0"/>
                  </a:lnTo>
                  <a:lnTo>
                    <a:pt x="38" y="0"/>
                  </a:lnTo>
                  <a:lnTo>
                    <a:pt x="26" y="56"/>
                  </a:lnTo>
                  <a:lnTo>
                    <a:pt x="10" y="0"/>
                  </a:lnTo>
                  <a:lnTo>
                    <a:pt x="0" y="0"/>
                  </a:lnTo>
                  <a:lnTo>
                    <a:pt x="19" y="63"/>
                  </a:lnTo>
                  <a:lnTo>
                    <a:pt x="19" y="10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4787" y="2948"/>
              <a:ext cx="36" cy="78"/>
            </a:xfrm>
            <a:custGeom>
              <a:avLst/>
              <a:gdLst>
                <a:gd name="T0" fmla="*/ 3 w 15"/>
                <a:gd name="T1" fmla="*/ 33 h 33"/>
                <a:gd name="T2" fmla="*/ 9 w 15"/>
                <a:gd name="T3" fmla="*/ 29 h 33"/>
                <a:gd name="T4" fmla="*/ 12 w 15"/>
                <a:gd name="T5" fmla="*/ 26 h 33"/>
                <a:gd name="T6" fmla="*/ 12 w 15"/>
                <a:gd name="T7" fmla="*/ 32 h 33"/>
                <a:gd name="T8" fmla="*/ 15 w 15"/>
                <a:gd name="T9" fmla="*/ 32 h 33"/>
                <a:gd name="T10" fmla="*/ 15 w 15"/>
                <a:gd name="T11" fmla="*/ 0 h 33"/>
                <a:gd name="T12" fmla="*/ 12 w 15"/>
                <a:gd name="T13" fmla="*/ 0 h 33"/>
                <a:gd name="T14" fmla="*/ 12 w 15"/>
                <a:gd name="T15" fmla="*/ 26 h 33"/>
                <a:gd name="T16" fmla="*/ 11 w 15"/>
                <a:gd name="T17" fmla="*/ 26 h 33"/>
                <a:gd name="T18" fmla="*/ 6 w 15"/>
                <a:gd name="T19" fmla="*/ 29 h 33"/>
                <a:gd name="T20" fmla="*/ 3 w 15"/>
                <a:gd name="T21" fmla="*/ 25 h 33"/>
                <a:gd name="T22" fmla="*/ 3 w 15"/>
                <a:gd name="T23" fmla="*/ 0 h 33"/>
                <a:gd name="T24" fmla="*/ 0 w 15"/>
                <a:gd name="T25" fmla="*/ 0 h 33"/>
                <a:gd name="T26" fmla="*/ 0 w 15"/>
                <a:gd name="T27" fmla="*/ 28 h 33"/>
                <a:gd name="T28" fmla="*/ 3 w 15"/>
                <a:gd name="T2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3">
                  <a:moveTo>
                    <a:pt x="3" y="33"/>
                  </a:moveTo>
                  <a:cubicBezTo>
                    <a:pt x="4" y="33"/>
                    <a:pt x="6" y="32"/>
                    <a:pt x="9" y="29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9" y="29"/>
                    <a:pt x="6" y="29"/>
                  </a:cubicBezTo>
                  <a:cubicBezTo>
                    <a:pt x="5" y="29"/>
                    <a:pt x="3" y="29"/>
                    <a:pt x="3" y="2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2" y="33"/>
                    <a:pt x="3" y="3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4728" y="2946"/>
              <a:ext cx="38" cy="80"/>
            </a:xfrm>
            <a:custGeom>
              <a:avLst/>
              <a:gdLst>
                <a:gd name="T0" fmla="*/ 8 w 16"/>
                <a:gd name="T1" fmla="*/ 34 h 34"/>
                <a:gd name="T2" fmla="*/ 16 w 16"/>
                <a:gd name="T3" fmla="*/ 26 h 34"/>
                <a:gd name="T4" fmla="*/ 16 w 16"/>
                <a:gd name="T5" fmla="*/ 8 h 34"/>
                <a:gd name="T6" fmla="*/ 8 w 16"/>
                <a:gd name="T7" fmla="*/ 0 h 34"/>
                <a:gd name="T8" fmla="*/ 0 w 16"/>
                <a:gd name="T9" fmla="*/ 8 h 34"/>
                <a:gd name="T10" fmla="*/ 0 w 16"/>
                <a:gd name="T11" fmla="*/ 26 h 34"/>
                <a:gd name="T12" fmla="*/ 8 w 16"/>
                <a:gd name="T13" fmla="*/ 34 h 34"/>
                <a:gd name="T14" fmla="*/ 4 w 16"/>
                <a:gd name="T15" fmla="*/ 9 h 34"/>
                <a:gd name="T16" fmla="*/ 8 w 16"/>
                <a:gd name="T17" fmla="*/ 4 h 34"/>
                <a:gd name="T18" fmla="*/ 12 w 16"/>
                <a:gd name="T19" fmla="*/ 9 h 34"/>
                <a:gd name="T20" fmla="*/ 12 w 16"/>
                <a:gd name="T21" fmla="*/ 26 h 34"/>
                <a:gd name="T22" fmla="*/ 8 w 16"/>
                <a:gd name="T23" fmla="*/ 30 h 34"/>
                <a:gd name="T24" fmla="*/ 4 w 16"/>
                <a:gd name="T25" fmla="*/ 26 h 34"/>
                <a:gd name="T26" fmla="*/ 4 w 16"/>
                <a:gd name="T27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4">
                  <a:moveTo>
                    <a:pt x="8" y="34"/>
                  </a:moveTo>
                  <a:cubicBezTo>
                    <a:pt x="13" y="34"/>
                    <a:pt x="16" y="31"/>
                    <a:pt x="16" y="2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3" y="34"/>
                    <a:pt x="8" y="34"/>
                  </a:cubicBezTo>
                  <a:close/>
                  <a:moveTo>
                    <a:pt x="4" y="9"/>
                  </a:moveTo>
                  <a:cubicBezTo>
                    <a:pt x="4" y="6"/>
                    <a:pt x="5" y="4"/>
                    <a:pt x="8" y="4"/>
                  </a:cubicBezTo>
                  <a:cubicBezTo>
                    <a:pt x="11" y="4"/>
                    <a:pt x="12" y="6"/>
                    <a:pt x="12" y="9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8"/>
                    <a:pt x="11" y="30"/>
                    <a:pt x="8" y="30"/>
                  </a:cubicBezTo>
                  <a:cubicBezTo>
                    <a:pt x="6" y="30"/>
                    <a:pt x="4" y="28"/>
                    <a:pt x="4" y="26"/>
                  </a:cubicBezTo>
                  <a:lnTo>
                    <a:pt x="4" y="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4808" y="3112"/>
              <a:ext cx="38" cy="78"/>
            </a:xfrm>
            <a:custGeom>
              <a:avLst/>
              <a:gdLst>
                <a:gd name="T0" fmla="*/ 8 w 16"/>
                <a:gd name="T1" fmla="*/ 33 h 33"/>
                <a:gd name="T2" fmla="*/ 16 w 16"/>
                <a:gd name="T3" fmla="*/ 24 h 33"/>
                <a:gd name="T4" fmla="*/ 16 w 16"/>
                <a:gd name="T5" fmla="*/ 23 h 33"/>
                <a:gd name="T6" fmla="*/ 12 w 16"/>
                <a:gd name="T7" fmla="*/ 23 h 33"/>
                <a:gd name="T8" fmla="*/ 12 w 16"/>
                <a:gd name="T9" fmla="*/ 24 h 33"/>
                <a:gd name="T10" fmla="*/ 8 w 16"/>
                <a:gd name="T11" fmla="*/ 30 h 33"/>
                <a:gd name="T12" fmla="*/ 4 w 16"/>
                <a:gd name="T13" fmla="*/ 24 h 33"/>
                <a:gd name="T14" fmla="*/ 4 w 16"/>
                <a:gd name="T15" fmla="*/ 16 h 33"/>
                <a:gd name="T16" fmla="*/ 16 w 16"/>
                <a:gd name="T17" fmla="*/ 16 h 33"/>
                <a:gd name="T18" fmla="*/ 16 w 16"/>
                <a:gd name="T19" fmla="*/ 9 h 33"/>
                <a:gd name="T20" fmla="*/ 8 w 16"/>
                <a:gd name="T21" fmla="*/ 0 h 33"/>
                <a:gd name="T22" fmla="*/ 0 w 16"/>
                <a:gd name="T23" fmla="*/ 9 h 33"/>
                <a:gd name="T24" fmla="*/ 0 w 16"/>
                <a:gd name="T25" fmla="*/ 24 h 33"/>
                <a:gd name="T26" fmla="*/ 8 w 16"/>
                <a:gd name="T27" fmla="*/ 33 h 33"/>
                <a:gd name="T28" fmla="*/ 4 w 16"/>
                <a:gd name="T29" fmla="*/ 8 h 33"/>
                <a:gd name="T30" fmla="*/ 8 w 16"/>
                <a:gd name="T31" fmla="*/ 3 h 33"/>
                <a:gd name="T32" fmla="*/ 12 w 16"/>
                <a:gd name="T33" fmla="*/ 8 h 33"/>
                <a:gd name="T34" fmla="*/ 12 w 16"/>
                <a:gd name="T35" fmla="*/ 13 h 33"/>
                <a:gd name="T36" fmla="*/ 4 w 16"/>
                <a:gd name="T37" fmla="*/ 13 h 33"/>
                <a:gd name="T38" fmla="*/ 4 w 16"/>
                <a:gd name="T39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33">
                  <a:moveTo>
                    <a:pt x="8" y="33"/>
                  </a:moveTo>
                  <a:cubicBezTo>
                    <a:pt x="13" y="33"/>
                    <a:pt x="16" y="30"/>
                    <a:pt x="16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6"/>
                    <a:pt x="12" y="30"/>
                    <a:pt x="8" y="30"/>
                  </a:cubicBezTo>
                  <a:cubicBezTo>
                    <a:pt x="4" y="30"/>
                    <a:pt x="4" y="26"/>
                    <a:pt x="4" y="2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4" y="0"/>
                    <a:pt x="0" y="3"/>
                    <a:pt x="0" y="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1" y="33"/>
                    <a:pt x="8" y="33"/>
                  </a:cubicBezTo>
                  <a:close/>
                  <a:moveTo>
                    <a:pt x="4" y="8"/>
                  </a:moveTo>
                  <a:cubicBezTo>
                    <a:pt x="4" y="7"/>
                    <a:pt x="4" y="3"/>
                    <a:pt x="8" y="3"/>
                  </a:cubicBezTo>
                  <a:cubicBezTo>
                    <a:pt x="11" y="3"/>
                    <a:pt x="12" y="5"/>
                    <a:pt x="12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4768" y="3112"/>
              <a:ext cx="24" cy="75"/>
            </a:xfrm>
            <a:custGeom>
              <a:avLst/>
              <a:gdLst>
                <a:gd name="T0" fmla="*/ 5 w 10"/>
                <a:gd name="T1" fmla="*/ 32 h 32"/>
                <a:gd name="T2" fmla="*/ 10 w 10"/>
                <a:gd name="T3" fmla="*/ 26 h 32"/>
                <a:gd name="T4" fmla="*/ 10 w 10"/>
                <a:gd name="T5" fmla="*/ 8 h 32"/>
                <a:gd name="T6" fmla="*/ 5 w 10"/>
                <a:gd name="T7" fmla="*/ 0 h 32"/>
                <a:gd name="T8" fmla="*/ 1 w 10"/>
                <a:gd name="T9" fmla="*/ 3 h 32"/>
                <a:gd name="T10" fmla="*/ 0 w 10"/>
                <a:gd name="T11" fmla="*/ 3 h 32"/>
                <a:gd name="T12" fmla="*/ 5 w 10"/>
                <a:gd name="T13" fmla="*/ 4 h 32"/>
                <a:gd name="T14" fmla="*/ 6 w 10"/>
                <a:gd name="T15" fmla="*/ 8 h 32"/>
                <a:gd name="T16" fmla="*/ 6 w 10"/>
                <a:gd name="T17" fmla="*/ 25 h 32"/>
                <a:gd name="T18" fmla="*/ 5 w 10"/>
                <a:gd name="T19" fmla="*/ 29 h 32"/>
                <a:gd name="T20" fmla="*/ 0 w 10"/>
                <a:gd name="T21" fmla="*/ 29 h 32"/>
                <a:gd name="T22" fmla="*/ 0 w 10"/>
                <a:gd name="T23" fmla="*/ 29 h 32"/>
                <a:gd name="T24" fmla="*/ 1 w 10"/>
                <a:gd name="T25" fmla="*/ 30 h 32"/>
                <a:gd name="T26" fmla="*/ 5 w 10"/>
                <a:gd name="T2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32">
                  <a:moveTo>
                    <a:pt x="5" y="32"/>
                  </a:moveTo>
                  <a:cubicBezTo>
                    <a:pt x="6" y="32"/>
                    <a:pt x="10" y="32"/>
                    <a:pt x="10" y="2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4" y="3"/>
                    <a:pt x="5" y="4"/>
                  </a:cubicBezTo>
                  <a:cubicBezTo>
                    <a:pt x="6" y="5"/>
                    <a:pt x="6" y="6"/>
                    <a:pt x="6" y="8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2"/>
                    <a:pt x="3" y="32"/>
                    <a:pt x="5" y="3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4756" y="3086"/>
              <a:ext cx="7" cy="101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4648" y="3086"/>
              <a:ext cx="45" cy="101"/>
            </a:xfrm>
            <a:custGeom>
              <a:avLst/>
              <a:gdLst>
                <a:gd name="T0" fmla="*/ 16 w 45"/>
                <a:gd name="T1" fmla="*/ 101 h 101"/>
                <a:gd name="T2" fmla="*/ 28 w 45"/>
                <a:gd name="T3" fmla="*/ 101 h 101"/>
                <a:gd name="T4" fmla="*/ 28 w 45"/>
                <a:gd name="T5" fmla="*/ 9 h 101"/>
                <a:gd name="T6" fmla="*/ 45 w 45"/>
                <a:gd name="T7" fmla="*/ 9 h 101"/>
                <a:gd name="T8" fmla="*/ 45 w 45"/>
                <a:gd name="T9" fmla="*/ 0 h 101"/>
                <a:gd name="T10" fmla="*/ 0 w 45"/>
                <a:gd name="T11" fmla="*/ 0 h 101"/>
                <a:gd name="T12" fmla="*/ 0 w 45"/>
                <a:gd name="T13" fmla="*/ 9 h 101"/>
                <a:gd name="T14" fmla="*/ 16 w 45"/>
                <a:gd name="T15" fmla="*/ 9 h 101"/>
                <a:gd name="T16" fmla="*/ 16 w 45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1">
                  <a:moveTo>
                    <a:pt x="16" y="101"/>
                  </a:moveTo>
                  <a:lnTo>
                    <a:pt x="28" y="101"/>
                  </a:lnTo>
                  <a:lnTo>
                    <a:pt x="28" y="9"/>
                  </a:lnTo>
                  <a:lnTo>
                    <a:pt x="45" y="9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16" y="9"/>
                  </a:lnTo>
                  <a:lnTo>
                    <a:pt x="16" y="10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4700" y="3114"/>
              <a:ext cx="23" cy="73"/>
            </a:xfrm>
            <a:custGeom>
              <a:avLst/>
              <a:gdLst>
                <a:gd name="T0" fmla="*/ 3 w 10"/>
                <a:gd name="T1" fmla="*/ 31 h 31"/>
                <a:gd name="T2" fmla="*/ 6 w 10"/>
                <a:gd name="T3" fmla="*/ 30 h 31"/>
                <a:gd name="T4" fmla="*/ 9 w 10"/>
                <a:gd name="T5" fmla="*/ 28 h 31"/>
                <a:gd name="T6" fmla="*/ 10 w 10"/>
                <a:gd name="T7" fmla="*/ 26 h 31"/>
                <a:gd name="T8" fmla="*/ 6 w 10"/>
                <a:gd name="T9" fmla="*/ 28 h 31"/>
                <a:gd name="T10" fmla="*/ 3 w 10"/>
                <a:gd name="T11" fmla="*/ 24 h 31"/>
                <a:gd name="T12" fmla="*/ 3 w 10"/>
                <a:gd name="T13" fmla="*/ 0 h 31"/>
                <a:gd name="T14" fmla="*/ 0 w 10"/>
                <a:gd name="T15" fmla="*/ 0 h 31"/>
                <a:gd name="T16" fmla="*/ 0 w 10"/>
                <a:gd name="T17" fmla="*/ 27 h 31"/>
                <a:gd name="T18" fmla="*/ 3 w 10"/>
                <a:gd name="T1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31">
                  <a:moveTo>
                    <a:pt x="3" y="31"/>
                  </a:moveTo>
                  <a:cubicBezTo>
                    <a:pt x="3" y="31"/>
                    <a:pt x="5" y="31"/>
                    <a:pt x="6" y="30"/>
                  </a:cubicBezTo>
                  <a:cubicBezTo>
                    <a:pt x="7" y="30"/>
                    <a:pt x="8" y="29"/>
                    <a:pt x="9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8" y="28"/>
                    <a:pt x="6" y="28"/>
                  </a:cubicBezTo>
                  <a:cubicBezTo>
                    <a:pt x="5" y="28"/>
                    <a:pt x="3" y="28"/>
                    <a:pt x="3" y="2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1"/>
                    <a:pt x="3" y="3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4726" y="3114"/>
              <a:ext cx="9" cy="7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3990" y="3029"/>
              <a:ext cx="303" cy="80"/>
            </a:xfrm>
            <a:custGeom>
              <a:avLst/>
              <a:gdLst>
                <a:gd name="T0" fmla="*/ 126 w 128"/>
                <a:gd name="T1" fmla="*/ 0 h 34"/>
                <a:gd name="T2" fmla="*/ 111 w 128"/>
                <a:gd name="T3" fmla="*/ 0 h 34"/>
                <a:gd name="T4" fmla="*/ 109 w 128"/>
                <a:gd name="T5" fmla="*/ 2 h 34"/>
                <a:gd name="T6" fmla="*/ 109 w 128"/>
                <a:gd name="T7" fmla="*/ 15 h 34"/>
                <a:gd name="T8" fmla="*/ 19 w 128"/>
                <a:gd name="T9" fmla="*/ 15 h 34"/>
                <a:gd name="T10" fmla="*/ 19 w 128"/>
                <a:gd name="T11" fmla="*/ 2 h 34"/>
                <a:gd name="T12" fmla="*/ 17 w 128"/>
                <a:gd name="T13" fmla="*/ 0 h 34"/>
                <a:gd name="T14" fmla="*/ 2 w 128"/>
                <a:gd name="T15" fmla="*/ 0 h 34"/>
                <a:gd name="T16" fmla="*/ 0 w 128"/>
                <a:gd name="T17" fmla="*/ 2 h 34"/>
                <a:gd name="T18" fmla="*/ 0 w 128"/>
                <a:gd name="T19" fmla="*/ 32 h 34"/>
                <a:gd name="T20" fmla="*/ 2 w 128"/>
                <a:gd name="T21" fmla="*/ 34 h 34"/>
                <a:gd name="T22" fmla="*/ 126 w 128"/>
                <a:gd name="T23" fmla="*/ 34 h 34"/>
                <a:gd name="T24" fmla="*/ 128 w 128"/>
                <a:gd name="T25" fmla="*/ 32 h 34"/>
                <a:gd name="T26" fmla="*/ 128 w 128"/>
                <a:gd name="T27" fmla="*/ 2 h 34"/>
                <a:gd name="T28" fmla="*/ 126 w 128"/>
                <a:gd name="T29" fmla="*/ 0 h 34"/>
                <a:gd name="T30" fmla="*/ 123 w 128"/>
                <a:gd name="T31" fmla="*/ 30 h 34"/>
                <a:gd name="T32" fmla="*/ 5 w 128"/>
                <a:gd name="T33" fmla="*/ 30 h 34"/>
                <a:gd name="T34" fmla="*/ 5 w 128"/>
                <a:gd name="T35" fmla="*/ 4 h 34"/>
                <a:gd name="T36" fmla="*/ 15 w 128"/>
                <a:gd name="T37" fmla="*/ 4 h 34"/>
                <a:gd name="T38" fmla="*/ 15 w 128"/>
                <a:gd name="T39" fmla="*/ 19 h 34"/>
                <a:gd name="T40" fmla="*/ 113 w 128"/>
                <a:gd name="T41" fmla="*/ 19 h 34"/>
                <a:gd name="T42" fmla="*/ 113 w 128"/>
                <a:gd name="T43" fmla="*/ 4 h 34"/>
                <a:gd name="T44" fmla="*/ 123 w 128"/>
                <a:gd name="T45" fmla="*/ 4 h 34"/>
                <a:gd name="T46" fmla="*/ 123 w 128"/>
                <a:gd name="T4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34">
                  <a:moveTo>
                    <a:pt x="126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9" y="1"/>
                    <a:pt x="109" y="2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4"/>
                    <a:pt x="128" y="33"/>
                    <a:pt x="128" y="32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7" y="0"/>
                    <a:pt x="126" y="0"/>
                  </a:cubicBezTo>
                  <a:close/>
                  <a:moveTo>
                    <a:pt x="123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23" y="4"/>
                    <a:pt x="123" y="4"/>
                    <a:pt x="123" y="4"/>
                  </a:cubicBezTo>
                  <a:lnTo>
                    <a:pt x="12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3385" y="2918"/>
              <a:ext cx="302" cy="303"/>
            </a:xfrm>
            <a:custGeom>
              <a:avLst/>
              <a:gdLst>
                <a:gd name="T0" fmla="*/ 0 w 128"/>
                <a:gd name="T1" fmla="*/ 64 h 128"/>
                <a:gd name="T2" fmla="*/ 128 w 128"/>
                <a:gd name="T3" fmla="*/ 64 h 128"/>
                <a:gd name="T4" fmla="*/ 39 w 128"/>
                <a:gd name="T5" fmla="*/ 10 h 128"/>
                <a:gd name="T6" fmla="*/ 87 w 128"/>
                <a:gd name="T7" fmla="*/ 9 h 128"/>
                <a:gd name="T8" fmla="*/ 107 w 128"/>
                <a:gd name="T9" fmla="*/ 22 h 128"/>
                <a:gd name="T10" fmla="*/ 91 w 128"/>
                <a:gd name="T11" fmla="*/ 35 h 128"/>
                <a:gd name="T12" fmla="*/ 70 w 128"/>
                <a:gd name="T13" fmla="*/ 46 h 128"/>
                <a:gd name="T14" fmla="*/ 39 w 128"/>
                <a:gd name="T15" fmla="*/ 12 h 128"/>
                <a:gd name="T16" fmla="*/ 39 w 128"/>
                <a:gd name="T17" fmla="*/ 10 h 128"/>
                <a:gd name="T18" fmla="*/ 9 w 128"/>
                <a:gd name="T19" fmla="*/ 41 h 128"/>
                <a:gd name="T20" fmla="*/ 32 w 128"/>
                <a:gd name="T21" fmla="*/ 14 h 128"/>
                <a:gd name="T22" fmla="*/ 34 w 128"/>
                <a:gd name="T23" fmla="*/ 14 h 128"/>
                <a:gd name="T24" fmla="*/ 65 w 128"/>
                <a:gd name="T25" fmla="*/ 46 h 128"/>
                <a:gd name="T26" fmla="*/ 64 w 128"/>
                <a:gd name="T27" fmla="*/ 48 h 128"/>
                <a:gd name="T28" fmla="*/ 21 w 128"/>
                <a:gd name="T29" fmla="*/ 56 h 128"/>
                <a:gd name="T30" fmla="*/ 5 w 128"/>
                <a:gd name="T31" fmla="*/ 55 h 128"/>
                <a:gd name="T32" fmla="*/ 20 w 128"/>
                <a:gd name="T33" fmla="*/ 104 h 128"/>
                <a:gd name="T34" fmla="*/ 9 w 128"/>
                <a:gd name="T35" fmla="*/ 87 h 128"/>
                <a:gd name="T36" fmla="*/ 5 w 128"/>
                <a:gd name="T37" fmla="*/ 61 h 128"/>
                <a:gd name="T38" fmla="*/ 6 w 128"/>
                <a:gd name="T39" fmla="*/ 60 h 128"/>
                <a:gd name="T40" fmla="*/ 67 w 128"/>
                <a:gd name="T41" fmla="*/ 52 h 128"/>
                <a:gd name="T42" fmla="*/ 69 w 128"/>
                <a:gd name="T43" fmla="*/ 53 h 128"/>
                <a:gd name="T44" fmla="*/ 78 w 128"/>
                <a:gd name="T45" fmla="*/ 71 h 128"/>
                <a:gd name="T46" fmla="*/ 21 w 128"/>
                <a:gd name="T47" fmla="*/ 103 h 128"/>
                <a:gd name="T48" fmla="*/ 86 w 128"/>
                <a:gd name="T49" fmla="*/ 118 h 128"/>
                <a:gd name="T50" fmla="*/ 85 w 128"/>
                <a:gd name="T51" fmla="*/ 120 h 128"/>
                <a:gd name="T52" fmla="*/ 41 w 128"/>
                <a:gd name="T53" fmla="*/ 119 h 128"/>
                <a:gd name="T54" fmla="*/ 23 w 128"/>
                <a:gd name="T55" fmla="*/ 107 h 128"/>
                <a:gd name="T56" fmla="*/ 40 w 128"/>
                <a:gd name="T57" fmla="*/ 92 h 128"/>
                <a:gd name="T58" fmla="*/ 78 w 128"/>
                <a:gd name="T59" fmla="*/ 75 h 128"/>
                <a:gd name="T60" fmla="*/ 80 w 128"/>
                <a:gd name="T61" fmla="*/ 76 h 128"/>
                <a:gd name="T62" fmla="*/ 86 w 128"/>
                <a:gd name="T63" fmla="*/ 116 h 128"/>
                <a:gd name="T64" fmla="*/ 123 w 128"/>
                <a:gd name="T65" fmla="*/ 73 h 128"/>
                <a:gd name="T66" fmla="*/ 106 w 128"/>
                <a:gd name="T67" fmla="*/ 106 h 128"/>
                <a:gd name="T68" fmla="*/ 91 w 128"/>
                <a:gd name="T69" fmla="*/ 117 h 128"/>
                <a:gd name="T70" fmla="*/ 84 w 128"/>
                <a:gd name="T71" fmla="*/ 75 h 128"/>
                <a:gd name="T72" fmla="*/ 85 w 128"/>
                <a:gd name="T73" fmla="*/ 74 h 128"/>
                <a:gd name="T74" fmla="*/ 123 w 128"/>
                <a:gd name="T75" fmla="*/ 72 h 128"/>
                <a:gd name="T76" fmla="*/ 123 w 128"/>
                <a:gd name="T77" fmla="*/ 67 h 128"/>
                <a:gd name="T78" fmla="*/ 83 w 128"/>
                <a:gd name="T79" fmla="*/ 69 h 128"/>
                <a:gd name="T80" fmla="*/ 82 w 128"/>
                <a:gd name="T81" fmla="*/ 68 h 128"/>
                <a:gd name="T82" fmla="*/ 73 w 128"/>
                <a:gd name="T83" fmla="*/ 50 h 128"/>
                <a:gd name="T84" fmla="*/ 108 w 128"/>
                <a:gd name="T85" fmla="*/ 27 h 128"/>
                <a:gd name="T86" fmla="*/ 111 w 128"/>
                <a:gd name="T87" fmla="*/ 27 h 128"/>
                <a:gd name="T88" fmla="*/ 123 w 128"/>
                <a:gd name="T89" fmla="*/ 64 h 128"/>
                <a:gd name="T90" fmla="*/ 123 w 128"/>
                <a:gd name="T91" fmla="*/ 6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39" y="10"/>
                  </a:moveTo>
                  <a:cubicBezTo>
                    <a:pt x="40" y="10"/>
                    <a:pt x="40" y="9"/>
                    <a:pt x="41" y="9"/>
                  </a:cubicBezTo>
                  <a:cubicBezTo>
                    <a:pt x="55" y="3"/>
                    <a:pt x="72" y="3"/>
                    <a:pt x="87" y="9"/>
                  </a:cubicBezTo>
                  <a:cubicBezTo>
                    <a:pt x="94" y="12"/>
                    <a:pt x="100" y="16"/>
                    <a:pt x="105" y="21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1" y="28"/>
                    <a:pt x="96" y="31"/>
                    <a:pt x="91" y="35"/>
                  </a:cubicBezTo>
                  <a:cubicBezTo>
                    <a:pt x="85" y="39"/>
                    <a:pt x="78" y="43"/>
                    <a:pt x="72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2" y="32"/>
                    <a:pt x="51" y="21"/>
                    <a:pt x="39" y="12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9" y="10"/>
                  </a:lnTo>
                  <a:close/>
                  <a:moveTo>
                    <a:pt x="5" y="54"/>
                  </a:moveTo>
                  <a:cubicBezTo>
                    <a:pt x="6" y="49"/>
                    <a:pt x="7" y="45"/>
                    <a:pt x="9" y="41"/>
                  </a:cubicBezTo>
                  <a:cubicBezTo>
                    <a:pt x="12" y="34"/>
                    <a:pt x="17" y="27"/>
                    <a:pt x="22" y="22"/>
                  </a:cubicBezTo>
                  <a:cubicBezTo>
                    <a:pt x="25" y="19"/>
                    <a:pt x="28" y="16"/>
                    <a:pt x="32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9" y="18"/>
                    <a:pt x="45" y="23"/>
                    <a:pt x="50" y="27"/>
                  </a:cubicBezTo>
                  <a:cubicBezTo>
                    <a:pt x="55" y="33"/>
                    <a:pt x="60" y="39"/>
                    <a:pt x="65" y="46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58" y="51"/>
                    <a:pt x="52" y="52"/>
                    <a:pt x="46" y="54"/>
                  </a:cubicBezTo>
                  <a:cubicBezTo>
                    <a:pt x="38" y="55"/>
                    <a:pt x="29" y="56"/>
                    <a:pt x="21" y="56"/>
                  </a:cubicBezTo>
                  <a:cubicBezTo>
                    <a:pt x="16" y="56"/>
                    <a:pt x="11" y="56"/>
                    <a:pt x="7" y="55"/>
                  </a:cubicBezTo>
                  <a:cubicBezTo>
                    <a:pt x="5" y="55"/>
                    <a:pt x="5" y="55"/>
                    <a:pt x="5" y="55"/>
                  </a:cubicBezTo>
                  <a:lnTo>
                    <a:pt x="5" y="54"/>
                  </a:lnTo>
                  <a:close/>
                  <a:moveTo>
                    <a:pt x="20" y="104"/>
                  </a:moveTo>
                  <a:cubicBezTo>
                    <a:pt x="19" y="102"/>
                    <a:pt x="19" y="102"/>
                    <a:pt x="19" y="102"/>
                  </a:cubicBezTo>
                  <a:cubicBezTo>
                    <a:pt x="15" y="98"/>
                    <a:pt x="12" y="93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63"/>
                    <a:pt x="5" y="62"/>
                    <a:pt x="5" y="61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11" y="61"/>
                    <a:pt x="16" y="61"/>
                    <a:pt x="21" y="61"/>
                  </a:cubicBezTo>
                  <a:cubicBezTo>
                    <a:pt x="37" y="61"/>
                    <a:pt x="53" y="58"/>
                    <a:pt x="67" y="52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2" y="57"/>
                    <a:pt x="74" y="62"/>
                    <a:pt x="76" y="6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56" y="77"/>
                    <a:pt x="36" y="88"/>
                    <a:pt x="21" y="103"/>
                  </a:cubicBezTo>
                  <a:lnTo>
                    <a:pt x="20" y="104"/>
                  </a:lnTo>
                  <a:close/>
                  <a:moveTo>
                    <a:pt x="86" y="118"/>
                  </a:moveTo>
                  <a:cubicBezTo>
                    <a:pt x="86" y="119"/>
                    <a:pt x="86" y="119"/>
                    <a:pt x="86" y="119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78" y="122"/>
                    <a:pt x="71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5" y="116"/>
                    <a:pt x="29" y="112"/>
                    <a:pt x="24" y="108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9" y="101"/>
                    <a:pt x="35" y="96"/>
                    <a:pt x="40" y="92"/>
                  </a:cubicBezTo>
                  <a:cubicBezTo>
                    <a:pt x="47" y="88"/>
                    <a:pt x="54" y="84"/>
                    <a:pt x="62" y="81"/>
                  </a:cubicBezTo>
                  <a:cubicBezTo>
                    <a:pt x="67" y="79"/>
                    <a:pt x="72" y="77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81"/>
                    <a:pt x="83" y="86"/>
                    <a:pt x="84" y="91"/>
                  </a:cubicBezTo>
                  <a:cubicBezTo>
                    <a:pt x="85" y="99"/>
                    <a:pt x="86" y="107"/>
                    <a:pt x="86" y="116"/>
                  </a:cubicBezTo>
                  <a:cubicBezTo>
                    <a:pt x="86" y="117"/>
                    <a:pt x="86" y="117"/>
                    <a:pt x="86" y="118"/>
                  </a:cubicBezTo>
                  <a:close/>
                  <a:moveTo>
                    <a:pt x="123" y="73"/>
                  </a:moveTo>
                  <a:cubicBezTo>
                    <a:pt x="122" y="78"/>
                    <a:pt x="121" y="83"/>
                    <a:pt x="119" y="87"/>
                  </a:cubicBezTo>
                  <a:cubicBezTo>
                    <a:pt x="116" y="94"/>
                    <a:pt x="111" y="101"/>
                    <a:pt x="106" y="106"/>
                  </a:cubicBezTo>
                  <a:cubicBezTo>
                    <a:pt x="102" y="110"/>
                    <a:pt x="98" y="113"/>
                    <a:pt x="93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01"/>
                    <a:pt x="88" y="88"/>
                    <a:pt x="84" y="7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97" y="71"/>
                    <a:pt x="110" y="70"/>
                    <a:pt x="121" y="72"/>
                  </a:cubicBezTo>
                  <a:cubicBezTo>
                    <a:pt x="123" y="72"/>
                    <a:pt x="123" y="72"/>
                    <a:pt x="123" y="72"/>
                  </a:cubicBezTo>
                  <a:lnTo>
                    <a:pt x="123" y="73"/>
                  </a:lnTo>
                  <a:close/>
                  <a:moveTo>
                    <a:pt x="123" y="67"/>
                  </a:moveTo>
                  <a:cubicBezTo>
                    <a:pt x="122" y="67"/>
                    <a:pt x="122" y="67"/>
                    <a:pt x="122" y="67"/>
                  </a:cubicBezTo>
                  <a:cubicBezTo>
                    <a:pt x="109" y="66"/>
                    <a:pt x="96" y="67"/>
                    <a:pt x="83" y="69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0" y="63"/>
                    <a:pt x="77" y="57"/>
                    <a:pt x="74" y="51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87" y="44"/>
                    <a:pt x="98" y="36"/>
                    <a:pt x="108" y="27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4" y="31"/>
                    <a:pt x="117" y="36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65"/>
                    <a:pt x="123" y="65"/>
                    <a:pt x="123" y="66"/>
                  </a:cubicBezTo>
                  <a:lnTo>
                    <a:pt x="123" y="6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2779" y="2918"/>
              <a:ext cx="303" cy="303"/>
            </a:xfrm>
            <a:custGeom>
              <a:avLst/>
              <a:gdLst>
                <a:gd name="T0" fmla="*/ 122 w 128"/>
                <a:gd name="T1" fmla="*/ 0 h 128"/>
                <a:gd name="T2" fmla="*/ 6 w 128"/>
                <a:gd name="T3" fmla="*/ 0 h 128"/>
                <a:gd name="T4" fmla="*/ 0 w 128"/>
                <a:gd name="T5" fmla="*/ 6 h 128"/>
                <a:gd name="T6" fmla="*/ 0 w 128"/>
                <a:gd name="T7" fmla="*/ 122 h 128"/>
                <a:gd name="T8" fmla="*/ 6 w 128"/>
                <a:gd name="T9" fmla="*/ 128 h 128"/>
                <a:gd name="T10" fmla="*/ 122 w 128"/>
                <a:gd name="T11" fmla="*/ 128 h 128"/>
                <a:gd name="T12" fmla="*/ 128 w 128"/>
                <a:gd name="T13" fmla="*/ 122 h 128"/>
                <a:gd name="T14" fmla="*/ 128 w 128"/>
                <a:gd name="T15" fmla="*/ 6 h 128"/>
                <a:gd name="T16" fmla="*/ 122 w 128"/>
                <a:gd name="T17" fmla="*/ 0 h 128"/>
                <a:gd name="T18" fmla="*/ 123 w 128"/>
                <a:gd name="T19" fmla="*/ 123 h 128"/>
                <a:gd name="T20" fmla="*/ 5 w 128"/>
                <a:gd name="T21" fmla="*/ 123 h 128"/>
                <a:gd name="T22" fmla="*/ 5 w 128"/>
                <a:gd name="T23" fmla="*/ 49 h 128"/>
                <a:gd name="T24" fmla="*/ 34 w 128"/>
                <a:gd name="T25" fmla="*/ 49 h 128"/>
                <a:gd name="T26" fmla="*/ 33 w 128"/>
                <a:gd name="T27" fmla="*/ 52 h 128"/>
                <a:gd name="T28" fmla="*/ 28 w 128"/>
                <a:gd name="T29" fmla="*/ 69 h 128"/>
                <a:gd name="T30" fmla="*/ 64 w 128"/>
                <a:gd name="T31" fmla="*/ 104 h 128"/>
                <a:gd name="T32" fmla="*/ 100 w 128"/>
                <a:gd name="T33" fmla="*/ 69 h 128"/>
                <a:gd name="T34" fmla="*/ 95 w 128"/>
                <a:gd name="T35" fmla="*/ 52 h 128"/>
                <a:gd name="T36" fmla="*/ 94 w 128"/>
                <a:gd name="T37" fmla="*/ 49 h 128"/>
                <a:gd name="T38" fmla="*/ 123 w 128"/>
                <a:gd name="T39" fmla="*/ 49 h 128"/>
                <a:gd name="T40" fmla="*/ 123 w 128"/>
                <a:gd name="T41" fmla="*/ 123 h 128"/>
                <a:gd name="T42" fmla="*/ 42 w 128"/>
                <a:gd name="T43" fmla="*/ 47 h 128"/>
                <a:gd name="T44" fmla="*/ 64 w 128"/>
                <a:gd name="T45" fmla="*/ 38 h 128"/>
                <a:gd name="T46" fmla="*/ 86 w 128"/>
                <a:gd name="T47" fmla="*/ 47 h 128"/>
                <a:gd name="T48" fmla="*/ 95 w 128"/>
                <a:gd name="T49" fmla="*/ 69 h 128"/>
                <a:gd name="T50" fmla="*/ 86 w 128"/>
                <a:gd name="T51" fmla="*/ 91 h 128"/>
                <a:gd name="T52" fmla="*/ 64 w 128"/>
                <a:gd name="T53" fmla="*/ 100 h 128"/>
                <a:gd name="T54" fmla="*/ 42 w 128"/>
                <a:gd name="T55" fmla="*/ 91 h 128"/>
                <a:gd name="T56" fmla="*/ 33 w 128"/>
                <a:gd name="T57" fmla="*/ 69 h 128"/>
                <a:gd name="T58" fmla="*/ 42 w 128"/>
                <a:gd name="T59" fmla="*/ 47 h 128"/>
                <a:gd name="T60" fmla="*/ 123 w 128"/>
                <a:gd name="T61" fmla="*/ 45 h 128"/>
                <a:gd name="T62" fmla="*/ 90 w 128"/>
                <a:gd name="T63" fmla="*/ 45 h 128"/>
                <a:gd name="T64" fmla="*/ 90 w 128"/>
                <a:gd name="T65" fmla="*/ 44 h 128"/>
                <a:gd name="T66" fmla="*/ 64 w 128"/>
                <a:gd name="T67" fmla="*/ 33 h 128"/>
                <a:gd name="T68" fmla="*/ 38 w 128"/>
                <a:gd name="T69" fmla="*/ 44 h 128"/>
                <a:gd name="T70" fmla="*/ 37 w 128"/>
                <a:gd name="T71" fmla="*/ 45 h 128"/>
                <a:gd name="T72" fmla="*/ 5 w 128"/>
                <a:gd name="T73" fmla="*/ 45 h 128"/>
                <a:gd name="T74" fmla="*/ 5 w 128"/>
                <a:gd name="T75" fmla="*/ 5 h 128"/>
                <a:gd name="T76" fmla="*/ 15 w 128"/>
                <a:gd name="T77" fmla="*/ 5 h 128"/>
                <a:gd name="T78" fmla="*/ 15 w 128"/>
                <a:gd name="T79" fmla="*/ 28 h 128"/>
                <a:gd name="T80" fmla="*/ 17 w 128"/>
                <a:gd name="T81" fmla="*/ 30 h 128"/>
                <a:gd name="T82" fmla="*/ 19 w 128"/>
                <a:gd name="T83" fmla="*/ 28 h 128"/>
                <a:gd name="T84" fmla="*/ 19 w 128"/>
                <a:gd name="T85" fmla="*/ 5 h 128"/>
                <a:gd name="T86" fmla="*/ 30 w 128"/>
                <a:gd name="T87" fmla="*/ 5 h 128"/>
                <a:gd name="T88" fmla="*/ 30 w 128"/>
                <a:gd name="T89" fmla="*/ 28 h 128"/>
                <a:gd name="T90" fmla="*/ 32 w 128"/>
                <a:gd name="T91" fmla="*/ 30 h 128"/>
                <a:gd name="T92" fmla="*/ 34 w 128"/>
                <a:gd name="T93" fmla="*/ 28 h 128"/>
                <a:gd name="T94" fmla="*/ 34 w 128"/>
                <a:gd name="T95" fmla="*/ 5 h 128"/>
                <a:gd name="T96" fmla="*/ 123 w 128"/>
                <a:gd name="T97" fmla="*/ 5 h 128"/>
                <a:gd name="T98" fmla="*/ 123 w 128"/>
                <a:gd name="T99" fmla="*/ 4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5"/>
                    <a:pt x="128" y="12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lose/>
                  <a:moveTo>
                    <a:pt x="123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7"/>
                    <a:pt x="28" y="63"/>
                    <a:pt x="28" y="69"/>
                  </a:cubicBezTo>
                  <a:cubicBezTo>
                    <a:pt x="28" y="88"/>
                    <a:pt x="44" y="104"/>
                    <a:pt x="64" y="104"/>
                  </a:cubicBezTo>
                  <a:cubicBezTo>
                    <a:pt x="84" y="104"/>
                    <a:pt x="100" y="88"/>
                    <a:pt x="100" y="69"/>
                  </a:cubicBezTo>
                  <a:cubicBezTo>
                    <a:pt x="100" y="63"/>
                    <a:pt x="98" y="57"/>
                    <a:pt x="95" y="52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123" y="49"/>
                    <a:pt x="123" y="49"/>
                    <a:pt x="123" y="49"/>
                  </a:cubicBezTo>
                  <a:lnTo>
                    <a:pt x="123" y="123"/>
                  </a:lnTo>
                  <a:close/>
                  <a:moveTo>
                    <a:pt x="42" y="47"/>
                  </a:moveTo>
                  <a:cubicBezTo>
                    <a:pt x="48" y="41"/>
                    <a:pt x="56" y="38"/>
                    <a:pt x="64" y="38"/>
                  </a:cubicBezTo>
                  <a:cubicBezTo>
                    <a:pt x="72" y="38"/>
                    <a:pt x="80" y="41"/>
                    <a:pt x="86" y="47"/>
                  </a:cubicBezTo>
                  <a:cubicBezTo>
                    <a:pt x="92" y="53"/>
                    <a:pt x="95" y="60"/>
                    <a:pt x="95" y="69"/>
                  </a:cubicBezTo>
                  <a:cubicBezTo>
                    <a:pt x="95" y="77"/>
                    <a:pt x="92" y="85"/>
                    <a:pt x="86" y="91"/>
                  </a:cubicBezTo>
                  <a:cubicBezTo>
                    <a:pt x="80" y="97"/>
                    <a:pt x="72" y="100"/>
                    <a:pt x="64" y="100"/>
                  </a:cubicBezTo>
                  <a:cubicBezTo>
                    <a:pt x="56" y="100"/>
                    <a:pt x="48" y="97"/>
                    <a:pt x="42" y="91"/>
                  </a:cubicBezTo>
                  <a:cubicBezTo>
                    <a:pt x="36" y="85"/>
                    <a:pt x="33" y="77"/>
                    <a:pt x="33" y="69"/>
                  </a:cubicBezTo>
                  <a:cubicBezTo>
                    <a:pt x="33" y="60"/>
                    <a:pt x="36" y="53"/>
                    <a:pt x="42" y="47"/>
                  </a:cubicBezTo>
                  <a:close/>
                  <a:moveTo>
                    <a:pt x="123" y="45"/>
                  </a:moveTo>
                  <a:cubicBezTo>
                    <a:pt x="90" y="45"/>
                    <a:pt x="90" y="45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3" y="37"/>
                    <a:pt x="74" y="33"/>
                    <a:pt x="64" y="33"/>
                  </a:cubicBezTo>
                  <a:cubicBezTo>
                    <a:pt x="54" y="33"/>
                    <a:pt x="45" y="37"/>
                    <a:pt x="38" y="44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9"/>
                    <a:pt x="16" y="30"/>
                    <a:pt x="17" y="30"/>
                  </a:cubicBezTo>
                  <a:cubicBezTo>
                    <a:pt x="18" y="30"/>
                    <a:pt x="19" y="29"/>
                    <a:pt x="19" y="28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1" y="30"/>
                    <a:pt x="32" y="30"/>
                  </a:cubicBezTo>
                  <a:cubicBezTo>
                    <a:pt x="33" y="30"/>
                    <a:pt x="34" y="29"/>
                    <a:pt x="34" y="28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4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7"/>
            <p:cNvSpPr>
              <a:spLocks noEditPoints="1"/>
            </p:cNvSpPr>
            <p:nvPr/>
          </p:nvSpPr>
          <p:spPr bwMode="auto">
            <a:xfrm>
              <a:off x="2881" y="3031"/>
              <a:ext cx="99" cy="97"/>
            </a:xfrm>
            <a:custGeom>
              <a:avLst/>
              <a:gdLst>
                <a:gd name="T0" fmla="*/ 21 w 42"/>
                <a:gd name="T1" fmla="*/ 41 h 41"/>
                <a:gd name="T2" fmla="*/ 42 w 42"/>
                <a:gd name="T3" fmla="*/ 21 h 41"/>
                <a:gd name="T4" fmla="*/ 21 w 42"/>
                <a:gd name="T5" fmla="*/ 0 h 41"/>
                <a:gd name="T6" fmla="*/ 0 w 42"/>
                <a:gd name="T7" fmla="*/ 21 h 41"/>
                <a:gd name="T8" fmla="*/ 21 w 42"/>
                <a:gd name="T9" fmla="*/ 41 h 41"/>
                <a:gd name="T10" fmla="*/ 21 w 42"/>
                <a:gd name="T11" fmla="*/ 4 h 41"/>
                <a:gd name="T12" fmla="*/ 37 w 42"/>
                <a:gd name="T13" fmla="*/ 21 h 41"/>
                <a:gd name="T14" fmla="*/ 21 w 42"/>
                <a:gd name="T15" fmla="*/ 37 h 41"/>
                <a:gd name="T16" fmla="*/ 5 w 42"/>
                <a:gd name="T17" fmla="*/ 21 h 41"/>
                <a:gd name="T18" fmla="*/ 21 w 42"/>
                <a:gd name="T1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1">
                  <a:moveTo>
                    <a:pt x="21" y="41"/>
                  </a:moveTo>
                  <a:cubicBezTo>
                    <a:pt x="32" y="41"/>
                    <a:pt x="42" y="32"/>
                    <a:pt x="42" y="21"/>
                  </a:cubicBezTo>
                  <a:cubicBezTo>
                    <a:pt x="42" y="9"/>
                    <a:pt x="32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1"/>
                    <a:pt x="21" y="41"/>
                  </a:cubicBezTo>
                  <a:close/>
                  <a:moveTo>
                    <a:pt x="21" y="4"/>
                  </a:moveTo>
                  <a:cubicBezTo>
                    <a:pt x="30" y="4"/>
                    <a:pt x="37" y="12"/>
                    <a:pt x="37" y="21"/>
                  </a:cubicBezTo>
                  <a:cubicBezTo>
                    <a:pt x="37" y="30"/>
                    <a:pt x="30" y="37"/>
                    <a:pt x="21" y="37"/>
                  </a:cubicBezTo>
                  <a:cubicBezTo>
                    <a:pt x="12" y="37"/>
                    <a:pt x="5" y="30"/>
                    <a:pt x="5" y="21"/>
                  </a:cubicBezTo>
                  <a:cubicBezTo>
                    <a:pt x="5" y="12"/>
                    <a:pt x="12" y="4"/>
                    <a:pt x="21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3002" y="2953"/>
              <a:ext cx="45" cy="45"/>
            </a:xfrm>
            <a:custGeom>
              <a:avLst/>
              <a:gdLst>
                <a:gd name="T0" fmla="*/ 2 w 19"/>
                <a:gd name="T1" fmla="*/ 19 h 19"/>
                <a:gd name="T2" fmla="*/ 17 w 19"/>
                <a:gd name="T3" fmla="*/ 19 h 19"/>
                <a:gd name="T4" fmla="*/ 19 w 19"/>
                <a:gd name="T5" fmla="*/ 17 h 19"/>
                <a:gd name="T6" fmla="*/ 19 w 19"/>
                <a:gd name="T7" fmla="*/ 2 h 19"/>
                <a:gd name="T8" fmla="*/ 17 w 19"/>
                <a:gd name="T9" fmla="*/ 0 h 19"/>
                <a:gd name="T10" fmla="*/ 2 w 19"/>
                <a:gd name="T11" fmla="*/ 0 h 19"/>
                <a:gd name="T12" fmla="*/ 0 w 19"/>
                <a:gd name="T13" fmla="*/ 2 h 19"/>
                <a:gd name="T14" fmla="*/ 0 w 19"/>
                <a:gd name="T15" fmla="*/ 17 h 19"/>
                <a:gd name="T16" fmla="*/ 2 w 19"/>
                <a:gd name="T17" fmla="*/ 19 h 19"/>
                <a:gd name="T18" fmla="*/ 4 w 19"/>
                <a:gd name="T19" fmla="*/ 4 h 19"/>
                <a:gd name="T20" fmla="*/ 15 w 19"/>
                <a:gd name="T21" fmla="*/ 4 h 19"/>
                <a:gd name="T22" fmla="*/ 15 w 19"/>
                <a:gd name="T23" fmla="*/ 15 h 19"/>
                <a:gd name="T24" fmla="*/ 4 w 19"/>
                <a:gd name="T25" fmla="*/ 15 h 19"/>
                <a:gd name="T26" fmla="*/ 4 w 19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9">
                  <a:moveTo>
                    <a:pt x="2" y="19"/>
                  </a:move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9" y="18"/>
                    <a:pt x="19" y="17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  <a:moveTo>
                    <a:pt x="4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9"/>
            <p:cNvSpPr>
              <a:spLocks noEditPoints="1"/>
            </p:cNvSpPr>
            <p:nvPr/>
          </p:nvSpPr>
          <p:spPr bwMode="auto">
            <a:xfrm>
              <a:off x="2174" y="2979"/>
              <a:ext cx="307" cy="180"/>
            </a:xfrm>
            <a:custGeom>
              <a:avLst/>
              <a:gdLst>
                <a:gd name="T0" fmla="*/ 124 w 130"/>
                <a:gd name="T1" fmla="*/ 61 h 76"/>
                <a:gd name="T2" fmla="*/ 113 w 130"/>
                <a:gd name="T3" fmla="*/ 50 h 76"/>
                <a:gd name="T4" fmla="*/ 108 w 130"/>
                <a:gd name="T5" fmla="*/ 43 h 76"/>
                <a:gd name="T6" fmla="*/ 112 w 130"/>
                <a:gd name="T7" fmla="*/ 35 h 76"/>
                <a:gd name="T8" fmla="*/ 127 w 130"/>
                <a:gd name="T9" fmla="*/ 7 h 76"/>
                <a:gd name="T10" fmla="*/ 101 w 130"/>
                <a:gd name="T11" fmla="*/ 4 h 76"/>
                <a:gd name="T12" fmla="*/ 93 w 130"/>
                <a:gd name="T13" fmla="*/ 11 h 76"/>
                <a:gd name="T14" fmla="*/ 79 w 130"/>
                <a:gd name="T15" fmla="*/ 34 h 76"/>
                <a:gd name="T16" fmla="*/ 77 w 130"/>
                <a:gd name="T17" fmla="*/ 33 h 76"/>
                <a:gd name="T18" fmla="*/ 77 w 130"/>
                <a:gd name="T19" fmla="*/ 22 h 76"/>
                <a:gd name="T20" fmla="*/ 76 w 130"/>
                <a:gd name="T21" fmla="*/ 6 h 76"/>
                <a:gd name="T22" fmla="*/ 47 w 130"/>
                <a:gd name="T23" fmla="*/ 2 h 76"/>
                <a:gd name="T24" fmla="*/ 42 w 130"/>
                <a:gd name="T25" fmla="*/ 10 h 76"/>
                <a:gd name="T26" fmla="*/ 47 w 130"/>
                <a:gd name="T27" fmla="*/ 13 h 76"/>
                <a:gd name="T28" fmla="*/ 47 w 130"/>
                <a:gd name="T29" fmla="*/ 36 h 76"/>
                <a:gd name="T30" fmla="*/ 39 w 130"/>
                <a:gd name="T31" fmla="*/ 26 h 76"/>
                <a:gd name="T32" fmla="*/ 31 w 130"/>
                <a:gd name="T33" fmla="*/ 10 h 76"/>
                <a:gd name="T34" fmla="*/ 6 w 130"/>
                <a:gd name="T35" fmla="*/ 4 h 76"/>
                <a:gd name="T36" fmla="*/ 1 w 130"/>
                <a:gd name="T37" fmla="*/ 12 h 76"/>
                <a:gd name="T38" fmla="*/ 30 w 130"/>
                <a:gd name="T39" fmla="*/ 61 h 76"/>
                <a:gd name="T40" fmla="*/ 65 w 130"/>
                <a:gd name="T41" fmla="*/ 76 h 76"/>
                <a:gd name="T42" fmla="*/ 75 w 130"/>
                <a:gd name="T43" fmla="*/ 74 h 76"/>
                <a:gd name="T44" fmla="*/ 78 w 130"/>
                <a:gd name="T45" fmla="*/ 60 h 76"/>
                <a:gd name="T46" fmla="*/ 80 w 130"/>
                <a:gd name="T47" fmla="*/ 59 h 76"/>
                <a:gd name="T48" fmla="*/ 88 w 130"/>
                <a:gd name="T49" fmla="*/ 67 h 76"/>
                <a:gd name="T50" fmla="*/ 120 w 130"/>
                <a:gd name="T51" fmla="*/ 75 h 76"/>
                <a:gd name="T52" fmla="*/ 128 w 130"/>
                <a:gd name="T53" fmla="*/ 72 h 76"/>
                <a:gd name="T54" fmla="*/ 120 w 130"/>
                <a:gd name="T55" fmla="*/ 71 h 76"/>
                <a:gd name="T56" fmla="*/ 91 w 130"/>
                <a:gd name="T57" fmla="*/ 64 h 76"/>
                <a:gd name="T58" fmla="*/ 75 w 130"/>
                <a:gd name="T59" fmla="*/ 57 h 76"/>
                <a:gd name="T60" fmla="*/ 72 w 130"/>
                <a:gd name="T61" fmla="*/ 70 h 76"/>
                <a:gd name="T62" fmla="*/ 71 w 130"/>
                <a:gd name="T63" fmla="*/ 71 h 76"/>
                <a:gd name="T64" fmla="*/ 65 w 130"/>
                <a:gd name="T65" fmla="*/ 71 h 76"/>
                <a:gd name="T66" fmla="*/ 14 w 130"/>
                <a:gd name="T67" fmla="*/ 29 h 76"/>
                <a:gd name="T68" fmla="*/ 4 w 130"/>
                <a:gd name="T69" fmla="*/ 9 h 76"/>
                <a:gd name="T70" fmla="*/ 26 w 130"/>
                <a:gd name="T71" fmla="*/ 9 h 76"/>
                <a:gd name="T72" fmla="*/ 27 w 130"/>
                <a:gd name="T73" fmla="*/ 12 h 76"/>
                <a:gd name="T74" fmla="*/ 47 w 130"/>
                <a:gd name="T75" fmla="*/ 40 h 76"/>
                <a:gd name="T76" fmla="*/ 51 w 130"/>
                <a:gd name="T77" fmla="*/ 10 h 76"/>
                <a:gd name="T78" fmla="*/ 48 w 130"/>
                <a:gd name="T79" fmla="*/ 7 h 76"/>
                <a:gd name="T80" fmla="*/ 60 w 130"/>
                <a:gd name="T81" fmla="*/ 5 h 76"/>
                <a:gd name="T82" fmla="*/ 72 w 130"/>
                <a:gd name="T83" fmla="*/ 8 h 76"/>
                <a:gd name="T84" fmla="*/ 72 w 130"/>
                <a:gd name="T85" fmla="*/ 21 h 76"/>
                <a:gd name="T86" fmla="*/ 75 w 130"/>
                <a:gd name="T87" fmla="*/ 39 h 76"/>
                <a:gd name="T88" fmla="*/ 88 w 130"/>
                <a:gd name="T89" fmla="*/ 30 h 76"/>
                <a:gd name="T90" fmla="*/ 98 w 130"/>
                <a:gd name="T91" fmla="*/ 12 h 76"/>
                <a:gd name="T92" fmla="*/ 99 w 130"/>
                <a:gd name="T93" fmla="*/ 9 h 76"/>
                <a:gd name="T94" fmla="*/ 101 w 130"/>
                <a:gd name="T95" fmla="*/ 9 h 76"/>
                <a:gd name="T96" fmla="*/ 123 w 130"/>
                <a:gd name="T97" fmla="*/ 10 h 76"/>
                <a:gd name="T98" fmla="*/ 109 w 130"/>
                <a:gd name="T99" fmla="*/ 32 h 76"/>
                <a:gd name="T100" fmla="*/ 103 w 130"/>
                <a:gd name="T101" fmla="*/ 44 h 76"/>
                <a:gd name="T102" fmla="*/ 111 w 130"/>
                <a:gd name="T103" fmla="*/ 53 h 76"/>
                <a:gd name="T104" fmla="*/ 123 w 130"/>
                <a:gd name="T105" fmla="*/ 69 h 76"/>
                <a:gd name="T106" fmla="*/ 122 w 130"/>
                <a:gd name="T107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" h="76">
                  <a:moveTo>
                    <a:pt x="128" y="72"/>
                  </a:moveTo>
                  <a:cubicBezTo>
                    <a:pt x="129" y="68"/>
                    <a:pt x="126" y="64"/>
                    <a:pt x="124" y="61"/>
                  </a:cubicBezTo>
                  <a:cubicBezTo>
                    <a:pt x="121" y="57"/>
                    <a:pt x="117" y="53"/>
                    <a:pt x="114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1" y="48"/>
                    <a:pt x="110" y="46"/>
                    <a:pt x="109" y="45"/>
                  </a:cubicBezTo>
                  <a:cubicBezTo>
                    <a:pt x="108" y="44"/>
                    <a:pt x="108" y="43"/>
                    <a:pt x="108" y="43"/>
                  </a:cubicBezTo>
                  <a:cubicBezTo>
                    <a:pt x="108" y="43"/>
                    <a:pt x="108" y="42"/>
                    <a:pt x="108" y="41"/>
                  </a:cubicBezTo>
                  <a:cubicBezTo>
                    <a:pt x="109" y="39"/>
                    <a:pt x="111" y="37"/>
                    <a:pt x="112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23" y="21"/>
                    <a:pt x="130" y="12"/>
                    <a:pt x="127" y="7"/>
                  </a:cubicBezTo>
                  <a:cubicBezTo>
                    <a:pt x="126" y="5"/>
                    <a:pt x="124" y="4"/>
                    <a:pt x="12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6" y="4"/>
                    <a:pt x="95" y="7"/>
                    <a:pt x="94" y="10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6"/>
                    <a:pt x="88" y="22"/>
                    <a:pt x="85" y="27"/>
                  </a:cubicBezTo>
                  <a:cubicBezTo>
                    <a:pt x="82" y="31"/>
                    <a:pt x="80" y="33"/>
                    <a:pt x="79" y="34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2"/>
                    <a:pt x="77" y="32"/>
                  </a:cubicBezTo>
                  <a:cubicBezTo>
                    <a:pt x="76" y="29"/>
                    <a:pt x="76" y="26"/>
                    <a:pt x="77" y="22"/>
                  </a:cubicBezTo>
                  <a:cubicBezTo>
                    <a:pt x="77" y="19"/>
                    <a:pt x="77" y="15"/>
                    <a:pt x="77" y="12"/>
                  </a:cubicBezTo>
                  <a:cubicBezTo>
                    <a:pt x="77" y="10"/>
                    <a:pt x="77" y="8"/>
                    <a:pt x="76" y="6"/>
                  </a:cubicBezTo>
                  <a:cubicBezTo>
                    <a:pt x="75" y="3"/>
                    <a:pt x="72" y="2"/>
                    <a:pt x="69" y="2"/>
                  </a:cubicBezTo>
                  <a:cubicBezTo>
                    <a:pt x="62" y="0"/>
                    <a:pt x="54" y="0"/>
                    <a:pt x="47" y="2"/>
                  </a:cubicBezTo>
                  <a:cubicBezTo>
                    <a:pt x="43" y="4"/>
                    <a:pt x="41" y="5"/>
                    <a:pt x="41" y="7"/>
                  </a:cubicBezTo>
                  <a:cubicBezTo>
                    <a:pt x="41" y="8"/>
                    <a:pt x="41" y="9"/>
                    <a:pt x="42" y="10"/>
                  </a:cubicBezTo>
                  <a:cubicBezTo>
                    <a:pt x="43" y="10"/>
                    <a:pt x="43" y="11"/>
                    <a:pt x="44" y="11"/>
                  </a:cubicBezTo>
                  <a:cubicBezTo>
                    <a:pt x="45" y="11"/>
                    <a:pt x="46" y="12"/>
                    <a:pt x="47" y="13"/>
                  </a:cubicBezTo>
                  <a:cubicBezTo>
                    <a:pt x="50" y="17"/>
                    <a:pt x="49" y="28"/>
                    <a:pt x="48" y="33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4" y="33"/>
                    <a:pt x="42" y="31"/>
                    <a:pt x="39" y="26"/>
                  </a:cubicBezTo>
                  <a:cubicBezTo>
                    <a:pt x="36" y="22"/>
                    <a:pt x="34" y="16"/>
                    <a:pt x="31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7"/>
                    <a:pt x="29" y="4"/>
                    <a:pt x="23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4"/>
                    <a:pt x="2" y="5"/>
                    <a:pt x="1" y="6"/>
                  </a:cubicBezTo>
                  <a:cubicBezTo>
                    <a:pt x="0" y="7"/>
                    <a:pt x="0" y="9"/>
                    <a:pt x="1" y="12"/>
                  </a:cubicBezTo>
                  <a:cubicBezTo>
                    <a:pt x="1" y="13"/>
                    <a:pt x="5" y="21"/>
                    <a:pt x="10" y="31"/>
                  </a:cubicBezTo>
                  <a:cubicBezTo>
                    <a:pt x="19" y="47"/>
                    <a:pt x="26" y="56"/>
                    <a:pt x="30" y="61"/>
                  </a:cubicBezTo>
                  <a:cubicBezTo>
                    <a:pt x="36" y="67"/>
                    <a:pt x="42" y="71"/>
                    <a:pt x="49" y="73"/>
                  </a:cubicBezTo>
                  <a:cubicBezTo>
                    <a:pt x="55" y="75"/>
                    <a:pt x="61" y="76"/>
                    <a:pt x="65" y="76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2" y="75"/>
                    <a:pt x="74" y="74"/>
                    <a:pt x="75" y="74"/>
                  </a:cubicBezTo>
                  <a:cubicBezTo>
                    <a:pt x="76" y="72"/>
                    <a:pt x="77" y="71"/>
                    <a:pt x="77" y="68"/>
                  </a:cubicBezTo>
                  <a:cubicBezTo>
                    <a:pt x="77" y="64"/>
                    <a:pt x="77" y="61"/>
                    <a:pt x="78" y="60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0" y="60"/>
                    <a:pt x="82" y="60"/>
                    <a:pt x="83" y="62"/>
                  </a:cubicBezTo>
                  <a:cubicBezTo>
                    <a:pt x="85" y="64"/>
                    <a:pt x="87" y="66"/>
                    <a:pt x="88" y="67"/>
                  </a:cubicBezTo>
                  <a:cubicBezTo>
                    <a:pt x="92" y="72"/>
                    <a:pt x="95" y="75"/>
                    <a:pt x="103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2" y="75"/>
                    <a:pt x="123" y="75"/>
                    <a:pt x="125" y="75"/>
                  </a:cubicBezTo>
                  <a:cubicBezTo>
                    <a:pt x="126" y="74"/>
                    <a:pt x="127" y="73"/>
                    <a:pt x="128" y="72"/>
                  </a:cubicBezTo>
                  <a:close/>
                  <a:moveTo>
                    <a:pt x="122" y="71"/>
                  </a:moveTo>
                  <a:cubicBezTo>
                    <a:pt x="122" y="71"/>
                    <a:pt x="121" y="71"/>
                    <a:pt x="120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7" y="71"/>
                    <a:pt x="95" y="69"/>
                    <a:pt x="91" y="64"/>
                  </a:cubicBezTo>
                  <a:cubicBezTo>
                    <a:pt x="90" y="62"/>
                    <a:pt x="89" y="61"/>
                    <a:pt x="87" y="59"/>
                  </a:cubicBezTo>
                  <a:cubicBezTo>
                    <a:pt x="82" y="54"/>
                    <a:pt x="78" y="54"/>
                    <a:pt x="75" y="57"/>
                  </a:cubicBezTo>
                  <a:cubicBezTo>
                    <a:pt x="73" y="59"/>
                    <a:pt x="72" y="65"/>
                    <a:pt x="72" y="69"/>
                  </a:cubicBezTo>
                  <a:cubicBezTo>
                    <a:pt x="72" y="69"/>
                    <a:pt x="72" y="70"/>
                    <a:pt x="72" y="70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1" y="71"/>
                    <a:pt x="70" y="71"/>
                    <a:pt x="70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6" y="71"/>
                    <a:pt x="45" y="70"/>
                    <a:pt x="34" y="58"/>
                  </a:cubicBezTo>
                  <a:cubicBezTo>
                    <a:pt x="26" y="49"/>
                    <a:pt x="19" y="37"/>
                    <a:pt x="14" y="29"/>
                  </a:cubicBezTo>
                  <a:cubicBezTo>
                    <a:pt x="9" y="20"/>
                    <a:pt x="6" y="13"/>
                    <a:pt x="5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9"/>
                    <a:pt x="25" y="9"/>
                    <a:pt x="26" y="9"/>
                  </a:cubicBezTo>
                  <a:cubicBezTo>
                    <a:pt x="26" y="10"/>
                    <a:pt x="26" y="10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5"/>
                    <a:pt x="31" y="22"/>
                    <a:pt x="36" y="29"/>
                  </a:cubicBezTo>
                  <a:cubicBezTo>
                    <a:pt x="40" y="36"/>
                    <a:pt x="44" y="40"/>
                    <a:pt x="47" y="40"/>
                  </a:cubicBezTo>
                  <a:cubicBezTo>
                    <a:pt x="49" y="40"/>
                    <a:pt x="51" y="38"/>
                    <a:pt x="52" y="34"/>
                  </a:cubicBezTo>
                  <a:cubicBezTo>
                    <a:pt x="54" y="28"/>
                    <a:pt x="54" y="16"/>
                    <a:pt x="51" y="10"/>
                  </a:cubicBezTo>
                  <a:cubicBezTo>
                    <a:pt x="50" y="10"/>
                    <a:pt x="50" y="9"/>
                    <a:pt x="49" y="9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2" y="6"/>
                    <a:pt x="55" y="5"/>
                    <a:pt x="60" y="5"/>
                  </a:cubicBezTo>
                  <a:cubicBezTo>
                    <a:pt x="63" y="5"/>
                    <a:pt x="66" y="5"/>
                    <a:pt x="68" y="6"/>
                  </a:cubicBezTo>
                  <a:cubicBezTo>
                    <a:pt x="71" y="7"/>
                    <a:pt x="72" y="8"/>
                    <a:pt x="72" y="8"/>
                  </a:cubicBezTo>
                  <a:cubicBezTo>
                    <a:pt x="73" y="9"/>
                    <a:pt x="73" y="10"/>
                    <a:pt x="73" y="12"/>
                  </a:cubicBezTo>
                  <a:cubicBezTo>
                    <a:pt x="72" y="15"/>
                    <a:pt x="72" y="19"/>
                    <a:pt x="72" y="21"/>
                  </a:cubicBezTo>
                  <a:cubicBezTo>
                    <a:pt x="72" y="26"/>
                    <a:pt x="72" y="29"/>
                    <a:pt x="72" y="32"/>
                  </a:cubicBezTo>
                  <a:cubicBezTo>
                    <a:pt x="72" y="34"/>
                    <a:pt x="73" y="38"/>
                    <a:pt x="75" y="39"/>
                  </a:cubicBezTo>
                  <a:cubicBezTo>
                    <a:pt x="76" y="40"/>
                    <a:pt x="77" y="40"/>
                    <a:pt x="77" y="40"/>
                  </a:cubicBezTo>
                  <a:cubicBezTo>
                    <a:pt x="79" y="40"/>
                    <a:pt x="82" y="39"/>
                    <a:pt x="88" y="30"/>
                  </a:cubicBezTo>
                  <a:cubicBezTo>
                    <a:pt x="91" y="25"/>
                    <a:pt x="95" y="19"/>
                    <a:pt x="97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0"/>
                    <a:pt x="99" y="10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1" y="9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2"/>
                    <a:pt x="122" y="14"/>
                    <a:pt x="119" y="18"/>
                  </a:cubicBezTo>
                  <a:cubicBezTo>
                    <a:pt x="116" y="23"/>
                    <a:pt x="112" y="28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5" y="37"/>
                    <a:pt x="103" y="40"/>
                    <a:pt x="103" y="44"/>
                  </a:cubicBezTo>
                  <a:cubicBezTo>
                    <a:pt x="103" y="47"/>
                    <a:pt x="106" y="49"/>
                    <a:pt x="110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4" y="57"/>
                    <a:pt x="117" y="60"/>
                    <a:pt x="120" y="63"/>
                  </a:cubicBezTo>
                  <a:cubicBezTo>
                    <a:pt x="122" y="66"/>
                    <a:pt x="123" y="68"/>
                    <a:pt x="123" y="69"/>
                  </a:cubicBezTo>
                  <a:cubicBezTo>
                    <a:pt x="124" y="70"/>
                    <a:pt x="124" y="70"/>
                    <a:pt x="124" y="70"/>
                  </a:cubicBezTo>
                  <a:lnTo>
                    <a:pt x="122" y="7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1568" y="2918"/>
              <a:ext cx="303" cy="303"/>
            </a:xfrm>
            <a:custGeom>
              <a:avLst/>
              <a:gdLst>
                <a:gd name="T0" fmla="*/ 123 w 128"/>
                <a:gd name="T1" fmla="*/ 74 h 128"/>
                <a:gd name="T2" fmla="*/ 122 w 128"/>
                <a:gd name="T3" fmla="*/ 73 h 128"/>
                <a:gd name="T4" fmla="*/ 122 w 128"/>
                <a:gd name="T5" fmla="*/ 73 h 128"/>
                <a:gd name="T6" fmla="*/ 123 w 128"/>
                <a:gd name="T7" fmla="*/ 64 h 128"/>
                <a:gd name="T8" fmla="*/ 118 w 128"/>
                <a:gd name="T9" fmla="*/ 41 h 128"/>
                <a:gd name="T10" fmla="*/ 106 w 128"/>
                <a:gd name="T11" fmla="*/ 22 h 128"/>
                <a:gd name="T12" fmla="*/ 87 w 128"/>
                <a:gd name="T13" fmla="*/ 10 h 128"/>
                <a:gd name="T14" fmla="*/ 55 w 128"/>
                <a:gd name="T15" fmla="*/ 6 h 128"/>
                <a:gd name="T16" fmla="*/ 55 w 128"/>
                <a:gd name="T17" fmla="*/ 6 h 128"/>
                <a:gd name="T18" fmla="*/ 54 w 128"/>
                <a:gd name="T19" fmla="*/ 5 h 128"/>
                <a:gd name="T20" fmla="*/ 35 w 128"/>
                <a:gd name="T21" fmla="*/ 0 h 128"/>
                <a:gd name="T22" fmla="*/ 10 w 128"/>
                <a:gd name="T23" fmla="*/ 10 h 128"/>
                <a:gd name="T24" fmla="*/ 0 w 128"/>
                <a:gd name="T25" fmla="*/ 35 h 128"/>
                <a:gd name="T26" fmla="*/ 5 w 128"/>
                <a:gd name="T27" fmla="*/ 54 h 128"/>
                <a:gd name="T28" fmla="*/ 6 w 128"/>
                <a:gd name="T29" fmla="*/ 55 h 128"/>
                <a:gd name="T30" fmla="*/ 6 w 128"/>
                <a:gd name="T31" fmla="*/ 55 h 128"/>
                <a:gd name="T32" fmla="*/ 5 w 128"/>
                <a:gd name="T33" fmla="*/ 64 h 128"/>
                <a:gd name="T34" fmla="*/ 10 w 128"/>
                <a:gd name="T35" fmla="*/ 87 h 128"/>
                <a:gd name="T36" fmla="*/ 22 w 128"/>
                <a:gd name="T37" fmla="*/ 106 h 128"/>
                <a:gd name="T38" fmla="*/ 41 w 128"/>
                <a:gd name="T39" fmla="*/ 118 h 128"/>
                <a:gd name="T40" fmla="*/ 73 w 128"/>
                <a:gd name="T41" fmla="*/ 122 h 128"/>
                <a:gd name="T42" fmla="*/ 73 w 128"/>
                <a:gd name="T43" fmla="*/ 122 h 128"/>
                <a:gd name="T44" fmla="*/ 74 w 128"/>
                <a:gd name="T45" fmla="*/ 123 h 128"/>
                <a:gd name="T46" fmla="*/ 93 w 128"/>
                <a:gd name="T47" fmla="*/ 128 h 128"/>
                <a:gd name="T48" fmla="*/ 118 w 128"/>
                <a:gd name="T49" fmla="*/ 118 h 128"/>
                <a:gd name="T50" fmla="*/ 128 w 128"/>
                <a:gd name="T51" fmla="*/ 93 h 128"/>
                <a:gd name="T52" fmla="*/ 123 w 128"/>
                <a:gd name="T53" fmla="*/ 74 h 128"/>
                <a:gd name="T54" fmla="*/ 93 w 128"/>
                <a:gd name="T55" fmla="*/ 123 h 128"/>
                <a:gd name="T56" fmla="*/ 75 w 128"/>
                <a:gd name="T57" fmla="*/ 118 h 128"/>
                <a:gd name="T58" fmla="*/ 74 w 128"/>
                <a:gd name="T59" fmla="*/ 118 h 128"/>
                <a:gd name="T60" fmla="*/ 73 w 128"/>
                <a:gd name="T61" fmla="*/ 118 h 128"/>
                <a:gd name="T62" fmla="*/ 64 w 128"/>
                <a:gd name="T63" fmla="*/ 119 h 128"/>
                <a:gd name="T64" fmla="*/ 25 w 128"/>
                <a:gd name="T65" fmla="*/ 103 h 128"/>
                <a:gd name="T66" fmla="*/ 9 w 128"/>
                <a:gd name="T67" fmla="*/ 64 h 128"/>
                <a:gd name="T68" fmla="*/ 10 w 128"/>
                <a:gd name="T69" fmla="*/ 55 h 128"/>
                <a:gd name="T70" fmla="*/ 10 w 128"/>
                <a:gd name="T71" fmla="*/ 54 h 128"/>
                <a:gd name="T72" fmla="*/ 10 w 128"/>
                <a:gd name="T73" fmla="*/ 53 h 128"/>
                <a:gd name="T74" fmla="*/ 5 w 128"/>
                <a:gd name="T75" fmla="*/ 35 h 128"/>
                <a:gd name="T76" fmla="*/ 35 w 128"/>
                <a:gd name="T77" fmla="*/ 5 h 128"/>
                <a:gd name="T78" fmla="*/ 53 w 128"/>
                <a:gd name="T79" fmla="*/ 10 h 128"/>
                <a:gd name="T80" fmla="*/ 54 w 128"/>
                <a:gd name="T81" fmla="*/ 10 h 128"/>
                <a:gd name="T82" fmla="*/ 55 w 128"/>
                <a:gd name="T83" fmla="*/ 10 h 128"/>
                <a:gd name="T84" fmla="*/ 64 w 128"/>
                <a:gd name="T85" fmla="*/ 9 h 128"/>
                <a:gd name="T86" fmla="*/ 103 w 128"/>
                <a:gd name="T87" fmla="*/ 25 h 128"/>
                <a:gd name="T88" fmla="*/ 119 w 128"/>
                <a:gd name="T89" fmla="*/ 64 h 128"/>
                <a:gd name="T90" fmla="*/ 118 w 128"/>
                <a:gd name="T91" fmla="*/ 73 h 128"/>
                <a:gd name="T92" fmla="*/ 118 w 128"/>
                <a:gd name="T93" fmla="*/ 74 h 128"/>
                <a:gd name="T94" fmla="*/ 118 w 128"/>
                <a:gd name="T95" fmla="*/ 75 h 128"/>
                <a:gd name="T96" fmla="*/ 123 w 128"/>
                <a:gd name="T97" fmla="*/ 93 h 128"/>
                <a:gd name="T98" fmla="*/ 93 w 128"/>
                <a:gd name="T9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123" y="74"/>
                  </a:moveTo>
                  <a:cubicBezTo>
                    <a:pt x="122" y="73"/>
                    <a:pt x="122" y="73"/>
                    <a:pt x="122" y="73"/>
                  </a:cubicBezTo>
                  <a:cubicBezTo>
                    <a:pt x="122" y="73"/>
                    <a:pt x="122" y="73"/>
                    <a:pt x="122" y="73"/>
                  </a:cubicBezTo>
                  <a:cubicBezTo>
                    <a:pt x="123" y="70"/>
                    <a:pt x="123" y="67"/>
                    <a:pt x="123" y="64"/>
                  </a:cubicBezTo>
                  <a:cubicBezTo>
                    <a:pt x="123" y="56"/>
                    <a:pt x="121" y="48"/>
                    <a:pt x="118" y="41"/>
                  </a:cubicBezTo>
                  <a:cubicBezTo>
                    <a:pt x="115" y="34"/>
                    <a:pt x="111" y="28"/>
                    <a:pt x="106" y="22"/>
                  </a:cubicBezTo>
                  <a:cubicBezTo>
                    <a:pt x="100" y="17"/>
                    <a:pt x="94" y="13"/>
                    <a:pt x="87" y="10"/>
                  </a:cubicBezTo>
                  <a:cubicBezTo>
                    <a:pt x="77" y="5"/>
                    <a:pt x="66" y="4"/>
                    <a:pt x="55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2"/>
                    <a:pt x="42" y="0"/>
                    <a:pt x="35" y="0"/>
                  </a:cubicBezTo>
                  <a:cubicBezTo>
                    <a:pt x="26" y="0"/>
                    <a:pt x="17" y="4"/>
                    <a:pt x="10" y="10"/>
                  </a:cubicBezTo>
                  <a:cubicBezTo>
                    <a:pt x="4" y="17"/>
                    <a:pt x="0" y="26"/>
                    <a:pt x="0" y="35"/>
                  </a:cubicBezTo>
                  <a:cubicBezTo>
                    <a:pt x="0" y="42"/>
                    <a:pt x="2" y="49"/>
                    <a:pt x="5" y="54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5" y="58"/>
                    <a:pt x="5" y="61"/>
                    <a:pt x="5" y="64"/>
                  </a:cubicBezTo>
                  <a:cubicBezTo>
                    <a:pt x="5" y="72"/>
                    <a:pt x="6" y="80"/>
                    <a:pt x="10" y="87"/>
                  </a:cubicBezTo>
                  <a:cubicBezTo>
                    <a:pt x="13" y="94"/>
                    <a:pt x="17" y="100"/>
                    <a:pt x="22" y="106"/>
                  </a:cubicBezTo>
                  <a:cubicBezTo>
                    <a:pt x="28" y="111"/>
                    <a:pt x="34" y="115"/>
                    <a:pt x="41" y="118"/>
                  </a:cubicBezTo>
                  <a:cubicBezTo>
                    <a:pt x="51" y="123"/>
                    <a:pt x="62" y="124"/>
                    <a:pt x="73" y="122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9" y="126"/>
                    <a:pt x="86" y="128"/>
                    <a:pt x="93" y="128"/>
                  </a:cubicBezTo>
                  <a:cubicBezTo>
                    <a:pt x="102" y="128"/>
                    <a:pt x="111" y="124"/>
                    <a:pt x="118" y="118"/>
                  </a:cubicBezTo>
                  <a:cubicBezTo>
                    <a:pt x="124" y="111"/>
                    <a:pt x="128" y="102"/>
                    <a:pt x="128" y="93"/>
                  </a:cubicBezTo>
                  <a:cubicBezTo>
                    <a:pt x="128" y="86"/>
                    <a:pt x="126" y="79"/>
                    <a:pt x="123" y="74"/>
                  </a:cubicBezTo>
                  <a:close/>
                  <a:moveTo>
                    <a:pt x="93" y="123"/>
                  </a:moveTo>
                  <a:cubicBezTo>
                    <a:pt x="86" y="123"/>
                    <a:pt x="80" y="122"/>
                    <a:pt x="75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0" y="118"/>
                    <a:pt x="67" y="119"/>
                    <a:pt x="64" y="119"/>
                  </a:cubicBezTo>
                  <a:cubicBezTo>
                    <a:pt x="49" y="119"/>
                    <a:pt x="36" y="113"/>
                    <a:pt x="25" y="103"/>
                  </a:cubicBezTo>
                  <a:cubicBezTo>
                    <a:pt x="15" y="92"/>
                    <a:pt x="9" y="79"/>
                    <a:pt x="9" y="64"/>
                  </a:cubicBezTo>
                  <a:cubicBezTo>
                    <a:pt x="9" y="61"/>
                    <a:pt x="10" y="58"/>
                    <a:pt x="10" y="55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6" y="48"/>
                    <a:pt x="5" y="42"/>
                    <a:pt x="5" y="35"/>
                  </a:cubicBezTo>
                  <a:cubicBezTo>
                    <a:pt x="5" y="18"/>
                    <a:pt x="18" y="5"/>
                    <a:pt x="35" y="5"/>
                  </a:cubicBezTo>
                  <a:cubicBezTo>
                    <a:pt x="42" y="5"/>
                    <a:pt x="48" y="6"/>
                    <a:pt x="53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9"/>
                    <a:pt x="64" y="9"/>
                  </a:cubicBezTo>
                  <a:cubicBezTo>
                    <a:pt x="79" y="9"/>
                    <a:pt x="92" y="15"/>
                    <a:pt x="103" y="25"/>
                  </a:cubicBezTo>
                  <a:cubicBezTo>
                    <a:pt x="113" y="36"/>
                    <a:pt x="119" y="49"/>
                    <a:pt x="119" y="64"/>
                  </a:cubicBezTo>
                  <a:cubicBezTo>
                    <a:pt x="119" y="67"/>
                    <a:pt x="118" y="70"/>
                    <a:pt x="118" y="73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22" y="80"/>
                    <a:pt x="123" y="86"/>
                    <a:pt x="123" y="93"/>
                  </a:cubicBezTo>
                  <a:cubicBezTo>
                    <a:pt x="123" y="110"/>
                    <a:pt x="110" y="123"/>
                    <a:pt x="93" y="1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1654" y="2984"/>
              <a:ext cx="132" cy="170"/>
            </a:xfrm>
            <a:custGeom>
              <a:avLst/>
              <a:gdLst>
                <a:gd name="T0" fmla="*/ 28 w 56"/>
                <a:gd name="T1" fmla="*/ 32 h 72"/>
                <a:gd name="T2" fmla="*/ 12 w 56"/>
                <a:gd name="T3" fmla="*/ 27 h 72"/>
                <a:gd name="T4" fmla="*/ 7 w 56"/>
                <a:gd name="T5" fmla="*/ 18 h 72"/>
                <a:gd name="T6" fmla="*/ 12 w 56"/>
                <a:gd name="T7" fmla="*/ 9 h 72"/>
                <a:gd name="T8" fmla="*/ 28 w 56"/>
                <a:gd name="T9" fmla="*/ 4 h 72"/>
                <a:gd name="T10" fmla="*/ 44 w 56"/>
                <a:gd name="T11" fmla="*/ 9 h 72"/>
                <a:gd name="T12" fmla="*/ 49 w 56"/>
                <a:gd name="T13" fmla="*/ 16 h 72"/>
                <a:gd name="T14" fmla="*/ 49 w 56"/>
                <a:gd name="T15" fmla="*/ 16 h 72"/>
                <a:gd name="T16" fmla="*/ 49 w 56"/>
                <a:gd name="T17" fmla="*/ 18 h 72"/>
                <a:gd name="T18" fmla="*/ 52 w 56"/>
                <a:gd name="T19" fmla="*/ 20 h 72"/>
                <a:gd name="T20" fmla="*/ 54 w 56"/>
                <a:gd name="T21" fmla="*/ 18 h 72"/>
                <a:gd name="T22" fmla="*/ 54 w 56"/>
                <a:gd name="T23" fmla="*/ 17 h 72"/>
                <a:gd name="T24" fmla="*/ 28 w 56"/>
                <a:gd name="T25" fmla="*/ 0 h 72"/>
                <a:gd name="T26" fmla="*/ 2 w 56"/>
                <a:gd name="T27" fmla="*/ 18 h 72"/>
                <a:gd name="T28" fmla="*/ 28 w 56"/>
                <a:gd name="T29" fmla="*/ 36 h 72"/>
                <a:gd name="T30" fmla="*/ 38 w 56"/>
                <a:gd name="T31" fmla="*/ 38 h 72"/>
                <a:gd name="T32" fmla="*/ 45 w 56"/>
                <a:gd name="T33" fmla="*/ 42 h 72"/>
                <a:gd name="T34" fmla="*/ 52 w 56"/>
                <a:gd name="T35" fmla="*/ 52 h 72"/>
                <a:gd name="T36" fmla="*/ 45 w 56"/>
                <a:gd name="T37" fmla="*/ 63 h 72"/>
                <a:gd name="T38" fmla="*/ 38 w 56"/>
                <a:gd name="T39" fmla="*/ 66 h 72"/>
                <a:gd name="T40" fmla="*/ 18 w 56"/>
                <a:gd name="T41" fmla="*/ 66 h 72"/>
                <a:gd name="T42" fmla="*/ 11 w 56"/>
                <a:gd name="T43" fmla="*/ 63 h 72"/>
                <a:gd name="T44" fmla="*/ 4 w 56"/>
                <a:gd name="T45" fmla="*/ 52 h 72"/>
                <a:gd name="T46" fmla="*/ 2 w 56"/>
                <a:gd name="T47" fmla="*/ 50 h 72"/>
                <a:gd name="T48" fmla="*/ 0 w 56"/>
                <a:gd name="T49" fmla="*/ 52 h 72"/>
                <a:gd name="T50" fmla="*/ 28 w 56"/>
                <a:gd name="T51" fmla="*/ 72 h 72"/>
                <a:gd name="T52" fmla="*/ 56 w 56"/>
                <a:gd name="T53" fmla="*/ 52 h 72"/>
                <a:gd name="T54" fmla="*/ 28 w 56"/>
                <a:gd name="T55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72">
                  <a:moveTo>
                    <a:pt x="28" y="32"/>
                  </a:moveTo>
                  <a:cubicBezTo>
                    <a:pt x="22" y="32"/>
                    <a:pt x="16" y="30"/>
                    <a:pt x="12" y="27"/>
                  </a:cubicBezTo>
                  <a:cubicBezTo>
                    <a:pt x="10" y="25"/>
                    <a:pt x="7" y="22"/>
                    <a:pt x="7" y="18"/>
                  </a:cubicBezTo>
                  <a:cubicBezTo>
                    <a:pt x="7" y="13"/>
                    <a:pt x="10" y="10"/>
                    <a:pt x="12" y="9"/>
                  </a:cubicBezTo>
                  <a:cubicBezTo>
                    <a:pt x="16" y="6"/>
                    <a:pt x="22" y="4"/>
                    <a:pt x="28" y="4"/>
                  </a:cubicBezTo>
                  <a:cubicBezTo>
                    <a:pt x="34" y="4"/>
                    <a:pt x="40" y="6"/>
                    <a:pt x="44" y="9"/>
                  </a:cubicBezTo>
                  <a:cubicBezTo>
                    <a:pt x="46" y="10"/>
                    <a:pt x="49" y="13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9"/>
                    <a:pt x="50" y="20"/>
                    <a:pt x="52" y="20"/>
                  </a:cubicBezTo>
                  <a:cubicBezTo>
                    <a:pt x="53" y="20"/>
                    <a:pt x="54" y="19"/>
                    <a:pt x="54" y="18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8"/>
                    <a:pt x="42" y="0"/>
                    <a:pt x="28" y="0"/>
                  </a:cubicBezTo>
                  <a:cubicBezTo>
                    <a:pt x="14" y="0"/>
                    <a:pt x="2" y="8"/>
                    <a:pt x="2" y="18"/>
                  </a:cubicBezTo>
                  <a:cubicBezTo>
                    <a:pt x="2" y="28"/>
                    <a:pt x="14" y="36"/>
                    <a:pt x="28" y="36"/>
                  </a:cubicBezTo>
                  <a:cubicBezTo>
                    <a:pt x="31" y="36"/>
                    <a:pt x="35" y="37"/>
                    <a:pt x="38" y="38"/>
                  </a:cubicBezTo>
                  <a:cubicBezTo>
                    <a:pt x="41" y="39"/>
                    <a:pt x="43" y="40"/>
                    <a:pt x="45" y="42"/>
                  </a:cubicBezTo>
                  <a:cubicBezTo>
                    <a:pt x="48" y="44"/>
                    <a:pt x="52" y="47"/>
                    <a:pt x="52" y="52"/>
                  </a:cubicBezTo>
                  <a:cubicBezTo>
                    <a:pt x="52" y="57"/>
                    <a:pt x="48" y="61"/>
                    <a:pt x="45" y="63"/>
                  </a:cubicBezTo>
                  <a:cubicBezTo>
                    <a:pt x="43" y="64"/>
                    <a:pt x="41" y="66"/>
                    <a:pt x="38" y="66"/>
                  </a:cubicBezTo>
                  <a:cubicBezTo>
                    <a:pt x="32" y="68"/>
                    <a:pt x="24" y="68"/>
                    <a:pt x="18" y="66"/>
                  </a:cubicBezTo>
                  <a:cubicBezTo>
                    <a:pt x="15" y="66"/>
                    <a:pt x="13" y="64"/>
                    <a:pt x="11" y="63"/>
                  </a:cubicBezTo>
                  <a:cubicBezTo>
                    <a:pt x="8" y="61"/>
                    <a:pt x="4" y="57"/>
                    <a:pt x="4" y="52"/>
                  </a:cubicBezTo>
                  <a:cubicBezTo>
                    <a:pt x="4" y="51"/>
                    <a:pt x="3" y="50"/>
                    <a:pt x="2" y="50"/>
                  </a:cubicBezTo>
                  <a:cubicBezTo>
                    <a:pt x="1" y="50"/>
                    <a:pt x="0" y="51"/>
                    <a:pt x="0" y="52"/>
                  </a:cubicBezTo>
                  <a:cubicBezTo>
                    <a:pt x="0" y="63"/>
                    <a:pt x="12" y="72"/>
                    <a:pt x="28" y="72"/>
                  </a:cubicBezTo>
                  <a:cubicBezTo>
                    <a:pt x="44" y="72"/>
                    <a:pt x="56" y="63"/>
                    <a:pt x="56" y="52"/>
                  </a:cubicBezTo>
                  <a:cubicBezTo>
                    <a:pt x="56" y="41"/>
                    <a:pt x="43" y="32"/>
                    <a:pt x="28" y="3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998" y="2918"/>
              <a:ext cx="232" cy="303"/>
            </a:xfrm>
            <a:custGeom>
              <a:avLst/>
              <a:gdLst>
                <a:gd name="T0" fmla="*/ 98 w 98"/>
                <a:gd name="T1" fmla="*/ 110 h 128"/>
                <a:gd name="T2" fmla="*/ 80 w 98"/>
                <a:gd name="T3" fmla="*/ 92 h 128"/>
                <a:gd name="T4" fmla="*/ 49 w 98"/>
                <a:gd name="T5" fmla="*/ 92 h 128"/>
                <a:gd name="T6" fmla="*/ 40 w 98"/>
                <a:gd name="T7" fmla="*/ 88 h 128"/>
                <a:gd name="T8" fmla="*/ 36 w 98"/>
                <a:gd name="T9" fmla="*/ 78 h 128"/>
                <a:gd name="T10" fmla="*/ 36 w 98"/>
                <a:gd name="T11" fmla="*/ 68 h 128"/>
                <a:gd name="T12" fmla="*/ 80 w 98"/>
                <a:gd name="T13" fmla="*/ 68 h 128"/>
                <a:gd name="T14" fmla="*/ 98 w 98"/>
                <a:gd name="T15" fmla="*/ 50 h 128"/>
                <a:gd name="T16" fmla="*/ 80 w 98"/>
                <a:gd name="T17" fmla="*/ 32 h 128"/>
                <a:gd name="T18" fmla="*/ 36 w 98"/>
                <a:gd name="T19" fmla="*/ 32 h 128"/>
                <a:gd name="T20" fmla="*/ 36 w 98"/>
                <a:gd name="T21" fmla="*/ 18 h 128"/>
                <a:gd name="T22" fmla="*/ 18 w 98"/>
                <a:gd name="T23" fmla="*/ 0 h 128"/>
                <a:gd name="T24" fmla="*/ 0 w 98"/>
                <a:gd name="T25" fmla="*/ 18 h 128"/>
                <a:gd name="T26" fmla="*/ 0 w 98"/>
                <a:gd name="T27" fmla="*/ 78 h 128"/>
                <a:gd name="T28" fmla="*/ 4 w 98"/>
                <a:gd name="T29" fmla="*/ 98 h 128"/>
                <a:gd name="T30" fmla="*/ 14 w 98"/>
                <a:gd name="T31" fmla="*/ 113 h 128"/>
                <a:gd name="T32" fmla="*/ 30 w 98"/>
                <a:gd name="T33" fmla="*/ 124 h 128"/>
                <a:gd name="T34" fmla="*/ 49 w 98"/>
                <a:gd name="T35" fmla="*/ 128 h 128"/>
                <a:gd name="T36" fmla="*/ 80 w 98"/>
                <a:gd name="T37" fmla="*/ 128 h 128"/>
                <a:gd name="T38" fmla="*/ 98 w 98"/>
                <a:gd name="T39" fmla="*/ 110 h 128"/>
                <a:gd name="T40" fmla="*/ 80 w 98"/>
                <a:gd name="T41" fmla="*/ 123 h 128"/>
                <a:gd name="T42" fmla="*/ 49 w 98"/>
                <a:gd name="T43" fmla="*/ 123 h 128"/>
                <a:gd name="T44" fmla="*/ 18 w 98"/>
                <a:gd name="T45" fmla="*/ 110 h 128"/>
                <a:gd name="T46" fmla="*/ 4 w 98"/>
                <a:gd name="T47" fmla="*/ 78 h 128"/>
                <a:gd name="T48" fmla="*/ 4 w 98"/>
                <a:gd name="T49" fmla="*/ 18 h 128"/>
                <a:gd name="T50" fmla="*/ 18 w 98"/>
                <a:gd name="T51" fmla="*/ 5 h 128"/>
                <a:gd name="T52" fmla="*/ 31 w 98"/>
                <a:gd name="T53" fmla="*/ 18 h 128"/>
                <a:gd name="T54" fmla="*/ 31 w 98"/>
                <a:gd name="T55" fmla="*/ 36 h 128"/>
                <a:gd name="T56" fmla="*/ 80 w 98"/>
                <a:gd name="T57" fmla="*/ 36 h 128"/>
                <a:gd name="T58" fmla="*/ 94 w 98"/>
                <a:gd name="T59" fmla="*/ 50 h 128"/>
                <a:gd name="T60" fmla="*/ 80 w 98"/>
                <a:gd name="T61" fmla="*/ 63 h 128"/>
                <a:gd name="T62" fmla="*/ 31 w 98"/>
                <a:gd name="T63" fmla="*/ 63 h 128"/>
                <a:gd name="T64" fmla="*/ 31 w 98"/>
                <a:gd name="T65" fmla="*/ 78 h 128"/>
                <a:gd name="T66" fmla="*/ 37 w 98"/>
                <a:gd name="T67" fmla="*/ 91 h 128"/>
                <a:gd name="T68" fmla="*/ 49 w 98"/>
                <a:gd name="T69" fmla="*/ 96 h 128"/>
                <a:gd name="T70" fmla="*/ 80 w 98"/>
                <a:gd name="T71" fmla="*/ 96 h 128"/>
                <a:gd name="T72" fmla="*/ 94 w 98"/>
                <a:gd name="T73" fmla="*/ 110 h 128"/>
                <a:gd name="T74" fmla="*/ 80 w 98"/>
                <a:gd name="T7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" h="128">
                  <a:moveTo>
                    <a:pt x="98" y="110"/>
                  </a:moveTo>
                  <a:cubicBezTo>
                    <a:pt x="98" y="100"/>
                    <a:pt x="90" y="92"/>
                    <a:pt x="8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5" y="92"/>
                    <a:pt x="41" y="89"/>
                    <a:pt x="40" y="88"/>
                  </a:cubicBezTo>
                  <a:cubicBezTo>
                    <a:pt x="38" y="86"/>
                    <a:pt x="36" y="83"/>
                    <a:pt x="36" y="7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90" y="68"/>
                    <a:pt x="98" y="60"/>
                    <a:pt x="98" y="50"/>
                  </a:cubicBezTo>
                  <a:cubicBezTo>
                    <a:pt x="98" y="40"/>
                    <a:pt x="90" y="32"/>
                    <a:pt x="8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5"/>
                    <a:pt x="1" y="92"/>
                    <a:pt x="4" y="98"/>
                  </a:cubicBezTo>
                  <a:cubicBezTo>
                    <a:pt x="6" y="104"/>
                    <a:pt x="10" y="109"/>
                    <a:pt x="14" y="113"/>
                  </a:cubicBezTo>
                  <a:cubicBezTo>
                    <a:pt x="19" y="118"/>
                    <a:pt x="24" y="122"/>
                    <a:pt x="30" y="124"/>
                  </a:cubicBezTo>
                  <a:cubicBezTo>
                    <a:pt x="36" y="127"/>
                    <a:pt x="43" y="128"/>
                    <a:pt x="49" y="128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90" y="128"/>
                    <a:pt x="98" y="120"/>
                    <a:pt x="98" y="110"/>
                  </a:cubicBezTo>
                  <a:close/>
                  <a:moveTo>
                    <a:pt x="80" y="123"/>
                  </a:moveTo>
                  <a:cubicBezTo>
                    <a:pt x="49" y="123"/>
                    <a:pt x="49" y="123"/>
                    <a:pt x="49" y="123"/>
                  </a:cubicBezTo>
                  <a:cubicBezTo>
                    <a:pt x="37" y="123"/>
                    <a:pt x="26" y="119"/>
                    <a:pt x="18" y="110"/>
                  </a:cubicBezTo>
                  <a:cubicBezTo>
                    <a:pt x="9" y="102"/>
                    <a:pt x="4" y="90"/>
                    <a:pt x="4" y="7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1"/>
                    <a:pt x="10" y="5"/>
                    <a:pt x="18" y="5"/>
                  </a:cubicBezTo>
                  <a:cubicBezTo>
                    <a:pt x="25" y="5"/>
                    <a:pt x="31" y="11"/>
                    <a:pt x="31" y="18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8" y="36"/>
                    <a:pt x="94" y="42"/>
                    <a:pt x="94" y="50"/>
                  </a:cubicBezTo>
                  <a:cubicBezTo>
                    <a:pt x="94" y="57"/>
                    <a:pt x="88" y="63"/>
                    <a:pt x="80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85"/>
                    <a:pt x="35" y="89"/>
                    <a:pt x="37" y="91"/>
                  </a:cubicBezTo>
                  <a:cubicBezTo>
                    <a:pt x="39" y="93"/>
                    <a:pt x="43" y="96"/>
                    <a:pt x="49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94" y="103"/>
                    <a:pt x="94" y="110"/>
                  </a:cubicBezTo>
                  <a:cubicBezTo>
                    <a:pt x="94" y="117"/>
                    <a:pt x="88" y="123"/>
                    <a:pt x="80" y="1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433" y="2918"/>
              <a:ext cx="152" cy="303"/>
            </a:xfrm>
            <a:custGeom>
              <a:avLst/>
              <a:gdLst>
                <a:gd name="T0" fmla="*/ 62 w 64"/>
                <a:gd name="T1" fmla="*/ 50 h 128"/>
                <a:gd name="T2" fmla="*/ 60 w 64"/>
                <a:gd name="T3" fmla="*/ 48 h 128"/>
                <a:gd name="T4" fmla="*/ 43 w 64"/>
                <a:gd name="T5" fmla="*/ 48 h 128"/>
                <a:gd name="T6" fmla="*/ 43 w 64"/>
                <a:gd name="T7" fmla="*/ 30 h 128"/>
                <a:gd name="T8" fmla="*/ 46 w 64"/>
                <a:gd name="T9" fmla="*/ 27 h 128"/>
                <a:gd name="T10" fmla="*/ 62 w 64"/>
                <a:gd name="T11" fmla="*/ 27 h 128"/>
                <a:gd name="T12" fmla="*/ 64 w 64"/>
                <a:gd name="T13" fmla="*/ 25 h 128"/>
                <a:gd name="T14" fmla="*/ 64 w 64"/>
                <a:gd name="T15" fmla="*/ 2 h 128"/>
                <a:gd name="T16" fmla="*/ 62 w 64"/>
                <a:gd name="T17" fmla="*/ 0 h 128"/>
                <a:gd name="T18" fmla="*/ 38 w 64"/>
                <a:gd name="T19" fmla="*/ 0 h 128"/>
                <a:gd name="T20" fmla="*/ 21 w 64"/>
                <a:gd name="T21" fmla="*/ 8 h 128"/>
                <a:gd name="T22" fmla="*/ 14 w 64"/>
                <a:gd name="T23" fmla="*/ 26 h 128"/>
                <a:gd name="T24" fmla="*/ 14 w 64"/>
                <a:gd name="T25" fmla="*/ 48 h 128"/>
                <a:gd name="T26" fmla="*/ 2 w 64"/>
                <a:gd name="T27" fmla="*/ 48 h 128"/>
                <a:gd name="T28" fmla="*/ 0 w 64"/>
                <a:gd name="T29" fmla="*/ 50 h 128"/>
                <a:gd name="T30" fmla="*/ 0 w 64"/>
                <a:gd name="T31" fmla="*/ 73 h 128"/>
                <a:gd name="T32" fmla="*/ 2 w 64"/>
                <a:gd name="T33" fmla="*/ 75 h 128"/>
                <a:gd name="T34" fmla="*/ 14 w 64"/>
                <a:gd name="T35" fmla="*/ 75 h 128"/>
                <a:gd name="T36" fmla="*/ 14 w 64"/>
                <a:gd name="T37" fmla="*/ 126 h 128"/>
                <a:gd name="T38" fmla="*/ 16 w 64"/>
                <a:gd name="T39" fmla="*/ 128 h 128"/>
                <a:gd name="T40" fmla="*/ 41 w 64"/>
                <a:gd name="T41" fmla="*/ 128 h 128"/>
                <a:gd name="T42" fmla="*/ 43 w 64"/>
                <a:gd name="T43" fmla="*/ 126 h 128"/>
                <a:gd name="T44" fmla="*/ 43 w 64"/>
                <a:gd name="T45" fmla="*/ 72 h 128"/>
                <a:gd name="T46" fmla="*/ 57 w 64"/>
                <a:gd name="T47" fmla="*/ 72 h 128"/>
                <a:gd name="T48" fmla="*/ 59 w 64"/>
                <a:gd name="T49" fmla="*/ 71 h 128"/>
                <a:gd name="T50" fmla="*/ 62 w 64"/>
                <a:gd name="T51" fmla="*/ 51 h 128"/>
                <a:gd name="T52" fmla="*/ 62 w 64"/>
                <a:gd name="T53" fmla="*/ 50 h 128"/>
                <a:gd name="T54" fmla="*/ 55 w 64"/>
                <a:gd name="T55" fmla="*/ 68 h 128"/>
                <a:gd name="T56" fmla="*/ 39 w 64"/>
                <a:gd name="T57" fmla="*/ 68 h 128"/>
                <a:gd name="T58" fmla="*/ 39 w 64"/>
                <a:gd name="T59" fmla="*/ 123 h 128"/>
                <a:gd name="T60" fmla="*/ 19 w 64"/>
                <a:gd name="T61" fmla="*/ 123 h 128"/>
                <a:gd name="T62" fmla="*/ 19 w 64"/>
                <a:gd name="T63" fmla="*/ 71 h 128"/>
                <a:gd name="T64" fmla="*/ 5 w 64"/>
                <a:gd name="T65" fmla="*/ 71 h 128"/>
                <a:gd name="T66" fmla="*/ 5 w 64"/>
                <a:gd name="T67" fmla="*/ 53 h 128"/>
                <a:gd name="T68" fmla="*/ 19 w 64"/>
                <a:gd name="T69" fmla="*/ 53 h 128"/>
                <a:gd name="T70" fmla="*/ 19 w 64"/>
                <a:gd name="T71" fmla="*/ 26 h 128"/>
                <a:gd name="T72" fmla="*/ 24 w 64"/>
                <a:gd name="T73" fmla="*/ 11 h 128"/>
                <a:gd name="T74" fmla="*/ 38 w 64"/>
                <a:gd name="T75" fmla="*/ 5 h 128"/>
                <a:gd name="T76" fmla="*/ 59 w 64"/>
                <a:gd name="T77" fmla="*/ 5 h 128"/>
                <a:gd name="T78" fmla="*/ 59 w 64"/>
                <a:gd name="T79" fmla="*/ 23 h 128"/>
                <a:gd name="T80" fmla="*/ 46 w 64"/>
                <a:gd name="T81" fmla="*/ 23 h 128"/>
                <a:gd name="T82" fmla="*/ 39 w 64"/>
                <a:gd name="T83" fmla="*/ 30 h 128"/>
                <a:gd name="T84" fmla="*/ 39 w 64"/>
                <a:gd name="T85" fmla="*/ 53 h 128"/>
                <a:gd name="T86" fmla="*/ 57 w 64"/>
                <a:gd name="T87" fmla="*/ 53 h 128"/>
                <a:gd name="T88" fmla="*/ 55 w 64"/>
                <a:gd name="T89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128">
                  <a:moveTo>
                    <a:pt x="62" y="50"/>
                  </a:moveTo>
                  <a:cubicBezTo>
                    <a:pt x="62" y="49"/>
                    <a:pt x="61" y="48"/>
                    <a:pt x="60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28"/>
                    <a:pt x="44" y="27"/>
                    <a:pt x="46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7"/>
                    <a:pt x="64" y="26"/>
                    <a:pt x="64" y="25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3" y="0"/>
                    <a:pt x="62" y="0"/>
                  </a:cubicBezTo>
                  <a:cubicBezTo>
                    <a:pt x="62" y="0"/>
                    <a:pt x="38" y="0"/>
                    <a:pt x="38" y="0"/>
                  </a:cubicBezTo>
                  <a:cubicBezTo>
                    <a:pt x="31" y="1"/>
                    <a:pt x="25" y="4"/>
                    <a:pt x="21" y="8"/>
                  </a:cubicBezTo>
                  <a:cubicBezTo>
                    <a:pt x="16" y="13"/>
                    <a:pt x="14" y="19"/>
                    <a:pt x="14" y="26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1" y="75"/>
                    <a:pt x="2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14" y="127"/>
                    <a:pt x="15" y="128"/>
                    <a:pt x="16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2" y="128"/>
                    <a:pt x="43" y="127"/>
                    <a:pt x="43" y="126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8" y="72"/>
                    <a:pt x="59" y="72"/>
                    <a:pt x="59" y="7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2" y="50"/>
                    <a:pt x="62" y="50"/>
                  </a:cubicBezTo>
                  <a:close/>
                  <a:moveTo>
                    <a:pt x="55" y="68"/>
                  </a:moveTo>
                  <a:cubicBezTo>
                    <a:pt x="39" y="68"/>
                    <a:pt x="39" y="68"/>
                    <a:pt x="39" y="68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1"/>
                    <a:pt x="21" y="15"/>
                    <a:pt x="24" y="11"/>
                  </a:cubicBezTo>
                  <a:cubicBezTo>
                    <a:pt x="28" y="7"/>
                    <a:pt x="33" y="5"/>
                    <a:pt x="3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2" y="23"/>
                    <a:pt x="39" y="26"/>
                    <a:pt x="39" y="30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57" y="53"/>
                    <a:pt x="57" y="53"/>
                    <a:pt x="57" y="53"/>
                  </a:cubicBezTo>
                  <a:lnTo>
                    <a:pt x="55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4"/>
            <p:cNvSpPr>
              <a:spLocks noEditPoints="1"/>
            </p:cNvSpPr>
            <p:nvPr/>
          </p:nvSpPr>
          <p:spPr bwMode="auto">
            <a:xfrm>
              <a:off x="7107" y="2311"/>
              <a:ext cx="123" cy="304"/>
            </a:xfrm>
            <a:custGeom>
              <a:avLst/>
              <a:gdLst>
                <a:gd name="T0" fmla="*/ 47 w 52"/>
                <a:gd name="T1" fmla="*/ 72 h 128"/>
                <a:gd name="T2" fmla="*/ 38 w 52"/>
                <a:gd name="T3" fmla="*/ 45 h 128"/>
                <a:gd name="T4" fmla="*/ 38 w 52"/>
                <a:gd name="T5" fmla="*/ 45 h 128"/>
                <a:gd name="T6" fmla="*/ 38 w 52"/>
                <a:gd name="T7" fmla="*/ 44 h 128"/>
                <a:gd name="T8" fmla="*/ 43 w 52"/>
                <a:gd name="T9" fmla="*/ 17 h 128"/>
                <a:gd name="T10" fmla="*/ 39 w 52"/>
                <a:gd name="T11" fmla="*/ 5 h 128"/>
                <a:gd name="T12" fmla="*/ 26 w 52"/>
                <a:gd name="T13" fmla="*/ 0 h 128"/>
                <a:gd name="T14" fmla="*/ 13 w 52"/>
                <a:gd name="T15" fmla="*/ 5 h 128"/>
                <a:gd name="T16" fmla="*/ 9 w 52"/>
                <a:gd name="T17" fmla="*/ 17 h 128"/>
                <a:gd name="T18" fmla="*/ 14 w 52"/>
                <a:gd name="T19" fmla="*/ 44 h 128"/>
                <a:gd name="T20" fmla="*/ 14 w 52"/>
                <a:gd name="T21" fmla="*/ 45 h 128"/>
                <a:gd name="T22" fmla="*/ 14 w 52"/>
                <a:gd name="T23" fmla="*/ 45 h 128"/>
                <a:gd name="T24" fmla="*/ 5 w 52"/>
                <a:gd name="T25" fmla="*/ 72 h 128"/>
                <a:gd name="T26" fmla="*/ 0 w 52"/>
                <a:gd name="T27" fmla="*/ 96 h 128"/>
                <a:gd name="T28" fmla="*/ 9 w 52"/>
                <a:gd name="T29" fmla="*/ 127 h 128"/>
                <a:gd name="T30" fmla="*/ 11 w 52"/>
                <a:gd name="T31" fmla="*/ 128 h 128"/>
                <a:gd name="T32" fmla="*/ 41 w 52"/>
                <a:gd name="T33" fmla="*/ 128 h 128"/>
                <a:gd name="T34" fmla="*/ 42 w 52"/>
                <a:gd name="T35" fmla="*/ 127 h 128"/>
                <a:gd name="T36" fmla="*/ 52 w 52"/>
                <a:gd name="T37" fmla="*/ 96 h 128"/>
                <a:gd name="T38" fmla="*/ 47 w 52"/>
                <a:gd name="T39" fmla="*/ 72 h 128"/>
                <a:gd name="T40" fmla="*/ 14 w 52"/>
                <a:gd name="T41" fmla="*/ 16 h 128"/>
                <a:gd name="T42" fmla="*/ 17 w 52"/>
                <a:gd name="T43" fmla="*/ 9 h 128"/>
                <a:gd name="T44" fmla="*/ 26 w 52"/>
                <a:gd name="T45" fmla="*/ 5 h 128"/>
                <a:gd name="T46" fmla="*/ 26 w 52"/>
                <a:gd name="T47" fmla="*/ 5 h 128"/>
                <a:gd name="T48" fmla="*/ 35 w 52"/>
                <a:gd name="T49" fmla="*/ 9 h 128"/>
                <a:gd name="T50" fmla="*/ 38 w 52"/>
                <a:gd name="T51" fmla="*/ 16 h 128"/>
                <a:gd name="T52" fmla="*/ 35 w 52"/>
                <a:gd name="T53" fmla="*/ 34 h 128"/>
                <a:gd name="T54" fmla="*/ 35 w 52"/>
                <a:gd name="T55" fmla="*/ 35 h 128"/>
                <a:gd name="T56" fmla="*/ 17 w 52"/>
                <a:gd name="T57" fmla="*/ 35 h 128"/>
                <a:gd name="T58" fmla="*/ 17 w 52"/>
                <a:gd name="T59" fmla="*/ 34 h 128"/>
                <a:gd name="T60" fmla="*/ 14 w 52"/>
                <a:gd name="T61" fmla="*/ 16 h 128"/>
                <a:gd name="T62" fmla="*/ 18 w 52"/>
                <a:gd name="T63" fmla="*/ 41 h 128"/>
                <a:gd name="T64" fmla="*/ 18 w 52"/>
                <a:gd name="T65" fmla="*/ 39 h 128"/>
                <a:gd name="T66" fmla="*/ 34 w 52"/>
                <a:gd name="T67" fmla="*/ 39 h 128"/>
                <a:gd name="T68" fmla="*/ 34 w 52"/>
                <a:gd name="T69" fmla="*/ 41 h 128"/>
                <a:gd name="T70" fmla="*/ 33 w 52"/>
                <a:gd name="T71" fmla="*/ 45 h 128"/>
                <a:gd name="T72" fmla="*/ 35 w 52"/>
                <a:gd name="T73" fmla="*/ 50 h 128"/>
                <a:gd name="T74" fmla="*/ 17 w 52"/>
                <a:gd name="T75" fmla="*/ 50 h 128"/>
                <a:gd name="T76" fmla="*/ 19 w 52"/>
                <a:gd name="T77" fmla="*/ 45 h 128"/>
                <a:gd name="T78" fmla="*/ 18 w 52"/>
                <a:gd name="T79" fmla="*/ 41 h 128"/>
                <a:gd name="T80" fmla="*/ 40 w 52"/>
                <a:gd name="T81" fmla="*/ 123 h 128"/>
                <a:gd name="T82" fmla="*/ 40 w 52"/>
                <a:gd name="T83" fmla="*/ 123 h 128"/>
                <a:gd name="T84" fmla="*/ 12 w 52"/>
                <a:gd name="T85" fmla="*/ 123 h 128"/>
                <a:gd name="T86" fmla="*/ 12 w 52"/>
                <a:gd name="T87" fmla="*/ 123 h 128"/>
                <a:gd name="T88" fmla="*/ 7 w 52"/>
                <a:gd name="T89" fmla="*/ 112 h 128"/>
                <a:gd name="T90" fmla="*/ 5 w 52"/>
                <a:gd name="T91" fmla="*/ 96 h 128"/>
                <a:gd name="T92" fmla="*/ 9 w 52"/>
                <a:gd name="T93" fmla="*/ 74 h 128"/>
                <a:gd name="T94" fmla="*/ 15 w 52"/>
                <a:gd name="T95" fmla="*/ 55 h 128"/>
                <a:gd name="T96" fmla="*/ 16 w 52"/>
                <a:gd name="T97" fmla="*/ 54 h 128"/>
                <a:gd name="T98" fmla="*/ 36 w 52"/>
                <a:gd name="T99" fmla="*/ 54 h 128"/>
                <a:gd name="T100" fmla="*/ 37 w 52"/>
                <a:gd name="T101" fmla="*/ 55 h 128"/>
                <a:gd name="T102" fmla="*/ 43 w 52"/>
                <a:gd name="T103" fmla="*/ 74 h 128"/>
                <a:gd name="T104" fmla="*/ 47 w 52"/>
                <a:gd name="T105" fmla="*/ 96 h 128"/>
                <a:gd name="T106" fmla="*/ 45 w 52"/>
                <a:gd name="T107" fmla="*/ 112 h 128"/>
                <a:gd name="T108" fmla="*/ 40 w 52"/>
                <a:gd name="T10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128">
                  <a:moveTo>
                    <a:pt x="47" y="72"/>
                  </a:moveTo>
                  <a:cubicBezTo>
                    <a:pt x="45" y="66"/>
                    <a:pt x="40" y="50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1"/>
                    <a:pt x="42" y="24"/>
                    <a:pt x="43" y="17"/>
                  </a:cubicBezTo>
                  <a:cubicBezTo>
                    <a:pt x="43" y="13"/>
                    <a:pt x="42" y="9"/>
                    <a:pt x="39" y="5"/>
                  </a:cubicBezTo>
                  <a:cubicBezTo>
                    <a:pt x="35" y="2"/>
                    <a:pt x="31" y="0"/>
                    <a:pt x="26" y="0"/>
                  </a:cubicBezTo>
                  <a:cubicBezTo>
                    <a:pt x="21" y="0"/>
                    <a:pt x="17" y="2"/>
                    <a:pt x="13" y="5"/>
                  </a:cubicBezTo>
                  <a:cubicBezTo>
                    <a:pt x="10" y="9"/>
                    <a:pt x="9" y="13"/>
                    <a:pt x="9" y="17"/>
                  </a:cubicBezTo>
                  <a:cubicBezTo>
                    <a:pt x="10" y="24"/>
                    <a:pt x="13" y="41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2" y="50"/>
                    <a:pt x="7" y="66"/>
                    <a:pt x="5" y="72"/>
                  </a:cubicBezTo>
                  <a:cubicBezTo>
                    <a:pt x="2" y="80"/>
                    <a:pt x="0" y="87"/>
                    <a:pt x="0" y="96"/>
                  </a:cubicBezTo>
                  <a:cubicBezTo>
                    <a:pt x="0" y="108"/>
                    <a:pt x="3" y="119"/>
                    <a:pt x="9" y="127"/>
                  </a:cubicBezTo>
                  <a:cubicBezTo>
                    <a:pt x="10" y="128"/>
                    <a:pt x="11" y="128"/>
                    <a:pt x="1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2" y="128"/>
                    <a:pt x="42" y="127"/>
                  </a:cubicBezTo>
                  <a:cubicBezTo>
                    <a:pt x="49" y="120"/>
                    <a:pt x="52" y="108"/>
                    <a:pt x="52" y="96"/>
                  </a:cubicBezTo>
                  <a:cubicBezTo>
                    <a:pt x="52" y="87"/>
                    <a:pt x="50" y="80"/>
                    <a:pt x="47" y="72"/>
                  </a:cubicBezTo>
                  <a:close/>
                  <a:moveTo>
                    <a:pt x="14" y="16"/>
                  </a:moveTo>
                  <a:cubicBezTo>
                    <a:pt x="14" y="13"/>
                    <a:pt x="15" y="11"/>
                    <a:pt x="17" y="9"/>
                  </a:cubicBezTo>
                  <a:cubicBezTo>
                    <a:pt x="19" y="6"/>
                    <a:pt x="22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0" y="5"/>
                    <a:pt x="33" y="6"/>
                    <a:pt x="35" y="9"/>
                  </a:cubicBezTo>
                  <a:cubicBezTo>
                    <a:pt x="37" y="11"/>
                    <a:pt x="38" y="13"/>
                    <a:pt x="38" y="16"/>
                  </a:cubicBezTo>
                  <a:cubicBezTo>
                    <a:pt x="38" y="19"/>
                    <a:pt x="37" y="25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5" y="25"/>
                    <a:pt x="14" y="19"/>
                    <a:pt x="14" y="16"/>
                  </a:cubicBezTo>
                  <a:close/>
                  <a:moveTo>
                    <a:pt x="18" y="41"/>
                  </a:moveTo>
                  <a:cubicBezTo>
                    <a:pt x="18" y="39"/>
                    <a:pt x="18" y="39"/>
                    <a:pt x="18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3"/>
                    <a:pt x="33" y="44"/>
                    <a:pt x="33" y="45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8" y="43"/>
                    <a:pt x="18" y="41"/>
                  </a:cubicBezTo>
                  <a:close/>
                  <a:moveTo>
                    <a:pt x="40" y="123"/>
                  </a:moveTo>
                  <a:cubicBezTo>
                    <a:pt x="40" y="123"/>
                    <a:pt x="40" y="123"/>
                    <a:pt x="40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0" y="120"/>
                    <a:pt x="8" y="116"/>
                    <a:pt x="7" y="112"/>
                  </a:cubicBezTo>
                  <a:cubicBezTo>
                    <a:pt x="5" y="107"/>
                    <a:pt x="5" y="102"/>
                    <a:pt x="5" y="96"/>
                  </a:cubicBezTo>
                  <a:cubicBezTo>
                    <a:pt x="5" y="88"/>
                    <a:pt x="6" y="81"/>
                    <a:pt x="9" y="74"/>
                  </a:cubicBezTo>
                  <a:cubicBezTo>
                    <a:pt x="10" y="71"/>
                    <a:pt x="12" y="65"/>
                    <a:pt x="15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40" y="65"/>
                    <a:pt x="42" y="71"/>
                    <a:pt x="43" y="74"/>
                  </a:cubicBezTo>
                  <a:cubicBezTo>
                    <a:pt x="46" y="81"/>
                    <a:pt x="47" y="88"/>
                    <a:pt x="47" y="96"/>
                  </a:cubicBezTo>
                  <a:cubicBezTo>
                    <a:pt x="47" y="102"/>
                    <a:pt x="47" y="107"/>
                    <a:pt x="45" y="112"/>
                  </a:cubicBezTo>
                  <a:cubicBezTo>
                    <a:pt x="44" y="116"/>
                    <a:pt x="42" y="120"/>
                    <a:pt x="40" y="1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6412" y="2311"/>
              <a:ext cx="317" cy="304"/>
            </a:xfrm>
            <a:custGeom>
              <a:avLst/>
              <a:gdLst>
                <a:gd name="T0" fmla="*/ 45 w 134"/>
                <a:gd name="T1" fmla="*/ 102 h 128"/>
                <a:gd name="T2" fmla="*/ 72 w 134"/>
                <a:gd name="T3" fmla="*/ 104 h 128"/>
                <a:gd name="T4" fmla="*/ 72 w 134"/>
                <a:gd name="T5" fmla="*/ 104 h 128"/>
                <a:gd name="T6" fmla="*/ 84 w 134"/>
                <a:gd name="T7" fmla="*/ 103 h 128"/>
                <a:gd name="T8" fmla="*/ 111 w 134"/>
                <a:gd name="T9" fmla="*/ 87 h 128"/>
                <a:gd name="T10" fmla="*/ 114 w 134"/>
                <a:gd name="T11" fmla="*/ 14 h 128"/>
                <a:gd name="T12" fmla="*/ 81 w 134"/>
                <a:gd name="T13" fmla="*/ 0 h 128"/>
                <a:gd name="T14" fmla="*/ 41 w 134"/>
                <a:gd name="T15" fmla="*/ 17 h 128"/>
                <a:gd name="T16" fmla="*/ 25 w 134"/>
                <a:gd name="T17" fmla="*/ 44 h 128"/>
                <a:gd name="T18" fmla="*/ 26 w 134"/>
                <a:gd name="T19" fmla="*/ 83 h 128"/>
                <a:gd name="T20" fmla="*/ 26 w 134"/>
                <a:gd name="T21" fmla="*/ 83 h 128"/>
                <a:gd name="T22" fmla="*/ 1 w 134"/>
                <a:gd name="T23" fmla="*/ 108 h 128"/>
                <a:gd name="T24" fmla="*/ 0 w 134"/>
                <a:gd name="T25" fmla="*/ 110 h 128"/>
                <a:gd name="T26" fmla="*/ 1 w 134"/>
                <a:gd name="T27" fmla="*/ 112 h 128"/>
                <a:gd name="T28" fmla="*/ 16 w 134"/>
                <a:gd name="T29" fmla="*/ 127 h 128"/>
                <a:gd name="T30" fmla="*/ 20 w 134"/>
                <a:gd name="T31" fmla="*/ 127 h 128"/>
                <a:gd name="T32" fmla="*/ 45 w 134"/>
                <a:gd name="T33" fmla="*/ 102 h 128"/>
                <a:gd name="T34" fmla="*/ 29 w 134"/>
                <a:gd name="T35" fmla="*/ 50 h 128"/>
                <a:gd name="T36" fmla="*/ 29 w 134"/>
                <a:gd name="T37" fmla="*/ 45 h 128"/>
                <a:gd name="T38" fmla="*/ 44 w 134"/>
                <a:gd name="T39" fmla="*/ 20 h 128"/>
                <a:gd name="T40" fmla="*/ 60 w 134"/>
                <a:gd name="T41" fmla="*/ 9 h 128"/>
                <a:gd name="T42" fmla="*/ 79 w 134"/>
                <a:gd name="T43" fmla="*/ 5 h 128"/>
                <a:gd name="T44" fmla="*/ 96 w 134"/>
                <a:gd name="T45" fmla="*/ 7 h 128"/>
                <a:gd name="T46" fmla="*/ 111 w 134"/>
                <a:gd name="T47" fmla="*/ 17 h 128"/>
                <a:gd name="T48" fmla="*/ 121 w 134"/>
                <a:gd name="T49" fmla="*/ 32 h 128"/>
                <a:gd name="T50" fmla="*/ 123 w 134"/>
                <a:gd name="T51" fmla="*/ 49 h 128"/>
                <a:gd name="T52" fmla="*/ 119 w 134"/>
                <a:gd name="T53" fmla="*/ 68 h 128"/>
                <a:gd name="T54" fmla="*/ 108 w 134"/>
                <a:gd name="T55" fmla="*/ 84 h 128"/>
                <a:gd name="T56" fmla="*/ 83 w 134"/>
                <a:gd name="T57" fmla="*/ 99 h 128"/>
                <a:gd name="T58" fmla="*/ 78 w 134"/>
                <a:gd name="T59" fmla="*/ 99 h 128"/>
                <a:gd name="T60" fmla="*/ 77 w 134"/>
                <a:gd name="T61" fmla="*/ 99 h 128"/>
                <a:gd name="T62" fmla="*/ 77 w 134"/>
                <a:gd name="T63" fmla="*/ 99 h 128"/>
                <a:gd name="T64" fmla="*/ 29 w 134"/>
                <a:gd name="T65" fmla="*/ 51 h 128"/>
                <a:gd name="T66" fmla="*/ 29 w 134"/>
                <a:gd name="T67" fmla="*/ 50 h 128"/>
                <a:gd name="T68" fmla="*/ 18 w 134"/>
                <a:gd name="T69" fmla="*/ 123 h 128"/>
                <a:gd name="T70" fmla="*/ 5 w 134"/>
                <a:gd name="T71" fmla="*/ 110 h 128"/>
                <a:gd name="T72" fmla="*/ 30 w 134"/>
                <a:gd name="T73" fmla="*/ 85 h 128"/>
                <a:gd name="T74" fmla="*/ 30 w 134"/>
                <a:gd name="T75" fmla="*/ 82 h 128"/>
                <a:gd name="T76" fmla="*/ 29 w 134"/>
                <a:gd name="T77" fmla="*/ 61 h 128"/>
                <a:gd name="T78" fmla="*/ 29 w 134"/>
                <a:gd name="T79" fmla="*/ 57 h 128"/>
                <a:gd name="T80" fmla="*/ 71 w 134"/>
                <a:gd name="T81" fmla="*/ 99 h 128"/>
                <a:gd name="T82" fmla="*/ 67 w 134"/>
                <a:gd name="T83" fmla="*/ 99 h 128"/>
                <a:gd name="T84" fmla="*/ 46 w 134"/>
                <a:gd name="T85" fmla="*/ 98 h 128"/>
                <a:gd name="T86" fmla="*/ 43 w 134"/>
                <a:gd name="T87" fmla="*/ 98 h 128"/>
                <a:gd name="T88" fmla="*/ 18 w 134"/>
                <a:gd name="T89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128">
                  <a:moveTo>
                    <a:pt x="45" y="102"/>
                  </a:moveTo>
                  <a:cubicBezTo>
                    <a:pt x="46" y="102"/>
                    <a:pt x="60" y="104"/>
                    <a:pt x="72" y="104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7" y="104"/>
                    <a:pt x="81" y="103"/>
                    <a:pt x="84" y="103"/>
                  </a:cubicBezTo>
                  <a:cubicBezTo>
                    <a:pt x="93" y="101"/>
                    <a:pt x="102" y="96"/>
                    <a:pt x="111" y="87"/>
                  </a:cubicBezTo>
                  <a:cubicBezTo>
                    <a:pt x="132" y="66"/>
                    <a:pt x="134" y="33"/>
                    <a:pt x="114" y="14"/>
                  </a:cubicBezTo>
                  <a:cubicBezTo>
                    <a:pt x="106" y="5"/>
                    <a:pt x="94" y="0"/>
                    <a:pt x="81" y="0"/>
                  </a:cubicBezTo>
                  <a:cubicBezTo>
                    <a:pt x="66" y="0"/>
                    <a:pt x="52" y="6"/>
                    <a:pt x="41" y="17"/>
                  </a:cubicBezTo>
                  <a:cubicBezTo>
                    <a:pt x="32" y="26"/>
                    <a:pt x="27" y="35"/>
                    <a:pt x="25" y="44"/>
                  </a:cubicBezTo>
                  <a:cubicBezTo>
                    <a:pt x="23" y="55"/>
                    <a:pt x="26" y="82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0" y="109"/>
                    <a:pt x="0" y="109"/>
                    <a:pt x="0" y="110"/>
                  </a:cubicBezTo>
                  <a:cubicBezTo>
                    <a:pt x="0" y="111"/>
                    <a:pt x="0" y="111"/>
                    <a:pt x="1" y="112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8"/>
                    <a:pt x="19" y="128"/>
                    <a:pt x="20" y="127"/>
                  </a:cubicBezTo>
                  <a:cubicBezTo>
                    <a:pt x="45" y="102"/>
                    <a:pt x="45" y="102"/>
                    <a:pt x="45" y="102"/>
                  </a:cubicBezTo>
                  <a:close/>
                  <a:moveTo>
                    <a:pt x="29" y="50"/>
                  </a:moveTo>
                  <a:cubicBezTo>
                    <a:pt x="29" y="48"/>
                    <a:pt x="29" y="47"/>
                    <a:pt x="29" y="45"/>
                  </a:cubicBezTo>
                  <a:cubicBezTo>
                    <a:pt x="31" y="37"/>
                    <a:pt x="36" y="29"/>
                    <a:pt x="44" y="20"/>
                  </a:cubicBezTo>
                  <a:cubicBezTo>
                    <a:pt x="49" y="16"/>
                    <a:pt x="54" y="12"/>
                    <a:pt x="60" y="9"/>
                  </a:cubicBezTo>
                  <a:cubicBezTo>
                    <a:pt x="66" y="6"/>
                    <a:pt x="72" y="5"/>
                    <a:pt x="79" y="5"/>
                  </a:cubicBezTo>
                  <a:cubicBezTo>
                    <a:pt x="85" y="4"/>
                    <a:pt x="91" y="5"/>
                    <a:pt x="96" y="7"/>
                  </a:cubicBezTo>
                  <a:cubicBezTo>
                    <a:pt x="102" y="9"/>
                    <a:pt x="107" y="13"/>
                    <a:pt x="111" y="17"/>
                  </a:cubicBezTo>
                  <a:cubicBezTo>
                    <a:pt x="116" y="21"/>
                    <a:pt x="119" y="26"/>
                    <a:pt x="121" y="32"/>
                  </a:cubicBezTo>
                  <a:cubicBezTo>
                    <a:pt x="123" y="37"/>
                    <a:pt x="124" y="43"/>
                    <a:pt x="123" y="49"/>
                  </a:cubicBezTo>
                  <a:cubicBezTo>
                    <a:pt x="123" y="56"/>
                    <a:pt x="122" y="62"/>
                    <a:pt x="119" y="68"/>
                  </a:cubicBezTo>
                  <a:cubicBezTo>
                    <a:pt x="116" y="74"/>
                    <a:pt x="112" y="79"/>
                    <a:pt x="108" y="84"/>
                  </a:cubicBezTo>
                  <a:cubicBezTo>
                    <a:pt x="99" y="92"/>
                    <a:pt x="91" y="97"/>
                    <a:pt x="83" y="99"/>
                  </a:cubicBezTo>
                  <a:cubicBezTo>
                    <a:pt x="81" y="99"/>
                    <a:pt x="80" y="99"/>
                    <a:pt x="78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29" y="51"/>
                    <a:pt x="29" y="51"/>
                    <a:pt x="29" y="51"/>
                  </a:cubicBezTo>
                  <a:lnTo>
                    <a:pt x="29" y="50"/>
                  </a:lnTo>
                  <a:close/>
                  <a:moveTo>
                    <a:pt x="18" y="123"/>
                  </a:moveTo>
                  <a:cubicBezTo>
                    <a:pt x="5" y="110"/>
                    <a:pt x="5" y="110"/>
                    <a:pt x="5" y="110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77"/>
                    <a:pt x="29" y="69"/>
                    <a:pt x="29" y="61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59" y="99"/>
                    <a:pt x="50" y="98"/>
                    <a:pt x="46" y="98"/>
                  </a:cubicBezTo>
                  <a:cubicBezTo>
                    <a:pt x="43" y="98"/>
                    <a:pt x="43" y="98"/>
                    <a:pt x="43" y="98"/>
                  </a:cubicBezTo>
                  <a:lnTo>
                    <a:pt x="18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5806" y="2311"/>
              <a:ext cx="303" cy="304"/>
            </a:xfrm>
            <a:custGeom>
              <a:avLst/>
              <a:gdLst>
                <a:gd name="T0" fmla="*/ 128 w 128"/>
                <a:gd name="T1" fmla="*/ 35 h 128"/>
                <a:gd name="T2" fmla="*/ 55 w 128"/>
                <a:gd name="T3" fmla="*/ 17 h 128"/>
                <a:gd name="T4" fmla="*/ 34 w 128"/>
                <a:gd name="T5" fmla="*/ 83 h 128"/>
                <a:gd name="T6" fmla="*/ 1 w 128"/>
                <a:gd name="T7" fmla="*/ 117 h 128"/>
                <a:gd name="T8" fmla="*/ 45 w 128"/>
                <a:gd name="T9" fmla="*/ 96 h 128"/>
                <a:gd name="T10" fmla="*/ 50 w 128"/>
                <a:gd name="T11" fmla="*/ 83 h 128"/>
                <a:gd name="T12" fmla="*/ 32 w 128"/>
                <a:gd name="T13" fmla="*/ 88 h 128"/>
                <a:gd name="T14" fmla="*/ 65 w 128"/>
                <a:gd name="T15" fmla="*/ 77 h 128"/>
                <a:gd name="T16" fmla="*/ 79 w 128"/>
                <a:gd name="T17" fmla="*/ 56 h 128"/>
                <a:gd name="T18" fmla="*/ 79 w 128"/>
                <a:gd name="T19" fmla="*/ 56 h 128"/>
                <a:gd name="T20" fmla="*/ 83 w 128"/>
                <a:gd name="T21" fmla="*/ 53 h 128"/>
                <a:gd name="T22" fmla="*/ 83 w 128"/>
                <a:gd name="T23" fmla="*/ 74 h 128"/>
                <a:gd name="T24" fmla="*/ 93 w 128"/>
                <a:gd name="T25" fmla="*/ 48 h 128"/>
                <a:gd name="T26" fmla="*/ 96 w 128"/>
                <a:gd name="T27" fmla="*/ 45 h 128"/>
                <a:gd name="T28" fmla="*/ 96 w 128"/>
                <a:gd name="T29" fmla="*/ 45 h 128"/>
                <a:gd name="T30" fmla="*/ 114 w 128"/>
                <a:gd name="T31" fmla="*/ 42 h 128"/>
                <a:gd name="T32" fmla="*/ 104 w 128"/>
                <a:gd name="T33" fmla="*/ 17 h 128"/>
                <a:gd name="T34" fmla="*/ 93 w 128"/>
                <a:gd name="T35" fmla="*/ 42 h 128"/>
                <a:gd name="T36" fmla="*/ 83 w 128"/>
                <a:gd name="T37" fmla="*/ 32 h 128"/>
                <a:gd name="T38" fmla="*/ 83 w 128"/>
                <a:gd name="T39" fmla="*/ 32 h 128"/>
                <a:gd name="T40" fmla="*/ 72 w 128"/>
                <a:gd name="T41" fmla="*/ 27 h 128"/>
                <a:gd name="T42" fmla="*/ 54 w 128"/>
                <a:gd name="T43" fmla="*/ 45 h 128"/>
                <a:gd name="T44" fmla="*/ 51 w 128"/>
                <a:gd name="T45" fmla="*/ 63 h 128"/>
                <a:gd name="T46" fmla="*/ 62 w 128"/>
                <a:gd name="T47" fmla="*/ 59 h 128"/>
                <a:gd name="T48" fmla="*/ 62 w 128"/>
                <a:gd name="T49" fmla="*/ 59 h 128"/>
                <a:gd name="T50" fmla="*/ 83 w 128"/>
                <a:gd name="T51" fmla="*/ 80 h 128"/>
                <a:gd name="T52" fmla="*/ 92 w 128"/>
                <a:gd name="T53" fmla="*/ 81 h 128"/>
                <a:gd name="T54" fmla="*/ 93 w 128"/>
                <a:gd name="T55" fmla="*/ 69 h 128"/>
                <a:gd name="T56" fmla="*/ 107 w 128"/>
                <a:gd name="T57" fmla="*/ 70 h 128"/>
                <a:gd name="T58" fmla="*/ 104 w 128"/>
                <a:gd name="T59" fmla="*/ 59 h 128"/>
                <a:gd name="T60" fmla="*/ 115 w 128"/>
                <a:gd name="T61" fmla="*/ 61 h 128"/>
                <a:gd name="T62" fmla="*/ 119 w 128"/>
                <a:gd name="T63" fmla="*/ 53 h 128"/>
                <a:gd name="T64" fmla="*/ 121 w 128"/>
                <a:gd name="T65" fmla="*/ 49 h 128"/>
                <a:gd name="T66" fmla="*/ 122 w 128"/>
                <a:gd name="T67" fmla="*/ 23 h 128"/>
                <a:gd name="T68" fmla="*/ 121 w 128"/>
                <a:gd name="T69" fmla="*/ 21 h 128"/>
                <a:gd name="T70" fmla="*/ 118 w 128"/>
                <a:gd name="T71" fmla="*/ 16 h 128"/>
                <a:gd name="T72" fmla="*/ 111 w 128"/>
                <a:gd name="T73" fmla="*/ 9 h 128"/>
                <a:gd name="T74" fmla="*/ 107 w 128"/>
                <a:gd name="T75" fmla="*/ 7 h 128"/>
                <a:gd name="T76" fmla="*/ 100 w 128"/>
                <a:gd name="T77" fmla="*/ 14 h 128"/>
                <a:gd name="T78" fmla="*/ 100 w 128"/>
                <a:gd name="T79" fmla="*/ 14 h 128"/>
                <a:gd name="T80" fmla="*/ 83 w 128"/>
                <a:gd name="T81" fmla="*/ 11 h 128"/>
                <a:gd name="T82" fmla="*/ 73 w 128"/>
                <a:gd name="T83" fmla="*/ 10 h 128"/>
                <a:gd name="T84" fmla="*/ 72 w 128"/>
                <a:gd name="T85" fmla="*/ 21 h 128"/>
                <a:gd name="T86" fmla="*/ 58 w 128"/>
                <a:gd name="T87" fmla="*/ 21 h 128"/>
                <a:gd name="T88" fmla="*/ 62 w 128"/>
                <a:gd name="T89" fmla="*/ 32 h 128"/>
                <a:gd name="T90" fmla="*/ 51 w 128"/>
                <a:gd name="T91" fmla="*/ 29 h 128"/>
                <a:gd name="T92" fmla="*/ 46 w 128"/>
                <a:gd name="T93" fmla="*/ 37 h 128"/>
                <a:gd name="T94" fmla="*/ 45 w 128"/>
                <a:gd name="T95" fmla="*/ 42 h 128"/>
                <a:gd name="T96" fmla="*/ 43 w 128"/>
                <a:gd name="T97" fmla="*/ 65 h 128"/>
                <a:gd name="T98" fmla="*/ 50 w 128"/>
                <a:gd name="T99" fmla="*/ 7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72" y="91"/>
                  </a:moveTo>
                  <a:cubicBezTo>
                    <a:pt x="73" y="90"/>
                    <a:pt x="73" y="90"/>
                    <a:pt x="73" y="90"/>
                  </a:cubicBezTo>
                  <a:cubicBezTo>
                    <a:pt x="86" y="90"/>
                    <a:pt x="100" y="84"/>
                    <a:pt x="111" y="73"/>
                  </a:cubicBezTo>
                  <a:cubicBezTo>
                    <a:pt x="121" y="62"/>
                    <a:pt x="128" y="49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25"/>
                    <a:pt x="125" y="16"/>
                    <a:pt x="118" y="10"/>
                  </a:cubicBezTo>
                  <a:cubicBezTo>
                    <a:pt x="112" y="3"/>
                    <a:pt x="104" y="0"/>
                    <a:pt x="94" y="0"/>
                  </a:cubicBezTo>
                  <a:cubicBezTo>
                    <a:pt x="80" y="0"/>
                    <a:pt x="66" y="6"/>
                    <a:pt x="55" y="17"/>
                  </a:cubicBezTo>
                  <a:cubicBezTo>
                    <a:pt x="37" y="36"/>
                    <a:pt x="32" y="62"/>
                    <a:pt x="45" y="7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4" y="83"/>
                    <a:pt x="33" y="83"/>
                    <a:pt x="32" y="83"/>
                  </a:cubicBezTo>
                  <a:cubicBezTo>
                    <a:pt x="32" y="83"/>
                    <a:pt x="31" y="83"/>
                    <a:pt x="31" y="83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0" y="115"/>
                    <a:pt x="0" y="116"/>
                    <a:pt x="1" y="11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8"/>
                    <a:pt x="13" y="128"/>
                    <a:pt x="14" y="127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5" y="97"/>
                    <a:pt x="45" y="96"/>
                    <a:pt x="45" y="96"/>
                  </a:cubicBezTo>
                  <a:cubicBezTo>
                    <a:pt x="45" y="95"/>
                    <a:pt x="45" y="94"/>
                    <a:pt x="45" y="94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6" y="88"/>
                    <a:pt x="63" y="91"/>
                    <a:pt x="72" y="91"/>
                  </a:cubicBezTo>
                  <a:close/>
                  <a:moveTo>
                    <a:pt x="13" y="123"/>
                  </a:moveTo>
                  <a:cubicBezTo>
                    <a:pt x="5" y="115"/>
                    <a:pt x="5" y="115"/>
                    <a:pt x="5" y="115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40" y="96"/>
                    <a:pt x="40" y="96"/>
                    <a:pt x="40" y="96"/>
                  </a:cubicBezTo>
                  <a:lnTo>
                    <a:pt x="13" y="123"/>
                  </a:lnTo>
                  <a:close/>
                  <a:moveTo>
                    <a:pt x="72" y="84"/>
                  </a:moveTo>
                  <a:cubicBezTo>
                    <a:pt x="65" y="77"/>
                    <a:pt x="65" y="77"/>
                    <a:pt x="65" y="77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9" y="77"/>
                    <a:pt x="79" y="77"/>
                    <a:pt x="79" y="77"/>
                  </a:cubicBezTo>
                  <a:lnTo>
                    <a:pt x="72" y="84"/>
                  </a:lnTo>
                  <a:close/>
                  <a:moveTo>
                    <a:pt x="79" y="56"/>
                  </a:moveTo>
                  <a:cubicBezTo>
                    <a:pt x="72" y="63"/>
                    <a:pt x="72" y="63"/>
                    <a:pt x="72" y="63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72" y="48"/>
                    <a:pt x="72" y="48"/>
                    <a:pt x="72" y="48"/>
                  </a:cubicBezTo>
                  <a:lnTo>
                    <a:pt x="79" y="56"/>
                  </a:lnTo>
                  <a:close/>
                  <a:moveTo>
                    <a:pt x="75" y="45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3" y="53"/>
                    <a:pt x="83" y="53"/>
                    <a:pt x="83" y="53"/>
                  </a:cubicBezTo>
                  <a:lnTo>
                    <a:pt x="75" y="45"/>
                  </a:lnTo>
                  <a:close/>
                  <a:moveTo>
                    <a:pt x="83" y="59"/>
                  </a:moveTo>
                  <a:cubicBezTo>
                    <a:pt x="90" y="66"/>
                    <a:pt x="90" y="66"/>
                    <a:pt x="90" y="66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75" y="66"/>
                    <a:pt x="75" y="66"/>
                    <a:pt x="75" y="66"/>
                  </a:cubicBezTo>
                  <a:lnTo>
                    <a:pt x="83" y="59"/>
                  </a:lnTo>
                  <a:close/>
                  <a:moveTo>
                    <a:pt x="86" y="56"/>
                  </a:moveTo>
                  <a:cubicBezTo>
                    <a:pt x="93" y="48"/>
                    <a:pt x="93" y="48"/>
                    <a:pt x="93" y="48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93" y="63"/>
                    <a:pt x="93" y="63"/>
                    <a:pt x="93" y="63"/>
                  </a:cubicBezTo>
                  <a:lnTo>
                    <a:pt x="86" y="56"/>
                  </a:lnTo>
                  <a:close/>
                  <a:moveTo>
                    <a:pt x="96" y="45"/>
                  </a:moveTo>
                  <a:cubicBezTo>
                    <a:pt x="104" y="38"/>
                    <a:pt x="104" y="38"/>
                    <a:pt x="104" y="38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4" y="53"/>
                    <a:pt x="104" y="53"/>
                    <a:pt x="104" y="53"/>
                  </a:cubicBezTo>
                  <a:lnTo>
                    <a:pt x="96" y="45"/>
                  </a:lnTo>
                  <a:close/>
                  <a:moveTo>
                    <a:pt x="107" y="35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14" y="42"/>
                    <a:pt x="114" y="42"/>
                    <a:pt x="114" y="42"/>
                  </a:cubicBezTo>
                  <a:lnTo>
                    <a:pt x="107" y="35"/>
                  </a:lnTo>
                  <a:close/>
                  <a:moveTo>
                    <a:pt x="104" y="32"/>
                  </a:moveTo>
                  <a:cubicBezTo>
                    <a:pt x="96" y="24"/>
                    <a:pt x="96" y="24"/>
                    <a:pt x="96" y="24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11" y="24"/>
                    <a:pt x="111" y="24"/>
                    <a:pt x="111" y="24"/>
                  </a:cubicBezTo>
                  <a:lnTo>
                    <a:pt x="104" y="32"/>
                  </a:lnTo>
                  <a:close/>
                  <a:moveTo>
                    <a:pt x="100" y="35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3" y="27"/>
                    <a:pt x="93" y="27"/>
                    <a:pt x="93" y="27"/>
                  </a:cubicBezTo>
                  <a:lnTo>
                    <a:pt x="100" y="35"/>
                  </a:lnTo>
                  <a:close/>
                  <a:moveTo>
                    <a:pt x="83" y="32"/>
                  </a:moveTo>
                  <a:cubicBezTo>
                    <a:pt x="75" y="24"/>
                    <a:pt x="75" y="24"/>
                    <a:pt x="75" y="24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90" y="24"/>
                    <a:pt x="90" y="24"/>
                    <a:pt x="90" y="24"/>
                  </a:cubicBezTo>
                  <a:lnTo>
                    <a:pt x="83" y="32"/>
                  </a:lnTo>
                  <a:close/>
                  <a:moveTo>
                    <a:pt x="79" y="35"/>
                  </a:moveTo>
                  <a:cubicBezTo>
                    <a:pt x="72" y="42"/>
                    <a:pt x="72" y="42"/>
                    <a:pt x="72" y="42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2" y="27"/>
                    <a:pt x="72" y="27"/>
                    <a:pt x="72" y="27"/>
                  </a:cubicBezTo>
                  <a:lnTo>
                    <a:pt x="79" y="35"/>
                  </a:lnTo>
                  <a:close/>
                  <a:moveTo>
                    <a:pt x="69" y="45"/>
                  </a:moveTo>
                  <a:cubicBezTo>
                    <a:pt x="62" y="53"/>
                    <a:pt x="62" y="53"/>
                    <a:pt x="62" y="53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69" y="45"/>
                  </a:lnTo>
                  <a:close/>
                  <a:moveTo>
                    <a:pt x="59" y="56"/>
                  </a:moveTo>
                  <a:cubicBezTo>
                    <a:pt x="51" y="63"/>
                    <a:pt x="51" y="63"/>
                    <a:pt x="51" y="63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51" y="48"/>
                    <a:pt x="51" y="48"/>
                    <a:pt x="51" y="48"/>
                  </a:cubicBezTo>
                  <a:lnTo>
                    <a:pt x="59" y="56"/>
                  </a:lnTo>
                  <a:close/>
                  <a:moveTo>
                    <a:pt x="62" y="59"/>
                  </a:moveTo>
                  <a:cubicBezTo>
                    <a:pt x="69" y="66"/>
                    <a:pt x="69" y="66"/>
                    <a:pt x="69" y="66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4" y="66"/>
                    <a:pt x="54" y="66"/>
                    <a:pt x="54" y="66"/>
                  </a:cubicBezTo>
                  <a:lnTo>
                    <a:pt x="62" y="59"/>
                  </a:lnTo>
                  <a:close/>
                  <a:moveTo>
                    <a:pt x="84" y="84"/>
                  </a:moveTo>
                  <a:cubicBezTo>
                    <a:pt x="83" y="84"/>
                    <a:pt x="82" y="85"/>
                    <a:pt x="82" y="85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3"/>
                    <a:pt x="86" y="83"/>
                    <a:pt x="86" y="83"/>
                  </a:cubicBezTo>
                  <a:lnTo>
                    <a:pt x="84" y="84"/>
                  </a:lnTo>
                  <a:close/>
                  <a:moveTo>
                    <a:pt x="98" y="77"/>
                  </a:moveTo>
                  <a:cubicBezTo>
                    <a:pt x="97" y="78"/>
                    <a:pt x="94" y="80"/>
                    <a:pt x="92" y="81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100" y="76"/>
                    <a:pt x="100" y="76"/>
                    <a:pt x="100" y="76"/>
                  </a:cubicBezTo>
                  <a:lnTo>
                    <a:pt x="98" y="77"/>
                  </a:lnTo>
                  <a:close/>
                  <a:moveTo>
                    <a:pt x="110" y="67"/>
                  </a:moveTo>
                  <a:cubicBezTo>
                    <a:pt x="109" y="68"/>
                    <a:pt x="108" y="69"/>
                    <a:pt x="107" y="70"/>
                  </a:cubicBezTo>
                  <a:cubicBezTo>
                    <a:pt x="106" y="71"/>
                    <a:pt x="105" y="72"/>
                    <a:pt x="105" y="72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11" y="66"/>
                    <a:pt x="111" y="66"/>
                    <a:pt x="111" y="66"/>
                  </a:cubicBezTo>
                  <a:lnTo>
                    <a:pt x="110" y="67"/>
                  </a:lnTo>
                  <a:close/>
                  <a:moveTo>
                    <a:pt x="118" y="55"/>
                  </a:moveTo>
                  <a:cubicBezTo>
                    <a:pt x="117" y="57"/>
                    <a:pt x="116" y="59"/>
                    <a:pt x="115" y="61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9" y="53"/>
                    <a:pt x="119" y="53"/>
                    <a:pt x="119" y="53"/>
                  </a:cubicBezTo>
                  <a:lnTo>
                    <a:pt x="118" y="55"/>
                  </a:lnTo>
                  <a:close/>
                  <a:moveTo>
                    <a:pt x="122" y="44"/>
                  </a:moveTo>
                  <a:cubicBezTo>
                    <a:pt x="122" y="45"/>
                    <a:pt x="122" y="46"/>
                    <a:pt x="122" y="46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23" y="39"/>
                    <a:pt x="123" y="39"/>
                    <a:pt x="123" y="39"/>
                  </a:cubicBezTo>
                  <a:lnTo>
                    <a:pt x="122" y="44"/>
                  </a:lnTo>
                  <a:close/>
                  <a:moveTo>
                    <a:pt x="122" y="23"/>
                  </a:moveTo>
                  <a:cubicBezTo>
                    <a:pt x="122" y="24"/>
                    <a:pt x="122" y="25"/>
                    <a:pt x="122" y="25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2" y="23"/>
                  </a:lnTo>
                  <a:close/>
                  <a:moveTo>
                    <a:pt x="112" y="10"/>
                  </a:moveTo>
                  <a:cubicBezTo>
                    <a:pt x="113" y="11"/>
                    <a:pt x="114" y="12"/>
                    <a:pt x="115" y="13"/>
                  </a:cubicBezTo>
                  <a:cubicBezTo>
                    <a:pt x="116" y="14"/>
                    <a:pt x="117" y="15"/>
                    <a:pt x="118" y="16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11" y="9"/>
                    <a:pt x="111" y="9"/>
                    <a:pt x="111" y="9"/>
                  </a:cubicBezTo>
                  <a:lnTo>
                    <a:pt x="112" y="10"/>
                  </a:lnTo>
                  <a:close/>
                  <a:moveTo>
                    <a:pt x="103" y="6"/>
                  </a:moveTo>
                  <a:cubicBezTo>
                    <a:pt x="103" y="6"/>
                    <a:pt x="104" y="6"/>
                    <a:pt x="10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103" y="6"/>
                  </a:lnTo>
                  <a:close/>
                  <a:moveTo>
                    <a:pt x="100" y="14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93" y="7"/>
                    <a:pt x="93" y="7"/>
                    <a:pt x="93" y="7"/>
                  </a:cubicBezTo>
                  <a:lnTo>
                    <a:pt x="100" y="14"/>
                  </a:lnTo>
                  <a:close/>
                  <a:moveTo>
                    <a:pt x="82" y="6"/>
                  </a:moveTo>
                  <a:cubicBezTo>
                    <a:pt x="82" y="6"/>
                    <a:pt x="83" y="6"/>
                    <a:pt x="84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79" y="7"/>
                    <a:pt x="79" y="7"/>
                    <a:pt x="79" y="7"/>
                  </a:cubicBezTo>
                  <a:lnTo>
                    <a:pt x="82" y="6"/>
                  </a:lnTo>
                  <a:close/>
                  <a:moveTo>
                    <a:pt x="67" y="13"/>
                  </a:moveTo>
                  <a:cubicBezTo>
                    <a:pt x="69" y="12"/>
                    <a:pt x="71" y="11"/>
                    <a:pt x="73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5" y="14"/>
                    <a:pt x="65" y="14"/>
                    <a:pt x="65" y="14"/>
                  </a:cubicBezTo>
                  <a:lnTo>
                    <a:pt x="67" y="13"/>
                  </a:lnTo>
                  <a:close/>
                  <a:moveTo>
                    <a:pt x="56" y="23"/>
                  </a:moveTo>
                  <a:cubicBezTo>
                    <a:pt x="56" y="22"/>
                    <a:pt x="57" y="22"/>
                    <a:pt x="58" y="21"/>
                  </a:cubicBezTo>
                  <a:cubicBezTo>
                    <a:pt x="59" y="20"/>
                    <a:pt x="60" y="19"/>
                    <a:pt x="61" y="18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55" y="24"/>
                    <a:pt x="55" y="24"/>
                    <a:pt x="55" y="24"/>
                  </a:cubicBezTo>
                  <a:lnTo>
                    <a:pt x="56" y="23"/>
                  </a:lnTo>
                  <a:close/>
                  <a:moveTo>
                    <a:pt x="47" y="36"/>
                  </a:moveTo>
                  <a:cubicBezTo>
                    <a:pt x="48" y="34"/>
                    <a:pt x="49" y="31"/>
                    <a:pt x="51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46" y="37"/>
                    <a:pt x="46" y="37"/>
                    <a:pt x="46" y="37"/>
                  </a:cubicBezTo>
                  <a:lnTo>
                    <a:pt x="47" y="36"/>
                  </a:lnTo>
                  <a:close/>
                  <a:moveTo>
                    <a:pt x="43" y="46"/>
                  </a:moveTo>
                  <a:cubicBezTo>
                    <a:pt x="43" y="46"/>
                    <a:pt x="44" y="45"/>
                    <a:pt x="44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2" y="51"/>
                    <a:pt x="42" y="51"/>
                    <a:pt x="42" y="51"/>
                  </a:cubicBezTo>
                  <a:lnTo>
                    <a:pt x="43" y="46"/>
                  </a:lnTo>
                  <a:close/>
                  <a:moveTo>
                    <a:pt x="43" y="65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4"/>
                    <a:pt x="54" y="81"/>
                    <a:pt x="50" y="78"/>
                  </a:cubicBezTo>
                  <a:cubicBezTo>
                    <a:pt x="47" y="74"/>
                    <a:pt x="44" y="70"/>
                    <a:pt x="43" y="6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5201" y="2309"/>
              <a:ext cx="303" cy="306"/>
            </a:xfrm>
            <a:custGeom>
              <a:avLst/>
              <a:gdLst>
                <a:gd name="T0" fmla="*/ 128 w 128"/>
                <a:gd name="T1" fmla="*/ 12 h 129"/>
                <a:gd name="T2" fmla="*/ 125 w 128"/>
                <a:gd name="T3" fmla="*/ 4 h 129"/>
                <a:gd name="T4" fmla="*/ 109 w 128"/>
                <a:gd name="T5" fmla="*/ 4 h 129"/>
                <a:gd name="T6" fmla="*/ 61 w 128"/>
                <a:gd name="T7" fmla="*/ 52 h 129"/>
                <a:gd name="T8" fmla="*/ 4 w 128"/>
                <a:gd name="T9" fmla="*/ 114 h 129"/>
                <a:gd name="T10" fmla="*/ 3 w 128"/>
                <a:gd name="T11" fmla="*/ 114 h 129"/>
                <a:gd name="T12" fmla="*/ 1 w 128"/>
                <a:gd name="T13" fmla="*/ 114 h 129"/>
                <a:gd name="T14" fmla="*/ 0 w 128"/>
                <a:gd name="T15" fmla="*/ 117 h 129"/>
                <a:gd name="T16" fmla="*/ 0 w 128"/>
                <a:gd name="T17" fmla="*/ 117 h 129"/>
                <a:gd name="T18" fmla="*/ 12 w 128"/>
                <a:gd name="T19" fmla="*/ 129 h 129"/>
                <a:gd name="T20" fmla="*/ 12 w 128"/>
                <a:gd name="T21" fmla="*/ 129 h 129"/>
                <a:gd name="T22" fmla="*/ 13 w 128"/>
                <a:gd name="T23" fmla="*/ 129 h 129"/>
                <a:gd name="T24" fmla="*/ 15 w 128"/>
                <a:gd name="T25" fmla="*/ 128 h 129"/>
                <a:gd name="T26" fmla="*/ 15 w 128"/>
                <a:gd name="T27" fmla="*/ 126 h 129"/>
                <a:gd name="T28" fmla="*/ 15 w 128"/>
                <a:gd name="T29" fmla="*/ 125 h 129"/>
                <a:gd name="T30" fmla="*/ 16 w 128"/>
                <a:gd name="T31" fmla="*/ 125 h 129"/>
                <a:gd name="T32" fmla="*/ 77 w 128"/>
                <a:gd name="T33" fmla="*/ 68 h 129"/>
                <a:gd name="T34" fmla="*/ 125 w 128"/>
                <a:gd name="T35" fmla="*/ 20 h 129"/>
                <a:gd name="T36" fmla="*/ 128 w 128"/>
                <a:gd name="T37" fmla="*/ 12 h 129"/>
                <a:gd name="T38" fmla="*/ 12 w 128"/>
                <a:gd name="T39" fmla="*/ 122 h 129"/>
                <a:gd name="T40" fmla="*/ 7 w 128"/>
                <a:gd name="T41" fmla="*/ 117 h 129"/>
                <a:gd name="T42" fmla="*/ 14 w 128"/>
                <a:gd name="T43" fmla="*/ 110 h 129"/>
                <a:gd name="T44" fmla="*/ 19 w 128"/>
                <a:gd name="T45" fmla="*/ 115 h 129"/>
                <a:gd name="T46" fmla="*/ 12 w 128"/>
                <a:gd name="T47" fmla="*/ 122 h 129"/>
                <a:gd name="T48" fmla="*/ 23 w 128"/>
                <a:gd name="T49" fmla="*/ 112 h 129"/>
                <a:gd name="T50" fmla="*/ 17 w 128"/>
                <a:gd name="T51" fmla="*/ 106 h 129"/>
                <a:gd name="T52" fmla="*/ 24 w 128"/>
                <a:gd name="T53" fmla="*/ 99 h 129"/>
                <a:gd name="T54" fmla="*/ 30 w 128"/>
                <a:gd name="T55" fmla="*/ 105 h 129"/>
                <a:gd name="T56" fmla="*/ 23 w 128"/>
                <a:gd name="T57" fmla="*/ 112 h 129"/>
                <a:gd name="T58" fmla="*/ 33 w 128"/>
                <a:gd name="T59" fmla="*/ 102 h 129"/>
                <a:gd name="T60" fmla="*/ 27 w 128"/>
                <a:gd name="T61" fmla="*/ 96 h 129"/>
                <a:gd name="T62" fmla="*/ 34 w 128"/>
                <a:gd name="T63" fmla="*/ 88 h 129"/>
                <a:gd name="T64" fmla="*/ 41 w 128"/>
                <a:gd name="T65" fmla="*/ 95 h 129"/>
                <a:gd name="T66" fmla="*/ 33 w 128"/>
                <a:gd name="T67" fmla="*/ 102 h 129"/>
                <a:gd name="T68" fmla="*/ 44 w 128"/>
                <a:gd name="T69" fmla="*/ 92 h 129"/>
                <a:gd name="T70" fmla="*/ 37 w 128"/>
                <a:gd name="T71" fmla="*/ 85 h 129"/>
                <a:gd name="T72" fmla="*/ 44 w 128"/>
                <a:gd name="T73" fmla="*/ 77 h 129"/>
                <a:gd name="T74" fmla="*/ 52 w 128"/>
                <a:gd name="T75" fmla="*/ 85 h 129"/>
                <a:gd name="T76" fmla="*/ 44 w 128"/>
                <a:gd name="T77" fmla="*/ 92 h 129"/>
                <a:gd name="T78" fmla="*/ 122 w 128"/>
                <a:gd name="T79" fmla="*/ 16 h 129"/>
                <a:gd name="T80" fmla="*/ 74 w 128"/>
                <a:gd name="T81" fmla="*/ 64 h 129"/>
                <a:gd name="T82" fmla="*/ 55 w 128"/>
                <a:gd name="T83" fmla="*/ 82 h 129"/>
                <a:gd name="T84" fmla="*/ 47 w 128"/>
                <a:gd name="T85" fmla="*/ 74 h 129"/>
                <a:gd name="T86" fmla="*/ 65 w 128"/>
                <a:gd name="T87" fmla="*/ 55 h 129"/>
                <a:gd name="T88" fmla="*/ 113 w 128"/>
                <a:gd name="T89" fmla="*/ 7 h 129"/>
                <a:gd name="T90" fmla="*/ 122 w 128"/>
                <a:gd name="T91" fmla="*/ 7 h 129"/>
                <a:gd name="T92" fmla="*/ 124 w 128"/>
                <a:gd name="T93" fmla="*/ 12 h 129"/>
                <a:gd name="T94" fmla="*/ 122 w 128"/>
                <a:gd name="T95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" h="129">
                  <a:moveTo>
                    <a:pt x="128" y="12"/>
                  </a:moveTo>
                  <a:cubicBezTo>
                    <a:pt x="128" y="9"/>
                    <a:pt x="127" y="6"/>
                    <a:pt x="125" y="4"/>
                  </a:cubicBezTo>
                  <a:cubicBezTo>
                    <a:pt x="121" y="0"/>
                    <a:pt x="113" y="0"/>
                    <a:pt x="109" y="4"/>
                  </a:cubicBezTo>
                  <a:cubicBezTo>
                    <a:pt x="109" y="4"/>
                    <a:pt x="66" y="47"/>
                    <a:pt x="61" y="52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0" y="115"/>
                    <a:pt x="0" y="116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4" y="129"/>
                    <a:pt x="14" y="129"/>
                    <a:pt x="15" y="128"/>
                  </a:cubicBezTo>
                  <a:cubicBezTo>
                    <a:pt x="15" y="128"/>
                    <a:pt x="15" y="127"/>
                    <a:pt x="15" y="126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7" y="68"/>
                    <a:pt x="124" y="20"/>
                    <a:pt x="125" y="20"/>
                  </a:cubicBezTo>
                  <a:cubicBezTo>
                    <a:pt x="127" y="18"/>
                    <a:pt x="128" y="15"/>
                    <a:pt x="128" y="12"/>
                  </a:cubicBezTo>
                  <a:close/>
                  <a:moveTo>
                    <a:pt x="12" y="122"/>
                  </a:moveTo>
                  <a:cubicBezTo>
                    <a:pt x="7" y="117"/>
                    <a:pt x="7" y="117"/>
                    <a:pt x="7" y="11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9" y="115"/>
                    <a:pt x="19" y="115"/>
                    <a:pt x="19" y="115"/>
                  </a:cubicBezTo>
                  <a:lnTo>
                    <a:pt x="12" y="122"/>
                  </a:lnTo>
                  <a:close/>
                  <a:moveTo>
                    <a:pt x="23" y="112"/>
                  </a:moveTo>
                  <a:cubicBezTo>
                    <a:pt x="17" y="106"/>
                    <a:pt x="17" y="106"/>
                    <a:pt x="17" y="106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30" y="105"/>
                    <a:pt x="30" y="105"/>
                    <a:pt x="30" y="105"/>
                  </a:cubicBezTo>
                  <a:lnTo>
                    <a:pt x="23" y="112"/>
                  </a:lnTo>
                  <a:close/>
                  <a:moveTo>
                    <a:pt x="33" y="102"/>
                  </a:moveTo>
                  <a:cubicBezTo>
                    <a:pt x="27" y="96"/>
                    <a:pt x="27" y="96"/>
                    <a:pt x="27" y="96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41" y="95"/>
                    <a:pt x="41" y="95"/>
                    <a:pt x="41" y="95"/>
                  </a:cubicBezTo>
                  <a:lnTo>
                    <a:pt x="33" y="102"/>
                  </a:lnTo>
                  <a:close/>
                  <a:moveTo>
                    <a:pt x="44" y="92"/>
                  </a:moveTo>
                  <a:cubicBezTo>
                    <a:pt x="37" y="85"/>
                    <a:pt x="37" y="85"/>
                    <a:pt x="37" y="85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44" y="92"/>
                  </a:lnTo>
                  <a:close/>
                  <a:moveTo>
                    <a:pt x="122" y="16"/>
                  </a:moveTo>
                  <a:cubicBezTo>
                    <a:pt x="74" y="64"/>
                    <a:pt x="74" y="64"/>
                    <a:pt x="74" y="6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5" y="5"/>
                    <a:pt x="119" y="5"/>
                    <a:pt x="122" y="7"/>
                  </a:cubicBezTo>
                  <a:cubicBezTo>
                    <a:pt x="123" y="9"/>
                    <a:pt x="124" y="10"/>
                    <a:pt x="124" y="12"/>
                  </a:cubicBezTo>
                  <a:cubicBezTo>
                    <a:pt x="124" y="14"/>
                    <a:pt x="123" y="15"/>
                    <a:pt x="122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4596" y="2311"/>
              <a:ext cx="302" cy="306"/>
            </a:xfrm>
            <a:custGeom>
              <a:avLst/>
              <a:gdLst>
                <a:gd name="T0" fmla="*/ 3 w 128"/>
                <a:gd name="T1" fmla="*/ 91 h 129"/>
                <a:gd name="T2" fmla="*/ 0 w 128"/>
                <a:gd name="T3" fmla="*/ 98 h 129"/>
                <a:gd name="T4" fmla="*/ 0 w 128"/>
                <a:gd name="T5" fmla="*/ 106 h 129"/>
                <a:gd name="T6" fmla="*/ 8 w 128"/>
                <a:gd name="T7" fmla="*/ 120 h 129"/>
                <a:gd name="T8" fmla="*/ 16 w 128"/>
                <a:gd name="T9" fmla="*/ 126 h 129"/>
                <a:gd name="T10" fmla="*/ 37 w 128"/>
                <a:gd name="T11" fmla="*/ 125 h 129"/>
                <a:gd name="T12" fmla="*/ 119 w 128"/>
                <a:gd name="T13" fmla="*/ 85 h 129"/>
                <a:gd name="T14" fmla="*/ 123 w 128"/>
                <a:gd name="T15" fmla="*/ 82 h 129"/>
                <a:gd name="T16" fmla="*/ 128 w 128"/>
                <a:gd name="T17" fmla="*/ 71 h 129"/>
                <a:gd name="T18" fmla="*/ 123 w 128"/>
                <a:gd name="T19" fmla="*/ 59 h 129"/>
                <a:gd name="T20" fmla="*/ 115 w 128"/>
                <a:gd name="T21" fmla="*/ 55 h 129"/>
                <a:gd name="T22" fmla="*/ 114 w 128"/>
                <a:gd name="T23" fmla="*/ 55 h 129"/>
                <a:gd name="T24" fmla="*/ 114 w 128"/>
                <a:gd name="T25" fmla="*/ 54 h 129"/>
                <a:gd name="T26" fmla="*/ 110 w 128"/>
                <a:gd name="T27" fmla="*/ 46 h 129"/>
                <a:gd name="T28" fmla="*/ 102 w 128"/>
                <a:gd name="T29" fmla="*/ 41 h 129"/>
                <a:gd name="T30" fmla="*/ 101 w 128"/>
                <a:gd name="T31" fmla="*/ 41 h 129"/>
                <a:gd name="T32" fmla="*/ 100 w 128"/>
                <a:gd name="T33" fmla="*/ 40 h 129"/>
                <a:gd name="T34" fmla="*/ 96 w 128"/>
                <a:gd name="T35" fmla="*/ 32 h 129"/>
                <a:gd name="T36" fmla="*/ 88 w 128"/>
                <a:gd name="T37" fmla="*/ 28 h 129"/>
                <a:gd name="T38" fmla="*/ 87 w 128"/>
                <a:gd name="T39" fmla="*/ 27 h 129"/>
                <a:gd name="T40" fmla="*/ 87 w 128"/>
                <a:gd name="T41" fmla="*/ 27 h 129"/>
                <a:gd name="T42" fmla="*/ 82 w 128"/>
                <a:gd name="T43" fmla="*/ 18 h 129"/>
                <a:gd name="T44" fmla="*/ 74 w 128"/>
                <a:gd name="T45" fmla="*/ 14 h 129"/>
                <a:gd name="T46" fmla="*/ 73 w 128"/>
                <a:gd name="T47" fmla="*/ 14 h 129"/>
                <a:gd name="T48" fmla="*/ 73 w 128"/>
                <a:gd name="T49" fmla="*/ 13 h 129"/>
                <a:gd name="T50" fmla="*/ 69 w 128"/>
                <a:gd name="T51" fmla="*/ 5 h 129"/>
                <a:gd name="T52" fmla="*/ 58 w 128"/>
                <a:gd name="T53" fmla="*/ 0 h 129"/>
                <a:gd name="T54" fmla="*/ 46 w 128"/>
                <a:gd name="T55" fmla="*/ 5 h 129"/>
                <a:gd name="T56" fmla="*/ 43 w 128"/>
                <a:gd name="T57" fmla="*/ 9 h 129"/>
                <a:gd name="T58" fmla="*/ 3 w 128"/>
                <a:gd name="T59" fmla="*/ 91 h 129"/>
                <a:gd name="T60" fmla="*/ 35 w 128"/>
                <a:gd name="T61" fmla="*/ 121 h 129"/>
                <a:gd name="T62" fmla="*/ 26 w 128"/>
                <a:gd name="T63" fmla="*/ 123 h 129"/>
                <a:gd name="T64" fmla="*/ 11 w 128"/>
                <a:gd name="T65" fmla="*/ 117 h 129"/>
                <a:gd name="T66" fmla="*/ 7 w 128"/>
                <a:gd name="T67" fmla="*/ 93 h 129"/>
                <a:gd name="T68" fmla="*/ 8 w 128"/>
                <a:gd name="T69" fmla="*/ 90 h 129"/>
                <a:gd name="T70" fmla="*/ 38 w 128"/>
                <a:gd name="T71" fmla="*/ 120 h 129"/>
                <a:gd name="T72" fmla="*/ 35 w 128"/>
                <a:gd name="T73" fmla="*/ 121 h 129"/>
                <a:gd name="T74" fmla="*/ 43 w 128"/>
                <a:gd name="T75" fmla="*/ 118 h 129"/>
                <a:gd name="T76" fmla="*/ 10 w 128"/>
                <a:gd name="T77" fmla="*/ 85 h 129"/>
                <a:gd name="T78" fmla="*/ 40 w 128"/>
                <a:gd name="T79" fmla="*/ 25 h 129"/>
                <a:gd name="T80" fmla="*/ 103 w 128"/>
                <a:gd name="T81" fmla="*/ 88 h 129"/>
                <a:gd name="T82" fmla="*/ 43 w 128"/>
                <a:gd name="T83" fmla="*/ 118 h 129"/>
                <a:gd name="T84" fmla="*/ 47 w 128"/>
                <a:gd name="T85" fmla="*/ 11 h 129"/>
                <a:gd name="T86" fmla="*/ 50 w 128"/>
                <a:gd name="T87" fmla="*/ 8 h 129"/>
                <a:gd name="T88" fmla="*/ 65 w 128"/>
                <a:gd name="T89" fmla="*/ 8 h 129"/>
                <a:gd name="T90" fmla="*/ 68 w 128"/>
                <a:gd name="T91" fmla="*/ 19 h 129"/>
                <a:gd name="T92" fmla="*/ 79 w 128"/>
                <a:gd name="T93" fmla="*/ 22 h 129"/>
                <a:gd name="T94" fmla="*/ 82 w 128"/>
                <a:gd name="T95" fmla="*/ 32 h 129"/>
                <a:gd name="T96" fmla="*/ 93 w 128"/>
                <a:gd name="T97" fmla="*/ 35 h 129"/>
                <a:gd name="T98" fmla="*/ 96 w 128"/>
                <a:gd name="T99" fmla="*/ 46 h 129"/>
                <a:gd name="T100" fmla="*/ 106 w 128"/>
                <a:gd name="T101" fmla="*/ 49 h 129"/>
                <a:gd name="T102" fmla="*/ 109 w 128"/>
                <a:gd name="T103" fmla="*/ 60 h 129"/>
                <a:gd name="T104" fmla="*/ 120 w 128"/>
                <a:gd name="T105" fmla="*/ 63 h 129"/>
                <a:gd name="T106" fmla="*/ 120 w 128"/>
                <a:gd name="T107" fmla="*/ 79 h 129"/>
                <a:gd name="T108" fmla="*/ 117 w 128"/>
                <a:gd name="T109" fmla="*/ 81 h 129"/>
                <a:gd name="T110" fmla="*/ 107 w 128"/>
                <a:gd name="T111" fmla="*/ 85 h 129"/>
                <a:gd name="T112" fmla="*/ 107 w 128"/>
                <a:gd name="T113" fmla="*/ 85 h 129"/>
                <a:gd name="T114" fmla="*/ 43 w 128"/>
                <a:gd name="T115" fmla="*/ 21 h 129"/>
                <a:gd name="T116" fmla="*/ 47 w 128"/>
                <a:gd name="T117" fmla="*/ 1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29">
                  <a:moveTo>
                    <a:pt x="3" y="91"/>
                  </a:moveTo>
                  <a:cubicBezTo>
                    <a:pt x="1" y="93"/>
                    <a:pt x="1" y="96"/>
                    <a:pt x="0" y="98"/>
                  </a:cubicBezTo>
                  <a:cubicBezTo>
                    <a:pt x="0" y="101"/>
                    <a:pt x="0" y="104"/>
                    <a:pt x="0" y="106"/>
                  </a:cubicBezTo>
                  <a:cubicBezTo>
                    <a:pt x="1" y="112"/>
                    <a:pt x="4" y="117"/>
                    <a:pt x="8" y="120"/>
                  </a:cubicBezTo>
                  <a:cubicBezTo>
                    <a:pt x="10" y="123"/>
                    <a:pt x="13" y="125"/>
                    <a:pt x="16" y="126"/>
                  </a:cubicBezTo>
                  <a:cubicBezTo>
                    <a:pt x="23" y="129"/>
                    <a:pt x="31" y="129"/>
                    <a:pt x="37" y="125"/>
                  </a:cubicBezTo>
                  <a:cubicBezTo>
                    <a:pt x="119" y="85"/>
                    <a:pt x="119" y="85"/>
                    <a:pt x="119" y="85"/>
                  </a:cubicBezTo>
                  <a:cubicBezTo>
                    <a:pt x="121" y="84"/>
                    <a:pt x="122" y="83"/>
                    <a:pt x="123" y="82"/>
                  </a:cubicBezTo>
                  <a:cubicBezTo>
                    <a:pt x="126" y="79"/>
                    <a:pt x="128" y="75"/>
                    <a:pt x="128" y="71"/>
                  </a:cubicBezTo>
                  <a:cubicBezTo>
                    <a:pt x="128" y="66"/>
                    <a:pt x="126" y="62"/>
                    <a:pt x="123" y="59"/>
                  </a:cubicBezTo>
                  <a:cubicBezTo>
                    <a:pt x="121" y="57"/>
                    <a:pt x="118" y="56"/>
                    <a:pt x="115" y="55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3" y="51"/>
                    <a:pt x="112" y="48"/>
                    <a:pt x="110" y="46"/>
                  </a:cubicBezTo>
                  <a:cubicBezTo>
                    <a:pt x="107" y="43"/>
                    <a:pt x="105" y="42"/>
                    <a:pt x="102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37"/>
                    <a:pt x="98" y="34"/>
                    <a:pt x="96" y="32"/>
                  </a:cubicBezTo>
                  <a:cubicBezTo>
                    <a:pt x="94" y="30"/>
                    <a:pt x="91" y="28"/>
                    <a:pt x="88" y="28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6" y="23"/>
                    <a:pt x="85" y="21"/>
                    <a:pt x="82" y="18"/>
                  </a:cubicBezTo>
                  <a:cubicBezTo>
                    <a:pt x="80" y="16"/>
                    <a:pt x="77" y="15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2" y="10"/>
                    <a:pt x="71" y="7"/>
                    <a:pt x="69" y="5"/>
                  </a:cubicBezTo>
                  <a:cubicBezTo>
                    <a:pt x="66" y="2"/>
                    <a:pt x="62" y="0"/>
                    <a:pt x="58" y="0"/>
                  </a:cubicBezTo>
                  <a:cubicBezTo>
                    <a:pt x="53" y="0"/>
                    <a:pt x="49" y="2"/>
                    <a:pt x="46" y="5"/>
                  </a:cubicBezTo>
                  <a:cubicBezTo>
                    <a:pt x="45" y="6"/>
                    <a:pt x="43" y="9"/>
                    <a:pt x="43" y="9"/>
                  </a:cubicBezTo>
                  <a:lnTo>
                    <a:pt x="3" y="91"/>
                  </a:lnTo>
                  <a:close/>
                  <a:moveTo>
                    <a:pt x="35" y="121"/>
                  </a:moveTo>
                  <a:cubicBezTo>
                    <a:pt x="32" y="123"/>
                    <a:pt x="29" y="123"/>
                    <a:pt x="26" y="123"/>
                  </a:cubicBezTo>
                  <a:cubicBezTo>
                    <a:pt x="20" y="123"/>
                    <a:pt x="15" y="121"/>
                    <a:pt x="11" y="117"/>
                  </a:cubicBezTo>
                  <a:cubicBezTo>
                    <a:pt x="4" y="111"/>
                    <a:pt x="3" y="101"/>
                    <a:pt x="7" y="93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38" y="120"/>
                    <a:pt x="38" y="120"/>
                    <a:pt x="38" y="120"/>
                  </a:cubicBezTo>
                  <a:lnTo>
                    <a:pt x="35" y="121"/>
                  </a:lnTo>
                  <a:close/>
                  <a:moveTo>
                    <a:pt x="43" y="118"/>
                  </a:moveTo>
                  <a:cubicBezTo>
                    <a:pt x="10" y="85"/>
                    <a:pt x="10" y="85"/>
                    <a:pt x="10" y="8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103" y="88"/>
                    <a:pt x="103" y="88"/>
                    <a:pt x="103" y="88"/>
                  </a:cubicBezTo>
                  <a:lnTo>
                    <a:pt x="43" y="118"/>
                  </a:lnTo>
                  <a:close/>
                  <a:moveTo>
                    <a:pt x="47" y="11"/>
                  </a:moveTo>
                  <a:cubicBezTo>
                    <a:pt x="48" y="11"/>
                    <a:pt x="49" y="9"/>
                    <a:pt x="50" y="8"/>
                  </a:cubicBezTo>
                  <a:cubicBezTo>
                    <a:pt x="54" y="4"/>
                    <a:pt x="61" y="4"/>
                    <a:pt x="65" y="8"/>
                  </a:cubicBezTo>
                  <a:cubicBezTo>
                    <a:pt x="68" y="11"/>
                    <a:pt x="69" y="15"/>
                    <a:pt x="68" y="19"/>
                  </a:cubicBezTo>
                  <a:cubicBezTo>
                    <a:pt x="72" y="18"/>
                    <a:pt x="76" y="19"/>
                    <a:pt x="79" y="22"/>
                  </a:cubicBezTo>
                  <a:cubicBezTo>
                    <a:pt x="82" y="24"/>
                    <a:pt x="83" y="28"/>
                    <a:pt x="82" y="32"/>
                  </a:cubicBezTo>
                  <a:cubicBezTo>
                    <a:pt x="86" y="31"/>
                    <a:pt x="90" y="32"/>
                    <a:pt x="93" y="35"/>
                  </a:cubicBezTo>
                  <a:cubicBezTo>
                    <a:pt x="96" y="38"/>
                    <a:pt x="97" y="42"/>
                    <a:pt x="96" y="46"/>
                  </a:cubicBezTo>
                  <a:cubicBezTo>
                    <a:pt x="100" y="45"/>
                    <a:pt x="104" y="46"/>
                    <a:pt x="106" y="49"/>
                  </a:cubicBezTo>
                  <a:cubicBezTo>
                    <a:pt x="109" y="52"/>
                    <a:pt x="110" y="56"/>
                    <a:pt x="109" y="60"/>
                  </a:cubicBezTo>
                  <a:cubicBezTo>
                    <a:pt x="113" y="59"/>
                    <a:pt x="117" y="60"/>
                    <a:pt x="120" y="63"/>
                  </a:cubicBezTo>
                  <a:cubicBezTo>
                    <a:pt x="125" y="67"/>
                    <a:pt x="125" y="74"/>
                    <a:pt x="120" y="79"/>
                  </a:cubicBezTo>
                  <a:cubicBezTo>
                    <a:pt x="119" y="79"/>
                    <a:pt x="118" y="80"/>
                    <a:pt x="117" y="81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43" y="21"/>
                    <a:pt x="43" y="21"/>
                    <a:pt x="43" y="21"/>
                  </a:cubicBezTo>
                  <a:lnTo>
                    <a:pt x="47" y="1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976" y="2311"/>
              <a:ext cx="331" cy="304"/>
            </a:xfrm>
            <a:custGeom>
              <a:avLst/>
              <a:gdLst>
                <a:gd name="T0" fmla="*/ 70 w 140"/>
                <a:gd name="T1" fmla="*/ 0 h 128"/>
                <a:gd name="T2" fmla="*/ 25 w 140"/>
                <a:gd name="T3" fmla="*/ 19 h 128"/>
                <a:gd name="T4" fmla="*/ 25 w 140"/>
                <a:gd name="T5" fmla="*/ 109 h 128"/>
                <a:gd name="T6" fmla="*/ 70 w 140"/>
                <a:gd name="T7" fmla="*/ 128 h 128"/>
                <a:gd name="T8" fmla="*/ 115 w 140"/>
                <a:gd name="T9" fmla="*/ 109 h 128"/>
                <a:gd name="T10" fmla="*/ 115 w 140"/>
                <a:gd name="T11" fmla="*/ 19 h 128"/>
                <a:gd name="T12" fmla="*/ 70 w 140"/>
                <a:gd name="T13" fmla="*/ 0 h 128"/>
                <a:gd name="T14" fmla="*/ 12 w 140"/>
                <a:gd name="T15" fmla="*/ 49 h 128"/>
                <a:gd name="T16" fmla="*/ 15 w 140"/>
                <a:gd name="T17" fmla="*/ 42 h 128"/>
                <a:gd name="T18" fmla="*/ 28 w 140"/>
                <a:gd name="T19" fmla="*/ 22 h 128"/>
                <a:gd name="T20" fmla="*/ 48 w 140"/>
                <a:gd name="T21" fmla="*/ 9 h 128"/>
                <a:gd name="T22" fmla="*/ 55 w 140"/>
                <a:gd name="T23" fmla="*/ 6 h 128"/>
                <a:gd name="T24" fmla="*/ 56 w 140"/>
                <a:gd name="T25" fmla="*/ 6 h 128"/>
                <a:gd name="T26" fmla="*/ 85 w 140"/>
                <a:gd name="T27" fmla="*/ 35 h 128"/>
                <a:gd name="T28" fmla="*/ 94 w 140"/>
                <a:gd name="T29" fmla="*/ 57 h 128"/>
                <a:gd name="T30" fmla="*/ 85 w 140"/>
                <a:gd name="T31" fmla="*/ 79 h 128"/>
                <a:gd name="T32" fmla="*/ 63 w 140"/>
                <a:gd name="T33" fmla="*/ 88 h 128"/>
                <a:gd name="T34" fmla="*/ 41 w 140"/>
                <a:gd name="T35" fmla="*/ 79 h 128"/>
                <a:gd name="T36" fmla="*/ 12 w 140"/>
                <a:gd name="T37" fmla="*/ 50 h 128"/>
                <a:gd name="T38" fmla="*/ 12 w 140"/>
                <a:gd name="T39" fmla="*/ 49 h 128"/>
                <a:gd name="T40" fmla="*/ 129 w 140"/>
                <a:gd name="T41" fmla="*/ 64 h 128"/>
                <a:gd name="T42" fmla="*/ 125 w 140"/>
                <a:gd name="T43" fmla="*/ 86 h 128"/>
                <a:gd name="T44" fmla="*/ 112 w 140"/>
                <a:gd name="T45" fmla="*/ 106 h 128"/>
                <a:gd name="T46" fmla="*/ 92 w 140"/>
                <a:gd name="T47" fmla="*/ 119 h 128"/>
                <a:gd name="T48" fmla="*/ 70 w 140"/>
                <a:gd name="T49" fmla="*/ 123 h 128"/>
                <a:gd name="T50" fmla="*/ 48 w 140"/>
                <a:gd name="T51" fmla="*/ 119 h 128"/>
                <a:gd name="T52" fmla="*/ 28 w 140"/>
                <a:gd name="T53" fmla="*/ 106 h 128"/>
                <a:gd name="T54" fmla="*/ 15 w 140"/>
                <a:gd name="T55" fmla="*/ 86 h 128"/>
                <a:gd name="T56" fmla="*/ 11 w 140"/>
                <a:gd name="T57" fmla="*/ 64 h 128"/>
                <a:gd name="T58" fmla="*/ 11 w 140"/>
                <a:gd name="T59" fmla="*/ 59 h 128"/>
                <a:gd name="T60" fmla="*/ 11 w 140"/>
                <a:gd name="T61" fmla="*/ 55 h 128"/>
                <a:gd name="T62" fmla="*/ 38 w 140"/>
                <a:gd name="T63" fmla="*/ 82 h 128"/>
                <a:gd name="T64" fmla="*/ 63 w 140"/>
                <a:gd name="T65" fmla="*/ 93 h 128"/>
                <a:gd name="T66" fmla="*/ 88 w 140"/>
                <a:gd name="T67" fmla="*/ 82 h 128"/>
                <a:gd name="T68" fmla="*/ 88 w 140"/>
                <a:gd name="T69" fmla="*/ 32 h 128"/>
                <a:gd name="T70" fmla="*/ 61 w 140"/>
                <a:gd name="T71" fmla="*/ 5 h 128"/>
                <a:gd name="T72" fmla="*/ 65 w 140"/>
                <a:gd name="T73" fmla="*/ 5 h 128"/>
                <a:gd name="T74" fmla="*/ 92 w 140"/>
                <a:gd name="T75" fmla="*/ 9 h 128"/>
                <a:gd name="T76" fmla="*/ 112 w 140"/>
                <a:gd name="T77" fmla="*/ 22 h 128"/>
                <a:gd name="T78" fmla="*/ 125 w 140"/>
                <a:gd name="T79" fmla="*/ 42 h 128"/>
                <a:gd name="T80" fmla="*/ 129 w 140"/>
                <a:gd name="T8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128">
                  <a:moveTo>
                    <a:pt x="70" y="0"/>
                  </a:moveTo>
                  <a:cubicBezTo>
                    <a:pt x="53" y="0"/>
                    <a:pt x="37" y="7"/>
                    <a:pt x="25" y="19"/>
                  </a:cubicBezTo>
                  <a:cubicBezTo>
                    <a:pt x="0" y="44"/>
                    <a:pt x="0" y="84"/>
                    <a:pt x="25" y="109"/>
                  </a:cubicBezTo>
                  <a:cubicBezTo>
                    <a:pt x="37" y="121"/>
                    <a:pt x="53" y="128"/>
                    <a:pt x="70" y="128"/>
                  </a:cubicBezTo>
                  <a:cubicBezTo>
                    <a:pt x="87" y="128"/>
                    <a:pt x="103" y="121"/>
                    <a:pt x="115" y="109"/>
                  </a:cubicBezTo>
                  <a:cubicBezTo>
                    <a:pt x="140" y="84"/>
                    <a:pt x="140" y="44"/>
                    <a:pt x="115" y="19"/>
                  </a:cubicBezTo>
                  <a:cubicBezTo>
                    <a:pt x="103" y="7"/>
                    <a:pt x="87" y="0"/>
                    <a:pt x="70" y="0"/>
                  </a:cubicBezTo>
                  <a:close/>
                  <a:moveTo>
                    <a:pt x="12" y="49"/>
                  </a:moveTo>
                  <a:cubicBezTo>
                    <a:pt x="13" y="47"/>
                    <a:pt x="14" y="44"/>
                    <a:pt x="15" y="42"/>
                  </a:cubicBezTo>
                  <a:cubicBezTo>
                    <a:pt x="18" y="34"/>
                    <a:pt x="22" y="28"/>
                    <a:pt x="28" y="22"/>
                  </a:cubicBezTo>
                  <a:cubicBezTo>
                    <a:pt x="34" y="16"/>
                    <a:pt x="40" y="12"/>
                    <a:pt x="48" y="9"/>
                  </a:cubicBezTo>
                  <a:cubicBezTo>
                    <a:pt x="50" y="8"/>
                    <a:pt x="53" y="7"/>
                    <a:pt x="55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91" y="41"/>
                    <a:pt x="94" y="49"/>
                    <a:pt x="94" y="57"/>
                  </a:cubicBezTo>
                  <a:cubicBezTo>
                    <a:pt x="94" y="65"/>
                    <a:pt x="91" y="73"/>
                    <a:pt x="85" y="79"/>
                  </a:cubicBezTo>
                  <a:cubicBezTo>
                    <a:pt x="79" y="85"/>
                    <a:pt x="71" y="88"/>
                    <a:pt x="63" y="88"/>
                  </a:cubicBezTo>
                  <a:cubicBezTo>
                    <a:pt x="55" y="88"/>
                    <a:pt x="47" y="85"/>
                    <a:pt x="41" y="79"/>
                  </a:cubicBezTo>
                  <a:cubicBezTo>
                    <a:pt x="12" y="50"/>
                    <a:pt x="12" y="50"/>
                    <a:pt x="12" y="50"/>
                  </a:cubicBezTo>
                  <a:lnTo>
                    <a:pt x="12" y="49"/>
                  </a:lnTo>
                  <a:close/>
                  <a:moveTo>
                    <a:pt x="129" y="64"/>
                  </a:moveTo>
                  <a:cubicBezTo>
                    <a:pt x="129" y="72"/>
                    <a:pt x="128" y="79"/>
                    <a:pt x="125" y="86"/>
                  </a:cubicBezTo>
                  <a:cubicBezTo>
                    <a:pt x="122" y="94"/>
                    <a:pt x="118" y="100"/>
                    <a:pt x="112" y="106"/>
                  </a:cubicBezTo>
                  <a:cubicBezTo>
                    <a:pt x="106" y="112"/>
                    <a:pt x="100" y="116"/>
                    <a:pt x="92" y="119"/>
                  </a:cubicBezTo>
                  <a:cubicBezTo>
                    <a:pt x="85" y="122"/>
                    <a:pt x="78" y="123"/>
                    <a:pt x="70" y="123"/>
                  </a:cubicBezTo>
                  <a:cubicBezTo>
                    <a:pt x="62" y="123"/>
                    <a:pt x="55" y="122"/>
                    <a:pt x="48" y="119"/>
                  </a:cubicBezTo>
                  <a:cubicBezTo>
                    <a:pt x="40" y="116"/>
                    <a:pt x="34" y="112"/>
                    <a:pt x="28" y="106"/>
                  </a:cubicBezTo>
                  <a:cubicBezTo>
                    <a:pt x="22" y="100"/>
                    <a:pt x="18" y="94"/>
                    <a:pt x="15" y="86"/>
                  </a:cubicBezTo>
                  <a:cubicBezTo>
                    <a:pt x="12" y="79"/>
                    <a:pt x="11" y="72"/>
                    <a:pt x="11" y="64"/>
                  </a:cubicBezTo>
                  <a:cubicBezTo>
                    <a:pt x="11" y="62"/>
                    <a:pt x="11" y="60"/>
                    <a:pt x="11" y="59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5" y="89"/>
                    <a:pt x="54" y="93"/>
                    <a:pt x="63" y="93"/>
                  </a:cubicBezTo>
                  <a:cubicBezTo>
                    <a:pt x="73" y="93"/>
                    <a:pt x="82" y="89"/>
                    <a:pt x="88" y="82"/>
                  </a:cubicBezTo>
                  <a:cubicBezTo>
                    <a:pt x="102" y="68"/>
                    <a:pt x="102" y="46"/>
                    <a:pt x="88" y="32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74" y="4"/>
                    <a:pt x="84" y="5"/>
                    <a:pt x="92" y="9"/>
                  </a:cubicBezTo>
                  <a:cubicBezTo>
                    <a:pt x="100" y="12"/>
                    <a:pt x="106" y="16"/>
                    <a:pt x="112" y="22"/>
                  </a:cubicBezTo>
                  <a:cubicBezTo>
                    <a:pt x="118" y="28"/>
                    <a:pt x="122" y="34"/>
                    <a:pt x="125" y="42"/>
                  </a:cubicBezTo>
                  <a:cubicBezTo>
                    <a:pt x="128" y="49"/>
                    <a:pt x="129" y="56"/>
                    <a:pt x="129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522" y="2392"/>
              <a:ext cx="28" cy="43"/>
            </a:xfrm>
            <a:custGeom>
              <a:avLst/>
              <a:gdLst>
                <a:gd name="T0" fmla="*/ 10 w 12"/>
                <a:gd name="T1" fmla="*/ 0 h 18"/>
                <a:gd name="T2" fmla="*/ 8 w 12"/>
                <a:gd name="T3" fmla="*/ 1 h 18"/>
                <a:gd name="T4" fmla="*/ 8 w 12"/>
                <a:gd name="T5" fmla="*/ 2 h 18"/>
                <a:gd name="T6" fmla="*/ 0 w 12"/>
                <a:gd name="T7" fmla="*/ 14 h 18"/>
                <a:gd name="T8" fmla="*/ 1 w 12"/>
                <a:gd name="T9" fmla="*/ 17 h 18"/>
                <a:gd name="T10" fmla="*/ 4 w 12"/>
                <a:gd name="T11" fmla="*/ 17 h 18"/>
                <a:gd name="T12" fmla="*/ 4 w 12"/>
                <a:gd name="T13" fmla="*/ 17 h 18"/>
                <a:gd name="T14" fmla="*/ 4 w 12"/>
                <a:gd name="T15" fmla="*/ 17 h 18"/>
                <a:gd name="T16" fmla="*/ 12 w 12"/>
                <a:gd name="T17" fmla="*/ 4 h 18"/>
                <a:gd name="T18" fmla="*/ 12 w 12"/>
                <a:gd name="T19" fmla="*/ 3 h 18"/>
                <a:gd name="T20" fmla="*/ 12 w 12"/>
                <a:gd name="T21" fmla="*/ 1 h 18"/>
                <a:gd name="T22" fmla="*/ 10 w 12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8">
                  <a:moveTo>
                    <a:pt x="10" y="0"/>
                  </a:moveTo>
                  <a:cubicBezTo>
                    <a:pt x="9" y="0"/>
                    <a:pt x="9" y="1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6" y="6"/>
                    <a:pt x="3" y="10"/>
                    <a:pt x="0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" y="18"/>
                    <a:pt x="3" y="18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7" y="12"/>
                    <a:pt x="10" y="8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1" y="1"/>
                    <a:pt x="11" y="0"/>
                    <a:pt x="1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3465" y="2449"/>
              <a:ext cx="43" cy="28"/>
            </a:xfrm>
            <a:custGeom>
              <a:avLst/>
              <a:gdLst>
                <a:gd name="T0" fmla="*/ 16 w 18"/>
                <a:gd name="T1" fmla="*/ 0 h 12"/>
                <a:gd name="T2" fmla="*/ 14 w 18"/>
                <a:gd name="T3" fmla="*/ 0 h 12"/>
                <a:gd name="T4" fmla="*/ 2 w 18"/>
                <a:gd name="T5" fmla="*/ 8 h 12"/>
                <a:gd name="T6" fmla="*/ 1 w 18"/>
                <a:gd name="T7" fmla="*/ 8 h 12"/>
                <a:gd name="T8" fmla="*/ 1 w 18"/>
                <a:gd name="T9" fmla="*/ 12 h 12"/>
                <a:gd name="T10" fmla="*/ 4 w 18"/>
                <a:gd name="T11" fmla="*/ 12 h 12"/>
                <a:gd name="T12" fmla="*/ 17 w 18"/>
                <a:gd name="T13" fmla="*/ 4 h 12"/>
                <a:gd name="T14" fmla="*/ 17 w 18"/>
                <a:gd name="T15" fmla="*/ 4 h 12"/>
                <a:gd name="T16" fmla="*/ 18 w 18"/>
                <a:gd name="T17" fmla="*/ 2 h 12"/>
                <a:gd name="T18" fmla="*/ 17 w 18"/>
                <a:gd name="T19" fmla="*/ 1 h 12"/>
                <a:gd name="T20" fmla="*/ 16 w 1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2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0" y="3"/>
                    <a:pt x="6" y="6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8" y="10"/>
                    <a:pt x="13" y="7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1"/>
                    <a:pt x="17" y="1"/>
                  </a:cubicBezTo>
                  <a:cubicBezTo>
                    <a:pt x="17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3564" y="2449"/>
              <a:ext cx="43" cy="28"/>
            </a:xfrm>
            <a:custGeom>
              <a:avLst/>
              <a:gdLst>
                <a:gd name="T0" fmla="*/ 15 w 18"/>
                <a:gd name="T1" fmla="*/ 0 h 12"/>
                <a:gd name="T2" fmla="*/ 14 w 18"/>
                <a:gd name="T3" fmla="*/ 0 h 12"/>
                <a:gd name="T4" fmla="*/ 1 w 18"/>
                <a:gd name="T5" fmla="*/ 8 h 12"/>
                <a:gd name="T6" fmla="*/ 1 w 18"/>
                <a:gd name="T7" fmla="*/ 8 h 12"/>
                <a:gd name="T8" fmla="*/ 1 w 18"/>
                <a:gd name="T9" fmla="*/ 11 h 12"/>
                <a:gd name="T10" fmla="*/ 4 w 18"/>
                <a:gd name="T11" fmla="*/ 12 h 12"/>
                <a:gd name="T12" fmla="*/ 4 w 18"/>
                <a:gd name="T13" fmla="*/ 12 h 12"/>
                <a:gd name="T14" fmla="*/ 16 w 18"/>
                <a:gd name="T15" fmla="*/ 4 h 12"/>
                <a:gd name="T16" fmla="*/ 17 w 18"/>
                <a:gd name="T17" fmla="*/ 4 h 12"/>
                <a:gd name="T18" fmla="*/ 17 w 18"/>
                <a:gd name="T19" fmla="*/ 0 h 12"/>
                <a:gd name="T20" fmla="*/ 15 w 1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2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2"/>
                    <a:pt x="5" y="5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1"/>
                    <a:pt x="1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9"/>
                    <a:pt x="12" y="6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1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3522" y="2491"/>
              <a:ext cx="28" cy="43"/>
            </a:xfrm>
            <a:custGeom>
              <a:avLst/>
              <a:gdLst>
                <a:gd name="T0" fmla="*/ 10 w 12"/>
                <a:gd name="T1" fmla="*/ 0 h 18"/>
                <a:gd name="T2" fmla="*/ 8 w 12"/>
                <a:gd name="T3" fmla="*/ 1 h 18"/>
                <a:gd name="T4" fmla="*/ 8 w 12"/>
                <a:gd name="T5" fmla="*/ 1 h 18"/>
                <a:gd name="T6" fmla="*/ 0 w 12"/>
                <a:gd name="T7" fmla="*/ 14 h 18"/>
                <a:gd name="T8" fmla="*/ 0 w 12"/>
                <a:gd name="T9" fmla="*/ 17 h 18"/>
                <a:gd name="T10" fmla="*/ 4 w 12"/>
                <a:gd name="T11" fmla="*/ 17 h 18"/>
                <a:gd name="T12" fmla="*/ 4 w 12"/>
                <a:gd name="T13" fmla="*/ 16 h 18"/>
                <a:gd name="T14" fmla="*/ 12 w 12"/>
                <a:gd name="T15" fmla="*/ 4 h 18"/>
                <a:gd name="T16" fmla="*/ 11 w 12"/>
                <a:gd name="T17" fmla="*/ 1 h 18"/>
                <a:gd name="T18" fmla="*/ 10 w 12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8">
                  <a:moveTo>
                    <a:pt x="10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2" y="10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1" y="18"/>
                    <a:pt x="3" y="18"/>
                    <a:pt x="4" y="17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6" y="12"/>
                    <a:pt x="9" y="8"/>
                    <a:pt x="12" y="4"/>
                  </a:cubicBezTo>
                  <a:cubicBezTo>
                    <a:pt x="12" y="3"/>
                    <a:pt x="12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3385" y="2311"/>
              <a:ext cx="302" cy="304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106 w 128"/>
                <a:gd name="T9" fmla="*/ 106 h 128"/>
                <a:gd name="T10" fmla="*/ 64 w 128"/>
                <a:gd name="T11" fmla="*/ 123 h 128"/>
                <a:gd name="T12" fmla="*/ 57 w 128"/>
                <a:gd name="T13" fmla="*/ 123 h 128"/>
                <a:gd name="T14" fmla="*/ 57 w 128"/>
                <a:gd name="T15" fmla="*/ 116 h 128"/>
                <a:gd name="T16" fmla="*/ 57 w 128"/>
                <a:gd name="T17" fmla="*/ 106 h 128"/>
                <a:gd name="T18" fmla="*/ 53 w 128"/>
                <a:gd name="T19" fmla="*/ 107 h 128"/>
                <a:gd name="T20" fmla="*/ 53 w 128"/>
                <a:gd name="T21" fmla="*/ 120 h 128"/>
                <a:gd name="T22" fmla="*/ 51 w 128"/>
                <a:gd name="T23" fmla="*/ 122 h 128"/>
                <a:gd name="T24" fmla="*/ 22 w 128"/>
                <a:gd name="T25" fmla="*/ 106 h 128"/>
                <a:gd name="T26" fmla="*/ 6 w 128"/>
                <a:gd name="T27" fmla="*/ 77 h 128"/>
                <a:gd name="T28" fmla="*/ 7 w 128"/>
                <a:gd name="T29" fmla="*/ 75 h 128"/>
                <a:gd name="T30" fmla="*/ 21 w 128"/>
                <a:gd name="T31" fmla="*/ 75 h 128"/>
                <a:gd name="T32" fmla="*/ 22 w 128"/>
                <a:gd name="T33" fmla="*/ 74 h 128"/>
                <a:gd name="T34" fmla="*/ 20 w 128"/>
                <a:gd name="T35" fmla="*/ 70 h 128"/>
                <a:gd name="T36" fmla="*/ 5 w 128"/>
                <a:gd name="T37" fmla="*/ 71 h 128"/>
                <a:gd name="T38" fmla="*/ 5 w 128"/>
                <a:gd name="T39" fmla="*/ 64 h 128"/>
                <a:gd name="T40" fmla="*/ 22 w 128"/>
                <a:gd name="T41" fmla="*/ 22 h 128"/>
                <a:gd name="T42" fmla="*/ 69 w 128"/>
                <a:gd name="T43" fmla="*/ 5 h 128"/>
                <a:gd name="T44" fmla="*/ 71 w 128"/>
                <a:gd name="T45" fmla="*/ 6 h 128"/>
                <a:gd name="T46" fmla="*/ 70 w 128"/>
                <a:gd name="T47" fmla="*/ 20 h 128"/>
                <a:gd name="T48" fmla="*/ 74 w 128"/>
                <a:gd name="T49" fmla="*/ 22 h 128"/>
                <a:gd name="T50" fmla="*/ 75 w 128"/>
                <a:gd name="T51" fmla="*/ 8 h 128"/>
                <a:gd name="T52" fmla="*/ 77 w 128"/>
                <a:gd name="T53" fmla="*/ 6 h 128"/>
                <a:gd name="T54" fmla="*/ 106 w 128"/>
                <a:gd name="T55" fmla="*/ 22 h 128"/>
                <a:gd name="T56" fmla="*/ 122 w 128"/>
                <a:gd name="T57" fmla="*/ 51 h 128"/>
                <a:gd name="T58" fmla="*/ 120 w 128"/>
                <a:gd name="T59" fmla="*/ 53 h 128"/>
                <a:gd name="T60" fmla="*/ 106 w 128"/>
                <a:gd name="T61" fmla="*/ 54 h 128"/>
                <a:gd name="T62" fmla="*/ 106 w 128"/>
                <a:gd name="T63" fmla="*/ 57 h 128"/>
                <a:gd name="T64" fmla="*/ 108 w 128"/>
                <a:gd name="T65" fmla="*/ 58 h 128"/>
                <a:gd name="T66" fmla="*/ 123 w 128"/>
                <a:gd name="T67" fmla="*/ 57 h 128"/>
                <a:gd name="T68" fmla="*/ 123 w 128"/>
                <a:gd name="T69" fmla="*/ 64 h 128"/>
                <a:gd name="T70" fmla="*/ 106 w 128"/>
                <a:gd name="T7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28">
                  <a:moveTo>
                    <a:pt x="109" y="19"/>
                  </a:moveTo>
                  <a:cubicBezTo>
                    <a:pt x="97" y="7"/>
                    <a:pt x="81" y="0"/>
                    <a:pt x="64" y="0"/>
                  </a:cubicBezTo>
                  <a:cubicBezTo>
                    <a:pt x="47" y="0"/>
                    <a:pt x="31" y="7"/>
                    <a:pt x="19" y="19"/>
                  </a:cubicBezTo>
                  <a:cubicBezTo>
                    <a:pt x="7" y="31"/>
                    <a:pt x="0" y="47"/>
                    <a:pt x="0" y="64"/>
                  </a:cubicBezTo>
                  <a:cubicBezTo>
                    <a:pt x="0" y="81"/>
                    <a:pt x="7" y="97"/>
                    <a:pt x="19" y="109"/>
                  </a:cubicBezTo>
                  <a:cubicBezTo>
                    <a:pt x="31" y="121"/>
                    <a:pt x="47" y="128"/>
                    <a:pt x="64" y="128"/>
                  </a:cubicBezTo>
                  <a:cubicBezTo>
                    <a:pt x="81" y="128"/>
                    <a:pt x="97" y="121"/>
                    <a:pt x="109" y="109"/>
                  </a:cubicBezTo>
                  <a:cubicBezTo>
                    <a:pt x="121" y="97"/>
                    <a:pt x="128" y="81"/>
                    <a:pt x="128" y="64"/>
                  </a:cubicBezTo>
                  <a:cubicBezTo>
                    <a:pt x="128" y="47"/>
                    <a:pt x="121" y="31"/>
                    <a:pt x="109" y="19"/>
                  </a:cubicBezTo>
                  <a:close/>
                  <a:moveTo>
                    <a:pt x="106" y="106"/>
                  </a:moveTo>
                  <a:cubicBezTo>
                    <a:pt x="100" y="112"/>
                    <a:pt x="94" y="116"/>
                    <a:pt x="86" y="119"/>
                  </a:cubicBezTo>
                  <a:cubicBezTo>
                    <a:pt x="79" y="122"/>
                    <a:pt x="72" y="123"/>
                    <a:pt x="64" y="123"/>
                  </a:cubicBezTo>
                  <a:cubicBezTo>
                    <a:pt x="62" y="123"/>
                    <a:pt x="60" y="123"/>
                    <a:pt x="59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0"/>
                    <a:pt x="57" y="118"/>
                    <a:pt x="57" y="116"/>
                  </a:cubicBezTo>
                  <a:cubicBezTo>
                    <a:pt x="57" y="114"/>
                    <a:pt x="57" y="111"/>
                    <a:pt x="58" y="108"/>
                  </a:cubicBezTo>
                  <a:cubicBezTo>
                    <a:pt x="58" y="107"/>
                    <a:pt x="57" y="107"/>
                    <a:pt x="57" y="106"/>
                  </a:cubicBezTo>
                  <a:cubicBezTo>
                    <a:pt x="56" y="105"/>
                    <a:pt x="55" y="105"/>
                    <a:pt x="54" y="106"/>
                  </a:cubicBezTo>
                  <a:cubicBezTo>
                    <a:pt x="53" y="106"/>
                    <a:pt x="53" y="107"/>
                    <a:pt x="53" y="107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12"/>
                    <a:pt x="52" y="116"/>
                    <a:pt x="53" y="120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48" y="121"/>
                    <a:pt x="45" y="120"/>
                    <a:pt x="42" y="119"/>
                  </a:cubicBezTo>
                  <a:cubicBezTo>
                    <a:pt x="34" y="116"/>
                    <a:pt x="28" y="112"/>
                    <a:pt x="22" y="106"/>
                  </a:cubicBezTo>
                  <a:cubicBezTo>
                    <a:pt x="16" y="100"/>
                    <a:pt x="12" y="94"/>
                    <a:pt x="9" y="86"/>
                  </a:cubicBezTo>
                  <a:cubicBezTo>
                    <a:pt x="8" y="83"/>
                    <a:pt x="7" y="80"/>
                    <a:pt x="6" y="77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6"/>
                    <a:pt x="16" y="76"/>
                    <a:pt x="20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2" y="75"/>
                    <a:pt x="22" y="74"/>
                  </a:cubicBezTo>
                  <a:cubicBezTo>
                    <a:pt x="23" y="73"/>
                    <a:pt x="23" y="72"/>
                    <a:pt x="22" y="71"/>
                  </a:cubicBezTo>
                  <a:cubicBezTo>
                    <a:pt x="21" y="71"/>
                    <a:pt x="21" y="70"/>
                    <a:pt x="20" y="70"/>
                  </a:cubicBezTo>
                  <a:cubicBezTo>
                    <a:pt x="15" y="71"/>
                    <a:pt x="11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8"/>
                    <a:pt x="5" y="66"/>
                    <a:pt x="5" y="64"/>
                  </a:cubicBezTo>
                  <a:cubicBezTo>
                    <a:pt x="5" y="56"/>
                    <a:pt x="6" y="49"/>
                    <a:pt x="9" y="42"/>
                  </a:cubicBezTo>
                  <a:cubicBezTo>
                    <a:pt x="12" y="34"/>
                    <a:pt x="16" y="28"/>
                    <a:pt x="22" y="22"/>
                  </a:cubicBezTo>
                  <a:cubicBezTo>
                    <a:pt x="28" y="16"/>
                    <a:pt x="34" y="12"/>
                    <a:pt x="42" y="9"/>
                  </a:cubicBezTo>
                  <a:cubicBezTo>
                    <a:pt x="50" y="5"/>
                    <a:pt x="60" y="4"/>
                    <a:pt x="69" y="5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8"/>
                    <a:pt x="71" y="10"/>
                    <a:pt x="71" y="12"/>
                  </a:cubicBezTo>
                  <a:cubicBezTo>
                    <a:pt x="71" y="14"/>
                    <a:pt x="71" y="17"/>
                    <a:pt x="70" y="20"/>
                  </a:cubicBezTo>
                  <a:cubicBezTo>
                    <a:pt x="70" y="21"/>
                    <a:pt x="71" y="21"/>
                    <a:pt x="71" y="22"/>
                  </a:cubicBezTo>
                  <a:cubicBezTo>
                    <a:pt x="72" y="23"/>
                    <a:pt x="73" y="23"/>
                    <a:pt x="74" y="22"/>
                  </a:cubicBezTo>
                  <a:cubicBezTo>
                    <a:pt x="75" y="21"/>
                    <a:pt x="75" y="21"/>
                    <a:pt x="75" y="20"/>
                  </a:cubicBezTo>
                  <a:cubicBezTo>
                    <a:pt x="76" y="16"/>
                    <a:pt x="76" y="12"/>
                    <a:pt x="75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80" y="7"/>
                    <a:pt x="83" y="8"/>
                    <a:pt x="86" y="9"/>
                  </a:cubicBezTo>
                  <a:cubicBezTo>
                    <a:pt x="94" y="12"/>
                    <a:pt x="100" y="16"/>
                    <a:pt x="106" y="22"/>
                  </a:cubicBezTo>
                  <a:cubicBezTo>
                    <a:pt x="112" y="28"/>
                    <a:pt x="116" y="34"/>
                    <a:pt x="119" y="42"/>
                  </a:cubicBezTo>
                  <a:cubicBezTo>
                    <a:pt x="120" y="45"/>
                    <a:pt x="121" y="48"/>
                    <a:pt x="122" y="51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6" y="52"/>
                    <a:pt x="112" y="52"/>
                    <a:pt x="108" y="53"/>
                  </a:cubicBezTo>
                  <a:cubicBezTo>
                    <a:pt x="107" y="53"/>
                    <a:pt x="107" y="53"/>
                    <a:pt x="106" y="54"/>
                  </a:cubicBezTo>
                  <a:cubicBezTo>
                    <a:pt x="106" y="54"/>
                    <a:pt x="105" y="55"/>
                    <a:pt x="105" y="55"/>
                  </a:cubicBezTo>
                  <a:cubicBezTo>
                    <a:pt x="105" y="56"/>
                    <a:pt x="106" y="56"/>
                    <a:pt x="106" y="57"/>
                  </a:cubicBezTo>
                  <a:cubicBezTo>
                    <a:pt x="107" y="57"/>
                    <a:pt x="107" y="58"/>
                    <a:pt x="108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13" y="57"/>
                    <a:pt x="117" y="57"/>
                    <a:pt x="122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59"/>
                    <a:pt x="123" y="59"/>
                    <a:pt x="123" y="59"/>
                  </a:cubicBezTo>
                  <a:cubicBezTo>
                    <a:pt x="123" y="60"/>
                    <a:pt x="123" y="62"/>
                    <a:pt x="123" y="64"/>
                  </a:cubicBezTo>
                  <a:cubicBezTo>
                    <a:pt x="123" y="72"/>
                    <a:pt x="122" y="79"/>
                    <a:pt x="119" y="86"/>
                  </a:cubicBezTo>
                  <a:cubicBezTo>
                    <a:pt x="116" y="94"/>
                    <a:pt x="112" y="100"/>
                    <a:pt x="106" y="10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2765" y="2311"/>
              <a:ext cx="331" cy="304"/>
            </a:xfrm>
            <a:custGeom>
              <a:avLst/>
              <a:gdLst>
                <a:gd name="T0" fmla="*/ 130 w 140"/>
                <a:gd name="T1" fmla="*/ 6 h 128"/>
                <a:gd name="T2" fmla="*/ 129 w 140"/>
                <a:gd name="T3" fmla="*/ 5 h 128"/>
                <a:gd name="T4" fmla="*/ 128 w 140"/>
                <a:gd name="T5" fmla="*/ 4 h 128"/>
                <a:gd name="T6" fmla="*/ 101 w 140"/>
                <a:gd name="T7" fmla="*/ 0 h 128"/>
                <a:gd name="T8" fmla="*/ 34 w 140"/>
                <a:gd name="T9" fmla="*/ 28 h 128"/>
                <a:gd name="T10" fmla="*/ 10 w 140"/>
                <a:gd name="T11" fmla="*/ 122 h 128"/>
                <a:gd name="T12" fmla="*/ 11 w 140"/>
                <a:gd name="T13" fmla="*/ 123 h 128"/>
                <a:gd name="T14" fmla="*/ 12 w 140"/>
                <a:gd name="T15" fmla="*/ 124 h 128"/>
                <a:gd name="T16" fmla="*/ 39 w 140"/>
                <a:gd name="T17" fmla="*/ 128 h 128"/>
                <a:gd name="T18" fmla="*/ 106 w 140"/>
                <a:gd name="T19" fmla="*/ 100 h 128"/>
                <a:gd name="T20" fmla="*/ 130 w 140"/>
                <a:gd name="T21" fmla="*/ 6 h 128"/>
                <a:gd name="T22" fmla="*/ 52 w 140"/>
                <a:gd name="T23" fmla="*/ 123 h 128"/>
                <a:gd name="T24" fmla="*/ 39 w 140"/>
                <a:gd name="T25" fmla="*/ 123 h 128"/>
                <a:gd name="T26" fmla="*/ 15 w 140"/>
                <a:gd name="T27" fmla="*/ 120 h 128"/>
                <a:gd name="T28" fmla="*/ 14 w 140"/>
                <a:gd name="T29" fmla="*/ 120 h 128"/>
                <a:gd name="T30" fmla="*/ 14 w 140"/>
                <a:gd name="T31" fmla="*/ 119 h 128"/>
                <a:gd name="T32" fmla="*/ 11 w 140"/>
                <a:gd name="T33" fmla="*/ 82 h 128"/>
                <a:gd name="T34" fmla="*/ 12 w 140"/>
                <a:gd name="T35" fmla="*/ 79 h 128"/>
                <a:gd name="T36" fmla="*/ 55 w 140"/>
                <a:gd name="T37" fmla="*/ 122 h 128"/>
                <a:gd name="T38" fmla="*/ 52 w 140"/>
                <a:gd name="T39" fmla="*/ 123 h 128"/>
                <a:gd name="T40" fmla="*/ 127 w 140"/>
                <a:gd name="T41" fmla="*/ 53 h 128"/>
                <a:gd name="T42" fmla="*/ 118 w 140"/>
                <a:gd name="T43" fmla="*/ 77 h 128"/>
                <a:gd name="T44" fmla="*/ 103 w 140"/>
                <a:gd name="T45" fmla="*/ 97 h 128"/>
                <a:gd name="T46" fmla="*/ 83 w 140"/>
                <a:gd name="T47" fmla="*/ 112 h 128"/>
                <a:gd name="T48" fmla="*/ 61 w 140"/>
                <a:gd name="T49" fmla="*/ 121 h 128"/>
                <a:gd name="T50" fmla="*/ 60 w 140"/>
                <a:gd name="T51" fmla="*/ 121 h 128"/>
                <a:gd name="T52" fmla="*/ 13 w 140"/>
                <a:gd name="T53" fmla="*/ 74 h 128"/>
                <a:gd name="T54" fmla="*/ 13 w 140"/>
                <a:gd name="T55" fmla="*/ 73 h 128"/>
                <a:gd name="T56" fmla="*/ 22 w 140"/>
                <a:gd name="T57" fmla="*/ 51 h 128"/>
                <a:gd name="T58" fmla="*/ 37 w 140"/>
                <a:gd name="T59" fmla="*/ 31 h 128"/>
                <a:gd name="T60" fmla="*/ 57 w 140"/>
                <a:gd name="T61" fmla="*/ 16 h 128"/>
                <a:gd name="T62" fmla="*/ 81 w 140"/>
                <a:gd name="T63" fmla="*/ 7 h 128"/>
                <a:gd name="T64" fmla="*/ 82 w 140"/>
                <a:gd name="T65" fmla="*/ 7 h 128"/>
                <a:gd name="T66" fmla="*/ 83 w 140"/>
                <a:gd name="T67" fmla="*/ 6 h 128"/>
                <a:gd name="T68" fmla="*/ 128 w 140"/>
                <a:gd name="T69" fmla="*/ 51 h 128"/>
                <a:gd name="T70" fmla="*/ 127 w 140"/>
                <a:gd name="T71" fmla="*/ 53 h 128"/>
                <a:gd name="T72" fmla="*/ 129 w 140"/>
                <a:gd name="T73" fmla="*/ 43 h 128"/>
                <a:gd name="T74" fmla="*/ 129 w 140"/>
                <a:gd name="T75" fmla="*/ 46 h 128"/>
                <a:gd name="T76" fmla="*/ 88 w 140"/>
                <a:gd name="T77" fmla="*/ 5 h 128"/>
                <a:gd name="T78" fmla="*/ 91 w 140"/>
                <a:gd name="T79" fmla="*/ 5 h 128"/>
                <a:gd name="T80" fmla="*/ 125 w 140"/>
                <a:gd name="T81" fmla="*/ 8 h 128"/>
                <a:gd name="T82" fmla="*/ 126 w 140"/>
                <a:gd name="T83" fmla="*/ 8 h 128"/>
                <a:gd name="T84" fmla="*/ 126 w 140"/>
                <a:gd name="T85" fmla="*/ 9 h 128"/>
                <a:gd name="T86" fmla="*/ 129 w 140"/>
                <a:gd name="T87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0" h="128">
                  <a:moveTo>
                    <a:pt x="130" y="6"/>
                  </a:moveTo>
                  <a:cubicBezTo>
                    <a:pt x="130" y="5"/>
                    <a:pt x="130" y="5"/>
                    <a:pt x="129" y="5"/>
                  </a:cubicBezTo>
                  <a:cubicBezTo>
                    <a:pt x="129" y="4"/>
                    <a:pt x="129" y="4"/>
                    <a:pt x="128" y="4"/>
                  </a:cubicBezTo>
                  <a:cubicBezTo>
                    <a:pt x="119" y="1"/>
                    <a:pt x="110" y="0"/>
                    <a:pt x="101" y="0"/>
                  </a:cubicBezTo>
                  <a:cubicBezTo>
                    <a:pt x="76" y="0"/>
                    <a:pt x="52" y="10"/>
                    <a:pt x="34" y="28"/>
                  </a:cubicBezTo>
                  <a:cubicBezTo>
                    <a:pt x="9" y="53"/>
                    <a:pt x="0" y="89"/>
                    <a:pt x="10" y="122"/>
                  </a:cubicBezTo>
                  <a:cubicBezTo>
                    <a:pt x="10" y="123"/>
                    <a:pt x="10" y="123"/>
                    <a:pt x="11" y="123"/>
                  </a:cubicBezTo>
                  <a:cubicBezTo>
                    <a:pt x="11" y="124"/>
                    <a:pt x="11" y="124"/>
                    <a:pt x="12" y="124"/>
                  </a:cubicBezTo>
                  <a:cubicBezTo>
                    <a:pt x="21" y="127"/>
                    <a:pt x="30" y="128"/>
                    <a:pt x="39" y="128"/>
                  </a:cubicBezTo>
                  <a:cubicBezTo>
                    <a:pt x="64" y="128"/>
                    <a:pt x="88" y="118"/>
                    <a:pt x="106" y="100"/>
                  </a:cubicBezTo>
                  <a:cubicBezTo>
                    <a:pt x="131" y="75"/>
                    <a:pt x="140" y="39"/>
                    <a:pt x="130" y="6"/>
                  </a:cubicBezTo>
                  <a:close/>
                  <a:moveTo>
                    <a:pt x="52" y="123"/>
                  </a:moveTo>
                  <a:cubicBezTo>
                    <a:pt x="48" y="123"/>
                    <a:pt x="43" y="123"/>
                    <a:pt x="39" y="123"/>
                  </a:cubicBezTo>
                  <a:cubicBezTo>
                    <a:pt x="31" y="123"/>
                    <a:pt x="23" y="122"/>
                    <a:pt x="15" y="120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1" y="107"/>
                    <a:pt x="10" y="95"/>
                    <a:pt x="11" y="82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5" y="122"/>
                    <a:pt x="55" y="122"/>
                    <a:pt x="55" y="122"/>
                  </a:cubicBezTo>
                  <a:lnTo>
                    <a:pt x="52" y="123"/>
                  </a:lnTo>
                  <a:close/>
                  <a:moveTo>
                    <a:pt x="127" y="53"/>
                  </a:moveTo>
                  <a:cubicBezTo>
                    <a:pt x="125" y="62"/>
                    <a:pt x="122" y="69"/>
                    <a:pt x="118" y="77"/>
                  </a:cubicBezTo>
                  <a:cubicBezTo>
                    <a:pt x="114" y="84"/>
                    <a:pt x="109" y="91"/>
                    <a:pt x="103" y="97"/>
                  </a:cubicBezTo>
                  <a:cubicBezTo>
                    <a:pt x="97" y="103"/>
                    <a:pt x="90" y="108"/>
                    <a:pt x="83" y="112"/>
                  </a:cubicBezTo>
                  <a:cubicBezTo>
                    <a:pt x="76" y="116"/>
                    <a:pt x="68" y="119"/>
                    <a:pt x="61" y="121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5" y="66"/>
                    <a:pt x="18" y="58"/>
                    <a:pt x="22" y="51"/>
                  </a:cubicBezTo>
                  <a:cubicBezTo>
                    <a:pt x="26" y="44"/>
                    <a:pt x="31" y="37"/>
                    <a:pt x="37" y="31"/>
                  </a:cubicBezTo>
                  <a:cubicBezTo>
                    <a:pt x="43" y="25"/>
                    <a:pt x="50" y="20"/>
                    <a:pt x="57" y="16"/>
                  </a:cubicBezTo>
                  <a:cubicBezTo>
                    <a:pt x="65" y="12"/>
                    <a:pt x="72" y="9"/>
                    <a:pt x="81" y="7"/>
                  </a:cubicBezTo>
                  <a:cubicBezTo>
                    <a:pt x="81" y="7"/>
                    <a:pt x="81" y="7"/>
                    <a:pt x="82" y="7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128" y="51"/>
                    <a:pt x="128" y="51"/>
                    <a:pt x="128" y="51"/>
                  </a:cubicBezTo>
                  <a:lnTo>
                    <a:pt x="127" y="53"/>
                  </a:lnTo>
                  <a:close/>
                  <a:moveTo>
                    <a:pt x="129" y="43"/>
                  </a:moveTo>
                  <a:cubicBezTo>
                    <a:pt x="129" y="46"/>
                    <a:pt x="129" y="46"/>
                    <a:pt x="129" y="46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103" y="4"/>
                    <a:pt x="114" y="5"/>
                    <a:pt x="125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9" y="20"/>
                    <a:pt x="130" y="31"/>
                    <a:pt x="129" y="4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876" y="2409"/>
              <a:ext cx="109" cy="108"/>
            </a:xfrm>
            <a:custGeom>
              <a:avLst/>
              <a:gdLst>
                <a:gd name="T0" fmla="*/ 29 w 46"/>
                <a:gd name="T1" fmla="*/ 3 h 46"/>
                <a:gd name="T2" fmla="*/ 29 w 46"/>
                <a:gd name="T3" fmla="*/ 5 h 46"/>
                <a:gd name="T4" fmla="*/ 29 w 46"/>
                <a:gd name="T5" fmla="*/ 6 h 46"/>
                <a:gd name="T6" fmla="*/ 33 w 46"/>
                <a:gd name="T7" fmla="*/ 10 h 46"/>
                <a:gd name="T8" fmla="*/ 23 w 46"/>
                <a:gd name="T9" fmla="*/ 20 h 46"/>
                <a:gd name="T10" fmla="*/ 19 w 46"/>
                <a:gd name="T11" fmla="*/ 16 h 46"/>
                <a:gd name="T12" fmla="*/ 16 w 46"/>
                <a:gd name="T13" fmla="*/ 16 h 46"/>
                <a:gd name="T14" fmla="*/ 15 w 46"/>
                <a:gd name="T15" fmla="*/ 18 h 46"/>
                <a:gd name="T16" fmla="*/ 16 w 46"/>
                <a:gd name="T17" fmla="*/ 19 h 46"/>
                <a:gd name="T18" fmla="*/ 20 w 46"/>
                <a:gd name="T19" fmla="*/ 23 h 46"/>
                <a:gd name="T20" fmla="*/ 10 w 46"/>
                <a:gd name="T21" fmla="*/ 33 h 46"/>
                <a:gd name="T22" fmla="*/ 6 w 46"/>
                <a:gd name="T23" fmla="*/ 29 h 46"/>
                <a:gd name="T24" fmla="*/ 5 w 46"/>
                <a:gd name="T25" fmla="*/ 29 h 46"/>
                <a:gd name="T26" fmla="*/ 3 w 46"/>
                <a:gd name="T27" fmla="*/ 29 h 46"/>
                <a:gd name="T28" fmla="*/ 3 w 46"/>
                <a:gd name="T29" fmla="*/ 32 h 46"/>
                <a:gd name="T30" fmla="*/ 7 w 46"/>
                <a:gd name="T31" fmla="*/ 36 h 46"/>
                <a:gd name="T32" fmla="*/ 0 w 46"/>
                <a:gd name="T33" fmla="*/ 42 h 46"/>
                <a:gd name="T34" fmla="*/ 0 w 46"/>
                <a:gd name="T35" fmla="*/ 46 h 46"/>
                <a:gd name="T36" fmla="*/ 4 w 46"/>
                <a:gd name="T37" fmla="*/ 46 h 46"/>
                <a:gd name="T38" fmla="*/ 10 w 46"/>
                <a:gd name="T39" fmla="*/ 39 h 46"/>
                <a:gd name="T40" fmla="*/ 14 w 46"/>
                <a:gd name="T41" fmla="*/ 43 h 46"/>
                <a:gd name="T42" fmla="*/ 17 w 46"/>
                <a:gd name="T43" fmla="*/ 43 h 46"/>
                <a:gd name="T44" fmla="*/ 17 w 46"/>
                <a:gd name="T45" fmla="*/ 41 h 46"/>
                <a:gd name="T46" fmla="*/ 17 w 46"/>
                <a:gd name="T47" fmla="*/ 40 h 46"/>
                <a:gd name="T48" fmla="*/ 13 w 46"/>
                <a:gd name="T49" fmla="*/ 36 h 46"/>
                <a:gd name="T50" fmla="*/ 23 w 46"/>
                <a:gd name="T51" fmla="*/ 26 h 46"/>
                <a:gd name="T52" fmla="*/ 27 w 46"/>
                <a:gd name="T53" fmla="*/ 30 h 46"/>
                <a:gd name="T54" fmla="*/ 30 w 46"/>
                <a:gd name="T55" fmla="*/ 30 h 46"/>
                <a:gd name="T56" fmla="*/ 31 w 46"/>
                <a:gd name="T57" fmla="*/ 28 h 46"/>
                <a:gd name="T58" fmla="*/ 30 w 46"/>
                <a:gd name="T59" fmla="*/ 27 h 46"/>
                <a:gd name="T60" fmla="*/ 26 w 46"/>
                <a:gd name="T61" fmla="*/ 23 h 46"/>
                <a:gd name="T62" fmla="*/ 36 w 46"/>
                <a:gd name="T63" fmla="*/ 13 h 46"/>
                <a:gd name="T64" fmla="*/ 40 w 46"/>
                <a:gd name="T65" fmla="*/ 17 h 46"/>
                <a:gd name="T66" fmla="*/ 43 w 46"/>
                <a:gd name="T67" fmla="*/ 17 h 46"/>
                <a:gd name="T68" fmla="*/ 44 w 46"/>
                <a:gd name="T69" fmla="*/ 15 h 46"/>
                <a:gd name="T70" fmla="*/ 43 w 46"/>
                <a:gd name="T71" fmla="*/ 14 h 46"/>
                <a:gd name="T72" fmla="*/ 39 w 46"/>
                <a:gd name="T73" fmla="*/ 10 h 46"/>
                <a:gd name="T74" fmla="*/ 46 w 46"/>
                <a:gd name="T75" fmla="*/ 4 h 46"/>
                <a:gd name="T76" fmla="*/ 46 w 46"/>
                <a:gd name="T77" fmla="*/ 0 h 46"/>
                <a:gd name="T78" fmla="*/ 42 w 46"/>
                <a:gd name="T79" fmla="*/ 0 h 46"/>
                <a:gd name="T80" fmla="*/ 36 w 46"/>
                <a:gd name="T81" fmla="*/ 7 h 46"/>
                <a:gd name="T82" fmla="*/ 32 w 46"/>
                <a:gd name="T83" fmla="*/ 3 h 46"/>
                <a:gd name="T84" fmla="*/ 29 w 46"/>
                <a:gd name="T8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" h="46">
                  <a:moveTo>
                    <a:pt x="29" y="3"/>
                  </a:moveTo>
                  <a:cubicBezTo>
                    <a:pt x="29" y="3"/>
                    <a:pt x="29" y="4"/>
                    <a:pt x="29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7" y="15"/>
                    <a:pt x="16" y="16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5" y="18"/>
                    <a:pt x="16" y="19"/>
                    <a:pt x="16" y="19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5" y="29"/>
                    <a:pt x="5" y="29"/>
                  </a:cubicBezTo>
                  <a:cubicBezTo>
                    <a:pt x="4" y="29"/>
                    <a:pt x="3" y="29"/>
                    <a:pt x="3" y="29"/>
                  </a:cubicBezTo>
                  <a:cubicBezTo>
                    <a:pt x="2" y="30"/>
                    <a:pt x="2" y="32"/>
                    <a:pt x="3" y="32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5"/>
                    <a:pt x="0" y="46"/>
                  </a:cubicBezTo>
                  <a:cubicBezTo>
                    <a:pt x="1" y="46"/>
                    <a:pt x="3" y="46"/>
                    <a:pt x="4" y="46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4"/>
                    <a:pt x="16" y="44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ubicBezTo>
                    <a:pt x="17" y="41"/>
                    <a:pt x="17" y="40"/>
                    <a:pt x="17" y="4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1"/>
                    <a:pt x="29" y="31"/>
                    <a:pt x="30" y="30"/>
                  </a:cubicBezTo>
                  <a:cubicBezTo>
                    <a:pt x="30" y="29"/>
                    <a:pt x="31" y="29"/>
                    <a:pt x="31" y="28"/>
                  </a:cubicBezTo>
                  <a:cubicBezTo>
                    <a:pt x="31" y="28"/>
                    <a:pt x="30" y="27"/>
                    <a:pt x="30" y="27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8"/>
                    <a:pt x="42" y="18"/>
                    <a:pt x="43" y="17"/>
                  </a:cubicBezTo>
                  <a:cubicBezTo>
                    <a:pt x="43" y="16"/>
                    <a:pt x="44" y="16"/>
                    <a:pt x="44" y="15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3"/>
                    <a:pt x="46" y="1"/>
                    <a:pt x="46" y="0"/>
                  </a:cubicBezTo>
                  <a:cubicBezTo>
                    <a:pt x="45" y="0"/>
                    <a:pt x="43" y="0"/>
                    <a:pt x="42" y="0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0" y="2"/>
                    <a:pt x="29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 noEditPoints="1"/>
            </p:cNvSpPr>
            <p:nvPr/>
          </p:nvSpPr>
          <p:spPr bwMode="auto">
            <a:xfrm>
              <a:off x="2174" y="2311"/>
              <a:ext cx="303" cy="304"/>
            </a:xfrm>
            <a:custGeom>
              <a:avLst/>
              <a:gdLst>
                <a:gd name="T0" fmla="*/ 0 w 128"/>
                <a:gd name="T1" fmla="*/ 64 h 128"/>
                <a:gd name="T2" fmla="*/ 128 w 128"/>
                <a:gd name="T3" fmla="*/ 64 h 128"/>
                <a:gd name="T4" fmla="*/ 99 w 128"/>
                <a:gd name="T5" fmla="*/ 16 h 128"/>
                <a:gd name="T6" fmla="*/ 112 w 128"/>
                <a:gd name="T7" fmla="*/ 29 h 128"/>
                <a:gd name="T8" fmla="*/ 101 w 128"/>
                <a:gd name="T9" fmla="*/ 27 h 128"/>
                <a:gd name="T10" fmla="*/ 99 w 128"/>
                <a:gd name="T11" fmla="*/ 16 h 128"/>
                <a:gd name="T12" fmla="*/ 41 w 128"/>
                <a:gd name="T13" fmla="*/ 9 h 128"/>
                <a:gd name="T14" fmla="*/ 51 w 128"/>
                <a:gd name="T15" fmla="*/ 6 h 128"/>
                <a:gd name="T16" fmla="*/ 25 w 128"/>
                <a:gd name="T17" fmla="*/ 19 h 128"/>
                <a:gd name="T18" fmla="*/ 9 w 128"/>
                <a:gd name="T19" fmla="*/ 87 h 128"/>
                <a:gd name="T20" fmla="*/ 5 w 128"/>
                <a:gd name="T21" fmla="*/ 64 h 128"/>
                <a:gd name="T22" fmla="*/ 12 w 128"/>
                <a:gd name="T23" fmla="*/ 72 h 128"/>
                <a:gd name="T24" fmla="*/ 64 w 128"/>
                <a:gd name="T25" fmla="*/ 123 h 128"/>
                <a:gd name="T26" fmla="*/ 40 w 128"/>
                <a:gd name="T27" fmla="*/ 119 h 128"/>
                <a:gd name="T28" fmla="*/ 70 w 128"/>
                <a:gd name="T29" fmla="*/ 123 h 128"/>
                <a:gd name="T30" fmla="*/ 121 w 128"/>
                <a:gd name="T31" fmla="*/ 82 h 128"/>
                <a:gd name="T32" fmla="*/ 112 w 128"/>
                <a:gd name="T33" fmla="*/ 99 h 128"/>
                <a:gd name="T34" fmla="*/ 111 w 128"/>
                <a:gd name="T35" fmla="*/ 88 h 128"/>
                <a:gd name="T36" fmla="*/ 121 w 128"/>
                <a:gd name="T37" fmla="*/ 82 h 128"/>
                <a:gd name="T38" fmla="*/ 107 w 128"/>
                <a:gd name="T39" fmla="*/ 85 h 128"/>
                <a:gd name="T40" fmla="*/ 104 w 128"/>
                <a:gd name="T41" fmla="*/ 108 h 128"/>
                <a:gd name="T42" fmla="*/ 95 w 128"/>
                <a:gd name="T43" fmla="*/ 115 h 128"/>
                <a:gd name="T44" fmla="*/ 76 w 128"/>
                <a:gd name="T45" fmla="*/ 122 h 128"/>
                <a:gd name="T46" fmla="*/ 56 w 128"/>
                <a:gd name="T47" fmla="*/ 111 h 128"/>
                <a:gd name="T48" fmla="*/ 33 w 128"/>
                <a:gd name="T49" fmla="*/ 115 h 128"/>
                <a:gd name="T50" fmla="*/ 13 w 128"/>
                <a:gd name="T51" fmla="*/ 94 h 128"/>
                <a:gd name="T52" fmla="*/ 17 w 128"/>
                <a:gd name="T53" fmla="*/ 72 h 128"/>
                <a:gd name="T54" fmla="*/ 17 w 128"/>
                <a:gd name="T55" fmla="*/ 71 h 128"/>
                <a:gd name="T56" fmla="*/ 6 w 128"/>
                <a:gd name="T57" fmla="*/ 51 h 128"/>
                <a:gd name="T58" fmla="*/ 20 w 128"/>
                <a:gd name="T59" fmla="*/ 25 h 128"/>
                <a:gd name="T60" fmla="*/ 41 w 128"/>
                <a:gd name="T61" fmla="*/ 22 h 128"/>
                <a:gd name="T62" fmla="*/ 58 w 128"/>
                <a:gd name="T63" fmla="*/ 5 h 128"/>
                <a:gd name="T64" fmla="*/ 64 w 128"/>
                <a:gd name="T65" fmla="*/ 5 h 128"/>
                <a:gd name="T66" fmla="*/ 88 w 128"/>
                <a:gd name="T67" fmla="*/ 10 h 128"/>
                <a:gd name="T68" fmla="*/ 98 w 128"/>
                <a:gd name="T69" fmla="*/ 31 h 128"/>
                <a:gd name="T70" fmla="*/ 119 w 128"/>
                <a:gd name="T71" fmla="*/ 41 h 128"/>
                <a:gd name="T72" fmla="*/ 123 w 128"/>
                <a:gd name="T73" fmla="*/ 7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99" y="16"/>
                  </a:moveTo>
                  <a:cubicBezTo>
                    <a:pt x="102" y="18"/>
                    <a:pt x="104" y="20"/>
                    <a:pt x="106" y="22"/>
                  </a:cubicBezTo>
                  <a:cubicBezTo>
                    <a:pt x="108" y="24"/>
                    <a:pt x="110" y="26"/>
                    <a:pt x="112" y="29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5" y="13"/>
                    <a:pt x="95" y="13"/>
                    <a:pt x="95" y="13"/>
                  </a:cubicBezTo>
                  <a:lnTo>
                    <a:pt x="99" y="16"/>
                  </a:lnTo>
                  <a:close/>
                  <a:moveTo>
                    <a:pt x="29" y="16"/>
                  </a:moveTo>
                  <a:cubicBezTo>
                    <a:pt x="33" y="13"/>
                    <a:pt x="37" y="11"/>
                    <a:pt x="41" y="9"/>
                  </a:cubicBezTo>
                  <a:cubicBezTo>
                    <a:pt x="42" y="9"/>
                    <a:pt x="44" y="8"/>
                    <a:pt x="45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25" y="19"/>
                    <a:pt x="25" y="19"/>
                    <a:pt x="25" y="19"/>
                  </a:cubicBezTo>
                  <a:lnTo>
                    <a:pt x="29" y="16"/>
                  </a:lnTo>
                  <a:close/>
                  <a:moveTo>
                    <a:pt x="9" y="87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6" y="76"/>
                    <a:pt x="5" y="70"/>
                    <a:pt x="5" y="6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12" y="72"/>
                    <a:pt x="12" y="72"/>
                    <a:pt x="12" y="72"/>
                  </a:cubicBezTo>
                  <a:lnTo>
                    <a:pt x="9" y="87"/>
                  </a:lnTo>
                  <a:close/>
                  <a:moveTo>
                    <a:pt x="64" y="123"/>
                  </a:moveTo>
                  <a:cubicBezTo>
                    <a:pt x="58" y="123"/>
                    <a:pt x="51" y="122"/>
                    <a:pt x="45" y="120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70" y="123"/>
                    <a:pt x="70" y="123"/>
                    <a:pt x="70" y="123"/>
                  </a:cubicBezTo>
                  <a:lnTo>
                    <a:pt x="64" y="123"/>
                  </a:lnTo>
                  <a:close/>
                  <a:moveTo>
                    <a:pt x="121" y="82"/>
                  </a:moveTo>
                  <a:cubicBezTo>
                    <a:pt x="120" y="84"/>
                    <a:pt x="119" y="86"/>
                    <a:pt x="119" y="87"/>
                  </a:cubicBezTo>
                  <a:cubicBezTo>
                    <a:pt x="117" y="91"/>
                    <a:pt x="115" y="95"/>
                    <a:pt x="112" y="99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11" y="88"/>
                    <a:pt x="111" y="88"/>
                    <a:pt x="111" y="88"/>
                  </a:cubicBezTo>
                  <a:cubicBezTo>
                    <a:pt x="122" y="77"/>
                    <a:pt x="122" y="77"/>
                    <a:pt x="122" y="77"/>
                  </a:cubicBezTo>
                  <a:lnTo>
                    <a:pt x="121" y="82"/>
                  </a:lnTo>
                  <a:close/>
                  <a:moveTo>
                    <a:pt x="123" y="70"/>
                  </a:moveTo>
                  <a:cubicBezTo>
                    <a:pt x="107" y="85"/>
                    <a:pt x="107" y="85"/>
                    <a:pt x="107" y="85"/>
                  </a:cubicBezTo>
                  <a:cubicBezTo>
                    <a:pt x="107" y="85"/>
                    <a:pt x="106" y="86"/>
                    <a:pt x="106" y="86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1" y="111"/>
                    <a:pt x="98" y="113"/>
                    <a:pt x="95" y="115"/>
                  </a:cubicBezTo>
                  <a:cubicBezTo>
                    <a:pt x="89" y="118"/>
                    <a:pt x="83" y="121"/>
                    <a:pt x="77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29" y="112"/>
                    <a:pt x="25" y="109"/>
                    <a:pt x="22" y="106"/>
                  </a:cubicBezTo>
                  <a:cubicBezTo>
                    <a:pt x="18" y="102"/>
                    <a:pt x="15" y="98"/>
                    <a:pt x="13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48"/>
                    <a:pt x="8" y="44"/>
                    <a:pt x="9" y="41"/>
                  </a:cubicBezTo>
                  <a:cubicBezTo>
                    <a:pt x="12" y="35"/>
                    <a:pt x="15" y="29"/>
                    <a:pt x="20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0" y="5"/>
                    <a:pt x="62" y="5"/>
                    <a:pt x="64" y="5"/>
                  </a:cubicBezTo>
                  <a:cubicBezTo>
                    <a:pt x="72" y="5"/>
                    <a:pt x="80" y="6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66"/>
                    <a:pt x="123" y="68"/>
                    <a:pt x="123" y="7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2261" y="2406"/>
              <a:ext cx="121" cy="121"/>
            </a:xfrm>
            <a:custGeom>
              <a:avLst/>
              <a:gdLst>
                <a:gd name="T0" fmla="*/ 46 w 51"/>
                <a:gd name="T1" fmla="*/ 7 h 51"/>
                <a:gd name="T2" fmla="*/ 44 w 51"/>
                <a:gd name="T3" fmla="*/ 5 h 51"/>
                <a:gd name="T4" fmla="*/ 16 w 51"/>
                <a:gd name="T5" fmla="*/ 0 h 51"/>
                <a:gd name="T6" fmla="*/ 15 w 51"/>
                <a:gd name="T7" fmla="*/ 0 h 51"/>
                <a:gd name="T8" fmla="*/ 13 w 51"/>
                <a:gd name="T9" fmla="*/ 1 h 51"/>
                <a:gd name="T10" fmla="*/ 0 w 51"/>
                <a:gd name="T11" fmla="*/ 27 h 51"/>
                <a:gd name="T12" fmla="*/ 0 w 51"/>
                <a:gd name="T13" fmla="*/ 28 h 51"/>
                <a:gd name="T14" fmla="*/ 0 w 51"/>
                <a:gd name="T15" fmla="*/ 30 h 51"/>
                <a:gd name="T16" fmla="*/ 21 w 51"/>
                <a:gd name="T17" fmla="*/ 51 h 51"/>
                <a:gd name="T18" fmla="*/ 24 w 51"/>
                <a:gd name="T19" fmla="*/ 51 h 51"/>
                <a:gd name="T20" fmla="*/ 49 w 51"/>
                <a:gd name="T21" fmla="*/ 38 h 51"/>
                <a:gd name="T22" fmla="*/ 51 w 51"/>
                <a:gd name="T23" fmla="*/ 36 h 51"/>
                <a:gd name="T24" fmla="*/ 51 w 51"/>
                <a:gd name="T25" fmla="*/ 35 h 51"/>
                <a:gd name="T26" fmla="*/ 46 w 51"/>
                <a:gd name="T27" fmla="*/ 7 h 51"/>
                <a:gd name="T28" fmla="*/ 23 w 51"/>
                <a:gd name="T29" fmla="*/ 46 h 51"/>
                <a:gd name="T30" fmla="*/ 5 w 51"/>
                <a:gd name="T31" fmla="*/ 28 h 51"/>
                <a:gd name="T32" fmla="*/ 16 w 51"/>
                <a:gd name="T33" fmla="*/ 5 h 51"/>
                <a:gd name="T34" fmla="*/ 42 w 51"/>
                <a:gd name="T35" fmla="*/ 9 h 51"/>
                <a:gd name="T36" fmla="*/ 46 w 51"/>
                <a:gd name="T37" fmla="*/ 34 h 51"/>
                <a:gd name="T38" fmla="*/ 23 w 51"/>
                <a:gd name="T39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51">
                  <a:moveTo>
                    <a:pt x="46" y="7"/>
                  </a:moveTo>
                  <a:cubicBezTo>
                    <a:pt x="46" y="5"/>
                    <a:pt x="45" y="5"/>
                    <a:pt x="44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3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1" y="36"/>
                    <a:pt x="51" y="35"/>
                    <a:pt x="51" y="35"/>
                  </a:cubicBezTo>
                  <a:lnTo>
                    <a:pt x="46" y="7"/>
                  </a:lnTo>
                  <a:close/>
                  <a:moveTo>
                    <a:pt x="23" y="46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23" y="4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568" y="2311"/>
              <a:ext cx="303" cy="304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109 w 128"/>
                <a:gd name="T9" fmla="*/ 25 h 128"/>
                <a:gd name="T10" fmla="*/ 123 w 128"/>
                <a:gd name="T11" fmla="*/ 62 h 128"/>
                <a:gd name="T12" fmla="*/ 122 w 128"/>
                <a:gd name="T13" fmla="*/ 63 h 128"/>
                <a:gd name="T14" fmla="*/ 83 w 128"/>
                <a:gd name="T15" fmla="*/ 80 h 128"/>
                <a:gd name="T16" fmla="*/ 108 w 128"/>
                <a:gd name="T17" fmla="*/ 24 h 128"/>
                <a:gd name="T18" fmla="*/ 65 w 128"/>
                <a:gd name="T19" fmla="*/ 6 h 128"/>
                <a:gd name="T20" fmla="*/ 66 w 128"/>
                <a:gd name="T21" fmla="*/ 5 h 128"/>
                <a:gd name="T22" fmla="*/ 103 w 128"/>
                <a:gd name="T23" fmla="*/ 19 h 128"/>
                <a:gd name="T24" fmla="*/ 64 w 128"/>
                <a:gd name="T25" fmla="*/ 61 h 128"/>
                <a:gd name="T26" fmla="*/ 49 w 128"/>
                <a:gd name="T27" fmla="*/ 44 h 128"/>
                <a:gd name="T28" fmla="*/ 25 w 128"/>
                <a:gd name="T29" fmla="*/ 19 h 128"/>
                <a:gd name="T30" fmla="*/ 59 w 128"/>
                <a:gd name="T31" fmla="*/ 5 h 128"/>
                <a:gd name="T32" fmla="*/ 60 w 128"/>
                <a:gd name="T33" fmla="*/ 6 h 128"/>
                <a:gd name="T34" fmla="*/ 46 w 128"/>
                <a:gd name="T35" fmla="*/ 40 h 128"/>
                <a:gd name="T36" fmla="*/ 24 w 128"/>
                <a:gd name="T37" fmla="*/ 20 h 128"/>
                <a:gd name="T38" fmla="*/ 5 w 128"/>
                <a:gd name="T39" fmla="*/ 59 h 128"/>
                <a:gd name="T40" fmla="*/ 19 w 128"/>
                <a:gd name="T41" fmla="*/ 25 h 128"/>
                <a:gd name="T42" fmla="*/ 41 w 128"/>
                <a:gd name="T43" fmla="*/ 45 h 128"/>
                <a:gd name="T44" fmla="*/ 23 w 128"/>
                <a:gd name="T45" fmla="*/ 56 h 128"/>
                <a:gd name="T46" fmla="*/ 5 w 128"/>
                <a:gd name="T47" fmla="*/ 60 h 128"/>
                <a:gd name="T48" fmla="*/ 19 w 128"/>
                <a:gd name="T49" fmla="*/ 103 h 128"/>
                <a:gd name="T50" fmla="*/ 5 w 128"/>
                <a:gd name="T51" fmla="*/ 66 h 128"/>
                <a:gd name="T52" fmla="*/ 6 w 128"/>
                <a:gd name="T53" fmla="*/ 65 h 128"/>
                <a:gd name="T54" fmla="*/ 45 w 128"/>
                <a:gd name="T55" fmla="*/ 48 h 128"/>
                <a:gd name="T56" fmla="*/ 20 w 128"/>
                <a:gd name="T57" fmla="*/ 104 h 128"/>
                <a:gd name="T58" fmla="*/ 63 w 128"/>
                <a:gd name="T59" fmla="*/ 122 h 128"/>
                <a:gd name="T60" fmla="*/ 62 w 128"/>
                <a:gd name="T61" fmla="*/ 123 h 128"/>
                <a:gd name="T62" fmla="*/ 25 w 128"/>
                <a:gd name="T63" fmla="*/ 109 h 128"/>
                <a:gd name="T64" fmla="*/ 64 w 128"/>
                <a:gd name="T65" fmla="*/ 67 h 128"/>
                <a:gd name="T66" fmla="*/ 79 w 128"/>
                <a:gd name="T67" fmla="*/ 84 h 128"/>
                <a:gd name="T68" fmla="*/ 103 w 128"/>
                <a:gd name="T69" fmla="*/ 109 h 128"/>
                <a:gd name="T70" fmla="*/ 69 w 128"/>
                <a:gd name="T71" fmla="*/ 123 h 128"/>
                <a:gd name="T72" fmla="*/ 68 w 128"/>
                <a:gd name="T73" fmla="*/ 122 h 128"/>
                <a:gd name="T74" fmla="*/ 82 w 128"/>
                <a:gd name="T75" fmla="*/ 88 h 128"/>
                <a:gd name="T76" fmla="*/ 104 w 128"/>
                <a:gd name="T77" fmla="*/ 108 h 128"/>
                <a:gd name="T78" fmla="*/ 123 w 128"/>
                <a:gd name="T79" fmla="*/ 69 h 128"/>
                <a:gd name="T80" fmla="*/ 109 w 128"/>
                <a:gd name="T81" fmla="*/ 103 h 128"/>
                <a:gd name="T82" fmla="*/ 87 w 128"/>
                <a:gd name="T83" fmla="*/ 83 h 128"/>
                <a:gd name="T84" fmla="*/ 105 w 128"/>
                <a:gd name="T85" fmla="*/ 72 h 128"/>
                <a:gd name="T86" fmla="*/ 123 w 128"/>
                <a:gd name="T87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8" h="128">
                  <a:moveTo>
                    <a:pt x="109" y="19"/>
                  </a:moveTo>
                  <a:cubicBezTo>
                    <a:pt x="97" y="7"/>
                    <a:pt x="81" y="0"/>
                    <a:pt x="64" y="0"/>
                  </a:cubicBezTo>
                  <a:cubicBezTo>
                    <a:pt x="47" y="0"/>
                    <a:pt x="31" y="7"/>
                    <a:pt x="19" y="19"/>
                  </a:cubicBezTo>
                  <a:cubicBezTo>
                    <a:pt x="7" y="31"/>
                    <a:pt x="0" y="47"/>
                    <a:pt x="0" y="64"/>
                  </a:cubicBezTo>
                  <a:cubicBezTo>
                    <a:pt x="0" y="81"/>
                    <a:pt x="7" y="97"/>
                    <a:pt x="19" y="109"/>
                  </a:cubicBezTo>
                  <a:cubicBezTo>
                    <a:pt x="31" y="121"/>
                    <a:pt x="47" y="128"/>
                    <a:pt x="64" y="128"/>
                  </a:cubicBezTo>
                  <a:cubicBezTo>
                    <a:pt x="81" y="128"/>
                    <a:pt x="97" y="121"/>
                    <a:pt x="109" y="109"/>
                  </a:cubicBezTo>
                  <a:cubicBezTo>
                    <a:pt x="121" y="97"/>
                    <a:pt x="128" y="81"/>
                    <a:pt x="128" y="64"/>
                  </a:cubicBezTo>
                  <a:cubicBezTo>
                    <a:pt x="128" y="47"/>
                    <a:pt x="121" y="31"/>
                    <a:pt x="109" y="19"/>
                  </a:cubicBezTo>
                  <a:close/>
                  <a:moveTo>
                    <a:pt x="109" y="25"/>
                  </a:moveTo>
                  <a:cubicBezTo>
                    <a:pt x="113" y="30"/>
                    <a:pt x="117" y="35"/>
                    <a:pt x="119" y="42"/>
                  </a:cubicBezTo>
                  <a:cubicBezTo>
                    <a:pt x="122" y="48"/>
                    <a:pt x="123" y="55"/>
                    <a:pt x="123" y="62"/>
                  </a:cubicBezTo>
                  <a:cubicBezTo>
                    <a:pt x="123" y="63"/>
                    <a:pt x="123" y="63"/>
                    <a:pt x="123" y="63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08" y="64"/>
                    <a:pt x="95" y="70"/>
                    <a:pt x="84" y="79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108" y="24"/>
                    <a:pt x="108" y="24"/>
                    <a:pt x="108" y="24"/>
                  </a:cubicBezTo>
                  <a:lnTo>
                    <a:pt x="109" y="25"/>
                  </a:lnTo>
                  <a:close/>
                  <a:moveTo>
                    <a:pt x="65" y="6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73" y="5"/>
                    <a:pt x="80" y="6"/>
                    <a:pt x="86" y="9"/>
                  </a:cubicBezTo>
                  <a:cubicBezTo>
                    <a:pt x="93" y="11"/>
                    <a:pt x="98" y="15"/>
                    <a:pt x="103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8" y="33"/>
                    <a:pt x="64" y="20"/>
                    <a:pt x="65" y="6"/>
                  </a:cubicBezTo>
                  <a:close/>
                  <a:moveTo>
                    <a:pt x="25" y="19"/>
                  </a:moveTo>
                  <a:cubicBezTo>
                    <a:pt x="30" y="15"/>
                    <a:pt x="35" y="11"/>
                    <a:pt x="42" y="9"/>
                  </a:cubicBezTo>
                  <a:cubicBezTo>
                    <a:pt x="47" y="7"/>
                    <a:pt x="53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12"/>
                    <a:pt x="58" y="18"/>
                    <a:pt x="56" y="23"/>
                  </a:cubicBezTo>
                  <a:cubicBezTo>
                    <a:pt x="54" y="30"/>
                    <a:pt x="50" y="35"/>
                    <a:pt x="46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24" y="20"/>
                    <a:pt x="24" y="20"/>
                    <a:pt x="24" y="20"/>
                  </a:cubicBezTo>
                  <a:lnTo>
                    <a:pt x="25" y="19"/>
                  </a:lnTo>
                  <a:close/>
                  <a:moveTo>
                    <a:pt x="5" y="59"/>
                  </a:moveTo>
                  <a:cubicBezTo>
                    <a:pt x="5" y="53"/>
                    <a:pt x="7" y="47"/>
                    <a:pt x="9" y="42"/>
                  </a:cubicBezTo>
                  <a:cubicBezTo>
                    <a:pt x="11" y="35"/>
                    <a:pt x="15" y="30"/>
                    <a:pt x="19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5" y="50"/>
                    <a:pt x="30" y="54"/>
                    <a:pt x="23" y="56"/>
                  </a:cubicBezTo>
                  <a:cubicBezTo>
                    <a:pt x="18" y="58"/>
                    <a:pt x="12" y="60"/>
                    <a:pt x="6" y="60"/>
                  </a:cubicBezTo>
                  <a:cubicBezTo>
                    <a:pt x="5" y="60"/>
                    <a:pt x="5" y="60"/>
                    <a:pt x="5" y="60"/>
                  </a:cubicBezTo>
                  <a:lnTo>
                    <a:pt x="5" y="59"/>
                  </a:lnTo>
                  <a:close/>
                  <a:moveTo>
                    <a:pt x="19" y="103"/>
                  </a:moveTo>
                  <a:cubicBezTo>
                    <a:pt x="15" y="98"/>
                    <a:pt x="11" y="93"/>
                    <a:pt x="9" y="86"/>
                  </a:cubicBezTo>
                  <a:cubicBezTo>
                    <a:pt x="6" y="80"/>
                    <a:pt x="5" y="73"/>
                    <a:pt x="5" y="66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20" y="64"/>
                    <a:pt x="33" y="58"/>
                    <a:pt x="44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19" y="103"/>
                  </a:lnTo>
                  <a:close/>
                  <a:moveTo>
                    <a:pt x="63" y="122"/>
                  </a:moveTo>
                  <a:cubicBezTo>
                    <a:pt x="63" y="123"/>
                    <a:pt x="63" y="123"/>
                    <a:pt x="63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55" y="123"/>
                    <a:pt x="48" y="122"/>
                    <a:pt x="42" y="119"/>
                  </a:cubicBezTo>
                  <a:cubicBezTo>
                    <a:pt x="35" y="117"/>
                    <a:pt x="30" y="113"/>
                    <a:pt x="25" y="109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0" y="95"/>
                    <a:pt x="64" y="108"/>
                    <a:pt x="63" y="122"/>
                  </a:cubicBezTo>
                  <a:close/>
                  <a:moveTo>
                    <a:pt x="103" y="109"/>
                  </a:moveTo>
                  <a:cubicBezTo>
                    <a:pt x="98" y="113"/>
                    <a:pt x="93" y="117"/>
                    <a:pt x="86" y="119"/>
                  </a:cubicBezTo>
                  <a:cubicBezTo>
                    <a:pt x="81" y="121"/>
                    <a:pt x="75" y="123"/>
                    <a:pt x="69" y="123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16"/>
                    <a:pt x="70" y="110"/>
                    <a:pt x="72" y="105"/>
                  </a:cubicBezTo>
                  <a:cubicBezTo>
                    <a:pt x="74" y="98"/>
                    <a:pt x="78" y="93"/>
                    <a:pt x="82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4" y="108"/>
                    <a:pt x="104" y="108"/>
                    <a:pt x="104" y="108"/>
                  </a:cubicBezTo>
                  <a:lnTo>
                    <a:pt x="103" y="109"/>
                  </a:lnTo>
                  <a:close/>
                  <a:moveTo>
                    <a:pt x="123" y="69"/>
                  </a:moveTo>
                  <a:cubicBezTo>
                    <a:pt x="123" y="75"/>
                    <a:pt x="121" y="81"/>
                    <a:pt x="119" y="86"/>
                  </a:cubicBezTo>
                  <a:cubicBezTo>
                    <a:pt x="117" y="93"/>
                    <a:pt x="113" y="98"/>
                    <a:pt x="109" y="103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93" y="78"/>
                    <a:pt x="98" y="74"/>
                    <a:pt x="105" y="72"/>
                  </a:cubicBezTo>
                  <a:cubicBezTo>
                    <a:pt x="110" y="70"/>
                    <a:pt x="116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lnTo>
                    <a:pt x="123" y="6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963" y="2311"/>
              <a:ext cx="303" cy="304"/>
            </a:xfrm>
            <a:custGeom>
              <a:avLst/>
              <a:gdLst>
                <a:gd name="T0" fmla="*/ 111 w 128"/>
                <a:gd name="T1" fmla="*/ 62 h 128"/>
                <a:gd name="T2" fmla="*/ 68 w 128"/>
                <a:gd name="T3" fmla="*/ 17 h 128"/>
                <a:gd name="T4" fmla="*/ 66 w 128"/>
                <a:gd name="T5" fmla="*/ 2 h 128"/>
                <a:gd name="T6" fmla="*/ 62 w 128"/>
                <a:gd name="T7" fmla="*/ 2 h 128"/>
                <a:gd name="T8" fmla="*/ 60 w 128"/>
                <a:gd name="T9" fmla="*/ 17 h 128"/>
                <a:gd name="T10" fmla="*/ 17 w 128"/>
                <a:gd name="T11" fmla="*/ 62 h 128"/>
                <a:gd name="T12" fmla="*/ 0 w 128"/>
                <a:gd name="T13" fmla="*/ 64 h 128"/>
                <a:gd name="T14" fmla="*/ 17 w 128"/>
                <a:gd name="T15" fmla="*/ 66 h 128"/>
                <a:gd name="T16" fmla="*/ 60 w 128"/>
                <a:gd name="T17" fmla="*/ 111 h 128"/>
                <a:gd name="T18" fmla="*/ 62 w 128"/>
                <a:gd name="T19" fmla="*/ 126 h 128"/>
                <a:gd name="T20" fmla="*/ 66 w 128"/>
                <a:gd name="T21" fmla="*/ 126 h 128"/>
                <a:gd name="T22" fmla="*/ 68 w 128"/>
                <a:gd name="T23" fmla="*/ 111 h 128"/>
                <a:gd name="T24" fmla="*/ 111 w 128"/>
                <a:gd name="T25" fmla="*/ 66 h 128"/>
                <a:gd name="T26" fmla="*/ 128 w 128"/>
                <a:gd name="T27" fmla="*/ 64 h 128"/>
                <a:gd name="T28" fmla="*/ 62 w 128"/>
                <a:gd name="T29" fmla="*/ 106 h 128"/>
                <a:gd name="T30" fmla="*/ 48 w 128"/>
                <a:gd name="T31" fmla="*/ 103 h 128"/>
                <a:gd name="T32" fmla="*/ 25 w 128"/>
                <a:gd name="T33" fmla="*/ 80 h 128"/>
                <a:gd name="T34" fmla="*/ 22 w 128"/>
                <a:gd name="T35" fmla="*/ 66 h 128"/>
                <a:gd name="T36" fmla="*/ 62 w 128"/>
                <a:gd name="T37" fmla="*/ 106 h 128"/>
                <a:gd name="T38" fmla="*/ 22 w 128"/>
                <a:gd name="T39" fmla="*/ 62 h 128"/>
                <a:gd name="T40" fmla="*/ 25 w 128"/>
                <a:gd name="T41" fmla="*/ 48 h 128"/>
                <a:gd name="T42" fmla="*/ 48 w 128"/>
                <a:gd name="T43" fmla="*/ 25 h 128"/>
                <a:gd name="T44" fmla="*/ 62 w 128"/>
                <a:gd name="T45" fmla="*/ 22 h 128"/>
                <a:gd name="T46" fmla="*/ 106 w 128"/>
                <a:gd name="T47" fmla="*/ 68 h 128"/>
                <a:gd name="T48" fmla="*/ 94 w 128"/>
                <a:gd name="T49" fmla="*/ 94 h 128"/>
                <a:gd name="T50" fmla="*/ 68 w 128"/>
                <a:gd name="T51" fmla="*/ 106 h 128"/>
                <a:gd name="T52" fmla="*/ 66 w 128"/>
                <a:gd name="T53" fmla="*/ 66 h 128"/>
                <a:gd name="T54" fmla="*/ 106 w 128"/>
                <a:gd name="T55" fmla="*/ 68 h 128"/>
                <a:gd name="T56" fmla="*/ 66 w 128"/>
                <a:gd name="T57" fmla="*/ 22 h 128"/>
                <a:gd name="T58" fmla="*/ 80 w 128"/>
                <a:gd name="T59" fmla="*/ 25 h 128"/>
                <a:gd name="T60" fmla="*/ 103 w 128"/>
                <a:gd name="T61" fmla="*/ 48 h 128"/>
                <a:gd name="T62" fmla="*/ 106 w 128"/>
                <a:gd name="T63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8">
                  <a:moveTo>
                    <a:pt x="126" y="62"/>
                  </a:moveTo>
                  <a:cubicBezTo>
                    <a:pt x="111" y="62"/>
                    <a:pt x="111" y="62"/>
                    <a:pt x="111" y="62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09" y="38"/>
                    <a:pt x="90" y="19"/>
                    <a:pt x="68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3" y="0"/>
                    <a:pt x="62" y="1"/>
                    <a:pt x="62" y="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38" y="19"/>
                    <a:pt x="19" y="38"/>
                    <a:pt x="17" y="6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90"/>
                    <a:pt x="38" y="109"/>
                    <a:pt x="60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3" y="128"/>
                    <a:pt x="64" y="128"/>
                  </a:cubicBezTo>
                  <a:cubicBezTo>
                    <a:pt x="65" y="128"/>
                    <a:pt x="66" y="127"/>
                    <a:pt x="66" y="126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90" y="109"/>
                    <a:pt x="109" y="90"/>
                    <a:pt x="111" y="68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7" y="66"/>
                    <a:pt x="128" y="65"/>
                    <a:pt x="128" y="64"/>
                  </a:cubicBezTo>
                  <a:cubicBezTo>
                    <a:pt x="128" y="63"/>
                    <a:pt x="127" y="62"/>
                    <a:pt x="126" y="62"/>
                  </a:cubicBezTo>
                  <a:close/>
                  <a:moveTo>
                    <a:pt x="62" y="106"/>
                  </a:moveTo>
                  <a:cubicBezTo>
                    <a:pt x="60" y="106"/>
                    <a:pt x="60" y="106"/>
                    <a:pt x="60" y="106"/>
                  </a:cubicBezTo>
                  <a:cubicBezTo>
                    <a:pt x="56" y="106"/>
                    <a:pt x="52" y="105"/>
                    <a:pt x="48" y="103"/>
                  </a:cubicBezTo>
                  <a:cubicBezTo>
                    <a:pt x="43" y="101"/>
                    <a:pt x="38" y="98"/>
                    <a:pt x="34" y="94"/>
                  </a:cubicBezTo>
                  <a:cubicBezTo>
                    <a:pt x="30" y="90"/>
                    <a:pt x="27" y="85"/>
                    <a:pt x="25" y="80"/>
                  </a:cubicBezTo>
                  <a:cubicBezTo>
                    <a:pt x="23" y="76"/>
                    <a:pt x="22" y="72"/>
                    <a:pt x="22" y="6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106"/>
                  </a:lnTo>
                  <a:close/>
                  <a:moveTo>
                    <a:pt x="62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6"/>
                    <a:pt x="23" y="52"/>
                    <a:pt x="25" y="48"/>
                  </a:cubicBezTo>
                  <a:cubicBezTo>
                    <a:pt x="27" y="43"/>
                    <a:pt x="30" y="38"/>
                    <a:pt x="34" y="34"/>
                  </a:cubicBezTo>
                  <a:cubicBezTo>
                    <a:pt x="38" y="30"/>
                    <a:pt x="43" y="27"/>
                    <a:pt x="48" y="25"/>
                  </a:cubicBezTo>
                  <a:cubicBezTo>
                    <a:pt x="52" y="23"/>
                    <a:pt x="56" y="22"/>
                    <a:pt x="60" y="22"/>
                  </a:cubicBezTo>
                  <a:cubicBezTo>
                    <a:pt x="62" y="22"/>
                    <a:pt x="62" y="22"/>
                    <a:pt x="62" y="22"/>
                  </a:cubicBezTo>
                  <a:lnTo>
                    <a:pt x="62" y="62"/>
                  </a:lnTo>
                  <a:close/>
                  <a:moveTo>
                    <a:pt x="106" y="68"/>
                  </a:moveTo>
                  <a:cubicBezTo>
                    <a:pt x="106" y="72"/>
                    <a:pt x="105" y="76"/>
                    <a:pt x="103" y="80"/>
                  </a:cubicBezTo>
                  <a:cubicBezTo>
                    <a:pt x="101" y="85"/>
                    <a:pt x="98" y="90"/>
                    <a:pt x="94" y="94"/>
                  </a:cubicBezTo>
                  <a:cubicBezTo>
                    <a:pt x="90" y="98"/>
                    <a:pt x="85" y="101"/>
                    <a:pt x="80" y="103"/>
                  </a:cubicBezTo>
                  <a:cubicBezTo>
                    <a:pt x="76" y="105"/>
                    <a:pt x="72" y="106"/>
                    <a:pt x="6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06" y="66"/>
                    <a:pt x="106" y="66"/>
                    <a:pt x="106" y="66"/>
                  </a:cubicBezTo>
                  <a:lnTo>
                    <a:pt x="106" y="68"/>
                  </a:lnTo>
                  <a:close/>
                  <a:moveTo>
                    <a:pt x="66" y="6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72" y="22"/>
                    <a:pt x="76" y="23"/>
                    <a:pt x="80" y="25"/>
                  </a:cubicBezTo>
                  <a:cubicBezTo>
                    <a:pt x="85" y="27"/>
                    <a:pt x="90" y="30"/>
                    <a:pt x="94" y="34"/>
                  </a:cubicBezTo>
                  <a:cubicBezTo>
                    <a:pt x="98" y="38"/>
                    <a:pt x="101" y="43"/>
                    <a:pt x="103" y="48"/>
                  </a:cubicBezTo>
                  <a:cubicBezTo>
                    <a:pt x="105" y="52"/>
                    <a:pt x="106" y="56"/>
                    <a:pt x="106" y="60"/>
                  </a:cubicBezTo>
                  <a:cubicBezTo>
                    <a:pt x="106" y="62"/>
                    <a:pt x="106" y="62"/>
                    <a:pt x="106" y="62"/>
                  </a:cubicBezTo>
                  <a:lnTo>
                    <a:pt x="66" y="6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358" y="2311"/>
              <a:ext cx="302" cy="304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6 w 128"/>
                <a:gd name="T11" fmla="*/ 106 h 128"/>
                <a:gd name="T12" fmla="*/ 87 w 128"/>
                <a:gd name="T13" fmla="*/ 119 h 128"/>
                <a:gd name="T14" fmla="*/ 64 w 128"/>
                <a:gd name="T15" fmla="*/ 123 h 128"/>
                <a:gd name="T16" fmla="*/ 41 w 128"/>
                <a:gd name="T17" fmla="*/ 119 h 128"/>
                <a:gd name="T18" fmla="*/ 22 w 128"/>
                <a:gd name="T19" fmla="*/ 106 h 128"/>
                <a:gd name="T20" fmla="*/ 9 w 128"/>
                <a:gd name="T21" fmla="*/ 87 h 128"/>
                <a:gd name="T22" fmla="*/ 5 w 128"/>
                <a:gd name="T23" fmla="*/ 64 h 128"/>
                <a:gd name="T24" fmla="*/ 9 w 128"/>
                <a:gd name="T25" fmla="*/ 41 h 128"/>
                <a:gd name="T26" fmla="*/ 22 w 128"/>
                <a:gd name="T27" fmla="*/ 22 h 128"/>
                <a:gd name="T28" fmla="*/ 41 w 128"/>
                <a:gd name="T29" fmla="*/ 9 h 128"/>
                <a:gd name="T30" fmla="*/ 87 w 128"/>
                <a:gd name="T31" fmla="*/ 9 h 128"/>
                <a:gd name="T32" fmla="*/ 106 w 128"/>
                <a:gd name="T33" fmla="*/ 22 h 128"/>
                <a:gd name="T34" fmla="*/ 119 w 128"/>
                <a:gd name="T35" fmla="*/ 41 h 128"/>
                <a:gd name="T36" fmla="*/ 123 w 128"/>
                <a:gd name="T37" fmla="*/ 64 h 128"/>
                <a:gd name="T38" fmla="*/ 119 w 128"/>
                <a:gd name="T39" fmla="*/ 87 h 128"/>
                <a:gd name="T40" fmla="*/ 106 w 128"/>
                <a:gd name="T4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6" y="106"/>
                  </a:moveTo>
                  <a:cubicBezTo>
                    <a:pt x="101" y="112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16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6" y="27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56" y="3"/>
                    <a:pt x="72" y="3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11" y="27"/>
                    <a:pt x="116" y="34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1" y="101"/>
                    <a:pt x="106" y="10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2"/>
            <p:cNvSpPr>
              <a:spLocks noEditPoints="1"/>
            </p:cNvSpPr>
            <p:nvPr/>
          </p:nvSpPr>
          <p:spPr bwMode="auto">
            <a:xfrm>
              <a:off x="421" y="2375"/>
              <a:ext cx="175" cy="176"/>
            </a:xfrm>
            <a:custGeom>
              <a:avLst/>
              <a:gdLst>
                <a:gd name="T0" fmla="*/ 37 w 74"/>
                <a:gd name="T1" fmla="*/ 0 h 74"/>
                <a:gd name="T2" fmla="*/ 0 w 74"/>
                <a:gd name="T3" fmla="*/ 37 h 74"/>
                <a:gd name="T4" fmla="*/ 37 w 74"/>
                <a:gd name="T5" fmla="*/ 74 h 74"/>
                <a:gd name="T6" fmla="*/ 74 w 74"/>
                <a:gd name="T7" fmla="*/ 37 h 74"/>
                <a:gd name="T8" fmla="*/ 37 w 74"/>
                <a:gd name="T9" fmla="*/ 0 h 74"/>
                <a:gd name="T10" fmla="*/ 60 w 74"/>
                <a:gd name="T11" fmla="*/ 60 h 74"/>
                <a:gd name="T12" fmla="*/ 37 w 74"/>
                <a:gd name="T13" fmla="*/ 69 h 74"/>
                <a:gd name="T14" fmla="*/ 14 w 74"/>
                <a:gd name="T15" fmla="*/ 60 h 74"/>
                <a:gd name="T16" fmla="*/ 5 w 74"/>
                <a:gd name="T17" fmla="*/ 37 h 74"/>
                <a:gd name="T18" fmla="*/ 14 w 74"/>
                <a:gd name="T19" fmla="*/ 14 h 74"/>
                <a:gd name="T20" fmla="*/ 37 w 74"/>
                <a:gd name="T21" fmla="*/ 5 h 74"/>
                <a:gd name="T22" fmla="*/ 60 w 74"/>
                <a:gd name="T23" fmla="*/ 14 h 74"/>
                <a:gd name="T24" fmla="*/ 69 w 74"/>
                <a:gd name="T25" fmla="*/ 37 h 74"/>
                <a:gd name="T26" fmla="*/ 60 w 74"/>
                <a:gd name="T27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37" y="0"/>
                  </a:moveTo>
                  <a:cubicBezTo>
                    <a:pt x="17" y="0"/>
                    <a:pt x="0" y="17"/>
                    <a:pt x="0" y="37"/>
                  </a:cubicBezTo>
                  <a:cubicBezTo>
                    <a:pt x="0" y="57"/>
                    <a:pt x="17" y="74"/>
                    <a:pt x="37" y="74"/>
                  </a:cubicBezTo>
                  <a:cubicBezTo>
                    <a:pt x="57" y="74"/>
                    <a:pt x="74" y="57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lose/>
                  <a:moveTo>
                    <a:pt x="60" y="60"/>
                  </a:moveTo>
                  <a:cubicBezTo>
                    <a:pt x="54" y="66"/>
                    <a:pt x="46" y="69"/>
                    <a:pt x="37" y="69"/>
                  </a:cubicBezTo>
                  <a:cubicBezTo>
                    <a:pt x="28" y="69"/>
                    <a:pt x="20" y="66"/>
                    <a:pt x="14" y="60"/>
                  </a:cubicBezTo>
                  <a:cubicBezTo>
                    <a:pt x="8" y="54"/>
                    <a:pt x="5" y="46"/>
                    <a:pt x="5" y="37"/>
                  </a:cubicBezTo>
                  <a:cubicBezTo>
                    <a:pt x="5" y="28"/>
                    <a:pt x="8" y="20"/>
                    <a:pt x="14" y="14"/>
                  </a:cubicBezTo>
                  <a:cubicBezTo>
                    <a:pt x="20" y="8"/>
                    <a:pt x="28" y="5"/>
                    <a:pt x="37" y="5"/>
                  </a:cubicBezTo>
                  <a:cubicBezTo>
                    <a:pt x="46" y="5"/>
                    <a:pt x="54" y="8"/>
                    <a:pt x="60" y="14"/>
                  </a:cubicBezTo>
                  <a:cubicBezTo>
                    <a:pt x="66" y="20"/>
                    <a:pt x="69" y="28"/>
                    <a:pt x="69" y="37"/>
                  </a:cubicBezTo>
                  <a:cubicBezTo>
                    <a:pt x="69" y="46"/>
                    <a:pt x="66" y="54"/>
                    <a:pt x="60" y="6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85" y="2439"/>
              <a:ext cx="48" cy="48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5 h 20"/>
                <a:gd name="T12" fmla="*/ 5 w 20"/>
                <a:gd name="T13" fmla="*/ 10 h 20"/>
                <a:gd name="T14" fmla="*/ 10 w 20"/>
                <a:gd name="T15" fmla="*/ 5 h 20"/>
                <a:gd name="T16" fmla="*/ 15 w 20"/>
                <a:gd name="T17" fmla="*/ 10 h 20"/>
                <a:gd name="T18" fmla="*/ 10 w 20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5" y="20"/>
                    <a:pt x="20" y="15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3"/>
                    <a:pt x="13" y="15"/>
                    <a:pt x="10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7041" y="1705"/>
              <a:ext cx="255" cy="303"/>
            </a:xfrm>
            <a:custGeom>
              <a:avLst/>
              <a:gdLst>
                <a:gd name="T0" fmla="*/ 106 w 108"/>
                <a:gd name="T1" fmla="*/ 19 h 128"/>
                <a:gd name="T2" fmla="*/ 108 w 108"/>
                <a:gd name="T3" fmla="*/ 17 h 128"/>
                <a:gd name="T4" fmla="*/ 108 w 108"/>
                <a:gd name="T5" fmla="*/ 2 h 128"/>
                <a:gd name="T6" fmla="*/ 106 w 108"/>
                <a:gd name="T7" fmla="*/ 0 h 128"/>
                <a:gd name="T8" fmla="*/ 2 w 108"/>
                <a:gd name="T9" fmla="*/ 0 h 128"/>
                <a:gd name="T10" fmla="*/ 0 w 108"/>
                <a:gd name="T11" fmla="*/ 2 h 128"/>
                <a:gd name="T12" fmla="*/ 0 w 108"/>
                <a:gd name="T13" fmla="*/ 17 h 128"/>
                <a:gd name="T14" fmla="*/ 2 w 108"/>
                <a:gd name="T15" fmla="*/ 19 h 128"/>
                <a:gd name="T16" fmla="*/ 7 w 108"/>
                <a:gd name="T17" fmla="*/ 19 h 128"/>
                <a:gd name="T18" fmla="*/ 7 w 108"/>
                <a:gd name="T19" fmla="*/ 109 h 128"/>
                <a:gd name="T20" fmla="*/ 2 w 108"/>
                <a:gd name="T21" fmla="*/ 109 h 128"/>
                <a:gd name="T22" fmla="*/ 0 w 108"/>
                <a:gd name="T23" fmla="*/ 111 h 128"/>
                <a:gd name="T24" fmla="*/ 0 w 108"/>
                <a:gd name="T25" fmla="*/ 126 h 128"/>
                <a:gd name="T26" fmla="*/ 2 w 108"/>
                <a:gd name="T27" fmla="*/ 128 h 128"/>
                <a:gd name="T28" fmla="*/ 106 w 108"/>
                <a:gd name="T29" fmla="*/ 128 h 128"/>
                <a:gd name="T30" fmla="*/ 108 w 108"/>
                <a:gd name="T31" fmla="*/ 126 h 128"/>
                <a:gd name="T32" fmla="*/ 108 w 108"/>
                <a:gd name="T33" fmla="*/ 111 h 128"/>
                <a:gd name="T34" fmla="*/ 106 w 108"/>
                <a:gd name="T35" fmla="*/ 109 h 128"/>
                <a:gd name="T36" fmla="*/ 101 w 108"/>
                <a:gd name="T37" fmla="*/ 109 h 128"/>
                <a:gd name="T38" fmla="*/ 101 w 108"/>
                <a:gd name="T39" fmla="*/ 19 h 128"/>
                <a:gd name="T40" fmla="*/ 106 w 108"/>
                <a:gd name="T41" fmla="*/ 19 h 128"/>
                <a:gd name="T42" fmla="*/ 104 w 108"/>
                <a:gd name="T43" fmla="*/ 113 h 128"/>
                <a:gd name="T44" fmla="*/ 104 w 108"/>
                <a:gd name="T45" fmla="*/ 123 h 128"/>
                <a:gd name="T46" fmla="*/ 4 w 108"/>
                <a:gd name="T47" fmla="*/ 123 h 128"/>
                <a:gd name="T48" fmla="*/ 4 w 108"/>
                <a:gd name="T49" fmla="*/ 113 h 128"/>
                <a:gd name="T50" fmla="*/ 104 w 108"/>
                <a:gd name="T51" fmla="*/ 113 h 128"/>
                <a:gd name="T52" fmla="*/ 12 w 108"/>
                <a:gd name="T53" fmla="*/ 109 h 128"/>
                <a:gd name="T54" fmla="*/ 12 w 108"/>
                <a:gd name="T55" fmla="*/ 19 h 128"/>
                <a:gd name="T56" fmla="*/ 96 w 108"/>
                <a:gd name="T57" fmla="*/ 19 h 128"/>
                <a:gd name="T58" fmla="*/ 96 w 108"/>
                <a:gd name="T59" fmla="*/ 109 h 128"/>
                <a:gd name="T60" fmla="*/ 12 w 108"/>
                <a:gd name="T61" fmla="*/ 109 h 128"/>
                <a:gd name="T62" fmla="*/ 4 w 108"/>
                <a:gd name="T63" fmla="*/ 15 h 128"/>
                <a:gd name="T64" fmla="*/ 4 w 108"/>
                <a:gd name="T65" fmla="*/ 5 h 128"/>
                <a:gd name="T66" fmla="*/ 104 w 108"/>
                <a:gd name="T67" fmla="*/ 5 h 128"/>
                <a:gd name="T68" fmla="*/ 104 w 108"/>
                <a:gd name="T69" fmla="*/ 15 h 128"/>
                <a:gd name="T70" fmla="*/ 4 w 108"/>
                <a:gd name="T71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128">
                  <a:moveTo>
                    <a:pt x="106" y="19"/>
                  </a:moveTo>
                  <a:cubicBezTo>
                    <a:pt x="107" y="19"/>
                    <a:pt x="108" y="18"/>
                    <a:pt x="108" y="17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8" y="1"/>
                    <a:pt x="107" y="0"/>
                    <a:pt x="10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1" y="109"/>
                    <a:pt x="0" y="110"/>
                    <a:pt x="0" y="11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7" y="128"/>
                    <a:pt x="108" y="127"/>
                    <a:pt x="108" y="126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0"/>
                    <a:pt x="107" y="109"/>
                    <a:pt x="106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9"/>
                    <a:pt x="101" y="19"/>
                    <a:pt x="101" y="19"/>
                  </a:cubicBezTo>
                  <a:lnTo>
                    <a:pt x="106" y="19"/>
                  </a:lnTo>
                  <a:close/>
                  <a:moveTo>
                    <a:pt x="104" y="113"/>
                  </a:moveTo>
                  <a:cubicBezTo>
                    <a:pt x="104" y="123"/>
                    <a:pt x="104" y="123"/>
                    <a:pt x="104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4" y="113"/>
                    <a:pt x="4" y="113"/>
                    <a:pt x="4" y="113"/>
                  </a:cubicBezTo>
                  <a:lnTo>
                    <a:pt x="104" y="113"/>
                  </a:lnTo>
                  <a:close/>
                  <a:moveTo>
                    <a:pt x="12" y="10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09"/>
                    <a:pt x="96" y="109"/>
                    <a:pt x="96" y="109"/>
                  </a:cubicBezTo>
                  <a:lnTo>
                    <a:pt x="12" y="109"/>
                  </a:lnTo>
                  <a:close/>
                  <a:moveTo>
                    <a:pt x="4" y="1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4" y="15"/>
                    <a:pt x="104" y="15"/>
                    <a:pt x="104" y="15"/>
                  </a:cubicBezTo>
                  <a:lnTo>
                    <a:pt x="4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 noEditPoints="1"/>
            </p:cNvSpPr>
            <p:nvPr/>
          </p:nvSpPr>
          <p:spPr bwMode="auto">
            <a:xfrm>
              <a:off x="7093" y="1788"/>
              <a:ext cx="151" cy="145"/>
            </a:xfrm>
            <a:custGeom>
              <a:avLst/>
              <a:gdLst>
                <a:gd name="T0" fmla="*/ 45 w 64"/>
                <a:gd name="T1" fmla="*/ 2 h 61"/>
                <a:gd name="T2" fmla="*/ 34 w 64"/>
                <a:gd name="T3" fmla="*/ 18 h 61"/>
                <a:gd name="T4" fmla="*/ 29 w 64"/>
                <a:gd name="T5" fmla="*/ 19 h 61"/>
                <a:gd name="T6" fmla="*/ 16 w 64"/>
                <a:gd name="T7" fmla="*/ 1 h 61"/>
                <a:gd name="T8" fmla="*/ 0 w 64"/>
                <a:gd name="T9" fmla="*/ 28 h 61"/>
                <a:gd name="T10" fmla="*/ 23 w 64"/>
                <a:gd name="T11" fmla="*/ 30 h 61"/>
                <a:gd name="T12" fmla="*/ 25 w 64"/>
                <a:gd name="T13" fmla="*/ 34 h 61"/>
                <a:gd name="T14" fmla="*/ 16 w 64"/>
                <a:gd name="T15" fmla="*/ 52 h 61"/>
                <a:gd name="T16" fmla="*/ 15 w 64"/>
                <a:gd name="T17" fmla="*/ 53 h 61"/>
                <a:gd name="T18" fmla="*/ 16 w 64"/>
                <a:gd name="T19" fmla="*/ 56 h 61"/>
                <a:gd name="T20" fmla="*/ 48 w 64"/>
                <a:gd name="T21" fmla="*/ 56 h 61"/>
                <a:gd name="T22" fmla="*/ 49 w 64"/>
                <a:gd name="T23" fmla="*/ 52 h 61"/>
                <a:gd name="T24" fmla="*/ 39 w 64"/>
                <a:gd name="T25" fmla="*/ 34 h 61"/>
                <a:gd name="T26" fmla="*/ 42 w 64"/>
                <a:gd name="T27" fmla="*/ 30 h 61"/>
                <a:gd name="T28" fmla="*/ 64 w 64"/>
                <a:gd name="T29" fmla="*/ 28 h 61"/>
                <a:gd name="T30" fmla="*/ 48 w 64"/>
                <a:gd name="T31" fmla="*/ 1 h 61"/>
                <a:gd name="T32" fmla="*/ 23 w 64"/>
                <a:gd name="T33" fmla="*/ 25 h 61"/>
                <a:gd name="T34" fmla="*/ 5 w 64"/>
                <a:gd name="T35" fmla="*/ 26 h 61"/>
                <a:gd name="T36" fmla="*/ 9 w 64"/>
                <a:gd name="T37" fmla="*/ 15 h 61"/>
                <a:gd name="T38" fmla="*/ 16 w 64"/>
                <a:gd name="T39" fmla="*/ 6 h 61"/>
                <a:gd name="T40" fmla="*/ 25 w 64"/>
                <a:gd name="T41" fmla="*/ 22 h 61"/>
                <a:gd name="T42" fmla="*/ 37 w 64"/>
                <a:gd name="T43" fmla="*/ 28 h 61"/>
                <a:gd name="T44" fmla="*/ 27 w 64"/>
                <a:gd name="T45" fmla="*/ 28 h 61"/>
                <a:gd name="T46" fmla="*/ 43 w 64"/>
                <a:gd name="T47" fmla="*/ 53 h 61"/>
                <a:gd name="T48" fmla="*/ 32 w 64"/>
                <a:gd name="T49" fmla="*/ 55 h 61"/>
                <a:gd name="T50" fmla="*/ 21 w 64"/>
                <a:gd name="T51" fmla="*/ 53 h 61"/>
                <a:gd name="T52" fmla="*/ 30 w 64"/>
                <a:gd name="T53" fmla="*/ 37 h 61"/>
                <a:gd name="T54" fmla="*/ 35 w 64"/>
                <a:gd name="T55" fmla="*/ 37 h 61"/>
                <a:gd name="T56" fmla="*/ 42 w 64"/>
                <a:gd name="T57" fmla="*/ 26 h 61"/>
                <a:gd name="T58" fmla="*/ 40 w 64"/>
                <a:gd name="T59" fmla="*/ 22 h 61"/>
                <a:gd name="T60" fmla="*/ 48 w 64"/>
                <a:gd name="T61" fmla="*/ 6 h 61"/>
                <a:gd name="T62" fmla="*/ 55 w 64"/>
                <a:gd name="T63" fmla="*/ 15 h 61"/>
                <a:gd name="T64" fmla="*/ 59 w 64"/>
                <a:gd name="T6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61">
                  <a:moveTo>
                    <a:pt x="48" y="1"/>
                  </a:moveTo>
                  <a:cubicBezTo>
                    <a:pt x="47" y="0"/>
                    <a:pt x="45" y="1"/>
                    <a:pt x="45" y="2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3" y="18"/>
                    <a:pt x="31" y="18"/>
                    <a:pt x="30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7" y="0"/>
                    <a:pt x="16" y="1"/>
                  </a:cubicBezTo>
                  <a:cubicBezTo>
                    <a:pt x="11" y="4"/>
                    <a:pt x="7" y="8"/>
                    <a:pt x="5" y="12"/>
                  </a:cubicBezTo>
                  <a:cubicBezTo>
                    <a:pt x="2" y="17"/>
                    <a:pt x="0" y="23"/>
                    <a:pt x="0" y="28"/>
                  </a:cubicBezTo>
                  <a:cubicBezTo>
                    <a:pt x="0" y="29"/>
                    <a:pt x="1" y="30"/>
                    <a:pt x="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4" y="33"/>
                    <a:pt x="25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3"/>
                    <a:pt x="15" y="53"/>
                    <a:pt x="15" y="54"/>
                  </a:cubicBezTo>
                  <a:cubicBezTo>
                    <a:pt x="15" y="55"/>
                    <a:pt x="16" y="55"/>
                    <a:pt x="16" y="56"/>
                  </a:cubicBezTo>
                  <a:cubicBezTo>
                    <a:pt x="26" y="61"/>
                    <a:pt x="38" y="61"/>
                    <a:pt x="47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5"/>
                    <a:pt x="49" y="55"/>
                    <a:pt x="49" y="54"/>
                  </a:cubicBezTo>
                  <a:cubicBezTo>
                    <a:pt x="49" y="53"/>
                    <a:pt x="49" y="53"/>
                    <a:pt x="49" y="52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1" y="33"/>
                    <a:pt x="41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30"/>
                    <a:pt x="64" y="29"/>
                    <a:pt x="64" y="28"/>
                  </a:cubicBezTo>
                  <a:cubicBezTo>
                    <a:pt x="64" y="23"/>
                    <a:pt x="62" y="17"/>
                    <a:pt x="59" y="12"/>
                  </a:cubicBezTo>
                  <a:cubicBezTo>
                    <a:pt x="56" y="8"/>
                    <a:pt x="53" y="4"/>
                    <a:pt x="48" y="1"/>
                  </a:cubicBezTo>
                  <a:close/>
                  <a:moveTo>
                    <a:pt x="25" y="22"/>
                  </a:moveTo>
                  <a:cubicBezTo>
                    <a:pt x="24" y="23"/>
                    <a:pt x="23" y="24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1"/>
                    <a:pt x="7" y="18"/>
                    <a:pt x="9" y="15"/>
                  </a:cubicBezTo>
                  <a:cubicBezTo>
                    <a:pt x="10" y="12"/>
                    <a:pt x="13" y="9"/>
                    <a:pt x="15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5" y="21"/>
                    <a:pt x="25" y="21"/>
                    <a:pt x="25" y="21"/>
                  </a:cubicBezTo>
                  <a:lnTo>
                    <a:pt x="25" y="22"/>
                  </a:lnTo>
                  <a:close/>
                  <a:moveTo>
                    <a:pt x="32" y="23"/>
                  </a:moveTo>
                  <a:cubicBezTo>
                    <a:pt x="35" y="23"/>
                    <a:pt x="37" y="25"/>
                    <a:pt x="37" y="28"/>
                  </a:cubicBezTo>
                  <a:cubicBezTo>
                    <a:pt x="37" y="31"/>
                    <a:pt x="35" y="33"/>
                    <a:pt x="32" y="33"/>
                  </a:cubicBezTo>
                  <a:cubicBezTo>
                    <a:pt x="29" y="33"/>
                    <a:pt x="27" y="31"/>
                    <a:pt x="27" y="28"/>
                  </a:cubicBezTo>
                  <a:cubicBezTo>
                    <a:pt x="27" y="25"/>
                    <a:pt x="29" y="23"/>
                    <a:pt x="32" y="23"/>
                  </a:cubicBezTo>
                  <a:close/>
                  <a:moveTo>
                    <a:pt x="43" y="53"/>
                  </a:moveTo>
                  <a:cubicBezTo>
                    <a:pt x="42" y="53"/>
                    <a:pt x="42" y="53"/>
                    <a:pt x="42" y="53"/>
                  </a:cubicBezTo>
                  <a:cubicBezTo>
                    <a:pt x="39" y="55"/>
                    <a:pt x="35" y="55"/>
                    <a:pt x="32" y="55"/>
                  </a:cubicBezTo>
                  <a:cubicBezTo>
                    <a:pt x="29" y="55"/>
                    <a:pt x="25" y="55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8"/>
                    <a:pt x="33" y="38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lnTo>
                    <a:pt x="43" y="53"/>
                  </a:lnTo>
                  <a:close/>
                  <a:moveTo>
                    <a:pt x="42" y="26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24"/>
                    <a:pt x="40" y="23"/>
                    <a:pt x="40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1" y="9"/>
                    <a:pt x="54" y="12"/>
                    <a:pt x="55" y="15"/>
                  </a:cubicBezTo>
                  <a:cubicBezTo>
                    <a:pt x="57" y="18"/>
                    <a:pt x="58" y="21"/>
                    <a:pt x="59" y="24"/>
                  </a:cubicBezTo>
                  <a:cubicBezTo>
                    <a:pt x="59" y="26"/>
                    <a:pt x="59" y="26"/>
                    <a:pt x="59" y="26"/>
                  </a:cubicBezTo>
                  <a:lnTo>
                    <a:pt x="42" y="2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6"/>
            <p:cNvSpPr>
              <a:spLocks noEditPoints="1"/>
            </p:cNvSpPr>
            <p:nvPr/>
          </p:nvSpPr>
          <p:spPr bwMode="auto">
            <a:xfrm>
              <a:off x="6412" y="1715"/>
              <a:ext cx="303" cy="284"/>
            </a:xfrm>
            <a:custGeom>
              <a:avLst/>
              <a:gdLst>
                <a:gd name="T0" fmla="*/ 93 w 128"/>
                <a:gd name="T1" fmla="*/ 1 h 120"/>
                <a:gd name="T2" fmla="*/ 70 w 128"/>
                <a:gd name="T3" fmla="*/ 39 h 120"/>
                <a:gd name="T4" fmla="*/ 57 w 128"/>
                <a:gd name="T5" fmla="*/ 40 h 120"/>
                <a:gd name="T6" fmla="*/ 33 w 128"/>
                <a:gd name="T7" fmla="*/ 0 h 120"/>
                <a:gd name="T8" fmla="*/ 9 w 128"/>
                <a:gd name="T9" fmla="*/ 23 h 120"/>
                <a:gd name="T10" fmla="*/ 2 w 128"/>
                <a:gd name="T11" fmla="*/ 58 h 120"/>
                <a:gd name="T12" fmla="*/ 47 w 128"/>
                <a:gd name="T13" fmla="*/ 59 h 120"/>
                <a:gd name="T14" fmla="*/ 54 w 128"/>
                <a:gd name="T15" fmla="*/ 69 h 120"/>
                <a:gd name="T16" fmla="*/ 31 w 128"/>
                <a:gd name="T17" fmla="*/ 109 h 120"/>
                <a:gd name="T18" fmla="*/ 64 w 128"/>
                <a:gd name="T19" fmla="*/ 120 h 120"/>
                <a:gd name="T20" fmla="*/ 97 w 128"/>
                <a:gd name="T21" fmla="*/ 109 h 120"/>
                <a:gd name="T22" fmla="*/ 74 w 128"/>
                <a:gd name="T23" fmla="*/ 70 h 120"/>
                <a:gd name="T24" fmla="*/ 81 w 128"/>
                <a:gd name="T25" fmla="*/ 59 h 120"/>
                <a:gd name="T26" fmla="*/ 126 w 128"/>
                <a:gd name="T27" fmla="*/ 58 h 120"/>
                <a:gd name="T28" fmla="*/ 119 w 128"/>
                <a:gd name="T29" fmla="*/ 23 h 120"/>
                <a:gd name="T30" fmla="*/ 47 w 128"/>
                <a:gd name="T31" fmla="*/ 53 h 120"/>
                <a:gd name="T32" fmla="*/ 5 w 128"/>
                <a:gd name="T33" fmla="*/ 52 h 120"/>
                <a:gd name="T34" fmla="*/ 31 w 128"/>
                <a:gd name="T35" fmla="*/ 6 h 120"/>
                <a:gd name="T36" fmla="*/ 53 w 128"/>
                <a:gd name="T37" fmla="*/ 42 h 120"/>
                <a:gd name="T38" fmla="*/ 47 w 128"/>
                <a:gd name="T39" fmla="*/ 52 h 120"/>
                <a:gd name="T40" fmla="*/ 92 w 128"/>
                <a:gd name="T41" fmla="*/ 109 h 120"/>
                <a:gd name="T42" fmla="*/ 64 w 128"/>
                <a:gd name="T43" fmla="*/ 115 h 120"/>
                <a:gd name="T44" fmla="*/ 36 w 128"/>
                <a:gd name="T45" fmla="*/ 109 h 120"/>
                <a:gd name="T46" fmla="*/ 59 w 128"/>
                <a:gd name="T47" fmla="*/ 72 h 120"/>
                <a:gd name="T48" fmla="*/ 70 w 128"/>
                <a:gd name="T49" fmla="*/ 72 h 120"/>
                <a:gd name="T50" fmla="*/ 64 w 128"/>
                <a:gd name="T51" fmla="*/ 68 h 120"/>
                <a:gd name="T52" fmla="*/ 64 w 128"/>
                <a:gd name="T53" fmla="*/ 43 h 120"/>
                <a:gd name="T54" fmla="*/ 64 w 128"/>
                <a:gd name="T55" fmla="*/ 68 h 120"/>
                <a:gd name="T56" fmla="*/ 81 w 128"/>
                <a:gd name="T57" fmla="*/ 53 h 120"/>
                <a:gd name="T58" fmla="*/ 76 w 128"/>
                <a:gd name="T59" fmla="*/ 43 h 120"/>
                <a:gd name="T60" fmla="*/ 96 w 128"/>
                <a:gd name="T61" fmla="*/ 6 h 120"/>
                <a:gd name="T62" fmla="*/ 115 w 128"/>
                <a:gd name="T63" fmla="*/ 26 h 120"/>
                <a:gd name="T64" fmla="*/ 123 w 128"/>
                <a:gd name="T65" fmla="*/ 5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0">
                  <a:moveTo>
                    <a:pt x="96" y="0"/>
                  </a:moveTo>
                  <a:cubicBezTo>
                    <a:pt x="95" y="0"/>
                    <a:pt x="93" y="0"/>
                    <a:pt x="93" y="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6" y="38"/>
                    <a:pt x="62" y="38"/>
                    <a:pt x="58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4" y="0"/>
                    <a:pt x="33" y="0"/>
                  </a:cubicBezTo>
                  <a:cubicBezTo>
                    <a:pt x="33" y="0"/>
                    <a:pt x="32" y="0"/>
                    <a:pt x="32" y="1"/>
                  </a:cubicBezTo>
                  <a:cubicBezTo>
                    <a:pt x="22" y="6"/>
                    <a:pt x="14" y="14"/>
                    <a:pt x="9" y="23"/>
                  </a:cubicBezTo>
                  <a:cubicBezTo>
                    <a:pt x="3" y="33"/>
                    <a:pt x="0" y="44"/>
                    <a:pt x="0" y="56"/>
                  </a:cubicBezTo>
                  <a:cubicBezTo>
                    <a:pt x="0" y="57"/>
                    <a:pt x="1" y="58"/>
                    <a:pt x="2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63"/>
                    <a:pt x="50" y="66"/>
                    <a:pt x="53" y="68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10"/>
                    <a:pt x="31" y="111"/>
                    <a:pt x="32" y="111"/>
                  </a:cubicBezTo>
                  <a:cubicBezTo>
                    <a:pt x="42" y="117"/>
                    <a:pt x="53" y="120"/>
                    <a:pt x="64" y="120"/>
                  </a:cubicBezTo>
                  <a:cubicBezTo>
                    <a:pt x="75" y="120"/>
                    <a:pt x="86" y="117"/>
                    <a:pt x="96" y="111"/>
                  </a:cubicBezTo>
                  <a:cubicBezTo>
                    <a:pt x="97" y="111"/>
                    <a:pt x="97" y="110"/>
                    <a:pt x="97" y="109"/>
                  </a:cubicBezTo>
                  <a:cubicBezTo>
                    <a:pt x="97" y="109"/>
                    <a:pt x="97" y="109"/>
                    <a:pt x="97" y="108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8" y="66"/>
                    <a:pt x="80" y="63"/>
                    <a:pt x="81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126" y="58"/>
                    <a:pt x="126" y="58"/>
                    <a:pt x="126" y="58"/>
                  </a:cubicBezTo>
                  <a:cubicBezTo>
                    <a:pt x="127" y="58"/>
                    <a:pt x="128" y="57"/>
                    <a:pt x="128" y="56"/>
                  </a:cubicBezTo>
                  <a:cubicBezTo>
                    <a:pt x="128" y="44"/>
                    <a:pt x="125" y="33"/>
                    <a:pt x="119" y="23"/>
                  </a:cubicBezTo>
                  <a:cubicBezTo>
                    <a:pt x="114" y="14"/>
                    <a:pt x="106" y="6"/>
                    <a:pt x="96" y="0"/>
                  </a:cubicBezTo>
                  <a:close/>
                  <a:moveTo>
                    <a:pt x="47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43"/>
                    <a:pt x="8" y="34"/>
                    <a:pt x="13" y="26"/>
                  </a:cubicBezTo>
                  <a:cubicBezTo>
                    <a:pt x="17" y="18"/>
                    <a:pt x="24" y="11"/>
                    <a:pt x="31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0" y="46"/>
                    <a:pt x="48" y="49"/>
                    <a:pt x="47" y="52"/>
                  </a:cubicBezTo>
                  <a:lnTo>
                    <a:pt x="47" y="53"/>
                  </a:lnTo>
                  <a:close/>
                  <a:moveTo>
                    <a:pt x="92" y="109"/>
                  </a:moveTo>
                  <a:cubicBezTo>
                    <a:pt x="90" y="109"/>
                    <a:pt x="90" y="109"/>
                    <a:pt x="90" y="109"/>
                  </a:cubicBezTo>
                  <a:cubicBezTo>
                    <a:pt x="82" y="113"/>
                    <a:pt x="73" y="115"/>
                    <a:pt x="64" y="115"/>
                  </a:cubicBezTo>
                  <a:cubicBezTo>
                    <a:pt x="55" y="115"/>
                    <a:pt x="46" y="113"/>
                    <a:pt x="38" y="109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2" y="73"/>
                    <a:pt x="66" y="73"/>
                    <a:pt x="69" y="72"/>
                  </a:cubicBezTo>
                  <a:cubicBezTo>
                    <a:pt x="70" y="72"/>
                    <a:pt x="70" y="72"/>
                    <a:pt x="70" y="72"/>
                  </a:cubicBezTo>
                  <a:lnTo>
                    <a:pt x="92" y="109"/>
                  </a:lnTo>
                  <a:close/>
                  <a:moveTo>
                    <a:pt x="64" y="68"/>
                  </a:moveTo>
                  <a:cubicBezTo>
                    <a:pt x="57" y="68"/>
                    <a:pt x="52" y="63"/>
                    <a:pt x="52" y="56"/>
                  </a:cubicBezTo>
                  <a:cubicBezTo>
                    <a:pt x="52" y="49"/>
                    <a:pt x="57" y="43"/>
                    <a:pt x="64" y="43"/>
                  </a:cubicBezTo>
                  <a:cubicBezTo>
                    <a:pt x="71" y="43"/>
                    <a:pt x="77" y="49"/>
                    <a:pt x="77" y="56"/>
                  </a:cubicBezTo>
                  <a:cubicBezTo>
                    <a:pt x="77" y="63"/>
                    <a:pt x="71" y="68"/>
                    <a:pt x="64" y="68"/>
                  </a:cubicBezTo>
                  <a:close/>
                  <a:moveTo>
                    <a:pt x="123" y="53"/>
                  </a:moveTo>
                  <a:cubicBezTo>
                    <a:pt x="81" y="53"/>
                    <a:pt x="81" y="53"/>
                    <a:pt x="81" y="53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0" y="49"/>
                    <a:pt x="78" y="45"/>
                    <a:pt x="76" y="43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4" y="11"/>
                    <a:pt x="111" y="18"/>
                    <a:pt x="115" y="26"/>
                  </a:cubicBezTo>
                  <a:cubicBezTo>
                    <a:pt x="120" y="34"/>
                    <a:pt x="123" y="43"/>
                    <a:pt x="123" y="52"/>
                  </a:cubicBezTo>
                  <a:lnTo>
                    <a:pt x="123" y="5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5806" y="1843"/>
              <a:ext cx="116" cy="139"/>
            </a:xfrm>
            <a:custGeom>
              <a:avLst/>
              <a:gdLst>
                <a:gd name="T0" fmla="*/ 47 w 49"/>
                <a:gd name="T1" fmla="*/ 35 h 59"/>
                <a:gd name="T2" fmla="*/ 24 w 49"/>
                <a:gd name="T3" fmla="*/ 35 h 59"/>
                <a:gd name="T4" fmla="*/ 31 w 49"/>
                <a:gd name="T5" fmla="*/ 24 h 59"/>
                <a:gd name="T6" fmla="*/ 37 w 49"/>
                <a:gd name="T7" fmla="*/ 28 h 59"/>
                <a:gd name="T8" fmla="*/ 38 w 49"/>
                <a:gd name="T9" fmla="*/ 28 h 59"/>
                <a:gd name="T10" fmla="*/ 40 w 49"/>
                <a:gd name="T11" fmla="*/ 26 h 59"/>
                <a:gd name="T12" fmla="*/ 40 w 49"/>
                <a:gd name="T13" fmla="*/ 25 h 59"/>
                <a:gd name="T14" fmla="*/ 32 w 49"/>
                <a:gd name="T15" fmla="*/ 1 h 59"/>
                <a:gd name="T16" fmla="*/ 30 w 49"/>
                <a:gd name="T17" fmla="*/ 0 h 59"/>
                <a:gd name="T18" fmla="*/ 30 w 49"/>
                <a:gd name="T19" fmla="*/ 0 h 59"/>
                <a:gd name="T20" fmla="*/ 5 w 49"/>
                <a:gd name="T21" fmla="*/ 4 h 59"/>
                <a:gd name="T22" fmla="*/ 3 w 49"/>
                <a:gd name="T23" fmla="*/ 7 h 59"/>
                <a:gd name="T24" fmla="*/ 4 w 49"/>
                <a:gd name="T25" fmla="*/ 9 h 59"/>
                <a:gd name="T26" fmla="*/ 10 w 49"/>
                <a:gd name="T27" fmla="*/ 12 h 59"/>
                <a:gd name="T28" fmla="*/ 0 w 49"/>
                <a:gd name="T29" fmla="*/ 29 h 59"/>
                <a:gd name="T30" fmla="*/ 0 w 49"/>
                <a:gd name="T31" fmla="*/ 31 h 59"/>
                <a:gd name="T32" fmla="*/ 0 w 49"/>
                <a:gd name="T33" fmla="*/ 31 h 59"/>
                <a:gd name="T34" fmla="*/ 7 w 49"/>
                <a:gd name="T35" fmla="*/ 57 h 59"/>
                <a:gd name="T36" fmla="*/ 9 w 49"/>
                <a:gd name="T37" fmla="*/ 59 h 59"/>
                <a:gd name="T38" fmla="*/ 47 w 49"/>
                <a:gd name="T39" fmla="*/ 59 h 59"/>
                <a:gd name="T40" fmla="*/ 49 w 49"/>
                <a:gd name="T41" fmla="*/ 56 h 59"/>
                <a:gd name="T42" fmla="*/ 49 w 49"/>
                <a:gd name="T43" fmla="*/ 37 h 59"/>
                <a:gd name="T44" fmla="*/ 47 w 49"/>
                <a:gd name="T45" fmla="*/ 35 h 59"/>
                <a:gd name="T46" fmla="*/ 5 w 49"/>
                <a:gd name="T47" fmla="*/ 31 h 59"/>
                <a:gd name="T48" fmla="*/ 16 w 49"/>
                <a:gd name="T49" fmla="*/ 10 h 59"/>
                <a:gd name="T50" fmla="*/ 12 w 49"/>
                <a:gd name="T51" fmla="*/ 8 h 59"/>
                <a:gd name="T52" fmla="*/ 28 w 49"/>
                <a:gd name="T53" fmla="*/ 5 h 59"/>
                <a:gd name="T54" fmla="*/ 34 w 49"/>
                <a:gd name="T55" fmla="*/ 21 h 59"/>
                <a:gd name="T56" fmla="*/ 29 w 49"/>
                <a:gd name="T57" fmla="*/ 18 h 59"/>
                <a:gd name="T58" fmla="*/ 10 w 49"/>
                <a:gd name="T59" fmla="*/ 50 h 59"/>
                <a:gd name="T60" fmla="*/ 5 w 49"/>
                <a:gd name="T61" fmla="*/ 31 h 59"/>
                <a:gd name="T62" fmla="*/ 45 w 49"/>
                <a:gd name="T63" fmla="*/ 54 h 59"/>
                <a:gd name="T64" fmla="*/ 13 w 49"/>
                <a:gd name="T65" fmla="*/ 54 h 59"/>
                <a:gd name="T66" fmla="*/ 21 w 49"/>
                <a:gd name="T67" fmla="*/ 40 h 59"/>
                <a:gd name="T68" fmla="*/ 45 w 49"/>
                <a:gd name="T69" fmla="*/ 40 h 59"/>
                <a:gd name="T70" fmla="*/ 45 w 49"/>
                <a:gd name="T7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59">
                  <a:moveTo>
                    <a:pt x="47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8" y="28"/>
                    <a:pt x="38" y="28"/>
                  </a:cubicBezTo>
                  <a:cubicBezTo>
                    <a:pt x="39" y="28"/>
                    <a:pt x="40" y="27"/>
                    <a:pt x="40" y="26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5"/>
                    <a:pt x="3" y="6"/>
                    <a:pt x="3" y="7"/>
                  </a:cubicBezTo>
                  <a:cubicBezTo>
                    <a:pt x="3" y="8"/>
                    <a:pt x="4" y="8"/>
                    <a:pt x="4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8"/>
                    <a:pt x="8" y="59"/>
                    <a:pt x="9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59"/>
                    <a:pt x="49" y="58"/>
                    <a:pt x="49" y="5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6"/>
                    <a:pt x="48" y="35"/>
                    <a:pt x="47" y="35"/>
                  </a:cubicBezTo>
                  <a:close/>
                  <a:moveTo>
                    <a:pt x="5" y="31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10" y="50"/>
                    <a:pt x="10" y="50"/>
                    <a:pt x="10" y="50"/>
                  </a:cubicBezTo>
                  <a:lnTo>
                    <a:pt x="5" y="31"/>
                  </a:lnTo>
                  <a:close/>
                  <a:moveTo>
                    <a:pt x="45" y="54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5" y="40"/>
                    <a:pt x="45" y="40"/>
                    <a:pt x="45" y="40"/>
                  </a:cubicBezTo>
                  <a:lnTo>
                    <a:pt x="45" y="5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5963" y="1850"/>
              <a:ext cx="146" cy="154"/>
            </a:xfrm>
            <a:custGeom>
              <a:avLst/>
              <a:gdLst>
                <a:gd name="T0" fmla="*/ 62 w 62"/>
                <a:gd name="T1" fmla="*/ 34 h 65"/>
                <a:gd name="T2" fmla="*/ 43 w 62"/>
                <a:gd name="T3" fmla="*/ 1 h 65"/>
                <a:gd name="T4" fmla="*/ 40 w 62"/>
                <a:gd name="T5" fmla="*/ 0 h 65"/>
                <a:gd name="T6" fmla="*/ 23 w 62"/>
                <a:gd name="T7" fmla="*/ 10 h 65"/>
                <a:gd name="T8" fmla="*/ 23 w 62"/>
                <a:gd name="T9" fmla="*/ 13 h 65"/>
                <a:gd name="T10" fmla="*/ 34 w 62"/>
                <a:gd name="T11" fmla="*/ 32 h 65"/>
                <a:gd name="T12" fmla="*/ 21 w 62"/>
                <a:gd name="T13" fmla="*/ 32 h 65"/>
                <a:gd name="T14" fmla="*/ 21 w 62"/>
                <a:gd name="T15" fmla="*/ 25 h 65"/>
                <a:gd name="T16" fmla="*/ 21 w 62"/>
                <a:gd name="T17" fmla="*/ 24 h 65"/>
                <a:gd name="T18" fmla="*/ 19 w 62"/>
                <a:gd name="T19" fmla="*/ 23 h 65"/>
                <a:gd name="T20" fmla="*/ 17 w 62"/>
                <a:gd name="T21" fmla="*/ 23 h 65"/>
                <a:gd name="T22" fmla="*/ 17 w 62"/>
                <a:gd name="T23" fmla="*/ 24 h 65"/>
                <a:gd name="T24" fmla="*/ 1 w 62"/>
                <a:gd name="T25" fmla="*/ 42 h 65"/>
                <a:gd name="T26" fmla="*/ 0 w 62"/>
                <a:gd name="T27" fmla="*/ 45 h 65"/>
                <a:gd name="T28" fmla="*/ 0 w 62"/>
                <a:gd name="T29" fmla="*/ 45 h 65"/>
                <a:gd name="T30" fmla="*/ 17 w 62"/>
                <a:gd name="T31" fmla="*/ 64 h 65"/>
                <a:gd name="T32" fmla="*/ 20 w 62"/>
                <a:gd name="T33" fmla="*/ 65 h 65"/>
                <a:gd name="T34" fmla="*/ 21 w 62"/>
                <a:gd name="T35" fmla="*/ 63 h 65"/>
                <a:gd name="T36" fmla="*/ 21 w 62"/>
                <a:gd name="T37" fmla="*/ 56 h 65"/>
                <a:gd name="T38" fmla="*/ 41 w 62"/>
                <a:gd name="T39" fmla="*/ 56 h 65"/>
                <a:gd name="T40" fmla="*/ 42 w 62"/>
                <a:gd name="T41" fmla="*/ 56 h 65"/>
                <a:gd name="T42" fmla="*/ 43 w 62"/>
                <a:gd name="T43" fmla="*/ 55 h 65"/>
                <a:gd name="T44" fmla="*/ 61 w 62"/>
                <a:gd name="T45" fmla="*/ 36 h 65"/>
                <a:gd name="T46" fmla="*/ 62 w 62"/>
                <a:gd name="T47" fmla="*/ 34 h 65"/>
                <a:gd name="T48" fmla="*/ 40 w 62"/>
                <a:gd name="T49" fmla="*/ 51 h 65"/>
                <a:gd name="T50" fmla="*/ 16 w 62"/>
                <a:gd name="T51" fmla="*/ 51 h 65"/>
                <a:gd name="T52" fmla="*/ 16 w 62"/>
                <a:gd name="T53" fmla="*/ 57 h 65"/>
                <a:gd name="T54" fmla="*/ 5 w 62"/>
                <a:gd name="T55" fmla="*/ 44 h 65"/>
                <a:gd name="T56" fmla="*/ 16 w 62"/>
                <a:gd name="T57" fmla="*/ 31 h 65"/>
                <a:gd name="T58" fmla="*/ 16 w 62"/>
                <a:gd name="T59" fmla="*/ 37 h 65"/>
                <a:gd name="T60" fmla="*/ 54 w 62"/>
                <a:gd name="T61" fmla="*/ 37 h 65"/>
                <a:gd name="T62" fmla="*/ 40 w 62"/>
                <a:gd name="T63" fmla="*/ 51 h 65"/>
                <a:gd name="T64" fmla="*/ 39 w 62"/>
                <a:gd name="T65" fmla="*/ 32 h 65"/>
                <a:gd name="T66" fmla="*/ 28 w 62"/>
                <a:gd name="T67" fmla="*/ 12 h 65"/>
                <a:gd name="T68" fmla="*/ 40 w 62"/>
                <a:gd name="T69" fmla="*/ 5 h 65"/>
                <a:gd name="T70" fmla="*/ 56 w 62"/>
                <a:gd name="T71" fmla="*/ 32 h 65"/>
                <a:gd name="T72" fmla="*/ 39 w 62"/>
                <a:gd name="T73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5">
                  <a:moveTo>
                    <a:pt x="62" y="34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2"/>
                    <a:pt x="23" y="1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3"/>
                    <a:pt x="18" y="23"/>
                    <a:pt x="17" y="23"/>
                  </a:cubicBezTo>
                  <a:cubicBezTo>
                    <a:pt x="17" y="23"/>
                    <a:pt x="17" y="23"/>
                    <a:pt x="17" y="2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5"/>
                    <a:pt x="19" y="65"/>
                    <a:pt x="20" y="65"/>
                  </a:cubicBezTo>
                  <a:cubicBezTo>
                    <a:pt x="20" y="64"/>
                    <a:pt x="21" y="64"/>
                    <a:pt x="21" y="63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2" y="56"/>
                    <a:pt x="42" y="56"/>
                  </a:cubicBezTo>
                  <a:cubicBezTo>
                    <a:pt x="42" y="55"/>
                    <a:pt x="42" y="55"/>
                    <a:pt x="43" y="55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2" y="36"/>
                    <a:pt x="62" y="35"/>
                    <a:pt x="62" y="34"/>
                  </a:cubicBezTo>
                  <a:close/>
                  <a:moveTo>
                    <a:pt x="40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54" y="37"/>
                    <a:pt x="54" y="37"/>
                    <a:pt x="54" y="37"/>
                  </a:cubicBezTo>
                  <a:lnTo>
                    <a:pt x="40" y="51"/>
                  </a:lnTo>
                  <a:close/>
                  <a:moveTo>
                    <a:pt x="39" y="3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39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9"/>
            <p:cNvSpPr>
              <a:spLocks noEditPoints="1"/>
            </p:cNvSpPr>
            <p:nvPr/>
          </p:nvSpPr>
          <p:spPr bwMode="auto">
            <a:xfrm>
              <a:off x="5877" y="1710"/>
              <a:ext cx="164" cy="119"/>
            </a:xfrm>
            <a:custGeom>
              <a:avLst/>
              <a:gdLst>
                <a:gd name="T0" fmla="*/ 58 w 69"/>
                <a:gd name="T1" fmla="*/ 50 h 50"/>
                <a:gd name="T2" fmla="*/ 60 w 69"/>
                <a:gd name="T3" fmla="*/ 49 h 50"/>
                <a:gd name="T4" fmla="*/ 60 w 69"/>
                <a:gd name="T5" fmla="*/ 48 h 50"/>
                <a:gd name="T6" fmla="*/ 68 w 69"/>
                <a:gd name="T7" fmla="*/ 24 h 50"/>
                <a:gd name="T8" fmla="*/ 67 w 69"/>
                <a:gd name="T9" fmla="*/ 22 h 50"/>
                <a:gd name="T10" fmla="*/ 65 w 69"/>
                <a:gd name="T11" fmla="*/ 22 h 50"/>
                <a:gd name="T12" fmla="*/ 59 w 69"/>
                <a:gd name="T13" fmla="*/ 25 h 50"/>
                <a:gd name="T14" fmla="*/ 49 w 69"/>
                <a:gd name="T15" fmla="*/ 8 h 50"/>
                <a:gd name="T16" fmla="*/ 48 w 69"/>
                <a:gd name="T17" fmla="*/ 7 h 50"/>
                <a:gd name="T18" fmla="*/ 47 w 69"/>
                <a:gd name="T19" fmla="*/ 7 h 50"/>
                <a:gd name="T20" fmla="*/ 22 w 69"/>
                <a:gd name="T21" fmla="*/ 0 h 50"/>
                <a:gd name="T22" fmla="*/ 19 w 69"/>
                <a:gd name="T23" fmla="*/ 1 h 50"/>
                <a:gd name="T24" fmla="*/ 1 w 69"/>
                <a:gd name="T25" fmla="*/ 34 h 50"/>
                <a:gd name="T26" fmla="*/ 1 w 69"/>
                <a:gd name="T27" fmla="*/ 37 h 50"/>
                <a:gd name="T28" fmla="*/ 18 w 69"/>
                <a:gd name="T29" fmla="*/ 46 h 50"/>
                <a:gd name="T30" fmla="*/ 21 w 69"/>
                <a:gd name="T31" fmla="*/ 45 h 50"/>
                <a:gd name="T32" fmla="*/ 32 w 69"/>
                <a:gd name="T33" fmla="*/ 26 h 50"/>
                <a:gd name="T34" fmla="*/ 39 w 69"/>
                <a:gd name="T35" fmla="*/ 37 h 50"/>
                <a:gd name="T36" fmla="*/ 32 w 69"/>
                <a:gd name="T37" fmla="*/ 41 h 50"/>
                <a:gd name="T38" fmla="*/ 31 w 69"/>
                <a:gd name="T39" fmla="*/ 41 h 50"/>
                <a:gd name="T40" fmla="*/ 32 w 69"/>
                <a:gd name="T41" fmla="*/ 45 h 50"/>
                <a:gd name="T42" fmla="*/ 33 w 69"/>
                <a:gd name="T43" fmla="*/ 45 h 50"/>
                <a:gd name="T44" fmla="*/ 57 w 69"/>
                <a:gd name="T45" fmla="*/ 50 h 50"/>
                <a:gd name="T46" fmla="*/ 58 w 69"/>
                <a:gd name="T47" fmla="*/ 50 h 50"/>
                <a:gd name="T48" fmla="*/ 18 w 69"/>
                <a:gd name="T49" fmla="*/ 41 h 50"/>
                <a:gd name="T50" fmla="*/ 6 w 69"/>
                <a:gd name="T51" fmla="*/ 34 h 50"/>
                <a:gd name="T52" fmla="*/ 21 w 69"/>
                <a:gd name="T53" fmla="*/ 7 h 50"/>
                <a:gd name="T54" fmla="*/ 30 w 69"/>
                <a:gd name="T55" fmla="*/ 21 h 50"/>
                <a:gd name="T56" fmla="*/ 18 w 69"/>
                <a:gd name="T57" fmla="*/ 41 h 50"/>
                <a:gd name="T58" fmla="*/ 40 w 69"/>
                <a:gd name="T59" fmla="*/ 42 h 50"/>
                <a:gd name="T60" fmla="*/ 45 w 69"/>
                <a:gd name="T61" fmla="*/ 39 h 50"/>
                <a:gd name="T62" fmla="*/ 26 w 69"/>
                <a:gd name="T63" fmla="*/ 6 h 50"/>
                <a:gd name="T64" fmla="*/ 46 w 69"/>
                <a:gd name="T65" fmla="*/ 11 h 50"/>
                <a:gd name="T66" fmla="*/ 57 w 69"/>
                <a:gd name="T67" fmla="*/ 31 h 50"/>
                <a:gd name="T68" fmla="*/ 62 w 69"/>
                <a:gd name="T69" fmla="*/ 29 h 50"/>
                <a:gd name="T70" fmla="*/ 57 w 69"/>
                <a:gd name="T71" fmla="*/ 45 h 50"/>
                <a:gd name="T72" fmla="*/ 40 w 69"/>
                <a:gd name="T73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" h="50">
                  <a:moveTo>
                    <a:pt x="58" y="50"/>
                  </a:moveTo>
                  <a:cubicBezTo>
                    <a:pt x="59" y="50"/>
                    <a:pt x="60" y="49"/>
                    <a:pt x="60" y="49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3"/>
                    <a:pt x="68" y="22"/>
                    <a:pt x="67" y="22"/>
                  </a:cubicBezTo>
                  <a:cubicBezTo>
                    <a:pt x="67" y="21"/>
                    <a:pt x="66" y="21"/>
                    <a:pt x="65" y="22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7"/>
                    <a:pt x="48" y="7"/>
                  </a:cubicBezTo>
                  <a:cubicBezTo>
                    <a:pt x="48" y="7"/>
                    <a:pt x="48" y="7"/>
                    <a:pt x="47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5"/>
                    <a:pt x="0" y="36"/>
                    <a:pt x="1" y="3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3"/>
                    <a:pt x="31" y="44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0"/>
                    <a:pt x="58" y="50"/>
                  </a:cubicBezTo>
                  <a:close/>
                  <a:moveTo>
                    <a:pt x="18" y="41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30" y="21"/>
                    <a:pt x="30" y="21"/>
                    <a:pt x="30" y="21"/>
                  </a:cubicBezTo>
                  <a:lnTo>
                    <a:pt x="18" y="41"/>
                  </a:lnTo>
                  <a:close/>
                  <a:moveTo>
                    <a:pt x="40" y="42"/>
                  </a:moveTo>
                  <a:cubicBezTo>
                    <a:pt x="45" y="39"/>
                    <a:pt x="45" y="39"/>
                    <a:pt x="45" y="3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7" y="45"/>
                    <a:pt x="57" y="45"/>
                    <a:pt x="57" y="45"/>
                  </a:cubicBezTo>
                  <a:lnTo>
                    <a:pt x="40" y="4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5229" y="1736"/>
              <a:ext cx="38" cy="38"/>
            </a:xfrm>
            <a:custGeom>
              <a:avLst/>
              <a:gdLst>
                <a:gd name="T0" fmla="*/ 14 w 16"/>
                <a:gd name="T1" fmla="*/ 1 h 16"/>
                <a:gd name="T2" fmla="*/ 13 w 16"/>
                <a:gd name="T3" fmla="*/ 0 h 16"/>
                <a:gd name="T4" fmla="*/ 11 w 16"/>
                <a:gd name="T5" fmla="*/ 1 h 16"/>
                <a:gd name="T6" fmla="*/ 1 w 16"/>
                <a:gd name="T7" fmla="*/ 12 h 16"/>
                <a:gd name="T8" fmla="*/ 0 w 16"/>
                <a:gd name="T9" fmla="*/ 13 h 16"/>
                <a:gd name="T10" fmla="*/ 1 w 16"/>
                <a:gd name="T11" fmla="*/ 15 h 16"/>
                <a:gd name="T12" fmla="*/ 2 w 16"/>
                <a:gd name="T13" fmla="*/ 16 h 16"/>
                <a:gd name="T14" fmla="*/ 16 w 16"/>
                <a:gd name="T15" fmla="*/ 3 h 16"/>
                <a:gd name="T16" fmla="*/ 14 w 16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1"/>
                  </a:moveTo>
                  <a:cubicBezTo>
                    <a:pt x="14" y="1"/>
                    <a:pt x="13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6" y="3"/>
                    <a:pt x="16" y="3"/>
                    <a:pt x="16" y="3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1"/>
            <p:cNvSpPr>
              <a:spLocks noEditPoints="1"/>
            </p:cNvSpPr>
            <p:nvPr/>
          </p:nvSpPr>
          <p:spPr bwMode="auto">
            <a:xfrm>
              <a:off x="5244" y="1705"/>
              <a:ext cx="231" cy="303"/>
            </a:xfrm>
            <a:custGeom>
              <a:avLst/>
              <a:gdLst>
                <a:gd name="T0" fmla="*/ 96 w 98"/>
                <a:gd name="T1" fmla="*/ 0 h 128"/>
                <a:gd name="T2" fmla="*/ 41 w 98"/>
                <a:gd name="T3" fmla="*/ 0 h 128"/>
                <a:gd name="T4" fmla="*/ 39 w 98"/>
                <a:gd name="T5" fmla="*/ 1 h 128"/>
                <a:gd name="T6" fmla="*/ 1 w 98"/>
                <a:gd name="T7" fmla="*/ 39 h 128"/>
                <a:gd name="T8" fmla="*/ 1 w 98"/>
                <a:gd name="T9" fmla="*/ 39 h 128"/>
                <a:gd name="T10" fmla="*/ 0 w 98"/>
                <a:gd name="T11" fmla="*/ 40 h 128"/>
                <a:gd name="T12" fmla="*/ 0 w 98"/>
                <a:gd name="T13" fmla="*/ 122 h 128"/>
                <a:gd name="T14" fmla="*/ 6 w 98"/>
                <a:gd name="T15" fmla="*/ 128 h 128"/>
                <a:gd name="T16" fmla="*/ 92 w 98"/>
                <a:gd name="T17" fmla="*/ 128 h 128"/>
                <a:gd name="T18" fmla="*/ 98 w 98"/>
                <a:gd name="T19" fmla="*/ 122 h 128"/>
                <a:gd name="T20" fmla="*/ 98 w 98"/>
                <a:gd name="T21" fmla="*/ 2 h 128"/>
                <a:gd name="T22" fmla="*/ 96 w 98"/>
                <a:gd name="T23" fmla="*/ 0 h 128"/>
                <a:gd name="T24" fmla="*/ 93 w 98"/>
                <a:gd name="T25" fmla="*/ 123 h 128"/>
                <a:gd name="T26" fmla="*/ 5 w 98"/>
                <a:gd name="T27" fmla="*/ 123 h 128"/>
                <a:gd name="T28" fmla="*/ 5 w 98"/>
                <a:gd name="T29" fmla="*/ 41 h 128"/>
                <a:gd name="T30" fmla="*/ 27 w 98"/>
                <a:gd name="T31" fmla="*/ 19 h 128"/>
                <a:gd name="T32" fmla="*/ 93 w 98"/>
                <a:gd name="T33" fmla="*/ 19 h 128"/>
                <a:gd name="T34" fmla="*/ 93 w 98"/>
                <a:gd name="T35" fmla="*/ 123 h 128"/>
                <a:gd name="T36" fmla="*/ 93 w 98"/>
                <a:gd name="T37" fmla="*/ 15 h 128"/>
                <a:gd name="T38" fmla="*/ 31 w 98"/>
                <a:gd name="T39" fmla="*/ 15 h 128"/>
                <a:gd name="T40" fmla="*/ 42 w 98"/>
                <a:gd name="T41" fmla="*/ 5 h 128"/>
                <a:gd name="T42" fmla="*/ 93 w 98"/>
                <a:gd name="T43" fmla="*/ 5 h 128"/>
                <a:gd name="T44" fmla="*/ 93 w 98"/>
                <a:gd name="T45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128">
                  <a:moveTo>
                    <a:pt x="9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39" y="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0" y="40"/>
                    <a:pt x="0" y="4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5" y="128"/>
                    <a:pt x="98" y="125"/>
                    <a:pt x="98" y="12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1"/>
                    <a:pt x="97" y="0"/>
                    <a:pt x="96" y="0"/>
                  </a:cubicBezTo>
                  <a:close/>
                  <a:moveTo>
                    <a:pt x="93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93" y="19"/>
                    <a:pt x="93" y="19"/>
                    <a:pt x="93" y="19"/>
                  </a:cubicBezTo>
                  <a:lnTo>
                    <a:pt x="93" y="123"/>
                  </a:lnTo>
                  <a:close/>
                  <a:moveTo>
                    <a:pt x="93" y="15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93" y="5"/>
                    <a:pt x="93" y="5"/>
                    <a:pt x="93" y="5"/>
                  </a:cubicBezTo>
                  <a:lnTo>
                    <a:pt x="93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2"/>
            <p:cNvSpPr>
              <a:spLocks noEditPoints="1"/>
            </p:cNvSpPr>
            <p:nvPr/>
          </p:nvSpPr>
          <p:spPr bwMode="auto">
            <a:xfrm>
              <a:off x="5296" y="1819"/>
              <a:ext cx="130" cy="130"/>
            </a:xfrm>
            <a:custGeom>
              <a:avLst/>
              <a:gdLst>
                <a:gd name="T0" fmla="*/ 8 w 55"/>
                <a:gd name="T1" fmla="*/ 42 h 55"/>
                <a:gd name="T2" fmla="*/ 9 w 55"/>
                <a:gd name="T3" fmla="*/ 43 h 55"/>
                <a:gd name="T4" fmla="*/ 1 w 55"/>
                <a:gd name="T5" fmla="*/ 51 h 55"/>
                <a:gd name="T6" fmla="*/ 0 w 55"/>
                <a:gd name="T7" fmla="*/ 53 h 55"/>
                <a:gd name="T8" fmla="*/ 1 w 55"/>
                <a:gd name="T9" fmla="*/ 55 h 55"/>
                <a:gd name="T10" fmla="*/ 4 w 55"/>
                <a:gd name="T11" fmla="*/ 55 h 55"/>
                <a:gd name="T12" fmla="*/ 12 w 55"/>
                <a:gd name="T13" fmla="*/ 47 h 55"/>
                <a:gd name="T14" fmla="*/ 13 w 55"/>
                <a:gd name="T15" fmla="*/ 47 h 55"/>
                <a:gd name="T16" fmla="*/ 26 w 55"/>
                <a:gd name="T17" fmla="*/ 51 h 55"/>
                <a:gd name="T18" fmla="*/ 41 w 55"/>
                <a:gd name="T19" fmla="*/ 45 h 55"/>
                <a:gd name="T20" fmla="*/ 55 w 55"/>
                <a:gd name="T21" fmla="*/ 4 h 55"/>
                <a:gd name="T22" fmla="*/ 55 w 55"/>
                <a:gd name="T23" fmla="*/ 4 h 55"/>
                <a:gd name="T24" fmla="*/ 55 w 55"/>
                <a:gd name="T25" fmla="*/ 3 h 55"/>
                <a:gd name="T26" fmla="*/ 54 w 55"/>
                <a:gd name="T27" fmla="*/ 1 h 55"/>
                <a:gd name="T28" fmla="*/ 52 w 55"/>
                <a:gd name="T29" fmla="*/ 0 h 55"/>
                <a:gd name="T30" fmla="*/ 51 w 55"/>
                <a:gd name="T31" fmla="*/ 1 h 55"/>
                <a:gd name="T32" fmla="*/ 51 w 55"/>
                <a:gd name="T33" fmla="*/ 1 h 55"/>
                <a:gd name="T34" fmla="*/ 10 w 55"/>
                <a:gd name="T35" fmla="*/ 14 h 55"/>
                <a:gd name="T36" fmla="*/ 8 w 55"/>
                <a:gd name="T37" fmla="*/ 42 h 55"/>
                <a:gd name="T38" fmla="*/ 13 w 55"/>
                <a:gd name="T39" fmla="*/ 17 h 55"/>
                <a:gd name="T40" fmla="*/ 23 w 55"/>
                <a:gd name="T41" fmla="*/ 13 h 55"/>
                <a:gd name="T42" fmla="*/ 38 w 55"/>
                <a:gd name="T43" fmla="*/ 8 h 55"/>
                <a:gd name="T44" fmla="*/ 48 w 55"/>
                <a:gd name="T45" fmla="*/ 6 h 55"/>
                <a:gd name="T46" fmla="*/ 50 w 55"/>
                <a:gd name="T47" fmla="*/ 5 h 55"/>
                <a:gd name="T48" fmla="*/ 49 w 55"/>
                <a:gd name="T49" fmla="*/ 8 h 55"/>
                <a:gd name="T50" fmla="*/ 47 w 55"/>
                <a:gd name="T51" fmla="*/ 17 h 55"/>
                <a:gd name="T52" fmla="*/ 43 w 55"/>
                <a:gd name="T53" fmla="*/ 33 h 55"/>
                <a:gd name="T54" fmla="*/ 38 w 55"/>
                <a:gd name="T55" fmla="*/ 42 h 55"/>
                <a:gd name="T56" fmla="*/ 26 w 55"/>
                <a:gd name="T57" fmla="*/ 47 h 55"/>
                <a:gd name="T58" fmla="*/ 13 w 55"/>
                <a:gd name="T59" fmla="*/ 42 h 55"/>
                <a:gd name="T60" fmla="*/ 13 w 55"/>
                <a:gd name="T6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55">
                  <a:moveTo>
                    <a:pt x="8" y="42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4"/>
                    <a:pt x="0" y="54"/>
                    <a:pt x="1" y="55"/>
                  </a:cubicBezTo>
                  <a:cubicBezTo>
                    <a:pt x="1" y="55"/>
                    <a:pt x="3" y="55"/>
                    <a:pt x="4" y="5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7" y="50"/>
                    <a:pt x="21" y="51"/>
                    <a:pt x="26" y="51"/>
                  </a:cubicBezTo>
                  <a:cubicBezTo>
                    <a:pt x="31" y="51"/>
                    <a:pt x="37" y="49"/>
                    <a:pt x="41" y="45"/>
                  </a:cubicBezTo>
                  <a:cubicBezTo>
                    <a:pt x="48" y="38"/>
                    <a:pt x="53" y="1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5" y="2"/>
                    <a:pt x="54" y="1"/>
                  </a:cubicBezTo>
                  <a:cubicBezTo>
                    <a:pt x="54" y="1"/>
                    <a:pt x="53" y="0"/>
                    <a:pt x="52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1" y="3"/>
                    <a:pt x="17" y="8"/>
                    <a:pt x="10" y="14"/>
                  </a:cubicBezTo>
                  <a:cubicBezTo>
                    <a:pt x="3" y="22"/>
                    <a:pt x="2" y="34"/>
                    <a:pt x="8" y="42"/>
                  </a:cubicBezTo>
                  <a:close/>
                  <a:moveTo>
                    <a:pt x="13" y="17"/>
                  </a:moveTo>
                  <a:cubicBezTo>
                    <a:pt x="14" y="17"/>
                    <a:pt x="16" y="15"/>
                    <a:pt x="23" y="13"/>
                  </a:cubicBezTo>
                  <a:cubicBezTo>
                    <a:pt x="27" y="11"/>
                    <a:pt x="32" y="10"/>
                    <a:pt x="38" y="8"/>
                  </a:cubicBezTo>
                  <a:cubicBezTo>
                    <a:pt x="41" y="7"/>
                    <a:pt x="45" y="6"/>
                    <a:pt x="48" y="6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11"/>
                    <a:pt x="48" y="14"/>
                    <a:pt x="47" y="17"/>
                  </a:cubicBezTo>
                  <a:cubicBezTo>
                    <a:pt x="46" y="23"/>
                    <a:pt x="44" y="29"/>
                    <a:pt x="43" y="33"/>
                  </a:cubicBezTo>
                  <a:cubicBezTo>
                    <a:pt x="40" y="39"/>
                    <a:pt x="39" y="41"/>
                    <a:pt x="38" y="42"/>
                  </a:cubicBezTo>
                  <a:cubicBezTo>
                    <a:pt x="35" y="45"/>
                    <a:pt x="30" y="47"/>
                    <a:pt x="26" y="47"/>
                  </a:cubicBezTo>
                  <a:cubicBezTo>
                    <a:pt x="21" y="47"/>
                    <a:pt x="17" y="45"/>
                    <a:pt x="13" y="42"/>
                  </a:cubicBezTo>
                  <a:cubicBezTo>
                    <a:pt x="7" y="35"/>
                    <a:pt x="7" y="24"/>
                    <a:pt x="13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4624" y="1739"/>
              <a:ext cx="38" cy="35"/>
            </a:xfrm>
            <a:custGeom>
              <a:avLst/>
              <a:gdLst>
                <a:gd name="T0" fmla="*/ 14 w 16"/>
                <a:gd name="T1" fmla="*/ 0 h 15"/>
                <a:gd name="T2" fmla="*/ 13 w 16"/>
                <a:gd name="T3" fmla="*/ 0 h 15"/>
                <a:gd name="T4" fmla="*/ 11 w 16"/>
                <a:gd name="T5" fmla="*/ 0 h 15"/>
                <a:gd name="T6" fmla="*/ 1 w 16"/>
                <a:gd name="T7" fmla="*/ 11 h 15"/>
                <a:gd name="T8" fmla="*/ 1 w 16"/>
                <a:gd name="T9" fmla="*/ 14 h 15"/>
                <a:gd name="T10" fmla="*/ 2 w 16"/>
                <a:gd name="T11" fmla="*/ 15 h 15"/>
                <a:gd name="T12" fmla="*/ 16 w 16"/>
                <a:gd name="T13" fmla="*/ 2 h 15"/>
                <a:gd name="T14" fmla="*/ 14 w 16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6" y="2"/>
                    <a:pt x="16" y="2"/>
                    <a:pt x="16" y="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4"/>
            <p:cNvSpPr>
              <a:spLocks noEditPoints="1"/>
            </p:cNvSpPr>
            <p:nvPr/>
          </p:nvSpPr>
          <p:spPr bwMode="auto">
            <a:xfrm>
              <a:off x="4638" y="1705"/>
              <a:ext cx="232" cy="303"/>
            </a:xfrm>
            <a:custGeom>
              <a:avLst/>
              <a:gdLst>
                <a:gd name="T0" fmla="*/ 96 w 98"/>
                <a:gd name="T1" fmla="*/ 0 h 128"/>
                <a:gd name="T2" fmla="*/ 41 w 98"/>
                <a:gd name="T3" fmla="*/ 0 h 128"/>
                <a:gd name="T4" fmla="*/ 39 w 98"/>
                <a:gd name="T5" fmla="*/ 1 h 128"/>
                <a:gd name="T6" fmla="*/ 39 w 98"/>
                <a:gd name="T7" fmla="*/ 1 h 128"/>
                <a:gd name="T8" fmla="*/ 1 w 98"/>
                <a:gd name="T9" fmla="*/ 39 h 128"/>
                <a:gd name="T10" fmla="*/ 0 w 98"/>
                <a:gd name="T11" fmla="*/ 40 h 128"/>
                <a:gd name="T12" fmla="*/ 0 w 98"/>
                <a:gd name="T13" fmla="*/ 41 h 128"/>
                <a:gd name="T14" fmla="*/ 0 w 98"/>
                <a:gd name="T15" fmla="*/ 122 h 128"/>
                <a:gd name="T16" fmla="*/ 6 w 98"/>
                <a:gd name="T17" fmla="*/ 128 h 128"/>
                <a:gd name="T18" fmla="*/ 92 w 98"/>
                <a:gd name="T19" fmla="*/ 128 h 128"/>
                <a:gd name="T20" fmla="*/ 98 w 98"/>
                <a:gd name="T21" fmla="*/ 122 h 128"/>
                <a:gd name="T22" fmla="*/ 98 w 98"/>
                <a:gd name="T23" fmla="*/ 2 h 128"/>
                <a:gd name="T24" fmla="*/ 96 w 98"/>
                <a:gd name="T25" fmla="*/ 0 h 128"/>
                <a:gd name="T26" fmla="*/ 93 w 98"/>
                <a:gd name="T27" fmla="*/ 123 h 128"/>
                <a:gd name="T28" fmla="*/ 5 w 98"/>
                <a:gd name="T29" fmla="*/ 123 h 128"/>
                <a:gd name="T30" fmla="*/ 5 w 98"/>
                <a:gd name="T31" fmla="*/ 41 h 128"/>
                <a:gd name="T32" fmla="*/ 27 w 98"/>
                <a:gd name="T33" fmla="*/ 19 h 128"/>
                <a:gd name="T34" fmla="*/ 93 w 98"/>
                <a:gd name="T35" fmla="*/ 19 h 128"/>
                <a:gd name="T36" fmla="*/ 93 w 98"/>
                <a:gd name="T37" fmla="*/ 123 h 128"/>
                <a:gd name="T38" fmla="*/ 93 w 98"/>
                <a:gd name="T39" fmla="*/ 15 h 128"/>
                <a:gd name="T40" fmla="*/ 31 w 98"/>
                <a:gd name="T41" fmla="*/ 15 h 128"/>
                <a:gd name="T42" fmla="*/ 42 w 98"/>
                <a:gd name="T43" fmla="*/ 5 h 128"/>
                <a:gd name="T44" fmla="*/ 93 w 98"/>
                <a:gd name="T45" fmla="*/ 5 h 128"/>
                <a:gd name="T46" fmla="*/ 93 w 98"/>
                <a:gd name="T47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128">
                  <a:moveTo>
                    <a:pt x="96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0" y="40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5" y="128"/>
                    <a:pt x="98" y="125"/>
                    <a:pt x="98" y="12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1"/>
                    <a:pt x="97" y="0"/>
                    <a:pt x="96" y="0"/>
                  </a:cubicBezTo>
                  <a:close/>
                  <a:moveTo>
                    <a:pt x="93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93" y="19"/>
                    <a:pt x="93" y="19"/>
                    <a:pt x="93" y="19"/>
                  </a:cubicBezTo>
                  <a:lnTo>
                    <a:pt x="93" y="123"/>
                  </a:lnTo>
                  <a:close/>
                  <a:moveTo>
                    <a:pt x="93" y="15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93" y="5"/>
                    <a:pt x="93" y="5"/>
                    <a:pt x="93" y="5"/>
                  </a:cubicBezTo>
                  <a:lnTo>
                    <a:pt x="93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"/>
            <p:cNvSpPr>
              <a:spLocks noEditPoints="1"/>
            </p:cNvSpPr>
            <p:nvPr/>
          </p:nvSpPr>
          <p:spPr bwMode="auto">
            <a:xfrm>
              <a:off x="3990" y="1705"/>
              <a:ext cx="303" cy="303"/>
            </a:xfrm>
            <a:custGeom>
              <a:avLst/>
              <a:gdLst>
                <a:gd name="T0" fmla="*/ 127 w 128"/>
                <a:gd name="T1" fmla="*/ 1 h 128"/>
                <a:gd name="T2" fmla="*/ 126 w 128"/>
                <a:gd name="T3" fmla="*/ 0 h 128"/>
                <a:gd name="T4" fmla="*/ 125 w 128"/>
                <a:gd name="T5" fmla="*/ 0 h 128"/>
                <a:gd name="T6" fmla="*/ 25 w 128"/>
                <a:gd name="T7" fmla="*/ 32 h 128"/>
                <a:gd name="T8" fmla="*/ 23 w 128"/>
                <a:gd name="T9" fmla="*/ 100 h 128"/>
                <a:gd name="T10" fmla="*/ 24 w 128"/>
                <a:gd name="T11" fmla="*/ 101 h 128"/>
                <a:gd name="T12" fmla="*/ 1 w 128"/>
                <a:gd name="T13" fmla="*/ 124 h 128"/>
                <a:gd name="T14" fmla="*/ 1 w 128"/>
                <a:gd name="T15" fmla="*/ 127 h 128"/>
                <a:gd name="T16" fmla="*/ 4 w 128"/>
                <a:gd name="T17" fmla="*/ 127 h 128"/>
                <a:gd name="T18" fmla="*/ 27 w 128"/>
                <a:gd name="T19" fmla="*/ 104 h 128"/>
                <a:gd name="T20" fmla="*/ 28 w 128"/>
                <a:gd name="T21" fmla="*/ 105 h 128"/>
                <a:gd name="T22" fmla="*/ 61 w 128"/>
                <a:gd name="T23" fmla="*/ 117 h 128"/>
                <a:gd name="T24" fmla="*/ 96 w 128"/>
                <a:gd name="T25" fmla="*/ 103 h 128"/>
                <a:gd name="T26" fmla="*/ 128 w 128"/>
                <a:gd name="T27" fmla="*/ 3 h 128"/>
                <a:gd name="T28" fmla="*/ 128 w 128"/>
                <a:gd name="T29" fmla="*/ 3 h 128"/>
                <a:gd name="T30" fmla="*/ 128 w 128"/>
                <a:gd name="T31" fmla="*/ 3 h 128"/>
                <a:gd name="T32" fmla="*/ 127 w 128"/>
                <a:gd name="T33" fmla="*/ 1 h 128"/>
                <a:gd name="T34" fmla="*/ 123 w 128"/>
                <a:gd name="T35" fmla="*/ 7 h 128"/>
                <a:gd name="T36" fmla="*/ 115 w 128"/>
                <a:gd name="T37" fmla="*/ 42 h 128"/>
                <a:gd name="T38" fmla="*/ 93 w 128"/>
                <a:gd name="T39" fmla="*/ 99 h 128"/>
                <a:gd name="T40" fmla="*/ 78 w 128"/>
                <a:gd name="T41" fmla="*/ 109 h 128"/>
                <a:gd name="T42" fmla="*/ 61 w 128"/>
                <a:gd name="T43" fmla="*/ 113 h 128"/>
                <a:gd name="T44" fmla="*/ 44 w 128"/>
                <a:gd name="T45" fmla="*/ 109 h 128"/>
                <a:gd name="T46" fmla="*/ 31 w 128"/>
                <a:gd name="T47" fmla="*/ 102 h 128"/>
                <a:gd name="T48" fmla="*/ 30 w 128"/>
                <a:gd name="T49" fmla="*/ 101 h 128"/>
                <a:gd name="T50" fmla="*/ 91 w 128"/>
                <a:gd name="T51" fmla="*/ 40 h 128"/>
                <a:gd name="T52" fmla="*/ 91 w 128"/>
                <a:gd name="T53" fmla="*/ 37 h 128"/>
                <a:gd name="T54" fmla="*/ 88 w 128"/>
                <a:gd name="T55" fmla="*/ 37 h 128"/>
                <a:gd name="T56" fmla="*/ 27 w 128"/>
                <a:gd name="T57" fmla="*/ 98 h 128"/>
                <a:gd name="T58" fmla="*/ 26 w 128"/>
                <a:gd name="T59" fmla="*/ 97 h 128"/>
                <a:gd name="T60" fmla="*/ 19 w 128"/>
                <a:gd name="T61" fmla="*/ 84 h 128"/>
                <a:gd name="T62" fmla="*/ 15 w 128"/>
                <a:gd name="T63" fmla="*/ 67 h 128"/>
                <a:gd name="T64" fmla="*/ 19 w 128"/>
                <a:gd name="T65" fmla="*/ 50 h 128"/>
                <a:gd name="T66" fmla="*/ 29 w 128"/>
                <a:gd name="T67" fmla="*/ 35 h 128"/>
                <a:gd name="T68" fmla="*/ 86 w 128"/>
                <a:gd name="T69" fmla="*/ 13 h 128"/>
                <a:gd name="T70" fmla="*/ 121 w 128"/>
                <a:gd name="T71" fmla="*/ 5 h 128"/>
                <a:gd name="T72" fmla="*/ 123 w 128"/>
                <a:gd name="T73" fmla="*/ 5 h 128"/>
                <a:gd name="T74" fmla="*/ 123 w 128"/>
                <a:gd name="T75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27" y="1"/>
                  </a:moveTo>
                  <a:cubicBezTo>
                    <a:pt x="127" y="0"/>
                    <a:pt x="126" y="0"/>
                    <a:pt x="126" y="0"/>
                  </a:cubicBezTo>
                  <a:cubicBezTo>
                    <a:pt x="126" y="0"/>
                    <a:pt x="125" y="0"/>
                    <a:pt x="125" y="0"/>
                  </a:cubicBezTo>
                  <a:cubicBezTo>
                    <a:pt x="106" y="3"/>
                    <a:pt x="42" y="15"/>
                    <a:pt x="25" y="32"/>
                  </a:cubicBezTo>
                  <a:cubicBezTo>
                    <a:pt x="7" y="50"/>
                    <a:pt x="6" y="80"/>
                    <a:pt x="23" y="100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5"/>
                    <a:pt x="0" y="126"/>
                    <a:pt x="1" y="127"/>
                  </a:cubicBezTo>
                  <a:cubicBezTo>
                    <a:pt x="2" y="128"/>
                    <a:pt x="3" y="128"/>
                    <a:pt x="4" y="127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28" y="105"/>
                    <a:pt x="28" y="105"/>
                    <a:pt x="28" y="105"/>
                  </a:cubicBezTo>
                  <a:cubicBezTo>
                    <a:pt x="37" y="113"/>
                    <a:pt x="49" y="117"/>
                    <a:pt x="61" y="117"/>
                  </a:cubicBezTo>
                  <a:cubicBezTo>
                    <a:pt x="74" y="117"/>
                    <a:pt x="87" y="112"/>
                    <a:pt x="96" y="103"/>
                  </a:cubicBezTo>
                  <a:cubicBezTo>
                    <a:pt x="113" y="86"/>
                    <a:pt x="125" y="23"/>
                    <a:pt x="128" y="3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28" y="2"/>
                    <a:pt x="128" y="1"/>
                    <a:pt x="127" y="1"/>
                  </a:cubicBezTo>
                  <a:close/>
                  <a:moveTo>
                    <a:pt x="123" y="7"/>
                  </a:moveTo>
                  <a:cubicBezTo>
                    <a:pt x="121" y="15"/>
                    <a:pt x="119" y="28"/>
                    <a:pt x="115" y="42"/>
                  </a:cubicBezTo>
                  <a:cubicBezTo>
                    <a:pt x="106" y="82"/>
                    <a:pt x="97" y="95"/>
                    <a:pt x="93" y="99"/>
                  </a:cubicBezTo>
                  <a:cubicBezTo>
                    <a:pt x="88" y="104"/>
                    <a:pt x="83" y="107"/>
                    <a:pt x="78" y="109"/>
                  </a:cubicBezTo>
                  <a:cubicBezTo>
                    <a:pt x="72" y="112"/>
                    <a:pt x="67" y="113"/>
                    <a:pt x="61" y="113"/>
                  </a:cubicBezTo>
                  <a:cubicBezTo>
                    <a:pt x="55" y="113"/>
                    <a:pt x="49" y="112"/>
                    <a:pt x="44" y="109"/>
                  </a:cubicBezTo>
                  <a:cubicBezTo>
                    <a:pt x="39" y="108"/>
                    <a:pt x="35" y="105"/>
                    <a:pt x="31" y="102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39"/>
                    <a:pt x="92" y="38"/>
                    <a:pt x="91" y="37"/>
                  </a:cubicBezTo>
                  <a:cubicBezTo>
                    <a:pt x="90" y="36"/>
                    <a:pt x="89" y="36"/>
                    <a:pt x="88" y="3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3" y="93"/>
                    <a:pt x="20" y="89"/>
                    <a:pt x="19" y="84"/>
                  </a:cubicBezTo>
                  <a:cubicBezTo>
                    <a:pt x="16" y="79"/>
                    <a:pt x="15" y="73"/>
                    <a:pt x="15" y="67"/>
                  </a:cubicBezTo>
                  <a:cubicBezTo>
                    <a:pt x="15" y="61"/>
                    <a:pt x="16" y="56"/>
                    <a:pt x="19" y="50"/>
                  </a:cubicBezTo>
                  <a:cubicBezTo>
                    <a:pt x="21" y="45"/>
                    <a:pt x="24" y="40"/>
                    <a:pt x="29" y="35"/>
                  </a:cubicBezTo>
                  <a:cubicBezTo>
                    <a:pt x="33" y="31"/>
                    <a:pt x="46" y="22"/>
                    <a:pt x="86" y="13"/>
                  </a:cubicBezTo>
                  <a:cubicBezTo>
                    <a:pt x="100" y="9"/>
                    <a:pt x="113" y="7"/>
                    <a:pt x="121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3415" y="1703"/>
              <a:ext cx="242" cy="305"/>
            </a:xfrm>
            <a:custGeom>
              <a:avLst/>
              <a:gdLst>
                <a:gd name="T0" fmla="*/ 102 w 102"/>
                <a:gd name="T1" fmla="*/ 51 h 129"/>
                <a:gd name="T2" fmla="*/ 98 w 102"/>
                <a:gd name="T3" fmla="*/ 41 h 129"/>
                <a:gd name="T4" fmla="*/ 91 w 102"/>
                <a:gd name="T5" fmla="*/ 25 h 129"/>
                <a:gd name="T6" fmla="*/ 78 w 102"/>
                <a:gd name="T7" fmla="*/ 12 h 129"/>
                <a:gd name="T8" fmla="*/ 70 w 102"/>
                <a:gd name="T9" fmla="*/ 5 h 129"/>
                <a:gd name="T10" fmla="*/ 60 w 102"/>
                <a:gd name="T11" fmla="*/ 4 h 129"/>
                <a:gd name="T12" fmla="*/ 41 w 102"/>
                <a:gd name="T13" fmla="*/ 4 h 129"/>
                <a:gd name="T14" fmla="*/ 24 w 102"/>
                <a:gd name="T15" fmla="*/ 12 h 129"/>
                <a:gd name="T16" fmla="*/ 11 w 102"/>
                <a:gd name="T17" fmla="*/ 24 h 129"/>
                <a:gd name="T18" fmla="*/ 4 w 102"/>
                <a:gd name="T19" fmla="*/ 32 h 129"/>
                <a:gd name="T20" fmla="*/ 4 w 102"/>
                <a:gd name="T21" fmla="*/ 43 h 129"/>
                <a:gd name="T22" fmla="*/ 4 w 102"/>
                <a:gd name="T23" fmla="*/ 61 h 129"/>
                <a:gd name="T24" fmla="*/ 11 w 102"/>
                <a:gd name="T25" fmla="*/ 78 h 129"/>
                <a:gd name="T26" fmla="*/ 15 w 102"/>
                <a:gd name="T27" fmla="*/ 87 h 129"/>
                <a:gd name="T28" fmla="*/ 25 w 102"/>
                <a:gd name="T29" fmla="*/ 92 h 129"/>
                <a:gd name="T30" fmla="*/ 41 w 102"/>
                <a:gd name="T31" fmla="*/ 99 h 129"/>
                <a:gd name="T32" fmla="*/ 58 w 102"/>
                <a:gd name="T33" fmla="*/ 129 h 129"/>
                <a:gd name="T34" fmla="*/ 62 w 102"/>
                <a:gd name="T35" fmla="*/ 99 h 129"/>
                <a:gd name="T36" fmla="*/ 78 w 102"/>
                <a:gd name="T37" fmla="*/ 91 h 129"/>
                <a:gd name="T38" fmla="*/ 91 w 102"/>
                <a:gd name="T39" fmla="*/ 79 h 129"/>
                <a:gd name="T40" fmla="*/ 98 w 102"/>
                <a:gd name="T41" fmla="*/ 71 h 129"/>
                <a:gd name="T42" fmla="*/ 56 w 102"/>
                <a:gd name="T43" fmla="*/ 124 h 129"/>
                <a:gd name="T44" fmla="*/ 48 w 102"/>
                <a:gd name="T45" fmla="*/ 102 h 129"/>
                <a:gd name="T46" fmla="*/ 56 w 102"/>
                <a:gd name="T47" fmla="*/ 124 h 129"/>
                <a:gd name="T48" fmla="*/ 93 w 102"/>
                <a:gd name="T49" fmla="*/ 61 h 129"/>
                <a:gd name="T50" fmla="*/ 86 w 102"/>
                <a:gd name="T51" fmla="*/ 75 h 129"/>
                <a:gd name="T52" fmla="*/ 76 w 102"/>
                <a:gd name="T53" fmla="*/ 86 h 129"/>
                <a:gd name="T54" fmla="*/ 69 w 102"/>
                <a:gd name="T55" fmla="*/ 94 h 129"/>
                <a:gd name="T56" fmla="*/ 58 w 102"/>
                <a:gd name="T57" fmla="*/ 94 h 129"/>
                <a:gd name="T58" fmla="*/ 43 w 102"/>
                <a:gd name="T59" fmla="*/ 93 h 129"/>
                <a:gd name="T60" fmla="*/ 28 w 102"/>
                <a:gd name="T61" fmla="*/ 88 h 129"/>
                <a:gd name="T62" fmla="*/ 18 w 102"/>
                <a:gd name="T63" fmla="*/ 84 h 129"/>
                <a:gd name="T64" fmla="*/ 14 w 102"/>
                <a:gd name="T65" fmla="*/ 74 h 129"/>
                <a:gd name="T66" fmla="*/ 10 w 102"/>
                <a:gd name="T67" fmla="*/ 60 h 129"/>
                <a:gd name="T68" fmla="*/ 8 w 102"/>
                <a:gd name="T69" fmla="*/ 45 h 129"/>
                <a:gd name="T70" fmla="*/ 9 w 102"/>
                <a:gd name="T71" fmla="*/ 34 h 129"/>
                <a:gd name="T72" fmla="*/ 16 w 102"/>
                <a:gd name="T73" fmla="*/ 26 h 129"/>
                <a:gd name="T74" fmla="*/ 28 w 102"/>
                <a:gd name="T75" fmla="*/ 17 h 129"/>
                <a:gd name="T76" fmla="*/ 41 w 102"/>
                <a:gd name="T77" fmla="*/ 9 h 129"/>
                <a:gd name="T78" fmla="*/ 51 w 102"/>
                <a:gd name="T79" fmla="*/ 6 h 129"/>
                <a:gd name="T80" fmla="*/ 61 w 102"/>
                <a:gd name="T81" fmla="*/ 9 h 129"/>
                <a:gd name="T82" fmla="*/ 74 w 102"/>
                <a:gd name="T83" fmla="*/ 17 h 129"/>
                <a:gd name="T84" fmla="*/ 86 w 102"/>
                <a:gd name="T85" fmla="*/ 26 h 129"/>
                <a:gd name="T86" fmla="*/ 93 w 102"/>
                <a:gd name="T87" fmla="*/ 34 h 129"/>
                <a:gd name="T88" fmla="*/ 94 w 102"/>
                <a:gd name="T89" fmla="*/ 4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129">
                  <a:moveTo>
                    <a:pt x="98" y="61"/>
                  </a:moveTo>
                  <a:cubicBezTo>
                    <a:pt x="98" y="60"/>
                    <a:pt x="98" y="60"/>
                    <a:pt x="98" y="60"/>
                  </a:cubicBezTo>
                  <a:cubicBezTo>
                    <a:pt x="100" y="58"/>
                    <a:pt x="102" y="55"/>
                    <a:pt x="102" y="51"/>
                  </a:cubicBezTo>
                  <a:cubicBezTo>
                    <a:pt x="102" y="48"/>
                    <a:pt x="100" y="45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38"/>
                    <a:pt x="99" y="35"/>
                    <a:pt x="98" y="32"/>
                  </a:cubicBezTo>
                  <a:cubicBezTo>
                    <a:pt x="96" y="29"/>
                    <a:pt x="94" y="27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0" y="21"/>
                    <a:pt x="89" y="18"/>
                    <a:pt x="87" y="16"/>
                  </a:cubicBezTo>
                  <a:cubicBezTo>
                    <a:pt x="84" y="13"/>
                    <a:pt x="81" y="12"/>
                    <a:pt x="78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8"/>
                    <a:pt x="73" y="6"/>
                    <a:pt x="70" y="5"/>
                  </a:cubicBezTo>
                  <a:cubicBezTo>
                    <a:pt x="67" y="4"/>
                    <a:pt x="64" y="3"/>
                    <a:pt x="61" y="4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5" y="0"/>
                    <a:pt x="47" y="0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8" y="3"/>
                    <a:pt x="35" y="4"/>
                    <a:pt x="32" y="5"/>
                  </a:cubicBezTo>
                  <a:cubicBezTo>
                    <a:pt x="29" y="6"/>
                    <a:pt x="26" y="8"/>
                    <a:pt x="25" y="1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1" y="12"/>
                    <a:pt x="18" y="13"/>
                    <a:pt x="15" y="16"/>
                  </a:cubicBezTo>
                  <a:cubicBezTo>
                    <a:pt x="13" y="18"/>
                    <a:pt x="12" y="21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8" y="27"/>
                    <a:pt x="6" y="29"/>
                    <a:pt x="4" y="32"/>
                  </a:cubicBezTo>
                  <a:cubicBezTo>
                    <a:pt x="3" y="35"/>
                    <a:pt x="3" y="38"/>
                    <a:pt x="4" y="41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2" y="45"/>
                    <a:pt x="0" y="48"/>
                    <a:pt x="0" y="51"/>
                  </a:cubicBezTo>
                  <a:cubicBezTo>
                    <a:pt x="0" y="55"/>
                    <a:pt x="2" y="58"/>
                    <a:pt x="4" y="60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3" y="65"/>
                    <a:pt x="3" y="68"/>
                    <a:pt x="4" y="71"/>
                  </a:cubicBezTo>
                  <a:cubicBezTo>
                    <a:pt x="6" y="74"/>
                    <a:pt x="8" y="76"/>
                    <a:pt x="11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82"/>
                    <a:pt x="13" y="85"/>
                    <a:pt x="15" y="87"/>
                  </a:cubicBezTo>
                  <a:cubicBezTo>
                    <a:pt x="18" y="89"/>
                    <a:pt x="20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6" y="95"/>
                    <a:pt x="29" y="97"/>
                    <a:pt x="32" y="98"/>
                  </a:cubicBezTo>
                  <a:cubicBezTo>
                    <a:pt x="34" y="99"/>
                    <a:pt x="37" y="99"/>
                    <a:pt x="40" y="99"/>
                  </a:cubicBezTo>
                  <a:cubicBezTo>
                    <a:pt x="41" y="99"/>
                    <a:pt x="41" y="99"/>
                    <a:pt x="41" y="99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8"/>
                    <a:pt x="42" y="129"/>
                    <a:pt x="44" y="129"/>
                  </a:cubicBezTo>
                  <a:cubicBezTo>
                    <a:pt x="58" y="129"/>
                    <a:pt x="58" y="129"/>
                    <a:pt x="58" y="129"/>
                  </a:cubicBezTo>
                  <a:cubicBezTo>
                    <a:pt x="60" y="129"/>
                    <a:pt x="61" y="128"/>
                    <a:pt x="61" y="127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5" y="99"/>
                    <a:pt x="68" y="99"/>
                    <a:pt x="70" y="98"/>
                  </a:cubicBezTo>
                  <a:cubicBezTo>
                    <a:pt x="73" y="97"/>
                    <a:pt x="76" y="95"/>
                    <a:pt x="77" y="92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81" y="91"/>
                    <a:pt x="84" y="89"/>
                    <a:pt x="87" y="87"/>
                  </a:cubicBezTo>
                  <a:cubicBezTo>
                    <a:pt x="89" y="85"/>
                    <a:pt x="90" y="82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4" y="76"/>
                    <a:pt x="96" y="74"/>
                    <a:pt x="98" y="71"/>
                  </a:cubicBezTo>
                  <a:cubicBezTo>
                    <a:pt x="99" y="68"/>
                    <a:pt x="99" y="65"/>
                    <a:pt x="98" y="62"/>
                  </a:cubicBezTo>
                  <a:lnTo>
                    <a:pt x="98" y="61"/>
                  </a:lnTo>
                  <a:close/>
                  <a:moveTo>
                    <a:pt x="56" y="124"/>
                  </a:moveTo>
                  <a:cubicBezTo>
                    <a:pt x="46" y="124"/>
                    <a:pt x="46" y="124"/>
                    <a:pt x="46" y="124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50" y="102"/>
                    <a:pt x="52" y="102"/>
                    <a:pt x="54" y="102"/>
                  </a:cubicBezTo>
                  <a:cubicBezTo>
                    <a:pt x="56" y="101"/>
                    <a:pt x="56" y="101"/>
                    <a:pt x="56" y="101"/>
                  </a:cubicBezTo>
                  <a:lnTo>
                    <a:pt x="56" y="124"/>
                  </a:lnTo>
                  <a:close/>
                  <a:moveTo>
                    <a:pt x="94" y="58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4" y="64"/>
                    <a:pt x="95" y="67"/>
                    <a:pt x="93" y="69"/>
                  </a:cubicBezTo>
                  <a:cubicBezTo>
                    <a:pt x="92" y="72"/>
                    <a:pt x="90" y="73"/>
                    <a:pt x="88" y="74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9"/>
                    <a:pt x="85" y="82"/>
                    <a:pt x="83" y="84"/>
                  </a:cubicBezTo>
                  <a:cubicBezTo>
                    <a:pt x="82" y="86"/>
                    <a:pt x="79" y="87"/>
                    <a:pt x="76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3" y="91"/>
                    <a:pt x="71" y="93"/>
                    <a:pt x="69" y="94"/>
                  </a:cubicBezTo>
                  <a:cubicBezTo>
                    <a:pt x="66" y="95"/>
                    <a:pt x="63" y="95"/>
                    <a:pt x="61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6" y="96"/>
                    <a:pt x="54" y="97"/>
                    <a:pt x="51" y="97"/>
                  </a:cubicBezTo>
                  <a:cubicBezTo>
                    <a:pt x="48" y="97"/>
                    <a:pt x="46" y="96"/>
                    <a:pt x="44" y="94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39" y="95"/>
                    <a:pt x="36" y="95"/>
                    <a:pt x="33" y="94"/>
                  </a:cubicBezTo>
                  <a:cubicBezTo>
                    <a:pt x="31" y="93"/>
                    <a:pt x="29" y="91"/>
                    <a:pt x="28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7"/>
                    <a:pt x="20" y="86"/>
                    <a:pt x="18" y="84"/>
                  </a:cubicBezTo>
                  <a:cubicBezTo>
                    <a:pt x="17" y="82"/>
                    <a:pt x="16" y="79"/>
                    <a:pt x="16" y="77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2" y="73"/>
                    <a:pt x="10" y="72"/>
                    <a:pt x="9" y="69"/>
                  </a:cubicBezTo>
                  <a:cubicBezTo>
                    <a:pt x="7" y="67"/>
                    <a:pt x="8" y="64"/>
                    <a:pt x="9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6" y="57"/>
                    <a:pt x="5" y="54"/>
                    <a:pt x="5" y="51"/>
                  </a:cubicBezTo>
                  <a:cubicBezTo>
                    <a:pt x="5" y="49"/>
                    <a:pt x="6" y="46"/>
                    <a:pt x="8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8" y="39"/>
                    <a:pt x="7" y="36"/>
                    <a:pt x="9" y="34"/>
                  </a:cubicBezTo>
                  <a:cubicBezTo>
                    <a:pt x="10" y="31"/>
                    <a:pt x="12" y="29"/>
                    <a:pt x="14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4"/>
                    <a:pt x="17" y="21"/>
                    <a:pt x="18" y="19"/>
                  </a:cubicBezTo>
                  <a:cubicBezTo>
                    <a:pt x="20" y="17"/>
                    <a:pt x="23" y="16"/>
                    <a:pt x="26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2"/>
                    <a:pt x="31" y="10"/>
                    <a:pt x="33" y="9"/>
                  </a:cubicBezTo>
                  <a:cubicBezTo>
                    <a:pt x="36" y="8"/>
                    <a:pt x="39" y="8"/>
                    <a:pt x="41" y="9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7"/>
                    <a:pt x="48" y="6"/>
                    <a:pt x="51" y="6"/>
                  </a:cubicBezTo>
                  <a:cubicBezTo>
                    <a:pt x="54" y="6"/>
                    <a:pt x="56" y="7"/>
                    <a:pt x="58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3" y="8"/>
                    <a:pt x="66" y="8"/>
                    <a:pt x="69" y="9"/>
                  </a:cubicBezTo>
                  <a:cubicBezTo>
                    <a:pt x="71" y="10"/>
                    <a:pt x="73" y="12"/>
                    <a:pt x="74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9" y="16"/>
                    <a:pt x="82" y="17"/>
                    <a:pt x="83" y="19"/>
                  </a:cubicBezTo>
                  <a:cubicBezTo>
                    <a:pt x="85" y="21"/>
                    <a:pt x="86" y="24"/>
                    <a:pt x="86" y="26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0" y="29"/>
                    <a:pt x="92" y="31"/>
                    <a:pt x="93" y="34"/>
                  </a:cubicBezTo>
                  <a:cubicBezTo>
                    <a:pt x="95" y="36"/>
                    <a:pt x="94" y="39"/>
                    <a:pt x="93" y="42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6" y="46"/>
                    <a:pt x="97" y="49"/>
                    <a:pt x="97" y="51"/>
                  </a:cubicBezTo>
                  <a:cubicBezTo>
                    <a:pt x="97" y="54"/>
                    <a:pt x="96" y="57"/>
                    <a:pt x="94" y="5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7"/>
            <p:cNvSpPr>
              <a:spLocks noEditPoints="1"/>
            </p:cNvSpPr>
            <p:nvPr/>
          </p:nvSpPr>
          <p:spPr bwMode="auto">
            <a:xfrm>
              <a:off x="3470" y="1757"/>
              <a:ext cx="132" cy="135"/>
            </a:xfrm>
            <a:custGeom>
              <a:avLst/>
              <a:gdLst>
                <a:gd name="T0" fmla="*/ 52 w 56"/>
                <a:gd name="T1" fmla="*/ 18 h 57"/>
                <a:gd name="T2" fmla="*/ 38 w 56"/>
                <a:gd name="T3" fmla="*/ 5 h 57"/>
                <a:gd name="T4" fmla="*/ 37 w 56"/>
                <a:gd name="T5" fmla="*/ 4 h 57"/>
                <a:gd name="T6" fmla="*/ 19 w 56"/>
                <a:gd name="T7" fmla="*/ 4 h 57"/>
                <a:gd name="T8" fmla="*/ 18 w 56"/>
                <a:gd name="T9" fmla="*/ 5 h 57"/>
                <a:gd name="T10" fmla="*/ 4 w 56"/>
                <a:gd name="T11" fmla="*/ 18 h 57"/>
                <a:gd name="T12" fmla="*/ 4 w 56"/>
                <a:gd name="T13" fmla="*/ 19 h 57"/>
                <a:gd name="T14" fmla="*/ 4 w 56"/>
                <a:gd name="T15" fmla="*/ 38 h 57"/>
                <a:gd name="T16" fmla="*/ 4 w 56"/>
                <a:gd name="T17" fmla="*/ 39 h 57"/>
                <a:gd name="T18" fmla="*/ 17 w 56"/>
                <a:gd name="T19" fmla="*/ 52 h 57"/>
                <a:gd name="T20" fmla="*/ 19 w 56"/>
                <a:gd name="T21" fmla="*/ 53 h 57"/>
                <a:gd name="T22" fmla="*/ 37 w 56"/>
                <a:gd name="T23" fmla="*/ 53 h 57"/>
                <a:gd name="T24" fmla="*/ 38 w 56"/>
                <a:gd name="T25" fmla="*/ 52 h 57"/>
                <a:gd name="T26" fmla="*/ 52 w 56"/>
                <a:gd name="T27" fmla="*/ 39 h 57"/>
                <a:gd name="T28" fmla="*/ 52 w 56"/>
                <a:gd name="T29" fmla="*/ 38 h 57"/>
                <a:gd name="T30" fmla="*/ 52 w 56"/>
                <a:gd name="T31" fmla="*/ 19 h 57"/>
                <a:gd name="T32" fmla="*/ 47 w 56"/>
                <a:gd name="T33" fmla="*/ 36 h 57"/>
                <a:gd name="T34" fmla="*/ 45 w 56"/>
                <a:gd name="T35" fmla="*/ 45 h 57"/>
                <a:gd name="T36" fmla="*/ 36 w 56"/>
                <a:gd name="T37" fmla="*/ 48 h 57"/>
                <a:gd name="T38" fmla="*/ 28 w 56"/>
                <a:gd name="T39" fmla="*/ 52 h 57"/>
                <a:gd name="T40" fmla="*/ 20 w 56"/>
                <a:gd name="T41" fmla="*/ 48 h 57"/>
                <a:gd name="T42" fmla="*/ 11 w 56"/>
                <a:gd name="T43" fmla="*/ 45 h 57"/>
                <a:gd name="T44" fmla="*/ 9 w 56"/>
                <a:gd name="T45" fmla="*/ 36 h 57"/>
                <a:gd name="T46" fmla="*/ 4 w 56"/>
                <a:gd name="T47" fmla="*/ 28 h 57"/>
                <a:gd name="T48" fmla="*/ 9 w 56"/>
                <a:gd name="T49" fmla="*/ 21 h 57"/>
                <a:gd name="T50" fmla="*/ 11 w 56"/>
                <a:gd name="T51" fmla="*/ 12 h 57"/>
                <a:gd name="T52" fmla="*/ 20 w 56"/>
                <a:gd name="T53" fmla="*/ 9 h 57"/>
                <a:gd name="T54" fmla="*/ 28 w 56"/>
                <a:gd name="T55" fmla="*/ 5 h 57"/>
                <a:gd name="T56" fmla="*/ 36 w 56"/>
                <a:gd name="T57" fmla="*/ 9 h 57"/>
                <a:gd name="T58" fmla="*/ 45 w 56"/>
                <a:gd name="T59" fmla="*/ 12 h 57"/>
                <a:gd name="T60" fmla="*/ 47 w 56"/>
                <a:gd name="T61" fmla="*/ 21 h 57"/>
                <a:gd name="T62" fmla="*/ 52 w 56"/>
                <a:gd name="T63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57">
                  <a:moveTo>
                    <a:pt x="52" y="19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2" y="14"/>
                    <a:pt x="50" y="11"/>
                    <a:pt x="48" y="8"/>
                  </a:cubicBezTo>
                  <a:cubicBezTo>
                    <a:pt x="45" y="6"/>
                    <a:pt x="42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4" y="0"/>
                    <a:pt x="21" y="2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4" y="5"/>
                    <a:pt x="11" y="6"/>
                    <a:pt x="8" y="8"/>
                  </a:cubicBezTo>
                  <a:cubicBezTo>
                    <a:pt x="6" y="11"/>
                    <a:pt x="4" y="14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21"/>
                    <a:pt x="0" y="25"/>
                    <a:pt x="0" y="28"/>
                  </a:cubicBezTo>
                  <a:cubicBezTo>
                    <a:pt x="0" y="32"/>
                    <a:pt x="1" y="35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2"/>
                    <a:pt x="6" y="46"/>
                    <a:pt x="8" y="48"/>
                  </a:cubicBezTo>
                  <a:cubicBezTo>
                    <a:pt x="11" y="51"/>
                    <a:pt x="14" y="52"/>
                    <a:pt x="17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5"/>
                    <a:pt x="24" y="57"/>
                    <a:pt x="28" y="57"/>
                  </a:cubicBezTo>
                  <a:cubicBezTo>
                    <a:pt x="32" y="57"/>
                    <a:pt x="35" y="55"/>
                    <a:pt x="37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2" y="52"/>
                    <a:pt x="45" y="51"/>
                    <a:pt x="48" y="48"/>
                  </a:cubicBezTo>
                  <a:cubicBezTo>
                    <a:pt x="50" y="46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5" y="35"/>
                    <a:pt x="56" y="32"/>
                    <a:pt x="56" y="28"/>
                  </a:cubicBezTo>
                  <a:cubicBezTo>
                    <a:pt x="56" y="25"/>
                    <a:pt x="55" y="21"/>
                    <a:pt x="52" y="19"/>
                  </a:cubicBezTo>
                  <a:close/>
                  <a:moveTo>
                    <a:pt x="48" y="36"/>
                  </a:moveTo>
                  <a:cubicBezTo>
                    <a:pt x="47" y="36"/>
                    <a:pt x="47" y="36"/>
                    <a:pt x="47" y="36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40"/>
                    <a:pt x="47" y="43"/>
                    <a:pt x="45" y="45"/>
                  </a:cubicBezTo>
                  <a:cubicBezTo>
                    <a:pt x="43" y="47"/>
                    <a:pt x="40" y="48"/>
                    <a:pt x="37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3" y="51"/>
                    <a:pt x="31" y="52"/>
                    <a:pt x="28" y="52"/>
                  </a:cubicBezTo>
                  <a:cubicBezTo>
                    <a:pt x="25" y="52"/>
                    <a:pt x="23" y="51"/>
                    <a:pt x="21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6" y="48"/>
                    <a:pt x="13" y="47"/>
                    <a:pt x="11" y="45"/>
                  </a:cubicBezTo>
                  <a:cubicBezTo>
                    <a:pt x="9" y="43"/>
                    <a:pt x="8" y="40"/>
                    <a:pt x="9" y="38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34"/>
                    <a:pt x="4" y="31"/>
                    <a:pt x="4" y="28"/>
                  </a:cubicBezTo>
                  <a:cubicBezTo>
                    <a:pt x="4" y="26"/>
                    <a:pt x="6" y="23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6"/>
                    <a:pt x="9" y="14"/>
                    <a:pt x="11" y="12"/>
                  </a:cubicBezTo>
                  <a:cubicBezTo>
                    <a:pt x="13" y="10"/>
                    <a:pt x="16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3" y="6"/>
                    <a:pt x="25" y="5"/>
                    <a:pt x="28" y="5"/>
                  </a:cubicBezTo>
                  <a:cubicBezTo>
                    <a:pt x="31" y="5"/>
                    <a:pt x="33" y="6"/>
                    <a:pt x="35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40" y="9"/>
                    <a:pt x="43" y="10"/>
                    <a:pt x="45" y="12"/>
                  </a:cubicBezTo>
                  <a:cubicBezTo>
                    <a:pt x="47" y="14"/>
                    <a:pt x="48" y="16"/>
                    <a:pt x="47" y="19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50" y="23"/>
                    <a:pt x="52" y="26"/>
                    <a:pt x="52" y="28"/>
                  </a:cubicBezTo>
                  <a:cubicBezTo>
                    <a:pt x="52" y="31"/>
                    <a:pt x="50" y="34"/>
                    <a:pt x="48" y="3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Oval 88"/>
            <p:cNvSpPr>
              <a:spLocks noChangeArrowheads="1"/>
            </p:cNvSpPr>
            <p:nvPr/>
          </p:nvSpPr>
          <p:spPr bwMode="auto">
            <a:xfrm>
              <a:off x="3531" y="1819"/>
              <a:ext cx="10" cy="1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9"/>
            <p:cNvSpPr>
              <a:spLocks noEditPoints="1"/>
            </p:cNvSpPr>
            <p:nvPr/>
          </p:nvSpPr>
          <p:spPr bwMode="auto">
            <a:xfrm>
              <a:off x="2834" y="1945"/>
              <a:ext cx="45" cy="63"/>
            </a:xfrm>
            <a:custGeom>
              <a:avLst/>
              <a:gdLst>
                <a:gd name="T0" fmla="*/ 9 w 19"/>
                <a:gd name="T1" fmla="*/ 0 h 27"/>
                <a:gd name="T2" fmla="*/ 0 w 19"/>
                <a:gd name="T3" fmla="*/ 17 h 27"/>
                <a:gd name="T4" fmla="*/ 9 w 19"/>
                <a:gd name="T5" fmla="*/ 27 h 27"/>
                <a:gd name="T6" fmla="*/ 19 w 19"/>
                <a:gd name="T7" fmla="*/ 17 h 27"/>
                <a:gd name="T8" fmla="*/ 9 w 19"/>
                <a:gd name="T9" fmla="*/ 0 h 27"/>
                <a:gd name="T10" fmla="*/ 14 w 19"/>
                <a:gd name="T11" fmla="*/ 17 h 27"/>
                <a:gd name="T12" fmla="*/ 9 w 19"/>
                <a:gd name="T13" fmla="*/ 22 h 27"/>
                <a:gd name="T14" fmla="*/ 5 w 19"/>
                <a:gd name="T15" fmla="*/ 17 h 27"/>
                <a:gd name="T16" fmla="*/ 7 w 19"/>
                <a:gd name="T17" fmla="*/ 10 h 27"/>
                <a:gd name="T18" fmla="*/ 9 w 19"/>
                <a:gd name="T19" fmla="*/ 7 h 27"/>
                <a:gd name="T20" fmla="*/ 11 w 19"/>
                <a:gd name="T21" fmla="*/ 10 h 27"/>
                <a:gd name="T22" fmla="*/ 14 w 19"/>
                <a:gd name="T2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7">
                  <a:moveTo>
                    <a:pt x="9" y="0"/>
                  </a:moveTo>
                  <a:cubicBezTo>
                    <a:pt x="8" y="1"/>
                    <a:pt x="0" y="12"/>
                    <a:pt x="0" y="17"/>
                  </a:cubicBezTo>
                  <a:cubicBezTo>
                    <a:pt x="0" y="23"/>
                    <a:pt x="4" y="27"/>
                    <a:pt x="9" y="27"/>
                  </a:cubicBezTo>
                  <a:cubicBezTo>
                    <a:pt x="15" y="27"/>
                    <a:pt x="19" y="23"/>
                    <a:pt x="19" y="17"/>
                  </a:cubicBezTo>
                  <a:cubicBezTo>
                    <a:pt x="19" y="12"/>
                    <a:pt x="11" y="1"/>
                    <a:pt x="9" y="0"/>
                  </a:cubicBezTo>
                  <a:close/>
                  <a:moveTo>
                    <a:pt x="14" y="17"/>
                  </a:moveTo>
                  <a:cubicBezTo>
                    <a:pt x="14" y="20"/>
                    <a:pt x="12" y="22"/>
                    <a:pt x="9" y="22"/>
                  </a:cubicBezTo>
                  <a:cubicBezTo>
                    <a:pt x="7" y="22"/>
                    <a:pt x="5" y="20"/>
                    <a:pt x="5" y="17"/>
                  </a:cubicBezTo>
                  <a:cubicBezTo>
                    <a:pt x="5" y="16"/>
                    <a:pt x="5" y="14"/>
                    <a:pt x="7" y="1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14"/>
                    <a:pt x="14" y="16"/>
                    <a:pt x="14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0"/>
            <p:cNvSpPr>
              <a:spLocks noEditPoints="1"/>
            </p:cNvSpPr>
            <p:nvPr/>
          </p:nvSpPr>
          <p:spPr bwMode="auto">
            <a:xfrm>
              <a:off x="2805" y="1705"/>
              <a:ext cx="251" cy="209"/>
            </a:xfrm>
            <a:custGeom>
              <a:avLst/>
              <a:gdLst>
                <a:gd name="T0" fmla="*/ 71 w 106"/>
                <a:gd name="T1" fmla="*/ 32 h 88"/>
                <a:gd name="T2" fmla="*/ 60 w 106"/>
                <a:gd name="T3" fmla="*/ 25 h 88"/>
                <a:gd name="T4" fmla="*/ 59 w 106"/>
                <a:gd name="T5" fmla="*/ 12 h 88"/>
                <a:gd name="T6" fmla="*/ 71 w 106"/>
                <a:gd name="T7" fmla="*/ 13 h 88"/>
                <a:gd name="T8" fmla="*/ 90 w 106"/>
                <a:gd name="T9" fmla="*/ 10 h 88"/>
                <a:gd name="T10" fmla="*/ 71 w 106"/>
                <a:gd name="T11" fmla="*/ 6 h 88"/>
                <a:gd name="T12" fmla="*/ 43 w 106"/>
                <a:gd name="T13" fmla="*/ 7 h 88"/>
                <a:gd name="T14" fmla="*/ 33 w 106"/>
                <a:gd name="T15" fmla="*/ 0 h 88"/>
                <a:gd name="T16" fmla="*/ 33 w 106"/>
                <a:gd name="T17" fmla="*/ 19 h 88"/>
                <a:gd name="T18" fmla="*/ 43 w 106"/>
                <a:gd name="T19" fmla="*/ 12 h 88"/>
                <a:gd name="T20" fmla="*/ 54 w 106"/>
                <a:gd name="T21" fmla="*/ 24 h 88"/>
                <a:gd name="T22" fmla="*/ 43 w 106"/>
                <a:gd name="T23" fmla="*/ 31 h 88"/>
                <a:gd name="T24" fmla="*/ 42 w 106"/>
                <a:gd name="T25" fmla="*/ 32 h 88"/>
                <a:gd name="T26" fmla="*/ 12 w 106"/>
                <a:gd name="T27" fmla="*/ 69 h 88"/>
                <a:gd name="T28" fmla="*/ 0 w 106"/>
                <a:gd name="T29" fmla="*/ 78 h 88"/>
                <a:gd name="T30" fmla="*/ 32 w 106"/>
                <a:gd name="T31" fmla="*/ 88 h 88"/>
                <a:gd name="T32" fmla="*/ 32 w 106"/>
                <a:gd name="T33" fmla="*/ 69 h 88"/>
                <a:gd name="T34" fmla="*/ 31 w 106"/>
                <a:gd name="T35" fmla="*/ 67 h 88"/>
                <a:gd name="T36" fmla="*/ 42 w 106"/>
                <a:gd name="T37" fmla="*/ 52 h 88"/>
                <a:gd name="T38" fmla="*/ 44 w 106"/>
                <a:gd name="T39" fmla="*/ 52 h 88"/>
                <a:gd name="T40" fmla="*/ 70 w 106"/>
                <a:gd name="T41" fmla="*/ 52 h 88"/>
                <a:gd name="T42" fmla="*/ 103 w 106"/>
                <a:gd name="T43" fmla="*/ 51 h 88"/>
                <a:gd name="T44" fmla="*/ 106 w 106"/>
                <a:gd name="T45" fmla="*/ 34 h 88"/>
                <a:gd name="T46" fmla="*/ 80 w 106"/>
                <a:gd name="T47" fmla="*/ 5 h 88"/>
                <a:gd name="T48" fmla="*/ 80 w 106"/>
                <a:gd name="T49" fmla="*/ 15 h 88"/>
                <a:gd name="T50" fmla="*/ 80 w 106"/>
                <a:gd name="T51" fmla="*/ 5 h 88"/>
                <a:gd name="T52" fmla="*/ 28 w 106"/>
                <a:gd name="T53" fmla="*/ 10 h 88"/>
                <a:gd name="T54" fmla="*/ 38 w 106"/>
                <a:gd name="T55" fmla="*/ 10 h 88"/>
                <a:gd name="T56" fmla="*/ 32 w 106"/>
                <a:gd name="T57" fmla="*/ 74 h 88"/>
                <a:gd name="T58" fmla="*/ 32 w 106"/>
                <a:gd name="T59" fmla="*/ 83 h 88"/>
                <a:gd name="T60" fmla="*/ 5 w 106"/>
                <a:gd name="T61" fmla="*/ 78 h 88"/>
                <a:gd name="T62" fmla="*/ 32 w 106"/>
                <a:gd name="T63" fmla="*/ 74 h 88"/>
                <a:gd name="T64" fmla="*/ 32 w 106"/>
                <a:gd name="T65" fmla="*/ 53 h 88"/>
                <a:gd name="T66" fmla="*/ 26 w 106"/>
                <a:gd name="T67" fmla="*/ 69 h 88"/>
                <a:gd name="T68" fmla="*/ 16 w 106"/>
                <a:gd name="T69" fmla="*/ 67 h 88"/>
                <a:gd name="T70" fmla="*/ 38 w 106"/>
                <a:gd name="T71" fmla="*/ 38 h 88"/>
                <a:gd name="T72" fmla="*/ 40 w 106"/>
                <a:gd name="T73" fmla="*/ 39 h 88"/>
                <a:gd name="T74" fmla="*/ 40 w 106"/>
                <a:gd name="T75" fmla="*/ 46 h 88"/>
                <a:gd name="T76" fmla="*/ 40 w 106"/>
                <a:gd name="T77" fmla="*/ 48 h 88"/>
                <a:gd name="T78" fmla="*/ 44 w 106"/>
                <a:gd name="T79" fmla="*/ 41 h 88"/>
                <a:gd name="T80" fmla="*/ 69 w 106"/>
                <a:gd name="T81" fmla="*/ 41 h 88"/>
                <a:gd name="T82" fmla="*/ 101 w 106"/>
                <a:gd name="T83" fmla="*/ 46 h 88"/>
                <a:gd name="T84" fmla="*/ 74 w 106"/>
                <a:gd name="T85" fmla="*/ 45 h 88"/>
                <a:gd name="T86" fmla="*/ 74 w 106"/>
                <a:gd name="T87" fmla="*/ 38 h 88"/>
                <a:gd name="T88" fmla="*/ 101 w 106"/>
                <a:gd name="T89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88">
                  <a:moveTo>
                    <a:pt x="103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68" y="28"/>
                    <a:pt x="64" y="25"/>
                    <a:pt x="60" y="25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7"/>
                    <a:pt x="76" y="19"/>
                    <a:pt x="80" y="19"/>
                  </a:cubicBezTo>
                  <a:cubicBezTo>
                    <a:pt x="86" y="19"/>
                    <a:pt x="90" y="15"/>
                    <a:pt x="90" y="10"/>
                  </a:cubicBezTo>
                  <a:cubicBezTo>
                    <a:pt x="90" y="4"/>
                    <a:pt x="86" y="0"/>
                    <a:pt x="80" y="0"/>
                  </a:cubicBezTo>
                  <a:cubicBezTo>
                    <a:pt x="76" y="0"/>
                    <a:pt x="72" y="3"/>
                    <a:pt x="71" y="6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3"/>
                    <a:pt x="37" y="0"/>
                    <a:pt x="33" y="0"/>
                  </a:cubicBezTo>
                  <a:cubicBezTo>
                    <a:pt x="28" y="0"/>
                    <a:pt x="24" y="4"/>
                    <a:pt x="24" y="10"/>
                  </a:cubicBezTo>
                  <a:cubicBezTo>
                    <a:pt x="24" y="15"/>
                    <a:pt x="28" y="19"/>
                    <a:pt x="33" y="19"/>
                  </a:cubicBezTo>
                  <a:cubicBezTo>
                    <a:pt x="37" y="19"/>
                    <a:pt x="41" y="17"/>
                    <a:pt x="42" y="13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49" y="25"/>
                    <a:pt x="45" y="28"/>
                    <a:pt x="43" y="3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25" y="35"/>
                    <a:pt x="12" y="50"/>
                    <a:pt x="12" y="67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5" y="69"/>
                    <a:pt x="0" y="73"/>
                    <a:pt x="0" y="78"/>
                  </a:cubicBezTo>
                  <a:cubicBezTo>
                    <a:pt x="0" y="84"/>
                    <a:pt x="5" y="88"/>
                    <a:pt x="10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8" y="88"/>
                    <a:pt x="42" y="84"/>
                    <a:pt x="42" y="78"/>
                  </a:cubicBezTo>
                  <a:cubicBezTo>
                    <a:pt x="42" y="73"/>
                    <a:pt x="38" y="69"/>
                    <a:pt x="32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3"/>
                    <a:pt x="33" y="59"/>
                    <a:pt x="36" y="56"/>
                  </a:cubicBezTo>
                  <a:cubicBezTo>
                    <a:pt x="37" y="54"/>
                    <a:pt x="40" y="53"/>
                    <a:pt x="42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7" y="56"/>
                    <a:pt x="52" y="58"/>
                    <a:pt x="57" y="58"/>
                  </a:cubicBezTo>
                  <a:cubicBezTo>
                    <a:pt x="62" y="58"/>
                    <a:pt x="67" y="56"/>
                    <a:pt x="70" y="52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5" y="51"/>
                    <a:pt x="106" y="50"/>
                    <a:pt x="106" y="49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5" y="32"/>
                    <a:pt x="103" y="32"/>
                  </a:cubicBezTo>
                  <a:close/>
                  <a:moveTo>
                    <a:pt x="80" y="5"/>
                  </a:moveTo>
                  <a:cubicBezTo>
                    <a:pt x="83" y="5"/>
                    <a:pt x="85" y="7"/>
                    <a:pt x="85" y="10"/>
                  </a:cubicBezTo>
                  <a:cubicBezTo>
                    <a:pt x="85" y="13"/>
                    <a:pt x="83" y="15"/>
                    <a:pt x="80" y="15"/>
                  </a:cubicBezTo>
                  <a:cubicBezTo>
                    <a:pt x="77" y="15"/>
                    <a:pt x="75" y="13"/>
                    <a:pt x="75" y="10"/>
                  </a:cubicBezTo>
                  <a:cubicBezTo>
                    <a:pt x="75" y="7"/>
                    <a:pt x="77" y="5"/>
                    <a:pt x="80" y="5"/>
                  </a:cubicBezTo>
                  <a:close/>
                  <a:moveTo>
                    <a:pt x="33" y="15"/>
                  </a:moveTo>
                  <a:cubicBezTo>
                    <a:pt x="30" y="15"/>
                    <a:pt x="28" y="13"/>
                    <a:pt x="28" y="10"/>
                  </a:cubicBezTo>
                  <a:cubicBezTo>
                    <a:pt x="28" y="7"/>
                    <a:pt x="30" y="5"/>
                    <a:pt x="33" y="5"/>
                  </a:cubicBezTo>
                  <a:cubicBezTo>
                    <a:pt x="36" y="5"/>
                    <a:pt x="38" y="7"/>
                    <a:pt x="38" y="10"/>
                  </a:cubicBezTo>
                  <a:cubicBezTo>
                    <a:pt x="38" y="13"/>
                    <a:pt x="36" y="15"/>
                    <a:pt x="33" y="15"/>
                  </a:cubicBezTo>
                  <a:close/>
                  <a:moveTo>
                    <a:pt x="32" y="74"/>
                  </a:moveTo>
                  <a:cubicBezTo>
                    <a:pt x="35" y="74"/>
                    <a:pt x="37" y="76"/>
                    <a:pt x="37" y="78"/>
                  </a:cubicBezTo>
                  <a:cubicBezTo>
                    <a:pt x="37" y="81"/>
                    <a:pt x="35" y="83"/>
                    <a:pt x="32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7" y="83"/>
                    <a:pt x="5" y="81"/>
                    <a:pt x="5" y="78"/>
                  </a:cubicBezTo>
                  <a:cubicBezTo>
                    <a:pt x="5" y="76"/>
                    <a:pt x="7" y="74"/>
                    <a:pt x="10" y="74"/>
                  </a:cubicBezTo>
                  <a:lnTo>
                    <a:pt x="32" y="74"/>
                  </a:lnTo>
                  <a:close/>
                  <a:moveTo>
                    <a:pt x="40" y="48"/>
                  </a:moveTo>
                  <a:cubicBezTo>
                    <a:pt x="37" y="49"/>
                    <a:pt x="34" y="51"/>
                    <a:pt x="32" y="53"/>
                  </a:cubicBezTo>
                  <a:cubicBezTo>
                    <a:pt x="29" y="56"/>
                    <a:pt x="26" y="62"/>
                    <a:pt x="26" y="67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59"/>
                    <a:pt x="19" y="51"/>
                    <a:pt x="25" y="45"/>
                  </a:cubicBezTo>
                  <a:cubicBezTo>
                    <a:pt x="29" y="42"/>
                    <a:pt x="33" y="39"/>
                    <a:pt x="38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40"/>
                    <a:pt x="40" y="41"/>
                    <a:pt x="40" y="41"/>
                  </a:cubicBezTo>
                  <a:cubicBezTo>
                    <a:pt x="40" y="43"/>
                    <a:pt x="40" y="45"/>
                    <a:pt x="40" y="46"/>
                  </a:cubicBezTo>
                  <a:cubicBezTo>
                    <a:pt x="41" y="47"/>
                    <a:pt x="41" y="47"/>
                    <a:pt x="41" y="47"/>
                  </a:cubicBezTo>
                  <a:lnTo>
                    <a:pt x="40" y="48"/>
                  </a:lnTo>
                  <a:close/>
                  <a:moveTo>
                    <a:pt x="57" y="54"/>
                  </a:moveTo>
                  <a:cubicBezTo>
                    <a:pt x="50" y="54"/>
                    <a:pt x="44" y="48"/>
                    <a:pt x="44" y="41"/>
                  </a:cubicBezTo>
                  <a:cubicBezTo>
                    <a:pt x="44" y="34"/>
                    <a:pt x="50" y="29"/>
                    <a:pt x="57" y="29"/>
                  </a:cubicBezTo>
                  <a:cubicBezTo>
                    <a:pt x="64" y="29"/>
                    <a:pt x="69" y="34"/>
                    <a:pt x="69" y="41"/>
                  </a:cubicBezTo>
                  <a:cubicBezTo>
                    <a:pt x="69" y="48"/>
                    <a:pt x="64" y="54"/>
                    <a:pt x="57" y="54"/>
                  </a:cubicBezTo>
                  <a:close/>
                  <a:moveTo>
                    <a:pt x="101" y="46"/>
                  </a:moveTo>
                  <a:cubicBezTo>
                    <a:pt x="73" y="46"/>
                    <a:pt x="73" y="46"/>
                    <a:pt x="73" y="46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4"/>
                    <a:pt x="74" y="42"/>
                    <a:pt x="74" y="41"/>
                  </a:cubicBezTo>
                  <a:cubicBezTo>
                    <a:pt x="74" y="40"/>
                    <a:pt x="74" y="39"/>
                    <a:pt x="74" y="38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101" y="36"/>
                    <a:pt x="101" y="36"/>
                    <a:pt x="101" y="36"/>
                  </a:cubicBezTo>
                  <a:lnTo>
                    <a:pt x="101" y="4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1"/>
            <p:cNvSpPr>
              <a:spLocks noEditPoints="1"/>
            </p:cNvSpPr>
            <p:nvPr/>
          </p:nvSpPr>
          <p:spPr bwMode="auto">
            <a:xfrm>
              <a:off x="2226" y="1741"/>
              <a:ext cx="135" cy="133"/>
            </a:xfrm>
            <a:custGeom>
              <a:avLst/>
              <a:gdLst>
                <a:gd name="T0" fmla="*/ 54 w 57"/>
                <a:gd name="T1" fmla="*/ 0 h 56"/>
                <a:gd name="T2" fmla="*/ 3 w 57"/>
                <a:gd name="T3" fmla="*/ 0 h 56"/>
                <a:gd name="T4" fmla="*/ 0 w 57"/>
                <a:gd name="T5" fmla="*/ 2 h 56"/>
                <a:gd name="T6" fmla="*/ 0 w 57"/>
                <a:gd name="T7" fmla="*/ 54 h 56"/>
                <a:gd name="T8" fmla="*/ 3 w 57"/>
                <a:gd name="T9" fmla="*/ 56 h 56"/>
                <a:gd name="T10" fmla="*/ 54 w 57"/>
                <a:gd name="T11" fmla="*/ 56 h 56"/>
                <a:gd name="T12" fmla="*/ 57 w 57"/>
                <a:gd name="T13" fmla="*/ 54 h 56"/>
                <a:gd name="T14" fmla="*/ 57 w 57"/>
                <a:gd name="T15" fmla="*/ 2 h 56"/>
                <a:gd name="T16" fmla="*/ 54 w 57"/>
                <a:gd name="T17" fmla="*/ 0 h 56"/>
                <a:gd name="T18" fmla="*/ 52 w 57"/>
                <a:gd name="T19" fmla="*/ 52 h 56"/>
                <a:gd name="T20" fmla="*/ 5 w 57"/>
                <a:gd name="T21" fmla="*/ 52 h 56"/>
                <a:gd name="T22" fmla="*/ 5 w 57"/>
                <a:gd name="T23" fmla="*/ 4 h 56"/>
                <a:gd name="T24" fmla="*/ 52 w 57"/>
                <a:gd name="T25" fmla="*/ 4 h 56"/>
                <a:gd name="T26" fmla="*/ 52 w 57"/>
                <a:gd name="T27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6">
                  <a:moveTo>
                    <a:pt x="5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6" y="56"/>
                    <a:pt x="57" y="55"/>
                    <a:pt x="57" y="5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4" y="0"/>
                  </a:cubicBezTo>
                  <a:close/>
                  <a:moveTo>
                    <a:pt x="52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5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2174" y="1705"/>
              <a:ext cx="303" cy="303"/>
            </a:xfrm>
            <a:custGeom>
              <a:avLst/>
              <a:gdLst>
                <a:gd name="T0" fmla="*/ 124 w 128"/>
                <a:gd name="T1" fmla="*/ 7 h 128"/>
                <a:gd name="T2" fmla="*/ 124 w 128"/>
                <a:gd name="T3" fmla="*/ 2 h 128"/>
                <a:gd name="T4" fmla="*/ 122 w 128"/>
                <a:gd name="T5" fmla="*/ 0 h 128"/>
                <a:gd name="T6" fmla="*/ 120 w 128"/>
                <a:gd name="T7" fmla="*/ 2 h 128"/>
                <a:gd name="T8" fmla="*/ 120 w 128"/>
                <a:gd name="T9" fmla="*/ 7 h 128"/>
                <a:gd name="T10" fmla="*/ 112 w 128"/>
                <a:gd name="T11" fmla="*/ 7 h 128"/>
                <a:gd name="T12" fmla="*/ 112 w 128"/>
                <a:gd name="T13" fmla="*/ 2 h 128"/>
                <a:gd name="T14" fmla="*/ 110 w 128"/>
                <a:gd name="T15" fmla="*/ 0 h 128"/>
                <a:gd name="T16" fmla="*/ 108 w 128"/>
                <a:gd name="T17" fmla="*/ 2 h 128"/>
                <a:gd name="T18" fmla="*/ 108 w 128"/>
                <a:gd name="T19" fmla="*/ 7 h 128"/>
                <a:gd name="T20" fmla="*/ 104 w 128"/>
                <a:gd name="T21" fmla="*/ 7 h 128"/>
                <a:gd name="T22" fmla="*/ 104 w 128"/>
                <a:gd name="T23" fmla="*/ 13 h 128"/>
                <a:gd name="T24" fmla="*/ 113 w 128"/>
                <a:gd name="T25" fmla="*/ 25 h 128"/>
                <a:gd name="T26" fmla="*/ 114 w 128"/>
                <a:gd name="T27" fmla="*/ 25 h 128"/>
                <a:gd name="T28" fmla="*/ 114 w 128"/>
                <a:gd name="T29" fmla="*/ 76 h 128"/>
                <a:gd name="T30" fmla="*/ 104 w 128"/>
                <a:gd name="T31" fmla="*/ 86 h 128"/>
                <a:gd name="T32" fmla="*/ 94 w 128"/>
                <a:gd name="T33" fmla="*/ 76 h 128"/>
                <a:gd name="T34" fmla="*/ 94 w 128"/>
                <a:gd name="T35" fmla="*/ 2 h 128"/>
                <a:gd name="T36" fmla="*/ 91 w 128"/>
                <a:gd name="T37" fmla="*/ 0 h 128"/>
                <a:gd name="T38" fmla="*/ 10 w 128"/>
                <a:gd name="T39" fmla="*/ 0 h 128"/>
                <a:gd name="T40" fmla="*/ 7 w 128"/>
                <a:gd name="T41" fmla="*/ 2 h 128"/>
                <a:gd name="T42" fmla="*/ 7 w 128"/>
                <a:gd name="T43" fmla="*/ 109 h 128"/>
                <a:gd name="T44" fmla="*/ 2 w 128"/>
                <a:gd name="T45" fmla="*/ 109 h 128"/>
                <a:gd name="T46" fmla="*/ 0 w 128"/>
                <a:gd name="T47" fmla="*/ 111 h 128"/>
                <a:gd name="T48" fmla="*/ 0 w 128"/>
                <a:gd name="T49" fmla="*/ 126 h 128"/>
                <a:gd name="T50" fmla="*/ 2 w 128"/>
                <a:gd name="T51" fmla="*/ 128 h 128"/>
                <a:gd name="T52" fmla="*/ 99 w 128"/>
                <a:gd name="T53" fmla="*/ 128 h 128"/>
                <a:gd name="T54" fmla="*/ 101 w 128"/>
                <a:gd name="T55" fmla="*/ 126 h 128"/>
                <a:gd name="T56" fmla="*/ 101 w 128"/>
                <a:gd name="T57" fmla="*/ 111 h 128"/>
                <a:gd name="T58" fmla="*/ 99 w 128"/>
                <a:gd name="T59" fmla="*/ 109 h 128"/>
                <a:gd name="T60" fmla="*/ 94 w 128"/>
                <a:gd name="T61" fmla="*/ 109 h 128"/>
                <a:gd name="T62" fmla="*/ 94 w 128"/>
                <a:gd name="T63" fmla="*/ 87 h 128"/>
                <a:gd name="T64" fmla="*/ 96 w 128"/>
                <a:gd name="T65" fmla="*/ 89 h 128"/>
                <a:gd name="T66" fmla="*/ 104 w 128"/>
                <a:gd name="T67" fmla="*/ 91 h 128"/>
                <a:gd name="T68" fmla="*/ 118 w 128"/>
                <a:gd name="T69" fmla="*/ 76 h 128"/>
                <a:gd name="T70" fmla="*/ 118 w 128"/>
                <a:gd name="T71" fmla="*/ 25 h 128"/>
                <a:gd name="T72" fmla="*/ 119 w 128"/>
                <a:gd name="T73" fmla="*/ 25 h 128"/>
                <a:gd name="T74" fmla="*/ 128 w 128"/>
                <a:gd name="T75" fmla="*/ 13 h 128"/>
                <a:gd name="T76" fmla="*/ 128 w 128"/>
                <a:gd name="T77" fmla="*/ 7 h 128"/>
                <a:gd name="T78" fmla="*/ 124 w 128"/>
                <a:gd name="T79" fmla="*/ 7 h 128"/>
                <a:gd name="T80" fmla="*/ 12 w 128"/>
                <a:gd name="T81" fmla="*/ 5 h 128"/>
                <a:gd name="T82" fmla="*/ 89 w 128"/>
                <a:gd name="T83" fmla="*/ 5 h 128"/>
                <a:gd name="T84" fmla="*/ 89 w 128"/>
                <a:gd name="T85" fmla="*/ 109 h 128"/>
                <a:gd name="T86" fmla="*/ 12 w 128"/>
                <a:gd name="T87" fmla="*/ 109 h 128"/>
                <a:gd name="T88" fmla="*/ 12 w 128"/>
                <a:gd name="T89" fmla="*/ 5 h 128"/>
                <a:gd name="T90" fmla="*/ 96 w 128"/>
                <a:gd name="T91" fmla="*/ 113 h 128"/>
                <a:gd name="T92" fmla="*/ 96 w 128"/>
                <a:gd name="T93" fmla="*/ 123 h 128"/>
                <a:gd name="T94" fmla="*/ 5 w 128"/>
                <a:gd name="T95" fmla="*/ 123 h 128"/>
                <a:gd name="T96" fmla="*/ 5 w 128"/>
                <a:gd name="T97" fmla="*/ 113 h 128"/>
                <a:gd name="T98" fmla="*/ 96 w 128"/>
                <a:gd name="T99" fmla="*/ 113 h 128"/>
                <a:gd name="T100" fmla="*/ 123 w 128"/>
                <a:gd name="T101" fmla="*/ 13 h 128"/>
                <a:gd name="T102" fmla="*/ 116 w 128"/>
                <a:gd name="T103" fmla="*/ 21 h 128"/>
                <a:gd name="T104" fmla="*/ 108 w 128"/>
                <a:gd name="T105" fmla="*/ 13 h 128"/>
                <a:gd name="T106" fmla="*/ 108 w 128"/>
                <a:gd name="T107" fmla="*/ 12 h 128"/>
                <a:gd name="T108" fmla="*/ 124 w 128"/>
                <a:gd name="T109" fmla="*/ 12 h 128"/>
                <a:gd name="T110" fmla="*/ 123 w 128"/>
                <a:gd name="T111" fmla="*/ 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28">
                  <a:moveTo>
                    <a:pt x="124" y="7"/>
                  </a:moveTo>
                  <a:cubicBezTo>
                    <a:pt x="124" y="2"/>
                    <a:pt x="124" y="2"/>
                    <a:pt x="124" y="2"/>
                  </a:cubicBezTo>
                  <a:cubicBezTo>
                    <a:pt x="124" y="1"/>
                    <a:pt x="123" y="0"/>
                    <a:pt x="122" y="0"/>
                  </a:cubicBezTo>
                  <a:cubicBezTo>
                    <a:pt x="121" y="0"/>
                    <a:pt x="120" y="1"/>
                    <a:pt x="120" y="2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1"/>
                    <a:pt x="111" y="0"/>
                    <a:pt x="110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18"/>
                    <a:pt x="107" y="23"/>
                    <a:pt x="113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82"/>
                    <a:pt x="109" y="86"/>
                    <a:pt x="104" y="86"/>
                  </a:cubicBezTo>
                  <a:cubicBezTo>
                    <a:pt x="98" y="86"/>
                    <a:pt x="94" y="82"/>
                    <a:pt x="94" y="76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3" y="0"/>
                    <a:pt x="9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1" y="109"/>
                    <a:pt x="0" y="110"/>
                    <a:pt x="0" y="11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100" y="128"/>
                    <a:pt x="101" y="127"/>
                    <a:pt x="101" y="126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0"/>
                    <a:pt x="100" y="109"/>
                    <a:pt x="99" y="109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8" y="90"/>
                    <a:pt x="101" y="91"/>
                    <a:pt x="104" y="91"/>
                  </a:cubicBezTo>
                  <a:cubicBezTo>
                    <a:pt x="112" y="91"/>
                    <a:pt x="118" y="84"/>
                    <a:pt x="118" y="76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4" y="23"/>
                    <a:pt x="128" y="18"/>
                    <a:pt x="128" y="13"/>
                  </a:cubicBezTo>
                  <a:cubicBezTo>
                    <a:pt x="128" y="7"/>
                    <a:pt x="128" y="7"/>
                    <a:pt x="128" y="7"/>
                  </a:cubicBezTo>
                  <a:lnTo>
                    <a:pt x="124" y="7"/>
                  </a:lnTo>
                  <a:close/>
                  <a:moveTo>
                    <a:pt x="12" y="5"/>
                  </a:moveTo>
                  <a:cubicBezTo>
                    <a:pt x="89" y="5"/>
                    <a:pt x="89" y="5"/>
                    <a:pt x="89" y="5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5"/>
                  </a:lnTo>
                  <a:close/>
                  <a:moveTo>
                    <a:pt x="96" y="113"/>
                  </a:moveTo>
                  <a:cubicBezTo>
                    <a:pt x="96" y="123"/>
                    <a:pt x="96" y="123"/>
                    <a:pt x="96" y="123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5" y="113"/>
                    <a:pt x="5" y="113"/>
                    <a:pt x="5" y="113"/>
                  </a:cubicBezTo>
                  <a:lnTo>
                    <a:pt x="96" y="113"/>
                  </a:lnTo>
                  <a:close/>
                  <a:moveTo>
                    <a:pt x="123" y="13"/>
                  </a:moveTo>
                  <a:cubicBezTo>
                    <a:pt x="123" y="17"/>
                    <a:pt x="120" y="21"/>
                    <a:pt x="116" y="21"/>
                  </a:cubicBezTo>
                  <a:cubicBezTo>
                    <a:pt x="112" y="21"/>
                    <a:pt x="109" y="17"/>
                    <a:pt x="108" y="13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24" y="12"/>
                    <a:pt x="124" y="12"/>
                    <a:pt x="124" y="12"/>
                  </a:cubicBezTo>
                  <a:lnTo>
                    <a:pt x="123" y="1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3"/>
            <p:cNvSpPr>
              <a:spLocks noEditPoints="1"/>
            </p:cNvSpPr>
            <p:nvPr/>
          </p:nvSpPr>
          <p:spPr bwMode="auto">
            <a:xfrm>
              <a:off x="1632" y="1741"/>
              <a:ext cx="135" cy="133"/>
            </a:xfrm>
            <a:custGeom>
              <a:avLst/>
              <a:gdLst>
                <a:gd name="T0" fmla="*/ 54 w 57"/>
                <a:gd name="T1" fmla="*/ 0 h 56"/>
                <a:gd name="T2" fmla="*/ 2 w 57"/>
                <a:gd name="T3" fmla="*/ 0 h 56"/>
                <a:gd name="T4" fmla="*/ 0 w 57"/>
                <a:gd name="T5" fmla="*/ 2 h 56"/>
                <a:gd name="T6" fmla="*/ 0 w 57"/>
                <a:gd name="T7" fmla="*/ 54 h 56"/>
                <a:gd name="T8" fmla="*/ 2 w 57"/>
                <a:gd name="T9" fmla="*/ 56 h 56"/>
                <a:gd name="T10" fmla="*/ 54 w 57"/>
                <a:gd name="T11" fmla="*/ 56 h 56"/>
                <a:gd name="T12" fmla="*/ 57 w 57"/>
                <a:gd name="T13" fmla="*/ 54 h 56"/>
                <a:gd name="T14" fmla="*/ 57 w 57"/>
                <a:gd name="T15" fmla="*/ 2 h 56"/>
                <a:gd name="T16" fmla="*/ 54 w 57"/>
                <a:gd name="T17" fmla="*/ 0 h 56"/>
                <a:gd name="T18" fmla="*/ 52 w 57"/>
                <a:gd name="T19" fmla="*/ 52 h 56"/>
                <a:gd name="T20" fmla="*/ 5 w 57"/>
                <a:gd name="T21" fmla="*/ 52 h 56"/>
                <a:gd name="T22" fmla="*/ 5 w 57"/>
                <a:gd name="T23" fmla="*/ 4 h 56"/>
                <a:gd name="T24" fmla="*/ 52 w 57"/>
                <a:gd name="T25" fmla="*/ 4 h 56"/>
                <a:gd name="T26" fmla="*/ 52 w 57"/>
                <a:gd name="T27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6">
                  <a:moveTo>
                    <a:pt x="5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6" y="56"/>
                    <a:pt x="57" y="55"/>
                    <a:pt x="57" y="5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4" y="0"/>
                  </a:cubicBezTo>
                  <a:close/>
                  <a:moveTo>
                    <a:pt x="52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5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4"/>
            <p:cNvSpPr>
              <a:spLocks noEditPoints="1"/>
            </p:cNvSpPr>
            <p:nvPr/>
          </p:nvSpPr>
          <p:spPr bwMode="auto">
            <a:xfrm>
              <a:off x="1580" y="1705"/>
              <a:ext cx="279" cy="303"/>
            </a:xfrm>
            <a:custGeom>
              <a:avLst/>
              <a:gdLst>
                <a:gd name="T0" fmla="*/ 97 w 118"/>
                <a:gd name="T1" fmla="*/ 15 h 128"/>
                <a:gd name="T2" fmla="*/ 95 w 118"/>
                <a:gd name="T3" fmla="*/ 15 h 128"/>
                <a:gd name="T4" fmla="*/ 93 w 118"/>
                <a:gd name="T5" fmla="*/ 15 h 128"/>
                <a:gd name="T6" fmla="*/ 93 w 118"/>
                <a:gd name="T7" fmla="*/ 2 h 128"/>
                <a:gd name="T8" fmla="*/ 91 w 118"/>
                <a:gd name="T9" fmla="*/ 0 h 128"/>
                <a:gd name="T10" fmla="*/ 10 w 118"/>
                <a:gd name="T11" fmla="*/ 0 h 128"/>
                <a:gd name="T12" fmla="*/ 7 w 118"/>
                <a:gd name="T13" fmla="*/ 2 h 128"/>
                <a:gd name="T14" fmla="*/ 7 w 118"/>
                <a:gd name="T15" fmla="*/ 109 h 128"/>
                <a:gd name="T16" fmla="*/ 2 w 118"/>
                <a:gd name="T17" fmla="*/ 109 h 128"/>
                <a:gd name="T18" fmla="*/ 0 w 118"/>
                <a:gd name="T19" fmla="*/ 111 h 128"/>
                <a:gd name="T20" fmla="*/ 0 w 118"/>
                <a:gd name="T21" fmla="*/ 126 h 128"/>
                <a:gd name="T22" fmla="*/ 2 w 118"/>
                <a:gd name="T23" fmla="*/ 128 h 128"/>
                <a:gd name="T24" fmla="*/ 99 w 118"/>
                <a:gd name="T25" fmla="*/ 128 h 128"/>
                <a:gd name="T26" fmla="*/ 101 w 118"/>
                <a:gd name="T27" fmla="*/ 126 h 128"/>
                <a:gd name="T28" fmla="*/ 101 w 118"/>
                <a:gd name="T29" fmla="*/ 111 h 128"/>
                <a:gd name="T30" fmla="*/ 99 w 118"/>
                <a:gd name="T31" fmla="*/ 109 h 128"/>
                <a:gd name="T32" fmla="*/ 93 w 118"/>
                <a:gd name="T33" fmla="*/ 109 h 128"/>
                <a:gd name="T34" fmla="*/ 93 w 118"/>
                <a:gd name="T35" fmla="*/ 87 h 128"/>
                <a:gd name="T36" fmla="*/ 96 w 118"/>
                <a:gd name="T37" fmla="*/ 89 h 128"/>
                <a:gd name="T38" fmla="*/ 103 w 118"/>
                <a:gd name="T39" fmla="*/ 91 h 128"/>
                <a:gd name="T40" fmla="*/ 118 w 118"/>
                <a:gd name="T41" fmla="*/ 76 h 128"/>
                <a:gd name="T42" fmla="*/ 118 w 118"/>
                <a:gd name="T43" fmla="*/ 36 h 128"/>
                <a:gd name="T44" fmla="*/ 97 w 118"/>
                <a:gd name="T45" fmla="*/ 15 h 128"/>
                <a:gd name="T46" fmla="*/ 12 w 118"/>
                <a:gd name="T47" fmla="*/ 5 h 128"/>
                <a:gd name="T48" fmla="*/ 89 w 118"/>
                <a:gd name="T49" fmla="*/ 5 h 128"/>
                <a:gd name="T50" fmla="*/ 89 w 118"/>
                <a:gd name="T51" fmla="*/ 109 h 128"/>
                <a:gd name="T52" fmla="*/ 12 w 118"/>
                <a:gd name="T53" fmla="*/ 109 h 128"/>
                <a:gd name="T54" fmla="*/ 12 w 118"/>
                <a:gd name="T55" fmla="*/ 5 h 128"/>
                <a:gd name="T56" fmla="*/ 96 w 118"/>
                <a:gd name="T57" fmla="*/ 113 h 128"/>
                <a:gd name="T58" fmla="*/ 96 w 118"/>
                <a:gd name="T59" fmla="*/ 123 h 128"/>
                <a:gd name="T60" fmla="*/ 4 w 118"/>
                <a:gd name="T61" fmla="*/ 123 h 128"/>
                <a:gd name="T62" fmla="*/ 4 w 118"/>
                <a:gd name="T63" fmla="*/ 113 h 128"/>
                <a:gd name="T64" fmla="*/ 96 w 118"/>
                <a:gd name="T65" fmla="*/ 113 h 128"/>
                <a:gd name="T66" fmla="*/ 114 w 118"/>
                <a:gd name="T67" fmla="*/ 76 h 128"/>
                <a:gd name="T68" fmla="*/ 103 w 118"/>
                <a:gd name="T69" fmla="*/ 86 h 128"/>
                <a:gd name="T70" fmla="*/ 93 w 118"/>
                <a:gd name="T71" fmla="*/ 76 h 128"/>
                <a:gd name="T72" fmla="*/ 93 w 118"/>
                <a:gd name="T73" fmla="*/ 20 h 128"/>
                <a:gd name="T74" fmla="*/ 95 w 118"/>
                <a:gd name="T75" fmla="*/ 20 h 128"/>
                <a:gd name="T76" fmla="*/ 97 w 118"/>
                <a:gd name="T77" fmla="*/ 19 h 128"/>
                <a:gd name="T78" fmla="*/ 114 w 118"/>
                <a:gd name="T79" fmla="*/ 36 h 128"/>
                <a:gd name="T80" fmla="*/ 114 w 118"/>
                <a:gd name="T81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128">
                  <a:moveTo>
                    <a:pt x="97" y="15"/>
                  </a:moveTo>
                  <a:cubicBezTo>
                    <a:pt x="97" y="15"/>
                    <a:pt x="96" y="15"/>
                    <a:pt x="95" y="15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1"/>
                    <a:pt x="92" y="0"/>
                    <a:pt x="9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1" y="109"/>
                    <a:pt x="0" y="110"/>
                    <a:pt x="0" y="11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100" y="128"/>
                    <a:pt x="101" y="127"/>
                    <a:pt x="101" y="126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0"/>
                    <a:pt x="100" y="109"/>
                    <a:pt x="99" y="109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8" y="90"/>
                    <a:pt x="101" y="91"/>
                    <a:pt x="103" y="91"/>
                  </a:cubicBezTo>
                  <a:cubicBezTo>
                    <a:pt x="112" y="91"/>
                    <a:pt x="118" y="84"/>
                    <a:pt x="118" y="7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8" y="24"/>
                    <a:pt x="109" y="15"/>
                    <a:pt x="97" y="15"/>
                  </a:cubicBezTo>
                  <a:close/>
                  <a:moveTo>
                    <a:pt x="12" y="5"/>
                  </a:moveTo>
                  <a:cubicBezTo>
                    <a:pt x="89" y="5"/>
                    <a:pt x="89" y="5"/>
                    <a:pt x="89" y="5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5"/>
                  </a:lnTo>
                  <a:close/>
                  <a:moveTo>
                    <a:pt x="96" y="113"/>
                  </a:moveTo>
                  <a:cubicBezTo>
                    <a:pt x="96" y="123"/>
                    <a:pt x="96" y="123"/>
                    <a:pt x="96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4" y="113"/>
                    <a:pt x="4" y="113"/>
                    <a:pt x="4" y="113"/>
                  </a:cubicBezTo>
                  <a:lnTo>
                    <a:pt x="96" y="113"/>
                  </a:lnTo>
                  <a:close/>
                  <a:moveTo>
                    <a:pt x="114" y="76"/>
                  </a:moveTo>
                  <a:cubicBezTo>
                    <a:pt x="114" y="82"/>
                    <a:pt x="109" y="86"/>
                    <a:pt x="103" y="86"/>
                  </a:cubicBezTo>
                  <a:cubicBezTo>
                    <a:pt x="98" y="86"/>
                    <a:pt x="93" y="82"/>
                    <a:pt x="93" y="76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19"/>
                    <a:pt x="96" y="19"/>
                    <a:pt x="97" y="19"/>
                  </a:cubicBezTo>
                  <a:cubicBezTo>
                    <a:pt x="106" y="19"/>
                    <a:pt x="114" y="27"/>
                    <a:pt x="114" y="36"/>
                  </a:cubicBezTo>
                  <a:lnTo>
                    <a:pt x="114" y="7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5"/>
            <p:cNvSpPr>
              <a:spLocks noEditPoints="1"/>
            </p:cNvSpPr>
            <p:nvPr/>
          </p:nvSpPr>
          <p:spPr bwMode="auto">
            <a:xfrm>
              <a:off x="1010" y="1705"/>
              <a:ext cx="208" cy="303"/>
            </a:xfrm>
            <a:custGeom>
              <a:avLst/>
              <a:gdLst>
                <a:gd name="T0" fmla="*/ 87 w 88"/>
                <a:gd name="T1" fmla="*/ 52 h 128"/>
                <a:gd name="T2" fmla="*/ 88 w 88"/>
                <a:gd name="T3" fmla="*/ 50 h 128"/>
                <a:gd name="T4" fmla="*/ 87 w 88"/>
                <a:gd name="T5" fmla="*/ 48 h 128"/>
                <a:gd name="T6" fmla="*/ 49 w 88"/>
                <a:gd name="T7" fmla="*/ 41 h 128"/>
                <a:gd name="T8" fmla="*/ 35 w 88"/>
                <a:gd name="T9" fmla="*/ 42 h 128"/>
                <a:gd name="T10" fmla="*/ 29 w 88"/>
                <a:gd name="T11" fmla="*/ 29 h 128"/>
                <a:gd name="T12" fmla="*/ 1 w 88"/>
                <a:gd name="T13" fmla="*/ 0 h 128"/>
                <a:gd name="T14" fmla="*/ 12 w 88"/>
                <a:gd name="T15" fmla="*/ 39 h 128"/>
                <a:gd name="T16" fmla="*/ 20 w 88"/>
                <a:gd name="T17" fmla="*/ 51 h 128"/>
                <a:gd name="T18" fmla="*/ 12 w 88"/>
                <a:gd name="T19" fmla="*/ 62 h 128"/>
                <a:gd name="T20" fmla="*/ 1 w 88"/>
                <a:gd name="T21" fmla="*/ 101 h 128"/>
                <a:gd name="T22" fmla="*/ 4 w 88"/>
                <a:gd name="T23" fmla="*/ 101 h 128"/>
                <a:gd name="T24" fmla="*/ 18 w 88"/>
                <a:gd name="T25" fmla="*/ 88 h 128"/>
                <a:gd name="T26" fmla="*/ 20 w 88"/>
                <a:gd name="T27" fmla="*/ 126 h 128"/>
                <a:gd name="T28" fmla="*/ 37 w 88"/>
                <a:gd name="T29" fmla="*/ 128 h 128"/>
                <a:gd name="T30" fmla="*/ 40 w 88"/>
                <a:gd name="T31" fmla="*/ 60 h 128"/>
                <a:gd name="T32" fmla="*/ 49 w 88"/>
                <a:gd name="T33" fmla="*/ 60 h 128"/>
                <a:gd name="T34" fmla="*/ 7 w 88"/>
                <a:gd name="T35" fmla="*/ 16 h 128"/>
                <a:gd name="T36" fmla="*/ 5 w 88"/>
                <a:gd name="T37" fmla="*/ 7 h 128"/>
                <a:gd name="T38" fmla="*/ 11 w 88"/>
                <a:gd name="T39" fmla="*/ 14 h 128"/>
                <a:gd name="T40" fmla="*/ 29 w 88"/>
                <a:gd name="T41" fmla="*/ 39 h 128"/>
                <a:gd name="T42" fmla="*/ 28 w 88"/>
                <a:gd name="T43" fmla="*/ 41 h 128"/>
                <a:gd name="T44" fmla="*/ 23 w 88"/>
                <a:gd name="T45" fmla="*/ 44 h 128"/>
                <a:gd name="T46" fmla="*/ 21 w 88"/>
                <a:gd name="T47" fmla="*/ 44 h 128"/>
                <a:gd name="T48" fmla="*/ 12 w 88"/>
                <a:gd name="T49" fmla="*/ 88 h 128"/>
                <a:gd name="T50" fmla="*/ 5 w 88"/>
                <a:gd name="T51" fmla="*/ 94 h 128"/>
                <a:gd name="T52" fmla="*/ 7 w 88"/>
                <a:gd name="T53" fmla="*/ 85 h 128"/>
                <a:gd name="T54" fmla="*/ 21 w 88"/>
                <a:gd name="T55" fmla="*/ 57 h 128"/>
                <a:gd name="T56" fmla="*/ 23 w 88"/>
                <a:gd name="T57" fmla="*/ 57 h 128"/>
                <a:gd name="T58" fmla="*/ 30 w 88"/>
                <a:gd name="T59" fmla="*/ 60 h 128"/>
                <a:gd name="T60" fmla="*/ 25 w 88"/>
                <a:gd name="T61" fmla="*/ 70 h 128"/>
                <a:gd name="T62" fmla="*/ 35 w 88"/>
                <a:gd name="T63" fmla="*/ 123 h 128"/>
                <a:gd name="T64" fmla="*/ 25 w 88"/>
                <a:gd name="T65" fmla="*/ 79 h 128"/>
                <a:gd name="T66" fmla="*/ 29 w 88"/>
                <a:gd name="T67" fmla="*/ 72 h 128"/>
                <a:gd name="T68" fmla="*/ 35 w 88"/>
                <a:gd name="T69" fmla="*/ 60 h 128"/>
                <a:gd name="T70" fmla="*/ 33 w 88"/>
                <a:gd name="T71" fmla="*/ 55 h 128"/>
                <a:gd name="T72" fmla="*/ 26 w 88"/>
                <a:gd name="T73" fmla="*/ 53 h 128"/>
                <a:gd name="T74" fmla="*/ 35 w 88"/>
                <a:gd name="T75" fmla="*/ 48 h 128"/>
                <a:gd name="T76" fmla="*/ 39 w 88"/>
                <a:gd name="T77" fmla="*/ 55 h 128"/>
                <a:gd name="T78" fmla="*/ 39 w 88"/>
                <a:gd name="T79" fmla="*/ 48 h 128"/>
                <a:gd name="T80" fmla="*/ 41 w 88"/>
                <a:gd name="T81" fmla="*/ 46 h 128"/>
                <a:gd name="T82" fmla="*/ 50 w 88"/>
                <a:gd name="T83" fmla="*/ 45 h 128"/>
                <a:gd name="T84" fmla="*/ 75 w 88"/>
                <a:gd name="T85" fmla="*/ 49 h 128"/>
                <a:gd name="T86" fmla="*/ 75 w 88"/>
                <a:gd name="T87" fmla="*/ 52 h 128"/>
                <a:gd name="T88" fmla="*/ 49 w 88"/>
                <a:gd name="T89" fmla="*/ 56 h 128"/>
                <a:gd name="T90" fmla="*/ 41 w 88"/>
                <a:gd name="T91" fmla="*/ 5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" h="128">
                  <a:moveTo>
                    <a:pt x="49" y="60"/>
                  </a:moveTo>
                  <a:cubicBezTo>
                    <a:pt x="62" y="60"/>
                    <a:pt x="75" y="57"/>
                    <a:pt x="87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1"/>
                    <a:pt x="88" y="50"/>
                  </a:cubicBezTo>
                  <a:cubicBezTo>
                    <a:pt x="88" y="49"/>
                    <a:pt x="88" y="49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75" y="43"/>
                    <a:pt x="63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5" y="41"/>
                    <a:pt x="40" y="41"/>
                    <a:pt x="36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3" y="37"/>
                    <a:pt x="31" y="33"/>
                    <a:pt x="29" y="29"/>
                  </a:cubicBezTo>
                  <a:cubicBezTo>
                    <a:pt x="22" y="18"/>
                    <a:pt x="14" y="8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15"/>
                    <a:pt x="6" y="28"/>
                    <a:pt x="12" y="39"/>
                  </a:cubicBezTo>
                  <a:cubicBezTo>
                    <a:pt x="14" y="43"/>
                    <a:pt x="17" y="46"/>
                    <a:pt x="19" y="50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55"/>
                    <a:pt x="14" y="59"/>
                    <a:pt x="12" y="62"/>
                  </a:cubicBezTo>
                  <a:cubicBezTo>
                    <a:pt x="6" y="74"/>
                    <a:pt x="2" y="86"/>
                    <a:pt x="0" y="99"/>
                  </a:cubicBezTo>
                  <a:cubicBezTo>
                    <a:pt x="0" y="100"/>
                    <a:pt x="0" y="101"/>
                    <a:pt x="1" y="101"/>
                  </a:cubicBezTo>
                  <a:cubicBezTo>
                    <a:pt x="2" y="101"/>
                    <a:pt x="3" y="101"/>
                    <a:pt x="3" y="101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9" y="97"/>
                    <a:pt x="14" y="92"/>
                    <a:pt x="18" y="88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1" y="128"/>
                    <a:pt x="23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9" y="128"/>
                    <a:pt x="40" y="127"/>
                    <a:pt x="40" y="12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60"/>
                    <a:pt x="46" y="60"/>
                    <a:pt x="49" y="60"/>
                  </a:cubicBezTo>
                  <a:close/>
                  <a:moveTo>
                    <a:pt x="16" y="37"/>
                  </a:moveTo>
                  <a:cubicBezTo>
                    <a:pt x="12" y="30"/>
                    <a:pt x="9" y="23"/>
                    <a:pt x="7" y="16"/>
                  </a:cubicBezTo>
                  <a:cubicBezTo>
                    <a:pt x="7" y="15"/>
                    <a:pt x="6" y="13"/>
                    <a:pt x="6" y="1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2"/>
                    <a:pt x="10" y="13"/>
                    <a:pt x="11" y="14"/>
                  </a:cubicBezTo>
                  <a:cubicBezTo>
                    <a:pt x="17" y="19"/>
                    <a:pt x="21" y="25"/>
                    <a:pt x="25" y="31"/>
                  </a:cubicBezTo>
                  <a:cubicBezTo>
                    <a:pt x="26" y="34"/>
                    <a:pt x="28" y="36"/>
                    <a:pt x="29" y="39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6" y="42"/>
                    <a:pt x="25" y="42"/>
                  </a:cubicBezTo>
                  <a:cubicBezTo>
                    <a:pt x="24" y="43"/>
                    <a:pt x="24" y="43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1"/>
                    <a:pt x="17" y="39"/>
                    <a:pt x="16" y="37"/>
                  </a:cubicBezTo>
                  <a:close/>
                  <a:moveTo>
                    <a:pt x="12" y="88"/>
                  </a:moveTo>
                  <a:cubicBezTo>
                    <a:pt x="11" y="89"/>
                    <a:pt x="10" y="90"/>
                    <a:pt x="9" y="91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7" y="88"/>
                    <a:pt x="7" y="87"/>
                    <a:pt x="7" y="85"/>
                  </a:cubicBezTo>
                  <a:cubicBezTo>
                    <a:pt x="10" y="78"/>
                    <a:pt x="12" y="71"/>
                    <a:pt x="16" y="65"/>
                  </a:cubicBezTo>
                  <a:cubicBezTo>
                    <a:pt x="18" y="62"/>
                    <a:pt x="19" y="60"/>
                    <a:pt x="21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9"/>
                    <a:pt x="26" y="60"/>
                    <a:pt x="28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28" y="65"/>
                    <a:pt x="27" y="67"/>
                    <a:pt x="25" y="70"/>
                  </a:cubicBezTo>
                  <a:cubicBezTo>
                    <a:pt x="21" y="76"/>
                    <a:pt x="17" y="82"/>
                    <a:pt x="12" y="88"/>
                  </a:cubicBezTo>
                  <a:close/>
                  <a:moveTo>
                    <a:pt x="35" y="123"/>
                  </a:moveTo>
                  <a:cubicBezTo>
                    <a:pt x="25" y="123"/>
                    <a:pt x="25" y="123"/>
                    <a:pt x="25" y="123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7" y="76"/>
                    <a:pt x="28" y="74"/>
                    <a:pt x="29" y="72"/>
                  </a:cubicBezTo>
                  <a:cubicBezTo>
                    <a:pt x="30" y="70"/>
                    <a:pt x="31" y="68"/>
                    <a:pt x="32" y="65"/>
                  </a:cubicBezTo>
                  <a:cubicBezTo>
                    <a:pt x="35" y="60"/>
                    <a:pt x="35" y="60"/>
                    <a:pt x="35" y="60"/>
                  </a:cubicBezTo>
                  <a:lnTo>
                    <a:pt x="35" y="123"/>
                  </a:lnTo>
                  <a:close/>
                  <a:moveTo>
                    <a:pt x="33" y="55"/>
                  </a:moveTo>
                  <a:cubicBezTo>
                    <a:pt x="32" y="55"/>
                    <a:pt x="31" y="56"/>
                    <a:pt x="30" y="56"/>
                  </a:cubicBezTo>
                  <a:cubicBezTo>
                    <a:pt x="28" y="56"/>
                    <a:pt x="27" y="55"/>
                    <a:pt x="26" y="53"/>
                  </a:cubicBezTo>
                  <a:cubicBezTo>
                    <a:pt x="24" y="51"/>
                    <a:pt x="25" y="48"/>
                    <a:pt x="28" y="46"/>
                  </a:cubicBezTo>
                  <a:cubicBezTo>
                    <a:pt x="30" y="45"/>
                    <a:pt x="33" y="46"/>
                    <a:pt x="35" y="48"/>
                  </a:cubicBezTo>
                  <a:cubicBezTo>
                    <a:pt x="36" y="50"/>
                    <a:pt x="35" y="54"/>
                    <a:pt x="33" y="55"/>
                  </a:cubicBezTo>
                  <a:close/>
                  <a:moveTo>
                    <a:pt x="39" y="55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40" y="51"/>
                    <a:pt x="40" y="49"/>
                    <a:pt x="39" y="48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3" y="45"/>
                    <a:pt x="46" y="45"/>
                    <a:pt x="49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7" y="45"/>
                    <a:pt x="64" y="46"/>
                    <a:pt x="72" y="48"/>
                  </a:cubicBezTo>
                  <a:cubicBezTo>
                    <a:pt x="73" y="48"/>
                    <a:pt x="74" y="49"/>
                    <a:pt x="75" y="49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4" y="52"/>
                    <a:pt x="73" y="52"/>
                    <a:pt x="72" y="53"/>
                  </a:cubicBezTo>
                  <a:cubicBezTo>
                    <a:pt x="64" y="55"/>
                    <a:pt x="57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6" y="56"/>
                    <a:pt x="43" y="55"/>
                    <a:pt x="41" y="55"/>
                  </a:cubicBezTo>
                  <a:lnTo>
                    <a:pt x="39" y="5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358" y="1705"/>
              <a:ext cx="302" cy="303"/>
            </a:xfrm>
            <a:custGeom>
              <a:avLst/>
              <a:gdLst>
                <a:gd name="T0" fmla="*/ 64 w 128"/>
                <a:gd name="T1" fmla="*/ 128 h 128"/>
                <a:gd name="T2" fmla="*/ 20 w 128"/>
                <a:gd name="T3" fmla="*/ 24 h 128"/>
                <a:gd name="T4" fmla="*/ 48 w 128"/>
                <a:gd name="T5" fmla="*/ 7 h 128"/>
                <a:gd name="T6" fmla="*/ 33 w 128"/>
                <a:gd name="T7" fmla="*/ 30 h 128"/>
                <a:gd name="T8" fmla="*/ 21 w 128"/>
                <a:gd name="T9" fmla="*/ 26 h 128"/>
                <a:gd name="T10" fmla="*/ 5 w 128"/>
                <a:gd name="T11" fmla="*/ 60 h 128"/>
                <a:gd name="T12" fmla="*/ 16 w 128"/>
                <a:gd name="T13" fmla="*/ 29 h 128"/>
                <a:gd name="T14" fmla="*/ 30 w 128"/>
                <a:gd name="T15" fmla="*/ 35 h 128"/>
                <a:gd name="T16" fmla="*/ 24 w 128"/>
                <a:gd name="T17" fmla="*/ 62 h 128"/>
                <a:gd name="T18" fmla="*/ 17 w 128"/>
                <a:gd name="T19" fmla="*/ 98 h 128"/>
                <a:gd name="T20" fmla="*/ 9 w 128"/>
                <a:gd name="T21" fmla="*/ 87 h 128"/>
                <a:gd name="T22" fmla="*/ 24 w 128"/>
                <a:gd name="T23" fmla="*/ 66 h 128"/>
                <a:gd name="T24" fmla="*/ 30 w 128"/>
                <a:gd name="T25" fmla="*/ 93 h 128"/>
                <a:gd name="T26" fmla="*/ 48 w 128"/>
                <a:gd name="T27" fmla="*/ 121 h 128"/>
                <a:gd name="T28" fmla="*/ 20 w 128"/>
                <a:gd name="T29" fmla="*/ 104 h 128"/>
                <a:gd name="T30" fmla="*/ 31 w 128"/>
                <a:gd name="T31" fmla="*/ 98 h 128"/>
                <a:gd name="T32" fmla="*/ 49 w 128"/>
                <a:gd name="T33" fmla="*/ 119 h 128"/>
                <a:gd name="T34" fmla="*/ 62 w 128"/>
                <a:gd name="T35" fmla="*/ 122 h 128"/>
                <a:gd name="T36" fmla="*/ 37 w 128"/>
                <a:gd name="T37" fmla="*/ 97 h 128"/>
                <a:gd name="T38" fmla="*/ 60 w 128"/>
                <a:gd name="T39" fmla="*/ 92 h 128"/>
                <a:gd name="T40" fmla="*/ 62 w 128"/>
                <a:gd name="T41" fmla="*/ 88 h 128"/>
                <a:gd name="T42" fmla="*/ 34 w 128"/>
                <a:gd name="T43" fmla="*/ 92 h 128"/>
                <a:gd name="T44" fmla="*/ 29 w 128"/>
                <a:gd name="T45" fmla="*/ 66 h 128"/>
                <a:gd name="T46" fmla="*/ 62 w 128"/>
                <a:gd name="T47" fmla="*/ 62 h 128"/>
                <a:gd name="T48" fmla="*/ 34 w 128"/>
                <a:gd name="T49" fmla="*/ 38 h 128"/>
                <a:gd name="T50" fmla="*/ 60 w 128"/>
                <a:gd name="T51" fmla="*/ 40 h 128"/>
                <a:gd name="T52" fmla="*/ 62 w 128"/>
                <a:gd name="T53" fmla="*/ 36 h 128"/>
                <a:gd name="T54" fmla="*/ 36 w 128"/>
                <a:gd name="T55" fmla="*/ 32 h 128"/>
                <a:gd name="T56" fmla="*/ 60 w 128"/>
                <a:gd name="T57" fmla="*/ 7 h 128"/>
                <a:gd name="T58" fmla="*/ 111 w 128"/>
                <a:gd name="T59" fmla="*/ 30 h 128"/>
                <a:gd name="T60" fmla="*/ 119 w 128"/>
                <a:gd name="T61" fmla="*/ 41 h 128"/>
                <a:gd name="T62" fmla="*/ 104 w 128"/>
                <a:gd name="T63" fmla="*/ 62 h 128"/>
                <a:gd name="T64" fmla="*/ 98 w 128"/>
                <a:gd name="T65" fmla="*/ 35 h 128"/>
                <a:gd name="T66" fmla="*/ 80 w 128"/>
                <a:gd name="T67" fmla="*/ 7 h 128"/>
                <a:gd name="T68" fmla="*/ 108 w 128"/>
                <a:gd name="T69" fmla="*/ 24 h 128"/>
                <a:gd name="T70" fmla="*/ 97 w 128"/>
                <a:gd name="T71" fmla="*/ 30 h 128"/>
                <a:gd name="T72" fmla="*/ 79 w 128"/>
                <a:gd name="T73" fmla="*/ 9 h 128"/>
                <a:gd name="T74" fmla="*/ 66 w 128"/>
                <a:gd name="T75" fmla="*/ 6 h 128"/>
                <a:gd name="T76" fmla="*/ 91 w 128"/>
                <a:gd name="T77" fmla="*/ 31 h 128"/>
                <a:gd name="T78" fmla="*/ 68 w 128"/>
                <a:gd name="T79" fmla="*/ 36 h 128"/>
                <a:gd name="T80" fmla="*/ 66 w 128"/>
                <a:gd name="T81" fmla="*/ 40 h 128"/>
                <a:gd name="T82" fmla="*/ 94 w 128"/>
                <a:gd name="T83" fmla="*/ 36 h 128"/>
                <a:gd name="T84" fmla="*/ 99 w 128"/>
                <a:gd name="T85" fmla="*/ 62 h 128"/>
                <a:gd name="T86" fmla="*/ 66 w 128"/>
                <a:gd name="T87" fmla="*/ 66 h 128"/>
                <a:gd name="T88" fmla="*/ 94 w 128"/>
                <a:gd name="T89" fmla="*/ 90 h 128"/>
                <a:gd name="T90" fmla="*/ 68 w 128"/>
                <a:gd name="T91" fmla="*/ 88 h 128"/>
                <a:gd name="T92" fmla="*/ 66 w 128"/>
                <a:gd name="T93" fmla="*/ 122 h 128"/>
                <a:gd name="T94" fmla="*/ 90 w 128"/>
                <a:gd name="T95" fmla="*/ 95 h 128"/>
                <a:gd name="T96" fmla="*/ 80 w 128"/>
                <a:gd name="T97" fmla="*/ 112 h 128"/>
                <a:gd name="T98" fmla="*/ 108 w 128"/>
                <a:gd name="T99" fmla="*/ 104 h 128"/>
                <a:gd name="T100" fmla="*/ 80 w 128"/>
                <a:gd name="T101" fmla="*/ 121 h 128"/>
                <a:gd name="T102" fmla="*/ 95 w 128"/>
                <a:gd name="T103" fmla="*/ 98 h 128"/>
                <a:gd name="T104" fmla="*/ 107 w 128"/>
                <a:gd name="T105" fmla="*/ 102 h 128"/>
                <a:gd name="T106" fmla="*/ 123 w 128"/>
                <a:gd name="T107" fmla="*/ 68 h 128"/>
                <a:gd name="T108" fmla="*/ 112 w 128"/>
                <a:gd name="T109" fmla="*/ 99 h 128"/>
                <a:gd name="T110" fmla="*/ 98 w 128"/>
                <a:gd name="T111" fmla="*/ 93 h 128"/>
                <a:gd name="T112" fmla="*/ 104 w 128"/>
                <a:gd name="T113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20" y="24"/>
                  </a:moveTo>
                  <a:cubicBezTo>
                    <a:pt x="21" y="23"/>
                    <a:pt x="21" y="23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43" y="8"/>
                    <a:pt x="46" y="7"/>
                    <a:pt x="48" y="7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3" y="15"/>
                    <a:pt x="37" y="22"/>
                    <a:pt x="33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7" y="29"/>
                    <a:pt x="24" y="28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lnTo>
                    <a:pt x="20" y="24"/>
                  </a:lnTo>
                  <a:close/>
                  <a:moveTo>
                    <a:pt x="5" y="60"/>
                  </a:moveTo>
                  <a:cubicBezTo>
                    <a:pt x="5" y="54"/>
                    <a:pt x="7" y="47"/>
                    <a:pt x="9" y="41"/>
                  </a:cubicBezTo>
                  <a:cubicBezTo>
                    <a:pt x="11" y="37"/>
                    <a:pt x="13" y="33"/>
                    <a:pt x="15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1" y="31"/>
                    <a:pt x="25" y="33"/>
                    <a:pt x="29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6" y="44"/>
                    <a:pt x="24" y="52"/>
                    <a:pt x="24" y="6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5" y="62"/>
                    <a:pt x="5" y="62"/>
                    <a:pt x="5" y="62"/>
                  </a:cubicBezTo>
                  <a:lnTo>
                    <a:pt x="5" y="60"/>
                  </a:lnTo>
                  <a:close/>
                  <a:moveTo>
                    <a:pt x="17" y="98"/>
                  </a:moveTo>
                  <a:cubicBezTo>
                    <a:pt x="16" y="99"/>
                    <a:pt x="16" y="99"/>
                    <a:pt x="16" y="99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3" y="95"/>
                    <a:pt x="11" y="91"/>
                    <a:pt x="9" y="87"/>
                  </a:cubicBezTo>
                  <a:cubicBezTo>
                    <a:pt x="7" y="81"/>
                    <a:pt x="5" y="74"/>
                    <a:pt x="5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76"/>
                    <a:pt x="26" y="84"/>
                    <a:pt x="29" y="92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25" y="95"/>
                    <a:pt x="21" y="97"/>
                    <a:pt x="17" y="98"/>
                  </a:cubicBezTo>
                  <a:close/>
                  <a:moveTo>
                    <a:pt x="48" y="121"/>
                  </a:moveTo>
                  <a:cubicBezTo>
                    <a:pt x="46" y="121"/>
                    <a:pt x="43" y="120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21" y="105"/>
                    <a:pt x="21" y="105"/>
                    <a:pt x="20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7" y="99"/>
                    <a:pt x="31" y="98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7" y="106"/>
                    <a:pt x="43" y="113"/>
                    <a:pt x="49" y="119"/>
                  </a:cubicBezTo>
                  <a:cubicBezTo>
                    <a:pt x="54" y="123"/>
                    <a:pt x="54" y="123"/>
                    <a:pt x="54" y="123"/>
                  </a:cubicBezTo>
                  <a:lnTo>
                    <a:pt x="48" y="121"/>
                  </a:lnTo>
                  <a:close/>
                  <a:moveTo>
                    <a:pt x="62" y="122"/>
                  </a:moveTo>
                  <a:cubicBezTo>
                    <a:pt x="60" y="121"/>
                    <a:pt x="60" y="121"/>
                    <a:pt x="60" y="121"/>
                  </a:cubicBezTo>
                  <a:cubicBezTo>
                    <a:pt x="55" y="118"/>
                    <a:pt x="52" y="115"/>
                    <a:pt x="48" y="112"/>
                  </a:cubicBezTo>
                  <a:cubicBezTo>
                    <a:pt x="44" y="107"/>
                    <a:pt x="40" y="103"/>
                    <a:pt x="37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5" y="94"/>
                    <a:pt x="53" y="93"/>
                    <a:pt x="60" y="92"/>
                  </a:cubicBezTo>
                  <a:cubicBezTo>
                    <a:pt x="62" y="92"/>
                    <a:pt x="62" y="92"/>
                    <a:pt x="62" y="92"/>
                  </a:cubicBezTo>
                  <a:lnTo>
                    <a:pt x="62" y="122"/>
                  </a:lnTo>
                  <a:close/>
                  <a:moveTo>
                    <a:pt x="62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2" y="88"/>
                    <a:pt x="44" y="89"/>
                    <a:pt x="36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1" y="83"/>
                    <a:pt x="29" y="76"/>
                    <a:pt x="29" y="68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88"/>
                  </a:lnTo>
                  <a:close/>
                  <a:moveTo>
                    <a:pt x="62" y="62"/>
                  </a:moveTo>
                  <a:cubicBezTo>
                    <a:pt x="29" y="62"/>
                    <a:pt x="29" y="62"/>
                    <a:pt x="29" y="62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52"/>
                    <a:pt x="31" y="45"/>
                    <a:pt x="34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39"/>
                    <a:pt x="52" y="40"/>
                    <a:pt x="60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2" y="62"/>
                  </a:lnTo>
                  <a:close/>
                  <a:moveTo>
                    <a:pt x="62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3" y="35"/>
                    <a:pt x="45" y="34"/>
                    <a:pt x="38" y="3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0" y="25"/>
                    <a:pt x="44" y="21"/>
                    <a:pt x="48" y="17"/>
                  </a:cubicBezTo>
                  <a:cubicBezTo>
                    <a:pt x="52" y="13"/>
                    <a:pt x="55" y="10"/>
                    <a:pt x="60" y="7"/>
                  </a:cubicBezTo>
                  <a:cubicBezTo>
                    <a:pt x="62" y="6"/>
                    <a:pt x="62" y="6"/>
                    <a:pt x="62" y="6"/>
                  </a:cubicBezTo>
                  <a:lnTo>
                    <a:pt x="62" y="36"/>
                  </a:lnTo>
                  <a:close/>
                  <a:moveTo>
                    <a:pt x="111" y="30"/>
                  </a:moveTo>
                  <a:cubicBezTo>
                    <a:pt x="112" y="29"/>
                    <a:pt x="112" y="29"/>
                    <a:pt x="112" y="29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5" y="33"/>
                    <a:pt x="117" y="37"/>
                    <a:pt x="119" y="41"/>
                  </a:cubicBezTo>
                  <a:cubicBezTo>
                    <a:pt x="121" y="47"/>
                    <a:pt x="123" y="54"/>
                    <a:pt x="123" y="60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52"/>
                    <a:pt x="102" y="44"/>
                    <a:pt x="98" y="36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3" y="33"/>
                    <a:pt x="107" y="31"/>
                    <a:pt x="111" y="30"/>
                  </a:cubicBezTo>
                  <a:close/>
                  <a:moveTo>
                    <a:pt x="80" y="7"/>
                  </a:moveTo>
                  <a:cubicBezTo>
                    <a:pt x="82" y="7"/>
                    <a:pt x="85" y="8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07" y="23"/>
                    <a:pt x="107" y="23"/>
                    <a:pt x="108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4" y="28"/>
                    <a:pt x="101" y="29"/>
                    <a:pt x="97" y="3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1" y="22"/>
                    <a:pt x="85" y="15"/>
                    <a:pt x="79" y="9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80" y="7"/>
                  </a:lnTo>
                  <a:close/>
                  <a:moveTo>
                    <a:pt x="66" y="6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73" y="10"/>
                    <a:pt x="76" y="13"/>
                    <a:pt x="80" y="16"/>
                  </a:cubicBezTo>
                  <a:cubicBezTo>
                    <a:pt x="84" y="21"/>
                    <a:pt x="88" y="25"/>
                    <a:pt x="91" y="31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3" y="34"/>
                    <a:pt x="75" y="35"/>
                    <a:pt x="68" y="36"/>
                  </a:cubicBezTo>
                  <a:cubicBezTo>
                    <a:pt x="66" y="36"/>
                    <a:pt x="66" y="36"/>
                    <a:pt x="66" y="36"/>
                  </a:cubicBezTo>
                  <a:lnTo>
                    <a:pt x="66" y="6"/>
                  </a:lnTo>
                  <a:close/>
                  <a:moveTo>
                    <a:pt x="66" y="40"/>
                  </a:moveTo>
                  <a:cubicBezTo>
                    <a:pt x="68" y="40"/>
                    <a:pt x="68" y="40"/>
                    <a:pt x="68" y="40"/>
                  </a:cubicBezTo>
                  <a:cubicBezTo>
                    <a:pt x="76" y="40"/>
                    <a:pt x="84" y="39"/>
                    <a:pt x="92" y="37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7" y="45"/>
                    <a:pt x="99" y="52"/>
                    <a:pt x="99" y="60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66" y="62"/>
                    <a:pt x="66" y="62"/>
                    <a:pt x="66" y="62"/>
                  </a:cubicBezTo>
                  <a:lnTo>
                    <a:pt x="66" y="40"/>
                  </a:lnTo>
                  <a:close/>
                  <a:moveTo>
                    <a:pt x="66" y="66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76"/>
                    <a:pt x="97" y="83"/>
                    <a:pt x="94" y="90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84" y="89"/>
                    <a:pt x="76" y="88"/>
                    <a:pt x="68" y="88"/>
                  </a:cubicBezTo>
                  <a:cubicBezTo>
                    <a:pt x="66" y="88"/>
                    <a:pt x="66" y="88"/>
                    <a:pt x="66" y="88"/>
                  </a:cubicBezTo>
                  <a:lnTo>
                    <a:pt x="66" y="66"/>
                  </a:lnTo>
                  <a:close/>
                  <a:moveTo>
                    <a:pt x="66" y="122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5" y="93"/>
                    <a:pt x="83" y="94"/>
                    <a:pt x="90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88" y="103"/>
                    <a:pt x="84" y="107"/>
                    <a:pt x="80" y="112"/>
                  </a:cubicBezTo>
                  <a:cubicBezTo>
                    <a:pt x="76" y="115"/>
                    <a:pt x="73" y="118"/>
                    <a:pt x="68" y="121"/>
                  </a:cubicBezTo>
                  <a:lnTo>
                    <a:pt x="66" y="122"/>
                  </a:lnTo>
                  <a:close/>
                  <a:moveTo>
                    <a:pt x="108" y="104"/>
                  </a:moveTo>
                  <a:cubicBezTo>
                    <a:pt x="107" y="105"/>
                    <a:pt x="107" y="105"/>
                    <a:pt x="106" y="106"/>
                  </a:cubicBezTo>
                  <a:cubicBezTo>
                    <a:pt x="101" y="112"/>
                    <a:pt x="94" y="116"/>
                    <a:pt x="87" y="119"/>
                  </a:cubicBezTo>
                  <a:cubicBezTo>
                    <a:pt x="85" y="120"/>
                    <a:pt x="82" y="121"/>
                    <a:pt x="80" y="121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9" y="119"/>
                    <a:pt x="79" y="119"/>
                    <a:pt x="79" y="119"/>
                  </a:cubicBezTo>
                  <a:cubicBezTo>
                    <a:pt x="85" y="113"/>
                    <a:pt x="91" y="106"/>
                    <a:pt x="95" y="98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101" y="99"/>
                    <a:pt x="104" y="100"/>
                    <a:pt x="107" y="102"/>
                  </a:cubicBezTo>
                  <a:cubicBezTo>
                    <a:pt x="109" y="103"/>
                    <a:pt x="109" y="103"/>
                    <a:pt x="109" y="103"/>
                  </a:cubicBezTo>
                  <a:lnTo>
                    <a:pt x="108" y="104"/>
                  </a:lnTo>
                  <a:close/>
                  <a:moveTo>
                    <a:pt x="123" y="68"/>
                  </a:moveTo>
                  <a:cubicBezTo>
                    <a:pt x="123" y="74"/>
                    <a:pt x="121" y="81"/>
                    <a:pt x="119" y="87"/>
                  </a:cubicBezTo>
                  <a:cubicBezTo>
                    <a:pt x="117" y="91"/>
                    <a:pt x="115" y="95"/>
                    <a:pt x="113" y="98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1" y="98"/>
                    <a:pt x="111" y="98"/>
                    <a:pt x="111" y="98"/>
                  </a:cubicBezTo>
                  <a:cubicBezTo>
                    <a:pt x="107" y="97"/>
                    <a:pt x="103" y="95"/>
                    <a:pt x="99" y="94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2" y="84"/>
                    <a:pt x="104" y="76"/>
                    <a:pt x="104" y="68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23" y="66"/>
                    <a:pt x="123" y="66"/>
                    <a:pt x="123" y="66"/>
                  </a:cubicBezTo>
                  <a:lnTo>
                    <a:pt x="123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7"/>
            <p:cNvSpPr>
              <a:spLocks noEditPoints="1"/>
            </p:cNvSpPr>
            <p:nvPr/>
          </p:nvSpPr>
          <p:spPr bwMode="auto">
            <a:xfrm>
              <a:off x="7053" y="1277"/>
              <a:ext cx="45" cy="45"/>
            </a:xfrm>
            <a:custGeom>
              <a:avLst/>
              <a:gdLst>
                <a:gd name="T0" fmla="*/ 10 w 19"/>
                <a:gd name="T1" fmla="*/ 19 h 19"/>
                <a:gd name="T2" fmla="*/ 19 w 19"/>
                <a:gd name="T3" fmla="*/ 9 h 19"/>
                <a:gd name="T4" fmla="*/ 10 w 19"/>
                <a:gd name="T5" fmla="*/ 0 h 19"/>
                <a:gd name="T6" fmla="*/ 0 w 19"/>
                <a:gd name="T7" fmla="*/ 9 h 19"/>
                <a:gd name="T8" fmla="*/ 10 w 19"/>
                <a:gd name="T9" fmla="*/ 19 h 19"/>
                <a:gd name="T10" fmla="*/ 10 w 19"/>
                <a:gd name="T11" fmla="*/ 4 h 19"/>
                <a:gd name="T12" fmla="*/ 15 w 19"/>
                <a:gd name="T13" fmla="*/ 9 h 19"/>
                <a:gd name="T14" fmla="*/ 10 w 19"/>
                <a:gd name="T15" fmla="*/ 14 h 19"/>
                <a:gd name="T16" fmla="*/ 4 w 19"/>
                <a:gd name="T17" fmla="*/ 9 h 19"/>
                <a:gd name="T18" fmla="*/ 10 w 19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lose/>
                  <a:moveTo>
                    <a:pt x="10" y="4"/>
                  </a:moveTo>
                  <a:cubicBezTo>
                    <a:pt x="12" y="4"/>
                    <a:pt x="15" y="7"/>
                    <a:pt x="15" y="9"/>
                  </a:cubicBezTo>
                  <a:cubicBezTo>
                    <a:pt x="15" y="12"/>
                    <a:pt x="12" y="14"/>
                    <a:pt x="10" y="14"/>
                  </a:cubicBezTo>
                  <a:cubicBezTo>
                    <a:pt x="7" y="14"/>
                    <a:pt x="4" y="12"/>
                    <a:pt x="4" y="9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8"/>
            <p:cNvSpPr>
              <a:spLocks noEditPoints="1"/>
            </p:cNvSpPr>
            <p:nvPr/>
          </p:nvSpPr>
          <p:spPr bwMode="auto">
            <a:xfrm>
              <a:off x="7240" y="1277"/>
              <a:ext cx="45" cy="45"/>
            </a:xfrm>
            <a:custGeom>
              <a:avLst/>
              <a:gdLst>
                <a:gd name="T0" fmla="*/ 9 w 19"/>
                <a:gd name="T1" fmla="*/ 19 h 19"/>
                <a:gd name="T2" fmla="*/ 19 w 19"/>
                <a:gd name="T3" fmla="*/ 9 h 19"/>
                <a:gd name="T4" fmla="*/ 9 w 19"/>
                <a:gd name="T5" fmla="*/ 0 h 19"/>
                <a:gd name="T6" fmla="*/ 0 w 19"/>
                <a:gd name="T7" fmla="*/ 9 h 19"/>
                <a:gd name="T8" fmla="*/ 9 w 19"/>
                <a:gd name="T9" fmla="*/ 19 h 19"/>
                <a:gd name="T10" fmla="*/ 9 w 19"/>
                <a:gd name="T11" fmla="*/ 4 h 19"/>
                <a:gd name="T12" fmla="*/ 15 w 19"/>
                <a:gd name="T13" fmla="*/ 9 h 19"/>
                <a:gd name="T14" fmla="*/ 9 w 19"/>
                <a:gd name="T15" fmla="*/ 14 h 19"/>
                <a:gd name="T16" fmla="*/ 4 w 19"/>
                <a:gd name="T17" fmla="*/ 9 h 19"/>
                <a:gd name="T18" fmla="*/ 9 w 19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9" y="19"/>
                  </a:move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lose/>
                  <a:moveTo>
                    <a:pt x="9" y="4"/>
                  </a:moveTo>
                  <a:cubicBezTo>
                    <a:pt x="12" y="4"/>
                    <a:pt x="15" y="7"/>
                    <a:pt x="15" y="9"/>
                  </a:cubicBezTo>
                  <a:cubicBezTo>
                    <a:pt x="15" y="12"/>
                    <a:pt x="12" y="14"/>
                    <a:pt x="9" y="14"/>
                  </a:cubicBezTo>
                  <a:cubicBezTo>
                    <a:pt x="7" y="14"/>
                    <a:pt x="4" y="12"/>
                    <a:pt x="4" y="9"/>
                  </a:cubicBezTo>
                  <a:cubicBezTo>
                    <a:pt x="4" y="7"/>
                    <a:pt x="7" y="4"/>
                    <a:pt x="9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9"/>
            <p:cNvSpPr>
              <a:spLocks noEditPoints="1"/>
            </p:cNvSpPr>
            <p:nvPr/>
          </p:nvSpPr>
          <p:spPr bwMode="auto">
            <a:xfrm>
              <a:off x="7017" y="1099"/>
              <a:ext cx="303" cy="303"/>
            </a:xfrm>
            <a:custGeom>
              <a:avLst/>
              <a:gdLst>
                <a:gd name="T0" fmla="*/ 114 w 128"/>
                <a:gd name="T1" fmla="*/ 64 h 128"/>
                <a:gd name="T2" fmla="*/ 113 w 128"/>
                <a:gd name="T3" fmla="*/ 26 h 128"/>
                <a:gd name="T4" fmla="*/ 92 w 128"/>
                <a:gd name="T5" fmla="*/ 17 h 128"/>
                <a:gd name="T6" fmla="*/ 86 w 128"/>
                <a:gd name="T7" fmla="*/ 0 h 128"/>
                <a:gd name="T8" fmla="*/ 36 w 128"/>
                <a:gd name="T9" fmla="*/ 6 h 128"/>
                <a:gd name="T10" fmla="*/ 35 w 128"/>
                <a:gd name="T11" fmla="*/ 17 h 128"/>
                <a:gd name="T12" fmla="*/ 15 w 128"/>
                <a:gd name="T13" fmla="*/ 26 h 128"/>
                <a:gd name="T14" fmla="*/ 14 w 128"/>
                <a:gd name="T15" fmla="*/ 64 h 128"/>
                <a:gd name="T16" fmla="*/ 0 w 128"/>
                <a:gd name="T17" fmla="*/ 70 h 128"/>
                <a:gd name="T18" fmla="*/ 2 w 128"/>
                <a:gd name="T19" fmla="*/ 105 h 128"/>
                <a:gd name="T20" fmla="*/ 11 w 128"/>
                <a:gd name="T21" fmla="*/ 115 h 128"/>
                <a:gd name="T22" fmla="*/ 38 w 128"/>
                <a:gd name="T23" fmla="*/ 115 h 128"/>
                <a:gd name="T24" fmla="*/ 90 w 128"/>
                <a:gd name="T25" fmla="*/ 105 h 128"/>
                <a:gd name="T26" fmla="*/ 103 w 128"/>
                <a:gd name="T27" fmla="*/ 128 h 128"/>
                <a:gd name="T28" fmla="*/ 117 w 128"/>
                <a:gd name="T29" fmla="*/ 105 h 128"/>
                <a:gd name="T30" fmla="*/ 128 w 128"/>
                <a:gd name="T31" fmla="*/ 103 h 128"/>
                <a:gd name="T32" fmla="*/ 122 w 128"/>
                <a:gd name="T33" fmla="*/ 64 h 128"/>
                <a:gd name="T34" fmla="*/ 88 w 128"/>
                <a:gd name="T35" fmla="*/ 5 h 128"/>
                <a:gd name="T36" fmla="*/ 86 w 128"/>
                <a:gd name="T37" fmla="*/ 15 h 128"/>
                <a:gd name="T38" fmla="*/ 40 w 128"/>
                <a:gd name="T39" fmla="*/ 16 h 128"/>
                <a:gd name="T40" fmla="*/ 18 w 128"/>
                <a:gd name="T41" fmla="*/ 29 h 128"/>
                <a:gd name="T42" fmla="*/ 38 w 128"/>
                <a:gd name="T43" fmla="*/ 21 h 128"/>
                <a:gd name="T44" fmla="*/ 109 w 128"/>
                <a:gd name="T45" fmla="*/ 29 h 128"/>
                <a:gd name="T46" fmla="*/ 110 w 128"/>
                <a:gd name="T47" fmla="*/ 64 h 128"/>
                <a:gd name="T48" fmla="*/ 18 w 128"/>
                <a:gd name="T49" fmla="*/ 29 h 128"/>
                <a:gd name="T50" fmla="*/ 25 w 128"/>
                <a:gd name="T51" fmla="*/ 123 h 128"/>
                <a:gd name="T52" fmla="*/ 16 w 128"/>
                <a:gd name="T53" fmla="*/ 105 h 128"/>
                <a:gd name="T54" fmla="*/ 33 w 128"/>
                <a:gd name="T55" fmla="*/ 115 h 128"/>
                <a:gd name="T56" fmla="*/ 103 w 128"/>
                <a:gd name="T57" fmla="*/ 123 h 128"/>
                <a:gd name="T58" fmla="*/ 95 w 128"/>
                <a:gd name="T59" fmla="*/ 105 h 128"/>
                <a:gd name="T60" fmla="*/ 112 w 128"/>
                <a:gd name="T61" fmla="*/ 115 h 128"/>
                <a:gd name="T62" fmla="*/ 5 w 128"/>
                <a:gd name="T63" fmla="*/ 101 h 128"/>
                <a:gd name="T64" fmla="*/ 123 w 128"/>
                <a:gd name="T65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8">
                  <a:moveTo>
                    <a:pt x="122" y="64"/>
                  </a:moveTo>
                  <a:cubicBezTo>
                    <a:pt x="114" y="64"/>
                    <a:pt x="114" y="64"/>
                    <a:pt x="114" y="64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27"/>
                    <a:pt x="114" y="26"/>
                    <a:pt x="113" y="26"/>
                  </a:cubicBezTo>
                  <a:cubicBezTo>
                    <a:pt x="107" y="22"/>
                    <a:pt x="100" y="19"/>
                    <a:pt x="93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0" y="0"/>
                    <a:pt x="8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6" y="3"/>
                    <a:pt x="36" y="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28" y="19"/>
                    <a:pt x="21" y="22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7"/>
                    <a:pt x="14" y="27"/>
                    <a:pt x="14" y="28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3" y="64"/>
                    <a:pt x="0" y="66"/>
                    <a:pt x="0" y="7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1" y="105"/>
                    <a:pt x="2" y="10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22"/>
                    <a:pt x="17" y="128"/>
                    <a:pt x="25" y="128"/>
                  </a:cubicBezTo>
                  <a:cubicBezTo>
                    <a:pt x="32" y="128"/>
                    <a:pt x="38" y="122"/>
                    <a:pt x="38" y="11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22"/>
                    <a:pt x="96" y="128"/>
                    <a:pt x="103" y="128"/>
                  </a:cubicBezTo>
                  <a:cubicBezTo>
                    <a:pt x="111" y="128"/>
                    <a:pt x="117" y="122"/>
                    <a:pt x="117" y="115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7" y="105"/>
                    <a:pt x="128" y="104"/>
                    <a:pt x="128" y="103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8" y="66"/>
                    <a:pt x="125" y="64"/>
                    <a:pt x="122" y="64"/>
                  </a:cubicBezTo>
                  <a:close/>
                  <a:moveTo>
                    <a:pt x="40" y="5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72" y="12"/>
                    <a:pt x="56" y="12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lnTo>
                    <a:pt x="40" y="5"/>
                  </a:lnTo>
                  <a:close/>
                  <a:moveTo>
                    <a:pt x="18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25" y="26"/>
                    <a:pt x="31" y="23"/>
                    <a:pt x="38" y="21"/>
                  </a:cubicBezTo>
                  <a:cubicBezTo>
                    <a:pt x="55" y="16"/>
                    <a:pt x="73" y="16"/>
                    <a:pt x="90" y="21"/>
                  </a:cubicBezTo>
                  <a:cubicBezTo>
                    <a:pt x="96" y="23"/>
                    <a:pt x="103" y="25"/>
                    <a:pt x="109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18" y="29"/>
                  </a:lnTo>
                  <a:close/>
                  <a:moveTo>
                    <a:pt x="33" y="115"/>
                  </a:moveTo>
                  <a:cubicBezTo>
                    <a:pt x="33" y="119"/>
                    <a:pt x="29" y="123"/>
                    <a:pt x="25" y="123"/>
                  </a:cubicBezTo>
                  <a:cubicBezTo>
                    <a:pt x="20" y="123"/>
                    <a:pt x="16" y="119"/>
                    <a:pt x="16" y="115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33" y="105"/>
                    <a:pt x="33" y="105"/>
                    <a:pt x="33" y="105"/>
                  </a:cubicBezTo>
                  <a:lnTo>
                    <a:pt x="33" y="115"/>
                  </a:lnTo>
                  <a:close/>
                  <a:moveTo>
                    <a:pt x="112" y="115"/>
                  </a:moveTo>
                  <a:cubicBezTo>
                    <a:pt x="112" y="119"/>
                    <a:pt x="108" y="123"/>
                    <a:pt x="103" y="123"/>
                  </a:cubicBezTo>
                  <a:cubicBezTo>
                    <a:pt x="99" y="123"/>
                    <a:pt x="95" y="119"/>
                    <a:pt x="95" y="11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112" y="105"/>
                    <a:pt x="112" y="105"/>
                    <a:pt x="112" y="105"/>
                  </a:cubicBezTo>
                  <a:lnTo>
                    <a:pt x="112" y="115"/>
                  </a:lnTo>
                  <a:close/>
                  <a:moveTo>
                    <a:pt x="123" y="101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123" y="68"/>
                    <a:pt x="123" y="68"/>
                    <a:pt x="123" y="68"/>
                  </a:cubicBezTo>
                  <a:lnTo>
                    <a:pt x="123" y="10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0"/>
            <p:cNvSpPr>
              <a:spLocks noEditPoints="1"/>
            </p:cNvSpPr>
            <p:nvPr/>
          </p:nvSpPr>
          <p:spPr bwMode="auto">
            <a:xfrm>
              <a:off x="6447" y="1260"/>
              <a:ext cx="45" cy="48"/>
            </a:xfrm>
            <a:custGeom>
              <a:avLst/>
              <a:gdLst>
                <a:gd name="T0" fmla="*/ 10 w 19"/>
                <a:gd name="T1" fmla="*/ 20 h 20"/>
                <a:gd name="T2" fmla="*/ 19 w 19"/>
                <a:gd name="T3" fmla="*/ 10 h 20"/>
                <a:gd name="T4" fmla="*/ 10 w 19"/>
                <a:gd name="T5" fmla="*/ 0 h 20"/>
                <a:gd name="T6" fmla="*/ 0 w 19"/>
                <a:gd name="T7" fmla="*/ 10 h 20"/>
                <a:gd name="T8" fmla="*/ 10 w 19"/>
                <a:gd name="T9" fmla="*/ 20 h 20"/>
                <a:gd name="T10" fmla="*/ 10 w 19"/>
                <a:gd name="T11" fmla="*/ 5 h 20"/>
                <a:gd name="T12" fmla="*/ 15 w 19"/>
                <a:gd name="T13" fmla="*/ 10 h 20"/>
                <a:gd name="T14" fmla="*/ 10 w 19"/>
                <a:gd name="T15" fmla="*/ 15 h 20"/>
                <a:gd name="T16" fmla="*/ 4 w 19"/>
                <a:gd name="T17" fmla="*/ 10 h 20"/>
                <a:gd name="T18" fmla="*/ 10 w 19"/>
                <a:gd name="T1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0">
                  <a:moveTo>
                    <a:pt x="10" y="20"/>
                  </a:move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lose/>
                  <a:moveTo>
                    <a:pt x="10" y="5"/>
                  </a:moveTo>
                  <a:cubicBezTo>
                    <a:pt x="12" y="5"/>
                    <a:pt x="15" y="7"/>
                    <a:pt x="15" y="10"/>
                  </a:cubicBezTo>
                  <a:cubicBezTo>
                    <a:pt x="15" y="13"/>
                    <a:pt x="12" y="15"/>
                    <a:pt x="10" y="15"/>
                  </a:cubicBezTo>
                  <a:cubicBezTo>
                    <a:pt x="7" y="15"/>
                    <a:pt x="4" y="13"/>
                    <a:pt x="4" y="10"/>
                  </a:cubicBezTo>
                  <a:cubicBezTo>
                    <a:pt x="4" y="7"/>
                    <a:pt x="7" y="5"/>
                    <a:pt x="10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1"/>
            <p:cNvSpPr>
              <a:spLocks noEditPoints="1"/>
            </p:cNvSpPr>
            <p:nvPr/>
          </p:nvSpPr>
          <p:spPr bwMode="auto">
            <a:xfrm>
              <a:off x="6634" y="1260"/>
              <a:ext cx="45" cy="48"/>
            </a:xfrm>
            <a:custGeom>
              <a:avLst/>
              <a:gdLst>
                <a:gd name="T0" fmla="*/ 9 w 19"/>
                <a:gd name="T1" fmla="*/ 20 h 20"/>
                <a:gd name="T2" fmla="*/ 19 w 19"/>
                <a:gd name="T3" fmla="*/ 10 h 20"/>
                <a:gd name="T4" fmla="*/ 9 w 19"/>
                <a:gd name="T5" fmla="*/ 0 h 20"/>
                <a:gd name="T6" fmla="*/ 0 w 19"/>
                <a:gd name="T7" fmla="*/ 10 h 20"/>
                <a:gd name="T8" fmla="*/ 9 w 19"/>
                <a:gd name="T9" fmla="*/ 20 h 20"/>
                <a:gd name="T10" fmla="*/ 9 w 19"/>
                <a:gd name="T11" fmla="*/ 5 h 20"/>
                <a:gd name="T12" fmla="*/ 15 w 19"/>
                <a:gd name="T13" fmla="*/ 10 h 20"/>
                <a:gd name="T14" fmla="*/ 9 w 19"/>
                <a:gd name="T15" fmla="*/ 15 h 20"/>
                <a:gd name="T16" fmla="*/ 4 w 19"/>
                <a:gd name="T17" fmla="*/ 10 h 20"/>
                <a:gd name="T18" fmla="*/ 9 w 19"/>
                <a:gd name="T1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0">
                  <a:moveTo>
                    <a:pt x="9" y="20"/>
                  </a:move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lose/>
                  <a:moveTo>
                    <a:pt x="9" y="5"/>
                  </a:moveTo>
                  <a:cubicBezTo>
                    <a:pt x="12" y="5"/>
                    <a:pt x="15" y="7"/>
                    <a:pt x="15" y="10"/>
                  </a:cubicBezTo>
                  <a:cubicBezTo>
                    <a:pt x="15" y="13"/>
                    <a:pt x="12" y="15"/>
                    <a:pt x="9" y="15"/>
                  </a:cubicBezTo>
                  <a:cubicBezTo>
                    <a:pt x="7" y="15"/>
                    <a:pt x="4" y="13"/>
                    <a:pt x="4" y="10"/>
                  </a:cubicBezTo>
                  <a:cubicBezTo>
                    <a:pt x="4" y="7"/>
                    <a:pt x="7" y="5"/>
                    <a:pt x="9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2"/>
            <p:cNvSpPr>
              <a:spLocks noEditPoints="1"/>
            </p:cNvSpPr>
            <p:nvPr/>
          </p:nvSpPr>
          <p:spPr bwMode="auto">
            <a:xfrm>
              <a:off x="6412" y="1114"/>
              <a:ext cx="303" cy="274"/>
            </a:xfrm>
            <a:custGeom>
              <a:avLst/>
              <a:gdLst>
                <a:gd name="T0" fmla="*/ 122 w 128"/>
                <a:gd name="T1" fmla="*/ 51 h 116"/>
                <a:gd name="T2" fmla="*/ 114 w 128"/>
                <a:gd name="T3" fmla="*/ 51 h 116"/>
                <a:gd name="T4" fmla="*/ 114 w 128"/>
                <a:gd name="T5" fmla="*/ 16 h 116"/>
                <a:gd name="T6" fmla="*/ 113 w 128"/>
                <a:gd name="T7" fmla="*/ 14 h 116"/>
                <a:gd name="T8" fmla="*/ 64 w 128"/>
                <a:gd name="T9" fmla="*/ 0 h 116"/>
                <a:gd name="T10" fmla="*/ 15 w 128"/>
                <a:gd name="T11" fmla="*/ 14 h 116"/>
                <a:gd name="T12" fmla="*/ 15 w 128"/>
                <a:gd name="T13" fmla="*/ 14 h 116"/>
                <a:gd name="T14" fmla="*/ 14 w 128"/>
                <a:gd name="T15" fmla="*/ 16 h 116"/>
                <a:gd name="T16" fmla="*/ 14 w 128"/>
                <a:gd name="T17" fmla="*/ 51 h 116"/>
                <a:gd name="T18" fmla="*/ 6 w 128"/>
                <a:gd name="T19" fmla="*/ 51 h 116"/>
                <a:gd name="T20" fmla="*/ 0 w 128"/>
                <a:gd name="T21" fmla="*/ 57 h 116"/>
                <a:gd name="T22" fmla="*/ 0 w 128"/>
                <a:gd name="T23" fmla="*/ 91 h 116"/>
                <a:gd name="T24" fmla="*/ 2 w 128"/>
                <a:gd name="T25" fmla="*/ 93 h 116"/>
                <a:gd name="T26" fmla="*/ 11 w 128"/>
                <a:gd name="T27" fmla="*/ 93 h 116"/>
                <a:gd name="T28" fmla="*/ 11 w 128"/>
                <a:gd name="T29" fmla="*/ 102 h 116"/>
                <a:gd name="T30" fmla="*/ 25 w 128"/>
                <a:gd name="T31" fmla="*/ 116 h 116"/>
                <a:gd name="T32" fmla="*/ 38 w 128"/>
                <a:gd name="T33" fmla="*/ 102 h 116"/>
                <a:gd name="T34" fmla="*/ 38 w 128"/>
                <a:gd name="T35" fmla="*/ 93 h 116"/>
                <a:gd name="T36" fmla="*/ 90 w 128"/>
                <a:gd name="T37" fmla="*/ 93 h 116"/>
                <a:gd name="T38" fmla="*/ 90 w 128"/>
                <a:gd name="T39" fmla="*/ 102 h 116"/>
                <a:gd name="T40" fmla="*/ 103 w 128"/>
                <a:gd name="T41" fmla="*/ 116 h 116"/>
                <a:gd name="T42" fmla="*/ 117 w 128"/>
                <a:gd name="T43" fmla="*/ 102 h 116"/>
                <a:gd name="T44" fmla="*/ 117 w 128"/>
                <a:gd name="T45" fmla="*/ 93 h 116"/>
                <a:gd name="T46" fmla="*/ 126 w 128"/>
                <a:gd name="T47" fmla="*/ 93 h 116"/>
                <a:gd name="T48" fmla="*/ 128 w 128"/>
                <a:gd name="T49" fmla="*/ 91 h 116"/>
                <a:gd name="T50" fmla="*/ 128 w 128"/>
                <a:gd name="T51" fmla="*/ 57 h 116"/>
                <a:gd name="T52" fmla="*/ 122 w 128"/>
                <a:gd name="T53" fmla="*/ 51 h 116"/>
                <a:gd name="T54" fmla="*/ 18 w 128"/>
                <a:gd name="T55" fmla="*/ 17 h 116"/>
                <a:gd name="T56" fmla="*/ 19 w 128"/>
                <a:gd name="T57" fmla="*/ 17 h 116"/>
                <a:gd name="T58" fmla="*/ 38 w 128"/>
                <a:gd name="T59" fmla="*/ 9 h 116"/>
                <a:gd name="T60" fmla="*/ 90 w 128"/>
                <a:gd name="T61" fmla="*/ 8 h 116"/>
                <a:gd name="T62" fmla="*/ 109 w 128"/>
                <a:gd name="T63" fmla="*/ 17 h 116"/>
                <a:gd name="T64" fmla="*/ 110 w 128"/>
                <a:gd name="T65" fmla="*/ 17 h 116"/>
                <a:gd name="T66" fmla="*/ 110 w 128"/>
                <a:gd name="T67" fmla="*/ 51 h 116"/>
                <a:gd name="T68" fmla="*/ 18 w 128"/>
                <a:gd name="T69" fmla="*/ 51 h 116"/>
                <a:gd name="T70" fmla="*/ 18 w 128"/>
                <a:gd name="T71" fmla="*/ 17 h 116"/>
                <a:gd name="T72" fmla="*/ 33 w 128"/>
                <a:gd name="T73" fmla="*/ 102 h 116"/>
                <a:gd name="T74" fmla="*/ 25 w 128"/>
                <a:gd name="T75" fmla="*/ 111 h 116"/>
                <a:gd name="T76" fmla="*/ 16 w 128"/>
                <a:gd name="T77" fmla="*/ 102 h 116"/>
                <a:gd name="T78" fmla="*/ 16 w 128"/>
                <a:gd name="T79" fmla="*/ 93 h 116"/>
                <a:gd name="T80" fmla="*/ 33 w 128"/>
                <a:gd name="T81" fmla="*/ 93 h 116"/>
                <a:gd name="T82" fmla="*/ 33 w 128"/>
                <a:gd name="T83" fmla="*/ 102 h 116"/>
                <a:gd name="T84" fmla="*/ 112 w 128"/>
                <a:gd name="T85" fmla="*/ 102 h 116"/>
                <a:gd name="T86" fmla="*/ 103 w 128"/>
                <a:gd name="T87" fmla="*/ 111 h 116"/>
                <a:gd name="T88" fmla="*/ 95 w 128"/>
                <a:gd name="T89" fmla="*/ 102 h 116"/>
                <a:gd name="T90" fmla="*/ 95 w 128"/>
                <a:gd name="T91" fmla="*/ 93 h 116"/>
                <a:gd name="T92" fmla="*/ 112 w 128"/>
                <a:gd name="T93" fmla="*/ 93 h 116"/>
                <a:gd name="T94" fmla="*/ 112 w 128"/>
                <a:gd name="T95" fmla="*/ 102 h 116"/>
                <a:gd name="T96" fmla="*/ 123 w 128"/>
                <a:gd name="T97" fmla="*/ 88 h 116"/>
                <a:gd name="T98" fmla="*/ 5 w 128"/>
                <a:gd name="T99" fmla="*/ 88 h 116"/>
                <a:gd name="T100" fmla="*/ 5 w 128"/>
                <a:gd name="T101" fmla="*/ 56 h 116"/>
                <a:gd name="T102" fmla="*/ 123 w 128"/>
                <a:gd name="T103" fmla="*/ 56 h 116"/>
                <a:gd name="T104" fmla="*/ 123 w 128"/>
                <a:gd name="T105" fmla="*/ 8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16">
                  <a:moveTo>
                    <a:pt x="122" y="51"/>
                  </a:moveTo>
                  <a:cubicBezTo>
                    <a:pt x="114" y="51"/>
                    <a:pt x="114" y="51"/>
                    <a:pt x="114" y="51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5"/>
                    <a:pt x="114" y="14"/>
                    <a:pt x="113" y="14"/>
                  </a:cubicBezTo>
                  <a:cubicBezTo>
                    <a:pt x="98" y="5"/>
                    <a:pt x="81" y="0"/>
                    <a:pt x="64" y="0"/>
                  </a:cubicBezTo>
                  <a:cubicBezTo>
                    <a:pt x="47" y="0"/>
                    <a:pt x="30" y="5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4"/>
                    <a:pt x="0" y="5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1" y="93"/>
                    <a:pt x="2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1" y="110"/>
                    <a:pt x="17" y="116"/>
                    <a:pt x="25" y="116"/>
                  </a:cubicBezTo>
                  <a:cubicBezTo>
                    <a:pt x="32" y="116"/>
                    <a:pt x="38" y="110"/>
                    <a:pt x="38" y="102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90" y="102"/>
                    <a:pt x="90" y="102"/>
                    <a:pt x="90" y="102"/>
                  </a:cubicBezTo>
                  <a:cubicBezTo>
                    <a:pt x="90" y="110"/>
                    <a:pt x="96" y="116"/>
                    <a:pt x="103" y="116"/>
                  </a:cubicBezTo>
                  <a:cubicBezTo>
                    <a:pt x="111" y="116"/>
                    <a:pt x="117" y="110"/>
                    <a:pt x="117" y="102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3"/>
                    <a:pt x="128" y="92"/>
                    <a:pt x="128" y="91"/>
                  </a:cubicBezTo>
                  <a:cubicBezTo>
                    <a:pt x="128" y="57"/>
                    <a:pt x="128" y="57"/>
                    <a:pt x="128" y="57"/>
                  </a:cubicBezTo>
                  <a:cubicBezTo>
                    <a:pt x="128" y="54"/>
                    <a:pt x="125" y="51"/>
                    <a:pt x="122" y="51"/>
                  </a:cubicBezTo>
                  <a:close/>
                  <a:moveTo>
                    <a:pt x="18" y="17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25" y="13"/>
                    <a:pt x="31" y="10"/>
                    <a:pt x="38" y="9"/>
                  </a:cubicBezTo>
                  <a:cubicBezTo>
                    <a:pt x="55" y="4"/>
                    <a:pt x="73" y="4"/>
                    <a:pt x="90" y="8"/>
                  </a:cubicBezTo>
                  <a:cubicBezTo>
                    <a:pt x="96" y="10"/>
                    <a:pt x="103" y="13"/>
                    <a:pt x="109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8" y="51"/>
                    <a:pt x="18" y="51"/>
                    <a:pt x="18" y="51"/>
                  </a:cubicBezTo>
                  <a:lnTo>
                    <a:pt x="18" y="17"/>
                  </a:lnTo>
                  <a:close/>
                  <a:moveTo>
                    <a:pt x="33" y="102"/>
                  </a:moveTo>
                  <a:cubicBezTo>
                    <a:pt x="33" y="107"/>
                    <a:pt x="29" y="111"/>
                    <a:pt x="25" y="111"/>
                  </a:cubicBezTo>
                  <a:cubicBezTo>
                    <a:pt x="20" y="111"/>
                    <a:pt x="16" y="107"/>
                    <a:pt x="16" y="102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33" y="93"/>
                    <a:pt x="33" y="93"/>
                    <a:pt x="33" y="93"/>
                  </a:cubicBezTo>
                  <a:lnTo>
                    <a:pt x="33" y="102"/>
                  </a:lnTo>
                  <a:close/>
                  <a:moveTo>
                    <a:pt x="112" y="102"/>
                  </a:moveTo>
                  <a:cubicBezTo>
                    <a:pt x="112" y="107"/>
                    <a:pt x="108" y="111"/>
                    <a:pt x="103" y="111"/>
                  </a:cubicBezTo>
                  <a:cubicBezTo>
                    <a:pt x="99" y="111"/>
                    <a:pt x="95" y="107"/>
                    <a:pt x="95" y="102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12" y="93"/>
                    <a:pt x="112" y="93"/>
                    <a:pt x="112" y="93"/>
                  </a:cubicBezTo>
                  <a:lnTo>
                    <a:pt x="112" y="102"/>
                  </a:lnTo>
                  <a:close/>
                  <a:moveTo>
                    <a:pt x="123" y="88"/>
                  </a:moveTo>
                  <a:cubicBezTo>
                    <a:pt x="5" y="88"/>
                    <a:pt x="5" y="88"/>
                    <a:pt x="5" y="88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123" y="56"/>
                    <a:pt x="123" y="56"/>
                    <a:pt x="123" y="56"/>
                  </a:cubicBezTo>
                  <a:lnTo>
                    <a:pt x="123" y="8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3"/>
            <p:cNvSpPr>
              <a:spLocks noEditPoints="1"/>
            </p:cNvSpPr>
            <p:nvPr/>
          </p:nvSpPr>
          <p:spPr bwMode="auto">
            <a:xfrm>
              <a:off x="5840" y="1099"/>
              <a:ext cx="236" cy="303"/>
            </a:xfrm>
            <a:custGeom>
              <a:avLst/>
              <a:gdLst>
                <a:gd name="T0" fmla="*/ 94 w 100"/>
                <a:gd name="T1" fmla="*/ 0 h 128"/>
                <a:gd name="T2" fmla="*/ 6 w 100"/>
                <a:gd name="T3" fmla="*/ 0 h 128"/>
                <a:gd name="T4" fmla="*/ 0 w 100"/>
                <a:gd name="T5" fmla="*/ 6 h 128"/>
                <a:gd name="T6" fmla="*/ 0 w 100"/>
                <a:gd name="T7" fmla="*/ 111 h 128"/>
                <a:gd name="T8" fmla="*/ 2 w 100"/>
                <a:gd name="T9" fmla="*/ 113 h 128"/>
                <a:gd name="T10" fmla="*/ 11 w 100"/>
                <a:gd name="T11" fmla="*/ 113 h 128"/>
                <a:gd name="T12" fmla="*/ 11 w 100"/>
                <a:gd name="T13" fmla="*/ 118 h 128"/>
                <a:gd name="T14" fmla="*/ 20 w 100"/>
                <a:gd name="T15" fmla="*/ 128 h 128"/>
                <a:gd name="T16" fmla="*/ 30 w 100"/>
                <a:gd name="T17" fmla="*/ 118 h 128"/>
                <a:gd name="T18" fmla="*/ 30 w 100"/>
                <a:gd name="T19" fmla="*/ 113 h 128"/>
                <a:gd name="T20" fmla="*/ 70 w 100"/>
                <a:gd name="T21" fmla="*/ 113 h 128"/>
                <a:gd name="T22" fmla="*/ 70 w 100"/>
                <a:gd name="T23" fmla="*/ 118 h 128"/>
                <a:gd name="T24" fmla="*/ 80 w 100"/>
                <a:gd name="T25" fmla="*/ 128 h 128"/>
                <a:gd name="T26" fmla="*/ 89 w 100"/>
                <a:gd name="T27" fmla="*/ 118 h 128"/>
                <a:gd name="T28" fmla="*/ 89 w 100"/>
                <a:gd name="T29" fmla="*/ 113 h 128"/>
                <a:gd name="T30" fmla="*/ 98 w 100"/>
                <a:gd name="T31" fmla="*/ 113 h 128"/>
                <a:gd name="T32" fmla="*/ 100 w 100"/>
                <a:gd name="T33" fmla="*/ 111 h 128"/>
                <a:gd name="T34" fmla="*/ 100 w 100"/>
                <a:gd name="T35" fmla="*/ 6 h 128"/>
                <a:gd name="T36" fmla="*/ 94 w 100"/>
                <a:gd name="T37" fmla="*/ 0 h 128"/>
                <a:gd name="T38" fmla="*/ 4 w 100"/>
                <a:gd name="T39" fmla="*/ 27 h 128"/>
                <a:gd name="T40" fmla="*/ 48 w 100"/>
                <a:gd name="T41" fmla="*/ 27 h 128"/>
                <a:gd name="T42" fmla="*/ 48 w 100"/>
                <a:gd name="T43" fmla="*/ 72 h 128"/>
                <a:gd name="T44" fmla="*/ 4 w 100"/>
                <a:gd name="T45" fmla="*/ 72 h 128"/>
                <a:gd name="T46" fmla="*/ 4 w 100"/>
                <a:gd name="T47" fmla="*/ 27 h 128"/>
                <a:gd name="T48" fmla="*/ 25 w 100"/>
                <a:gd name="T49" fmla="*/ 118 h 128"/>
                <a:gd name="T50" fmla="*/ 20 w 100"/>
                <a:gd name="T51" fmla="*/ 123 h 128"/>
                <a:gd name="T52" fmla="*/ 15 w 100"/>
                <a:gd name="T53" fmla="*/ 118 h 128"/>
                <a:gd name="T54" fmla="*/ 15 w 100"/>
                <a:gd name="T55" fmla="*/ 113 h 128"/>
                <a:gd name="T56" fmla="*/ 25 w 100"/>
                <a:gd name="T57" fmla="*/ 113 h 128"/>
                <a:gd name="T58" fmla="*/ 25 w 100"/>
                <a:gd name="T59" fmla="*/ 118 h 128"/>
                <a:gd name="T60" fmla="*/ 85 w 100"/>
                <a:gd name="T61" fmla="*/ 118 h 128"/>
                <a:gd name="T62" fmla="*/ 80 w 100"/>
                <a:gd name="T63" fmla="*/ 123 h 128"/>
                <a:gd name="T64" fmla="*/ 75 w 100"/>
                <a:gd name="T65" fmla="*/ 118 h 128"/>
                <a:gd name="T66" fmla="*/ 75 w 100"/>
                <a:gd name="T67" fmla="*/ 113 h 128"/>
                <a:gd name="T68" fmla="*/ 85 w 100"/>
                <a:gd name="T69" fmla="*/ 113 h 128"/>
                <a:gd name="T70" fmla="*/ 85 w 100"/>
                <a:gd name="T71" fmla="*/ 118 h 128"/>
                <a:gd name="T72" fmla="*/ 96 w 100"/>
                <a:gd name="T73" fmla="*/ 109 h 128"/>
                <a:gd name="T74" fmla="*/ 4 w 100"/>
                <a:gd name="T75" fmla="*/ 109 h 128"/>
                <a:gd name="T76" fmla="*/ 4 w 100"/>
                <a:gd name="T77" fmla="*/ 76 h 128"/>
                <a:gd name="T78" fmla="*/ 96 w 100"/>
                <a:gd name="T79" fmla="*/ 76 h 128"/>
                <a:gd name="T80" fmla="*/ 96 w 100"/>
                <a:gd name="T81" fmla="*/ 109 h 128"/>
                <a:gd name="T82" fmla="*/ 96 w 100"/>
                <a:gd name="T83" fmla="*/ 72 h 128"/>
                <a:gd name="T84" fmla="*/ 52 w 100"/>
                <a:gd name="T85" fmla="*/ 72 h 128"/>
                <a:gd name="T86" fmla="*/ 52 w 100"/>
                <a:gd name="T87" fmla="*/ 27 h 128"/>
                <a:gd name="T88" fmla="*/ 96 w 100"/>
                <a:gd name="T89" fmla="*/ 27 h 128"/>
                <a:gd name="T90" fmla="*/ 96 w 100"/>
                <a:gd name="T91" fmla="*/ 72 h 128"/>
                <a:gd name="T92" fmla="*/ 96 w 100"/>
                <a:gd name="T93" fmla="*/ 22 h 128"/>
                <a:gd name="T94" fmla="*/ 4 w 100"/>
                <a:gd name="T95" fmla="*/ 22 h 128"/>
                <a:gd name="T96" fmla="*/ 4 w 100"/>
                <a:gd name="T97" fmla="*/ 5 h 128"/>
                <a:gd name="T98" fmla="*/ 96 w 100"/>
                <a:gd name="T99" fmla="*/ 5 h 128"/>
                <a:gd name="T100" fmla="*/ 96 w 100"/>
                <a:gd name="T101" fmla="*/ 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" h="128">
                  <a:moveTo>
                    <a:pt x="9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11" y="124"/>
                    <a:pt x="15" y="128"/>
                    <a:pt x="20" y="128"/>
                  </a:cubicBezTo>
                  <a:cubicBezTo>
                    <a:pt x="26" y="128"/>
                    <a:pt x="30" y="124"/>
                    <a:pt x="30" y="118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0" y="124"/>
                    <a:pt x="74" y="128"/>
                    <a:pt x="80" y="128"/>
                  </a:cubicBezTo>
                  <a:cubicBezTo>
                    <a:pt x="85" y="128"/>
                    <a:pt x="89" y="124"/>
                    <a:pt x="89" y="118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9" y="113"/>
                    <a:pt x="100" y="112"/>
                    <a:pt x="100" y="111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3"/>
                    <a:pt x="98" y="0"/>
                    <a:pt x="94" y="0"/>
                  </a:cubicBezTo>
                  <a:close/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" y="72"/>
                    <a:pt x="4" y="72"/>
                    <a:pt x="4" y="72"/>
                  </a:cubicBezTo>
                  <a:lnTo>
                    <a:pt x="4" y="27"/>
                  </a:lnTo>
                  <a:close/>
                  <a:moveTo>
                    <a:pt x="25" y="118"/>
                  </a:moveTo>
                  <a:cubicBezTo>
                    <a:pt x="25" y="121"/>
                    <a:pt x="23" y="123"/>
                    <a:pt x="20" y="123"/>
                  </a:cubicBezTo>
                  <a:cubicBezTo>
                    <a:pt x="18" y="123"/>
                    <a:pt x="15" y="121"/>
                    <a:pt x="15" y="118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25" y="113"/>
                    <a:pt x="25" y="113"/>
                    <a:pt x="25" y="113"/>
                  </a:cubicBezTo>
                  <a:lnTo>
                    <a:pt x="25" y="118"/>
                  </a:lnTo>
                  <a:close/>
                  <a:moveTo>
                    <a:pt x="85" y="118"/>
                  </a:moveTo>
                  <a:cubicBezTo>
                    <a:pt x="85" y="121"/>
                    <a:pt x="82" y="123"/>
                    <a:pt x="80" y="123"/>
                  </a:cubicBezTo>
                  <a:cubicBezTo>
                    <a:pt x="77" y="123"/>
                    <a:pt x="75" y="121"/>
                    <a:pt x="75" y="118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85" y="113"/>
                    <a:pt x="85" y="113"/>
                    <a:pt x="85" y="113"/>
                  </a:cubicBezTo>
                  <a:lnTo>
                    <a:pt x="85" y="118"/>
                  </a:lnTo>
                  <a:close/>
                  <a:moveTo>
                    <a:pt x="96" y="109"/>
                  </a:moveTo>
                  <a:cubicBezTo>
                    <a:pt x="4" y="109"/>
                    <a:pt x="4" y="109"/>
                    <a:pt x="4" y="109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96" y="76"/>
                    <a:pt x="96" y="76"/>
                    <a:pt x="96" y="76"/>
                  </a:cubicBezTo>
                  <a:lnTo>
                    <a:pt x="96" y="109"/>
                  </a:lnTo>
                  <a:close/>
                  <a:moveTo>
                    <a:pt x="96" y="72"/>
                  </a:moveTo>
                  <a:cubicBezTo>
                    <a:pt x="52" y="72"/>
                    <a:pt x="52" y="72"/>
                    <a:pt x="52" y="72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96" y="27"/>
                    <a:pt x="96" y="27"/>
                    <a:pt x="96" y="27"/>
                  </a:cubicBezTo>
                  <a:lnTo>
                    <a:pt x="96" y="72"/>
                  </a:lnTo>
                  <a:close/>
                  <a:moveTo>
                    <a:pt x="96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96" y="5"/>
                    <a:pt x="96" y="5"/>
                    <a:pt x="96" y="5"/>
                  </a:cubicBezTo>
                  <a:lnTo>
                    <a:pt x="96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5908" y="1125"/>
              <a:ext cx="99" cy="12"/>
            </a:xfrm>
            <a:custGeom>
              <a:avLst/>
              <a:gdLst>
                <a:gd name="T0" fmla="*/ 2 w 42"/>
                <a:gd name="T1" fmla="*/ 5 h 5"/>
                <a:gd name="T2" fmla="*/ 40 w 42"/>
                <a:gd name="T3" fmla="*/ 5 h 5"/>
                <a:gd name="T4" fmla="*/ 42 w 42"/>
                <a:gd name="T5" fmla="*/ 2 h 5"/>
                <a:gd name="T6" fmla="*/ 40 w 42"/>
                <a:gd name="T7" fmla="*/ 0 h 5"/>
                <a:gd name="T8" fmla="*/ 2 w 42"/>
                <a:gd name="T9" fmla="*/ 0 h 5"/>
                <a:gd name="T10" fmla="*/ 0 w 42"/>
                <a:gd name="T11" fmla="*/ 2 h 5"/>
                <a:gd name="T12" fmla="*/ 2 w 4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">
                  <a:moveTo>
                    <a:pt x="2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4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5"/>
            <p:cNvSpPr>
              <a:spLocks noEditPoints="1"/>
            </p:cNvSpPr>
            <p:nvPr/>
          </p:nvSpPr>
          <p:spPr bwMode="auto">
            <a:xfrm>
              <a:off x="5873" y="1296"/>
              <a:ext cx="47" cy="45"/>
            </a:xfrm>
            <a:custGeom>
              <a:avLst/>
              <a:gdLst>
                <a:gd name="T0" fmla="*/ 10 w 20"/>
                <a:gd name="T1" fmla="*/ 19 h 19"/>
                <a:gd name="T2" fmla="*/ 20 w 20"/>
                <a:gd name="T3" fmla="*/ 9 h 19"/>
                <a:gd name="T4" fmla="*/ 10 w 20"/>
                <a:gd name="T5" fmla="*/ 0 h 19"/>
                <a:gd name="T6" fmla="*/ 0 w 20"/>
                <a:gd name="T7" fmla="*/ 9 h 19"/>
                <a:gd name="T8" fmla="*/ 10 w 20"/>
                <a:gd name="T9" fmla="*/ 19 h 19"/>
                <a:gd name="T10" fmla="*/ 10 w 20"/>
                <a:gd name="T11" fmla="*/ 4 h 19"/>
                <a:gd name="T12" fmla="*/ 15 w 20"/>
                <a:gd name="T13" fmla="*/ 9 h 19"/>
                <a:gd name="T14" fmla="*/ 10 w 20"/>
                <a:gd name="T15" fmla="*/ 14 h 19"/>
                <a:gd name="T16" fmla="*/ 5 w 20"/>
                <a:gd name="T17" fmla="*/ 9 h 19"/>
                <a:gd name="T18" fmla="*/ 10 w 20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9">
                  <a:moveTo>
                    <a:pt x="10" y="19"/>
                  </a:moveTo>
                  <a:cubicBezTo>
                    <a:pt x="15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4"/>
                  </a:moveTo>
                  <a:cubicBezTo>
                    <a:pt x="13" y="4"/>
                    <a:pt x="15" y="7"/>
                    <a:pt x="15" y="9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7" y="14"/>
                    <a:pt x="5" y="12"/>
                    <a:pt x="5" y="9"/>
                  </a:cubicBezTo>
                  <a:cubicBezTo>
                    <a:pt x="5" y="7"/>
                    <a:pt x="7" y="4"/>
                    <a:pt x="10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6"/>
            <p:cNvSpPr>
              <a:spLocks noEditPoints="1"/>
            </p:cNvSpPr>
            <p:nvPr/>
          </p:nvSpPr>
          <p:spPr bwMode="auto">
            <a:xfrm>
              <a:off x="5996" y="1296"/>
              <a:ext cx="47" cy="45"/>
            </a:xfrm>
            <a:custGeom>
              <a:avLst/>
              <a:gdLst>
                <a:gd name="T0" fmla="*/ 10 w 20"/>
                <a:gd name="T1" fmla="*/ 19 h 19"/>
                <a:gd name="T2" fmla="*/ 20 w 20"/>
                <a:gd name="T3" fmla="*/ 9 h 19"/>
                <a:gd name="T4" fmla="*/ 10 w 20"/>
                <a:gd name="T5" fmla="*/ 0 h 19"/>
                <a:gd name="T6" fmla="*/ 0 w 20"/>
                <a:gd name="T7" fmla="*/ 9 h 19"/>
                <a:gd name="T8" fmla="*/ 10 w 20"/>
                <a:gd name="T9" fmla="*/ 19 h 19"/>
                <a:gd name="T10" fmla="*/ 10 w 20"/>
                <a:gd name="T11" fmla="*/ 4 h 19"/>
                <a:gd name="T12" fmla="*/ 15 w 20"/>
                <a:gd name="T13" fmla="*/ 9 h 19"/>
                <a:gd name="T14" fmla="*/ 10 w 20"/>
                <a:gd name="T15" fmla="*/ 14 h 19"/>
                <a:gd name="T16" fmla="*/ 5 w 20"/>
                <a:gd name="T17" fmla="*/ 9 h 19"/>
                <a:gd name="T18" fmla="*/ 10 w 20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9">
                  <a:moveTo>
                    <a:pt x="10" y="19"/>
                  </a:moveTo>
                  <a:cubicBezTo>
                    <a:pt x="15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4"/>
                  </a:moveTo>
                  <a:cubicBezTo>
                    <a:pt x="13" y="4"/>
                    <a:pt x="15" y="7"/>
                    <a:pt x="15" y="9"/>
                  </a:cubicBezTo>
                  <a:cubicBezTo>
                    <a:pt x="15" y="12"/>
                    <a:pt x="13" y="14"/>
                    <a:pt x="10" y="14"/>
                  </a:cubicBezTo>
                  <a:cubicBezTo>
                    <a:pt x="7" y="14"/>
                    <a:pt x="5" y="12"/>
                    <a:pt x="5" y="9"/>
                  </a:cubicBezTo>
                  <a:cubicBezTo>
                    <a:pt x="5" y="7"/>
                    <a:pt x="7" y="4"/>
                    <a:pt x="10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7"/>
            <p:cNvSpPr>
              <a:spLocks noEditPoints="1"/>
            </p:cNvSpPr>
            <p:nvPr/>
          </p:nvSpPr>
          <p:spPr bwMode="auto">
            <a:xfrm>
              <a:off x="5229" y="1099"/>
              <a:ext cx="246" cy="303"/>
            </a:xfrm>
            <a:custGeom>
              <a:avLst/>
              <a:gdLst>
                <a:gd name="T0" fmla="*/ 103 w 104"/>
                <a:gd name="T1" fmla="*/ 124 h 128"/>
                <a:gd name="T2" fmla="*/ 85 w 104"/>
                <a:gd name="T3" fmla="*/ 109 h 128"/>
                <a:gd name="T4" fmla="*/ 87 w 104"/>
                <a:gd name="T5" fmla="*/ 108 h 128"/>
                <a:gd name="T6" fmla="*/ 91 w 104"/>
                <a:gd name="T7" fmla="*/ 102 h 128"/>
                <a:gd name="T8" fmla="*/ 91 w 104"/>
                <a:gd name="T9" fmla="*/ 6 h 128"/>
                <a:gd name="T10" fmla="*/ 85 w 104"/>
                <a:gd name="T11" fmla="*/ 0 h 128"/>
                <a:gd name="T12" fmla="*/ 19 w 104"/>
                <a:gd name="T13" fmla="*/ 0 h 128"/>
                <a:gd name="T14" fmla="*/ 13 w 104"/>
                <a:gd name="T15" fmla="*/ 6 h 128"/>
                <a:gd name="T16" fmla="*/ 13 w 104"/>
                <a:gd name="T17" fmla="*/ 102 h 128"/>
                <a:gd name="T18" fmla="*/ 17 w 104"/>
                <a:gd name="T19" fmla="*/ 108 h 128"/>
                <a:gd name="T20" fmla="*/ 19 w 104"/>
                <a:gd name="T21" fmla="*/ 109 h 128"/>
                <a:gd name="T22" fmla="*/ 1 w 104"/>
                <a:gd name="T23" fmla="*/ 124 h 128"/>
                <a:gd name="T24" fmla="*/ 0 w 104"/>
                <a:gd name="T25" fmla="*/ 126 h 128"/>
                <a:gd name="T26" fmla="*/ 2 w 104"/>
                <a:gd name="T27" fmla="*/ 128 h 128"/>
                <a:gd name="T28" fmla="*/ 25 w 104"/>
                <a:gd name="T29" fmla="*/ 128 h 128"/>
                <a:gd name="T30" fmla="*/ 26 w 104"/>
                <a:gd name="T31" fmla="*/ 127 h 128"/>
                <a:gd name="T32" fmla="*/ 47 w 104"/>
                <a:gd name="T33" fmla="*/ 108 h 128"/>
                <a:gd name="T34" fmla="*/ 57 w 104"/>
                <a:gd name="T35" fmla="*/ 108 h 128"/>
                <a:gd name="T36" fmla="*/ 78 w 104"/>
                <a:gd name="T37" fmla="*/ 127 h 128"/>
                <a:gd name="T38" fmla="*/ 79 w 104"/>
                <a:gd name="T39" fmla="*/ 128 h 128"/>
                <a:gd name="T40" fmla="*/ 102 w 104"/>
                <a:gd name="T41" fmla="*/ 128 h 128"/>
                <a:gd name="T42" fmla="*/ 104 w 104"/>
                <a:gd name="T43" fmla="*/ 126 h 128"/>
                <a:gd name="T44" fmla="*/ 103 w 104"/>
                <a:gd name="T45" fmla="*/ 124 h 128"/>
                <a:gd name="T46" fmla="*/ 17 w 104"/>
                <a:gd name="T47" fmla="*/ 5 h 128"/>
                <a:gd name="T48" fmla="*/ 87 w 104"/>
                <a:gd name="T49" fmla="*/ 5 h 128"/>
                <a:gd name="T50" fmla="*/ 87 w 104"/>
                <a:gd name="T51" fmla="*/ 22 h 128"/>
                <a:gd name="T52" fmla="*/ 17 w 104"/>
                <a:gd name="T53" fmla="*/ 22 h 128"/>
                <a:gd name="T54" fmla="*/ 17 w 104"/>
                <a:gd name="T55" fmla="*/ 5 h 128"/>
                <a:gd name="T56" fmla="*/ 17 w 104"/>
                <a:gd name="T57" fmla="*/ 27 h 128"/>
                <a:gd name="T58" fmla="*/ 87 w 104"/>
                <a:gd name="T59" fmla="*/ 27 h 128"/>
                <a:gd name="T60" fmla="*/ 87 w 104"/>
                <a:gd name="T61" fmla="*/ 67 h 128"/>
                <a:gd name="T62" fmla="*/ 17 w 104"/>
                <a:gd name="T63" fmla="*/ 67 h 128"/>
                <a:gd name="T64" fmla="*/ 17 w 104"/>
                <a:gd name="T65" fmla="*/ 27 h 128"/>
                <a:gd name="T66" fmla="*/ 24 w 104"/>
                <a:gd name="T67" fmla="*/ 123 h 128"/>
                <a:gd name="T68" fmla="*/ 8 w 104"/>
                <a:gd name="T69" fmla="*/ 123 h 128"/>
                <a:gd name="T70" fmla="*/ 27 w 104"/>
                <a:gd name="T71" fmla="*/ 108 h 128"/>
                <a:gd name="T72" fmla="*/ 41 w 104"/>
                <a:gd name="T73" fmla="*/ 108 h 128"/>
                <a:gd name="T74" fmla="*/ 24 w 104"/>
                <a:gd name="T75" fmla="*/ 123 h 128"/>
                <a:gd name="T76" fmla="*/ 17 w 104"/>
                <a:gd name="T77" fmla="*/ 104 h 128"/>
                <a:gd name="T78" fmla="*/ 17 w 104"/>
                <a:gd name="T79" fmla="*/ 71 h 128"/>
                <a:gd name="T80" fmla="*/ 87 w 104"/>
                <a:gd name="T81" fmla="*/ 71 h 128"/>
                <a:gd name="T82" fmla="*/ 87 w 104"/>
                <a:gd name="T83" fmla="*/ 104 h 128"/>
                <a:gd name="T84" fmla="*/ 17 w 104"/>
                <a:gd name="T85" fmla="*/ 104 h 128"/>
                <a:gd name="T86" fmla="*/ 80 w 104"/>
                <a:gd name="T87" fmla="*/ 123 h 128"/>
                <a:gd name="T88" fmla="*/ 63 w 104"/>
                <a:gd name="T89" fmla="*/ 108 h 128"/>
                <a:gd name="T90" fmla="*/ 77 w 104"/>
                <a:gd name="T91" fmla="*/ 108 h 128"/>
                <a:gd name="T92" fmla="*/ 96 w 104"/>
                <a:gd name="T93" fmla="*/ 123 h 128"/>
                <a:gd name="T94" fmla="*/ 80 w 104"/>
                <a:gd name="T9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128">
                  <a:moveTo>
                    <a:pt x="103" y="124"/>
                  </a:moveTo>
                  <a:cubicBezTo>
                    <a:pt x="85" y="109"/>
                    <a:pt x="85" y="109"/>
                    <a:pt x="85" y="109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07"/>
                    <a:pt x="91" y="105"/>
                    <a:pt x="91" y="102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3"/>
                    <a:pt x="89" y="0"/>
                    <a:pt x="8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3" y="3"/>
                    <a:pt x="13" y="6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13" y="105"/>
                    <a:pt x="14" y="107"/>
                    <a:pt x="17" y="108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4"/>
                    <a:pt x="0" y="125"/>
                    <a:pt x="0" y="126"/>
                  </a:cubicBezTo>
                  <a:cubicBezTo>
                    <a:pt x="0" y="127"/>
                    <a:pt x="1" y="128"/>
                    <a:pt x="2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8"/>
                    <a:pt x="26" y="128"/>
                    <a:pt x="26" y="12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8" y="128"/>
                    <a:pt x="79" y="128"/>
                    <a:pt x="79" y="128"/>
                  </a:cubicBezTo>
                  <a:cubicBezTo>
                    <a:pt x="102" y="128"/>
                    <a:pt x="102" y="128"/>
                    <a:pt x="102" y="128"/>
                  </a:cubicBezTo>
                  <a:cubicBezTo>
                    <a:pt x="103" y="128"/>
                    <a:pt x="104" y="127"/>
                    <a:pt x="104" y="126"/>
                  </a:cubicBezTo>
                  <a:cubicBezTo>
                    <a:pt x="104" y="125"/>
                    <a:pt x="104" y="124"/>
                    <a:pt x="103" y="124"/>
                  </a:cubicBezTo>
                  <a:close/>
                  <a:moveTo>
                    <a:pt x="17" y="5"/>
                  </a:moveTo>
                  <a:cubicBezTo>
                    <a:pt x="87" y="5"/>
                    <a:pt x="87" y="5"/>
                    <a:pt x="87" y="5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17" y="22"/>
                    <a:pt x="17" y="22"/>
                    <a:pt x="17" y="22"/>
                  </a:cubicBezTo>
                  <a:lnTo>
                    <a:pt x="17" y="5"/>
                  </a:lnTo>
                  <a:close/>
                  <a:moveTo>
                    <a:pt x="17" y="27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17" y="67"/>
                    <a:pt x="17" y="67"/>
                    <a:pt x="17" y="67"/>
                  </a:cubicBezTo>
                  <a:lnTo>
                    <a:pt x="17" y="27"/>
                  </a:lnTo>
                  <a:close/>
                  <a:moveTo>
                    <a:pt x="24" y="123"/>
                  </a:moveTo>
                  <a:cubicBezTo>
                    <a:pt x="8" y="123"/>
                    <a:pt x="8" y="123"/>
                    <a:pt x="8" y="123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41" y="108"/>
                    <a:pt x="41" y="108"/>
                    <a:pt x="41" y="108"/>
                  </a:cubicBezTo>
                  <a:lnTo>
                    <a:pt x="24" y="123"/>
                  </a:lnTo>
                  <a:close/>
                  <a:moveTo>
                    <a:pt x="17" y="104"/>
                  </a:moveTo>
                  <a:cubicBezTo>
                    <a:pt x="17" y="71"/>
                    <a:pt x="17" y="71"/>
                    <a:pt x="1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104"/>
                    <a:pt x="87" y="104"/>
                    <a:pt x="87" y="104"/>
                  </a:cubicBezTo>
                  <a:lnTo>
                    <a:pt x="17" y="104"/>
                  </a:lnTo>
                  <a:close/>
                  <a:moveTo>
                    <a:pt x="80" y="123"/>
                  </a:moveTo>
                  <a:cubicBezTo>
                    <a:pt x="63" y="108"/>
                    <a:pt x="63" y="108"/>
                    <a:pt x="63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96" y="123"/>
                    <a:pt x="96" y="123"/>
                    <a:pt x="96" y="123"/>
                  </a:cubicBezTo>
                  <a:lnTo>
                    <a:pt x="80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5322" y="1125"/>
              <a:ext cx="61" cy="12"/>
            </a:xfrm>
            <a:custGeom>
              <a:avLst/>
              <a:gdLst>
                <a:gd name="T0" fmla="*/ 24 w 26"/>
                <a:gd name="T1" fmla="*/ 0 h 5"/>
                <a:gd name="T2" fmla="*/ 2 w 26"/>
                <a:gd name="T3" fmla="*/ 0 h 5"/>
                <a:gd name="T4" fmla="*/ 0 w 26"/>
                <a:gd name="T5" fmla="*/ 2 h 5"/>
                <a:gd name="T6" fmla="*/ 2 w 26"/>
                <a:gd name="T7" fmla="*/ 5 h 5"/>
                <a:gd name="T8" fmla="*/ 24 w 26"/>
                <a:gd name="T9" fmla="*/ 5 h 5"/>
                <a:gd name="T10" fmla="*/ 26 w 26"/>
                <a:gd name="T11" fmla="*/ 2 h 5"/>
                <a:gd name="T12" fmla="*/ 24 w 2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5">
                  <a:moveTo>
                    <a:pt x="2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6" y="4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9"/>
            <p:cNvSpPr>
              <a:spLocks noEditPoints="1"/>
            </p:cNvSpPr>
            <p:nvPr/>
          </p:nvSpPr>
          <p:spPr bwMode="auto">
            <a:xfrm>
              <a:off x="5286" y="1284"/>
              <a:ext cx="45" cy="45"/>
            </a:xfrm>
            <a:custGeom>
              <a:avLst/>
              <a:gdLst>
                <a:gd name="T0" fmla="*/ 9 w 19"/>
                <a:gd name="T1" fmla="*/ 0 h 19"/>
                <a:gd name="T2" fmla="*/ 0 w 19"/>
                <a:gd name="T3" fmla="*/ 10 h 19"/>
                <a:gd name="T4" fmla="*/ 9 w 19"/>
                <a:gd name="T5" fmla="*/ 19 h 19"/>
                <a:gd name="T6" fmla="*/ 19 w 19"/>
                <a:gd name="T7" fmla="*/ 10 h 19"/>
                <a:gd name="T8" fmla="*/ 9 w 19"/>
                <a:gd name="T9" fmla="*/ 0 h 19"/>
                <a:gd name="T10" fmla="*/ 9 w 19"/>
                <a:gd name="T11" fmla="*/ 15 h 19"/>
                <a:gd name="T12" fmla="*/ 4 w 19"/>
                <a:gd name="T13" fmla="*/ 10 h 19"/>
                <a:gd name="T14" fmla="*/ 9 w 19"/>
                <a:gd name="T15" fmla="*/ 4 h 19"/>
                <a:gd name="T16" fmla="*/ 15 w 19"/>
                <a:gd name="T17" fmla="*/ 10 h 19"/>
                <a:gd name="T18" fmla="*/ 9 w 19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9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lose/>
                  <a:moveTo>
                    <a:pt x="9" y="15"/>
                  </a:moveTo>
                  <a:cubicBezTo>
                    <a:pt x="7" y="15"/>
                    <a:pt x="4" y="12"/>
                    <a:pt x="4" y="10"/>
                  </a:cubicBezTo>
                  <a:cubicBezTo>
                    <a:pt x="4" y="7"/>
                    <a:pt x="7" y="4"/>
                    <a:pt x="9" y="4"/>
                  </a:cubicBezTo>
                  <a:cubicBezTo>
                    <a:pt x="12" y="4"/>
                    <a:pt x="15" y="7"/>
                    <a:pt x="15" y="10"/>
                  </a:cubicBezTo>
                  <a:cubicBezTo>
                    <a:pt x="15" y="12"/>
                    <a:pt x="12" y="15"/>
                    <a:pt x="9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0"/>
            <p:cNvSpPr>
              <a:spLocks noEditPoints="1"/>
            </p:cNvSpPr>
            <p:nvPr/>
          </p:nvSpPr>
          <p:spPr bwMode="auto">
            <a:xfrm>
              <a:off x="5374" y="1284"/>
              <a:ext cx="45" cy="45"/>
            </a:xfrm>
            <a:custGeom>
              <a:avLst/>
              <a:gdLst>
                <a:gd name="T0" fmla="*/ 10 w 19"/>
                <a:gd name="T1" fmla="*/ 0 h 19"/>
                <a:gd name="T2" fmla="*/ 0 w 19"/>
                <a:gd name="T3" fmla="*/ 10 h 19"/>
                <a:gd name="T4" fmla="*/ 10 w 19"/>
                <a:gd name="T5" fmla="*/ 19 h 19"/>
                <a:gd name="T6" fmla="*/ 19 w 19"/>
                <a:gd name="T7" fmla="*/ 10 h 19"/>
                <a:gd name="T8" fmla="*/ 10 w 19"/>
                <a:gd name="T9" fmla="*/ 0 h 19"/>
                <a:gd name="T10" fmla="*/ 10 w 19"/>
                <a:gd name="T11" fmla="*/ 15 h 19"/>
                <a:gd name="T12" fmla="*/ 4 w 19"/>
                <a:gd name="T13" fmla="*/ 10 h 19"/>
                <a:gd name="T14" fmla="*/ 10 w 19"/>
                <a:gd name="T15" fmla="*/ 4 h 19"/>
                <a:gd name="T16" fmla="*/ 15 w 19"/>
                <a:gd name="T17" fmla="*/ 10 h 19"/>
                <a:gd name="T18" fmla="*/ 10 w 19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4" y="12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2" y="4"/>
                    <a:pt x="15" y="7"/>
                    <a:pt x="15" y="10"/>
                  </a:cubicBezTo>
                  <a:cubicBezTo>
                    <a:pt x="15" y="12"/>
                    <a:pt x="12" y="15"/>
                    <a:pt x="10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1"/>
            <p:cNvSpPr>
              <a:spLocks noEditPoints="1"/>
            </p:cNvSpPr>
            <p:nvPr/>
          </p:nvSpPr>
          <p:spPr bwMode="auto">
            <a:xfrm>
              <a:off x="4570" y="1088"/>
              <a:ext cx="305" cy="305"/>
            </a:xfrm>
            <a:custGeom>
              <a:avLst/>
              <a:gdLst>
                <a:gd name="T0" fmla="*/ 82 w 129"/>
                <a:gd name="T1" fmla="*/ 104 h 129"/>
                <a:gd name="T2" fmla="*/ 83 w 129"/>
                <a:gd name="T3" fmla="*/ 102 h 129"/>
                <a:gd name="T4" fmla="*/ 80 w 129"/>
                <a:gd name="T5" fmla="*/ 86 h 129"/>
                <a:gd name="T6" fmla="*/ 100 w 129"/>
                <a:gd name="T7" fmla="*/ 72 h 129"/>
                <a:gd name="T8" fmla="*/ 108 w 129"/>
                <a:gd name="T9" fmla="*/ 64 h 129"/>
                <a:gd name="T10" fmla="*/ 127 w 129"/>
                <a:gd name="T11" fmla="*/ 33 h 129"/>
                <a:gd name="T12" fmla="*/ 128 w 129"/>
                <a:gd name="T13" fmla="*/ 19 h 129"/>
                <a:gd name="T14" fmla="*/ 122 w 129"/>
                <a:gd name="T15" fmla="*/ 7 h 129"/>
                <a:gd name="T16" fmla="*/ 122 w 129"/>
                <a:gd name="T17" fmla="*/ 7 h 129"/>
                <a:gd name="T18" fmla="*/ 110 w 129"/>
                <a:gd name="T19" fmla="*/ 1 h 129"/>
                <a:gd name="T20" fmla="*/ 96 w 129"/>
                <a:gd name="T21" fmla="*/ 2 h 129"/>
                <a:gd name="T22" fmla="*/ 65 w 129"/>
                <a:gd name="T23" fmla="*/ 21 h 129"/>
                <a:gd name="T24" fmla="*/ 57 w 129"/>
                <a:gd name="T25" fmla="*/ 29 h 129"/>
                <a:gd name="T26" fmla="*/ 43 w 129"/>
                <a:gd name="T27" fmla="*/ 49 h 129"/>
                <a:gd name="T28" fmla="*/ 27 w 129"/>
                <a:gd name="T29" fmla="*/ 46 h 129"/>
                <a:gd name="T30" fmla="*/ 25 w 129"/>
                <a:gd name="T31" fmla="*/ 47 h 129"/>
                <a:gd name="T32" fmla="*/ 1 w 129"/>
                <a:gd name="T33" fmla="*/ 71 h 129"/>
                <a:gd name="T34" fmla="*/ 0 w 129"/>
                <a:gd name="T35" fmla="*/ 73 h 129"/>
                <a:gd name="T36" fmla="*/ 1 w 129"/>
                <a:gd name="T37" fmla="*/ 74 h 129"/>
                <a:gd name="T38" fmla="*/ 2 w 129"/>
                <a:gd name="T39" fmla="*/ 75 h 129"/>
                <a:gd name="T40" fmla="*/ 25 w 129"/>
                <a:gd name="T41" fmla="*/ 79 h 129"/>
                <a:gd name="T42" fmla="*/ 26 w 129"/>
                <a:gd name="T43" fmla="*/ 80 h 129"/>
                <a:gd name="T44" fmla="*/ 16 w 129"/>
                <a:gd name="T45" fmla="*/ 85 h 129"/>
                <a:gd name="T46" fmla="*/ 15 w 129"/>
                <a:gd name="T47" fmla="*/ 85 h 129"/>
                <a:gd name="T48" fmla="*/ 14 w 129"/>
                <a:gd name="T49" fmla="*/ 87 h 129"/>
                <a:gd name="T50" fmla="*/ 15 w 129"/>
                <a:gd name="T51" fmla="*/ 88 h 129"/>
                <a:gd name="T52" fmla="*/ 40 w 129"/>
                <a:gd name="T53" fmla="*/ 114 h 129"/>
                <a:gd name="T54" fmla="*/ 44 w 129"/>
                <a:gd name="T55" fmla="*/ 114 h 129"/>
                <a:gd name="T56" fmla="*/ 44 w 129"/>
                <a:gd name="T57" fmla="*/ 113 h 129"/>
                <a:gd name="T58" fmla="*/ 49 w 129"/>
                <a:gd name="T59" fmla="*/ 103 h 129"/>
                <a:gd name="T60" fmla="*/ 50 w 129"/>
                <a:gd name="T61" fmla="*/ 104 h 129"/>
                <a:gd name="T62" fmla="*/ 54 w 129"/>
                <a:gd name="T63" fmla="*/ 127 h 129"/>
                <a:gd name="T64" fmla="*/ 55 w 129"/>
                <a:gd name="T65" fmla="*/ 128 h 129"/>
                <a:gd name="T66" fmla="*/ 58 w 129"/>
                <a:gd name="T67" fmla="*/ 128 h 129"/>
                <a:gd name="T68" fmla="*/ 82 w 129"/>
                <a:gd name="T69" fmla="*/ 104 h 129"/>
                <a:gd name="T70" fmla="*/ 21 w 129"/>
                <a:gd name="T71" fmla="*/ 88 h 129"/>
                <a:gd name="T72" fmla="*/ 29 w 129"/>
                <a:gd name="T73" fmla="*/ 84 h 129"/>
                <a:gd name="T74" fmla="*/ 45 w 129"/>
                <a:gd name="T75" fmla="*/ 100 h 129"/>
                <a:gd name="T76" fmla="*/ 41 w 129"/>
                <a:gd name="T77" fmla="*/ 108 h 129"/>
                <a:gd name="T78" fmla="*/ 21 w 129"/>
                <a:gd name="T79" fmla="*/ 88 h 129"/>
                <a:gd name="T80" fmla="*/ 55 w 129"/>
                <a:gd name="T81" fmla="*/ 102 h 129"/>
                <a:gd name="T82" fmla="*/ 27 w 129"/>
                <a:gd name="T83" fmla="*/ 74 h 129"/>
                <a:gd name="T84" fmla="*/ 7 w 129"/>
                <a:gd name="T85" fmla="*/ 71 h 129"/>
                <a:gd name="T86" fmla="*/ 28 w 129"/>
                <a:gd name="T87" fmla="*/ 51 h 129"/>
                <a:gd name="T88" fmla="*/ 45 w 129"/>
                <a:gd name="T89" fmla="*/ 54 h 129"/>
                <a:gd name="T90" fmla="*/ 61 w 129"/>
                <a:gd name="T91" fmla="*/ 32 h 129"/>
                <a:gd name="T92" fmla="*/ 68 w 129"/>
                <a:gd name="T93" fmla="*/ 24 h 129"/>
                <a:gd name="T94" fmla="*/ 97 w 129"/>
                <a:gd name="T95" fmla="*/ 6 h 129"/>
                <a:gd name="T96" fmla="*/ 119 w 129"/>
                <a:gd name="T97" fmla="*/ 10 h 129"/>
                <a:gd name="T98" fmla="*/ 123 w 129"/>
                <a:gd name="T99" fmla="*/ 32 h 129"/>
                <a:gd name="T100" fmla="*/ 105 w 129"/>
                <a:gd name="T101" fmla="*/ 61 h 129"/>
                <a:gd name="T102" fmla="*/ 97 w 129"/>
                <a:gd name="T103" fmla="*/ 68 h 129"/>
                <a:gd name="T104" fmla="*/ 75 w 129"/>
                <a:gd name="T105" fmla="*/ 84 h 129"/>
                <a:gd name="T106" fmla="*/ 78 w 129"/>
                <a:gd name="T107" fmla="*/ 101 h 129"/>
                <a:gd name="T108" fmla="*/ 58 w 129"/>
                <a:gd name="T109" fmla="*/ 122 h 129"/>
                <a:gd name="T110" fmla="*/ 55 w 129"/>
                <a:gd name="T111" fmla="*/ 10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9" h="129">
                  <a:moveTo>
                    <a:pt x="82" y="104"/>
                  </a:moveTo>
                  <a:cubicBezTo>
                    <a:pt x="83" y="103"/>
                    <a:pt x="83" y="102"/>
                    <a:pt x="83" y="102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71"/>
                    <a:pt x="106" y="67"/>
                    <a:pt x="108" y="64"/>
                  </a:cubicBezTo>
                  <a:cubicBezTo>
                    <a:pt x="118" y="55"/>
                    <a:pt x="124" y="44"/>
                    <a:pt x="127" y="33"/>
                  </a:cubicBezTo>
                  <a:cubicBezTo>
                    <a:pt x="128" y="28"/>
                    <a:pt x="129" y="23"/>
                    <a:pt x="128" y="19"/>
                  </a:cubicBezTo>
                  <a:cubicBezTo>
                    <a:pt x="127" y="14"/>
                    <a:pt x="125" y="10"/>
                    <a:pt x="122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19" y="4"/>
                    <a:pt x="115" y="2"/>
                    <a:pt x="110" y="1"/>
                  </a:cubicBezTo>
                  <a:cubicBezTo>
                    <a:pt x="106" y="0"/>
                    <a:pt x="101" y="1"/>
                    <a:pt x="96" y="2"/>
                  </a:cubicBezTo>
                  <a:cubicBezTo>
                    <a:pt x="85" y="5"/>
                    <a:pt x="74" y="11"/>
                    <a:pt x="65" y="21"/>
                  </a:cubicBezTo>
                  <a:cubicBezTo>
                    <a:pt x="63" y="23"/>
                    <a:pt x="59" y="27"/>
                    <a:pt x="57" y="2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6" y="46"/>
                    <a:pt x="25" y="47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0" y="72"/>
                    <a:pt x="0" y="73"/>
                  </a:cubicBezTo>
                  <a:cubicBezTo>
                    <a:pt x="0" y="73"/>
                    <a:pt x="1" y="74"/>
                    <a:pt x="1" y="74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5" y="85"/>
                    <a:pt x="15" y="85"/>
                  </a:cubicBezTo>
                  <a:cubicBezTo>
                    <a:pt x="15" y="86"/>
                    <a:pt x="14" y="86"/>
                    <a:pt x="14" y="87"/>
                  </a:cubicBezTo>
                  <a:cubicBezTo>
                    <a:pt x="14" y="87"/>
                    <a:pt x="15" y="88"/>
                    <a:pt x="15" y="88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1" y="115"/>
                    <a:pt x="43" y="115"/>
                    <a:pt x="44" y="114"/>
                  </a:cubicBezTo>
                  <a:cubicBezTo>
                    <a:pt x="44" y="114"/>
                    <a:pt x="44" y="113"/>
                    <a:pt x="44" y="11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4" y="127"/>
                    <a:pt x="54" y="128"/>
                    <a:pt x="55" y="128"/>
                  </a:cubicBezTo>
                  <a:cubicBezTo>
                    <a:pt x="56" y="129"/>
                    <a:pt x="57" y="129"/>
                    <a:pt x="58" y="128"/>
                  </a:cubicBezTo>
                  <a:lnTo>
                    <a:pt x="82" y="104"/>
                  </a:lnTo>
                  <a:close/>
                  <a:moveTo>
                    <a:pt x="21" y="88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1" y="108"/>
                    <a:pt x="41" y="108"/>
                    <a:pt x="41" y="108"/>
                  </a:cubicBezTo>
                  <a:lnTo>
                    <a:pt x="21" y="88"/>
                  </a:lnTo>
                  <a:close/>
                  <a:moveTo>
                    <a:pt x="55" y="102"/>
                  </a:moveTo>
                  <a:cubicBezTo>
                    <a:pt x="27" y="74"/>
                    <a:pt x="27" y="74"/>
                    <a:pt x="27" y="74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6" y="26"/>
                    <a:pt x="68" y="24"/>
                  </a:cubicBezTo>
                  <a:cubicBezTo>
                    <a:pt x="77" y="15"/>
                    <a:pt x="87" y="9"/>
                    <a:pt x="97" y="6"/>
                  </a:cubicBezTo>
                  <a:cubicBezTo>
                    <a:pt x="106" y="4"/>
                    <a:pt x="114" y="5"/>
                    <a:pt x="119" y="10"/>
                  </a:cubicBezTo>
                  <a:cubicBezTo>
                    <a:pt x="124" y="15"/>
                    <a:pt x="125" y="23"/>
                    <a:pt x="123" y="32"/>
                  </a:cubicBezTo>
                  <a:cubicBezTo>
                    <a:pt x="120" y="42"/>
                    <a:pt x="114" y="52"/>
                    <a:pt x="105" y="61"/>
                  </a:cubicBezTo>
                  <a:cubicBezTo>
                    <a:pt x="103" y="63"/>
                    <a:pt x="99" y="66"/>
                    <a:pt x="97" y="68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58" y="122"/>
                    <a:pt x="58" y="122"/>
                    <a:pt x="58" y="122"/>
                  </a:cubicBezTo>
                  <a:lnTo>
                    <a:pt x="55" y="10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2"/>
            <p:cNvSpPr>
              <a:spLocks noEditPoints="1"/>
            </p:cNvSpPr>
            <p:nvPr/>
          </p:nvSpPr>
          <p:spPr bwMode="auto">
            <a:xfrm>
              <a:off x="4719" y="1196"/>
              <a:ext cx="47" cy="48"/>
            </a:xfrm>
            <a:custGeom>
              <a:avLst/>
              <a:gdLst>
                <a:gd name="T0" fmla="*/ 17 w 20"/>
                <a:gd name="T1" fmla="*/ 3 h 20"/>
                <a:gd name="T2" fmla="*/ 10 w 20"/>
                <a:gd name="T3" fmla="*/ 0 h 20"/>
                <a:gd name="T4" fmla="*/ 4 w 20"/>
                <a:gd name="T5" fmla="*/ 3 h 20"/>
                <a:gd name="T6" fmla="*/ 4 w 20"/>
                <a:gd name="T7" fmla="*/ 16 h 20"/>
                <a:gd name="T8" fmla="*/ 17 w 20"/>
                <a:gd name="T9" fmla="*/ 16 h 20"/>
                <a:gd name="T10" fmla="*/ 20 w 20"/>
                <a:gd name="T11" fmla="*/ 10 h 20"/>
                <a:gd name="T12" fmla="*/ 17 w 20"/>
                <a:gd name="T13" fmla="*/ 3 h 20"/>
                <a:gd name="T14" fmla="*/ 10 w 20"/>
                <a:gd name="T15" fmla="*/ 15 h 20"/>
                <a:gd name="T16" fmla="*/ 7 w 20"/>
                <a:gd name="T17" fmla="*/ 13 h 20"/>
                <a:gd name="T18" fmla="*/ 5 w 20"/>
                <a:gd name="T19" fmla="*/ 10 h 20"/>
                <a:gd name="T20" fmla="*/ 7 w 20"/>
                <a:gd name="T21" fmla="*/ 6 h 20"/>
                <a:gd name="T22" fmla="*/ 14 w 20"/>
                <a:gd name="T23" fmla="*/ 6 h 20"/>
                <a:gd name="T24" fmla="*/ 14 w 20"/>
                <a:gd name="T25" fmla="*/ 13 h 20"/>
                <a:gd name="T26" fmla="*/ 10 w 20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0">
                  <a:moveTo>
                    <a:pt x="17" y="3"/>
                  </a:moveTo>
                  <a:cubicBezTo>
                    <a:pt x="15" y="1"/>
                    <a:pt x="13" y="0"/>
                    <a:pt x="10" y="0"/>
                  </a:cubicBezTo>
                  <a:cubicBezTo>
                    <a:pt x="8" y="0"/>
                    <a:pt x="5" y="1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7" y="20"/>
                    <a:pt x="14" y="20"/>
                    <a:pt x="17" y="16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7"/>
                    <a:pt x="19" y="5"/>
                    <a:pt x="17" y="3"/>
                  </a:cubicBezTo>
                  <a:close/>
                  <a:moveTo>
                    <a:pt x="10" y="15"/>
                  </a:moveTo>
                  <a:cubicBezTo>
                    <a:pt x="9" y="15"/>
                    <a:pt x="8" y="14"/>
                    <a:pt x="7" y="13"/>
                  </a:cubicBezTo>
                  <a:cubicBezTo>
                    <a:pt x="6" y="12"/>
                    <a:pt x="5" y="11"/>
                    <a:pt x="5" y="10"/>
                  </a:cubicBezTo>
                  <a:cubicBezTo>
                    <a:pt x="5" y="8"/>
                    <a:pt x="6" y="7"/>
                    <a:pt x="7" y="6"/>
                  </a:cubicBezTo>
                  <a:cubicBezTo>
                    <a:pt x="9" y="4"/>
                    <a:pt x="12" y="4"/>
                    <a:pt x="14" y="6"/>
                  </a:cubicBezTo>
                  <a:cubicBezTo>
                    <a:pt x="16" y="8"/>
                    <a:pt x="16" y="11"/>
                    <a:pt x="14" y="13"/>
                  </a:cubicBezTo>
                  <a:cubicBezTo>
                    <a:pt x="13" y="14"/>
                    <a:pt x="12" y="15"/>
                    <a:pt x="10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3"/>
            <p:cNvSpPr>
              <a:spLocks noEditPoints="1"/>
            </p:cNvSpPr>
            <p:nvPr/>
          </p:nvSpPr>
          <p:spPr bwMode="auto">
            <a:xfrm>
              <a:off x="4773" y="1140"/>
              <a:ext cx="52" cy="49"/>
            </a:xfrm>
            <a:custGeom>
              <a:avLst/>
              <a:gdLst>
                <a:gd name="T0" fmla="*/ 18 w 22"/>
                <a:gd name="T1" fmla="*/ 3 h 21"/>
                <a:gd name="T2" fmla="*/ 11 w 22"/>
                <a:gd name="T3" fmla="*/ 0 h 21"/>
                <a:gd name="T4" fmla="*/ 4 w 22"/>
                <a:gd name="T5" fmla="*/ 3 h 21"/>
                <a:gd name="T6" fmla="*/ 4 w 22"/>
                <a:gd name="T7" fmla="*/ 17 h 21"/>
                <a:gd name="T8" fmla="*/ 18 w 22"/>
                <a:gd name="T9" fmla="*/ 17 h 21"/>
                <a:gd name="T10" fmla="*/ 18 w 22"/>
                <a:gd name="T11" fmla="*/ 3 h 21"/>
                <a:gd name="T12" fmla="*/ 11 w 22"/>
                <a:gd name="T13" fmla="*/ 15 h 21"/>
                <a:gd name="T14" fmla="*/ 7 w 22"/>
                <a:gd name="T15" fmla="*/ 14 h 21"/>
                <a:gd name="T16" fmla="*/ 6 w 22"/>
                <a:gd name="T17" fmla="*/ 10 h 21"/>
                <a:gd name="T18" fmla="*/ 7 w 22"/>
                <a:gd name="T19" fmla="*/ 6 h 21"/>
                <a:gd name="T20" fmla="*/ 15 w 22"/>
                <a:gd name="T21" fmla="*/ 6 h 21"/>
                <a:gd name="T22" fmla="*/ 15 w 22"/>
                <a:gd name="T23" fmla="*/ 14 h 21"/>
                <a:gd name="T24" fmla="*/ 11 w 22"/>
                <a:gd name="T2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18" y="3"/>
                  </a:moveTo>
                  <a:cubicBezTo>
                    <a:pt x="16" y="1"/>
                    <a:pt x="14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0" y="7"/>
                    <a:pt x="0" y="13"/>
                    <a:pt x="4" y="17"/>
                  </a:cubicBezTo>
                  <a:cubicBezTo>
                    <a:pt x="8" y="21"/>
                    <a:pt x="14" y="21"/>
                    <a:pt x="18" y="17"/>
                  </a:cubicBezTo>
                  <a:cubicBezTo>
                    <a:pt x="22" y="13"/>
                    <a:pt x="22" y="7"/>
                    <a:pt x="18" y="3"/>
                  </a:cubicBezTo>
                  <a:close/>
                  <a:moveTo>
                    <a:pt x="11" y="15"/>
                  </a:moveTo>
                  <a:cubicBezTo>
                    <a:pt x="10" y="15"/>
                    <a:pt x="8" y="15"/>
                    <a:pt x="7" y="14"/>
                  </a:cubicBezTo>
                  <a:cubicBezTo>
                    <a:pt x="6" y="13"/>
                    <a:pt x="6" y="11"/>
                    <a:pt x="6" y="10"/>
                  </a:cubicBezTo>
                  <a:cubicBezTo>
                    <a:pt x="6" y="9"/>
                    <a:pt x="6" y="7"/>
                    <a:pt x="7" y="6"/>
                  </a:cubicBezTo>
                  <a:cubicBezTo>
                    <a:pt x="9" y="4"/>
                    <a:pt x="13" y="4"/>
                    <a:pt x="15" y="6"/>
                  </a:cubicBezTo>
                  <a:cubicBezTo>
                    <a:pt x="17" y="8"/>
                    <a:pt x="17" y="12"/>
                    <a:pt x="15" y="14"/>
                  </a:cubicBezTo>
                  <a:cubicBezTo>
                    <a:pt x="14" y="15"/>
                    <a:pt x="12" y="15"/>
                    <a:pt x="11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4"/>
            <p:cNvSpPr>
              <a:spLocks noEditPoints="1"/>
            </p:cNvSpPr>
            <p:nvPr/>
          </p:nvSpPr>
          <p:spPr bwMode="auto">
            <a:xfrm>
              <a:off x="3990" y="1099"/>
              <a:ext cx="303" cy="303"/>
            </a:xfrm>
            <a:custGeom>
              <a:avLst/>
              <a:gdLst>
                <a:gd name="T0" fmla="*/ 127 w 128"/>
                <a:gd name="T1" fmla="*/ 1 h 128"/>
                <a:gd name="T2" fmla="*/ 125 w 128"/>
                <a:gd name="T3" fmla="*/ 0 h 128"/>
                <a:gd name="T4" fmla="*/ 109 w 128"/>
                <a:gd name="T5" fmla="*/ 3 h 128"/>
                <a:gd name="T6" fmla="*/ 108 w 128"/>
                <a:gd name="T7" fmla="*/ 4 h 128"/>
                <a:gd name="T8" fmla="*/ 82 w 128"/>
                <a:gd name="T9" fmla="*/ 29 h 128"/>
                <a:gd name="T10" fmla="*/ 11 w 128"/>
                <a:gd name="T11" fmla="*/ 8 h 128"/>
                <a:gd name="T12" fmla="*/ 9 w 128"/>
                <a:gd name="T13" fmla="*/ 9 h 128"/>
                <a:gd name="T14" fmla="*/ 1 w 128"/>
                <a:gd name="T15" fmla="*/ 17 h 128"/>
                <a:gd name="T16" fmla="*/ 1 w 128"/>
                <a:gd name="T17" fmla="*/ 20 h 128"/>
                <a:gd name="T18" fmla="*/ 1 w 128"/>
                <a:gd name="T19" fmla="*/ 21 h 128"/>
                <a:gd name="T20" fmla="*/ 54 w 128"/>
                <a:gd name="T21" fmla="*/ 58 h 128"/>
                <a:gd name="T22" fmla="*/ 31 w 128"/>
                <a:gd name="T23" fmla="*/ 81 h 128"/>
                <a:gd name="T24" fmla="*/ 11 w 128"/>
                <a:gd name="T25" fmla="*/ 76 h 128"/>
                <a:gd name="T26" fmla="*/ 9 w 128"/>
                <a:gd name="T27" fmla="*/ 76 h 128"/>
                <a:gd name="T28" fmla="*/ 1 w 128"/>
                <a:gd name="T29" fmla="*/ 84 h 128"/>
                <a:gd name="T30" fmla="*/ 1 w 128"/>
                <a:gd name="T31" fmla="*/ 87 h 128"/>
                <a:gd name="T32" fmla="*/ 1 w 128"/>
                <a:gd name="T33" fmla="*/ 88 h 128"/>
                <a:gd name="T34" fmla="*/ 2 w 128"/>
                <a:gd name="T35" fmla="*/ 88 h 128"/>
                <a:gd name="T36" fmla="*/ 25 w 128"/>
                <a:gd name="T37" fmla="*/ 104 h 128"/>
                <a:gd name="T38" fmla="*/ 40 w 128"/>
                <a:gd name="T39" fmla="*/ 126 h 128"/>
                <a:gd name="T40" fmla="*/ 40 w 128"/>
                <a:gd name="T41" fmla="*/ 126 h 128"/>
                <a:gd name="T42" fmla="*/ 40 w 128"/>
                <a:gd name="T43" fmla="*/ 127 h 128"/>
                <a:gd name="T44" fmla="*/ 41 w 128"/>
                <a:gd name="T45" fmla="*/ 127 h 128"/>
                <a:gd name="T46" fmla="*/ 44 w 128"/>
                <a:gd name="T47" fmla="*/ 127 h 128"/>
                <a:gd name="T48" fmla="*/ 52 w 128"/>
                <a:gd name="T49" fmla="*/ 119 h 128"/>
                <a:gd name="T50" fmla="*/ 52 w 128"/>
                <a:gd name="T51" fmla="*/ 117 h 128"/>
                <a:gd name="T52" fmla="*/ 47 w 128"/>
                <a:gd name="T53" fmla="*/ 97 h 128"/>
                <a:gd name="T54" fmla="*/ 70 w 128"/>
                <a:gd name="T55" fmla="*/ 74 h 128"/>
                <a:gd name="T56" fmla="*/ 107 w 128"/>
                <a:gd name="T57" fmla="*/ 127 h 128"/>
                <a:gd name="T58" fmla="*/ 108 w 128"/>
                <a:gd name="T59" fmla="*/ 127 h 128"/>
                <a:gd name="T60" fmla="*/ 111 w 128"/>
                <a:gd name="T61" fmla="*/ 127 h 128"/>
                <a:gd name="T62" fmla="*/ 119 w 128"/>
                <a:gd name="T63" fmla="*/ 119 h 128"/>
                <a:gd name="T64" fmla="*/ 119 w 128"/>
                <a:gd name="T65" fmla="*/ 119 h 128"/>
                <a:gd name="T66" fmla="*/ 120 w 128"/>
                <a:gd name="T67" fmla="*/ 117 h 128"/>
                <a:gd name="T68" fmla="*/ 99 w 128"/>
                <a:gd name="T69" fmla="*/ 46 h 128"/>
                <a:gd name="T70" fmla="*/ 124 w 128"/>
                <a:gd name="T71" fmla="*/ 20 h 128"/>
                <a:gd name="T72" fmla="*/ 125 w 128"/>
                <a:gd name="T73" fmla="*/ 19 h 128"/>
                <a:gd name="T74" fmla="*/ 128 w 128"/>
                <a:gd name="T75" fmla="*/ 3 h 128"/>
                <a:gd name="T76" fmla="*/ 127 w 128"/>
                <a:gd name="T77" fmla="*/ 1 h 128"/>
                <a:gd name="T78" fmla="*/ 115 w 128"/>
                <a:gd name="T79" fmla="*/ 117 h 128"/>
                <a:gd name="T80" fmla="*/ 110 w 128"/>
                <a:gd name="T81" fmla="*/ 122 h 128"/>
                <a:gd name="T82" fmla="*/ 74 w 128"/>
                <a:gd name="T83" fmla="*/ 71 h 128"/>
                <a:gd name="T84" fmla="*/ 95 w 128"/>
                <a:gd name="T85" fmla="*/ 50 h 128"/>
                <a:gd name="T86" fmla="*/ 115 w 128"/>
                <a:gd name="T87" fmla="*/ 117 h 128"/>
                <a:gd name="T88" fmla="*/ 120 w 128"/>
                <a:gd name="T89" fmla="*/ 18 h 128"/>
                <a:gd name="T90" fmla="*/ 120 w 128"/>
                <a:gd name="T91" fmla="*/ 18 h 128"/>
                <a:gd name="T92" fmla="*/ 42 w 128"/>
                <a:gd name="T93" fmla="*/ 96 h 128"/>
                <a:gd name="T94" fmla="*/ 48 w 128"/>
                <a:gd name="T95" fmla="*/ 117 h 128"/>
                <a:gd name="T96" fmla="*/ 43 w 128"/>
                <a:gd name="T97" fmla="*/ 122 h 128"/>
                <a:gd name="T98" fmla="*/ 28 w 128"/>
                <a:gd name="T99" fmla="*/ 100 h 128"/>
                <a:gd name="T100" fmla="*/ 6 w 128"/>
                <a:gd name="T101" fmla="*/ 85 h 128"/>
                <a:gd name="T102" fmla="*/ 11 w 128"/>
                <a:gd name="T103" fmla="*/ 80 h 128"/>
                <a:gd name="T104" fmla="*/ 32 w 128"/>
                <a:gd name="T105" fmla="*/ 86 h 128"/>
                <a:gd name="T106" fmla="*/ 61 w 128"/>
                <a:gd name="T107" fmla="*/ 57 h 128"/>
                <a:gd name="T108" fmla="*/ 6 w 128"/>
                <a:gd name="T109" fmla="*/ 18 h 128"/>
                <a:gd name="T110" fmla="*/ 11 w 128"/>
                <a:gd name="T111" fmla="*/ 13 h 128"/>
                <a:gd name="T112" fmla="*/ 83 w 128"/>
                <a:gd name="T113" fmla="*/ 35 h 128"/>
                <a:gd name="T114" fmla="*/ 110 w 128"/>
                <a:gd name="T115" fmla="*/ 8 h 128"/>
                <a:gd name="T116" fmla="*/ 123 w 128"/>
                <a:gd name="T117" fmla="*/ 5 h 128"/>
                <a:gd name="T118" fmla="*/ 120 w 128"/>
                <a:gd name="T119" fmla="*/ 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28">
                  <a:moveTo>
                    <a:pt x="127" y="1"/>
                  </a:moveTo>
                  <a:cubicBezTo>
                    <a:pt x="127" y="0"/>
                    <a:pt x="126" y="0"/>
                    <a:pt x="125" y="0"/>
                  </a:cubicBezTo>
                  <a:cubicBezTo>
                    <a:pt x="109" y="3"/>
                    <a:pt x="109" y="3"/>
                    <a:pt x="109" y="3"/>
                  </a:cubicBezTo>
                  <a:cubicBezTo>
                    <a:pt x="108" y="3"/>
                    <a:pt x="108" y="4"/>
                    <a:pt x="108" y="4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5"/>
                    <a:pt x="9" y="76"/>
                    <a:pt x="9" y="76"/>
                  </a:cubicBezTo>
                  <a:cubicBezTo>
                    <a:pt x="8" y="76"/>
                    <a:pt x="1" y="84"/>
                    <a:pt x="1" y="84"/>
                  </a:cubicBezTo>
                  <a:cubicBezTo>
                    <a:pt x="0" y="85"/>
                    <a:pt x="0" y="86"/>
                    <a:pt x="1" y="87"/>
                  </a:cubicBezTo>
                  <a:cubicBezTo>
                    <a:pt x="1" y="87"/>
                    <a:pt x="1" y="87"/>
                    <a:pt x="1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8"/>
                    <a:pt x="43" y="128"/>
                    <a:pt x="44" y="127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2" y="119"/>
                    <a:pt x="53" y="118"/>
                    <a:pt x="52" y="117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8" y="127"/>
                    <a:pt x="108" y="127"/>
                  </a:cubicBezTo>
                  <a:cubicBezTo>
                    <a:pt x="109" y="128"/>
                    <a:pt x="110" y="128"/>
                    <a:pt x="111" y="127"/>
                  </a:cubicBezTo>
                  <a:cubicBezTo>
                    <a:pt x="116" y="122"/>
                    <a:pt x="118" y="120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20" y="118"/>
                    <a:pt x="120" y="117"/>
                    <a:pt x="120" y="117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5" y="20"/>
                    <a:pt x="125" y="19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28" y="2"/>
                    <a:pt x="128" y="1"/>
                    <a:pt x="127" y="1"/>
                  </a:cubicBezTo>
                  <a:close/>
                  <a:moveTo>
                    <a:pt x="115" y="117"/>
                  </a:moveTo>
                  <a:cubicBezTo>
                    <a:pt x="110" y="122"/>
                    <a:pt x="110" y="122"/>
                    <a:pt x="110" y="12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95" y="50"/>
                    <a:pt x="95" y="50"/>
                    <a:pt x="95" y="50"/>
                  </a:cubicBezTo>
                  <a:lnTo>
                    <a:pt x="115" y="117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0" y="1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3387" y="1099"/>
              <a:ext cx="298" cy="303"/>
            </a:xfrm>
            <a:custGeom>
              <a:avLst/>
              <a:gdLst>
                <a:gd name="T0" fmla="*/ 126 w 126"/>
                <a:gd name="T1" fmla="*/ 61 h 128"/>
                <a:gd name="T2" fmla="*/ 124 w 126"/>
                <a:gd name="T3" fmla="*/ 59 h 128"/>
                <a:gd name="T4" fmla="*/ 102 w 126"/>
                <a:gd name="T5" fmla="*/ 51 h 128"/>
                <a:gd name="T6" fmla="*/ 102 w 126"/>
                <a:gd name="T7" fmla="*/ 6 h 128"/>
                <a:gd name="T8" fmla="*/ 96 w 126"/>
                <a:gd name="T9" fmla="*/ 0 h 128"/>
                <a:gd name="T10" fmla="*/ 29 w 126"/>
                <a:gd name="T11" fmla="*/ 0 h 128"/>
                <a:gd name="T12" fmla="*/ 23 w 126"/>
                <a:gd name="T13" fmla="*/ 6 h 128"/>
                <a:gd name="T14" fmla="*/ 23 w 126"/>
                <a:gd name="T15" fmla="*/ 51 h 128"/>
                <a:gd name="T16" fmla="*/ 2 w 126"/>
                <a:gd name="T17" fmla="*/ 59 h 128"/>
                <a:gd name="T18" fmla="*/ 0 w 126"/>
                <a:gd name="T19" fmla="*/ 61 h 128"/>
                <a:gd name="T20" fmla="*/ 1 w 126"/>
                <a:gd name="T21" fmla="*/ 62 h 128"/>
                <a:gd name="T22" fmla="*/ 30 w 126"/>
                <a:gd name="T23" fmla="*/ 127 h 128"/>
                <a:gd name="T24" fmla="*/ 32 w 126"/>
                <a:gd name="T25" fmla="*/ 128 h 128"/>
                <a:gd name="T26" fmla="*/ 94 w 126"/>
                <a:gd name="T27" fmla="*/ 128 h 128"/>
                <a:gd name="T28" fmla="*/ 96 w 126"/>
                <a:gd name="T29" fmla="*/ 127 h 128"/>
                <a:gd name="T30" fmla="*/ 125 w 126"/>
                <a:gd name="T31" fmla="*/ 62 h 128"/>
                <a:gd name="T32" fmla="*/ 126 w 126"/>
                <a:gd name="T33" fmla="*/ 61 h 128"/>
                <a:gd name="T34" fmla="*/ 61 w 126"/>
                <a:gd name="T35" fmla="*/ 123 h 128"/>
                <a:gd name="T36" fmla="*/ 33 w 126"/>
                <a:gd name="T37" fmla="*/ 123 h 128"/>
                <a:gd name="T38" fmla="*/ 6 w 126"/>
                <a:gd name="T39" fmla="*/ 62 h 128"/>
                <a:gd name="T40" fmla="*/ 61 w 126"/>
                <a:gd name="T41" fmla="*/ 43 h 128"/>
                <a:gd name="T42" fmla="*/ 61 w 126"/>
                <a:gd name="T43" fmla="*/ 123 h 128"/>
                <a:gd name="T44" fmla="*/ 62 w 126"/>
                <a:gd name="T45" fmla="*/ 37 h 128"/>
                <a:gd name="T46" fmla="*/ 28 w 126"/>
                <a:gd name="T47" fmla="*/ 49 h 128"/>
                <a:gd name="T48" fmla="*/ 28 w 126"/>
                <a:gd name="T49" fmla="*/ 5 h 128"/>
                <a:gd name="T50" fmla="*/ 98 w 126"/>
                <a:gd name="T51" fmla="*/ 5 h 128"/>
                <a:gd name="T52" fmla="*/ 98 w 126"/>
                <a:gd name="T53" fmla="*/ 49 h 128"/>
                <a:gd name="T54" fmla="*/ 64 w 126"/>
                <a:gd name="T55" fmla="*/ 37 h 128"/>
                <a:gd name="T56" fmla="*/ 62 w 126"/>
                <a:gd name="T57" fmla="*/ 37 h 128"/>
                <a:gd name="T58" fmla="*/ 93 w 126"/>
                <a:gd name="T59" fmla="*/ 123 h 128"/>
                <a:gd name="T60" fmla="*/ 65 w 126"/>
                <a:gd name="T61" fmla="*/ 123 h 128"/>
                <a:gd name="T62" fmla="*/ 65 w 126"/>
                <a:gd name="T63" fmla="*/ 43 h 128"/>
                <a:gd name="T64" fmla="*/ 120 w 126"/>
                <a:gd name="T65" fmla="*/ 62 h 128"/>
                <a:gd name="T66" fmla="*/ 93 w 126"/>
                <a:gd name="T67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" h="128">
                  <a:moveTo>
                    <a:pt x="126" y="61"/>
                  </a:moveTo>
                  <a:cubicBezTo>
                    <a:pt x="126" y="60"/>
                    <a:pt x="125" y="59"/>
                    <a:pt x="124" y="5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2" y="3"/>
                    <a:pt x="99" y="0"/>
                    <a:pt x="9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60"/>
                    <a:pt x="0" y="61"/>
                  </a:cubicBezTo>
                  <a:cubicBezTo>
                    <a:pt x="0" y="61"/>
                    <a:pt x="0" y="61"/>
                    <a:pt x="1" y="62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8"/>
                    <a:pt x="31" y="128"/>
                    <a:pt x="32" y="128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95" y="128"/>
                    <a:pt x="96" y="128"/>
                    <a:pt x="96" y="127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1"/>
                    <a:pt x="126" y="61"/>
                    <a:pt x="126" y="61"/>
                  </a:cubicBezTo>
                  <a:close/>
                  <a:moveTo>
                    <a:pt x="61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1" y="43"/>
                    <a:pt x="61" y="43"/>
                    <a:pt x="61" y="43"/>
                  </a:cubicBezTo>
                  <a:lnTo>
                    <a:pt x="61" y="123"/>
                  </a:lnTo>
                  <a:close/>
                  <a:moveTo>
                    <a:pt x="62" y="37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3" y="37"/>
                    <a:pt x="63" y="37"/>
                    <a:pt x="62" y="37"/>
                  </a:cubicBezTo>
                  <a:close/>
                  <a:moveTo>
                    <a:pt x="93" y="123"/>
                  </a:moveTo>
                  <a:cubicBezTo>
                    <a:pt x="65" y="123"/>
                    <a:pt x="65" y="123"/>
                    <a:pt x="65" y="12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120" y="62"/>
                    <a:pt x="120" y="62"/>
                    <a:pt x="120" y="62"/>
                  </a:cubicBezTo>
                  <a:lnTo>
                    <a:pt x="93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6"/>
            <p:cNvSpPr>
              <a:spLocks noEditPoints="1"/>
            </p:cNvSpPr>
            <p:nvPr/>
          </p:nvSpPr>
          <p:spPr bwMode="auto">
            <a:xfrm>
              <a:off x="2779" y="1187"/>
              <a:ext cx="303" cy="128"/>
            </a:xfrm>
            <a:custGeom>
              <a:avLst/>
              <a:gdLst>
                <a:gd name="T0" fmla="*/ 126 w 128"/>
                <a:gd name="T1" fmla="*/ 25 h 54"/>
                <a:gd name="T2" fmla="*/ 103 w 128"/>
                <a:gd name="T3" fmla="*/ 25 h 54"/>
                <a:gd name="T4" fmla="*/ 103 w 128"/>
                <a:gd name="T5" fmla="*/ 2 h 54"/>
                <a:gd name="T6" fmla="*/ 101 w 128"/>
                <a:gd name="T7" fmla="*/ 0 h 54"/>
                <a:gd name="T8" fmla="*/ 76 w 128"/>
                <a:gd name="T9" fmla="*/ 0 h 54"/>
                <a:gd name="T10" fmla="*/ 74 w 128"/>
                <a:gd name="T11" fmla="*/ 2 h 54"/>
                <a:gd name="T12" fmla="*/ 74 w 128"/>
                <a:gd name="T13" fmla="*/ 25 h 54"/>
                <a:gd name="T14" fmla="*/ 54 w 128"/>
                <a:gd name="T15" fmla="*/ 25 h 54"/>
                <a:gd name="T16" fmla="*/ 54 w 128"/>
                <a:gd name="T17" fmla="*/ 2 h 54"/>
                <a:gd name="T18" fmla="*/ 52 w 128"/>
                <a:gd name="T19" fmla="*/ 0 h 54"/>
                <a:gd name="T20" fmla="*/ 27 w 128"/>
                <a:gd name="T21" fmla="*/ 0 h 54"/>
                <a:gd name="T22" fmla="*/ 25 w 128"/>
                <a:gd name="T23" fmla="*/ 2 h 54"/>
                <a:gd name="T24" fmla="*/ 25 w 128"/>
                <a:gd name="T25" fmla="*/ 25 h 54"/>
                <a:gd name="T26" fmla="*/ 2 w 128"/>
                <a:gd name="T27" fmla="*/ 25 h 54"/>
                <a:gd name="T28" fmla="*/ 0 w 128"/>
                <a:gd name="T29" fmla="*/ 27 h 54"/>
                <a:gd name="T30" fmla="*/ 0 w 128"/>
                <a:gd name="T31" fmla="*/ 52 h 54"/>
                <a:gd name="T32" fmla="*/ 2 w 128"/>
                <a:gd name="T33" fmla="*/ 54 h 54"/>
                <a:gd name="T34" fmla="*/ 27 w 128"/>
                <a:gd name="T35" fmla="*/ 54 h 54"/>
                <a:gd name="T36" fmla="*/ 29 w 128"/>
                <a:gd name="T37" fmla="*/ 52 h 54"/>
                <a:gd name="T38" fmla="*/ 29 w 128"/>
                <a:gd name="T39" fmla="*/ 29 h 54"/>
                <a:gd name="T40" fmla="*/ 49 w 128"/>
                <a:gd name="T41" fmla="*/ 29 h 54"/>
                <a:gd name="T42" fmla="*/ 49 w 128"/>
                <a:gd name="T43" fmla="*/ 52 h 54"/>
                <a:gd name="T44" fmla="*/ 52 w 128"/>
                <a:gd name="T45" fmla="*/ 54 h 54"/>
                <a:gd name="T46" fmla="*/ 76 w 128"/>
                <a:gd name="T47" fmla="*/ 54 h 54"/>
                <a:gd name="T48" fmla="*/ 79 w 128"/>
                <a:gd name="T49" fmla="*/ 52 h 54"/>
                <a:gd name="T50" fmla="*/ 79 w 128"/>
                <a:gd name="T51" fmla="*/ 29 h 54"/>
                <a:gd name="T52" fmla="*/ 99 w 128"/>
                <a:gd name="T53" fmla="*/ 29 h 54"/>
                <a:gd name="T54" fmla="*/ 99 w 128"/>
                <a:gd name="T55" fmla="*/ 52 h 54"/>
                <a:gd name="T56" fmla="*/ 101 w 128"/>
                <a:gd name="T57" fmla="*/ 54 h 54"/>
                <a:gd name="T58" fmla="*/ 126 w 128"/>
                <a:gd name="T59" fmla="*/ 54 h 54"/>
                <a:gd name="T60" fmla="*/ 128 w 128"/>
                <a:gd name="T61" fmla="*/ 52 h 54"/>
                <a:gd name="T62" fmla="*/ 128 w 128"/>
                <a:gd name="T63" fmla="*/ 27 h 54"/>
                <a:gd name="T64" fmla="*/ 126 w 128"/>
                <a:gd name="T65" fmla="*/ 25 h 54"/>
                <a:gd name="T66" fmla="*/ 25 w 128"/>
                <a:gd name="T67" fmla="*/ 49 h 54"/>
                <a:gd name="T68" fmla="*/ 5 w 128"/>
                <a:gd name="T69" fmla="*/ 49 h 54"/>
                <a:gd name="T70" fmla="*/ 5 w 128"/>
                <a:gd name="T71" fmla="*/ 29 h 54"/>
                <a:gd name="T72" fmla="*/ 25 w 128"/>
                <a:gd name="T73" fmla="*/ 29 h 54"/>
                <a:gd name="T74" fmla="*/ 25 w 128"/>
                <a:gd name="T75" fmla="*/ 49 h 54"/>
                <a:gd name="T76" fmla="*/ 49 w 128"/>
                <a:gd name="T77" fmla="*/ 25 h 54"/>
                <a:gd name="T78" fmla="*/ 29 w 128"/>
                <a:gd name="T79" fmla="*/ 25 h 54"/>
                <a:gd name="T80" fmla="*/ 29 w 128"/>
                <a:gd name="T81" fmla="*/ 5 h 54"/>
                <a:gd name="T82" fmla="*/ 49 w 128"/>
                <a:gd name="T83" fmla="*/ 5 h 54"/>
                <a:gd name="T84" fmla="*/ 49 w 128"/>
                <a:gd name="T85" fmla="*/ 25 h 54"/>
                <a:gd name="T86" fmla="*/ 74 w 128"/>
                <a:gd name="T87" fmla="*/ 49 h 54"/>
                <a:gd name="T88" fmla="*/ 54 w 128"/>
                <a:gd name="T89" fmla="*/ 49 h 54"/>
                <a:gd name="T90" fmla="*/ 54 w 128"/>
                <a:gd name="T91" fmla="*/ 29 h 54"/>
                <a:gd name="T92" fmla="*/ 74 w 128"/>
                <a:gd name="T93" fmla="*/ 29 h 54"/>
                <a:gd name="T94" fmla="*/ 74 w 128"/>
                <a:gd name="T95" fmla="*/ 49 h 54"/>
                <a:gd name="T96" fmla="*/ 99 w 128"/>
                <a:gd name="T97" fmla="*/ 25 h 54"/>
                <a:gd name="T98" fmla="*/ 79 w 128"/>
                <a:gd name="T99" fmla="*/ 25 h 54"/>
                <a:gd name="T100" fmla="*/ 79 w 128"/>
                <a:gd name="T101" fmla="*/ 5 h 54"/>
                <a:gd name="T102" fmla="*/ 99 w 128"/>
                <a:gd name="T103" fmla="*/ 5 h 54"/>
                <a:gd name="T104" fmla="*/ 99 w 128"/>
                <a:gd name="T105" fmla="*/ 25 h 54"/>
                <a:gd name="T106" fmla="*/ 123 w 128"/>
                <a:gd name="T107" fmla="*/ 49 h 54"/>
                <a:gd name="T108" fmla="*/ 103 w 128"/>
                <a:gd name="T109" fmla="*/ 49 h 54"/>
                <a:gd name="T110" fmla="*/ 103 w 128"/>
                <a:gd name="T111" fmla="*/ 29 h 54"/>
                <a:gd name="T112" fmla="*/ 123 w 128"/>
                <a:gd name="T113" fmla="*/ 29 h 54"/>
                <a:gd name="T114" fmla="*/ 123 w 128"/>
                <a:gd name="T115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8" h="54">
                  <a:moveTo>
                    <a:pt x="126" y="25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3" y="1"/>
                    <a:pt x="102" y="0"/>
                    <a:pt x="101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4" y="1"/>
                    <a:pt x="74" y="2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0"/>
                    <a:pt x="5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1"/>
                    <a:pt x="25" y="2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4"/>
                    <a:pt x="29" y="53"/>
                    <a:pt x="29" y="52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3"/>
                    <a:pt x="50" y="54"/>
                    <a:pt x="52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8" y="54"/>
                    <a:pt x="79" y="53"/>
                    <a:pt x="79" y="52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3"/>
                    <a:pt x="100" y="54"/>
                    <a:pt x="101" y="54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7" y="54"/>
                    <a:pt x="128" y="53"/>
                    <a:pt x="128" y="52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6"/>
                    <a:pt x="127" y="25"/>
                    <a:pt x="126" y="25"/>
                  </a:cubicBezTo>
                  <a:close/>
                  <a:moveTo>
                    <a:pt x="2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5" y="29"/>
                    <a:pt x="25" y="29"/>
                    <a:pt x="25" y="29"/>
                  </a:cubicBezTo>
                  <a:lnTo>
                    <a:pt x="25" y="49"/>
                  </a:lnTo>
                  <a:close/>
                  <a:moveTo>
                    <a:pt x="4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49" y="5"/>
                    <a:pt x="49" y="5"/>
                    <a:pt x="49" y="5"/>
                  </a:cubicBezTo>
                  <a:lnTo>
                    <a:pt x="49" y="25"/>
                  </a:lnTo>
                  <a:close/>
                  <a:moveTo>
                    <a:pt x="7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74" y="29"/>
                    <a:pt x="74" y="29"/>
                    <a:pt x="74" y="29"/>
                  </a:cubicBezTo>
                  <a:lnTo>
                    <a:pt x="74" y="49"/>
                  </a:lnTo>
                  <a:close/>
                  <a:moveTo>
                    <a:pt x="99" y="25"/>
                  </a:moveTo>
                  <a:cubicBezTo>
                    <a:pt x="79" y="25"/>
                    <a:pt x="79" y="25"/>
                    <a:pt x="79" y="2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99" y="5"/>
                    <a:pt x="99" y="5"/>
                    <a:pt x="99" y="5"/>
                  </a:cubicBezTo>
                  <a:lnTo>
                    <a:pt x="99" y="25"/>
                  </a:lnTo>
                  <a:close/>
                  <a:moveTo>
                    <a:pt x="12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123" y="4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7"/>
            <p:cNvSpPr>
              <a:spLocks noEditPoints="1"/>
            </p:cNvSpPr>
            <p:nvPr/>
          </p:nvSpPr>
          <p:spPr bwMode="auto">
            <a:xfrm>
              <a:off x="2174" y="1099"/>
              <a:ext cx="303" cy="303"/>
            </a:xfrm>
            <a:custGeom>
              <a:avLst/>
              <a:gdLst>
                <a:gd name="T0" fmla="*/ 120 w 128"/>
                <a:gd name="T1" fmla="*/ 32 h 128"/>
                <a:gd name="T2" fmla="*/ 96 w 128"/>
                <a:gd name="T3" fmla="*/ 9 h 128"/>
                <a:gd name="T4" fmla="*/ 96 w 128"/>
                <a:gd name="T5" fmla="*/ 8 h 128"/>
                <a:gd name="T6" fmla="*/ 0 w 128"/>
                <a:gd name="T7" fmla="*/ 64 h 128"/>
                <a:gd name="T8" fmla="*/ 128 w 128"/>
                <a:gd name="T9" fmla="*/ 64 h 128"/>
                <a:gd name="T10" fmla="*/ 106 w 128"/>
                <a:gd name="T11" fmla="*/ 106 h 128"/>
                <a:gd name="T12" fmla="*/ 64 w 128"/>
                <a:gd name="T13" fmla="*/ 123 h 128"/>
                <a:gd name="T14" fmla="*/ 22 w 128"/>
                <a:gd name="T15" fmla="*/ 106 h 128"/>
                <a:gd name="T16" fmla="*/ 5 w 128"/>
                <a:gd name="T17" fmla="*/ 64 h 128"/>
                <a:gd name="T18" fmla="*/ 11 w 128"/>
                <a:gd name="T19" fmla="*/ 38 h 128"/>
                <a:gd name="T20" fmla="*/ 24 w 128"/>
                <a:gd name="T21" fmla="*/ 44 h 128"/>
                <a:gd name="T22" fmla="*/ 27 w 128"/>
                <a:gd name="T23" fmla="*/ 40 h 128"/>
                <a:gd name="T24" fmla="*/ 15 w 128"/>
                <a:gd name="T25" fmla="*/ 31 h 128"/>
                <a:gd name="T26" fmla="*/ 31 w 128"/>
                <a:gd name="T27" fmla="*/ 15 h 128"/>
                <a:gd name="T28" fmla="*/ 40 w 128"/>
                <a:gd name="T29" fmla="*/ 27 h 128"/>
                <a:gd name="T30" fmla="*/ 44 w 128"/>
                <a:gd name="T31" fmla="*/ 26 h 128"/>
                <a:gd name="T32" fmla="*/ 36 w 128"/>
                <a:gd name="T33" fmla="*/ 11 h 128"/>
                <a:gd name="T34" fmla="*/ 41 w 128"/>
                <a:gd name="T35" fmla="*/ 9 h 128"/>
                <a:gd name="T36" fmla="*/ 62 w 128"/>
                <a:gd name="T37" fmla="*/ 5 h 128"/>
                <a:gd name="T38" fmla="*/ 64 w 128"/>
                <a:gd name="T39" fmla="*/ 22 h 128"/>
                <a:gd name="T40" fmla="*/ 66 w 128"/>
                <a:gd name="T41" fmla="*/ 5 h 128"/>
                <a:gd name="T42" fmla="*/ 87 w 128"/>
                <a:gd name="T43" fmla="*/ 9 h 128"/>
                <a:gd name="T44" fmla="*/ 92 w 128"/>
                <a:gd name="T45" fmla="*/ 11 h 128"/>
                <a:gd name="T46" fmla="*/ 84 w 128"/>
                <a:gd name="T47" fmla="*/ 26 h 128"/>
                <a:gd name="T48" fmla="*/ 88 w 128"/>
                <a:gd name="T49" fmla="*/ 27 h 128"/>
                <a:gd name="T50" fmla="*/ 97 w 128"/>
                <a:gd name="T51" fmla="*/ 15 h 128"/>
                <a:gd name="T52" fmla="*/ 113 w 128"/>
                <a:gd name="T53" fmla="*/ 31 h 128"/>
                <a:gd name="T54" fmla="*/ 101 w 128"/>
                <a:gd name="T55" fmla="*/ 40 h 128"/>
                <a:gd name="T56" fmla="*/ 104 w 128"/>
                <a:gd name="T57" fmla="*/ 44 h 128"/>
                <a:gd name="T58" fmla="*/ 117 w 128"/>
                <a:gd name="T59" fmla="*/ 38 h 128"/>
                <a:gd name="T60" fmla="*/ 123 w 128"/>
                <a:gd name="T61" fmla="*/ 64 h 128"/>
                <a:gd name="T62" fmla="*/ 106 w 128"/>
                <a:gd name="T63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8">
                  <a:moveTo>
                    <a:pt x="120" y="32"/>
                  </a:moveTo>
                  <a:cubicBezTo>
                    <a:pt x="120" y="32"/>
                    <a:pt x="120" y="32"/>
                    <a:pt x="120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4" y="22"/>
                    <a:pt x="106" y="14"/>
                    <a:pt x="96" y="9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86" y="3"/>
                    <a:pt x="75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53"/>
                    <a:pt x="125" y="42"/>
                    <a:pt x="120" y="32"/>
                  </a:cubicBezTo>
                  <a:close/>
                  <a:moveTo>
                    <a:pt x="106" y="106"/>
                  </a:moveTo>
                  <a:cubicBezTo>
                    <a:pt x="101" y="112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2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0" y="40"/>
                    <a:pt x="10" y="39"/>
                    <a:pt x="11" y="38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6" y="45"/>
                    <a:pt x="28" y="44"/>
                    <a:pt x="28" y="42"/>
                  </a:cubicBezTo>
                  <a:cubicBezTo>
                    <a:pt x="28" y="41"/>
                    <a:pt x="27" y="40"/>
                    <a:pt x="27" y="40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7" y="28"/>
                    <a:pt x="19" y="25"/>
                    <a:pt x="22" y="22"/>
                  </a:cubicBezTo>
                  <a:cubicBezTo>
                    <a:pt x="25" y="19"/>
                    <a:pt x="28" y="17"/>
                    <a:pt x="31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1" y="28"/>
                    <a:pt x="42" y="28"/>
                  </a:cubicBezTo>
                  <a:cubicBezTo>
                    <a:pt x="43" y="28"/>
                    <a:pt x="44" y="27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0"/>
                    <a:pt x="40" y="10"/>
                    <a:pt x="41" y="9"/>
                  </a:cubicBezTo>
                  <a:cubicBezTo>
                    <a:pt x="47" y="7"/>
                    <a:pt x="54" y="5"/>
                    <a:pt x="60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1"/>
                    <a:pt x="63" y="22"/>
                    <a:pt x="64" y="22"/>
                  </a:cubicBezTo>
                  <a:cubicBezTo>
                    <a:pt x="65" y="22"/>
                    <a:pt x="66" y="21"/>
                    <a:pt x="66" y="2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4" y="5"/>
                    <a:pt x="81" y="7"/>
                    <a:pt x="87" y="9"/>
                  </a:cubicBezTo>
                  <a:cubicBezTo>
                    <a:pt x="88" y="10"/>
                    <a:pt x="89" y="10"/>
                    <a:pt x="90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5"/>
                    <a:pt x="84" y="25"/>
                    <a:pt x="84" y="26"/>
                  </a:cubicBezTo>
                  <a:cubicBezTo>
                    <a:pt x="84" y="27"/>
                    <a:pt x="85" y="28"/>
                    <a:pt x="86" y="28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0" y="17"/>
                    <a:pt x="103" y="19"/>
                    <a:pt x="106" y="22"/>
                  </a:cubicBezTo>
                  <a:cubicBezTo>
                    <a:pt x="109" y="25"/>
                    <a:pt x="111" y="28"/>
                    <a:pt x="113" y="3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0" y="41"/>
                    <a:pt x="100" y="42"/>
                  </a:cubicBezTo>
                  <a:cubicBezTo>
                    <a:pt x="100" y="44"/>
                    <a:pt x="102" y="45"/>
                    <a:pt x="104" y="44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8" y="39"/>
                    <a:pt x="118" y="40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1" y="101"/>
                    <a:pt x="106" y="10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8"/>
            <p:cNvSpPr>
              <a:spLocks noEditPoints="1"/>
            </p:cNvSpPr>
            <p:nvPr/>
          </p:nvSpPr>
          <p:spPr bwMode="auto">
            <a:xfrm>
              <a:off x="2302" y="1185"/>
              <a:ext cx="47" cy="125"/>
            </a:xfrm>
            <a:custGeom>
              <a:avLst/>
              <a:gdLst>
                <a:gd name="T0" fmla="*/ 13 w 20"/>
                <a:gd name="T1" fmla="*/ 34 h 53"/>
                <a:gd name="T2" fmla="*/ 12 w 20"/>
                <a:gd name="T3" fmla="*/ 33 h 53"/>
                <a:gd name="T4" fmla="*/ 12 w 20"/>
                <a:gd name="T5" fmla="*/ 2 h 53"/>
                <a:gd name="T6" fmla="*/ 10 w 20"/>
                <a:gd name="T7" fmla="*/ 0 h 53"/>
                <a:gd name="T8" fmla="*/ 8 w 20"/>
                <a:gd name="T9" fmla="*/ 2 h 53"/>
                <a:gd name="T10" fmla="*/ 8 w 20"/>
                <a:gd name="T11" fmla="*/ 33 h 53"/>
                <a:gd name="T12" fmla="*/ 7 w 20"/>
                <a:gd name="T13" fmla="*/ 34 h 53"/>
                <a:gd name="T14" fmla="*/ 0 w 20"/>
                <a:gd name="T15" fmla="*/ 43 h 53"/>
                <a:gd name="T16" fmla="*/ 10 w 20"/>
                <a:gd name="T17" fmla="*/ 53 h 53"/>
                <a:gd name="T18" fmla="*/ 20 w 20"/>
                <a:gd name="T19" fmla="*/ 43 h 53"/>
                <a:gd name="T20" fmla="*/ 13 w 20"/>
                <a:gd name="T21" fmla="*/ 34 h 53"/>
                <a:gd name="T22" fmla="*/ 10 w 20"/>
                <a:gd name="T23" fmla="*/ 48 h 53"/>
                <a:gd name="T24" fmla="*/ 5 w 20"/>
                <a:gd name="T25" fmla="*/ 43 h 53"/>
                <a:gd name="T26" fmla="*/ 10 w 20"/>
                <a:gd name="T27" fmla="*/ 38 h 53"/>
                <a:gd name="T28" fmla="*/ 15 w 20"/>
                <a:gd name="T29" fmla="*/ 43 h 53"/>
                <a:gd name="T30" fmla="*/ 10 w 20"/>
                <a:gd name="T31" fmla="*/ 4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53">
                  <a:moveTo>
                    <a:pt x="13" y="34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5"/>
                    <a:pt x="0" y="39"/>
                    <a:pt x="0" y="43"/>
                  </a:cubicBezTo>
                  <a:cubicBezTo>
                    <a:pt x="0" y="48"/>
                    <a:pt x="5" y="53"/>
                    <a:pt x="10" y="53"/>
                  </a:cubicBezTo>
                  <a:cubicBezTo>
                    <a:pt x="15" y="53"/>
                    <a:pt x="20" y="48"/>
                    <a:pt x="20" y="43"/>
                  </a:cubicBezTo>
                  <a:cubicBezTo>
                    <a:pt x="20" y="39"/>
                    <a:pt x="17" y="35"/>
                    <a:pt x="13" y="34"/>
                  </a:cubicBezTo>
                  <a:close/>
                  <a:moveTo>
                    <a:pt x="10" y="48"/>
                  </a:moveTo>
                  <a:cubicBezTo>
                    <a:pt x="7" y="48"/>
                    <a:pt x="5" y="46"/>
                    <a:pt x="5" y="43"/>
                  </a:cubicBezTo>
                  <a:cubicBezTo>
                    <a:pt x="5" y="40"/>
                    <a:pt x="7" y="38"/>
                    <a:pt x="10" y="38"/>
                  </a:cubicBezTo>
                  <a:cubicBezTo>
                    <a:pt x="13" y="38"/>
                    <a:pt x="15" y="40"/>
                    <a:pt x="15" y="43"/>
                  </a:cubicBezTo>
                  <a:cubicBezTo>
                    <a:pt x="15" y="46"/>
                    <a:pt x="13" y="48"/>
                    <a:pt x="10" y="4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9"/>
            <p:cNvSpPr>
              <a:spLocks noEditPoints="1"/>
            </p:cNvSpPr>
            <p:nvPr/>
          </p:nvSpPr>
          <p:spPr bwMode="auto">
            <a:xfrm>
              <a:off x="1609" y="1099"/>
              <a:ext cx="222" cy="303"/>
            </a:xfrm>
            <a:custGeom>
              <a:avLst/>
              <a:gdLst>
                <a:gd name="T0" fmla="*/ 94 w 94"/>
                <a:gd name="T1" fmla="*/ 93 h 128"/>
                <a:gd name="T2" fmla="*/ 94 w 94"/>
                <a:gd name="T3" fmla="*/ 92 h 128"/>
                <a:gd name="T4" fmla="*/ 92 w 94"/>
                <a:gd name="T5" fmla="*/ 90 h 128"/>
                <a:gd name="T6" fmla="*/ 70 w 94"/>
                <a:gd name="T7" fmla="*/ 90 h 128"/>
                <a:gd name="T8" fmla="*/ 68 w 94"/>
                <a:gd name="T9" fmla="*/ 92 h 128"/>
                <a:gd name="T10" fmla="*/ 70 w 94"/>
                <a:gd name="T11" fmla="*/ 95 h 128"/>
                <a:gd name="T12" fmla="*/ 89 w 94"/>
                <a:gd name="T13" fmla="*/ 95 h 128"/>
                <a:gd name="T14" fmla="*/ 88 w 94"/>
                <a:gd name="T15" fmla="*/ 97 h 128"/>
                <a:gd name="T16" fmla="*/ 78 w 94"/>
                <a:gd name="T17" fmla="*/ 111 h 128"/>
                <a:gd name="T18" fmla="*/ 64 w 94"/>
                <a:gd name="T19" fmla="*/ 120 h 128"/>
                <a:gd name="T20" fmla="*/ 51 w 94"/>
                <a:gd name="T21" fmla="*/ 123 h 128"/>
                <a:gd name="T22" fmla="*/ 49 w 94"/>
                <a:gd name="T23" fmla="*/ 123 h 128"/>
                <a:gd name="T24" fmla="*/ 49 w 94"/>
                <a:gd name="T25" fmla="*/ 56 h 128"/>
                <a:gd name="T26" fmla="*/ 69 w 94"/>
                <a:gd name="T27" fmla="*/ 56 h 128"/>
                <a:gd name="T28" fmla="*/ 72 w 94"/>
                <a:gd name="T29" fmla="*/ 54 h 128"/>
                <a:gd name="T30" fmla="*/ 69 w 94"/>
                <a:gd name="T31" fmla="*/ 52 h 128"/>
                <a:gd name="T32" fmla="*/ 49 w 94"/>
                <a:gd name="T33" fmla="*/ 52 h 128"/>
                <a:gd name="T34" fmla="*/ 49 w 94"/>
                <a:gd name="T35" fmla="*/ 27 h 128"/>
                <a:gd name="T36" fmla="*/ 50 w 94"/>
                <a:gd name="T37" fmla="*/ 26 h 128"/>
                <a:gd name="T38" fmla="*/ 60 w 94"/>
                <a:gd name="T39" fmla="*/ 13 h 128"/>
                <a:gd name="T40" fmla="*/ 47 w 94"/>
                <a:gd name="T41" fmla="*/ 0 h 128"/>
                <a:gd name="T42" fmla="*/ 34 w 94"/>
                <a:gd name="T43" fmla="*/ 13 h 128"/>
                <a:gd name="T44" fmla="*/ 44 w 94"/>
                <a:gd name="T45" fmla="*/ 26 h 128"/>
                <a:gd name="T46" fmla="*/ 45 w 94"/>
                <a:gd name="T47" fmla="*/ 27 h 128"/>
                <a:gd name="T48" fmla="*/ 45 w 94"/>
                <a:gd name="T49" fmla="*/ 52 h 128"/>
                <a:gd name="T50" fmla="*/ 25 w 94"/>
                <a:gd name="T51" fmla="*/ 52 h 128"/>
                <a:gd name="T52" fmla="*/ 22 w 94"/>
                <a:gd name="T53" fmla="*/ 54 h 128"/>
                <a:gd name="T54" fmla="*/ 25 w 94"/>
                <a:gd name="T55" fmla="*/ 56 h 128"/>
                <a:gd name="T56" fmla="*/ 45 w 94"/>
                <a:gd name="T57" fmla="*/ 56 h 128"/>
                <a:gd name="T58" fmla="*/ 45 w 94"/>
                <a:gd name="T59" fmla="*/ 123 h 128"/>
                <a:gd name="T60" fmla="*/ 43 w 94"/>
                <a:gd name="T61" fmla="*/ 123 h 128"/>
                <a:gd name="T62" fmla="*/ 30 w 94"/>
                <a:gd name="T63" fmla="*/ 120 h 128"/>
                <a:gd name="T64" fmla="*/ 16 w 94"/>
                <a:gd name="T65" fmla="*/ 111 h 128"/>
                <a:gd name="T66" fmla="*/ 6 w 94"/>
                <a:gd name="T67" fmla="*/ 97 h 128"/>
                <a:gd name="T68" fmla="*/ 5 w 94"/>
                <a:gd name="T69" fmla="*/ 95 h 128"/>
                <a:gd name="T70" fmla="*/ 24 w 94"/>
                <a:gd name="T71" fmla="*/ 95 h 128"/>
                <a:gd name="T72" fmla="*/ 26 w 94"/>
                <a:gd name="T73" fmla="*/ 92 h 128"/>
                <a:gd name="T74" fmla="*/ 24 w 94"/>
                <a:gd name="T75" fmla="*/ 90 h 128"/>
                <a:gd name="T76" fmla="*/ 2 w 94"/>
                <a:gd name="T77" fmla="*/ 90 h 128"/>
                <a:gd name="T78" fmla="*/ 0 w 94"/>
                <a:gd name="T79" fmla="*/ 92 h 128"/>
                <a:gd name="T80" fmla="*/ 0 w 94"/>
                <a:gd name="T81" fmla="*/ 93 h 128"/>
                <a:gd name="T82" fmla="*/ 0 w 94"/>
                <a:gd name="T83" fmla="*/ 93 h 128"/>
                <a:gd name="T84" fmla="*/ 0 w 94"/>
                <a:gd name="T85" fmla="*/ 93 h 128"/>
                <a:gd name="T86" fmla="*/ 47 w 94"/>
                <a:gd name="T87" fmla="*/ 128 h 128"/>
                <a:gd name="T88" fmla="*/ 47 w 94"/>
                <a:gd name="T89" fmla="*/ 128 h 128"/>
                <a:gd name="T90" fmla="*/ 94 w 94"/>
                <a:gd name="T91" fmla="*/ 93 h 128"/>
                <a:gd name="T92" fmla="*/ 38 w 94"/>
                <a:gd name="T93" fmla="*/ 13 h 128"/>
                <a:gd name="T94" fmla="*/ 47 w 94"/>
                <a:gd name="T95" fmla="*/ 5 h 128"/>
                <a:gd name="T96" fmla="*/ 56 w 94"/>
                <a:gd name="T97" fmla="*/ 13 h 128"/>
                <a:gd name="T98" fmla="*/ 47 w 94"/>
                <a:gd name="T99" fmla="*/ 22 h 128"/>
                <a:gd name="T100" fmla="*/ 38 w 94"/>
                <a:gd name="T101" fmla="*/ 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128">
                  <a:moveTo>
                    <a:pt x="94" y="93"/>
                  </a:moveTo>
                  <a:cubicBezTo>
                    <a:pt x="94" y="93"/>
                    <a:pt x="94" y="93"/>
                    <a:pt x="94" y="92"/>
                  </a:cubicBezTo>
                  <a:cubicBezTo>
                    <a:pt x="94" y="91"/>
                    <a:pt x="93" y="90"/>
                    <a:pt x="92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9" y="90"/>
                    <a:pt x="68" y="91"/>
                    <a:pt x="68" y="92"/>
                  </a:cubicBezTo>
                  <a:cubicBezTo>
                    <a:pt x="68" y="94"/>
                    <a:pt x="69" y="95"/>
                    <a:pt x="70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5" y="102"/>
                    <a:pt x="82" y="106"/>
                    <a:pt x="78" y="111"/>
                  </a:cubicBezTo>
                  <a:cubicBezTo>
                    <a:pt x="74" y="115"/>
                    <a:pt x="69" y="118"/>
                    <a:pt x="64" y="120"/>
                  </a:cubicBezTo>
                  <a:cubicBezTo>
                    <a:pt x="60" y="122"/>
                    <a:pt x="55" y="123"/>
                    <a:pt x="51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70" y="56"/>
                    <a:pt x="72" y="55"/>
                    <a:pt x="72" y="54"/>
                  </a:cubicBezTo>
                  <a:cubicBezTo>
                    <a:pt x="72" y="53"/>
                    <a:pt x="70" y="52"/>
                    <a:pt x="6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6" y="25"/>
                    <a:pt x="60" y="20"/>
                    <a:pt x="60" y="13"/>
                  </a:cubicBezTo>
                  <a:cubicBezTo>
                    <a:pt x="60" y="6"/>
                    <a:pt x="54" y="0"/>
                    <a:pt x="47" y="0"/>
                  </a:cubicBezTo>
                  <a:cubicBezTo>
                    <a:pt x="40" y="0"/>
                    <a:pt x="34" y="6"/>
                    <a:pt x="34" y="13"/>
                  </a:cubicBezTo>
                  <a:cubicBezTo>
                    <a:pt x="34" y="20"/>
                    <a:pt x="38" y="25"/>
                    <a:pt x="44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55"/>
                    <a:pt x="23" y="56"/>
                    <a:pt x="2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123"/>
                    <a:pt x="45" y="123"/>
                    <a:pt x="45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9" y="123"/>
                    <a:pt x="34" y="122"/>
                    <a:pt x="30" y="120"/>
                  </a:cubicBezTo>
                  <a:cubicBezTo>
                    <a:pt x="25" y="118"/>
                    <a:pt x="20" y="115"/>
                    <a:pt x="16" y="111"/>
                  </a:cubicBezTo>
                  <a:cubicBezTo>
                    <a:pt x="12" y="106"/>
                    <a:pt x="9" y="102"/>
                    <a:pt x="6" y="97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25" y="95"/>
                    <a:pt x="26" y="94"/>
                    <a:pt x="26" y="92"/>
                  </a:cubicBezTo>
                  <a:cubicBezTo>
                    <a:pt x="26" y="91"/>
                    <a:pt x="25" y="90"/>
                    <a:pt x="24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0" y="91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" y="114"/>
                    <a:pt x="26" y="128"/>
                    <a:pt x="47" y="128"/>
                  </a:cubicBezTo>
                  <a:cubicBezTo>
                    <a:pt x="47" y="128"/>
                    <a:pt x="47" y="128"/>
                    <a:pt x="47" y="128"/>
                  </a:cubicBezTo>
                  <a:cubicBezTo>
                    <a:pt x="68" y="128"/>
                    <a:pt x="88" y="114"/>
                    <a:pt x="94" y="93"/>
                  </a:cubicBezTo>
                  <a:close/>
                  <a:moveTo>
                    <a:pt x="38" y="13"/>
                  </a:moveTo>
                  <a:cubicBezTo>
                    <a:pt x="38" y="9"/>
                    <a:pt x="42" y="5"/>
                    <a:pt x="47" y="5"/>
                  </a:cubicBezTo>
                  <a:cubicBezTo>
                    <a:pt x="52" y="5"/>
                    <a:pt x="56" y="9"/>
                    <a:pt x="56" y="13"/>
                  </a:cubicBezTo>
                  <a:cubicBezTo>
                    <a:pt x="56" y="18"/>
                    <a:pt x="52" y="22"/>
                    <a:pt x="47" y="22"/>
                  </a:cubicBezTo>
                  <a:cubicBezTo>
                    <a:pt x="42" y="22"/>
                    <a:pt x="38" y="18"/>
                    <a:pt x="38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0"/>
            <p:cNvSpPr>
              <a:spLocks noEditPoints="1"/>
            </p:cNvSpPr>
            <p:nvPr/>
          </p:nvSpPr>
          <p:spPr bwMode="auto">
            <a:xfrm>
              <a:off x="982" y="1099"/>
              <a:ext cx="265" cy="303"/>
            </a:xfrm>
            <a:custGeom>
              <a:avLst/>
              <a:gdLst>
                <a:gd name="T0" fmla="*/ 95 w 112"/>
                <a:gd name="T1" fmla="*/ 89 h 128"/>
                <a:gd name="T2" fmla="*/ 111 w 112"/>
                <a:gd name="T3" fmla="*/ 96 h 128"/>
                <a:gd name="T4" fmla="*/ 111 w 112"/>
                <a:gd name="T5" fmla="*/ 93 h 128"/>
                <a:gd name="T6" fmla="*/ 98 w 112"/>
                <a:gd name="T7" fmla="*/ 84 h 128"/>
                <a:gd name="T8" fmla="*/ 98 w 112"/>
                <a:gd name="T9" fmla="*/ 44 h 128"/>
                <a:gd name="T10" fmla="*/ 111 w 112"/>
                <a:gd name="T11" fmla="*/ 35 h 128"/>
                <a:gd name="T12" fmla="*/ 111 w 112"/>
                <a:gd name="T13" fmla="*/ 32 h 128"/>
                <a:gd name="T14" fmla="*/ 95 w 112"/>
                <a:gd name="T15" fmla="*/ 39 h 128"/>
                <a:gd name="T16" fmla="*/ 60 w 112"/>
                <a:gd name="T17" fmla="*/ 17 h 128"/>
                <a:gd name="T18" fmla="*/ 58 w 112"/>
                <a:gd name="T19" fmla="*/ 2 h 128"/>
                <a:gd name="T20" fmla="*/ 54 w 112"/>
                <a:gd name="T21" fmla="*/ 2 h 128"/>
                <a:gd name="T22" fmla="*/ 52 w 112"/>
                <a:gd name="T23" fmla="*/ 17 h 128"/>
                <a:gd name="T24" fmla="*/ 17 w 112"/>
                <a:gd name="T25" fmla="*/ 39 h 128"/>
                <a:gd name="T26" fmla="*/ 1 w 112"/>
                <a:gd name="T27" fmla="*/ 32 h 128"/>
                <a:gd name="T28" fmla="*/ 1 w 112"/>
                <a:gd name="T29" fmla="*/ 35 h 128"/>
                <a:gd name="T30" fmla="*/ 14 w 112"/>
                <a:gd name="T31" fmla="*/ 44 h 128"/>
                <a:gd name="T32" fmla="*/ 14 w 112"/>
                <a:gd name="T33" fmla="*/ 84 h 128"/>
                <a:gd name="T34" fmla="*/ 1 w 112"/>
                <a:gd name="T35" fmla="*/ 93 h 128"/>
                <a:gd name="T36" fmla="*/ 1 w 112"/>
                <a:gd name="T37" fmla="*/ 96 h 128"/>
                <a:gd name="T38" fmla="*/ 17 w 112"/>
                <a:gd name="T39" fmla="*/ 89 h 128"/>
                <a:gd name="T40" fmla="*/ 52 w 112"/>
                <a:gd name="T41" fmla="*/ 111 h 128"/>
                <a:gd name="T42" fmla="*/ 54 w 112"/>
                <a:gd name="T43" fmla="*/ 126 h 128"/>
                <a:gd name="T44" fmla="*/ 58 w 112"/>
                <a:gd name="T45" fmla="*/ 126 h 128"/>
                <a:gd name="T46" fmla="*/ 60 w 112"/>
                <a:gd name="T47" fmla="*/ 111 h 128"/>
                <a:gd name="T48" fmla="*/ 95 w 112"/>
                <a:gd name="T49" fmla="*/ 47 h 128"/>
                <a:gd name="T50" fmla="*/ 98 w 112"/>
                <a:gd name="T51" fmla="*/ 64 h 128"/>
                <a:gd name="T52" fmla="*/ 95 w 112"/>
                <a:gd name="T53" fmla="*/ 81 h 128"/>
                <a:gd name="T54" fmla="*/ 65 w 112"/>
                <a:gd name="T55" fmla="*/ 67 h 128"/>
                <a:gd name="T56" fmla="*/ 66 w 112"/>
                <a:gd name="T57" fmla="*/ 64 h 128"/>
                <a:gd name="T58" fmla="*/ 65 w 112"/>
                <a:gd name="T59" fmla="*/ 61 h 128"/>
                <a:gd name="T60" fmla="*/ 95 w 112"/>
                <a:gd name="T61" fmla="*/ 47 h 128"/>
                <a:gd name="T62" fmla="*/ 60 w 112"/>
                <a:gd name="T63" fmla="*/ 22 h 128"/>
                <a:gd name="T64" fmla="*/ 86 w 112"/>
                <a:gd name="T65" fmla="*/ 34 h 128"/>
                <a:gd name="T66" fmla="*/ 91 w 112"/>
                <a:gd name="T67" fmla="*/ 41 h 128"/>
                <a:gd name="T68" fmla="*/ 62 w 112"/>
                <a:gd name="T69" fmla="*/ 57 h 128"/>
                <a:gd name="T70" fmla="*/ 58 w 112"/>
                <a:gd name="T71" fmla="*/ 55 h 128"/>
                <a:gd name="T72" fmla="*/ 22 w 112"/>
                <a:gd name="T73" fmla="*/ 40 h 128"/>
                <a:gd name="T74" fmla="*/ 40 w 112"/>
                <a:gd name="T75" fmla="*/ 25 h 128"/>
                <a:gd name="T76" fmla="*/ 54 w 112"/>
                <a:gd name="T77" fmla="*/ 22 h 128"/>
                <a:gd name="T78" fmla="*/ 53 w 112"/>
                <a:gd name="T79" fmla="*/ 55 h 128"/>
                <a:gd name="T80" fmla="*/ 49 w 112"/>
                <a:gd name="T81" fmla="*/ 57 h 128"/>
                <a:gd name="T82" fmla="*/ 22 w 112"/>
                <a:gd name="T83" fmla="*/ 40 h 128"/>
                <a:gd name="T84" fmla="*/ 17 w 112"/>
                <a:gd name="T85" fmla="*/ 80 h 128"/>
                <a:gd name="T86" fmla="*/ 17 w 112"/>
                <a:gd name="T87" fmla="*/ 48 h 128"/>
                <a:gd name="T88" fmla="*/ 18 w 112"/>
                <a:gd name="T89" fmla="*/ 45 h 128"/>
                <a:gd name="T90" fmla="*/ 46 w 112"/>
                <a:gd name="T91" fmla="*/ 62 h 128"/>
                <a:gd name="T92" fmla="*/ 46 w 112"/>
                <a:gd name="T93" fmla="*/ 66 h 128"/>
                <a:gd name="T94" fmla="*/ 18 w 112"/>
                <a:gd name="T95" fmla="*/ 83 h 128"/>
                <a:gd name="T96" fmla="*/ 54 w 112"/>
                <a:gd name="T97" fmla="*/ 106 h 128"/>
                <a:gd name="T98" fmla="*/ 40 w 112"/>
                <a:gd name="T99" fmla="*/ 103 h 128"/>
                <a:gd name="T100" fmla="*/ 22 w 112"/>
                <a:gd name="T101" fmla="*/ 88 h 128"/>
                <a:gd name="T102" fmla="*/ 49 w 112"/>
                <a:gd name="T103" fmla="*/ 71 h 128"/>
                <a:gd name="T104" fmla="*/ 53 w 112"/>
                <a:gd name="T105" fmla="*/ 73 h 128"/>
                <a:gd name="T106" fmla="*/ 54 w 112"/>
                <a:gd name="T107" fmla="*/ 106 h 128"/>
                <a:gd name="T108" fmla="*/ 51 w 112"/>
                <a:gd name="T109" fmla="*/ 64 h 128"/>
                <a:gd name="T110" fmla="*/ 61 w 112"/>
                <a:gd name="T111" fmla="*/ 64 h 128"/>
                <a:gd name="T112" fmla="*/ 58 w 112"/>
                <a:gd name="T113" fmla="*/ 73 h 128"/>
                <a:gd name="T114" fmla="*/ 62 w 112"/>
                <a:gd name="T115" fmla="*/ 71 h 128"/>
                <a:gd name="T116" fmla="*/ 91 w 112"/>
                <a:gd name="T117" fmla="*/ 87 h 128"/>
                <a:gd name="T118" fmla="*/ 86 w 112"/>
                <a:gd name="T119" fmla="*/ 94 h 128"/>
                <a:gd name="T120" fmla="*/ 60 w 112"/>
                <a:gd name="T121" fmla="*/ 106 h 128"/>
                <a:gd name="T122" fmla="*/ 58 w 112"/>
                <a:gd name="T123" fmla="*/ 7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8">
                  <a:moveTo>
                    <a:pt x="95" y="90"/>
                  </a:moveTo>
                  <a:cubicBezTo>
                    <a:pt x="95" y="89"/>
                    <a:pt x="95" y="89"/>
                    <a:pt x="95" y="89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109" y="97"/>
                    <a:pt x="111" y="97"/>
                    <a:pt x="111" y="96"/>
                  </a:cubicBezTo>
                  <a:cubicBezTo>
                    <a:pt x="112" y="95"/>
                    <a:pt x="112" y="95"/>
                    <a:pt x="112" y="94"/>
                  </a:cubicBezTo>
                  <a:cubicBezTo>
                    <a:pt x="111" y="94"/>
                    <a:pt x="111" y="93"/>
                    <a:pt x="111" y="93"/>
                  </a:cubicBezTo>
                  <a:cubicBezTo>
                    <a:pt x="98" y="85"/>
                    <a:pt x="98" y="85"/>
                    <a:pt x="98" y="85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101" y="78"/>
                    <a:pt x="103" y="71"/>
                    <a:pt x="103" y="64"/>
                  </a:cubicBezTo>
                  <a:cubicBezTo>
                    <a:pt x="103" y="57"/>
                    <a:pt x="101" y="50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5"/>
                    <a:pt x="111" y="34"/>
                    <a:pt x="112" y="34"/>
                  </a:cubicBezTo>
                  <a:cubicBezTo>
                    <a:pt x="112" y="33"/>
                    <a:pt x="112" y="33"/>
                    <a:pt x="111" y="32"/>
                  </a:cubicBezTo>
                  <a:cubicBezTo>
                    <a:pt x="111" y="31"/>
                    <a:pt x="109" y="31"/>
                    <a:pt x="108" y="31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87" y="26"/>
                    <a:pt x="74" y="18"/>
                    <a:pt x="60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55" y="0"/>
                    <a:pt x="54" y="1"/>
                    <a:pt x="54" y="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38" y="18"/>
                    <a:pt x="25" y="26"/>
                    <a:pt x="17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1" y="31"/>
                    <a:pt x="1" y="32"/>
                  </a:cubicBezTo>
                  <a:cubicBezTo>
                    <a:pt x="0" y="33"/>
                    <a:pt x="0" y="33"/>
                    <a:pt x="0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1" y="50"/>
                    <a:pt x="9" y="57"/>
                    <a:pt x="9" y="64"/>
                  </a:cubicBezTo>
                  <a:cubicBezTo>
                    <a:pt x="9" y="71"/>
                    <a:pt x="11" y="78"/>
                    <a:pt x="14" y="84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4"/>
                    <a:pt x="0" y="94"/>
                  </a:cubicBezTo>
                  <a:cubicBezTo>
                    <a:pt x="0" y="95"/>
                    <a:pt x="0" y="95"/>
                    <a:pt x="1" y="96"/>
                  </a:cubicBezTo>
                  <a:cubicBezTo>
                    <a:pt x="1" y="97"/>
                    <a:pt x="3" y="97"/>
                    <a:pt x="4" y="97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25" y="102"/>
                    <a:pt x="38" y="109"/>
                    <a:pt x="52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127"/>
                    <a:pt x="55" y="128"/>
                    <a:pt x="56" y="128"/>
                  </a:cubicBezTo>
                  <a:cubicBezTo>
                    <a:pt x="57" y="128"/>
                    <a:pt x="58" y="127"/>
                    <a:pt x="58" y="126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74" y="109"/>
                    <a:pt x="87" y="102"/>
                    <a:pt x="95" y="90"/>
                  </a:cubicBezTo>
                  <a:close/>
                  <a:moveTo>
                    <a:pt x="95" y="47"/>
                  </a:moveTo>
                  <a:cubicBezTo>
                    <a:pt x="95" y="47"/>
                    <a:pt x="95" y="47"/>
                    <a:pt x="95" y="48"/>
                  </a:cubicBezTo>
                  <a:cubicBezTo>
                    <a:pt x="97" y="53"/>
                    <a:pt x="98" y="58"/>
                    <a:pt x="98" y="64"/>
                  </a:cubicBezTo>
                  <a:cubicBezTo>
                    <a:pt x="98" y="70"/>
                    <a:pt x="97" y="75"/>
                    <a:pt x="95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6" y="65"/>
                    <a:pt x="66" y="65"/>
                    <a:pt x="66" y="64"/>
                  </a:cubicBezTo>
                  <a:cubicBezTo>
                    <a:pt x="66" y="63"/>
                    <a:pt x="66" y="63"/>
                    <a:pt x="66" y="62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94" y="45"/>
                    <a:pt x="94" y="45"/>
                    <a:pt x="94" y="45"/>
                  </a:cubicBezTo>
                  <a:lnTo>
                    <a:pt x="95" y="47"/>
                  </a:lnTo>
                  <a:close/>
                  <a:moveTo>
                    <a:pt x="58" y="22"/>
                  </a:moveTo>
                  <a:cubicBezTo>
                    <a:pt x="60" y="22"/>
                    <a:pt x="60" y="22"/>
                    <a:pt x="60" y="22"/>
                  </a:cubicBezTo>
                  <a:cubicBezTo>
                    <a:pt x="64" y="22"/>
                    <a:pt x="68" y="23"/>
                    <a:pt x="72" y="25"/>
                  </a:cubicBezTo>
                  <a:cubicBezTo>
                    <a:pt x="77" y="27"/>
                    <a:pt x="82" y="30"/>
                    <a:pt x="86" y="34"/>
                  </a:cubicBezTo>
                  <a:cubicBezTo>
                    <a:pt x="87" y="36"/>
                    <a:pt x="89" y="38"/>
                    <a:pt x="90" y="40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6"/>
                    <a:pt x="60" y="55"/>
                    <a:pt x="59" y="55"/>
                  </a:cubicBezTo>
                  <a:cubicBezTo>
                    <a:pt x="58" y="55"/>
                    <a:pt x="58" y="55"/>
                    <a:pt x="58" y="55"/>
                  </a:cubicBezTo>
                  <a:lnTo>
                    <a:pt x="58" y="22"/>
                  </a:lnTo>
                  <a:close/>
                  <a:moveTo>
                    <a:pt x="22" y="40"/>
                  </a:moveTo>
                  <a:cubicBezTo>
                    <a:pt x="23" y="38"/>
                    <a:pt x="25" y="36"/>
                    <a:pt x="26" y="34"/>
                  </a:cubicBezTo>
                  <a:cubicBezTo>
                    <a:pt x="30" y="30"/>
                    <a:pt x="35" y="27"/>
                    <a:pt x="40" y="25"/>
                  </a:cubicBezTo>
                  <a:cubicBezTo>
                    <a:pt x="44" y="23"/>
                    <a:pt x="48" y="22"/>
                    <a:pt x="52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2" y="55"/>
                    <a:pt x="51" y="56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22" y="40"/>
                  </a:lnTo>
                  <a:close/>
                  <a:moveTo>
                    <a:pt x="17" y="81"/>
                  </a:moveTo>
                  <a:cubicBezTo>
                    <a:pt x="17" y="81"/>
                    <a:pt x="17" y="81"/>
                    <a:pt x="17" y="80"/>
                  </a:cubicBezTo>
                  <a:cubicBezTo>
                    <a:pt x="15" y="75"/>
                    <a:pt x="14" y="70"/>
                    <a:pt x="14" y="64"/>
                  </a:cubicBezTo>
                  <a:cubicBezTo>
                    <a:pt x="14" y="58"/>
                    <a:pt x="15" y="53"/>
                    <a:pt x="17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3"/>
                    <a:pt x="46" y="63"/>
                    <a:pt x="46" y="64"/>
                  </a:cubicBezTo>
                  <a:cubicBezTo>
                    <a:pt x="46" y="65"/>
                    <a:pt x="46" y="65"/>
                    <a:pt x="46" y="66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18" y="83"/>
                    <a:pt x="18" y="83"/>
                    <a:pt x="18" y="83"/>
                  </a:cubicBezTo>
                  <a:lnTo>
                    <a:pt x="17" y="81"/>
                  </a:lnTo>
                  <a:close/>
                  <a:moveTo>
                    <a:pt x="54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48" y="106"/>
                    <a:pt x="44" y="105"/>
                    <a:pt x="40" y="103"/>
                  </a:cubicBezTo>
                  <a:cubicBezTo>
                    <a:pt x="35" y="101"/>
                    <a:pt x="30" y="98"/>
                    <a:pt x="26" y="94"/>
                  </a:cubicBezTo>
                  <a:cubicBezTo>
                    <a:pt x="25" y="92"/>
                    <a:pt x="23" y="90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2"/>
                    <a:pt x="52" y="73"/>
                    <a:pt x="53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4" y="106"/>
                  </a:lnTo>
                  <a:close/>
                  <a:moveTo>
                    <a:pt x="56" y="69"/>
                  </a:moveTo>
                  <a:cubicBezTo>
                    <a:pt x="53" y="69"/>
                    <a:pt x="51" y="67"/>
                    <a:pt x="51" y="64"/>
                  </a:cubicBezTo>
                  <a:cubicBezTo>
                    <a:pt x="51" y="61"/>
                    <a:pt x="53" y="59"/>
                    <a:pt x="56" y="59"/>
                  </a:cubicBezTo>
                  <a:cubicBezTo>
                    <a:pt x="59" y="59"/>
                    <a:pt x="61" y="61"/>
                    <a:pt x="61" y="64"/>
                  </a:cubicBezTo>
                  <a:cubicBezTo>
                    <a:pt x="61" y="67"/>
                    <a:pt x="59" y="69"/>
                    <a:pt x="56" y="69"/>
                  </a:cubicBezTo>
                  <a:close/>
                  <a:moveTo>
                    <a:pt x="58" y="73"/>
                  </a:moveTo>
                  <a:cubicBezTo>
                    <a:pt x="59" y="73"/>
                    <a:pt x="59" y="73"/>
                    <a:pt x="59" y="73"/>
                  </a:cubicBezTo>
                  <a:cubicBezTo>
                    <a:pt x="60" y="73"/>
                    <a:pt x="61" y="72"/>
                    <a:pt x="62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89" y="90"/>
                    <a:pt x="87" y="92"/>
                    <a:pt x="86" y="94"/>
                  </a:cubicBezTo>
                  <a:cubicBezTo>
                    <a:pt x="82" y="98"/>
                    <a:pt x="77" y="101"/>
                    <a:pt x="72" y="103"/>
                  </a:cubicBezTo>
                  <a:cubicBezTo>
                    <a:pt x="68" y="105"/>
                    <a:pt x="64" y="106"/>
                    <a:pt x="60" y="106"/>
                  </a:cubicBezTo>
                  <a:cubicBezTo>
                    <a:pt x="58" y="106"/>
                    <a:pt x="58" y="106"/>
                    <a:pt x="58" y="106"/>
                  </a:cubicBezTo>
                  <a:lnTo>
                    <a:pt x="58" y="7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1"/>
            <p:cNvSpPr>
              <a:spLocks noEditPoints="1"/>
            </p:cNvSpPr>
            <p:nvPr/>
          </p:nvSpPr>
          <p:spPr bwMode="auto">
            <a:xfrm>
              <a:off x="358" y="1099"/>
              <a:ext cx="302" cy="303"/>
            </a:xfrm>
            <a:custGeom>
              <a:avLst/>
              <a:gdLst>
                <a:gd name="T0" fmla="*/ 0 w 128"/>
                <a:gd name="T1" fmla="*/ 64 h 128"/>
                <a:gd name="T2" fmla="*/ 128 w 128"/>
                <a:gd name="T3" fmla="*/ 64 h 128"/>
                <a:gd name="T4" fmla="*/ 109 w 128"/>
                <a:gd name="T5" fmla="*/ 25 h 128"/>
                <a:gd name="T6" fmla="*/ 118 w 128"/>
                <a:gd name="T7" fmla="*/ 39 h 128"/>
                <a:gd name="T8" fmla="*/ 99 w 128"/>
                <a:gd name="T9" fmla="*/ 46 h 128"/>
                <a:gd name="T10" fmla="*/ 94 w 128"/>
                <a:gd name="T11" fmla="*/ 38 h 128"/>
                <a:gd name="T12" fmla="*/ 109 w 128"/>
                <a:gd name="T13" fmla="*/ 25 h 128"/>
                <a:gd name="T14" fmla="*/ 89 w 128"/>
                <a:gd name="T15" fmla="*/ 89 h 128"/>
                <a:gd name="T16" fmla="*/ 39 w 128"/>
                <a:gd name="T17" fmla="*/ 89 h 128"/>
                <a:gd name="T18" fmla="*/ 39 w 128"/>
                <a:gd name="T19" fmla="*/ 39 h 128"/>
                <a:gd name="T20" fmla="*/ 89 w 128"/>
                <a:gd name="T21" fmla="*/ 39 h 128"/>
                <a:gd name="T22" fmla="*/ 90 w 128"/>
                <a:gd name="T23" fmla="*/ 11 h 128"/>
                <a:gd name="T24" fmla="*/ 105 w 128"/>
                <a:gd name="T25" fmla="*/ 21 h 128"/>
                <a:gd name="T26" fmla="*/ 89 w 128"/>
                <a:gd name="T27" fmla="*/ 34 h 128"/>
                <a:gd name="T28" fmla="*/ 81 w 128"/>
                <a:gd name="T29" fmla="*/ 29 h 128"/>
                <a:gd name="T30" fmla="*/ 90 w 128"/>
                <a:gd name="T31" fmla="*/ 11 h 128"/>
                <a:gd name="T32" fmla="*/ 83 w 128"/>
                <a:gd name="T33" fmla="*/ 8 h 128"/>
                <a:gd name="T34" fmla="*/ 77 w 128"/>
                <a:gd name="T35" fmla="*/ 27 h 128"/>
                <a:gd name="T36" fmla="*/ 52 w 128"/>
                <a:gd name="T37" fmla="*/ 26 h 128"/>
                <a:gd name="T38" fmla="*/ 43 w 128"/>
                <a:gd name="T39" fmla="*/ 8 h 128"/>
                <a:gd name="T40" fmla="*/ 25 w 128"/>
                <a:gd name="T41" fmla="*/ 19 h 128"/>
                <a:gd name="T42" fmla="*/ 39 w 128"/>
                <a:gd name="T43" fmla="*/ 10 h 128"/>
                <a:gd name="T44" fmla="*/ 46 w 128"/>
                <a:gd name="T45" fmla="*/ 29 h 128"/>
                <a:gd name="T46" fmla="*/ 38 w 128"/>
                <a:gd name="T47" fmla="*/ 35 h 128"/>
                <a:gd name="T48" fmla="*/ 25 w 128"/>
                <a:gd name="T49" fmla="*/ 19 h 128"/>
                <a:gd name="T50" fmla="*/ 19 w 128"/>
                <a:gd name="T51" fmla="*/ 25 h 128"/>
                <a:gd name="T52" fmla="*/ 35 w 128"/>
                <a:gd name="T53" fmla="*/ 38 h 128"/>
                <a:gd name="T54" fmla="*/ 29 w 128"/>
                <a:gd name="T55" fmla="*/ 46 h 128"/>
                <a:gd name="T56" fmla="*/ 10 w 128"/>
                <a:gd name="T57" fmla="*/ 39 h 128"/>
                <a:gd name="T58" fmla="*/ 8 w 128"/>
                <a:gd name="T59" fmla="*/ 84 h 128"/>
                <a:gd name="T60" fmla="*/ 8 w 128"/>
                <a:gd name="T61" fmla="*/ 45 h 128"/>
                <a:gd name="T62" fmla="*/ 27 w 128"/>
                <a:gd name="T63" fmla="*/ 51 h 128"/>
                <a:gd name="T64" fmla="*/ 25 w 128"/>
                <a:gd name="T65" fmla="*/ 64 h 128"/>
                <a:gd name="T66" fmla="*/ 27 w 128"/>
                <a:gd name="T67" fmla="*/ 77 h 128"/>
                <a:gd name="T68" fmla="*/ 8 w 128"/>
                <a:gd name="T69" fmla="*/ 84 h 128"/>
                <a:gd name="T70" fmla="*/ 11 w 128"/>
                <a:gd name="T71" fmla="*/ 91 h 128"/>
                <a:gd name="T72" fmla="*/ 29 w 128"/>
                <a:gd name="T73" fmla="*/ 81 h 128"/>
                <a:gd name="T74" fmla="*/ 34 w 128"/>
                <a:gd name="T75" fmla="*/ 89 h 128"/>
                <a:gd name="T76" fmla="*/ 21 w 128"/>
                <a:gd name="T77" fmla="*/ 105 h 128"/>
                <a:gd name="T78" fmla="*/ 38 w 128"/>
                <a:gd name="T79" fmla="*/ 118 h 128"/>
                <a:gd name="T80" fmla="*/ 24 w 128"/>
                <a:gd name="T81" fmla="*/ 108 h 128"/>
                <a:gd name="T82" fmla="*/ 39 w 128"/>
                <a:gd name="T83" fmla="*/ 94 h 128"/>
                <a:gd name="T84" fmla="*/ 47 w 128"/>
                <a:gd name="T85" fmla="*/ 100 h 128"/>
                <a:gd name="T86" fmla="*/ 38 w 128"/>
                <a:gd name="T87" fmla="*/ 118 h 128"/>
                <a:gd name="T88" fmla="*/ 64 w 128"/>
                <a:gd name="T89" fmla="*/ 123 h 128"/>
                <a:gd name="T90" fmla="*/ 44 w 128"/>
                <a:gd name="T91" fmla="*/ 120 h 128"/>
                <a:gd name="T92" fmla="*/ 53 w 128"/>
                <a:gd name="T93" fmla="*/ 102 h 128"/>
                <a:gd name="T94" fmla="*/ 77 w 128"/>
                <a:gd name="T95" fmla="*/ 101 h 128"/>
                <a:gd name="T96" fmla="*/ 83 w 128"/>
                <a:gd name="T97" fmla="*/ 120 h 128"/>
                <a:gd name="T98" fmla="*/ 90 w 128"/>
                <a:gd name="T99" fmla="*/ 117 h 128"/>
                <a:gd name="T100" fmla="*/ 81 w 128"/>
                <a:gd name="T101" fmla="*/ 99 h 128"/>
                <a:gd name="T102" fmla="*/ 89 w 128"/>
                <a:gd name="T103" fmla="*/ 94 h 128"/>
                <a:gd name="T104" fmla="*/ 104 w 128"/>
                <a:gd name="T105" fmla="*/ 108 h 128"/>
                <a:gd name="T106" fmla="*/ 117 w 128"/>
                <a:gd name="T107" fmla="*/ 90 h 128"/>
                <a:gd name="T108" fmla="*/ 108 w 128"/>
                <a:gd name="T109" fmla="*/ 104 h 128"/>
                <a:gd name="T110" fmla="*/ 94 w 128"/>
                <a:gd name="T111" fmla="*/ 89 h 128"/>
                <a:gd name="T112" fmla="*/ 99 w 128"/>
                <a:gd name="T113" fmla="*/ 81 h 128"/>
                <a:gd name="T114" fmla="*/ 117 w 128"/>
                <a:gd name="T115" fmla="*/ 90 h 128"/>
                <a:gd name="T116" fmla="*/ 101 w 128"/>
                <a:gd name="T117" fmla="*/ 77 h 128"/>
                <a:gd name="T118" fmla="*/ 103 w 128"/>
                <a:gd name="T119" fmla="*/ 64 h 128"/>
                <a:gd name="T120" fmla="*/ 101 w 128"/>
                <a:gd name="T121" fmla="*/ 51 h 128"/>
                <a:gd name="T122" fmla="*/ 120 w 128"/>
                <a:gd name="T123" fmla="*/ 45 h 128"/>
                <a:gd name="T124" fmla="*/ 120 w 128"/>
                <a:gd name="T125" fmla="*/ 8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9" y="25"/>
                  </a:moveTo>
                  <a:cubicBezTo>
                    <a:pt x="112" y="29"/>
                    <a:pt x="115" y="33"/>
                    <a:pt x="118" y="38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8" y="44"/>
                    <a:pt x="96" y="41"/>
                    <a:pt x="94" y="39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108" y="24"/>
                    <a:pt x="108" y="24"/>
                    <a:pt x="108" y="24"/>
                  </a:cubicBezTo>
                  <a:lnTo>
                    <a:pt x="109" y="25"/>
                  </a:lnTo>
                  <a:close/>
                  <a:moveTo>
                    <a:pt x="99" y="64"/>
                  </a:moveTo>
                  <a:cubicBezTo>
                    <a:pt x="99" y="73"/>
                    <a:pt x="95" y="82"/>
                    <a:pt x="89" y="89"/>
                  </a:cubicBezTo>
                  <a:cubicBezTo>
                    <a:pt x="82" y="95"/>
                    <a:pt x="73" y="99"/>
                    <a:pt x="64" y="99"/>
                  </a:cubicBezTo>
                  <a:cubicBezTo>
                    <a:pt x="55" y="99"/>
                    <a:pt x="46" y="95"/>
                    <a:pt x="39" y="89"/>
                  </a:cubicBezTo>
                  <a:cubicBezTo>
                    <a:pt x="33" y="82"/>
                    <a:pt x="29" y="73"/>
                    <a:pt x="29" y="64"/>
                  </a:cubicBezTo>
                  <a:cubicBezTo>
                    <a:pt x="29" y="55"/>
                    <a:pt x="33" y="46"/>
                    <a:pt x="39" y="39"/>
                  </a:cubicBezTo>
                  <a:cubicBezTo>
                    <a:pt x="46" y="33"/>
                    <a:pt x="55" y="29"/>
                    <a:pt x="64" y="29"/>
                  </a:cubicBezTo>
                  <a:cubicBezTo>
                    <a:pt x="73" y="29"/>
                    <a:pt x="82" y="33"/>
                    <a:pt x="89" y="39"/>
                  </a:cubicBezTo>
                  <a:cubicBezTo>
                    <a:pt x="95" y="46"/>
                    <a:pt x="99" y="55"/>
                    <a:pt x="99" y="64"/>
                  </a:cubicBezTo>
                  <a:close/>
                  <a:moveTo>
                    <a:pt x="90" y="11"/>
                  </a:moveTo>
                  <a:cubicBezTo>
                    <a:pt x="95" y="13"/>
                    <a:pt x="100" y="16"/>
                    <a:pt x="104" y="20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7" y="32"/>
                    <a:pt x="85" y="31"/>
                    <a:pt x="83" y="29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9" y="10"/>
                    <a:pt x="89" y="10"/>
                    <a:pt x="89" y="10"/>
                  </a:cubicBezTo>
                  <a:lnTo>
                    <a:pt x="90" y="11"/>
                  </a:lnTo>
                  <a:close/>
                  <a:moveTo>
                    <a:pt x="45" y="8"/>
                  </a:moveTo>
                  <a:cubicBezTo>
                    <a:pt x="57" y="3"/>
                    <a:pt x="71" y="4"/>
                    <a:pt x="83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68" y="24"/>
                    <a:pt x="60" y="24"/>
                    <a:pt x="52" y="26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45" y="8"/>
                  </a:lnTo>
                  <a:close/>
                  <a:moveTo>
                    <a:pt x="25" y="19"/>
                  </a:moveTo>
                  <a:cubicBezTo>
                    <a:pt x="29" y="16"/>
                    <a:pt x="33" y="13"/>
                    <a:pt x="38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3" y="30"/>
                    <a:pt x="41" y="32"/>
                    <a:pt x="39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4" y="20"/>
                    <a:pt x="24" y="20"/>
                    <a:pt x="24" y="20"/>
                  </a:cubicBezTo>
                  <a:lnTo>
                    <a:pt x="25" y="19"/>
                  </a:lnTo>
                  <a:close/>
                  <a:moveTo>
                    <a:pt x="11" y="38"/>
                  </a:moveTo>
                  <a:cubicBezTo>
                    <a:pt x="13" y="33"/>
                    <a:pt x="16" y="29"/>
                    <a:pt x="19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2" y="41"/>
                    <a:pt x="30" y="43"/>
                    <a:pt x="29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10" y="39"/>
                    <a:pt x="10" y="39"/>
                    <a:pt x="10" y="39"/>
                  </a:cubicBezTo>
                  <a:lnTo>
                    <a:pt x="11" y="38"/>
                  </a:lnTo>
                  <a:close/>
                  <a:moveTo>
                    <a:pt x="8" y="84"/>
                  </a:moveTo>
                  <a:cubicBezTo>
                    <a:pt x="6" y="77"/>
                    <a:pt x="5" y="71"/>
                    <a:pt x="5" y="64"/>
                  </a:cubicBezTo>
                  <a:cubicBezTo>
                    <a:pt x="5" y="57"/>
                    <a:pt x="6" y="51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6"/>
                    <a:pt x="25" y="60"/>
                    <a:pt x="25" y="64"/>
                  </a:cubicBezTo>
                  <a:cubicBezTo>
                    <a:pt x="25" y="68"/>
                    <a:pt x="25" y="72"/>
                    <a:pt x="27" y="76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8" y="85"/>
                    <a:pt x="8" y="85"/>
                    <a:pt x="8" y="85"/>
                  </a:cubicBezTo>
                  <a:lnTo>
                    <a:pt x="8" y="84"/>
                  </a:lnTo>
                  <a:close/>
                  <a:moveTo>
                    <a:pt x="20" y="104"/>
                  </a:moveTo>
                  <a:cubicBezTo>
                    <a:pt x="16" y="100"/>
                    <a:pt x="13" y="95"/>
                    <a:pt x="11" y="91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31" y="85"/>
                    <a:pt x="32" y="87"/>
                    <a:pt x="34" y="89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21" y="105"/>
                    <a:pt x="21" y="105"/>
                    <a:pt x="21" y="105"/>
                  </a:cubicBezTo>
                  <a:lnTo>
                    <a:pt x="20" y="104"/>
                  </a:lnTo>
                  <a:close/>
                  <a:moveTo>
                    <a:pt x="38" y="118"/>
                  </a:moveTo>
                  <a:cubicBezTo>
                    <a:pt x="33" y="115"/>
                    <a:pt x="29" y="112"/>
                    <a:pt x="25" y="109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1" y="96"/>
                    <a:pt x="44" y="98"/>
                    <a:pt x="46" y="99"/>
                  </a:cubicBezTo>
                  <a:cubicBezTo>
                    <a:pt x="47" y="100"/>
                    <a:pt x="47" y="100"/>
                    <a:pt x="47" y="100"/>
                  </a:cubicBezTo>
                  <a:cubicBezTo>
                    <a:pt x="39" y="118"/>
                    <a:pt x="39" y="118"/>
                    <a:pt x="39" y="118"/>
                  </a:cubicBezTo>
                  <a:lnTo>
                    <a:pt x="38" y="118"/>
                  </a:lnTo>
                  <a:close/>
                  <a:moveTo>
                    <a:pt x="83" y="120"/>
                  </a:moveTo>
                  <a:cubicBezTo>
                    <a:pt x="77" y="122"/>
                    <a:pt x="71" y="123"/>
                    <a:pt x="64" y="123"/>
                  </a:cubicBezTo>
                  <a:cubicBezTo>
                    <a:pt x="58" y="123"/>
                    <a:pt x="51" y="122"/>
                    <a:pt x="45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60" y="104"/>
                    <a:pt x="68" y="104"/>
                    <a:pt x="76" y="102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5" y="120"/>
                    <a:pt x="85" y="120"/>
                    <a:pt x="85" y="120"/>
                  </a:cubicBezTo>
                  <a:lnTo>
                    <a:pt x="83" y="120"/>
                  </a:lnTo>
                  <a:close/>
                  <a:moveTo>
                    <a:pt x="103" y="109"/>
                  </a:moveTo>
                  <a:cubicBezTo>
                    <a:pt x="99" y="112"/>
                    <a:pt x="95" y="115"/>
                    <a:pt x="90" y="117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5" y="98"/>
                    <a:pt x="87" y="96"/>
                    <a:pt x="89" y="94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104" y="108"/>
                    <a:pt x="104" y="108"/>
                    <a:pt x="104" y="108"/>
                  </a:cubicBezTo>
                  <a:lnTo>
                    <a:pt x="103" y="109"/>
                  </a:lnTo>
                  <a:close/>
                  <a:moveTo>
                    <a:pt x="117" y="90"/>
                  </a:moveTo>
                  <a:cubicBezTo>
                    <a:pt x="115" y="95"/>
                    <a:pt x="112" y="99"/>
                    <a:pt x="109" y="103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94" y="89"/>
                    <a:pt x="94" y="89"/>
                    <a:pt x="94" y="89"/>
                  </a:cubicBezTo>
                  <a:cubicBezTo>
                    <a:pt x="96" y="87"/>
                    <a:pt x="97" y="85"/>
                    <a:pt x="99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118" y="89"/>
                    <a:pt x="118" y="89"/>
                    <a:pt x="118" y="89"/>
                  </a:cubicBezTo>
                  <a:lnTo>
                    <a:pt x="117" y="90"/>
                  </a:lnTo>
                  <a:close/>
                  <a:moveTo>
                    <a:pt x="120" y="85"/>
                  </a:moveTo>
                  <a:cubicBezTo>
                    <a:pt x="101" y="77"/>
                    <a:pt x="101" y="77"/>
                    <a:pt x="101" y="77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3" y="72"/>
                    <a:pt x="103" y="68"/>
                    <a:pt x="103" y="64"/>
                  </a:cubicBezTo>
                  <a:cubicBezTo>
                    <a:pt x="103" y="60"/>
                    <a:pt x="103" y="56"/>
                    <a:pt x="102" y="53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2" y="51"/>
                    <a:pt x="123" y="58"/>
                    <a:pt x="123" y="64"/>
                  </a:cubicBezTo>
                  <a:cubicBezTo>
                    <a:pt x="123" y="71"/>
                    <a:pt x="122" y="77"/>
                    <a:pt x="120" y="83"/>
                  </a:cubicBezTo>
                  <a:lnTo>
                    <a:pt x="120" y="8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2"/>
            <p:cNvSpPr>
              <a:spLocks noEditPoints="1"/>
            </p:cNvSpPr>
            <p:nvPr/>
          </p:nvSpPr>
          <p:spPr bwMode="auto">
            <a:xfrm>
              <a:off x="7017" y="529"/>
              <a:ext cx="303" cy="232"/>
            </a:xfrm>
            <a:custGeom>
              <a:avLst/>
              <a:gdLst>
                <a:gd name="T0" fmla="*/ 128 w 128"/>
                <a:gd name="T1" fmla="*/ 2 h 98"/>
                <a:gd name="T2" fmla="*/ 126 w 128"/>
                <a:gd name="T3" fmla="*/ 0 h 98"/>
                <a:gd name="T4" fmla="*/ 2 w 128"/>
                <a:gd name="T5" fmla="*/ 0 h 98"/>
                <a:gd name="T6" fmla="*/ 0 w 128"/>
                <a:gd name="T7" fmla="*/ 2 h 98"/>
                <a:gd name="T8" fmla="*/ 0 w 128"/>
                <a:gd name="T9" fmla="*/ 35 h 98"/>
                <a:gd name="T10" fmla="*/ 64 w 128"/>
                <a:gd name="T11" fmla="*/ 98 h 98"/>
                <a:gd name="T12" fmla="*/ 128 w 128"/>
                <a:gd name="T13" fmla="*/ 35 h 98"/>
                <a:gd name="T14" fmla="*/ 128 w 128"/>
                <a:gd name="T15" fmla="*/ 2 h 98"/>
                <a:gd name="T16" fmla="*/ 48 w 128"/>
                <a:gd name="T17" fmla="*/ 92 h 98"/>
                <a:gd name="T18" fmla="*/ 41 w 128"/>
                <a:gd name="T19" fmla="*/ 89 h 98"/>
                <a:gd name="T20" fmla="*/ 22 w 128"/>
                <a:gd name="T21" fmla="*/ 77 h 98"/>
                <a:gd name="T22" fmla="*/ 9 w 128"/>
                <a:gd name="T23" fmla="*/ 58 h 98"/>
                <a:gd name="T24" fmla="*/ 5 w 128"/>
                <a:gd name="T25" fmla="*/ 44 h 98"/>
                <a:gd name="T26" fmla="*/ 5 w 128"/>
                <a:gd name="T27" fmla="*/ 42 h 98"/>
                <a:gd name="T28" fmla="*/ 7 w 128"/>
                <a:gd name="T29" fmla="*/ 43 h 98"/>
                <a:gd name="T30" fmla="*/ 14 w 128"/>
                <a:gd name="T31" fmla="*/ 45 h 98"/>
                <a:gd name="T32" fmla="*/ 33 w 128"/>
                <a:gd name="T33" fmla="*/ 58 h 98"/>
                <a:gd name="T34" fmla="*/ 46 w 128"/>
                <a:gd name="T35" fmla="*/ 77 h 98"/>
                <a:gd name="T36" fmla="*/ 50 w 128"/>
                <a:gd name="T37" fmla="*/ 90 h 98"/>
                <a:gd name="T38" fmla="*/ 50 w 128"/>
                <a:gd name="T39" fmla="*/ 92 h 98"/>
                <a:gd name="T40" fmla="*/ 48 w 128"/>
                <a:gd name="T41" fmla="*/ 92 h 98"/>
                <a:gd name="T42" fmla="*/ 123 w 128"/>
                <a:gd name="T43" fmla="*/ 44 h 98"/>
                <a:gd name="T44" fmla="*/ 119 w 128"/>
                <a:gd name="T45" fmla="*/ 58 h 98"/>
                <a:gd name="T46" fmla="*/ 106 w 128"/>
                <a:gd name="T47" fmla="*/ 77 h 98"/>
                <a:gd name="T48" fmla="*/ 87 w 128"/>
                <a:gd name="T49" fmla="*/ 89 h 98"/>
                <a:gd name="T50" fmla="*/ 80 w 128"/>
                <a:gd name="T51" fmla="*/ 92 h 98"/>
                <a:gd name="T52" fmla="*/ 78 w 128"/>
                <a:gd name="T53" fmla="*/ 92 h 98"/>
                <a:gd name="T54" fmla="*/ 78 w 128"/>
                <a:gd name="T55" fmla="*/ 90 h 98"/>
                <a:gd name="T56" fmla="*/ 82 w 128"/>
                <a:gd name="T57" fmla="*/ 77 h 98"/>
                <a:gd name="T58" fmla="*/ 95 w 128"/>
                <a:gd name="T59" fmla="*/ 58 h 98"/>
                <a:gd name="T60" fmla="*/ 114 w 128"/>
                <a:gd name="T61" fmla="*/ 45 h 98"/>
                <a:gd name="T62" fmla="*/ 121 w 128"/>
                <a:gd name="T63" fmla="*/ 43 h 98"/>
                <a:gd name="T64" fmla="*/ 123 w 128"/>
                <a:gd name="T65" fmla="*/ 42 h 98"/>
                <a:gd name="T66" fmla="*/ 123 w 128"/>
                <a:gd name="T67" fmla="*/ 44 h 98"/>
                <a:gd name="T68" fmla="*/ 123 w 128"/>
                <a:gd name="T69" fmla="*/ 18 h 98"/>
                <a:gd name="T70" fmla="*/ 96 w 128"/>
                <a:gd name="T71" fmla="*/ 18 h 98"/>
                <a:gd name="T72" fmla="*/ 94 w 128"/>
                <a:gd name="T73" fmla="*/ 20 h 98"/>
                <a:gd name="T74" fmla="*/ 96 w 128"/>
                <a:gd name="T75" fmla="*/ 23 h 98"/>
                <a:gd name="T76" fmla="*/ 123 w 128"/>
                <a:gd name="T77" fmla="*/ 23 h 98"/>
                <a:gd name="T78" fmla="*/ 123 w 128"/>
                <a:gd name="T79" fmla="*/ 37 h 98"/>
                <a:gd name="T80" fmla="*/ 122 w 128"/>
                <a:gd name="T81" fmla="*/ 38 h 98"/>
                <a:gd name="T82" fmla="*/ 74 w 128"/>
                <a:gd name="T83" fmla="*/ 92 h 98"/>
                <a:gd name="T84" fmla="*/ 73 w 128"/>
                <a:gd name="T85" fmla="*/ 93 h 98"/>
                <a:gd name="T86" fmla="*/ 72 w 128"/>
                <a:gd name="T87" fmla="*/ 93 h 98"/>
                <a:gd name="T88" fmla="*/ 64 w 128"/>
                <a:gd name="T89" fmla="*/ 94 h 98"/>
                <a:gd name="T90" fmla="*/ 56 w 128"/>
                <a:gd name="T91" fmla="*/ 93 h 98"/>
                <a:gd name="T92" fmla="*/ 55 w 128"/>
                <a:gd name="T93" fmla="*/ 93 h 98"/>
                <a:gd name="T94" fmla="*/ 55 w 128"/>
                <a:gd name="T95" fmla="*/ 92 h 98"/>
                <a:gd name="T96" fmla="*/ 6 w 128"/>
                <a:gd name="T97" fmla="*/ 38 h 98"/>
                <a:gd name="T98" fmla="*/ 5 w 128"/>
                <a:gd name="T99" fmla="*/ 37 h 98"/>
                <a:gd name="T100" fmla="*/ 5 w 128"/>
                <a:gd name="T101" fmla="*/ 35 h 98"/>
                <a:gd name="T102" fmla="*/ 5 w 128"/>
                <a:gd name="T103" fmla="*/ 23 h 98"/>
                <a:gd name="T104" fmla="*/ 32 w 128"/>
                <a:gd name="T105" fmla="*/ 23 h 98"/>
                <a:gd name="T106" fmla="*/ 34 w 128"/>
                <a:gd name="T107" fmla="*/ 20 h 98"/>
                <a:gd name="T108" fmla="*/ 32 w 128"/>
                <a:gd name="T109" fmla="*/ 18 h 98"/>
                <a:gd name="T110" fmla="*/ 5 w 128"/>
                <a:gd name="T111" fmla="*/ 18 h 98"/>
                <a:gd name="T112" fmla="*/ 5 w 128"/>
                <a:gd name="T113" fmla="*/ 4 h 98"/>
                <a:gd name="T114" fmla="*/ 123 w 128"/>
                <a:gd name="T115" fmla="*/ 4 h 98"/>
                <a:gd name="T116" fmla="*/ 123 w 128"/>
                <a:gd name="T117" fmla="*/ 1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98">
                  <a:moveTo>
                    <a:pt x="128" y="2"/>
                  </a:moveTo>
                  <a:cubicBezTo>
                    <a:pt x="128" y="1"/>
                    <a:pt x="127" y="0"/>
                    <a:pt x="1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0"/>
                    <a:pt x="29" y="98"/>
                    <a:pt x="64" y="98"/>
                  </a:cubicBezTo>
                  <a:cubicBezTo>
                    <a:pt x="99" y="98"/>
                    <a:pt x="128" y="70"/>
                    <a:pt x="128" y="35"/>
                  </a:cubicBezTo>
                  <a:lnTo>
                    <a:pt x="128" y="2"/>
                  </a:lnTo>
                  <a:close/>
                  <a:moveTo>
                    <a:pt x="48" y="92"/>
                  </a:moveTo>
                  <a:cubicBezTo>
                    <a:pt x="46" y="91"/>
                    <a:pt x="43" y="90"/>
                    <a:pt x="41" y="89"/>
                  </a:cubicBezTo>
                  <a:cubicBezTo>
                    <a:pt x="34" y="86"/>
                    <a:pt x="28" y="82"/>
                    <a:pt x="22" y="77"/>
                  </a:cubicBezTo>
                  <a:cubicBezTo>
                    <a:pt x="17" y="71"/>
                    <a:pt x="12" y="65"/>
                    <a:pt x="9" y="58"/>
                  </a:cubicBezTo>
                  <a:cubicBezTo>
                    <a:pt x="8" y="54"/>
                    <a:pt x="6" y="49"/>
                    <a:pt x="5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0" y="43"/>
                    <a:pt x="12" y="44"/>
                    <a:pt x="14" y="45"/>
                  </a:cubicBezTo>
                  <a:cubicBezTo>
                    <a:pt x="21" y="48"/>
                    <a:pt x="28" y="52"/>
                    <a:pt x="33" y="58"/>
                  </a:cubicBezTo>
                  <a:cubicBezTo>
                    <a:pt x="38" y="63"/>
                    <a:pt x="43" y="70"/>
                    <a:pt x="46" y="77"/>
                  </a:cubicBezTo>
                  <a:cubicBezTo>
                    <a:pt x="48" y="81"/>
                    <a:pt x="49" y="85"/>
                    <a:pt x="50" y="90"/>
                  </a:cubicBezTo>
                  <a:cubicBezTo>
                    <a:pt x="50" y="92"/>
                    <a:pt x="50" y="92"/>
                    <a:pt x="50" y="92"/>
                  </a:cubicBezTo>
                  <a:lnTo>
                    <a:pt x="48" y="92"/>
                  </a:lnTo>
                  <a:close/>
                  <a:moveTo>
                    <a:pt x="123" y="44"/>
                  </a:moveTo>
                  <a:cubicBezTo>
                    <a:pt x="122" y="49"/>
                    <a:pt x="120" y="54"/>
                    <a:pt x="119" y="58"/>
                  </a:cubicBezTo>
                  <a:cubicBezTo>
                    <a:pt x="116" y="65"/>
                    <a:pt x="111" y="71"/>
                    <a:pt x="106" y="77"/>
                  </a:cubicBezTo>
                  <a:cubicBezTo>
                    <a:pt x="100" y="82"/>
                    <a:pt x="94" y="86"/>
                    <a:pt x="87" y="89"/>
                  </a:cubicBezTo>
                  <a:cubicBezTo>
                    <a:pt x="85" y="90"/>
                    <a:pt x="82" y="91"/>
                    <a:pt x="80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9" y="85"/>
                    <a:pt x="80" y="81"/>
                    <a:pt x="82" y="77"/>
                  </a:cubicBezTo>
                  <a:cubicBezTo>
                    <a:pt x="85" y="70"/>
                    <a:pt x="90" y="63"/>
                    <a:pt x="95" y="58"/>
                  </a:cubicBezTo>
                  <a:cubicBezTo>
                    <a:pt x="100" y="52"/>
                    <a:pt x="107" y="48"/>
                    <a:pt x="114" y="45"/>
                  </a:cubicBezTo>
                  <a:cubicBezTo>
                    <a:pt x="116" y="44"/>
                    <a:pt x="118" y="43"/>
                    <a:pt x="121" y="43"/>
                  </a:cubicBezTo>
                  <a:cubicBezTo>
                    <a:pt x="123" y="42"/>
                    <a:pt x="123" y="42"/>
                    <a:pt x="123" y="42"/>
                  </a:cubicBezTo>
                  <a:lnTo>
                    <a:pt x="123" y="44"/>
                  </a:lnTo>
                  <a:close/>
                  <a:moveTo>
                    <a:pt x="123" y="18"/>
                  </a:moveTo>
                  <a:cubicBezTo>
                    <a:pt x="96" y="18"/>
                    <a:pt x="96" y="18"/>
                    <a:pt x="96" y="18"/>
                  </a:cubicBezTo>
                  <a:cubicBezTo>
                    <a:pt x="95" y="18"/>
                    <a:pt x="94" y="19"/>
                    <a:pt x="94" y="20"/>
                  </a:cubicBezTo>
                  <a:cubicBezTo>
                    <a:pt x="94" y="22"/>
                    <a:pt x="95" y="23"/>
                    <a:pt x="96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96" y="44"/>
                    <a:pt x="77" y="66"/>
                    <a:pt x="74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0" y="94"/>
                    <a:pt x="67" y="94"/>
                    <a:pt x="64" y="94"/>
                  </a:cubicBezTo>
                  <a:cubicBezTo>
                    <a:pt x="61" y="94"/>
                    <a:pt x="58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1" y="66"/>
                    <a:pt x="32" y="44"/>
                    <a:pt x="6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4" y="22"/>
                    <a:pt x="34" y="20"/>
                  </a:cubicBezTo>
                  <a:cubicBezTo>
                    <a:pt x="34" y="19"/>
                    <a:pt x="33" y="18"/>
                    <a:pt x="32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3" y="4"/>
                    <a:pt x="123" y="4"/>
                    <a:pt x="123" y="4"/>
                  </a:cubicBezTo>
                  <a:lnTo>
                    <a:pt x="123" y="1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3"/>
            <p:cNvSpPr>
              <a:spLocks noEditPoints="1"/>
            </p:cNvSpPr>
            <p:nvPr/>
          </p:nvSpPr>
          <p:spPr bwMode="auto">
            <a:xfrm>
              <a:off x="6414" y="493"/>
              <a:ext cx="298" cy="303"/>
            </a:xfrm>
            <a:custGeom>
              <a:avLst/>
              <a:gdLst>
                <a:gd name="T0" fmla="*/ 126 w 126"/>
                <a:gd name="T1" fmla="*/ 31 h 128"/>
                <a:gd name="T2" fmla="*/ 126 w 126"/>
                <a:gd name="T3" fmla="*/ 29 h 128"/>
                <a:gd name="T4" fmla="*/ 97 w 126"/>
                <a:gd name="T5" fmla="*/ 1 h 128"/>
                <a:gd name="T6" fmla="*/ 96 w 126"/>
                <a:gd name="T7" fmla="*/ 0 h 128"/>
                <a:gd name="T8" fmla="*/ 82 w 126"/>
                <a:gd name="T9" fmla="*/ 0 h 128"/>
                <a:gd name="T10" fmla="*/ 80 w 126"/>
                <a:gd name="T11" fmla="*/ 2 h 128"/>
                <a:gd name="T12" fmla="*/ 63 w 126"/>
                <a:gd name="T13" fmla="*/ 19 h 128"/>
                <a:gd name="T14" fmla="*/ 46 w 126"/>
                <a:gd name="T15" fmla="*/ 3 h 128"/>
                <a:gd name="T16" fmla="*/ 46 w 126"/>
                <a:gd name="T17" fmla="*/ 2 h 128"/>
                <a:gd name="T18" fmla="*/ 44 w 126"/>
                <a:gd name="T19" fmla="*/ 0 h 128"/>
                <a:gd name="T20" fmla="*/ 30 w 126"/>
                <a:gd name="T21" fmla="*/ 0 h 128"/>
                <a:gd name="T22" fmla="*/ 29 w 126"/>
                <a:gd name="T23" fmla="*/ 1 h 128"/>
                <a:gd name="T24" fmla="*/ 0 w 126"/>
                <a:gd name="T25" fmla="*/ 29 h 128"/>
                <a:gd name="T26" fmla="*/ 0 w 126"/>
                <a:gd name="T27" fmla="*/ 31 h 128"/>
                <a:gd name="T28" fmla="*/ 0 w 126"/>
                <a:gd name="T29" fmla="*/ 33 h 128"/>
                <a:gd name="T30" fmla="*/ 20 w 126"/>
                <a:gd name="T31" fmla="*/ 53 h 128"/>
                <a:gd name="T32" fmla="*/ 23 w 126"/>
                <a:gd name="T33" fmla="*/ 53 h 128"/>
                <a:gd name="T34" fmla="*/ 25 w 126"/>
                <a:gd name="T35" fmla="*/ 52 h 128"/>
                <a:gd name="T36" fmla="*/ 23 w 126"/>
                <a:gd name="T37" fmla="*/ 97 h 128"/>
                <a:gd name="T38" fmla="*/ 24 w 126"/>
                <a:gd name="T39" fmla="*/ 99 h 128"/>
                <a:gd name="T40" fmla="*/ 48 w 126"/>
                <a:gd name="T41" fmla="*/ 127 h 128"/>
                <a:gd name="T42" fmla="*/ 49 w 126"/>
                <a:gd name="T43" fmla="*/ 128 h 128"/>
                <a:gd name="T44" fmla="*/ 77 w 126"/>
                <a:gd name="T45" fmla="*/ 128 h 128"/>
                <a:gd name="T46" fmla="*/ 78 w 126"/>
                <a:gd name="T47" fmla="*/ 127 h 128"/>
                <a:gd name="T48" fmla="*/ 102 w 126"/>
                <a:gd name="T49" fmla="*/ 99 h 128"/>
                <a:gd name="T50" fmla="*/ 103 w 126"/>
                <a:gd name="T51" fmla="*/ 97 h 128"/>
                <a:gd name="T52" fmla="*/ 101 w 126"/>
                <a:gd name="T53" fmla="*/ 52 h 128"/>
                <a:gd name="T54" fmla="*/ 103 w 126"/>
                <a:gd name="T55" fmla="*/ 53 h 128"/>
                <a:gd name="T56" fmla="*/ 106 w 126"/>
                <a:gd name="T57" fmla="*/ 53 h 128"/>
                <a:gd name="T58" fmla="*/ 126 w 126"/>
                <a:gd name="T59" fmla="*/ 33 h 128"/>
                <a:gd name="T60" fmla="*/ 126 w 126"/>
                <a:gd name="T61" fmla="*/ 31 h 128"/>
                <a:gd name="T62" fmla="*/ 104 w 126"/>
                <a:gd name="T63" fmla="*/ 48 h 128"/>
                <a:gd name="T64" fmla="*/ 101 w 126"/>
                <a:gd name="T65" fmla="*/ 45 h 128"/>
                <a:gd name="T66" fmla="*/ 101 w 126"/>
                <a:gd name="T67" fmla="*/ 45 h 128"/>
                <a:gd name="T68" fmla="*/ 100 w 126"/>
                <a:gd name="T69" fmla="*/ 43 h 128"/>
                <a:gd name="T70" fmla="*/ 98 w 126"/>
                <a:gd name="T71" fmla="*/ 43 h 128"/>
                <a:gd name="T72" fmla="*/ 96 w 126"/>
                <a:gd name="T73" fmla="*/ 45 h 128"/>
                <a:gd name="T74" fmla="*/ 98 w 126"/>
                <a:gd name="T75" fmla="*/ 97 h 128"/>
                <a:gd name="T76" fmla="*/ 76 w 126"/>
                <a:gd name="T77" fmla="*/ 123 h 128"/>
                <a:gd name="T78" fmla="*/ 50 w 126"/>
                <a:gd name="T79" fmla="*/ 123 h 128"/>
                <a:gd name="T80" fmla="*/ 28 w 126"/>
                <a:gd name="T81" fmla="*/ 97 h 128"/>
                <a:gd name="T82" fmla="*/ 30 w 126"/>
                <a:gd name="T83" fmla="*/ 45 h 128"/>
                <a:gd name="T84" fmla="*/ 28 w 126"/>
                <a:gd name="T85" fmla="*/ 43 h 128"/>
                <a:gd name="T86" fmla="*/ 26 w 126"/>
                <a:gd name="T87" fmla="*/ 43 h 128"/>
                <a:gd name="T88" fmla="*/ 22 w 126"/>
                <a:gd name="T89" fmla="*/ 48 h 128"/>
                <a:gd name="T90" fmla="*/ 5 w 126"/>
                <a:gd name="T91" fmla="*/ 31 h 128"/>
                <a:gd name="T92" fmla="*/ 31 w 126"/>
                <a:gd name="T93" fmla="*/ 5 h 128"/>
                <a:gd name="T94" fmla="*/ 42 w 126"/>
                <a:gd name="T95" fmla="*/ 5 h 128"/>
                <a:gd name="T96" fmla="*/ 42 w 126"/>
                <a:gd name="T97" fmla="*/ 6 h 128"/>
                <a:gd name="T98" fmla="*/ 48 w 126"/>
                <a:gd name="T99" fmla="*/ 17 h 128"/>
                <a:gd name="T100" fmla="*/ 63 w 126"/>
                <a:gd name="T101" fmla="*/ 23 h 128"/>
                <a:gd name="T102" fmla="*/ 78 w 126"/>
                <a:gd name="T103" fmla="*/ 17 h 128"/>
                <a:gd name="T104" fmla="*/ 84 w 126"/>
                <a:gd name="T105" fmla="*/ 6 h 128"/>
                <a:gd name="T106" fmla="*/ 84 w 126"/>
                <a:gd name="T107" fmla="*/ 5 h 128"/>
                <a:gd name="T108" fmla="*/ 95 w 126"/>
                <a:gd name="T109" fmla="*/ 5 h 128"/>
                <a:gd name="T110" fmla="*/ 121 w 126"/>
                <a:gd name="T111" fmla="*/ 31 h 128"/>
                <a:gd name="T112" fmla="*/ 104 w 126"/>
                <a:gd name="T113" fmla="*/ 4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8">
                  <a:moveTo>
                    <a:pt x="126" y="31"/>
                  </a:moveTo>
                  <a:cubicBezTo>
                    <a:pt x="126" y="30"/>
                    <a:pt x="126" y="30"/>
                    <a:pt x="126" y="29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0"/>
                    <a:pt x="96" y="0"/>
                    <a:pt x="96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1"/>
                    <a:pt x="80" y="2"/>
                  </a:cubicBezTo>
                  <a:cubicBezTo>
                    <a:pt x="80" y="11"/>
                    <a:pt x="72" y="19"/>
                    <a:pt x="63" y="19"/>
                  </a:cubicBezTo>
                  <a:cubicBezTo>
                    <a:pt x="54" y="19"/>
                    <a:pt x="47" y="12"/>
                    <a:pt x="46" y="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3"/>
                    <a:pt x="22" y="54"/>
                    <a:pt x="23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23" y="98"/>
                    <a:pt x="24" y="98"/>
                    <a:pt x="24" y="99"/>
                  </a:cubicBezTo>
                  <a:cubicBezTo>
                    <a:pt x="48" y="127"/>
                    <a:pt x="48" y="127"/>
                    <a:pt x="48" y="127"/>
                  </a:cubicBezTo>
                  <a:cubicBezTo>
                    <a:pt x="48" y="128"/>
                    <a:pt x="49" y="128"/>
                    <a:pt x="49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77" y="128"/>
                    <a:pt x="78" y="128"/>
                    <a:pt x="78" y="127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8"/>
                    <a:pt x="103" y="98"/>
                    <a:pt x="103" y="97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4" y="54"/>
                    <a:pt x="105" y="53"/>
                    <a:pt x="106" y="5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2"/>
                    <a:pt x="126" y="32"/>
                    <a:pt x="126" y="31"/>
                  </a:cubicBezTo>
                  <a:close/>
                  <a:moveTo>
                    <a:pt x="104" y="48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8" y="43"/>
                  </a:cubicBezTo>
                  <a:cubicBezTo>
                    <a:pt x="97" y="43"/>
                    <a:pt x="96" y="44"/>
                    <a:pt x="96" y="45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29" y="43"/>
                    <a:pt x="28" y="43"/>
                  </a:cubicBezTo>
                  <a:cubicBezTo>
                    <a:pt x="27" y="43"/>
                    <a:pt x="27" y="43"/>
                    <a:pt x="26" y="43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10"/>
                    <a:pt x="45" y="14"/>
                    <a:pt x="48" y="17"/>
                  </a:cubicBezTo>
                  <a:cubicBezTo>
                    <a:pt x="52" y="21"/>
                    <a:pt x="57" y="23"/>
                    <a:pt x="63" y="23"/>
                  </a:cubicBezTo>
                  <a:cubicBezTo>
                    <a:pt x="69" y="23"/>
                    <a:pt x="74" y="21"/>
                    <a:pt x="78" y="17"/>
                  </a:cubicBezTo>
                  <a:cubicBezTo>
                    <a:pt x="81" y="14"/>
                    <a:pt x="83" y="10"/>
                    <a:pt x="84" y="6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121" y="31"/>
                    <a:pt x="121" y="31"/>
                    <a:pt x="121" y="31"/>
                  </a:cubicBezTo>
                  <a:lnTo>
                    <a:pt x="104" y="4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4"/>
            <p:cNvSpPr>
              <a:spLocks noEditPoints="1"/>
            </p:cNvSpPr>
            <p:nvPr/>
          </p:nvSpPr>
          <p:spPr bwMode="auto">
            <a:xfrm>
              <a:off x="5806" y="493"/>
              <a:ext cx="303" cy="303"/>
            </a:xfrm>
            <a:custGeom>
              <a:avLst/>
              <a:gdLst>
                <a:gd name="T0" fmla="*/ 126 w 128"/>
                <a:gd name="T1" fmla="*/ 29 h 128"/>
                <a:gd name="T2" fmla="*/ 113 w 128"/>
                <a:gd name="T3" fmla="*/ 29 h 128"/>
                <a:gd name="T4" fmla="*/ 113 w 128"/>
                <a:gd name="T5" fmla="*/ 28 h 128"/>
                <a:gd name="T6" fmla="*/ 102 w 128"/>
                <a:gd name="T7" fmla="*/ 9 h 128"/>
                <a:gd name="T8" fmla="*/ 79 w 128"/>
                <a:gd name="T9" fmla="*/ 0 h 128"/>
                <a:gd name="T10" fmla="*/ 54 w 128"/>
                <a:gd name="T11" fmla="*/ 10 h 128"/>
                <a:gd name="T12" fmla="*/ 43 w 128"/>
                <a:gd name="T13" fmla="*/ 35 h 128"/>
                <a:gd name="T14" fmla="*/ 47 w 128"/>
                <a:gd name="T15" fmla="*/ 51 h 128"/>
                <a:gd name="T16" fmla="*/ 53 w 128"/>
                <a:gd name="T17" fmla="*/ 60 h 128"/>
                <a:gd name="T18" fmla="*/ 55 w 128"/>
                <a:gd name="T19" fmla="*/ 62 h 128"/>
                <a:gd name="T20" fmla="*/ 53 w 128"/>
                <a:gd name="T21" fmla="*/ 62 h 128"/>
                <a:gd name="T22" fmla="*/ 42 w 128"/>
                <a:gd name="T23" fmla="*/ 64 h 128"/>
                <a:gd name="T24" fmla="*/ 23 w 128"/>
                <a:gd name="T25" fmla="*/ 58 h 128"/>
                <a:gd name="T26" fmla="*/ 4 w 128"/>
                <a:gd name="T27" fmla="*/ 39 h 128"/>
                <a:gd name="T28" fmla="*/ 2 w 128"/>
                <a:gd name="T29" fmla="*/ 38 h 128"/>
                <a:gd name="T30" fmla="*/ 0 w 128"/>
                <a:gd name="T31" fmla="*/ 41 h 128"/>
                <a:gd name="T32" fmla="*/ 0 w 128"/>
                <a:gd name="T33" fmla="*/ 94 h 128"/>
                <a:gd name="T34" fmla="*/ 11 w 128"/>
                <a:gd name="T35" fmla="*/ 118 h 128"/>
                <a:gd name="T36" fmla="*/ 35 w 128"/>
                <a:gd name="T37" fmla="*/ 128 h 128"/>
                <a:gd name="T38" fmla="*/ 84 w 128"/>
                <a:gd name="T39" fmla="*/ 128 h 128"/>
                <a:gd name="T40" fmla="*/ 109 w 128"/>
                <a:gd name="T41" fmla="*/ 118 h 128"/>
                <a:gd name="T42" fmla="*/ 120 w 128"/>
                <a:gd name="T43" fmla="*/ 93 h 128"/>
                <a:gd name="T44" fmla="*/ 104 w 128"/>
                <a:gd name="T45" fmla="*/ 63 h 128"/>
                <a:gd name="T46" fmla="*/ 102 w 128"/>
                <a:gd name="T47" fmla="*/ 62 h 128"/>
                <a:gd name="T48" fmla="*/ 103 w 128"/>
                <a:gd name="T49" fmla="*/ 61 h 128"/>
                <a:gd name="T50" fmla="*/ 110 w 128"/>
                <a:gd name="T51" fmla="*/ 53 h 128"/>
                <a:gd name="T52" fmla="*/ 110 w 128"/>
                <a:gd name="T53" fmla="*/ 52 h 128"/>
                <a:gd name="T54" fmla="*/ 111 w 128"/>
                <a:gd name="T55" fmla="*/ 52 h 128"/>
                <a:gd name="T56" fmla="*/ 122 w 128"/>
                <a:gd name="T57" fmla="*/ 45 h 128"/>
                <a:gd name="T58" fmla="*/ 128 w 128"/>
                <a:gd name="T59" fmla="*/ 31 h 128"/>
                <a:gd name="T60" fmla="*/ 126 w 128"/>
                <a:gd name="T61" fmla="*/ 29 h 128"/>
                <a:gd name="T62" fmla="*/ 123 w 128"/>
                <a:gd name="T63" fmla="*/ 35 h 128"/>
                <a:gd name="T64" fmla="*/ 108 w 128"/>
                <a:gd name="T65" fmla="*/ 48 h 128"/>
                <a:gd name="T66" fmla="*/ 107 w 128"/>
                <a:gd name="T67" fmla="*/ 48 h 128"/>
                <a:gd name="T68" fmla="*/ 106 w 128"/>
                <a:gd name="T69" fmla="*/ 49 h 128"/>
                <a:gd name="T70" fmla="*/ 97 w 128"/>
                <a:gd name="T71" fmla="*/ 60 h 128"/>
                <a:gd name="T72" fmla="*/ 97 w 128"/>
                <a:gd name="T73" fmla="*/ 60 h 128"/>
                <a:gd name="T74" fmla="*/ 97 w 128"/>
                <a:gd name="T75" fmla="*/ 61 h 128"/>
                <a:gd name="T76" fmla="*/ 96 w 128"/>
                <a:gd name="T77" fmla="*/ 62 h 128"/>
                <a:gd name="T78" fmla="*/ 97 w 128"/>
                <a:gd name="T79" fmla="*/ 65 h 128"/>
                <a:gd name="T80" fmla="*/ 115 w 128"/>
                <a:gd name="T81" fmla="*/ 93 h 128"/>
                <a:gd name="T82" fmla="*/ 84 w 128"/>
                <a:gd name="T83" fmla="*/ 123 h 128"/>
                <a:gd name="T84" fmla="*/ 35 w 128"/>
                <a:gd name="T85" fmla="*/ 123 h 128"/>
                <a:gd name="T86" fmla="*/ 5 w 128"/>
                <a:gd name="T87" fmla="*/ 93 h 128"/>
                <a:gd name="T88" fmla="*/ 5 w 128"/>
                <a:gd name="T89" fmla="*/ 46 h 128"/>
                <a:gd name="T90" fmla="*/ 20 w 128"/>
                <a:gd name="T91" fmla="*/ 61 h 128"/>
                <a:gd name="T92" fmla="*/ 42 w 128"/>
                <a:gd name="T93" fmla="*/ 69 h 128"/>
                <a:gd name="T94" fmla="*/ 60 w 128"/>
                <a:gd name="T95" fmla="*/ 64 h 128"/>
                <a:gd name="T96" fmla="*/ 61 w 128"/>
                <a:gd name="T97" fmla="*/ 62 h 128"/>
                <a:gd name="T98" fmla="*/ 60 w 128"/>
                <a:gd name="T99" fmla="*/ 60 h 128"/>
                <a:gd name="T100" fmla="*/ 48 w 128"/>
                <a:gd name="T101" fmla="*/ 35 h 128"/>
                <a:gd name="T102" fmla="*/ 79 w 128"/>
                <a:gd name="T103" fmla="*/ 5 h 128"/>
                <a:gd name="T104" fmla="*/ 109 w 128"/>
                <a:gd name="T105" fmla="*/ 31 h 128"/>
                <a:gd name="T106" fmla="*/ 109 w 128"/>
                <a:gd name="T107" fmla="*/ 33 h 128"/>
                <a:gd name="T108" fmla="*/ 123 w 128"/>
                <a:gd name="T109" fmla="*/ 33 h 128"/>
                <a:gd name="T110" fmla="*/ 123 w 128"/>
                <a:gd name="T111" fmla="*/ 3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28">
                  <a:moveTo>
                    <a:pt x="126" y="29"/>
                  </a:moveTo>
                  <a:cubicBezTo>
                    <a:pt x="113" y="29"/>
                    <a:pt x="113" y="29"/>
                    <a:pt x="113" y="29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2" y="20"/>
                    <a:pt x="108" y="14"/>
                    <a:pt x="102" y="9"/>
                  </a:cubicBezTo>
                  <a:cubicBezTo>
                    <a:pt x="96" y="3"/>
                    <a:pt x="87" y="0"/>
                    <a:pt x="79" y="0"/>
                  </a:cubicBezTo>
                  <a:cubicBezTo>
                    <a:pt x="69" y="0"/>
                    <a:pt x="60" y="4"/>
                    <a:pt x="54" y="10"/>
                  </a:cubicBezTo>
                  <a:cubicBezTo>
                    <a:pt x="47" y="17"/>
                    <a:pt x="43" y="26"/>
                    <a:pt x="43" y="35"/>
                  </a:cubicBezTo>
                  <a:cubicBezTo>
                    <a:pt x="43" y="41"/>
                    <a:pt x="45" y="47"/>
                    <a:pt x="47" y="51"/>
                  </a:cubicBezTo>
                  <a:cubicBezTo>
                    <a:pt x="49" y="55"/>
                    <a:pt x="51" y="58"/>
                    <a:pt x="53" y="60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49" y="64"/>
                    <a:pt x="46" y="64"/>
                    <a:pt x="42" y="64"/>
                  </a:cubicBezTo>
                  <a:cubicBezTo>
                    <a:pt x="35" y="64"/>
                    <a:pt x="28" y="62"/>
                    <a:pt x="23" y="5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39"/>
                    <a:pt x="3" y="38"/>
                    <a:pt x="2" y="38"/>
                  </a:cubicBezTo>
                  <a:cubicBezTo>
                    <a:pt x="1" y="38"/>
                    <a:pt x="0" y="39"/>
                    <a:pt x="0" y="4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3"/>
                    <a:pt x="4" y="111"/>
                    <a:pt x="11" y="118"/>
                  </a:cubicBezTo>
                  <a:cubicBezTo>
                    <a:pt x="17" y="124"/>
                    <a:pt x="26" y="128"/>
                    <a:pt x="35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94" y="128"/>
                    <a:pt x="103" y="124"/>
                    <a:pt x="109" y="118"/>
                  </a:cubicBezTo>
                  <a:cubicBezTo>
                    <a:pt x="116" y="111"/>
                    <a:pt x="120" y="102"/>
                    <a:pt x="120" y="93"/>
                  </a:cubicBezTo>
                  <a:cubicBezTo>
                    <a:pt x="120" y="81"/>
                    <a:pt x="114" y="69"/>
                    <a:pt x="104" y="63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6" y="58"/>
                    <a:pt x="108" y="56"/>
                    <a:pt x="110" y="53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5" y="51"/>
                    <a:pt x="119" y="49"/>
                    <a:pt x="122" y="45"/>
                  </a:cubicBezTo>
                  <a:cubicBezTo>
                    <a:pt x="126" y="42"/>
                    <a:pt x="128" y="36"/>
                    <a:pt x="128" y="31"/>
                  </a:cubicBezTo>
                  <a:cubicBezTo>
                    <a:pt x="128" y="30"/>
                    <a:pt x="127" y="29"/>
                    <a:pt x="126" y="29"/>
                  </a:cubicBezTo>
                  <a:close/>
                  <a:moveTo>
                    <a:pt x="123" y="35"/>
                  </a:moveTo>
                  <a:cubicBezTo>
                    <a:pt x="121" y="42"/>
                    <a:pt x="115" y="47"/>
                    <a:pt x="108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4" y="53"/>
                    <a:pt x="101" y="57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6" y="61"/>
                    <a:pt x="96" y="62"/>
                    <a:pt x="96" y="62"/>
                  </a:cubicBezTo>
                  <a:cubicBezTo>
                    <a:pt x="96" y="63"/>
                    <a:pt x="96" y="64"/>
                    <a:pt x="97" y="65"/>
                  </a:cubicBezTo>
                  <a:cubicBezTo>
                    <a:pt x="108" y="70"/>
                    <a:pt x="115" y="81"/>
                    <a:pt x="115" y="93"/>
                  </a:cubicBezTo>
                  <a:cubicBezTo>
                    <a:pt x="115" y="110"/>
                    <a:pt x="101" y="123"/>
                    <a:pt x="84" y="123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19" y="123"/>
                    <a:pt x="5" y="110"/>
                    <a:pt x="5" y="93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6" y="66"/>
                    <a:pt x="33" y="69"/>
                    <a:pt x="42" y="69"/>
                  </a:cubicBezTo>
                  <a:cubicBezTo>
                    <a:pt x="48" y="69"/>
                    <a:pt x="54" y="67"/>
                    <a:pt x="60" y="64"/>
                  </a:cubicBezTo>
                  <a:cubicBezTo>
                    <a:pt x="61" y="64"/>
                    <a:pt x="61" y="63"/>
                    <a:pt x="61" y="62"/>
                  </a:cubicBezTo>
                  <a:cubicBezTo>
                    <a:pt x="61" y="61"/>
                    <a:pt x="61" y="61"/>
                    <a:pt x="60" y="60"/>
                  </a:cubicBezTo>
                  <a:cubicBezTo>
                    <a:pt x="52" y="54"/>
                    <a:pt x="48" y="45"/>
                    <a:pt x="48" y="35"/>
                  </a:cubicBezTo>
                  <a:cubicBezTo>
                    <a:pt x="48" y="18"/>
                    <a:pt x="62" y="5"/>
                    <a:pt x="79" y="5"/>
                  </a:cubicBezTo>
                  <a:cubicBezTo>
                    <a:pt x="94" y="5"/>
                    <a:pt x="107" y="16"/>
                    <a:pt x="109" y="31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3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5"/>
            <p:cNvSpPr>
              <a:spLocks noEditPoints="1"/>
            </p:cNvSpPr>
            <p:nvPr/>
          </p:nvSpPr>
          <p:spPr bwMode="auto">
            <a:xfrm>
              <a:off x="5199" y="493"/>
              <a:ext cx="314" cy="306"/>
            </a:xfrm>
            <a:custGeom>
              <a:avLst/>
              <a:gdLst>
                <a:gd name="T0" fmla="*/ 64 w 133"/>
                <a:gd name="T1" fmla="*/ 80 h 129"/>
                <a:gd name="T2" fmla="*/ 116 w 133"/>
                <a:gd name="T3" fmla="*/ 74 h 129"/>
                <a:gd name="T4" fmla="*/ 121 w 133"/>
                <a:gd name="T5" fmla="*/ 19 h 129"/>
                <a:gd name="T6" fmla="*/ 119 w 133"/>
                <a:gd name="T7" fmla="*/ 10 h 129"/>
                <a:gd name="T8" fmla="*/ 110 w 133"/>
                <a:gd name="T9" fmla="*/ 7 h 129"/>
                <a:gd name="T10" fmla="*/ 86 w 133"/>
                <a:gd name="T11" fmla="*/ 0 h 129"/>
                <a:gd name="T12" fmla="*/ 49 w 133"/>
                <a:gd name="T13" fmla="*/ 65 h 129"/>
                <a:gd name="T14" fmla="*/ 48 w 133"/>
                <a:gd name="T15" fmla="*/ 66 h 129"/>
                <a:gd name="T16" fmla="*/ 5 w 133"/>
                <a:gd name="T17" fmla="*/ 105 h 129"/>
                <a:gd name="T18" fmla="*/ 5 w 133"/>
                <a:gd name="T19" fmla="*/ 105 h 129"/>
                <a:gd name="T20" fmla="*/ 5 w 133"/>
                <a:gd name="T21" fmla="*/ 124 h 129"/>
                <a:gd name="T22" fmla="*/ 24 w 133"/>
                <a:gd name="T23" fmla="*/ 124 h 129"/>
                <a:gd name="T24" fmla="*/ 63 w 133"/>
                <a:gd name="T25" fmla="*/ 80 h 129"/>
                <a:gd name="T26" fmla="*/ 70 w 133"/>
                <a:gd name="T27" fmla="*/ 8 h 129"/>
                <a:gd name="T28" fmla="*/ 107 w 133"/>
                <a:gd name="T29" fmla="*/ 11 h 129"/>
                <a:gd name="T30" fmla="*/ 111 w 133"/>
                <a:gd name="T31" fmla="*/ 12 h 129"/>
                <a:gd name="T32" fmla="*/ 117 w 133"/>
                <a:gd name="T33" fmla="*/ 18 h 129"/>
                <a:gd name="T34" fmla="*/ 118 w 133"/>
                <a:gd name="T35" fmla="*/ 22 h 129"/>
                <a:gd name="T36" fmla="*/ 121 w 133"/>
                <a:gd name="T37" fmla="*/ 59 h 129"/>
                <a:gd name="T38" fmla="*/ 115 w 133"/>
                <a:gd name="T39" fmla="*/ 69 h 129"/>
                <a:gd name="T40" fmla="*/ 62 w 133"/>
                <a:gd name="T41" fmla="*/ 13 h 129"/>
                <a:gd name="T42" fmla="*/ 50 w 133"/>
                <a:gd name="T43" fmla="*/ 29 h 129"/>
                <a:gd name="T44" fmla="*/ 57 w 133"/>
                <a:gd name="T45" fmla="*/ 17 h 129"/>
                <a:gd name="T46" fmla="*/ 110 w 133"/>
                <a:gd name="T47" fmla="*/ 73 h 129"/>
                <a:gd name="T48" fmla="*/ 86 w 133"/>
                <a:gd name="T49" fmla="*/ 82 h 129"/>
                <a:gd name="T50" fmla="*/ 59 w 133"/>
                <a:gd name="T51" fmla="*/ 70 h 129"/>
                <a:gd name="T52" fmla="*/ 47 w 133"/>
                <a:gd name="T53" fmla="*/ 43 h 129"/>
                <a:gd name="T54" fmla="*/ 21 w 133"/>
                <a:gd name="T55" fmla="*/ 121 h 129"/>
                <a:gd name="T56" fmla="*/ 8 w 133"/>
                <a:gd name="T57" fmla="*/ 121 h 129"/>
                <a:gd name="T58" fmla="*/ 42 w 133"/>
                <a:gd name="T59" fmla="*/ 78 h 129"/>
                <a:gd name="T60" fmla="*/ 53 w 133"/>
                <a:gd name="T61" fmla="*/ 70 h 129"/>
                <a:gd name="T62" fmla="*/ 59 w 133"/>
                <a:gd name="T63" fmla="*/ 76 h 129"/>
                <a:gd name="T64" fmla="*/ 59 w 133"/>
                <a:gd name="T65" fmla="*/ 7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" h="129">
                  <a:moveTo>
                    <a:pt x="63" y="80"/>
                  </a:moveTo>
                  <a:cubicBezTo>
                    <a:pt x="64" y="80"/>
                    <a:pt x="64" y="80"/>
                    <a:pt x="64" y="80"/>
                  </a:cubicBezTo>
                  <a:cubicBezTo>
                    <a:pt x="71" y="84"/>
                    <a:pt x="78" y="86"/>
                    <a:pt x="86" y="86"/>
                  </a:cubicBezTo>
                  <a:cubicBezTo>
                    <a:pt x="97" y="86"/>
                    <a:pt x="108" y="82"/>
                    <a:pt x="116" y="74"/>
                  </a:cubicBezTo>
                  <a:cubicBezTo>
                    <a:pt x="131" y="59"/>
                    <a:pt x="133" y="36"/>
                    <a:pt x="122" y="1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122" y="15"/>
                    <a:pt x="121" y="12"/>
                    <a:pt x="119" y="10"/>
                  </a:cubicBezTo>
                  <a:cubicBezTo>
                    <a:pt x="117" y="8"/>
                    <a:pt x="114" y="7"/>
                    <a:pt x="111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3" y="2"/>
                    <a:pt x="94" y="0"/>
                    <a:pt x="86" y="0"/>
                  </a:cubicBezTo>
                  <a:cubicBezTo>
                    <a:pt x="74" y="0"/>
                    <a:pt x="64" y="4"/>
                    <a:pt x="55" y="13"/>
                  </a:cubicBezTo>
                  <a:cubicBezTo>
                    <a:pt x="42" y="26"/>
                    <a:pt x="39" y="48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22" y="89"/>
                    <a:pt x="6" y="104"/>
                    <a:pt x="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11"/>
                    <a:pt x="0" y="119"/>
                    <a:pt x="5" y="124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10" y="129"/>
                    <a:pt x="19" y="129"/>
                    <a:pt x="24" y="124"/>
                  </a:cubicBezTo>
                  <a:cubicBezTo>
                    <a:pt x="25" y="123"/>
                    <a:pt x="39" y="107"/>
                    <a:pt x="63" y="81"/>
                  </a:cubicBezTo>
                  <a:lnTo>
                    <a:pt x="63" y="80"/>
                  </a:lnTo>
                  <a:close/>
                  <a:moveTo>
                    <a:pt x="62" y="13"/>
                  </a:moveTo>
                  <a:cubicBezTo>
                    <a:pt x="64" y="11"/>
                    <a:pt x="67" y="9"/>
                    <a:pt x="70" y="8"/>
                  </a:cubicBezTo>
                  <a:cubicBezTo>
                    <a:pt x="74" y="6"/>
                    <a:pt x="78" y="5"/>
                    <a:pt x="82" y="5"/>
                  </a:cubicBezTo>
                  <a:cubicBezTo>
                    <a:pt x="91" y="4"/>
                    <a:pt x="100" y="6"/>
                    <a:pt x="107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3" y="12"/>
                    <a:pt x="114" y="12"/>
                    <a:pt x="116" y="13"/>
                  </a:cubicBezTo>
                  <a:cubicBezTo>
                    <a:pt x="117" y="14"/>
                    <a:pt x="117" y="16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3" y="29"/>
                    <a:pt x="125" y="38"/>
                    <a:pt x="124" y="47"/>
                  </a:cubicBezTo>
                  <a:cubicBezTo>
                    <a:pt x="124" y="51"/>
                    <a:pt x="123" y="55"/>
                    <a:pt x="121" y="59"/>
                  </a:cubicBezTo>
                  <a:cubicBezTo>
                    <a:pt x="120" y="62"/>
                    <a:pt x="118" y="65"/>
                    <a:pt x="116" y="67"/>
                  </a:cubicBezTo>
                  <a:cubicBezTo>
                    <a:pt x="115" y="69"/>
                    <a:pt x="115" y="69"/>
                    <a:pt x="115" y="69"/>
                  </a:cubicBezTo>
                  <a:cubicBezTo>
                    <a:pt x="60" y="14"/>
                    <a:pt x="60" y="14"/>
                    <a:pt x="60" y="14"/>
                  </a:cubicBezTo>
                  <a:lnTo>
                    <a:pt x="62" y="13"/>
                  </a:lnTo>
                  <a:close/>
                  <a:moveTo>
                    <a:pt x="47" y="43"/>
                  </a:moveTo>
                  <a:cubicBezTo>
                    <a:pt x="47" y="38"/>
                    <a:pt x="48" y="33"/>
                    <a:pt x="50" y="29"/>
                  </a:cubicBezTo>
                  <a:cubicBezTo>
                    <a:pt x="52" y="25"/>
                    <a:pt x="54" y="22"/>
                    <a:pt x="56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0" y="73"/>
                    <a:pt x="110" y="73"/>
                    <a:pt x="110" y="73"/>
                  </a:cubicBezTo>
                  <a:cubicBezTo>
                    <a:pt x="107" y="75"/>
                    <a:pt x="104" y="77"/>
                    <a:pt x="100" y="79"/>
                  </a:cubicBezTo>
                  <a:cubicBezTo>
                    <a:pt x="96" y="81"/>
                    <a:pt x="91" y="82"/>
                    <a:pt x="86" y="82"/>
                  </a:cubicBezTo>
                  <a:cubicBezTo>
                    <a:pt x="81" y="82"/>
                    <a:pt x="76" y="81"/>
                    <a:pt x="71" y="79"/>
                  </a:cubicBezTo>
                  <a:cubicBezTo>
                    <a:pt x="67" y="77"/>
                    <a:pt x="62" y="74"/>
                    <a:pt x="59" y="70"/>
                  </a:cubicBezTo>
                  <a:cubicBezTo>
                    <a:pt x="55" y="67"/>
                    <a:pt x="52" y="62"/>
                    <a:pt x="50" y="58"/>
                  </a:cubicBezTo>
                  <a:cubicBezTo>
                    <a:pt x="48" y="53"/>
                    <a:pt x="47" y="48"/>
                    <a:pt x="47" y="43"/>
                  </a:cubicBezTo>
                  <a:close/>
                  <a:moveTo>
                    <a:pt x="59" y="78"/>
                  </a:moveTo>
                  <a:cubicBezTo>
                    <a:pt x="45" y="93"/>
                    <a:pt x="23" y="119"/>
                    <a:pt x="21" y="121"/>
                  </a:cubicBezTo>
                  <a:cubicBezTo>
                    <a:pt x="19" y="123"/>
                    <a:pt x="17" y="123"/>
                    <a:pt x="15" y="123"/>
                  </a:cubicBezTo>
                  <a:cubicBezTo>
                    <a:pt x="12" y="123"/>
                    <a:pt x="10" y="122"/>
                    <a:pt x="8" y="121"/>
                  </a:cubicBezTo>
                  <a:cubicBezTo>
                    <a:pt x="5" y="117"/>
                    <a:pt x="5" y="111"/>
                    <a:pt x="8" y="108"/>
                  </a:cubicBezTo>
                  <a:cubicBezTo>
                    <a:pt x="10" y="106"/>
                    <a:pt x="27" y="91"/>
                    <a:pt x="42" y="78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72"/>
                    <a:pt x="55" y="73"/>
                    <a:pt x="55" y="74"/>
                  </a:cubicBezTo>
                  <a:cubicBezTo>
                    <a:pt x="56" y="75"/>
                    <a:pt x="57" y="75"/>
                    <a:pt x="59" y="76"/>
                  </a:cubicBezTo>
                  <a:cubicBezTo>
                    <a:pt x="60" y="77"/>
                    <a:pt x="60" y="77"/>
                    <a:pt x="60" y="77"/>
                  </a:cubicBezTo>
                  <a:lnTo>
                    <a:pt x="59" y="7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6"/>
            <p:cNvSpPr>
              <a:spLocks noEditPoints="1"/>
            </p:cNvSpPr>
            <p:nvPr/>
          </p:nvSpPr>
          <p:spPr bwMode="auto">
            <a:xfrm>
              <a:off x="4596" y="493"/>
              <a:ext cx="302" cy="303"/>
            </a:xfrm>
            <a:custGeom>
              <a:avLst/>
              <a:gdLst>
                <a:gd name="T0" fmla="*/ 105 w 128"/>
                <a:gd name="T1" fmla="*/ 38 h 128"/>
                <a:gd name="T2" fmla="*/ 67 w 128"/>
                <a:gd name="T3" fmla="*/ 2 h 128"/>
                <a:gd name="T4" fmla="*/ 66 w 128"/>
                <a:gd name="T5" fmla="*/ 1 h 128"/>
                <a:gd name="T6" fmla="*/ 61 w 128"/>
                <a:gd name="T7" fmla="*/ 2 h 128"/>
                <a:gd name="T8" fmla="*/ 23 w 128"/>
                <a:gd name="T9" fmla="*/ 38 h 128"/>
                <a:gd name="T10" fmla="*/ 0 w 128"/>
                <a:gd name="T11" fmla="*/ 48 h 128"/>
                <a:gd name="T12" fmla="*/ 22 w 128"/>
                <a:gd name="T13" fmla="*/ 58 h 128"/>
                <a:gd name="T14" fmla="*/ 21 w 128"/>
                <a:gd name="T15" fmla="*/ 102 h 128"/>
                <a:gd name="T16" fmla="*/ 25 w 128"/>
                <a:gd name="T17" fmla="*/ 128 h 128"/>
                <a:gd name="T18" fmla="*/ 28 w 128"/>
                <a:gd name="T19" fmla="*/ 102 h 128"/>
                <a:gd name="T20" fmla="*/ 27 w 128"/>
                <a:gd name="T21" fmla="*/ 58 h 128"/>
                <a:gd name="T22" fmla="*/ 62 w 128"/>
                <a:gd name="T23" fmla="*/ 78 h 128"/>
                <a:gd name="T24" fmla="*/ 51 w 128"/>
                <a:gd name="T25" fmla="*/ 91 h 128"/>
                <a:gd name="T26" fmla="*/ 77 w 128"/>
                <a:gd name="T27" fmla="*/ 91 h 128"/>
                <a:gd name="T28" fmla="*/ 66 w 128"/>
                <a:gd name="T29" fmla="*/ 78 h 128"/>
                <a:gd name="T30" fmla="*/ 101 w 128"/>
                <a:gd name="T31" fmla="*/ 58 h 128"/>
                <a:gd name="T32" fmla="*/ 100 w 128"/>
                <a:gd name="T33" fmla="*/ 102 h 128"/>
                <a:gd name="T34" fmla="*/ 103 w 128"/>
                <a:gd name="T35" fmla="*/ 128 h 128"/>
                <a:gd name="T36" fmla="*/ 107 w 128"/>
                <a:gd name="T37" fmla="*/ 102 h 128"/>
                <a:gd name="T38" fmla="*/ 106 w 128"/>
                <a:gd name="T39" fmla="*/ 58 h 128"/>
                <a:gd name="T40" fmla="*/ 128 w 128"/>
                <a:gd name="T41" fmla="*/ 48 h 128"/>
                <a:gd name="T42" fmla="*/ 64 w 128"/>
                <a:gd name="T43" fmla="*/ 6 h 128"/>
                <a:gd name="T44" fmla="*/ 30 w 128"/>
                <a:gd name="T45" fmla="*/ 38 h 128"/>
                <a:gd name="T46" fmla="*/ 33 w 128"/>
                <a:gd name="T47" fmla="*/ 115 h 128"/>
                <a:gd name="T48" fmla="*/ 16 w 128"/>
                <a:gd name="T49" fmla="*/ 115 h 128"/>
                <a:gd name="T50" fmla="*/ 33 w 128"/>
                <a:gd name="T51" fmla="*/ 115 h 128"/>
                <a:gd name="T52" fmla="*/ 64 w 128"/>
                <a:gd name="T53" fmla="*/ 100 h 128"/>
                <a:gd name="T54" fmla="*/ 64 w 128"/>
                <a:gd name="T55" fmla="*/ 82 h 128"/>
                <a:gd name="T56" fmla="*/ 112 w 128"/>
                <a:gd name="T57" fmla="*/ 115 h 128"/>
                <a:gd name="T58" fmla="*/ 95 w 128"/>
                <a:gd name="T59" fmla="*/ 115 h 128"/>
                <a:gd name="T60" fmla="*/ 112 w 128"/>
                <a:gd name="T61" fmla="*/ 115 h 128"/>
                <a:gd name="T62" fmla="*/ 10 w 128"/>
                <a:gd name="T63" fmla="*/ 53 h 128"/>
                <a:gd name="T64" fmla="*/ 10 w 128"/>
                <a:gd name="T65" fmla="*/ 43 h 128"/>
                <a:gd name="T66" fmla="*/ 123 w 128"/>
                <a:gd name="T67" fmla="*/ 4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8" h="128">
                  <a:moveTo>
                    <a:pt x="118" y="38"/>
                  </a:moveTo>
                  <a:cubicBezTo>
                    <a:pt x="105" y="38"/>
                    <a:pt x="105" y="38"/>
                    <a:pt x="105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0"/>
                    <a:pt x="63" y="0"/>
                    <a:pt x="62" y="1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4" y="38"/>
                    <a:pt x="0" y="43"/>
                    <a:pt x="0" y="48"/>
                  </a:cubicBezTo>
                  <a:cubicBezTo>
                    <a:pt x="0" y="53"/>
                    <a:pt x="4" y="58"/>
                    <a:pt x="10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5" y="103"/>
                    <a:pt x="11" y="108"/>
                    <a:pt x="11" y="115"/>
                  </a:cubicBezTo>
                  <a:cubicBezTo>
                    <a:pt x="11" y="122"/>
                    <a:pt x="17" y="128"/>
                    <a:pt x="25" y="128"/>
                  </a:cubicBezTo>
                  <a:cubicBezTo>
                    <a:pt x="32" y="128"/>
                    <a:pt x="38" y="122"/>
                    <a:pt x="38" y="115"/>
                  </a:cubicBezTo>
                  <a:cubicBezTo>
                    <a:pt x="38" y="108"/>
                    <a:pt x="34" y="103"/>
                    <a:pt x="28" y="102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55" y="80"/>
                    <a:pt x="51" y="85"/>
                    <a:pt x="51" y="91"/>
                  </a:cubicBezTo>
                  <a:cubicBezTo>
                    <a:pt x="51" y="99"/>
                    <a:pt x="57" y="105"/>
                    <a:pt x="64" y="105"/>
                  </a:cubicBezTo>
                  <a:cubicBezTo>
                    <a:pt x="71" y="105"/>
                    <a:pt x="77" y="99"/>
                    <a:pt x="77" y="91"/>
                  </a:cubicBezTo>
                  <a:cubicBezTo>
                    <a:pt x="77" y="85"/>
                    <a:pt x="73" y="80"/>
                    <a:pt x="67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4" y="103"/>
                    <a:pt x="90" y="108"/>
                    <a:pt x="90" y="115"/>
                  </a:cubicBezTo>
                  <a:cubicBezTo>
                    <a:pt x="90" y="122"/>
                    <a:pt x="96" y="128"/>
                    <a:pt x="103" y="128"/>
                  </a:cubicBezTo>
                  <a:cubicBezTo>
                    <a:pt x="111" y="128"/>
                    <a:pt x="117" y="122"/>
                    <a:pt x="117" y="115"/>
                  </a:cubicBezTo>
                  <a:cubicBezTo>
                    <a:pt x="117" y="108"/>
                    <a:pt x="113" y="103"/>
                    <a:pt x="107" y="102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18" y="58"/>
                    <a:pt x="118" y="58"/>
                    <a:pt x="118" y="58"/>
                  </a:cubicBezTo>
                  <a:cubicBezTo>
                    <a:pt x="124" y="58"/>
                    <a:pt x="128" y="53"/>
                    <a:pt x="128" y="48"/>
                  </a:cubicBezTo>
                  <a:cubicBezTo>
                    <a:pt x="128" y="43"/>
                    <a:pt x="124" y="38"/>
                    <a:pt x="118" y="38"/>
                  </a:cubicBezTo>
                  <a:close/>
                  <a:moveTo>
                    <a:pt x="64" y="6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30" y="38"/>
                    <a:pt x="30" y="38"/>
                    <a:pt x="30" y="38"/>
                  </a:cubicBezTo>
                  <a:lnTo>
                    <a:pt x="64" y="6"/>
                  </a:lnTo>
                  <a:close/>
                  <a:moveTo>
                    <a:pt x="33" y="115"/>
                  </a:moveTo>
                  <a:cubicBezTo>
                    <a:pt x="33" y="119"/>
                    <a:pt x="29" y="123"/>
                    <a:pt x="25" y="123"/>
                  </a:cubicBezTo>
                  <a:cubicBezTo>
                    <a:pt x="20" y="123"/>
                    <a:pt x="16" y="119"/>
                    <a:pt x="16" y="115"/>
                  </a:cubicBezTo>
                  <a:cubicBezTo>
                    <a:pt x="16" y="110"/>
                    <a:pt x="20" y="106"/>
                    <a:pt x="25" y="106"/>
                  </a:cubicBezTo>
                  <a:cubicBezTo>
                    <a:pt x="29" y="106"/>
                    <a:pt x="33" y="110"/>
                    <a:pt x="33" y="115"/>
                  </a:cubicBezTo>
                  <a:close/>
                  <a:moveTo>
                    <a:pt x="73" y="91"/>
                  </a:moveTo>
                  <a:cubicBezTo>
                    <a:pt x="73" y="96"/>
                    <a:pt x="69" y="100"/>
                    <a:pt x="64" y="100"/>
                  </a:cubicBezTo>
                  <a:cubicBezTo>
                    <a:pt x="59" y="100"/>
                    <a:pt x="55" y="96"/>
                    <a:pt x="55" y="91"/>
                  </a:cubicBezTo>
                  <a:cubicBezTo>
                    <a:pt x="55" y="86"/>
                    <a:pt x="59" y="82"/>
                    <a:pt x="64" y="82"/>
                  </a:cubicBezTo>
                  <a:cubicBezTo>
                    <a:pt x="69" y="82"/>
                    <a:pt x="73" y="86"/>
                    <a:pt x="73" y="91"/>
                  </a:cubicBezTo>
                  <a:close/>
                  <a:moveTo>
                    <a:pt x="112" y="115"/>
                  </a:moveTo>
                  <a:cubicBezTo>
                    <a:pt x="112" y="119"/>
                    <a:pt x="108" y="123"/>
                    <a:pt x="103" y="123"/>
                  </a:cubicBezTo>
                  <a:cubicBezTo>
                    <a:pt x="99" y="123"/>
                    <a:pt x="95" y="119"/>
                    <a:pt x="95" y="115"/>
                  </a:cubicBezTo>
                  <a:cubicBezTo>
                    <a:pt x="95" y="110"/>
                    <a:pt x="99" y="106"/>
                    <a:pt x="103" y="106"/>
                  </a:cubicBezTo>
                  <a:cubicBezTo>
                    <a:pt x="108" y="106"/>
                    <a:pt x="112" y="110"/>
                    <a:pt x="112" y="115"/>
                  </a:cubicBezTo>
                  <a:close/>
                  <a:moveTo>
                    <a:pt x="118" y="53"/>
                  </a:moveTo>
                  <a:cubicBezTo>
                    <a:pt x="10" y="53"/>
                    <a:pt x="10" y="53"/>
                    <a:pt x="10" y="53"/>
                  </a:cubicBezTo>
                  <a:cubicBezTo>
                    <a:pt x="7" y="53"/>
                    <a:pt x="5" y="51"/>
                    <a:pt x="5" y="48"/>
                  </a:cubicBezTo>
                  <a:cubicBezTo>
                    <a:pt x="5" y="45"/>
                    <a:pt x="7" y="43"/>
                    <a:pt x="10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21" y="43"/>
                    <a:pt x="123" y="45"/>
                    <a:pt x="123" y="48"/>
                  </a:cubicBezTo>
                  <a:cubicBezTo>
                    <a:pt x="123" y="51"/>
                    <a:pt x="121" y="53"/>
                    <a:pt x="118" y="5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7"/>
            <p:cNvSpPr>
              <a:spLocks noEditPoints="1"/>
            </p:cNvSpPr>
            <p:nvPr/>
          </p:nvSpPr>
          <p:spPr bwMode="auto">
            <a:xfrm>
              <a:off x="4101" y="593"/>
              <a:ext cx="81" cy="80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30 h 34"/>
                <a:gd name="T12" fmla="*/ 4 w 34"/>
                <a:gd name="T13" fmla="*/ 17 h 34"/>
                <a:gd name="T14" fmla="*/ 17 w 34"/>
                <a:gd name="T15" fmla="*/ 5 h 34"/>
                <a:gd name="T16" fmla="*/ 30 w 34"/>
                <a:gd name="T17" fmla="*/ 17 h 34"/>
                <a:gd name="T18" fmla="*/ 17 w 34"/>
                <a:gd name="T1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  <a:moveTo>
                    <a:pt x="17" y="30"/>
                  </a:move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5"/>
                    <a:pt x="17" y="5"/>
                  </a:cubicBezTo>
                  <a:cubicBezTo>
                    <a:pt x="24" y="5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4137" y="612"/>
              <a:ext cx="9" cy="9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4163" y="564"/>
              <a:ext cx="9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4111" y="564"/>
              <a:ext cx="9" cy="1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1"/>
            <p:cNvSpPr>
              <a:spLocks noEditPoints="1"/>
            </p:cNvSpPr>
            <p:nvPr/>
          </p:nvSpPr>
          <p:spPr bwMode="auto">
            <a:xfrm>
              <a:off x="4023" y="493"/>
              <a:ext cx="237" cy="303"/>
            </a:xfrm>
            <a:custGeom>
              <a:avLst/>
              <a:gdLst>
                <a:gd name="T0" fmla="*/ 83 w 100"/>
                <a:gd name="T1" fmla="*/ 63 h 128"/>
                <a:gd name="T2" fmla="*/ 79 w 100"/>
                <a:gd name="T3" fmla="*/ 60 h 128"/>
                <a:gd name="T4" fmla="*/ 83 w 100"/>
                <a:gd name="T5" fmla="*/ 34 h 128"/>
                <a:gd name="T6" fmla="*/ 84 w 100"/>
                <a:gd name="T7" fmla="*/ 33 h 128"/>
                <a:gd name="T8" fmla="*/ 77 w 100"/>
                <a:gd name="T9" fmla="*/ 0 h 128"/>
                <a:gd name="T10" fmla="*/ 61 w 100"/>
                <a:gd name="T11" fmla="*/ 10 h 128"/>
                <a:gd name="T12" fmla="*/ 40 w 100"/>
                <a:gd name="T13" fmla="*/ 10 h 128"/>
                <a:gd name="T14" fmla="*/ 38 w 100"/>
                <a:gd name="T15" fmla="*/ 9 h 128"/>
                <a:gd name="T16" fmla="*/ 6 w 100"/>
                <a:gd name="T17" fmla="*/ 17 h 128"/>
                <a:gd name="T18" fmla="*/ 17 w 100"/>
                <a:gd name="T19" fmla="*/ 33 h 128"/>
                <a:gd name="T20" fmla="*/ 16 w 100"/>
                <a:gd name="T21" fmla="*/ 42 h 128"/>
                <a:gd name="T22" fmla="*/ 23 w 100"/>
                <a:gd name="T23" fmla="*/ 63 h 128"/>
                <a:gd name="T24" fmla="*/ 0 w 100"/>
                <a:gd name="T25" fmla="*/ 80 h 128"/>
                <a:gd name="T26" fmla="*/ 14 w 100"/>
                <a:gd name="T27" fmla="*/ 97 h 128"/>
                <a:gd name="T28" fmla="*/ 12 w 100"/>
                <a:gd name="T29" fmla="*/ 107 h 128"/>
                <a:gd name="T30" fmla="*/ 71 w 100"/>
                <a:gd name="T31" fmla="*/ 128 h 128"/>
                <a:gd name="T32" fmla="*/ 87 w 100"/>
                <a:gd name="T33" fmla="*/ 98 h 128"/>
                <a:gd name="T34" fmla="*/ 88 w 100"/>
                <a:gd name="T35" fmla="*/ 96 h 128"/>
                <a:gd name="T36" fmla="*/ 66 w 100"/>
                <a:gd name="T37" fmla="*/ 11 h 128"/>
                <a:gd name="T38" fmla="*/ 89 w 100"/>
                <a:gd name="T39" fmla="*/ 17 h 128"/>
                <a:gd name="T40" fmla="*/ 81 w 100"/>
                <a:gd name="T41" fmla="*/ 29 h 128"/>
                <a:gd name="T42" fmla="*/ 67 w 100"/>
                <a:gd name="T43" fmla="*/ 13 h 128"/>
                <a:gd name="T44" fmla="*/ 66 w 100"/>
                <a:gd name="T45" fmla="*/ 11 h 128"/>
                <a:gd name="T46" fmla="*/ 18 w 100"/>
                <a:gd name="T47" fmla="*/ 28 h 128"/>
                <a:gd name="T48" fmla="*/ 23 w 100"/>
                <a:gd name="T49" fmla="*/ 5 h 128"/>
                <a:gd name="T50" fmla="*/ 35 w 100"/>
                <a:gd name="T51" fmla="*/ 12 h 128"/>
                <a:gd name="T52" fmla="*/ 19 w 100"/>
                <a:gd name="T53" fmla="*/ 28 h 128"/>
                <a:gd name="T54" fmla="*/ 29 w 100"/>
                <a:gd name="T55" fmla="*/ 123 h 128"/>
                <a:gd name="T56" fmla="*/ 16 w 100"/>
                <a:gd name="T57" fmla="*/ 107 h 128"/>
                <a:gd name="T58" fmla="*/ 37 w 100"/>
                <a:gd name="T59" fmla="*/ 95 h 128"/>
                <a:gd name="T60" fmla="*/ 37 w 100"/>
                <a:gd name="T61" fmla="*/ 119 h 128"/>
                <a:gd name="T62" fmla="*/ 80 w 100"/>
                <a:gd name="T63" fmla="*/ 119 h 128"/>
                <a:gd name="T64" fmla="*/ 63 w 100"/>
                <a:gd name="T65" fmla="*/ 119 h 128"/>
                <a:gd name="T66" fmla="*/ 63 w 100"/>
                <a:gd name="T67" fmla="*/ 95 h 128"/>
                <a:gd name="T68" fmla="*/ 84 w 100"/>
                <a:gd name="T69" fmla="*/ 107 h 128"/>
                <a:gd name="T70" fmla="*/ 84 w 100"/>
                <a:gd name="T71" fmla="*/ 92 h 128"/>
                <a:gd name="T72" fmla="*/ 83 w 100"/>
                <a:gd name="T73" fmla="*/ 92 h 128"/>
                <a:gd name="T74" fmla="*/ 54 w 100"/>
                <a:gd name="T75" fmla="*/ 107 h 128"/>
                <a:gd name="T76" fmla="*/ 60 w 100"/>
                <a:gd name="T77" fmla="*/ 123 h 128"/>
                <a:gd name="T78" fmla="*/ 42 w 100"/>
                <a:gd name="T79" fmla="*/ 121 h 128"/>
                <a:gd name="T80" fmla="*/ 29 w 100"/>
                <a:gd name="T81" fmla="*/ 86 h 128"/>
                <a:gd name="T82" fmla="*/ 17 w 100"/>
                <a:gd name="T83" fmla="*/ 92 h 128"/>
                <a:gd name="T84" fmla="*/ 4 w 100"/>
                <a:gd name="T85" fmla="*/ 80 h 128"/>
                <a:gd name="T86" fmla="*/ 27 w 100"/>
                <a:gd name="T87" fmla="*/ 67 h 128"/>
                <a:gd name="T88" fmla="*/ 29 w 100"/>
                <a:gd name="T89" fmla="*/ 64 h 128"/>
                <a:gd name="T90" fmla="*/ 21 w 100"/>
                <a:gd name="T91" fmla="*/ 42 h 128"/>
                <a:gd name="T92" fmla="*/ 50 w 100"/>
                <a:gd name="T93" fmla="*/ 13 h 128"/>
                <a:gd name="T94" fmla="*/ 79 w 100"/>
                <a:gd name="T95" fmla="*/ 42 h 128"/>
                <a:gd name="T96" fmla="*/ 71 w 100"/>
                <a:gd name="T97" fmla="*/ 64 h 128"/>
                <a:gd name="T98" fmla="*/ 73 w 100"/>
                <a:gd name="T99" fmla="*/ 67 h 128"/>
                <a:gd name="T100" fmla="*/ 96 w 100"/>
                <a:gd name="T101" fmla="*/ 8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" h="128">
                  <a:moveTo>
                    <a:pt x="100" y="80"/>
                  </a:moveTo>
                  <a:cubicBezTo>
                    <a:pt x="100" y="70"/>
                    <a:pt x="93" y="63"/>
                    <a:pt x="83" y="63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2" y="55"/>
                    <a:pt x="84" y="49"/>
                    <a:pt x="84" y="42"/>
                  </a:cubicBezTo>
                  <a:cubicBezTo>
                    <a:pt x="84" y="40"/>
                    <a:pt x="84" y="37"/>
                    <a:pt x="83" y="34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0" y="30"/>
                    <a:pt x="94" y="24"/>
                    <a:pt x="94" y="17"/>
                  </a:cubicBezTo>
                  <a:cubicBezTo>
                    <a:pt x="94" y="8"/>
                    <a:pt x="86" y="0"/>
                    <a:pt x="77" y="0"/>
                  </a:cubicBezTo>
                  <a:cubicBezTo>
                    <a:pt x="70" y="0"/>
                    <a:pt x="65" y="4"/>
                    <a:pt x="62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4" y="8"/>
                    <a:pt x="46" y="8"/>
                    <a:pt x="40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4"/>
                    <a:pt x="30" y="0"/>
                    <a:pt x="23" y="0"/>
                  </a:cubicBezTo>
                  <a:cubicBezTo>
                    <a:pt x="14" y="0"/>
                    <a:pt x="6" y="8"/>
                    <a:pt x="6" y="17"/>
                  </a:cubicBezTo>
                  <a:cubicBezTo>
                    <a:pt x="6" y="24"/>
                    <a:pt x="10" y="30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7"/>
                    <a:pt x="16" y="40"/>
                    <a:pt x="16" y="42"/>
                  </a:cubicBezTo>
                  <a:cubicBezTo>
                    <a:pt x="16" y="49"/>
                    <a:pt x="18" y="55"/>
                    <a:pt x="21" y="60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7" y="63"/>
                    <a:pt x="0" y="70"/>
                    <a:pt x="0" y="80"/>
                  </a:cubicBezTo>
                  <a:cubicBezTo>
                    <a:pt x="0" y="88"/>
                    <a:pt x="5" y="94"/>
                    <a:pt x="12" y="96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101"/>
                    <a:pt x="12" y="104"/>
                    <a:pt x="12" y="107"/>
                  </a:cubicBezTo>
                  <a:cubicBezTo>
                    <a:pt x="12" y="119"/>
                    <a:pt x="19" y="128"/>
                    <a:pt x="29" y="128"/>
                  </a:cubicBezTo>
                  <a:cubicBezTo>
                    <a:pt x="71" y="128"/>
                    <a:pt x="71" y="128"/>
                    <a:pt x="71" y="128"/>
                  </a:cubicBezTo>
                  <a:cubicBezTo>
                    <a:pt x="81" y="128"/>
                    <a:pt x="88" y="119"/>
                    <a:pt x="88" y="107"/>
                  </a:cubicBezTo>
                  <a:cubicBezTo>
                    <a:pt x="88" y="104"/>
                    <a:pt x="88" y="101"/>
                    <a:pt x="87" y="98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95" y="94"/>
                    <a:pt x="100" y="88"/>
                    <a:pt x="100" y="80"/>
                  </a:cubicBezTo>
                  <a:close/>
                  <a:moveTo>
                    <a:pt x="66" y="11"/>
                  </a:moveTo>
                  <a:cubicBezTo>
                    <a:pt x="68" y="7"/>
                    <a:pt x="72" y="5"/>
                    <a:pt x="77" y="5"/>
                  </a:cubicBezTo>
                  <a:cubicBezTo>
                    <a:pt x="84" y="5"/>
                    <a:pt x="89" y="10"/>
                    <a:pt x="89" y="17"/>
                  </a:cubicBezTo>
                  <a:cubicBezTo>
                    <a:pt x="89" y="22"/>
                    <a:pt x="87" y="26"/>
                    <a:pt x="82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78" y="21"/>
                    <a:pt x="73" y="16"/>
                    <a:pt x="67" y="13"/>
                  </a:cubicBezTo>
                  <a:cubicBezTo>
                    <a:pt x="65" y="12"/>
                    <a:pt x="65" y="12"/>
                    <a:pt x="65" y="12"/>
                  </a:cubicBezTo>
                  <a:lnTo>
                    <a:pt x="66" y="11"/>
                  </a:lnTo>
                  <a:close/>
                  <a:moveTo>
                    <a:pt x="19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3" y="26"/>
                    <a:pt x="11" y="22"/>
                    <a:pt x="11" y="17"/>
                  </a:cubicBezTo>
                  <a:cubicBezTo>
                    <a:pt x="11" y="10"/>
                    <a:pt x="16" y="5"/>
                    <a:pt x="23" y="5"/>
                  </a:cubicBezTo>
                  <a:cubicBezTo>
                    <a:pt x="28" y="5"/>
                    <a:pt x="32" y="7"/>
                    <a:pt x="34" y="11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27" y="16"/>
                    <a:pt x="23" y="21"/>
                    <a:pt x="19" y="28"/>
                  </a:cubicBezTo>
                  <a:lnTo>
                    <a:pt x="19" y="29"/>
                  </a:lnTo>
                  <a:close/>
                  <a:moveTo>
                    <a:pt x="29" y="123"/>
                  </a:moveTo>
                  <a:cubicBezTo>
                    <a:pt x="26" y="123"/>
                    <a:pt x="23" y="122"/>
                    <a:pt x="20" y="119"/>
                  </a:cubicBezTo>
                  <a:cubicBezTo>
                    <a:pt x="18" y="116"/>
                    <a:pt x="16" y="112"/>
                    <a:pt x="16" y="107"/>
                  </a:cubicBezTo>
                  <a:cubicBezTo>
                    <a:pt x="16" y="103"/>
                    <a:pt x="18" y="98"/>
                    <a:pt x="20" y="95"/>
                  </a:cubicBezTo>
                  <a:cubicBezTo>
                    <a:pt x="25" y="90"/>
                    <a:pt x="33" y="90"/>
                    <a:pt x="37" y="95"/>
                  </a:cubicBezTo>
                  <a:cubicBezTo>
                    <a:pt x="40" y="98"/>
                    <a:pt x="41" y="103"/>
                    <a:pt x="41" y="107"/>
                  </a:cubicBezTo>
                  <a:cubicBezTo>
                    <a:pt x="41" y="112"/>
                    <a:pt x="40" y="116"/>
                    <a:pt x="37" y="119"/>
                  </a:cubicBezTo>
                  <a:cubicBezTo>
                    <a:pt x="35" y="122"/>
                    <a:pt x="32" y="123"/>
                    <a:pt x="29" y="123"/>
                  </a:cubicBezTo>
                  <a:close/>
                  <a:moveTo>
                    <a:pt x="80" y="119"/>
                  </a:moveTo>
                  <a:cubicBezTo>
                    <a:pt x="77" y="122"/>
                    <a:pt x="74" y="123"/>
                    <a:pt x="71" y="123"/>
                  </a:cubicBezTo>
                  <a:cubicBezTo>
                    <a:pt x="68" y="123"/>
                    <a:pt x="65" y="122"/>
                    <a:pt x="63" y="119"/>
                  </a:cubicBezTo>
                  <a:cubicBezTo>
                    <a:pt x="60" y="116"/>
                    <a:pt x="59" y="112"/>
                    <a:pt x="59" y="107"/>
                  </a:cubicBezTo>
                  <a:cubicBezTo>
                    <a:pt x="59" y="103"/>
                    <a:pt x="60" y="98"/>
                    <a:pt x="63" y="95"/>
                  </a:cubicBezTo>
                  <a:cubicBezTo>
                    <a:pt x="67" y="90"/>
                    <a:pt x="75" y="90"/>
                    <a:pt x="80" y="95"/>
                  </a:cubicBezTo>
                  <a:cubicBezTo>
                    <a:pt x="82" y="98"/>
                    <a:pt x="84" y="103"/>
                    <a:pt x="84" y="107"/>
                  </a:cubicBezTo>
                  <a:cubicBezTo>
                    <a:pt x="84" y="112"/>
                    <a:pt x="82" y="116"/>
                    <a:pt x="80" y="119"/>
                  </a:cubicBezTo>
                  <a:close/>
                  <a:moveTo>
                    <a:pt x="84" y="92"/>
                  </a:moveTo>
                  <a:cubicBezTo>
                    <a:pt x="83" y="92"/>
                    <a:pt x="83" y="92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79" y="88"/>
                    <a:pt x="75" y="86"/>
                    <a:pt x="71" y="86"/>
                  </a:cubicBezTo>
                  <a:cubicBezTo>
                    <a:pt x="62" y="86"/>
                    <a:pt x="54" y="96"/>
                    <a:pt x="54" y="107"/>
                  </a:cubicBezTo>
                  <a:cubicBezTo>
                    <a:pt x="54" y="112"/>
                    <a:pt x="56" y="117"/>
                    <a:pt x="58" y="121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4" y="117"/>
                    <a:pt x="46" y="112"/>
                    <a:pt x="46" y="107"/>
                  </a:cubicBezTo>
                  <a:cubicBezTo>
                    <a:pt x="46" y="96"/>
                    <a:pt x="38" y="86"/>
                    <a:pt x="29" y="86"/>
                  </a:cubicBezTo>
                  <a:cubicBezTo>
                    <a:pt x="25" y="86"/>
                    <a:pt x="21" y="88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9" y="92"/>
                    <a:pt x="4" y="87"/>
                    <a:pt x="4" y="80"/>
                  </a:cubicBezTo>
                  <a:cubicBezTo>
                    <a:pt x="4" y="73"/>
                    <a:pt x="10" y="67"/>
                    <a:pt x="17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9" y="66"/>
                    <a:pt x="29" y="65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2" y="53"/>
                    <a:pt x="21" y="48"/>
                    <a:pt x="21" y="42"/>
                  </a:cubicBezTo>
                  <a:cubicBezTo>
                    <a:pt x="21" y="35"/>
                    <a:pt x="24" y="27"/>
                    <a:pt x="29" y="22"/>
                  </a:cubicBezTo>
                  <a:cubicBezTo>
                    <a:pt x="35" y="16"/>
                    <a:pt x="42" y="13"/>
                    <a:pt x="50" y="13"/>
                  </a:cubicBezTo>
                  <a:cubicBezTo>
                    <a:pt x="58" y="13"/>
                    <a:pt x="65" y="16"/>
                    <a:pt x="71" y="22"/>
                  </a:cubicBezTo>
                  <a:cubicBezTo>
                    <a:pt x="76" y="27"/>
                    <a:pt x="79" y="35"/>
                    <a:pt x="79" y="42"/>
                  </a:cubicBezTo>
                  <a:cubicBezTo>
                    <a:pt x="79" y="48"/>
                    <a:pt x="78" y="53"/>
                    <a:pt x="75" y="58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5"/>
                  </a:cubicBezTo>
                  <a:cubicBezTo>
                    <a:pt x="71" y="66"/>
                    <a:pt x="72" y="67"/>
                    <a:pt x="7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0" y="67"/>
                    <a:pt x="96" y="73"/>
                    <a:pt x="96" y="80"/>
                  </a:cubicBezTo>
                  <a:cubicBezTo>
                    <a:pt x="96" y="87"/>
                    <a:pt x="91" y="92"/>
                    <a:pt x="84" y="9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3420" y="697"/>
              <a:ext cx="64" cy="66"/>
            </a:xfrm>
            <a:custGeom>
              <a:avLst/>
              <a:gdLst>
                <a:gd name="T0" fmla="*/ 4 w 27"/>
                <a:gd name="T1" fmla="*/ 4 h 28"/>
                <a:gd name="T2" fmla="*/ 0 w 27"/>
                <a:gd name="T3" fmla="*/ 13 h 28"/>
                <a:gd name="T4" fmla="*/ 4 w 27"/>
                <a:gd name="T5" fmla="*/ 23 h 28"/>
                <a:gd name="T6" fmla="*/ 23 w 27"/>
                <a:gd name="T7" fmla="*/ 23 h 28"/>
                <a:gd name="T8" fmla="*/ 27 w 27"/>
                <a:gd name="T9" fmla="*/ 13 h 28"/>
                <a:gd name="T10" fmla="*/ 23 w 27"/>
                <a:gd name="T11" fmla="*/ 4 h 28"/>
                <a:gd name="T12" fmla="*/ 14 w 27"/>
                <a:gd name="T13" fmla="*/ 0 h 28"/>
                <a:gd name="T14" fmla="*/ 4 w 27"/>
                <a:gd name="T15" fmla="*/ 4 h 28"/>
                <a:gd name="T16" fmla="*/ 23 w 27"/>
                <a:gd name="T17" fmla="*/ 13 h 28"/>
                <a:gd name="T18" fmla="*/ 20 w 27"/>
                <a:gd name="T19" fmla="*/ 19 h 28"/>
                <a:gd name="T20" fmla="*/ 14 w 27"/>
                <a:gd name="T21" fmla="*/ 22 h 28"/>
                <a:gd name="T22" fmla="*/ 8 w 27"/>
                <a:gd name="T23" fmla="*/ 19 h 28"/>
                <a:gd name="T24" fmla="*/ 8 w 27"/>
                <a:gd name="T25" fmla="*/ 7 h 28"/>
                <a:gd name="T26" fmla="*/ 20 w 27"/>
                <a:gd name="T27" fmla="*/ 7 h 28"/>
                <a:gd name="T28" fmla="*/ 23 w 27"/>
                <a:gd name="T2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4" y="4"/>
                  </a:moveTo>
                  <a:cubicBezTo>
                    <a:pt x="2" y="6"/>
                    <a:pt x="0" y="10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9" y="28"/>
                    <a:pt x="18" y="28"/>
                    <a:pt x="23" y="23"/>
                  </a:cubicBezTo>
                  <a:cubicBezTo>
                    <a:pt x="26" y="20"/>
                    <a:pt x="27" y="17"/>
                    <a:pt x="27" y="13"/>
                  </a:cubicBezTo>
                  <a:cubicBezTo>
                    <a:pt x="27" y="10"/>
                    <a:pt x="26" y="6"/>
                    <a:pt x="23" y="4"/>
                  </a:cubicBezTo>
                  <a:cubicBezTo>
                    <a:pt x="21" y="1"/>
                    <a:pt x="17" y="0"/>
                    <a:pt x="14" y="0"/>
                  </a:cubicBezTo>
                  <a:cubicBezTo>
                    <a:pt x="10" y="0"/>
                    <a:pt x="7" y="1"/>
                    <a:pt x="4" y="4"/>
                  </a:cubicBezTo>
                  <a:close/>
                  <a:moveTo>
                    <a:pt x="23" y="13"/>
                  </a:moveTo>
                  <a:cubicBezTo>
                    <a:pt x="23" y="16"/>
                    <a:pt x="22" y="18"/>
                    <a:pt x="20" y="19"/>
                  </a:cubicBezTo>
                  <a:cubicBezTo>
                    <a:pt x="18" y="21"/>
                    <a:pt x="16" y="22"/>
                    <a:pt x="14" y="22"/>
                  </a:cubicBezTo>
                  <a:cubicBezTo>
                    <a:pt x="11" y="22"/>
                    <a:pt x="9" y="21"/>
                    <a:pt x="8" y="19"/>
                  </a:cubicBezTo>
                  <a:cubicBezTo>
                    <a:pt x="4" y="16"/>
                    <a:pt x="4" y="10"/>
                    <a:pt x="8" y="7"/>
                  </a:cubicBezTo>
                  <a:cubicBezTo>
                    <a:pt x="11" y="3"/>
                    <a:pt x="17" y="3"/>
                    <a:pt x="20" y="7"/>
                  </a:cubicBezTo>
                  <a:cubicBezTo>
                    <a:pt x="22" y="9"/>
                    <a:pt x="23" y="11"/>
                    <a:pt x="23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3"/>
            <p:cNvSpPr>
              <a:spLocks noEditPoints="1"/>
            </p:cNvSpPr>
            <p:nvPr/>
          </p:nvSpPr>
          <p:spPr bwMode="auto">
            <a:xfrm>
              <a:off x="3380" y="493"/>
              <a:ext cx="307" cy="303"/>
            </a:xfrm>
            <a:custGeom>
              <a:avLst/>
              <a:gdLst>
                <a:gd name="T0" fmla="*/ 122 w 130"/>
                <a:gd name="T1" fmla="*/ 8 h 128"/>
                <a:gd name="T2" fmla="*/ 102 w 130"/>
                <a:gd name="T3" fmla="*/ 0 h 128"/>
                <a:gd name="T4" fmla="*/ 82 w 130"/>
                <a:gd name="T5" fmla="*/ 8 h 128"/>
                <a:gd name="T6" fmla="*/ 74 w 130"/>
                <a:gd name="T7" fmla="*/ 35 h 128"/>
                <a:gd name="T8" fmla="*/ 75 w 130"/>
                <a:gd name="T9" fmla="*/ 36 h 128"/>
                <a:gd name="T10" fmla="*/ 47 w 130"/>
                <a:gd name="T11" fmla="*/ 64 h 128"/>
                <a:gd name="T12" fmla="*/ 28 w 130"/>
                <a:gd name="T13" fmla="*/ 46 h 128"/>
                <a:gd name="T14" fmla="*/ 21 w 130"/>
                <a:gd name="T15" fmla="*/ 43 h 128"/>
                <a:gd name="T16" fmla="*/ 14 w 130"/>
                <a:gd name="T17" fmla="*/ 46 h 128"/>
                <a:gd name="T18" fmla="*/ 14 w 130"/>
                <a:gd name="T19" fmla="*/ 59 h 128"/>
                <a:gd name="T20" fmla="*/ 26 w 130"/>
                <a:gd name="T21" fmla="*/ 71 h 128"/>
                <a:gd name="T22" fmla="*/ 23 w 130"/>
                <a:gd name="T23" fmla="*/ 72 h 128"/>
                <a:gd name="T24" fmla="*/ 11 w 130"/>
                <a:gd name="T25" fmla="*/ 79 h 128"/>
                <a:gd name="T26" fmla="*/ 11 w 130"/>
                <a:gd name="T27" fmla="*/ 119 h 128"/>
                <a:gd name="T28" fmla="*/ 31 w 130"/>
                <a:gd name="T29" fmla="*/ 128 h 128"/>
                <a:gd name="T30" fmla="*/ 51 w 130"/>
                <a:gd name="T31" fmla="*/ 119 h 128"/>
                <a:gd name="T32" fmla="*/ 58 w 130"/>
                <a:gd name="T33" fmla="*/ 107 h 128"/>
                <a:gd name="T34" fmla="*/ 59 w 130"/>
                <a:gd name="T35" fmla="*/ 104 h 128"/>
                <a:gd name="T36" fmla="*/ 71 w 130"/>
                <a:gd name="T37" fmla="*/ 116 h 128"/>
                <a:gd name="T38" fmla="*/ 84 w 130"/>
                <a:gd name="T39" fmla="*/ 116 h 128"/>
                <a:gd name="T40" fmla="*/ 84 w 130"/>
                <a:gd name="T41" fmla="*/ 102 h 128"/>
                <a:gd name="T42" fmla="*/ 66 w 130"/>
                <a:gd name="T43" fmla="*/ 83 h 128"/>
                <a:gd name="T44" fmla="*/ 94 w 130"/>
                <a:gd name="T45" fmla="*/ 55 h 128"/>
                <a:gd name="T46" fmla="*/ 95 w 130"/>
                <a:gd name="T47" fmla="*/ 56 h 128"/>
                <a:gd name="T48" fmla="*/ 102 w 130"/>
                <a:gd name="T49" fmla="*/ 56 h 128"/>
                <a:gd name="T50" fmla="*/ 122 w 130"/>
                <a:gd name="T51" fmla="*/ 48 h 128"/>
                <a:gd name="T52" fmla="*/ 130 w 130"/>
                <a:gd name="T53" fmla="*/ 28 h 128"/>
                <a:gd name="T54" fmla="*/ 122 w 130"/>
                <a:gd name="T55" fmla="*/ 8 h 128"/>
                <a:gd name="T56" fmla="*/ 81 w 130"/>
                <a:gd name="T57" fmla="*/ 105 h 128"/>
                <a:gd name="T58" fmla="*/ 81 w 130"/>
                <a:gd name="T59" fmla="*/ 112 h 128"/>
                <a:gd name="T60" fmla="*/ 74 w 130"/>
                <a:gd name="T61" fmla="*/ 112 h 128"/>
                <a:gd name="T62" fmla="*/ 59 w 130"/>
                <a:gd name="T63" fmla="*/ 98 h 128"/>
                <a:gd name="T64" fmla="*/ 56 w 130"/>
                <a:gd name="T65" fmla="*/ 98 h 128"/>
                <a:gd name="T66" fmla="*/ 56 w 130"/>
                <a:gd name="T67" fmla="*/ 99 h 128"/>
                <a:gd name="T68" fmla="*/ 54 w 130"/>
                <a:gd name="T69" fmla="*/ 105 h 128"/>
                <a:gd name="T70" fmla="*/ 48 w 130"/>
                <a:gd name="T71" fmla="*/ 116 h 128"/>
                <a:gd name="T72" fmla="*/ 31 w 130"/>
                <a:gd name="T73" fmla="*/ 123 h 128"/>
                <a:gd name="T74" fmla="*/ 14 w 130"/>
                <a:gd name="T75" fmla="*/ 116 h 128"/>
                <a:gd name="T76" fmla="*/ 7 w 130"/>
                <a:gd name="T77" fmla="*/ 99 h 128"/>
                <a:gd name="T78" fmla="*/ 14 w 130"/>
                <a:gd name="T79" fmla="*/ 82 h 128"/>
                <a:gd name="T80" fmla="*/ 25 w 130"/>
                <a:gd name="T81" fmla="*/ 76 h 128"/>
                <a:gd name="T82" fmla="*/ 31 w 130"/>
                <a:gd name="T83" fmla="*/ 74 h 128"/>
                <a:gd name="T84" fmla="*/ 32 w 130"/>
                <a:gd name="T85" fmla="*/ 74 h 128"/>
                <a:gd name="T86" fmla="*/ 32 w 130"/>
                <a:gd name="T87" fmla="*/ 71 h 128"/>
                <a:gd name="T88" fmla="*/ 18 w 130"/>
                <a:gd name="T89" fmla="*/ 56 h 128"/>
                <a:gd name="T90" fmla="*/ 16 w 130"/>
                <a:gd name="T91" fmla="*/ 53 h 128"/>
                <a:gd name="T92" fmla="*/ 18 w 130"/>
                <a:gd name="T93" fmla="*/ 49 h 128"/>
                <a:gd name="T94" fmla="*/ 25 w 130"/>
                <a:gd name="T95" fmla="*/ 49 h 128"/>
                <a:gd name="T96" fmla="*/ 81 w 130"/>
                <a:gd name="T97" fmla="*/ 105 h 128"/>
                <a:gd name="T98" fmla="*/ 119 w 130"/>
                <a:gd name="T99" fmla="*/ 45 h 128"/>
                <a:gd name="T100" fmla="*/ 96 w 130"/>
                <a:gd name="T101" fmla="*/ 51 h 128"/>
                <a:gd name="T102" fmla="*/ 92 w 130"/>
                <a:gd name="T103" fmla="*/ 50 h 128"/>
                <a:gd name="T104" fmla="*/ 63 w 130"/>
                <a:gd name="T105" fmla="*/ 80 h 128"/>
                <a:gd name="T106" fmla="*/ 50 w 130"/>
                <a:gd name="T107" fmla="*/ 67 h 128"/>
                <a:gd name="T108" fmla="*/ 80 w 130"/>
                <a:gd name="T109" fmla="*/ 38 h 128"/>
                <a:gd name="T110" fmla="*/ 79 w 130"/>
                <a:gd name="T111" fmla="*/ 34 h 128"/>
                <a:gd name="T112" fmla="*/ 79 w 130"/>
                <a:gd name="T113" fmla="*/ 22 h 128"/>
                <a:gd name="T114" fmla="*/ 85 w 130"/>
                <a:gd name="T115" fmla="*/ 11 h 128"/>
                <a:gd name="T116" fmla="*/ 102 w 130"/>
                <a:gd name="T117" fmla="*/ 4 h 128"/>
                <a:gd name="T118" fmla="*/ 119 w 130"/>
                <a:gd name="T119" fmla="*/ 11 h 128"/>
                <a:gd name="T120" fmla="*/ 126 w 130"/>
                <a:gd name="T121" fmla="*/ 28 h 128"/>
                <a:gd name="T122" fmla="*/ 119 w 130"/>
                <a:gd name="T123" fmla="*/ 4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" h="128">
                  <a:moveTo>
                    <a:pt x="122" y="8"/>
                  </a:moveTo>
                  <a:cubicBezTo>
                    <a:pt x="117" y="3"/>
                    <a:pt x="110" y="0"/>
                    <a:pt x="102" y="0"/>
                  </a:cubicBezTo>
                  <a:cubicBezTo>
                    <a:pt x="94" y="0"/>
                    <a:pt x="87" y="3"/>
                    <a:pt x="82" y="8"/>
                  </a:cubicBezTo>
                  <a:cubicBezTo>
                    <a:pt x="75" y="15"/>
                    <a:pt x="72" y="26"/>
                    <a:pt x="74" y="35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6" y="44"/>
                    <a:pt x="24" y="43"/>
                    <a:pt x="21" y="43"/>
                  </a:cubicBezTo>
                  <a:cubicBezTo>
                    <a:pt x="19" y="43"/>
                    <a:pt x="16" y="44"/>
                    <a:pt x="14" y="46"/>
                  </a:cubicBezTo>
                  <a:cubicBezTo>
                    <a:pt x="11" y="49"/>
                    <a:pt x="11" y="56"/>
                    <a:pt x="14" y="59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9" y="73"/>
                    <a:pt x="14" y="75"/>
                    <a:pt x="11" y="79"/>
                  </a:cubicBezTo>
                  <a:cubicBezTo>
                    <a:pt x="0" y="90"/>
                    <a:pt x="0" y="108"/>
                    <a:pt x="11" y="119"/>
                  </a:cubicBezTo>
                  <a:cubicBezTo>
                    <a:pt x="16" y="125"/>
                    <a:pt x="23" y="128"/>
                    <a:pt x="31" y="128"/>
                  </a:cubicBezTo>
                  <a:cubicBezTo>
                    <a:pt x="38" y="128"/>
                    <a:pt x="46" y="125"/>
                    <a:pt x="51" y="119"/>
                  </a:cubicBezTo>
                  <a:cubicBezTo>
                    <a:pt x="55" y="116"/>
                    <a:pt x="57" y="111"/>
                    <a:pt x="58" y="107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74" y="119"/>
                    <a:pt x="81" y="119"/>
                    <a:pt x="84" y="116"/>
                  </a:cubicBezTo>
                  <a:cubicBezTo>
                    <a:pt x="88" y="112"/>
                    <a:pt x="88" y="106"/>
                    <a:pt x="84" y="10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7" y="56"/>
                    <a:pt x="99" y="56"/>
                    <a:pt x="102" y="56"/>
                  </a:cubicBezTo>
                  <a:cubicBezTo>
                    <a:pt x="110" y="56"/>
                    <a:pt x="117" y="54"/>
                    <a:pt x="122" y="48"/>
                  </a:cubicBezTo>
                  <a:cubicBezTo>
                    <a:pt x="127" y="43"/>
                    <a:pt x="130" y="36"/>
                    <a:pt x="130" y="28"/>
                  </a:cubicBezTo>
                  <a:cubicBezTo>
                    <a:pt x="130" y="20"/>
                    <a:pt x="127" y="13"/>
                    <a:pt x="122" y="8"/>
                  </a:cubicBezTo>
                  <a:close/>
                  <a:moveTo>
                    <a:pt x="81" y="105"/>
                  </a:moveTo>
                  <a:cubicBezTo>
                    <a:pt x="83" y="107"/>
                    <a:pt x="83" y="110"/>
                    <a:pt x="81" y="112"/>
                  </a:cubicBezTo>
                  <a:cubicBezTo>
                    <a:pt x="79" y="114"/>
                    <a:pt x="76" y="114"/>
                    <a:pt x="74" y="112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7"/>
                    <a:pt x="57" y="97"/>
                    <a:pt x="56" y="98"/>
                  </a:cubicBezTo>
                  <a:cubicBezTo>
                    <a:pt x="56" y="98"/>
                    <a:pt x="56" y="99"/>
                    <a:pt x="56" y="99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3" y="109"/>
                    <a:pt x="51" y="113"/>
                    <a:pt x="48" y="116"/>
                  </a:cubicBezTo>
                  <a:cubicBezTo>
                    <a:pt x="43" y="121"/>
                    <a:pt x="37" y="123"/>
                    <a:pt x="31" y="123"/>
                  </a:cubicBezTo>
                  <a:cubicBezTo>
                    <a:pt x="24" y="123"/>
                    <a:pt x="19" y="121"/>
                    <a:pt x="14" y="116"/>
                  </a:cubicBezTo>
                  <a:cubicBezTo>
                    <a:pt x="9" y="112"/>
                    <a:pt x="7" y="106"/>
                    <a:pt x="7" y="99"/>
                  </a:cubicBezTo>
                  <a:cubicBezTo>
                    <a:pt x="7" y="93"/>
                    <a:pt x="9" y="87"/>
                    <a:pt x="14" y="82"/>
                  </a:cubicBezTo>
                  <a:cubicBezTo>
                    <a:pt x="17" y="79"/>
                    <a:pt x="21" y="77"/>
                    <a:pt x="25" y="7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3" y="73"/>
                    <a:pt x="33" y="71"/>
                    <a:pt x="32" y="71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7" y="55"/>
                    <a:pt x="16" y="54"/>
                    <a:pt x="16" y="53"/>
                  </a:cubicBezTo>
                  <a:cubicBezTo>
                    <a:pt x="16" y="51"/>
                    <a:pt x="17" y="50"/>
                    <a:pt x="18" y="49"/>
                  </a:cubicBezTo>
                  <a:cubicBezTo>
                    <a:pt x="20" y="47"/>
                    <a:pt x="23" y="47"/>
                    <a:pt x="25" y="49"/>
                  </a:cubicBezTo>
                  <a:lnTo>
                    <a:pt x="81" y="105"/>
                  </a:lnTo>
                  <a:close/>
                  <a:moveTo>
                    <a:pt x="119" y="45"/>
                  </a:moveTo>
                  <a:cubicBezTo>
                    <a:pt x="113" y="51"/>
                    <a:pt x="104" y="53"/>
                    <a:pt x="96" y="51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8" y="30"/>
                    <a:pt x="78" y="26"/>
                    <a:pt x="79" y="22"/>
                  </a:cubicBezTo>
                  <a:cubicBezTo>
                    <a:pt x="80" y="18"/>
                    <a:pt x="82" y="14"/>
                    <a:pt x="85" y="11"/>
                  </a:cubicBezTo>
                  <a:cubicBezTo>
                    <a:pt x="90" y="7"/>
                    <a:pt x="96" y="4"/>
                    <a:pt x="102" y="4"/>
                  </a:cubicBezTo>
                  <a:cubicBezTo>
                    <a:pt x="108" y="4"/>
                    <a:pt x="114" y="7"/>
                    <a:pt x="119" y="11"/>
                  </a:cubicBezTo>
                  <a:cubicBezTo>
                    <a:pt x="123" y="16"/>
                    <a:pt x="126" y="22"/>
                    <a:pt x="126" y="28"/>
                  </a:cubicBezTo>
                  <a:cubicBezTo>
                    <a:pt x="126" y="34"/>
                    <a:pt x="123" y="40"/>
                    <a:pt x="119" y="4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4"/>
            <p:cNvSpPr>
              <a:spLocks noEditPoints="1"/>
            </p:cNvSpPr>
            <p:nvPr/>
          </p:nvSpPr>
          <p:spPr bwMode="auto">
            <a:xfrm>
              <a:off x="2855" y="493"/>
              <a:ext cx="151" cy="303"/>
            </a:xfrm>
            <a:custGeom>
              <a:avLst/>
              <a:gdLst>
                <a:gd name="T0" fmla="*/ 64 w 64"/>
                <a:gd name="T1" fmla="*/ 40 h 128"/>
                <a:gd name="T2" fmla="*/ 58 w 64"/>
                <a:gd name="T3" fmla="*/ 34 h 128"/>
                <a:gd name="T4" fmla="*/ 57 w 64"/>
                <a:gd name="T5" fmla="*/ 34 h 128"/>
                <a:gd name="T6" fmla="*/ 57 w 64"/>
                <a:gd name="T7" fmla="*/ 33 h 128"/>
                <a:gd name="T8" fmla="*/ 36 w 64"/>
                <a:gd name="T9" fmla="*/ 9 h 128"/>
                <a:gd name="T10" fmla="*/ 34 w 64"/>
                <a:gd name="T11" fmla="*/ 9 h 128"/>
                <a:gd name="T12" fmla="*/ 34 w 64"/>
                <a:gd name="T13" fmla="*/ 2 h 128"/>
                <a:gd name="T14" fmla="*/ 32 w 64"/>
                <a:gd name="T15" fmla="*/ 0 h 128"/>
                <a:gd name="T16" fmla="*/ 30 w 64"/>
                <a:gd name="T17" fmla="*/ 2 h 128"/>
                <a:gd name="T18" fmla="*/ 30 w 64"/>
                <a:gd name="T19" fmla="*/ 9 h 128"/>
                <a:gd name="T20" fmla="*/ 28 w 64"/>
                <a:gd name="T21" fmla="*/ 9 h 128"/>
                <a:gd name="T22" fmla="*/ 7 w 64"/>
                <a:gd name="T23" fmla="*/ 33 h 128"/>
                <a:gd name="T24" fmla="*/ 7 w 64"/>
                <a:gd name="T25" fmla="*/ 34 h 128"/>
                <a:gd name="T26" fmla="*/ 6 w 64"/>
                <a:gd name="T27" fmla="*/ 34 h 128"/>
                <a:gd name="T28" fmla="*/ 0 w 64"/>
                <a:gd name="T29" fmla="*/ 40 h 128"/>
                <a:gd name="T30" fmla="*/ 0 w 64"/>
                <a:gd name="T31" fmla="*/ 122 h 128"/>
                <a:gd name="T32" fmla="*/ 6 w 64"/>
                <a:gd name="T33" fmla="*/ 128 h 128"/>
                <a:gd name="T34" fmla="*/ 58 w 64"/>
                <a:gd name="T35" fmla="*/ 128 h 128"/>
                <a:gd name="T36" fmla="*/ 64 w 64"/>
                <a:gd name="T37" fmla="*/ 122 h 128"/>
                <a:gd name="T38" fmla="*/ 64 w 64"/>
                <a:gd name="T39" fmla="*/ 40 h 128"/>
                <a:gd name="T40" fmla="*/ 12 w 64"/>
                <a:gd name="T41" fmla="*/ 33 h 128"/>
                <a:gd name="T42" fmla="*/ 18 w 64"/>
                <a:gd name="T43" fmla="*/ 19 h 128"/>
                <a:gd name="T44" fmla="*/ 32 w 64"/>
                <a:gd name="T45" fmla="*/ 13 h 128"/>
                <a:gd name="T46" fmla="*/ 46 w 64"/>
                <a:gd name="T47" fmla="*/ 19 h 128"/>
                <a:gd name="T48" fmla="*/ 52 w 64"/>
                <a:gd name="T49" fmla="*/ 33 h 128"/>
                <a:gd name="T50" fmla="*/ 52 w 64"/>
                <a:gd name="T51" fmla="*/ 34 h 128"/>
                <a:gd name="T52" fmla="*/ 12 w 64"/>
                <a:gd name="T53" fmla="*/ 34 h 128"/>
                <a:gd name="T54" fmla="*/ 12 w 64"/>
                <a:gd name="T55" fmla="*/ 33 h 128"/>
                <a:gd name="T56" fmla="*/ 59 w 64"/>
                <a:gd name="T57" fmla="*/ 123 h 128"/>
                <a:gd name="T58" fmla="*/ 5 w 64"/>
                <a:gd name="T59" fmla="*/ 123 h 128"/>
                <a:gd name="T60" fmla="*/ 5 w 64"/>
                <a:gd name="T61" fmla="*/ 106 h 128"/>
                <a:gd name="T62" fmla="*/ 17 w 64"/>
                <a:gd name="T63" fmla="*/ 106 h 128"/>
                <a:gd name="T64" fmla="*/ 19 w 64"/>
                <a:gd name="T65" fmla="*/ 103 h 128"/>
                <a:gd name="T66" fmla="*/ 17 w 64"/>
                <a:gd name="T67" fmla="*/ 101 h 128"/>
                <a:gd name="T68" fmla="*/ 5 w 64"/>
                <a:gd name="T69" fmla="*/ 101 h 128"/>
                <a:gd name="T70" fmla="*/ 5 w 64"/>
                <a:gd name="T71" fmla="*/ 84 h 128"/>
                <a:gd name="T72" fmla="*/ 17 w 64"/>
                <a:gd name="T73" fmla="*/ 84 h 128"/>
                <a:gd name="T74" fmla="*/ 19 w 64"/>
                <a:gd name="T75" fmla="*/ 81 h 128"/>
                <a:gd name="T76" fmla="*/ 17 w 64"/>
                <a:gd name="T77" fmla="*/ 79 h 128"/>
                <a:gd name="T78" fmla="*/ 5 w 64"/>
                <a:gd name="T79" fmla="*/ 79 h 128"/>
                <a:gd name="T80" fmla="*/ 5 w 64"/>
                <a:gd name="T81" fmla="*/ 61 h 128"/>
                <a:gd name="T82" fmla="*/ 17 w 64"/>
                <a:gd name="T83" fmla="*/ 61 h 128"/>
                <a:gd name="T84" fmla="*/ 19 w 64"/>
                <a:gd name="T85" fmla="*/ 59 h 128"/>
                <a:gd name="T86" fmla="*/ 17 w 64"/>
                <a:gd name="T87" fmla="*/ 57 h 128"/>
                <a:gd name="T88" fmla="*/ 5 w 64"/>
                <a:gd name="T89" fmla="*/ 57 h 128"/>
                <a:gd name="T90" fmla="*/ 5 w 64"/>
                <a:gd name="T91" fmla="*/ 39 h 128"/>
                <a:gd name="T92" fmla="*/ 59 w 64"/>
                <a:gd name="T93" fmla="*/ 39 h 128"/>
                <a:gd name="T94" fmla="*/ 59 w 64"/>
                <a:gd name="T95" fmla="*/ 1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" h="128">
                  <a:moveTo>
                    <a:pt x="64" y="40"/>
                  </a:moveTo>
                  <a:cubicBezTo>
                    <a:pt x="64" y="37"/>
                    <a:pt x="61" y="34"/>
                    <a:pt x="58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21"/>
                    <a:pt x="47" y="10"/>
                    <a:pt x="36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1" y="0"/>
                    <a:pt x="30" y="1"/>
                    <a:pt x="30" y="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7" y="10"/>
                    <a:pt x="7" y="21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3" y="34"/>
                    <a:pt x="0" y="37"/>
                    <a:pt x="0" y="4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61" y="128"/>
                    <a:pt x="64" y="125"/>
                    <a:pt x="64" y="122"/>
                  </a:cubicBezTo>
                  <a:lnTo>
                    <a:pt x="64" y="40"/>
                  </a:lnTo>
                  <a:close/>
                  <a:moveTo>
                    <a:pt x="12" y="33"/>
                  </a:moveTo>
                  <a:cubicBezTo>
                    <a:pt x="12" y="28"/>
                    <a:pt x="14" y="23"/>
                    <a:pt x="18" y="19"/>
                  </a:cubicBezTo>
                  <a:cubicBezTo>
                    <a:pt x="22" y="15"/>
                    <a:pt x="27" y="13"/>
                    <a:pt x="32" y="13"/>
                  </a:cubicBezTo>
                  <a:cubicBezTo>
                    <a:pt x="37" y="13"/>
                    <a:pt x="42" y="15"/>
                    <a:pt x="46" y="19"/>
                  </a:cubicBezTo>
                  <a:cubicBezTo>
                    <a:pt x="50" y="23"/>
                    <a:pt x="52" y="28"/>
                    <a:pt x="52" y="33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12" y="34"/>
                    <a:pt x="12" y="34"/>
                    <a:pt x="12" y="34"/>
                  </a:cubicBezTo>
                  <a:lnTo>
                    <a:pt x="12" y="33"/>
                  </a:lnTo>
                  <a:close/>
                  <a:moveTo>
                    <a:pt x="59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8" y="106"/>
                    <a:pt x="19" y="105"/>
                    <a:pt x="19" y="103"/>
                  </a:cubicBezTo>
                  <a:cubicBezTo>
                    <a:pt x="19" y="102"/>
                    <a:pt x="18" y="101"/>
                    <a:pt x="17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8" y="84"/>
                    <a:pt x="19" y="82"/>
                    <a:pt x="19" y="81"/>
                  </a:cubicBezTo>
                  <a:cubicBezTo>
                    <a:pt x="19" y="80"/>
                    <a:pt x="18" y="79"/>
                    <a:pt x="17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1"/>
                    <a:pt x="19" y="60"/>
                    <a:pt x="19" y="59"/>
                  </a:cubicBezTo>
                  <a:cubicBezTo>
                    <a:pt x="19" y="58"/>
                    <a:pt x="18" y="57"/>
                    <a:pt x="17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9" y="39"/>
                    <a:pt x="59" y="39"/>
                    <a:pt x="59" y="39"/>
                  </a:cubicBezTo>
                  <a:lnTo>
                    <a:pt x="59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5"/>
            <p:cNvSpPr>
              <a:spLocks noEditPoints="1"/>
            </p:cNvSpPr>
            <p:nvPr/>
          </p:nvSpPr>
          <p:spPr bwMode="auto">
            <a:xfrm>
              <a:off x="2174" y="515"/>
              <a:ext cx="303" cy="260"/>
            </a:xfrm>
            <a:custGeom>
              <a:avLst/>
              <a:gdLst>
                <a:gd name="T0" fmla="*/ 128 w 128"/>
                <a:gd name="T1" fmla="*/ 10 h 110"/>
                <a:gd name="T2" fmla="*/ 118 w 128"/>
                <a:gd name="T3" fmla="*/ 0 h 110"/>
                <a:gd name="T4" fmla="*/ 109 w 128"/>
                <a:gd name="T5" fmla="*/ 10 h 110"/>
                <a:gd name="T6" fmla="*/ 115 w 128"/>
                <a:gd name="T7" fmla="*/ 19 h 110"/>
                <a:gd name="T8" fmla="*/ 116 w 128"/>
                <a:gd name="T9" fmla="*/ 20 h 110"/>
                <a:gd name="T10" fmla="*/ 116 w 128"/>
                <a:gd name="T11" fmla="*/ 38 h 110"/>
                <a:gd name="T12" fmla="*/ 12 w 128"/>
                <a:gd name="T13" fmla="*/ 38 h 110"/>
                <a:gd name="T14" fmla="*/ 12 w 128"/>
                <a:gd name="T15" fmla="*/ 20 h 110"/>
                <a:gd name="T16" fmla="*/ 13 w 128"/>
                <a:gd name="T17" fmla="*/ 19 h 110"/>
                <a:gd name="T18" fmla="*/ 19 w 128"/>
                <a:gd name="T19" fmla="*/ 10 h 110"/>
                <a:gd name="T20" fmla="*/ 10 w 128"/>
                <a:gd name="T21" fmla="*/ 0 h 110"/>
                <a:gd name="T22" fmla="*/ 0 w 128"/>
                <a:gd name="T23" fmla="*/ 10 h 110"/>
                <a:gd name="T24" fmla="*/ 6 w 128"/>
                <a:gd name="T25" fmla="*/ 19 h 110"/>
                <a:gd name="T26" fmla="*/ 7 w 128"/>
                <a:gd name="T27" fmla="*/ 20 h 110"/>
                <a:gd name="T28" fmla="*/ 7 w 128"/>
                <a:gd name="T29" fmla="*/ 107 h 110"/>
                <a:gd name="T30" fmla="*/ 10 w 128"/>
                <a:gd name="T31" fmla="*/ 110 h 110"/>
                <a:gd name="T32" fmla="*/ 12 w 128"/>
                <a:gd name="T33" fmla="*/ 107 h 110"/>
                <a:gd name="T34" fmla="*/ 12 w 128"/>
                <a:gd name="T35" fmla="*/ 95 h 110"/>
                <a:gd name="T36" fmla="*/ 116 w 128"/>
                <a:gd name="T37" fmla="*/ 95 h 110"/>
                <a:gd name="T38" fmla="*/ 116 w 128"/>
                <a:gd name="T39" fmla="*/ 107 h 110"/>
                <a:gd name="T40" fmla="*/ 118 w 128"/>
                <a:gd name="T41" fmla="*/ 110 h 110"/>
                <a:gd name="T42" fmla="*/ 121 w 128"/>
                <a:gd name="T43" fmla="*/ 107 h 110"/>
                <a:gd name="T44" fmla="*/ 121 w 128"/>
                <a:gd name="T45" fmla="*/ 20 h 110"/>
                <a:gd name="T46" fmla="*/ 122 w 128"/>
                <a:gd name="T47" fmla="*/ 19 h 110"/>
                <a:gd name="T48" fmla="*/ 128 w 128"/>
                <a:gd name="T49" fmla="*/ 10 h 110"/>
                <a:gd name="T50" fmla="*/ 10 w 128"/>
                <a:gd name="T51" fmla="*/ 15 h 110"/>
                <a:gd name="T52" fmla="*/ 5 w 128"/>
                <a:gd name="T53" fmla="*/ 10 h 110"/>
                <a:gd name="T54" fmla="*/ 10 w 128"/>
                <a:gd name="T55" fmla="*/ 5 h 110"/>
                <a:gd name="T56" fmla="*/ 15 w 128"/>
                <a:gd name="T57" fmla="*/ 10 h 110"/>
                <a:gd name="T58" fmla="*/ 10 w 128"/>
                <a:gd name="T59" fmla="*/ 15 h 110"/>
                <a:gd name="T60" fmla="*/ 28 w 128"/>
                <a:gd name="T61" fmla="*/ 90 h 110"/>
                <a:gd name="T62" fmla="*/ 12 w 128"/>
                <a:gd name="T63" fmla="*/ 90 h 110"/>
                <a:gd name="T64" fmla="*/ 12 w 128"/>
                <a:gd name="T65" fmla="*/ 43 h 110"/>
                <a:gd name="T66" fmla="*/ 28 w 128"/>
                <a:gd name="T67" fmla="*/ 43 h 110"/>
                <a:gd name="T68" fmla="*/ 28 w 128"/>
                <a:gd name="T69" fmla="*/ 90 h 110"/>
                <a:gd name="T70" fmla="*/ 51 w 128"/>
                <a:gd name="T71" fmla="*/ 90 h 110"/>
                <a:gd name="T72" fmla="*/ 33 w 128"/>
                <a:gd name="T73" fmla="*/ 90 h 110"/>
                <a:gd name="T74" fmla="*/ 33 w 128"/>
                <a:gd name="T75" fmla="*/ 43 h 110"/>
                <a:gd name="T76" fmla="*/ 51 w 128"/>
                <a:gd name="T77" fmla="*/ 43 h 110"/>
                <a:gd name="T78" fmla="*/ 51 w 128"/>
                <a:gd name="T79" fmla="*/ 90 h 110"/>
                <a:gd name="T80" fmla="*/ 73 w 128"/>
                <a:gd name="T81" fmla="*/ 90 h 110"/>
                <a:gd name="T82" fmla="*/ 55 w 128"/>
                <a:gd name="T83" fmla="*/ 90 h 110"/>
                <a:gd name="T84" fmla="*/ 55 w 128"/>
                <a:gd name="T85" fmla="*/ 43 h 110"/>
                <a:gd name="T86" fmla="*/ 73 w 128"/>
                <a:gd name="T87" fmla="*/ 43 h 110"/>
                <a:gd name="T88" fmla="*/ 73 w 128"/>
                <a:gd name="T89" fmla="*/ 90 h 110"/>
                <a:gd name="T90" fmla="*/ 95 w 128"/>
                <a:gd name="T91" fmla="*/ 90 h 110"/>
                <a:gd name="T92" fmla="*/ 77 w 128"/>
                <a:gd name="T93" fmla="*/ 90 h 110"/>
                <a:gd name="T94" fmla="*/ 77 w 128"/>
                <a:gd name="T95" fmla="*/ 43 h 110"/>
                <a:gd name="T96" fmla="*/ 95 w 128"/>
                <a:gd name="T97" fmla="*/ 43 h 110"/>
                <a:gd name="T98" fmla="*/ 95 w 128"/>
                <a:gd name="T99" fmla="*/ 90 h 110"/>
                <a:gd name="T100" fmla="*/ 116 w 128"/>
                <a:gd name="T101" fmla="*/ 90 h 110"/>
                <a:gd name="T102" fmla="*/ 100 w 128"/>
                <a:gd name="T103" fmla="*/ 90 h 110"/>
                <a:gd name="T104" fmla="*/ 100 w 128"/>
                <a:gd name="T105" fmla="*/ 43 h 110"/>
                <a:gd name="T106" fmla="*/ 116 w 128"/>
                <a:gd name="T107" fmla="*/ 43 h 110"/>
                <a:gd name="T108" fmla="*/ 116 w 128"/>
                <a:gd name="T109" fmla="*/ 90 h 110"/>
                <a:gd name="T110" fmla="*/ 118 w 128"/>
                <a:gd name="T111" fmla="*/ 15 h 110"/>
                <a:gd name="T112" fmla="*/ 113 w 128"/>
                <a:gd name="T113" fmla="*/ 10 h 110"/>
                <a:gd name="T114" fmla="*/ 118 w 128"/>
                <a:gd name="T115" fmla="*/ 5 h 110"/>
                <a:gd name="T116" fmla="*/ 123 w 128"/>
                <a:gd name="T117" fmla="*/ 10 h 110"/>
                <a:gd name="T118" fmla="*/ 118 w 128"/>
                <a:gd name="T119" fmla="*/ 1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10">
                  <a:moveTo>
                    <a:pt x="128" y="10"/>
                  </a:moveTo>
                  <a:cubicBezTo>
                    <a:pt x="128" y="5"/>
                    <a:pt x="124" y="0"/>
                    <a:pt x="118" y="0"/>
                  </a:cubicBezTo>
                  <a:cubicBezTo>
                    <a:pt x="113" y="0"/>
                    <a:pt x="109" y="5"/>
                    <a:pt x="109" y="10"/>
                  </a:cubicBezTo>
                  <a:cubicBezTo>
                    <a:pt x="109" y="14"/>
                    <a:pt x="111" y="18"/>
                    <a:pt x="115" y="19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18"/>
                    <a:pt x="19" y="14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4"/>
                    <a:pt x="3" y="18"/>
                    <a:pt x="6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9"/>
                    <a:pt x="8" y="110"/>
                    <a:pt x="10" y="110"/>
                  </a:cubicBezTo>
                  <a:cubicBezTo>
                    <a:pt x="11" y="110"/>
                    <a:pt x="12" y="109"/>
                    <a:pt x="12" y="10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107"/>
                    <a:pt x="116" y="107"/>
                    <a:pt x="116" y="107"/>
                  </a:cubicBezTo>
                  <a:cubicBezTo>
                    <a:pt x="116" y="109"/>
                    <a:pt x="117" y="110"/>
                    <a:pt x="118" y="110"/>
                  </a:cubicBezTo>
                  <a:cubicBezTo>
                    <a:pt x="120" y="110"/>
                    <a:pt x="121" y="109"/>
                    <a:pt x="121" y="107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5" y="18"/>
                    <a:pt x="128" y="14"/>
                    <a:pt x="128" y="10"/>
                  </a:cubicBezTo>
                  <a:close/>
                  <a:moveTo>
                    <a:pt x="10" y="15"/>
                  </a:move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3"/>
                    <a:pt x="13" y="15"/>
                    <a:pt x="10" y="15"/>
                  </a:cubicBezTo>
                  <a:close/>
                  <a:moveTo>
                    <a:pt x="28" y="90"/>
                  </a:moveTo>
                  <a:cubicBezTo>
                    <a:pt x="12" y="90"/>
                    <a:pt x="12" y="90"/>
                    <a:pt x="12" y="90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28" y="43"/>
                    <a:pt x="28" y="43"/>
                    <a:pt x="28" y="43"/>
                  </a:cubicBezTo>
                  <a:lnTo>
                    <a:pt x="28" y="90"/>
                  </a:lnTo>
                  <a:close/>
                  <a:moveTo>
                    <a:pt x="51" y="90"/>
                  </a:moveTo>
                  <a:cubicBezTo>
                    <a:pt x="33" y="90"/>
                    <a:pt x="33" y="90"/>
                    <a:pt x="33" y="90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51" y="43"/>
                    <a:pt x="51" y="43"/>
                    <a:pt x="51" y="43"/>
                  </a:cubicBezTo>
                  <a:lnTo>
                    <a:pt x="51" y="90"/>
                  </a:lnTo>
                  <a:close/>
                  <a:moveTo>
                    <a:pt x="73" y="90"/>
                  </a:moveTo>
                  <a:cubicBezTo>
                    <a:pt x="55" y="90"/>
                    <a:pt x="55" y="90"/>
                    <a:pt x="55" y="90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73" y="43"/>
                    <a:pt x="73" y="43"/>
                    <a:pt x="73" y="43"/>
                  </a:cubicBezTo>
                  <a:lnTo>
                    <a:pt x="73" y="90"/>
                  </a:lnTo>
                  <a:close/>
                  <a:moveTo>
                    <a:pt x="95" y="90"/>
                  </a:moveTo>
                  <a:cubicBezTo>
                    <a:pt x="77" y="90"/>
                    <a:pt x="77" y="90"/>
                    <a:pt x="77" y="90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95" y="43"/>
                    <a:pt x="95" y="43"/>
                    <a:pt x="95" y="43"/>
                  </a:cubicBezTo>
                  <a:lnTo>
                    <a:pt x="95" y="90"/>
                  </a:lnTo>
                  <a:close/>
                  <a:moveTo>
                    <a:pt x="116" y="90"/>
                  </a:moveTo>
                  <a:cubicBezTo>
                    <a:pt x="100" y="90"/>
                    <a:pt x="100" y="90"/>
                    <a:pt x="100" y="90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16" y="43"/>
                    <a:pt x="116" y="43"/>
                    <a:pt x="116" y="43"/>
                  </a:cubicBezTo>
                  <a:lnTo>
                    <a:pt x="116" y="90"/>
                  </a:lnTo>
                  <a:close/>
                  <a:moveTo>
                    <a:pt x="118" y="15"/>
                  </a:moveTo>
                  <a:cubicBezTo>
                    <a:pt x="115" y="15"/>
                    <a:pt x="113" y="13"/>
                    <a:pt x="113" y="10"/>
                  </a:cubicBezTo>
                  <a:cubicBezTo>
                    <a:pt x="113" y="7"/>
                    <a:pt x="115" y="5"/>
                    <a:pt x="118" y="5"/>
                  </a:cubicBezTo>
                  <a:cubicBezTo>
                    <a:pt x="121" y="5"/>
                    <a:pt x="123" y="7"/>
                    <a:pt x="123" y="10"/>
                  </a:cubicBezTo>
                  <a:cubicBezTo>
                    <a:pt x="123" y="13"/>
                    <a:pt x="121" y="15"/>
                    <a:pt x="118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Oval 136"/>
            <p:cNvSpPr>
              <a:spLocks noChangeArrowheads="1"/>
            </p:cNvSpPr>
            <p:nvPr/>
          </p:nvSpPr>
          <p:spPr bwMode="auto">
            <a:xfrm>
              <a:off x="1694" y="744"/>
              <a:ext cx="12" cy="1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137"/>
            <p:cNvSpPr>
              <a:spLocks noChangeArrowheads="1"/>
            </p:cNvSpPr>
            <p:nvPr/>
          </p:nvSpPr>
          <p:spPr bwMode="auto">
            <a:xfrm>
              <a:off x="1798" y="744"/>
              <a:ext cx="12" cy="1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8"/>
            <p:cNvSpPr>
              <a:spLocks noEditPoints="1"/>
            </p:cNvSpPr>
            <p:nvPr/>
          </p:nvSpPr>
          <p:spPr bwMode="auto">
            <a:xfrm>
              <a:off x="1568" y="498"/>
              <a:ext cx="303" cy="294"/>
            </a:xfrm>
            <a:custGeom>
              <a:avLst/>
              <a:gdLst>
                <a:gd name="T0" fmla="*/ 128 w 128"/>
                <a:gd name="T1" fmla="*/ 40 h 124"/>
                <a:gd name="T2" fmla="*/ 85 w 128"/>
                <a:gd name="T3" fmla="*/ 0 h 124"/>
                <a:gd name="T4" fmla="*/ 83 w 128"/>
                <a:gd name="T5" fmla="*/ 34 h 124"/>
                <a:gd name="T6" fmla="*/ 3 w 128"/>
                <a:gd name="T7" fmla="*/ 17 h 124"/>
                <a:gd name="T8" fmla="*/ 1 w 128"/>
                <a:gd name="T9" fmla="*/ 21 h 124"/>
                <a:gd name="T10" fmla="*/ 27 w 128"/>
                <a:gd name="T11" fmla="*/ 38 h 124"/>
                <a:gd name="T12" fmla="*/ 63 w 128"/>
                <a:gd name="T13" fmla="*/ 79 h 124"/>
                <a:gd name="T14" fmla="*/ 74 w 128"/>
                <a:gd name="T15" fmla="*/ 88 h 124"/>
                <a:gd name="T16" fmla="*/ 66 w 128"/>
                <a:gd name="T17" fmla="*/ 93 h 124"/>
                <a:gd name="T18" fmla="*/ 38 w 128"/>
                <a:gd name="T19" fmla="*/ 105 h 124"/>
                <a:gd name="T20" fmla="*/ 55 w 128"/>
                <a:gd name="T21" fmla="*/ 124 h 124"/>
                <a:gd name="T22" fmla="*/ 70 w 128"/>
                <a:gd name="T23" fmla="*/ 98 h 124"/>
                <a:gd name="T24" fmla="*/ 78 w 128"/>
                <a:gd name="T25" fmla="*/ 91 h 124"/>
                <a:gd name="T26" fmla="*/ 85 w 128"/>
                <a:gd name="T27" fmla="*/ 98 h 124"/>
                <a:gd name="T28" fmla="*/ 100 w 128"/>
                <a:gd name="T29" fmla="*/ 124 h 124"/>
                <a:gd name="T30" fmla="*/ 100 w 128"/>
                <a:gd name="T31" fmla="*/ 89 h 124"/>
                <a:gd name="T32" fmla="*/ 88 w 128"/>
                <a:gd name="T33" fmla="*/ 94 h 124"/>
                <a:gd name="T34" fmla="*/ 92 w 128"/>
                <a:gd name="T35" fmla="*/ 79 h 124"/>
                <a:gd name="T36" fmla="*/ 55 w 128"/>
                <a:gd name="T37" fmla="*/ 119 h 124"/>
                <a:gd name="T38" fmla="*/ 47 w 128"/>
                <a:gd name="T39" fmla="*/ 97 h 124"/>
                <a:gd name="T40" fmla="*/ 55 w 128"/>
                <a:gd name="T41" fmla="*/ 94 h 124"/>
                <a:gd name="T42" fmla="*/ 63 w 128"/>
                <a:gd name="T43" fmla="*/ 116 h 124"/>
                <a:gd name="T44" fmla="*/ 112 w 128"/>
                <a:gd name="T45" fmla="*/ 106 h 124"/>
                <a:gd name="T46" fmla="*/ 87 w 128"/>
                <a:gd name="T47" fmla="*/ 106 h 124"/>
                <a:gd name="T48" fmla="*/ 78 w 128"/>
                <a:gd name="T49" fmla="*/ 85 h 124"/>
                <a:gd name="T50" fmla="*/ 84 w 128"/>
                <a:gd name="T51" fmla="*/ 79 h 124"/>
                <a:gd name="T52" fmla="*/ 66 w 128"/>
                <a:gd name="T53" fmla="*/ 75 h 124"/>
                <a:gd name="T54" fmla="*/ 32 w 128"/>
                <a:gd name="T55" fmla="*/ 40 h 124"/>
                <a:gd name="T56" fmla="*/ 87 w 128"/>
                <a:gd name="T57" fmla="*/ 38 h 124"/>
                <a:gd name="T58" fmla="*/ 89 w 128"/>
                <a:gd name="T59" fmla="*/ 5 h 124"/>
                <a:gd name="T60" fmla="*/ 123 w 128"/>
                <a:gd name="T61" fmla="*/ 40 h 124"/>
                <a:gd name="T62" fmla="*/ 89 w 128"/>
                <a:gd name="T63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24">
                  <a:moveTo>
                    <a:pt x="92" y="79"/>
                  </a:moveTo>
                  <a:cubicBezTo>
                    <a:pt x="112" y="77"/>
                    <a:pt x="128" y="60"/>
                    <a:pt x="128" y="40"/>
                  </a:cubicBezTo>
                  <a:cubicBezTo>
                    <a:pt x="128" y="18"/>
                    <a:pt x="110" y="0"/>
                    <a:pt x="89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3" y="1"/>
                    <a:pt x="83" y="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1" y="17"/>
                    <a:pt x="0" y="18"/>
                  </a:cubicBezTo>
                  <a:cubicBezTo>
                    <a:pt x="0" y="19"/>
                    <a:pt x="0" y="20"/>
                    <a:pt x="1" y="2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27" y="60"/>
                    <a:pt x="43" y="77"/>
                    <a:pt x="63" y="79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0" y="88"/>
                    <a:pt x="50" y="88"/>
                    <a:pt x="44" y="93"/>
                  </a:cubicBezTo>
                  <a:cubicBezTo>
                    <a:pt x="41" y="96"/>
                    <a:pt x="39" y="100"/>
                    <a:pt x="38" y="105"/>
                  </a:cubicBezTo>
                  <a:cubicBezTo>
                    <a:pt x="38" y="110"/>
                    <a:pt x="39" y="114"/>
                    <a:pt x="42" y="117"/>
                  </a:cubicBezTo>
                  <a:cubicBezTo>
                    <a:pt x="45" y="121"/>
                    <a:pt x="50" y="124"/>
                    <a:pt x="55" y="124"/>
                  </a:cubicBezTo>
                  <a:cubicBezTo>
                    <a:pt x="59" y="124"/>
                    <a:pt x="63" y="122"/>
                    <a:pt x="66" y="120"/>
                  </a:cubicBezTo>
                  <a:cubicBezTo>
                    <a:pt x="72" y="114"/>
                    <a:pt x="74" y="105"/>
                    <a:pt x="70" y="98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3" y="101"/>
                    <a:pt x="83" y="104"/>
                    <a:pt x="83" y="106"/>
                  </a:cubicBezTo>
                  <a:cubicBezTo>
                    <a:pt x="83" y="116"/>
                    <a:pt x="90" y="124"/>
                    <a:pt x="100" y="124"/>
                  </a:cubicBezTo>
                  <a:cubicBezTo>
                    <a:pt x="109" y="124"/>
                    <a:pt x="117" y="116"/>
                    <a:pt x="117" y="106"/>
                  </a:cubicBezTo>
                  <a:cubicBezTo>
                    <a:pt x="117" y="97"/>
                    <a:pt x="109" y="89"/>
                    <a:pt x="100" y="89"/>
                  </a:cubicBezTo>
                  <a:cubicBezTo>
                    <a:pt x="96" y="89"/>
                    <a:pt x="92" y="91"/>
                    <a:pt x="89" y="93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92" y="79"/>
                    <a:pt x="92" y="79"/>
                    <a:pt x="92" y="79"/>
                  </a:cubicBezTo>
                  <a:close/>
                  <a:moveTo>
                    <a:pt x="63" y="116"/>
                  </a:moveTo>
                  <a:cubicBezTo>
                    <a:pt x="61" y="118"/>
                    <a:pt x="58" y="119"/>
                    <a:pt x="55" y="119"/>
                  </a:cubicBezTo>
                  <a:cubicBezTo>
                    <a:pt x="52" y="119"/>
                    <a:pt x="48" y="117"/>
                    <a:pt x="46" y="115"/>
                  </a:cubicBezTo>
                  <a:cubicBezTo>
                    <a:pt x="41" y="109"/>
                    <a:pt x="42" y="101"/>
                    <a:pt x="47" y="97"/>
                  </a:cubicBezTo>
                  <a:cubicBezTo>
                    <a:pt x="49" y="95"/>
                    <a:pt x="52" y="94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9" y="94"/>
                    <a:pt x="62" y="96"/>
                    <a:pt x="65" y="98"/>
                  </a:cubicBezTo>
                  <a:cubicBezTo>
                    <a:pt x="69" y="104"/>
                    <a:pt x="69" y="112"/>
                    <a:pt x="63" y="116"/>
                  </a:cubicBezTo>
                  <a:close/>
                  <a:moveTo>
                    <a:pt x="100" y="94"/>
                  </a:moveTo>
                  <a:cubicBezTo>
                    <a:pt x="107" y="94"/>
                    <a:pt x="112" y="100"/>
                    <a:pt x="112" y="106"/>
                  </a:cubicBezTo>
                  <a:cubicBezTo>
                    <a:pt x="112" y="113"/>
                    <a:pt x="107" y="119"/>
                    <a:pt x="100" y="119"/>
                  </a:cubicBezTo>
                  <a:cubicBezTo>
                    <a:pt x="93" y="119"/>
                    <a:pt x="87" y="113"/>
                    <a:pt x="87" y="106"/>
                  </a:cubicBezTo>
                  <a:cubicBezTo>
                    <a:pt x="87" y="100"/>
                    <a:pt x="93" y="94"/>
                    <a:pt x="100" y="94"/>
                  </a:cubicBezTo>
                  <a:close/>
                  <a:moveTo>
                    <a:pt x="78" y="85"/>
                  </a:moveTo>
                  <a:cubicBezTo>
                    <a:pt x="71" y="79"/>
                    <a:pt x="71" y="79"/>
                    <a:pt x="71" y="79"/>
                  </a:cubicBezTo>
                  <a:cubicBezTo>
                    <a:pt x="84" y="79"/>
                    <a:pt x="84" y="79"/>
                    <a:pt x="84" y="79"/>
                  </a:cubicBezTo>
                  <a:lnTo>
                    <a:pt x="78" y="85"/>
                  </a:lnTo>
                  <a:close/>
                  <a:moveTo>
                    <a:pt x="66" y="75"/>
                  </a:moveTo>
                  <a:cubicBezTo>
                    <a:pt x="57" y="75"/>
                    <a:pt x="48" y="71"/>
                    <a:pt x="42" y="64"/>
                  </a:cubicBezTo>
                  <a:cubicBezTo>
                    <a:pt x="35" y="58"/>
                    <a:pt x="32" y="49"/>
                    <a:pt x="32" y="40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98" y="5"/>
                    <a:pt x="107" y="9"/>
                    <a:pt x="113" y="15"/>
                  </a:cubicBezTo>
                  <a:cubicBezTo>
                    <a:pt x="120" y="22"/>
                    <a:pt x="123" y="30"/>
                    <a:pt x="123" y="40"/>
                  </a:cubicBezTo>
                  <a:cubicBezTo>
                    <a:pt x="123" y="49"/>
                    <a:pt x="120" y="58"/>
                    <a:pt x="113" y="64"/>
                  </a:cubicBezTo>
                  <a:cubicBezTo>
                    <a:pt x="107" y="71"/>
                    <a:pt x="98" y="75"/>
                    <a:pt x="89" y="75"/>
                  </a:cubicBezTo>
                  <a:lnTo>
                    <a:pt x="66" y="7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9"/>
            <p:cNvSpPr>
              <a:spLocks noEditPoints="1"/>
            </p:cNvSpPr>
            <p:nvPr/>
          </p:nvSpPr>
          <p:spPr bwMode="auto">
            <a:xfrm>
              <a:off x="963" y="503"/>
              <a:ext cx="303" cy="284"/>
            </a:xfrm>
            <a:custGeom>
              <a:avLst/>
              <a:gdLst>
                <a:gd name="T0" fmla="*/ 11 w 128"/>
                <a:gd name="T1" fmla="*/ 58 h 120"/>
                <a:gd name="T2" fmla="*/ 0 w 128"/>
                <a:gd name="T3" fmla="*/ 70 h 120"/>
                <a:gd name="T4" fmla="*/ 11 w 128"/>
                <a:gd name="T5" fmla="*/ 82 h 120"/>
                <a:gd name="T6" fmla="*/ 29 w 128"/>
                <a:gd name="T7" fmla="*/ 108 h 120"/>
                <a:gd name="T8" fmla="*/ 83 w 128"/>
                <a:gd name="T9" fmla="*/ 116 h 120"/>
                <a:gd name="T10" fmla="*/ 117 w 128"/>
                <a:gd name="T11" fmla="*/ 82 h 120"/>
                <a:gd name="T12" fmla="*/ 118 w 128"/>
                <a:gd name="T13" fmla="*/ 81 h 120"/>
                <a:gd name="T14" fmla="*/ 118 w 128"/>
                <a:gd name="T15" fmla="*/ 58 h 120"/>
                <a:gd name="T16" fmla="*/ 117 w 128"/>
                <a:gd name="T17" fmla="*/ 57 h 120"/>
                <a:gd name="T18" fmla="*/ 100 w 128"/>
                <a:gd name="T19" fmla="*/ 32 h 120"/>
                <a:gd name="T20" fmla="*/ 96 w 128"/>
                <a:gd name="T21" fmla="*/ 1 h 120"/>
                <a:gd name="T22" fmla="*/ 73 w 128"/>
                <a:gd name="T23" fmla="*/ 12 h 120"/>
                <a:gd name="T24" fmla="*/ 55 w 128"/>
                <a:gd name="T25" fmla="*/ 13 h 120"/>
                <a:gd name="T26" fmla="*/ 31 w 128"/>
                <a:gd name="T27" fmla="*/ 1 h 120"/>
                <a:gd name="T28" fmla="*/ 28 w 128"/>
                <a:gd name="T29" fmla="*/ 32 h 120"/>
                <a:gd name="T30" fmla="*/ 11 w 128"/>
                <a:gd name="T31" fmla="*/ 57 h 120"/>
                <a:gd name="T32" fmla="*/ 76 w 128"/>
                <a:gd name="T33" fmla="*/ 17 h 120"/>
                <a:gd name="T34" fmla="*/ 95 w 128"/>
                <a:gd name="T35" fmla="*/ 39 h 120"/>
                <a:gd name="T36" fmla="*/ 76 w 128"/>
                <a:gd name="T37" fmla="*/ 27 h 120"/>
                <a:gd name="T38" fmla="*/ 76 w 128"/>
                <a:gd name="T39" fmla="*/ 18 h 120"/>
                <a:gd name="T40" fmla="*/ 73 w 128"/>
                <a:gd name="T41" fmla="*/ 23 h 120"/>
                <a:gd name="T42" fmla="*/ 55 w 128"/>
                <a:gd name="T43" fmla="*/ 23 h 120"/>
                <a:gd name="T44" fmla="*/ 33 w 128"/>
                <a:gd name="T45" fmla="*/ 7 h 120"/>
                <a:gd name="T46" fmla="*/ 52 w 128"/>
                <a:gd name="T47" fmla="*/ 18 h 120"/>
                <a:gd name="T48" fmla="*/ 52 w 128"/>
                <a:gd name="T49" fmla="*/ 27 h 120"/>
                <a:gd name="T50" fmla="*/ 33 w 128"/>
                <a:gd name="T51" fmla="*/ 39 h 120"/>
                <a:gd name="T52" fmla="*/ 32 w 128"/>
                <a:gd name="T53" fmla="*/ 44 h 120"/>
                <a:gd name="T54" fmla="*/ 55 w 128"/>
                <a:gd name="T55" fmla="*/ 33 h 120"/>
                <a:gd name="T56" fmla="*/ 73 w 128"/>
                <a:gd name="T57" fmla="*/ 32 h 120"/>
                <a:gd name="T58" fmla="*/ 100 w 128"/>
                <a:gd name="T59" fmla="*/ 42 h 120"/>
                <a:gd name="T60" fmla="*/ 102 w 128"/>
                <a:gd name="T61" fmla="*/ 41 h 120"/>
                <a:gd name="T62" fmla="*/ 113 w 128"/>
                <a:gd name="T63" fmla="*/ 63 h 120"/>
                <a:gd name="T64" fmla="*/ 116 w 128"/>
                <a:gd name="T65" fmla="*/ 63 h 120"/>
                <a:gd name="T66" fmla="*/ 116 w 128"/>
                <a:gd name="T67" fmla="*/ 77 h 120"/>
                <a:gd name="T68" fmla="*/ 113 w 128"/>
                <a:gd name="T69" fmla="*/ 77 h 120"/>
                <a:gd name="T70" fmla="*/ 64 w 128"/>
                <a:gd name="T71" fmla="*/ 115 h 120"/>
                <a:gd name="T72" fmla="*/ 15 w 128"/>
                <a:gd name="T73" fmla="*/ 77 h 120"/>
                <a:gd name="T74" fmla="*/ 12 w 128"/>
                <a:gd name="T75" fmla="*/ 77 h 120"/>
                <a:gd name="T76" fmla="*/ 12 w 128"/>
                <a:gd name="T77" fmla="*/ 63 h 120"/>
                <a:gd name="T78" fmla="*/ 15 w 128"/>
                <a:gd name="T79" fmla="*/ 63 h 120"/>
                <a:gd name="T80" fmla="*/ 26 w 128"/>
                <a:gd name="T81" fmla="*/ 41 h 120"/>
                <a:gd name="T82" fmla="*/ 28 w 128"/>
                <a:gd name="T83" fmla="*/ 4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0">
                  <a:moveTo>
                    <a:pt x="11" y="57"/>
                  </a:moveTo>
                  <a:cubicBezTo>
                    <a:pt x="11" y="58"/>
                    <a:pt x="11" y="58"/>
                    <a:pt x="11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4" y="59"/>
                    <a:pt x="0" y="64"/>
                    <a:pt x="0" y="70"/>
                  </a:cubicBezTo>
                  <a:cubicBezTo>
                    <a:pt x="0" y="76"/>
                    <a:pt x="4" y="81"/>
                    <a:pt x="10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4" y="92"/>
                    <a:pt x="21" y="102"/>
                    <a:pt x="29" y="108"/>
                  </a:cubicBezTo>
                  <a:cubicBezTo>
                    <a:pt x="34" y="112"/>
                    <a:pt x="39" y="115"/>
                    <a:pt x="45" y="116"/>
                  </a:cubicBezTo>
                  <a:cubicBezTo>
                    <a:pt x="57" y="120"/>
                    <a:pt x="71" y="120"/>
                    <a:pt x="83" y="116"/>
                  </a:cubicBezTo>
                  <a:cubicBezTo>
                    <a:pt x="89" y="115"/>
                    <a:pt x="94" y="112"/>
                    <a:pt x="99" y="108"/>
                  </a:cubicBezTo>
                  <a:cubicBezTo>
                    <a:pt x="107" y="102"/>
                    <a:pt x="114" y="92"/>
                    <a:pt x="117" y="82"/>
                  </a:cubicBezTo>
                  <a:cubicBezTo>
                    <a:pt x="117" y="82"/>
                    <a:pt x="117" y="82"/>
                    <a:pt x="117" y="82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4" y="81"/>
                    <a:pt x="128" y="76"/>
                    <a:pt x="128" y="70"/>
                  </a:cubicBezTo>
                  <a:cubicBezTo>
                    <a:pt x="128" y="64"/>
                    <a:pt x="124" y="59"/>
                    <a:pt x="118" y="58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4" y="48"/>
                    <a:pt x="108" y="39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1"/>
                    <a:pt x="98" y="0"/>
                    <a:pt x="96" y="1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68" y="8"/>
                    <a:pt x="60" y="8"/>
                    <a:pt x="55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0" y="39"/>
                    <a:pt x="14" y="48"/>
                    <a:pt x="11" y="57"/>
                  </a:cubicBezTo>
                  <a:close/>
                  <a:moveTo>
                    <a:pt x="76" y="18"/>
                  </a:moveTo>
                  <a:cubicBezTo>
                    <a:pt x="76" y="17"/>
                    <a:pt x="76" y="17"/>
                    <a:pt x="76" y="1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7" y="26"/>
                    <a:pt x="77" y="24"/>
                    <a:pt x="77" y="23"/>
                  </a:cubicBezTo>
                  <a:cubicBezTo>
                    <a:pt x="77" y="21"/>
                    <a:pt x="77" y="19"/>
                    <a:pt x="76" y="18"/>
                  </a:cubicBezTo>
                  <a:close/>
                  <a:moveTo>
                    <a:pt x="64" y="14"/>
                  </a:moveTo>
                  <a:cubicBezTo>
                    <a:pt x="69" y="14"/>
                    <a:pt x="73" y="18"/>
                    <a:pt x="73" y="23"/>
                  </a:cubicBezTo>
                  <a:cubicBezTo>
                    <a:pt x="73" y="28"/>
                    <a:pt x="69" y="31"/>
                    <a:pt x="64" y="31"/>
                  </a:cubicBezTo>
                  <a:cubicBezTo>
                    <a:pt x="59" y="31"/>
                    <a:pt x="55" y="28"/>
                    <a:pt x="55" y="23"/>
                  </a:cubicBezTo>
                  <a:cubicBezTo>
                    <a:pt x="55" y="18"/>
                    <a:pt x="59" y="14"/>
                    <a:pt x="64" y="14"/>
                  </a:cubicBezTo>
                  <a:close/>
                  <a:moveTo>
                    <a:pt x="33" y="7"/>
                  </a:moveTo>
                  <a:cubicBezTo>
                    <a:pt x="52" y="17"/>
                    <a:pt x="52" y="17"/>
                    <a:pt x="52" y="17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9"/>
                    <a:pt x="51" y="21"/>
                    <a:pt x="51" y="23"/>
                  </a:cubicBezTo>
                  <a:cubicBezTo>
                    <a:pt x="51" y="24"/>
                    <a:pt x="51" y="26"/>
                    <a:pt x="52" y="27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33" y="39"/>
                    <a:pt x="33" y="39"/>
                    <a:pt x="33" y="39"/>
                  </a:cubicBezTo>
                  <a:lnTo>
                    <a:pt x="33" y="7"/>
                  </a:lnTo>
                  <a:close/>
                  <a:moveTo>
                    <a:pt x="32" y="4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60" y="37"/>
                    <a:pt x="68" y="37"/>
                    <a:pt x="73" y="33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8" y="45"/>
                    <a:pt x="100" y="44"/>
                    <a:pt x="100" y="42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8" y="47"/>
                    <a:pt x="111" y="54"/>
                    <a:pt x="113" y="61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15" y="63"/>
                    <a:pt x="115" y="63"/>
                    <a:pt x="115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20" y="63"/>
                    <a:pt x="123" y="66"/>
                    <a:pt x="123" y="70"/>
                  </a:cubicBezTo>
                  <a:cubicBezTo>
                    <a:pt x="123" y="74"/>
                    <a:pt x="120" y="77"/>
                    <a:pt x="116" y="77"/>
                  </a:cubicBezTo>
                  <a:cubicBezTo>
                    <a:pt x="116" y="77"/>
                    <a:pt x="116" y="77"/>
                    <a:pt x="115" y="77"/>
                  </a:cubicBezTo>
                  <a:cubicBezTo>
                    <a:pt x="113" y="77"/>
                    <a:pt x="113" y="77"/>
                    <a:pt x="113" y="77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108" y="100"/>
                    <a:pt x="88" y="115"/>
                    <a:pt x="64" y="115"/>
                  </a:cubicBezTo>
                  <a:cubicBezTo>
                    <a:pt x="40" y="115"/>
                    <a:pt x="20" y="100"/>
                    <a:pt x="15" y="79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8" y="77"/>
                    <a:pt x="5" y="74"/>
                    <a:pt x="5" y="70"/>
                  </a:cubicBezTo>
                  <a:cubicBezTo>
                    <a:pt x="5" y="66"/>
                    <a:pt x="8" y="63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7" y="54"/>
                    <a:pt x="20" y="47"/>
                    <a:pt x="26" y="4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4"/>
                    <a:pt x="30" y="45"/>
                    <a:pt x="32" y="4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0"/>
            <p:cNvSpPr>
              <a:spLocks noEditPoints="1"/>
            </p:cNvSpPr>
            <p:nvPr/>
          </p:nvSpPr>
          <p:spPr bwMode="auto">
            <a:xfrm>
              <a:off x="358" y="526"/>
              <a:ext cx="302" cy="240"/>
            </a:xfrm>
            <a:custGeom>
              <a:avLst/>
              <a:gdLst>
                <a:gd name="T0" fmla="*/ 117 w 128"/>
                <a:gd name="T1" fmla="*/ 63 h 101"/>
                <a:gd name="T2" fmla="*/ 117 w 128"/>
                <a:gd name="T3" fmla="*/ 62 h 101"/>
                <a:gd name="T4" fmla="*/ 118 w 128"/>
                <a:gd name="T5" fmla="*/ 62 h 101"/>
                <a:gd name="T6" fmla="*/ 128 w 128"/>
                <a:gd name="T7" fmla="*/ 50 h 101"/>
                <a:gd name="T8" fmla="*/ 118 w 128"/>
                <a:gd name="T9" fmla="*/ 38 h 101"/>
                <a:gd name="T10" fmla="*/ 117 w 128"/>
                <a:gd name="T11" fmla="*/ 38 h 101"/>
                <a:gd name="T12" fmla="*/ 117 w 128"/>
                <a:gd name="T13" fmla="*/ 37 h 101"/>
                <a:gd name="T14" fmla="*/ 99 w 128"/>
                <a:gd name="T15" fmla="*/ 12 h 101"/>
                <a:gd name="T16" fmla="*/ 83 w 128"/>
                <a:gd name="T17" fmla="*/ 3 h 101"/>
                <a:gd name="T18" fmla="*/ 64 w 128"/>
                <a:gd name="T19" fmla="*/ 0 h 101"/>
                <a:gd name="T20" fmla="*/ 45 w 128"/>
                <a:gd name="T21" fmla="*/ 3 h 101"/>
                <a:gd name="T22" fmla="*/ 29 w 128"/>
                <a:gd name="T23" fmla="*/ 12 h 101"/>
                <a:gd name="T24" fmla="*/ 11 w 128"/>
                <a:gd name="T25" fmla="*/ 37 h 101"/>
                <a:gd name="T26" fmla="*/ 11 w 128"/>
                <a:gd name="T27" fmla="*/ 38 h 101"/>
                <a:gd name="T28" fmla="*/ 10 w 128"/>
                <a:gd name="T29" fmla="*/ 38 h 101"/>
                <a:gd name="T30" fmla="*/ 0 w 128"/>
                <a:gd name="T31" fmla="*/ 50 h 101"/>
                <a:gd name="T32" fmla="*/ 10 w 128"/>
                <a:gd name="T33" fmla="*/ 62 h 101"/>
                <a:gd name="T34" fmla="*/ 11 w 128"/>
                <a:gd name="T35" fmla="*/ 62 h 101"/>
                <a:gd name="T36" fmla="*/ 11 w 128"/>
                <a:gd name="T37" fmla="*/ 63 h 101"/>
                <a:gd name="T38" fmla="*/ 29 w 128"/>
                <a:gd name="T39" fmla="*/ 88 h 101"/>
                <a:gd name="T40" fmla="*/ 45 w 128"/>
                <a:gd name="T41" fmla="*/ 97 h 101"/>
                <a:gd name="T42" fmla="*/ 83 w 128"/>
                <a:gd name="T43" fmla="*/ 97 h 101"/>
                <a:gd name="T44" fmla="*/ 99 w 128"/>
                <a:gd name="T45" fmla="*/ 88 h 101"/>
                <a:gd name="T46" fmla="*/ 117 w 128"/>
                <a:gd name="T47" fmla="*/ 63 h 101"/>
                <a:gd name="T48" fmla="*/ 64 w 128"/>
                <a:gd name="T49" fmla="*/ 95 h 101"/>
                <a:gd name="T50" fmla="*/ 15 w 128"/>
                <a:gd name="T51" fmla="*/ 59 h 101"/>
                <a:gd name="T52" fmla="*/ 15 w 128"/>
                <a:gd name="T53" fmla="*/ 57 h 101"/>
                <a:gd name="T54" fmla="*/ 13 w 128"/>
                <a:gd name="T55" fmla="*/ 57 h 101"/>
                <a:gd name="T56" fmla="*/ 12 w 128"/>
                <a:gd name="T57" fmla="*/ 57 h 101"/>
                <a:gd name="T58" fmla="*/ 5 w 128"/>
                <a:gd name="T59" fmla="*/ 50 h 101"/>
                <a:gd name="T60" fmla="*/ 12 w 128"/>
                <a:gd name="T61" fmla="*/ 43 h 101"/>
                <a:gd name="T62" fmla="*/ 13 w 128"/>
                <a:gd name="T63" fmla="*/ 43 h 101"/>
                <a:gd name="T64" fmla="*/ 15 w 128"/>
                <a:gd name="T65" fmla="*/ 43 h 101"/>
                <a:gd name="T66" fmla="*/ 15 w 128"/>
                <a:gd name="T67" fmla="*/ 41 h 101"/>
                <a:gd name="T68" fmla="*/ 64 w 128"/>
                <a:gd name="T69" fmla="*/ 5 h 101"/>
                <a:gd name="T70" fmla="*/ 113 w 128"/>
                <a:gd name="T71" fmla="*/ 41 h 101"/>
                <a:gd name="T72" fmla="*/ 113 w 128"/>
                <a:gd name="T73" fmla="*/ 43 h 101"/>
                <a:gd name="T74" fmla="*/ 115 w 128"/>
                <a:gd name="T75" fmla="*/ 43 h 101"/>
                <a:gd name="T76" fmla="*/ 116 w 128"/>
                <a:gd name="T77" fmla="*/ 43 h 101"/>
                <a:gd name="T78" fmla="*/ 123 w 128"/>
                <a:gd name="T79" fmla="*/ 50 h 101"/>
                <a:gd name="T80" fmla="*/ 116 w 128"/>
                <a:gd name="T81" fmla="*/ 57 h 101"/>
                <a:gd name="T82" fmla="*/ 115 w 128"/>
                <a:gd name="T83" fmla="*/ 57 h 101"/>
                <a:gd name="T84" fmla="*/ 113 w 128"/>
                <a:gd name="T85" fmla="*/ 57 h 101"/>
                <a:gd name="T86" fmla="*/ 113 w 128"/>
                <a:gd name="T87" fmla="*/ 59 h 101"/>
                <a:gd name="T88" fmla="*/ 64 w 128"/>
                <a:gd name="T89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8" h="101">
                  <a:moveTo>
                    <a:pt x="117" y="63"/>
                  </a:moveTo>
                  <a:cubicBezTo>
                    <a:pt x="117" y="62"/>
                    <a:pt x="117" y="62"/>
                    <a:pt x="117" y="62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24" y="61"/>
                    <a:pt x="128" y="56"/>
                    <a:pt x="128" y="50"/>
                  </a:cubicBezTo>
                  <a:cubicBezTo>
                    <a:pt x="128" y="44"/>
                    <a:pt x="124" y="39"/>
                    <a:pt x="118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4" y="27"/>
                    <a:pt x="107" y="18"/>
                    <a:pt x="99" y="12"/>
                  </a:cubicBezTo>
                  <a:cubicBezTo>
                    <a:pt x="94" y="8"/>
                    <a:pt x="89" y="5"/>
                    <a:pt x="83" y="3"/>
                  </a:cubicBezTo>
                  <a:cubicBezTo>
                    <a:pt x="77" y="1"/>
                    <a:pt x="70" y="0"/>
                    <a:pt x="64" y="0"/>
                  </a:cubicBezTo>
                  <a:cubicBezTo>
                    <a:pt x="58" y="0"/>
                    <a:pt x="51" y="1"/>
                    <a:pt x="45" y="3"/>
                  </a:cubicBezTo>
                  <a:cubicBezTo>
                    <a:pt x="39" y="5"/>
                    <a:pt x="34" y="8"/>
                    <a:pt x="29" y="12"/>
                  </a:cubicBezTo>
                  <a:cubicBezTo>
                    <a:pt x="21" y="18"/>
                    <a:pt x="14" y="2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4" y="39"/>
                    <a:pt x="0" y="44"/>
                    <a:pt x="0" y="50"/>
                  </a:cubicBezTo>
                  <a:cubicBezTo>
                    <a:pt x="0" y="56"/>
                    <a:pt x="4" y="61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73"/>
                    <a:pt x="21" y="82"/>
                    <a:pt x="29" y="88"/>
                  </a:cubicBezTo>
                  <a:cubicBezTo>
                    <a:pt x="34" y="92"/>
                    <a:pt x="39" y="95"/>
                    <a:pt x="45" y="97"/>
                  </a:cubicBezTo>
                  <a:cubicBezTo>
                    <a:pt x="57" y="101"/>
                    <a:pt x="71" y="101"/>
                    <a:pt x="83" y="97"/>
                  </a:cubicBezTo>
                  <a:cubicBezTo>
                    <a:pt x="89" y="95"/>
                    <a:pt x="94" y="92"/>
                    <a:pt x="99" y="88"/>
                  </a:cubicBezTo>
                  <a:cubicBezTo>
                    <a:pt x="107" y="82"/>
                    <a:pt x="114" y="73"/>
                    <a:pt x="117" y="63"/>
                  </a:cubicBezTo>
                  <a:close/>
                  <a:moveTo>
                    <a:pt x="64" y="95"/>
                  </a:moveTo>
                  <a:cubicBezTo>
                    <a:pt x="40" y="95"/>
                    <a:pt x="20" y="80"/>
                    <a:pt x="15" y="59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8" y="57"/>
                    <a:pt x="5" y="54"/>
                    <a:pt x="5" y="50"/>
                  </a:cubicBezTo>
                  <a:cubicBezTo>
                    <a:pt x="5" y="46"/>
                    <a:pt x="8" y="43"/>
                    <a:pt x="12" y="43"/>
                  </a:cubicBezTo>
                  <a:cubicBezTo>
                    <a:pt x="12" y="43"/>
                    <a:pt x="12" y="43"/>
                    <a:pt x="13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0" y="20"/>
                    <a:pt x="40" y="5"/>
                    <a:pt x="64" y="5"/>
                  </a:cubicBezTo>
                  <a:cubicBezTo>
                    <a:pt x="88" y="5"/>
                    <a:pt x="108" y="20"/>
                    <a:pt x="113" y="41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20" y="43"/>
                    <a:pt x="123" y="46"/>
                    <a:pt x="123" y="50"/>
                  </a:cubicBezTo>
                  <a:cubicBezTo>
                    <a:pt x="123" y="54"/>
                    <a:pt x="120" y="57"/>
                    <a:pt x="116" y="57"/>
                  </a:cubicBezTo>
                  <a:cubicBezTo>
                    <a:pt x="116" y="57"/>
                    <a:pt x="116" y="57"/>
                    <a:pt x="115" y="57"/>
                  </a:cubicBezTo>
                  <a:cubicBezTo>
                    <a:pt x="113" y="57"/>
                    <a:pt x="113" y="57"/>
                    <a:pt x="113" y="57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08" y="80"/>
                    <a:pt x="88" y="95"/>
                    <a:pt x="64" y="9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048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68325" y="304800"/>
            <a:ext cx="11063288" cy="6262688"/>
            <a:chOff x="358" y="192"/>
            <a:chExt cx="6969" cy="3945"/>
          </a:xfrm>
        </p:grpSpPr>
        <p:grpSp>
          <p:nvGrpSpPr>
            <p:cNvPr id="5" name="Group 205"/>
            <p:cNvGrpSpPr>
              <a:grpSpLocks/>
            </p:cNvGrpSpPr>
            <p:nvPr/>
          </p:nvGrpSpPr>
          <p:grpSpPr bwMode="auto">
            <a:xfrm>
              <a:off x="358" y="192"/>
              <a:ext cx="6969" cy="3945"/>
              <a:chOff x="358" y="192"/>
              <a:chExt cx="6969" cy="3945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7147" y="3820"/>
                <a:ext cx="180" cy="180"/>
              </a:xfrm>
              <a:custGeom>
                <a:avLst/>
                <a:gdLst>
                  <a:gd name="T0" fmla="*/ 64 w 76"/>
                  <a:gd name="T1" fmla="*/ 12 h 76"/>
                  <a:gd name="T2" fmla="*/ 23 w 76"/>
                  <a:gd name="T3" fmla="*/ 12 h 76"/>
                  <a:gd name="T4" fmla="*/ 10 w 76"/>
                  <a:gd name="T5" fmla="*/ 25 h 76"/>
                  <a:gd name="T6" fmla="*/ 2 w 76"/>
                  <a:gd name="T7" fmla="*/ 53 h 76"/>
                  <a:gd name="T8" fmla="*/ 19 w 76"/>
                  <a:gd name="T9" fmla="*/ 36 h 76"/>
                  <a:gd name="T10" fmla="*/ 20 w 76"/>
                  <a:gd name="T11" fmla="*/ 35 h 76"/>
                  <a:gd name="T12" fmla="*/ 33 w 76"/>
                  <a:gd name="T13" fmla="*/ 22 h 76"/>
                  <a:gd name="T14" fmla="*/ 44 w 76"/>
                  <a:gd name="T15" fmla="*/ 18 h 76"/>
                  <a:gd name="T16" fmla="*/ 54 w 76"/>
                  <a:gd name="T17" fmla="*/ 22 h 76"/>
                  <a:gd name="T18" fmla="*/ 58 w 76"/>
                  <a:gd name="T19" fmla="*/ 32 h 76"/>
                  <a:gd name="T20" fmla="*/ 54 w 76"/>
                  <a:gd name="T21" fmla="*/ 43 h 76"/>
                  <a:gd name="T22" fmla="*/ 41 w 76"/>
                  <a:gd name="T23" fmla="*/ 56 h 76"/>
                  <a:gd name="T24" fmla="*/ 40 w 76"/>
                  <a:gd name="T25" fmla="*/ 57 h 76"/>
                  <a:gd name="T26" fmla="*/ 23 w 76"/>
                  <a:gd name="T27" fmla="*/ 74 h 76"/>
                  <a:gd name="T28" fmla="*/ 51 w 76"/>
                  <a:gd name="T29" fmla="*/ 66 h 76"/>
                  <a:gd name="T30" fmla="*/ 64 w 76"/>
                  <a:gd name="T31" fmla="*/ 53 h 76"/>
                  <a:gd name="T32" fmla="*/ 64 w 76"/>
                  <a:gd name="T33" fmla="*/ 1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76">
                    <a:moveTo>
                      <a:pt x="64" y="12"/>
                    </a:moveTo>
                    <a:cubicBezTo>
                      <a:pt x="53" y="0"/>
                      <a:pt x="34" y="0"/>
                      <a:pt x="23" y="12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2" y="32"/>
                      <a:pt x="0" y="43"/>
                      <a:pt x="2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6" y="19"/>
                      <a:pt x="40" y="18"/>
                      <a:pt x="44" y="18"/>
                    </a:cubicBezTo>
                    <a:cubicBezTo>
                      <a:pt x="48" y="18"/>
                      <a:pt x="51" y="19"/>
                      <a:pt x="54" y="22"/>
                    </a:cubicBezTo>
                    <a:cubicBezTo>
                      <a:pt x="57" y="25"/>
                      <a:pt x="58" y="28"/>
                      <a:pt x="58" y="32"/>
                    </a:cubicBezTo>
                    <a:cubicBezTo>
                      <a:pt x="58" y="36"/>
                      <a:pt x="57" y="40"/>
                      <a:pt x="54" y="43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0" y="57"/>
                      <a:pt x="40" y="57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33" y="76"/>
                      <a:pt x="44" y="74"/>
                      <a:pt x="51" y="66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76" y="42"/>
                      <a:pt x="76" y="23"/>
                      <a:pt x="64" y="1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7010" y="3957"/>
                <a:ext cx="180" cy="180"/>
              </a:xfrm>
              <a:custGeom>
                <a:avLst/>
                <a:gdLst>
                  <a:gd name="T0" fmla="*/ 57 w 76"/>
                  <a:gd name="T1" fmla="*/ 40 h 76"/>
                  <a:gd name="T2" fmla="*/ 56 w 76"/>
                  <a:gd name="T3" fmla="*/ 41 h 76"/>
                  <a:gd name="T4" fmla="*/ 43 w 76"/>
                  <a:gd name="T5" fmla="*/ 54 h 76"/>
                  <a:gd name="T6" fmla="*/ 32 w 76"/>
                  <a:gd name="T7" fmla="*/ 59 h 76"/>
                  <a:gd name="T8" fmla="*/ 22 w 76"/>
                  <a:gd name="T9" fmla="*/ 54 h 76"/>
                  <a:gd name="T10" fmla="*/ 18 w 76"/>
                  <a:gd name="T11" fmla="*/ 44 h 76"/>
                  <a:gd name="T12" fmla="*/ 22 w 76"/>
                  <a:gd name="T13" fmla="*/ 33 h 76"/>
                  <a:gd name="T14" fmla="*/ 35 w 76"/>
                  <a:gd name="T15" fmla="*/ 20 h 76"/>
                  <a:gd name="T16" fmla="*/ 36 w 76"/>
                  <a:gd name="T17" fmla="*/ 19 h 76"/>
                  <a:gd name="T18" fmla="*/ 53 w 76"/>
                  <a:gd name="T19" fmla="*/ 2 h 76"/>
                  <a:gd name="T20" fmla="*/ 25 w 76"/>
                  <a:gd name="T21" fmla="*/ 10 h 76"/>
                  <a:gd name="T22" fmla="*/ 12 w 76"/>
                  <a:gd name="T23" fmla="*/ 23 h 76"/>
                  <a:gd name="T24" fmla="*/ 12 w 76"/>
                  <a:gd name="T25" fmla="*/ 64 h 76"/>
                  <a:gd name="T26" fmla="*/ 53 w 76"/>
                  <a:gd name="T27" fmla="*/ 64 h 76"/>
                  <a:gd name="T28" fmla="*/ 66 w 76"/>
                  <a:gd name="T29" fmla="*/ 51 h 76"/>
                  <a:gd name="T30" fmla="*/ 74 w 76"/>
                  <a:gd name="T31" fmla="*/ 23 h 76"/>
                  <a:gd name="T32" fmla="*/ 57 w 76"/>
                  <a:gd name="T3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76">
                    <a:moveTo>
                      <a:pt x="57" y="40"/>
                    </a:moveTo>
                    <a:cubicBezTo>
                      <a:pt x="57" y="40"/>
                      <a:pt x="56" y="41"/>
                      <a:pt x="56" y="41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0" y="57"/>
                      <a:pt x="36" y="59"/>
                      <a:pt x="32" y="59"/>
                    </a:cubicBezTo>
                    <a:cubicBezTo>
                      <a:pt x="28" y="59"/>
                      <a:pt x="25" y="57"/>
                      <a:pt x="22" y="54"/>
                    </a:cubicBezTo>
                    <a:cubicBezTo>
                      <a:pt x="19" y="51"/>
                      <a:pt x="18" y="48"/>
                      <a:pt x="18" y="44"/>
                    </a:cubicBezTo>
                    <a:cubicBezTo>
                      <a:pt x="18" y="40"/>
                      <a:pt x="19" y="36"/>
                      <a:pt x="22" y="3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6" y="19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43" y="0"/>
                      <a:pt x="32" y="2"/>
                      <a:pt x="25" y="1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0" y="34"/>
                      <a:pt x="0" y="53"/>
                      <a:pt x="12" y="64"/>
                    </a:cubicBezTo>
                    <a:cubicBezTo>
                      <a:pt x="23" y="76"/>
                      <a:pt x="42" y="76"/>
                      <a:pt x="53" y="64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74" y="44"/>
                      <a:pt x="76" y="33"/>
                      <a:pt x="74" y="23"/>
                    </a:cubicBezTo>
                    <a:lnTo>
                      <a:pt x="57" y="4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7098" y="3907"/>
                <a:ext cx="142" cy="142"/>
              </a:xfrm>
              <a:custGeom>
                <a:avLst/>
                <a:gdLst>
                  <a:gd name="T0" fmla="*/ 57 w 60"/>
                  <a:gd name="T1" fmla="*/ 3 h 60"/>
                  <a:gd name="T2" fmla="*/ 47 w 60"/>
                  <a:gd name="T3" fmla="*/ 3 h 60"/>
                  <a:gd name="T4" fmla="*/ 46 w 60"/>
                  <a:gd name="T5" fmla="*/ 3 h 60"/>
                  <a:gd name="T6" fmla="*/ 3 w 60"/>
                  <a:gd name="T7" fmla="*/ 46 h 60"/>
                  <a:gd name="T8" fmla="*/ 3 w 60"/>
                  <a:gd name="T9" fmla="*/ 47 h 60"/>
                  <a:gd name="T10" fmla="*/ 3 w 60"/>
                  <a:gd name="T11" fmla="*/ 57 h 60"/>
                  <a:gd name="T12" fmla="*/ 13 w 60"/>
                  <a:gd name="T13" fmla="*/ 57 h 60"/>
                  <a:gd name="T14" fmla="*/ 13 w 60"/>
                  <a:gd name="T15" fmla="*/ 57 h 60"/>
                  <a:gd name="T16" fmla="*/ 57 w 60"/>
                  <a:gd name="T17" fmla="*/ 13 h 60"/>
                  <a:gd name="T18" fmla="*/ 57 w 60"/>
                  <a:gd name="T19" fmla="*/ 13 h 60"/>
                  <a:gd name="T20" fmla="*/ 57 w 60"/>
                  <a:gd name="T21" fmla="*/ 13 h 60"/>
                  <a:gd name="T22" fmla="*/ 57 w 60"/>
                  <a:gd name="T23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60">
                    <a:moveTo>
                      <a:pt x="57" y="3"/>
                    </a:moveTo>
                    <a:cubicBezTo>
                      <a:pt x="54" y="0"/>
                      <a:pt x="50" y="0"/>
                      <a:pt x="47" y="3"/>
                    </a:cubicBezTo>
                    <a:cubicBezTo>
                      <a:pt x="47" y="3"/>
                      <a:pt x="47" y="3"/>
                      <a:pt x="46" y="3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0" y="50"/>
                      <a:pt x="0" y="54"/>
                      <a:pt x="3" y="57"/>
                    </a:cubicBezTo>
                    <a:cubicBezTo>
                      <a:pt x="5" y="60"/>
                      <a:pt x="10" y="60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60" y="10"/>
                      <a:pt x="60" y="6"/>
                      <a:pt x="57" y="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6514" y="3820"/>
                <a:ext cx="208" cy="227"/>
              </a:xfrm>
              <a:custGeom>
                <a:avLst/>
                <a:gdLst>
                  <a:gd name="T0" fmla="*/ 75 w 88"/>
                  <a:gd name="T1" fmla="*/ 13 h 96"/>
                  <a:gd name="T2" fmla="*/ 27 w 88"/>
                  <a:gd name="T3" fmla="*/ 13 h 96"/>
                  <a:gd name="T4" fmla="*/ 8 w 88"/>
                  <a:gd name="T5" fmla="*/ 32 h 96"/>
                  <a:gd name="T6" fmla="*/ 12 w 88"/>
                  <a:gd name="T7" fmla="*/ 32 h 96"/>
                  <a:gd name="T8" fmla="*/ 26 w 88"/>
                  <a:gd name="T9" fmla="*/ 34 h 96"/>
                  <a:gd name="T10" fmla="*/ 37 w 88"/>
                  <a:gd name="T11" fmla="*/ 23 h 96"/>
                  <a:gd name="T12" fmla="*/ 51 w 88"/>
                  <a:gd name="T13" fmla="*/ 18 h 96"/>
                  <a:gd name="T14" fmla="*/ 65 w 88"/>
                  <a:gd name="T15" fmla="*/ 23 h 96"/>
                  <a:gd name="T16" fmla="*/ 70 w 88"/>
                  <a:gd name="T17" fmla="*/ 37 h 96"/>
                  <a:gd name="T18" fmla="*/ 65 w 88"/>
                  <a:gd name="T19" fmla="*/ 51 h 96"/>
                  <a:gd name="T20" fmla="*/ 44 w 88"/>
                  <a:gd name="T21" fmla="*/ 72 h 96"/>
                  <a:gd name="T22" fmla="*/ 30 w 88"/>
                  <a:gd name="T23" fmla="*/ 78 h 96"/>
                  <a:gd name="T24" fmla="*/ 16 w 88"/>
                  <a:gd name="T25" fmla="*/ 72 h 96"/>
                  <a:gd name="T26" fmla="*/ 12 w 88"/>
                  <a:gd name="T27" fmla="*/ 66 h 96"/>
                  <a:gd name="T28" fmla="*/ 5 w 88"/>
                  <a:gd name="T29" fmla="*/ 69 h 96"/>
                  <a:gd name="T30" fmla="*/ 0 w 88"/>
                  <a:gd name="T31" fmla="*/ 74 h 96"/>
                  <a:gd name="T32" fmla="*/ 6 w 88"/>
                  <a:gd name="T33" fmla="*/ 82 h 96"/>
                  <a:gd name="T34" fmla="*/ 54 w 88"/>
                  <a:gd name="T35" fmla="*/ 82 h 96"/>
                  <a:gd name="T36" fmla="*/ 75 w 88"/>
                  <a:gd name="T37" fmla="*/ 61 h 96"/>
                  <a:gd name="T38" fmla="*/ 75 w 88"/>
                  <a:gd name="T39" fmla="*/ 1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" h="96">
                    <a:moveTo>
                      <a:pt x="75" y="13"/>
                    </a:moveTo>
                    <a:cubicBezTo>
                      <a:pt x="62" y="0"/>
                      <a:pt x="40" y="0"/>
                      <a:pt x="27" y="1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1" y="32"/>
                      <a:pt x="12" y="32"/>
                    </a:cubicBezTo>
                    <a:cubicBezTo>
                      <a:pt x="17" y="32"/>
                      <a:pt x="22" y="33"/>
                      <a:pt x="26" y="34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1" y="20"/>
                      <a:pt x="46" y="18"/>
                      <a:pt x="51" y="18"/>
                    </a:cubicBezTo>
                    <a:cubicBezTo>
                      <a:pt x="56" y="18"/>
                      <a:pt x="61" y="20"/>
                      <a:pt x="65" y="23"/>
                    </a:cubicBezTo>
                    <a:cubicBezTo>
                      <a:pt x="68" y="27"/>
                      <a:pt x="70" y="32"/>
                      <a:pt x="70" y="37"/>
                    </a:cubicBezTo>
                    <a:cubicBezTo>
                      <a:pt x="70" y="42"/>
                      <a:pt x="68" y="47"/>
                      <a:pt x="65" y="51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0" y="76"/>
                      <a:pt x="35" y="78"/>
                      <a:pt x="30" y="78"/>
                    </a:cubicBezTo>
                    <a:cubicBezTo>
                      <a:pt x="24" y="78"/>
                      <a:pt x="20" y="76"/>
                      <a:pt x="16" y="72"/>
                    </a:cubicBezTo>
                    <a:cubicBezTo>
                      <a:pt x="14" y="70"/>
                      <a:pt x="13" y="68"/>
                      <a:pt x="12" y="66"/>
                    </a:cubicBezTo>
                    <a:cubicBezTo>
                      <a:pt x="9" y="66"/>
                      <a:pt x="7" y="67"/>
                      <a:pt x="5" y="6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" y="77"/>
                      <a:pt x="3" y="80"/>
                      <a:pt x="6" y="82"/>
                    </a:cubicBezTo>
                    <a:cubicBezTo>
                      <a:pt x="19" y="96"/>
                      <a:pt x="41" y="96"/>
                      <a:pt x="54" y="82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88" y="48"/>
                      <a:pt x="88" y="26"/>
                      <a:pt x="75" y="1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6405" y="3910"/>
                <a:ext cx="208" cy="227"/>
              </a:xfrm>
              <a:custGeom>
                <a:avLst/>
                <a:gdLst>
                  <a:gd name="T0" fmla="*/ 76 w 88"/>
                  <a:gd name="T1" fmla="*/ 64 h 96"/>
                  <a:gd name="T2" fmla="*/ 62 w 88"/>
                  <a:gd name="T3" fmla="*/ 62 h 96"/>
                  <a:gd name="T4" fmla="*/ 51 w 88"/>
                  <a:gd name="T5" fmla="*/ 73 h 96"/>
                  <a:gd name="T6" fmla="*/ 37 w 88"/>
                  <a:gd name="T7" fmla="*/ 79 h 96"/>
                  <a:gd name="T8" fmla="*/ 23 w 88"/>
                  <a:gd name="T9" fmla="*/ 73 h 96"/>
                  <a:gd name="T10" fmla="*/ 18 w 88"/>
                  <a:gd name="T11" fmla="*/ 59 h 96"/>
                  <a:gd name="T12" fmla="*/ 23 w 88"/>
                  <a:gd name="T13" fmla="*/ 45 h 96"/>
                  <a:gd name="T14" fmla="*/ 44 w 88"/>
                  <a:gd name="T15" fmla="*/ 24 h 96"/>
                  <a:gd name="T16" fmla="*/ 58 w 88"/>
                  <a:gd name="T17" fmla="*/ 18 h 96"/>
                  <a:gd name="T18" fmla="*/ 72 w 88"/>
                  <a:gd name="T19" fmla="*/ 24 h 96"/>
                  <a:gd name="T20" fmla="*/ 76 w 88"/>
                  <a:gd name="T21" fmla="*/ 30 h 96"/>
                  <a:gd name="T22" fmla="*/ 83 w 88"/>
                  <a:gd name="T23" fmla="*/ 27 h 96"/>
                  <a:gd name="T24" fmla="*/ 88 w 88"/>
                  <a:gd name="T25" fmla="*/ 22 h 96"/>
                  <a:gd name="T26" fmla="*/ 82 w 88"/>
                  <a:gd name="T27" fmla="*/ 14 h 96"/>
                  <a:gd name="T28" fmla="*/ 34 w 88"/>
                  <a:gd name="T29" fmla="*/ 14 h 96"/>
                  <a:gd name="T30" fmla="*/ 13 w 88"/>
                  <a:gd name="T31" fmla="*/ 35 h 96"/>
                  <a:gd name="T32" fmla="*/ 13 w 88"/>
                  <a:gd name="T33" fmla="*/ 83 h 96"/>
                  <a:gd name="T34" fmla="*/ 61 w 88"/>
                  <a:gd name="T35" fmla="*/ 83 h 96"/>
                  <a:gd name="T36" fmla="*/ 80 w 88"/>
                  <a:gd name="T37" fmla="*/ 64 h 96"/>
                  <a:gd name="T38" fmla="*/ 76 w 88"/>
                  <a:gd name="T39" fmla="*/ 6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" h="96">
                    <a:moveTo>
                      <a:pt x="76" y="64"/>
                    </a:moveTo>
                    <a:cubicBezTo>
                      <a:pt x="71" y="64"/>
                      <a:pt x="66" y="63"/>
                      <a:pt x="62" y="6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47" y="76"/>
                      <a:pt x="42" y="79"/>
                      <a:pt x="37" y="79"/>
                    </a:cubicBezTo>
                    <a:cubicBezTo>
                      <a:pt x="32" y="79"/>
                      <a:pt x="27" y="76"/>
                      <a:pt x="23" y="73"/>
                    </a:cubicBezTo>
                    <a:cubicBezTo>
                      <a:pt x="20" y="69"/>
                      <a:pt x="18" y="64"/>
                      <a:pt x="18" y="59"/>
                    </a:cubicBezTo>
                    <a:cubicBezTo>
                      <a:pt x="18" y="54"/>
                      <a:pt x="20" y="49"/>
                      <a:pt x="23" y="4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8" y="20"/>
                      <a:pt x="53" y="18"/>
                      <a:pt x="58" y="18"/>
                    </a:cubicBezTo>
                    <a:cubicBezTo>
                      <a:pt x="63" y="18"/>
                      <a:pt x="68" y="20"/>
                      <a:pt x="72" y="24"/>
                    </a:cubicBezTo>
                    <a:cubicBezTo>
                      <a:pt x="74" y="26"/>
                      <a:pt x="75" y="28"/>
                      <a:pt x="76" y="30"/>
                    </a:cubicBezTo>
                    <a:cubicBezTo>
                      <a:pt x="79" y="30"/>
                      <a:pt x="81" y="29"/>
                      <a:pt x="83" y="27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19"/>
                      <a:pt x="85" y="16"/>
                      <a:pt x="82" y="14"/>
                    </a:cubicBezTo>
                    <a:cubicBezTo>
                      <a:pt x="69" y="0"/>
                      <a:pt x="47" y="0"/>
                      <a:pt x="34" y="14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0" y="48"/>
                      <a:pt x="0" y="70"/>
                      <a:pt x="13" y="83"/>
                    </a:cubicBezTo>
                    <a:cubicBezTo>
                      <a:pt x="26" y="96"/>
                      <a:pt x="48" y="96"/>
                      <a:pt x="61" y="83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79" y="64"/>
                      <a:pt x="77" y="64"/>
                      <a:pt x="76" y="6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5823" y="3827"/>
                <a:ext cx="270" cy="303"/>
              </a:xfrm>
              <a:custGeom>
                <a:avLst/>
                <a:gdLst>
                  <a:gd name="T0" fmla="*/ 41 w 114"/>
                  <a:gd name="T1" fmla="*/ 101 h 128"/>
                  <a:gd name="T2" fmla="*/ 51 w 114"/>
                  <a:gd name="T3" fmla="*/ 98 h 128"/>
                  <a:gd name="T4" fmla="*/ 51 w 114"/>
                  <a:gd name="T5" fmla="*/ 98 h 128"/>
                  <a:gd name="T6" fmla="*/ 107 w 114"/>
                  <a:gd name="T7" fmla="*/ 41 h 128"/>
                  <a:gd name="T8" fmla="*/ 107 w 114"/>
                  <a:gd name="T9" fmla="*/ 41 h 128"/>
                  <a:gd name="T10" fmla="*/ 114 w 114"/>
                  <a:gd name="T11" fmla="*/ 25 h 128"/>
                  <a:gd name="T12" fmla="*/ 89 w 114"/>
                  <a:gd name="T13" fmla="*/ 0 h 128"/>
                  <a:gd name="T14" fmla="*/ 71 w 114"/>
                  <a:gd name="T15" fmla="*/ 8 h 128"/>
                  <a:gd name="T16" fmla="*/ 10 w 114"/>
                  <a:gd name="T17" fmla="*/ 69 h 128"/>
                  <a:gd name="T18" fmla="*/ 10 w 114"/>
                  <a:gd name="T19" fmla="*/ 69 h 128"/>
                  <a:gd name="T20" fmla="*/ 0 w 114"/>
                  <a:gd name="T21" fmla="*/ 94 h 128"/>
                  <a:gd name="T22" fmla="*/ 34 w 114"/>
                  <a:gd name="T23" fmla="*/ 128 h 128"/>
                  <a:gd name="T24" fmla="*/ 59 w 114"/>
                  <a:gd name="T25" fmla="*/ 117 h 128"/>
                  <a:gd name="T26" fmla="*/ 105 w 114"/>
                  <a:gd name="T27" fmla="*/ 71 h 128"/>
                  <a:gd name="T28" fmla="*/ 99 w 114"/>
                  <a:gd name="T29" fmla="*/ 64 h 128"/>
                  <a:gd name="T30" fmla="*/ 69 w 114"/>
                  <a:gd name="T31" fmla="*/ 94 h 128"/>
                  <a:gd name="T32" fmla="*/ 52 w 114"/>
                  <a:gd name="T33" fmla="*/ 111 h 128"/>
                  <a:gd name="T34" fmla="*/ 52 w 114"/>
                  <a:gd name="T35" fmla="*/ 111 h 128"/>
                  <a:gd name="T36" fmla="*/ 34 w 114"/>
                  <a:gd name="T37" fmla="*/ 118 h 128"/>
                  <a:gd name="T38" fmla="*/ 10 w 114"/>
                  <a:gd name="T39" fmla="*/ 94 h 128"/>
                  <a:gd name="T40" fmla="*/ 17 w 114"/>
                  <a:gd name="T41" fmla="*/ 76 h 128"/>
                  <a:gd name="T42" fmla="*/ 17 w 114"/>
                  <a:gd name="T43" fmla="*/ 76 h 128"/>
                  <a:gd name="T44" fmla="*/ 79 w 114"/>
                  <a:gd name="T45" fmla="*/ 14 h 128"/>
                  <a:gd name="T46" fmla="*/ 79 w 114"/>
                  <a:gd name="T47" fmla="*/ 14 h 128"/>
                  <a:gd name="T48" fmla="*/ 89 w 114"/>
                  <a:gd name="T49" fmla="*/ 10 h 128"/>
                  <a:gd name="T50" fmla="*/ 104 w 114"/>
                  <a:gd name="T51" fmla="*/ 25 h 128"/>
                  <a:gd name="T52" fmla="*/ 100 w 114"/>
                  <a:gd name="T53" fmla="*/ 34 h 128"/>
                  <a:gd name="T54" fmla="*/ 100 w 114"/>
                  <a:gd name="T55" fmla="*/ 34 h 128"/>
                  <a:gd name="T56" fmla="*/ 45 w 114"/>
                  <a:gd name="T57" fmla="*/ 90 h 128"/>
                  <a:gd name="T58" fmla="*/ 45 w 114"/>
                  <a:gd name="T59" fmla="*/ 90 h 128"/>
                  <a:gd name="T60" fmla="*/ 41 w 114"/>
                  <a:gd name="T61" fmla="*/ 92 h 128"/>
                  <a:gd name="T62" fmla="*/ 36 w 114"/>
                  <a:gd name="T63" fmla="*/ 87 h 128"/>
                  <a:gd name="T64" fmla="*/ 37 w 114"/>
                  <a:gd name="T65" fmla="*/ 84 h 128"/>
                  <a:gd name="T66" fmla="*/ 78 w 114"/>
                  <a:gd name="T67" fmla="*/ 43 h 128"/>
                  <a:gd name="T68" fmla="*/ 71 w 114"/>
                  <a:gd name="T69" fmla="*/ 36 h 128"/>
                  <a:gd name="T70" fmla="*/ 30 w 114"/>
                  <a:gd name="T71" fmla="*/ 77 h 128"/>
                  <a:gd name="T72" fmla="*/ 30 w 114"/>
                  <a:gd name="T73" fmla="*/ 77 h 128"/>
                  <a:gd name="T74" fmla="*/ 27 w 114"/>
                  <a:gd name="T75" fmla="*/ 87 h 128"/>
                  <a:gd name="T76" fmla="*/ 41 w 114"/>
                  <a:gd name="T77" fmla="*/ 10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4" h="128">
                    <a:moveTo>
                      <a:pt x="41" y="101"/>
                    </a:moveTo>
                    <a:cubicBezTo>
                      <a:pt x="45" y="101"/>
                      <a:pt x="48" y="100"/>
                      <a:pt x="51" y="98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11" y="37"/>
                      <a:pt x="114" y="31"/>
                      <a:pt x="114" y="25"/>
                    </a:cubicBezTo>
                    <a:cubicBezTo>
                      <a:pt x="114" y="11"/>
                      <a:pt x="103" y="0"/>
                      <a:pt x="89" y="0"/>
                    </a:cubicBezTo>
                    <a:cubicBezTo>
                      <a:pt x="82" y="0"/>
                      <a:pt x="76" y="3"/>
                      <a:pt x="71" y="8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4" y="76"/>
                      <a:pt x="0" y="84"/>
                      <a:pt x="0" y="94"/>
                    </a:cubicBezTo>
                    <a:cubicBezTo>
                      <a:pt x="0" y="113"/>
                      <a:pt x="15" y="128"/>
                      <a:pt x="34" y="128"/>
                    </a:cubicBezTo>
                    <a:cubicBezTo>
                      <a:pt x="44" y="128"/>
                      <a:pt x="53" y="124"/>
                      <a:pt x="59" y="117"/>
                    </a:cubicBezTo>
                    <a:cubicBezTo>
                      <a:pt x="105" y="71"/>
                      <a:pt x="105" y="71"/>
                      <a:pt x="105" y="71"/>
                    </a:cubicBezTo>
                    <a:cubicBezTo>
                      <a:pt x="99" y="64"/>
                      <a:pt x="99" y="64"/>
                      <a:pt x="99" y="6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52" y="111"/>
                      <a:pt x="52" y="111"/>
                    </a:cubicBezTo>
                    <a:cubicBezTo>
                      <a:pt x="52" y="111"/>
                      <a:pt x="52" y="111"/>
                      <a:pt x="52" y="111"/>
                    </a:cubicBezTo>
                    <a:cubicBezTo>
                      <a:pt x="47" y="115"/>
                      <a:pt x="41" y="118"/>
                      <a:pt x="34" y="118"/>
                    </a:cubicBezTo>
                    <a:cubicBezTo>
                      <a:pt x="21" y="118"/>
                      <a:pt x="10" y="107"/>
                      <a:pt x="10" y="94"/>
                    </a:cubicBezTo>
                    <a:cubicBezTo>
                      <a:pt x="10" y="87"/>
                      <a:pt x="13" y="81"/>
                      <a:pt x="17" y="76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82" y="12"/>
                      <a:pt x="85" y="10"/>
                      <a:pt x="89" y="10"/>
                    </a:cubicBezTo>
                    <a:cubicBezTo>
                      <a:pt x="98" y="10"/>
                      <a:pt x="104" y="16"/>
                      <a:pt x="104" y="25"/>
                    </a:cubicBezTo>
                    <a:cubicBezTo>
                      <a:pt x="104" y="28"/>
                      <a:pt x="103" y="32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4" y="91"/>
                      <a:pt x="42" y="92"/>
                      <a:pt x="41" y="92"/>
                    </a:cubicBezTo>
                    <a:cubicBezTo>
                      <a:pt x="39" y="92"/>
                      <a:pt x="36" y="89"/>
                      <a:pt x="36" y="87"/>
                    </a:cubicBezTo>
                    <a:cubicBezTo>
                      <a:pt x="36" y="86"/>
                      <a:pt x="37" y="85"/>
                      <a:pt x="37" y="8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1" y="36"/>
                      <a:pt x="71" y="36"/>
                      <a:pt x="71" y="36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28" y="80"/>
                      <a:pt x="27" y="83"/>
                      <a:pt x="27" y="87"/>
                    </a:cubicBezTo>
                    <a:cubicBezTo>
                      <a:pt x="27" y="95"/>
                      <a:pt x="33" y="101"/>
                      <a:pt x="41" y="10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5201" y="4042"/>
                <a:ext cx="99" cy="76"/>
              </a:xfrm>
              <a:custGeom>
                <a:avLst/>
                <a:gdLst>
                  <a:gd name="T0" fmla="*/ 76 w 99"/>
                  <a:gd name="T1" fmla="*/ 0 h 76"/>
                  <a:gd name="T2" fmla="*/ 0 w 99"/>
                  <a:gd name="T3" fmla="*/ 76 h 76"/>
                  <a:gd name="T4" fmla="*/ 50 w 99"/>
                  <a:gd name="T5" fmla="*/ 76 h 76"/>
                  <a:gd name="T6" fmla="*/ 99 w 99"/>
                  <a:gd name="T7" fmla="*/ 24 h 76"/>
                  <a:gd name="T8" fmla="*/ 76 w 9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76">
                    <a:moveTo>
                      <a:pt x="76" y="0"/>
                    </a:moveTo>
                    <a:lnTo>
                      <a:pt x="0" y="76"/>
                    </a:lnTo>
                    <a:lnTo>
                      <a:pt x="50" y="76"/>
                    </a:lnTo>
                    <a:lnTo>
                      <a:pt x="99" y="2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5251" y="3836"/>
                <a:ext cx="255" cy="256"/>
              </a:xfrm>
              <a:custGeom>
                <a:avLst/>
                <a:gdLst>
                  <a:gd name="T0" fmla="*/ 105 w 108"/>
                  <a:gd name="T1" fmla="*/ 41 h 108"/>
                  <a:gd name="T2" fmla="*/ 67 w 108"/>
                  <a:gd name="T3" fmla="*/ 3 h 108"/>
                  <a:gd name="T4" fmla="*/ 56 w 108"/>
                  <a:gd name="T5" fmla="*/ 3 h 108"/>
                  <a:gd name="T6" fmla="*/ 56 w 108"/>
                  <a:gd name="T7" fmla="*/ 13 h 108"/>
                  <a:gd name="T8" fmla="*/ 58 w 108"/>
                  <a:gd name="T9" fmla="*/ 15 h 108"/>
                  <a:gd name="T10" fmla="*/ 26 w 108"/>
                  <a:gd name="T11" fmla="*/ 47 h 108"/>
                  <a:gd name="T12" fmla="*/ 6 w 108"/>
                  <a:gd name="T13" fmla="*/ 47 h 108"/>
                  <a:gd name="T14" fmla="*/ 6 w 108"/>
                  <a:gd name="T15" fmla="*/ 68 h 108"/>
                  <a:gd name="T16" fmla="*/ 40 w 108"/>
                  <a:gd name="T17" fmla="*/ 103 h 108"/>
                  <a:gd name="T18" fmla="*/ 61 w 108"/>
                  <a:gd name="T19" fmla="*/ 103 h 108"/>
                  <a:gd name="T20" fmla="*/ 61 w 108"/>
                  <a:gd name="T21" fmla="*/ 82 h 108"/>
                  <a:gd name="T22" fmla="*/ 61 w 108"/>
                  <a:gd name="T23" fmla="*/ 82 h 108"/>
                  <a:gd name="T24" fmla="*/ 93 w 108"/>
                  <a:gd name="T25" fmla="*/ 50 h 108"/>
                  <a:gd name="T26" fmla="*/ 95 w 108"/>
                  <a:gd name="T27" fmla="*/ 52 h 108"/>
                  <a:gd name="T28" fmla="*/ 105 w 108"/>
                  <a:gd name="T29" fmla="*/ 52 h 108"/>
                  <a:gd name="T30" fmla="*/ 105 w 108"/>
                  <a:gd name="T31" fmla="*/ 4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108">
                    <a:moveTo>
                      <a:pt x="105" y="41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64" y="0"/>
                      <a:pt x="59" y="0"/>
                      <a:pt x="56" y="3"/>
                    </a:cubicBezTo>
                    <a:cubicBezTo>
                      <a:pt x="53" y="6"/>
                      <a:pt x="53" y="11"/>
                      <a:pt x="56" y="13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0" y="42"/>
                      <a:pt x="11" y="42"/>
                      <a:pt x="6" y="47"/>
                    </a:cubicBezTo>
                    <a:cubicBezTo>
                      <a:pt x="0" y="53"/>
                      <a:pt x="0" y="62"/>
                      <a:pt x="6" y="68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6" y="108"/>
                      <a:pt x="55" y="108"/>
                      <a:pt x="61" y="103"/>
                    </a:cubicBezTo>
                    <a:cubicBezTo>
                      <a:pt x="67" y="97"/>
                      <a:pt x="67" y="88"/>
                      <a:pt x="61" y="82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7" y="55"/>
                      <a:pt x="102" y="55"/>
                      <a:pt x="105" y="52"/>
                    </a:cubicBezTo>
                    <a:cubicBezTo>
                      <a:pt x="108" y="49"/>
                      <a:pt x="108" y="44"/>
                      <a:pt x="105" y="4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4596" y="3827"/>
                <a:ext cx="302" cy="303"/>
              </a:xfrm>
              <a:custGeom>
                <a:avLst/>
                <a:gdLst>
                  <a:gd name="T0" fmla="*/ 103 w 128"/>
                  <a:gd name="T1" fmla="*/ 79 h 128"/>
                  <a:gd name="T2" fmla="*/ 86 w 128"/>
                  <a:gd name="T3" fmla="*/ 87 h 128"/>
                  <a:gd name="T4" fmla="*/ 49 w 128"/>
                  <a:gd name="T5" fmla="*/ 68 h 128"/>
                  <a:gd name="T6" fmla="*/ 49 w 128"/>
                  <a:gd name="T7" fmla="*/ 64 h 128"/>
                  <a:gd name="T8" fmla="*/ 49 w 128"/>
                  <a:gd name="T9" fmla="*/ 60 h 128"/>
                  <a:gd name="T10" fmla="*/ 86 w 128"/>
                  <a:gd name="T11" fmla="*/ 42 h 128"/>
                  <a:gd name="T12" fmla="*/ 103 w 128"/>
                  <a:gd name="T13" fmla="*/ 49 h 128"/>
                  <a:gd name="T14" fmla="*/ 128 w 128"/>
                  <a:gd name="T15" fmla="*/ 25 h 128"/>
                  <a:gd name="T16" fmla="*/ 103 w 128"/>
                  <a:gd name="T17" fmla="*/ 0 h 128"/>
                  <a:gd name="T18" fmla="*/ 79 w 128"/>
                  <a:gd name="T19" fmla="*/ 25 h 128"/>
                  <a:gd name="T20" fmla="*/ 79 w 128"/>
                  <a:gd name="T21" fmla="*/ 29 h 128"/>
                  <a:gd name="T22" fmla="*/ 42 w 128"/>
                  <a:gd name="T23" fmla="*/ 47 h 128"/>
                  <a:gd name="T24" fmla="*/ 25 w 128"/>
                  <a:gd name="T25" fmla="*/ 39 h 128"/>
                  <a:gd name="T26" fmla="*/ 0 w 128"/>
                  <a:gd name="T27" fmla="*/ 64 h 128"/>
                  <a:gd name="T28" fmla="*/ 25 w 128"/>
                  <a:gd name="T29" fmla="*/ 89 h 128"/>
                  <a:gd name="T30" fmla="*/ 42 w 128"/>
                  <a:gd name="T31" fmla="*/ 81 h 128"/>
                  <a:gd name="T32" fmla="*/ 79 w 128"/>
                  <a:gd name="T33" fmla="*/ 99 h 128"/>
                  <a:gd name="T34" fmla="*/ 79 w 128"/>
                  <a:gd name="T35" fmla="*/ 103 h 128"/>
                  <a:gd name="T36" fmla="*/ 103 w 128"/>
                  <a:gd name="T37" fmla="*/ 128 h 128"/>
                  <a:gd name="T38" fmla="*/ 128 w 128"/>
                  <a:gd name="T39" fmla="*/ 103 h 128"/>
                  <a:gd name="T40" fmla="*/ 103 w 128"/>
                  <a:gd name="T41" fmla="*/ 7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8">
                    <a:moveTo>
                      <a:pt x="103" y="79"/>
                    </a:moveTo>
                    <a:cubicBezTo>
                      <a:pt x="97" y="79"/>
                      <a:pt x="90" y="82"/>
                      <a:pt x="86" y="87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9" y="67"/>
                      <a:pt x="49" y="65"/>
                      <a:pt x="49" y="64"/>
                    </a:cubicBezTo>
                    <a:cubicBezTo>
                      <a:pt x="49" y="63"/>
                      <a:pt x="49" y="61"/>
                      <a:pt x="49" y="60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90" y="46"/>
                      <a:pt x="97" y="49"/>
                      <a:pt x="103" y="49"/>
                    </a:cubicBezTo>
                    <a:cubicBezTo>
                      <a:pt x="117" y="49"/>
                      <a:pt x="128" y="38"/>
                      <a:pt x="128" y="25"/>
                    </a:cubicBezTo>
                    <a:cubicBezTo>
                      <a:pt x="128" y="11"/>
                      <a:pt x="117" y="0"/>
                      <a:pt x="103" y="0"/>
                    </a:cubicBezTo>
                    <a:cubicBezTo>
                      <a:pt x="90" y="0"/>
                      <a:pt x="79" y="11"/>
                      <a:pt x="79" y="25"/>
                    </a:cubicBezTo>
                    <a:cubicBezTo>
                      <a:pt x="79" y="26"/>
                      <a:pt x="79" y="27"/>
                      <a:pt x="79" y="29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38" y="42"/>
                      <a:pt x="31" y="39"/>
                      <a:pt x="25" y="39"/>
                    </a:cubicBezTo>
                    <a:cubicBezTo>
                      <a:pt x="11" y="39"/>
                      <a:pt x="0" y="50"/>
                      <a:pt x="0" y="64"/>
                    </a:cubicBezTo>
                    <a:cubicBezTo>
                      <a:pt x="0" y="78"/>
                      <a:pt x="11" y="89"/>
                      <a:pt x="25" y="89"/>
                    </a:cubicBezTo>
                    <a:cubicBezTo>
                      <a:pt x="31" y="89"/>
                      <a:pt x="38" y="86"/>
                      <a:pt x="42" y="81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01"/>
                      <a:pt x="79" y="102"/>
                      <a:pt x="79" y="103"/>
                    </a:cubicBezTo>
                    <a:cubicBezTo>
                      <a:pt x="79" y="117"/>
                      <a:pt x="90" y="128"/>
                      <a:pt x="103" y="128"/>
                    </a:cubicBezTo>
                    <a:cubicBezTo>
                      <a:pt x="117" y="128"/>
                      <a:pt x="128" y="117"/>
                      <a:pt x="128" y="103"/>
                    </a:cubicBezTo>
                    <a:cubicBezTo>
                      <a:pt x="128" y="90"/>
                      <a:pt x="117" y="79"/>
                      <a:pt x="103" y="7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3990" y="3841"/>
                <a:ext cx="303" cy="275"/>
              </a:xfrm>
              <a:custGeom>
                <a:avLst/>
                <a:gdLst>
                  <a:gd name="T0" fmla="*/ 279 w 303"/>
                  <a:gd name="T1" fmla="*/ 206 h 275"/>
                  <a:gd name="T2" fmla="*/ 279 w 303"/>
                  <a:gd name="T3" fmla="*/ 126 h 275"/>
                  <a:gd name="T4" fmla="*/ 163 w 303"/>
                  <a:gd name="T5" fmla="*/ 126 h 275"/>
                  <a:gd name="T6" fmla="*/ 163 w 303"/>
                  <a:gd name="T7" fmla="*/ 69 h 275"/>
                  <a:gd name="T8" fmla="*/ 187 w 303"/>
                  <a:gd name="T9" fmla="*/ 69 h 275"/>
                  <a:gd name="T10" fmla="*/ 187 w 303"/>
                  <a:gd name="T11" fmla="*/ 0 h 275"/>
                  <a:gd name="T12" fmla="*/ 116 w 303"/>
                  <a:gd name="T13" fmla="*/ 0 h 275"/>
                  <a:gd name="T14" fmla="*/ 116 w 303"/>
                  <a:gd name="T15" fmla="*/ 69 h 275"/>
                  <a:gd name="T16" fmla="*/ 140 w 303"/>
                  <a:gd name="T17" fmla="*/ 69 h 275"/>
                  <a:gd name="T18" fmla="*/ 140 w 303"/>
                  <a:gd name="T19" fmla="*/ 126 h 275"/>
                  <a:gd name="T20" fmla="*/ 24 w 303"/>
                  <a:gd name="T21" fmla="*/ 126 h 275"/>
                  <a:gd name="T22" fmla="*/ 24 w 303"/>
                  <a:gd name="T23" fmla="*/ 206 h 275"/>
                  <a:gd name="T24" fmla="*/ 0 w 303"/>
                  <a:gd name="T25" fmla="*/ 206 h 275"/>
                  <a:gd name="T26" fmla="*/ 0 w 303"/>
                  <a:gd name="T27" fmla="*/ 275 h 275"/>
                  <a:gd name="T28" fmla="*/ 69 w 303"/>
                  <a:gd name="T29" fmla="*/ 275 h 275"/>
                  <a:gd name="T30" fmla="*/ 69 w 303"/>
                  <a:gd name="T31" fmla="*/ 206 h 275"/>
                  <a:gd name="T32" fmla="*/ 47 w 303"/>
                  <a:gd name="T33" fmla="*/ 206 h 275"/>
                  <a:gd name="T34" fmla="*/ 47 w 303"/>
                  <a:gd name="T35" fmla="*/ 149 h 275"/>
                  <a:gd name="T36" fmla="*/ 140 w 303"/>
                  <a:gd name="T37" fmla="*/ 149 h 275"/>
                  <a:gd name="T38" fmla="*/ 140 w 303"/>
                  <a:gd name="T39" fmla="*/ 206 h 275"/>
                  <a:gd name="T40" fmla="*/ 116 w 303"/>
                  <a:gd name="T41" fmla="*/ 206 h 275"/>
                  <a:gd name="T42" fmla="*/ 116 w 303"/>
                  <a:gd name="T43" fmla="*/ 275 h 275"/>
                  <a:gd name="T44" fmla="*/ 187 w 303"/>
                  <a:gd name="T45" fmla="*/ 275 h 275"/>
                  <a:gd name="T46" fmla="*/ 187 w 303"/>
                  <a:gd name="T47" fmla="*/ 206 h 275"/>
                  <a:gd name="T48" fmla="*/ 163 w 303"/>
                  <a:gd name="T49" fmla="*/ 206 h 275"/>
                  <a:gd name="T50" fmla="*/ 163 w 303"/>
                  <a:gd name="T51" fmla="*/ 149 h 275"/>
                  <a:gd name="T52" fmla="*/ 256 w 303"/>
                  <a:gd name="T53" fmla="*/ 149 h 275"/>
                  <a:gd name="T54" fmla="*/ 256 w 303"/>
                  <a:gd name="T55" fmla="*/ 206 h 275"/>
                  <a:gd name="T56" fmla="*/ 234 w 303"/>
                  <a:gd name="T57" fmla="*/ 206 h 275"/>
                  <a:gd name="T58" fmla="*/ 234 w 303"/>
                  <a:gd name="T59" fmla="*/ 275 h 275"/>
                  <a:gd name="T60" fmla="*/ 303 w 303"/>
                  <a:gd name="T61" fmla="*/ 275 h 275"/>
                  <a:gd name="T62" fmla="*/ 303 w 303"/>
                  <a:gd name="T63" fmla="*/ 206 h 275"/>
                  <a:gd name="T64" fmla="*/ 279 w 303"/>
                  <a:gd name="T65" fmla="*/ 206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3" h="275">
                    <a:moveTo>
                      <a:pt x="279" y="206"/>
                    </a:moveTo>
                    <a:lnTo>
                      <a:pt x="279" y="126"/>
                    </a:lnTo>
                    <a:lnTo>
                      <a:pt x="163" y="126"/>
                    </a:lnTo>
                    <a:lnTo>
                      <a:pt x="163" y="69"/>
                    </a:lnTo>
                    <a:lnTo>
                      <a:pt x="187" y="69"/>
                    </a:lnTo>
                    <a:lnTo>
                      <a:pt x="187" y="0"/>
                    </a:lnTo>
                    <a:lnTo>
                      <a:pt x="116" y="0"/>
                    </a:lnTo>
                    <a:lnTo>
                      <a:pt x="116" y="69"/>
                    </a:lnTo>
                    <a:lnTo>
                      <a:pt x="140" y="69"/>
                    </a:lnTo>
                    <a:lnTo>
                      <a:pt x="140" y="126"/>
                    </a:lnTo>
                    <a:lnTo>
                      <a:pt x="24" y="126"/>
                    </a:lnTo>
                    <a:lnTo>
                      <a:pt x="24" y="206"/>
                    </a:lnTo>
                    <a:lnTo>
                      <a:pt x="0" y="206"/>
                    </a:lnTo>
                    <a:lnTo>
                      <a:pt x="0" y="275"/>
                    </a:lnTo>
                    <a:lnTo>
                      <a:pt x="69" y="275"/>
                    </a:lnTo>
                    <a:lnTo>
                      <a:pt x="69" y="206"/>
                    </a:lnTo>
                    <a:lnTo>
                      <a:pt x="47" y="206"/>
                    </a:lnTo>
                    <a:lnTo>
                      <a:pt x="47" y="149"/>
                    </a:lnTo>
                    <a:lnTo>
                      <a:pt x="140" y="149"/>
                    </a:lnTo>
                    <a:lnTo>
                      <a:pt x="140" y="206"/>
                    </a:lnTo>
                    <a:lnTo>
                      <a:pt x="116" y="206"/>
                    </a:lnTo>
                    <a:lnTo>
                      <a:pt x="116" y="275"/>
                    </a:lnTo>
                    <a:lnTo>
                      <a:pt x="187" y="275"/>
                    </a:lnTo>
                    <a:lnTo>
                      <a:pt x="187" y="206"/>
                    </a:lnTo>
                    <a:lnTo>
                      <a:pt x="163" y="206"/>
                    </a:lnTo>
                    <a:lnTo>
                      <a:pt x="163" y="149"/>
                    </a:lnTo>
                    <a:lnTo>
                      <a:pt x="256" y="149"/>
                    </a:lnTo>
                    <a:lnTo>
                      <a:pt x="256" y="206"/>
                    </a:lnTo>
                    <a:lnTo>
                      <a:pt x="234" y="206"/>
                    </a:lnTo>
                    <a:lnTo>
                      <a:pt x="234" y="275"/>
                    </a:lnTo>
                    <a:lnTo>
                      <a:pt x="303" y="275"/>
                    </a:lnTo>
                    <a:lnTo>
                      <a:pt x="303" y="206"/>
                    </a:lnTo>
                    <a:lnTo>
                      <a:pt x="279" y="206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3456" y="3827"/>
                <a:ext cx="231" cy="303"/>
              </a:xfrm>
              <a:custGeom>
                <a:avLst/>
                <a:gdLst>
                  <a:gd name="T0" fmla="*/ 0 w 231"/>
                  <a:gd name="T1" fmla="*/ 0 h 303"/>
                  <a:gd name="T2" fmla="*/ 0 w 231"/>
                  <a:gd name="T3" fmla="*/ 99 h 303"/>
                  <a:gd name="T4" fmla="*/ 33 w 231"/>
                  <a:gd name="T5" fmla="*/ 99 h 303"/>
                  <a:gd name="T6" fmla="*/ 33 w 231"/>
                  <a:gd name="T7" fmla="*/ 35 h 303"/>
                  <a:gd name="T8" fmla="*/ 196 w 231"/>
                  <a:gd name="T9" fmla="*/ 35 h 303"/>
                  <a:gd name="T10" fmla="*/ 196 w 231"/>
                  <a:gd name="T11" fmla="*/ 270 h 303"/>
                  <a:gd name="T12" fmla="*/ 33 w 231"/>
                  <a:gd name="T13" fmla="*/ 270 h 303"/>
                  <a:gd name="T14" fmla="*/ 33 w 231"/>
                  <a:gd name="T15" fmla="*/ 203 h 303"/>
                  <a:gd name="T16" fmla="*/ 0 w 231"/>
                  <a:gd name="T17" fmla="*/ 203 h 303"/>
                  <a:gd name="T18" fmla="*/ 0 w 231"/>
                  <a:gd name="T19" fmla="*/ 303 h 303"/>
                  <a:gd name="T20" fmla="*/ 231 w 231"/>
                  <a:gd name="T21" fmla="*/ 303 h 303"/>
                  <a:gd name="T22" fmla="*/ 231 w 231"/>
                  <a:gd name="T23" fmla="*/ 0 h 303"/>
                  <a:gd name="T24" fmla="*/ 0 w 231"/>
                  <a:gd name="T25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303">
                    <a:moveTo>
                      <a:pt x="0" y="0"/>
                    </a:moveTo>
                    <a:lnTo>
                      <a:pt x="0" y="99"/>
                    </a:lnTo>
                    <a:lnTo>
                      <a:pt x="33" y="99"/>
                    </a:lnTo>
                    <a:lnTo>
                      <a:pt x="33" y="35"/>
                    </a:lnTo>
                    <a:lnTo>
                      <a:pt x="196" y="35"/>
                    </a:lnTo>
                    <a:lnTo>
                      <a:pt x="196" y="270"/>
                    </a:lnTo>
                    <a:lnTo>
                      <a:pt x="33" y="270"/>
                    </a:lnTo>
                    <a:lnTo>
                      <a:pt x="33" y="203"/>
                    </a:lnTo>
                    <a:lnTo>
                      <a:pt x="0" y="203"/>
                    </a:lnTo>
                    <a:lnTo>
                      <a:pt x="0" y="303"/>
                    </a:lnTo>
                    <a:lnTo>
                      <a:pt x="231" y="303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3385" y="3938"/>
                <a:ext cx="198" cy="81"/>
              </a:xfrm>
              <a:custGeom>
                <a:avLst/>
                <a:gdLst>
                  <a:gd name="T0" fmla="*/ 198 w 198"/>
                  <a:gd name="T1" fmla="*/ 40 h 81"/>
                  <a:gd name="T2" fmla="*/ 151 w 198"/>
                  <a:gd name="T3" fmla="*/ 0 h 81"/>
                  <a:gd name="T4" fmla="*/ 151 w 198"/>
                  <a:gd name="T5" fmla="*/ 24 h 81"/>
                  <a:gd name="T6" fmla="*/ 0 w 198"/>
                  <a:gd name="T7" fmla="*/ 24 h 81"/>
                  <a:gd name="T8" fmla="*/ 0 w 198"/>
                  <a:gd name="T9" fmla="*/ 57 h 81"/>
                  <a:gd name="T10" fmla="*/ 151 w 198"/>
                  <a:gd name="T11" fmla="*/ 57 h 81"/>
                  <a:gd name="T12" fmla="*/ 151 w 198"/>
                  <a:gd name="T13" fmla="*/ 81 h 81"/>
                  <a:gd name="T14" fmla="*/ 198 w 198"/>
                  <a:gd name="T15" fmla="*/ 4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" h="81">
                    <a:moveTo>
                      <a:pt x="198" y="40"/>
                    </a:moveTo>
                    <a:lnTo>
                      <a:pt x="151" y="0"/>
                    </a:lnTo>
                    <a:lnTo>
                      <a:pt x="151" y="24"/>
                    </a:lnTo>
                    <a:lnTo>
                      <a:pt x="0" y="24"/>
                    </a:lnTo>
                    <a:lnTo>
                      <a:pt x="0" y="57"/>
                    </a:lnTo>
                    <a:lnTo>
                      <a:pt x="151" y="57"/>
                    </a:lnTo>
                    <a:lnTo>
                      <a:pt x="151" y="81"/>
                    </a:lnTo>
                    <a:lnTo>
                      <a:pt x="198" y="4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2855" y="3936"/>
                <a:ext cx="92" cy="2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2779" y="3827"/>
                <a:ext cx="303" cy="303"/>
              </a:xfrm>
              <a:custGeom>
                <a:avLst/>
                <a:gdLst>
                  <a:gd name="T0" fmla="*/ 94 w 128"/>
                  <a:gd name="T1" fmla="*/ 79 h 128"/>
                  <a:gd name="T2" fmla="*/ 102 w 128"/>
                  <a:gd name="T3" fmla="*/ 51 h 128"/>
                  <a:gd name="T4" fmla="*/ 51 w 128"/>
                  <a:gd name="T5" fmla="*/ 0 h 128"/>
                  <a:gd name="T6" fmla="*/ 0 w 128"/>
                  <a:gd name="T7" fmla="*/ 51 h 128"/>
                  <a:gd name="T8" fmla="*/ 51 w 128"/>
                  <a:gd name="T9" fmla="*/ 102 h 128"/>
                  <a:gd name="T10" fmla="*/ 79 w 128"/>
                  <a:gd name="T11" fmla="*/ 94 h 128"/>
                  <a:gd name="T12" fmla="*/ 114 w 128"/>
                  <a:gd name="T13" fmla="*/ 128 h 128"/>
                  <a:gd name="T14" fmla="*/ 128 w 128"/>
                  <a:gd name="T15" fmla="*/ 114 h 128"/>
                  <a:gd name="T16" fmla="*/ 94 w 128"/>
                  <a:gd name="T17" fmla="*/ 79 h 128"/>
                  <a:gd name="T18" fmla="*/ 51 w 128"/>
                  <a:gd name="T19" fmla="*/ 88 h 128"/>
                  <a:gd name="T20" fmla="*/ 15 w 128"/>
                  <a:gd name="T21" fmla="*/ 51 h 128"/>
                  <a:gd name="T22" fmla="*/ 51 w 128"/>
                  <a:gd name="T23" fmla="*/ 15 h 128"/>
                  <a:gd name="T24" fmla="*/ 88 w 128"/>
                  <a:gd name="T25" fmla="*/ 51 h 128"/>
                  <a:gd name="T26" fmla="*/ 51 w 128"/>
                  <a:gd name="T27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28">
                    <a:moveTo>
                      <a:pt x="94" y="79"/>
                    </a:moveTo>
                    <a:cubicBezTo>
                      <a:pt x="99" y="71"/>
                      <a:pt x="102" y="62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62" y="102"/>
                      <a:pt x="71" y="99"/>
                      <a:pt x="79" y="94"/>
                    </a:cubicBezTo>
                    <a:cubicBezTo>
                      <a:pt x="114" y="128"/>
                      <a:pt x="114" y="128"/>
                      <a:pt x="114" y="128"/>
                    </a:cubicBezTo>
                    <a:cubicBezTo>
                      <a:pt x="128" y="114"/>
                      <a:pt x="128" y="114"/>
                      <a:pt x="128" y="114"/>
                    </a:cubicBezTo>
                    <a:lnTo>
                      <a:pt x="94" y="79"/>
                    </a:lnTo>
                    <a:close/>
                    <a:moveTo>
                      <a:pt x="51" y="88"/>
                    </a:moveTo>
                    <a:cubicBezTo>
                      <a:pt x="31" y="88"/>
                      <a:pt x="15" y="71"/>
                      <a:pt x="15" y="51"/>
                    </a:cubicBezTo>
                    <a:cubicBezTo>
                      <a:pt x="15" y="31"/>
                      <a:pt x="31" y="15"/>
                      <a:pt x="51" y="15"/>
                    </a:cubicBezTo>
                    <a:cubicBezTo>
                      <a:pt x="71" y="15"/>
                      <a:pt x="88" y="31"/>
                      <a:pt x="88" y="51"/>
                    </a:cubicBezTo>
                    <a:cubicBezTo>
                      <a:pt x="88" y="71"/>
                      <a:pt x="71" y="88"/>
                      <a:pt x="51" y="8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"/>
              <p:cNvSpPr>
                <a:spLocks/>
              </p:cNvSpPr>
              <p:nvPr/>
            </p:nvSpPr>
            <p:spPr bwMode="auto">
              <a:xfrm>
                <a:off x="2250" y="3903"/>
                <a:ext cx="92" cy="92"/>
              </a:xfrm>
              <a:custGeom>
                <a:avLst/>
                <a:gdLst>
                  <a:gd name="T0" fmla="*/ 56 w 92"/>
                  <a:gd name="T1" fmla="*/ 0 h 92"/>
                  <a:gd name="T2" fmla="*/ 33 w 92"/>
                  <a:gd name="T3" fmla="*/ 0 h 92"/>
                  <a:gd name="T4" fmla="*/ 33 w 92"/>
                  <a:gd name="T5" fmla="*/ 33 h 92"/>
                  <a:gd name="T6" fmla="*/ 0 w 92"/>
                  <a:gd name="T7" fmla="*/ 33 h 92"/>
                  <a:gd name="T8" fmla="*/ 0 w 92"/>
                  <a:gd name="T9" fmla="*/ 56 h 92"/>
                  <a:gd name="T10" fmla="*/ 33 w 92"/>
                  <a:gd name="T11" fmla="*/ 56 h 92"/>
                  <a:gd name="T12" fmla="*/ 33 w 92"/>
                  <a:gd name="T13" fmla="*/ 92 h 92"/>
                  <a:gd name="T14" fmla="*/ 56 w 92"/>
                  <a:gd name="T15" fmla="*/ 92 h 92"/>
                  <a:gd name="T16" fmla="*/ 56 w 92"/>
                  <a:gd name="T17" fmla="*/ 56 h 92"/>
                  <a:gd name="T18" fmla="*/ 92 w 92"/>
                  <a:gd name="T19" fmla="*/ 56 h 92"/>
                  <a:gd name="T20" fmla="*/ 92 w 92"/>
                  <a:gd name="T21" fmla="*/ 33 h 92"/>
                  <a:gd name="T22" fmla="*/ 56 w 92"/>
                  <a:gd name="T23" fmla="*/ 33 h 92"/>
                  <a:gd name="T24" fmla="*/ 56 w 92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92">
                    <a:moveTo>
                      <a:pt x="56" y="0"/>
                    </a:moveTo>
                    <a:lnTo>
                      <a:pt x="33" y="0"/>
                    </a:lnTo>
                    <a:lnTo>
                      <a:pt x="33" y="33"/>
                    </a:lnTo>
                    <a:lnTo>
                      <a:pt x="0" y="33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33" y="92"/>
                    </a:lnTo>
                    <a:lnTo>
                      <a:pt x="56" y="92"/>
                    </a:lnTo>
                    <a:lnTo>
                      <a:pt x="56" y="56"/>
                    </a:lnTo>
                    <a:lnTo>
                      <a:pt x="92" y="56"/>
                    </a:lnTo>
                    <a:lnTo>
                      <a:pt x="92" y="33"/>
                    </a:lnTo>
                    <a:lnTo>
                      <a:pt x="56" y="33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0"/>
              <p:cNvSpPr>
                <a:spLocks noEditPoints="1"/>
              </p:cNvSpPr>
              <p:nvPr/>
            </p:nvSpPr>
            <p:spPr bwMode="auto">
              <a:xfrm>
                <a:off x="2174" y="3827"/>
                <a:ext cx="303" cy="303"/>
              </a:xfrm>
              <a:custGeom>
                <a:avLst/>
                <a:gdLst>
                  <a:gd name="T0" fmla="*/ 94 w 128"/>
                  <a:gd name="T1" fmla="*/ 79 h 128"/>
                  <a:gd name="T2" fmla="*/ 102 w 128"/>
                  <a:gd name="T3" fmla="*/ 51 h 128"/>
                  <a:gd name="T4" fmla="*/ 51 w 128"/>
                  <a:gd name="T5" fmla="*/ 0 h 128"/>
                  <a:gd name="T6" fmla="*/ 0 w 128"/>
                  <a:gd name="T7" fmla="*/ 51 h 128"/>
                  <a:gd name="T8" fmla="*/ 51 w 128"/>
                  <a:gd name="T9" fmla="*/ 102 h 128"/>
                  <a:gd name="T10" fmla="*/ 79 w 128"/>
                  <a:gd name="T11" fmla="*/ 94 h 128"/>
                  <a:gd name="T12" fmla="*/ 114 w 128"/>
                  <a:gd name="T13" fmla="*/ 128 h 128"/>
                  <a:gd name="T14" fmla="*/ 128 w 128"/>
                  <a:gd name="T15" fmla="*/ 114 h 128"/>
                  <a:gd name="T16" fmla="*/ 94 w 128"/>
                  <a:gd name="T17" fmla="*/ 79 h 128"/>
                  <a:gd name="T18" fmla="*/ 51 w 128"/>
                  <a:gd name="T19" fmla="*/ 88 h 128"/>
                  <a:gd name="T20" fmla="*/ 15 w 128"/>
                  <a:gd name="T21" fmla="*/ 51 h 128"/>
                  <a:gd name="T22" fmla="*/ 51 w 128"/>
                  <a:gd name="T23" fmla="*/ 15 h 128"/>
                  <a:gd name="T24" fmla="*/ 88 w 128"/>
                  <a:gd name="T25" fmla="*/ 51 h 128"/>
                  <a:gd name="T26" fmla="*/ 51 w 128"/>
                  <a:gd name="T27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28">
                    <a:moveTo>
                      <a:pt x="94" y="79"/>
                    </a:moveTo>
                    <a:cubicBezTo>
                      <a:pt x="99" y="71"/>
                      <a:pt x="102" y="62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62" y="102"/>
                      <a:pt x="71" y="99"/>
                      <a:pt x="79" y="94"/>
                    </a:cubicBezTo>
                    <a:cubicBezTo>
                      <a:pt x="114" y="128"/>
                      <a:pt x="114" y="128"/>
                      <a:pt x="114" y="128"/>
                    </a:cubicBezTo>
                    <a:cubicBezTo>
                      <a:pt x="128" y="114"/>
                      <a:pt x="128" y="114"/>
                      <a:pt x="128" y="114"/>
                    </a:cubicBezTo>
                    <a:lnTo>
                      <a:pt x="94" y="79"/>
                    </a:lnTo>
                    <a:close/>
                    <a:moveTo>
                      <a:pt x="51" y="88"/>
                    </a:moveTo>
                    <a:cubicBezTo>
                      <a:pt x="31" y="88"/>
                      <a:pt x="15" y="71"/>
                      <a:pt x="15" y="51"/>
                    </a:cubicBezTo>
                    <a:cubicBezTo>
                      <a:pt x="15" y="31"/>
                      <a:pt x="31" y="15"/>
                      <a:pt x="51" y="15"/>
                    </a:cubicBezTo>
                    <a:cubicBezTo>
                      <a:pt x="71" y="15"/>
                      <a:pt x="88" y="31"/>
                      <a:pt x="88" y="51"/>
                    </a:cubicBezTo>
                    <a:cubicBezTo>
                      <a:pt x="88" y="71"/>
                      <a:pt x="71" y="88"/>
                      <a:pt x="51" y="8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1"/>
              <p:cNvSpPr>
                <a:spLocks noEditPoints="1"/>
              </p:cNvSpPr>
              <p:nvPr/>
            </p:nvSpPr>
            <p:spPr bwMode="auto">
              <a:xfrm>
                <a:off x="1568" y="3827"/>
                <a:ext cx="303" cy="303"/>
              </a:xfrm>
              <a:custGeom>
                <a:avLst/>
                <a:gdLst>
                  <a:gd name="T0" fmla="*/ 128 w 128"/>
                  <a:gd name="T1" fmla="*/ 114 h 128"/>
                  <a:gd name="T2" fmla="*/ 94 w 128"/>
                  <a:gd name="T3" fmla="*/ 79 h 128"/>
                  <a:gd name="T4" fmla="*/ 102 w 128"/>
                  <a:gd name="T5" fmla="*/ 51 h 128"/>
                  <a:gd name="T6" fmla="*/ 51 w 128"/>
                  <a:gd name="T7" fmla="*/ 0 h 128"/>
                  <a:gd name="T8" fmla="*/ 0 w 128"/>
                  <a:gd name="T9" fmla="*/ 51 h 128"/>
                  <a:gd name="T10" fmla="*/ 51 w 128"/>
                  <a:gd name="T11" fmla="*/ 102 h 128"/>
                  <a:gd name="T12" fmla="*/ 79 w 128"/>
                  <a:gd name="T13" fmla="*/ 94 h 128"/>
                  <a:gd name="T14" fmla="*/ 114 w 128"/>
                  <a:gd name="T15" fmla="*/ 128 h 128"/>
                  <a:gd name="T16" fmla="*/ 128 w 128"/>
                  <a:gd name="T17" fmla="*/ 114 h 128"/>
                  <a:gd name="T18" fmla="*/ 15 w 128"/>
                  <a:gd name="T19" fmla="*/ 51 h 128"/>
                  <a:gd name="T20" fmla="*/ 51 w 128"/>
                  <a:gd name="T21" fmla="*/ 15 h 128"/>
                  <a:gd name="T22" fmla="*/ 88 w 128"/>
                  <a:gd name="T23" fmla="*/ 51 h 128"/>
                  <a:gd name="T24" fmla="*/ 51 w 128"/>
                  <a:gd name="T25" fmla="*/ 88 h 128"/>
                  <a:gd name="T26" fmla="*/ 15 w 128"/>
                  <a:gd name="T27" fmla="*/ 5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28">
                    <a:moveTo>
                      <a:pt x="128" y="114"/>
                    </a:moveTo>
                    <a:cubicBezTo>
                      <a:pt x="94" y="79"/>
                      <a:pt x="94" y="79"/>
                      <a:pt x="94" y="79"/>
                    </a:cubicBezTo>
                    <a:cubicBezTo>
                      <a:pt x="99" y="71"/>
                      <a:pt x="102" y="62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62" y="102"/>
                      <a:pt x="71" y="99"/>
                      <a:pt x="79" y="94"/>
                    </a:cubicBezTo>
                    <a:cubicBezTo>
                      <a:pt x="114" y="128"/>
                      <a:pt x="114" y="128"/>
                      <a:pt x="114" y="128"/>
                    </a:cubicBezTo>
                    <a:lnTo>
                      <a:pt x="128" y="114"/>
                    </a:lnTo>
                    <a:close/>
                    <a:moveTo>
                      <a:pt x="15" y="51"/>
                    </a:moveTo>
                    <a:cubicBezTo>
                      <a:pt x="15" y="31"/>
                      <a:pt x="31" y="15"/>
                      <a:pt x="51" y="15"/>
                    </a:cubicBezTo>
                    <a:cubicBezTo>
                      <a:pt x="71" y="15"/>
                      <a:pt x="88" y="31"/>
                      <a:pt x="88" y="51"/>
                    </a:cubicBezTo>
                    <a:cubicBezTo>
                      <a:pt x="88" y="71"/>
                      <a:pt x="71" y="88"/>
                      <a:pt x="51" y="88"/>
                    </a:cubicBezTo>
                    <a:cubicBezTo>
                      <a:pt x="31" y="88"/>
                      <a:pt x="15" y="71"/>
                      <a:pt x="15" y="5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2"/>
              <p:cNvSpPr>
                <a:spLocks/>
              </p:cNvSpPr>
              <p:nvPr/>
            </p:nvSpPr>
            <p:spPr bwMode="auto">
              <a:xfrm>
                <a:off x="963" y="3827"/>
                <a:ext cx="303" cy="177"/>
              </a:xfrm>
              <a:custGeom>
                <a:avLst/>
                <a:gdLst>
                  <a:gd name="T0" fmla="*/ 255 w 303"/>
                  <a:gd name="T1" fmla="*/ 104 h 177"/>
                  <a:gd name="T2" fmla="*/ 255 w 303"/>
                  <a:gd name="T3" fmla="*/ 38 h 177"/>
                  <a:gd name="T4" fmla="*/ 222 w 303"/>
                  <a:gd name="T5" fmla="*/ 38 h 177"/>
                  <a:gd name="T6" fmla="*/ 222 w 303"/>
                  <a:gd name="T7" fmla="*/ 71 h 177"/>
                  <a:gd name="T8" fmla="*/ 156 w 303"/>
                  <a:gd name="T9" fmla="*/ 5 h 177"/>
                  <a:gd name="T10" fmla="*/ 151 w 303"/>
                  <a:gd name="T11" fmla="*/ 0 h 177"/>
                  <a:gd name="T12" fmla="*/ 147 w 303"/>
                  <a:gd name="T13" fmla="*/ 5 h 177"/>
                  <a:gd name="T14" fmla="*/ 0 w 303"/>
                  <a:gd name="T15" fmla="*/ 151 h 177"/>
                  <a:gd name="T16" fmla="*/ 26 w 303"/>
                  <a:gd name="T17" fmla="*/ 177 h 177"/>
                  <a:gd name="T18" fmla="*/ 151 w 303"/>
                  <a:gd name="T19" fmla="*/ 50 h 177"/>
                  <a:gd name="T20" fmla="*/ 277 w 303"/>
                  <a:gd name="T21" fmla="*/ 175 h 177"/>
                  <a:gd name="T22" fmla="*/ 303 w 303"/>
                  <a:gd name="T23" fmla="*/ 151 h 177"/>
                  <a:gd name="T24" fmla="*/ 255 w 303"/>
                  <a:gd name="T25" fmla="*/ 10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177">
                    <a:moveTo>
                      <a:pt x="255" y="104"/>
                    </a:moveTo>
                    <a:lnTo>
                      <a:pt x="255" y="38"/>
                    </a:lnTo>
                    <a:lnTo>
                      <a:pt x="222" y="38"/>
                    </a:lnTo>
                    <a:lnTo>
                      <a:pt x="222" y="71"/>
                    </a:lnTo>
                    <a:lnTo>
                      <a:pt x="156" y="5"/>
                    </a:lnTo>
                    <a:lnTo>
                      <a:pt x="151" y="0"/>
                    </a:lnTo>
                    <a:lnTo>
                      <a:pt x="147" y="5"/>
                    </a:lnTo>
                    <a:lnTo>
                      <a:pt x="0" y="151"/>
                    </a:lnTo>
                    <a:lnTo>
                      <a:pt x="26" y="177"/>
                    </a:lnTo>
                    <a:lnTo>
                      <a:pt x="151" y="50"/>
                    </a:lnTo>
                    <a:lnTo>
                      <a:pt x="277" y="175"/>
                    </a:lnTo>
                    <a:lnTo>
                      <a:pt x="303" y="151"/>
                    </a:lnTo>
                    <a:lnTo>
                      <a:pt x="255" y="10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3"/>
              <p:cNvSpPr>
                <a:spLocks/>
              </p:cNvSpPr>
              <p:nvPr/>
            </p:nvSpPr>
            <p:spPr bwMode="auto">
              <a:xfrm>
                <a:off x="1010" y="3910"/>
                <a:ext cx="208" cy="220"/>
              </a:xfrm>
              <a:custGeom>
                <a:avLst/>
                <a:gdLst>
                  <a:gd name="T0" fmla="*/ 104 w 208"/>
                  <a:gd name="T1" fmla="*/ 0 h 220"/>
                  <a:gd name="T2" fmla="*/ 104 w 208"/>
                  <a:gd name="T3" fmla="*/ 0 h 220"/>
                  <a:gd name="T4" fmla="*/ 0 w 208"/>
                  <a:gd name="T5" fmla="*/ 104 h 220"/>
                  <a:gd name="T6" fmla="*/ 0 w 208"/>
                  <a:gd name="T7" fmla="*/ 220 h 220"/>
                  <a:gd name="T8" fmla="*/ 69 w 208"/>
                  <a:gd name="T9" fmla="*/ 220 h 220"/>
                  <a:gd name="T10" fmla="*/ 69 w 208"/>
                  <a:gd name="T11" fmla="*/ 128 h 220"/>
                  <a:gd name="T12" fmla="*/ 140 w 208"/>
                  <a:gd name="T13" fmla="*/ 128 h 220"/>
                  <a:gd name="T14" fmla="*/ 140 w 208"/>
                  <a:gd name="T15" fmla="*/ 220 h 220"/>
                  <a:gd name="T16" fmla="*/ 208 w 208"/>
                  <a:gd name="T17" fmla="*/ 220 h 220"/>
                  <a:gd name="T18" fmla="*/ 208 w 208"/>
                  <a:gd name="T19" fmla="*/ 104 h 220"/>
                  <a:gd name="T20" fmla="*/ 104 w 208"/>
                  <a:gd name="T21" fmla="*/ 0 h 220"/>
                  <a:gd name="T22" fmla="*/ 104 w 208"/>
                  <a:gd name="T23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8" h="22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104"/>
                    </a:lnTo>
                    <a:lnTo>
                      <a:pt x="0" y="220"/>
                    </a:lnTo>
                    <a:lnTo>
                      <a:pt x="69" y="220"/>
                    </a:lnTo>
                    <a:lnTo>
                      <a:pt x="69" y="128"/>
                    </a:lnTo>
                    <a:lnTo>
                      <a:pt x="140" y="128"/>
                    </a:lnTo>
                    <a:lnTo>
                      <a:pt x="140" y="220"/>
                    </a:lnTo>
                    <a:lnTo>
                      <a:pt x="208" y="220"/>
                    </a:lnTo>
                    <a:lnTo>
                      <a:pt x="208" y="104"/>
                    </a:lnTo>
                    <a:lnTo>
                      <a:pt x="104" y="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4"/>
              <p:cNvSpPr>
                <a:spLocks/>
              </p:cNvSpPr>
              <p:nvPr/>
            </p:nvSpPr>
            <p:spPr bwMode="auto">
              <a:xfrm>
                <a:off x="358" y="3827"/>
                <a:ext cx="302" cy="177"/>
              </a:xfrm>
              <a:custGeom>
                <a:avLst/>
                <a:gdLst>
                  <a:gd name="T0" fmla="*/ 255 w 302"/>
                  <a:gd name="T1" fmla="*/ 104 h 177"/>
                  <a:gd name="T2" fmla="*/ 255 w 302"/>
                  <a:gd name="T3" fmla="*/ 38 h 177"/>
                  <a:gd name="T4" fmla="*/ 222 w 302"/>
                  <a:gd name="T5" fmla="*/ 38 h 177"/>
                  <a:gd name="T6" fmla="*/ 222 w 302"/>
                  <a:gd name="T7" fmla="*/ 71 h 177"/>
                  <a:gd name="T8" fmla="*/ 156 w 302"/>
                  <a:gd name="T9" fmla="*/ 5 h 177"/>
                  <a:gd name="T10" fmla="*/ 151 w 302"/>
                  <a:gd name="T11" fmla="*/ 0 h 177"/>
                  <a:gd name="T12" fmla="*/ 146 w 302"/>
                  <a:gd name="T13" fmla="*/ 5 h 177"/>
                  <a:gd name="T14" fmla="*/ 0 w 302"/>
                  <a:gd name="T15" fmla="*/ 151 h 177"/>
                  <a:gd name="T16" fmla="*/ 26 w 302"/>
                  <a:gd name="T17" fmla="*/ 177 h 177"/>
                  <a:gd name="T18" fmla="*/ 151 w 302"/>
                  <a:gd name="T19" fmla="*/ 50 h 177"/>
                  <a:gd name="T20" fmla="*/ 276 w 302"/>
                  <a:gd name="T21" fmla="*/ 175 h 177"/>
                  <a:gd name="T22" fmla="*/ 302 w 302"/>
                  <a:gd name="T23" fmla="*/ 151 h 177"/>
                  <a:gd name="T24" fmla="*/ 255 w 302"/>
                  <a:gd name="T25" fmla="*/ 10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2" h="177">
                    <a:moveTo>
                      <a:pt x="255" y="104"/>
                    </a:moveTo>
                    <a:lnTo>
                      <a:pt x="255" y="38"/>
                    </a:lnTo>
                    <a:lnTo>
                      <a:pt x="222" y="38"/>
                    </a:lnTo>
                    <a:lnTo>
                      <a:pt x="222" y="71"/>
                    </a:lnTo>
                    <a:lnTo>
                      <a:pt x="156" y="5"/>
                    </a:lnTo>
                    <a:lnTo>
                      <a:pt x="151" y="0"/>
                    </a:lnTo>
                    <a:lnTo>
                      <a:pt x="146" y="5"/>
                    </a:lnTo>
                    <a:lnTo>
                      <a:pt x="0" y="151"/>
                    </a:lnTo>
                    <a:lnTo>
                      <a:pt x="26" y="177"/>
                    </a:lnTo>
                    <a:lnTo>
                      <a:pt x="151" y="50"/>
                    </a:lnTo>
                    <a:lnTo>
                      <a:pt x="276" y="175"/>
                    </a:lnTo>
                    <a:lnTo>
                      <a:pt x="302" y="151"/>
                    </a:lnTo>
                    <a:lnTo>
                      <a:pt x="255" y="10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5"/>
              <p:cNvSpPr>
                <a:spLocks/>
              </p:cNvSpPr>
              <p:nvPr/>
            </p:nvSpPr>
            <p:spPr bwMode="auto">
              <a:xfrm>
                <a:off x="405" y="3910"/>
                <a:ext cx="208" cy="220"/>
              </a:xfrm>
              <a:custGeom>
                <a:avLst/>
                <a:gdLst>
                  <a:gd name="T0" fmla="*/ 104 w 208"/>
                  <a:gd name="T1" fmla="*/ 0 h 220"/>
                  <a:gd name="T2" fmla="*/ 104 w 208"/>
                  <a:gd name="T3" fmla="*/ 0 h 220"/>
                  <a:gd name="T4" fmla="*/ 0 w 208"/>
                  <a:gd name="T5" fmla="*/ 104 h 220"/>
                  <a:gd name="T6" fmla="*/ 0 w 208"/>
                  <a:gd name="T7" fmla="*/ 220 h 220"/>
                  <a:gd name="T8" fmla="*/ 208 w 208"/>
                  <a:gd name="T9" fmla="*/ 220 h 220"/>
                  <a:gd name="T10" fmla="*/ 208 w 208"/>
                  <a:gd name="T11" fmla="*/ 104 h 220"/>
                  <a:gd name="T12" fmla="*/ 104 w 208"/>
                  <a:gd name="T13" fmla="*/ 0 h 220"/>
                  <a:gd name="T14" fmla="*/ 104 w 208"/>
                  <a:gd name="T15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20">
                    <a:moveTo>
                      <a:pt x="104" y="0"/>
                    </a:moveTo>
                    <a:lnTo>
                      <a:pt x="104" y="0"/>
                    </a:lnTo>
                    <a:lnTo>
                      <a:pt x="0" y="104"/>
                    </a:lnTo>
                    <a:lnTo>
                      <a:pt x="0" y="220"/>
                    </a:lnTo>
                    <a:lnTo>
                      <a:pt x="208" y="220"/>
                    </a:lnTo>
                    <a:lnTo>
                      <a:pt x="208" y="104"/>
                    </a:lnTo>
                    <a:lnTo>
                      <a:pt x="104" y="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6"/>
              <p:cNvSpPr>
                <a:spLocks noEditPoints="1"/>
              </p:cNvSpPr>
              <p:nvPr/>
            </p:nvSpPr>
            <p:spPr bwMode="auto">
              <a:xfrm>
                <a:off x="7041" y="3299"/>
                <a:ext cx="255" cy="225"/>
              </a:xfrm>
              <a:custGeom>
                <a:avLst/>
                <a:gdLst>
                  <a:gd name="T0" fmla="*/ 0 w 255"/>
                  <a:gd name="T1" fmla="*/ 0 h 225"/>
                  <a:gd name="T2" fmla="*/ 24 w 255"/>
                  <a:gd name="T3" fmla="*/ 225 h 225"/>
                  <a:gd name="T4" fmla="*/ 232 w 255"/>
                  <a:gd name="T5" fmla="*/ 225 h 225"/>
                  <a:gd name="T6" fmla="*/ 255 w 255"/>
                  <a:gd name="T7" fmla="*/ 0 h 225"/>
                  <a:gd name="T8" fmla="*/ 0 w 255"/>
                  <a:gd name="T9" fmla="*/ 0 h 225"/>
                  <a:gd name="T10" fmla="*/ 139 w 255"/>
                  <a:gd name="T11" fmla="*/ 33 h 225"/>
                  <a:gd name="T12" fmla="*/ 139 w 255"/>
                  <a:gd name="T13" fmla="*/ 190 h 225"/>
                  <a:gd name="T14" fmla="*/ 116 w 255"/>
                  <a:gd name="T15" fmla="*/ 190 h 225"/>
                  <a:gd name="T16" fmla="*/ 116 w 255"/>
                  <a:gd name="T17" fmla="*/ 33 h 225"/>
                  <a:gd name="T18" fmla="*/ 139 w 255"/>
                  <a:gd name="T19" fmla="*/ 33 h 225"/>
                  <a:gd name="T20" fmla="*/ 59 w 255"/>
                  <a:gd name="T21" fmla="*/ 33 h 225"/>
                  <a:gd name="T22" fmla="*/ 80 w 255"/>
                  <a:gd name="T23" fmla="*/ 33 h 225"/>
                  <a:gd name="T24" fmla="*/ 80 w 255"/>
                  <a:gd name="T25" fmla="*/ 190 h 225"/>
                  <a:gd name="T26" fmla="*/ 59 w 255"/>
                  <a:gd name="T27" fmla="*/ 190 h 225"/>
                  <a:gd name="T28" fmla="*/ 59 w 255"/>
                  <a:gd name="T29" fmla="*/ 33 h 225"/>
                  <a:gd name="T30" fmla="*/ 173 w 255"/>
                  <a:gd name="T31" fmla="*/ 190 h 225"/>
                  <a:gd name="T32" fmla="*/ 173 w 255"/>
                  <a:gd name="T33" fmla="*/ 33 h 225"/>
                  <a:gd name="T34" fmla="*/ 196 w 255"/>
                  <a:gd name="T35" fmla="*/ 33 h 225"/>
                  <a:gd name="T36" fmla="*/ 196 w 255"/>
                  <a:gd name="T37" fmla="*/ 190 h 225"/>
                  <a:gd name="T38" fmla="*/ 173 w 255"/>
                  <a:gd name="T39" fmla="*/ 19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5" h="225">
                    <a:moveTo>
                      <a:pt x="0" y="0"/>
                    </a:moveTo>
                    <a:lnTo>
                      <a:pt x="24" y="225"/>
                    </a:lnTo>
                    <a:lnTo>
                      <a:pt x="232" y="225"/>
                    </a:lnTo>
                    <a:lnTo>
                      <a:pt x="255" y="0"/>
                    </a:lnTo>
                    <a:lnTo>
                      <a:pt x="0" y="0"/>
                    </a:lnTo>
                    <a:close/>
                    <a:moveTo>
                      <a:pt x="139" y="33"/>
                    </a:moveTo>
                    <a:lnTo>
                      <a:pt x="139" y="190"/>
                    </a:lnTo>
                    <a:lnTo>
                      <a:pt x="116" y="190"/>
                    </a:lnTo>
                    <a:lnTo>
                      <a:pt x="116" y="33"/>
                    </a:lnTo>
                    <a:lnTo>
                      <a:pt x="139" y="33"/>
                    </a:lnTo>
                    <a:close/>
                    <a:moveTo>
                      <a:pt x="59" y="33"/>
                    </a:moveTo>
                    <a:lnTo>
                      <a:pt x="80" y="33"/>
                    </a:lnTo>
                    <a:lnTo>
                      <a:pt x="80" y="190"/>
                    </a:lnTo>
                    <a:lnTo>
                      <a:pt x="59" y="190"/>
                    </a:lnTo>
                    <a:lnTo>
                      <a:pt x="59" y="33"/>
                    </a:lnTo>
                    <a:close/>
                    <a:moveTo>
                      <a:pt x="173" y="190"/>
                    </a:moveTo>
                    <a:lnTo>
                      <a:pt x="173" y="33"/>
                    </a:lnTo>
                    <a:lnTo>
                      <a:pt x="196" y="33"/>
                    </a:lnTo>
                    <a:lnTo>
                      <a:pt x="196" y="190"/>
                    </a:ln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7017" y="3221"/>
                <a:ext cx="303" cy="55"/>
              </a:xfrm>
              <a:custGeom>
                <a:avLst/>
                <a:gdLst>
                  <a:gd name="T0" fmla="*/ 182 w 303"/>
                  <a:gd name="T1" fmla="*/ 19 h 55"/>
                  <a:gd name="T2" fmla="*/ 182 w 303"/>
                  <a:gd name="T3" fmla="*/ 0 h 55"/>
                  <a:gd name="T4" fmla="*/ 114 w 303"/>
                  <a:gd name="T5" fmla="*/ 0 h 55"/>
                  <a:gd name="T6" fmla="*/ 114 w 303"/>
                  <a:gd name="T7" fmla="*/ 19 h 55"/>
                  <a:gd name="T8" fmla="*/ 0 w 303"/>
                  <a:gd name="T9" fmla="*/ 19 h 55"/>
                  <a:gd name="T10" fmla="*/ 0 w 303"/>
                  <a:gd name="T11" fmla="*/ 55 h 55"/>
                  <a:gd name="T12" fmla="*/ 303 w 303"/>
                  <a:gd name="T13" fmla="*/ 55 h 55"/>
                  <a:gd name="T14" fmla="*/ 303 w 303"/>
                  <a:gd name="T15" fmla="*/ 19 h 55"/>
                  <a:gd name="T16" fmla="*/ 182 w 303"/>
                  <a:gd name="T1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55">
                    <a:moveTo>
                      <a:pt x="182" y="19"/>
                    </a:moveTo>
                    <a:lnTo>
                      <a:pt x="182" y="0"/>
                    </a:lnTo>
                    <a:lnTo>
                      <a:pt x="114" y="0"/>
                    </a:lnTo>
                    <a:lnTo>
                      <a:pt x="114" y="19"/>
                    </a:lnTo>
                    <a:lnTo>
                      <a:pt x="0" y="19"/>
                    </a:lnTo>
                    <a:lnTo>
                      <a:pt x="0" y="55"/>
                    </a:lnTo>
                    <a:lnTo>
                      <a:pt x="303" y="55"/>
                    </a:lnTo>
                    <a:lnTo>
                      <a:pt x="303" y="19"/>
                    </a:lnTo>
                    <a:lnTo>
                      <a:pt x="182" y="1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8"/>
              <p:cNvSpPr>
                <a:spLocks noEditPoints="1"/>
              </p:cNvSpPr>
              <p:nvPr/>
            </p:nvSpPr>
            <p:spPr bwMode="auto">
              <a:xfrm>
                <a:off x="6412" y="3221"/>
                <a:ext cx="303" cy="303"/>
              </a:xfrm>
              <a:custGeom>
                <a:avLst/>
                <a:gdLst>
                  <a:gd name="T0" fmla="*/ 64 w 128"/>
                  <a:gd name="T1" fmla="*/ 0 h 128"/>
                  <a:gd name="T2" fmla="*/ 64 w 128"/>
                  <a:gd name="T3" fmla="*/ 0 h 128"/>
                  <a:gd name="T4" fmla="*/ 2 w 128"/>
                  <a:gd name="T5" fmla="*/ 49 h 128"/>
                  <a:gd name="T6" fmla="*/ 0 w 128"/>
                  <a:gd name="T7" fmla="*/ 64 h 128"/>
                  <a:gd name="T8" fmla="*/ 64 w 128"/>
                  <a:gd name="T9" fmla="*/ 128 h 128"/>
                  <a:gd name="T10" fmla="*/ 128 w 128"/>
                  <a:gd name="T11" fmla="*/ 64 h 128"/>
                  <a:gd name="T12" fmla="*/ 64 w 128"/>
                  <a:gd name="T13" fmla="*/ 0 h 128"/>
                  <a:gd name="T14" fmla="*/ 64 w 128"/>
                  <a:gd name="T15" fmla="*/ 114 h 128"/>
                  <a:gd name="T16" fmla="*/ 64 w 128"/>
                  <a:gd name="T17" fmla="*/ 15 h 128"/>
                  <a:gd name="T18" fmla="*/ 113 w 128"/>
                  <a:gd name="T19" fmla="*/ 64 h 128"/>
                  <a:gd name="T20" fmla="*/ 64 w 128"/>
                  <a:gd name="T21" fmla="*/ 11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34" y="0"/>
                      <a:pt x="9" y="21"/>
                      <a:pt x="2" y="49"/>
                    </a:cubicBezTo>
                    <a:cubicBezTo>
                      <a:pt x="1" y="54"/>
                      <a:pt x="0" y="5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4"/>
                    </a:moveTo>
                    <a:cubicBezTo>
                      <a:pt x="64" y="15"/>
                      <a:pt x="64" y="15"/>
                      <a:pt x="64" y="15"/>
                    </a:cubicBezTo>
                    <a:cubicBezTo>
                      <a:pt x="91" y="15"/>
                      <a:pt x="113" y="37"/>
                      <a:pt x="113" y="64"/>
                    </a:cubicBezTo>
                    <a:cubicBezTo>
                      <a:pt x="113" y="91"/>
                      <a:pt x="91" y="114"/>
                      <a:pt x="64" y="11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5882" y="3221"/>
                <a:ext cx="208" cy="208"/>
              </a:xfrm>
              <a:custGeom>
                <a:avLst/>
                <a:gdLst>
                  <a:gd name="T0" fmla="*/ 66 w 88"/>
                  <a:gd name="T1" fmla="*/ 20 h 88"/>
                  <a:gd name="T2" fmla="*/ 44 w 88"/>
                  <a:gd name="T3" fmla="*/ 10 h 88"/>
                  <a:gd name="T4" fmla="*/ 44 w 88"/>
                  <a:gd name="T5" fmla="*/ 10 h 88"/>
                  <a:gd name="T6" fmla="*/ 22 w 88"/>
                  <a:gd name="T7" fmla="*/ 0 h 88"/>
                  <a:gd name="T8" fmla="*/ 0 w 88"/>
                  <a:gd name="T9" fmla="*/ 10 h 88"/>
                  <a:gd name="T10" fmla="*/ 0 w 88"/>
                  <a:gd name="T11" fmla="*/ 10 h 88"/>
                  <a:gd name="T12" fmla="*/ 0 w 88"/>
                  <a:gd name="T13" fmla="*/ 78 h 88"/>
                  <a:gd name="T14" fmla="*/ 22 w 88"/>
                  <a:gd name="T15" fmla="*/ 69 h 88"/>
                  <a:gd name="T16" fmla="*/ 44 w 88"/>
                  <a:gd name="T17" fmla="*/ 78 h 88"/>
                  <a:gd name="T18" fmla="*/ 44 w 88"/>
                  <a:gd name="T19" fmla="*/ 78 h 88"/>
                  <a:gd name="T20" fmla="*/ 66 w 88"/>
                  <a:gd name="T21" fmla="*/ 88 h 88"/>
                  <a:gd name="T22" fmla="*/ 88 w 88"/>
                  <a:gd name="T23" fmla="*/ 78 h 88"/>
                  <a:gd name="T24" fmla="*/ 88 w 88"/>
                  <a:gd name="T25" fmla="*/ 78 h 88"/>
                  <a:gd name="T26" fmla="*/ 88 w 88"/>
                  <a:gd name="T27" fmla="*/ 10 h 88"/>
                  <a:gd name="T28" fmla="*/ 66 w 88"/>
                  <a:gd name="T29" fmla="*/ 2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88">
                    <a:moveTo>
                      <a:pt x="66" y="20"/>
                    </a:moveTo>
                    <a:cubicBezTo>
                      <a:pt x="58" y="20"/>
                      <a:pt x="50" y="16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38" y="4"/>
                      <a:pt x="30" y="0"/>
                      <a:pt x="22" y="0"/>
                    </a:cubicBezTo>
                    <a:cubicBezTo>
                      <a:pt x="14" y="0"/>
                      <a:pt x="6" y="4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6" y="72"/>
                      <a:pt x="14" y="69"/>
                      <a:pt x="22" y="69"/>
                    </a:cubicBezTo>
                    <a:cubicBezTo>
                      <a:pt x="30" y="69"/>
                      <a:pt x="38" y="72"/>
                      <a:pt x="44" y="78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50" y="85"/>
                      <a:pt x="58" y="88"/>
                      <a:pt x="66" y="88"/>
                    </a:cubicBezTo>
                    <a:cubicBezTo>
                      <a:pt x="75" y="88"/>
                      <a:pt x="82" y="85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82" y="16"/>
                      <a:pt x="75" y="20"/>
                      <a:pt x="66" y="2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5825" y="3221"/>
                <a:ext cx="33" cy="303"/>
              </a:xfrm>
              <a:custGeom>
                <a:avLst/>
                <a:gdLst>
                  <a:gd name="T0" fmla="*/ 7 w 14"/>
                  <a:gd name="T1" fmla="*/ 0 h 128"/>
                  <a:gd name="T2" fmla="*/ 0 w 14"/>
                  <a:gd name="T3" fmla="*/ 7 h 128"/>
                  <a:gd name="T4" fmla="*/ 0 w 14"/>
                  <a:gd name="T5" fmla="*/ 128 h 128"/>
                  <a:gd name="T6" fmla="*/ 14 w 14"/>
                  <a:gd name="T7" fmla="*/ 128 h 128"/>
                  <a:gd name="T8" fmla="*/ 14 w 14"/>
                  <a:gd name="T9" fmla="*/ 7 h 128"/>
                  <a:gd name="T10" fmla="*/ 7 w 14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28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1"/>
              <p:cNvSpPr>
                <a:spLocks noEditPoints="1"/>
              </p:cNvSpPr>
              <p:nvPr/>
            </p:nvSpPr>
            <p:spPr bwMode="auto">
              <a:xfrm>
                <a:off x="5201" y="3221"/>
                <a:ext cx="303" cy="303"/>
              </a:xfrm>
              <a:custGeom>
                <a:avLst/>
                <a:gdLst>
                  <a:gd name="T0" fmla="*/ 210 w 303"/>
                  <a:gd name="T1" fmla="*/ 92 h 303"/>
                  <a:gd name="T2" fmla="*/ 210 w 303"/>
                  <a:gd name="T3" fmla="*/ 0 h 303"/>
                  <a:gd name="T4" fmla="*/ 0 w 303"/>
                  <a:gd name="T5" fmla="*/ 0 h 303"/>
                  <a:gd name="T6" fmla="*/ 0 w 303"/>
                  <a:gd name="T7" fmla="*/ 211 h 303"/>
                  <a:gd name="T8" fmla="*/ 92 w 303"/>
                  <a:gd name="T9" fmla="*/ 211 h 303"/>
                  <a:gd name="T10" fmla="*/ 92 w 303"/>
                  <a:gd name="T11" fmla="*/ 303 h 303"/>
                  <a:gd name="T12" fmla="*/ 303 w 303"/>
                  <a:gd name="T13" fmla="*/ 303 h 303"/>
                  <a:gd name="T14" fmla="*/ 303 w 303"/>
                  <a:gd name="T15" fmla="*/ 92 h 303"/>
                  <a:gd name="T16" fmla="*/ 210 w 303"/>
                  <a:gd name="T17" fmla="*/ 92 h 303"/>
                  <a:gd name="T18" fmla="*/ 38 w 303"/>
                  <a:gd name="T19" fmla="*/ 171 h 303"/>
                  <a:gd name="T20" fmla="*/ 38 w 303"/>
                  <a:gd name="T21" fmla="*/ 38 h 303"/>
                  <a:gd name="T22" fmla="*/ 170 w 303"/>
                  <a:gd name="T23" fmla="*/ 38 h 303"/>
                  <a:gd name="T24" fmla="*/ 170 w 303"/>
                  <a:gd name="T25" fmla="*/ 92 h 303"/>
                  <a:gd name="T26" fmla="*/ 92 w 303"/>
                  <a:gd name="T27" fmla="*/ 92 h 303"/>
                  <a:gd name="T28" fmla="*/ 92 w 303"/>
                  <a:gd name="T29" fmla="*/ 171 h 303"/>
                  <a:gd name="T30" fmla="*/ 38 w 303"/>
                  <a:gd name="T31" fmla="*/ 171 h 303"/>
                  <a:gd name="T32" fmla="*/ 265 w 303"/>
                  <a:gd name="T33" fmla="*/ 265 h 303"/>
                  <a:gd name="T34" fmla="*/ 132 w 303"/>
                  <a:gd name="T35" fmla="*/ 265 h 303"/>
                  <a:gd name="T36" fmla="*/ 132 w 303"/>
                  <a:gd name="T37" fmla="*/ 133 h 303"/>
                  <a:gd name="T38" fmla="*/ 265 w 303"/>
                  <a:gd name="T39" fmla="*/ 133 h 303"/>
                  <a:gd name="T40" fmla="*/ 265 w 303"/>
                  <a:gd name="T41" fmla="*/ 265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3">
                    <a:moveTo>
                      <a:pt x="210" y="92"/>
                    </a:moveTo>
                    <a:lnTo>
                      <a:pt x="210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92" y="211"/>
                    </a:lnTo>
                    <a:lnTo>
                      <a:pt x="92" y="303"/>
                    </a:lnTo>
                    <a:lnTo>
                      <a:pt x="303" y="303"/>
                    </a:lnTo>
                    <a:lnTo>
                      <a:pt x="303" y="92"/>
                    </a:lnTo>
                    <a:lnTo>
                      <a:pt x="210" y="92"/>
                    </a:lnTo>
                    <a:close/>
                    <a:moveTo>
                      <a:pt x="38" y="171"/>
                    </a:moveTo>
                    <a:lnTo>
                      <a:pt x="38" y="38"/>
                    </a:lnTo>
                    <a:lnTo>
                      <a:pt x="170" y="38"/>
                    </a:lnTo>
                    <a:lnTo>
                      <a:pt x="170" y="92"/>
                    </a:lnTo>
                    <a:lnTo>
                      <a:pt x="92" y="92"/>
                    </a:lnTo>
                    <a:lnTo>
                      <a:pt x="92" y="171"/>
                    </a:lnTo>
                    <a:lnTo>
                      <a:pt x="38" y="171"/>
                    </a:lnTo>
                    <a:close/>
                    <a:moveTo>
                      <a:pt x="265" y="265"/>
                    </a:moveTo>
                    <a:lnTo>
                      <a:pt x="132" y="265"/>
                    </a:lnTo>
                    <a:lnTo>
                      <a:pt x="132" y="133"/>
                    </a:lnTo>
                    <a:lnTo>
                      <a:pt x="265" y="133"/>
                    </a:lnTo>
                    <a:lnTo>
                      <a:pt x="265" y="265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4596" y="3387"/>
                <a:ext cx="134" cy="68"/>
              </a:xfrm>
              <a:custGeom>
                <a:avLst/>
                <a:gdLst>
                  <a:gd name="T0" fmla="*/ 0 w 134"/>
                  <a:gd name="T1" fmla="*/ 57 h 68"/>
                  <a:gd name="T2" fmla="*/ 47 w 134"/>
                  <a:gd name="T3" fmla="*/ 68 h 68"/>
                  <a:gd name="T4" fmla="*/ 134 w 134"/>
                  <a:gd name="T5" fmla="*/ 19 h 68"/>
                  <a:gd name="T6" fmla="*/ 99 w 134"/>
                  <a:gd name="T7" fmla="*/ 0 h 68"/>
                  <a:gd name="T8" fmla="*/ 0 w 134"/>
                  <a:gd name="T9" fmla="*/ 5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68">
                    <a:moveTo>
                      <a:pt x="0" y="57"/>
                    </a:moveTo>
                    <a:lnTo>
                      <a:pt x="47" y="68"/>
                    </a:lnTo>
                    <a:lnTo>
                      <a:pt x="134" y="19"/>
                    </a:lnTo>
                    <a:lnTo>
                      <a:pt x="99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3"/>
              <p:cNvSpPr>
                <a:spLocks noEditPoints="1"/>
              </p:cNvSpPr>
              <p:nvPr/>
            </p:nvSpPr>
            <p:spPr bwMode="auto">
              <a:xfrm>
                <a:off x="4596" y="3250"/>
                <a:ext cx="309" cy="246"/>
              </a:xfrm>
              <a:custGeom>
                <a:avLst/>
                <a:gdLst>
                  <a:gd name="T0" fmla="*/ 117 w 131"/>
                  <a:gd name="T1" fmla="*/ 63 h 104"/>
                  <a:gd name="T2" fmla="*/ 113 w 131"/>
                  <a:gd name="T3" fmla="*/ 61 h 104"/>
                  <a:gd name="T4" fmla="*/ 113 w 131"/>
                  <a:gd name="T5" fmla="*/ 61 h 104"/>
                  <a:gd name="T6" fmla="*/ 103 w 131"/>
                  <a:gd name="T7" fmla="*/ 58 h 104"/>
                  <a:gd name="T8" fmla="*/ 88 w 131"/>
                  <a:gd name="T9" fmla="*/ 55 h 104"/>
                  <a:gd name="T10" fmla="*/ 82 w 131"/>
                  <a:gd name="T11" fmla="*/ 52 h 104"/>
                  <a:gd name="T12" fmla="*/ 88 w 131"/>
                  <a:gd name="T13" fmla="*/ 49 h 104"/>
                  <a:gd name="T14" fmla="*/ 103 w 131"/>
                  <a:gd name="T15" fmla="*/ 46 h 104"/>
                  <a:gd name="T16" fmla="*/ 113 w 131"/>
                  <a:gd name="T17" fmla="*/ 43 h 104"/>
                  <a:gd name="T18" fmla="*/ 113 w 131"/>
                  <a:gd name="T19" fmla="*/ 43 h 104"/>
                  <a:gd name="T20" fmla="*/ 117 w 131"/>
                  <a:gd name="T21" fmla="*/ 41 h 104"/>
                  <a:gd name="T22" fmla="*/ 125 w 131"/>
                  <a:gd name="T23" fmla="*/ 10 h 104"/>
                  <a:gd name="T24" fmla="*/ 106 w 131"/>
                  <a:gd name="T25" fmla="*/ 0 h 104"/>
                  <a:gd name="T26" fmla="*/ 93 w 131"/>
                  <a:gd name="T27" fmla="*/ 3 h 104"/>
                  <a:gd name="T28" fmla="*/ 82 w 131"/>
                  <a:gd name="T29" fmla="*/ 32 h 104"/>
                  <a:gd name="T30" fmla="*/ 82 w 131"/>
                  <a:gd name="T31" fmla="*/ 33 h 104"/>
                  <a:gd name="T32" fmla="*/ 80 w 131"/>
                  <a:gd name="T33" fmla="*/ 36 h 104"/>
                  <a:gd name="T34" fmla="*/ 80 w 131"/>
                  <a:gd name="T35" fmla="*/ 36 h 104"/>
                  <a:gd name="T36" fmla="*/ 67 w 131"/>
                  <a:gd name="T37" fmla="*/ 43 h 104"/>
                  <a:gd name="T38" fmla="*/ 20 w 131"/>
                  <a:gd name="T39" fmla="*/ 17 h 104"/>
                  <a:gd name="T40" fmla="*/ 0 w 131"/>
                  <a:gd name="T41" fmla="*/ 22 h 104"/>
                  <a:gd name="T42" fmla="*/ 80 w 131"/>
                  <a:gd name="T43" fmla="*/ 68 h 104"/>
                  <a:gd name="T44" fmla="*/ 80 w 131"/>
                  <a:gd name="T45" fmla="*/ 68 h 104"/>
                  <a:gd name="T46" fmla="*/ 82 w 131"/>
                  <a:gd name="T47" fmla="*/ 71 h 104"/>
                  <a:gd name="T48" fmla="*/ 82 w 131"/>
                  <a:gd name="T49" fmla="*/ 72 h 104"/>
                  <a:gd name="T50" fmla="*/ 93 w 131"/>
                  <a:gd name="T51" fmla="*/ 101 h 104"/>
                  <a:gd name="T52" fmla="*/ 106 w 131"/>
                  <a:gd name="T53" fmla="*/ 104 h 104"/>
                  <a:gd name="T54" fmla="*/ 125 w 131"/>
                  <a:gd name="T55" fmla="*/ 94 h 104"/>
                  <a:gd name="T56" fmla="*/ 117 w 131"/>
                  <a:gd name="T57" fmla="*/ 63 h 104"/>
                  <a:gd name="T58" fmla="*/ 91 w 131"/>
                  <a:gd name="T59" fmla="*/ 21 h 104"/>
                  <a:gd name="T60" fmla="*/ 98 w 131"/>
                  <a:gd name="T61" fmla="*/ 12 h 104"/>
                  <a:gd name="T62" fmla="*/ 106 w 131"/>
                  <a:gd name="T63" fmla="*/ 10 h 104"/>
                  <a:gd name="T64" fmla="*/ 117 w 131"/>
                  <a:gd name="T65" fmla="*/ 15 h 104"/>
                  <a:gd name="T66" fmla="*/ 118 w 131"/>
                  <a:gd name="T67" fmla="*/ 25 h 104"/>
                  <a:gd name="T68" fmla="*/ 110 w 131"/>
                  <a:gd name="T69" fmla="*/ 33 h 104"/>
                  <a:gd name="T70" fmla="*/ 102 w 131"/>
                  <a:gd name="T71" fmla="*/ 36 h 104"/>
                  <a:gd name="T72" fmla="*/ 102 w 131"/>
                  <a:gd name="T73" fmla="*/ 36 h 104"/>
                  <a:gd name="T74" fmla="*/ 91 w 131"/>
                  <a:gd name="T75" fmla="*/ 30 h 104"/>
                  <a:gd name="T76" fmla="*/ 91 w 131"/>
                  <a:gd name="T77" fmla="*/ 21 h 104"/>
                  <a:gd name="T78" fmla="*/ 67 w 131"/>
                  <a:gd name="T79" fmla="*/ 55 h 104"/>
                  <a:gd name="T80" fmla="*/ 63 w 131"/>
                  <a:gd name="T81" fmla="*/ 51 h 104"/>
                  <a:gd name="T82" fmla="*/ 67 w 131"/>
                  <a:gd name="T83" fmla="*/ 48 h 104"/>
                  <a:gd name="T84" fmla="*/ 71 w 131"/>
                  <a:gd name="T85" fmla="*/ 51 h 104"/>
                  <a:gd name="T86" fmla="*/ 67 w 131"/>
                  <a:gd name="T87" fmla="*/ 55 h 104"/>
                  <a:gd name="T88" fmla="*/ 117 w 131"/>
                  <a:gd name="T89" fmla="*/ 89 h 104"/>
                  <a:gd name="T90" fmla="*/ 106 w 131"/>
                  <a:gd name="T91" fmla="*/ 94 h 104"/>
                  <a:gd name="T92" fmla="*/ 98 w 131"/>
                  <a:gd name="T93" fmla="*/ 92 h 104"/>
                  <a:gd name="T94" fmla="*/ 91 w 131"/>
                  <a:gd name="T95" fmla="*/ 83 h 104"/>
                  <a:gd name="T96" fmla="*/ 91 w 131"/>
                  <a:gd name="T97" fmla="*/ 74 h 104"/>
                  <a:gd name="T98" fmla="*/ 102 w 131"/>
                  <a:gd name="T99" fmla="*/ 68 h 104"/>
                  <a:gd name="T100" fmla="*/ 102 w 131"/>
                  <a:gd name="T101" fmla="*/ 68 h 104"/>
                  <a:gd name="T102" fmla="*/ 110 w 131"/>
                  <a:gd name="T103" fmla="*/ 71 h 104"/>
                  <a:gd name="T104" fmla="*/ 118 w 131"/>
                  <a:gd name="T105" fmla="*/ 80 h 104"/>
                  <a:gd name="T106" fmla="*/ 117 w 131"/>
                  <a:gd name="T107" fmla="*/ 8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1" h="104">
                    <a:moveTo>
                      <a:pt x="117" y="63"/>
                    </a:moveTo>
                    <a:cubicBezTo>
                      <a:pt x="116" y="63"/>
                      <a:pt x="114" y="62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60"/>
                      <a:pt x="107" y="58"/>
                      <a:pt x="103" y="58"/>
                    </a:cubicBezTo>
                    <a:cubicBezTo>
                      <a:pt x="96" y="57"/>
                      <a:pt x="92" y="56"/>
                      <a:pt x="88" y="55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92" y="48"/>
                      <a:pt x="96" y="47"/>
                      <a:pt x="103" y="46"/>
                    </a:cubicBezTo>
                    <a:cubicBezTo>
                      <a:pt x="107" y="46"/>
                      <a:pt x="110" y="44"/>
                      <a:pt x="113" y="43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4" y="42"/>
                      <a:pt x="116" y="41"/>
                      <a:pt x="117" y="41"/>
                    </a:cubicBezTo>
                    <a:cubicBezTo>
                      <a:pt x="127" y="34"/>
                      <a:pt x="131" y="20"/>
                      <a:pt x="125" y="10"/>
                    </a:cubicBezTo>
                    <a:cubicBezTo>
                      <a:pt x="121" y="4"/>
                      <a:pt x="114" y="0"/>
                      <a:pt x="106" y="0"/>
                    </a:cubicBezTo>
                    <a:cubicBezTo>
                      <a:pt x="102" y="0"/>
                      <a:pt x="97" y="1"/>
                      <a:pt x="93" y="3"/>
                    </a:cubicBezTo>
                    <a:cubicBezTo>
                      <a:pt x="82" y="10"/>
                      <a:pt x="77" y="22"/>
                      <a:pt x="82" y="32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34"/>
                      <a:pt x="81" y="35"/>
                      <a:pt x="80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1" y="69"/>
                      <a:pt x="82" y="70"/>
                      <a:pt x="82" y="71"/>
                    </a:cubicBezTo>
                    <a:cubicBezTo>
                      <a:pt x="82" y="71"/>
                      <a:pt x="82" y="71"/>
                      <a:pt x="82" y="72"/>
                    </a:cubicBezTo>
                    <a:cubicBezTo>
                      <a:pt x="77" y="82"/>
                      <a:pt x="82" y="94"/>
                      <a:pt x="93" y="101"/>
                    </a:cubicBezTo>
                    <a:cubicBezTo>
                      <a:pt x="97" y="103"/>
                      <a:pt x="102" y="104"/>
                      <a:pt x="106" y="104"/>
                    </a:cubicBezTo>
                    <a:cubicBezTo>
                      <a:pt x="114" y="104"/>
                      <a:pt x="121" y="100"/>
                      <a:pt x="125" y="94"/>
                    </a:cubicBezTo>
                    <a:cubicBezTo>
                      <a:pt x="131" y="84"/>
                      <a:pt x="127" y="70"/>
                      <a:pt x="117" y="63"/>
                    </a:cubicBezTo>
                    <a:close/>
                    <a:moveTo>
                      <a:pt x="91" y="21"/>
                    </a:moveTo>
                    <a:cubicBezTo>
                      <a:pt x="92" y="17"/>
                      <a:pt x="94" y="14"/>
                      <a:pt x="98" y="12"/>
                    </a:cubicBezTo>
                    <a:cubicBezTo>
                      <a:pt x="100" y="10"/>
                      <a:pt x="103" y="10"/>
                      <a:pt x="106" y="10"/>
                    </a:cubicBezTo>
                    <a:cubicBezTo>
                      <a:pt x="111" y="10"/>
                      <a:pt x="115" y="12"/>
                      <a:pt x="117" y="15"/>
                    </a:cubicBezTo>
                    <a:cubicBezTo>
                      <a:pt x="118" y="18"/>
                      <a:pt x="119" y="21"/>
                      <a:pt x="118" y="25"/>
                    </a:cubicBezTo>
                    <a:cubicBezTo>
                      <a:pt x="116" y="28"/>
                      <a:pt x="114" y="31"/>
                      <a:pt x="110" y="33"/>
                    </a:cubicBezTo>
                    <a:cubicBezTo>
                      <a:pt x="108" y="35"/>
                      <a:pt x="105" y="36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97" y="36"/>
                      <a:pt x="93" y="33"/>
                      <a:pt x="91" y="30"/>
                    </a:cubicBezTo>
                    <a:cubicBezTo>
                      <a:pt x="90" y="27"/>
                      <a:pt x="89" y="24"/>
                      <a:pt x="91" y="21"/>
                    </a:cubicBezTo>
                    <a:close/>
                    <a:moveTo>
                      <a:pt x="67" y="55"/>
                    </a:moveTo>
                    <a:cubicBezTo>
                      <a:pt x="65" y="55"/>
                      <a:pt x="63" y="54"/>
                      <a:pt x="63" y="51"/>
                    </a:cubicBezTo>
                    <a:cubicBezTo>
                      <a:pt x="63" y="49"/>
                      <a:pt x="65" y="48"/>
                      <a:pt x="67" y="48"/>
                    </a:cubicBezTo>
                    <a:cubicBezTo>
                      <a:pt x="69" y="48"/>
                      <a:pt x="71" y="49"/>
                      <a:pt x="71" y="51"/>
                    </a:cubicBezTo>
                    <a:cubicBezTo>
                      <a:pt x="71" y="54"/>
                      <a:pt x="69" y="55"/>
                      <a:pt x="67" y="55"/>
                    </a:cubicBezTo>
                    <a:close/>
                    <a:moveTo>
                      <a:pt x="117" y="89"/>
                    </a:moveTo>
                    <a:cubicBezTo>
                      <a:pt x="115" y="92"/>
                      <a:pt x="111" y="94"/>
                      <a:pt x="106" y="94"/>
                    </a:cubicBezTo>
                    <a:cubicBezTo>
                      <a:pt x="103" y="94"/>
                      <a:pt x="100" y="94"/>
                      <a:pt x="98" y="92"/>
                    </a:cubicBezTo>
                    <a:cubicBezTo>
                      <a:pt x="94" y="90"/>
                      <a:pt x="92" y="87"/>
                      <a:pt x="91" y="83"/>
                    </a:cubicBezTo>
                    <a:cubicBezTo>
                      <a:pt x="89" y="80"/>
                      <a:pt x="90" y="77"/>
                      <a:pt x="91" y="74"/>
                    </a:cubicBezTo>
                    <a:cubicBezTo>
                      <a:pt x="93" y="71"/>
                      <a:pt x="97" y="68"/>
                      <a:pt x="102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5" y="68"/>
                      <a:pt x="108" y="69"/>
                      <a:pt x="110" y="71"/>
                    </a:cubicBezTo>
                    <a:cubicBezTo>
                      <a:pt x="114" y="73"/>
                      <a:pt x="116" y="76"/>
                      <a:pt x="118" y="80"/>
                    </a:cubicBezTo>
                    <a:cubicBezTo>
                      <a:pt x="119" y="83"/>
                      <a:pt x="118" y="86"/>
                      <a:pt x="117" y="8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4045" y="3221"/>
                <a:ext cx="193" cy="303"/>
              </a:xfrm>
              <a:custGeom>
                <a:avLst/>
                <a:gdLst>
                  <a:gd name="T0" fmla="*/ 70 w 82"/>
                  <a:gd name="T1" fmla="*/ 51 h 128"/>
                  <a:gd name="T2" fmla="*/ 41 w 82"/>
                  <a:gd name="T3" fmla="*/ 0 h 128"/>
                  <a:gd name="T4" fmla="*/ 12 w 82"/>
                  <a:gd name="T5" fmla="*/ 51 h 128"/>
                  <a:gd name="T6" fmla="*/ 0 w 82"/>
                  <a:gd name="T7" fmla="*/ 84 h 128"/>
                  <a:gd name="T8" fmla="*/ 41 w 82"/>
                  <a:gd name="T9" fmla="*/ 128 h 128"/>
                  <a:gd name="T10" fmla="*/ 82 w 82"/>
                  <a:gd name="T11" fmla="*/ 84 h 128"/>
                  <a:gd name="T12" fmla="*/ 70 w 82"/>
                  <a:gd name="T13" fmla="*/ 5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28">
                    <a:moveTo>
                      <a:pt x="70" y="51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7" y="58"/>
                      <a:pt x="0" y="75"/>
                      <a:pt x="0" y="84"/>
                    </a:cubicBezTo>
                    <a:cubicBezTo>
                      <a:pt x="0" y="108"/>
                      <a:pt x="18" y="128"/>
                      <a:pt x="41" y="128"/>
                    </a:cubicBezTo>
                    <a:cubicBezTo>
                      <a:pt x="64" y="128"/>
                      <a:pt x="82" y="108"/>
                      <a:pt x="82" y="84"/>
                    </a:cubicBezTo>
                    <a:cubicBezTo>
                      <a:pt x="82" y="75"/>
                      <a:pt x="75" y="58"/>
                      <a:pt x="70" y="5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5"/>
              <p:cNvSpPr>
                <a:spLocks/>
              </p:cNvSpPr>
              <p:nvPr/>
            </p:nvSpPr>
            <p:spPr bwMode="auto">
              <a:xfrm>
                <a:off x="3399" y="3221"/>
                <a:ext cx="274" cy="303"/>
              </a:xfrm>
              <a:custGeom>
                <a:avLst/>
                <a:gdLst>
                  <a:gd name="T0" fmla="*/ 0 w 274"/>
                  <a:gd name="T1" fmla="*/ 0 h 303"/>
                  <a:gd name="T2" fmla="*/ 113 w 274"/>
                  <a:gd name="T3" fmla="*/ 187 h 303"/>
                  <a:gd name="T4" fmla="*/ 113 w 274"/>
                  <a:gd name="T5" fmla="*/ 256 h 303"/>
                  <a:gd name="T6" fmla="*/ 161 w 274"/>
                  <a:gd name="T7" fmla="*/ 303 h 303"/>
                  <a:gd name="T8" fmla="*/ 161 w 274"/>
                  <a:gd name="T9" fmla="*/ 187 h 303"/>
                  <a:gd name="T10" fmla="*/ 274 w 274"/>
                  <a:gd name="T11" fmla="*/ 0 h 303"/>
                  <a:gd name="T12" fmla="*/ 0 w 274"/>
                  <a:gd name="T13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4" h="303">
                    <a:moveTo>
                      <a:pt x="0" y="0"/>
                    </a:moveTo>
                    <a:lnTo>
                      <a:pt x="113" y="187"/>
                    </a:lnTo>
                    <a:lnTo>
                      <a:pt x="113" y="256"/>
                    </a:lnTo>
                    <a:lnTo>
                      <a:pt x="161" y="303"/>
                    </a:lnTo>
                    <a:lnTo>
                      <a:pt x="161" y="187"/>
                    </a:lnTo>
                    <a:lnTo>
                      <a:pt x="27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6"/>
              <p:cNvSpPr>
                <a:spLocks noEditPoints="1"/>
              </p:cNvSpPr>
              <p:nvPr/>
            </p:nvSpPr>
            <p:spPr bwMode="auto">
              <a:xfrm>
                <a:off x="2779" y="3280"/>
                <a:ext cx="303" cy="185"/>
              </a:xfrm>
              <a:custGeom>
                <a:avLst/>
                <a:gdLst>
                  <a:gd name="T0" fmla="*/ 64 w 128"/>
                  <a:gd name="T1" fmla="*/ 0 h 78"/>
                  <a:gd name="T2" fmla="*/ 0 w 128"/>
                  <a:gd name="T3" fmla="*/ 39 h 78"/>
                  <a:gd name="T4" fmla="*/ 64 w 128"/>
                  <a:gd name="T5" fmla="*/ 78 h 78"/>
                  <a:gd name="T6" fmla="*/ 128 w 128"/>
                  <a:gd name="T7" fmla="*/ 39 h 78"/>
                  <a:gd name="T8" fmla="*/ 64 w 128"/>
                  <a:gd name="T9" fmla="*/ 0 h 78"/>
                  <a:gd name="T10" fmla="*/ 64 w 128"/>
                  <a:gd name="T11" fmla="*/ 64 h 78"/>
                  <a:gd name="T12" fmla="*/ 39 w 128"/>
                  <a:gd name="T13" fmla="*/ 39 h 78"/>
                  <a:gd name="T14" fmla="*/ 64 w 128"/>
                  <a:gd name="T15" fmla="*/ 14 h 78"/>
                  <a:gd name="T16" fmla="*/ 89 w 128"/>
                  <a:gd name="T17" fmla="*/ 39 h 78"/>
                  <a:gd name="T18" fmla="*/ 64 w 128"/>
                  <a:gd name="T19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78">
                    <a:moveTo>
                      <a:pt x="64" y="0"/>
                    </a:moveTo>
                    <a:cubicBezTo>
                      <a:pt x="38" y="0"/>
                      <a:pt x="16" y="15"/>
                      <a:pt x="0" y="39"/>
                    </a:cubicBezTo>
                    <a:cubicBezTo>
                      <a:pt x="16" y="63"/>
                      <a:pt x="38" y="78"/>
                      <a:pt x="64" y="78"/>
                    </a:cubicBezTo>
                    <a:cubicBezTo>
                      <a:pt x="90" y="78"/>
                      <a:pt x="112" y="63"/>
                      <a:pt x="128" y="39"/>
                    </a:cubicBezTo>
                    <a:cubicBezTo>
                      <a:pt x="112" y="15"/>
                      <a:pt x="90" y="0"/>
                      <a:pt x="64" y="0"/>
                    </a:cubicBezTo>
                    <a:close/>
                    <a:moveTo>
                      <a:pt x="64" y="64"/>
                    </a:moveTo>
                    <a:cubicBezTo>
                      <a:pt x="50" y="64"/>
                      <a:pt x="39" y="53"/>
                      <a:pt x="39" y="39"/>
                    </a:cubicBezTo>
                    <a:cubicBezTo>
                      <a:pt x="39" y="25"/>
                      <a:pt x="50" y="14"/>
                      <a:pt x="64" y="14"/>
                    </a:cubicBezTo>
                    <a:cubicBezTo>
                      <a:pt x="78" y="14"/>
                      <a:pt x="89" y="25"/>
                      <a:pt x="89" y="39"/>
                    </a:cubicBezTo>
                    <a:cubicBezTo>
                      <a:pt x="89" y="53"/>
                      <a:pt x="78" y="64"/>
                      <a:pt x="64" y="6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Oval 37"/>
              <p:cNvSpPr>
                <a:spLocks noChangeArrowheads="1"/>
              </p:cNvSpPr>
              <p:nvPr/>
            </p:nvSpPr>
            <p:spPr bwMode="auto">
              <a:xfrm>
                <a:off x="2895" y="3337"/>
                <a:ext cx="71" cy="71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8"/>
              <p:cNvSpPr>
                <a:spLocks noEditPoints="1"/>
              </p:cNvSpPr>
              <p:nvPr/>
            </p:nvSpPr>
            <p:spPr bwMode="auto">
              <a:xfrm>
                <a:off x="2174" y="3280"/>
                <a:ext cx="303" cy="185"/>
              </a:xfrm>
              <a:custGeom>
                <a:avLst/>
                <a:gdLst>
                  <a:gd name="T0" fmla="*/ 64 w 128"/>
                  <a:gd name="T1" fmla="*/ 0 h 78"/>
                  <a:gd name="T2" fmla="*/ 0 w 128"/>
                  <a:gd name="T3" fmla="*/ 39 h 78"/>
                  <a:gd name="T4" fmla="*/ 64 w 128"/>
                  <a:gd name="T5" fmla="*/ 78 h 78"/>
                  <a:gd name="T6" fmla="*/ 128 w 128"/>
                  <a:gd name="T7" fmla="*/ 39 h 78"/>
                  <a:gd name="T8" fmla="*/ 64 w 128"/>
                  <a:gd name="T9" fmla="*/ 0 h 78"/>
                  <a:gd name="T10" fmla="*/ 64 w 128"/>
                  <a:gd name="T11" fmla="*/ 59 h 78"/>
                  <a:gd name="T12" fmla="*/ 44 w 128"/>
                  <a:gd name="T13" fmla="*/ 39 h 78"/>
                  <a:gd name="T14" fmla="*/ 64 w 128"/>
                  <a:gd name="T15" fmla="*/ 19 h 78"/>
                  <a:gd name="T16" fmla="*/ 84 w 128"/>
                  <a:gd name="T17" fmla="*/ 39 h 78"/>
                  <a:gd name="T18" fmla="*/ 64 w 128"/>
                  <a:gd name="T19" fmla="*/ 5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78">
                    <a:moveTo>
                      <a:pt x="64" y="0"/>
                    </a:moveTo>
                    <a:cubicBezTo>
                      <a:pt x="38" y="0"/>
                      <a:pt x="16" y="15"/>
                      <a:pt x="0" y="39"/>
                    </a:cubicBezTo>
                    <a:cubicBezTo>
                      <a:pt x="16" y="63"/>
                      <a:pt x="38" y="78"/>
                      <a:pt x="64" y="78"/>
                    </a:cubicBezTo>
                    <a:cubicBezTo>
                      <a:pt x="90" y="78"/>
                      <a:pt x="112" y="63"/>
                      <a:pt x="128" y="39"/>
                    </a:cubicBezTo>
                    <a:cubicBezTo>
                      <a:pt x="112" y="15"/>
                      <a:pt x="90" y="0"/>
                      <a:pt x="64" y="0"/>
                    </a:cubicBezTo>
                    <a:close/>
                    <a:moveTo>
                      <a:pt x="64" y="59"/>
                    </a:moveTo>
                    <a:cubicBezTo>
                      <a:pt x="53" y="59"/>
                      <a:pt x="44" y="50"/>
                      <a:pt x="44" y="39"/>
                    </a:cubicBezTo>
                    <a:cubicBezTo>
                      <a:pt x="44" y="28"/>
                      <a:pt x="53" y="19"/>
                      <a:pt x="64" y="19"/>
                    </a:cubicBezTo>
                    <a:cubicBezTo>
                      <a:pt x="75" y="19"/>
                      <a:pt x="84" y="28"/>
                      <a:pt x="84" y="39"/>
                    </a:cubicBezTo>
                    <a:cubicBezTo>
                      <a:pt x="84" y="50"/>
                      <a:pt x="75" y="59"/>
                      <a:pt x="64" y="5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9"/>
              <p:cNvSpPr>
                <a:spLocks/>
              </p:cNvSpPr>
              <p:nvPr/>
            </p:nvSpPr>
            <p:spPr bwMode="auto">
              <a:xfrm>
                <a:off x="1765" y="3422"/>
                <a:ext cx="71" cy="102"/>
              </a:xfrm>
              <a:custGeom>
                <a:avLst/>
                <a:gdLst>
                  <a:gd name="T0" fmla="*/ 0 w 71"/>
                  <a:gd name="T1" fmla="*/ 0 h 102"/>
                  <a:gd name="T2" fmla="*/ 0 w 71"/>
                  <a:gd name="T3" fmla="*/ 33 h 102"/>
                  <a:gd name="T4" fmla="*/ 19 w 71"/>
                  <a:gd name="T5" fmla="*/ 33 h 102"/>
                  <a:gd name="T6" fmla="*/ 19 w 71"/>
                  <a:gd name="T7" fmla="*/ 102 h 102"/>
                  <a:gd name="T8" fmla="*/ 52 w 71"/>
                  <a:gd name="T9" fmla="*/ 102 h 102"/>
                  <a:gd name="T10" fmla="*/ 52 w 71"/>
                  <a:gd name="T11" fmla="*/ 33 h 102"/>
                  <a:gd name="T12" fmla="*/ 71 w 71"/>
                  <a:gd name="T13" fmla="*/ 33 h 102"/>
                  <a:gd name="T14" fmla="*/ 71 w 71"/>
                  <a:gd name="T15" fmla="*/ 0 h 102"/>
                  <a:gd name="T16" fmla="*/ 0 w 71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02">
                    <a:moveTo>
                      <a:pt x="0" y="0"/>
                    </a:moveTo>
                    <a:lnTo>
                      <a:pt x="0" y="33"/>
                    </a:lnTo>
                    <a:lnTo>
                      <a:pt x="19" y="33"/>
                    </a:lnTo>
                    <a:lnTo>
                      <a:pt x="19" y="102"/>
                    </a:lnTo>
                    <a:lnTo>
                      <a:pt x="52" y="102"/>
                    </a:lnTo>
                    <a:lnTo>
                      <a:pt x="52" y="33"/>
                    </a:lnTo>
                    <a:lnTo>
                      <a:pt x="71" y="33"/>
                    </a:lnTo>
                    <a:lnTo>
                      <a:pt x="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40"/>
              <p:cNvSpPr>
                <a:spLocks noChangeArrowheads="1"/>
              </p:cNvSpPr>
              <p:nvPr/>
            </p:nvSpPr>
            <p:spPr bwMode="auto">
              <a:xfrm>
                <a:off x="1623" y="3221"/>
                <a:ext cx="33" cy="18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>
                <a:off x="1604" y="3422"/>
                <a:ext cx="71" cy="102"/>
              </a:xfrm>
              <a:custGeom>
                <a:avLst/>
                <a:gdLst>
                  <a:gd name="T0" fmla="*/ 0 w 71"/>
                  <a:gd name="T1" fmla="*/ 33 h 102"/>
                  <a:gd name="T2" fmla="*/ 19 w 71"/>
                  <a:gd name="T3" fmla="*/ 33 h 102"/>
                  <a:gd name="T4" fmla="*/ 19 w 71"/>
                  <a:gd name="T5" fmla="*/ 102 h 102"/>
                  <a:gd name="T6" fmla="*/ 52 w 71"/>
                  <a:gd name="T7" fmla="*/ 102 h 102"/>
                  <a:gd name="T8" fmla="*/ 52 w 71"/>
                  <a:gd name="T9" fmla="*/ 33 h 102"/>
                  <a:gd name="T10" fmla="*/ 71 w 71"/>
                  <a:gd name="T11" fmla="*/ 33 h 102"/>
                  <a:gd name="T12" fmla="*/ 71 w 71"/>
                  <a:gd name="T13" fmla="*/ 0 h 102"/>
                  <a:gd name="T14" fmla="*/ 0 w 71"/>
                  <a:gd name="T15" fmla="*/ 0 h 102"/>
                  <a:gd name="T16" fmla="*/ 0 w 71"/>
                  <a:gd name="T17" fmla="*/ 3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02">
                    <a:moveTo>
                      <a:pt x="0" y="33"/>
                    </a:moveTo>
                    <a:lnTo>
                      <a:pt x="19" y="33"/>
                    </a:lnTo>
                    <a:lnTo>
                      <a:pt x="19" y="102"/>
                    </a:lnTo>
                    <a:lnTo>
                      <a:pt x="52" y="102"/>
                    </a:lnTo>
                    <a:lnTo>
                      <a:pt x="52" y="33"/>
                    </a:lnTo>
                    <a:lnTo>
                      <a:pt x="71" y="33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Rectangle 42"/>
              <p:cNvSpPr>
                <a:spLocks noChangeArrowheads="1"/>
              </p:cNvSpPr>
              <p:nvPr/>
            </p:nvSpPr>
            <p:spPr bwMode="auto">
              <a:xfrm>
                <a:off x="1784" y="3221"/>
                <a:ext cx="33" cy="18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Rectangle 43"/>
              <p:cNvSpPr>
                <a:spLocks noChangeArrowheads="1"/>
              </p:cNvSpPr>
              <p:nvPr/>
            </p:nvSpPr>
            <p:spPr bwMode="auto">
              <a:xfrm>
                <a:off x="1703" y="3221"/>
                <a:ext cx="33" cy="55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4"/>
              <p:cNvSpPr>
                <a:spLocks/>
              </p:cNvSpPr>
              <p:nvPr/>
            </p:nvSpPr>
            <p:spPr bwMode="auto">
              <a:xfrm>
                <a:off x="1684" y="3287"/>
                <a:ext cx="71" cy="237"/>
              </a:xfrm>
              <a:custGeom>
                <a:avLst/>
                <a:gdLst>
                  <a:gd name="T0" fmla="*/ 0 w 71"/>
                  <a:gd name="T1" fmla="*/ 34 h 237"/>
                  <a:gd name="T2" fmla="*/ 19 w 71"/>
                  <a:gd name="T3" fmla="*/ 34 h 237"/>
                  <a:gd name="T4" fmla="*/ 19 w 71"/>
                  <a:gd name="T5" fmla="*/ 237 h 237"/>
                  <a:gd name="T6" fmla="*/ 52 w 71"/>
                  <a:gd name="T7" fmla="*/ 237 h 237"/>
                  <a:gd name="T8" fmla="*/ 52 w 71"/>
                  <a:gd name="T9" fmla="*/ 34 h 237"/>
                  <a:gd name="T10" fmla="*/ 71 w 71"/>
                  <a:gd name="T11" fmla="*/ 34 h 237"/>
                  <a:gd name="T12" fmla="*/ 71 w 71"/>
                  <a:gd name="T13" fmla="*/ 0 h 237"/>
                  <a:gd name="T14" fmla="*/ 0 w 71"/>
                  <a:gd name="T15" fmla="*/ 0 h 237"/>
                  <a:gd name="T16" fmla="*/ 0 w 71"/>
                  <a:gd name="T17" fmla="*/ 3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37">
                    <a:moveTo>
                      <a:pt x="0" y="34"/>
                    </a:moveTo>
                    <a:lnTo>
                      <a:pt x="19" y="34"/>
                    </a:lnTo>
                    <a:lnTo>
                      <a:pt x="19" y="237"/>
                    </a:lnTo>
                    <a:lnTo>
                      <a:pt x="52" y="237"/>
                    </a:lnTo>
                    <a:lnTo>
                      <a:pt x="52" y="34"/>
                    </a:lnTo>
                    <a:lnTo>
                      <a:pt x="71" y="34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5"/>
              <p:cNvSpPr>
                <a:spLocks noEditPoints="1"/>
              </p:cNvSpPr>
              <p:nvPr/>
            </p:nvSpPr>
            <p:spPr bwMode="auto">
              <a:xfrm>
                <a:off x="963" y="3221"/>
                <a:ext cx="229" cy="230"/>
              </a:xfrm>
              <a:custGeom>
                <a:avLst/>
                <a:gdLst>
                  <a:gd name="T0" fmla="*/ 87 w 97"/>
                  <a:gd name="T1" fmla="*/ 72 h 97"/>
                  <a:gd name="T2" fmla="*/ 91 w 97"/>
                  <a:gd name="T3" fmla="*/ 74 h 97"/>
                  <a:gd name="T4" fmla="*/ 91 w 97"/>
                  <a:gd name="T5" fmla="*/ 74 h 97"/>
                  <a:gd name="T6" fmla="*/ 97 w 97"/>
                  <a:gd name="T7" fmla="*/ 60 h 97"/>
                  <a:gd name="T8" fmla="*/ 97 w 97"/>
                  <a:gd name="T9" fmla="*/ 60 h 97"/>
                  <a:gd name="T10" fmla="*/ 93 w 97"/>
                  <a:gd name="T11" fmla="*/ 58 h 97"/>
                  <a:gd name="T12" fmla="*/ 93 w 97"/>
                  <a:gd name="T13" fmla="*/ 38 h 97"/>
                  <a:gd name="T14" fmla="*/ 97 w 97"/>
                  <a:gd name="T15" fmla="*/ 36 h 97"/>
                  <a:gd name="T16" fmla="*/ 97 w 97"/>
                  <a:gd name="T17" fmla="*/ 36 h 97"/>
                  <a:gd name="T18" fmla="*/ 91 w 97"/>
                  <a:gd name="T19" fmla="*/ 22 h 97"/>
                  <a:gd name="T20" fmla="*/ 91 w 97"/>
                  <a:gd name="T21" fmla="*/ 22 h 97"/>
                  <a:gd name="T22" fmla="*/ 91 w 97"/>
                  <a:gd name="T23" fmla="*/ 22 h 97"/>
                  <a:gd name="T24" fmla="*/ 73 w 97"/>
                  <a:gd name="T25" fmla="*/ 17 h 97"/>
                  <a:gd name="T26" fmla="*/ 74 w 97"/>
                  <a:gd name="T27" fmla="*/ 6 h 97"/>
                  <a:gd name="T28" fmla="*/ 74 w 97"/>
                  <a:gd name="T29" fmla="*/ 6 h 97"/>
                  <a:gd name="T30" fmla="*/ 74 w 97"/>
                  <a:gd name="T31" fmla="*/ 6 h 97"/>
                  <a:gd name="T32" fmla="*/ 60 w 97"/>
                  <a:gd name="T33" fmla="*/ 0 h 97"/>
                  <a:gd name="T34" fmla="*/ 60 w 97"/>
                  <a:gd name="T35" fmla="*/ 0 h 97"/>
                  <a:gd name="T36" fmla="*/ 44 w 97"/>
                  <a:gd name="T37" fmla="*/ 9 h 97"/>
                  <a:gd name="T38" fmla="*/ 37 w 97"/>
                  <a:gd name="T39" fmla="*/ 0 h 97"/>
                  <a:gd name="T40" fmla="*/ 37 w 97"/>
                  <a:gd name="T41" fmla="*/ 0 h 97"/>
                  <a:gd name="T42" fmla="*/ 22 w 97"/>
                  <a:gd name="T43" fmla="*/ 6 h 97"/>
                  <a:gd name="T44" fmla="*/ 22 w 97"/>
                  <a:gd name="T45" fmla="*/ 6 h 97"/>
                  <a:gd name="T46" fmla="*/ 22 w 97"/>
                  <a:gd name="T47" fmla="*/ 6 h 97"/>
                  <a:gd name="T48" fmla="*/ 24 w 97"/>
                  <a:gd name="T49" fmla="*/ 10 h 97"/>
                  <a:gd name="T50" fmla="*/ 10 w 97"/>
                  <a:gd name="T51" fmla="*/ 24 h 97"/>
                  <a:gd name="T52" fmla="*/ 6 w 97"/>
                  <a:gd name="T53" fmla="*/ 23 h 97"/>
                  <a:gd name="T54" fmla="*/ 6 w 97"/>
                  <a:gd name="T55" fmla="*/ 23 h 97"/>
                  <a:gd name="T56" fmla="*/ 0 w 97"/>
                  <a:gd name="T57" fmla="*/ 37 h 97"/>
                  <a:gd name="T58" fmla="*/ 0 w 97"/>
                  <a:gd name="T59" fmla="*/ 37 h 97"/>
                  <a:gd name="T60" fmla="*/ 4 w 97"/>
                  <a:gd name="T61" fmla="*/ 39 h 97"/>
                  <a:gd name="T62" fmla="*/ 5 w 97"/>
                  <a:gd name="T63" fmla="*/ 59 h 97"/>
                  <a:gd name="T64" fmla="*/ 1 w 97"/>
                  <a:gd name="T65" fmla="*/ 60 h 97"/>
                  <a:gd name="T66" fmla="*/ 1 w 97"/>
                  <a:gd name="T67" fmla="*/ 60 h 97"/>
                  <a:gd name="T68" fmla="*/ 7 w 97"/>
                  <a:gd name="T69" fmla="*/ 75 h 97"/>
                  <a:gd name="T70" fmla="*/ 7 w 97"/>
                  <a:gd name="T71" fmla="*/ 75 h 97"/>
                  <a:gd name="T72" fmla="*/ 7 w 97"/>
                  <a:gd name="T73" fmla="*/ 75 h 97"/>
                  <a:gd name="T74" fmla="*/ 24 w 97"/>
                  <a:gd name="T75" fmla="*/ 80 h 97"/>
                  <a:gd name="T76" fmla="*/ 23 w 97"/>
                  <a:gd name="T77" fmla="*/ 91 h 97"/>
                  <a:gd name="T78" fmla="*/ 23 w 97"/>
                  <a:gd name="T79" fmla="*/ 91 h 97"/>
                  <a:gd name="T80" fmla="*/ 23 w 97"/>
                  <a:gd name="T81" fmla="*/ 91 h 97"/>
                  <a:gd name="T82" fmla="*/ 38 w 97"/>
                  <a:gd name="T83" fmla="*/ 97 h 97"/>
                  <a:gd name="T84" fmla="*/ 38 w 97"/>
                  <a:gd name="T85" fmla="*/ 97 h 97"/>
                  <a:gd name="T86" fmla="*/ 54 w 97"/>
                  <a:gd name="T87" fmla="*/ 88 h 97"/>
                  <a:gd name="T88" fmla="*/ 61 w 97"/>
                  <a:gd name="T89" fmla="*/ 97 h 97"/>
                  <a:gd name="T90" fmla="*/ 61 w 97"/>
                  <a:gd name="T91" fmla="*/ 97 h 97"/>
                  <a:gd name="T92" fmla="*/ 75 w 97"/>
                  <a:gd name="T93" fmla="*/ 91 h 97"/>
                  <a:gd name="T94" fmla="*/ 75 w 97"/>
                  <a:gd name="T95" fmla="*/ 91 h 97"/>
                  <a:gd name="T96" fmla="*/ 75 w 97"/>
                  <a:gd name="T97" fmla="*/ 91 h 97"/>
                  <a:gd name="T98" fmla="*/ 73 w 97"/>
                  <a:gd name="T99" fmla="*/ 87 h 97"/>
                  <a:gd name="T100" fmla="*/ 56 w 97"/>
                  <a:gd name="T101" fmla="*/ 66 h 97"/>
                  <a:gd name="T102" fmla="*/ 41 w 97"/>
                  <a:gd name="T103" fmla="*/ 31 h 97"/>
                  <a:gd name="T104" fmla="*/ 56 w 97"/>
                  <a:gd name="T105" fmla="*/ 6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7" h="97">
                    <a:moveTo>
                      <a:pt x="80" y="73"/>
                    </a:moveTo>
                    <a:cubicBezTo>
                      <a:pt x="83" y="72"/>
                      <a:pt x="85" y="72"/>
                      <a:pt x="87" y="72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59"/>
                      <a:pt x="97" y="59"/>
                      <a:pt x="97" y="59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88" y="55"/>
                      <a:pt x="86" y="49"/>
                      <a:pt x="89" y="44"/>
                    </a:cubicBezTo>
                    <a:cubicBezTo>
                      <a:pt x="89" y="41"/>
                      <a:pt x="91" y="39"/>
                      <a:pt x="93" y="38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1" y="25"/>
                      <a:pt x="76" y="22"/>
                      <a:pt x="73" y="17"/>
                    </a:cubicBezTo>
                    <a:cubicBezTo>
                      <a:pt x="72" y="15"/>
                      <a:pt x="72" y="12"/>
                      <a:pt x="73" y="10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5" y="9"/>
                      <a:pt x="49" y="11"/>
                      <a:pt x="44" y="9"/>
                    </a:cubicBezTo>
                    <a:cubicBezTo>
                      <a:pt x="42" y="8"/>
                      <a:pt x="40" y="6"/>
                      <a:pt x="39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7"/>
                      <a:pt x="22" y="7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6"/>
                      <a:pt x="23" y="21"/>
                      <a:pt x="17" y="24"/>
                    </a:cubicBezTo>
                    <a:cubicBezTo>
                      <a:pt x="15" y="25"/>
                      <a:pt x="13" y="25"/>
                      <a:pt x="10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1" y="37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9" y="42"/>
                      <a:pt x="11" y="48"/>
                      <a:pt x="9" y="53"/>
                    </a:cubicBezTo>
                    <a:cubicBezTo>
                      <a:pt x="8" y="56"/>
                      <a:pt x="6" y="57"/>
                      <a:pt x="5" y="59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6" y="72"/>
                      <a:pt x="22" y="75"/>
                      <a:pt x="24" y="80"/>
                    </a:cubicBezTo>
                    <a:cubicBezTo>
                      <a:pt x="25" y="82"/>
                      <a:pt x="25" y="85"/>
                      <a:pt x="25" y="87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2" y="88"/>
                      <a:pt x="48" y="86"/>
                      <a:pt x="54" y="88"/>
                    </a:cubicBezTo>
                    <a:cubicBezTo>
                      <a:pt x="56" y="89"/>
                      <a:pt x="58" y="91"/>
                      <a:pt x="59" y="93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2" y="81"/>
                      <a:pt x="75" y="75"/>
                      <a:pt x="80" y="73"/>
                    </a:cubicBezTo>
                    <a:close/>
                    <a:moveTo>
                      <a:pt x="56" y="66"/>
                    </a:moveTo>
                    <a:cubicBezTo>
                      <a:pt x="47" y="70"/>
                      <a:pt x="35" y="65"/>
                      <a:pt x="31" y="56"/>
                    </a:cubicBezTo>
                    <a:cubicBezTo>
                      <a:pt x="27" y="46"/>
                      <a:pt x="32" y="35"/>
                      <a:pt x="41" y="31"/>
                    </a:cubicBezTo>
                    <a:cubicBezTo>
                      <a:pt x="51" y="27"/>
                      <a:pt x="62" y="31"/>
                      <a:pt x="66" y="41"/>
                    </a:cubicBezTo>
                    <a:cubicBezTo>
                      <a:pt x="70" y="51"/>
                      <a:pt x="66" y="62"/>
                      <a:pt x="56" y="66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6"/>
              <p:cNvSpPr>
                <a:spLocks noEditPoints="1"/>
              </p:cNvSpPr>
              <p:nvPr/>
            </p:nvSpPr>
            <p:spPr bwMode="auto">
              <a:xfrm>
                <a:off x="1150" y="3408"/>
                <a:ext cx="116" cy="116"/>
              </a:xfrm>
              <a:custGeom>
                <a:avLst/>
                <a:gdLst>
                  <a:gd name="T0" fmla="*/ 49 w 49"/>
                  <a:gd name="T1" fmla="*/ 29 h 49"/>
                  <a:gd name="T2" fmla="*/ 49 w 49"/>
                  <a:gd name="T3" fmla="*/ 20 h 49"/>
                  <a:gd name="T4" fmla="*/ 43 w 49"/>
                  <a:gd name="T5" fmla="*/ 20 h 49"/>
                  <a:gd name="T6" fmla="*/ 41 w 49"/>
                  <a:gd name="T7" fmla="*/ 15 h 49"/>
                  <a:gd name="T8" fmla="*/ 45 w 49"/>
                  <a:gd name="T9" fmla="*/ 11 h 49"/>
                  <a:gd name="T10" fmla="*/ 38 w 49"/>
                  <a:gd name="T11" fmla="*/ 4 h 49"/>
                  <a:gd name="T12" fmla="*/ 34 w 49"/>
                  <a:gd name="T13" fmla="*/ 8 h 49"/>
                  <a:gd name="T14" fmla="*/ 29 w 49"/>
                  <a:gd name="T15" fmla="*/ 5 h 49"/>
                  <a:gd name="T16" fmla="*/ 29 w 49"/>
                  <a:gd name="T17" fmla="*/ 0 h 49"/>
                  <a:gd name="T18" fmla="*/ 19 w 49"/>
                  <a:gd name="T19" fmla="*/ 0 h 49"/>
                  <a:gd name="T20" fmla="*/ 19 w 49"/>
                  <a:gd name="T21" fmla="*/ 5 h 49"/>
                  <a:gd name="T22" fmla="*/ 14 w 49"/>
                  <a:gd name="T23" fmla="*/ 8 h 49"/>
                  <a:gd name="T24" fmla="*/ 10 w 49"/>
                  <a:gd name="T25" fmla="*/ 4 h 49"/>
                  <a:gd name="T26" fmla="*/ 3 w 49"/>
                  <a:gd name="T27" fmla="*/ 11 h 49"/>
                  <a:gd name="T28" fmla="*/ 7 w 49"/>
                  <a:gd name="T29" fmla="*/ 15 h 49"/>
                  <a:gd name="T30" fmla="*/ 5 w 49"/>
                  <a:gd name="T31" fmla="*/ 20 h 49"/>
                  <a:gd name="T32" fmla="*/ 0 w 49"/>
                  <a:gd name="T33" fmla="*/ 20 h 49"/>
                  <a:gd name="T34" fmla="*/ 0 w 49"/>
                  <a:gd name="T35" fmla="*/ 29 h 49"/>
                  <a:gd name="T36" fmla="*/ 5 w 49"/>
                  <a:gd name="T37" fmla="*/ 29 h 49"/>
                  <a:gd name="T38" fmla="*/ 7 w 49"/>
                  <a:gd name="T39" fmla="*/ 35 h 49"/>
                  <a:gd name="T40" fmla="*/ 3 w 49"/>
                  <a:gd name="T41" fmla="*/ 38 h 49"/>
                  <a:gd name="T42" fmla="*/ 10 w 49"/>
                  <a:gd name="T43" fmla="*/ 45 h 49"/>
                  <a:gd name="T44" fmla="*/ 14 w 49"/>
                  <a:gd name="T45" fmla="*/ 41 h 49"/>
                  <a:gd name="T46" fmla="*/ 19 w 49"/>
                  <a:gd name="T47" fmla="*/ 43 h 49"/>
                  <a:gd name="T48" fmla="*/ 19 w 49"/>
                  <a:gd name="T49" fmla="*/ 49 h 49"/>
                  <a:gd name="T50" fmla="*/ 29 w 49"/>
                  <a:gd name="T51" fmla="*/ 49 h 49"/>
                  <a:gd name="T52" fmla="*/ 29 w 49"/>
                  <a:gd name="T53" fmla="*/ 43 h 49"/>
                  <a:gd name="T54" fmla="*/ 34 w 49"/>
                  <a:gd name="T55" fmla="*/ 41 h 49"/>
                  <a:gd name="T56" fmla="*/ 38 w 49"/>
                  <a:gd name="T57" fmla="*/ 45 h 49"/>
                  <a:gd name="T58" fmla="*/ 45 w 49"/>
                  <a:gd name="T59" fmla="*/ 38 h 49"/>
                  <a:gd name="T60" fmla="*/ 41 w 49"/>
                  <a:gd name="T61" fmla="*/ 34 h 49"/>
                  <a:gd name="T62" fmla="*/ 43 w 49"/>
                  <a:gd name="T63" fmla="*/ 29 h 49"/>
                  <a:gd name="T64" fmla="*/ 49 w 49"/>
                  <a:gd name="T65" fmla="*/ 29 h 49"/>
                  <a:gd name="T66" fmla="*/ 24 w 49"/>
                  <a:gd name="T67" fmla="*/ 32 h 49"/>
                  <a:gd name="T68" fmla="*/ 17 w 49"/>
                  <a:gd name="T69" fmla="*/ 24 h 49"/>
                  <a:gd name="T70" fmla="*/ 24 w 49"/>
                  <a:gd name="T71" fmla="*/ 17 h 49"/>
                  <a:gd name="T72" fmla="*/ 31 w 49"/>
                  <a:gd name="T73" fmla="*/ 24 h 49"/>
                  <a:gd name="T74" fmla="*/ 24 w 49"/>
                  <a:gd name="T75" fmla="*/ 3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" h="49">
                    <a:moveTo>
                      <a:pt x="49" y="29"/>
                    </a:moveTo>
                    <a:cubicBezTo>
                      <a:pt x="49" y="20"/>
                      <a:pt x="49" y="20"/>
                      <a:pt x="49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18"/>
                      <a:pt x="42" y="16"/>
                      <a:pt x="41" y="15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7"/>
                      <a:pt x="31" y="6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6"/>
                      <a:pt x="6" y="18"/>
                      <a:pt x="5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6" y="33"/>
                      <a:pt x="7" y="3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6" y="42"/>
                      <a:pt x="17" y="43"/>
                      <a:pt x="19" y="43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31" y="43"/>
                      <a:pt x="33" y="42"/>
                      <a:pt x="34" y="41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2" y="33"/>
                      <a:pt x="43" y="31"/>
                      <a:pt x="43" y="29"/>
                    </a:cubicBezTo>
                    <a:lnTo>
                      <a:pt x="49" y="29"/>
                    </a:lnTo>
                    <a:close/>
                    <a:moveTo>
                      <a:pt x="24" y="32"/>
                    </a:moveTo>
                    <a:cubicBezTo>
                      <a:pt x="20" y="32"/>
                      <a:pt x="17" y="28"/>
                      <a:pt x="17" y="24"/>
                    </a:cubicBezTo>
                    <a:cubicBezTo>
                      <a:pt x="17" y="20"/>
                      <a:pt x="20" y="17"/>
                      <a:pt x="24" y="17"/>
                    </a:cubicBezTo>
                    <a:cubicBezTo>
                      <a:pt x="28" y="17"/>
                      <a:pt x="31" y="20"/>
                      <a:pt x="31" y="24"/>
                    </a:cubicBezTo>
                    <a:cubicBezTo>
                      <a:pt x="31" y="28"/>
                      <a:pt x="28" y="32"/>
                      <a:pt x="24" y="3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7"/>
              <p:cNvSpPr>
                <a:spLocks noEditPoints="1"/>
              </p:cNvSpPr>
              <p:nvPr/>
            </p:nvSpPr>
            <p:spPr bwMode="auto">
              <a:xfrm>
                <a:off x="358" y="3221"/>
                <a:ext cx="302" cy="303"/>
              </a:xfrm>
              <a:custGeom>
                <a:avLst/>
                <a:gdLst>
                  <a:gd name="T0" fmla="*/ 128 w 128"/>
                  <a:gd name="T1" fmla="*/ 74 h 128"/>
                  <a:gd name="T2" fmla="*/ 128 w 128"/>
                  <a:gd name="T3" fmla="*/ 54 h 128"/>
                  <a:gd name="T4" fmla="*/ 128 w 128"/>
                  <a:gd name="T5" fmla="*/ 54 h 128"/>
                  <a:gd name="T6" fmla="*/ 128 w 128"/>
                  <a:gd name="T7" fmla="*/ 54 h 128"/>
                  <a:gd name="T8" fmla="*/ 110 w 128"/>
                  <a:gd name="T9" fmla="*/ 39 h 128"/>
                  <a:gd name="T10" fmla="*/ 116 w 128"/>
                  <a:gd name="T11" fmla="*/ 26 h 128"/>
                  <a:gd name="T12" fmla="*/ 116 w 128"/>
                  <a:gd name="T13" fmla="*/ 26 h 128"/>
                  <a:gd name="T14" fmla="*/ 116 w 128"/>
                  <a:gd name="T15" fmla="*/ 26 h 128"/>
                  <a:gd name="T16" fmla="*/ 102 w 128"/>
                  <a:gd name="T17" fmla="*/ 12 h 128"/>
                  <a:gd name="T18" fmla="*/ 102 w 128"/>
                  <a:gd name="T19" fmla="*/ 12 h 128"/>
                  <a:gd name="T20" fmla="*/ 78 w 128"/>
                  <a:gd name="T21" fmla="*/ 14 h 128"/>
                  <a:gd name="T22" fmla="*/ 74 w 128"/>
                  <a:gd name="T23" fmla="*/ 0 h 128"/>
                  <a:gd name="T24" fmla="*/ 74 w 128"/>
                  <a:gd name="T25" fmla="*/ 0 h 128"/>
                  <a:gd name="T26" fmla="*/ 54 w 128"/>
                  <a:gd name="T27" fmla="*/ 0 h 128"/>
                  <a:gd name="T28" fmla="*/ 54 w 128"/>
                  <a:gd name="T29" fmla="*/ 0 h 128"/>
                  <a:gd name="T30" fmla="*/ 54 w 128"/>
                  <a:gd name="T31" fmla="*/ 0 h 128"/>
                  <a:gd name="T32" fmla="*/ 54 w 128"/>
                  <a:gd name="T33" fmla="*/ 6 h 128"/>
                  <a:gd name="T34" fmla="*/ 30 w 128"/>
                  <a:gd name="T35" fmla="*/ 16 h 128"/>
                  <a:gd name="T36" fmla="*/ 26 w 128"/>
                  <a:gd name="T37" fmla="*/ 12 h 128"/>
                  <a:gd name="T38" fmla="*/ 26 w 128"/>
                  <a:gd name="T39" fmla="*/ 12 h 128"/>
                  <a:gd name="T40" fmla="*/ 12 w 128"/>
                  <a:gd name="T41" fmla="*/ 26 h 128"/>
                  <a:gd name="T42" fmla="*/ 11 w 128"/>
                  <a:gd name="T43" fmla="*/ 26 h 128"/>
                  <a:gd name="T44" fmla="*/ 15 w 128"/>
                  <a:gd name="T45" fmla="*/ 30 h 128"/>
                  <a:gd name="T46" fmla="*/ 6 w 128"/>
                  <a:gd name="T47" fmla="*/ 54 h 128"/>
                  <a:gd name="T48" fmla="*/ 0 w 128"/>
                  <a:gd name="T49" fmla="*/ 54 h 128"/>
                  <a:gd name="T50" fmla="*/ 0 w 128"/>
                  <a:gd name="T51" fmla="*/ 54 h 128"/>
                  <a:gd name="T52" fmla="*/ 0 w 128"/>
                  <a:gd name="T53" fmla="*/ 74 h 128"/>
                  <a:gd name="T54" fmla="*/ 0 w 128"/>
                  <a:gd name="T55" fmla="*/ 74 h 128"/>
                  <a:gd name="T56" fmla="*/ 0 w 128"/>
                  <a:gd name="T57" fmla="*/ 74 h 128"/>
                  <a:gd name="T58" fmla="*/ 18 w 128"/>
                  <a:gd name="T59" fmla="*/ 89 h 128"/>
                  <a:gd name="T60" fmla="*/ 12 w 128"/>
                  <a:gd name="T61" fmla="*/ 102 h 128"/>
                  <a:gd name="T62" fmla="*/ 12 w 128"/>
                  <a:gd name="T63" fmla="*/ 102 h 128"/>
                  <a:gd name="T64" fmla="*/ 12 w 128"/>
                  <a:gd name="T65" fmla="*/ 102 h 128"/>
                  <a:gd name="T66" fmla="*/ 26 w 128"/>
                  <a:gd name="T67" fmla="*/ 116 h 128"/>
                  <a:gd name="T68" fmla="*/ 26 w 128"/>
                  <a:gd name="T69" fmla="*/ 116 h 128"/>
                  <a:gd name="T70" fmla="*/ 50 w 128"/>
                  <a:gd name="T71" fmla="*/ 114 h 128"/>
                  <a:gd name="T72" fmla="*/ 54 w 128"/>
                  <a:gd name="T73" fmla="*/ 128 h 128"/>
                  <a:gd name="T74" fmla="*/ 54 w 128"/>
                  <a:gd name="T75" fmla="*/ 128 h 128"/>
                  <a:gd name="T76" fmla="*/ 74 w 128"/>
                  <a:gd name="T77" fmla="*/ 128 h 128"/>
                  <a:gd name="T78" fmla="*/ 74 w 128"/>
                  <a:gd name="T79" fmla="*/ 128 h 128"/>
                  <a:gd name="T80" fmla="*/ 74 w 128"/>
                  <a:gd name="T81" fmla="*/ 128 h 128"/>
                  <a:gd name="T82" fmla="*/ 74 w 128"/>
                  <a:gd name="T83" fmla="*/ 122 h 128"/>
                  <a:gd name="T84" fmla="*/ 98 w 128"/>
                  <a:gd name="T85" fmla="*/ 112 h 128"/>
                  <a:gd name="T86" fmla="*/ 102 w 128"/>
                  <a:gd name="T87" fmla="*/ 116 h 128"/>
                  <a:gd name="T88" fmla="*/ 102 w 128"/>
                  <a:gd name="T89" fmla="*/ 116 h 128"/>
                  <a:gd name="T90" fmla="*/ 116 w 128"/>
                  <a:gd name="T91" fmla="*/ 102 h 128"/>
                  <a:gd name="T92" fmla="*/ 117 w 128"/>
                  <a:gd name="T93" fmla="*/ 102 h 128"/>
                  <a:gd name="T94" fmla="*/ 113 w 128"/>
                  <a:gd name="T95" fmla="*/ 98 h 128"/>
                  <a:gd name="T96" fmla="*/ 122 w 128"/>
                  <a:gd name="T97" fmla="*/ 74 h 128"/>
                  <a:gd name="T98" fmla="*/ 128 w 128"/>
                  <a:gd name="T99" fmla="*/ 74 h 128"/>
                  <a:gd name="T100" fmla="*/ 39 w 128"/>
                  <a:gd name="T101" fmla="*/ 64 h 128"/>
                  <a:gd name="T102" fmla="*/ 89 w 128"/>
                  <a:gd name="T103" fmla="*/ 6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8" h="128">
                    <a:moveTo>
                      <a:pt x="128" y="74"/>
                    </a:moveTo>
                    <a:cubicBezTo>
                      <a:pt x="128" y="74"/>
                      <a:pt x="128" y="74"/>
                      <a:pt x="128" y="7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5" y="53"/>
                      <a:pt x="110" y="46"/>
                      <a:pt x="110" y="39"/>
                    </a:cubicBezTo>
                    <a:cubicBezTo>
                      <a:pt x="110" y="36"/>
                      <a:pt x="111" y="33"/>
                      <a:pt x="112" y="30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92" y="20"/>
                      <a:pt x="84" y="19"/>
                      <a:pt x="78" y="14"/>
                    </a:cubicBezTo>
                    <a:cubicBezTo>
                      <a:pt x="76" y="12"/>
                      <a:pt x="75" y="9"/>
                      <a:pt x="74" y="6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13"/>
                      <a:pt x="46" y="18"/>
                      <a:pt x="39" y="18"/>
                    </a:cubicBezTo>
                    <a:cubicBezTo>
                      <a:pt x="35" y="18"/>
                      <a:pt x="33" y="17"/>
                      <a:pt x="30" y="1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20" y="36"/>
                      <a:pt x="19" y="44"/>
                      <a:pt x="14" y="50"/>
                    </a:cubicBezTo>
                    <a:cubicBezTo>
                      <a:pt x="11" y="52"/>
                      <a:pt x="9" y="53"/>
                      <a:pt x="6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13" y="75"/>
                      <a:pt x="18" y="82"/>
                      <a:pt x="18" y="89"/>
                    </a:cubicBezTo>
                    <a:cubicBezTo>
                      <a:pt x="18" y="93"/>
                      <a:pt x="17" y="95"/>
                      <a:pt x="16" y="98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36" y="108"/>
                      <a:pt x="44" y="109"/>
                      <a:pt x="50" y="114"/>
                    </a:cubicBezTo>
                    <a:cubicBezTo>
                      <a:pt x="52" y="117"/>
                      <a:pt x="53" y="119"/>
                      <a:pt x="54" y="122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2"/>
                      <a:pt x="74" y="122"/>
                      <a:pt x="74" y="122"/>
                    </a:cubicBezTo>
                    <a:cubicBezTo>
                      <a:pt x="75" y="115"/>
                      <a:pt x="82" y="110"/>
                      <a:pt x="89" y="110"/>
                    </a:cubicBezTo>
                    <a:cubicBezTo>
                      <a:pt x="93" y="110"/>
                      <a:pt x="95" y="111"/>
                      <a:pt x="98" y="112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08" y="92"/>
                      <a:pt x="109" y="84"/>
                      <a:pt x="114" y="78"/>
                    </a:cubicBezTo>
                    <a:cubicBezTo>
                      <a:pt x="116" y="76"/>
                      <a:pt x="119" y="75"/>
                      <a:pt x="122" y="74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28" y="74"/>
                      <a:pt x="128" y="74"/>
                      <a:pt x="128" y="74"/>
                    </a:cubicBezTo>
                    <a:close/>
                    <a:moveTo>
                      <a:pt x="64" y="89"/>
                    </a:moveTo>
                    <a:cubicBezTo>
                      <a:pt x="50" y="89"/>
                      <a:pt x="39" y="78"/>
                      <a:pt x="39" y="64"/>
                    </a:cubicBezTo>
                    <a:cubicBezTo>
                      <a:pt x="39" y="50"/>
                      <a:pt x="50" y="39"/>
                      <a:pt x="64" y="39"/>
                    </a:cubicBezTo>
                    <a:cubicBezTo>
                      <a:pt x="78" y="39"/>
                      <a:pt x="89" y="50"/>
                      <a:pt x="89" y="64"/>
                    </a:cubicBezTo>
                    <a:cubicBezTo>
                      <a:pt x="89" y="78"/>
                      <a:pt x="78" y="89"/>
                      <a:pt x="64" y="8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8"/>
              <p:cNvSpPr>
                <a:spLocks/>
              </p:cNvSpPr>
              <p:nvPr/>
            </p:nvSpPr>
            <p:spPr bwMode="auto">
              <a:xfrm>
                <a:off x="7017" y="2684"/>
                <a:ext cx="135" cy="168"/>
              </a:xfrm>
              <a:custGeom>
                <a:avLst/>
                <a:gdLst>
                  <a:gd name="T0" fmla="*/ 135 w 135"/>
                  <a:gd name="T1" fmla="*/ 83 h 168"/>
                  <a:gd name="T2" fmla="*/ 0 w 135"/>
                  <a:gd name="T3" fmla="*/ 0 h 168"/>
                  <a:gd name="T4" fmla="*/ 0 w 135"/>
                  <a:gd name="T5" fmla="*/ 168 h 168"/>
                  <a:gd name="T6" fmla="*/ 135 w 135"/>
                  <a:gd name="T7" fmla="*/ 8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5" h="168">
                    <a:moveTo>
                      <a:pt x="135" y="83"/>
                    </a:moveTo>
                    <a:lnTo>
                      <a:pt x="0" y="0"/>
                    </a:lnTo>
                    <a:lnTo>
                      <a:pt x="0" y="168"/>
                    </a:lnTo>
                    <a:lnTo>
                      <a:pt x="135" y="8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7152" y="2684"/>
                <a:ext cx="168" cy="168"/>
              </a:xfrm>
              <a:custGeom>
                <a:avLst/>
                <a:gdLst>
                  <a:gd name="T0" fmla="*/ 135 w 168"/>
                  <a:gd name="T1" fmla="*/ 83 h 168"/>
                  <a:gd name="T2" fmla="*/ 135 w 168"/>
                  <a:gd name="T3" fmla="*/ 168 h 168"/>
                  <a:gd name="T4" fmla="*/ 168 w 168"/>
                  <a:gd name="T5" fmla="*/ 168 h 168"/>
                  <a:gd name="T6" fmla="*/ 168 w 168"/>
                  <a:gd name="T7" fmla="*/ 0 h 168"/>
                  <a:gd name="T8" fmla="*/ 135 w 168"/>
                  <a:gd name="T9" fmla="*/ 0 h 168"/>
                  <a:gd name="T10" fmla="*/ 135 w 168"/>
                  <a:gd name="T11" fmla="*/ 83 h 168"/>
                  <a:gd name="T12" fmla="*/ 0 w 168"/>
                  <a:gd name="T13" fmla="*/ 0 h 168"/>
                  <a:gd name="T14" fmla="*/ 0 w 168"/>
                  <a:gd name="T15" fmla="*/ 83 h 168"/>
                  <a:gd name="T16" fmla="*/ 0 w 168"/>
                  <a:gd name="T17" fmla="*/ 168 h 168"/>
                  <a:gd name="T18" fmla="*/ 135 w 168"/>
                  <a:gd name="T19" fmla="*/ 8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135" y="83"/>
                    </a:moveTo>
                    <a:lnTo>
                      <a:pt x="135" y="168"/>
                    </a:lnTo>
                    <a:lnTo>
                      <a:pt x="168" y="168"/>
                    </a:lnTo>
                    <a:lnTo>
                      <a:pt x="168" y="0"/>
                    </a:lnTo>
                    <a:lnTo>
                      <a:pt x="135" y="0"/>
                    </a:lnTo>
                    <a:lnTo>
                      <a:pt x="135" y="83"/>
                    </a:lnTo>
                    <a:lnTo>
                      <a:pt x="0" y="0"/>
                    </a:lnTo>
                    <a:lnTo>
                      <a:pt x="0" y="83"/>
                    </a:lnTo>
                    <a:lnTo>
                      <a:pt x="0" y="168"/>
                    </a:lnTo>
                    <a:lnTo>
                      <a:pt x="135" y="8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6580" y="2684"/>
                <a:ext cx="135" cy="168"/>
              </a:xfrm>
              <a:custGeom>
                <a:avLst/>
                <a:gdLst>
                  <a:gd name="T0" fmla="*/ 0 w 135"/>
                  <a:gd name="T1" fmla="*/ 83 h 168"/>
                  <a:gd name="T2" fmla="*/ 135 w 135"/>
                  <a:gd name="T3" fmla="*/ 168 h 168"/>
                  <a:gd name="T4" fmla="*/ 135 w 135"/>
                  <a:gd name="T5" fmla="*/ 0 h 168"/>
                  <a:gd name="T6" fmla="*/ 0 w 135"/>
                  <a:gd name="T7" fmla="*/ 8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5" h="168">
                    <a:moveTo>
                      <a:pt x="0" y="83"/>
                    </a:moveTo>
                    <a:lnTo>
                      <a:pt x="135" y="168"/>
                    </a:lnTo>
                    <a:lnTo>
                      <a:pt x="135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6412" y="2684"/>
                <a:ext cx="168" cy="168"/>
              </a:xfrm>
              <a:custGeom>
                <a:avLst/>
                <a:gdLst>
                  <a:gd name="T0" fmla="*/ 33 w 168"/>
                  <a:gd name="T1" fmla="*/ 83 h 168"/>
                  <a:gd name="T2" fmla="*/ 33 w 168"/>
                  <a:gd name="T3" fmla="*/ 0 h 168"/>
                  <a:gd name="T4" fmla="*/ 0 w 168"/>
                  <a:gd name="T5" fmla="*/ 0 h 168"/>
                  <a:gd name="T6" fmla="*/ 0 w 168"/>
                  <a:gd name="T7" fmla="*/ 166 h 168"/>
                  <a:gd name="T8" fmla="*/ 33 w 168"/>
                  <a:gd name="T9" fmla="*/ 166 h 168"/>
                  <a:gd name="T10" fmla="*/ 33 w 168"/>
                  <a:gd name="T11" fmla="*/ 83 h 168"/>
                  <a:gd name="T12" fmla="*/ 168 w 168"/>
                  <a:gd name="T13" fmla="*/ 168 h 168"/>
                  <a:gd name="T14" fmla="*/ 168 w 168"/>
                  <a:gd name="T15" fmla="*/ 83 h 168"/>
                  <a:gd name="T16" fmla="*/ 168 w 168"/>
                  <a:gd name="T17" fmla="*/ 0 h 168"/>
                  <a:gd name="T18" fmla="*/ 33 w 168"/>
                  <a:gd name="T19" fmla="*/ 8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33" y="83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33" y="166"/>
                    </a:lnTo>
                    <a:lnTo>
                      <a:pt x="33" y="83"/>
                    </a:lnTo>
                    <a:lnTo>
                      <a:pt x="168" y="168"/>
                    </a:lnTo>
                    <a:lnTo>
                      <a:pt x="168" y="83"/>
                    </a:lnTo>
                    <a:lnTo>
                      <a:pt x="168" y="0"/>
                    </a:lnTo>
                    <a:lnTo>
                      <a:pt x="33" y="8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2"/>
              <p:cNvSpPr>
                <a:spLocks/>
              </p:cNvSpPr>
              <p:nvPr/>
            </p:nvSpPr>
            <p:spPr bwMode="auto">
              <a:xfrm>
                <a:off x="5958" y="2672"/>
                <a:ext cx="151" cy="190"/>
              </a:xfrm>
              <a:custGeom>
                <a:avLst/>
                <a:gdLst>
                  <a:gd name="T0" fmla="*/ 151 w 151"/>
                  <a:gd name="T1" fmla="*/ 95 h 190"/>
                  <a:gd name="T2" fmla="*/ 0 w 151"/>
                  <a:gd name="T3" fmla="*/ 0 h 190"/>
                  <a:gd name="T4" fmla="*/ 0 w 151"/>
                  <a:gd name="T5" fmla="*/ 95 h 190"/>
                  <a:gd name="T6" fmla="*/ 0 w 151"/>
                  <a:gd name="T7" fmla="*/ 190 h 190"/>
                  <a:gd name="T8" fmla="*/ 151 w 151"/>
                  <a:gd name="T9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90">
                    <a:moveTo>
                      <a:pt x="151" y="95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0" y="190"/>
                    </a:lnTo>
                    <a:lnTo>
                      <a:pt x="151" y="95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3"/>
              <p:cNvSpPr>
                <a:spLocks/>
              </p:cNvSpPr>
              <p:nvPr/>
            </p:nvSpPr>
            <p:spPr bwMode="auto">
              <a:xfrm>
                <a:off x="5806" y="2672"/>
                <a:ext cx="152" cy="190"/>
              </a:xfrm>
              <a:custGeom>
                <a:avLst/>
                <a:gdLst>
                  <a:gd name="T0" fmla="*/ 152 w 152"/>
                  <a:gd name="T1" fmla="*/ 95 h 190"/>
                  <a:gd name="T2" fmla="*/ 0 w 152"/>
                  <a:gd name="T3" fmla="*/ 0 h 190"/>
                  <a:gd name="T4" fmla="*/ 0 w 152"/>
                  <a:gd name="T5" fmla="*/ 190 h 190"/>
                  <a:gd name="T6" fmla="*/ 152 w 152"/>
                  <a:gd name="T7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90">
                    <a:moveTo>
                      <a:pt x="152" y="95"/>
                    </a:moveTo>
                    <a:lnTo>
                      <a:pt x="0" y="0"/>
                    </a:lnTo>
                    <a:lnTo>
                      <a:pt x="0" y="190"/>
                    </a:lnTo>
                    <a:lnTo>
                      <a:pt x="152" y="95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4"/>
              <p:cNvSpPr>
                <a:spLocks/>
              </p:cNvSpPr>
              <p:nvPr/>
            </p:nvSpPr>
            <p:spPr bwMode="auto">
              <a:xfrm>
                <a:off x="5201" y="2672"/>
                <a:ext cx="151" cy="190"/>
              </a:xfrm>
              <a:custGeom>
                <a:avLst/>
                <a:gdLst>
                  <a:gd name="T0" fmla="*/ 0 w 151"/>
                  <a:gd name="T1" fmla="*/ 95 h 190"/>
                  <a:gd name="T2" fmla="*/ 151 w 151"/>
                  <a:gd name="T3" fmla="*/ 190 h 190"/>
                  <a:gd name="T4" fmla="*/ 151 w 151"/>
                  <a:gd name="T5" fmla="*/ 95 h 190"/>
                  <a:gd name="T6" fmla="*/ 151 w 151"/>
                  <a:gd name="T7" fmla="*/ 0 h 190"/>
                  <a:gd name="T8" fmla="*/ 0 w 151"/>
                  <a:gd name="T9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90">
                    <a:moveTo>
                      <a:pt x="0" y="95"/>
                    </a:moveTo>
                    <a:lnTo>
                      <a:pt x="151" y="190"/>
                    </a:lnTo>
                    <a:lnTo>
                      <a:pt x="151" y="95"/>
                    </a:lnTo>
                    <a:lnTo>
                      <a:pt x="151" y="0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5352" y="2672"/>
                <a:ext cx="152" cy="190"/>
              </a:xfrm>
              <a:custGeom>
                <a:avLst/>
                <a:gdLst>
                  <a:gd name="T0" fmla="*/ 0 w 152"/>
                  <a:gd name="T1" fmla="*/ 95 h 190"/>
                  <a:gd name="T2" fmla="*/ 152 w 152"/>
                  <a:gd name="T3" fmla="*/ 190 h 190"/>
                  <a:gd name="T4" fmla="*/ 152 w 152"/>
                  <a:gd name="T5" fmla="*/ 0 h 190"/>
                  <a:gd name="T6" fmla="*/ 0 w 152"/>
                  <a:gd name="T7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90">
                    <a:moveTo>
                      <a:pt x="0" y="95"/>
                    </a:moveTo>
                    <a:lnTo>
                      <a:pt x="152" y="190"/>
                    </a:lnTo>
                    <a:lnTo>
                      <a:pt x="152" y="0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4596" y="2615"/>
                <a:ext cx="243" cy="303"/>
              </a:xfrm>
              <a:custGeom>
                <a:avLst/>
                <a:gdLst>
                  <a:gd name="T0" fmla="*/ 243 w 243"/>
                  <a:gd name="T1" fmla="*/ 152 h 303"/>
                  <a:gd name="T2" fmla="*/ 0 w 243"/>
                  <a:gd name="T3" fmla="*/ 0 h 303"/>
                  <a:gd name="T4" fmla="*/ 0 w 243"/>
                  <a:gd name="T5" fmla="*/ 303 h 303"/>
                  <a:gd name="T6" fmla="*/ 243 w 243"/>
                  <a:gd name="T7" fmla="*/ 15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303">
                    <a:moveTo>
                      <a:pt x="243" y="152"/>
                    </a:moveTo>
                    <a:lnTo>
                      <a:pt x="0" y="0"/>
                    </a:lnTo>
                    <a:lnTo>
                      <a:pt x="0" y="303"/>
                    </a:lnTo>
                    <a:lnTo>
                      <a:pt x="243" y="152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7"/>
              <p:cNvSpPr>
                <a:spLocks/>
              </p:cNvSpPr>
              <p:nvPr/>
            </p:nvSpPr>
            <p:spPr bwMode="auto">
              <a:xfrm>
                <a:off x="4839" y="2615"/>
                <a:ext cx="59" cy="303"/>
              </a:xfrm>
              <a:custGeom>
                <a:avLst/>
                <a:gdLst>
                  <a:gd name="T0" fmla="*/ 59 w 59"/>
                  <a:gd name="T1" fmla="*/ 303 h 303"/>
                  <a:gd name="T2" fmla="*/ 59 w 59"/>
                  <a:gd name="T3" fmla="*/ 0 h 303"/>
                  <a:gd name="T4" fmla="*/ 0 w 59"/>
                  <a:gd name="T5" fmla="*/ 0 h 303"/>
                  <a:gd name="T6" fmla="*/ 0 w 59"/>
                  <a:gd name="T7" fmla="*/ 152 h 303"/>
                  <a:gd name="T8" fmla="*/ 0 w 59"/>
                  <a:gd name="T9" fmla="*/ 303 h 303"/>
                  <a:gd name="T10" fmla="*/ 59 w 59"/>
                  <a:gd name="T11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303">
                    <a:moveTo>
                      <a:pt x="59" y="303"/>
                    </a:moveTo>
                    <a:lnTo>
                      <a:pt x="59" y="0"/>
                    </a:lnTo>
                    <a:lnTo>
                      <a:pt x="0" y="0"/>
                    </a:lnTo>
                    <a:lnTo>
                      <a:pt x="0" y="152"/>
                    </a:lnTo>
                    <a:lnTo>
                      <a:pt x="0" y="303"/>
                    </a:lnTo>
                    <a:lnTo>
                      <a:pt x="59" y="30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4049" y="2615"/>
                <a:ext cx="244" cy="303"/>
              </a:xfrm>
              <a:custGeom>
                <a:avLst/>
                <a:gdLst>
                  <a:gd name="T0" fmla="*/ 0 w 244"/>
                  <a:gd name="T1" fmla="*/ 152 h 303"/>
                  <a:gd name="T2" fmla="*/ 244 w 244"/>
                  <a:gd name="T3" fmla="*/ 303 h 303"/>
                  <a:gd name="T4" fmla="*/ 244 w 244"/>
                  <a:gd name="T5" fmla="*/ 0 h 303"/>
                  <a:gd name="T6" fmla="*/ 0 w 244"/>
                  <a:gd name="T7" fmla="*/ 15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4" h="303">
                    <a:moveTo>
                      <a:pt x="0" y="152"/>
                    </a:moveTo>
                    <a:lnTo>
                      <a:pt x="244" y="303"/>
                    </a:lnTo>
                    <a:lnTo>
                      <a:pt x="244" y="0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3990" y="2615"/>
                <a:ext cx="59" cy="303"/>
              </a:xfrm>
              <a:custGeom>
                <a:avLst/>
                <a:gdLst>
                  <a:gd name="T0" fmla="*/ 0 w 59"/>
                  <a:gd name="T1" fmla="*/ 0 h 303"/>
                  <a:gd name="T2" fmla="*/ 0 w 59"/>
                  <a:gd name="T3" fmla="*/ 303 h 303"/>
                  <a:gd name="T4" fmla="*/ 59 w 59"/>
                  <a:gd name="T5" fmla="*/ 303 h 303"/>
                  <a:gd name="T6" fmla="*/ 59 w 59"/>
                  <a:gd name="T7" fmla="*/ 152 h 303"/>
                  <a:gd name="T8" fmla="*/ 59 w 59"/>
                  <a:gd name="T9" fmla="*/ 0 h 303"/>
                  <a:gd name="T10" fmla="*/ 0 w 59"/>
                  <a:gd name="T1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303">
                    <a:moveTo>
                      <a:pt x="0" y="0"/>
                    </a:moveTo>
                    <a:lnTo>
                      <a:pt x="0" y="303"/>
                    </a:lnTo>
                    <a:lnTo>
                      <a:pt x="59" y="303"/>
                    </a:lnTo>
                    <a:lnTo>
                      <a:pt x="59" y="152"/>
                    </a:lnTo>
                    <a:lnTo>
                      <a:pt x="5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3401" y="2615"/>
                <a:ext cx="270" cy="216"/>
              </a:xfrm>
              <a:custGeom>
                <a:avLst/>
                <a:gdLst>
                  <a:gd name="T0" fmla="*/ 135 w 270"/>
                  <a:gd name="T1" fmla="*/ 0 h 216"/>
                  <a:gd name="T2" fmla="*/ 0 w 270"/>
                  <a:gd name="T3" fmla="*/ 216 h 216"/>
                  <a:gd name="T4" fmla="*/ 270 w 270"/>
                  <a:gd name="T5" fmla="*/ 216 h 216"/>
                  <a:gd name="T6" fmla="*/ 135 w 270"/>
                  <a:gd name="T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0" h="216">
                    <a:moveTo>
                      <a:pt x="135" y="0"/>
                    </a:moveTo>
                    <a:lnTo>
                      <a:pt x="0" y="216"/>
                    </a:lnTo>
                    <a:lnTo>
                      <a:pt x="270" y="216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Rectangle 61"/>
              <p:cNvSpPr>
                <a:spLocks noChangeArrowheads="1"/>
              </p:cNvSpPr>
              <p:nvPr/>
            </p:nvSpPr>
            <p:spPr bwMode="auto">
              <a:xfrm>
                <a:off x="3401" y="2866"/>
                <a:ext cx="270" cy="52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2867" y="2632"/>
                <a:ext cx="215" cy="270"/>
              </a:xfrm>
              <a:custGeom>
                <a:avLst/>
                <a:gdLst>
                  <a:gd name="T0" fmla="*/ 0 w 215"/>
                  <a:gd name="T1" fmla="*/ 0 h 270"/>
                  <a:gd name="T2" fmla="*/ 0 w 215"/>
                  <a:gd name="T3" fmla="*/ 270 h 270"/>
                  <a:gd name="T4" fmla="*/ 215 w 215"/>
                  <a:gd name="T5" fmla="*/ 135 h 270"/>
                  <a:gd name="T6" fmla="*/ 0 w 215"/>
                  <a:gd name="T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70">
                    <a:moveTo>
                      <a:pt x="0" y="0"/>
                    </a:moveTo>
                    <a:lnTo>
                      <a:pt x="0" y="270"/>
                    </a:lnTo>
                    <a:lnTo>
                      <a:pt x="215" y="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Rectangle 63"/>
              <p:cNvSpPr>
                <a:spLocks noChangeArrowheads="1"/>
              </p:cNvSpPr>
              <p:nvPr/>
            </p:nvSpPr>
            <p:spPr bwMode="auto">
              <a:xfrm>
                <a:off x="2779" y="2632"/>
                <a:ext cx="52" cy="270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Oval 64"/>
              <p:cNvSpPr>
                <a:spLocks noChangeArrowheads="1"/>
              </p:cNvSpPr>
              <p:nvPr/>
            </p:nvSpPr>
            <p:spPr bwMode="auto">
              <a:xfrm>
                <a:off x="2174" y="2615"/>
                <a:ext cx="303" cy="303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Rectangle 65"/>
              <p:cNvSpPr>
                <a:spLocks noChangeArrowheads="1"/>
              </p:cNvSpPr>
              <p:nvPr/>
            </p:nvSpPr>
            <p:spPr bwMode="auto">
              <a:xfrm>
                <a:off x="1568" y="2615"/>
                <a:ext cx="112" cy="30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Rectangle 66"/>
              <p:cNvSpPr>
                <a:spLocks noChangeArrowheads="1"/>
              </p:cNvSpPr>
              <p:nvPr/>
            </p:nvSpPr>
            <p:spPr bwMode="auto">
              <a:xfrm>
                <a:off x="1760" y="2615"/>
                <a:ext cx="111" cy="30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Rectangle 67"/>
              <p:cNvSpPr>
                <a:spLocks noChangeArrowheads="1"/>
              </p:cNvSpPr>
              <p:nvPr/>
            </p:nvSpPr>
            <p:spPr bwMode="auto">
              <a:xfrm>
                <a:off x="963" y="2615"/>
                <a:ext cx="303" cy="30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68"/>
              <p:cNvSpPr>
                <a:spLocks/>
              </p:cNvSpPr>
              <p:nvPr/>
            </p:nvSpPr>
            <p:spPr bwMode="auto">
              <a:xfrm>
                <a:off x="388" y="2615"/>
                <a:ext cx="242" cy="303"/>
              </a:xfrm>
              <a:custGeom>
                <a:avLst/>
                <a:gdLst>
                  <a:gd name="T0" fmla="*/ 0 w 242"/>
                  <a:gd name="T1" fmla="*/ 0 h 303"/>
                  <a:gd name="T2" fmla="*/ 0 w 242"/>
                  <a:gd name="T3" fmla="*/ 303 h 303"/>
                  <a:gd name="T4" fmla="*/ 242 w 242"/>
                  <a:gd name="T5" fmla="*/ 152 h 303"/>
                  <a:gd name="T6" fmla="*/ 0 w 242"/>
                  <a:gd name="T7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2" h="303">
                    <a:moveTo>
                      <a:pt x="0" y="0"/>
                    </a:moveTo>
                    <a:lnTo>
                      <a:pt x="0" y="303"/>
                    </a:lnTo>
                    <a:lnTo>
                      <a:pt x="242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9"/>
              <p:cNvSpPr>
                <a:spLocks/>
              </p:cNvSpPr>
              <p:nvPr/>
            </p:nvSpPr>
            <p:spPr bwMode="auto">
              <a:xfrm>
                <a:off x="7017" y="2059"/>
                <a:ext cx="303" cy="244"/>
              </a:xfrm>
              <a:custGeom>
                <a:avLst/>
                <a:gdLst>
                  <a:gd name="T0" fmla="*/ 237 w 303"/>
                  <a:gd name="T1" fmla="*/ 154 h 244"/>
                  <a:gd name="T2" fmla="*/ 194 w 303"/>
                  <a:gd name="T3" fmla="*/ 154 h 244"/>
                  <a:gd name="T4" fmla="*/ 104 w 303"/>
                  <a:gd name="T5" fmla="*/ 0 h 244"/>
                  <a:gd name="T6" fmla="*/ 104 w 303"/>
                  <a:gd name="T7" fmla="*/ 0 h 244"/>
                  <a:gd name="T8" fmla="*/ 104 w 303"/>
                  <a:gd name="T9" fmla="*/ 0 h 244"/>
                  <a:gd name="T10" fmla="*/ 0 w 303"/>
                  <a:gd name="T11" fmla="*/ 0 h 244"/>
                  <a:gd name="T12" fmla="*/ 0 w 303"/>
                  <a:gd name="T13" fmla="*/ 50 h 244"/>
                  <a:gd name="T14" fmla="*/ 76 w 303"/>
                  <a:gd name="T15" fmla="*/ 50 h 244"/>
                  <a:gd name="T16" fmla="*/ 166 w 303"/>
                  <a:gd name="T17" fmla="*/ 204 h 244"/>
                  <a:gd name="T18" fmla="*/ 166 w 303"/>
                  <a:gd name="T19" fmla="*/ 204 h 244"/>
                  <a:gd name="T20" fmla="*/ 166 w 303"/>
                  <a:gd name="T21" fmla="*/ 204 h 244"/>
                  <a:gd name="T22" fmla="*/ 237 w 303"/>
                  <a:gd name="T23" fmla="*/ 204 h 244"/>
                  <a:gd name="T24" fmla="*/ 237 w 303"/>
                  <a:gd name="T25" fmla="*/ 244 h 244"/>
                  <a:gd name="T26" fmla="*/ 303 w 303"/>
                  <a:gd name="T27" fmla="*/ 180 h 244"/>
                  <a:gd name="T28" fmla="*/ 237 w 303"/>
                  <a:gd name="T29" fmla="*/ 114 h 244"/>
                  <a:gd name="T30" fmla="*/ 237 w 303"/>
                  <a:gd name="T31" fmla="*/ 15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3" h="244">
                    <a:moveTo>
                      <a:pt x="237" y="154"/>
                    </a:moveTo>
                    <a:lnTo>
                      <a:pt x="194" y="154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76" y="50"/>
                    </a:lnTo>
                    <a:lnTo>
                      <a:pt x="166" y="204"/>
                    </a:lnTo>
                    <a:lnTo>
                      <a:pt x="166" y="204"/>
                    </a:lnTo>
                    <a:lnTo>
                      <a:pt x="166" y="204"/>
                    </a:lnTo>
                    <a:lnTo>
                      <a:pt x="237" y="204"/>
                    </a:lnTo>
                    <a:lnTo>
                      <a:pt x="237" y="244"/>
                    </a:lnTo>
                    <a:lnTo>
                      <a:pt x="303" y="180"/>
                    </a:lnTo>
                    <a:lnTo>
                      <a:pt x="237" y="114"/>
                    </a:lnTo>
                    <a:lnTo>
                      <a:pt x="237" y="15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70"/>
              <p:cNvSpPr>
                <a:spLocks/>
              </p:cNvSpPr>
              <p:nvPr/>
            </p:nvSpPr>
            <p:spPr bwMode="auto">
              <a:xfrm>
                <a:off x="7171" y="2019"/>
                <a:ext cx="149" cy="130"/>
              </a:xfrm>
              <a:custGeom>
                <a:avLst/>
                <a:gdLst>
                  <a:gd name="T0" fmla="*/ 83 w 149"/>
                  <a:gd name="T1" fmla="*/ 90 h 130"/>
                  <a:gd name="T2" fmla="*/ 83 w 149"/>
                  <a:gd name="T3" fmla="*/ 130 h 130"/>
                  <a:gd name="T4" fmla="*/ 149 w 149"/>
                  <a:gd name="T5" fmla="*/ 64 h 130"/>
                  <a:gd name="T6" fmla="*/ 83 w 149"/>
                  <a:gd name="T7" fmla="*/ 0 h 130"/>
                  <a:gd name="T8" fmla="*/ 83 w 149"/>
                  <a:gd name="T9" fmla="*/ 40 h 130"/>
                  <a:gd name="T10" fmla="*/ 0 w 149"/>
                  <a:gd name="T11" fmla="*/ 40 h 130"/>
                  <a:gd name="T12" fmla="*/ 28 w 149"/>
                  <a:gd name="T13" fmla="*/ 90 h 130"/>
                  <a:gd name="T14" fmla="*/ 83 w 149"/>
                  <a:gd name="T15" fmla="*/ 9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9" h="130">
                    <a:moveTo>
                      <a:pt x="83" y="90"/>
                    </a:moveTo>
                    <a:lnTo>
                      <a:pt x="83" y="130"/>
                    </a:lnTo>
                    <a:lnTo>
                      <a:pt x="149" y="64"/>
                    </a:lnTo>
                    <a:lnTo>
                      <a:pt x="83" y="0"/>
                    </a:lnTo>
                    <a:lnTo>
                      <a:pt x="83" y="40"/>
                    </a:lnTo>
                    <a:lnTo>
                      <a:pt x="0" y="40"/>
                    </a:lnTo>
                    <a:lnTo>
                      <a:pt x="28" y="90"/>
                    </a:lnTo>
                    <a:lnTo>
                      <a:pt x="83" y="9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71"/>
              <p:cNvSpPr>
                <a:spLocks/>
              </p:cNvSpPr>
              <p:nvPr/>
            </p:nvSpPr>
            <p:spPr bwMode="auto">
              <a:xfrm>
                <a:off x="7017" y="2213"/>
                <a:ext cx="116" cy="50"/>
              </a:xfrm>
              <a:custGeom>
                <a:avLst/>
                <a:gdLst>
                  <a:gd name="T0" fmla="*/ 0 w 116"/>
                  <a:gd name="T1" fmla="*/ 0 h 50"/>
                  <a:gd name="T2" fmla="*/ 0 w 116"/>
                  <a:gd name="T3" fmla="*/ 50 h 50"/>
                  <a:gd name="T4" fmla="*/ 116 w 116"/>
                  <a:gd name="T5" fmla="*/ 50 h 50"/>
                  <a:gd name="T6" fmla="*/ 88 w 116"/>
                  <a:gd name="T7" fmla="*/ 0 h 50"/>
                  <a:gd name="T8" fmla="*/ 0 w 11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50">
                    <a:moveTo>
                      <a:pt x="0" y="0"/>
                    </a:moveTo>
                    <a:lnTo>
                      <a:pt x="0" y="50"/>
                    </a:lnTo>
                    <a:lnTo>
                      <a:pt x="116" y="50"/>
                    </a:lnTo>
                    <a:lnTo>
                      <a:pt x="8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72"/>
              <p:cNvSpPr>
                <a:spLocks/>
              </p:cNvSpPr>
              <p:nvPr/>
            </p:nvSpPr>
            <p:spPr bwMode="auto">
              <a:xfrm>
                <a:off x="6412" y="2133"/>
                <a:ext cx="303" cy="172"/>
              </a:xfrm>
              <a:custGeom>
                <a:avLst/>
                <a:gdLst>
                  <a:gd name="T0" fmla="*/ 255 w 303"/>
                  <a:gd name="T1" fmla="*/ 83 h 172"/>
                  <a:gd name="T2" fmla="*/ 66 w 303"/>
                  <a:gd name="T3" fmla="*/ 83 h 172"/>
                  <a:gd name="T4" fmla="*/ 66 w 303"/>
                  <a:gd name="T5" fmla="*/ 40 h 172"/>
                  <a:gd name="T6" fmla="*/ 0 w 303"/>
                  <a:gd name="T7" fmla="*/ 106 h 172"/>
                  <a:gd name="T8" fmla="*/ 66 w 303"/>
                  <a:gd name="T9" fmla="*/ 172 h 172"/>
                  <a:gd name="T10" fmla="*/ 66 w 303"/>
                  <a:gd name="T11" fmla="*/ 130 h 172"/>
                  <a:gd name="T12" fmla="*/ 303 w 303"/>
                  <a:gd name="T13" fmla="*/ 130 h 172"/>
                  <a:gd name="T14" fmla="*/ 303 w 303"/>
                  <a:gd name="T15" fmla="*/ 120 h 172"/>
                  <a:gd name="T16" fmla="*/ 303 w 303"/>
                  <a:gd name="T17" fmla="*/ 83 h 172"/>
                  <a:gd name="T18" fmla="*/ 303 w 303"/>
                  <a:gd name="T19" fmla="*/ 0 h 172"/>
                  <a:gd name="T20" fmla="*/ 255 w 303"/>
                  <a:gd name="T21" fmla="*/ 47 h 172"/>
                  <a:gd name="T22" fmla="*/ 255 w 303"/>
                  <a:gd name="T23" fmla="*/ 8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3" h="172">
                    <a:moveTo>
                      <a:pt x="255" y="83"/>
                    </a:moveTo>
                    <a:lnTo>
                      <a:pt x="66" y="83"/>
                    </a:lnTo>
                    <a:lnTo>
                      <a:pt x="66" y="40"/>
                    </a:lnTo>
                    <a:lnTo>
                      <a:pt x="0" y="106"/>
                    </a:lnTo>
                    <a:lnTo>
                      <a:pt x="66" y="172"/>
                    </a:lnTo>
                    <a:lnTo>
                      <a:pt x="66" y="130"/>
                    </a:lnTo>
                    <a:lnTo>
                      <a:pt x="303" y="130"/>
                    </a:lnTo>
                    <a:lnTo>
                      <a:pt x="303" y="120"/>
                    </a:lnTo>
                    <a:lnTo>
                      <a:pt x="303" y="83"/>
                    </a:lnTo>
                    <a:lnTo>
                      <a:pt x="303" y="0"/>
                    </a:lnTo>
                    <a:lnTo>
                      <a:pt x="255" y="47"/>
                    </a:lnTo>
                    <a:lnTo>
                      <a:pt x="255" y="8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73"/>
              <p:cNvSpPr>
                <a:spLocks/>
              </p:cNvSpPr>
              <p:nvPr/>
            </p:nvSpPr>
            <p:spPr bwMode="auto">
              <a:xfrm>
                <a:off x="6412" y="2017"/>
                <a:ext cx="303" cy="172"/>
              </a:xfrm>
              <a:custGeom>
                <a:avLst/>
                <a:gdLst>
                  <a:gd name="T0" fmla="*/ 47 w 303"/>
                  <a:gd name="T1" fmla="*/ 90 h 172"/>
                  <a:gd name="T2" fmla="*/ 236 w 303"/>
                  <a:gd name="T3" fmla="*/ 90 h 172"/>
                  <a:gd name="T4" fmla="*/ 236 w 303"/>
                  <a:gd name="T5" fmla="*/ 132 h 172"/>
                  <a:gd name="T6" fmla="*/ 303 w 303"/>
                  <a:gd name="T7" fmla="*/ 66 h 172"/>
                  <a:gd name="T8" fmla="*/ 236 w 303"/>
                  <a:gd name="T9" fmla="*/ 0 h 172"/>
                  <a:gd name="T10" fmla="*/ 236 w 303"/>
                  <a:gd name="T11" fmla="*/ 42 h 172"/>
                  <a:gd name="T12" fmla="*/ 0 w 303"/>
                  <a:gd name="T13" fmla="*/ 42 h 172"/>
                  <a:gd name="T14" fmla="*/ 0 w 303"/>
                  <a:gd name="T15" fmla="*/ 172 h 172"/>
                  <a:gd name="T16" fmla="*/ 47 w 303"/>
                  <a:gd name="T17" fmla="*/ 125 h 172"/>
                  <a:gd name="T18" fmla="*/ 47 w 303"/>
                  <a:gd name="T19" fmla="*/ 9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172">
                    <a:moveTo>
                      <a:pt x="47" y="90"/>
                    </a:moveTo>
                    <a:lnTo>
                      <a:pt x="236" y="90"/>
                    </a:lnTo>
                    <a:lnTo>
                      <a:pt x="236" y="132"/>
                    </a:lnTo>
                    <a:lnTo>
                      <a:pt x="303" y="66"/>
                    </a:lnTo>
                    <a:lnTo>
                      <a:pt x="236" y="0"/>
                    </a:lnTo>
                    <a:lnTo>
                      <a:pt x="236" y="42"/>
                    </a:lnTo>
                    <a:lnTo>
                      <a:pt x="0" y="42"/>
                    </a:lnTo>
                    <a:lnTo>
                      <a:pt x="0" y="172"/>
                    </a:lnTo>
                    <a:lnTo>
                      <a:pt x="47" y="125"/>
                    </a:lnTo>
                    <a:lnTo>
                      <a:pt x="47" y="9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4"/>
              <p:cNvSpPr>
                <a:spLocks/>
              </p:cNvSpPr>
              <p:nvPr/>
            </p:nvSpPr>
            <p:spPr bwMode="auto">
              <a:xfrm>
                <a:off x="5806" y="2038"/>
                <a:ext cx="303" cy="246"/>
              </a:xfrm>
              <a:custGeom>
                <a:avLst/>
                <a:gdLst>
                  <a:gd name="T0" fmla="*/ 256 w 303"/>
                  <a:gd name="T1" fmla="*/ 199 h 246"/>
                  <a:gd name="T2" fmla="*/ 48 w 303"/>
                  <a:gd name="T3" fmla="*/ 199 h 246"/>
                  <a:gd name="T4" fmla="*/ 48 w 303"/>
                  <a:gd name="T5" fmla="*/ 90 h 246"/>
                  <a:gd name="T6" fmla="*/ 237 w 303"/>
                  <a:gd name="T7" fmla="*/ 90 h 246"/>
                  <a:gd name="T8" fmla="*/ 237 w 303"/>
                  <a:gd name="T9" fmla="*/ 130 h 246"/>
                  <a:gd name="T10" fmla="*/ 303 w 303"/>
                  <a:gd name="T11" fmla="*/ 66 h 246"/>
                  <a:gd name="T12" fmla="*/ 237 w 303"/>
                  <a:gd name="T13" fmla="*/ 0 h 246"/>
                  <a:gd name="T14" fmla="*/ 237 w 303"/>
                  <a:gd name="T15" fmla="*/ 40 h 246"/>
                  <a:gd name="T16" fmla="*/ 0 w 303"/>
                  <a:gd name="T17" fmla="*/ 40 h 246"/>
                  <a:gd name="T18" fmla="*/ 0 w 303"/>
                  <a:gd name="T19" fmla="*/ 246 h 246"/>
                  <a:gd name="T20" fmla="*/ 303 w 303"/>
                  <a:gd name="T21" fmla="*/ 246 h 246"/>
                  <a:gd name="T22" fmla="*/ 303 w 303"/>
                  <a:gd name="T23" fmla="*/ 116 h 246"/>
                  <a:gd name="T24" fmla="*/ 256 w 303"/>
                  <a:gd name="T25" fmla="*/ 163 h 246"/>
                  <a:gd name="T26" fmla="*/ 256 w 303"/>
                  <a:gd name="T27" fmla="*/ 19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3" h="246">
                    <a:moveTo>
                      <a:pt x="256" y="199"/>
                    </a:moveTo>
                    <a:lnTo>
                      <a:pt x="48" y="199"/>
                    </a:lnTo>
                    <a:lnTo>
                      <a:pt x="48" y="90"/>
                    </a:lnTo>
                    <a:lnTo>
                      <a:pt x="237" y="90"/>
                    </a:lnTo>
                    <a:lnTo>
                      <a:pt x="237" y="130"/>
                    </a:lnTo>
                    <a:lnTo>
                      <a:pt x="303" y="66"/>
                    </a:lnTo>
                    <a:lnTo>
                      <a:pt x="237" y="0"/>
                    </a:lnTo>
                    <a:lnTo>
                      <a:pt x="237" y="40"/>
                    </a:lnTo>
                    <a:lnTo>
                      <a:pt x="0" y="40"/>
                    </a:lnTo>
                    <a:lnTo>
                      <a:pt x="0" y="246"/>
                    </a:lnTo>
                    <a:lnTo>
                      <a:pt x="303" y="246"/>
                    </a:lnTo>
                    <a:lnTo>
                      <a:pt x="303" y="116"/>
                    </a:lnTo>
                    <a:lnTo>
                      <a:pt x="256" y="163"/>
                    </a:lnTo>
                    <a:lnTo>
                      <a:pt x="256" y="19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5"/>
              <p:cNvSpPr>
                <a:spLocks/>
              </p:cNvSpPr>
              <p:nvPr/>
            </p:nvSpPr>
            <p:spPr bwMode="auto">
              <a:xfrm>
                <a:off x="5201" y="2010"/>
                <a:ext cx="272" cy="175"/>
              </a:xfrm>
              <a:custGeom>
                <a:avLst/>
                <a:gdLst>
                  <a:gd name="T0" fmla="*/ 20 w 115"/>
                  <a:gd name="T1" fmla="*/ 64 h 74"/>
                  <a:gd name="T2" fmla="*/ 23 w 115"/>
                  <a:gd name="T3" fmla="*/ 47 h 74"/>
                  <a:gd name="T4" fmla="*/ 33 w 115"/>
                  <a:gd name="T5" fmla="*/ 33 h 74"/>
                  <a:gd name="T6" fmla="*/ 47 w 115"/>
                  <a:gd name="T7" fmla="*/ 23 h 74"/>
                  <a:gd name="T8" fmla="*/ 64 w 115"/>
                  <a:gd name="T9" fmla="*/ 20 h 74"/>
                  <a:gd name="T10" fmla="*/ 81 w 115"/>
                  <a:gd name="T11" fmla="*/ 23 h 74"/>
                  <a:gd name="T12" fmla="*/ 88 w 115"/>
                  <a:gd name="T13" fmla="*/ 27 h 74"/>
                  <a:gd name="T14" fmla="*/ 75 w 115"/>
                  <a:gd name="T15" fmla="*/ 39 h 74"/>
                  <a:gd name="T16" fmla="*/ 115 w 115"/>
                  <a:gd name="T17" fmla="*/ 39 h 74"/>
                  <a:gd name="T18" fmla="*/ 115 w 115"/>
                  <a:gd name="T19" fmla="*/ 0 h 74"/>
                  <a:gd name="T20" fmla="*/ 102 w 115"/>
                  <a:gd name="T21" fmla="*/ 13 h 74"/>
                  <a:gd name="T22" fmla="*/ 64 w 115"/>
                  <a:gd name="T23" fmla="*/ 0 h 74"/>
                  <a:gd name="T24" fmla="*/ 0 w 115"/>
                  <a:gd name="T25" fmla="*/ 64 h 74"/>
                  <a:gd name="T26" fmla="*/ 1 w 115"/>
                  <a:gd name="T27" fmla="*/ 74 h 74"/>
                  <a:gd name="T28" fmla="*/ 21 w 115"/>
                  <a:gd name="T29" fmla="*/ 74 h 74"/>
                  <a:gd name="T30" fmla="*/ 20 w 115"/>
                  <a:gd name="T31" fmla="*/ 6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" h="74">
                    <a:moveTo>
                      <a:pt x="20" y="64"/>
                    </a:moveTo>
                    <a:cubicBezTo>
                      <a:pt x="20" y="58"/>
                      <a:pt x="21" y="52"/>
                      <a:pt x="23" y="47"/>
                    </a:cubicBezTo>
                    <a:cubicBezTo>
                      <a:pt x="25" y="42"/>
                      <a:pt x="29" y="37"/>
                      <a:pt x="33" y="33"/>
                    </a:cubicBezTo>
                    <a:cubicBezTo>
                      <a:pt x="37" y="29"/>
                      <a:pt x="41" y="25"/>
                      <a:pt x="47" y="23"/>
                    </a:cubicBezTo>
                    <a:cubicBezTo>
                      <a:pt x="52" y="21"/>
                      <a:pt x="58" y="20"/>
                      <a:pt x="64" y="20"/>
                    </a:cubicBezTo>
                    <a:cubicBezTo>
                      <a:pt x="70" y="20"/>
                      <a:pt x="76" y="21"/>
                      <a:pt x="81" y="23"/>
                    </a:cubicBezTo>
                    <a:cubicBezTo>
                      <a:pt x="84" y="24"/>
                      <a:pt x="86" y="25"/>
                      <a:pt x="88" y="27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2" y="13"/>
                      <a:pt x="102" y="13"/>
                      <a:pt x="102" y="13"/>
                    </a:cubicBezTo>
                    <a:cubicBezTo>
                      <a:pt x="91" y="5"/>
                      <a:pt x="78" y="0"/>
                      <a:pt x="64" y="0"/>
                    </a:cubicBezTo>
                    <a:cubicBezTo>
                      <a:pt x="29" y="0"/>
                      <a:pt x="0" y="29"/>
                      <a:pt x="0" y="64"/>
                    </a:cubicBezTo>
                    <a:cubicBezTo>
                      <a:pt x="0" y="68"/>
                      <a:pt x="0" y="71"/>
                      <a:pt x="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0" y="71"/>
                      <a:pt x="20" y="68"/>
                      <a:pt x="20" y="6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6"/>
              <p:cNvSpPr>
                <a:spLocks/>
              </p:cNvSpPr>
              <p:nvPr/>
            </p:nvSpPr>
            <p:spPr bwMode="auto">
              <a:xfrm>
                <a:off x="5232" y="2137"/>
                <a:ext cx="272" cy="176"/>
              </a:xfrm>
              <a:custGeom>
                <a:avLst/>
                <a:gdLst>
                  <a:gd name="T0" fmla="*/ 114 w 115"/>
                  <a:gd name="T1" fmla="*/ 0 h 74"/>
                  <a:gd name="T2" fmla="*/ 94 w 115"/>
                  <a:gd name="T3" fmla="*/ 0 h 74"/>
                  <a:gd name="T4" fmla="*/ 95 w 115"/>
                  <a:gd name="T5" fmla="*/ 10 h 74"/>
                  <a:gd name="T6" fmla="*/ 92 w 115"/>
                  <a:gd name="T7" fmla="*/ 27 h 74"/>
                  <a:gd name="T8" fmla="*/ 82 w 115"/>
                  <a:gd name="T9" fmla="*/ 41 h 74"/>
                  <a:gd name="T10" fmla="*/ 68 w 115"/>
                  <a:gd name="T11" fmla="*/ 51 h 74"/>
                  <a:gd name="T12" fmla="*/ 51 w 115"/>
                  <a:gd name="T13" fmla="*/ 54 h 74"/>
                  <a:gd name="T14" fmla="*/ 34 w 115"/>
                  <a:gd name="T15" fmla="*/ 51 h 74"/>
                  <a:gd name="T16" fmla="*/ 27 w 115"/>
                  <a:gd name="T17" fmla="*/ 47 h 74"/>
                  <a:gd name="T18" fmla="*/ 40 w 115"/>
                  <a:gd name="T19" fmla="*/ 35 h 74"/>
                  <a:gd name="T20" fmla="*/ 0 w 115"/>
                  <a:gd name="T21" fmla="*/ 35 h 74"/>
                  <a:gd name="T22" fmla="*/ 0 w 115"/>
                  <a:gd name="T23" fmla="*/ 74 h 74"/>
                  <a:gd name="T24" fmla="*/ 13 w 115"/>
                  <a:gd name="T25" fmla="*/ 61 h 74"/>
                  <a:gd name="T26" fmla="*/ 51 w 115"/>
                  <a:gd name="T27" fmla="*/ 74 h 74"/>
                  <a:gd name="T28" fmla="*/ 115 w 115"/>
                  <a:gd name="T29" fmla="*/ 10 h 74"/>
                  <a:gd name="T30" fmla="*/ 114 w 115"/>
                  <a:gd name="T3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" h="74">
                    <a:moveTo>
                      <a:pt x="114" y="0"/>
                    </a:move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5" y="10"/>
                    </a:cubicBezTo>
                    <a:cubicBezTo>
                      <a:pt x="95" y="16"/>
                      <a:pt x="94" y="22"/>
                      <a:pt x="92" y="27"/>
                    </a:cubicBezTo>
                    <a:cubicBezTo>
                      <a:pt x="90" y="33"/>
                      <a:pt x="86" y="37"/>
                      <a:pt x="82" y="41"/>
                    </a:cubicBezTo>
                    <a:cubicBezTo>
                      <a:pt x="78" y="46"/>
                      <a:pt x="74" y="49"/>
                      <a:pt x="68" y="51"/>
                    </a:cubicBezTo>
                    <a:cubicBezTo>
                      <a:pt x="63" y="53"/>
                      <a:pt x="57" y="54"/>
                      <a:pt x="51" y="54"/>
                    </a:cubicBezTo>
                    <a:cubicBezTo>
                      <a:pt x="45" y="54"/>
                      <a:pt x="39" y="53"/>
                      <a:pt x="34" y="51"/>
                    </a:cubicBezTo>
                    <a:cubicBezTo>
                      <a:pt x="31" y="50"/>
                      <a:pt x="29" y="49"/>
                      <a:pt x="27" y="47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24" y="69"/>
                      <a:pt x="37" y="74"/>
                      <a:pt x="51" y="74"/>
                    </a:cubicBezTo>
                    <a:cubicBezTo>
                      <a:pt x="86" y="74"/>
                      <a:pt x="115" y="45"/>
                      <a:pt x="115" y="10"/>
                    </a:cubicBezTo>
                    <a:cubicBezTo>
                      <a:pt x="115" y="7"/>
                      <a:pt x="115" y="3"/>
                      <a:pt x="114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7"/>
              <p:cNvSpPr>
                <a:spLocks/>
              </p:cNvSpPr>
              <p:nvPr/>
            </p:nvSpPr>
            <p:spPr bwMode="auto">
              <a:xfrm>
                <a:off x="4596" y="2010"/>
                <a:ext cx="302" cy="303"/>
              </a:xfrm>
              <a:custGeom>
                <a:avLst/>
                <a:gdLst>
                  <a:gd name="T0" fmla="*/ 127 w 128"/>
                  <a:gd name="T1" fmla="*/ 54 h 128"/>
                  <a:gd name="T2" fmla="*/ 107 w 128"/>
                  <a:gd name="T3" fmla="*/ 54 h 128"/>
                  <a:gd name="T4" fmla="*/ 108 w 128"/>
                  <a:gd name="T5" fmla="*/ 64 h 128"/>
                  <a:gd name="T6" fmla="*/ 105 w 128"/>
                  <a:gd name="T7" fmla="*/ 81 h 128"/>
                  <a:gd name="T8" fmla="*/ 95 w 128"/>
                  <a:gd name="T9" fmla="*/ 95 h 128"/>
                  <a:gd name="T10" fmla="*/ 81 w 128"/>
                  <a:gd name="T11" fmla="*/ 105 h 128"/>
                  <a:gd name="T12" fmla="*/ 64 w 128"/>
                  <a:gd name="T13" fmla="*/ 108 h 128"/>
                  <a:gd name="T14" fmla="*/ 47 w 128"/>
                  <a:gd name="T15" fmla="*/ 105 h 128"/>
                  <a:gd name="T16" fmla="*/ 33 w 128"/>
                  <a:gd name="T17" fmla="*/ 95 h 128"/>
                  <a:gd name="T18" fmla="*/ 23 w 128"/>
                  <a:gd name="T19" fmla="*/ 81 h 128"/>
                  <a:gd name="T20" fmla="*/ 20 w 128"/>
                  <a:gd name="T21" fmla="*/ 64 h 128"/>
                  <a:gd name="T22" fmla="*/ 23 w 128"/>
                  <a:gd name="T23" fmla="*/ 47 h 128"/>
                  <a:gd name="T24" fmla="*/ 33 w 128"/>
                  <a:gd name="T25" fmla="*/ 33 h 128"/>
                  <a:gd name="T26" fmla="*/ 47 w 128"/>
                  <a:gd name="T27" fmla="*/ 23 h 128"/>
                  <a:gd name="T28" fmla="*/ 64 w 128"/>
                  <a:gd name="T29" fmla="*/ 20 h 128"/>
                  <a:gd name="T30" fmla="*/ 81 w 128"/>
                  <a:gd name="T31" fmla="*/ 23 h 128"/>
                  <a:gd name="T32" fmla="*/ 88 w 128"/>
                  <a:gd name="T33" fmla="*/ 27 h 128"/>
                  <a:gd name="T34" fmla="*/ 75 w 128"/>
                  <a:gd name="T35" fmla="*/ 39 h 128"/>
                  <a:gd name="T36" fmla="*/ 115 w 128"/>
                  <a:gd name="T37" fmla="*/ 39 h 128"/>
                  <a:gd name="T38" fmla="*/ 115 w 128"/>
                  <a:gd name="T39" fmla="*/ 0 h 128"/>
                  <a:gd name="T40" fmla="*/ 102 w 128"/>
                  <a:gd name="T41" fmla="*/ 13 h 128"/>
                  <a:gd name="T42" fmla="*/ 64 w 128"/>
                  <a:gd name="T43" fmla="*/ 0 h 128"/>
                  <a:gd name="T44" fmla="*/ 0 w 128"/>
                  <a:gd name="T45" fmla="*/ 64 h 128"/>
                  <a:gd name="T46" fmla="*/ 64 w 128"/>
                  <a:gd name="T47" fmla="*/ 128 h 128"/>
                  <a:gd name="T48" fmla="*/ 128 w 128"/>
                  <a:gd name="T49" fmla="*/ 64 h 128"/>
                  <a:gd name="T50" fmla="*/ 127 w 128"/>
                  <a:gd name="T51" fmla="*/ 5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8">
                    <a:moveTo>
                      <a:pt x="127" y="54"/>
                    </a:moveTo>
                    <a:cubicBezTo>
                      <a:pt x="107" y="54"/>
                      <a:pt x="107" y="54"/>
                      <a:pt x="107" y="54"/>
                    </a:cubicBezTo>
                    <a:cubicBezTo>
                      <a:pt x="108" y="57"/>
                      <a:pt x="108" y="61"/>
                      <a:pt x="108" y="64"/>
                    </a:cubicBezTo>
                    <a:cubicBezTo>
                      <a:pt x="108" y="70"/>
                      <a:pt x="107" y="76"/>
                      <a:pt x="105" y="81"/>
                    </a:cubicBezTo>
                    <a:cubicBezTo>
                      <a:pt x="103" y="87"/>
                      <a:pt x="99" y="91"/>
                      <a:pt x="95" y="95"/>
                    </a:cubicBezTo>
                    <a:cubicBezTo>
                      <a:pt x="91" y="99"/>
                      <a:pt x="87" y="103"/>
                      <a:pt x="81" y="105"/>
                    </a:cubicBezTo>
                    <a:cubicBezTo>
                      <a:pt x="76" y="107"/>
                      <a:pt x="70" y="108"/>
                      <a:pt x="64" y="108"/>
                    </a:cubicBezTo>
                    <a:cubicBezTo>
                      <a:pt x="58" y="108"/>
                      <a:pt x="52" y="107"/>
                      <a:pt x="47" y="105"/>
                    </a:cubicBezTo>
                    <a:cubicBezTo>
                      <a:pt x="41" y="103"/>
                      <a:pt x="37" y="99"/>
                      <a:pt x="33" y="95"/>
                    </a:cubicBezTo>
                    <a:cubicBezTo>
                      <a:pt x="29" y="91"/>
                      <a:pt x="25" y="87"/>
                      <a:pt x="23" y="81"/>
                    </a:cubicBezTo>
                    <a:cubicBezTo>
                      <a:pt x="21" y="76"/>
                      <a:pt x="20" y="70"/>
                      <a:pt x="20" y="64"/>
                    </a:cubicBezTo>
                    <a:cubicBezTo>
                      <a:pt x="20" y="58"/>
                      <a:pt x="21" y="52"/>
                      <a:pt x="23" y="47"/>
                    </a:cubicBezTo>
                    <a:cubicBezTo>
                      <a:pt x="25" y="42"/>
                      <a:pt x="29" y="37"/>
                      <a:pt x="33" y="33"/>
                    </a:cubicBezTo>
                    <a:cubicBezTo>
                      <a:pt x="37" y="29"/>
                      <a:pt x="41" y="25"/>
                      <a:pt x="47" y="23"/>
                    </a:cubicBezTo>
                    <a:cubicBezTo>
                      <a:pt x="52" y="21"/>
                      <a:pt x="58" y="20"/>
                      <a:pt x="64" y="20"/>
                    </a:cubicBezTo>
                    <a:cubicBezTo>
                      <a:pt x="70" y="20"/>
                      <a:pt x="76" y="21"/>
                      <a:pt x="81" y="23"/>
                    </a:cubicBezTo>
                    <a:cubicBezTo>
                      <a:pt x="84" y="24"/>
                      <a:pt x="86" y="25"/>
                      <a:pt x="88" y="27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2" y="13"/>
                      <a:pt x="102" y="13"/>
                      <a:pt x="102" y="13"/>
                    </a:cubicBezTo>
                    <a:cubicBezTo>
                      <a:pt x="91" y="5"/>
                      <a:pt x="78" y="0"/>
                      <a:pt x="64" y="0"/>
                    </a:cubicBez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61"/>
                      <a:pt x="128" y="57"/>
                      <a:pt x="127" y="5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8"/>
              <p:cNvSpPr>
                <a:spLocks/>
              </p:cNvSpPr>
              <p:nvPr/>
            </p:nvSpPr>
            <p:spPr bwMode="auto">
              <a:xfrm>
                <a:off x="3990" y="2010"/>
                <a:ext cx="303" cy="303"/>
              </a:xfrm>
              <a:custGeom>
                <a:avLst/>
                <a:gdLst>
                  <a:gd name="T0" fmla="*/ 303 w 303"/>
                  <a:gd name="T1" fmla="*/ 153 h 303"/>
                  <a:gd name="T2" fmla="*/ 234 w 303"/>
                  <a:gd name="T3" fmla="*/ 97 h 303"/>
                  <a:gd name="T4" fmla="*/ 234 w 303"/>
                  <a:gd name="T5" fmla="*/ 130 h 303"/>
                  <a:gd name="T6" fmla="*/ 173 w 303"/>
                  <a:gd name="T7" fmla="*/ 130 h 303"/>
                  <a:gd name="T8" fmla="*/ 173 w 303"/>
                  <a:gd name="T9" fmla="*/ 68 h 303"/>
                  <a:gd name="T10" fmla="*/ 208 w 303"/>
                  <a:gd name="T11" fmla="*/ 68 h 303"/>
                  <a:gd name="T12" fmla="*/ 149 w 303"/>
                  <a:gd name="T13" fmla="*/ 0 h 303"/>
                  <a:gd name="T14" fmla="*/ 92 w 303"/>
                  <a:gd name="T15" fmla="*/ 68 h 303"/>
                  <a:gd name="T16" fmla="*/ 125 w 303"/>
                  <a:gd name="T17" fmla="*/ 68 h 303"/>
                  <a:gd name="T18" fmla="*/ 125 w 303"/>
                  <a:gd name="T19" fmla="*/ 130 h 303"/>
                  <a:gd name="T20" fmla="*/ 69 w 303"/>
                  <a:gd name="T21" fmla="*/ 130 h 303"/>
                  <a:gd name="T22" fmla="*/ 69 w 303"/>
                  <a:gd name="T23" fmla="*/ 97 h 303"/>
                  <a:gd name="T24" fmla="*/ 0 w 303"/>
                  <a:gd name="T25" fmla="*/ 153 h 303"/>
                  <a:gd name="T26" fmla="*/ 69 w 303"/>
                  <a:gd name="T27" fmla="*/ 213 h 303"/>
                  <a:gd name="T28" fmla="*/ 69 w 303"/>
                  <a:gd name="T29" fmla="*/ 175 h 303"/>
                  <a:gd name="T30" fmla="*/ 125 w 303"/>
                  <a:gd name="T31" fmla="*/ 175 h 303"/>
                  <a:gd name="T32" fmla="*/ 125 w 303"/>
                  <a:gd name="T33" fmla="*/ 234 h 303"/>
                  <a:gd name="T34" fmla="*/ 92 w 303"/>
                  <a:gd name="T35" fmla="*/ 234 h 303"/>
                  <a:gd name="T36" fmla="*/ 149 w 303"/>
                  <a:gd name="T37" fmla="*/ 303 h 303"/>
                  <a:gd name="T38" fmla="*/ 208 w 303"/>
                  <a:gd name="T39" fmla="*/ 234 h 303"/>
                  <a:gd name="T40" fmla="*/ 173 w 303"/>
                  <a:gd name="T41" fmla="*/ 234 h 303"/>
                  <a:gd name="T42" fmla="*/ 173 w 303"/>
                  <a:gd name="T43" fmla="*/ 175 h 303"/>
                  <a:gd name="T44" fmla="*/ 234 w 303"/>
                  <a:gd name="T45" fmla="*/ 175 h 303"/>
                  <a:gd name="T46" fmla="*/ 234 w 303"/>
                  <a:gd name="T47" fmla="*/ 213 h 303"/>
                  <a:gd name="T48" fmla="*/ 303 w 303"/>
                  <a:gd name="T49" fmla="*/ 15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3" h="303">
                    <a:moveTo>
                      <a:pt x="303" y="153"/>
                    </a:moveTo>
                    <a:lnTo>
                      <a:pt x="234" y="97"/>
                    </a:lnTo>
                    <a:lnTo>
                      <a:pt x="234" y="130"/>
                    </a:lnTo>
                    <a:lnTo>
                      <a:pt x="173" y="130"/>
                    </a:lnTo>
                    <a:lnTo>
                      <a:pt x="173" y="68"/>
                    </a:lnTo>
                    <a:lnTo>
                      <a:pt x="208" y="68"/>
                    </a:lnTo>
                    <a:lnTo>
                      <a:pt x="149" y="0"/>
                    </a:lnTo>
                    <a:lnTo>
                      <a:pt x="92" y="68"/>
                    </a:lnTo>
                    <a:lnTo>
                      <a:pt x="125" y="68"/>
                    </a:lnTo>
                    <a:lnTo>
                      <a:pt x="125" y="130"/>
                    </a:lnTo>
                    <a:lnTo>
                      <a:pt x="69" y="130"/>
                    </a:lnTo>
                    <a:lnTo>
                      <a:pt x="69" y="97"/>
                    </a:lnTo>
                    <a:lnTo>
                      <a:pt x="0" y="153"/>
                    </a:lnTo>
                    <a:lnTo>
                      <a:pt x="69" y="213"/>
                    </a:lnTo>
                    <a:lnTo>
                      <a:pt x="69" y="175"/>
                    </a:lnTo>
                    <a:lnTo>
                      <a:pt x="125" y="175"/>
                    </a:lnTo>
                    <a:lnTo>
                      <a:pt x="125" y="234"/>
                    </a:lnTo>
                    <a:lnTo>
                      <a:pt x="92" y="234"/>
                    </a:lnTo>
                    <a:lnTo>
                      <a:pt x="149" y="303"/>
                    </a:lnTo>
                    <a:lnTo>
                      <a:pt x="208" y="234"/>
                    </a:lnTo>
                    <a:lnTo>
                      <a:pt x="173" y="234"/>
                    </a:lnTo>
                    <a:lnTo>
                      <a:pt x="173" y="175"/>
                    </a:lnTo>
                    <a:lnTo>
                      <a:pt x="234" y="175"/>
                    </a:lnTo>
                    <a:lnTo>
                      <a:pt x="234" y="213"/>
                    </a:lnTo>
                    <a:lnTo>
                      <a:pt x="303" y="15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9"/>
              <p:cNvSpPr>
                <a:spLocks/>
              </p:cNvSpPr>
              <p:nvPr/>
            </p:nvSpPr>
            <p:spPr bwMode="auto">
              <a:xfrm>
                <a:off x="3479" y="2010"/>
                <a:ext cx="114" cy="303"/>
              </a:xfrm>
              <a:custGeom>
                <a:avLst/>
                <a:gdLst>
                  <a:gd name="T0" fmla="*/ 81 w 114"/>
                  <a:gd name="T1" fmla="*/ 71 h 303"/>
                  <a:gd name="T2" fmla="*/ 114 w 114"/>
                  <a:gd name="T3" fmla="*/ 71 h 303"/>
                  <a:gd name="T4" fmla="*/ 57 w 114"/>
                  <a:gd name="T5" fmla="*/ 0 h 303"/>
                  <a:gd name="T6" fmla="*/ 0 w 114"/>
                  <a:gd name="T7" fmla="*/ 71 h 303"/>
                  <a:gd name="T8" fmla="*/ 33 w 114"/>
                  <a:gd name="T9" fmla="*/ 71 h 303"/>
                  <a:gd name="T10" fmla="*/ 33 w 114"/>
                  <a:gd name="T11" fmla="*/ 232 h 303"/>
                  <a:gd name="T12" fmla="*/ 0 w 114"/>
                  <a:gd name="T13" fmla="*/ 232 h 303"/>
                  <a:gd name="T14" fmla="*/ 57 w 114"/>
                  <a:gd name="T15" fmla="*/ 303 h 303"/>
                  <a:gd name="T16" fmla="*/ 114 w 114"/>
                  <a:gd name="T17" fmla="*/ 232 h 303"/>
                  <a:gd name="T18" fmla="*/ 81 w 114"/>
                  <a:gd name="T19" fmla="*/ 232 h 303"/>
                  <a:gd name="T20" fmla="*/ 81 w 114"/>
                  <a:gd name="T21" fmla="*/ 7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303">
                    <a:moveTo>
                      <a:pt x="81" y="71"/>
                    </a:moveTo>
                    <a:lnTo>
                      <a:pt x="114" y="71"/>
                    </a:lnTo>
                    <a:lnTo>
                      <a:pt x="57" y="0"/>
                    </a:lnTo>
                    <a:lnTo>
                      <a:pt x="0" y="71"/>
                    </a:lnTo>
                    <a:lnTo>
                      <a:pt x="33" y="71"/>
                    </a:lnTo>
                    <a:lnTo>
                      <a:pt x="33" y="232"/>
                    </a:lnTo>
                    <a:lnTo>
                      <a:pt x="0" y="232"/>
                    </a:lnTo>
                    <a:lnTo>
                      <a:pt x="57" y="303"/>
                    </a:lnTo>
                    <a:lnTo>
                      <a:pt x="114" y="232"/>
                    </a:lnTo>
                    <a:lnTo>
                      <a:pt x="81" y="232"/>
                    </a:lnTo>
                    <a:lnTo>
                      <a:pt x="81" y="71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80"/>
              <p:cNvSpPr>
                <a:spLocks/>
              </p:cNvSpPr>
              <p:nvPr/>
            </p:nvSpPr>
            <p:spPr bwMode="auto">
              <a:xfrm>
                <a:off x="2779" y="2102"/>
                <a:ext cx="303" cy="118"/>
              </a:xfrm>
              <a:custGeom>
                <a:avLst/>
                <a:gdLst>
                  <a:gd name="T0" fmla="*/ 303 w 303"/>
                  <a:gd name="T1" fmla="*/ 59 h 118"/>
                  <a:gd name="T2" fmla="*/ 234 w 303"/>
                  <a:gd name="T3" fmla="*/ 0 h 118"/>
                  <a:gd name="T4" fmla="*/ 234 w 303"/>
                  <a:gd name="T5" fmla="*/ 35 h 118"/>
                  <a:gd name="T6" fmla="*/ 69 w 303"/>
                  <a:gd name="T7" fmla="*/ 35 h 118"/>
                  <a:gd name="T8" fmla="*/ 69 w 303"/>
                  <a:gd name="T9" fmla="*/ 0 h 118"/>
                  <a:gd name="T10" fmla="*/ 0 w 303"/>
                  <a:gd name="T11" fmla="*/ 59 h 118"/>
                  <a:gd name="T12" fmla="*/ 69 w 303"/>
                  <a:gd name="T13" fmla="*/ 118 h 118"/>
                  <a:gd name="T14" fmla="*/ 69 w 303"/>
                  <a:gd name="T15" fmla="*/ 80 h 118"/>
                  <a:gd name="T16" fmla="*/ 234 w 303"/>
                  <a:gd name="T17" fmla="*/ 80 h 118"/>
                  <a:gd name="T18" fmla="*/ 234 w 303"/>
                  <a:gd name="T19" fmla="*/ 118 h 118"/>
                  <a:gd name="T20" fmla="*/ 303 w 303"/>
                  <a:gd name="T21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3" h="118">
                    <a:moveTo>
                      <a:pt x="303" y="59"/>
                    </a:moveTo>
                    <a:lnTo>
                      <a:pt x="234" y="0"/>
                    </a:lnTo>
                    <a:lnTo>
                      <a:pt x="234" y="35"/>
                    </a:lnTo>
                    <a:lnTo>
                      <a:pt x="69" y="35"/>
                    </a:lnTo>
                    <a:lnTo>
                      <a:pt x="69" y="0"/>
                    </a:lnTo>
                    <a:lnTo>
                      <a:pt x="0" y="59"/>
                    </a:lnTo>
                    <a:lnTo>
                      <a:pt x="69" y="118"/>
                    </a:lnTo>
                    <a:lnTo>
                      <a:pt x="69" y="80"/>
                    </a:lnTo>
                    <a:lnTo>
                      <a:pt x="234" y="80"/>
                    </a:lnTo>
                    <a:lnTo>
                      <a:pt x="234" y="118"/>
                    </a:lnTo>
                    <a:lnTo>
                      <a:pt x="303" y="5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81"/>
              <p:cNvSpPr>
                <a:spLocks/>
              </p:cNvSpPr>
              <p:nvPr/>
            </p:nvSpPr>
            <p:spPr bwMode="auto">
              <a:xfrm>
                <a:off x="2174" y="2201"/>
                <a:ext cx="111" cy="109"/>
              </a:xfrm>
              <a:custGeom>
                <a:avLst/>
                <a:gdLst>
                  <a:gd name="T0" fmla="*/ 16 w 111"/>
                  <a:gd name="T1" fmla="*/ 0 h 109"/>
                  <a:gd name="T2" fmla="*/ 47 w 111"/>
                  <a:gd name="T3" fmla="*/ 29 h 109"/>
                  <a:gd name="T4" fmla="*/ 0 w 111"/>
                  <a:gd name="T5" fmla="*/ 76 h 109"/>
                  <a:gd name="T6" fmla="*/ 33 w 111"/>
                  <a:gd name="T7" fmla="*/ 109 h 109"/>
                  <a:gd name="T8" fmla="*/ 80 w 111"/>
                  <a:gd name="T9" fmla="*/ 62 h 109"/>
                  <a:gd name="T10" fmla="*/ 111 w 111"/>
                  <a:gd name="T11" fmla="*/ 93 h 109"/>
                  <a:gd name="T12" fmla="*/ 111 w 111"/>
                  <a:gd name="T13" fmla="*/ 0 h 109"/>
                  <a:gd name="T14" fmla="*/ 16 w 111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09">
                    <a:moveTo>
                      <a:pt x="16" y="0"/>
                    </a:moveTo>
                    <a:lnTo>
                      <a:pt x="47" y="29"/>
                    </a:lnTo>
                    <a:lnTo>
                      <a:pt x="0" y="76"/>
                    </a:lnTo>
                    <a:lnTo>
                      <a:pt x="33" y="109"/>
                    </a:lnTo>
                    <a:lnTo>
                      <a:pt x="80" y="62"/>
                    </a:lnTo>
                    <a:lnTo>
                      <a:pt x="111" y="93"/>
                    </a:lnTo>
                    <a:lnTo>
                      <a:pt x="111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82"/>
              <p:cNvSpPr>
                <a:spLocks/>
              </p:cNvSpPr>
              <p:nvPr/>
            </p:nvSpPr>
            <p:spPr bwMode="auto">
              <a:xfrm>
                <a:off x="2365" y="2201"/>
                <a:ext cx="112" cy="112"/>
              </a:xfrm>
              <a:custGeom>
                <a:avLst/>
                <a:gdLst>
                  <a:gd name="T0" fmla="*/ 93 w 112"/>
                  <a:gd name="T1" fmla="*/ 0 h 112"/>
                  <a:gd name="T2" fmla="*/ 0 w 112"/>
                  <a:gd name="T3" fmla="*/ 0 h 112"/>
                  <a:gd name="T4" fmla="*/ 0 w 112"/>
                  <a:gd name="T5" fmla="*/ 93 h 112"/>
                  <a:gd name="T6" fmla="*/ 31 w 112"/>
                  <a:gd name="T7" fmla="*/ 64 h 112"/>
                  <a:gd name="T8" fmla="*/ 78 w 112"/>
                  <a:gd name="T9" fmla="*/ 112 h 112"/>
                  <a:gd name="T10" fmla="*/ 112 w 112"/>
                  <a:gd name="T11" fmla="*/ 78 h 112"/>
                  <a:gd name="T12" fmla="*/ 62 w 112"/>
                  <a:gd name="T13" fmla="*/ 31 h 112"/>
                  <a:gd name="T14" fmla="*/ 93 w 112"/>
                  <a:gd name="T1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112">
                    <a:moveTo>
                      <a:pt x="93" y="0"/>
                    </a:moveTo>
                    <a:lnTo>
                      <a:pt x="0" y="0"/>
                    </a:lnTo>
                    <a:lnTo>
                      <a:pt x="0" y="93"/>
                    </a:lnTo>
                    <a:lnTo>
                      <a:pt x="31" y="64"/>
                    </a:lnTo>
                    <a:lnTo>
                      <a:pt x="78" y="112"/>
                    </a:lnTo>
                    <a:lnTo>
                      <a:pt x="112" y="78"/>
                    </a:lnTo>
                    <a:lnTo>
                      <a:pt x="62" y="31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83"/>
              <p:cNvSpPr>
                <a:spLocks/>
              </p:cNvSpPr>
              <p:nvPr/>
            </p:nvSpPr>
            <p:spPr bwMode="auto">
              <a:xfrm>
                <a:off x="2174" y="2012"/>
                <a:ext cx="111" cy="109"/>
              </a:xfrm>
              <a:custGeom>
                <a:avLst/>
                <a:gdLst>
                  <a:gd name="T0" fmla="*/ 33 w 111"/>
                  <a:gd name="T1" fmla="*/ 0 h 109"/>
                  <a:gd name="T2" fmla="*/ 0 w 111"/>
                  <a:gd name="T3" fmla="*/ 33 h 109"/>
                  <a:gd name="T4" fmla="*/ 47 w 111"/>
                  <a:gd name="T5" fmla="*/ 78 h 109"/>
                  <a:gd name="T6" fmla="*/ 16 w 111"/>
                  <a:gd name="T7" fmla="*/ 109 h 109"/>
                  <a:gd name="T8" fmla="*/ 111 w 111"/>
                  <a:gd name="T9" fmla="*/ 109 h 109"/>
                  <a:gd name="T10" fmla="*/ 111 w 111"/>
                  <a:gd name="T11" fmla="*/ 17 h 109"/>
                  <a:gd name="T12" fmla="*/ 80 w 111"/>
                  <a:gd name="T13" fmla="*/ 47 h 109"/>
                  <a:gd name="T14" fmla="*/ 33 w 111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09">
                    <a:moveTo>
                      <a:pt x="33" y="0"/>
                    </a:moveTo>
                    <a:lnTo>
                      <a:pt x="0" y="33"/>
                    </a:lnTo>
                    <a:lnTo>
                      <a:pt x="47" y="78"/>
                    </a:lnTo>
                    <a:lnTo>
                      <a:pt x="16" y="109"/>
                    </a:lnTo>
                    <a:lnTo>
                      <a:pt x="111" y="109"/>
                    </a:lnTo>
                    <a:lnTo>
                      <a:pt x="111" y="17"/>
                    </a:lnTo>
                    <a:lnTo>
                      <a:pt x="80" y="4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84"/>
              <p:cNvSpPr>
                <a:spLocks/>
              </p:cNvSpPr>
              <p:nvPr/>
            </p:nvSpPr>
            <p:spPr bwMode="auto">
              <a:xfrm>
                <a:off x="2365" y="2010"/>
                <a:ext cx="112" cy="108"/>
              </a:xfrm>
              <a:custGeom>
                <a:avLst/>
                <a:gdLst>
                  <a:gd name="T0" fmla="*/ 95 w 112"/>
                  <a:gd name="T1" fmla="*/ 108 h 108"/>
                  <a:gd name="T2" fmla="*/ 64 w 112"/>
                  <a:gd name="T3" fmla="*/ 80 h 108"/>
                  <a:gd name="T4" fmla="*/ 112 w 112"/>
                  <a:gd name="T5" fmla="*/ 33 h 108"/>
                  <a:gd name="T6" fmla="*/ 78 w 112"/>
                  <a:gd name="T7" fmla="*/ 0 h 108"/>
                  <a:gd name="T8" fmla="*/ 31 w 112"/>
                  <a:gd name="T9" fmla="*/ 47 h 108"/>
                  <a:gd name="T10" fmla="*/ 0 w 112"/>
                  <a:gd name="T11" fmla="*/ 16 h 108"/>
                  <a:gd name="T12" fmla="*/ 0 w 112"/>
                  <a:gd name="T13" fmla="*/ 108 h 108"/>
                  <a:gd name="T14" fmla="*/ 95 w 112"/>
                  <a:gd name="T15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108">
                    <a:moveTo>
                      <a:pt x="95" y="108"/>
                    </a:moveTo>
                    <a:lnTo>
                      <a:pt x="64" y="80"/>
                    </a:lnTo>
                    <a:lnTo>
                      <a:pt x="112" y="33"/>
                    </a:lnTo>
                    <a:lnTo>
                      <a:pt x="78" y="0"/>
                    </a:lnTo>
                    <a:lnTo>
                      <a:pt x="31" y="47"/>
                    </a:lnTo>
                    <a:lnTo>
                      <a:pt x="0" y="16"/>
                    </a:lnTo>
                    <a:lnTo>
                      <a:pt x="0" y="108"/>
                    </a:lnTo>
                    <a:lnTo>
                      <a:pt x="95" y="108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85"/>
              <p:cNvSpPr>
                <a:spLocks/>
              </p:cNvSpPr>
              <p:nvPr/>
            </p:nvSpPr>
            <p:spPr bwMode="auto">
              <a:xfrm>
                <a:off x="1760" y="2010"/>
                <a:ext cx="111" cy="111"/>
              </a:xfrm>
              <a:custGeom>
                <a:avLst/>
                <a:gdLst>
                  <a:gd name="T0" fmla="*/ 19 w 111"/>
                  <a:gd name="T1" fmla="*/ 0 h 111"/>
                  <a:gd name="T2" fmla="*/ 47 w 111"/>
                  <a:gd name="T3" fmla="*/ 30 h 111"/>
                  <a:gd name="T4" fmla="*/ 0 w 111"/>
                  <a:gd name="T5" fmla="*/ 78 h 111"/>
                  <a:gd name="T6" fmla="*/ 33 w 111"/>
                  <a:gd name="T7" fmla="*/ 111 h 111"/>
                  <a:gd name="T8" fmla="*/ 80 w 111"/>
                  <a:gd name="T9" fmla="*/ 64 h 111"/>
                  <a:gd name="T10" fmla="*/ 111 w 111"/>
                  <a:gd name="T11" fmla="*/ 92 h 111"/>
                  <a:gd name="T12" fmla="*/ 111 w 111"/>
                  <a:gd name="T13" fmla="*/ 0 h 111"/>
                  <a:gd name="T14" fmla="*/ 19 w 111"/>
                  <a:gd name="T1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11">
                    <a:moveTo>
                      <a:pt x="19" y="0"/>
                    </a:moveTo>
                    <a:lnTo>
                      <a:pt x="47" y="30"/>
                    </a:lnTo>
                    <a:lnTo>
                      <a:pt x="0" y="78"/>
                    </a:lnTo>
                    <a:lnTo>
                      <a:pt x="33" y="111"/>
                    </a:lnTo>
                    <a:lnTo>
                      <a:pt x="80" y="64"/>
                    </a:lnTo>
                    <a:lnTo>
                      <a:pt x="111" y="92"/>
                    </a:lnTo>
                    <a:lnTo>
                      <a:pt x="111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86"/>
              <p:cNvSpPr>
                <a:spLocks/>
              </p:cNvSpPr>
              <p:nvPr/>
            </p:nvSpPr>
            <p:spPr bwMode="auto">
              <a:xfrm>
                <a:off x="1568" y="2010"/>
                <a:ext cx="109" cy="111"/>
              </a:xfrm>
              <a:custGeom>
                <a:avLst/>
                <a:gdLst>
                  <a:gd name="T0" fmla="*/ 76 w 109"/>
                  <a:gd name="T1" fmla="*/ 111 h 111"/>
                  <a:gd name="T2" fmla="*/ 109 w 109"/>
                  <a:gd name="T3" fmla="*/ 78 h 111"/>
                  <a:gd name="T4" fmla="*/ 62 w 109"/>
                  <a:gd name="T5" fmla="*/ 30 h 111"/>
                  <a:gd name="T6" fmla="*/ 93 w 109"/>
                  <a:gd name="T7" fmla="*/ 0 h 111"/>
                  <a:gd name="T8" fmla="*/ 0 w 109"/>
                  <a:gd name="T9" fmla="*/ 0 h 111"/>
                  <a:gd name="T10" fmla="*/ 0 w 109"/>
                  <a:gd name="T11" fmla="*/ 92 h 111"/>
                  <a:gd name="T12" fmla="*/ 29 w 109"/>
                  <a:gd name="T13" fmla="*/ 64 h 111"/>
                  <a:gd name="T14" fmla="*/ 76 w 109"/>
                  <a:gd name="T1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11">
                    <a:moveTo>
                      <a:pt x="76" y="111"/>
                    </a:moveTo>
                    <a:lnTo>
                      <a:pt x="109" y="78"/>
                    </a:lnTo>
                    <a:lnTo>
                      <a:pt x="62" y="30"/>
                    </a:lnTo>
                    <a:lnTo>
                      <a:pt x="93" y="0"/>
                    </a:lnTo>
                    <a:lnTo>
                      <a:pt x="0" y="0"/>
                    </a:lnTo>
                    <a:lnTo>
                      <a:pt x="0" y="92"/>
                    </a:lnTo>
                    <a:lnTo>
                      <a:pt x="29" y="64"/>
                    </a:lnTo>
                    <a:lnTo>
                      <a:pt x="76" y="111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87"/>
              <p:cNvSpPr>
                <a:spLocks/>
              </p:cNvSpPr>
              <p:nvPr/>
            </p:nvSpPr>
            <p:spPr bwMode="auto">
              <a:xfrm>
                <a:off x="1760" y="2204"/>
                <a:ext cx="111" cy="109"/>
              </a:xfrm>
              <a:custGeom>
                <a:avLst/>
                <a:gdLst>
                  <a:gd name="T0" fmla="*/ 33 w 111"/>
                  <a:gd name="T1" fmla="*/ 0 h 109"/>
                  <a:gd name="T2" fmla="*/ 0 w 111"/>
                  <a:gd name="T3" fmla="*/ 33 h 109"/>
                  <a:gd name="T4" fmla="*/ 47 w 111"/>
                  <a:gd name="T5" fmla="*/ 80 h 109"/>
                  <a:gd name="T6" fmla="*/ 19 w 111"/>
                  <a:gd name="T7" fmla="*/ 109 h 109"/>
                  <a:gd name="T8" fmla="*/ 111 w 111"/>
                  <a:gd name="T9" fmla="*/ 109 h 109"/>
                  <a:gd name="T10" fmla="*/ 111 w 111"/>
                  <a:gd name="T11" fmla="*/ 16 h 109"/>
                  <a:gd name="T12" fmla="*/ 80 w 111"/>
                  <a:gd name="T13" fmla="*/ 47 h 109"/>
                  <a:gd name="T14" fmla="*/ 33 w 111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09">
                    <a:moveTo>
                      <a:pt x="33" y="0"/>
                    </a:moveTo>
                    <a:lnTo>
                      <a:pt x="0" y="33"/>
                    </a:lnTo>
                    <a:lnTo>
                      <a:pt x="47" y="80"/>
                    </a:lnTo>
                    <a:lnTo>
                      <a:pt x="19" y="109"/>
                    </a:lnTo>
                    <a:lnTo>
                      <a:pt x="111" y="109"/>
                    </a:lnTo>
                    <a:lnTo>
                      <a:pt x="111" y="16"/>
                    </a:lnTo>
                    <a:lnTo>
                      <a:pt x="80" y="4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88"/>
              <p:cNvSpPr>
                <a:spLocks/>
              </p:cNvSpPr>
              <p:nvPr/>
            </p:nvSpPr>
            <p:spPr bwMode="auto">
              <a:xfrm>
                <a:off x="1568" y="2201"/>
                <a:ext cx="112" cy="112"/>
              </a:xfrm>
              <a:custGeom>
                <a:avLst/>
                <a:gdLst>
                  <a:gd name="T0" fmla="*/ 78 w 112"/>
                  <a:gd name="T1" fmla="*/ 0 h 112"/>
                  <a:gd name="T2" fmla="*/ 31 w 112"/>
                  <a:gd name="T3" fmla="*/ 48 h 112"/>
                  <a:gd name="T4" fmla="*/ 0 w 112"/>
                  <a:gd name="T5" fmla="*/ 19 h 112"/>
                  <a:gd name="T6" fmla="*/ 0 w 112"/>
                  <a:gd name="T7" fmla="*/ 112 h 112"/>
                  <a:gd name="T8" fmla="*/ 93 w 112"/>
                  <a:gd name="T9" fmla="*/ 112 h 112"/>
                  <a:gd name="T10" fmla="*/ 64 w 112"/>
                  <a:gd name="T11" fmla="*/ 81 h 112"/>
                  <a:gd name="T12" fmla="*/ 112 w 112"/>
                  <a:gd name="T13" fmla="*/ 33 h 112"/>
                  <a:gd name="T14" fmla="*/ 78 w 112"/>
                  <a:gd name="T1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112">
                    <a:moveTo>
                      <a:pt x="78" y="0"/>
                    </a:moveTo>
                    <a:lnTo>
                      <a:pt x="31" y="48"/>
                    </a:lnTo>
                    <a:lnTo>
                      <a:pt x="0" y="19"/>
                    </a:lnTo>
                    <a:lnTo>
                      <a:pt x="0" y="112"/>
                    </a:lnTo>
                    <a:lnTo>
                      <a:pt x="93" y="112"/>
                    </a:lnTo>
                    <a:lnTo>
                      <a:pt x="64" y="81"/>
                    </a:lnTo>
                    <a:lnTo>
                      <a:pt x="112" y="33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9"/>
              <p:cNvSpPr>
                <a:spLocks/>
              </p:cNvSpPr>
              <p:nvPr/>
            </p:nvSpPr>
            <p:spPr bwMode="auto">
              <a:xfrm>
                <a:off x="963" y="2194"/>
                <a:ext cx="118" cy="119"/>
              </a:xfrm>
              <a:custGeom>
                <a:avLst/>
                <a:gdLst>
                  <a:gd name="T0" fmla="*/ 26 w 118"/>
                  <a:gd name="T1" fmla="*/ 0 h 119"/>
                  <a:gd name="T2" fmla="*/ 57 w 118"/>
                  <a:gd name="T3" fmla="*/ 31 h 119"/>
                  <a:gd name="T4" fmla="*/ 0 w 118"/>
                  <a:gd name="T5" fmla="*/ 85 h 119"/>
                  <a:gd name="T6" fmla="*/ 33 w 118"/>
                  <a:gd name="T7" fmla="*/ 119 h 119"/>
                  <a:gd name="T8" fmla="*/ 88 w 118"/>
                  <a:gd name="T9" fmla="*/ 62 h 119"/>
                  <a:gd name="T10" fmla="*/ 118 w 118"/>
                  <a:gd name="T11" fmla="*/ 92 h 119"/>
                  <a:gd name="T12" fmla="*/ 118 w 118"/>
                  <a:gd name="T13" fmla="*/ 0 h 119"/>
                  <a:gd name="T14" fmla="*/ 26 w 118"/>
                  <a:gd name="T1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119">
                    <a:moveTo>
                      <a:pt x="26" y="0"/>
                    </a:moveTo>
                    <a:lnTo>
                      <a:pt x="57" y="31"/>
                    </a:lnTo>
                    <a:lnTo>
                      <a:pt x="0" y="85"/>
                    </a:lnTo>
                    <a:lnTo>
                      <a:pt x="33" y="119"/>
                    </a:lnTo>
                    <a:lnTo>
                      <a:pt x="88" y="62"/>
                    </a:lnTo>
                    <a:lnTo>
                      <a:pt x="118" y="92"/>
                    </a:lnTo>
                    <a:lnTo>
                      <a:pt x="118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90"/>
              <p:cNvSpPr>
                <a:spLocks/>
              </p:cNvSpPr>
              <p:nvPr/>
            </p:nvSpPr>
            <p:spPr bwMode="auto">
              <a:xfrm>
                <a:off x="1147" y="2010"/>
                <a:ext cx="119" cy="120"/>
              </a:xfrm>
              <a:custGeom>
                <a:avLst/>
                <a:gdLst>
                  <a:gd name="T0" fmla="*/ 119 w 119"/>
                  <a:gd name="T1" fmla="*/ 33 h 120"/>
                  <a:gd name="T2" fmla="*/ 86 w 119"/>
                  <a:gd name="T3" fmla="*/ 0 h 120"/>
                  <a:gd name="T4" fmla="*/ 29 w 119"/>
                  <a:gd name="T5" fmla="*/ 56 h 120"/>
                  <a:gd name="T6" fmla="*/ 0 w 119"/>
                  <a:gd name="T7" fmla="*/ 28 h 120"/>
                  <a:gd name="T8" fmla="*/ 0 w 119"/>
                  <a:gd name="T9" fmla="*/ 120 h 120"/>
                  <a:gd name="T10" fmla="*/ 93 w 119"/>
                  <a:gd name="T11" fmla="*/ 120 h 120"/>
                  <a:gd name="T12" fmla="*/ 62 w 119"/>
                  <a:gd name="T13" fmla="*/ 90 h 120"/>
                  <a:gd name="T14" fmla="*/ 119 w 119"/>
                  <a:gd name="T15" fmla="*/ 3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120">
                    <a:moveTo>
                      <a:pt x="119" y="33"/>
                    </a:moveTo>
                    <a:lnTo>
                      <a:pt x="86" y="0"/>
                    </a:lnTo>
                    <a:lnTo>
                      <a:pt x="29" y="56"/>
                    </a:lnTo>
                    <a:lnTo>
                      <a:pt x="0" y="28"/>
                    </a:lnTo>
                    <a:lnTo>
                      <a:pt x="0" y="120"/>
                    </a:lnTo>
                    <a:lnTo>
                      <a:pt x="93" y="120"/>
                    </a:lnTo>
                    <a:lnTo>
                      <a:pt x="62" y="90"/>
                    </a:lnTo>
                    <a:lnTo>
                      <a:pt x="119" y="3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1"/>
              <p:cNvSpPr>
                <a:spLocks/>
              </p:cNvSpPr>
              <p:nvPr/>
            </p:nvSpPr>
            <p:spPr bwMode="auto">
              <a:xfrm>
                <a:off x="542" y="2010"/>
                <a:ext cx="118" cy="118"/>
              </a:xfrm>
              <a:custGeom>
                <a:avLst/>
                <a:gdLst>
                  <a:gd name="T0" fmla="*/ 118 w 118"/>
                  <a:gd name="T1" fmla="*/ 0 h 118"/>
                  <a:gd name="T2" fmla="*/ 26 w 118"/>
                  <a:gd name="T3" fmla="*/ 0 h 118"/>
                  <a:gd name="T4" fmla="*/ 54 w 118"/>
                  <a:gd name="T5" fmla="*/ 30 h 118"/>
                  <a:gd name="T6" fmla="*/ 0 w 118"/>
                  <a:gd name="T7" fmla="*/ 85 h 118"/>
                  <a:gd name="T8" fmla="*/ 33 w 118"/>
                  <a:gd name="T9" fmla="*/ 118 h 118"/>
                  <a:gd name="T10" fmla="*/ 88 w 118"/>
                  <a:gd name="T11" fmla="*/ 64 h 118"/>
                  <a:gd name="T12" fmla="*/ 118 w 118"/>
                  <a:gd name="T13" fmla="*/ 92 h 118"/>
                  <a:gd name="T14" fmla="*/ 118 w 118"/>
                  <a:gd name="T1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118">
                    <a:moveTo>
                      <a:pt x="118" y="0"/>
                    </a:moveTo>
                    <a:lnTo>
                      <a:pt x="26" y="0"/>
                    </a:lnTo>
                    <a:lnTo>
                      <a:pt x="54" y="30"/>
                    </a:lnTo>
                    <a:lnTo>
                      <a:pt x="0" y="85"/>
                    </a:lnTo>
                    <a:lnTo>
                      <a:pt x="33" y="118"/>
                    </a:lnTo>
                    <a:lnTo>
                      <a:pt x="88" y="64"/>
                    </a:lnTo>
                    <a:lnTo>
                      <a:pt x="118" y="92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2"/>
              <p:cNvSpPr>
                <a:spLocks/>
              </p:cNvSpPr>
              <p:nvPr/>
            </p:nvSpPr>
            <p:spPr bwMode="auto">
              <a:xfrm>
                <a:off x="358" y="2194"/>
                <a:ext cx="118" cy="119"/>
              </a:xfrm>
              <a:custGeom>
                <a:avLst/>
                <a:gdLst>
                  <a:gd name="T0" fmla="*/ 85 w 118"/>
                  <a:gd name="T1" fmla="*/ 0 h 119"/>
                  <a:gd name="T2" fmla="*/ 30 w 118"/>
                  <a:gd name="T3" fmla="*/ 55 h 119"/>
                  <a:gd name="T4" fmla="*/ 0 w 118"/>
                  <a:gd name="T5" fmla="*/ 26 h 119"/>
                  <a:gd name="T6" fmla="*/ 0 w 118"/>
                  <a:gd name="T7" fmla="*/ 119 h 119"/>
                  <a:gd name="T8" fmla="*/ 92 w 118"/>
                  <a:gd name="T9" fmla="*/ 119 h 119"/>
                  <a:gd name="T10" fmla="*/ 63 w 118"/>
                  <a:gd name="T11" fmla="*/ 88 h 119"/>
                  <a:gd name="T12" fmla="*/ 118 w 118"/>
                  <a:gd name="T13" fmla="*/ 33 h 119"/>
                  <a:gd name="T14" fmla="*/ 85 w 118"/>
                  <a:gd name="T1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119">
                    <a:moveTo>
                      <a:pt x="85" y="0"/>
                    </a:moveTo>
                    <a:lnTo>
                      <a:pt x="30" y="55"/>
                    </a:lnTo>
                    <a:lnTo>
                      <a:pt x="0" y="26"/>
                    </a:lnTo>
                    <a:lnTo>
                      <a:pt x="0" y="119"/>
                    </a:lnTo>
                    <a:lnTo>
                      <a:pt x="92" y="119"/>
                    </a:lnTo>
                    <a:lnTo>
                      <a:pt x="63" y="88"/>
                    </a:lnTo>
                    <a:lnTo>
                      <a:pt x="118" y="33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93"/>
              <p:cNvSpPr>
                <a:spLocks/>
              </p:cNvSpPr>
              <p:nvPr/>
            </p:nvSpPr>
            <p:spPr bwMode="auto">
              <a:xfrm>
                <a:off x="7017" y="1404"/>
                <a:ext cx="303" cy="303"/>
              </a:xfrm>
              <a:custGeom>
                <a:avLst/>
                <a:gdLst>
                  <a:gd name="T0" fmla="*/ 303 w 303"/>
                  <a:gd name="T1" fmla="*/ 151 h 303"/>
                  <a:gd name="T2" fmla="*/ 152 w 303"/>
                  <a:gd name="T3" fmla="*/ 0 h 303"/>
                  <a:gd name="T4" fmla="*/ 152 w 303"/>
                  <a:gd name="T5" fmla="*/ 59 h 303"/>
                  <a:gd name="T6" fmla="*/ 0 w 303"/>
                  <a:gd name="T7" fmla="*/ 59 h 303"/>
                  <a:gd name="T8" fmla="*/ 0 w 303"/>
                  <a:gd name="T9" fmla="*/ 244 h 303"/>
                  <a:gd name="T10" fmla="*/ 152 w 303"/>
                  <a:gd name="T11" fmla="*/ 244 h 303"/>
                  <a:gd name="T12" fmla="*/ 152 w 303"/>
                  <a:gd name="T13" fmla="*/ 303 h 303"/>
                  <a:gd name="T14" fmla="*/ 303 w 303"/>
                  <a:gd name="T15" fmla="*/ 1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" h="303">
                    <a:moveTo>
                      <a:pt x="303" y="151"/>
                    </a:moveTo>
                    <a:lnTo>
                      <a:pt x="152" y="0"/>
                    </a:lnTo>
                    <a:lnTo>
                      <a:pt x="152" y="59"/>
                    </a:lnTo>
                    <a:lnTo>
                      <a:pt x="0" y="59"/>
                    </a:lnTo>
                    <a:lnTo>
                      <a:pt x="0" y="244"/>
                    </a:lnTo>
                    <a:lnTo>
                      <a:pt x="152" y="244"/>
                    </a:lnTo>
                    <a:lnTo>
                      <a:pt x="152" y="303"/>
                    </a:lnTo>
                    <a:lnTo>
                      <a:pt x="303" y="151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4"/>
              <p:cNvSpPr>
                <a:spLocks/>
              </p:cNvSpPr>
              <p:nvPr/>
            </p:nvSpPr>
            <p:spPr bwMode="auto">
              <a:xfrm>
                <a:off x="6516" y="1404"/>
                <a:ext cx="199" cy="303"/>
              </a:xfrm>
              <a:custGeom>
                <a:avLst/>
                <a:gdLst>
                  <a:gd name="T0" fmla="*/ 199 w 199"/>
                  <a:gd name="T1" fmla="*/ 151 h 303"/>
                  <a:gd name="T2" fmla="*/ 47 w 199"/>
                  <a:gd name="T3" fmla="*/ 0 h 303"/>
                  <a:gd name="T4" fmla="*/ 47 w 199"/>
                  <a:gd name="T5" fmla="*/ 80 h 303"/>
                  <a:gd name="T6" fmla="*/ 0 w 199"/>
                  <a:gd name="T7" fmla="*/ 80 h 303"/>
                  <a:gd name="T8" fmla="*/ 0 w 199"/>
                  <a:gd name="T9" fmla="*/ 222 h 303"/>
                  <a:gd name="T10" fmla="*/ 47 w 199"/>
                  <a:gd name="T11" fmla="*/ 222 h 303"/>
                  <a:gd name="T12" fmla="*/ 47 w 199"/>
                  <a:gd name="T13" fmla="*/ 303 h 303"/>
                  <a:gd name="T14" fmla="*/ 199 w 199"/>
                  <a:gd name="T15" fmla="*/ 1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9" h="303">
                    <a:moveTo>
                      <a:pt x="199" y="151"/>
                    </a:moveTo>
                    <a:lnTo>
                      <a:pt x="47" y="0"/>
                    </a:lnTo>
                    <a:lnTo>
                      <a:pt x="47" y="80"/>
                    </a:lnTo>
                    <a:lnTo>
                      <a:pt x="0" y="80"/>
                    </a:lnTo>
                    <a:lnTo>
                      <a:pt x="0" y="222"/>
                    </a:lnTo>
                    <a:lnTo>
                      <a:pt x="47" y="222"/>
                    </a:lnTo>
                    <a:lnTo>
                      <a:pt x="47" y="303"/>
                    </a:lnTo>
                    <a:lnTo>
                      <a:pt x="199" y="151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Rectangle 95"/>
              <p:cNvSpPr>
                <a:spLocks noChangeArrowheads="1"/>
              </p:cNvSpPr>
              <p:nvPr/>
            </p:nvSpPr>
            <p:spPr bwMode="auto">
              <a:xfrm>
                <a:off x="6459" y="1484"/>
                <a:ext cx="33" cy="142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Rectangle 96"/>
              <p:cNvSpPr>
                <a:spLocks noChangeArrowheads="1"/>
              </p:cNvSpPr>
              <p:nvPr/>
            </p:nvSpPr>
            <p:spPr bwMode="auto">
              <a:xfrm>
                <a:off x="6412" y="1484"/>
                <a:ext cx="24" cy="142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7"/>
              <p:cNvSpPr>
                <a:spLocks/>
              </p:cNvSpPr>
              <p:nvPr/>
            </p:nvSpPr>
            <p:spPr bwMode="auto">
              <a:xfrm>
                <a:off x="5806" y="1404"/>
                <a:ext cx="303" cy="303"/>
              </a:xfrm>
              <a:custGeom>
                <a:avLst/>
                <a:gdLst>
                  <a:gd name="T0" fmla="*/ 303 w 303"/>
                  <a:gd name="T1" fmla="*/ 151 h 303"/>
                  <a:gd name="T2" fmla="*/ 152 w 303"/>
                  <a:gd name="T3" fmla="*/ 0 h 303"/>
                  <a:gd name="T4" fmla="*/ 152 w 303"/>
                  <a:gd name="T5" fmla="*/ 92 h 303"/>
                  <a:gd name="T6" fmla="*/ 0 w 303"/>
                  <a:gd name="T7" fmla="*/ 92 h 303"/>
                  <a:gd name="T8" fmla="*/ 0 w 303"/>
                  <a:gd name="T9" fmla="*/ 210 h 303"/>
                  <a:gd name="T10" fmla="*/ 152 w 303"/>
                  <a:gd name="T11" fmla="*/ 210 h 303"/>
                  <a:gd name="T12" fmla="*/ 152 w 303"/>
                  <a:gd name="T13" fmla="*/ 303 h 303"/>
                  <a:gd name="T14" fmla="*/ 303 w 303"/>
                  <a:gd name="T15" fmla="*/ 1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" h="303">
                    <a:moveTo>
                      <a:pt x="303" y="151"/>
                    </a:moveTo>
                    <a:lnTo>
                      <a:pt x="152" y="0"/>
                    </a:lnTo>
                    <a:lnTo>
                      <a:pt x="152" y="92"/>
                    </a:lnTo>
                    <a:lnTo>
                      <a:pt x="0" y="92"/>
                    </a:lnTo>
                    <a:lnTo>
                      <a:pt x="0" y="210"/>
                    </a:lnTo>
                    <a:lnTo>
                      <a:pt x="152" y="210"/>
                    </a:lnTo>
                    <a:lnTo>
                      <a:pt x="152" y="303"/>
                    </a:lnTo>
                    <a:lnTo>
                      <a:pt x="303" y="151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98"/>
              <p:cNvSpPr>
                <a:spLocks/>
              </p:cNvSpPr>
              <p:nvPr/>
            </p:nvSpPr>
            <p:spPr bwMode="auto">
              <a:xfrm>
                <a:off x="5201" y="1401"/>
                <a:ext cx="303" cy="308"/>
              </a:xfrm>
              <a:custGeom>
                <a:avLst/>
                <a:gdLst>
                  <a:gd name="T0" fmla="*/ 125 w 128"/>
                  <a:gd name="T1" fmla="*/ 58 h 130"/>
                  <a:gd name="T2" fmla="*/ 125 w 128"/>
                  <a:gd name="T3" fmla="*/ 58 h 130"/>
                  <a:gd name="T4" fmla="*/ 71 w 128"/>
                  <a:gd name="T5" fmla="*/ 4 h 130"/>
                  <a:gd name="T6" fmla="*/ 57 w 128"/>
                  <a:gd name="T7" fmla="*/ 4 h 130"/>
                  <a:gd name="T8" fmla="*/ 57 w 128"/>
                  <a:gd name="T9" fmla="*/ 18 h 130"/>
                  <a:gd name="T10" fmla="*/ 94 w 128"/>
                  <a:gd name="T11" fmla="*/ 55 h 130"/>
                  <a:gd name="T12" fmla="*/ 10 w 128"/>
                  <a:gd name="T13" fmla="*/ 55 h 130"/>
                  <a:gd name="T14" fmla="*/ 0 w 128"/>
                  <a:gd name="T15" fmla="*/ 65 h 130"/>
                  <a:gd name="T16" fmla="*/ 10 w 128"/>
                  <a:gd name="T17" fmla="*/ 75 h 130"/>
                  <a:gd name="T18" fmla="*/ 94 w 128"/>
                  <a:gd name="T19" fmla="*/ 75 h 130"/>
                  <a:gd name="T20" fmla="*/ 57 w 128"/>
                  <a:gd name="T21" fmla="*/ 112 h 130"/>
                  <a:gd name="T22" fmla="*/ 57 w 128"/>
                  <a:gd name="T23" fmla="*/ 126 h 130"/>
                  <a:gd name="T24" fmla="*/ 71 w 128"/>
                  <a:gd name="T25" fmla="*/ 126 h 130"/>
                  <a:gd name="T26" fmla="*/ 125 w 128"/>
                  <a:gd name="T27" fmla="*/ 72 h 130"/>
                  <a:gd name="T28" fmla="*/ 125 w 128"/>
                  <a:gd name="T29" fmla="*/ 72 h 130"/>
                  <a:gd name="T30" fmla="*/ 128 w 128"/>
                  <a:gd name="T31" fmla="*/ 65 h 130"/>
                  <a:gd name="T32" fmla="*/ 125 w 128"/>
                  <a:gd name="T33" fmla="*/ 5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0">
                    <a:moveTo>
                      <a:pt x="125" y="58"/>
                    </a:moveTo>
                    <a:cubicBezTo>
                      <a:pt x="125" y="58"/>
                      <a:pt x="125" y="58"/>
                      <a:pt x="125" y="58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67" y="0"/>
                      <a:pt x="61" y="0"/>
                      <a:pt x="57" y="4"/>
                    </a:cubicBezTo>
                    <a:cubicBezTo>
                      <a:pt x="53" y="8"/>
                      <a:pt x="53" y="14"/>
                      <a:pt x="57" y="18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4" y="55"/>
                      <a:pt x="0" y="60"/>
                      <a:pt x="0" y="65"/>
                    </a:cubicBezTo>
                    <a:cubicBezTo>
                      <a:pt x="0" y="70"/>
                      <a:pt x="4" y="75"/>
                      <a:pt x="10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53" y="116"/>
                      <a:pt x="53" y="122"/>
                      <a:pt x="57" y="126"/>
                    </a:cubicBezTo>
                    <a:cubicBezTo>
                      <a:pt x="61" y="130"/>
                      <a:pt x="67" y="130"/>
                      <a:pt x="71" y="126"/>
                    </a:cubicBezTo>
                    <a:cubicBezTo>
                      <a:pt x="125" y="72"/>
                      <a:pt x="125" y="72"/>
                      <a:pt x="125" y="72"/>
                    </a:cubicBezTo>
                    <a:cubicBezTo>
                      <a:pt x="125" y="72"/>
                      <a:pt x="125" y="72"/>
                      <a:pt x="125" y="72"/>
                    </a:cubicBezTo>
                    <a:cubicBezTo>
                      <a:pt x="127" y="70"/>
                      <a:pt x="128" y="68"/>
                      <a:pt x="128" y="65"/>
                    </a:cubicBezTo>
                    <a:cubicBezTo>
                      <a:pt x="128" y="62"/>
                      <a:pt x="127" y="60"/>
                      <a:pt x="125" y="5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9"/>
              <p:cNvSpPr>
                <a:spLocks/>
              </p:cNvSpPr>
              <p:nvPr/>
            </p:nvSpPr>
            <p:spPr bwMode="auto">
              <a:xfrm>
                <a:off x="4596" y="1404"/>
                <a:ext cx="302" cy="303"/>
              </a:xfrm>
              <a:custGeom>
                <a:avLst/>
                <a:gdLst>
                  <a:gd name="T0" fmla="*/ 151 w 302"/>
                  <a:gd name="T1" fmla="*/ 0 h 303"/>
                  <a:gd name="T2" fmla="*/ 118 w 302"/>
                  <a:gd name="T3" fmla="*/ 33 h 303"/>
                  <a:gd name="T4" fmla="*/ 212 w 302"/>
                  <a:gd name="T5" fmla="*/ 128 h 303"/>
                  <a:gd name="T6" fmla="*/ 0 w 302"/>
                  <a:gd name="T7" fmla="*/ 128 h 303"/>
                  <a:gd name="T8" fmla="*/ 0 w 302"/>
                  <a:gd name="T9" fmla="*/ 175 h 303"/>
                  <a:gd name="T10" fmla="*/ 212 w 302"/>
                  <a:gd name="T11" fmla="*/ 175 h 303"/>
                  <a:gd name="T12" fmla="*/ 118 w 302"/>
                  <a:gd name="T13" fmla="*/ 270 h 303"/>
                  <a:gd name="T14" fmla="*/ 151 w 302"/>
                  <a:gd name="T15" fmla="*/ 303 h 303"/>
                  <a:gd name="T16" fmla="*/ 302 w 302"/>
                  <a:gd name="T17" fmla="*/ 151 h 303"/>
                  <a:gd name="T18" fmla="*/ 151 w 302"/>
                  <a:gd name="T19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2" h="303">
                    <a:moveTo>
                      <a:pt x="151" y="0"/>
                    </a:moveTo>
                    <a:lnTo>
                      <a:pt x="118" y="33"/>
                    </a:lnTo>
                    <a:lnTo>
                      <a:pt x="212" y="128"/>
                    </a:lnTo>
                    <a:lnTo>
                      <a:pt x="0" y="128"/>
                    </a:lnTo>
                    <a:lnTo>
                      <a:pt x="0" y="175"/>
                    </a:lnTo>
                    <a:lnTo>
                      <a:pt x="212" y="175"/>
                    </a:lnTo>
                    <a:lnTo>
                      <a:pt x="118" y="270"/>
                    </a:lnTo>
                    <a:lnTo>
                      <a:pt x="151" y="303"/>
                    </a:lnTo>
                    <a:lnTo>
                      <a:pt x="302" y="151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0"/>
              <p:cNvSpPr>
                <a:spLocks/>
              </p:cNvSpPr>
              <p:nvPr/>
            </p:nvSpPr>
            <p:spPr bwMode="auto">
              <a:xfrm>
                <a:off x="4016" y="1404"/>
                <a:ext cx="248" cy="303"/>
              </a:xfrm>
              <a:custGeom>
                <a:avLst/>
                <a:gdLst>
                  <a:gd name="T0" fmla="*/ 0 w 248"/>
                  <a:gd name="T1" fmla="*/ 303 h 303"/>
                  <a:gd name="T2" fmla="*/ 97 w 248"/>
                  <a:gd name="T3" fmla="*/ 303 h 303"/>
                  <a:gd name="T4" fmla="*/ 248 w 248"/>
                  <a:gd name="T5" fmla="*/ 151 h 303"/>
                  <a:gd name="T6" fmla="*/ 97 w 248"/>
                  <a:gd name="T7" fmla="*/ 0 h 303"/>
                  <a:gd name="T8" fmla="*/ 0 w 248"/>
                  <a:gd name="T9" fmla="*/ 0 h 303"/>
                  <a:gd name="T10" fmla="*/ 152 w 248"/>
                  <a:gd name="T11" fmla="*/ 151 h 303"/>
                  <a:gd name="T12" fmla="*/ 0 w 248"/>
                  <a:gd name="T13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303">
                    <a:moveTo>
                      <a:pt x="0" y="303"/>
                    </a:moveTo>
                    <a:lnTo>
                      <a:pt x="97" y="303"/>
                    </a:lnTo>
                    <a:lnTo>
                      <a:pt x="248" y="151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152" y="151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1"/>
              <p:cNvSpPr>
                <a:spLocks/>
              </p:cNvSpPr>
              <p:nvPr/>
            </p:nvSpPr>
            <p:spPr bwMode="auto">
              <a:xfrm>
                <a:off x="3437" y="1404"/>
                <a:ext cx="198" cy="303"/>
              </a:xfrm>
              <a:custGeom>
                <a:avLst/>
                <a:gdLst>
                  <a:gd name="T0" fmla="*/ 47 w 198"/>
                  <a:gd name="T1" fmla="*/ 0 h 303"/>
                  <a:gd name="T2" fmla="*/ 0 w 198"/>
                  <a:gd name="T3" fmla="*/ 50 h 303"/>
                  <a:gd name="T4" fmla="*/ 101 w 198"/>
                  <a:gd name="T5" fmla="*/ 151 h 303"/>
                  <a:gd name="T6" fmla="*/ 0 w 198"/>
                  <a:gd name="T7" fmla="*/ 253 h 303"/>
                  <a:gd name="T8" fmla="*/ 47 w 198"/>
                  <a:gd name="T9" fmla="*/ 303 h 303"/>
                  <a:gd name="T10" fmla="*/ 198 w 198"/>
                  <a:gd name="T11" fmla="*/ 151 h 303"/>
                  <a:gd name="T12" fmla="*/ 47 w 198"/>
                  <a:gd name="T13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8" h="303">
                    <a:moveTo>
                      <a:pt x="47" y="0"/>
                    </a:moveTo>
                    <a:lnTo>
                      <a:pt x="0" y="50"/>
                    </a:lnTo>
                    <a:lnTo>
                      <a:pt x="101" y="151"/>
                    </a:lnTo>
                    <a:lnTo>
                      <a:pt x="0" y="253"/>
                    </a:lnTo>
                    <a:lnTo>
                      <a:pt x="47" y="303"/>
                    </a:lnTo>
                    <a:lnTo>
                      <a:pt x="198" y="151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2"/>
              <p:cNvSpPr>
                <a:spLocks/>
              </p:cNvSpPr>
              <p:nvPr/>
            </p:nvSpPr>
            <p:spPr bwMode="auto">
              <a:xfrm>
                <a:off x="2838" y="1404"/>
                <a:ext cx="185" cy="303"/>
              </a:xfrm>
              <a:custGeom>
                <a:avLst/>
                <a:gdLst>
                  <a:gd name="T0" fmla="*/ 34 w 185"/>
                  <a:gd name="T1" fmla="*/ 0 h 303"/>
                  <a:gd name="T2" fmla="*/ 0 w 185"/>
                  <a:gd name="T3" fmla="*/ 33 h 303"/>
                  <a:gd name="T4" fmla="*/ 119 w 185"/>
                  <a:gd name="T5" fmla="*/ 151 h 303"/>
                  <a:gd name="T6" fmla="*/ 0 w 185"/>
                  <a:gd name="T7" fmla="*/ 270 h 303"/>
                  <a:gd name="T8" fmla="*/ 34 w 185"/>
                  <a:gd name="T9" fmla="*/ 303 h 303"/>
                  <a:gd name="T10" fmla="*/ 185 w 185"/>
                  <a:gd name="T11" fmla="*/ 151 h 303"/>
                  <a:gd name="T12" fmla="*/ 34 w 185"/>
                  <a:gd name="T13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303">
                    <a:moveTo>
                      <a:pt x="34" y="0"/>
                    </a:moveTo>
                    <a:lnTo>
                      <a:pt x="0" y="33"/>
                    </a:lnTo>
                    <a:lnTo>
                      <a:pt x="119" y="151"/>
                    </a:lnTo>
                    <a:lnTo>
                      <a:pt x="0" y="270"/>
                    </a:lnTo>
                    <a:lnTo>
                      <a:pt x="34" y="303"/>
                    </a:lnTo>
                    <a:lnTo>
                      <a:pt x="185" y="15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3"/>
              <p:cNvSpPr>
                <a:spLocks noEditPoints="1"/>
              </p:cNvSpPr>
              <p:nvPr/>
            </p:nvSpPr>
            <p:spPr bwMode="auto">
              <a:xfrm>
                <a:off x="2205" y="1404"/>
                <a:ext cx="241" cy="303"/>
              </a:xfrm>
              <a:custGeom>
                <a:avLst/>
                <a:gdLst>
                  <a:gd name="T0" fmla="*/ 0 w 241"/>
                  <a:gd name="T1" fmla="*/ 0 h 303"/>
                  <a:gd name="T2" fmla="*/ 0 w 241"/>
                  <a:gd name="T3" fmla="*/ 303 h 303"/>
                  <a:gd name="T4" fmla="*/ 241 w 241"/>
                  <a:gd name="T5" fmla="*/ 151 h 303"/>
                  <a:gd name="T6" fmla="*/ 0 w 241"/>
                  <a:gd name="T7" fmla="*/ 0 h 303"/>
                  <a:gd name="T8" fmla="*/ 33 w 241"/>
                  <a:gd name="T9" fmla="*/ 61 h 303"/>
                  <a:gd name="T10" fmla="*/ 177 w 241"/>
                  <a:gd name="T11" fmla="*/ 151 h 303"/>
                  <a:gd name="T12" fmla="*/ 33 w 241"/>
                  <a:gd name="T13" fmla="*/ 241 h 303"/>
                  <a:gd name="T14" fmla="*/ 33 w 241"/>
                  <a:gd name="T15" fmla="*/ 6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1" h="303">
                    <a:moveTo>
                      <a:pt x="0" y="0"/>
                    </a:moveTo>
                    <a:lnTo>
                      <a:pt x="0" y="303"/>
                    </a:lnTo>
                    <a:lnTo>
                      <a:pt x="241" y="151"/>
                    </a:lnTo>
                    <a:lnTo>
                      <a:pt x="0" y="0"/>
                    </a:lnTo>
                    <a:close/>
                    <a:moveTo>
                      <a:pt x="33" y="61"/>
                    </a:moveTo>
                    <a:lnTo>
                      <a:pt x="177" y="151"/>
                    </a:lnTo>
                    <a:lnTo>
                      <a:pt x="33" y="241"/>
                    </a:lnTo>
                    <a:lnTo>
                      <a:pt x="33" y="61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4"/>
              <p:cNvSpPr>
                <a:spLocks/>
              </p:cNvSpPr>
              <p:nvPr/>
            </p:nvSpPr>
            <p:spPr bwMode="auto">
              <a:xfrm>
                <a:off x="1568" y="1475"/>
                <a:ext cx="303" cy="161"/>
              </a:xfrm>
              <a:custGeom>
                <a:avLst/>
                <a:gdLst>
                  <a:gd name="T0" fmla="*/ 209 w 303"/>
                  <a:gd name="T1" fmla="*/ 0 h 161"/>
                  <a:gd name="T2" fmla="*/ 0 w 303"/>
                  <a:gd name="T3" fmla="*/ 0 h 161"/>
                  <a:gd name="T4" fmla="*/ 0 w 303"/>
                  <a:gd name="T5" fmla="*/ 161 h 161"/>
                  <a:gd name="T6" fmla="*/ 209 w 303"/>
                  <a:gd name="T7" fmla="*/ 161 h 161"/>
                  <a:gd name="T8" fmla="*/ 303 w 303"/>
                  <a:gd name="T9" fmla="*/ 80 h 161"/>
                  <a:gd name="T10" fmla="*/ 209 w 303"/>
                  <a:gd name="T1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3" h="161">
                    <a:moveTo>
                      <a:pt x="209" y="0"/>
                    </a:moveTo>
                    <a:lnTo>
                      <a:pt x="0" y="0"/>
                    </a:lnTo>
                    <a:lnTo>
                      <a:pt x="0" y="161"/>
                    </a:lnTo>
                    <a:lnTo>
                      <a:pt x="209" y="161"/>
                    </a:lnTo>
                    <a:lnTo>
                      <a:pt x="303" y="80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05"/>
              <p:cNvSpPr>
                <a:spLocks/>
              </p:cNvSpPr>
              <p:nvPr/>
            </p:nvSpPr>
            <p:spPr bwMode="auto">
              <a:xfrm>
                <a:off x="963" y="1475"/>
                <a:ext cx="303" cy="161"/>
              </a:xfrm>
              <a:custGeom>
                <a:avLst/>
                <a:gdLst>
                  <a:gd name="T0" fmla="*/ 208 w 303"/>
                  <a:gd name="T1" fmla="*/ 0 h 161"/>
                  <a:gd name="T2" fmla="*/ 0 w 303"/>
                  <a:gd name="T3" fmla="*/ 0 h 161"/>
                  <a:gd name="T4" fmla="*/ 95 w 303"/>
                  <a:gd name="T5" fmla="*/ 80 h 161"/>
                  <a:gd name="T6" fmla="*/ 0 w 303"/>
                  <a:gd name="T7" fmla="*/ 161 h 161"/>
                  <a:gd name="T8" fmla="*/ 208 w 303"/>
                  <a:gd name="T9" fmla="*/ 161 h 161"/>
                  <a:gd name="T10" fmla="*/ 303 w 303"/>
                  <a:gd name="T11" fmla="*/ 80 h 161"/>
                  <a:gd name="T12" fmla="*/ 208 w 303"/>
                  <a:gd name="T13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161">
                    <a:moveTo>
                      <a:pt x="208" y="0"/>
                    </a:moveTo>
                    <a:lnTo>
                      <a:pt x="0" y="0"/>
                    </a:lnTo>
                    <a:lnTo>
                      <a:pt x="95" y="80"/>
                    </a:lnTo>
                    <a:lnTo>
                      <a:pt x="0" y="161"/>
                    </a:lnTo>
                    <a:lnTo>
                      <a:pt x="208" y="161"/>
                    </a:lnTo>
                    <a:lnTo>
                      <a:pt x="303" y="80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6"/>
              <p:cNvSpPr>
                <a:spLocks/>
              </p:cNvSpPr>
              <p:nvPr/>
            </p:nvSpPr>
            <p:spPr bwMode="auto">
              <a:xfrm>
                <a:off x="358" y="1456"/>
                <a:ext cx="302" cy="199"/>
              </a:xfrm>
              <a:custGeom>
                <a:avLst/>
                <a:gdLst>
                  <a:gd name="T0" fmla="*/ 128 w 128"/>
                  <a:gd name="T1" fmla="*/ 39 h 84"/>
                  <a:gd name="T2" fmla="*/ 79 w 128"/>
                  <a:gd name="T3" fmla="*/ 0 h 84"/>
                  <a:gd name="T4" fmla="*/ 79 w 128"/>
                  <a:gd name="T5" fmla="*/ 18 h 84"/>
                  <a:gd name="T6" fmla="*/ 0 w 128"/>
                  <a:gd name="T7" fmla="*/ 84 h 84"/>
                  <a:gd name="T8" fmla="*/ 61 w 128"/>
                  <a:gd name="T9" fmla="*/ 59 h 84"/>
                  <a:gd name="T10" fmla="*/ 79 w 128"/>
                  <a:gd name="T11" fmla="*/ 60 h 84"/>
                  <a:gd name="T12" fmla="*/ 79 w 128"/>
                  <a:gd name="T13" fmla="*/ 78 h 84"/>
                  <a:gd name="T14" fmla="*/ 128 w 128"/>
                  <a:gd name="T15" fmla="*/ 3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84">
                    <a:moveTo>
                      <a:pt x="128" y="39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41" y="21"/>
                      <a:pt x="9" y="48"/>
                      <a:pt x="0" y="84"/>
                    </a:cubicBezTo>
                    <a:cubicBezTo>
                      <a:pt x="15" y="68"/>
                      <a:pt x="37" y="59"/>
                      <a:pt x="61" y="59"/>
                    </a:cubicBezTo>
                    <a:cubicBezTo>
                      <a:pt x="67" y="59"/>
                      <a:pt x="73" y="59"/>
                      <a:pt x="79" y="60"/>
                    </a:cubicBezTo>
                    <a:cubicBezTo>
                      <a:pt x="79" y="78"/>
                      <a:pt x="79" y="78"/>
                      <a:pt x="79" y="78"/>
                    </a:cubicBezTo>
                    <a:lnTo>
                      <a:pt x="128" y="3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7"/>
              <p:cNvSpPr>
                <a:spLocks/>
              </p:cNvSpPr>
              <p:nvPr/>
            </p:nvSpPr>
            <p:spPr bwMode="auto">
              <a:xfrm>
                <a:off x="7029" y="798"/>
                <a:ext cx="279" cy="140"/>
              </a:xfrm>
              <a:custGeom>
                <a:avLst/>
                <a:gdLst>
                  <a:gd name="T0" fmla="*/ 140 w 279"/>
                  <a:gd name="T1" fmla="*/ 0 h 140"/>
                  <a:gd name="T2" fmla="*/ 0 w 279"/>
                  <a:gd name="T3" fmla="*/ 69 h 140"/>
                  <a:gd name="T4" fmla="*/ 140 w 279"/>
                  <a:gd name="T5" fmla="*/ 140 h 140"/>
                  <a:gd name="T6" fmla="*/ 279 w 279"/>
                  <a:gd name="T7" fmla="*/ 69 h 140"/>
                  <a:gd name="T8" fmla="*/ 140 w 279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40">
                    <a:moveTo>
                      <a:pt x="140" y="0"/>
                    </a:moveTo>
                    <a:lnTo>
                      <a:pt x="0" y="69"/>
                    </a:lnTo>
                    <a:lnTo>
                      <a:pt x="140" y="140"/>
                    </a:lnTo>
                    <a:lnTo>
                      <a:pt x="279" y="69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8"/>
              <p:cNvSpPr>
                <a:spLocks/>
              </p:cNvSpPr>
              <p:nvPr/>
            </p:nvSpPr>
            <p:spPr bwMode="auto">
              <a:xfrm>
                <a:off x="7029" y="907"/>
                <a:ext cx="123" cy="194"/>
              </a:xfrm>
              <a:custGeom>
                <a:avLst/>
                <a:gdLst>
                  <a:gd name="T0" fmla="*/ 0 w 123"/>
                  <a:gd name="T1" fmla="*/ 132 h 194"/>
                  <a:gd name="T2" fmla="*/ 123 w 123"/>
                  <a:gd name="T3" fmla="*/ 194 h 194"/>
                  <a:gd name="T4" fmla="*/ 123 w 123"/>
                  <a:gd name="T5" fmla="*/ 59 h 194"/>
                  <a:gd name="T6" fmla="*/ 0 w 123"/>
                  <a:gd name="T7" fmla="*/ 0 h 194"/>
                  <a:gd name="T8" fmla="*/ 0 w 123"/>
                  <a:gd name="T9" fmla="*/ 13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32"/>
                    </a:moveTo>
                    <a:lnTo>
                      <a:pt x="123" y="194"/>
                    </a:lnTo>
                    <a:lnTo>
                      <a:pt x="123" y="59"/>
                    </a:lnTo>
                    <a:lnTo>
                      <a:pt x="0" y="0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9"/>
              <p:cNvSpPr>
                <a:spLocks/>
              </p:cNvSpPr>
              <p:nvPr/>
            </p:nvSpPr>
            <p:spPr bwMode="auto">
              <a:xfrm>
                <a:off x="7185" y="907"/>
                <a:ext cx="123" cy="194"/>
              </a:xfrm>
              <a:custGeom>
                <a:avLst/>
                <a:gdLst>
                  <a:gd name="T0" fmla="*/ 0 w 123"/>
                  <a:gd name="T1" fmla="*/ 194 h 194"/>
                  <a:gd name="T2" fmla="*/ 123 w 123"/>
                  <a:gd name="T3" fmla="*/ 132 h 194"/>
                  <a:gd name="T4" fmla="*/ 123 w 123"/>
                  <a:gd name="T5" fmla="*/ 0 h 194"/>
                  <a:gd name="T6" fmla="*/ 0 w 123"/>
                  <a:gd name="T7" fmla="*/ 59 h 194"/>
                  <a:gd name="T8" fmla="*/ 0 w 123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94">
                    <a:moveTo>
                      <a:pt x="0" y="194"/>
                    </a:moveTo>
                    <a:lnTo>
                      <a:pt x="123" y="132"/>
                    </a:lnTo>
                    <a:lnTo>
                      <a:pt x="123" y="0"/>
                    </a:lnTo>
                    <a:lnTo>
                      <a:pt x="0" y="59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Rectangle 110"/>
              <p:cNvSpPr>
                <a:spLocks noChangeArrowheads="1"/>
              </p:cNvSpPr>
              <p:nvPr/>
            </p:nvSpPr>
            <p:spPr bwMode="auto">
              <a:xfrm>
                <a:off x="6523" y="798"/>
                <a:ext cx="78" cy="7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111"/>
              <p:cNvSpPr>
                <a:spLocks noChangeArrowheads="1"/>
              </p:cNvSpPr>
              <p:nvPr/>
            </p:nvSpPr>
            <p:spPr bwMode="auto">
              <a:xfrm>
                <a:off x="6637" y="1023"/>
                <a:ext cx="78" cy="7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Rectangle 112"/>
              <p:cNvSpPr>
                <a:spLocks noChangeArrowheads="1"/>
              </p:cNvSpPr>
              <p:nvPr/>
            </p:nvSpPr>
            <p:spPr bwMode="auto">
              <a:xfrm>
                <a:off x="6523" y="912"/>
                <a:ext cx="78" cy="7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/>
            </p:nvSpPr>
            <p:spPr bwMode="auto">
              <a:xfrm>
                <a:off x="6412" y="912"/>
                <a:ext cx="78" cy="7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Rectangle 114"/>
              <p:cNvSpPr>
                <a:spLocks noChangeArrowheads="1"/>
              </p:cNvSpPr>
              <p:nvPr/>
            </p:nvSpPr>
            <p:spPr bwMode="auto">
              <a:xfrm>
                <a:off x="6523" y="1023"/>
                <a:ext cx="78" cy="7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Rectangle 115"/>
              <p:cNvSpPr>
                <a:spLocks noChangeArrowheads="1"/>
              </p:cNvSpPr>
              <p:nvPr/>
            </p:nvSpPr>
            <p:spPr bwMode="auto">
              <a:xfrm>
                <a:off x="6412" y="1023"/>
                <a:ext cx="78" cy="7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Rectangle 116"/>
              <p:cNvSpPr>
                <a:spLocks noChangeArrowheads="1"/>
              </p:cNvSpPr>
              <p:nvPr/>
            </p:nvSpPr>
            <p:spPr bwMode="auto">
              <a:xfrm>
                <a:off x="6412" y="798"/>
                <a:ext cx="78" cy="7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Rectangle 117"/>
              <p:cNvSpPr>
                <a:spLocks noChangeArrowheads="1"/>
              </p:cNvSpPr>
              <p:nvPr/>
            </p:nvSpPr>
            <p:spPr bwMode="auto">
              <a:xfrm>
                <a:off x="6637" y="798"/>
                <a:ext cx="78" cy="7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Rectangle 118"/>
              <p:cNvSpPr>
                <a:spLocks noChangeArrowheads="1"/>
              </p:cNvSpPr>
              <p:nvPr/>
            </p:nvSpPr>
            <p:spPr bwMode="auto">
              <a:xfrm>
                <a:off x="6637" y="912"/>
                <a:ext cx="78" cy="7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Rectangle 119"/>
              <p:cNvSpPr>
                <a:spLocks noChangeArrowheads="1"/>
              </p:cNvSpPr>
              <p:nvPr/>
            </p:nvSpPr>
            <p:spPr bwMode="auto">
              <a:xfrm>
                <a:off x="5806" y="798"/>
                <a:ext cx="135" cy="135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Rectangle 120"/>
              <p:cNvSpPr>
                <a:spLocks noChangeArrowheads="1"/>
              </p:cNvSpPr>
              <p:nvPr/>
            </p:nvSpPr>
            <p:spPr bwMode="auto">
              <a:xfrm>
                <a:off x="5974" y="798"/>
                <a:ext cx="135" cy="135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Rectangle 121"/>
              <p:cNvSpPr>
                <a:spLocks noChangeArrowheads="1"/>
              </p:cNvSpPr>
              <p:nvPr/>
            </p:nvSpPr>
            <p:spPr bwMode="auto">
              <a:xfrm>
                <a:off x="5806" y="966"/>
                <a:ext cx="135" cy="135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Rectangle 122"/>
              <p:cNvSpPr>
                <a:spLocks noChangeArrowheads="1"/>
              </p:cNvSpPr>
              <p:nvPr/>
            </p:nvSpPr>
            <p:spPr bwMode="auto">
              <a:xfrm>
                <a:off x="5974" y="966"/>
                <a:ext cx="135" cy="135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Rectangle 123"/>
              <p:cNvSpPr>
                <a:spLocks noChangeArrowheads="1"/>
              </p:cNvSpPr>
              <p:nvPr/>
            </p:nvSpPr>
            <p:spPr bwMode="auto">
              <a:xfrm>
                <a:off x="5426" y="798"/>
                <a:ext cx="47" cy="30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Rectangle 124"/>
              <p:cNvSpPr>
                <a:spLocks noChangeArrowheads="1"/>
              </p:cNvSpPr>
              <p:nvPr/>
            </p:nvSpPr>
            <p:spPr bwMode="auto">
              <a:xfrm>
                <a:off x="5329" y="798"/>
                <a:ext cx="47" cy="30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Rectangle 125"/>
              <p:cNvSpPr>
                <a:spLocks noChangeArrowheads="1"/>
              </p:cNvSpPr>
              <p:nvPr/>
            </p:nvSpPr>
            <p:spPr bwMode="auto">
              <a:xfrm>
                <a:off x="5232" y="798"/>
                <a:ext cx="47" cy="30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Rectangle 126"/>
              <p:cNvSpPr>
                <a:spLocks noChangeArrowheads="1"/>
              </p:cNvSpPr>
              <p:nvPr/>
            </p:nvSpPr>
            <p:spPr bwMode="auto">
              <a:xfrm>
                <a:off x="4596" y="1023"/>
                <a:ext cx="47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Rectangle 127"/>
              <p:cNvSpPr>
                <a:spLocks noChangeArrowheads="1"/>
              </p:cNvSpPr>
              <p:nvPr/>
            </p:nvSpPr>
            <p:spPr bwMode="auto">
              <a:xfrm>
                <a:off x="4678" y="1023"/>
                <a:ext cx="220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Rectangle 128"/>
              <p:cNvSpPr>
                <a:spLocks noChangeArrowheads="1"/>
              </p:cNvSpPr>
              <p:nvPr/>
            </p:nvSpPr>
            <p:spPr bwMode="auto">
              <a:xfrm>
                <a:off x="4596" y="926"/>
                <a:ext cx="47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Rectangle 129"/>
              <p:cNvSpPr>
                <a:spLocks noChangeArrowheads="1"/>
              </p:cNvSpPr>
              <p:nvPr/>
            </p:nvSpPr>
            <p:spPr bwMode="auto">
              <a:xfrm>
                <a:off x="4678" y="926"/>
                <a:ext cx="220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Rectangle 130"/>
              <p:cNvSpPr>
                <a:spLocks noChangeArrowheads="1"/>
              </p:cNvSpPr>
              <p:nvPr/>
            </p:nvSpPr>
            <p:spPr bwMode="auto">
              <a:xfrm>
                <a:off x="4596" y="829"/>
                <a:ext cx="47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Rectangle 131"/>
              <p:cNvSpPr>
                <a:spLocks noChangeArrowheads="1"/>
              </p:cNvSpPr>
              <p:nvPr/>
            </p:nvSpPr>
            <p:spPr bwMode="auto">
              <a:xfrm>
                <a:off x="4678" y="829"/>
                <a:ext cx="220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Rectangle 132"/>
              <p:cNvSpPr>
                <a:spLocks noChangeArrowheads="1"/>
              </p:cNvSpPr>
              <p:nvPr/>
            </p:nvSpPr>
            <p:spPr bwMode="auto">
              <a:xfrm>
                <a:off x="3990" y="829"/>
                <a:ext cx="303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Rectangle 133"/>
              <p:cNvSpPr>
                <a:spLocks noChangeArrowheads="1"/>
              </p:cNvSpPr>
              <p:nvPr/>
            </p:nvSpPr>
            <p:spPr bwMode="auto">
              <a:xfrm>
                <a:off x="3990" y="926"/>
                <a:ext cx="303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Rectangle 134"/>
              <p:cNvSpPr>
                <a:spLocks noChangeArrowheads="1"/>
              </p:cNvSpPr>
              <p:nvPr/>
            </p:nvSpPr>
            <p:spPr bwMode="auto">
              <a:xfrm>
                <a:off x="3990" y="1023"/>
                <a:ext cx="303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35"/>
              <p:cNvSpPr>
                <a:spLocks/>
              </p:cNvSpPr>
              <p:nvPr/>
            </p:nvSpPr>
            <p:spPr bwMode="auto">
              <a:xfrm>
                <a:off x="3425" y="1021"/>
                <a:ext cx="57" cy="56"/>
              </a:xfrm>
              <a:custGeom>
                <a:avLst/>
                <a:gdLst>
                  <a:gd name="T0" fmla="*/ 4 w 24"/>
                  <a:gd name="T1" fmla="*/ 4 h 24"/>
                  <a:gd name="T2" fmla="*/ 4 w 24"/>
                  <a:gd name="T3" fmla="*/ 20 h 24"/>
                  <a:gd name="T4" fmla="*/ 20 w 24"/>
                  <a:gd name="T5" fmla="*/ 20 h 24"/>
                  <a:gd name="T6" fmla="*/ 20 w 24"/>
                  <a:gd name="T7" fmla="*/ 4 h 24"/>
                  <a:gd name="T8" fmla="*/ 4 w 24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4" y="4"/>
                    </a:moveTo>
                    <a:cubicBezTo>
                      <a:pt x="0" y="8"/>
                      <a:pt x="0" y="15"/>
                      <a:pt x="4" y="20"/>
                    </a:cubicBez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5"/>
                      <a:pt x="24" y="8"/>
                      <a:pt x="20" y="4"/>
                    </a:cubicBezTo>
                    <a:cubicBezTo>
                      <a:pt x="16" y="0"/>
                      <a:pt x="9" y="0"/>
                      <a:pt x="4" y="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Oval 136"/>
              <p:cNvSpPr>
                <a:spLocks noChangeArrowheads="1"/>
              </p:cNvSpPr>
              <p:nvPr/>
            </p:nvSpPr>
            <p:spPr bwMode="auto">
              <a:xfrm>
                <a:off x="3387" y="931"/>
                <a:ext cx="59" cy="59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Oval 137"/>
              <p:cNvSpPr>
                <a:spLocks noChangeArrowheads="1"/>
              </p:cNvSpPr>
              <p:nvPr/>
            </p:nvSpPr>
            <p:spPr bwMode="auto">
              <a:xfrm>
                <a:off x="3420" y="838"/>
                <a:ext cx="66" cy="67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Oval 138"/>
              <p:cNvSpPr>
                <a:spLocks noChangeArrowheads="1"/>
              </p:cNvSpPr>
              <p:nvPr/>
            </p:nvSpPr>
            <p:spPr bwMode="auto">
              <a:xfrm>
                <a:off x="3508" y="798"/>
                <a:ext cx="71" cy="73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Oval 139"/>
              <p:cNvSpPr>
                <a:spLocks noChangeArrowheads="1"/>
              </p:cNvSpPr>
              <p:nvPr/>
            </p:nvSpPr>
            <p:spPr bwMode="auto">
              <a:xfrm>
                <a:off x="3520" y="1056"/>
                <a:ext cx="44" cy="45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Oval 140"/>
              <p:cNvSpPr>
                <a:spLocks noChangeArrowheads="1"/>
              </p:cNvSpPr>
              <p:nvPr/>
            </p:nvSpPr>
            <p:spPr bwMode="auto">
              <a:xfrm>
                <a:off x="3652" y="942"/>
                <a:ext cx="33" cy="34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41"/>
              <p:cNvSpPr>
                <a:spLocks/>
              </p:cNvSpPr>
              <p:nvPr/>
            </p:nvSpPr>
            <p:spPr bwMode="auto">
              <a:xfrm>
                <a:off x="3609" y="1028"/>
                <a:ext cx="43" cy="42"/>
              </a:xfrm>
              <a:custGeom>
                <a:avLst/>
                <a:gdLst>
                  <a:gd name="T0" fmla="*/ 3 w 18"/>
                  <a:gd name="T1" fmla="*/ 3 h 18"/>
                  <a:gd name="T2" fmla="*/ 3 w 18"/>
                  <a:gd name="T3" fmla="*/ 15 h 18"/>
                  <a:gd name="T4" fmla="*/ 15 w 18"/>
                  <a:gd name="T5" fmla="*/ 15 h 18"/>
                  <a:gd name="T6" fmla="*/ 15 w 18"/>
                  <a:gd name="T7" fmla="*/ 3 h 18"/>
                  <a:gd name="T8" fmla="*/ 3 w 18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3" y="3"/>
                    </a:moveTo>
                    <a:cubicBezTo>
                      <a:pt x="0" y="6"/>
                      <a:pt x="0" y="11"/>
                      <a:pt x="3" y="15"/>
                    </a:cubicBezTo>
                    <a:cubicBezTo>
                      <a:pt x="7" y="18"/>
                      <a:pt x="12" y="18"/>
                      <a:pt x="15" y="15"/>
                    </a:cubicBezTo>
                    <a:cubicBezTo>
                      <a:pt x="18" y="11"/>
                      <a:pt x="18" y="6"/>
                      <a:pt x="15" y="3"/>
                    </a:cubicBezTo>
                    <a:cubicBezTo>
                      <a:pt x="12" y="0"/>
                      <a:pt x="7" y="0"/>
                      <a:pt x="3" y="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Oval 142"/>
              <p:cNvSpPr>
                <a:spLocks noChangeArrowheads="1"/>
              </p:cNvSpPr>
              <p:nvPr/>
            </p:nvSpPr>
            <p:spPr bwMode="auto">
              <a:xfrm>
                <a:off x="3619" y="857"/>
                <a:ext cx="26" cy="26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Oval 143"/>
              <p:cNvSpPr>
                <a:spLocks noChangeArrowheads="1"/>
              </p:cNvSpPr>
              <p:nvPr/>
            </p:nvSpPr>
            <p:spPr bwMode="auto">
              <a:xfrm>
                <a:off x="2902" y="798"/>
                <a:ext cx="57" cy="59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Oval 144"/>
              <p:cNvSpPr>
                <a:spLocks noChangeArrowheads="1"/>
              </p:cNvSpPr>
              <p:nvPr/>
            </p:nvSpPr>
            <p:spPr bwMode="auto">
              <a:xfrm>
                <a:off x="2902" y="1042"/>
                <a:ext cx="57" cy="59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45"/>
              <p:cNvSpPr>
                <a:spLocks/>
              </p:cNvSpPr>
              <p:nvPr/>
            </p:nvSpPr>
            <p:spPr bwMode="auto">
              <a:xfrm>
                <a:off x="2812" y="831"/>
                <a:ext cx="64" cy="64"/>
              </a:xfrm>
              <a:custGeom>
                <a:avLst/>
                <a:gdLst>
                  <a:gd name="T0" fmla="*/ 22 w 27"/>
                  <a:gd name="T1" fmla="*/ 22 h 27"/>
                  <a:gd name="T2" fmla="*/ 22 w 27"/>
                  <a:gd name="T3" fmla="*/ 5 h 27"/>
                  <a:gd name="T4" fmla="*/ 5 w 27"/>
                  <a:gd name="T5" fmla="*/ 5 h 27"/>
                  <a:gd name="T6" fmla="*/ 5 w 27"/>
                  <a:gd name="T7" fmla="*/ 22 h 27"/>
                  <a:gd name="T8" fmla="*/ 22 w 27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2" y="22"/>
                    </a:moveTo>
                    <a:cubicBezTo>
                      <a:pt x="27" y="18"/>
                      <a:pt x="27" y="10"/>
                      <a:pt x="22" y="5"/>
                    </a:cubicBezTo>
                    <a:cubicBezTo>
                      <a:pt x="18" y="0"/>
                      <a:pt x="10" y="0"/>
                      <a:pt x="5" y="5"/>
                    </a:cubicBezTo>
                    <a:cubicBezTo>
                      <a:pt x="0" y="10"/>
                      <a:pt x="0" y="18"/>
                      <a:pt x="5" y="22"/>
                    </a:cubicBezTo>
                    <a:cubicBezTo>
                      <a:pt x="10" y="27"/>
                      <a:pt x="18" y="27"/>
                      <a:pt x="22" y="2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46"/>
              <p:cNvSpPr>
                <a:spLocks/>
              </p:cNvSpPr>
              <p:nvPr/>
            </p:nvSpPr>
            <p:spPr bwMode="auto">
              <a:xfrm>
                <a:off x="2985" y="1004"/>
                <a:ext cx="64" cy="64"/>
              </a:xfrm>
              <a:custGeom>
                <a:avLst/>
                <a:gdLst>
                  <a:gd name="T0" fmla="*/ 5 w 27"/>
                  <a:gd name="T1" fmla="*/ 5 h 27"/>
                  <a:gd name="T2" fmla="*/ 5 w 27"/>
                  <a:gd name="T3" fmla="*/ 22 h 27"/>
                  <a:gd name="T4" fmla="*/ 22 w 27"/>
                  <a:gd name="T5" fmla="*/ 22 h 27"/>
                  <a:gd name="T6" fmla="*/ 22 w 27"/>
                  <a:gd name="T7" fmla="*/ 5 h 27"/>
                  <a:gd name="T8" fmla="*/ 5 w 27"/>
                  <a:gd name="T9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5" y="5"/>
                    </a:moveTo>
                    <a:cubicBezTo>
                      <a:pt x="0" y="9"/>
                      <a:pt x="0" y="17"/>
                      <a:pt x="5" y="22"/>
                    </a:cubicBezTo>
                    <a:cubicBezTo>
                      <a:pt x="9" y="27"/>
                      <a:pt x="17" y="27"/>
                      <a:pt x="22" y="22"/>
                    </a:cubicBezTo>
                    <a:cubicBezTo>
                      <a:pt x="27" y="17"/>
                      <a:pt x="27" y="9"/>
                      <a:pt x="22" y="5"/>
                    </a:cubicBezTo>
                    <a:cubicBezTo>
                      <a:pt x="17" y="0"/>
                      <a:pt x="9" y="0"/>
                      <a:pt x="5" y="5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Oval 147"/>
              <p:cNvSpPr>
                <a:spLocks noChangeArrowheads="1"/>
              </p:cNvSpPr>
              <p:nvPr/>
            </p:nvSpPr>
            <p:spPr bwMode="auto">
              <a:xfrm>
                <a:off x="2779" y="921"/>
                <a:ext cx="59" cy="57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Oval 148"/>
              <p:cNvSpPr>
                <a:spLocks noChangeArrowheads="1"/>
              </p:cNvSpPr>
              <p:nvPr/>
            </p:nvSpPr>
            <p:spPr bwMode="auto">
              <a:xfrm>
                <a:off x="3023" y="921"/>
                <a:ext cx="59" cy="57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49"/>
              <p:cNvSpPr>
                <a:spLocks/>
              </p:cNvSpPr>
              <p:nvPr/>
            </p:nvSpPr>
            <p:spPr bwMode="auto">
              <a:xfrm>
                <a:off x="2812" y="1004"/>
                <a:ext cx="64" cy="64"/>
              </a:xfrm>
              <a:custGeom>
                <a:avLst/>
                <a:gdLst>
                  <a:gd name="T0" fmla="*/ 5 w 27"/>
                  <a:gd name="T1" fmla="*/ 5 h 27"/>
                  <a:gd name="T2" fmla="*/ 5 w 27"/>
                  <a:gd name="T3" fmla="*/ 22 h 27"/>
                  <a:gd name="T4" fmla="*/ 22 w 27"/>
                  <a:gd name="T5" fmla="*/ 22 h 27"/>
                  <a:gd name="T6" fmla="*/ 22 w 27"/>
                  <a:gd name="T7" fmla="*/ 5 h 27"/>
                  <a:gd name="T8" fmla="*/ 5 w 27"/>
                  <a:gd name="T9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5" y="5"/>
                    </a:moveTo>
                    <a:cubicBezTo>
                      <a:pt x="0" y="9"/>
                      <a:pt x="0" y="17"/>
                      <a:pt x="5" y="22"/>
                    </a:cubicBezTo>
                    <a:cubicBezTo>
                      <a:pt x="10" y="27"/>
                      <a:pt x="18" y="27"/>
                      <a:pt x="22" y="22"/>
                    </a:cubicBezTo>
                    <a:cubicBezTo>
                      <a:pt x="27" y="17"/>
                      <a:pt x="27" y="9"/>
                      <a:pt x="22" y="5"/>
                    </a:cubicBezTo>
                    <a:cubicBezTo>
                      <a:pt x="18" y="0"/>
                      <a:pt x="10" y="0"/>
                      <a:pt x="5" y="5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50"/>
              <p:cNvSpPr>
                <a:spLocks/>
              </p:cNvSpPr>
              <p:nvPr/>
            </p:nvSpPr>
            <p:spPr bwMode="auto">
              <a:xfrm>
                <a:off x="2985" y="831"/>
                <a:ext cx="64" cy="64"/>
              </a:xfrm>
              <a:custGeom>
                <a:avLst/>
                <a:gdLst>
                  <a:gd name="T0" fmla="*/ 22 w 27"/>
                  <a:gd name="T1" fmla="*/ 22 h 27"/>
                  <a:gd name="T2" fmla="*/ 22 w 27"/>
                  <a:gd name="T3" fmla="*/ 5 h 27"/>
                  <a:gd name="T4" fmla="*/ 5 w 27"/>
                  <a:gd name="T5" fmla="*/ 5 h 27"/>
                  <a:gd name="T6" fmla="*/ 5 w 27"/>
                  <a:gd name="T7" fmla="*/ 22 h 27"/>
                  <a:gd name="T8" fmla="*/ 22 w 27"/>
                  <a:gd name="T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2" y="22"/>
                    </a:moveTo>
                    <a:cubicBezTo>
                      <a:pt x="27" y="18"/>
                      <a:pt x="27" y="10"/>
                      <a:pt x="22" y="5"/>
                    </a:cubicBezTo>
                    <a:cubicBezTo>
                      <a:pt x="17" y="0"/>
                      <a:pt x="9" y="0"/>
                      <a:pt x="5" y="5"/>
                    </a:cubicBezTo>
                    <a:cubicBezTo>
                      <a:pt x="0" y="10"/>
                      <a:pt x="0" y="18"/>
                      <a:pt x="5" y="22"/>
                    </a:cubicBezTo>
                    <a:cubicBezTo>
                      <a:pt x="9" y="27"/>
                      <a:pt x="17" y="27"/>
                      <a:pt x="22" y="2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51"/>
              <p:cNvSpPr>
                <a:spLocks/>
              </p:cNvSpPr>
              <p:nvPr/>
            </p:nvSpPr>
            <p:spPr bwMode="auto">
              <a:xfrm>
                <a:off x="2313" y="798"/>
                <a:ext cx="24" cy="83"/>
              </a:xfrm>
              <a:custGeom>
                <a:avLst/>
                <a:gdLst>
                  <a:gd name="T0" fmla="*/ 5 w 10"/>
                  <a:gd name="T1" fmla="*/ 0 h 35"/>
                  <a:gd name="T2" fmla="*/ 0 w 10"/>
                  <a:gd name="T3" fmla="*/ 5 h 35"/>
                  <a:gd name="T4" fmla="*/ 0 w 10"/>
                  <a:gd name="T5" fmla="*/ 5 h 35"/>
                  <a:gd name="T6" fmla="*/ 0 w 10"/>
                  <a:gd name="T7" fmla="*/ 30 h 35"/>
                  <a:gd name="T8" fmla="*/ 0 w 10"/>
                  <a:gd name="T9" fmla="*/ 30 h 35"/>
                  <a:gd name="T10" fmla="*/ 0 w 10"/>
                  <a:gd name="T11" fmla="*/ 30 h 35"/>
                  <a:gd name="T12" fmla="*/ 0 w 10"/>
                  <a:gd name="T13" fmla="*/ 30 h 35"/>
                  <a:gd name="T14" fmla="*/ 0 w 10"/>
                  <a:gd name="T15" fmla="*/ 30 h 35"/>
                  <a:gd name="T16" fmla="*/ 5 w 10"/>
                  <a:gd name="T17" fmla="*/ 35 h 35"/>
                  <a:gd name="T18" fmla="*/ 10 w 10"/>
                  <a:gd name="T19" fmla="*/ 30 h 35"/>
                  <a:gd name="T20" fmla="*/ 10 w 10"/>
                  <a:gd name="T21" fmla="*/ 30 h 35"/>
                  <a:gd name="T22" fmla="*/ 10 w 10"/>
                  <a:gd name="T23" fmla="*/ 5 h 35"/>
                  <a:gd name="T24" fmla="*/ 10 w 10"/>
                  <a:gd name="T25" fmla="*/ 5 h 35"/>
                  <a:gd name="T26" fmla="*/ 5 w 10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5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5"/>
                      <a:pt x="5" y="35"/>
                    </a:cubicBezTo>
                    <a:cubicBezTo>
                      <a:pt x="8" y="35"/>
                      <a:pt x="10" y="33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2"/>
              <p:cNvSpPr>
                <a:spLocks/>
              </p:cNvSpPr>
              <p:nvPr/>
            </p:nvSpPr>
            <p:spPr bwMode="auto">
              <a:xfrm>
                <a:off x="2313" y="1018"/>
                <a:ext cx="24" cy="83"/>
              </a:xfrm>
              <a:custGeom>
                <a:avLst/>
                <a:gdLst>
                  <a:gd name="T0" fmla="*/ 5 w 10"/>
                  <a:gd name="T1" fmla="*/ 0 h 35"/>
                  <a:gd name="T2" fmla="*/ 0 w 10"/>
                  <a:gd name="T3" fmla="*/ 5 h 35"/>
                  <a:gd name="T4" fmla="*/ 0 w 10"/>
                  <a:gd name="T5" fmla="*/ 5 h 35"/>
                  <a:gd name="T6" fmla="*/ 0 w 10"/>
                  <a:gd name="T7" fmla="*/ 5 h 35"/>
                  <a:gd name="T8" fmla="*/ 0 w 10"/>
                  <a:gd name="T9" fmla="*/ 5 h 35"/>
                  <a:gd name="T10" fmla="*/ 0 w 10"/>
                  <a:gd name="T11" fmla="*/ 5 h 35"/>
                  <a:gd name="T12" fmla="*/ 0 w 10"/>
                  <a:gd name="T13" fmla="*/ 30 h 35"/>
                  <a:gd name="T14" fmla="*/ 0 w 10"/>
                  <a:gd name="T15" fmla="*/ 30 h 35"/>
                  <a:gd name="T16" fmla="*/ 5 w 10"/>
                  <a:gd name="T17" fmla="*/ 35 h 35"/>
                  <a:gd name="T18" fmla="*/ 10 w 10"/>
                  <a:gd name="T19" fmla="*/ 30 h 35"/>
                  <a:gd name="T20" fmla="*/ 10 w 10"/>
                  <a:gd name="T21" fmla="*/ 30 h 35"/>
                  <a:gd name="T22" fmla="*/ 10 w 10"/>
                  <a:gd name="T23" fmla="*/ 5 h 35"/>
                  <a:gd name="T24" fmla="*/ 10 w 10"/>
                  <a:gd name="T25" fmla="*/ 5 h 35"/>
                  <a:gd name="T26" fmla="*/ 5 w 10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5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5"/>
                      <a:pt x="5" y="35"/>
                    </a:cubicBezTo>
                    <a:cubicBezTo>
                      <a:pt x="8" y="35"/>
                      <a:pt x="10" y="33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3"/>
              <p:cNvSpPr>
                <a:spLocks/>
              </p:cNvSpPr>
              <p:nvPr/>
            </p:nvSpPr>
            <p:spPr bwMode="auto">
              <a:xfrm>
                <a:off x="2242" y="815"/>
                <a:ext cx="55" cy="78"/>
              </a:xfrm>
              <a:custGeom>
                <a:avLst/>
                <a:gdLst>
                  <a:gd name="T0" fmla="*/ 1 w 23"/>
                  <a:gd name="T1" fmla="*/ 8 h 33"/>
                  <a:gd name="T2" fmla="*/ 14 w 23"/>
                  <a:gd name="T3" fmla="*/ 30 h 33"/>
                  <a:gd name="T4" fmla="*/ 14 w 23"/>
                  <a:gd name="T5" fmla="*/ 30 h 33"/>
                  <a:gd name="T6" fmla="*/ 14 w 23"/>
                  <a:gd name="T7" fmla="*/ 30 h 33"/>
                  <a:gd name="T8" fmla="*/ 14 w 23"/>
                  <a:gd name="T9" fmla="*/ 30 h 33"/>
                  <a:gd name="T10" fmla="*/ 14 w 23"/>
                  <a:gd name="T11" fmla="*/ 30 h 33"/>
                  <a:gd name="T12" fmla="*/ 20 w 23"/>
                  <a:gd name="T13" fmla="*/ 32 h 33"/>
                  <a:gd name="T14" fmla="*/ 22 w 23"/>
                  <a:gd name="T15" fmla="*/ 25 h 33"/>
                  <a:gd name="T16" fmla="*/ 22 w 23"/>
                  <a:gd name="T17" fmla="*/ 25 h 33"/>
                  <a:gd name="T18" fmla="*/ 10 w 23"/>
                  <a:gd name="T19" fmla="*/ 3 h 33"/>
                  <a:gd name="T20" fmla="*/ 10 w 23"/>
                  <a:gd name="T21" fmla="*/ 3 h 33"/>
                  <a:gd name="T22" fmla="*/ 3 w 23"/>
                  <a:gd name="T23" fmla="*/ 2 h 33"/>
                  <a:gd name="T24" fmla="*/ 1 w 23"/>
                  <a:gd name="T25" fmla="*/ 8 h 33"/>
                  <a:gd name="T26" fmla="*/ 1 w 23"/>
                  <a:gd name="T27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33">
                    <a:moveTo>
                      <a:pt x="1" y="8"/>
                    </a:move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2"/>
                      <a:pt x="18" y="33"/>
                      <a:pt x="20" y="32"/>
                    </a:cubicBezTo>
                    <a:cubicBezTo>
                      <a:pt x="23" y="30"/>
                      <a:pt x="23" y="27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5" y="0"/>
                      <a:pt x="3" y="2"/>
                    </a:cubicBezTo>
                    <a:cubicBezTo>
                      <a:pt x="1" y="3"/>
                      <a:pt x="0" y="6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54"/>
              <p:cNvSpPr>
                <a:spLocks/>
              </p:cNvSpPr>
              <p:nvPr/>
            </p:nvSpPr>
            <p:spPr bwMode="auto">
              <a:xfrm>
                <a:off x="2354" y="1006"/>
                <a:ext cx="54" cy="78"/>
              </a:xfrm>
              <a:custGeom>
                <a:avLst/>
                <a:gdLst>
                  <a:gd name="T0" fmla="*/ 22 w 23"/>
                  <a:gd name="T1" fmla="*/ 25 h 33"/>
                  <a:gd name="T2" fmla="*/ 9 w 23"/>
                  <a:gd name="T3" fmla="*/ 3 h 33"/>
                  <a:gd name="T4" fmla="*/ 9 w 23"/>
                  <a:gd name="T5" fmla="*/ 3 h 33"/>
                  <a:gd name="T6" fmla="*/ 3 w 23"/>
                  <a:gd name="T7" fmla="*/ 2 h 33"/>
                  <a:gd name="T8" fmla="*/ 1 w 23"/>
                  <a:gd name="T9" fmla="*/ 8 h 33"/>
                  <a:gd name="T10" fmla="*/ 1 w 23"/>
                  <a:gd name="T11" fmla="*/ 8 h 33"/>
                  <a:gd name="T12" fmla="*/ 1 w 23"/>
                  <a:gd name="T13" fmla="*/ 8 h 33"/>
                  <a:gd name="T14" fmla="*/ 1 w 23"/>
                  <a:gd name="T15" fmla="*/ 8 h 33"/>
                  <a:gd name="T16" fmla="*/ 1 w 23"/>
                  <a:gd name="T17" fmla="*/ 8 h 33"/>
                  <a:gd name="T18" fmla="*/ 13 w 23"/>
                  <a:gd name="T19" fmla="*/ 30 h 33"/>
                  <a:gd name="T20" fmla="*/ 13 w 23"/>
                  <a:gd name="T21" fmla="*/ 30 h 33"/>
                  <a:gd name="T22" fmla="*/ 20 w 23"/>
                  <a:gd name="T23" fmla="*/ 31 h 33"/>
                  <a:gd name="T24" fmla="*/ 22 w 23"/>
                  <a:gd name="T25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33">
                    <a:moveTo>
                      <a:pt x="22" y="25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5" y="0"/>
                      <a:pt x="3" y="2"/>
                    </a:cubicBezTo>
                    <a:cubicBezTo>
                      <a:pt x="0" y="3"/>
                      <a:pt x="0" y="6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2"/>
                      <a:pt x="18" y="33"/>
                      <a:pt x="20" y="31"/>
                    </a:cubicBezTo>
                    <a:cubicBezTo>
                      <a:pt x="22" y="30"/>
                      <a:pt x="23" y="27"/>
                      <a:pt x="22" y="25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55"/>
              <p:cNvSpPr>
                <a:spLocks/>
              </p:cNvSpPr>
              <p:nvPr/>
            </p:nvSpPr>
            <p:spPr bwMode="auto">
              <a:xfrm>
                <a:off x="2190" y="867"/>
                <a:ext cx="78" cy="54"/>
              </a:xfrm>
              <a:custGeom>
                <a:avLst/>
                <a:gdLst>
                  <a:gd name="T0" fmla="*/ 3 w 33"/>
                  <a:gd name="T1" fmla="*/ 10 h 23"/>
                  <a:gd name="T2" fmla="*/ 3 w 33"/>
                  <a:gd name="T3" fmla="*/ 10 h 23"/>
                  <a:gd name="T4" fmla="*/ 25 w 33"/>
                  <a:gd name="T5" fmla="*/ 22 h 23"/>
                  <a:gd name="T6" fmla="*/ 25 w 33"/>
                  <a:gd name="T7" fmla="*/ 22 h 23"/>
                  <a:gd name="T8" fmla="*/ 25 w 33"/>
                  <a:gd name="T9" fmla="*/ 22 h 23"/>
                  <a:gd name="T10" fmla="*/ 25 w 33"/>
                  <a:gd name="T11" fmla="*/ 22 h 23"/>
                  <a:gd name="T12" fmla="*/ 25 w 33"/>
                  <a:gd name="T13" fmla="*/ 22 h 23"/>
                  <a:gd name="T14" fmla="*/ 32 w 33"/>
                  <a:gd name="T15" fmla="*/ 20 h 23"/>
                  <a:gd name="T16" fmla="*/ 30 w 33"/>
                  <a:gd name="T17" fmla="*/ 14 h 23"/>
                  <a:gd name="T18" fmla="*/ 30 w 33"/>
                  <a:gd name="T19" fmla="*/ 14 h 23"/>
                  <a:gd name="T20" fmla="*/ 8 w 33"/>
                  <a:gd name="T21" fmla="*/ 1 h 23"/>
                  <a:gd name="T22" fmla="*/ 8 w 33"/>
                  <a:gd name="T23" fmla="*/ 1 h 23"/>
                  <a:gd name="T24" fmla="*/ 2 w 33"/>
                  <a:gd name="T25" fmla="*/ 3 h 23"/>
                  <a:gd name="T26" fmla="*/ 3 w 33"/>
                  <a:gd name="T2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3">
                    <a:moveTo>
                      <a:pt x="3" y="10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3"/>
                      <a:pt x="30" y="23"/>
                      <a:pt x="32" y="20"/>
                    </a:cubicBezTo>
                    <a:cubicBezTo>
                      <a:pt x="33" y="18"/>
                      <a:pt x="32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1" y="8"/>
                      <a:pt x="3" y="1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56"/>
              <p:cNvSpPr>
                <a:spLocks/>
              </p:cNvSpPr>
              <p:nvPr/>
            </p:nvSpPr>
            <p:spPr bwMode="auto">
              <a:xfrm>
                <a:off x="2382" y="978"/>
                <a:ext cx="78" cy="54"/>
              </a:xfrm>
              <a:custGeom>
                <a:avLst/>
                <a:gdLst>
                  <a:gd name="T0" fmla="*/ 30 w 33"/>
                  <a:gd name="T1" fmla="*/ 13 h 23"/>
                  <a:gd name="T2" fmla="*/ 30 w 33"/>
                  <a:gd name="T3" fmla="*/ 13 h 23"/>
                  <a:gd name="T4" fmla="*/ 8 w 33"/>
                  <a:gd name="T5" fmla="*/ 1 h 23"/>
                  <a:gd name="T6" fmla="*/ 8 w 33"/>
                  <a:gd name="T7" fmla="*/ 1 h 23"/>
                  <a:gd name="T8" fmla="*/ 1 w 33"/>
                  <a:gd name="T9" fmla="*/ 3 h 23"/>
                  <a:gd name="T10" fmla="*/ 3 w 33"/>
                  <a:gd name="T11" fmla="*/ 9 h 23"/>
                  <a:gd name="T12" fmla="*/ 3 w 33"/>
                  <a:gd name="T13" fmla="*/ 9 h 23"/>
                  <a:gd name="T14" fmla="*/ 3 w 33"/>
                  <a:gd name="T15" fmla="*/ 9 h 23"/>
                  <a:gd name="T16" fmla="*/ 3 w 33"/>
                  <a:gd name="T17" fmla="*/ 9 h 23"/>
                  <a:gd name="T18" fmla="*/ 3 w 33"/>
                  <a:gd name="T19" fmla="*/ 9 h 23"/>
                  <a:gd name="T20" fmla="*/ 25 w 33"/>
                  <a:gd name="T21" fmla="*/ 22 h 23"/>
                  <a:gd name="T22" fmla="*/ 25 w 33"/>
                  <a:gd name="T23" fmla="*/ 22 h 23"/>
                  <a:gd name="T24" fmla="*/ 31 w 33"/>
                  <a:gd name="T25" fmla="*/ 20 h 23"/>
                  <a:gd name="T26" fmla="*/ 30 w 33"/>
                  <a:gd name="T27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3">
                    <a:moveTo>
                      <a:pt x="30" y="13"/>
                    </a:moveTo>
                    <a:cubicBezTo>
                      <a:pt x="30" y="13"/>
                      <a:pt x="30" y="13"/>
                      <a:pt x="30" y="1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3" y="0"/>
                      <a:pt x="1" y="3"/>
                    </a:cubicBezTo>
                    <a:cubicBezTo>
                      <a:pt x="0" y="5"/>
                      <a:pt x="1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3"/>
                      <a:pt x="30" y="22"/>
                      <a:pt x="31" y="20"/>
                    </a:cubicBezTo>
                    <a:cubicBezTo>
                      <a:pt x="33" y="18"/>
                      <a:pt x="32" y="15"/>
                      <a:pt x="30" y="1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57"/>
              <p:cNvSpPr>
                <a:spLocks/>
              </p:cNvSpPr>
              <p:nvPr/>
            </p:nvSpPr>
            <p:spPr bwMode="auto">
              <a:xfrm>
                <a:off x="2174" y="938"/>
                <a:ext cx="83" cy="23"/>
              </a:xfrm>
              <a:custGeom>
                <a:avLst/>
                <a:gdLst>
                  <a:gd name="T0" fmla="*/ 30 w 35"/>
                  <a:gd name="T1" fmla="*/ 10 h 10"/>
                  <a:gd name="T2" fmla="*/ 30 w 35"/>
                  <a:gd name="T3" fmla="*/ 10 h 10"/>
                  <a:gd name="T4" fmla="*/ 30 w 35"/>
                  <a:gd name="T5" fmla="*/ 10 h 10"/>
                  <a:gd name="T6" fmla="*/ 30 w 35"/>
                  <a:gd name="T7" fmla="*/ 10 h 10"/>
                  <a:gd name="T8" fmla="*/ 35 w 35"/>
                  <a:gd name="T9" fmla="*/ 5 h 10"/>
                  <a:gd name="T10" fmla="*/ 30 w 35"/>
                  <a:gd name="T11" fmla="*/ 0 h 10"/>
                  <a:gd name="T12" fmla="*/ 30 w 35"/>
                  <a:gd name="T13" fmla="*/ 0 h 10"/>
                  <a:gd name="T14" fmla="*/ 5 w 35"/>
                  <a:gd name="T15" fmla="*/ 0 h 10"/>
                  <a:gd name="T16" fmla="*/ 5 w 35"/>
                  <a:gd name="T17" fmla="*/ 0 h 10"/>
                  <a:gd name="T18" fmla="*/ 0 w 35"/>
                  <a:gd name="T19" fmla="*/ 5 h 10"/>
                  <a:gd name="T20" fmla="*/ 5 w 35"/>
                  <a:gd name="T21" fmla="*/ 10 h 10"/>
                  <a:gd name="T22" fmla="*/ 5 w 35"/>
                  <a:gd name="T23" fmla="*/ 10 h 10"/>
                  <a:gd name="T24" fmla="*/ 30 w 35"/>
                  <a:gd name="T25" fmla="*/ 10 h 10"/>
                  <a:gd name="T26" fmla="*/ 30 w 35"/>
                  <a:gd name="T2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10">
                    <a:moveTo>
                      <a:pt x="30" y="10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0"/>
                      <a:pt x="35" y="8"/>
                      <a:pt x="35" y="5"/>
                    </a:cubicBezTo>
                    <a:cubicBezTo>
                      <a:pt x="35" y="2"/>
                      <a:pt x="33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58"/>
              <p:cNvSpPr>
                <a:spLocks/>
              </p:cNvSpPr>
              <p:nvPr/>
            </p:nvSpPr>
            <p:spPr bwMode="auto">
              <a:xfrm>
                <a:off x="2394" y="938"/>
                <a:ext cx="83" cy="23"/>
              </a:xfrm>
              <a:custGeom>
                <a:avLst/>
                <a:gdLst>
                  <a:gd name="T0" fmla="*/ 30 w 35"/>
                  <a:gd name="T1" fmla="*/ 0 h 10"/>
                  <a:gd name="T2" fmla="*/ 30 w 35"/>
                  <a:gd name="T3" fmla="*/ 0 h 10"/>
                  <a:gd name="T4" fmla="*/ 5 w 35"/>
                  <a:gd name="T5" fmla="*/ 0 h 10"/>
                  <a:gd name="T6" fmla="*/ 5 w 35"/>
                  <a:gd name="T7" fmla="*/ 0 h 10"/>
                  <a:gd name="T8" fmla="*/ 0 w 35"/>
                  <a:gd name="T9" fmla="*/ 5 h 10"/>
                  <a:gd name="T10" fmla="*/ 5 w 35"/>
                  <a:gd name="T11" fmla="*/ 10 h 10"/>
                  <a:gd name="T12" fmla="*/ 5 w 35"/>
                  <a:gd name="T13" fmla="*/ 10 h 10"/>
                  <a:gd name="T14" fmla="*/ 5 w 35"/>
                  <a:gd name="T15" fmla="*/ 10 h 10"/>
                  <a:gd name="T16" fmla="*/ 5 w 35"/>
                  <a:gd name="T17" fmla="*/ 10 h 10"/>
                  <a:gd name="T18" fmla="*/ 5 w 35"/>
                  <a:gd name="T19" fmla="*/ 10 h 10"/>
                  <a:gd name="T20" fmla="*/ 30 w 35"/>
                  <a:gd name="T21" fmla="*/ 10 h 10"/>
                  <a:gd name="T22" fmla="*/ 30 w 35"/>
                  <a:gd name="T23" fmla="*/ 10 h 10"/>
                  <a:gd name="T24" fmla="*/ 35 w 35"/>
                  <a:gd name="T25" fmla="*/ 5 h 10"/>
                  <a:gd name="T26" fmla="*/ 30 w 35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10"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0"/>
                      <a:pt x="35" y="8"/>
                      <a:pt x="35" y="5"/>
                    </a:cubicBezTo>
                    <a:cubicBezTo>
                      <a:pt x="35" y="2"/>
                      <a:pt x="33" y="0"/>
                      <a:pt x="30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59"/>
              <p:cNvSpPr>
                <a:spLocks/>
              </p:cNvSpPr>
              <p:nvPr/>
            </p:nvSpPr>
            <p:spPr bwMode="auto">
              <a:xfrm>
                <a:off x="2190" y="978"/>
                <a:ext cx="78" cy="54"/>
              </a:xfrm>
              <a:custGeom>
                <a:avLst/>
                <a:gdLst>
                  <a:gd name="T0" fmla="*/ 30 w 33"/>
                  <a:gd name="T1" fmla="*/ 9 h 23"/>
                  <a:gd name="T2" fmla="*/ 30 w 33"/>
                  <a:gd name="T3" fmla="*/ 9 h 23"/>
                  <a:gd name="T4" fmla="*/ 30 w 33"/>
                  <a:gd name="T5" fmla="*/ 9 h 23"/>
                  <a:gd name="T6" fmla="*/ 30 w 33"/>
                  <a:gd name="T7" fmla="*/ 9 h 23"/>
                  <a:gd name="T8" fmla="*/ 32 w 33"/>
                  <a:gd name="T9" fmla="*/ 3 h 23"/>
                  <a:gd name="T10" fmla="*/ 25 w 33"/>
                  <a:gd name="T11" fmla="*/ 1 h 23"/>
                  <a:gd name="T12" fmla="*/ 25 w 33"/>
                  <a:gd name="T13" fmla="*/ 1 h 23"/>
                  <a:gd name="T14" fmla="*/ 3 w 33"/>
                  <a:gd name="T15" fmla="*/ 13 h 23"/>
                  <a:gd name="T16" fmla="*/ 3 w 33"/>
                  <a:gd name="T17" fmla="*/ 13 h 23"/>
                  <a:gd name="T18" fmla="*/ 2 w 33"/>
                  <a:gd name="T19" fmla="*/ 20 h 23"/>
                  <a:gd name="T20" fmla="*/ 8 w 33"/>
                  <a:gd name="T21" fmla="*/ 22 h 23"/>
                  <a:gd name="T22" fmla="*/ 8 w 33"/>
                  <a:gd name="T23" fmla="*/ 22 h 23"/>
                  <a:gd name="T24" fmla="*/ 30 w 33"/>
                  <a:gd name="T25" fmla="*/ 9 h 23"/>
                  <a:gd name="T26" fmla="*/ 30 w 33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3">
                    <a:moveTo>
                      <a:pt x="30" y="9"/>
                    </a:move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2" y="8"/>
                      <a:pt x="33" y="5"/>
                      <a:pt x="32" y="3"/>
                    </a:cubicBezTo>
                    <a:cubicBezTo>
                      <a:pt x="30" y="0"/>
                      <a:pt x="27" y="0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5"/>
                      <a:pt x="0" y="18"/>
                      <a:pt x="2" y="20"/>
                    </a:cubicBezTo>
                    <a:cubicBezTo>
                      <a:pt x="3" y="22"/>
                      <a:pt x="6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60"/>
              <p:cNvSpPr>
                <a:spLocks/>
              </p:cNvSpPr>
              <p:nvPr/>
            </p:nvSpPr>
            <p:spPr bwMode="auto">
              <a:xfrm>
                <a:off x="2382" y="867"/>
                <a:ext cx="78" cy="54"/>
              </a:xfrm>
              <a:custGeom>
                <a:avLst/>
                <a:gdLst>
                  <a:gd name="T0" fmla="*/ 3 w 33"/>
                  <a:gd name="T1" fmla="*/ 14 h 23"/>
                  <a:gd name="T2" fmla="*/ 3 w 33"/>
                  <a:gd name="T3" fmla="*/ 14 h 23"/>
                  <a:gd name="T4" fmla="*/ 1 w 33"/>
                  <a:gd name="T5" fmla="*/ 20 h 23"/>
                  <a:gd name="T6" fmla="*/ 8 w 33"/>
                  <a:gd name="T7" fmla="*/ 22 h 23"/>
                  <a:gd name="T8" fmla="*/ 8 w 33"/>
                  <a:gd name="T9" fmla="*/ 22 h 23"/>
                  <a:gd name="T10" fmla="*/ 8 w 33"/>
                  <a:gd name="T11" fmla="*/ 22 h 23"/>
                  <a:gd name="T12" fmla="*/ 8 w 33"/>
                  <a:gd name="T13" fmla="*/ 22 h 23"/>
                  <a:gd name="T14" fmla="*/ 8 w 33"/>
                  <a:gd name="T15" fmla="*/ 22 h 23"/>
                  <a:gd name="T16" fmla="*/ 30 w 33"/>
                  <a:gd name="T17" fmla="*/ 10 h 23"/>
                  <a:gd name="T18" fmla="*/ 30 w 33"/>
                  <a:gd name="T19" fmla="*/ 10 h 23"/>
                  <a:gd name="T20" fmla="*/ 31 w 33"/>
                  <a:gd name="T21" fmla="*/ 3 h 23"/>
                  <a:gd name="T22" fmla="*/ 25 w 33"/>
                  <a:gd name="T23" fmla="*/ 1 h 23"/>
                  <a:gd name="T24" fmla="*/ 25 w 33"/>
                  <a:gd name="T25" fmla="*/ 1 h 23"/>
                  <a:gd name="T26" fmla="*/ 3 w 33"/>
                  <a:gd name="T2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3">
                    <a:moveTo>
                      <a:pt x="3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0" y="18"/>
                      <a:pt x="1" y="20"/>
                    </a:cubicBezTo>
                    <a:cubicBezTo>
                      <a:pt x="3" y="23"/>
                      <a:pt x="6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8"/>
                      <a:pt x="33" y="5"/>
                      <a:pt x="31" y="3"/>
                    </a:cubicBezTo>
                    <a:cubicBezTo>
                      <a:pt x="30" y="1"/>
                      <a:pt x="27" y="0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3" y="1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61"/>
              <p:cNvSpPr>
                <a:spLocks/>
              </p:cNvSpPr>
              <p:nvPr/>
            </p:nvSpPr>
            <p:spPr bwMode="auto">
              <a:xfrm>
                <a:off x="2242" y="1006"/>
                <a:ext cx="55" cy="78"/>
              </a:xfrm>
              <a:custGeom>
                <a:avLst/>
                <a:gdLst>
                  <a:gd name="T0" fmla="*/ 20 w 23"/>
                  <a:gd name="T1" fmla="*/ 2 h 33"/>
                  <a:gd name="T2" fmla="*/ 14 w 23"/>
                  <a:gd name="T3" fmla="*/ 3 h 33"/>
                  <a:gd name="T4" fmla="*/ 14 w 23"/>
                  <a:gd name="T5" fmla="*/ 3 h 33"/>
                  <a:gd name="T6" fmla="*/ 1 w 23"/>
                  <a:gd name="T7" fmla="*/ 25 h 33"/>
                  <a:gd name="T8" fmla="*/ 1 w 23"/>
                  <a:gd name="T9" fmla="*/ 25 h 33"/>
                  <a:gd name="T10" fmla="*/ 3 w 23"/>
                  <a:gd name="T11" fmla="*/ 31 h 33"/>
                  <a:gd name="T12" fmla="*/ 10 w 23"/>
                  <a:gd name="T13" fmla="*/ 30 h 33"/>
                  <a:gd name="T14" fmla="*/ 10 w 23"/>
                  <a:gd name="T15" fmla="*/ 30 h 33"/>
                  <a:gd name="T16" fmla="*/ 22 w 23"/>
                  <a:gd name="T17" fmla="*/ 8 h 33"/>
                  <a:gd name="T18" fmla="*/ 22 w 23"/>
                  <a:gd name="T19" fmla="*/ 8 h 33"/>
                  <a:gd name="T20" fmla="*/ 22 w 23"/>
                  <a:gd name="T21" fmla="*/ 8 h 33"/>
                  <a:gd name="T22" fmla="*/ 22 w 23"/>
                  <a:gd name="T23" fmla="*/ 8 h 33"/>
                  <a:gd name="T24" fmla="*/ 22 w 23"/>
                  <a:gd name="T25" fmla="*/ 8 h 33"/>
                  <a:gd name="T26" fmla="*/ 20 w 23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33">
                    <a:moveTo>
                      <a:pt x="20" y="2"/>
                    </a:moveTo>
                    <a:cubicBezTo>
                      <a:pt x="18" y="0"/>
                      <a:pt x="15" y="1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1"/>
                    </a:cubicBezTo>
                    <a:cubicBezTo>
                      <a:pt x="5" y="33"/>
                      <a:pt x="8" y="32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6"/>
                      <a:pt x="23" y="3"/>
                      <a:pt x="20" y="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62"/>
              <p:cNvSpPr>
                <a:spLocks/>
              </p:cNvSpPr>
              <p:nvPr/>
            </p:nvSpPr>
            <p:spPr bwMode="auto">
              <a:xfrm>
                <a:off x="2354" y="815"/>
                <a:ext cx="54" cy="78"/>
              </a:xfrm>
              <a:custGeom>
                <a:avLst/>
                <a:gdLst>
                  <a:gd name="T0" fmla="*/ 3 w 23"/>
                  <a:gd name="T1" fmla="*/ 32 h 33"/>
                  <a:gd name="T2" fmla="*/ 9 w 23"/>
                  <a:gd name="T3" fmla="*/ 30 h 33"/>
                  <a:gd name="T4" fmla="*/ 9 w 23"/>
                  <a:gd name="T5" fmla="*/ 30 h 33"/>
                  <a:gd name="T6" fmla="*/ 9 w 23"/>
                  <a:gd name="T7" fmla="*/ 30 h 33"/>
                  <a:gd name="T8" fmla="*/ 9 w 23"/>
                  <a:gd name="T9" fmla="*/ 30 h 33"/>
                  <a:gd name="T10" fmla="*/ 9 w 23"/>
                  <a:gd name="T11" fmla="*/ 30 h 33"/>
                  <a:gd name="T12" fmla="*/ 22 w 23"/>
                  <a:gd name="T13" fmla="*/ 8 h 33"/>
                  <a:gd name="T14" fmla="*/ 22 w 23"/>
                  <a:gd name="T15" fmla="*/ 8 h 33"/>
                  <a:gd name="T16" fmla="*/ 20 w 23"/>
                  <a:gd name="T17" fmla="*/ 2 h 33"/>
                  <a:gd name="T18" fmla="*/ 13 w 23"/>
                  <a:gd name="T19" fmla="*/ 3 h 33"/>
                  <a:gd name="T20" fmla="*/ 13 w 23"/>
                  <a:gd name="T21" fmla="*/ 3 h 33"/>
                  <a:gd name="T22" fmla="*/ 1 w 23"/>
                  <a:gd name="T23" fmla="*/ 25 h 33"/>
                  <a:gd name="T24" fmla="*/ 1 w 23"/>
                  <a:gd name="T25" fmla="*/ 25 h 33"/>
                  <a:gd name="T26" fmla="*/ 3 w 23"/>
                  <a:gd name="T27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33">
                    <a:moveTo>
                      <a:pt x="3" y="32"/>
                    </a:moveTo>
                    <a:cubicBezTo>
                      <a:pt x="5" y="33"/>
                      <a:pt x="8" y="32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6"/>
                      <a:pt x="22" y="3"/>
                      <a:pt x="20" y="2"/>
                    </a:cubicBezTo>
                    <a:cubicBezTo>
                      <a:pt x="18" y="0"/>
                      <a:pt x="15" y="1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0" y="30"/>
                      <a:pt x="3" y="3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163"/>
              <p:cNvSpPr>
                <a:spLocks noChangeArrowheads="1"/>
              </p:cNvSpPr>
              <p:nvPr/>
            </p:nvSpPr>
            <p:spPr bwMode="auto">
              <a:xfrm>
                <a:off x="1708" y="798"/>
                <a:ext cx="24" cy="71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164"/>
              <p:cNvSpPr>
                <a:spLocks noChangeArrowheads="1"/>
              </p:cNvSpPr>
              <p:nvPr/>
            </p:nvSpPr>
            <p:spPr bwMode="auto">
              <a:xfrm>
                <a:off x="1708" y="1030"/>
                <a:ext cx="24" cy="71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65"/>
              <p:cNvSpPr>
                <a:spLocks/>
              </p:cNvSpPr>
              <p:nvPr/>
            </p:nvSpPr>
            <p:spPr bwMode="auto">
              <a:xfrm>
                <a:off x="1635" y="812"/>
                <a:ext cx="54" cy="74"/>
              </a:xfrm>
              <a:custGeom>
                <a:avLst/>
                <a:gdLst>
                  <a:gd name="T0" fmla="*/ 0 w 54"/>
                  <a:gd name="T1" fmla="*/ 12 h 74"/>
                  <a:gd name="T2" fmla="*/ 35 w 54"/>
                  <a:gd name="T3" fmla="*/ 74 h 74"/>
                  <a:gd name="T4" fmla="*/ 54 w 54"/>
                  <a:gd name="T5" fmla="*/ 62 h 74"/>
                  <a:gd name="T6" fmla="*/ 19 w 54"/>
                  <a:gd name="T7" fmla="*/ 0 h 74"/>
                  <a:gd name="T8" fmla="*/ 0 w 54"/>
                  <a:gd name="T9" fmla="*/ 1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12"/>
                    </a:moveTo>
                    <a:lnTo>
                      <a:pt x="35" y="74"/>
                    </a:lnTo>
                    <a:lnTo>
                      <a:pt x="54" y="62"/>
                    </a:lnTo>
                    <a:lnTo>
                      <a:pt x="19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66"/>
              <p:cNvSpPr>
                <a:spLocks/>
              </p:cNvSpPr>
              <p:nvPr/>
            </p:nvSpPr>
            <p:spPr bwMode="auto">
              <a:xfrm>
                <a:off x="1751" y="1013"/>
                <a:ext cx="54" cy="74"/>
              </a:xfrm>
              <a:custGeom>
                <a:avLst/>
                <a:gdLst>
                  <a:gd name="T0" fmla="*/ 0 w 54"/>
                  <a:gd name="T1" fmla="*/ 12 h 74"/>
                  <a:gd name="T2" fmla="*/ 35 w 54"/>
                  <a:gd name="T3" fmla="*/ 74 h 74"/>
                  <a:gd name="T4" fmla="*/ 54 w 54"/>
                  <a:gd name="T5" fmla="*/ 62 h 74"/>
                  <a:gd name="T6" fmla="*/ 18 w 54"/>
                  <a:gd name="T7" fmla="*/ 0 h 74"/>
                  <a:gd name="T8" fmla="*/ 0 w 54"/>
                  <a:gd name="T9" fmla="*/ 1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12"/>
                    </a:moveTo>
                    <a:lnTo>
                      <a:pt x="35" y="74"/>
                    </a:lnTo>
                    <a:lnTo>
                      <a:pt x="54" y="62"/>
                    </a:lnTo>
                    <a:lnTo>
                      <a:pt x="1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67"/>
              <p:cNvSpPr>
                <a:spLocks/>
              </p:cNvSpPr>
              <p:nvPr/>
            </p:nvSpPr>
            <p:spPr bwMode="auto">
              <a:xfrm>
                <a:off x="1583" y="864"/>
                <a:ext cx="73" cy="55"/>
              </a:xfrm>
              <a:custGeom>
                <a:avLst/>
                <a:gdLst>
                  <a:gd name="T0" fmla="*/ 73 w 73"/>
                  <a:gd name="T1" fmla="*/ 36 h 55"/>
                  <a:gd name="T2" fmla="*/ 11 w 73"/>
                  <a:gd name="T3" fmla="*/ 0 h 55"/>
                  <a:gd name="T4" fmla="*/ 0 w 73"/>
                  <a:gd name="T5" fmla="*/ 19 h 55"/>
                  <a:gd name="T6" fmla="*/ 61 w 73"/>
                  <a:gd name="T7" fmla="*/ 55 h 55"/>
                  <a:gd name="T8" fmla="*/ 73 w 73"/>
                  <a:gd name="T9" fmla="*/ 3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5">
                    <a:moveTo>
                      <a:pt x="73" y="36"/>
                    </a:moveTo>
                    <a:lnTo>
                      <a:pt x="11" y="0"/>
                    </a:lnTo>
                    <a:lnTo>
                      <a:pt x="0" y="19"/>
                    </a:lnTo>
                    <a:lnTo>
                      <a:pt x="61" y="55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68"/>
              <p:cNvSpPr>
                <a:spLocks/>
              </p:cNvSpPr>
              <p:nvPr/>
            </p:nvSpPr>
            <p:spPr bwMode="auto">
              <a:xfrm>
                <a:off x="1784" y="980"/>
                <a:ext cx="73" cy="55"/>
              </a:xfrm>
              <a:custGeom>
                <a:avLst/>
                <a:gdLst>
                  <a:gd name="T0" fmla="*/ 0 w 73"/>
                  <a:gd name="T1" fmla="*/ 19 h 55"/>
                  <a:gd name="T2" fmla="*/ 61 w 73"/>
                  <a:gd name="T3" fmla="*/ 55 h 55"/>
                  <a:gd name="T4" fmla="*/ 73 w 73"/>
                  <a:gd name="T5" fmla="*/ 36 h 55"/>
                  <a:gd name="T6" fmla="*/ 11 w 73"/>
                  <a:gd name="T7" fmla="*/ 0 h 55"/>
                  <a:gd name="T8" fmla="*/ 0 w 73"/>
                  <a:gd name="T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5">
                    <a:moveTo>
                      <a:pt x="0" y="19"/>
                    </a:moveTo>
                    <a:lnTo>
                      <a:pt x="61" y="55"/>
                    </a:lnTo>
                    <a:lnTo>
                      <a:pt x="73" y="36"/>
                    </a:lnTo>
                    <a:lnTo>
                      <a:pt x="11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Rectangle 16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71" cy="2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170"/>
              <p:cNvSpPr>
                <a:spLocks noChangeArrowheads="1"/>
              </p:cNvSpPr>
              <p:nvPr/>
            </p:nvSpPr>
            <p:spPr bwMode="auto">
              <a:xfrm>
                <a:off x="1800" y="938"/>
                <a:ext cx="71" cy="2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71"/>
              <p:cNvSpPr>
                <a:spLocks/>
              </p:cNvSpPr>
              <p:nvPr/>
            </p:nvSpPr>
            <p:spPr bwMode="auto">
              <a:xfrm>
                <a:off x="1583" y="980"/>
                <a:ext cx="73" cy="55"/>
              </a:xfrm>
              <a:custGeom>
                <a:avLst/>
                <a:gdLst>
                  <a:gd name="T0" fmla="*/ 61 w 73"/>
                  <a:gd name="T1" fmla="*/ 0 h 55"/>
                  <a:gd name="T2" fmla="*/ 0 w 73"/>
                  <a:gd name="T3" fmla="*/ 36 h 55"/>
                  <a:gd name="T4" fmla="*/ 11 w 73"/>
                  <a:gd name="T5" fmla="*/ 55 h 55"/>
                  <a:gd name="T6" fmla="*/ 73 w 73"/>
                  <a:gd name="T7" fmla="*/ 19 h 55"/>
                  <a:gd name="T8" fmla="*/ 61 w 73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5">
                    <a:moveTo>
                      <a:pt x="61" y="0"/>
                    </a:moveTo>
                    <a:lnTo>
                      <a:pt x="0" y="36"/>
                    </a:lnTo>
                    <a:lnTo>
                      <a:pt x="11" y="55"/>
                    </a:lnTo>
                    <a:lnTo>
                      <a:pt x="73" y="19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72"/>
              <p:cNvSpPr>
                <a:spLocks/>
              </p:cNvSpPr>
              <p:nvPr/>
            </p:nvSpPr>
            <p:spPr bwMode="auto">
              <a:xfrm>
                <a:off x="1784" y="864"/>
                <a:ext cx="73" cy="55"/>
              </a:xfrm>
              <a:custGeom>
                <a:avLst/>
                <a:gdLst>
                  <a:gd name="T0" fmla="*/ 11 w 73"/>
                  <a:gd name="T1" fmla="*/ 55 h 55"/>
                  <a:gd name="T2" fmla="*/ 73 w 73"/>
                  <a:gd name="T3" fmla="*/ 19 h 55"/>
                  <a:gd name="T4" fmla="*/ 61 w 73"/>
                  <a:gd name="T5" fmla="*/ 0 h 55"/>
                  <a:gd name="T6" fmla="*/ 0 w 73"/>
                  <a:gd name="T7" fmla="*/ 36 h 55"/>
                  <a:gd name="T8" fmla="*/ 11 w 73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5">
                    <a:moveTo>
                      <a:pt x="11" y="55"/>
                    </a:moveTo>
                    <a:lnTo>
                      <a:pt x="73" y="19"/>
                    </a:lnTo>
                    <a:lnTo>
                      <a:pt x="61" y="0"/>
                    </a:lnTo>
                    <a:lnTo>
                      <a:pt x="0" y="36"/>
                    </a:lnTo>
                    <a:lnTo>
                      <a:pt x="11" y="55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73"/>
              <p:cNvSpPr>
                <a:spLocks/>
              </p:cNvSpPr>
              <p:nvPr/>
            </p:nvSpPr>
            <p:spPr bwMode="auto">
              <a:xfrm>
                <a:off x="1635" y="1013"/>
                <a:ext cx="54" cy="74"/>
              </a:xfrm>
              <a:custGeom>
                <a:avLst/>
                <a:gdLst>
                  <a:gd name="T0" fmla="*/ 0 w 54"/>
                  <a:gd name="T1" fmla="*/ 62 h 74"/>
                  <a:gd name="T2" fmla="*/ 19 w 54"/>
                  <a:gd name="T3" fmla="*/ 74 h 74"/>
                  <a:gd name="T4" fmla="*/ 54 w 54"/>
                  <a:gd name="T5" fmla="*/ 12 h 74"/>
                  <a:gd name="T6" fmla="*/ 35 w 54"/>
                  <a:gd name="T7" fmla="*/ 0 h 74"/>
                  <a:gd name="T8" fmla="*/ 0 w 54"/>
                  <a:gd name="T9" fmla="*/ 6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62"/>
                    </a:moveTo>
                    <a:lnTo>
                      <a:pt x="19" y="74"/>
                    </a:lnTo>
                    <a:lnTo>
                      <a:pt x="54" y="12"/>
                    </a:lnTo>
                    <a:lnTo>
                      <a:pt x="35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74"/>
              <p:cNvSpPr>
                <a:spLocks/>
              </p:cNvSpPr>
              <p:nvPr/>
            </p:nvSpPr>
            <p:spPr bwMode="auto">
              <a:xfrm>
                <a:off x="1751" y="812"/>
                <a:ext cx="54" cy="74"/>
              </a:xfrm>
              <a:custGeom>
                <a:avLst/>
                <a:gdLst>
                  <a:gd name="T0" fmla="*/ 54 w 54"/>
                  <a:gd name="T1" fmla="*/ 12 h 74"/>
                  <a:gd name="T2" fmla="*/ 35 w 54"/>
                  <a:gd name="T3" fmla="*/ 0 h 74"/>
                  <a:gd name="T4" fmla="*/ 0 w 54"/>
                  <a:gd name="T5" fmla="*/ 62 h 74"/>
                  <a:gd name="T6" fmla="*/ 18 w 54"/>
                  <a:gd name="T7" fmla="*/ 74 h 74"/>
                  <a:gd name="T8" fmla="*/ 54 w 54"/>
                  <a:gd name="T9" fmla="*/ 1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54" y="12"/>
                    </a:moveTo>
                    <a:lnTo>
                      <a:pt x="35" y="0"/>
                    </a:lnTo>
                    <a:lnTo>
                      <a:pt x="0" y="62"/>
                    </a:lnTo>
                    <a:lnTo>
                      <a:pt x="18" y="74"/>
                    </a:lnTo>
                    <a:lnTo>
                      <a:pt x="54" y="12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75"/>
              <p:cNvSpPr>
                <a:spLocks/>
              </p:cNvSpPr>
              <p:nvPr/>
            </p:nvSpPr>
            <p:spPr bwMode="auto">
              <a:xfrm>
                <a:off x="1098" y="1018"/>
                <a:ext cx="33" cy="83"/>
              </a:xfrm>
              <a:custGeom>
                <a:avLst/>
                <a:gdLst>
                  <a:gd name="T0" fmla="*/ 14 w 14"/>
                  <a:gd name="T1" fmla="*/ 8 h 35"/>
                  <a:gd name="T2" fmla="*/ 7 w 14"/>
                  <a:gd name="T3" fmla="*/ 0 h 35"/>
                  <a:gd name="T4" fmla="*/ 0 w 14"/>
                  <a:gd name="T5" fmla="*/ 8 h 35"/>
                  <a:gd name="T6" fmla="*/ 0 w 14"/>
                  <a:gd name="T7" fmla="*/ 8 h 35"/>
                  <a:gd name="T8" fmla="*/ 0 w 14"/>
                  <a:gd name="T9" fmla="*/ 28 h 35"/>
                  <a:gd name="T10" fmla="*/ 0 w 14"/>
                  <a:gd name="T11" fmla="*/ 28 h 35"/>
                  <a:gd name="T12" fmla="*/ 7 w 14"/>
                  <a:gd name="T13" fmla="*/ 35 h 35"/>
                  <a:gd name="T14" fmla="*/ 14 w 14"/>
                  <a:gd name="T15" fmla="*/ 28 h 35"/>
                  <a:gd name="T16" fmla="*/ 14 w 14"/>
                  <a:gd name="T17" fmla="*/ 28 h 35"/>
                  <a:gd name="T18" fmla="*/ 14 w 14"/>
                  <a:gd name="T19" fmla="*/ 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35">
                    <a:moveTo>
                      <a:pt x="14" y="8"/>
                    </a:move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3" y="35"/>
                      <a:pt x="7" y="35"/>
                    </a:cubicBezTo>
                    <a:cubicBezTo>
                      <a:pt x="11" y="35"/>
                      <a:pt x="14" y="32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76"/>
              <p:cNvSpPr>
                <a:spLocks/>
              </p:cNvSpPr>
              <p:nvPr/>
            </p:nvSpPr>
            <p:spPr bwMode="auto">
              <a:xfrm>
                <a:off x="1098" y="798"/>
                <a:ext cx="33" cy="83"/>
              </a:xfrm>
              <a:custGeom>
                <a:avLst/>
                <a:gdLst>
                  <a:gd name="T0" fmla="*/ 14 w 14"/>
                  <a:gd name="T1" fmla="*/ 7 h 35"/>
                  <a:gd name="T2" fmla="*/ 14 w 14"/>
                  <a:gd name="T3" fmla="*/ 7 h 35"/>
                  <a:gd name="T4" fmla="*/ 7 w 14"/>
                  <a:gd name="T5" fmla="*/ 0 h 35"/>
                  <a:gd name="T6" fmla="*/ 0 w 14"/>
                  <a:gd name="T7" fmla="*/ 7 h 35"/>
                  <a:gd name="T8" fmla="*/ 0 w 14"/>
                  <a:gd name="T9" fmla="*/ 7 h 35"/>
                  <a:gd name="T10" fmla="*/ 0 w 14"/>
                  <a:gd name="T11" fmla="*/ 27 h 35"/>
                  <a:gd name="T12" fmla="*/ 0 w 14"/>
                  <a:gd name="T13" fmla="*/ 27 h 35"/>
                  <a:gd name="T14" fmla="*/ 7 w 14"/>
                  <a:gd name="T15" fmla="*/ 35 h 35"/>
                  <a:gd name="T16" fmla="*/ 14 w 14"/>
                  <a:gd name="T17" fmla="*/ 27 h 35"/>
                  <a:gd name="T18" fmla="*/ 14 w 14"/>
                  <a:gd name="T19" fmla="*/ 7 h 35"/>
                  <a:gd name="T20" fmla="*/ 14 w 14"/>
                  <a:gd name="T21" fmla="*/ 7 h 35"/>
                  <a:gd name="T22" fmla="*/ 14 w 14"/>
                  <a:gd name="T2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35"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1"/>
                      <a:pt x="3" y="35"/>
                      <a:pt x="7" y="35"/>
                    </a:cubicBezTo>
                    <a:cubicBezTo>
                      <a:pt x="11" y="35"/>
                      <a:pt x="14" y="31"/>
                      <a:pt x="14" y="2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77"/>
              <p:cNvSpPr>
                <a:spLocks/>
              </p:cNvSpPr>
              <p:nvPr/>
            </p:nvSpPr>
            <p:spPr bwMode="auto">
              <a:xfrm>
                <a:off x="1157" y="992"/>
                <a:ext cx="71" cy="71"/>
              </a:xfrm>
              <a:custGeom>
                <a:avLst/>
                <a:gdLst>
                  <a:gd name="T0" fmla="*/ 27 w 30"/>
                  <a:gd name="T1" fmla="*/ 17 h 30"/>
                  <a:gd name="T2" fmla="*/ 13 w 30"/>
                  <a:gd name="T3" fmla="*/ 3 h 30"/>
                  <a:gd name="T4" fmla="*/ 13 w 30"/>
                  <a:gd name="T5" fmla="*/ 3 h 30"/>
                  <a:gd name="T6" fmla="*/ 3 w 30"/>
                  <a:gd name="T7" fmla="*/ 3 h 30"/>
                  <a:gd name="T8" fmla="*/ 3 w 30"/>
                  <a:gd name="T9" fmla="*/ 13 h 30"/>
                  <a:gd name="T10" fmla="*/ 3 w 30"/>
                  <a:gd name="T11" fmla="*/ 13 h 30"/>
                  <a:gd name="T12" fmla="*/ 17 w 30"/>
                  <a:gd name="T13" fmla="*/ 27 h 30"/>
                  <a:gd name="T14" fmla="*/ 17 w 30"/>
                  <a:gd name="T15" fmla="*/ 27 h 30"/>
                  <a:gd name="T16" fmla="*/ 27 w 30"/>
                  <a:gd name="T17" fmla="*/ 27 h 30"/>
                  <a:gd name="T18" fmla="*/ 27 w 30"/>
                  <a:gd name="T19" fmla="*/ 17 h 30"/>
                  <a:gd name="T20" fmla="*/ 27 w 30"/>
                  <a:gd name="T21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30">
                    <a:moveTo>
                      <a:pt x="27" y="17"/>
                    </a:move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20" y="30"/>
                      <a:pt x="24" y="30"/>
                      <a:pt x="27" y="27"/>
                    </a:cubicBezTo>
                    <a:cubicBezTo>
                      <a:pt x="30" y="24"/>
                      <a:pt x="30" y="20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78"/>
              <p:cNvSpPr>
                <a:spLocks/>
              </p:cNvSpPr>
              <p:nvPr/>
            </p:nvSpPr>
            <p:spPr bwMode="auto">
              <a:xfrm>
                <a:off x="1001" y="836"/>
                <a:ext cx="71" cy="71"/>
              </a:xfrm>
              <a:custGeom>
                <a:avLst/>
                <a:gdLst>
                  <a:gd name="T0" fmla="*/ 3 w 30"/>
                  <a:gd name="T1" fmla="*/ 13 h 30"/>
                  <a:gd name="T2" fmla="*/ 17 w 30"/>
                  <a:gd name="T3" fmla="*/ 27 h 30"/>
                  <a:gd name="T4" fmla="*/ 17 w 30"/>
                  <a:gd name="T5" fmla="*/ 27 h 30"/>
                  <a:gd name="T6" fmla="*/ 27 w 30"/>
                  <a:gd name="T7" fmla="*/ 27 h 30"/>
                  <a:gd name="T8" fmla="*/ 27 w 30"/>
                  <a:gd name="T9" fmla="*/ 17 h 30"/>
                  <a:gd name="T10" fmla="*/ 13 w 30"/>
                  <a:gd name="T11" fmla="*/ 3 h 30"/>
                  <a:gd name="T12" fmla="*/ 13 w 30"/>
                  <a:gd name="T13" fmla="*/ 3 h 30"/>
                  <a:gd name="T14" fmla="*/ 13 w 30"/>
                  <a:gd name="T15" fmla="*/ 3 h 30"/>
                  <a:gd name="T16" fmla="*/ 13 w 30"/>
                  <a:gd name="T17" fmla="*/ 3 h 30"/>
                  <a:gd name="T18" fmla="*/ 13 w 30"/>
                  <a:gd name="T19" fmla="*/ 3 h 30"/>
                  <a:gd name="T20" fmla="*/ 3 w 30"/>
                  <a:gd name="T21" fmla="*/ 3 h 30"/>
                  <a:gd name="T22" fmla="*/ 3 w 30"/>
                  <a:gd name="T23" fmla="*/ 1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30">
                    <a:moveTo>
                      <a:pt x="3" y="13"/>
                    </a:move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20" y="30"/>
                      <a:pt x="24" y="30"/>
                      <a:pt x="27" y="27"/>
                    </a:cubicBezTo>
                    <a:cubicBezTo>
                      <a:pt x="30" y="24"/>
                      <a:pt x="30" y="20"/>
                      <a:pt x="27" y="17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0" y="0"/>
                      <a:pt x="6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79"/>
              <p:cNvSpPr>
                <a:spLocks/>
              </p:cNvSpPr>
              <p:nvPr/>
            </p:nvSpPr>
            <p:spPr bwMode="auto">
              <a:xfrm>
                <a:off x="1183" y="933"/>
                <a:ext cx="83" cy="33"/>
              </a:xfrm>
              <a:custGeom>
                <a:avLst/>
                <a:gdLst>
                  <a:gd name="T0" fmla="*/ 28 w 35"/>
                  <a:gd name="T1" fmla="*/ 0 h 14"/>
                  <a:gd name="T2" fmla="*/ 28 w 35"/>
                  <a:gd name="T3" fmla="*/ 0 h 14"/>
                  <a:gd name="T4" fmla="*/ 8 w 35"/>
                  <a:gd name="T5" fmla="*/ 0 h 14"/>
                  <a:gd name="T6" fmla="*/ 8 w 35"/>
                  <a:gd name="T7" fmla="*/ 0 h 14"/>
                  <a:gd name="T8" fmla="*/ 0 w 35"/>
                  <a:gd name="T9" fmla="*/ 7 h 14"/>
                  <a:gd name="T10" fmla="*/ 8 w 35"/>
                  <a:gd name="T11" fmla="*/ 14 h 14"/>
                  <a:gd name="T12" fmla="*/ 8 w 35"/>
                  <a:gd name="T13" fmla="*/ 14 h 14"/>
                  <a:gd name="T14" fmla="*/ 28 w 35"/>
                  <a:gd name="T15" fmla="*/ 14 h 14"/>
                  <a:gd name="T16" fmla="*/ 28 w 35"/>
                  <a:gd name="T17" fmla="*/ 14 h 14"/>
                  <a:gd name="T18" fmla="*/ 35 w 35"/>
                  <a:gd name="T19" fmla="*/ 7 h 14"/>
                  <a:gd name="T20" fmla="*/ 28 w 35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2" y="14"/>
                      <a:pt x="35" y="11"/>
                      <a:pt x="35" y="7"/>
                    </a:cubicBezTo>
                    <a:cubicBezTo>
                      <a:pt x="35" y="3"/>
                      <a:pt x="32" y="0"/>
                      <a:pt x="28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80"/>
              <p:cNvSpPr>
                <a:spLocks/>
              </p:cNvSpPr>
              <p:nvPr/>
            </p:nvSpPr>
            <p:spPr bwMode="auto">
              <a:xfrm>
                <a:off x="963" y="933"/>
                <a:ext cx="83" cy="33"/>
              </a:xfrm>
              <a:custGeom>
                <a:avLst/>
                <a:gdLst>
                  <a:gd name="T0" fmla="*/ 27 w 35"/>
                  <a:gd name="T1" fmla="*/ 14 h 14"/>
                  <a:gd name="T2" fmla="*/ 27 w 35"/>
                  <a:gd name="T3" fmla="*/ 14 h 14"/>
                  <a:gd name="T4" fmla="*/ 35 w 35"/>
                  <a:gd name="T5" fmla="*/ 7 h 14"/>
                  <a:gd name="T6" fmla="*/ 27 w 35"/>
                  <a:gd name="T7" fmla="*/ 0 h 14"/>
                  <a:gd name="T8" fmla="*/ 7 w 35"/>
                  <a:gd name="T9" fmla="*/ 0 h 14"/>
                  <a:gd name="T10" fmla="*/ 7 w 35"/>
                  <a:gd name="T11" fmla="*/ 0 h 14"/>
                  <a:gd name="T12" fmla="*/ 7 w 35"/>
                  <a:gd name="T13" fmla="*/ 0 h 14"/>
                  <a:gd name="T14" fmla="*/ 7 w 35"/>
                  <a:gd name="T15" fmla="*/ 0 h 14"/>
                  <a:gd name="T16" fmla="*/ 7 w 35"/>
                  <a:gd name="T17" fmla="*/ 0 h 14"/>
                  <a:gd name="T18" fmla="*/ 0 w 35"/>
                  <a:gd name="T19" fmla="*/ 7 h 14"/>
                  <a:gd name="T20" fmla="*/ 7 w 35"/>
                  <a:gd name="T21" fmla="*/ 14 h 14"/>
                  <a:gd name="T22" fmla="*/ 7 w 35"/>
                  <a:gd name="T23" fmla="*/ 14 h 14"/>
                  <a:gd name="T24" fmla="*/ 27 w 35"/>
                  <a:gd name="T2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14">
                    <a:moveTo>
                      <a:pt x="27" y="14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31" y="14"/>
                      <a:pt x="35" y="11"/>
                      <a:pt x="35" y="7"/>
                    </a:cubicBezTo>
                    <a:cubicBezTo>
                      <a:pt x="35" y="3"/>
                      <a:pt x="31" y="0"/>
                      <a:pt x="2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lnTo>
                      <a:pt x="27" y="1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81"/>
              <p:cNvSpPr>
                <a:spLocks/>
              </p:cNvSpPr>
              <p:nvPr/>
            </p:nvSpPr>
            <p:spPr bwMode="auto">
              <a:xfrm>
                <a:off x="1157" y="836"/>
                <a:ext cx="71" cy="71"/>
              </a:xfrm>
              <a:custGeom>
                <a:avLst/>
                <a:gdLst>
                  <a:gd name="T0" fmla="*/ 13 w 30"/>
                  <a:gd name="T1" fmla="*/ 27 h 30"/>
                  <a:gd name="T2" fmla="*/ 13 w 30"/>
                  <a:gd name="T3" fmla="*/ 27 h 30"/>
                  <a:gd name="T4" fmla="*/ 27 w 30"/>
                  <a:gd name="T5" fmla="*/ 13 h 30"/>
                  <a:gd name="T6" fmla="*/ 27 w 30"/>
                  <a:gd name="T7" fmla="*/ 13 h 30"/>
                  <a:gd name="T8" fmla="*/ 27 w 30"/>
                  <a:gd name="T9" fmla="*/ 3 h 30"/>
                  <a:gd name="T10" fmla="*/ 17 w 30"/>
                  <a:gd name="T11" fmla="*/ 3 h 30"/>
                  <a:gd name="T12" fmla="*/ 17 w 30"/>
                  <a:gd name="T13" fmla="*/ 3 h 30"/>
                  <a:gd name="T14" fmla="*/ 3 w 30"/>
                  <a:gd name="T15" fmla="*/ 17 h 30"/>
                  <a:gd name="T16" fmla="*/ 3 w 30"/>
                  <a:gd name="T17" fmla="*/ 17 h 30"/>
                  <a:gd name="T18" fmla="*/ 3 w 30"/>
                  <a:gd name="T19" fmla="*/ 27 h 30"/>
                  <a:gd name="T20" fmla="*/ 13 w 30"/>
                  <a:gd name="T21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30">
                    <a:moveTo>
                      <a:pt x="13" y="27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0"/>
                      <a:pt x="30" y="6"/>
                      <a:pt x="27" y="3"/>
                    </a:cubicBezTo>
                    <a:cubicBezTo>
                      <a:pt x="24" y="0"/>
                      <a:pt x="20" y="0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20"/>
                      <a:pt x="0" y="24"/>
                      <a:pt x="3" y="27"/>
                    </a:cubicBezTo>
                    <a:cubicBezTo>
                      <a:pt x="6" y="30"/>
                      <a:pt x="10" y="30"/>
                      <a:pt x="13" y="2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82"/>
              <p:cNvSpPr>
                <a:spLocks/>
              </p:cNvSpPr>
              <p:nvPr/>
            </p:nvSpPr>
            <p:spPr bwMode="auto">
              <a:xfrm>
                <a:off x="1001" y="992"/>
                <a:ext cx="71" cy="71"/>
              </a:xfrm>
              <a:custGeom>
                <a:avLst/>
                <a:gdLst>
                  <a:gd name="T0" fmla="*/ 17 w 30"/>
                  <a:gd name="T1" fmla="*/ 3 h 30"/>
                  <a:gd name="T2" fmla="*/ 3 w 30"/>
                  <a:gd name="T3" fmla="*/ 17 h 30"/>
                  <a:gd name="T4" fmla="*/ 3 w 30"/>
                  <a:gd name="T5" fmla="*/ 17 h 30"/>
                  <a:gd name="T6" fmla="*/ 3 w 30"/>
                  <a:gd name="T7" fmla="*/ 17 h 30"/>
                  <a:gd name="T8" fmla="*/ 3 w 30"/>
                  <a:gd name="T9" fmla="*/ 17 h 30"/>
                  <a:gd name="T10" fmla="*/ 3 w 30"/>
                  <a:gd name="T11" fmla="*/ 17 h 30"/>
                  <a:gd name="T12" fmla="*/ 3 w 30"/>
                  <a:gd name="T13" fmla="*/ 27 h 30"/>
                  <a:gd name="T14" fmla="*/ 13 w 30"/>
                  <a:gd name="T15" fmla="*/ 27 h 30"/>
                  <a:gd name="T16" fmla="*/ 13 w 30"/>
                  <a:gd name="T17" fmla="*/ 27 h 30"/>
                  <a:gd name="T18" fmla="*/ 27 w 30"/>
                  <a:gd name="T19" fmla="*/ 13 h 30"/>
                  <a:gd name="T20" fmla="*/ 27 w 30"/>
                  <a:gd name="T21" fmla="*/ 13 h 30"/>
                  <a:gd name="T22" fmla="*/ 27 w 30"/>
                  <a:gd name="T23" fmla="*/ 3 h 30"/>
                  <a:gd name="T24" fmla="*/ 17 w 30"/>
                  <a:gd name="T2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30">
                    <a:moveTo>
                      <a:pt x="17" y="3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20"/>
                      <a:pt x="0" y="24"/>
                      <a:pt x="3" y="27"/>
                    </a:cubicBezTo>
                    <a:cubicBezTo>
                      <a:pt x="6" y="30"/>
                      <a:pt x="10" y="30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0"/>
                      <a:pt x="30" y="6"/>
                      <a:pt x="27" y="3"/>
                    </a:cubicBezTo>
                    <a:cubicBezTo>
                      <a:pt x="24" y="0"/>
                      <a:pt x="20" y="0"/>
                      <a:pt x="17" y="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Rectangle 183"/>
              <p:cNvSpPr>
                <a:spLocks noChangeArrowheads="1"/>
              </p:cNvSpPr>
              <p:nvPr/>
            </p:nvSpPr>
            <p:spPr bwMode="auto">
              <a:xfrm>
                <a:off x="492" y="798"/>
                <a:ext cx="33" cy="8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Rectangle 184"/>
              <p:cNvSpPr>
                <a:spLocks noChangeArrowheads="1"/>
              </p:cNvSpPr>
              <p:nvPr/>
            </p:nvSpPr>
            <p:spPr bwMode="auto">
              <a:xfrm>
                <a:off x="492" y="1018"/>
                <a:ext cx="33" cy="8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85"/>
              <p:cNvSpPr>
                <a:spLocks/>
              </p:cNvSpPr>
              <p:nvPr/>
            </p:nvSpPr>
            <p:spPr bwMode="auto">
              <a:xfrm>
                <a:off x="391" y="831"/>
                <a:ext cx="80" cy="81"/>
              </a:xfrm>
              <a:custGeom>
                <a:avLst/>
                <a:gdLst>
                  <a:gd name="T0" fmla="*/ 0 w 80"/>
                  <a:gd name="T1" fmla="*/ 24 h 81"/>
                  <a:gd name="T2" fmla="*/ 56 w 80"/>
                  <a:gd name="T3" fmla="*/ 81 h 81"/>
                  <a:gd name="T4" fmla="*/ 80 w 80"/>
                  <a:gd name="T5" fmla="*/ 57 h 81"/>
                  <a:gd name="T6" fmla="*/ 23 w 80"/>
                  <a:gd name="T7" fmla="*/ 0 h 81"/>
                  <a:gd name="T8" fmla="*/ 0 w 80"/>
                  <a:gd name="T9" fmla="*/ 2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1">
                    <a:moveTo>
                      <a:pt x="0" y="24"/>
                    </a:moveTo>
                    <a:lnTo>
                      <a:pt x="56" y="81"/>
                    </a:lnTo>
                    <a:lnTo>
                      <a:pt x="80" y="57"/>
                    </a:lnTo>
                    <a:lnTo>
                      <a:pt x="23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86"/>
              <p:cNvSpPr>
                <a:spLocks/>
              </p:cNvSpPr>
              <p:nvPr/>
            </p:nvSpPr>
            <p:spPr bwMode="auto">
              <a:xfrm>
                <a:off x="547" y="987"/>
                <a:ext cx="80" cy="81"/>
              </a:xfrm>
              <a:custGeom>
                <a:avLst/>
                <a:gdLst>
                  <a:gd name="T0" fmla="*/ 0 w 80"/>
                  <a:gd name="T1" fmla="*/ 24 h 81"/>
                  <a:gd name="T2" fmla="*/ 57 w 80"/>
                  <a:gd name="T3" fmla="*/ 81 h 81"/>
                  <a:gd name="T4" fmla="*/ 80 w 80"/>
                  <a:gd name="T5" fmla="*/ 57 h 81"/>
                  <a:gd name="T6" fmla="*/ 23 w 80"/>
                  <a:gd name="T7" fmla="*/ 0 h 81"/>
                  <a:gd name="T8" fmla="*/ 0 w 80"/>
                  <a:gd name="T9" fmla="*/ 2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1">
                    <a:moveTo>
                      <a:pt x="0" y="24"/>
                    </a:moveTo>
                    <a:lnTo>
                      <a:pt x="57" y="81"/>
                    </a:lnTo>
                    <a:lnTo>
                      <a:pt x="80" y="57"/>
                    </a:lnTo>
                    <a:lnTo>
                      <a:pt x="23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Rectangle 187"/>
              <p:cNvSpPr>
                <a:spLocks noChangeArrowheads="1"/>
              </p:cNvSpPr>
              <p:nvPr/>
            </p:nvSpPr>
            <p:spPr bwMode="auto">
              <a:xfrm>
                <a:off x="358" y="933"/>
                <a:ext cx="82" cy="3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Rectangle 188"/>
              <p:cNvSpPr>
                <a:spLocks noChangeArrowheads="1"/>
              </p:cNvSpPr>
              <p:nvPr/>
            </p:nvSpPr>
            <p:spPr bwMode="auto">
              <a:xfrm>
                <a:off x="578" y="933"/>
                <a:ext cx="82" cy="3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89"/>
              <p:cNvSpPr>
                <a:spLocks/>
              </p:cNvSpPr>
              <p:nvPr/>
            </p:nvSpPr>
            <p:spPr bwMode="auto">
              <a:xfrm>
                <a:off x="391" y="987"/>
                <a:ext cx="80" cy="81"/>
              </a:xfrm>
              <a:custGeom>
                <a:avLst/>
                <a:gdLst>
                  <a:gd name="T0" fmla="*/ 0 w 80"/>
                  <a:gd name="T1" fmla="*/ 57 h 81"/>
                  <a:gd name="T2" fmla="*/ 23 w 80"/>
                  <a:gd name="T3" fmla="*/ 81 h 81"/>
                  <a:gd name="T4" fmla="*/ 80 w 80"/>
                  <a:gd name="T5" fmla="*/ 24 h 81"/>
                  <a:gd name="T6" fmla="*/ 56 w 80"/>
                  <a:gd name="T7" fmla="*/ 0 h 81"/>
                  <a:gd name="T8" fmla="*/ 0 w 80"/>
                  <a:gd name="T9" fmla="*/ 5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1">
                    <a:moveTo>
                      <a:pt x="0" y="57"/>
                    </a:moveTo>
                    <a:lnTo>
                      <a:pt x="23" y="81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90"/>
              <p:cNvSpPr>
                <a:spLocks/>
              </p:cNvSpPr>
              <p:nvPr/>
            </p:nvSpPr>
            <p:spPr bwMode="auto">
              <a:xfrm>
                <a:off x="547" y="831"/>
                <a:ext cx="80" cy="81"/>
              </a:xfrm>
              <a:custGeom>
                <a:avLst/>
                <a:gdLst>
                  <a:gd name="T0" fmla="*/ 80 w 80"/>
                  <a:gd name="T1" fmla="*/ 24 h 81"/>
                  <a:gd name="T2" fmla="*/ 57 w 80"/>
                  <a:gd name="T3" fmla="*/ 0 h 81"/>
                  <a:gd name="T4" fmla="*/ 0 w 80"/>
                  <a:gd name="T5" fmla="*/ 57 h 81"/>
                  <a:gd name="T6" fmla="*/ 23 w 80"/>
                  <a:gd name="T7" fmla="*/ 81 h 81"/>
                  <a:gd name="T8" fmla="*/ 80 w 80"/>
                  <a:gd name="T9" fmla="*/ 2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1">
                    <a:moveTo>
                      <a:pt x="80" y="24"/>
                    </a:moveTo>
                    <a:lnTo>
                      <a:pt x="57" y="0"/>
                    </a:lnTo>
                    <a:lnTo>
                      <a:pt x="0" y="57"/>
                    </a:lnTo>
                    <a:lnTo>
                      <a:pt x="23" y="81"/>
                    </a:ln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91"/>
              <p:cNvSpPr>
                <a:spLocks/>
              </p:cNvSpPr>
              <p:nvPr/>
            </p:nvSpPr>
            <p:spPr bwMode="auto">
              <a:xfrm>
                <a:off x="7022" y="192"/>
                <a:ext cx="293" cy="303"/>
              </a:xfrm>
              <a:custGeom>
                <a:avLst/>
                <a:gdLst>
                  <a:gd name="T0" fmla="*/ 122 w 124"/>
                  <a:gd name="T1" fmla="*/ 72 h 128"/>
                  <a:gd name="T2" fmla="*/ 122 w 124"/>
                  <a:gd name="T3" fmla="*/ 56 h 128"/>
                  <a:gd name="T4" fmla="*/ 123 w 124"/>
                  <a:gd name="T5" fmla="*/ 44 h 128"/>
                  <a:gd name="T6" fmla="*/ 115 w 124"/>
                  <a:gd name="T7" fmla="*/ 35 h 128"/>
                  <a:gd name="T8" fmla="*/ 106 w 124"/>
                  <a:gd name="T9" fmla="*/ 22 h 128"/>
                  <a:gd name="T10" fmla="*/ 100 w 124"/>
                  <a:gd name="T11" fmla="*/ 13 h 128"/>
                  <a:gd name="T12" fmla="*/ 88 w 124"/>
                  <a:gd name="T13" fmla="*/ 10 h 128"/>
                  <a:gd name="T14" fmla="*/ 84 w 124"/>
                  <a:gd name="T15" fmla="*/ 10 h 128"/>
                  <a:gd name="T16" fmla="*/ 73 w 124"/>
                  <a:gd name="T17" fmla="*/ 5 h 128"/>
                  <a:gd name="T18" fmla="*/ 51 w 124"/>
                  <a:gd name="T19" fmla="*/ 5 h 128"/>
                  <a:gd name="T20" fmla="*/ 48 w 124"/>
                  <a:gd name="T21" fmla="*/ 7 h 128"/>
                  <a:gd name="T22" fmla="*/ 36 w 124"/>
                  <a:gd name="T23" fmla="*/ 10 h 128"/>
                  <a:gd name="T24" fmla="*/ 19 w 124"/>
                  <a:gd name="T25" fmla="*/ 19 h 128"/>
                  <a:gd name="T26" fmla="*/ 18 w 124"/>
                  <a:gd name="T27" fmla="*/ 22 h 128"/>
                  <a:gd name="T28" fmla="*/ 9 w 124"/>
                  <a:gd name="T29" fmla="*/ 35 h 128"/>
                  <a:gd name="T30" fmla="*/ 1 w 124"/>
                  <a:gd name="T31" fmla="*/ 44 h 128"/>
                  <a:gd name="T32" fmla="*/ 2 w 124"/>
                  <a:gd name="T33" fmla="*/ 56 h 128"/>
                  <a:gd name="T34" fmla="*/ 2 w 124"/>
                  <a:gd name="T35" fmla="*/ 72 h 128"/>
                  <a:gd name="T36" fmla="*/ 1 w 124"/>
                  <a:gd name="T37" fmla="*/ 84 h 128"/>
                  <a:gd name="T38" fmla="*/ 9 w 124"/>
                  <a:gd name="T39" fmla="*/ 93 h 128"/>
                  <a:gd name="T40" fmla="*/ 18 w 124"/>
                  <a:gd name="T41" fmla="*/ 106 h 128"/>
                  <a:gd name="T42" fmla="*/ 19 w 124"/>
                  <a:gd name="T43" fmla="*/ 108 h 128"/>
                  <a:gd name="T44" fmla="*/ 31 w 124"/>
                  <a:gd name="T45" fmla="*/ 118 h 128"/>
                  <a:gd name="T46" fmla="*/ 36 w 124"/>
                  <a:gd name="T47" fmla="*/ 118 h 128"/>
                  <a:gd name="T48" fmla="*/ 51 w 124"/>
                  <a:gd name="T49" fmla="*/ 123 h 128"/>
                  <a:gd name="T50" fmla="*/ 62 w 124"/>
                  <a:gd name="T51" fmla="*/ 128 h 128"/>
                  <a:gd name="T52" fmla="*/ 73 w 124"/>
                  <a:gd name="T53" fmla="*/ 123 h 128"/>
                  <a:gd name="T54" fmla="*/ 88 w 124"/>
                  <a:gd name="T55" fmla="*/ 118 h 128"/>
                  <a:gd name="T56" fmla="*/ 90 w 124"/>
                  <a:gd name="T57" fmla="*/ 119 h 128"/>
                  <a:gd name="T58" fmla="*/ 105 w 124"/>
                  <a:gd name="T59" fmla="*/ 108 h 128"/>
                  <a:gd name="T60" fmla="*/ 106 w 124"/>
                  <a:gd name="T61" fmla="*/ 106 h 128"/>
                  <a:gd name="T62" fmla="*/ 115 w 124"/>
                  <a:gd name="T63" fmla="*/ 93 h 128"/>
                  <a:gd name="T64" fmla="*/ 123 w 124"/>
                  <a:gd name="T65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128">
                    <a:moveTo>
                      <a:pt x="122" y="72"/>
                    </a:moveTo>
                    <a:cubicBezTo>
                      <a:pt x="122" y="72"/>
                      <a:pt x="122" y="72"/>
                      <a:pt x="122" y="72"/>
                    </a:cubicBezTo>
                    <a:cubicBezTo>
                      <a:pt x="121" y="71"/>
                      <a:pt x="121" y="70"/>
                      <a:pt x="121" y="69"/>
                    </a:cubicBezTo>
                    <a:cubicBezTo>
                      <a:pt x="120" y="64"/>
                      <a:pt x="120" y="59"/>
                      <a:pt x="122" y="56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24" y="52"/>
                      <a:pt x="124" y="48"/>
                      <a:pt x="123" y="44"/>
                    </a:cubicBezTo>
                    <a:cubicBezTo>
                      <a:pt x="122" y="40"/>
                      <a:pt x="119" y="37"/>
                      <a:pt x="115" y="35"/>
                    </a:cubicBezTo>
                    <a:cubicBezTo>
                      <a:pt x="115" y="35"/>
                      <a:pt x="115" y="35"/>
                      <a:pt x="115" y="35"/>
                    </a:cubicBezTo>
                    <a:cubicBezTo>
                      <a:pt x="114" y="35"/>
                      <a:pt x="113" y="34"/>
                      <a:pt x="112" y="33"/>
                    </a:cubicBezTo>
                    <a:cubicBezTo>
                      <a:pt x="109" y="30"/>
                      <a:pt x="106" y="26"/>
                      <a:pt x="106" y="22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5" y="19"/>
                      <a:pt x="103" y="15"/>
                      <a:pt x="100" y="13"/>
                    </a:cubicBezTo>
                    <a:cubicBezTo>
                      <a:pt x="100" y="13"/>
                      <a:pt x="100" y="12"/>
                      <a:pt x="100" y="12"/>
                    </a:cubicBezTo>
                    <a:cubicBezTo>
                      <a:pt x="96" y="10"/>
                      <a:pt x="92" y="9"/>
                      <a:pt x="88" y="10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87" y="10"/>
                      <a:pt x="86" y="10"/>
                      <a:pt x="84" y="10"/>
                    </a:cubicBezTo>
                    <a:cubicBezTo>
                      <a:pt x="80" y="9"/>
                      <a:pt x="76" y="7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0" y="2"/>
                      <a:pt x="66" y="0"/>
                      <a:pt x="62" y="0"/>
                    </a:cubicBezTo>
                    <a:cubicBezTo>
                      <a:pt x="58" y="0"/>
                      <a:pt x="54" y="2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5"/>
                      <a:pt x="49" y="6"/>
                      <a:pt x="48" y="7"/>
                    </a:cubicBezTo>
                    <a:cubicBezTo>
                      <a:pt x="44" y="9"/>
                      <a:pt x="40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2" y="9"/>
                      <a:pt x="28" y="10"/>
                      <a:pt x="24" y="12"/>
                    </a:cubicBezTo>
                    <a:cubicBezTo>
                      <a:pt x="22" y="14"/>
                      <a:pt x="20" y="16"/>
                      <a:pt x="19" y="19"/>
                    </a:cubicBezTo>
                    <a:cubicBezTo>
                      <a:pt x="19" y="20"/>
                      <a:pt x="19" y="21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3"/>
                      <a:pt x="18" y="25"/>
                      <a:pt x="17" y="26"/>
                    </a:cubicBezTo>
                    <a:cubicBezTo>
                      <a:pt x="15" y="30"/>
                      <a:pt x="12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5" y="37"/>
                      <a:pt x="2" y="40"/>
                      <a:pt x="1" y="44"/>
                    </a:cubicBezTo>
                    <a:cubicBezTo>
                      <a:pt x="0" y="48"/>
                      <a:pt x="0" y="52"/>
                      <a:pt x="2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3" y="57"/>
                      <a:pt x="3" y="58"/>
                      <a:pt x="3" y="59"/>
                    </a:cubicBezTo>
                    <a:cubicBezTo>
                      <a:pt x="4" y="64"/>
                      <a:pt x="4" y="69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0" y="76"/>
                      <a:pt x="0" y="80"/>
                      <a:pt x="1" y="84"/>
                    </a:cubicBezTo>
                    <a:cubicBezTo>
                      <a:pt x="2" y="88"/>
                      <a:pt x="5" y="91"/>
                      <a:pt x="9" y="93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0" y="93"/>
                      <a:pt x="11" y="94"/>
                      <a:pt x="12" y="95"/>
                    </a:cubicBezTo>
                    <a:cubicBezTo>
                      <a:pt x="15" y="98"/>
                      <a:pt x="18" y="102"/>
                      <a:pt x="18" y="106"/>
                    </a:cubicBezTo>
                    <a:cubicBezTo>
                      <a:pt x="18" y="106"/>
                      <a:pt x="18" y="106"/>
                      <a:pt x="18" y="106"/>
                    </a:cubicBezTo>
                    <a:cubicBezTo>
                      <a:pt x="19" y="106"/>
                      <a:pt x="19" y="107"/>
                      <a:pt x="19" y="108"/>
                    </a:cubicBezTo>
                    <a:cubicBezTo>
                      <a:pt x="20" y="111"/>
                      <a:pt x="22" y="114"/>
                      <a:pt x="24" y="116"/>
                    </a:cubicBezTo>
                    <a:cubicBezTo>
                      <a:pt x="26" y="117"/>
                      <a:pt x="29" y="118"/>
                      <a:pt x="31" y="118"/>
                    </a:cubicBezTo>
                    <a:cubicBezTo>
                      <a:pt x="33" y="119"/>
                      <a:pt x="34" y="119"/>
                      <a:pt x="36" y="118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37" y="118"/>
                      <a:pt x="38" y="118"/>
                      <a:pt x="40" y="118"/>
                    </a:cubicBezTo>
                    <a:cubicBezTo>
                      <a:pt x="44" y="119"/>
                      <a:pt x="48" y="121"/>
                      <a:pt x="51" y="123"/>
                    </a:cubicBezTo>
                    <a:cubicBezTo>
                      <a:pt x="51" y="123"/>
                      <a:pt x="51" y="123"/>
                      <a:pt x="51" y="123"/>
                    </a:cubicBezTo>
                    <a:cubicBezTo>
                      <a:pt x="54" y="126"/>
                      <a:pt x="58" y="128"/>
                      <a:pt x="62" y="128"/>
                    </a:cubicBezTo>
                    <a:cubicBezTo>
                      <a:pt x="66" y="128"/>
                      <a:pt x="70" y="126"/>
                      <a:pt x="73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4" y="123"/>
                      <a:pt x="75" y="122"/>
                      <a:pt x="76" y="121"/>
                    </a:cubicBezTo>
                    <a:cubicBezTo>
                      <a:pt x="80" y="119"/>
                      <a:pt x="84" y="118"/>
                      <a:pt x="88" y="118"/>
                    </a:cubicBezTo>
                    <a:cubicBezTo>
                      <a:pt x="88" y="118"/>
                      <a:pt x="88" y="118"/>
                      <a:pt x="88" y="118"/>
                    </a:cubicBezTo>
                    <a:cubicBezTo>
                      <a:pt x="89" y="118"/>
                      <a:pt x="89" y="119"/>
                      <a:pt x="90" y="119"/>
                    </a:cubicBezTo>
                    <a:cubicBezTo>
                      <a:pt x="93" y="119"/>
                      <a:pt x="97" y="118"/>
                      <a:pt x="100" y="116"/>
                    </a:cubicBezTo>
                    <a:cubicBezTo>
                      <a:pt x="102" y="114"/>
                      <a:pt x="104" y="111"/>
                      <a:pt x="105" y="108"/>
                    </a:cubicBezTo>
                    <a:cubicBezTo>
                      <a:pt x="105" y="108"/>
                      <a:pt x="105" y="107"/>
                      <a:pt x="106" y="106"/>
                    </a:cubicBezTo>
                    <a:cubicBezTo>
                      <a:pt x="106" y="106"/>
                      <a:pt x="106" y="106"/>
                      <a:pt x="106" y="106"/>
                    </a:cubicBezTo>
                    <a:cubicBezTo>
                      <a:pt x="106" y="105"/>
                      <a:pt x="106" y="103"/>
                      <a:pt x="107" y="102"/>
                    </a:cubicBezTo>
                    <a:cubicBezTo>
                      <a:pt x="109" y="98"/>
                      <a:pt x="112" y="95"/>
                      <a:pt x="115" y="93"/>
                    </a:cubicBezTo>
                    <a:cubicBezTo>
                      <a:pt x="115" y="93"/>
                      <a:pt x="115" y="93"/>
                      <a:pt x="115" y="93"/>
                    </a:cubicBezTo>
                    <a:cubicBezTo>
                      <a:pt x="119" y="91"/>
                      <a:pt x="122" y="88"/>
                      <a:pt x="123" y="84"/>
                    </a:cubicBezTo>
                    <a:cubicBezTo>
                      <a:pt x="124" y="80"/>
                      <a:pt x="124" y="76"/>
                      <a:pt x="122" y="7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92"/>
              <p:cNvSpPr>
                <a:spLocks/>
              </p:cNvSpPr>
              <p:nvPr/>
            </p:nvSpPr>
            <p:spPr bwMode="auto">
              <a:xfrm>
                <a:off x="6412" y="192"/>
                <a:ext cx="303" cy="303"/>
              </a:xfrm>
              <a:custGeom>
                <a:avLst/>
                <a:gdLst>
                  <a:gd name="T0" fmla="*/ 128 w 128"/>
                  <a:gd name="T1" fmla="*/ 64 h 128"/>
                  <a:gd name="T2" fmla="*/ 117 w 128"/>
                  <a:gd name="T3" fmla="*/ 50 h 128"/>
                  <a:gd name="T4" fmla="*/ 119 w 128"/>
                  <a:gd name="T5" fmla="*/ 32 h 128"/>
                  <a:gd name="T6" fmla="*/ 103 w 128"/>
                  <a:gd name="T7" fmla="*/ 25 h 128"/>
                  <a:gd name="T8" fmla="*/ 96 w 128"/>
                  <a:gd name="T9" fmla="*/ 9 h 128"/>
                  <a:gd name="T10" fmla="*/ 78 w 128"/>
                  <a:gd name="T11" fmla="*/ 11 h 128"/>
                  <a:gd name="T12" fmla="*/ 64 w 128"/>
                  <a:gd name="T13" fmla="*/ 0 h 128"/>
                  <a:gd name="T14" fmla="*/ 50 w 128"/>
                  <a:gd name="T15" fmla="*/ 11 h 128"/>
                  <a:gd name="T16" fmla="*/ 32 w 128"/>
                  <a:gd name="T17" fmla="*/ 9 h 128"/>
                  <a:gd name="T18" fmla="*/ 25 w 128"/>
                  <a:gd name="T19" fmla="*/ 25 h 128"/>
                  <a:gd name="T20" fmla="*/ 9 w 128"/>
                  <a:gd name="T21" fmla="*/ 32 h 128"/>
                  <a:gd name="T22" fmla="*/ 11 w 128"/>
                  <a:gd name="T23" fmla="*/ 50 h 128"/>
                  <a:gd name="T24" fmla="*/ 0 w 128"/>
                  <a:gd name="T25" fmla="*/ 64 h 128"/>
                  <a:gd name="T26" fmla="*/ 11 w 128"/>
                  <a:gd name="T27" fmla="*/ 78 h 128"/>
                  <a:gd name="T28" fmla="*/ 9 w 128"/>
                  <a:gd name="T29" fmla="*/ 96 h 128"/>
                  <a:gd name="T30" fmla="*/ 25 w 128"/>
                  <a:gd name="T31" fmla="*/ 103 h 128"/>
                  <a:gd name="T32" fmla="*/ 32 w 128"/>
                  <a:gd name="T33" fmla="*/ 119 h 128"/>
                  <a:gd name="T34" fmla="*/ 50 w 128"/>
                  <a:gd name="T35" fmla="*/ 117 h 128"/>
                  <a:gd name="T36" fmla="*/ 64 w 128"/>
                  <a:gd name="T37" fmla="*/ 128 h 128"/>
                  <a:gd name="T38" fmla="*/ 78 w 128"/>
                  <a:gd name="T39" fmla="*/ 117 h 128"/>
                  <a:gd name="T40" fmla="*/ 96 w 128"/>
                  <a:gd name="T41" fmla="*/ 119 h 128"/>
                  <a:gd name="T42" fmla="*/ 103 w 128"/>
                  <a:gd name="T43" fmla="*/ 103 h 128"/>
                  <a:gd name="T44" fmla="*/ 119 w 128"/>
                  <a:gd name="T45" fmla="*/ 96 h 128"/>
                  <a:gd name="T46" fmla="*/ 117 w 128"/>
                  <a:gd name="T47" fmla="*/ 78 h 128"/>
                  <a:gd name="T48" fmla="*/ 128 w 128"/>
                  <a:gd name="T49" fmla="*/ 6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28">
                    <a:moveTo>
                      <a:pt x="128" y="64"/>
                    </a:moveTo>
                    <a:cubicBezTo>
                      <a:pt x="128" y="57"/>
                      <a:pt x="124" y="52"/>
                      <a:pt x="117" y="50"/>
                    </a:cubicBezTo>
                    <a:cubicBezTo>
                      <a:pt x="122" y="45"/>
                      <a:pt x="123" y="38"/>
                      <a:pt x="119" y="32"/>
                    </a:cubicBezTo>
                    <a:cubicBezTo>
                      <a:pt x="116" y="26"/>
                      <a:pt x="109" y="23"/>
                      <a:pt x="103" y="25"/>
                    </a:cubicBezTo>
                    <a:cubicBezTo>
                      <a:pt x="105" y="19"/>
                      <a:pt x="102" y="12"/>
                      <a:pt x="96" y="9"/>
                    </a:cubicBezTo>
                    <a:cubicBezTo>
                      <a:pt x="90" y="5"/>
                      <a:pt x="83" y="6"/>
                      <a:pt x="78" y="11"/>
                    </a:cubicBezTo>
                    <a:cubicBezTo>
                      <a:pt x="76" y="4"/>
                      <a:pt x="71" y="0"/>
                      <a:pt x="64" y="0"/>
                    </a:cubicBezTo>
                    <a:cubicBezTo>
                      <a:pt x="57" y="0"/>
                      <a:pt x="52" y="4"/>
                      <a:pt x="50" y="11"/>
                    </a:cubicBezTo>
                    <a:cubicBezTo>
                      <a:pt x="45" y="6"/>
                      <a:pt x="38" y="5"/>
                      <a:pt x="32" y="9"/>
                    </a:cubicBezTo>
                    <a:cubicBezTo>
                      <a:pt x="26" y="12"/>
                      <a:pt x="23" y="19"/>
                      <a:pt x="25" y="25"/>
                    </a:cubicBezTo>
                    <a:cubicBezTo>
                      <a:pt x="19" y="23"/>
                      <a:pt x="12" y="26"/>
                      <a:pt x="9" y="32"/>
                    </a:cubicBezTo>
                    <a:cubicBezTo>
                      <a:pt x="5" y="38"/>
                      <a:pt x="6" y="45"/>
                      <a:pt x="11" y="50"/>
                    </a:cubicBezTo>
                    <a:cubicBezTo>
                      <a:pt x="4" y="52"/>
                      <a:pt x="0" y="57"/>
                      <a:pt x="0" y="64"/>
                    </a:cubicBezTo>
                    <a:cubicBezTo>
                      <a:pt x="0" y="71"/>
                      <a:pt x="4" y="76"/>
                      <a:pt x="11" y="78"/>
                    </a:cubicBezTo>
                    <a:cubicBezTo>
                      <a:pt x="6" y="83"/>
                      <a:pt x="5" y="90"/>
                      <a:pt x="9" y="96"/>
                    </a:cubicBezTo>
                    <a:cubicBezTo>
                      <a:pt x="12" y="102"/>
                      <a:pt x="19" y="105"/>
                      <a:pt x="25" y="103"/>
                    </a:cubicBezTo>
                    <a:cubicBezTo>
                      <a:pt x="23" y="109"/>
                      <a:pt x="26" y="116"/>
                      <a:pt x="32" y="119"/>
                    </a:cubicBezTo>
                    <a:cubicBezTo>
                      <a:pt x="38" y="123"/>
                      <a:pt x="45" y="122"/>
                      <a:pt x="50" y="117"/>
                    </a:cubicBezTo>
                    <a:cubicBezTo>
                      <a:pt x="52" y="124"/>
                      <a:pt x="57" y="128"/>
                      <a:pt x="64" y="128"/>
                    </a:cubicBezTo>
                    <a:cubicBezTo>
                      <a:pt x="71" y="128"/>
                      <a:pt x="76" y="124"/>
                      <a:pt x="78" y="117"/>
                    </a:cubicBezTo>
                    <a:cubicBezTo>
                      <a:pt x="83" y="122"/>
                      <a:pt x="90" y="123"/>
                      <a:pt x="96" y="119"/>
                    </a:cubicBezTo>
                    <a:cubicBezTo>
                      <a:pt x="102" y="116"/>
                      <a:pt x="105" y="109"/>
                      <a:pt x="103" y="103"/>
                    </a:cubicBezTo>
                    <a:cubicBezTo>
                      <a:pt x="109" y="105"/>
                      <a:pt x="116" y="102"/>
                      <a:pt x="119" y="96"/>
                    </a:cubicBezTo>
                    <a:cubicBezTo>
                      <a:pt x="123" y="90"/>
                      <a:pt x="122" y="83"/>
                      <a:pt x="117" y="78"/>
                    </a:cubicBezTo>
                    <a:cubicBezTo>
                      <a:pt x="124" y="76"/>
                      <a:pt x="128" y="71"/>
                      <a:pt x="128" y="6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93"/>
              <p:cNvSpPr>
                <a:spLocks/>
              </p:cNvSpPr>
              <p:nvPr/>
            </p:nvSpPr>
            <p:spPr bwMode="auto">
              <a:xfrm>
                <a:off x="5806" y="192"/>
                <a:ext cx="303" cy="303"/>
              </a:xfrm>
              <a:custGeom>
                <a:avLst/>
                <a:gdLst>
                  <a:gd name="T0" fmla="*/ 277 w 303"/>
                  <a:gd name="T1" fmla="*/ 178 h 303"/>
                  <a:gd name="T2" fmla="*/ 303 w 303"/>
                  <a:gd name="T3" fmla="*/ 152 h 303"/>
                  <a:gd name="T4" fmla="*/ 277 w 303"/>
                  <a:gd name="T5" fmla="*/ 126 h 303"/>
                  <a:gd name="T6" fmla="*/ 291 w 303"/>
                  <a:gd name="T7" fmla="*/ 95 h 303"/>
                  <a:gd name="T8" fmla="*/ 258 w 303"/>
                  <a:gd name="T9" fmla="*/ 81 h 303"/>
                  <a:gd name="T10" fmla="*/ 258 w 303"/>
                  <a:gd name="T11" fmla="*/ 45 h 303"/>
                  <a:gd name="T12" fmla="*/ 223 w 303"/>
                  <a:gd name="T13" fmla="*/ 45 h 303"/>
                  <a:gd name="T14" fmla="*/ 209 w 303"/>
                  <a:gd name="T15" fmla="*/ 12 h 303"/>
                  <a:gd name="T16" fmla="*/ 178 w 303"/>
                  <a:gd name="T17" fmla="*/ 26 h 303"/>
                  <a:gd name="T18" fmla="*/ 152 w 303"/>
                  <a:gd name="T19" fmla="*/ 0 h 303"/>
                  <a:gd name="T20" fmla="*/ 126 w 303"/>
                  <a:gd name="T21" fmla="*/ 26 h 303"/>
                  <a:gd name="T22" fmla="*/ 95 w 303"/>
                  <a:gd name="T23" fmla="*/ 12 h 303"/>
                  <a:gd name="T24" fmla="*/ 81 w 303"/>
                  <a:gd name="T25" fmla="*/ 45 h 303"/>
                  <a:gd name="T26" fmla="*/ 45 w 303"/>
                  <a:gd name="T27" fmla="*/ 45 h 303"/>
                  <a:gd name="T28" fmla="*/ 45 w 303"/>
                  <a:gd name="T29" fmla="*/ 81 h 303"/>
                  <a:gd name="T30" fmla="*/ 12 w 303"/>
                  <a:gd name="T31" fmla="*/ 95 h 303"/>
                  <a:gd name="T32" fmla="*/ 26 w 303"/>
                  <a:gd name="T33" fmla="*/ 126 h 303"/>
                  <a:gd name="T34" fmla="*/ 0 w 303"/>
                  <a:gd name="T35" fmla="*/ 152 h 303"/>
                  <a:gd name="T36" fmla="*/ 26 w 303"/>
                  <a:gd name="T37" fmla="*/ 178 h 303"/>
                  <a:gd name="T38" fmla="*/ 12 w 303"/>
                  <a:gd name="T39" fmla="*/ 211 h 303"/>
                  <a:gd name="T40" fmla="*/ 45 w 303"/>
                  <a:gd name="T41" fmla="*/ 223 h 303"/>
                  <a:gd name="T42" fmla="*/ 45 w 303"/>
                  <a:gd name="T43" fmla="*/ 258 h 303"/>
                  <a:gd name="T44" fmla="*/ 81 w 303"/>
                  <a:gd name="T45" fmla="*/ 258 h 303"/>
                  <a:gd name="T46" fmla="*/ 95 w 303"/>
                  <a:gd name="T47" fmla="*/ 291 h 303"/>
                  <a:gd name="T48" fmla="*/ 126 w 303"/>
                  <a:gd name="T49" fmla="*/ 277 h 303"/>
                  <a:gd name="T50" fmla="*/ 152 w 303"/>
                  <a:gd name="T51" fmla="*/ 303 h 303"/>
                  <a:gd name="T52" fmla="*/ 178 w 303"/>
                  <a:gd name="T53" fmla="*/ 277 h 303"/>
                  <a:gd name="T54" fmla="*/ 209 w 303"/>
                  <a:gd name="T55" fmla="*/ 291 h 303"/>
                  <a:gd name="T56" fmla="*/ 223 w 303"/>
                  <a:gd name="T57" fmla="*/ 258 h 303"/>
                  <a:gd name="T58" fmla="*/ 258 w 303"/>
                  <a:gd name="T59" fmla="*/ 258 h 303"/>
                  <a:gd name="T60" fmla="*/ 258 w 303"/>
                  <a:gd name="T61" fmla="*/ 223 h 303"/>
                  <a:gd name="T62" fmla="*/ 291 w 303"/>
                  <a:gd name="T63" fmla="*/ 211 h 303"/>
                  <a:gd name="T64" fmla="*/ 277 w 303"/>
                  <a:gd name="T65" fmla="*/ 178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3" h="303">
                    <a:moveTo>
                      <a:pt x="277" y="178"/>
                    </a:moveTo>
                    <a:lnTo>
                      <a:pt x="303" y="152"/>
                    </a:lnTo>
                    <a:lnTo>
                      <a:pt x="277" y="126"/>
                    </a:lnTo>
                    <a:lnTo>
                      <a:pt x="291" y="95"/>
                    </a:lnTo>
                    <a:lnTo>
                      <a:pt x="258" y="81"/>
                    </a:lnTo>
                    <a:lnTo>
                      <a:pt x="258" y="45"/>
                    </a:lnTo>
                    <a:lnTo>
                      <a:pt x="223" y="45"/>
                    </a:lnTo>
                    <a:lnTo>
                      <a:pt x="209" y="12"/>
                    </a:lnTo>
                    <a:lnTo>
                      <a:pt x="178" y="26"/>
                    </a:lnTo>
                    <a:lnTo>
                      <a:pt x="152" y="0"/>
                    </a:lnTo>
                    <a:lnTo>
                      <a:pt x="126" y="26"/>
                    </a:lnTo>
                    <a:lnTo>
                      <a:pt x="95" y="12"/>
                    </a:lnTo>
                    <a:lnTo>
                      <a:pt x="81" y="45"/>
                    </a:lnTo>
                    <a:lnTo>
                      <a:pt x="45" y="45"/>
                    </a:lnTo>
                    <a:lnTo>
                      <a:pt x="45" y="81"/>
                    </a:lnTo>
                    <a:lnTo>
                      <a:pt x="12" y="95"/>
                    </a:lnTo>
                    <a:lnTo>
                      <a:pt x="26" y="126"/>
                    </a:lnTo>
                    <a:lnTo>
                      <a:pt x="0" y="152"/>
                    </a:lnTo>
                    <a:lnTo>
                      <a:pt x="26" y="178"/>
                    </a:lnTo>
                    <a:lnTo>
                      <a:pt x="12" y="211"/>
                    </a:lnTo>
                    <a:lnTo>
                      <a:pt x="45" y="223"/>
                    </a:lnTo>
                    <a:lnTo>
                      <a:pt x="45" y="258"/>
                    </a:lnTo>
                    <a:lnTo>
                      <a:pt x="81" y="258"/>
                    </a:lnTo>
                    <a:lnTo>
                      <a:pt x="95" y="291"/>
                    </a:lnTo>
                    <a:lnTo>
                      <a:pt x="126" y="277"/>
                    </a:lnTo>
                    <a:lnTo>
                      <a:pt x="152" y="303"/>
                    </a:lnTo>
                    <a:lnTo>
                      <a:pt x="178" y="277"/>
                    </a:lnTo>
                    <a:lnTo>
                      <a:pt x="209" y="291"/>
                    </a:lnTo>
                    <a:lnTo>
                      <a:pt x="223" y="258"/>
                    </a:lnTo>
                    <a:lnTo>
                      <a:pt x="258" y="258"/>
                    </a:lnTo>
                    <a:lnTo>
                      <a:pt x="258" y="223"/>
                    </a:lnTo>
                    <a:lnTo>
                      <a:pt x="291" y="211"/>
                    </a:lnTo>
                    <a:lnTo>
                      <a:pt x="277" y="178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94"/>
              <p:cNvSpPr>
                <a:spLocks/>
              </p:cNvSpPr>
              <p:nvPr/>
            </p:nvSpPr>
            <p:spPr bwMode="auto">
              <a:xfrm>
                <a:off x="5201" y="192"/>
                <a:ext cx="303" cy="303"/>
              </a:xfrm>
              <a:custGeom>
                <a:avLst/>
                <a:gdLst>
                  <a:gd name="T0" fmla="*/ 272 w 303"/>
                  <a:gd name="T1" fmla="*/ 185 h 303"/>
                  <a:gd name="T2" fmla="*/ 303 w 303"/>
                  <a:gd name="T3" fmla="*/ 152 h 303"/>
                  <a:gd name="T4" fmla="*/ 272 w 303"/>
                  <a:gd name="T5" fmla="*/ 119 h 303"/>
                  <a:gd name="T6" fmla="*/ 281 w 303"/>
                  <a:gd name="T7" fmla="*/ 76 h 303"/>
                  <a:gd name="T8" fmla="*/ 239 w 303"/>
                  <a:gd name="T9" fmla="*/ 64 h 303"/>
                  <a:gd name="T10" fmla="*/ 227 w 303"/>
                  <a:gd name="T11" fmla="*/ 22 h 303"/>
                  <a:gd name="T12" fmla="*/ 184 w 303"/>
                  <a:gd name="T13" fmla="*/ 31 h 303"/>
                  <a:gd name="T14" fmla="*/ 151 w 303"/>
                  <a:gd name="T15" fmla="*/ 0 h 303"/>
                  <a:gd name="T16" fmla="*/ 118 w 303"/>
                  <a:gd name="T17" fmla="*/ 31 h 303"/>
                  <a:gd name="T18" fmla="*/ 76 w 303"/>
                  <a:gd name="T19" fmla="*/ 22 h 303"/>
                  <a:gd name="T20" fmla="*/ 64 w 303"/>
                  <a:gd name="T21" fmla="*/ 64 h 303"/>
                  <a:gd name="T22" fmla="*/ 21 w 303"/>
                  <a:gd name="T23" fmla="*/ 76 h 303"/>
                  <a:gd name="T24" fmla="*/ 31 w 303"/>
                  <a:gd name="T25" fmla="*/ 119 h 303"/>
                  <a:gd name="T26" fmla="*/ 0 w 303"/>
                  <a:gd name="T27" fmla="*/ 152 h 303"/>
                  <a:gd name="T28" fmla="*/ 31 w 303"/>
                  <a:gd name="T29" fmla="*/ 185 h 303"/>
                  <a:gd name="T30" fmla="*/ 21 w 303"/>
                  <a:gd name="T31" fmla="*/ 227 h 303"/>
                  <a:gd name="T32" fmla="*/ 64 w 303"/>
                  <a:gd name="T33" fmla="*/ 239 h 303"/>
                  <a:gd name="T34" fmla="*/ 76 w 303"/>
                  <a:gd name="T35" fmla="*/ 282 h 303"/>
                  <a:gd name="T36" fmla="*/ 118 w 303"/>
                  <a:gd name="T37" fmla="*/ 272 h 303"/>
                  <a:gd name="T38" fmla="*/ 151 w 303"/>
                  <a:gd name="T39" fmla="*/ 303 h 303"/>
                  <a:gd name="T40" fmla="*/ 184 w 303"/>
                  <a:gd name="T41" fmla="*/ 272 h 303"/>
                  <a:gd name="T42" fmla="*/ 227 w 303"/>
                  <a:gd name="T43" fmla="*/ 282 h 303"/>
                  <a:gd name="T44" fmla="*/ 239 w 303"/>
                  <a:gd name="T45" fmla="*/ 239 h 303"/>
                  <a:gd name="T46" fmla="*/ 281 w 303"/>
                  <a:gd name="T47" fmla="*/ 227 h 303"/>
                  <a:gd name="T48" fmla="*/ 272 w 303"/>
                  <a:gd name="T49" fmla="*/ 185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3" h="303">
                    <a:moveTo>
                      <a:pt x="272" y="185"/>
                    </a:moveTo>
                    <a:lnTo>
                      <a:pt x="303" y="152"/>
                    </a:lnTo>
                    <a:lnTo>
                      <a:pt x="272" y="119"/>
                    </a:lnTo>
                    <a:lnTo>
                      <a:pt x="281" y="76"/>
                    </a:lnTo>
                    <a:lnTo>
                      <a:pt x="239" y="64"/>
                    </a:lnTo>
                    <a:lnTo>
                      <a:pt x="227" y="22"/>
                    </a:lnTo>
                    <a:lnTo>
                      <a:pt x="184" y="31"/>
                    </a:lnTo>
                    <a:lnTo>
                      <a:pt x="151" y="0"/>
                    </a:lnTo>
                    <a:lnTo>
                      <a:pt x="118" y="31"/>
                    </a:lnTo>
                    <a:lnTo>
                      <a:pt x="76" y="22"/>
                    </a:lnTo>
                    <a:lnTo>
                      <a:pt x="64" y="64"/>
                    </a:lnTo>
                    <a:lnTo>
                      <a:pt x="21" y="76"/>
                    </a:lnTo>
                    <a:lnTo>
                      <a:pt x="31" y="119"/>
                    </a:lnTo>
                    <a:lnTo>
                      <a:pt x="0" y="152"/>
                    </a:lnTo>
                    <a:lnTo>
                      <a:pt x="31" y="185"/>
                    </a:lnTo>
                    <a:lnTo>
                      <a:pt x="21" y="227"/>
                    </a:lnTo>
                    <a:lnTo>
                      <a:pt x="64" y="239"/>
                    </a:lnTo>
                    <a:lnTo>
                      <a:pt x="76" y="282"/>
                    </a:lnTo>
                    <a:lnTo>
                      <a:pt x="118" y="272"/>
                    </a:lnTo>
                    <a:lnTo>
                      <a:pt x="151" y="303"/>
                    </a:lnTo>
                    <a:lnTo>
                      <a:pt x="184" y="272"/>
                    </a:lnTo>
                    <a:lnTo>
                      <a:pt x="227" y="282"/>
                    </a:lnTo>
                    <a:lnTo>
                      <a:pt x="239" y="239"/>
                    </a:lnTo>
                    <a:lnTo>
                      <a:pt x="281" y="227"/>
                    </a:lnTo>
                    <a:lnTo>
                      <a:pt x="272" y="185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95"/>
              <p:cNvSpPr>
                <a:spLocks/>
              </p:cNvSpPr>
              <p:nvPr/>
            </p:nvSpPr>
            <p:spPr bwMode="auto">
              <a:xfrm>
                <a:off x="4596" y="251"/>
                <a:ext cx="120" cy="180"/>
              </a:xfrm>
              <a:custGeom>
                <a:avLst/>
                <a:gdLst>
                  <a:gd name="T0" fmla="*/ 120 w 120"/>
                  <a:gd name="T1" fmla="*/ 140 h 180"/>
                  <a:gd name="T2" fmla="*/ 35 w 120"/>
                  <a:gd name="T3" fmla="*/ 90 h 180"/>
                  <a:gd name="T4" fmla="*/ 120 w 120"/>
                  <a:gd name="T5" fmla="*/ 41 h 180"/>
                  <a:gd name="T6" fmla="*/ 120 w 120"/>
                  <a:gd name="T7" fmla="*/ 0 h 180"/>
                  <a:gd name="T8" fmla="*/ 0 w 120"/>
                  <a:gd name="T9" fmla="*/ 71 h 180"/>
                  <a:gd name="T10" fmla="*/ 0 w 120"/>
                  <a:gd name="T11" fmla="*/ 109 h 180"/>
                  <a:gd name="T12" fmla="*/ 120 w 120"/>
                  <a:gd name="T13" fmla="*/ 180 h 180"/>
                  <a:gd name="T14" fmla="*/ 120 w 120"/>
                  <a:gd name="T15" fmla="*/ 14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80">
                    <a:moveTo>
                      <a:pt x="120" y="140"/>
                    </a:moveTo>
                    <a:lnTo>
                      <a:pt x="35" y="90"/>
                    </a:lnTo>
                    <a:lnTo>
                      <a:pt x="120" y="41"/>
                    </a:lnTo>
                    <a:lnTo>
                      <a:pt x="120" y="0"/>
                    </a:lnTo>
                    <a:lnTo>
                      <a:pt x="0" y="71"/>
                    </a:lnTo>
                    <a:lnTo>
                      <a:pt x="0" y="109"/>
                    </a:lnTo>
                    <a:lnTo>
                      <a:pt x="120" y="180"/>
                    </a:lnTo>
                    <a:lnTo>
                      <a:pt x="120" y="14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96"/>
              <p:cNvSpPr>
                <a:spLocks/>
              </p:cNvSpPr>
              <p:nvPr/>
            </p:nvSpPr>
            <p:spPr bwMode="auto">
              <a:xfrm>
                <a:off x="4778" y="256"/>
                <a:ext cx="120" cy="180"/>
              </a:xfrm>
              <a:custGeom>
                <a:avLst/>
                <a:gdLst>
                  <a:gd name="T0" fmla="*/ 0 w 120"/>
                  <a:gd name="T1" fmla="*/ 40 h 180"/>
                  <a:gd name="T2" fmla="*/ 85 w 120"/>
                  <a:gd name="T3" fmla="*/ 90 h 180"/>
                  <a:gd name="T4" fmla="*/ 0 w 120"/>
                  <a:gd name="T5" fmla="*/ 140 h 180"/>
                  <a:gd name="T6" fmla="*/ 0 w 120"/>
                  <a:gd name="T7" fmla="*/ 180 h 180"/>
                  <a:gd name="T8" fmla="*/ 120 w 120"/>
                  <a:gd name="T9" fmla="*/ 109 h 180"/>
                  <a:gd name="T10" fmla="*/ 120 w 120"/>
                  <a:gd name="T11" fmla="*/ 71 h 180"/>
                  <a:gd name="T12" fmla="*/ 0 w 120"/>
                  <a:gd name="T13" fmla="*/ 0 h 180"/>
                  <a:gd name="T14" fmla="*/ 0 w 120"/>
                  <a:gd name="T15" fmla="*/ 4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80">
                    <a:moveTo>
                      <a:pt x="0" y="40"/>
                    </a:moveTo>
                    <a:lnTo>
                      <a:pt x="85" y="90"/>
                    </a:lnTo>
                    <a:lnTo>
                      <a:pt x="0" y="140"/>
                    </a:lnTo>
                    <a:lnTo>
                      <a:pt x="0" y="180"/>
                    </a:lnTo>
                    <a:lnTo>
                      <a:pt x="120" y="109"/>
                    </a:lnTo>
                    <a:lnTo>
                      <a:pt x="120" y="71"/>
                    </a:lnTo>
                    <a:lnTo>
                      <a:pt x="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97"/>
              <p:cNvSpPr>
                <a:spLocks/>
              </p:cNvSpPr>
              <p:nvPr/>
            </p:nvSpPr>
            <p:spPr bwMode="auto">
              <a:xfrm>
                <a:off x="4040" y="192"/>
                <a:ext cx="203" cy="230"/>
              </a:xfrm>
              <a:custGeom>
                <a:avLst/>
                <a:gdLst>
                  <a:gd name="T0" fmla="*/ 86 w 86"/>
                  <a:gd name="T1" fmla="*/ 43 h 97"/>
                  <a:gd name="T2" fmla="*/ 43 w 86"/>
                  <a:gd name="T3" fmla="*/ 0 h 97"/>
                  <a:gd name="T4" fmla="*/ 0 w 86"/>
                  <a:gd name="T5" fmla="*/ 43 h 97"/>
                  <a:gd name="T6" fmla="*/ 26 w 86"/>
                  <a:gd name="T7" fmla="*/ 43 h 97"/>
                  <a:gd name="T8" fmla="*/ 43 w 86"/>
                  <a:gd name="T9" fmla="*/ 25 h 97"/>
                  <a:gd name="T10" fmla="*/ 60 w 86"/>
                  <a:gd name="T11" fmla="*/ 43 h 97"/>
                  <a:gd name="T12" fmla="*/ 52 w 86"/>
                  <a:gd name="T13" fmla="*/ 58 h 97"/>
                  <a:gd name="T14" fmla="*/ 52 w 86"/>
                  <a:gd name="T15" fmla="*/ 58 h 97"/>
                  <a:gd name="T16" fmla="*/ 33 w 86"/>
                  <a:gd name="T17" fmla="*/ 80 h 97"/>
                  <a:gd name="T18" fmla="*/ 33 w 86"/>
                  <a:gd name="T19" fmla="*/ 80 h 97"/>
                  <a:gd name="T20" fmla="*/ 31 w 86"/>
                  <a:gd name="T21" fmla="*/ 89 h 97"/>
                  <a:gd name="T22" fmla="*/ 31 w 86"/>
                  <a:gd name="T23" fmla="*/ 89 h 97"/>
                  <a:gd name="T24" fmla="*/ 31 w 86"/>
                  <a:gd name="T25" fmla="*/ 97 h 97"/>
                  <a:gd name="T26" fmla="*/ 57 w 86"/>
                  <a:gd name="T27" fmla="*/ 97 h 97"/>
                  <a:gd name="T28" fmla="*/ 57 w 86"/>
                  <a:gd name="T29" fmla="*/ 89 h 97"/>
                  <a:gd name="T30" fmla="*/ 57 w 86"/>
                  <a:gd name="T31" fmla="*/ 89 h 97"/>
                  <a:gd name="T32" fmla="*/ 65 w 86"/>
                  <a:gd name="T33" fmla="*/ 80 h 97"/>
                  <a:gd name="T34" fmla="*/ 65 w 86"/>
                  <a:gd name="T35" fmla="*/ 80 h 97"/>
                  <a:gd name="T36" fmla="*/ 86 w 86"/>
                  <a:gd name="T37" fmla="*/ 4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6" h="97">
                    <a:moveTo>
                      <a:pt x="86" y="43"/>
                    </a:moveTo>
                    <a:cubicBezTo>
                      <a:pt x="86" y="19"/>
                      <a:pt x="67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33"/>
                      <a:pt x="33" y="25"/>
                      <a:pt x="43" y="25"/>
                    </a:cubicBezTo>
                    <a:cubicBezTo>
                      <a:pt x="53" y="25"/>
                      <a:pt x="60" y="33"/>
                      <a:pt x="60" y="43"/>
                    </a:cubicBezTo>
                    <a:cubicBezTo>
                      <a:pt x="60" y="49"/>
                      <a:pt x="57" y="55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43" y="63"/>
                      <a:pt x="37" y="70"/>
                      <a:pt x="33" y="80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3"/>
                      <a:pt x="31" y="86"/>
                      <a:pt x="31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8" y="85"/>
                      <a:pt x="61" y="82"/>
                      <a:pt x="65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77" y="72"/>
                      <a:pt x="86" y="58"/>
                      <a:pt x="86" y="4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Rectangle 198"/>
              <p:cNvSpPr>
                <a:spLocks noChangeArrowheads="1"/>
              </p:cNvSpPr>
              <p:nvPr/>
            </p:nvSpPr>
            <p:spPr bwMode="auto">
              <a:xfrm>
                <a:off x="4113" y="445"/>
                <a:ext cx="62" cy="50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Rectangle 199"/>
              <p:cNvSpPr>
                <a:spLocks noChangeArrowheads="1"/>
              </p:cNvSpPr>
              <p:nvPr/>
            </p:nvSpPr>
            <p:spPr bwMode="auto">
              <a:xfrm>
                <a:off x="3505" y="445"/>
                <a:ext cx="62" cy="50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Rectangle 200"/>
              <p:cNvSpPr>
                <a:spLocks noChangeArrowheads="1"/>
              </p:cNvSpPr>
              <p:nvPr/>
            </p:nvSpPr>
            <p:spPr bwMode="auto">
              <a:xfrm>
                <a:off x="3505" y="192"/>
                <a:ext cx="62" cy="230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Rectangle 201"/>
              <p:cNvSpPr>
                <a:spLocks noChangeArrowheads="1"/>
              </p:cNvSpPr>
              <p:nvPr/>
            </p:nvSpPr>
            <p:spPr bwMode="auto">
              <a:xfrm>
                <a:off x="2895" y="192"/>
                <a:ext cx="71" cy="59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Rectangle 202"/>
              <p:cNvSpPr>
                <a:spLocks noChangeArrowheads="1"/>
              </p:cNvSpPr>
              <p:nvPr/>
            </p:nvSpPr>
            <p:spPr bwMode="auto">
              <a:xfrm>
                <a:off x="2895" y="277"/>
                <a:ext cx="71" cy="21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203"/>
              <p:cNvSpPr>
                <a:spLocks/>
              </p:cNvSpPr>
              <p:nvPr/>
            </p:nvSpPr>
            <p:spPr bwMode="auto">
              <a:xfrm>
                <a:off x="2174" y="192"/>
                <a:ext cx="303" cy="303"/>
              </a:xfrm>
              <a:custGeom>
                <a:avLst/>
                <a:gdLst>
                  <a:gd name="T0" fmla="*/ 303 w 303"/>
                  <a:gd name="T1" fmla="*/ 50 h 303"/>
                  <a:gd name="T2" fmla="*/ 253 w 303"/>
                  <a:gd name="T3" fmla="*/ 0 h 303"/>
                  <a:gd name="T4" fmla="*/ 151 w 303"/>
                  <a:gd name="T5" fmla="*/ 102 h 303"/>
                  <a:gd name="T6" fmla="*/ 50 w 303"/>
                  <a:gd name="T7" fmla="*/ 0 h 303"/>
                  <a:gd name="T8" fmla="*/ 0 w 303"/>
                  <a:gd name="T9" fmla="*/ 50 h 303"/>
                  <a:gd name="T10" fmla="*/ 102 w 303"/>
                  <a:gd name="T11" fmla="*/ 152 h 303"/>
                  <a:gd name="T12" fmla="*/ 0 w 303"/>
                  <a:gd name="T13" fmla="*/ 253 h 303"/>
                  <a:gd name="T14" fmla="*/ 50 w 303"/>
                  <a:gd name="T15" fmla="*/ 303 h 303"/>
                  <a:gd name="T16" fmla="*/ 151 w 303"/>
                  <a:gd name="T17" fmla="*/ 201 h 303"/>
                  <a:gd name="T18" fmla="*/ 253 w 303"/>
                  <a:gd name="T19" fmla="*/ 303 h 303"/>
                  <a:gd name="T20" fmla="*/ 303 w 303"/>
                  <a:gd name="T21" fmla="*/ 253 h 303"/>
                  <a:gd name="T22" fmla="*/ 201 w 303"/>
                  <a:gd name="T23" fmla="*/ 152 h 303"/>
                  <a:gd name="T24" fmla="*/ 303 w 303"/>
                  <a:gd name="T25" fmla="*/ 5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303">
                    <a:moveTo>
                      <a:pt x="303" y="50"/>
                    </a:moveTo>
                    <a:lnTo>
                      <a:pt x="253" y="0"/>
                    </a:lnTo>
                    <a:lnTo>
                      <a:pt x="151" y="102"/>
                    </a:lnTo>
                    <a:lnTo>
                      <a:pt x="50" y="0"/>
                    </a:lnTo>
                    <a:lnTo>
                      <a:pt x="0" y="50"/>
                    </a:lnTo>
                    <a:lnTo>
                      <a:pt x="102" y="152"/>
                    </a:lnTo>
                    <a:lnTo>
                      <a:pt x="0" y="253"/>
                    </a:lnTo>
                    <a:lnTo>
                      <a:pt x="50" y="303"/>
                    </a:lnTo>
                    <a:lnTo>
                      <a:pt x="151" y="201"/>
                    </a:lnTo>
                    <a:lnTo>
                      <a:pt x="253" y="303"/>
                    </a:lnTo>
                    <a:lnTo>
                      <a:pt x="303" y="253"/>
                    </a:lnTo>
                    <a:lnTo>
                      <a:pt x="201" y="152"/>
                    </a:lnTo>
                    <a:lnTo>
                      <a:pt x="303" y="5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204"/>
              <p:cNvSpPr>
                <a:spLocks/>
              </p:cNvSpPr>
              <p:nvPr/>
            </p:nvSpPr>
            <p:spPr bwMode="auto">
              <a:xfrm>
                <a:off x="1568" y="225"/>
                <a:ext cx="303" cy="237"/>
              </a:xfrm>
              <a:custGeom>
                <a:avLst/>
                <a:gdLst>
                  <a:gd name="T0" fmla="*/ 253 w 303"/>
                  <a:gd name="T1" fmla="*/ 0 h 237"/>
                  <a:gd name="T2" fmla="*/ 116 w 303"/>
                  <a:gd name="T3" fmla="*/ 138 h 237"/>
                  <a:gd name="T4" fmla="*/ 50 w 303"/>
                  <a:gd name="T5" fmla="*/ 71 h 237"/>
                  <a:gd name="T6" fmla="*/ 0 w 303"/>
                  <a:gd name="T7" fmla="*/ 121 h 237"/>
                  <a:gd name="T8" fmla="*/ 116 w 303"/>
                  <a:gd name="T9" fmla="*/ 237 h 237"/>
                  <a:gd name="T10" fmla="*/ 303 w 303"/>
                  <a:gd name="T11" fmla="*/ 50 h 237"/>
                  <a:gd name="T12" fmla="*/ 253 w 303"/>
                  <a:gd name="T1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237">
                    <a:moveTo>
                      <a:pt x="253" y="0"/>
                    </a:moveTo>
                    <a:lnTo>
                      <a:pt x="116" y="138"/>
                    </a:lnTo>
                    <a:lnTo>
                      <a:pt x="50" y="71"/>
                    </a:lnTo>
                    <a:lnTo>
                      <a:pt x="0" y="121"/>
                    </a:lnTo>
                    <a:lnTo>
                      <a:pt x="116" y="237"/>
                    </a:lnTo>
                    <a:lnTo>
                      <a:pt x="303" y="50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" name="Rectangle 206"/>
            <p:cNvSpPr>
              <a:spLocks noChangeArrowheads="1"/>
            </p:cNvSpPr>
            <p:nvPr/>
          </p:nvSpPr>
          <p:spPr bwMode="auto">
            <a:xfrm>
              <a:off x="963" y="308"/>
              <a:ext cx="303" cy="71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7"/>
            <p:cNvSpPr>
              <a:spLocks/>
            </p:cNvSpPr>
            <p:nvPr/>
          </p:nvSpPr>
          <p:spPr bwMode="auto">
            <a:xfrm>
              <a:off x="358" y="192"/>
              <a:ext cx="302" cy="303"/>
            </a:xfrm>
            <a:custGeom>
              <a:avLst/>
              <a:gdLst>
                <a:gd name="T0" fmla="*/ 302 w 302"/>
                <a:gd name="T1" fmla="*/ 116 h 303"/>
                <a:gd name="T2" fmla="*/ 186 w 302"/>
                <a:gd name="T3" fmla="*/ 116 h 303"/>
                <a:gd name="T4" fmla="*/ 186 w 302"/>
                <a:gd name="T5" fmla="*/ 0 h 303"/>
                <a:gd name="T6" fmla="*/ 115 w 302"/>
                <a:gd name="T7" fmla="*/ 0 h 303"/>
                <a:gd name="T8" fmla="*/ 115 w 302"/>
                <a:gd name="T9" fmla="*/ 116 h 303"/>
                <a:gd name="T10" fmla="*/ 0 w 302"/>
                <a:gd name="T11" fmla="*/ 116 h 303"/>
                <a:gd name="T12" fmla="*/ 0 w 302"/>
                <a:gd name="T13" fmla="*/ 187 h 303"/>
                <a:gd name="T14" fmla="*/ 115 w 302"/>
                <a:gd name="T15" fmla="*/ 187 h 303"/>
                <a:gd name="T16" fmla="*/ 115 w 302"/>
                <a:gd name="T17" fmla="*/ 303 h 303"/>
                <a:gd name="T18" fmla="*/ 186 w 302"/>
                <a:gd name="T19" fmla="*/ 303 h 303"/>
                <a:gd name="T20" fmla="*/ 186 w 302"/>
                <a:gd name="T21" fmla="*/ 187 h 303"/>
                <a:gd name="T22" fmla="*/ 302 w 302"/>
                <a:gd name="T23" fmla="*/ 187 h 303"/>
                <a:gd name="T24" fmla="*/ 302 w 302"/>
                <a:gd name="T25" fmla="*/ 11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2" h="303">
                  <a:moveTo>
                    <a:pt x="302" y="116"/>
                  </a:moveTo>
                  <a:lnTo>
                    <a:pt x="186" y="116"/>
                  </a:lnTo>
                  <a:lnTo>
                    <a:pt x="186" y="0"/>
                  </a:lnTo>
                  <a:lnTo>
                    <a:pt x="115" y="0"/>
                  </a:lnTo>
                  <a:lnTo>
                    <a:pt x="115" y="116"/>
                  </a:lnTo>
                  <a:lnTo>
                    <a:pt x="0" y="116"/>
                  </a:lnTo>
                  <a:lnTo>
                    <a:pt x="0" y="187"/>
                  </a:lnTo>
                  <a:lnTo>
                    <a:pt x="115" y="187"/>
                  </a:lnTo>
                  <a:lnTo>
                    <a:pt x="115" y="303"/>
                  </a:lnTo>
                  <a:lnTo>
                    <a:pt x="186" y="303"/>
                  </a:lnTo>
                  <a:lnTo>
                    <a:pt x="186" y="187"/>
                  </a:lnTo>
                  <a:lnTo>
                    <a:pt x="302" y="187"/>
                  </a:lnTo>
                  <a:lnTo>
                    <a:pt x="302" y="11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1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9061335E-CEEE-4F51-B7DC-F7715B17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8" r="1405" b="2179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pic>
        <p:nvPicPr>
          <p:cNvPr id="10" name="图片 9" descr="图片包含 天空, 户外, 建筑物, 城市&#10;&#10;描述已自动生成">
            <a:extLst>
              <a:ext uri="{FF2B5EF4-FFF2-40B4-BE49-F238E27FC236}">
                <a16:creationId xmlns:a16="http://schemas.microsoft.com/office/drawing/2014/main" id="{ACE1161E-7BC4-4C8D-B936-C3F03E530F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81" t="26858" r="57361" b="14919"/>
          <a:stretch>
            <a:fillRect/>
          </a:stretch>
        </p:blipFill>
        <p:spPr>
          <a:xfrm flipH="1">
            <a:off x="6919372" y="1043780"/>
            <a:ext cx="3753932" cy="4770440"/>
          </a:xfrm>
          <a:custGeom>
            <a:avLst/>
            <a:gdLst>
              <a:gd name="connsiteX0" fmla="*/ 3753932 w 3753932"/>
              <a:gd name="connsiteY0" fmla="*/ 0 h 4770440"/>
              <a:gd name="connsiteX1" fmla="*/ 0 w 3753932"/>
              <a:gd name="connsiteY1" fmla="*/ 0 h 4770440"/>
              <a:gd name="connsiteX2" fmla="*/ 0 w 3753932"/>
              <a:gd name="connsiteY2" fmla="*/ 1244428 h 4770440"/>
              <a:gd name="connsiteX3" fmla="*/ 1264274 w 3753932"/>
              <a:gd name="connsiteY3" fmla="*/ 1244428 h 4770440"/>
              <a:gd name="connsiteX4" fmla="*/ 1264274 w 3753932"/>
              <a:gd name="connsiteY4" fmla="*/ 4770440 h 4770440"/>
              <a:gd name="connsiteX5" fmla="*/ 2515063 w 3753932"/>
              <a:gd name="connsiteY5" fmla="*/ 4770440 h 4770440"/>
              <a:gd name="connsiteX6" fmla="*/ 2515063 w 3753932"/>
              <a:gd name="connsiteY6" fmla="*/ 1244428 h 4770440"/>
              <a:gd name="connsiteX7" fmla="*/ 3753932 w 3753932"/>
              <a:gd name="connsiteY7" fmla="*/ 1244428 h 477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3932" h="4770440">
                <a:moveTo>
                  <a:pt x="3753932" y="0"/>
                </a:moveTo>
                <a:lnTo>
                  <a:pt x="0" y="0"/>
                </a:lnTo>
                <a:lnTo>
                  <a:pt x="0" y="1244428"/>
                </a:lnTo>
                <a:lnTo>
                  <a:pt x="1264274" y="1244428"/>
                </a:lnTo>
                <a:lnTo>
                  <a:pt x="1264274" y="4770440"/>
                </a:lnTo>
                <a:lnTo>
                  <a:pt x="2515063" y="4770440"/>
                </a:lnTo>
                <a:lnTo>
                  <a:pt x="2515063" y="1244428"/>
                </a:lnTo>
                <a:lnTo>
                  <a:pt x="3753932" y="1244428"/>
                </a:lnTo>
                <a:close/>
              </a:path>
            </a:pathLst>
          </a:custGeom>
        </p:spPr>
      </p:pic>
      <p:sp>
        <p:nvSpPr>
          <p:cNvPr id="22" name="PA-文本框 21">
            <a:extLst>
              <a:ext uri="{FF2B5EF4-FFF2-40B4-BE49-F238E27FC236}">
                <a16:creationId xmlns:a16="http://schemas.microsoft.com/office/drawing/2014/main" id="{B3B006CD-8846-4596-8949-21123877718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919372" y="1043780"/>
            <a:ext cx="3753932" cy="4770440"/>
          </a:xfrm>
          <a:custGeom>
            <a:avLst/>
            <a:gdLst/>
            <a:ahLst/>
            <a:cxnLst/>
            <a:rect l="l" t="t" r="r" b="b"/>
            <a:pathLst>
              <a:path w="3753932" h="4770440">
                <a:moveTo>
                  <a:pt x="0" y="0"/>
                </a:moveTo>
                <a:lnTo>
                  <a:pt x="3753932" y="0"/>
                </a:lnTo>
                <a:lnTo>
                  <a:pt x="3753932" y="1244428"/>
                </a:lnTo>
                <a:lnTo>
                  <a:pt x="2489658" y="1244428"/>
                </a:lnTo>
                <a:lnTo>
                  <a:pt x="2489658" y="4770440"/>
                </a:lnTo>
                <a:lnTo>
                  <a:pt x="1238869" y="4770440"/>
                </a:lnTo>
                <a:lnTo>
                  <a:pt x="1238869" y="1244428"/>
                </a:lnTo>
                <a:lnTo>
                  <a:pt x="0" y="12444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0000" dirty="0">
              <a:latin typeface="+mj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51ED59-F14A-4A7E-82B6-8FE8327E2FE0}"/>
              </a:ext>
            </a:extLst>
          </p:cNvPr>
          <p:cNvSpPr txBox="1"/>
          <p:nvPr/>
        </p:nvSpPr>
        <p:spPr>
          <a:xfrm>
            <a:off x="715932" y="1617936"/>
            <a:ext cx="54006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300" dirty="0">
                <a:solidFill>
                  <a:schemeClr val="bg1"/>
                </a:solidFill>
                <a:latin typeface="+mj-lt"/>
                <a:ea typeface="+mj-ea"/>
              </a:rPr>
              <a:t>Part 1</a:t>
            </a:r>
          </a:p>
          <a:p>
            <a:r>
              <a:rPr lang="en-US" altLang="zh-CN" sz="8000" spc="300" dirty="0" err="1">
                <a:solidFill>
                  <a:schemeClr val="bg1"/>
                </a:solidFill>
                <a:latin typeface="+mj-lt"/>
                <a:ea typeface="+mj-ea"/>
              </a:rPr>
              <a:t>tongji</a:t>
            </a:r>
            <a:endParaRPr lang="zh-CN" altLang="en-US" sz="88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6" name="文本占位符 10">
            <a:extLst>
              <a:ext uri="{FF2B5EF4-FFF2-40B4-BE49-F238E27FC236}">
                <a16:creationId xmlns:a16="http://schemas.microsoft.com/office/drawing/2014/main" id="{4DE8F783-BE97-4A80-A81A-68F872A051F8}"/>
              </a:ext>
            </a:extLst>
          </p:cNvPr>
          <p:cNvSpPr txBox="1">
            <a:spLocks/>
          </p:cNvSpPr>
          <p:nvPr/>
        </p:nvSpPr>
        <p:spPr>
          <a:xfrm>
            <a:off x="715932" y="4434193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</p:spTree>
    <p:extLst>
      <p:ext uri="{BB962C8B-B14F-4D97-AF65-F5344CB8AC3E}">
        <p14:creationId xmlns:p14="http://schemas.microsoft.com/office/powerpoint/2010/main" val="2829103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68325" y="303213"/>
            <a:ext cx="11052175" cy="6251575"/>
            <a:chOff x="358" y="191"/>
            <a:chExt cx="6962" cy="393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029" y="3826"/>
              <a:ext cx="279" cy="102"/>
            </a:xfrm>
            <a:custGeom>
              <a:avLst/>
              <a:gdLst>
                <a:gd name="T0" fmla="*/ 279 w 279"/>
                <a:gd name="T1" fmla="*/ 90 h 102"/>
                <a:gd name="T2" fmla="*/ 140 w 279"/>
                <a:gd name="T3" fmla="*/ 0 h 102"/>
                <a:gd name="T4" fmla="*/ 0 w 279"/>
                <a:gd name="T5" fmla="*/ 90 h 102"/>
                <a:gd name="T6" fmla="*/ 0 w 279"/>
                <a:gd name="T7" fmla="*/ 102 h 102"/>
                <a:gd name="T8" fmla="*/ 279 w 279"/>
                <a:gd name="T9" fmla="*/ 102 h 102"/>
                <a:gd name="T10" fmla="*/ 279 w 279"/>
                <a:gd name="T11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2">
                  <a:moveTo>
                    <a:pt x="279" y="90"/>
                  </a:moveTo>
                  <a:lnTo>
                    <a:pt x="140" y="0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279" y="102"/>
                  </a:lnTo>
                  <a:lnTo>
                    <a:pt x="279" y="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7017" y="4096"/>
              <a:ext cx="303" cy="3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7039" y="4046"/>
              <a:ext cx="260" cy="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7062" y="3942"/>
              <a:ext cx="48" cy="9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7228" y="3942"/>
              <a:ext cx="47" cy="9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7145" y="3942"/>
              <a:ext cx="47" cy="9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6412" y="3838"/>
              <a:ext cx="303" cy="279"/>
            </a:xfrm>
            <a:custGeom>
              <a:avLst/>
              <a:gdLst>
                <a:gd name="T0" fmla="*/ 128 w 128"/>
                <a:gd name="T1" fmla="*/ 29 h 118"/>
                <a:gd name="T2" fmla="*/ 118 w 128"/>
                <a:gd name="T3" fmla="*/ 20 h 118"/>
                <a:gd name="T4" fmla="*/ 14 w 128"/>
                <a:gd name="T5" fmla="*/ 20 h 118"/>
                <a:gd name="T6" fmla="*/ 14 w 128"/>
                <a:gd name="T7" fmla="*/ 20 h 118"/>
                <a:gd name="T8" fmla="*/ 10 w 128"/>
                <a:gd name="T9" fmla="*/ 15 h 118"/>
                <a:gd name="T10" fmla="*/ 14 w 128"/>
                <a:gd name="T11" fmla="*/ 10 h 118"/>
                <a:gd name="T12" fmla="*/ 14 w 128"/>
                <a:gd name="T13" fmla="*/ 10 h 118"/>
                <a:gd name="T14" fmla="*/ 118 w 128"/>
                <a:gd name="T15" fmla="*/ 10 h 118"/>
                <a:gd name="T16" fmla="*/ 128 w 128"/>
                <a:gd name="T17" fmla="*/ 20 h 118"/>
                <a:gd name="T18" fmla="*/ 128 w 128"/>
                <a:gd name="T19" fmla="*/ 10 h 118"/>
                <a:gd name="T20" fmla="*/ 118 w 128"/>
                <a:gd name="T21" fmla="*/ 0 h 118"/>
                <a:gd name="T22" fmla="*/ 15 w 128"/>
                <a:gd name="T23" fmla="*/ 0 h 118"/>
                <a:gd name="T24" fmla="*/ 0 w 128"/>
                <a:gd name="T25" fmla="*/ 15 h 118"/>
                <a:gd name="T26" fmla="*/ 0 w 128"/>
                <a:gd name="T27" fmla="*/ 118 h 118"/>
                <a:gd name="T28" fmla="*/ 118 w 128"/>
                <a:gd name="T29" fmla="*/ 118 h 118"/>
                <a:gd name="T30" fmla="*/ 128 w 128"/>
                <a:gd name="T31" fmla="*/ 108 h 118"/>
                <a:gd name="T32" fmla="*/ 128 w 128"/>
                <a:gd name="T33" fmla="*/ 29 h 118"/>
                <a:gd name="T34" fmla="*/ 128 w 128"/>
                <a:gd name="T35" fmla="*/ 49 h 118"/>
                <a:gd name="T36" fmla="*/ 128 w 128"/>
                <a:gd name="T37" fmla="*/ 54 h 118"/>
                <a:gd name="T38" fmla="*/ 69 w 128"/>
                <a:gd name="T39" fmla="*/ 54 h 118"/>
                <a:gd name="T40" fmla="*/ 69 w 128"/>
                <a:gd name="T41" fmla="*/ 84 h 118"/>
                <a:gd name="T42" fmla="*/ 128 w 128"/>
                <a:gd name="T43" fmla="*/ 84 h 118"/>
                <a:gd name="T44" fmla="*/ 128 w 128"/>
                <a:gd name="T45" fmla="*/ 89 h 118"/>
                <a:gd name="T46" fmla="*/ 128 w 128"/>
                <a:gd name="T47" fmla="*/ 93 h 118"/>
                <a:gd name="T48" fmla="*/ 59 w 128"/>
                <a:gd name="T49" fmla="*/ 93 h 118"/>
                <a:gd name="T50" fmla="*/ 59 w 128"/>
                <a:gd name="T51" fmla="*/ 44 h 118"/>
                <a:gd name="T52" fmla="*/ 128 w 128"/>
                <a:gd name="T53" fmla="*/ 44 h 118"/>
                <a:gd name="T54" fmla="*/ 128 w 128"/>
                <a:gd name="T55" fmla="*/ 49 h 118"/>
                <a:gd name="T56" fmla="*/ 91 w 128"/>
                <a:gd name="T57" fmla="*/ 69 h 118"/>
                <a:gd name="T58" fmla="*/ 83 w 128"/>
                <a:gd name="T59" fmla="*/ 76 h 118"/>
                <a:gd name="T60" fmla="*/ 76 w 128"/>
                <a:gd name="T61" fmla="*/ 69 h 118"/>
                <a:gd name="T62" fmla="*/ 83 w 128"/>
                <a:gd name="T63" fmla="*/ 62 h 118"/>
                <a:gd name="T64" fmla="*/ 91 w 128"/>
                <a:gd name="T65" fmla="*/ 6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18">
                  <a:moveTo>
                    <a:pt x="128" y="29"/>
                  </a:moveTo>
                  <a:cubicBezTo>
                    <a:pt x="128" y="24"/>
                    <a:pt x="123" y="20"/>
                    <a:pt x="118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0"/>
                    <a:pt x="10" y="17"/>
                    <a:pt x="10" y="15"/>
                  </a:cubicBezTo>
                  <a:cubicBezTo>
                    <a:pt x="10" y="12"/>
                    <a:pt x="12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18" y="10"/>
                    <a:pt x="118" y="10"/>
                  </a:cubicBezTo>
                  <a:cubicBezTo>
                    <a:pt x="124" y="10"/>
                    <a:pt x="128" y="14"/>
                    <a:pt x="128" y="2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5"/>
                    <a:pt x="124" y="0"/>
                    <a:pt x="11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7"/>
                    <a:pt x="0" y="118"/>
                    <a:pt x="0" y="118"/>
                  </a:cubicBezTo>
                  <a:cubicBezTo>
                    <a:pt x="118" y="118"/>
                    <a:pt x="118" y="118"/>
                    <a:pt x="118" y="118"/>
                  </a:cubicBezTo>
                  <a:cubicBezTo>
                    <a:pt x="124" y="118"/>
                    <a:pt x="128" y="113"/>
                    <a:pt x="128" y="108"/>
                  </a:cubicBezTo>
                  <a:lnTo>
                    <a:pt x="128" y="29"/>
                  </a:lnTo>
                  <a:close/>
                  <a:moveTo>
                    <a:pt x="128" y="49"/>
                  </a:moveTo>
                  <a:cubicBezTo>
                    <a:pt x="128" y="54"/>
                    <a:pt x="128" y="54"/>
                    <a:pt x="12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49"/>
                  </a:lnTo>
                  <a:close/>
                  <a:moveTo>
                    <a:pt x="91" y="69"/>
                  </a:moveTo>
                  <a:cubicBezTo>
                    <a:pt x="91" y="73"/>
                    <a:pt x="87" y="76"/>
                    <a:pt x="83" y="76"/>
                  </a:cubicBezTo>
                  <a:cubicBezTo>
                    <a:pt x="79" y="76"/>
                    <a:pt x="76" y="73"/>
                    <a:pt x="76" y="69"/>
                  </a:cubicBezTo>
                  <a:cubicBezTo>
                    <a:pt x="76" y="65"/>
                    <a:pt x="79" y="62"/>
                    <a:pt x="83" y="62"/>
                  </a:cubicBezTo>
                  <a:cubicBezTo>
                    <a:pt x="87" y="62"/>
                    <a:pt x="91" y="65"/>
                    <a:pt x="91" y="6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806" y="3874"/>
              <a:ext cx="303" cy="208"/>
            </a:xfrm>
            <a:custGeom>
              <a:avLst/>
              <a:gdLst>
                <a:gd name="T0" fmla="*/ 118 w 128"/>
                <a:gd name="T1" fmla="*/ 0 h 88"/>
                <a:gd name="T2" fmla="*/ 10 w 128"/>
                <a:gd name="T3" fmla="*/ 0 h 88"/>
                <a:gd name="T4" fmla="*/ 0 w 128"/>
                <a:gd name="T5" fmla="*/ 10 h 88"/>
                <a:gd name="T6" fmla="*/ 0 w 128"/>
                <a:gd name="T7" fmla="*/ 78 h 88"/>
                <a:gd name="T8" fmla="*/ 10 w 128"/>
                <a:gd name="T9" fmla="*/ 88 h 88"/>
                <a:gd name="T10" fmla="*/ 118 w 128"/>
                <a:gd name="T11" fmla="*/ 88 h 88"/>
                <a:gd name="T12" fmla="*/ 128 w 128"/>
                <a:gd name="T13" fmla="*/ 78 h 88"/>
                <a:gd name="T14" fmla="*/ 128 w 128"/>
                <a:gd name="T15" fmla="*/ 10 h 88"/>
                <a:gd name="T16" fmla="*/ 118 w 128"/>
                <a:gd name="T17" fmla="*/ 0 h 88"/>
                <a:gd name="T18" fmla="*/ 118 w 128"/>
                <a:gd name="T19" fmla="*/ 10 h 88"/>
                <a:gd name="T20" fmla="*/ 118 w 128"/>
                <a:gd name="T21" fmla="*/ 19 h 88"/>
                <a:gd name="T22" fmla="*/ 10 w 128"/>
                <a:gd name="T23" fmla="*/ 19 h 88"/>
                <a:gd name="T24" fmla="*/ 10 w 128"/>
                <a:gd name="T25" fmla="*/ 10 h 88"/>
                <a:gd name="T26" fmla="*/ 118 w 128"/>
                <a:gd name="T27" fmla="*/ 10 h 88"/>
                <a:gd name="T28" fmla="*/ 10 w 128"/>
                <a:gd name="T29" fmla="*/ 78 h 88"/>
                <a:gd name="T30" fmla="*/ 10 w 128"/>
                <a:gd name="T31" fmla="*/ 39 h 88"/>
                <a:gd name="T32" fmla="*/ 118 w 128"/>
                <a:gd name="T33" fmla="*/ 39 h 88"/>
                <a:gd name="T34" fmla="*/ 118 w 128"/>
                <a:gd name="T35" fmla="*/ 78 h 88"/>
                <a:gd name="T36" fmla="*/ 10 w 128"/>
                <a:gd name="T37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88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4"/>
                    <a:pt x="4" y="88"/>
                    <a:pt x="10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4" y="88"/>
                    <a:pt x="128" y="84"/>
                    <a:pt x="128" y="78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8" y="1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18" y="10"/>
                  </a:lnTo>
                  <a:close/>
                  <a:moveTo>
                    <a:pt x="10" y="78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78"/>
                    <a:pt x="118" y="78"/>
                    <a:pt x="118" y="78"/>
                  </a:cubicBezTo>
                  <a:lnTo>
                    <a:pt x="10" y="7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5201" y="3897"/>
              <a:ext cx="303" cy="161"/>
            </a:xfrm>
            <a:custGeom>
              <a:avLst/>
              <a:gdLst>
                <a:gd name="T0" fmla="*/ 0 w 128"/>
                <a:gd name="T1" fmla="*/ 0 h 68"/>
                <a:gd name="T2" fmla="*/ 0 w 128"/>
                <a:gd name="T3" fmla="*/ 68 h 68"/>
                <a:gd name="T4" fmla="*/ 128 w 128"/>
                <a:gd name="T5" fmla="*/ 68 h 68"/>
                <a:gd name="T6" fmla="*/ 128 w 128"/>
                <a:gd name="T7" fmla="*/ 0 h 68"/>
                <a:gd name="T8" fmla="*/ 0 w 128"/>
                <a:gd name="T9" fmla="*/ 0 h 68"/>
                <a:gd name="T10" fmla="*/ 64 w 128"/>
                <a:gd name="T11" fmla="*/ 59 h 68"/>
                <a:gd name="T12" fmla="*/ 39 w 128"/>
                <a:gd name="T13" fmla="*/ 34 h 68"/>
                <a:gd name="T14" fmla="*/ 64 w 128"/>
                <a:gd name="T15" fmla="*/ 9 h 68"/>
                <a:gd name="T16" fmla="*/ 89 w 128"/>
                <a:gd name="T17" fmla="*/ 34 h 68"/>
                <a:gd name="T18" fmla="*/ 64 w 128"/>
                <a:gd name="T19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0" y="0"/>
                  </a:lnTo>
                  <a:close/>
                  <a:moveTo>
                    <a:pt x="64" y="59"/>
                  </a:moveTo>
                  <a:cubicBezTo>
                    <a:pt x="50" y="59"/>
                    <a:pt x="39" y="48"/>
                    <a:pt x="39" y="34"/>
                  </a:cubicBezTo>
                  <a:cubicBezTo>
                    <a:pt x="39" y="20"/>
                    <a:pt x="50" y="9"/>
                    <a:pt x="64" y="9"/>
                  </a:cubicBezTo>
                  <a:cubicBezTo>
                    <a:pt x="78" y="9"/>
                    <a:pt x="89" y="20"/>
                    <a:pt x="89" y="34"/>
                  </a:cubicBezTo>
                  <a:cubicBezTo>
                    <a:pt x="89" y="48"/>
                    <a:pt x="78" y="59"/>
                    <a:pt x="64" y="5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329" y="3935"/>
              <a:ext cx="47" cy="85"/>
            </a:xfrm>
            <a:custGeom>
              <a:avLst/>
              <a:gdLst>
                <a:gd name="T0" fmla="*/ 15 w 20"/>
                <a:gd name="T1" fmla="*/ 16 h 36"/>
                <a:gd name="T2" fmla="*/ 12 w 20"/>
                <a:gd name="T3" fmla="*/ 15 h 36"/>
                <a:gd name="T4" fmla="*/ 8 w 20"/>
                <a:gd name="T5" fmla="*/ 13 h 36"/>
                <a:gd name="T6" fmla="*/ 8 w 20"/>
                <a:gd name="T7" fmla="*/ 11 h 36"/>
                <a:gd name="T8" fmla="*/ 8 w 20"/>
                <a:gd name="T9" fmla="*/ 10 h 36"/>
                <a:gd name="T10" fmla="*/ 11 w 20"/>
                <a:gd name="T11" fmla="*/ 9 h 36"/>
                <a:gd name="T12" fmla="*/ 16 w 20"/>
                <a:gd name="T13" fmla="*/ 10 h 36"/>
                <a:gd name="T14" fmla="*/ 19 w 20"/>
                <a:gd name="T15" fmla="*/ 6 h 36"/>
                <a:gd name="T16" fmla="*/ 19 w 20"/>
                <a:gd name="T17" fmla="*/ 6 h 36"/>
                <a:gd name="T18" fmla="*/ 18 w 20"/>
                <a:gd name="T19" fmla="*/ 5 h 36"/>
                <a:gd name="T20" fmla="*/ 13 w 20"/>
                <a:gd name="T21" fmla="*/ 4 h 36"/>
                <a:gd name="T22" fmla="*/ 13 w 20"/>
                <a:gd name="T23" fmla="*/ 0 h 36"/>
                <a:gd name="T24" fmla="*/ 7 w 20"/>
                <a:gd name="T25" fmla="*/ 0 h 36"/>
                <a:gd name="T26" fmla="*/ 7 w 20"/>
                <a:gd name="T27" fmla="*/ 4 h 36"/>
                <a:gd name="T28" fmla="*/ 3 w 20"/>
                <a:gd name="T29" fmla="*/ 7 h 36"/>
                <a:gd name="T30" fmla="*/ 1 w 20"/>
                <a:gd name="T31" fmla="*/ 12 h 36"/>
                <a:gd name="T32" fmla="*/ 1 w 20"/>
                <a:gd name="T33" fmla="*/ 15 h 36"/>
                <a:gd name="T34" fmla="*/ 3 w 20"/>
                <a:gd name="T35" fmla="*/ 17 h 36"/>
                <a:gd name="T36" fmla="*/ 9 w 20"/>
                <a:gd name="T37" fmla="*/ 20 h 36"/>
                <a:gd name="T38" fmla="*/ 9 w 20"/>
                <a:gd name="T39" fmla="*/ 20 h 36"/>
                <a:gd name="T40" fmla="*/ 9 w 20"/>
                <a:gd name="T41" fmla="*/ 20 h 36"/>
                <a:gd name="T42" fmla="*/ 13 w 20"/>
                <a:gd name="T43" fmla="*/ 24 h 36"/>
                <a:gd name="T44" fmla="*/ 12 w 20"/>
                <a:gd name="T45" fmla="*/ 26 h 36"/>
                <a:gd name="T46" fmla="*/ 9 w 20"/>
                <a:gd name="T47" fmla="*/ 27 h 36"/>
                <a:gd name="T48" fmla="*/ 3 w 20"/>
                <a:gd name="T49" fmla="*/ 25 h 36"/>
                <a:gd name="T50" fmla="*/ 0 w 20"/>
                <a:gd name="T51" fmla="*/ 30 h 36"/>
                <a:gd name="T52" fmla="*/ 1 w 20"/>
                <a:gd name="T53" fmla="*/ 30 h 36"/>
                <a:gd name="T54" fmla="*/ 7 w 20"/>
                <a:gd name="T55" fmla="*/ 32 h 36"/>
                <a:gd name="T56" fmla="*/ 7 w 20"/>
                <a:gd name="T57" fmla="*/ 36 h 36"/>
                <a:gd name="T58" fmla="*/ 13 w 20"/>
                <a:gd name="T59" fmla="*/ 36 h 36"/>
                <a:gd name="T60" fmla="*/ 13 w 20"/>
                <a:gd name="T61" fmla="*/ 32 h 36"/>
                <a:gd name="T62" fmla="*/ 18 w 20"/>
                <a:gd name="T63" fmla="*/ 29 h 36"/>
                <a:gd name="T64" fmla="*/ 19 w 20"/>
                <a:gd name="T65" fmla="*/ 27 h 36"/>
                <a:gd name="T66" fmla="*/ 20 w 20"/>
                <a:gd name="T67" fmla="*/ 24 h 36"/>
                <a:gd name="T68" fmla="*/ 18 w 20"/>
                <a:gd name="T69" fmla="*/ 18 h 36"/>
                <a:gd name="T70" fmla="*/ 15 w 20"/>
                <a:gd name="T71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" h="36">
                  <a:moveTo>
                    <a:pt x="15" y="16"/>
                  </a:moveTo>
                  <a:cubicBezTo>
                    <a:pt x="15" y="16"/>
                    <a:pt x="14" y="15"/>
                    <a:pt x="12" y="15"/>
                  </a:cubicBezTo>
                  <a:cubicBezTo>
                    <a:pt x="10" y="14"/>
                    <a:pt x="9" y="14"/>
                    <a:pt x="8" y="13"/>
                  </a:cubicBezTo>
                  <a:cubicBezTo>
                    <a:pt x="8" y="13"/>
                    <a:pt x="8" y="12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9" y="9"/>
                    <a:pt x="10" y="9"/>
                    <a:pt x="11" y="9"/>
                  </a:cubicBezTo>
                  <a:cubicBezTo>
                    <a:pt x="13" y="9"/>
                    <a:pt x="15" y="10"/>
                    <a:pt x="16" y="1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6"/>
                    <a:pt x="3" y="7"/>
                  </a:cubicBezTo>
                  <a:cubicBezTo>
                    <a:pt x="2" y="8"/>
                    <a:pt x="1" y="10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6"/>
                    <a:pt x="2" y="17"/>
                    <a:pt x="3" y="17"/>
                  </a:cubicBezTo>
                  <a:cubicBezTo>
                    <a:pt x="4" y="19"/>
                    <a:pt x="6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3"/>
                    <a:pt x="13" y="24"/>
                  </a:cubicBezTo>
                  <a:cubicBezTo>
                    <a:pt x="13" y="25"/>
                    <a:pt x="13" y="25"/>
                    <a:pt x="12" y="26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6" y="27"/>
                    <a:pt x="4" y="26"/>
                    <a:pt x="3" y="2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1"/>
                    <a:pt x="5" y="32"/>
                    <a:pt x="7" y="32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1"/>
                    <a:pt x="16" y="30"/>
                    <a:pt x="18" y="29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6"/>
                    <a:pt x="20" y="25"/>
                    <a:pt x="20" y="24"/>
                  </a:cubicBezTo>
                  <a:cubicBezTo>
                    <a:pt x="20" y="22"/>
                    <a:pt x="19" y="20"/>
                    <a:pt x="18" y="18"/>
                  </a:cubicBezTo>
                  <a:cubicBezTo>
                    <a:pt x="17" y="18"/>
                    <a:pt x="16" y="17"/>
                    <a:pt x="15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4619" y="3826"/>
              <a:ext cx="256" cy="303"/>
            </a:xfrm>
            <a:custGeom>
              <a:avLst/>
              <a:gdLst>
                <a:gd name="T0" fmla="*/ 103 w 108"/>
                <a:gd name="T1" fmla="*/ 101 h 128"/>
                <a:gd name="T2" fmla="*/ 80 w 108"/>
                <a:gd name="T3" fmla="*/ 108 h 128"/>
                <a:gd name="T4" fmla="*/ 49 w 108"/>
                <a:gd name="T5" fmla="*/ 83 h 128"/>
                <a:gd name="T6" fmla="*/ 81 w 108"/>
                <a:gd name="T7" fmla="*/ 83 h 128"/>
                <a:gd name="T8" fmla="*/ 85 w 108"/>
                <a:gd name="T9" fmla="*/ 69 h 128"/>
                <a:gd name="T10" fmla="*/ 46 w 108"/>
                <a:gd name="T11" fmla="*/ 69 h 128"/>
                <a:gd name="T12" fmla="*/ 46 w 108"/>
                <a:gd name="T13" fmla="*/ 64 h 128"/>
                <a:gd name="T14" fmla="*/ 46 w 108"/>
                <a:gd name="T15" fmla="*/ 59 h 128"/>
                <a:gd name="T16" fmla="*/ 88 w 108"/>
                <a:gd name="T17" fmla="*/ 59 h 128"/>
                <a:gd name="T18" fmla="*/ 92 w 108"/>
                <a:gd name="T19" fmla="*/ 44 h 128"/>
                <a:gd name="T20" fmla="*/ 49 w 108"/>
                <a:gd name="T21" fmla="*/ 44 h 128"/>
                <a:gd name="T22" fmla="*/ 80 w 108"/>
                <a:gd name="T23" fmla="*/ 19 h 128"/>
                <a:gd name="T24" fmla="*/ 97 w 108"/>
                <a:gd name="T25" fmla="*/ 24 h 128"/>
                <a:gd name="T26" fmla="*/ 103 w 108"/>
                <a:gd name="T27" fmla="*/ 5 h 128"/>
                <a:gd name="T28" fmla="*/ 75 w 108"/>
                <a:gd name="T29" fmla="*/ 0 h 128"/>
                <a:gd name="T30" fmla="*/ 23 w 108"/>
                <a:gd name="T31" fmla="*/ 44 h 128"/>
                <a:gd name="T32" fmla="*/ 11 w 108"/>
                <a:gd name="T33" fmla="*/ 44 h 128"/>
                <a:gd name="T34" fmla="*/ 6 w 108"/>
                <a:gd name="T35" fmla="*/ 59 h 128"/>
                <a:gd name="T36" fmla="*/ 21 w 108"/>
                <a:gd name="T37" fmla="*/ 59 h 128"/>
                <a:gd name="T38" fmla="*/ 21 w 108"/>
                <a:gd name="T39" fmla="*/ 64 h 128"/>
                <a:gd name="T40" fmla="*/ 21 w 108"/>
                <a:gd name="T41" fmla="*/ 69 h 128"/>
                <a:gd name="T42" fmla="*/ 4 w 108"/>
                <a:gd name="T43" fmla="*/ 69 h 128"/>
                <a:gd name="T44" fmla="*/ 0 w 108"/>
                <a:gd name="T45" fmla="*/ 83 h 128"/>
                <a:gd name="T46" fmla="*/ 23 w 108"/>
                <a:gd name="T47" fmla="*/ 83 h 128"/>
                <a:gd name="T48" fmla="*/ 73 w 108"/>
                <a:gd name="T49" fmla="*/ 128 h 128"/>
                <a:gd name="T50" fmla="*/ 108 w 108"/>
                <a:gd name="T51" fmla="*/ 120 h 128"/>
                <a:gd name="T52" fmla="*/ 103 w 108"/>
                <a:gd name="T5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" h="128">
                  <a:moveTo>
                    <a:pt x="103" y="101"/>
                  </a:moveTo>
                  <a:cubicBezTo>
                    <a:pt x="103" y="101"/>
                    <a:pt x="90" y="108"/>
                    <a:pt x="80" y="108"/>
                  </a:cubicBezTo>
                  <a:cubicBezTo>
                    <a:pt x="64" y="108"/>
                    <a:pt x="53" y="98"/>
                    <a:pt x="49" y="83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67"/>
                    <a:pt x="46" y="66"/>
                    <a:pt x="46" y="64"/>
                  </a:cubicBezTo>
                  <a:cubicBezTo>
                    <a:pt x="46" y="62"/>
                    <a:pt x="46" y="61"/>
                    <a:pt x="4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3" y="30"/>
                    <a:pt x="64" y="19"/>
                    <a:pt x="80" y="19"/>
                  </a:cubicBezTo>
                  <a:cubicBezTo>
                    <a:pt x="86" y="19"/>
                    <a:pt x="92" y="21"/>
                    <a:pt x="97" y="24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96" y="2"/>
                    <a:pt x="83" y="0"/>
                    <a:pt x="75" y="0"/>
                  </a:cubicBezTo>
                  <a:cubicBezTo>
                    <a:pt x="49" y="0"/>
                    <a:pt x="29" y="19"/>
                    <a:pt x="23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2"/>
                    <a:pt x="21" y="64"/>
                  </a:cubicBezTo>
                  <a:cubicBezTo>
                    <a:pt x="21" y="66"/>
                    <a:pt x="21" y="67"/>
                    <a:pt x="21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9" y="109"/>
                    <a:pt x="47" y="127"/>
                    <a:pt x="73" y="128"/>
                  </a:cubicBezTo>
                  <a:cubicBezTo>
                    <a:pt x="83" y="128"/>
                    <a:pt x="100" y="125"/>
                    <a:pt x="108" y="120"/>
                  </a:cubicBezTo>
                  <a:lnTo>
                    <a:pt x="103" y="10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059" y="3826"/>
              <a:ext cx="165" cy="303"/>
            </a:xfrm>
            <a:custGeom>
              <a:avLst/>
              <a:gdLst>
                <a:gd name="T0" fmla="*/ 63 w 70"/>
                <a:gd name="T1" fmla="*/ 65 h 128"/>
                <a:gd name="T2" fmla="*/ 55 w 70"/>
                <a:gd name="T3" fmla="*/ 58 h 128"/>
                <a:gd name="T4" fmla="*/ 43 w 70"/>
                <a:gd name="T5" fmla="*/ 53 h 128"/>
                <a:gd name="T6" fmla="*/ 30 w 70"/>
                <a:gd name="T7" fmla="*/ 46 h 128"/>
                <a:gd name="T8" fmla="*/ 26 w 70"/>
                <a:gd name="T9" fmla="*/ 40 h 128"/>
                <a:gd name="T10" fmla="*/ 29 w 70"/>
                <a:gd name="T11" fmla="*/ 35 h 128"/>
                <a:gd name="T12" fmla="*/ 38 w 70"/>
                <a:gd name="T13" fmla="*/ 32 h 128"/>
                <a:gd name="T14" fmla="*/ 57 w 70"/>
                <a:gd name="T15" fmla="*/ 36 h 128"/>
                <a:gd name="T16" fmla="*/ 67 w 70"/>
                <a:gd name="T17" fmla="*/ 19 h 128"/>
                <a:gd name="T18" fmla="*/ 67 w 70"/>
                <a:gd name="T19" fmla="*/ 19 h 128"/>
                <a:gd name="T20" fmla="*/ 65 w 70"/>
                <a:gd name="T21" fmla="*/ 18 h 128"/>
                <a:gd name="T22" fmla="*/ 45 w 70"/>
                <a:gd name="T23" fmla="*/ 12 h 128"/>
                <a:gd name="T24" fmla="*/ 45 w 70"/>
                <a:gd name="T25" fmla="*/ 0 h 128"/>
                <a:gd name="T26" fmla="*/ 25 w 70"/>
                <a:gd name="T27" fmla="*/ 0 h 128"/>
                <a:gd name="T28" fmla="*/ 25 w 70"/>
                <a:gd name="T29" fmla="*/ 14 h 128"/>
                <a:gd name="T30" fmla="*/ 9 w 70"/>
                <a:gd name="T31" fmla="*/ 23 h 128"/>
                <a:gd name="T32" fmla="*/ 2 w 70"/>
                <a:gd name="T33" fmla="*/ 42 h 128"/>
                <a:gd name="T34" fmla="*/ 4 w 70"/>
                <a:gd name="T35" fmla="*/ 53 h 128"/>
                <a:gd name="T36" fmla="*/ 10 w 70"/>
                <a:gd name="T37" fmla="*/ 62 h 128"/>
                <a:gd name="T38" fmla="*/ 30 w 70"/>
                <a:gd name="T39" fmla="*/ 73 h 128"/>
                <a:gd name="T40" fmla="*/ 30 w 70"/>
                <a:gd name="T41" fmla="*/ 73 h 128"/>
                <a:gd name="T42" fmla="*/ 30 w 70"/>
                <a:gd name="T43" fmla="*/ 73 h 128"/>
                <a:gd name="T44" fmla="*/ 45 w 70"/>
                <a:gd name="T45" fmla="*/ 86 h 128"/>
                <a:gd name="T46" fmla="*/ 42 w 70"/>
                <a:gd name="T47" fmla="*/ 93 h 128"/>
                <a:gd name="T48" fmla="*/ 32 w 70"/>
                <a:gd name="T49" fmla="*/ 96 h 128"/>
                <a:gd name="T50" fmla="*/ 10 w 70"/>
                <a:gd name="T51" fmla="*/ 90 h 128"/>
                <a:gd name="T52" fmla="*/ 0 w 70"/>
                <a:gd name="T53" fmla="*/ 108 h 128"/>
                <a:gd name="T54" fmla="*/ 2 w 70"/>
                <a:gd name="T55" fmla="*/ 109 h 128"/>
                <a:gd name="T56" fmla="*/ 25 w 70"/>
                <a:gd name="T57" fmla="*/ 116 h 128"/>
                <a:gd name="T58" fmla="*/ 25 w 70"/>
                <a:gd name="T59" fmla="*/ 128 h 128"/>
                <a:gd name="T60" fmla="*/ 45 w 70"/>
                <a:gd name="T61" fmla="*/ 128 h 128"/>
                <a:gd name="T62" fmla="*/ 45 w 70"/>
                <a:gd name="T63" fmla="*/ 114 h 128"/>
                <a:gd name="T64" fmla="*/ 63 w 70"/>
                <a:gd name="T65" fmla="*/ 104 h 128"/>
                <a:gd name="T66" fmla="*/ 68 w 70"/>
                <a:gd name="T67" fmla="*/ 95 h 128"/>
                <a:gd name="T68" fmla="*/ 70 w 70"/>
                <a:gd name="T69" fmla="*/ 85 h 128"/>
                <a:gd name="T70" fmla="*/ 63 w 70"/>
                <a:gd name="T71" fmla="*/ 6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128">
                  <a:moveTo>
                    <a:pt x="63" y="65"/>
                  </a:moveTo>
                  <a:cubicBezTo>
                    <a:pt x="61" y="63"/>
                    <a:pt x="58" y="60"/>
                    <a:pt x="55" y="58"/>
                  </a:cubicBezTo>
                  <a:cubicBezTo>
                    <a:pt x="52" y="56"/>
                    <a:pt x="48" y="55"/>
                    <a:pt x="43" y="53"/>
                  </a:cubicBezTo>
                  <a:cubicBezTo>
                    <a:pt x="36" y="50"/>
                    <a:pt x="32" y="48"/>
                    <a:pt x="30" y="46"/>
                  </a:cubicBezTo>
                  <a:cubicBezTo>
                    <a:pt x="27" y="44"/>
                    <a:pt x="26" y="42"/>
                    <a:pt x="26" y="40"/>
                  </a:cubicBezTo>
                  <a:cubicBezTo>
                    <a:pt x="26" y="39"/>
                    <a:pt x="27" y="36"/>
                    <a:pt x="29" y="35"/>
                  </a:cubicBezTo>
                  <a:cubicBezTo>
                    <a:pt x="31" y="33"/>
                    <a:pt x="34" y="32"/>
                    <a:pt x="38" y="32"/>
                  </a:cubicBezTo>
                  <a:cubicBezTo>
                    <a:pt x="47" y="32"/>
                    <a:pt x="53" y="34"/>
                    <a:pt x="57" y="36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1" y="16"/>
                    <a:pt x="54" y="13"/>
                    <a:pt x="45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5"/>
                    <a:pt x="13" y="19"/>
                    <a:pt x="9" y="23"/>
                  </a:cubicBezTo>
                  <a:cubicBezTo>
                    <a:pt x="4" y="28"/>
                    <a:pt x="2" y="35"/>
                    <a:pt x="2" y="42"/>
                  </a:cubicBezTo>
                  <a:cubicBezTo>
                    <a:pt x="2" y="46"/>
                    <a:pt x="2" y="50"/>
                    <a:pt x="4" y="53"/>
                  </a:cubicBezTo>
                  <a:cubicBezTo>
                    <a:pt x="5" y="56"/>
                    <a:pt x="7" y="59"/>
                    <a:pt x="10" y="62"/>
                  </a:cubicBezTo>
                  <a:cubicBezTo>
                    <a:pt x="14" y="66"/>
                    <a:pt x="21" y="70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3" y="78"/>
                    <a:pt x="45" y="82"/>
                    <a:pt x="45" y="86"/>
                  </a:cubicBezTo>
                  <a:cubicBezTo>
                    <a:pt x="45" y="89"/>
                    <a:pt x="44" y="91"/>
                    <a:pt x="42" y="93"/>
                  </a:cubicBezTo>
                  <a:cubicBezTo>
                    <a:pt x="39" y="95"/>
                    <a:pt x="36" y="96"/>
                    <a:pt x="32" y="96"/>
                  </a:cubicBezTo>
                  <a:cubicBezTo>
                    <a:pt x="22" y="96"/>
                    <a:pt x="15" y="92"/>
                    <a:pt x="10" y="9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7" y="113"/>
                    <a:pt x="16" y="115"/>
                    <a:pt x="25" y="116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52" y="113"/>
                    <a:pt x="58" y="109"/>
                    <a:pt x="63" y="104"/>
                  </a:cubicBezTo>
                  <a:cubicBezTo>
                    <a:pt x="65" y="102"/>
                    <a:pt x="67" y="98"/>
                    <a:pt x="68" y="95"/>
                  </a:cubicBezTo>
                  <a:cubicBezTo>
                    <a:pt x="69" y="92"/>
                    <a:pt x="70" y="88"/>
                    <a:pt x="70" y="85"/>
                  </a:cubicBezTo>
                  <a:cubicBezTo>
                    <a:pt x="70" y="77"/>
                    <a:pt x="68" y="71"/>
                    <a:pt x="63" y="6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3401" y="3933"/>
              <a:ext cx="270" cy="187"/>
            </a:xfrm>
            <a:custGeom>
              <a:avLst/>
              <a:gdLst>
                <a:gd name="T0" fmla="*/ 0 w 270"/>
                <a:gd name="T1" fmla="*/ 187 h 187"/>
                <a:gd name="T2" fmla="*/ 270 w 270"/>
                <a:gd name="T3" fmla="*/ 187 h 187"/>
                <a:gd name="T4" fmla="*/ 270 w 270"/>
                <a:gd name="T5" fmla="*/ 0 h 187"/>
                <a:gd name="T6" fmla="*/ 0 w 270"/>
                <a:gd name="T7" fmla="*/ 0 h 187"/>
                <a:gd name="T8" fmla="*/ 0 w 270"/>
                <a:gd name="T9" fmla="*/ 187 h 187"/>
                <a:gd name="T10" fmla="*/ 24 w 270"/>
                <a:gd name="T11" fmla="*/ 24 h 187"/>
                <a:gd name="T12" fmla="*/ 246 w 270"/>
                <a:gd name="T13" fmla="*/ 24 h 187"/>
                <a:gd name="T14" fmla="*/ 246 w 270"/>
                <a:gd name="T15" fmla="*/ 140 h 187"/>
                <a:gd name="T16" fmla="*/ 24 w 270"/>
                <a:gd name="T17" fmla="*/ 140 h 187"/>
                <a:gd name="T18" fmla="*/ 24 w 270"/>
                <a:gd name="T19" fmla="*/ 2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187">
                  <a:moveTo>
                    <a:pt x="0" y="187"/>
                  </a:moveTo>
                  <a:lnTo>
                    <a:pt x="270" y="18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87"/>
                  </a:lnTo>
                  <a:close/>
                  <a:moveTo>
                    <a:pt x="24" y="24"/>
                  </a:moveTo>
                  <a:lnTo>
                    <a:pt x="246" y="24"/>
                  </a:lnTo>
                  <a:lnTo>
                    <a:pt x="246" y="140"/>
                  </a:lnTo>
                  <a:lnTo>
                    <a:pt x="24" y="14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614" y="3836"/>
              <a:ext cx="73" cy="85"/>
            </a:xfrm>
            <a:custGeom>
              <a:avLst/>
              <a:gdLst>
                <a:gd name="T0" fmla="*/ 31 w 31"/>
                <a:gd name="T1" fmla="*/ 20 h 36"/>
                <a:gd name="T2" fmla="*/ 14 w 31"/>
                <a:gd name="T3" fmla="*/ 0 h 36"/>
                <a:gd name="T4" fmla="*/ 0 w 31"/>
                <a:gd name="T5" fmla="*/ 0 h 36"/>
                <a:gd name="T6" fmla="*/ 10 w 31"/>
                <a:gd name="T7" fmla="*/ 20 h 36"/>
                <a:gd name="T8" fmla="*/ 10 w 31"/>
                <a:gd name="T9" fmla="*/ 25 h 36"/>
                <a:gd name="T10" fmla="*/ 10 w 31"/>
                <a:gd name="T11" fmla="*/ 25 h 36"/>
                <a:gd name="T12" fmla="*/ 20 w 31"/>
                <a:gd name="T13" fmla="*/ 36 h 36"/>
                <a:gd name="T14" fmla="*/ 31 w 31"/>
                <a:gd name="T15" fmla="*/ 25 h 36"/>
                <a:gd name="T16" fmla="*/ 31 w 31"/>
                <a:gd name="T17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6">
                  <a:moveTo>
                    <a:pt x="31" y="2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31"/>
                    <a:pt x="15" y="36"/>
                    <a:pt x="20" y="36"/>
                  </a:cubicBezTo>
                  <a:cubicBezTo>
                    <a:pt x="26" y="36"/>
                    <a:pt x="31" y="31"/>
                    <a:pt x="31" y="25"/>
                  </a:cubicBezTo>
                  <a:cubicBezTo>
                    <a:pt x="31" y="20"/>
                    <a:pt x="31" y="20"/>
                    <a:pt x="31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510" y="3836"/>
              <a:ext cx="52" cy="85"/>
            </a:xfrm>
            <a:custGeom>
              <a:avLst/>
              <a:gdLst>
                <a:gd name="T0" fmla="*/ 11 w 22"/>
                <a:gd name="T1" fmla="*/ 36 h 36"/>
                <a:gd name="T2" fmla="*/ 22 w 22"/>
                <a:gd name="T3" fmla="*/ 25 h 36"/>
                <a:gd name="T4" fmla="*/ 22 w 22"/>
                <a:gd name="T5" fmla="*/ 20 h 36"/>
                <a:gd name="T6" fmla="*/ 22 w 22"/>
                <a:gd name="T7" fmla="*/ 20 h 36"/>
                <a:gd name="T8" fmla="*/ 18 w 22"/>
                <a:gd name="T9" fmla="*/ 0 h 36"/>
                <a:gd name="T10" fmla="*/ 4 w 22"/>
                <a:gd name="T11" fmla="*/ 0 h 36"/>
                <a:gd name="T12" fmla="*/ 0 w 22"/>
                <a:gd name="T13" fmla="*/ 20 h 36"/>
                <a:gd name="T14" fmla="*/ 0 w 22"/>
                <a:gd name="T15" fmla="*/ 25 h 36"/>
                <a:gd name="T16" fmla="*/ 0 w 22"/>
                <a:gd name="T17" fmla="*/ 25 h 36"/>
                <a:gd name="T18" fmla="*/ 11 w 22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1" y="36"/>
                  </a:moveTo>
                  <a:cubicBezTo>
                    <a:pt x="17" y="36"/>
                    <a:pt x="22" y="31"/>
                    <a:pt x="22" y="25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1"/>
                    <a:pt x="5" y="36"/>
                    <a:pt x="11" y="3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449" y="3836"/>
              <a:ext cx="56" cy="85"/>
            </a:xfrm>
            <a:custGeom>
              <a:avLst/>
              <a:gdLst>
                <a:gd name="T0" fmla="*/ 0 w 24"/>
                <a:gd name="T1" fmla="*/ 25 h 36"/>
                <a:gd name="T2" fmla="*/ 0 w 24"/>
                <a:gd name="T3" fmla="*/ 25 h 36"/>
                <a:gd name="T4" fmla="*/ 10 w 24"/>
                <a:gd name="T5" fmla="*/ 36 h 36"/>
                <a:gd name="T6" fmla="*/ 21 w 24"/>
                <a:gd name="T7" fmla="*/ 25 h 36"/>
                <a:gd name="T8" fmla="*/ 21 w 24"/>
                <a:gd name="T9" fmla="*/ 20 h 36"/>
                <a:gd name="T10" fmla="*/ 24 w 24"/>
                <a:gd name="T11" fmla="*/ 0 h 36"/>
                <a:gd name="T12" fmla="*/ 10 w 24"/>
                <a:gd name="T13" fmla="*/ 0 h 36"/>
                <a:gd name="T14" fmla="*/ 0 w 24"/>
                <a:gd name="T15" fmla="*/ 20 h 36"/>
                <a:gd name="T16" fmla="*/ 0 w 24"/>
                <a:gd name="T17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6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31"/>
                    <a:pt x="4" y="36"/>
                    <a:pt x="10" y="36"/>
                  </a:cubicBezTo>
                  <a:cubicBezTo>
                    <a:pt x="16" y="36"/>
                    <a:pt x="21" y="31"/>
                    <a:pt x="21" y="2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567" y="3836"/>
              <a:ext cx="57" cy="85"/>
            </a:xfrm>
            <a:custGeom>
              <a:avLst/>
              <a:gdLst>
                <a:gd name="T0" fmla="*/ 3 w 24"/>
                <a:gd name="T1" fmla="*/ 25 h 36"/>
                <a:gd name="T2" fmla="*/ 3 w 24"/>
                <a:gd name="T3" fmla="*/ 25 h 36"/>
                <a:gd name="T4" fmla="*/ 14 w 24"/>
                <a:gd name="T5" fmla="*/ 36 h 36"/>
                <a:gd name="T6" fmla="*/ 24 w 24"/>
                <a:gd name="T7" fmla="*/ 25 h 36"/>
                <a:gd name="T8" fmla="*/ 24 w 24"/>
                <a:gd name="T9" fmla="*/ 20 h 36"/>
                <a:gd name="T10" fmla="*/ 14 w 24"/>
                <a:gd name="T11" fmla="*/ 0 h 36"/>
                <a:gd name="T12" fmla="*/ 0 w 24"/>
                <a:gd name="T13" fmla="*/ 0 h 36"/>
                <a:gd name="T14" fmla="*/ 3 w 24"/>
                <a:gd name="T15" fmla="*/ 20 h 36"/>
                <a:gd name="T16" fmla="*/ 3 w 24"/>
                <a:gd name="T17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6">
                  <a:moveTo>
                    <a:pt x="3" y="25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3" y="31"/>
                    <a:pt x="8" y="36"/>
                    <a:pt x="14" y="36"/>
                  </a:cubicBezTo>
                  <a:cubicBezTo>
                    <a:pt x="20" y="36"/>
                    <a:pt x="24" y="31"/>
                    <a:pt x="24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0"/>
                    <a:pt x="3" y="20"/>
                    <a:pt x="3" y="20"/>
                  </a:cubicBezTo>
                  <a:lnTo>
                    <a:pt x="3" y="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385" y="3836"/>
              <a:ext cx="73" cy="85"/>
            </a:xfrm>
            <a:custGeom>
              <a:avLst/>
              <a:gdLst>
                <a:gd name="T0" fmla="*/ 21 w 31"/>
                <a:gd name="T1" fmla="*/ 25 h 36"/>
                <a:gd name="T2" fmla="*/ 21 w 31"/>
                <a:gd name="T3" fmla="*/ 20 h 36"/>
                <a:gd name="T4" fmla="*/ 31 w 31"/>
                <a:gd name="T5" fmla="*/ 0 h 36"/>
                <a:gd name="T6" fmla="*/ 17 w 31"/>
                <a:gd name="T7" fmla="*/ 0 h 36"/>
                <a:gd name="T8" fmla="*/ 0 w 31"/>
                <a:gd name="T9" fmla="*/ 20 h 36"/>
                <a:gd name="T10" fmla="*/ 0 w 31"/>
                <a:gd name="T11" fmla="*/ 20 h 36"/>
                <a:gd name="T12" fmla="*/ 0 w 31"/>
                <a:gd name="T13" fmla="*/ 25 h 36"/>
                <a:gd name="T14" fmla="*/ 0 w 31"/>
                <a:gd name="T15" fmla="*/ 25 h 36"/>
                <a:gd name="T16" fmla="*/ 11 w 31"/>
                <a:gd name="T17" fmla="*/ 36 h 36"/>
                <a:gd name="T18" fmla="*/ 21 w 31"/>
                <a:gd name="T1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6">
                  <a:moveTo>
                    <a:pt x="21" y="25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1"/>
                    <a:pt x="5" y="36"/>
                    <a:pt x="11" y="36"/>
                  </a:cubicBezTo>
                  <a:cubicBezTo>
                    <a:pt x="16" y="36"/>
                    <a:pt x="21" y="31"/>
                    <a:pt x="21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2779" y="3862"/>
              <a:ext cx="253" cy="173"/>
            </a:xfrm>
            <a:custGeom>
              <a:avLst/>
              <a:gdLst>
                <a:gd name="T0" fmla="*/ 55 w 253"/>
                <a:gd name="T1" fmla="*/ 0 h 173"/>
                <a:gd name="T2" fmla="*/ 55 w 253"/>
                <a:gd name="T3" fmla="*/ 0 h 173"/>
                <a:gd name="T4" fmla="*/ 0 w 253"/>
                <a:gd name="T5" fmla="*/ 0 h 173"/>
                <a:gd name="T6" fmla="*/ 12 w 253"/>
                <a:gd name="T7" fmla="*/ 33 h 173"/>
                <a:gd name="T8" fmla="*/ 31 w 253"/>
                <a:gd name="T9" fmla="*/ 33 h 173"/>
                <a:gd name="T10" fmla="*/ 83 w 253"/>
                <a:gd name="T11" fmla="*/ 173 h 173"/>
                <a:gd name="T12" fmla="*/ 83 w 253"/>
                <a:gd name="T13" fmla="*/ 173 h 173"/>
                <a:gd name="T14" fmla="*/ 239 w 253"/>
                <a:gd name="T15" fmla="*/ 173 h 173"/>
                <a:gd name="T16" fmla="*/ 253 w 253"/>
                <a:gd name="T17" fmla="*/ 140 h 173"/>
                <a:gd name="T18" fmla="*/ 107 w 253"/>
                <a:gd name="T19" fmla="*/ 140 h 173"/>
                <a:gd name="T20" fmla="*/ 55 w 253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173">
                  <a:moveTo>
                    <a:pt x="55" y="0"/>
                  </a:moveTo>
                  <a:lnTo>
                    <a:pt x="55" y="0"/>
                  </a:lnTo>
                  <a:lnTo>
                    <a:pt x="0" y="0"/>
                  </a:lnTo>
                  <a:lnTo>
                    <a:pt x="12" y="33"/>
                  </a:lnTo>
                  <a:lnTo>
                    <a:pt x="31" y="33"/>
                  </a:lnTo>
                  <a:lnTo>
                    <a:pt x="83" y="173"/>
                  </a:lnTo>
                  <a:lnTo>
                    <a:pt x="83" y="173"/>
                  </a:lnTo>
                  <a:lnTo>
                    <a:pt x="239" y="173"/>
                  </a:lnTo>
                  <a:lnTo>
                    <a:pt x="253" y="140"/>
                  </a:lnTo>
                  <a:lnTo>
                    <a:pt x="107" y="14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2952" y="4049"/>
              <a:ext cx="47" cy="4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2883" y="4049"/>
              <a:ext cx="45" cy="4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2860" y="3862"/>
              <a:ext cx="222" cy="116"/>
            </a:xfrm>
            <a:custGeom>
              <a:avLst/>
              <a:gdLst>
                <a:gd name="T0" fmla="*/ 0 w 222"/>
                <a:gd name="T1" fmla="*/ 0 h 116"/>
                <a:gd name="T2" fmla="*/ 42 w 222"/>
                <a:gd name="T3" fmla="*/ 116 h 116"/>
                <a:gd name="T4" fmla="*/ 179 w 222"/>
                <a:gd name="T5" fmla="*/ 116 h 116"/>
                <a:gd name="T6" fmla="*/ 222 w 222"/>
                <a:gd name="T7" fmla="*/ 0 h 116"/>
                <a:gd name="T8" fmla="*/ 0 w 222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16">
                  <a:moveTo>
                    <a:pt x="0" y="0"/>
                  </a:moveTo>
                  <a:lnTo>
                    <a:pt x="42" y="116"/>
                  </a:lnTo>
                  <a:lnTo>
                    <a:pt x="179" y="116"/>
                  </a:lnTo>
                  <a:lnTo>
                    <a:pt x="2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2174" y="3959"/>
              <a:ext cx="303" cy="149"/>
            </a:xfrm>
            <a:custGeom>
              <a:avLst/>
              <a:gdLst>
                <a:gd name="T0" fmla="*/ 0 w 128"/>
                <a:gd name="T1" fmla="*/ 0 h 63"/>
                <a:gd name="T2" fmla="*/ 0 w 128"/>
                <a:gd name="T3" fmla="*/ 14 h 63"/>
                <a:gd name="T4" fmla="*/ 10 w 128"/>
                <a:gd name="T5" fmla="*/ 14 h 63"/>
                <a:gd name="T6" fmla="*/ 25 w 128"/>
                <a:gd name="T7" fmla="*/ 63 h 63"/>
                <a:gd name="T8" fmla="*/ 103 w 128"/>
                <a:gd name="T9" fmla="*/ 63 h 63"/>
                <a:gd name="T10" fmla="*/ 118 w 128"/>
                <a:gd name="T11" fmla="*/ 14 h 63"/>
                <a:gd name="T12" fmla="*/ 128 w 128"/>
                <a:gd name="T13" fmla="*/ 14 h 63"/>
                <a:gd name="T14" fmla="*/ 128 w 128"/>
                <a:gd name="T15" fmla="*/ 0 h 63"/>
                <a:gd name="T16" fmla="*/ 0 w 128"/>
                <a:gd name="T17" fmla="*/ 0 h 63"/>
                <a:gd name="T18" fmla="*/ 49 w 128"/>
                <a:gd name="T19" fmla="*/ 46 h 63"/>
                <a:gd name="T20" fmla="*/ 44 w 128"/>
                <a:gd name="T21" fmla="*/ 51 h 63"/>
                <a:gd name="T22" fmla="*/ 39 w 128"/>
                <a:gd name="T23" fmla="*/ 46 h 63"/>
                <a:gd name="T24" fmla="*/ 39 w 128"/>
                <a:gd name="T25" fmla="*/ 16 h 63"/>
                <a:gd name="T26" fmla="*/ 44 w 128"/>
                <a:gd name="T27" fmla="*/ 12 h 63"/>
                <a:gd name="T28" fmla="*/ 49 w 128"/>
                <a:gd name="T29" fmla="*/ 16 h 63"/>
                <a:gd name="T30" fmla="*/ 49 w 128"/>
                <a:gd name="T31" fmla="*/ 46 h 63"/>
                <a:gd name="T32" fmla="*/ 69 w 128"/>
                <a:gd name="T33" fmla="*/ 46 h 63"/>
                <a:gd name="T34" fmla="*/ 64 w 128"/>
                <a:gd name="T35" fmla="*/ 51 h 63"/>
                <a:gd name="T36" fmla="*/ 59 w 128"/>
                <a:gd name="T37" fmla="*/ 46 h 63"/>
                <a:gd name="T38" fmla="*/ 59 w 128"/>
                <a:gd name="T39" fmla="*/ 16 h 63"/>
                <a:gd name="T40" fmla="*/ 64 w 128"/>
                <a:gd name="T41" fmla="*/ 12 h 63"/>
                <a:gd name="T42" fmla="*/ 69 w 128"/>
                <a:gd name="T43" fmla="*/ 16 h 63"/>
                <a:gd name="T44" fmla="*/ 69 w 128"/>
                <a:gd name="T45" fmla="*/ 46 h 63"/>
                <a:gd name="T46" fmla="*/ 89 w 128"/>
                <a:gd name="T47" fmla="*/ 46 h 63"/>
                <a:gd name="T48" fmla="*/ 84 w 128"/>
                <a:gd name="T49" fmla="*/ 51 h 63"/>
                <a:gd name="T50" fmla="*/ 79 w 128"/>
                <a:gd name="T51" fmla="*/ 46 h 63"/>
                <a:gd name="T52" fmla="*/ 79 w 128"/>
                <a:gd name="T53" fmla="*/ 16 h 63"/>
                <a:gd name="T54" fmla="*/ 84 w 128"/>
                <a:gd name="T55" fmla="*/ 12 h 63"/>
                <a:gd name="T56" fmla="*/ 89 w 128"/>
                <a:gd name="T57" fmla="*/ 16 h 63"/>
                <a:gd name="T58" fmla="*/ 89 w 128"/>
                <a:gd name="T5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63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0" y="0"/>
                  </a:lnTo>
                  <a:close/>
                  <a:moveTo>
                    <a:pt x="49" y="46"/>
                  </a:moveTo>
                  <a:cubicBezTo>
                    <a:pt x="49" y="49"/>
                    <a:pt x="47" y="51"/>
                    <a:pt x="44" y="51"/>
                  </a:cubicBezTo>
                  <a:cubicBezTo>
                    <a:pt x="42" y="51"/>
                    <a:pt x="39" y="49"/>
                    <a:pt x="39" y="4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4"/>
                    <a:pt x="42" y="12"/>
                    <a:pt x="44" y="12"/>
                  </a:cubicBezTo>
                  <a:cubicBezTo>
                    <a:pt x="47" y="12"/>
                    <a:pt x="49" y="14"/>
                    <a:pt x="49" y="16"/>
                  </a:cubicBezTo>
                  <a:lnTo>
                    <a:pt x="49" y="46"/>
                  </a:lnTo>
                  <a:close/>
                  <a:moveTo>
                    <a:pt x="69" y="46"/>
                  </a:moveTo>
                  <a:cubicBezTo>
                    <a:pt x="69" y="49"/>
                    <a:pt x="67" y="51"/>
                    <a:pt x="64" y="51"/>
                  </a:cubicBezTo>
                  <a:cubicBezTo>
                    <a:pt x="61" y="51"/>
                    <a:pt x="59" y="49"/>
                    <a:pt x="59" y="4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4"/>
                    <a:pt x="61" y="12"/>
                    <a:pt x="64" y="12"/>
                  </a:cubicBezTo>
                  <a:cubicBezTo>
                    <a:pt x="67" y="12"/>
                    <a:pt x="69" y="14"/>
                    <a:pt x="69" y="16"/>
                  </a:cubicBezTo>
                  <a:lnTo>
                    <a:pt x="69" y="46"/>
                  </a:lnTo>
                  <a:close/>
                  <a:moveTo>
                    <a:pt x="89" y="46"/>
                  </a:moveTo>
                  <a:cubicBezTo>
                    <a:pt x="89" y="49"/>
                    <a:pt x="86" y="51"/>
                    <a:pt x="84" y="51"/>
                  </a:cubicBezTo>
                  <a:cubicBezTo>
                    <a:pt x="81" y="51"/>
                    <a:pt x="79" y="49"/>
                    <a:pt x="79" y="4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4"/>
                    <a:pt x="81" y="12"/>
                    <a:pt x="84" y="12"/>
                  </a:cubicBezTo>
                  <a:cubicBezTo>
                    <a:pt x="86" y="12"/>
                    <a:pt x="89" y="14"/>
                    <a:pt x="89" y="16"/>
                  </a:cubicBezTo>
                  <a:lnTo>
                    <a:pt x="89" y="4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2233" y="3848"/>
              <a:ext cx="80" cy="87"/>
            </a:xfrm>
            <a:custGeom>
              <a:avLst/>
              <a:gdLst>
                <a:gd name="T0" fmla="*/ 17 w 34"/>
                <a:gd name="T1" fmla="*/ 37 h 37"/>
                <a:gd name="T2" fmla="*/ 33 w 34"/>
                <a:gd name="T3" fmla="*/ 11 h 37"/>
                <a:gd name="T4" fmla="*/ 33 w 34"/>
                <a:gd name="T5" fmla="*/ 11 h 37"/>
                <a:gd name="T6" fmla="*/ 34 w 34"/>
                <a:gd name="T7" fmla="*/ 7 h 37"/>
                <a:gd name="T8" fmla="*/ 27 w 34"/>
                <a:gd name="T9" fmla="*/ 0 h 37"/>
                <a:gd name="T10" fmla="*/ 20 w 34"/>
                <a:gd name="T11" fmla="*/ 4 h 37"/>
                <a:gd name="T12" fmla="*/ 0 w 34"/>
                <a:gd name="T13" fmla="*/ 37 h 37"/>
                <a:gd name="T14" fmla="*/ 0 w 34"/>
                <a:gd name="T15" fmla="*/ 37 h 37"/>
                <a:gd name="T16" fmla="*/ 17 w 34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7" y="37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0"/>
                    <a:pt x="34" y="9"/>
                    <a:pt x="34" y="7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4" y="0"/>
                    <a:pt x="22" y="2"/>
                    <a:pt x="2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17" y="3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2337" y="3848"/>
              <a:ext cx="80" cy="87"/>
            </a:xfrm>
            <a:custGeom>
              <a:avLst/>
              <a:gdLst>
                <a:gd name="T0" fmla="*/ 1 w 34"/>
                <a:gd name="T1" fmla="*/ 11 h 37"/>
                <a:gd name="T2" fmla="*/ 17 w 34"/>
                <a:gd name="T3" fmla="*/ 37 h 37"/>
                <a:gd name="T4" fmla="*/ 34 w 34"/>
                <a:gd name="T5" fmla="*/ 37 h 37"/>
                <a:gd name="T6" fmla="*/ 34 w 34"/>
                <a:gd name="T7" fmla="*/ 37 h 37"/>
                <a:gd name="T8" fmla="*/ 14 w 34"/>
                <a:gd name="T9" fmla="*/ 4 h 37"/>
                <a:gd name="T10" fmla="*/ 7 w 34"/>
                <a:gd name="T11" fmla="*/ 0 h 37"/>
                <a:gd name="T12" fmla="*/ 0 w 34"/>
                <a:gd name="T13" fmla="*/ 7 h 37"/>
                <a:gd name="T14" fmla="*/ 1 w 34"/>
                <a:gd name="T15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7">
                  <a:moveTo>
                    <a:pt x="1" y="11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0"/>
                    <a:pt x="1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604" y="3945"/>
              <a:ext cx="232" cy="184"/>
            </a:xfrm>
            <a:custGeom>
              <a:avLst/>
              <a:gdLst>
                <a:gd name="T0" fmla="*/ 208 w 232"/>
                <a:gd name="T1" fmla="*/ 0 h 184"/>
                <a:gd name="T2" fmla="*/ 24 w 232"/>
                <a:gd name="T3" fmla="*/ 0 h 184"/>
                <a:gd name="T4" fmla="*/ 0 w 232"/>
                <a:gd name="T5" fmla="*/ 184 h 184"/>
                <a:gd name="T6" fmla="*/ 232 w 232"/>
                <a:gd name="T7" fmla="*/ 184 h 184"/>
                <a:gd name="T8" fmla="*/ 208 w 232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84">
                  <a:moveTo>
                    <a:pt x="208" y="0"/>
                  </a:moveTo>
                  <a:lnTo>
                    <a:pt x="24" y="0"/>
                  </a:lnTo>
                  <a:lnTo>
                    <a:pt x="0" y="184"/>
                  </a:lnTo>
                  <a:lnTo>
                    <a:pt x="232" y="18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661" y="3826"/>
              <a:ext cx="118" cy="95"/>
            </a:xfrm>
            <a:custGeom>
              <a:avLst/>
              <a:gdLst>
                <a:gd name="T0" fmla="*/ 0 w 50"/>
                <a:gd name="T1" fmla="*/ 40 h 40"/>
                <a:gd name="T2" fmla="*/ 10 w 50"/>
                <a:gd name="T3" fmla="*/ 40 h 40"/>
                <a:gd name="T4" fmla="*/ 10 w 50"/>
                <a:gd name="T5" fmla="*/ 25 h 40"/>
                <a:gd name="T6" fmla="*/ 10 w 50"/>
                <a:gd name="T7" fmla="*/ 25 h 40"/>
                <a:gd name="T8" fmla="*/ 25 w 50"/>
                <a:gd name="T9" fmla="*/ 10 h 40"/>
                <a:gd name="T10" fmla="*/ 40 w 50"/>
                <a:gd name="T11" fmla="*/ 25 h 40"/>
                <a:gd name="T12" fmla="*/ 40 w 50"/>
                <a:gd name="T13" fmla="*/ 25 h 40"/>
                <a:gd name="T14" fmla="*/ 40 w 50"/>
                <a:gd name="T15" fmla="*/ 40 h 40"/>
                <a:gd name="T16" fmla="*/ 50 w 50"/>
                <a:gd name="T17" fmla="*/ 40 h 40"/>
                <a:gd name="T18" fmla="*/ 50 w 50"/>
                <a:gd name="T19" fmla="*/ 25 h 40"/>
                <a:gd name="T20" fmla="*/ 25 w 50"/>
                <a:gd name="T21" fmla="*/ 0 h 40"/>
                <a:gd name="T22" fmla="*/ 0 w 50"/>
                <a:gd name="T23" fmla="*/ 25 h 40"/>
                <a:gd name="T24" fmla="*/ 0 w 50"/>
                <a:gd name="T25" fmla="*/ 25 h 40"/>
                <a:gd name="T26" fmla="*/ 0 w 50"/>
                <a:gd name="T2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0">
                  <a:moveTo>
                    <a:pt x="0" y="40"/>
                  </a:moveTo>
                  <a:cubicBezTo>
                    <a:pt x="10" y="40"/>
                    <a:pt x="10" y="40"/>
                    <a:pt x="10" y="4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16"/>
                    <a:pt x="17" y="10"/>
                    <a:pt x="25" y="10"/>
                  </a:cubicBezTo>
                  <a:cubicBezTo>
                    <a:pt x="33" y="10"/>
                    <a:pt x="40" y="16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 noEditPoints="1"/>
            </p:cNvSpPr>
            <p:nvPr/>
          </p:nvSpPr>
          <p:spPr bwMode="auto">
            <a:xfrm>
              <a:off x="963" y="3826"/>
              <a:ext cx="303" cy="303"/>
            </a:xfrm>
            <a:custGeom>
              <a:avLst/>
              <a:gdLst>
                <a:gd name="T0" fmla="*/ 59 w 128"/>
                <a:gd name="T1" fmla="*/ 0 h 128"/>
                <a:gd name="T2" fmla="*/ 0 w 128"/>
                <a:gd name="T3" fmla="*/ 0 h 128"/>
                <a:gd name="T4" fmla="*/ 0 w 128"/>
                <a:gd name="T5" fmla="*/ 59 h 128"/>
                <a:gd name="T6" fmla="*/ 69 w 128"/>
                <a:gd name="T7" fmla="*/ 128 h 128"/>
                <a:gd name="T8" fmla="*/ 128 w 128"/>
                <a:gd name="T9" fmla="*/ 69 h 128"/>
                <a:gd name="T10" fmla="*/ 59 w 128"/>
                <a:gd name="T11" fmla="*/ 0 h 128"/>
                <a:gd name="T12" fmla="*/ 15 w 128"/>
                <a:gd name="T13" fmla="*/ 31 h 128"/>
                <a:gd name="T14" fmla="*/ 29 w 128"/>
                <a:gd name="T15" fmla="*/ 16 h 128"/>
                <a:gd name="T16" fmla="*/ 44 w 128"/>
                <a:gd name="T17" fmla="*/ 31 h 128"/>
                <a:gd name="T18" fmla="*/ 29 w 128"/>
                <a:gd name="T19" fmla="*/ 45 h 128"/>
                <a:gd name="T20" fmla="*/ 15 w 128"/>
                <a:gd name="T21" fmla="*/ 31 h 128"/>
                <a:gd name="T22" fmla="*/ 73 w 128"/>
                <a:gd name="T23" fmla="*/ 101 h 128"/>
                <a:gd name="T24" fmla="*/ 38 w 128"/>
                <a:gd name="T25" fmla="*/ 66 h 128"/>
                <a:gd name="T26" fmla="*/ 42 w 128"/>
                <a:gd name="T27" fmla="*/ 62 h 128"/>
                <a:gd name="T28" fmla="*/ 77 w 128"/>
                <a:gd name="T29" fmla="*/ 97 h 128"/>
                <a:gd name="T30" fmla="*/ 73 w 128"/>
                <a:gd name="T31" fmla="*/ 101 h 128"/>
                <a:gd name="T32" fmla="*/ 84 w 128"/>
                <a:gd name="T33" fmla="*/ 90 h 128"/>
                <a:gd name="T34" fmla="*/ 49 w 128"/>
                <a:gd name="T35" fmla="*/ 55 h 128"/>
                <a:gd name="T36" fmla="*/ 53 w 128"/>
                <a:gd name="T37" fmla="*/ 51 h 128"/>
                <a:gd name="T38" fmla="*/ 88 w 128"/>
                <a:gd name="T39" fmla="*/ 86 h 128"/>
                <a:gd name="T40" fmla="*/ 84 w 128"/>
                <a:gd name="T41" fmla="*/ 90 h 128"/>
                <a:gd name="T42" fmla="*/ 60 w 128"/>
                <a:gd name="T43" fmla="*/ 44 h 128"/>
                <a:gd name="T44" fmla="*/ 64 w 128"/>
                <a:gd name="T45" fmla="*/ 40 h 128"/>
                <a:gd name="T46" fmla="*/ 99 w 128"/>
                <a:gd name="T47" fmla="*/ 75 h 128"/>
                <a:gd name="T48" fmla="*/ 95 w 128"/>
                <a:gd name="T49" fmla="*/ 79 h 128"/>
                <a:gd name="T50" fmla="*/ 60 w 128"/>
                <a:gd name="T51" fmla="*/ 4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128" y="69"/>
                    <a:pt x="128" y="69"/>
                    <a:pt x="128" y="69"/>
                  </a:cubicBezTo>
                  <a:lnTo>
                    <a:pt x="59" y="0"/>
                  </a:lnTo>
                  <a:close/>
                  <a:moveTo>
                    <a:pt x="15" y="31"/>
                  </a:moveTo>
                  <a:cubicBezTo>
                    <a:pt x="15" y="22"/>
                    <a:pt x="21" y="16"/>
                    <a:pt x="29" y="16"/>
                  </a:cubicBezTo>
                  <a:cubicBezTo>
                    <a:pt x="38" y="16"/>
                    <a:pt x="44" y="22"/>
                    <a:pt x="44" y="31"/>
                  </a:cubicBezTo>
                  <a:cubicBezTo>
                    <a:pt x="44" y="39"/>
                    <a:pt x="38" y="45"/>
                    <a:pt x="29" y="45"/>
                  </a:cubicBezTo>
                  <a:cubicBezTo>
                    <a:pt x="21" y="45"/>
                    <a:pt x="15" y="39"/>
                    <a:pt x="15" y="31"/>
                  </a:cubicBezTo>
                  <a:close/>
                  <a:moveTo>
                    <a:pt x="73" y="101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77" y="97"/>
                    <a:pt x="77" y="97"/>
                    <a:pt x="77" y="97"/>
                  </a:cubicBezTo>
                  <a:lnTo>
                    <a:pt x="73" y="101"/>
                  </a:lnTo>
                  <a:close/>
                  <a:moveTo>
                    <a:pt x="84" y="90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88" y="86"/>
                    <a:pt x="88" y="86"/>
                    <a:pt x="88" y="86"/>
                  </a:cubicBezTo>
                  <a:lnTo>
                    <a:pt x="84" y="90"/>
                  </a:lnTo>
                  <a:close/>
                  <a:moveTo>
                    <a:pt x="60" y="44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5" y="79"/>
                    <a:pt x="95" y="79"/>
                    <a:pt x="95" y="79"/>
                  </a:cubicBezTo>
                  <a:lnTo>
                    <a:pt x="60" y="4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358" y="3826"/>
              <a:ext cx="302" cy="303"/>
            </a:xfrm>
            <a:custGeom>
              <a:avLst/>
              <a:gdLst>
                <a:gd name="T0" fmla="*/ 59 w 128"/>
                <a:gd name="T1" fmla="*/ 0 h 128"/>
                <a:gd name="T2" fmla="*/ 0 w 128"/>
                <a:gd name="T3" fmla="*/ 0 h 128"/>
                <a:gd name="T4" fmla="*/ 0 w 128"/>
                <a:gd name="T5" fmla="*/ 59 h 128"/>
                <a:gd name="T6" fmla="*/ 69 w 128"/>
                <a:gd name="T7" fmla="*/ 128 h 128"/>
                <a:gd name="T8" fmla="*/ 128 w 128"/>
                <a:gd name="T9" fmla="*/ 69 h 128"/>
                <a:gd name="T10" fmla="*/ 59 w 128"/>
                <a:gd name="T11" fmla="*/ 0 h 128"/>
                <a:gd name="T12" fmla="*/ 29 w 128"/>
                <a:gd name="T13" fmla="*/ 45 h 128"/>
                <a:gd name="T14" fmla="*/ 15 w 128"/>
                <a:gd name="T15" fmla="*/ 31 h 128"/>
                <a:gd name="T16" fmla="*/ 29 w 128"/>
                <a:gd name="T17" fmla="*/ 16 h 128"/>
                <a:gd name="T18" fmla="*/ 44 w 128"/>
                <a:gd name="T19" fmla="*/ 31 h 128"/>
                <a:gd name="T20" fmla="*/ 29 w 128"/>
                <a:gd name="T21" fmla="*/ 4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8">
                  <a:moveTo>
                    <a:pt x="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128" y="69"/>
                    <a:pt x="128" y="69"/>
                    <a:pt x="128" y="69"/>
                  </a:cubicBezTo>
                  <a:lnTo>
                    <a:pt x="59" y="0"/>
                  </a:lnTo>
                  <a:close/>
                  <a:moveTo>
                    <a:pt x="29" y="45"/>
                  </a:moveTo>
                  <a:cubicBezTo>
                    <a:pt x="21" y="45"/>
                    <a:pt x="15" y="39"/>
                    <a:pt x="15" y="31"/>
                  </a:cubicBezTo>
                  <a:cubicBezTo>
                    <a:pt x="15" y="22"/>
                    <a:pt x="21" y="16"/>
                    <a:pt x="29" y="16"/>
                  </a:cubicBezTo>
                  <a:cubicBezTo>
                    <a:pt x="38" y="16"/>
                    <a:pt x="44" y="22"/>
                    <a:pt x="44" y="31"/>
                  </a:cubicBezTo>
                  <a:cubicBezTo>
                    <a:pt x="44" y="39"/>
                    <a:pt x="38" y="45"/>
                    <a:pt x="29" y="4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7223" y="3220"/>
              <a:ext cx="36" cy="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7079" y="3220"/>
              <a:ext cx="35" cy="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7017" y="3246"/>
              <a:ext cx="303" cy="277"/>
            </a:xfrm>
            <a:custGeom>
              <a:avLst/>
              <a:gdLst>
                <a:gd name="T0" fmla="*/ 253 w 303"/>
                <a:gd name="T1" fmla="*/ 0 h 277"/>
                <a:gd name="T2" fmla="*/ 253 w 303"/>
                <a:gd name="T3" fmla="*/ 36 h 277"/>
                <a:gd name="T4" fmla="*/ 194 w 303"/>
                <a:gd name="T5" fmla="*/ 36 h 277"/>
                <a:gd name="T6" fmla="*/ 194 w 303"/>
                <a:gd name="T7" fmla="*/ 0 h 277"/>
                <a:gd name="T8" fmla="*/ 111 w 303"/>
                <a:gd name="T9" fmla="*/ 0 h 277"/>
                <a:gd name="T10" fmla="*/ 111 w 303"/>
                <a:gd name="T11" fmla="*/ 36 h 277"/>
                <a:gd name="T12" fmla="*/ 50 w 303"/>
                <a:gd name="T13" fmla="*/ 36 h 277"/>
                <a:gd name="T14" fmla="*/ 50 w 303"/>
                <a:gd name="T15" fmla="*/ 0 h 277"/>
                <a:gd name="T16" fmla="*/ 0 w 303"/>
                <a:gd name="T17" fmla="*/ 0 h 277"/>
                <a:gd name="T18" fmla="*/ 0 w 303"/>
                <a:gd name="T19" fmla="*/ 41 h 277"/>
                <a:gd name="T20" fmla="*/ 0 w 303"/>
                <a:gd name="T21" fmla="*/ 277 h 277"/>
                <a:gd name="T22" fmla="*/ 303 w 303"/>
                <a:gd name="T23" fmla="*/ 277 h 277"/>
                <a:gd name="T24" fmla="*/ 303 w 303"/>
                <a:gd name="T25" fmla="*/ 0 h 277"/>
                <a:gd name="T26" fmla="*/ 253 w 303"/>
                <a:gd name="T27" fmla="*/ 0 h 277"/>
                <a:gd name="T28" fmla="*/ 268 w 303"/>
                <a:gd name="T29" fmla="*/ 242 h 277"/>
                <a:gd name="T30" fmla="*/ 36 w 303"/>
                <a:gd name="T31" fmla="*/ 242 h 277"/>
                <a:gd name="T32" fmla="*/ 36 w 303"/>
                <a:gd name="T33" fmla="*/ 71 h 277"/>
                <a:gd name="T34" fmla="*/ 268 w 303"/>
                <a:gd name="T35" fmla="*/ 71 h 277"/>
                <a:gd name="T36" fmla="*/ 268 w 303"/>
                <a:gd name="T37" fmla="*/ 24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" h="277">
                  <a:moveTo>
                    <a:pt x="253" y="0"/>
                  </a:moveTo>
                  <a:lnTo>
                    <a:pt x="253" y="36"/>
                  </a:lnTo>
                  <a:lnTo>
                    <a:pt x="194" y="36"/>
                  </a:lnTo>
                  <a:lnTo>
                    <a:pt x="194" y="0"/>
                  </a:lnTo>
                  <a:lnTo>
                    <a:pt x="111" y="0"/>
                  </a:lnTo>
                  <a:lnTo>
                    <a:pt x="111" y="36"/>
                  </a:lnTo>
                  <a:lnTo>
                    <a:pt x="50" y="36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277"/>
                  </a:lnTo>
                  <a:lnTo>
                    <a:pt x="303" y="277"/>
                  </a:lnTo>
                  <a:lnTo>
                    <a:pt x="303" y="0"/>
                  </a:lnTo>
                  <a:lnTo>
                    <a:pt x="253" y="0"/>
                  </a:lnTo>
                  <a:close/>
                  <a:moveTo>
                    <a:pt x="268" y="242"/>
                  </a:moveTo>
                  <a:lnTo>
                    <a:pt x="36" y="242"/>
                  </a:lnTo>
                  <a:lnTo>
                    <a:pt x="36" y="71"/>
                  </a:lnTo>
                  <a:lnTo>
                    <a:pt x="268" y="71"/>
                  </a:lnTo>
                  <a:lnTo>
                    <a:pt x="268" y="24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7086" y="3355"/>
              <a:ext cx="78" cy="97"/>
            </a:xfrm>
            <a:custGeom>
              <a:avLst/>
              <a:gdLst>
                <a:gd name="T0" fmla="*/ 14 w 33"/>
                <a:gd name="T1" fmla="*/ 21 h 41"/>
                <a:gd name="T2" fmla="*/ 3 w 33"/>
                <a:gd name="T3" fmla="*/ 31 h 41"/>
                <a:gd name="T4" fmla="*/ 0 w 33"/>
                <a:gd name="T5" fmla="*/ 41 h 41"/>
                <a:gd name="T6" fmla="*/ 33 w 33"/>
                <a:gd name="T7" fmla="*/ 41 h 41"/>
                <a:gd name="T8" fmla="*/ 33 w 33"/>
                <a:gd name="T9" fmla="*/ 32 h 41"/>
                <a:gd name="T10" fmla="*/ 16 w 33"/>
                <a:gd name="T11" fmla="*/ 32 h 41"/>
                <a:gd name="T12" fmla="*/ 18 w 33"/>
                <a:gd name="T13" fmla="*/ 29 h 41"/>
                <a:gd name="T14" fmla="*/ 23 w 33"/>
                <a:gd name="T15" fmla="*/ 26 h 41"/>
                <a:gd name="T16" fmla="*/ 31 w 33"/>
                <a:gd name="T17" fmla="*/ 19 h 41"/>
                <a:gd name="T18" fmla="*/ 33 w 33"/>
                <a:gd name="T19" fmla="*/ 12 h 41"/>
                <a:gd name="T20" fmla="*/ 31 w 33"/>
                <a:gd name="T21" fmla="*/ 6 h 41"/>
                <a:gd name="T22" fmla="*/ 26 w 33"/>
                <a:gd name="T23" fmla="*/ 2 h 41"/>
                <a:gd name="T24" fmla="*/ 17 w 33"/>
                <a:gd name="T25" fmla="*/ 0 h 41"/>
                <a:gd name="T26" fmla="*/ 8 w 33"/>
                <a:gd name="T27" fmla="*/ 2 h 41"/>
                <a:gd name="T28" fmla="*/ 3 w 33"/>
                <a:gd name="T29" fmla="*/ 6 h 41"/>
                <a:gd name="T30" fmla="*/ 1 w 33"/>
                <a:gd name="T31" fmla="*/ 13 h 41"/>
                <a:gd name="T32" fmla="*/ 12 w 33"/>
                <a:gd name="T33" fmla="*/ 14 h 41"/>
                <a:gd name="T34" fmla="*/ 14 w 33"/>
                <a:gd name="T35" fmla="*/ 9 h 41"/>
                <a:gd name="T36" fmla="*/ 17 w 33"/>
                <a:gd name="T37" fmla="*/ 8 h 41"/>
                <a:gd name="T38" fmla="*/ 20 w 33"/>
                <a:gd name="T39" fmla="*/ 9 h 41"/>
                <a:gd name="T40" fmla="*/ 22 w 33"/>
                <a:gd name="T41" fmla="*/ 12 h 41"/>
                <a:gd name="T42" fmla="*/ 20 w 33"/>
                <a:gd name="T43" fmla="*/ 16 h 41"/>
                <a:gd name="T44" fmla="*/ 14 w 33"/>
                <a:gd name="T45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41">
                  <a:moveTo>
                    <a:pt x="14" y="21"/>
                  </a:moveTo>
                  <a:cubicBezTo>
                    <a:pt x="9" y="25"/>
                    <a:pt x="5" y="29"/>
                    <a:pt x="3" y="31"/>
                  </a:cubicBezTo>
                  <a:cubicBezTo>
                    <a:pt x="1" y="34"/>
                    <a:pt x="0" y="37"/>
                    <a:pt x="0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1"/>
                    <a:pt x="18" y="30"/>
                    <a:pt x="18" y="29"/>
                  </a:cubicBezTo>
                  <a:cubicBezTo>
                    <a:pt x="19" y="29"/>
                    <a:pt x="21" y="28"/>
                    <a:pt x="23" y="26"/>
                  </a:cubicBezTo>
                  <a:cubicBezTo>
                    <a:pt x="27" y="23"/>
                    <a:pt x="29" y="21"/>
                    <a:pt x="31" y="19"/>
                  </a:cubicBezTo>
                  <a:cubicBezTo>
                    <a:pt x="32" y="17"/>
                    <a:pt x="33" y="14"/>
                    <a:pt x="33" y="12"/>
                  </a:cubicBezTo>
                  <a:cubicBezTo>
                    <a:pt x="33" y="9"/>
                    <a:pt x="32" y="7"/>
                    <a:pt x="31" y="6"/>
                  </a:cubicBezTo>
                  <a:cubicBezTo>
                    <a:pt x="30" y="4"/>
                    <a:pt x="28" y="2"/>
                    <a:pt x="26" y="2"/>
                  </a:cubicBezTo>
                  <a:cubicBezTo>
                    <a:pt x="24" y="1"/>
                    <a:pt x="21" y="0"/>
                    <a:pt x="17" y="0"/>
                  </a:cubicBezTo>
                  <a:cubicBezTo>
                    <a:pt x="13" y="0"/>
                    <a:pt x="10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1" y="10"/>
                    <a:pt x="1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2"/>
                    <a:pt x="13" y="10"/>
                    <a:pt x="14" y="9"/>
                  </a:cubicBezTo>
                  <a:cubicBezTo>
                    <a:pt x="14" y="8"/>
                    <a:pt x="16" y="8"/>
                    <a:pt x="17" y="8"/>
                  </a:cubicBezTo>
                  <a:cubicBezTo>
                    <a:pt x="18" y="8"/>
                    <a:pt x="19" y="8"/>
                    <a:pt x="20" y="9"/>
                  </a:cubicBezTo>
                  <a:cubicBezTo>
                    <a:pt x="21" y="10"/>
                    <a:pt x="22" y="11"/>
                    <a:pt x="22" y="12"/>
                  </a:cubicBezTo>
                  <a:cubicBezTo>
                    <a:pt x="22" y="13"/>
                    <a:pt x="21" y="14"/>
                    <a:pt x="20" y="16"/>
                  </a:cubicBezTo>
                  <a:cubicBezTo>
                    <a:pt x="19" y="17"/>
                    <a:pt x="17" y="19"/>
                    <a:pt x="14" y="2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7173" y="3355"/>
              <a:ext cx="78" cy="97"/>
            </a:xfrm>
            <a:custGeom>
              <a:avLst/>
              <a:gdLst>
                <a:gd name="T0" fmla="*/ 17 w 33"/>
                <a:gd name="T1" fmla="*/ 35 h 41"/>
                <a:gd name="T2" fmla="*/ 13 w 33"/>
                <a:gd name="T3" fmla="*/ 33 h 41"/>
                <a:gd name="T4" fmla="*/ 11 w 33"/>
                <a:gd name="T5" fmla="*/ 29 h 41"/>
                <a:gd name="T6" fmla="*/ 0 w 33"/>
                <a:gd name="T7" fmla="*/ 30 h 41"/>
                <a:gd name="T8" fmla="*/ 3 w 33"/>
                <a:gd name="T9" fmla="*/ 36 h 41"/>
                <a:gd name="T10" fmla="*/ 9 w 33"/>
                <a:gd name="T11" fmla="*/ 40 h 41"/>
                <a:gd name="T12" fmla="*/ 17 w 33"/>
                <a:gd name="T13" fmla="*/ 41 h 41"/>
                <a:gd name="T14" fmla="*/ 26 w 33"/>
                <a:gd name="T15" fmla="*/ 40 h 41"/>
                <a:gd name="T16" fmla="*/ 31 w 33"/>
                <a:gd name="T17" fmla="*/ 35 h 41"/>
                <a:gd name="T18" fmla="*/ 33 w 33"/>
                <a:gd name="T19" fmla="*/ 28 h 41"/>
                <a:gd name="T20" fmla="*/ 32 w 33"/>
                <a:gd name="T21" fmla="*/ 23 h 41"/>
                <a:gd name="T22" fmla="*/ 29 w 33"/>
                <a:gd name="T23" fmla="*/ 20 h 41"/>
                <a:gd name="T24" fmla="*/ 25 w 33"/>
                <a:gd name="T25" fmla="*/ 19 h 41"/>
                <a:gd name="T26" fmla="*/ 30 w 33"/>
                <a:gd name="T27" fmla="*/ 15 h 41"/>
                <a:gd name="T28" fmla="*/ 31 w 33"/>
                <a:gd name="T29" fmla="*/ 10 h 41"/>
                <a:gd name="T30" fmla="*/ 28 w 33"/>
                <a:gd name="T31" fmla="*/ 3 h 41"/>
                <a:gd name="T32" fmla="*/ 16 w 33"/>
                <a:gd name="T33" fmla="*/ 0 h 41"/>
                <a:gd name="T34" fmla="*/ 6 w 33"/>
                <a:gd name="T35" fmla="*/ 3 h 41"/>
                <a:gd name="T36" fmla="*/ 1 w 33"/>
                <a:gd name="T37" fmla="*/ 10 h 41"/>
                <a:gd name="T38" fmla="*/ 11 w 33"/>
                <a:gd name="T39" fmla="*/ 12 h 41"/>
                <a:gd name="T40" fmla="*/ 13 w 33"/>
                <a:gd name="T41" fmla="*/ 8 h 41"/>
                <a:gd name="T42" fmla="*/ 16 w 33"/>
                <a:gd name="T43" fmla="*/ 7 h 41"/>
                <a:gd name="T44" fmla="*/ 19 w 33"/>
                <a:gd name="T45" fmla="*/ 8 h 41"/>
                <a:gd name="T46" fmla="*/ 20 w 33"/>
                <a:gd name="T47" fmla="*/ 11 h 41"/>
                <a:gd name="T48" fmla="*/ 19 w 33"/>
                <a:gd name="T49" fmla="*/ 14 h 41"/>
                <a:gd name="T50" fmla="*/ 15 w 33"/>
                <a:gd name="T51" fmla="*/ 16 h 41"/>
                <a:gd name="T52" fmla="*/ 14 w 33"/>
                <a:gd name="T53" fmla="*/ 16 h 41"/>
                <a:gd name="T54" fmla="*/ 13 w 33"/>
                <a:gd name="T55" fmla="*/ 23 h 41"/>
                <a:gd name="T56" fmla="*/ 17 w 33"/>
                <a:gd name="T57" fmla="*/ 23 h 41"/>
                <a:gd name="T58" fmla="*/ 21 w 33"/>
                <a:gd name="T59" fmla="*/ 24 h 41"/>
                <a:gd name="T60" fmla="*/ 22 w 33"/>
                <a:gd name="T61" fmla="*/ 29 h 41"/>
                <a:gd name="T62" fmla="*/ 21 w 33"/>
                <a:gd name="T63" fmla="*/ 33 h 41"/>
                <a:gd name="T64" fmla="*/ 17 w 33"/>
                <a:gd name="T65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" h="41">
                  <a:moveTo>
                    <a:pt x="17" y="35"/>
                  </a:moveTo>
                  <a:cubicBezTo>
                    <a:pt x="15" y="35"/>
                    <a:pt x="14" y="34"/>
                    <a:pt x="13" y="33"/>
                  </a:cubicBezTo>
                  <a:cubicBezTo>
                    <a:pt x="12" y="32"/>
                    <a:pt x="12" y="31"/>
                    <a:pt x="11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3"/>
                    <a:pt x="2" y="35"/>
                    <a:pt x="3" y="36"/>
                  </a:cubicBezTo>
                  <a:cubicBezTo>
                    <a:pt x="5" y="38"/>
                    <a:pt x="7" y="39"/>
                    <a:pt x="9" y="40"/>
                  </a:cubicBezTo>
                  <a:cubicBezTo>
                    <a:pt x="11" y="41"/>
                    <a:pt x="14" y="41"/>
                    <a:pt x="17" y="41"/>
                  </a:cubicBezTo>
                  <a:cubicBezTo>
                    <a:pt x="21" y="41"/>
                    <a:pt x="24" y="41"/>
                    <a:pt x="26" y="40"/>
                  </a:cubicBezTo>
                  <a:cubicBezTo>
                    <a:pt x="28" y="38"/>
                    <a:pt x="30" y="37"/>
                    <a:pt x="31" y="35"/>
                  </a:cubicBezTo>
                  <a:cubicBezTo>
                    <a:pt x="33" y="33"/>
                    <a:pt x="33" y="30"/>
                    <a:pt x="33" y="28"/>
                  </a:cubicBezTo>
                  <a:cubicBezTo>
                    <a:pt x="33" y="26"/>
                    <a:pt x="33" y="25"/>
                    <a:pt x="32" y="23"/>
                  </a:cubicBezTo>
                  <a:cubicBezTo>
                    <a:pt x="31" y="22"/>
                    <a:pt x="30" y="21"/>
                    <a:pt x="29" y="20"/>
                  </a:cubicBezTo>
                  <a:cubicBezTo>
                    <a:pt x="28" y="20"/>
                    <a:pt x="27" y="19"/>
                    <a:pt x="25" y="19"/>
                  </a:cubicBezTo>
                  <a:cubicBezTo>
                    <a:pt x="27" y="18"/>
                    <a:pt x="29" y="16"/>
                    <a:pt x="30" y="15"/>
                  </a:cubicBezTo>
                  <a:cubicBezTo>
                    <a:pt x="31" y="14"/>
                    <a:pt x="31" y="12"/>
                    <a:pt x="31" y="10"/>
                  </a:cubicBezTo>
                  <a:cubicBezTo>
                    <a:pt x="31" y="7"/>
                    <a:pt x="30" y="5"/>
                    <a:pt x="28" y="3"/>
                  </a:cubicBezTo>
                  <a:cubicBezTo>
                    <a:pt x="25" y="1"/>
                    <a:pt x="22" y="0"/>
                    <a:pt x="16" y="0"/>
                  </a:cubicBezTo>
                  <a:cubicBezTo>
                    <a:pt x="12" y="0"/>
                    <a:pt x="8" y="1"/>
                    <a:pt x="6" y="3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0"/>
                    <a:pt x="12" y="9"/>
                    <a:pt x="13" y="8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2"/>
                    <a:pt x="20" y="13"/>
                    <a:pt x="19" y="14"/>
                  </a:cubicBezTo>
                  <a:cubicBezTo>
                    <a:pt x="18" y="15"/>
                    <a:pt x="17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3"/>
                    <a:pt x="16" y="23"/>
                    <a:pt x="17" y="23"/>
                  </a:cubicBezTo>
                  <a:cubicBezTo>
                    <a:pt x="18" y="23"/>
                    <a:pt x="20" y="23"/>
                    <a:pt x="21" y="24"/>
                  </a:cubicBezTo>
                  <a:cubicBezTo>
                    <a:pt x="22" y="25"/>
                    <a:pt x="22" y="27"/>
                    <a:pt x="22" y="29"/>
                  </a:cubicBezTo>
                  <a:cubicBezTo>
                    <a:pt x="22" y="30"/>
                    <a:pt x="22" y="32"/>
                    <a:pt x="21" y="33"/>
                  </a:cubicBezTo>
                  <a:cubicBezTo>
                    <a:pt x="20" y="34"/>
                    <a:pt x="18" y="35"/>
                    <a:pt x="17" y="3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6466" y="3343"/>
              <a:ext cx="50" cy="4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6540" y="3343"/>
              <a:ext cx="47" cy="4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6611" y="3343"/>
              <a:ext cx="49" cy="4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6466" y="3415"/>
              <a:ext cx="50" cy="4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6540" y="3415"/>
              <a:ext cx="47" cy="4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6611" y="3415"/>
              <a:ext cx="49" cy="4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6618" y="3220"/>
              <a:ext cx="35" cy="4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6473" y="3220"/>
              <a:ext cx="36" cy="4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7"/>
            <p:cNvSpPr>
              <a:spLocks noEditPoints="1"/>
            </p:cNvSpPr>
            <p:nvPr/>
          </p:nvSpPr>
          <p:spPr bwMode="auto">
            <a:xfrm>
              <a:off x="6412" y="3246"/>
              <a:ext cx="303" cy="277"/>
            </a:xfrm>
            <a:custGeom>
              <a:avLst/>
              <a:gdLst>
                <a:gd name="T0" fmla="*/ 303 w 303"/>
                <a:gd name="T1" fmla="*/ 41 h 277"/>
                <a:gd name="T2" fmla="*/ 303 w 303"/>
                <a:gd name="T3" fmla="*/ 0 h 277"/>
                <a:gd name="T4" fmla="*/ 253 w 303"/>
                <a:gd name="T5" fmla="*/ 0 h 277"/>
                <a:gd name="T6" fmla="*/ 253 w 303"/>
                <a:gd name="T7" fmla="*/ 36 h 277"/>
                <a:gd name="T8" fmla="*/ 191 w 303"/>
                <a:gd name="T9" fmla="*/ 36 h 277"/>
                <a:gd name="T10" fmla="*/ 191 w 303"/>
                <a:gd name="T11" fmla="*/ 0 h 277"/>
                <a:gd name="T12" fmla="*/ 111 w 303"/>
                <a:gd name="T13" fmla="*/ 0 h 277"/>
                <a:gd name="T14" fmla="*/ 111 w 303"/>
                <a:gd name="T15" fmla="*/ 36 h 277"/>
                <a:gd name="T16" fmla="*/ 50 w 303"/>
                <a:gd name="T17" fmla="*/ 36 h 277"/>
                <a:gd name="T18" fmla="*/ 50 w 303"/>
                <a:gd name="T19" fmla="*/ 0 h 277"/>
                <a:gd name="T20" fmla="*/ 0 w 303"/>
                <a:gd name="T21" fmla="*/ 0 h 277"/>
                <a:gd name="T22" fmla="*/ 0 w 303"/>
                <a:gd name="T23" fmla="*/ 277 h 277"/>
                <a:gd name="T24" fmla="*/ 303 w 303"/>
                <a:gd name="T25" fmla="*/ 277 h 277"/>
                <a:gd name="T26" fmla="*/ 303 w 303"/>
                <a:gd name="T27" fmla="*/ 41 h 277"/>
                <a:gd name="T28" fmla="*/ 267 w 303"/>
                <a:gd name="T29" fmla="*/ 244 h 277"/>
                <a:gd name="T30" fmla="*/ 35 w 303"/>
                <a:gd name="T31" fmla="*/ 244 h 277"/>
                <a:gd name="T32" fmla="*/ 35 w 303"/>
                <a:gd name="T33" fmla="*/ 71 h 277"/>
                <a:gd name="T34" fmla="*/ 267 w 303"/>
                <a:gd name="T35" fmla="*/ 71 h 277"/>
                <a:gd name="T36" fmla="*/ 267 w 303"/>
                <a:gd name="T37" fmla="*/ 24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" h="277">
                  <a:moveTo>
                    <a:pt x="303" y="41"/>
                  </a:moveTo>
                  <a:lnTo>
                    <a:pt x="303" y="0"/>
                  </a:lnTo>
                  <a:lnTo>
                    <a:pt x="253" y="0"/>
                  </a:lnTo>
                  <a:lnTo>
                    <a:pt x="253" y="36"/>
                  </a:lnTo>
                  <a:lnTo>
                    <a:pt x="191" y="36"/>
                  </a:lnTo>
                  <a:lnTo>
                    <a:pt x="191" y="0"/>
                  </a:lnTo>
                  <a:lnTo>
                    <a:pt x="111" y="0"/>
                  </a:lnTo>
                  <a:lnTo>
                    <a:pt x="111" y="36"/>
                  </a:lnTo>
                  <a:lnTo>
                    <a:pt x="50" y="36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303" y="277"/>
                  </a:lnTo>
                  <a:lnTo>
                    <a:pt x="303" y="41"/>
                  </a:lnTo>
                  <a:close/>
                  <a:moveTo>
                    <a:pt x="267" y="244"/>
                  </a:moveTo>
                  <a:lnTo>
                    <a:pt x="35" y="244"/>
                  </a:lnTo>
                  <a:lnTo>
                    <a:pt x="35" y="71"/>
                  </a:lnTo>
                  <a:lnTo>
                    <a:pt x="267" y="71"/>
                  </a:lnTo>
                  <a:lnTo>
                    <a:pt x="267" y="24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5806" y="3220"/>
              <a:ext cx="102" cy="102"/>
            </a:xfrm>
            <a:custGeom>
              <a:avLst/>
              <a:gdLst>
                <a:gd name="T0" fmla="*/ 41 w 43"/>
                <a:gd name="T1" fmla="*/ 10 h 43"/>
                <a:gd name="T2" fmla="*/ 43 w 43"/>
                <a:gd name="T3" fmla="*/ 9 h 43"/>
                <a:gd name="T4" fmla="*/ 25 w 43"/>
                <a:gd name="T5" fmla="*/ 0 h 43"/>
                <a:gd name="T6" fmla="*/ 0 w 43"/>
                <a:gd name="T7" fmla="*/ 25 h 43"/>
                <a:gd name="T8" fmla="*/ 9 w 43"/>
                <a:gd name="T9" fmla="*/ 43 h 43"/>
                <a:gd name="T10" fmla="*/ 10 w 43"/>
                <a:gd name="T11" fmla="*/ 41 h 43"/>
                <a:gd name="T12" fmla="*/ 22 w 43"/>
                <a:gd name="T13" fmla="*/ 22 h 43"/>
                <a:gd name="T14" fmla="*/ 41 w 43"/>
                <a:gd name="T15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41" y="10"/>
                  </a:moveTo>
                  <a:cubicBezTo>
                    <a:pt x="42" y="9"/>
                    <a:pt x="43" y="9"/>
                    <a:pt x="43" y="9"/>
                  </a:cubicBezTo>
                  <a:cubicBezTo>
                    <a:pt x="39" y="3"/>
                    <a:pt x="32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9"/>
                    <a:pt x="9" y="43"/>
                  </a:cubicBezTo>
                  <a:cubicBezTo>
                    <a:pt x="9" y="43"/>
                    <a:pt x="9" y="42"/>
                    <a:pt x="10" y="41"/>
                  </a:cubicBezTo>
                  <a:cubicBezTo>
                    <a:pt x="13" y="34"/>
                    <a:pt x="17" y="28"/>
                    <a:pt x="22" y="22"/>
                  </a:cubicBezTo>
                  <a:cubicBezTo>
                    <a:pt x="28" y="17"/>
                    <a:pt x="34" y="13"/>
                    <a:pt x="41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007" y="3220"/>
              <a:ext cx="102" cy="102"/>
            </a:xfrm>
            <a:custGeom>
              <a:avLst/>
              <a:gdLst>
                <a:gd name="T0" fmla="*/ 18 w 43"/>
                <a:gd name="T1" fmla="*/ 0 h 43"/>
                <a:gd name="T2" fmla="*/ 0 w 43"/>
                <a:gd name="T3" fmla="*/ 9 h 43"/>
                <a:gd name="T4" fmla="*/ 2 w 43"/>
                <a:gd name="T5" fmla="*/ 10 h 43"/>
                <a:gd name="T6" fmla="*/ 21 w 43"/>
                <a:gd name="T7" fmla="*/ 22 h 43"/>
                <a:gd name="T8" fmla="*/ 33 w 43"/>
                <a:gd name="T9" fmla="*/ 41 h 43"/>
                <a:gd name="T10" fmla="*/ 34 w 43"/>
                <a:gd name="T11" fmla="*/ 43 h 43"/>
                <a:gd name="T12" fmla="*/ 43 w 43"/>
                <a:gd name="T13" fmla="*/ 25 h 43"/>
                <a:gd name="T14" fmla="*/ 18 w 43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18" y="0"/>
                  </a:moveTo>
                  <a:cubicBezTo>
                    <a:pt x="11" y="0"/>
                    <a:pt x="4" y="3"/>
                    <a:pt x="0" y="9"/>
                  </a:cubicBezTo>
                  <a:cubicBezTo>
                    <a:pt x="0" y="9"/>
                    <a:pt x="1" y="9"/>
                    <a:pt x="2" y="10"/>
                  </a:cubicBezTo>
                  <a:cubicBezTo>
                    <a:pt x="9" y="13"/>
                    <a:pt x="15" y="17"/>
                    <a:pt x="21" y="22"/>
                  </a:cubicBezTo>
                  <a:cubicBezTo>
                    <a:pt x="26" y="28"/>
                    <a:pt x="30" y="34"/>
                    <a:pt x="33" y="41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40" y="39"/>
                    <a:pt x="43" y="32"/>
                    <a:pt x="43" y="25"/>
                  </a:cubicBezTo>
                  <a:cubicBezTo>
                    <a:pt x="43" y="11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5842" y="3256"/>
              <a:ext cx="232" cy="267"/>
            </a:xfrm>
            <a:custGeom>
              <a:avLst/>
              <a:gdLst>
                <a:gd name="T0" fmla="*/ 98 w 98"/>
                <a:gd name="T1" fmla="*/ 49 h 113"/>
                <a:gd name="T2" fmla="*/ 49 w 98"/>
                <a:gd name="T3" fmla="*/ 0 h 113"/>
                <a:gd name="T4" fmla="*/ 0 w 98"/>
                <a:gd name="T5" fmla="*/ 49 h 113"/>
                <a:gd name="T6" fmla="*/ 17 w 98"/>
                <a:gd name="T7" fmla="*/ 86 h 113"/>
                <a:gd name="T8" fmla="*/ 0 w 98"/>
                <a:gd name="T9" fmla="*/ 103 h 113"/>
                <a:gd name="T10" fmla="*/ 10 w 98"/>
                <a:gd name="T11" fmla="*/ 113 h 113"/>
                <a:gd name="T12" fmla="*/ 29 w 98"/>
                <a:gd name="T13" fmla="*/ 94 h 113"/>
                <a:gd name="T14" fmla="*/ 49 w 98"/>
                <a:gd name="T15" fmla="*/ 98 h 113"/>
                <a:gd name="T16" fmla="*/ 69 w 98"/>
                <a:gd name="T17" fmla="*/ 94 h 113"/>
                <a:gd name="T18" fmla="*/ 88 w 98"/>
                <a:gd name="T19" fmla="*/ 113 h 113"/>
                <a:gd name="T20" fmla="*/ 98 w 98"/>
                <a:gd name="T21" fmla="*/ 103 h 113"/>
                <a:gd name="T22" fmla="*/ 81 w 98"/>
                <a:gd name="T23" fmla="*/ 86 h 113"/>
                <a:gd name="T24" fmla="*/ 98 w 98"/>
                <a:gd name="T25" fmla="*/ 49 h 113"/>
                <a:gd name="T26" fmla="*/ 49 w 98"/>
                <a:gd name="T27" fmla="*/ 84 h 113"/>
                <a:gd name="T28" fmla="*/ 14 w 98"/>
                <a:gd name="T29" fmla="*/ 49 h 113"/>
                <a:gd name="T30" fmla="*/ 49 w 98"/>
                <a:gd name="T31" fmla="*/ 15 h 113"/>
                <a:gd name="T32" fmla="*/ 84 w 98"/>
                <a:gd name="T33" fmla="*/ 49 h 113"/>
                <a:gd name="T34" fmla="*/ 49 w 98"/>
                <a:gd name="T35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" h="113">
                  <a:moveTo>
                    <a:pt x="98" y="49"/>
                  </a:move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64"/>
                    <a:pt x="6" y="77"/>
                    <a:pt x="17" y="86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5" y="97"/>
                    <a:pt x="42" y="98"/>
                    <a:pt x="49" y="98"/>
                  </a:cubicBezTo>
                  <a:cubicBezTo>
                    <a:pt x="56" y="98"/>
                    <a:pt x="63" y="97"/>
                    <a:pt x="69" y="94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92" y="77"/>
                    <a:pt x="98" y="64"/>
                    <a:pt x="98" y="49"/>
                  </a:cubicBezTo>
                  <a:close/>
                  <a:moveTo>
                    <a:pt x="49" y="84"/>
                  </a:moveTo>
                  <a:cubicBezTo>
                    <a:pt x="30" y="84"/>
                    <a:pt x="14" y="68"/>
                    <a:pt x="14" y="49"/>
                  </a:cubicBezTo>
                  <a:cubicBezTo>
                    <a:pt x="14" y="30"/>
                    <a:pt x="30" y="15"/>
                    <a:pt x="49" y="15"/>
                  </a:cubicBezTo>
                  <a:cubicBezTo>
                    <a:pt x="68" y="15"/>
                    <a:pt x="84" y="30"/>
                    <a:pt x="84" y="49"/>
                  </a:cubicBezTo>
                  <a:cubicBezTo>
                    <a:pt x="84" y="68"/>
                    <a:pt x="68" y="84"/>
                    <a:pt x="49" y="8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5946" y="3315"/>
              <a:ext cx="69" cy="92"/>
            </a:xfrm>
            <a:custGeom>
              <a:avLst/>
              <a:gdLst>
                <a:gd name="T0" fmla="*/ 24 w 69"/>
                <a:gd name="T1" fmla="*/ 0 h 92"/>
                <a:gd name="T2" fmla="*/ 0 w 69"/>
                <a:gd name="T3" fmla="*/ 0 h 92"/>
                <a:gd name="T4" fmla="*/ 0 w 69"/>
                <a:gd name="T5" fmla="*/ 69 h 92"/>
                <a:gd name="T6" fmla="*/ 59 w 69"/>
                <a:gd name="T7" fmla="*/ 92 h 92"/>
                <a:gd name="T8" fmla="*/ 69 w 69"/>
                <a:gd name="T9" fmla="*/ 71 h 92"/>
                <a:gd name="T10" fmla="*/ 24 w 69"/>
                <a:gd name="T11" fmla="*/ 52 h 92"/>
                <a:gd name="T12" fmla="*/ 24 w 69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92">
                  <a:moveTo>
                    <a:pt x="24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59" y="92"/>
                  </a:lnTo>
                  <a:lnTo>
                    <a:pt x="69" y="71"/>
                  </a:lnTo>
                  <a:lnTo>
                    <a:pt x="24" y="5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5236" y="3256"/>
              <a:ext cx="232" cy="232"/>
            </a:xfrm>
            <a:custGeom>
              <a:avLst/>
              <a:gdLst>
                <a:gd name="T0" fmla="*/ 49 w 98"/>
                <a:gd name="T1" fmla="*/ 0 h 98"/>
                <a:gd name="T2" fmla="*/ 0 w 98"/>
                <a:gd name="T3" fmla="*/ 49 h 98"/>
                <a:gd name="T4" fmla="*/ 49 w 98"/>
                <a:gd name="T5" fmla="*/ 98 h 98"/>
                <a:gd name="T6" fmla="*/ 98 w 98"/>
                <a:gd name="T7" fmla="*/ 49 h 98"/>
                <a:gd name="T8" fmla="*/ 49 w 98"/>
                <a:gd name="T9" fmla="*/ 0 h 98"/>
                <a:gd name="T10" fmla="*/ 49 w 98"/>
                <a:gd name="T11" fmla="*/ 84 h 98"/>
                <a:gd name="T12" fmla="*/ 14 w 98"/>
                <a:gd name="T13" fmla="*/ 49 h 98"/>
                <a:gd name="T14" fmla="*/ 49 w 98"/>
                <a:gd name="T15" fmla="*/ 15 h 98"/>
                <a:gd name="T16" fmla="*/ 84 w 98"/>
                <a:gd name="T17" fmla="*/ 49 h 98"/>
                <a:gd name="T18" fmla="*/ 49 w 98"/>
                <a:gd name="T19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8">
                  <a:moveTo>
                    <a:pt x="49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6" y="98"/>
                    <a:pt x="98" y="76"/>
                    <a:pt x="98" y="49"/>
                  </a:cubicBezTo>
                  <a:cubicBezTo>
                    <a:pt x="98" y="22"/>
                    <a:pt x="76" y="0"/>
                    <a:pt x="49" y="0"/>
                  </a:cubicBezTo>
                  <a:close/>
                  <a:moveTo>
                    <a:pt x="49" y="84"/>
                  </a:moveTo>
                  <a:cubicBezTo>
                    <a:pt x="30" y="84"/>
                    <a:pt x="14" y="68"/>
                    <a:pt x="14" y="49"/>
                  </a:cubicBezTo>
                  <a:cubicBezTo>
                    <a:pt x="14" y="30"/>
                    <a:pt x="30" y="15"/>
                    <a:pt x="49" y="15"/>
                  </a:cubicBezTo>
                  <a:cubicBezTo>
                    <a:pt x="68" y="15"/>
                    <a:pt x="84" y="30"/>
                    <a:pt x="84" y="49"/>
                  </a:cubicBezTo>
                  <a:cubicBezTo>
                    <a:pt x="84" y="68"/>
                    <a:pt x="68" y="84"/>
                    <a:pt x="49" y="8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272" y="3486"/>
              <a:ext cx="161" cy="37"/>
            </a:xfrm>
            <a:custGeom>
              <a:avLst/>
              <a:gdLst>
                <a:gd name="T0" fmla="*/ 34 w 68"/>
                <a:gd name="T1" fmla="*/ 11 h 16"/>
                <a:gd name="T2" fmla="*/ 11 w 68"/>
                <a:gd name="T3" fmla="*/ 6 h 16"/>
                <a:gd name="T4" fmla="*/ 0 w 68"/>
                <a:gd name="T5" fmla="*/ 0 h 16"/>
                <a:gd name="T6" fmla="*/ 0 w 68"/>
                <a:gd name="T7" fmla="*/ 16 h 16"/>
                <a:gd name="T8" fmla="*/ 68 w 68"/>
                <a:gd name="T9" fmla="*/ 16 h 16"/>
                <a:gd name="T10" fmla="*/ 68 w 68"/>
                <a:gd name="T11" fmla="*/ 0 h 16"/>
                <a:gd name="T12" fmla="*/ 57 w 68"/>
                <a:gd name="T13" fmla="*/ 6 h 16"/>
                <a:gd name="T14" fmla="*/ 34 w 68"/>
                <a:gd name="T1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6">
                  <a:moveTo>
                    <a:pt x="34" y="11"/>
                  </a:moveTo>
                  <a:cubicBezTo>
                    <a:pt x="26" y="11"/>
                    <a:pt x="18" y="9"/>
                    <a:pt x="11" y="6"/>
                  </a:cubicBezTo>
                  <a:cubicBezTo>
                    <a:pt x="7" y="5"/>
                    <a:pt x="3" y="2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5" y="2"/>
                    <a:pt x="61" y="5"/>
                    <a:pt x="57" y="6"/>
                  </a:cubicBezTo>
                  <a:cubicBezTo>
                    <a:pt x="50" y="9"/>
                    <a:pt x="42" y="11"/>
                    <a:pt x="34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272" y="3220"/>
              <a:ext cx="161" cy="38"/>
            </a:xfrm>
            <a:custGeom>
              <a:avLst/>
              <a:gdLst>
                <a:gd name="T0" fmla="*/ 34 w 68"/>
                <a:gd name="T1" fmla="*/ 5 h 16"/>
                <a:gd name="T2" fmla="*/ 57 w 68"/>
                <a:gd name="T3" fmla="*/ 10 h 16"/>
                <a:gd name="T4" fmla="*/ 68 w 68"/>
                <a:gd name="T5" fmla="*/ 16 h 16"/>
                <a:gd name="T6" fmla="*/ 68 w 68"/>
                <a:gd name="T7" fmla="*/ 0 h 16"/>
                <a:gd name="T8" fmla="*/ 0 w 68"/>
                <a:gd name="T9" fmla="*/ 0 h 16"/>
                <a:gd name="T10" fmla="*/ 0 w 68"/>
                <a:gd name="T11" fmla="*/ 16 h 16"/>
                <a:gd name="T12" fmla="*/ 11 w 68"/>
                <a:gd name="T13" fmla="*/ 10 h 16"/>
                <a:gd name="T14" fmla="*/ 34 w 68"/>
                <a:gd name="T15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6">
                  <a:moveTo>
                    <a:pt x="34" y="5"/>
                  </a:moveTo>
                  <a:cubicBezTo>
                    <a:pt x="42" y="5"/>
                    <a:pt x="50" y="7"/>
                    <a:pt x="57" y="10"/>
                  </a:cubicBezTo>
                  <a:cubicBezTo>
                    <a:pt x="61" y="11"/>
                    <a:pt x="65" y="14"/>
                    <a:pt x="68" y="16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4"/>
                    <a:pt x="7" y="11"/>
                    <a:pt x="11" y="10"/>
                  </a:cubicBezTo>
                  <a:cubicBezTo>
                    <a:pt x="18" y="7"/>
                    <a:pt x="26" y="5"/>
                    <a:pt x="34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341" y="3315"/>
              <a:ext cx="68" cy="92"/>
            </a:xfrm>
            <a:custGeom>
              <a:avLst/>
              <a:gdLst>
                <a:gd name="T0" fmla="*/ 23 w 68"/>
                <a:gd name="T1" fmla="*/ 0 h 92"/>
                <a:gd name="T2" fmla="*/ 0 w 68"/>
                <a:gd name="T3" fmla="*/ 0 h 92"/>
                <a:gd name="T4" fmla="*/ 0 w 68"/>
                <a:gd name="T5" fmla="*/ 69 h 92"/>
                <a:gd name="T6" fmla="*/ 59 w 68"/>
                <a:gd name="T7" fmla="*/ 92 h 92"/>
                <a:gd name="T8" fmla="*/ 68 w 68"/>
                <a:gd name="T9" fmla="*/ 71 h 92"/>
                <a:gd name="T10" fmla="*/ 23 w 68"/>
                <a:gd name="T11" fmla="*/ 52 h 92"/>
                <a:gd name="T12" fmla="*/ 23 w 68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92">
                  <a:moveTo>
                    <a:pt x="23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59" y="92"/>
                  </a:lnTo>
                  <a:lnTo>
                    <a:pt x="68" y="71"/>
                  </a:lnTo>
                  <a:lnTo>
                    <a:pt x="23" y="5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4596" y="3220"/>
              <a:ext cx="302" cy="30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64 w 128"/>
                <a:gd name="T11" fmla="*/ 113 h 128"/>
                <a:gd name="T12" fmla="*/ 15 w 128"/>
                <a:gd name="T13" fmla="*/ 64 h 128"/>
                <a:gd name="T14" fmla="*/ 64 w 128"/>
                <a:gd name="T15" fmla="*/ 15 h 128"/>
                <a:gd name="T16" fmla="*/ 113 w 128"/>
                <a:gd name="T17" fmla="*/ 64 h 128"/>
                <a:gd name="T18" fmla="*/ 64 w 128"/>
                <a:gd name="T19" fmla="*/ 1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3"/>
                  </a:moveTo>
                  <a:cubicBezTo>
                    <a:pt x="37" y="113"/>
                    <a:pt x="15" y="91"/>
                    <a:pt x="15" y="64"/>
                  </a:cubicBezTo>
                  <a:cubicBezTo>
                    <a:pt x="15" y="37"/>
                    <a:pt x="37" y="15"/>
                    <a:pt x="64" y="15"/>
                  </a:cubicBezTo>
                  <a:cubicBezTo>
                    <a:pt x="91" y="15"/>
                    <a:pt x="113" y="37"/>
                    <a:pt x="113" y="64"/>
                  </a:cubicBezTo>
                  <a:cubicBezTo>
                    <a:pt x="113" y="91"/>
                    <a:pt x="91" y="113"/>
                    <a:pt x="64" y="1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730" y="3289"/>
              <a:ext cx="97" cy="135"/>
            </a:xfrm>
            <a:custGeom>
              <a:avLst/>
              <a:gdLst>
                <a:gd name="T0" fmla="*/ 33 w 97"/>
                <a:gd name="T1" fmla="*/ 0 h 135"/>
                <a:gd name="T2" fmla="*/ 0 w 97"/>
                <a:gd name="T3" fmla="*/ 0 h 135"/>
                <a:gd name="T4" fmla="*/ 0 w 97"/>
                <a:gd name="T5" fmla="*/ 99 h 135"/>
                <a:gd name="T6" fmla="*/ 86 w 97"/>
                <a:gd name="T7" fmla="*/ 135 h 135"/>
                <a:gd name="T8" fmla="*/ 97 w 97"/>
                <a:gd name="T9" fmla="*/ 104 h 135"/>
                <a:gd name="T10" fmla="*/ 33 w 97"/>
                <a:gd name="T11" fmla="*/ 78 h 135"/>
                <a:gd name="T12" fmla="*/ 33 w 97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35">
                  <a:moveTo>
                    <a:pt x="33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135"/>
                  </a:lnTo>
                  <a:lnTo>
                    <a:pt x="97" y="104"/>
                  </a:lnTo>
                  <a:lnTo>
                    <a:pt x="33" y="7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4033" y="3220"/>
              <a:ext cx="220" cy="303"/>
            </a:xfrm>
            <a:custGeom>
              <a:avLst/>
              <a:gdLst>
                <a:gd name="T0" fmla="*/ 120 w 220"/>
                <a:gd name="T1" fmla="*/ 102 h 303"/>
                <a:gd name="T2" fmla="*/ 184 w 220"/>
                <a:gd name="T3" fmla="*/ 102 h 303"/>
                <a:gd name="T4" fmla="*/ 220 w 220"/>
                <a:gd name="T5" fmla="*/ 74 h 303"/>
                <a:gd name="T6" fmla="*/ 184 w 220"/>
                <a:gd name="T7" fmla="*/ 48 h 303"/>
                <a:gd name="T8" fmla="*/ 120 w 220"/>
                <a:gd name="T9" fmla="*/ 48 h 303"/>
                <a:gd name="T10" fmla="*/ 120 w 220"/>
                <a:gd name="T11" fmla="*/ 0 h 303"/>
                <a:gd name="T12" fmla="*/ 85 w 220"/>
                <a:gd name="T13" fmla="*/ 0 h 303"/>
                <a:gd name="T14" fmla="*/ 85 w 220"/>
                <a:gd name="T15" fmla="*/ 48 h 303"/>
                <a:gd name="T16" fmla="*/ 21 w 220"/>
                <a:gd name="T17" fmla="*/ 48 h 303"/>
                <a:gd name="T18" fmla="*/ 21 w 220"/>
                <a:gd name="T19" fmla="*/ 102 h 303"/>
                <a:gd name="T20" fmla="*/ 85 w 220"/>
                <a:gd name="T21" fmla="*/ 102 h 303"/>
                <a:gd name="T22" fmla="*/ 85 w 220"/>
                <a:gd name="T23" fmla="*/ 138 h 303"/>
                <a:gd name="T24" fmla="*/ 33 w 220"/>
                <a:gd name="T25" fmla="*/ 138 h 303"/>
                <a:gd name="T26" fmla="*/ 0 w 220"/>
                <a:gd name="T27" fmla="*/ 164 h 303"/>
                <a:gd name="T28" fmla="*/ 33 w 220"/>
                <a:gd name="T29" fmla="*/ 192 h 303"/>
                <a:gd name="T30" fmla="*/ 85 w 220"/>
                <a:gd name="T31" fmla="*/ 192 h 303"/>
                <a:gd name="T32" fmla="*/ 85 w 220"/>
                <a:gd name="T33" fmla="*/ 303 h 303"/>
                <a:gd name="T34" fmla="*/ 120 w 220"/>
                <a:gd name="T35" fmla="*/ 303 h 303"/>
                <a:gd name="T36" fmla="*/ 120 w 220"/>
                <a:gd name="T37" fmla="*/ 192 h 303"/>
                <a:gd name="T38" fmla="*/ 196 w 220"/>
                <a:gd name="T39" fmla="*/ 192 h 303"/>
                <a:gd name="T40" fmla="*/ 196 w 220"/>
                <a:gd name="T41" fmla="*/ 138 h 303"/>
                <a:gd name="T42" fmla="*/ 120 w 220"/>
                <a:gd name="T43" fmla="*/ 138 h 303"/>
                <a:gd name="T44" fmla="*/ 120 w 220"/>
                <a:gd name="T45" fmla="*/ 1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0" h="303">
                  <a:moveTo>
                    <a:pt x="120" y="102"/>
                  </a:moveTo>
                  <a:lnTo>
                    <a:pt x="184" y="102"/>
                  </a:lnTo>
                  <a:lnTo>
                    <a:pt x="220" y="74"/>
                  </a:lnTo>
                  <a:lnTo>
                    <a:pt x="184" y="48"/>
                  </a:lnTo>
                  <a:lnTo>
                    <a:pt x="120" y="48"/>
                  </a:lnTo>
                  <a:lnTo>
                    <a:pt x="120" y="0"/>
                  </a:lnTo>
                  <a:lnTo>
                    <a:pt x="85" y="0"/>
                  </a:lnTo>
                  <a:lnTo>
                    <a:pt x="85" y="48"/>
                  </a:lnTo>
                  <a:lnTo>
                    <a:pt x="21" y="48"/>
                  </a:lnTo>
                  <a:lnTo>
                    <a:pt x="21" y="102"/>
                  </a:lnTo>
                  <a:lnTo>
                    <a:pt x="85" y="102"/>
                  </a:lnTo>
                  <a:lnTo>
                    <a:pt x="85" y="138"/>
                  </a:lnTo>
                  <a:lnTo>
                    <a:pt x="33" y="138"/>
                  </a:lnTo>
                  <a:lnTo>
                    <a:pt x="0" y="164"/>
                  </a:lnTo>
                  <a:lnTo>
                    <a:pt x="33" y="192"/>
                  </a:lnTo>
                  <a:lnTo>
                    <a:pt x="85" y="192"/>
                  </a:lnTo>
                  <a:lnTo>
                    <a:pt x="85" y="303"/>
                  </a:lnTo>
                  <a:lnTo>
                    <a:pt x="120" y="303"/>
                  </a:lnTo>
                  <a:lnTo>
                    <a:pt x="120" y="192"/>
                  </a:lnTo>
                  <a:lnTo>
                    <a:pt x="196" y="192"/>
                  </a:lnTo>
                  <a:lnTo>
                    <a:pt x="196" y="138"/>
                  </a:lnTo>
                  <a:lnTo>
                    <a:pt x="120" y="138"/>
                  </a:lnTo>
                  <a:lnTo>
                    <a:pt x="120" y="10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385" y="3220"/>
              <a:ext cx="302" cy="30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64 w 128"/>
                <a:gd name="T11" fmla="*/ 113 h 128"/>
                <a:gd name="T12" fmla="*/ 15 w 128"/>
                <a:gd name="T13" fmla="*/ 64 h 128"/>
                <a:gd name="T14" fmla="*/ 64 w 128"/>
                <a:gd name="T15" fmla="*/ 15 h 128"/>
                <a:gd name="T16" fmla="*/ 113 w 128"/>
                <a:gd name="T17" fmla="*/ 64 h 128"/>
                <a:gd name="T18" fmla="*/ 64 w 128"/>
                <a:gd name="T19" fmla="*/ 1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3"/>
                  </a:moveTo>
                  <a:cubicBezTo>
                    <a:pt x="37" y="113"/>
                    <a:pt x="15" y="91"/>
                    <a:pt x="15" y="64"/>
                  </a:cubicBezTo>
                  <a:cubicBezTo>
                    <a:pt x="15" y="37"/>
                    <a:pt x="37" y="15"/>
                    <a:pt x="64" y="15"/>
                  </a:cubicBezTo>
                  <a:cubicBezTo>
                    <a:pt x="91" y="15"/>
                    <a:pt x="113" y="37"/>
                    <a:pt x="113" y="64"/>
                  </a:cubicBezTo>
                  <a:cubicBezTo>
                    <a:pt x="113" y="91"/>
                    <a:pt x="91" y="113"/>
                    <a:pt x="64" y="1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 noEditPoints="1"/>
            </p:cNvSpPr>
            <p:nvPr/>
          </p:nvSpPr>
          <p:spPr bwMode="auto">
            <a:xfrm>
              <a:off x="3489" y="3280"/>
              <a:ext cx="94" cy="184"/>
            </a:xfrm>
            <a:custGeom>
              <a:avLst/>
              <a:gdLst>
                <a:gd name="T0" fmla="*/ 40 w 40"/>
                <a:gd name="T1" fmla="*/ 39 h 78"/>
                <a:gd name="T2" fmla="*/ 20 w 40"/>
                <a:gd name="T3" fmla="*/ 0 h 78"/>
                <a:gd name="T4" fmla="*/ 0 w 40"/>
                <a:gd name="T5" fmla="*/ 39 h 78"/>
                <a:gd name="T6" fmla="*/ 0 w 40"/>
                <a:gd name="T7" fmla="*/ 39 h 78"/>
                <a:gd name="T8" fmla="*/ 0 w 40"/>
                <a:gd name="T9" fmla="*/ 39 h 78"/>
                <a:gd name="T10" fmla="*/ 0 w 40"/>
                <a:gd name="T11" fmla="*/ 39 h 78"/>
                <a:gd name="T12" fmla="*/ 0 w 40"/>
                <a:gd name="T13" fmla="*/ 39 h 78"/>
                <a:gd name="T14" fmla="*/ 20 w 40"/>
                <a:gd name="T15" fmla="*/ 78 h 78"/>
                <a:gd name="T16" fmla="*/ 40 w 40"/>
                <a:gd name="T17" fmla="*/ 39 h 78"/>
                <a:gd name="T18" fmla="*/ 40 w 40"/>
                <a:gd name="T19" fmla="*/ 39 h 78"/>
                <a:gd name="T20" fmla="*/ 40 w 40"/>
                <a:gd name="T21" fmla="*/ 39 h 78"/>
                <a:gd name="T22" fmla="*/ 40 w 40"/>
                <a:gd name="T23" fmla="*/ 39 h 78"/>
                <a:gd name="T24" fmla="*/ 20 w 40"/>
                <a:gd name="T25" fmla="*/ 46 h 78"/>
                <a:gd name="T26" fmla="*/ 13 w 40"/>
                <a:gd name="T27" fmla="*/ 39 h 78"/>
                <a:gd name="T28" fmla="*/ 20 w 40"/>
                <a:gd name="T29" fmla="*/ 32 h 78"/>
                <a:gd name="T30" fmla="*/ 27 w 40"/>
                <a:gd name="T31" fmla="*/ 39 h 78"/>
                <a:gd name="T32" fmla="*/ 20 w 40"/>
                <a:gd name="T33" fmla="*/ 4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78">
                  <a:moveTo>
                    <a:pt x="40" y="39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lose/>
                  <a:moveTo>
                    <a:pt x="20" y="46"/>
                  </a:moveTo>
                  <a:cubicBezTo>
                    <a:pt x="16" y="46"/>
                    <a:pt x="13" y="43"/>
                    <a:pt x="13" y="39"/>
                  </a:cubicBezTo>
                  <a:cubicBezTo>
                    <a:pt x="13" y="35"/>
                    <a:pt x="16" y="32"/>
                    <a:pt x="20" y="32"/>
                  </a:cubicBezTo>
                  <a:cubicBezTo>
                    <a:pt x="24" y="32"/>
                    <a:pt x="27" y="35"/>
                    <a:pt x="27" y="39"/>
                  </a:cubicBezTo>
                  <a:cubicBezTo>
                    <a:pt x="27" y="43"/>
                    <a:pt x="24" y="46"/>
                    <a:pt x="20" y="4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2973" y="3348"/>
              <a:ext cx="66" cy="67"/>
            </a:xfrm>
            <a:custGeom>
              <a:avLst/>
              <a:gdLst>
                <a:gd name="T0" fmla="*/ 17 w 66"/>
                <a:gd name="T1" fmla="*/ 0 h 67"/>
                <a:gd name="T2" fmla="*/ 0 w 66"/>
                <a:gd name="T3" fmla="*/ 17 h 67"/>
                <a:gd name="T4" fmla="*/ 17 w 66"/>
                <a:gd name="T5" fmla="*/ 33 h 67"/>
                <a:gd name="T6" fmla="*/ 0 w 66"/>
                <a:gd name="T7" fmla="*/ 50 h 67"/>
                <a:gd name="T8" fmla="*/ 17 w 66"/>
                <a:gd name="T9" fmla="*/ 67 h 67"/>
                <a:gd name="T10" fmla="*/ 33 w 66"/>
                <a:gd name="T11" fmla="*/ 50 h 67"/>
                <a:gd name="T12" fmla="*/ 50 w 66"/>
                <a:gd name="T13" fmla="*/ 67 h 67"/>
                <a:gd name="T14" fmla="*/ 66 w 66"/>
                <a:gd name="T15" fmla="*/ 50 h 67"/>
                <a:gd name="T16" fmla="*/ 50 w 66"/>
                <a:gd name="T17" fmla="*/ 33 h 67"/>
                <a:gd name="T18" fmla="*/ 66 w 66"/>
                <a:gd name="T19" fmla="*/ 17 h 67"/>
                <a:gd name="T20" fmla="*/ 50 w 66"/>
                <a:gd name="T21" fmla="*/ 0 h 67"/>
                <a:gd name="T22" fmla="*/ 33 w 66"/>
                <a:gd name="T23" fmla="*/ 17 h 67"/>
                <a:gd name="T24" fmla="*/ 17 w 66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7">
                  <a:moveTo>
                    <a:pt x="17" y="0"/>
                  </a:moveTo>
                  <a:lnTo>
                    <a:pt x="0" y="17"/>
                  </a:lnTo>
                  <a:lnTo>
                    <a:pt x="17" y="33"/>
                  </a:lnTo>
                  <a:lnTo>
                    <a:pt x="0" y="50"/>
                  </a:lnTo>
                  <a:lnTo>
                    <a:pt x="17" y="67"/>
                  </a:lnTo>
                  <a:lnTo>
                    <a:pt x="33" y="50"/>
                  </a:lnTo>
                  <a:lnTo>
                    <a:pt x="50" y="67"/>
                  </a:lnTo>
                  <a:lnTo>
                    <a:pt x="66" y="50"/>
                  </a:lnTo>
                  <a:lnTo>
                    <a:pt x="50" y="33"/>
                  </a:lnTo>
                  <a:lnTo>
                    <a:pt x="66" y="17"/>
                  </a:lnTo>
                  <a:lnTo>
                    <a:pt x="50" y="0"/>
                  </a:lnTo>
                  <a:lnTo>
                    <a:pt x="33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2779" y="3256"/>
              <a:ext cx="303" cy="232"/>
            </a:xfrm>
            <a:custGeom>
              <a:avLst/>
              <a:gdLst>
                <a:gd name="T0" fmla="*/ 96 w 128"/>
                <a:gd name="T1" fmla="*/ 10 h 98"/>
                <a:gd name="T2" fmla="*/ 64 w 128"/>
                <a:gd name="T3" fmla="*/ 0 h 98"/>
                <a:gd name="T4" fmla="*/ 64 w 128"/>
                <a:gd name="T5" fmla="*/ 0 h 98"/>
                <a:gd name="T6" fmla="*/ 64 w 128"/>
                <a:gd name="T7" fmla="*/ 0 h 98"/>
                <a:gd name="T8" fmla="*/ 32 w 128"/>
                <a:gd name="T9" fmla="*/ 10 h 98"/>
                <a:gd name="T10" fmla="*/ 0 w 128"/>
                <a:gd name="T11" fmla="*/ 0 h 98"/>
                <a:gd name="T12" fmla="*/ 0 w 128"/>
                <a:gd name="T13" fmla="*/ 85 h 98"/>
                <a:gd name="T14" fmla="*/ 0 w 128"/>
                <a:gd name="T15" fmla="*/ 85 h 98"/>
                <a:gd name="T16" fmla="*/ 0 w 128"/>
                <a:gd name="T17" fmla="*/ 88 h 98"/>
                <a:gd name="T18" fmla="*/ 32 w 128"/>
                <a:gd name="T19" fmla="*/ 98 h 98"/>
                <a:gd name="T20" fmla="*/ 64 w 128"/>
                <a:gd name="T21" fmla="*/ 88 h 98"/>
                <a:gd name="T22" fmla="*/ 96 w 128"/>
                <a:gd name="T23" fmla="*/ 98 h 98"/>
                <a:gd name="T24" fmla="*/ 128 w 128"/>
                <a:gd name="T25" fmla="*/ 88 h 98"/>
                <a:gd name="T26" fmla="*/ 128 w 128"/>
                <a:gd name="T27" fmla="*/ 0 h 98"/>
                <a:gd name="T28" fmla="*/ 96 w 128"/>
                <a:gd name="T29" fmla="*/ 10 h 98"/>
                <a:gd name="T30" fmla="*/ 118 w 128"/>
                <a:gd name="T31" fmla="*/ 81 h 98"/>
                <a:gd name="T32" fmla="*/ 99 w 128"/>
                <a:gd name="T33" fmla="*/ 87 h 98"/>
                <a:gd name="T34" fmla="*/ 99 w 128"/>
                <a:gd name="T35" fmla="*/ 70 h 98"/>
                <a:gd name="T36" fmla="*/ 96 w 128"/>
                <a:gd name="T37" fmla="*/ 68 h 98"/>
                <a:gd name="T38" fmla="*/ 93 w 128"/>
                <a:gd name="T39" fmla="*/ 71 h 98"/>
                <a:gd name="T40" fmla="*/ 93 w 128"/>
                <a:gd name="T41" fmla="*/ 87 h 98"/>
                <a:gd name="T42" fmla="*/ 67 w 128"/>
                <a:gd name="T43" fmla="*/ 79 h 98"/>
                <a:gd name="T44" fmla="*/ 67 w 128"/>
                <a:gd name="T45" fmla="*/ 79 h 98"/>
                <a:gd name="T46" fmla="*/ 67 w 128"/>
                <a:gd name="T47" fmla="*/ 64 h 98"/>
                <a:gd name="T48" fmla="*/ 61 w 128"/>
                <a:gd name="T49" fmla="*/ 64 h 98"/>
                <a:gd name="T50" fmla="*/ 61 w 128"/>
                <a:gd name="T51" fmla="*/ 79 h 98"/>
                <a:gd name="T52" fmla="*/ 61 w 128"/>
                <a:gd name="T53" fmla="*/ 79 h 98"/>
                <a:gd name="T54" fmla="*/ 35 w 128"/>
                <a:gd name="T55" fmla="*/ 87 h 98"/>
                <a:gd name="T56" fmla="*/ 35 w 128"/>
                <a:gd name="T57" fmla="*/ 67 h 98"/>
                <a:gd name="T58" fmla="*/ 29 w 128"/>
                <a:gd name="T59" fmla="*/ 68 h 98"/>
                <a:gd name="T60" fmla="*/ 29 w 128"/>
                <a:gd name="T61" fmla="*/ 87 h 98"/>
                <a:gd name="T62" fmla="*/ 10 w 128"/>
                <a:gd name="T63" fmla="*/ 81 h 98"/>
                <a:gd name="T64" fmla="*/ 10 w 128"/>
                <a:gd name="T65" fmla="*/ 66 h 98"/>
                <a:gd name="T66" fmla="*/ 29 w 128"/>
                <a:gd name="T67" fmla="*/ 60 h 98"/>
                <a:gd name="T68" fmla="*/ 29 w 128"/>
                <a:gd name="T69" fmla="*/ 50 h 98"/>
                <a:gd name="T70" fmla="*/ 10 w 128"/>
                <a:gd name="T71" fmla="*/ 56 h 98"/>
                <a:gd name="T72" fmla="*/ 10 w 128"/>
                <a:gd name="T73" fmla="*/ 13 h 98"/>
                <a:gd name="T74" fmla="*/ 29 w 128"/>
                <a:gd name="T75" fmla="*/ 19 h 98"/>
                <a:gd name="T76" fmla="*/ 29 w 128"/>
                <a:gd name="T77" fmla="*/ 43 h 98"/>
                <a:gd name="T78" fmla="*/ 35 w 128"/>
                <a:gd name="T79" fmla="*/ 42 h 98"/>
                <a:gd name="T80" fmla="*/ 35 w 128"/>
                <a:gd name="T81" fmla="*/ 19 h 98"/>
                <a:gd name="T82" fmla="*/ 35 w 128"/>
                <a:gd name="T83" fmla="*/ 19 h 98"/>
                <a:gd name="T84" fmla="*/ 61 w 128"/>
                <a:gd name="T85" fmla="*/ 11 h 98"/>
                <a:gd name="T86" fmla="*/ 61 w 128"/>
                <a:gd name="T87" fmla="*/ 11 h 98"/>
                <a:gd name="T88" fmla="*/ 61 w 128"/>
                <a:gd name="T89" fmla="*/ 39 h 98"/>
                <a:gd name="T90" fmla="*/ 67 w 128"/>
                <a:gd name="T91" fmla="*/ 39 h 98"/>
                <a:gd name="T92" fmla="*/ 67 w 128"/>
                <a:gd name="T93" fmla="*/ 11 h 98"/>
                <a:gd name="T94" fmla="*/ 67 w 128"/>
                <a:gd name="T95" fmla="*/ 11 h 98"/>
                <a:gd name="T96" fmla="*/ 93 w 128"/>
                <a:gd name="T97" fmla="*/ 19 h 98"/>
                <a:gd name="T98" fmla="*/ 93 w 128"/>
                <a:gd name="T99" fmla="*/ 19 h 98"/>
                <a:gd name="T100" fmla="*/ 93 w 128"/>
                <a:gd name="T101" fmla="*/ 35 h 98"/>
                <a:gd name="T102" fmla="*/ 96 w 128"/>
                <a:gd name="T103" fmla="*/ 38 h 98"/>
                <a:gd name="T104" fmla="*/ 99 w 128"/>
                <a:gd name="T105" fmla="*/ 36 h 98"/>
                <a:gd name="T106" fmla="*/ 99 w 128"/>
                <a:gd name="T107" fmla="*/ 19 h 98"/>
                <a:gd name="T108" fmla="*/ 99 w 128"/>
                <a:gd name="T109" fmla="*/ 19 h 98"/>
                <a:gd name="T110" fmla="*/ 118 w 128"/>
                <a:gd name="T111" fmla="*/ 13 h 98"/>
                <a:gd name="T112" fmla="*/ 118 w 128"/>
                <a:gd name="T113" fmla="*/ 8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98">
                  <a:moveTo>
                    <a:pt x="96" y="1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96" y="10"/>
                  </a:lnTo>
                  <a:close/>
                  <a:moveTo>
                    <a:pt x="118" y="81"/>
                  </a:moveTo>
                  <a:cubicBezTo>
                    <a:pt x="99" y="87"/>
                    <a:pt x="99" y="87"/>
                    <a:pt x="99" y="87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6" y="64"/>
                    <a:pt x="22" y="62"/>
                    <a:pt x="29" y="6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2" y="51"/>
                    <a:pt x="16" y="53"/>
                    <a:pt x="10" y="5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18" y="13"/>
                    <a:pt x="118" y="13"/>
                    <a:pt x="118" y="13"/>
                  </a:cubicBezTo>
                  <a:lnTo>
                    <a:pt x="118" y="8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2862" y="3367"/>
              <a:ext cx="62" cy="29"/>
            </a:xfrm>
            <a:custGeom>
              <a:avLst/>
              <a:gdLst>
                <a:gd name="T0" fmla="*/ 0 w 26"/>
                <a:gd name="T1" fmla="*/ 12 h 12"/>
                <a:gd name="T2" fmla="*/ 26 w 26"/>
                <a:gd name="T3" fmla="*/ 9 h 12"/>
                <a:gd name="T4" fmla="*/ 26 w 26"/>
                <a:gd name="T5" fmla="*/ 0 h 12"/>
                <a:gd name="T6" fmla="*/ 0 w 26"/>
                <a:gd name="T7" fmla="*/ 2 h 12"/>
                <a:gd name="T8" fmla="*/ 0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8" y="10"/>
                    <a:pt x="17" y="9"/>
                    <a:pt x="26" y="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8" y="0"/>
                    <a:pt x="0" y="2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2938" y="3367"/>
              <a:ext cx="28" cy="24"/>
            </a:xfrm>
            <a:custGeom>
              <a:avLst/>
              <a:gdLst>
                <a:gd name="T0" fmla="*/ 0 w 12"/>
                <a:gd name="T1" fmla="*/ 10 h 10"/>
                <a:gd name="T2" fmla="*/ 12 w 12"/>
                <a:gd name="T3" fmla="*/ 10 h 10"/>
                <a:gd name="T4" fmla="*/ 12 w 12"/>
                <a:gd name="T5" fmla="*/ 1 h 10"/>
                <a:gd name="T6" fmla="*/ 0 w 12"/>
                <a:gd name="T7" fmla="*/ 0 h 10"/>
                <a:gd name="T8" fmla="*/ 0 w 12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cubicBezTo>
                    <a:pt x="4" y="10"/>
                    <a:pt x="8" y="10"/>
                    <a:pt x="12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0"/>
                    <a:pt x="4" y="0"/>
                    <a:pt x="0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2174" y="3256"/>
              <a:ext cx="303" cy="232"/>
            </a:xfrm>
            <a:custGeom>
              <a:avLst/>
              <a:gdLst>
                <a:gd name="T0" fmla="*/ 76 w 303"/>
                <a:gd name="T1" fmla="*/ 232 h 232"/>
                <a:gd name="T2" fmla="*/ 151 w 303"/>
                <a:gd name="T3" fmla="*/ 208 h 232"/>
                <a:gd name="T4" fmla="*/ 227 w 303"/>
                <a:gd name="T5" fmla="*/ 232 h 232"/>
                <a:gd name="T6" fmla="*/ 303 w 303"/>
                <a:gd name="T7" fmla="*/ 208 h 232"/>
                <a:gd name="T8" fmla="*/ 303 w 303"/>
                <a:gd name="T9" fmla="*/ 0 h 232"/>
                <a:gd name="T10" fmla="*/ 227 w 303"/>
                <a:gd name="T11" fmla="*/ 24 h 232"/>
                <a:gd name="T12" fmla="*/ 151 w 303"/>
                <a:gd name="T13" fmla="*/ 0 h 232"/>
                <a:gd name="T14" fmla="*/ 151 w 303"/>
                <a:gd name="T15" fmla="*/ 0 h 232"/>
                <a:gd name="T16" fmla="*/ 151 w 303"/>
                <a:gd name="T17" fmla="*/ 0 h 232"/>
                <a:gd name="T18" fmla="*/ 76 w 303"/>
                <a:gd name="T19" fmla="*/ 24 h 232"/>
                <a:gd name="T20" fmla="*/ 0 w 303"/>
                <a:gd name="T21" fmla="*/ 0 h 232"/>
                <a:gd name="T22" fmla="*/ 0 w 303"/>
                <a:gd name="T23" fmla="*/ 208 h 232"/>
                <a:gd name="T24" fmla="*/ 76 w 303"/>
                <a:gd name="T25" fmla="*/ 232 h 232"/>
                <a:gd name="T26" fmla="*/ 234 w 303"/>
                <a:gd name="T27" fmla="*/ 45 h 232"/>
                <a:gd name="T28" fmla="*/ 279 w 303"/>
                <a:gd name="T29" fmla="*/ 31 h 232"/>
                <a:gd name="T30" fmla="*/ 279 w 303"/>
                <a:gd name="T31" fmla="*/ 192 h 232"/>
                <a:gd name="T32" fmla="*/ 234 w 303"/>
                <a:gd name="T33" fmla="*/ 206 h 232"/>
                <a:gd name="T34" fmla="*/ 234 w 303"/>
                <a:gd name="T35" fmla="*/ 45 h 232"/>
                <a:gd name="T36" fmla="*/ 158 w 303"/>
                <a:gd name="T37" fmla="*/ 26 h 232"/>
                <a:gd name="T38" fmla="*/ 220 w 303"/>
                <a:gd name="T39" fmla="*/ 45 h 232"/>
                <a:gd name="T40" fmla="*/ 220 w 303"/>
                <a:gd name="T41" fmla="*/ 206 h 232"/>
                <a:gd name="T42" fmla="*/ 158 w 303"/>
                <a:gd name="T43" fmla="*/ 187 h 232"/>
                <a:gd name="T44" fmla="*/ 158 w 303"/>
                <a:gd name="T45" fmla="*/ 26 h 232"/>
                <a:gd name="T46" fmla="*/ 83 w 303"/>
                <a:gd name="T47" fmla="*/ 45 h 232"/>
                <a:gd name="T48" fmla="*/ 144 w 303"/>
                <a:gd name="T49" fmla="*/ 26 h 232"/>
                <a:gd name="T50" fmla="*/ 144 w 303"/>
                <a:gd name="T51" fmla="*/ 187 h 232"/>
                <a:gd name="T52" fmla="*/ 83 w 303"/>
                <a:gd name="T53" fmla="*/ 206 h 232"/>
                <a:gd name="T54" fmla="*/ 83 w 303"/>
                <a:gd name="T55" fmla="*/ 45 h 232"/>
                <a:gd name="T56" fmla="*/ 24 w 303"/>
                <a:gd name="T57" fmla="*/ 31 h 232"/>
                <a:gd name="T58" fmla="*/ 68 w 303"/>
                <a:gd name="T59" fmla="*/ 45 h 232"/>
                <a:gd name="T60" fmla="*/ 68 w 303"/>
                <a:gd name="T61" fmla="*/ 206 h 232"/>
                <a:gd name="T62" fmla="*/ 24 w 303"/>
                <a:gd name="T63" fmla="*/ 192 h 232"/>
                <a:gd name="T64" fmla="*/ 24 w 303"/>
                <a:gd name="T65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232">
                  <a:moveTo>
                    <a:pt x="76" y="232"/>
                  </a:moveTo>
                  <a:lnTo>
                    <a:pt x="151" y="208"/>
                  </a:lnTo>
                  <a:lnTo>
                    <a:pt x="227" y="232"/>
                  </a:lnTo>
                  <a:lnTo>
                    <a:pt x="303" y="208"/>
                  </a:lnTo>
                  <a:lnTo>
                    <a:pt x="303" y="0"/>
                  </a:lnTo>
                  <a:lnTo>
                    <a:pt x="227" y="24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76" y="24"/>
                  </a:lnTo>
                  <a:lnTo>
                    <a:pt x="0" y="0"/>
                  </a:lnTo>
                  <a:lnTo>
                    <a:pt x="0" y="208"/>
                  </a:lnTo>
                  <a:lnTo>
                    <a:pt x="76" y="232"/>
                  </a:lnTo>
                  <a:close/>
                  <a:moveTo>
                    <a:pt x="234" y="45"/>
                  </a:moveTo>
                  <a:lnTo>
                    <a:pt x="279" y="31"/>
                  </a:lnTo>
                  <a:lnTo>
                    <a:pt x="279" y="192"/>
                  </a:lnTo>
                  <a:lnTo>
                    <a:pt x="234" y="206"/>
                  </a:lnTo>
                  <a:lnTo>
                    <a:pt x="234" y="45"/>
                  </a:lnTo>
                  <a:close/>
                  <a:moveTo>
                    <a:pt x="158" y="26"/>
                  </a:moveTo>
                  <a:lnTo>
                    <a:pt x="220" y="45"/>
                  </a:lnTo>
                  <a:lnTo>
                    <a:pt x="220" y="206"/>
                  </a:lnTo>
                  <a:lnTo>
                    <a:pt x="158" y="187"/>
                  </a:lnTo>
                  <a:lnTo>
                    <a:pt x="158" y="26"/>
                  </a:lnTo>
                  <a:close/>
                  <a:moveTo>
                    <a:pt x="83" y="45"/>
                  </a:moveTo>
                  <a:lnTo>
                    <a:pt x="144" y="26"/>
                  </a:lnTo>
                  <a:lnTo>
                    <a:pt x="144" y="187"/>
                  </a:lnTo>
                  <a:lnTo>
                    <a:pt x="83" y="206"/>
                  </a:lnTo>
                  <a:lnTo>
                    <a:pt x="83" y="45"/>
                  </a:lnTo>
                  <a:close/>
                  <a:moveTo>
                    <a:pt x="24" y="31"/>
                  </a:moveTo>
                  <a:lnTo>
                    <a:pt x="68" y="45"/>
                  </a:lnTo>
                  <a:lnTo>
                    <a:pt x="68" y="206"/>
                  </a:lnTo>
                  <a:lnTo>
                    <a:pt x="24" y="192"/>
                  </a:lnTo>
                  <a:lnTo>
                    <a:pt x="24" y="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1651" y="3258"/>
              <a:ext cx="62" cy="230"/>
            </a:xfrm>
            <a:custGeom>
              <a:avLst/>
              <a:gdLst>
                <a:gd name="T0" fmla="*/ 62 w 62"/>
                <a:gd name="T1" fmla="*/ 0 h 230"/>
                <a:gd name="T2" fmla="*/ 0 w 62"/>
                <a:gd name="T3" fmla="*/ 19 h 230"/>
                <a:gd name="T4" fmla="*/ 0 w 62"/>
                <a:gd name="T5" fmla="*/ 230 h 230"/>
                <a:gd name="T6" fmla="*/ 62 w 62"/>
                <a:gd name="T7" fmla="*/ 211 h 230"/>
                <a:gd name="T8" fmla="*/ 62 w 62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30">
                  <a:moveTo>
                    <a:pt x="62" y="0"/>
                  </a:moveTo>
                  <a:lnTo>
                    <a:pt x="0" y="19"/>
                  </a:lnTo>
                  <a:lnTo>
                    <a:pt x="0" y="230"/>
                  </a:lnTo>
                  <a:lnTo>
                    <a:pt x="62" y="2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727" y="3258"/>
              <a:ext cx="61" cy="230"/>
            </a:xfrm>
            <a:custGeom>
              <a:avLst/>
              <a:gdLst>
                <a:gd name="T0" fmla="*/ 61 w 61"/>
                <a:gd name="T1" fmla="*/ 19 h 230"/>
                <a:gd name="T2" fmla="*/ 0 w 61"/>
                <a:gd name="T3" fmla="*/ 0 h 230"/>
                <a:gd name="T4" fmla="*/ 0 w 61"/>
                <a:gd name="T5" fmla="*/ 211 h 230"/>
                <a:gd name="T6" fmla="*/ 61 w 61"/>
                <a:gd name="T7" fmla="*/ 230 h 230"/>
                <a:gd name="T8" fmla="*/ 61 w 61"/>
                <a:gd name="T9" fmla="*/ 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30">
                  <a:moveTo>
                    <a:pt x="61" y="19"/>
                  </a:moveTo>
                  <a:lnTo>
                    <a:pt x="0" y="0"/>
                  </a:lnTo>
                  <a:lnTo>
                    <a:pt x="0" y="211"/>
                  </a:lnTo>
                  <a:lnTo>
                    <a:pt x="61" y="230"/>
                  </a:lnTo>
                  <a:lnTo>
                    <a:pt x="61" y="1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803" y="3256"/>
              <a:ext cx="68" cy="232"/>
            </a:xfrm>
            <a:custGeom>
              <a:avLst/>
              <a:gdLst>
                <a:gd name="T0" fmla="*/ 68 w 68"/>
                <a:gd name="T1" fmla="*/ 0 h 232"/>
                <a:gd name="T2" fmla="*/ 0 w 68"/>
                <a:gd name="T3" fmla="*/ 21 h 232"/>
                <a:gd name="T4" fmla="*/ 0 w 68"/>
                <a:gd name="T5" fmla="*/ 232 h 232"/>
                <a:gd name="T6" fmla="*/ 68 w 68"/>
                <a:gd name="T7" fmla="*/ 211 h 232"/>
                <a:gd name="T8" fmla="*/ 68 w 68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32">
                  <a:moveTo>
                    <a:pt x="68" y="0"/>
                  </a:moveTo>
                  <a:lnTo>
                    <a:pt x="0" y="21"/>
                  </a:lnTo>
                  <a:lnTo>
                    <a:pt x="0" y="232"/>
                  </a:lnTo>
                  <a:lnTo>
                    <a:pt x="68" y="21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1568" y="3256"/>
              <a:ext cx="69" cy="232"/>
            </a:xfrm>
            <a:custGeom>
              <a:avLst/>
              <a:gdLst>
                <a:gd name="T0" fmla="*/ 69 w 69"/>
                <a:gd name="T1" fmla="*/ 232 h 232"/>
                <a:gd name="T2" fmla="*/ 69 w 69"/>
                <a:gd name="T3" fmla="*/ 21 h 232"/>
                <a:gd name="T4" fmla="*/ 0 w 69"/>
                <a:gd name="T5" fmla="*/ 0 h 232"/>
                <a:gd name="T6" fmla="*/ 0 w 69"/>
                <a:gd name="T7" fmla="*/ 211 h 232"/>
                <a:gd name="T8" fmla="*/ 69 w 69"/>
                <a:gd name="T9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2">
                  <a:moveTo>
                    <a:pt x="69" y="232"/>
                  </a:moveTo>
                  <a:lnTo>
                    <a:pt x="69" y="21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69" y="2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1001" y="3220"/>
              <a:ext cx="227" cy="303"/>
            </a:xfrm>
            <a:custGeom>
              <a:avLst/>
              <a:gdLst>
                <a:gd name="T0" fmla="*/ 48 w 96"/>
                <a:gd name="T1" fmla="*/ 0 h 128"/>
                <a:gd name="T2" fmla="*/ 48 w 96"/>
                <a:gd name="T3" fmla="*/ 0 h 128"/>
                <a:gd name="T4" fmla="*/ 48 w 96"/>
                <a:gd name="T5" fmla="*/ 0 h 128"/>
                <a:gd name="T6" fmla="*/ 48 w 96"/>
                <a:gd name="T7" fmla="*/ 0 h 128"/>
                <a:gd name="T8" fmla="*/ 48 w 96"/>
                <a:gd name="T9" fmla="*/ 0 h 128"/>
                <a:gd name="T10" fmla="*/ 0 w 96"/>
                <a:gd name="T11" fmla="*/ 48 h 128"/>
                <a:gd name="T12" fmla="*/ 48 w 96"/>
                <a:gd name="T13" fmla="*/ 128 h 128"/>
                <a:gd name="T14" fmla="*/ 96 w 96"/>
                <a:gd name="T15" fmla="*/ 48 h 128"/>
                <a:gd name="T16" fmla="*/ 48 w 96"/>
                <a:gd name="T17" fmla="*/ 0 h 128"/>
                <a:gd name="T18" fmla="*/ 48 w 96"/>
                <a:gd name="T19" fmla="*/ 72 h 128"/>
                <a:gd name="T20" fmla="*/ 23 w 96"/>
                <a:gd name="T21" fmla="*/ 47 h 128"/>
                <a:gd name="T22" fmla="*/ 48 w 96"/>
                <a:gd name="T23" fmla="*/ 23 h 128"/>
                <a:gd name="T24" fmla="*/ 73 w 96"/>
                <a:gd name="T25" fmla="*/ 47 h 128"/>
                <a:gd name="T26" fmla="*/ 48 w 96"/>
                <a:gd name="T27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28"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81"/>
                    <a:pt x="48" y="128"/>
                    <a:pt x="48" y="128"/>
                  </a:cubicBezTo>
                  <a:cubicBezTo>
                    <a:pt x="48" y="128"/>
                    <a:pt x="96" y="81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lose/>
                  <a:moveTo>
                    <a:pt x="48" y="72"/>
                  </a:moveTo>
                  <a:cubicBezTo>
                    <a:pt x="34" y="72"/>
                    <a:pt x="23" y="61"/>
                    <a:pt x="23" y="47"/>
                  </a:cubicBezTo>
                  <a:cubicBezTo>
                    <a:pt x="23" y="34"/>
                    <a:pt x="34" y="23"/>
                    <a:pt x="48" y="23"/>
                  </a:cubicBezTo>
                  <a:cubicBezTo>
                    <a:pt x="62" y="23"/>
                    <a:pt x="73" y="34"/>
                    <a:pt x="73" y="47"/>
                  </a:cubicBezTo>
                  <a:cubicBezTo>
                    <a:pt x="73" y="61"/>
                    <a:pt x="62" y="72"/>
                    <a:pt x="48" y="7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407" y="3220"/>
              <a:ext cx="204" cy="303"/>
            </a:xfrm>
            <a:custGeom>
              <a:avLst/>
              <a:gdLst>
                <a:gd name="T0" fmla="*/ 43 w 86"/>
                <a:gd name="T1" fmla="*/ 0 h 128"/>
                <a:gd name="T2" fmla="*/ 43 w 86"/>
                <a:gd name="T3" fmla="*/ 0 h 128"/>
                <a:gd name="T4" fmla="*/ 43 w 86"/>
                <a:gd name="T5" fmla="*/ 0 h 128"/>
                <a:gd name="T6" fmla="*/ 0 w 86"/>
                <a:gd name="T7" fmla="*/ 48 h 128"/>
                <a:gd name="T8" fmla="*/ 43 w 86"/>
                <a:gd name="T9" fmla="*/ 128 h 128"/>
                <a:gd name="T10" fmla="*/ 86 w 86"/>
                <a:gd name="T11" fmla="*/ 48 h 128"/>
                <a:gd name="T12" fmla="*/ 43 w 86"/>
                <a:gd name="T13" fmla="*/ 0 h 128"/>
                <a:gd name="T14" fmla="*/ 43 w 86"/>
                <a:gd name="T15" fmla="*/ 67 h 128"/>
                <a:gd name="T16" fmla="*/ 23 w 86"/>
                <a:gd name="T17" fmla="*/ 48 h 128"/>
                <a:gd name="T18" fmla="*/ 43 w 86"/>
                <a:gd name="T19" fmla="*/ 28 h 128"/>
                <a:gd name="T20" fmla="*/ 63 w 86"/>
                <a:gd name="T21" fmla="*/ 48 h 128"/>
                <a:gd name="T22" fmla="*/ 43 w 86"/>
                <a:gd name="T23" fmla="*/ 6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8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1"/>
                    <a:pt x="0" y="48"/>
                  </a:cubicBezTo>
                  <a:cubicBezTo>
                    <a:pt x="0" y="81"/>
                    <a:pt x="43" y="128"/>
                    <a:pt x="43" y="128"/>
                  </a:cubicBezTo>
                  <a:cubicBezTo>
                    <a:pt x="43" y="128"/>
                    <a:pt x="86" y="81"/>
                    <a:pt x="86" y="48"/>
                  </a:cubicBezTo>
                  <a:cubicBezTo>
                    <a:pt x="86" y="21"/>
                    <a:pt x="67" y="0"/>
                    <a:pt x="43" y="0"/>
                  </a:cubicBezTo>
                  <a:close/>
                  <a:moveTo>
                    <a:pt x="43" y="67"/>
                  </a:moveTo>
                  <a:cubicBezTo>
                    <a:pt x="32" y="67"/>
                    <a:pt x="23" y="58"/>
                    <a:pt x="23" y="48"/>
                  </a:cubicBezTo>
                  <a:cubicBezTo>
                    <a:pt x="23" y="37"/>
                    <a:pt x="32" y="28"/>
                    <a:pt x="43" y="28"/>
                  </a:cubicBezTo>
                  <a:cubicBezTo>
                    <a:pt x="54" y="28"/>
                    <a:pt x="63" y="37"/>
                    <a:pt x="63" y="48"/>
                  </a:cubicBezTo>
                  <a:cubicBezTo>
                    <a:pt x="63" y="58"/>
                    <a:pt x="54" y="67"/>
                    <a:pt x="43" y="6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7067" y="2818"/>
              <a:ext cx="50" cy="50"/>
            </a:xfrm>
            <a:custGeom>
              <a:avLst/>
              <a:gdLst>
                <a:gd name="T0" fmla="*/ 0 w 50"/>
                <a:gd name="T1" fmla="*/ 24 h 50"/>
                <a:gd name="T2" fmla="*/ 26 w 50"/>
                <a:gd name="T3" fmla="*/ 50 h 50"/>
                <a:gd name="T4" fmla="*/ 50 w 50"/>
                <a:gd name="T5" fmla="*/ 24 h 50"/>
                <a:gd name="T6" fmla="*/ 26 w 50"/>
                <a:gd name="T7" fmla="*/ 0 h 50"/>
                <a:gd name="T8" fmla="*/ 0 w 50"/>
                <a:gd name="T9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0" y="24"/>
                  </a:moveTo>
                  <a:lnTo>
                    <a:pt x="26" y="50"/>
                  </a:lnTo>
                  <a:lnTo>
                    <a:pt x="50" y="24"/>
                  </a:lnTo>
                  <a:lnTo>
                    <a:pt x="2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7013" y="2614"/>
              <a:ext cx="307" cy="308"/>
            </a:xfrm>
            <a:custGeom>
              <a:avLst/>
              <a:gdLst>
                <a:gd name="T0" fmla="*/ 116 w 130"/>
                <a:gd name="T1" fmla="*/ 28 h 130"/>
                <a:gd name="T2" fmla="*/ 130 w 130"/>
                <a:gd name="T3" fmla="*/ 14 h 130"/>
                <a:gd name="T4" fmla="*/ 116 w 130"/>
                <a:gd name="T5" fmla="*/ 0 h 130"/>
                <a:gd name="T6" fmla="*/ 102 w 130"/>
                <a:gd name="T7" fmla="*/ 14 h 130"/>
                <a:gd name="T8" fmla="*/ 104 w 130"/>
                <a:gd name="T9" fmla="*/ 16 h 130"/>
                <a:gd name="T10" fmla="*/ 57 w 130"/>
                <a:gd name="T11" fmla="*/ 63 h 130"/>
                <a:gd name="T12" fmla="*/ 56 w 130"/>
                <a:gd name="T13" fmla="*/ 52 h 130"/>
                <a:gd name="T14" fmla="*/ 56 w 130"/>
                <a:gd name="T15" fmla="*/ 52 h 130"/>
                <a:gd name="T16" fmla="*/ 54 w 130"/>
                <a:gd name="T17" fmla="*/ 48 h 130"/>
                <a:gd name="T18" fmla="*/ 46 w 130"/>
                <a:gd name="T19" fmla="*/ 47 h 130"/>
                <a:gd name="T20" fmla="*/ 45 w 130"/>
                <a:gd name="T21" fmla="*/ 49 h 130"/>
                <a:gd name="T22" fmla="*/ 44 w 130"/>
                <a:gd name="T23" fmla="*/ 51 h 130"/>
                <a:gd name="T24" fmla="*/ 44 w 130"/>
                <a:gd name="T25" fmla="*/ 51 h 130"/>
                <a:gd name="T26" fmla="*/ 44 w 130"/>
                <a:gd name="T27" fmla="*/ 51 h 130"/>
                <a:gd name="T28" fmla="*/ 36 w 130"/>
                <a:gd name="T29" fmla="*/ 67 h 130"/>
                <a:gd name="T30" fmla="*/ 19 w 130"/>
                <a:gd name="T31" fmla="*/ 75 h 130"/>
                <a:gd name="T32" fmla="*/ 7 w 130"/>
                <a:gd name="T33" fmla="*/ 80 h 130"/>
                <a:gd name="T34" fmla="*/ 9 w 130"/>
                <a:gd name="T35" fmla="*/ 109 h 130"/>
                <a:gd name="T36" fmla="*/ 21 w 130"/>
                <a:gd name="T37" fmla="*/ 121 h 130"/>
                <a:gd name="T38" fmla="*/ 50 w 130"/>
                <a:gd name="T39" fmla="*/ 123 h 130"/>
                <a:gd name="T40" fmla="*/ 55 w 130"/>
                <a:gd name="T41" fmla="*/ 111 h 130"/>
                <a:gd name="T42" fmla="*/ 63 w 130"/>
                <a:gd name="T43" fmla="*/ 94 h 130"/>
                <a:gd name="T44" fmla="*/ 79 w 130"/>
                <a:gd name="T45" fmla="*/ 86 h 130"/>
                <a:gd name="T46" fmla="*/ 79 w 130"/>
                <a:gd name="T47" fmla="*/ 86 h 130"/>
                <a:gd name="T48" fmla="*/ 79 w 130"/>
                <a:gd name="T49" fmla="*/ 86 h 130"/>
                <a:gd name="T50" fmla="*/ 83 w 130"/>
                <a:gd name="T51" fmla="*/ 84 h 130"/>
                <a:gd name="T52" fmla="*/ 82 w 130"/>
                <a:gd name="T53" fmla="*/ 76 h 130"/>
                <a:gd name="T54" fmla="*/ 78 w 130"/>
                <a:gd name="T55" fmla="*/ 74 h 130"/>
                <a:gd name="T56" fmla="*/ 78 w 130"/>
                <a:gd name="T57" fmla="*/ 74 h 130"/>
                <a:gd name="T58" fmla="*/ 67 w 130"/>
                <a:gd name="T59" fmla="*/ 73 h 130"/>
                <a:gd name="T60" fmla="*/ 114 w 130"/>
                <a:gd name="T61" fmla="*/ 26 h 130"/>
                <a:gd name="T62" fmla="*/ 116 w 130"/>
                <a:gd name="T63" fmla="*/ 28 h 130"/>
                <a:gd name="T64" fmla="*/ 77 w 130"/>
                <a:gd name="T65" fmla="*/ 79 h 130"/>
                <a:gd name="T66" fmla="*/ 78 w 130"/>
                <a:gd name="T67" fmla="*/ 79 h 130"/>
                <a:gd name="T68" fmla="*/ 78 w 130"/>
                <a:gd name="T69" fmla="*/ 79 h 130"/>
                <a:gd name="T70" fmla="*/ 78 w 130"/>
                <a:gd name="T71" fmla="*/ 79 h 130"/>
                <a:gd name="T72" fmla="*/ 78 w 130"/>
                <a:gd name="T73" fmla="*/ 79 h 130"/>
                <a:gd name="T74" fmla="*/ 78 w 130"/>
                <a:gd name="T75" fmla="*/ 81 h 130"/>
                <a:gd name="T76" fmla="*/ 73 w 130"/>
                <a:gd name="T77" fmla="*/ 82 h 130"/>
                <a:gd name="T78" fmla="*/ 59 w 130"/>
                <a:gd name="T79" fmla="*/ 90 h 130"/>
                <a:gd name="T80" fmla="*/ 49 w 130"/>
                <a:gd name="T81" fmla="*/ 110 h 130"/>
                <a:gd name="T82" fmla="*/ 48 w 130"/>
                <a:gd name="T83" fmla="*/ 115 h 130"/>
                <a:gd name="T84" fmla="*/ 46 w 130"/>
                <a:gd name="T85" fmla="*/ 119 h 130"/>
                <a:gd name="T86" fmla="*/ 41 w 130"/>
                <a:gd name="T87" fmla="*/ 122 h 130"/>
                <a:gd name="T88" fmla="*/ 15 w 130"/>
                <a:gd name="T89" fmla="*/ 96 h 130"/>
                <a:gd name="T90" fmla="*/ 51 w 130"/>
                <a:gd name="T91" fmla="*/ 60 h 130"/>
                <a:gd name="T92" fmla="*/ 52 w 130"/>
                <a:gd name="T93" fmla="*/ 69 h 130"/>
                <a:gd name="T94" fmla="*/ 55 w 130"/>
                <a:gd name="T95" fmla="*/ 75 h 130"/>
                <a:gd name="T96" fmla="*/ 60 w 130"/>
                <a:gd name="T97" fmla="*/ 78 h 130"/>
                <a:gd name="T98" fmla="*/ 60 w 130"/>
                <a:gd name="T99" fmla="*/ 78 h 130"/>
                <a:gd name="T100" fmla="*/ 76 w 130"/>
                <a:gd name="T101" fmla="*/ 79 h 130"/>
                <a:gd name="T102" fmla="*/ 77 w 130"/>
                <a:gd name="T103" fmla="*/ 7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130">
                  <a:moveTo>
                    <a:pt x="116" y="28"/>
                  </a:moveTo>
                  <a:cubicBezTo>
                    <a:pt x="130" y="14"/>
                    <a:pt x="130" y="14"/>
                    <a:pt x="130" y="14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5" y="49"/>
                    <a:pt x="54" y="48"/>
                  </a:cubicBezTo>
                  <a:cubicBezTo>
                    <a:pt x="52" y="46"/>
                    <a:pt x="48" y="45"/>
                    <a:pt x="46" y="47"/>
                  </a:cubicBezTo>
                  <a:cubicBezTo>
                    <a:pt x="45" y="48"/>
                    <a:pt x="45" y="49"/>
                    <a:pt x="45" y="49"/>
                  </a:cubicBezTo>
                  <a:cubicBezTo>
                    <a:pt x="45" y="50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3" y="57"/>
                    <a:pt x="40" y="62"/>
                    <a:pt x="36" y="67"/>
                  </a:cubicBezTo>
                  <a:cubicBezTo>
                    <a:pt x="31" y="72"/>
                    <a:pt x="25" y="74"/>
                    <a:pt x="19" y="75"/>
                  </a:cubicBezTo>
                  <a:cubicBezTo>
                    <a:pt x="19" y="75"/>
                    <a:pt x="10" y="77"/>
                    <a:pt x="7" y="80"/>
                  </a:cubicBezTo>
                  <a:cubicBezTo>
                    <a:pt x="0" y="88"/>
                    <a:pt x="1" y="100"/>
                    <a:pt x="9" y="109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30" y="129"/>
                    <a:pt x="42" y="130"/>
                    <a:pt x="50" y="123"/>
                  </a:cubicBezTo>
                  <a:cubicBezTo>
                    <a:pt x="53" y="120"/>
                    <a:pt x="55" y="111"/>
                    <a:pt x="55" y="111"/>
                  </a:cubicBezTo>
                  <a:cubicBezTo>
                    <a:pt x="55" y="105"/>
                    <a:pt x="58" y="99"/>
                    <a:pt x="63" y="94"/>
                  </a:cubicBezTo>
                  <a:cubicBezTo>
                    <a:pt x="68" y="90"/>
                    <a:pt x="73" y="87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82" y="85"/>
                    <a:pt x="83" y="84"/>
                  </a:cubicBezTo>
                  <a:cubicBezTo>
                    <a:pt x="85" y="82"/>
                    <a:pt x="85" y="78"/>
                    <a:pt x="82" y="76"/>
                  </a:cubicBezTo>
                  <a:cubicBezTo>
                    <a:pt x="81" y="75"/>
                    <a:pt x="79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67" y="73"/>
                    <a:pt x="67" y="73"/>
                    <a:pt x="67" y="73"/>
                  </a:cubicBezTo>
                  <a:cubicBezTo>
                    <a:pt x="114" y="26"/>
                    <a:pt x="114" y="26"/>
                    <a:pt x="114" y="26"/>
                  </a:cubicBezTo>
                  <a:lnTo>
                    <a:pt x="116" y="28"/>
                  </a:lnTo>
                  <a:close/>
                  <a:moveTo>
                    <a:pt x="77" y="79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80"/>
                    <a:pt x="78" y="80"/>
                    <a:pt x="78" y="81"/>
                  </a:cubicBezTo>
                  <a:cubicBezTo>
                    <a:pt x="78" y="81"/>
                    <a:pt x="73" y="82"/>
                    <a:pt x="73" y="82"/>
                  </a:cubicBezTo>
                  <a:cubicBezTo>
                    <a:pt x="68" y="84"/>
                    <a:pt x="63" y="86"/>
                    <a:pt x="59" y="90"/>
                  </a:cubicBezTo>
                  <a:cubicBezTo>
                    <a:pt x="54" y="96"/>
                    <a:pt x="50" y="103"/>
                    <a:pt x="49" y="110"/>
                  </a:cubicBezTo>
                  <a:cubicBezTo>
                    <a:pt x="49" y="111"/>
                    <a:pt x="49" y="113"/>
                    <a:pt x="48" y="115"/>
                  </a:cubicBezTo>
                  <a:cubicBezTo>
                    <a:pt x="47" y="118"/>
                    <a:pt x="46" y="119"/>
                    <a:pt x="46" y="119"/>
                  </a:cubicBezTo>
                  <a:cubicBezTo>
                    <a:pt x="45" y="121"/>
                    <a:pt x="43" y="121"/>
                    <a:pt x="41" y="122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2" y="70"/>
                    <a:pt x="53" y="74"/>
                    <a:pt x="55" y="75"/>
                  </a:cubicBezTo>
                  <a:cubicBezTo>
                    <a:pt x="56" y="77"/>
                    <a:pt x="58" y="78"/>
                    <a:pt x="6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6412" y="2614"/>
              <a:ext cx="303" cy="30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8 w 128"/>
                <a:gd name="T11" fmla="*/ 36 h 128"/>
                <a:gd name="T12" fmla="*/ 36 w 128"/>
                <a:gd name="T13" fmla="*/ 18 h 128"/>
                <a:gd name="T14" fmla="*/ 39 w 128"/>
                <a:gd name="T15" fmla="*/ 23 h 128"/>
                <a:gd name="T16" fmla="*/ 22 w 128"/>
                <a:gd name="T17" fmla="*/ 39 h 128"/>
                <a:gd name="T18" fmla="*/ 18 w 128"/>
                <a:gd name="T19" fmla="*/ 36 h 128"/>
                <a:gd name="T20" fmla="*/ 27 w 128"/>
                <a:gd name="T21" fmla="*/ 42 h 128"/>
                <a:gd name="T22" fmla="*/ 42 w 128"/>
                <a:gd name="T23" fmla="*/ 27 h 128"/>
                <a:gd name="T24" fmla="*/ 45 w 128"/>
                <a:gd name="T25" fmla="*/ 32 h 128"/>
                <a:gd name="T26" fmla="*/ 32 w 128"/>
                <a:gd name="T27" fmla="*/ 45 h 128"/>
                <a:gd name="T28" fmla="*/ 27 w 128"/>
                <a:gd name="T29" fmla="*/ 42 h 128"/>
                <a:gd name="T30" fmla="*/ 43 w 128"/>
                <a:gd name="T31" fmla="*/ 52 h 128"/>
                <a:gd name="T32" fmla="*/ 37 w 128"/>
                <a:gd name="T33" fmla="*/ 48 h 128"/>
                <a:gd name="T34" fmla="*/ 48 w 128"/>
                <a:gd name="T35" fmla="*/ 37 h 128"/>
                <a:gd name="T36" fmla="*/ 51 w 128"/>
                <a:gd name="T37" fmla="*/ 43 h 128"/>
                <a:gd name="T38" fmla="*/ 43 w 128"/>
                <a:gd name="T39" fmla="*/ 52 h 128"/>
                <a:gd name="T40" fmla="*/ 64 w 128"/>
                <a:gd name="T41" fmla="*/ 74 h 128"/>
                <a:gd name="T42" fmla="*/ 54 w 128"/>
                <a:gd name="T43" fmla="*/ 64 h 128"/>
                <a:gd name="T44" fmla="*/ 64 w 128"/>
                <a:gd name="T45" fmla="*/ 54 h 128"/>
                <a:gd name="T46" fmla="*/ 74 w 128"/>
                <a:gd name="T47" fmla="*/ 64 h 128"/>
                <a:gd name="T48" fmla="*/ 64 w 128"/>
                <a:gd name="T49" fmla="*/ 74 h 128"/>
                <a:gd name="T50" fmla="*/ 83 w 128"/>
                <a:gd name="T51" fmla="*/ 89 h 128"/>
                <a:gd name="T52" fmla="*/ 79 w 128"/>
                <a:gd name="T53" fmla="*/ 84 h 128"/>
                <a:gd name="T54" fmla="*/ 83 w 128"/>
                <a:gd name="T55" fmla="*/ 79 h 128"/>
                <a:gd name="T56" fmla="*/ 89 w 128"/>
                <a:gd name="T57" fmla="*/ 83 h 128"/>
                <a:gd name="T58" fmla="*/ 83 w 128"/>
                <a:gd name="T59" fmla="*/ 89 h 128"/>
                <a:gd name="T60" fmla="*/ 87 w 128"/>
                <a:gd name="T61" fmla="*/ 94 h 128"/>
                <a:gd name="T62" fmla="*/ 94 w 128"/>
                <a:gd name="T63" fmla="*/ 87 h 128"/>
                <a:gd name="T64" fmla="*/ 98 w 128"/>
                <a:gd name="T65" fmla="*/ 90 h 128"/>
                <a:gd name="T66" fmla="*/ 90 w 128"/>
                <a:gd name="T67" fmla="*/ 98 h 128"/>
                <a:gd name="T68" fmla="*/ 87 w 128"/>
                <a:gd name="T69" fmla="*/ 94 h 128"/>
                <a:gd name="T70" fmla="*/ 97 w 128"/>
                <a:gd name="T71" fmla="*/ 107 h 128"/>
                <a:gd name="T72" fmla="*/ 93 w 128"/>
                <a:gd name="T73" fmla="*/ 103 h 128"/>
                <a:gd name="T74" fmla="*/ 102 w 128"/>
                <a:gd name="T75" fmla="*/ 94 h 128"/>
                <a:gd name="T76" fmla="*/ 107 w 128"/>
                <a:gd name="T77" fmla="*/ 97 h 128"/>
                <a:gd name="T78" fmla="*/ 97 w 128"/>
                <a:gd name="T79" fmla="*/ 10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8" y="36"/>
                  </a:moveTo>
                  <a:cubicBezTo>
                    <a:pt x="22" y="29"/>
                    <a:pt x="29" y="22"/>
                    <a:pt x="36" y="18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2" y="27"/>
                    <a:pt x="26" y="32"/>
                    <a:pt x="22" y="39"/>
                  </a:cubicBezTo>
                  <a:lnTo>
                    <a:pt x="18" y="36"/>
                  </a:lnTo>
                  <a:close/>
                  <a:moveTo>
                    <a:pt x="27" y="42"/>
                  </a:moveTo>
                  <a:cubicBezTo>
                    <a:pt x="31" y="36"/>
                    <a:pt x="36" y="31"/>
                    <a:pt x="42" y="27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39" y="35"/>
                    <a:pt x="35" y="40"/>
                    <a:pt x="32" y="45"/>
                  </a:cubicBezTo>
                  <a:lnTo>
                    <a:pt x="27" y="42"/>
                  </a:lnTo>
                  <a:close/>
                  <a:moveTo>
                    <a:pt x="43" y="52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9" y="43"/>
                    <a:pt x="43" y="40"/>
                    <a:pt x="48" y="37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8" y="45"/>
                    <a:pt x="45" y="48"/>
                    <a:pt x="43" y="52"/>
                  </a:cubicBezTo>
                  <a:close/>
                  <a:moveTo>
                    <a:pt x="64" y="74"/>
                  </a:moveTo>
                  <a:cubicBezTo>
                    <a:pt x="59" y="74"/>
                    <a:pt x="54" y="69"/>
                    <a:pt x="54" y="64"/>
                  </a:cubicBezTo>
                  <a:cubicBezTo>
                    <a:pt x="54" y="59"/>
                    <a:pt x="59" y="54"/>
                    <a:pt x="64" y="54"/>
                  </a:cubicBezTo>
                  <a:cubicBezTo>
                    <a:pt x="69" y="54"/>
                    <a:pt x="74" y="59"/>
                    <a:pt x="74" y="64"/>
                  </a:cubicBezTo>
                  <a:cubicBezTo>
                    <a:pt x="74" y="69"/>
                    <a:pt x="69" y="74"/>
                    <a:pt x="64" y="74"/>
                  </a:cubicBezTo>
                  <a:close/>
                  <a:moveTo>
                    <a:pt x="83" y="89"/>
                  </a:moveTo>
                  <a:cubicBezTo>
                    <a:pt x="79" y="84"/>
                    <a:pt x="79" y="84"/>
                    <a:pt x="79" y="84"/>
                  </a:cubicBezTo>
                  <a:cubicBezTo>
                    <a:pt x="81" y="82"/>
                    <a:pt x="82" y="81"/>
                    <a:pt x="83" y="79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88" y="86"/>
                    <a:pt x="86" y="88"/>
                    <a:pt x="83" y="89"/>
                  </a:cubicBezTo>
                  <a:close/>
                  <a:moveTo>
                    <a:pt x="87" y="94"/>
                  </a:moveTo>
                  <a:cubicBezTo>
                    <a:pt x="89" y="92"/>
                    <a:pt x="92" y="89"/>
                    <a:pt x="94" y="87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6" y="93"/>
                    <a:pt x="93" y="96"/>
                    <a:pt x="90" y="98"/>
                  </a:cubicBezTo>
                  <a:lnTo>
                    <a:pt x="87" y="94"/>
                  </a:lnTo>
                  <a:close/>
                  <a:moveTo>
                    <a:pt x="97" y="107"/>
                  </a:moveTo>
                  <a:cubicBezTo>
                    <a:pt x="93" y="103"/>
                    <a:pt x="93" y="103"/>
                    <a:pt x="93" y="103"/>
                  </a:cubicBezTo>
                  <a:cubicBezTo>
                    <a:pt x="97" y="100"/>
                    <a:pt x="100" y="97"/>
                    <a:pt x="102" y="94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4" y="101"/>
                    <a:pt x="101" y="104"/>
                    <a:pt x="97" y="10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 noEditPoints="1"/>
            </p:cNvSpPr>
            <p:nvPr/>
          </p:nvSpPr>
          <p:spPr bwMode="auto">
            <a:xfrm>
              <a:off x="5806" y="2655"/>
              <a:ext cx="303" cy="222"/>
            </a:xfrm>
            <a:custGeom>
              <a:avLst/>
              <a:gdLst>
                <a:gd name="T0" fmla="*/ 0 w 303"/>
                <a:gd name="T1" fmla="*/ 0 h 222"/>
                <a:gd name="T2" fmla="*/ 0 w 303"/>
                <a:gd name="T3" fmla="*/ 222 h 222"/>
                <a:gd name="T4" fmla="*/ 303 w 303"/>
                <a:gd name="T5" fmla="*/ 222 h 222"/>
                <a:gd name="T6" fmla="*/ 303 w 303"/>
                <a:gd name="T7" fmla="*/ 0 h 222"/>
                <a:gd name="T8" fmla="*/ 0 w 303"/>
                <a:gd name="T9" fmla="*/ 0 h 222"/>
                <a:gd name="T10" fmla="*/ 268 w 303"/>
                <a:gd name="T11" fmla="*/ 175 h 222"/>
                <a:gd name="T12" fmla="*/ 211 w 303"/>
                <a:gd name="T13" fmla="*/ 175 h 222"/>
                <a:gd name="T14" fmla="*/ 199 w 303"/>
                <a:gd name="T15" fmla="*/ 151 h 222"/>
                <a:gd name="T16" fmla="*/ 104 w 303"/>
                <a:gd name="T17" fmla="*/ 151 h 222"/>
                <a:gd name="T18" fmla="*/ 93 w 303"/>
                <a:gd name="T19" fmla="*/ 175 h 222"/>
                <a:gd name="T20" fmla="*/ 34 w 303"/>
                <a:gd name="T21" fmla="*/ 175 h 222"/>
                <a:gd name="T22" fmla="*/ 34 w 303"/>
                <a:gd name="T23" fmla="*/ 35 h 222"/>
                <a:gd name="T24" fmla="*/ 268 w 303"/>
                <a:gd name="T25" fmla="*/ 35 h 222"/>
                <a:gd name="T26" fmla="*/ 268 w 303"/>
                <a:gd name="T27" fmla="*/ 17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3" h="222">
                  <a:moveTo>
                    <a:pt x="0" y="0"/>
                  </a:moveTo>
                  <a:lnTo>
                    <a:pt x="0" y="222"/>
                  </a:lnTo>
                  <a:lnTo>
                    <a:pt x="303" y="222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268" y="175"/>
                  </a:moveTo>
                  <a:lnTo>
                    <a:pt x="211" y="175"/>
                  </a:lnTo>
                  <a:lnTo>
                    <a:pt x="199" y="151"/>
                  </a:lnTo>
                  <a:lnTo>
                    <a:pt x="104" y="151"/>
                  </a:lnTo>
                  <a:lnTo>
                    <a:pt x="93" y="175"/>
                  </a:lnTo>
                  <a:lnTo>
                    <a:pt x="34" y="175"/>
                  </a:lnTo>
                  <a:lnTo>
                    <a:pt x="34" y="35"/>
                  </a:lnTo>
                  <a:lnTo>
                    <a:pt x="268" y="35"/>
                  </a:lnTo>
                  <a:lnTo>
                    <a:pt x="268" y="17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6"/>
            <p:cNvSpPr>
              <a:spLocks noEditPoints="1"/>
            </p:cNvSpPr>
            <p:nvPr/>
          </p:nvSpPr>
          <p:spPr bwMode="auto">
            <a:xfrm>
              <a:off x="5863" y="2714"/>
              <a:ext cx="189" cy="69"/>
            </a:xfrm>
            <a:custGeom>
              <a:avLst/>
              <a:gdLst>
                <a:gd name="T0" fmla="*/ 15 w 80"/>
                <a:gd name="T1" fmla="*/ 29 h 29"/>
                <a:gd name="T2" fmla="*/ 65 w 80"/>
                <a:gd name="T3" fmla="*/ 29 h 29"/>
                <a:gd name="T4" fmla="*/ 80 w 80"/>
                <a:gd name="T5" fmla="*/ 14 h 29"/>
                <a:gd name="T6" fmla="*/ 65 w 80"/>
                <a:gd name="T7" fmla="*/ 0 h 29"/>
                <a:gd name="T8" fmla="*/ 15 w 80"/>
                <a:gd name="T9" fmla="*/ 0 h 29"/>
                <a:gd name="T10" fmla="*/ 0 w 80"/>
                <a:gd name="T11" fmla="*/ 14 h 29"/>
                <a:gd name="T12" fmla="*/ 15 w 80"/>
                <a:gd name="T13" fmla="*/ 29 h 29"/>
                <a:gd name="T14" fmla="*/ 65 w 80"/>
                <a:gd name="T15" fmla="*/ 9 h 29"/>
                <a:gd name="T16" fmla="*/ 70 w 80"/>
                <a:gd name="T17" fmla="*/ 14 h 29"/>
                <a:gd name="T18" fmla="*/ 65 w 80"/>
                <a:gd name="T19" fmla="*/ 19 h 29"/>
                <a:gd name="T20" fmla="*/ 60 w 80"/>
                <a:gd name="T21" fmla="*/ 14 h 29"/>
                <a:gd name="T22" fmla="*/ 65 w 80"/>
                <a:gd name="T23" fmla="*/ 9 h 29"/>
                <a:gd name="T24" fmla="*/ 33 w 80"/>
                <a:gd name="T25" fmla="*/ 10 h 29"/>
                <a:gd name="T26" fmla="*/ 47 w 80"/>
                <a:gd name="T27" fmla="*/ 10 h 29"/>
                <a:gd name="T28" fmla="*/ 47 w 80"/>
                <a:gd name="T29" fmla="*/ 19 h 29"/>
                <a:gd name="T30" fmla="*/ 33 w 80"/>
                <a:gd name="T31" fmla="*/ 19 h 29"/>
                <a:gd name="T32" fmla="*/ 33 w 80"/>
                <a:gd name="T33" fmla="*/ 10 h 29"/>
                <a:gd name="T34" fmla="*/ 15 w 80"/>
                <a:gd name="T35" fmla="*/ 9 h 29"/>
                <a:gd name="T36" fmla="*/ 20 w 80"/>
                <a:gd name="T37" fmla="*/ 14 h 29"/>
                <a:gd name="T38" fmla="*/ 15 w 80"/>
                <a:gd name="T39" fmla="*/ 19 h 29"/>
                <a:gd name="T40" fmla="*/ 10 w 80"/>
                <a:gd name="T41" fmla="*/ 14 h 29"/>
                <a:gd name="T42" fmla="*/ 15 w 80"/>
                <a:gd name="T4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29">
                  <a:moveTo>
                    <a:pt x="15" y="29"/>
                  </a:moveTo>
                  <a:cubicBezTo>
                    <a:pt x="65" y="29"/>
                    <a:pt x="65" y="29"/>
                    <a:pt x="65" y="29"/>
                  </a:cubicBezTo>
                  <a:cubicBezTo>
                    <a:pt x="73" y="29"/>
                    <a:pt x="80" y="23"/>
                    <a:pt x="80" y="14"/>
                  </a:cubicBezTo>
                  <a:cubicBezTo>
                    <a:pt x="80" y="6"/>
                    <a:pt x="73" y="0"/>
                    <a:pt x="6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3"/>
                    <a:pt x="7" y="29"/>
                    <a:pt x="15" y="29"/>
                  </a:cubicBezTo>
                  <a:close/>
                  <a:moveTo>
                    <a:pt x="65" y="9"/>
                  </a:moveTo>
                  <a:cubicBezTo>
                    <a:pt x="68" y="9"/>
                    <a:pt x="70" y="12"/>
                    <a:pt x="70" y="14"/>
                  </a:cubicBezTo>
                  <a:cubicBezTo>
                    <a:pt x="70" y="17"/>
                    <a:pt x="68" y="19"/>
                    <a:pt x="65" y="19"/>
                  </a:cubicBezTo>
                  <a:cubicBezTo>
                    <a:pt x="62" y="19"/>
                    <a:pt x="60" y="17"/>
                    <a:pt x="60" y="14"/>
                  </a:cubicBezTo>
                  <a:cubicBezTo>
                    <a:pt x="60" y="12"/>
                    <a:pt x="62" y="9"/>
                    <a:pt x="65" y="9"/>
                  </a:cubicBezTo>
                  <a:close/>
                  <a:moveTo>
                    <a:pt x="33" y="10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3" y="19"/>
                    <a:pt x="33" y="19"/>
                    <a:pt x="33" y="19"/>
                  </a:cubicBezTo>
                  <a:lnTo>
                    <a:pt x="33" y="10"/>
                  </a:lnTo>
                  <a:close/>
                  <a:moveTo>
                    <a:pt x="15" y="9"/>
                  </a:moveTo>
                  <a:cubicBezTo>
                    <a:pt x="18" y="9"/>
                    <a:pt x="20" y="12"/>
                    <a:pt x="20" y="14"/>
                  </a:cubicBezTo>
                  <a:cubicBezTo>
                    <a:pt x="20" y="17"/>
                    <a:pt x="18" y="19"/>
                    <a:pt x="15" y="19"/>
                  </a:cubicBezTo>
                  <a:cubicBezTo>
                    <a:pt x="12" y="19"/>
                    <a:pt x="10" y="17"/>
                    <a:pt x="10" y="14"/>
                  </a:cubicBezTo>
                  <a:cubicBezTo>
                    <a:pt x="10" y="12"/>
                    <a:pt x="12" y="9"/>
                    <a:pt x="15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5305" y="2766"/>
              <a:ext cx="95" cy="92"/>
            </a:xfrm>
            <a:custGeom>
              <a:avLst/>
              <a:gdLst>
                <a:gd name="T0" fmla="*/ 20 w 40"/>
                <a:gd name="T1" fmla="*/ 0 h 39"/>
                <a:gd name="T2" fmla="*/ 0 w 40"/>
                <a:gd name="T3" fmla="*/ 20 h 39"/>
                <a:gd name="T4" fmla="*/ 20 w 40"/>
                <a:gd name="T5" fmla="*/ 39 h 39"/>
                <a:gd name="T6" fmla="*/ 40 w 40"/>
                <a:gd name="T7" fmla="*/ 20 h 39"/>
                <a:gd name="T8" fmla="*/ 20 w 40"/>
                <a:gd name="T9" fmla="*/ 0 h 39"/>
                <a:gd name="T10" fmla="*/ 20 w 40"/>
                <a:gd name="T11" fmla="*/ 25 h 39"/>
                <a:gd name="T12" fmla="*/ 15 w 40"/>
                <a:gd name="T13" fmla="*/ 20 h 39"/>
                <a:gd name="T14" fmla="*/ 20 w 40"/>
                <a:gd name="T15" fmla="*/ 15 h 39"/>
                <a:gd name="T16" fmla="*/ 25 w 40"/>
                <a:gd name="T17" fmla="*/ 20 h 39"/>
                <a:gd name="T18" fmla="*/ 20 w 40"/>
                <a:gd name="T19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39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39"/>
                    <a:pt x="20" y="39"/>
                  </a:cubicBezTo>
                  <a:cubicBezTo>
                    <a:pt x="31" y="39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  <a:moveTo>
                    <a:pt x="20" y="25"/>
                  </a:moveTo>
                  <a:cubicBezTo>
                    <a:pt x="17" y="25"/>
                    <a:pt x="15" y="23"/>
                    <a:pt x="15" y="20"/>
                  </a:cubicBezTo>
                  <a:cubicBezTo>
                    <a:pt x="15" y="17"/>
                    <a:pt x="17" y="15"/>
                    <a:pt x="20" y="15"/>
                  </a:cubicBezTo>
                  <a:cubicBezTo>
                    <a:pt x="23" y="15"/>
                    <a:pt x="25" y="17"/>
                    <a:pt x="25" y="20"/>
                  </a:cubicBezTo>
                  <a:cubicBezTo>
                    <a:pt x="25" y="23"/>
                    <a:pt x="23" y="25"/>
                    <a:pt x="20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5248" y="2614"/>
              <a:ext cx="208" cy="303"/>
            </a:xfrm>
            <a:custGeom>
              <a:avLst/>
              <a:gdLst>
                <a:gd name="T0" fmla="*/ 78 w 88"/>
                <a:gd name="T1" fmla="*/ 0 h 128"/>
                <a:gd name="T2" fmla="*/ 10 w 88"/>
                <a:gd name="T3" fmla="*/ 0 h 128"/>
                <a:gd name="T4" fmla="*/ 0 w 88"/>
                <a:gd name="T5" fmla="*/ 10 h 128"/>
                <a:gd name="T6" fmla="*/ 0 w 88"/>
                <a:gd name="T7" fmla="*/ 118 h 128"/>
                <a:gd name="T8" fmla="*/ 10 w 88"/>
                <a:gd name="T9" fmla="*/ 128 h 128"/>
                <a:gd name="T10" fmla="*/ 78 w 88"/>
                <a:gd name="T11" fmla="*/ 128 h 128"/>
                <a:gd name="T12" fmla="*/ 88 w 88"/>
                <a:gd name="T13" fmla="*/ 118 h 128"/>
                <a:gd name="T14" fmla="*/ 88 w 88"/>
                <a:gd name="T15" fmla="*/ 10 h 128"/>
                <a:gd name="T16" fmla="*/ 78 w 88"/>
                <a:gd name="T17" fmla="*/ 0 h 128"/>
                <a:gd name="T18" fmla="*/ 44 w 88"/>
                <a:gd name="T19" fmla="*/ 20 h 128"/>
                <a:gd name="T20" fmla="*/ 51 w 88"/>
                <a:gd name="T21" fmla="*/ 27 h 128"/>
                <a:gd name="T22" fmla="*/ 44 w 88"/>
                <a:gd name="T23" fmla="*/ 34 h 128"/>
                <a:gd name="T24" fmla="*/ 37 w 88"/>
                <a:gd name="T25" fmla="*/ 27 h 128"/>
                <a:gd name="T26" fmla="*/ 44 w 88"/>
                <a:gd name="T27" fmla="*/ 20 h 128"/>
                <a:gd name="T28" fmla="*/ 44 w 88"/>
                <a:gd name="T29" fmla="*/ 113 h 128"/>
                <a:gd name="T30" fmla="*/ 15 w 88"/>
                <a:gd name="T31" fmla="*/ 84 h 128"/>
                <a:gd name="T32" fmla="*/ 44 w 88"/>
                <a:gd name="T33" fmla="*/ 54 h 128"/>
                <a:gd name="T34" fmla="*/ 73 w 88"/>
                <a:gd name="T35" fmla="*/ 84 h 128"/>
                <a:gd name="T36" fmla="*/ 44 w 88"/>
                <a:gd name="T37" fmla="*/ 1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128">
                  <a:moveTo>
                    <a:pt x="7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4" y="128"/>
                    <a:pt x="88" y="124"/>
                    <a:pt x="88" y="118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4"/>
                    <a:pt x="84" y="0"/>
                    <a:pt x="78" y="0"/>
                  </a:cubicBezTo>
                  <a:close/>
                  <a:moveTo>
                    <a:pt x="44" y="20"/>
                  </a:moveTo>
                  <a:cubicBezTo>
                    <a:pt x="48" y="20"/>
                    <a:pt x="51" y="23"/>
                    <a:pt x="51" y="27"/>
                  </a:cubicBezTo>
                  <a:cubicBezTo>
                    <a:pt x="51" y="31"/>
                    <a:pt x="48" y="34"/>
                    <a:pt x="44" y="34"/>
                  </a:cubicBezTo>
                  <a:cubicBezTo>
                    <a:pt x="40" y="34"/>
                    <a:pt x="37" y="31"/>
                    <a:pt x="37" y="27"/>
                  </a:cubicBezTo>
                  <a:cubicBezTo>
                    <a:pt x="37" y="23"/>
                    <a:pt x="40" y="20"/>
                    <a:pt x="44" y="20"/>
                  </a:cubicBezTo>
                  <a:close/>
                  <a:moveTo>
                    <a:pt x="44" y="113"/>
                  </a:moveTo>
                  <a:cubicBezTo>
                    <a:pt x="28" y="113"/>
                    <a:pt x="15" y="100"/>
                    <a:pt x="15" y="84"/>
                  </a:cubicBezTo>
                  <a:cubicBezTo>
                    <a:pt x="15" y="68"/>
                    <a:pt x="28" y="54"/>
                    <a:pt x="44" y="54"/>
                  </a:cubicBezTo>
                  <a:cubicBezTo>
                    <a:pt x="60" y="54"/>
                    <a:pt x="73" y="68"/>
                    <a:pt x="73" y="84"/>
                  </a:cubicBezTo>
                  <a:cubicBezTo>
                    <a:pt x="73" y="100"/>
                    <a:pt x="60" y="113"/>
                    <a:pt x="44" y="1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4700" y="2614"/>
              <a:ext cx="94" cy="187"/>
            </a:xfrm>
            <a:custGeom>
              <a:avLst/>
              <a:gdLst>
                <a:gd name="T0" fmla="*/ 20 w 40"/>
                <a:gd name="T1" fmla="*/ 79 h 79"/>
                <a:gd name="T2" fmla="*/ 40 w 40"/>
                <a:gd name="T3" fmla="*/ 59 h 79"/>
                <a:gd name="T4" fmla="*/ 40 w 40"/>
                <a:gd name="T5" fmla="*/ 20 h 79"/>
                <a:gd name="T6" fmla="*/ 20 w 40"/>
                <a:gd name="T7" fmla="*/ 0 h 79"/>
                <a:gd name="T8" fmla="*/ 0 w 40"/>
                <a:gd name="T9" fmla="*/ 20 h 79"/>
                <a:gd name="T10" fmla="*/ 0 w 40"/>
                <a:gd name="T11" fmla="*/ 59 h 79"/>
                <a:gd name="T12" fmla="*/ 20 w 40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79">
                  <a:moveTo>
                    <a:pt x="20" y="79"/>
                  </a:moveTo>
                  <a:cubicBezTo>
                    <a:pt x="31" y="79"/>
                    <a:pt x="40" y="70"/>
                    <a:pt x="40" y="5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70"/>
                    <a:pt x="9" y="79"/>
                    <a:pt x="20" y="7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4643" y="2719"/>
              <a:ext cx="208" cy="198"/>
            </a:xfrm>
            <a:custGeom>
              <a:avLst/>
              <a:gdLst>
                <a:gd name="T0" fmla="*/ 74 w 88"/>
                <a:gd name="T1" fmla="*/ 0 h 84"/>
                <a:gd name="T2" fmla="*/ 74 w 88"/>
                <a:gd name="T3" fmla="*/ 15 h 84"/>
                <a:gd name="T4" fmla="*/ 44 w 88"/>
                <a:gd name="T5" fmla="*/ 44 h 84"/>
                <a:gd name="T6" fmla="*/ 14 w 88"/>
                <a:gd name="T7" fmla="*/ 15 h 84"/>
                <a:gd name="T8" fmla="*/ 14 w 88"/>
                <a:gd name="T9" fmla="*/ 0 h 84"/>
                <a:gd name="T10" fmla="*/ 0 w 88"/>
                <a:gd name="T11" fmla="*/ 0 h 84"/>
                <a:gd name="T12" fmla="*/ 0 w 88"/>
                <a:gd name="T13" fmla="*/ 15 h 84"/>
                <a:gd name="T14" fmla="*/ 37 w 88"/>
                <a:gd name="T15" fmla="*/ 58 h 84"/>
                <a:gd name="T16" fmla="*/ 37 w 88"/>
                <a:gd name="T17" fmla="*/ 74 h 84"/>
                <a:gd name="T18" fmla="*/ 15 w 88"/>
                <a:gd name="T19" fmla="*/ 84 h 84"/>
                <a:gd name="T20" fmla="*/ 73 w 88"/>
                <a:gd name="T21" fmla="*/ 84 h 84"/>
                <a:gd name="T22" fmla="*/ 51 w 88"/>
                <a:gd name="T23" fmla="*/ 74 h 84"/>
                <a:gd name="T24" fmla="*/ 51 w 88"/>
                <a:gd name="T25" fmla="*/ 58 h 84"/>
                <a:gd name="T26" fmla="*/ 88 w 88"/>
                <a:gd name="T27" fmla="*/ 15 h 84"/>
                <a:gd name="T28" fmla="*/ 88 w 88"/>
                <a:gd name="T29" fmla="*/ 0 h 84"/>
                <a:gd name="T30" fmla="*/ 74 w 88"/>
                <a:gd name="T3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84">
                  <a:moveTo>
                    <a:pt x="74" y="0"/>
                  </a:moveTo>
                  <a:cubicBezTo>
                    <a:pt x="74" y="15"/>
                    <a:pt x="74" y="15"/>
                    <a:pt x="74" y="15"/>
                  </a:cubicBezTo>
                  <a:cubicBezTo>
                    <a:pt x="74" y="31"/>
                    <a:pt x="60" y="44"/>
                    <a:pt x="44" y="44"/>
                  </a:cubicBezTo>
                  <a:cubicBezTo>
                    <a:pt x="28" y="44"/>
                    <a:pt x="14" y="31"/>
                    <a:pt x="14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37"/>
                    <a:pt x="16" y="55"/>
                    <a:pt x="37" y="58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72" y="55"/>
                    <a:pt x="88" y="37"/>
                    <a:pt x="88" y="15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3990" y="2614"/>
              <a:ext cx="303" cy="303"/>
            </a:xfrm>
            <a:custGeom>
              <a:avLst/>
              <a:gdLst>
                <a:gd name="T0" fmla="*/ 128 w 128"/>
                <a:gd name="T1" fmla="*/ 64 h 128"/>
                <a:gd name="T2" fmla="*/ 64 w 128"/>
                <a:gd name="T3" fmla="*/ 0 h 128"/>
                <a:gd name="T4" fmla="*/ 0 w 128"/>
                <a:gd name="T5" fmla="*/ 64 h 128"/>
                <a:gd name="T6" fmla="*/ 0 w 128"/>
                <a:gd name="T7" fmla="*/ 118 h 128"/>
                <a:gd name="T8" fmla="*/ 10 w 128"/>
                <a:gd name="T9" fmla="*/ 128 h 128"/>
                <a:gd name="T10" fmla="*/ 29 w 128"/>
                <a:gd name="T11" fmla="*/ 128 h 128"/>
                <a:gd name="T12" fmla="*/ 39 w 128"/>
                <a:gd name="T13" fmla="*/ 118 h 128"/>
                <a:gd name="T14" fmla="*/ 39 w 128"/>
                <a:gd name="T15" fmla="*/ 89 h 128"/>
                <a:gd name="T16" fmla="*/ 29 w 128"/>
                <a:gd name="T17" fmla="*/ 79 h 128"/>
                <a:gd name="T18" fmla="*/ 15 w 128"/>
                <a:gd name="T19" fmla="*/ 79 h 128"/>
                <a:gd name="T20" fmla="*/ 15 w 128"/>
                <a:gd name="T21" fmla="*/ 64 h 128"/>
                <a:gd name="T22" fmla="*/ 15 w 128"/>
                <a:gd name="T23" fmla="*/ 64 h 128"/>
                <a:gd name="T24" fmla="*/ 64 w 128"/>
                <a:gd name="T25" fmla="*/ 14 h 128"/>
                <a:gd name="T26" fmla="*/ 114 w 128"/>
                <a:gd name="T27" fmla="*/ 64 h 128"/>
                <a:gd name="T28" fmla="*/ 114 w 128"/>
                <a:gd name="T29" fmla="*/ 79 h 128"/>
                <a:gd name="T30" fmla="*/ 99 w 128"/>
                <a:gd name="T31" fmla="*/ 79 h 128"/>
                <a:gd name="T32" fmla="*/ 89 w 128"/>
                <a:gd name="T33" fmla="*/ 89 h 128"/>
                <a:gd name="T34" fmla="*/ 89 w 128"/>
                <a:gd name="T35" fmla="*/ 118 h 128"/>
                <a:gd name="T36" fmla="*/ 99 w 128"/>
                <a:gd name="T37" fmla="*/ 128 h 128"/>
                <a:gd name="T38" fmla="*/ 118 w 128"/>
                <a:gd name="T39" fmla="*/ 128 h 128"/>
                <a:gd name="T40" fmla="*/ 128 w 128"/>
                <a:gd name="T41" fmla="*/ 118 h 128"/>
                <a:gd name="T42" fmla="*/ 128 w 128"/>
                <a:gd name="T4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28">
                  <a:moveTo>
                    <a:pt x="128" y="64"/>
                  </a:moveTo>
                  <a:cubicBezTo>
                    <a:pt x="128" y="29"/>
                    <a:pt x="99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70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35" y="128"/>
                    <a:pt x="39" y="124"/>
                    <a:pt x="39" y="11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3"/>
                    <a:pt x="35" y="79"/>
                    <a:pt x="29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37"/>
                    <a:pt x="37" y="14"/>
                    <a:pt x="64" y="14"/>
                  </a:cubicBezTo>
                  <a:cubicBezTo>
                    <a:pt x="91" y="14"/>
                    <a:pt x="114" y="37"/>
                    <a:pt x="114" y="64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93" y="79"/>
                    <a:pt x="89" y="83"/>
                    <a:pt x="89" y="89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89" y="124"/>
                    <a:pt x="93" y="128"/>
                    <a:pt x="99" y="128"/>
                  </a:cubicBezTo>
                  <a:cubicBezTo>
                    <a:pt x="118" y="128"/>
                    <a:pt x="118" y="128"/>
                    <a:pt x="118" y="128"/>
                  </a:cubicBezTo>
                  <a:cubicBezTo>
                    <a:pt x="124" y="128"/>
                    <a:pt x="128" y="124"/>
                    <a:pt x="128" y="118"/>
                  </a:cubicBezTo>
                  <a:cubicBezTo>
                    <a:pt x="128" y="118"/>
                    <a:pt x="128" y="70"/>
                    <a:pt x="128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3385" y="2678"/>
              <a:ext cx="127" cy="116"/>
            </a:xfrm>
            <a:custGeom>
              <a:avLst/>
              <a:gdLst>
                <a:gd name="T0" fmla="*/ 54 w 54"/>
                <a:gd name="T1" fmla="*/ 0 h 49"/>
                <a:gd name="T2" fmla="*/ 25 w 54"/>
                <a:gd name="T3" fmla="*/ 0 h 49"/>
                <a:gd name="T4" fmla="*/ 0 w 54"/>
                <a:gd name="T5" fmla="*/ 25 h 49"/>
                <a:gd name="T6" fmla="*/ 25 w 54"/>
                <a:gd name="T7" fmla="*/ 49 h 49"/>
                <a:gd name="T8" fmla="*/ 54 w 54"/>
                <a:gd name="T9" fmla="*/ 49 h 49"/>
                <a:gd name="T10" fmla="*/ 54 w 54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9">
                  <a:moveTo>
                    <a:pt x="5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54" y="49"/>
                    <a:pt x="54" y="49"/>
                    <a:pt x="54" y="49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3536" y="2622"/>
              <a:ext cx="151" cy="232"/>
            </a:xfrm>
            <a:custGeom>
              <a:avLst/>
              <a:gdLst>
                <a:gd name="T0" fmla="*/ 0 w 151"/>
                <a:gd name="T1" fmla="*/ 56 h 232"/>
                <a:gd name="T2" fmla="*/ 0 w 151"/>
                <a:gd name="T3" fmla="*/ 172 h 232"/>
                <a:gd name="T4" fmla="*/ 151 w 151"/>
                <a:gd name="T5" fmla="*/ 232 h 232"/>
                <a:gd name="T6" fmla="*/ 151 w 151"/>
                <a:gd name="T7" fmla="*/ 0 h 232"/>
                <a:gd name="T8" fmla="*/ 0 w 151"/>
                <a:gd name="T9" fmla="*/ 5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32">
                  <a:moveTo>
                    <a:pt x="0" y="56"/>
                  </a:moveTo>
                  <a:lnTo>
                    <a:pt x="0" y="172"/>
                  </a:lnTo>
                  <a:lnTo>
                    <a:pt x="151" y="232"/>
                  </a:lnTo>
                  <a:lnTo>
                    <a:pt x="151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3451" y="2818"/>
              <a:ext cx="92" cy="92"/>
            </a:xfrm>
            <a:custGeom>
              <a:avLst/>
              <a:gdLst>
                <a:gd name="T0" fmla="*/ 0 w 92"/>
                <a:gd name="T1" fmla="*/ 0 h 92"/>
                <a:gd name="T2" fmla="*/ 40 w 92"/>
                <a:gd name="T3" fmla="*/ 92 h 92"/>
                <a:gd name="T4" fmla="*/ 92 w 92"/>
                <a:gd name="T5" fmla="*/ 71 h 92"/>
                <a:gd name="T6" fmla="*/ 61 w 92"/>
                <a:gd name="T7" fmla="*/ 0 h 92"/>
                <a:gd name="T8" fmla="*/ 0 w 92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40" y="92"/>
                  </a:lnTo>
                  <a:lnTo>
                    <a:pt x="92" y="71"/>
                  </a:lnTo>
                  <a:lnTo>
                    <a:pt x="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2862" y="2657"/>
              <a:ext cx="99" cy="218"/>
            </a:xfrm>
            <a:custGeom>
              <a:avLst/>
              <a:gdLst>
                <a:gd name="T0" fmla="*/ 0 w 99"/>
                <a:gd name="T1" fmla="*/ 173 h 218"/>
                <a:gd name="T2" fmla="*/ 99 w 99"/>
                <a:gd name="T3" fmla="*/ 218 h 218"/>
                <a:gd name="T4" fmla="*/ 99 w 99"/>
                <a:gd name="T5" fmla="*/ 0 h 218"/>
                <a:gd name="T6" fmla="*/ 0 w 99"/>
                <a:gd name="T7" fmla="*/ 55 h 218"/>
                <a:gd name="T8" fmla="*/ 0 w 99"/>
                <a:gd name="T9" fmla="*/ 17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18">
                  <a:moveTo>
                    <a:pt x="0" y="173"/>
                  </a:moveTo>
                  <a:lnTo>
                    <a:pt x="99" y="218"/>
                  </a:lnTo>
                  <a:lnTo>
                    <a:pt x="99" y="0"/>
                  </a:lnTo>
                  <a:lnTo>
                    <a:pt x="0" y="55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2779" y="2712"/>
              <a:ext cx="67" cy="118"/>
            </a:xfrm>
            <a:custGeom>
              <a:avLst/>
              <a:gdLst>
                <a:gd name="T0" fmla="*/ 0 w 28"/>
                <a:gd name="T1" fmla="*/ 8 h 50"/>
                <a:gd name="T2" fmla="*/ 0 w 28"/>
                <a:gd name="T3" fmla="*/ 43 h 50"/>
                <a:gd name="T4" fmla="*/ 7 w 28"/>
                <a:gd name="T5" fmla="*/ 50 h 50"/>
                <a:gd name="T6" fmla="*/ 28 w 28"/>
                <a:gd name="T7" fmla="*/ 50 h 50"/>
                <a:gd name="T8" fmla="*/ 28 w 28"/>
                <a:gd name="T9" fmla="*/ 0 h 50"/>
                <a:gd name="T10" fmla="*/ 7 w 28"/>
                <a:gd name="T11" fmla="*/ 0 h 50"/>
                <a:gd name="T12" fmla="*/ 0 w 28"/>
                <a:gd name="T13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0">
                  <a:moveTo>
                    <a:pt x="0" y="8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3" y="50"/>
                    <a:pt x="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2999" y="2730"/>
              <a:ext cx="83" cy="81"/>
            </a:xfrm>
            <a:custGeom>
              <a:avLst/>
              <a:gdLst>
                <a:gd name="T0" fmla="*/ 59 w 83"/>
                <a:gd name="T1" fmla="*/ 41 h 81"/>
                <a:gd name="T2" fmla="*/ 83 w 83"/>
                <a:gd name="T3" fmla="*/ 17 h 81"/>
                <a:gd name="T4" fmla="*/ 66 w 83"/>
                <a:gd name="T5" fmla="*/ 0 h 81"/>
                <a:gd name="T6" fmla="*/ 43 w 83"/>
                <a:gd name="T7" fmla="*/ 24 h 81"/>
                <a:gd name="T8" fmla="*/ 17 w 83"/>
                <a:gd name="T9" fmla="*/ 0 h 81"/>
                <a:gd name="T10" fmla="*/ 0 w 83"/>
                <a:gd name="T11" fmla="*/ 17 h 81"/>
                <a:gd name="T12" fmla="*/ 26 w 83"/>
                <a:gd name="T13" fmla="*/ 41 h 81"/>
                <a:gd name="T14" fmla="*/ 0 w 83"/>
                <a:gd name="T15" fmla="*/ 64 h 81"/>
                <a:gd name="T16" fmla="*/ 17 w 83"/>
                <a:gd name="T17" fmla="*/ 81 h 81"/>
                <a:gd name="T18" fmla="*/ 43 w 83"/>
                <a:gd name="T19" fmla="*/ 57 h 81"/>
                <a:gd name="T20" fmla="*/ 66 w 83"/>
                <a:gd name="T21" fmla="*/ 81 h 81"/>
                <a:gd name="T22" fmla="*/ 83 w 83"/>
                <a:gd name="T23" fmla="*/ 64 h 81"/>
                <a:gd name="T24" fmla="*/ 59 w 83"/>
                <a:gd name="T25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1">
                  <a:moveTo>
                    <a:pt x="59" y="41"/>
                  </a:moveTo>
                  <a:lnTo>
                    <a:pt x="83" y="17"/>
                  </a:lnTo>
                  <a:lnTo>
                    <a:pt x="66" y="0"/>
                  </a:lnTo>
                  <a:lnTo>
                    <a:pt x="43" y="24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26" y="41"/>
                  </a:lnTo>
                  <a:lnTo>
                    <a:pt x="0" y="64"/>
                  </a:lnTo>
                  <a:lnTo>
                    <a:pt x="17" y="81"/>
                  </a:lnTo>
                  <a:lnTo>
                    <a:pt x="43" y="57"/>
                  </a:lnTo>
                  <a:lnTo>
                    <a:pt x="66" y="81"/>
                  </a:lnTo>
                  <a:lnTo>
                    <a:pt x="83" y="64"/>
                  </a:lnTo>
                  <a:lnTo>
                    <a:pt x="59" y="4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257" y="2657"/>
              <a:ext cx="99" cy="218"/>
            </a:xfrm>
            <a:custGeom>
              <a:avLst/>
              <a:gdLst>
                <a:gd name="T0" fmla="*/ 0 w 99"/>
                <a:gd name="T1" fmla="*/ 173 h 218"/>
                <a:gd name="T2" fmla="*/ 99 w 99"/>
                <a:gd name="T3" fmla="*/ 218 h 218"/>
                <a:gd name="T4" fmla="*/ 99 w 99"/>
                <a:gd name="T5" fmla="*/ 0 h 218"/>
                <a:gd name="T6" fmla="*/ 0 w 99"/>
                <a:gd name="T7" fmla="*/ 55 h 218"/>
                <a:gd name="T8" fmla="*/ 0 w 99"/>
                <a:gd name="T9" fmla="*/ 17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18">
                  <a:moveTo>
                    <a:pt x="0" y="173"/>
                  </a:moveTo>
                  <a:lnTo>
                    <a:pt x="99" y="218"/>
                  </a:lnTo>
                  <a:lnTo>
                    <a:pt x="99" y="0"/>
                  </a:lnTo>
                  <a:lnTo>
                    <a:pt x="0" y="55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2174" y="2712"/>
              <a:ext cx="66" cy="118"/>
            </a:xfrm>
            <a:custGeom>
              <a:avLst/>
              <a:gdLst>
                <a:gd name="T0" fmla="*/ 0 w 28"/>
                <a:gd name="T1" fmla="*/ 7 h 50"/>
                <a:gd name="T2" fmla="*/ 0 w 28"/>
                <a:gd name="T3" fmla="*/ 43 h 50"/>
                <a:gd name="T4" fmla="*/ 7 w 28"/>
                <a:gd name="T5" fmla="*/ 50 h 50"/>
                <a:gd name="T6" fmla="*/ 28 w 28"/>
                <a:gd name="T7" fmla="*/ 50 h 50"/>
                <a:gd name="T8" fmla="*/ 28 w 28"/>
                <a:gd name="T9" fmla="*/ 0 h 50"/>
                <a:gd name="T10" fmla="*/ 7 w 28"/>
                <a:gd name="T11" fmla="*/ 0 h 50"/>
                <a:gd name="T12" fmla="*/ 0 w 28"/>
                <a:gd name="T13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0">
                  <a:moveTo>
                    <a:pt x="0" y="7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3" y="50"/>
                    <a:pt x="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2389" y="2704"/>
              <a:ext cx="40" cy="109"/>
            </a:xfrm>
            <a:custGeom>
              <a:avLst/>
              <a:gdLst>
                <a:gd name="T0" fmla="*/ 8 w 17"/>
                <a:gd name="T1" fmla="*/ 0 h 46"/>
                <a:gd name="T2" fmla="*/ 0 w 17"/>
                <a:gd name="T3" fmla="*/ 7 h 46"/>
                <a:gd name="T4" fmla="*/ 6 w 17"/>
                <a:gd name="T5" fmla="*/ 23 h 46"/>
                <a:gd name="T6" fmla="*/ 0 w 17"/>
                <a:gd name="T7" fmla="*/ 38 h 46"/>
                <a:gd name="T8" fmla="*/ 8 w 17"/>
                <a:gd name="T9" fmla="*/ 46 h 46"/>
                <a:gd name="T10" fmla="*/ 17 w 17"/>
                <a:gd name="T11" fmla="*/ 23 h 46"/>
                <a:gd name="T12" fmla="*/ 8 w 17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6">
                  <a:moveTo>
                    <a:pt x="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12"/>
                    <a:pt x="6" y="17"/>
                    <a:pt x="6" y="23"/>
                  </a:cubicBezTo>
                  <a:cubicBezTo>
                    <a:pt x="6" y="29"/>
                    <a:pt x="4" y="34"/>
                    <a:pt x="0" y="3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14" y="40"/>
                    <a:pt x="17" y="32"/>
                    <a:pt x="17" y="23"/>
                  </a:cubicBezTo>
                  <a:cubicBezTo>
                    <a:pt x="17" y="14"/>
                    <a:pt x="14" y="6"/>
                    <a:pt x="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2422" y="2671"/>
              <a:ext cx="55" cy="175"/>
            </a:xfrm>
            <a:custGeom>
              <a:avLst/>
              <a:gdLst>
                <a:gd name="T0" fmla="*/ 8 w 23"/>
                <a:gd name="T1" fmla="*/ 0 h 74"/>
                <a:gd name="T2" fmla="*/ 0 w 23"/>
                <a:gd name="T3" fmla="*/ 8 h 74"/>
                <a:gd name="T4" fmla="*/ 8 w 23"/>
                <a:gd name="T5" fmla="*/ 20 h 74"/>
                <a:gd name="T6" fmla="*/ 12 w 23"/>
                <a:gd name="T7" fmla="*/ 37 h 74"/>
                <a:gd name="T8" fmla="*/ 8 w 23"/>
                <a:gd name="T9" fmla="*/ 53 h 74"/>
                <a:gd name="T10" fmla="*/ 0 w 23"/>
                <a:gd name="T11" fmla="*/ 66 h 74"/>
                <a:gd name="T12" fmla="*/ 8 w 23"/>
                <a:gd name="T13" fmla="*/ 74 h 74"/>
                <a:gd name="T14" fmla="*/ 23 w 23"/>
                <a:gd name="T15" fmla="*/ 37 h 74"/>
                <a:gd name="T16" fmla="*/ 8 w 23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74">
                  <a:moveTo>
                    <a:pt x="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3" y="11"/>
                    <a:pt x="6" y="16"/>
                    <a:pt x="8" y="20"/>
                  </a:cubicBezTo>
                  <a:cubicBezTo>
                    <a:pt x="10" y="26"/>
                    <a:pt x="12" y="31"/>
                    <a:pt x="12" y="37"/>
                  </a:cubicBezTo>
                  <a:cubicBezTo>
                    <a:pt x="12" y="43"/>
                    <a:pt x="10" y="48"/>
                    <a:pt x="8" y="53"/>
                  </a:cubicBezTo>
                  <a:cubicBezTo>
                    <a:pt x="6" y="58"/>
                    <a:pt x="3" y="62"/>
                    <a:pt x="0" y="6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7" y="64"/>
                    <a:pt x="23" y="51"/>
                    <a:pt x="23" y="37"/>
                  </a:cubicBezTo>
                  <a:cubicBezTo>
                    <a:pt x="23" y="23"/>
                    <a:pt x="17" y="10"/>
                    <a:pt x="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1708" y="2614"/>
              <a:ext cx="140" cy="303"/>
            </a:xfrm>
            <a:custGeom>
              <a:avLst/>
              <a:gdLst>
                <a:gd name="T0" fmla="*/ 0 w 140"/>
                <a:gd name="T1" fmla="*/ 240 h 303"/>
                <a:gd name="T2" fmla="*/ 140 w 140"/>
                <a:gd name="T3" fmla="*/ 303 h 303"/>
                <a:gd name="T4" fmla="*/ 140 w 140"/>
                <a:gd name="T5" fmla="*/ 0 h 303"/>
                <a:gd name="T6" fmla="*/ 0 w 140"/>
                <a:gd name="T7" fmla="*/ 76 h 303"/>
                <a:gd name="T8" fmla="*/ 0 w 140"/>
                <a:gd name="T9" fmla="*/ 24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03">
                  <a:moveTo>
                    <a:pt x="0" y="240"/>
                  </a:moveTo>
                  <a:lnTo>
                    <a:pt x="140" y="303"/>
                  </a:lnTo>
                  <a:lnTo>
                    <a:pt x="140" y="0"/>
                  </a:lnTo>
                  <a:lnTo>
                    <a:pt x="0" y="76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1592" y="2690"/>
              <a:ext cx="92" cy="164"/>
            </a:xfrm>
            <a:custGeom>
              <a:avLst/>
              <a:gdLst>
                <a:gd name="T0" fmla="*/ 10 w 39"/>
                <a:gd name="T1" fmla="*/ 0 h 69"/>
                <a:gd name="T2" fmla="*/ 0 w 39"/>
                <a:gd name="T3" fmla="*/ 10 h 69"/>
                <a:gd name="T4" fmla="*/ 0 w 39"/>
                <a:gd name="T5" fmla="*/ 59 h 69"/>
                <a:gd name="T6" fmla="*/ 10 w 39"/>
                <a:gd name="T7" fmla="*/ 69 h 69"/>
                <a:gd name="T8" fmla="*/ 39 w 39"/>
                <a:gd name="T9" fmla="*/ 69 h 69"/>
                <a:gd name="T10" fmla="*/ 39 w 39"/>
                <a:gd name="T11" fmla="*/ 0 h 69"/>
                <a:gd name="T12" fmla="*/ 10 w 39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9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965" y="2614"/>
              <a:ext cx="294" cy="308"/>
            </a:xfrm>
            <a:custGeom>
              <a:avLst/>
              <a:gdLst>
                <a:gd name="T0" fmla="*/ 124 w 124"/>
                <a:gd name="T1" fmla="*/ 0 h 130"/>
                <a:gd name="T2" fmla="*/ 39 w 124"/>
                <a:gd name="T3" fmla="*/ 20 h 130"/>
                <a:gd name="T4" fmla="*/ 39 w 124"/>
                <a:gd name="T5" fmla="*/ 94 h 130"/>
                <a:gd name="T6" fmla="*/ 21 w 124"/>
                <a:gd name="T7" fmla="*/ 92 h 130"/>
                <a:gd name="T8" fmla="*/ 2 w 124"/>
                <a:gd name="T9" fmla="*/ 115 h 130"/>
                <a:gd name="T10" fmla="*/ 30 w 124"/>
                <a:gd name="T11" fmla="*/ 127 h 130"/>
                <a:gd name="T12" fmla="*/ 49 w 124"/>
                <a:gd name="T13" fmla="*/ 108 h 130"/>
                <a:gd name="T14" fmla="*/ 49 w 124"/>
                <a:gd name="T15" fmla="*/ 108 h 130"/>
                <a:gd name="T16" fmla="*/ 49 w 124"/>
                <a:gd name="T17" fmla="*/ 48 h 130"/>
                <a:gd name="T18" fmla="*/ 115 w 124"/>
                <a:gd name="T19" fmla="*/ 32 h 130"/>
                <a:gd name="T20" fmla="*/ 115 w 124"/>
                <a:gd name="T21" fmla="*/ 82 h 130"/>
                <a:gd name="T22" fmla="*/ 96 w 124"/>
                <a:gd name="T23" fmla="*/ 80 h 130"/>
                <a:gd name="T24" fmla="*/ 77 w 124"/>
                <a:gd name="T25" fmla="*/ 104 h 130"/>
                <a:gd name="T26" fmla="*/ 105 w 124"/>
                <a:gd name="T27" fmla="*/ 115 h 130"/>
                <a:gd name="T28" fmla="*/ 124 w 124"/>
                <a:gd name="T29" fmla="*/ 98 h 130"/>
                <a:gd name="T30" fmla="*/ 124 w 124"/>
                <a:gd name="T31" fmla="*/ 98 h 130"/>
                <a:gd name="T32" fmla="*/ 124 w 124"/>
                <a:gd name="T3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130">
                  <a:moveTo>
                    <a:pt x="124" y="0"/>
                  </a:moveTo>
                  <a:cubicBezTo>
                    <a:pt x="39" y="20"/>
                    <a:pt x="39" y="20"/>
                    <a:pt x="39" y="20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4" y="91"/>
                    <a:pt x="28" y="91"/>
                    <a:pt x="21" y="92"/>
                  </a:cubicBezTo>
                  <a:cubicBezTo>
                    <a:pt x="8" y="95"/>
                    <a:pt x="0" y="106"/>
                    <a:pt x="2" y="115"/>
                  </a:cubicBezTo>
                  <a:cubicBezTo>
                    <a:pt x="4" y="125"/>
                    <a:pt x="17" y="130"/>
                    <a:pt x="30" y="127"/>
                  </a:cubicBezTo>
                  <a:cubicBezTo>
                    <a:pt x="41" y="124"/>
                    <a:pt x="49" y="116"/>
                    <a:pt x="49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0" y="79"/>
                    <a:pt x="103" y="79"/>
                    <a:pt x="96" y="80"/>
                  </a:cubicBezTo>
                  <a:cubicBezTo>
                    <a:pt x="83" y="84"/>
                    <a:pt x="75" y="94"/>
                    <a:pt x="77" y="104"/>
                  </a:cubicBezTo>
                  <a:cubicBezTo>
                    <a:pt x="79" y="113"/>
                    <a:pt x="92" y="118"/>
                    <a:pt x="105" y="115"/>
                  </a:cubicBezTo>
                  <a:cubicBezTo>
                    <a:pt x="115" y="113"/>
                    <a:pt x="123" y="106"/>
                    <a:pt x="124" y="98"/>
                  </a:cubicBezTo>
                  <a:cubicBezTo>
                    <a:pt x="124" y="98"/>
                    <a:pt x="124" y="98"/>
                    <a:pt x="124" y="98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386" y="2614"/>
              <a:ext cx="293" cy="311"/>
            </a:xfrm>
            <a:custGeom>
              <a:avLst/>
              <a:gdLst>
                <a:gd name="T0" fmla="*/ 60 w 124"/>
                <a:gd name="T1" fmla="*/ 0 h 131"/>
                <a:gd name="T2" fmla="*/ 60 w 124"/>
                <a:gd name="T3" fmla="*/ 0 h 131"/>
                <a:gd name="T4" fmla="*/ 50 w 124"/>
                <a:gd name="T5" fmla="*/ 0 h 131"/>
                <a:gd name="T6" fmla="*/ 50 w 124"/>
                <a:gd name="T7" fmla="*/ 88 h 131"/>
                <a:gd name="T8" fmla="*/ 26 w 124"/>
                <a:gd name="T9" fmla="*/ 85 h 131"/>
                <a:gd name="T10" fmla="*/ 3 w 124"/>
                <a:gd name="T11" fmla="*/ 113 h 131"/>
                <a:gd name="T12" fmla="*/ 36 w 124"/>
                <a:gd name="T13" fmla="*/ 127 h 131"/>
                <a:gd name="T14" fmla="*/ 60 w 124"/>
                <a:gd name="T15" fmla="*/ 102 h 131"/>
                <a:gd name="T16" fmla="*/ 60 w 124"/>
                <a:gd name="T17" fmla="*/ 102 h 131"/>
                <a:gd name="T18" fmla="*/ 60 w 124"/>
                <a:gd name="T19" fmla="*/ 31 h 131"/>
                <a:gd name="T20" fmla="*/ 93 w 124"/>
                <a:gd name="T21" fmla="*/ 69 h 131"/>
                <a:gd name="T22" fmla="*/ 60 w 124"/>
                <a:gd name="T2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131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44" y="84"/>
                    <a:pt x="35" y="83"/>
                    <a:pt x="26" y="85"/>
                  </a:cubicBezTo>
                  <a:cubicBezTo>
                    <a:pt x="11" y="89"/>
                    <a:pt x="0" y="101"/>
                    <a:pt x="3" y="113"/>
                  </a:cubicBezTo>
                  <a:cubicBezTo>
                    <a:pt x="6" y="124"/>
                    <a:pt x="21" y="131"/>
                    <a:pt x="36" y="127"/>
                  </a:cubicBezTo>
                  <a:cubicBezTo>
                    <a:pt x="50" y="124"/>
                    <a:pt x="60" y="113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76" y="42"/>
                    <a:pt x="90" y="41"/>
                    <a:pt x="93" y="69"/>
                  </a:cubicBezTo>
                  <a:cubicBezTo>
                    <a:pt x="124" y="22"/>
                    <a:pt x="61" y="23"/>
                    <a:pt x="6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7029" y="2009"/>
              <a:ext cx="279" cy="302"/>
            </a:xfrm>
            <a:custGeom>
              <a:avLst/>
              <a:gdLst>
                <a:gd name="T0" fmla="*/ 0 w 279"/>
                <a:gd name="T1" fmla="*/ 302 h 302"/>
                <a:gd name="T2" fmla="*/ 279 w 279"/>
                <a:gd name="T3" fmla="*/ 0 h 302"/>
                <a:gd name="T4" fmla="*/ 59 w 279"/>
                <a:gd name="T5" fmla="*/ 281 h 302"/>
                <a:gd name="T6" fmla="*/ 24 w 279"/>
                <a:gd name="T7" fmla="*/ 246 h 302"/>
                <a:gd name="T8" fmla="*/ 59 w 279"/>
                <a:gd name="T9" fmla="*/ 281 h 302"/>
                <a:gd name="T10" fmla="*/ 24 w 279"/>
                <a:gd name="T11" fmla="*/ 224 h 302"/>
                <a:gd name="T12" fmla="*/ 59 w 279"/>
                <a:gd name="T13" fmla="*/ 191 h 302"/>
                <a:gd name="T14" fmla="*/ 59 w 279"/>
                <a:gd name="T15" fmla="*/ 168 h 302"/>
                <a:gd name="T16" fmla="*/ 24 w 279"/>
                <a:gd name="T17" fmla="*/ 134 h 302"/>
                <a:gd name="T18" fmla="*/ 59 w 279"/>
                <a:gd name="T19" fmla="*/ 168 h 302"/>
                <a:gd name="T20" fmla="*/ 24 w 279"/>
                <a:gd name="T21" fmla="*/ 113 h 302"/>
                <a:gd name="T22" fmla="*/ 59 w 279"/>
                <a:gd name="T23" fmla="*/ 78 h 302"/>
                <a:gd name="T24" fmla="*/ 59 w 279"/>
                <a:gd name="T25" fmla="*/ 56 h 302"/>
                <a:gd name="T26" fmla="*/ 24 w 279"/>
                <a:gd name="T27" fmla="*/ 23 h 302"/>
                <a:gd name="T28" fmla="*/ 59 w 279"/>
                <a:gd name="T29" fmla="*/ 56 h 302"/>
                <a:gd name="T30" fmla="*/ 81 w 279"/>
                <a:gd name="T31" fmla="*/ 281 h 302"/>
                <a:gd name="T32" fmla="*/ 199 w 279"/>
                <a:gd name="T33" fmla="*/ 165 h 302"/>
                <a:gd name="T34" fmla="*/ 199 w 279"/>
                <a:gd name="T35" fmla="*/ 139 h 302"/>
                <a:gd name="T36" fmla="*/ 81 w 279"/>
                <a:gd name="T37" fmla="*/ 23 h 302"/>
                <a:gd name="T38" fmla="*/ 199 w 279"/>
                <a:gd name="T39" fmla="*/ 139 h 302"/>
                <a:gd name="T40" fmla="*/ 220 w 279"/>
                <a:gd name="T41" fmla="*/ 281 h 302"/>
                <a:gd name="T42" fmla="*/ 256 w 279"/>
                <a:gd name="T43" fmla="*/ 246 h 302"/>
                <a:gd name="T44" fmla="*/ 256 w 279"/>
                <a:gd name="T45" fmla="*/ 224 h 302"/>
                <a:gd name="T46" fmla="*/ 220 w 279"/>
                <a:gd name="T47" fmla="*/ 191 h 302"/>
                <a:gd name="T48" fmla="*/ 256 w 279"/>
                <a:gd name="T49" fmla="*/ 224 h 302"/>
                <a:gd name="T50" fmla="*/ 220 w 279"/>
                <a:gd name="T51" fmla="*/ 168 h 302"/>
                <a:gd name="T52" fmla="*/ 256 w 279"/>
                <a:gd name="T53" fmla="*/ 134 h 302"/>
                <a:gd name="T54" fmla="*/ 256 w 279"/>
                <a:gd name="T55" fmla="*/ 113 h 302"/>
                <a:gd name="T56" fmla="*/ 220 w 279"/>
                <a:gd name="T57" fmla="*/ 78 h 302"/>
                <a:gd name="T58" fmla="*/ 256 w 279"/>
                <a:gd name="T59" fmla="*/ 113 h 302"/>
                <a:gd name="T60" fmla="*/ 220 w 279"/>
                <a:gd name="T61" fmla="*/ 56 h 302"/>
                <a:gd name="T62" fmla="*/ 256 w 279"/>
                <a:gd name="T63" fmla="*/ 2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9" h="302">
                  <a:moveTo>
                    <a:pt x="0" y="0"/>
                  </a:moveTo>
                  <a:lnTo>
                    <a:pt x="0" y="302"/>
                  </a:lnTo>
                  <a:lnTo>
                    <a:pt x="279" y="302"/>
                  </a:lnTo>
                  <a:lnTo>
                    <a:pt x="279" y="0"/>
                  </a:lnTo>
                  <a:lnTo>
                    <a:pt x="0" y="0"/>
                  </a:lnTo>
                  <a:close/>
                  <a:moveTo>
                    <a:pt x="59" y="281"/>
                  </a:moveTo>
                  <a:lnTo>
                    <a:pt x="24" y="281"/>
                  </a:lnTo>
                  <a:lnTo>
                    <a:pt x="24" y="246"/>
                  </a:lnTo>
                  <a:lnTo>
                    <a:pt x="59" y="246"/>
                  </a:lnTo>
                  <a:lnTo>
                    <a:pt x="59" y="281"/>
                  </a:lnTo>
                  <a:close/>
                  <a:moveTo>
                    <a:pt x="59" y="224"/>
                  </a:moveTo>
                  <a:lnTo>
                    <a:pt x="24" y="224"/>
                  </a:lnTo>
                  <a:lnTo>
                    <a:pt x="24" y="191"/>
                  </a:lnTo>
                  <a:lnTo>
                    <a:pt x="59" y="191"/>
                  </a:lnTo>
                  <a:lnTo>
                    <a:pt x="59" y="224"/>
                  </a:lnTo>
                  <a:close/>
                  <a:moveTo>
                    <a:pt x="59" y="168"/>
                  </a:moveTo>
                  <a:lnTo>
                    <a:pt x="24" y="168"/>
                  </a:lnTo>
                  <a:lnTo>
                    <a:pt x="24" y="134"/>
                  </a:lnTo>
                  <a:lnTo>
                    <a:pt x="59" y="134"/>
                  </a:lnTo>
                  <a:lnTo>
                    <a:pt x="59" y="168"/>
                  </a:lnTo>
                  <a:close/>
                  <a:moveTo>
                    <a:pt x="59" y="113"/>
                  </a:moveTo>
                  <a:lnTo>
                    <a:pt x="24" y="113"/>
                  </a:lnTo>
                  <a:lnTo>
                    <a:pt x="24" y="78"/>
                  </a:lnTo>
                  <a:lnTo>
                    <a:pt x="59" y="78"/>
                  </a:lnTo>
                  <a:lnTo>
                    <a:pt x="59" y="113"/>
                  </a:lnTo>
                  <a:close/>
                  <a:moveTo>
                    <a:pt x="59" y="56"/>
                  </a:moveTo>
                  <a:lnTo>
                    <a:pt x="24" y="56"/>
                  </a:lnTo>
                  <a:lnTo>
                    <a:pt x="24" y="23"/>
                  </a:lnTo>
                  <a:lnTo>
                    <a:pt x="59" y="23"/>
                  </a:lnTo>
                  <a:lnTo>
                    <a:pt x="59" y="56"/>
                  </a:lnTo>
                  <a:close/>
                  <a:moveTo>
                    <a:pt x="199" y="281"/>
                  </a:moveTo>
                  <a:lnTo>
                    <a:pt x="81" y="281"/>
                  </a:lnTo>
                  <a:lnTo>
                    <a:pt x="81" y="165"/>
                  </a:lnTo>
                  <a:lnTo>
                    <a:pt x="199" y="165"/>
                  </a:lnTo>
                  <a:lnTo>
                    <a:pt x="199" y="281"/>
                  </a:lnTo>
                  <a:close/>
                  <a:moveTo>
                    <a:pt x="199" y="139"/>
                  </a:moveTo>
                  <a:lnTo>
                    <a:pt x="81" y="139"/>
                  </a:lnTo>
                  <a:lnTo>
                    <a:pt x="81" y="23"/>
                  </a:lnTo>
                  <a:lnTo>
                    <a:pt x="199" y="23"/>
                  </a:lnTo>
                  <a:lnTo>
                    <a:pt x="199" y="139"/>
                  </a:lnTo>
                  <a:close/>
                  <a:moveTo>
                    <a:pt x="256" y="281"/>
                  </a:moveTo>
                  <a:lnTo>
                    <a:pt x="220" y="281"/>
                  </a:lnTo>
                  <a:lnTo>
                    <a:pt x="220" y="246"/>
                  </a:lnTo>
                  <a:lnTo>
                    <a:pt x="256" y="246"/>
                  </a:lnTo>
                  <a:lnTo>
                    <a:pt x="256" y="281"/>
                  </a:lnTo>
                  <a:close/>
                  <a:moveTo>
                    <a:pt x="256" y="224"/>
                  </a:moveTo>
                  <a:lnTo>
                    <a:pt x="220" y="224"/>
                  </a:lnTo>
                  <a:lnTo>
                    <a:pt x="220" y="191"/>
                  </a:lnTo>
                  <a:lnTo>
                    <a:pt x="256" y="191"/>
                  </a:lnTo>
                  <a:lnTo>
                    <a:pt x="256" y="224"/>
                  </a:lnTo>
                  <a:close/>
                  <a:moveTo>
                    <a:pt x="256" y="168"/>
                  </a:moveTo>
                  <a:lnTo>
                    <a:pt x="220" y="168"/>
                  </a:lnTo>
                  <a:lnTo>
                    <a:pt x="220" y="134"/>
                  </a:lnTo>
                  <a:lnTo>
                    <a:pt x="256" y="134"/>
                  </a:lnTo>
                  <a:lnTo>
                    <a:pt x="256" y="168"/>
                  </a:lnTo>
                  <a:close/>
                  <a:moveTo>
                    <a:pt x="256" y="113"/>
                  </a:moveTo>
                  <a:lnTo>
                    <a:pt x="220" y="113"/>
                  </a:lnTo>
                  <a:lnTo>
                    <a:pt x="220" y="78"/>
                  </a:lnTo>
                  <a:lnTo>
                    <a:pt x="256" y="78"/>
                  </a:lnTo>
                  <a:lnTo>
                    <a:pt x="256" y="113"/>
                  </a:lnTo>
                  <a:close/>
                  <a:moveTo>
                    <a:pt x="256" y="56"/>
                  </a:moveTo>
                  <a:lnTo>
                    <a:pt x="220" y="56"/>
                  </a:lnTo>
                  <a:lnTo>
                    <a:pt x="220" y="23"/>
                  </a:lnTo>
                  <a:lnTo>
                    <a:pt x="256" y="23"/>
                  </a:lnTo>
                  <a:lnTo>
                    <a:pt x="256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7"/>
            <p:cNvSpPr>
              <a:spLocks noEditPoints="1"/>
            </p:cNvSpPr>
            <p:nvPr/>
          </p:nvSpPr>
          <p:spPr bwMode="auto">
            <a:xfrm>
              <a:off x="6412" y="2009"/>
              <a:ext cx="303" cy="302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25 w 128"/>
                <a:gd name="T11" fmla="*/ 79 h 128"/>
                <a:gd name="T12" fmla="*/ 10 w 128"/>
                <a:gd name="T13" fmla="*/ 64 h 128"/>
                <a:gd name="T14" fmla="*/ 25 w 128"/>
                <a:gd name="T15" fmla="*/ 49 h 128"/>
                <a:gd name="T16" fmla="*/ 40 w 128"/>
                <a:gd name="T17" fmla="*/ 64 h 128"/>
                <a:gd name="T18" fmla="*/ 25 w 128"/>
                <a:gd name="T19" fmla="*/ 79 h 128"/>
                <a:gd name="T20" fmla="*/ 64 w 128"/>
                <a:gd name="T21" fmla="*/ 118 h 128"/>
                <a:gd name="T22" fmla="*/ 49 w 128"/>
                <a:gd name="T23" fmla="*/ 103 h 128"/>
                <a:gd name="T24" fmla="*/ 64 w 128"/>
                <a:gd name="T25" fmla="*/ 89 h 128"/>
                <a:gd name="T26" fmla="*/ 79 w 128"/>
                <a:gd name="T27" fmla="*/ 103 h 128"/>
                <a:gd name="T28" fmla="*/ 64 w 128"/>
                <a:gd name="T29" fmla="*/ 118 h 128"/>
                <a:gd name="T30" fmla="*/ 54 w 128"/>
                <a:gd name="T31" fmla="*/ 64 h 128"/>
                <a:gd name="T32" fmla="*/ 64 w 128"/>
                <a:gd name="T33" fmla="*/ 54 h 128"/>
                <a:gd name="T34" fmla="*/ 74 w 128"/>
                <a:gd name="T35" fmla="*/ 64 h 128"/>
                <a:gd name="T36" fmla="*/ 64 w 128"/>
                <a:gd name="T37" fmla="*/ 74 h 128"/>
                <a:gd name="T38" fmla="*/ 54 w 128"/>
                <a:gd name="T39" fmla="*/ 64 h 128"/>
                <a:gd name="T40" fmla="*/ 64 w 128"/>
                <a:gd name="T41" fmla="*/ 40 h 128"/>
                <a:gd name="T42" fmla="*/ 49 w 128"/>
                <a:gd name="T43" fmla="*/ 25 h 128"/>
                <a:gd name="T44" fmla="*/ 64 w 128"/>
                <a:gd name="T45" fmla="*/ 10 h 128"/>
                <a:gd name="T46" fmla="*/ 79 w 128"/>
                <a:gd name="T47" fmla="*/ 25 h 128"/>
                <a:gd name="T48" fmla="*/ 64 w 128"/>
                <a:gd name="T49" fmla="*/ 40 h 128"/>
                <a:gd name="T50" fmla="*/ 103 w 128"/>
                <a:gd name="T51" fmla="*/ 79 h 128"/>
                <a:gd name="T52" fmla="*/ 89 w 128"/>
                <a:gd name="T53" fmla="*/ 64 h 128"/>
                <a:gd name="T54" fmla="*/ 103 w 128"/>
                <a:gd name="T55" fmla="*/ 50 h 128"/>
                <a:gd name="T56" fmla="*/ 118 w 128"/>
                <a:gd name="T57" fmla="*/ 64 h 128"/>
                <a:gd name="T58" fmla="*/ 103 w 128"/>
                <a:gd name="T59" fmla="*/ 7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25" y="79"/>
                  </a:moveTo>
                  <a:cubicBezTo>
                    <a:pt x="17" y="79"/>
                    <a:pt x="10" y="72"/>
                    <a:pt x="10" y="64"/>
                  </a:cubicBezTo>
                  <a:cubicBezTo>
                    <a:pt x="10" y="56"/>
                    <a:pt x="17" y="49"/>
                    <a:pt x="25" y="49"/>
                  </a:cubicBezTo>
                  <a:cubicBezTo>
                    <a:pt x="33" y="49"/>
                    <a:pt x="40" y="56"/>
                    <a:pt x="40" y="64"/>
                  </a:cubicBezTo>
                  <a:cubicBezTo>
                    <a:pt x="40" y="72"/>
                    <a:pt x="33" y="79"/>
                    <a:pt x="25" y="79"/>
                  </a:cubicBezTo>
                  <a:close/>
                  <a:moveTo>
                    <a:pt x="64" y="118"/>
                  </a:moveTo>
                  <a:cubicBezTo>
                    <a:pt x="56" y="118"/>
                    <a:pt x="49" y="112"/>
                    <a:pt x="49" y="103"/>
                  </a:cubicBezTo>
                  <a:cubicBezTo>
                    <a:pt x="49" y="95"/>
                    <a:pt x="56" y="89"/>
                    <a:pt x="64" y="89"/>
                  </a:cubicBezTo>
                  <a:cubicBezTo>
                    <a:pt x="72" y="89"/>
                    <a:pt x="79" y="95"/>
                    <a:pt x="79" y="103"/>
                  </a:cubicBezTo>
                  <a:cubicBezTo>
                    <a:pt x="79" y="112"/>
                    <a:pt x="72" y="118"/>
                    <a:pt x="64" y="118"/>
                  </a:cubicBezTo>
                  <a:close/>
                  <a:moveTo>
                    <a:pt x="54" y="64"/>
                  </a:moveTo>
                  <a:cubicBezTo>
                    <a:pt x="54" y="59"/>
                    <a:pt x="59" y="54"/>
                    <a:pt x="64" y="54"/>
                  </a:cubicBezTo>
                  <a:cubicBezTo>
                    <a:pt x="69" y="54"/>
                    <a:pt x="74" y="59"/>
                    <a:pt x="74" y="64"/>
                  </a:cubicBezTo>
                  <a:cubicBezTo>
                    <a:pt x="74" y="69"/>
                    <a:pt x="69" y="74"/>
                    <a:pt x="64" y="74"/>
                  </a:cubicBezTo>
                  <a:cubicBezTo>
                    <a:pt x="59" y="74"/>
                    <a:pt x="54" y="69"/>
                    <a:pt x="54" y="64"/>
                  </a:cubicBezTo>
                  <a:close/>
                  <a:moveTo>
                    <a:pt x="64" y="40"/>
                  </a:moveTo>
                  <a:cubicBezTo>
                    <a:pt x="56" y="40"/>
                    <a:pt x="49" y="33"/>
                    <a:pt x="49" y="25"/>
                  </a:cubicBezTo>
                  <a:cubicBezTo>
                    <a:pt x="49" y="17"/>
                    <a:pt x="56" y="10"/>
                    <a:pt x="64" y="10"/>
                  </a:cubicBezTo>
                  <a:cubicBezTo>
                    <a:pt x="72" y="10"/>
                    <a:pt x="79" y="17"/>
                    <a:pt x="79" y="25"/>
                  </a:cubicBezTo>
                  <a:cubicBezTo>
                    <a:pt x="79" y="33"/>
                    <a:pt x="72" y="40"/>
                    <a:pt x="64" y="40"/>
                  </a:cubicBezTo>
                  <a:close/>
                  <a:moveTo>
                    <a:pt x="103" y="79"/>
                  </a:moveTo>
                  <a:cubicBezTo>
                    <a:pt x="95" y="79"/>
                    <a:pt x="89" y="73"/>
                    <a:pt x="89" y="64"/>
                  </a:cubicBezTo>
                  <a:cubicBezTo>
                    <a:pt x="89" y="56"/>
                    <a:pt x="95" y="50"/>
                    <a:pt x="103" y="50"/>
                  </a:cubicBezTo>
                  <a:cubicBezTo>
                    <a:pt x="111" y="50"/>
                    <a:pt x="118" y="56"/>
                    <a:pt x="118" y="64"/>
                  </a:cubicBezTo>
                  <a:cubicBezTo>
                    <a:pt x="118" y="73"/>
                    <a:pt x="111" y="79"/>
                    <a:pt x="103" y="7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5934" y="2106"/>
              <a:ext cx="47" cy="4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9"/>
            <p:cNvSpPr>
              <a:spLocks noEditPoints="1"/>
            </p:cNvSpPr>
            <p:nvPr/>
          </p:nvSpPr>
          <p:spPr bwMode="auto">
            <a:xfrm>
              <a:off x="5842" y="2009"/>
              <a:ext cx="232" cy="302"/>
            </a:xfrm>
            <a:custGeom>
              <a:avLst/>
              <a:gdLst>
                <a:gd name="T0" fmla="*/ 59 w 98"/>
                <a:gd name="T1" fmla="*/ 114 h 128"/>
                <a:gd name="T2" fmla="*/ 59 w 98"/>
                <a:gd name="T3" fmla="*/ 97 h 128"/>
                <a:gd name="T4" fmla="*/ 98 w 98"/>
                <a:gd name="T5" fmla="*/ 49 h 128"/>
                <a:gd name="T6" fmla="*/ 49 w 98"/>
                <a:gd name="T7" fmla="*/ 0 h 128"/>
                <a:gd name="T8" fmla="*/ 0 w 98"/>
                <a:gd name="T9" fmla="*/ 49 h 128"/>
                <a:gd name="T10" fmla="*/ 39 w 98"/>
                <a:gd name="T11" fmla="*/ 97 h 128"/>
                <a:gd name="T12" fmla="*/ 39 w 98"/>
                <a:gd name="T13" fmla="*/ 114 h 128"/>
                <a:gd name="T14" fmla="*/ 24 w 98"/>
                <a:gd name="T15" fmla="*/ 114 h 128"/>
                <a:gd name="T16" fmla="*/ 5 w 98"/>
                <a:gd name="T17" fmla="*/ 128 h 128"/>
                <a:gd name="T18" fmla="*/ 39 w 98"/>
                <a:gd name="T19" fmla="*/ 128 h 128"/>
                <a:gd name="T20" fmla="*/ 59 w 98"/>
                <a:gd name="T21" fmla="*/ 128 h 128"/>
                <a:gd name="T22" fmla="*/ 93 w 98"/>
                <a:gd name="T23" fmla="*/ 128 h 128"/>
                <a:gd name="T24" fmla="*/ 74 w 98"/>
                <a:gd name="T25" fmla="*/ 114 h 128"/>
                <a:gd name="T26" fmla="*/ 59 w 98"/>
                <a:gd name="T27" fmla="*/ 114 h 128"/>
                <a:gd name="T28" fmla="*/ 49 w 98"/>
                <a:gd name="T29" fmla="*/ 75 h 128"/>
                <a:gd name="T30" fmla="*/ 24 w 98"/>
                <a:gd name="T31" fmla="*/ 50 h 128"/>
                <a:gd name="T32" fmla="*/ 49 w 98"/>
                <a:gd name="T33" fmla="*/ 26 h 128"/>
                <a:gd name="T34" fmla="*/ 74 w 98"/>
                <a:gd name="T35" fmla="*/ 50 h 128"/>
                <a:gd name="T36" fmla="*/ 49 w 98"/>
                <a:gd name="T37" fmla="*/ 7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28">
                  <a:moveTo>
                    <a:pt x="59" y="114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81" y="93"/>
                    <a:pt x="98" y="73"/>
                    <a:pt x="98" y="49"/>
                  </a:cubicBez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3"/>
                    <a:pt x="17" y="93"/>
                    <a:pt x="39" y="97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74" y="114"/>
                    <a:pt x="74" y="114"/>
                    <a:pt x="74" y="114"/>
                  </a:cubicBezTo>
                  <a:lnTo>
                    <a:pt x="59" y="114"/>
                  </a:lnTo>
                  <a:close/>
                  <a:moveTo>
                    <a:pt x="49" y="75"/>
                  </a:moveTo>
                  <a:cubicBezTo>
                    <a:pt x="35" y="75"/>
                    <a:pt x="24" y="64"/>
                    <a:pt x="24" y="50"/>
                  </a:cubicBezTo>
                  <a:cubicBezTo>
                    <a:pt x="24" y="37"/>
                    <a:pt x="35" y="26"/>
                    <a:pt x="49" y="26"/>
                  </a:cubicBezTo>
                  <a:cubicBezTo>
                    <a:pt x="63" y="26"/>
                    <a:pt x="74" y="37"/>
                    <a:pt x="74" y="50"/>
                  </a:cubicBezTo>
                  <a:cubicBezTo>
                    <a:pt x="74" y="64"/>
                    <a:pt x="63" y="75"/>
                    <a:pt x="49" y="7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5409" y="2080"/>
              <a:ext cx="95" cy="160"/>
            </a:xfrm>
            <a:custGeom>
              <a:avLst/>
              <a:gdLst>
                <a:gd name="T0" fmla="*/ 0 w 95"/>
                <a:gd name="T1" fmla="*/ 42 h 160"/>
                <a:gd name="T2" fmla="*/ 0 w 95"/>
                <a:gd name="T3" fmla="*/ 111 h 160"/>
                <a:gd name="T4" fmla="*/ 95 w 95"/>
                <a:gd name="T5" fmla="*/ 160 h 160"/>
                <a:gd name="T6" fmla="*/ 95 w 95"/>
                <a:gd name="T7" fmla="*/ 0 h 160"/>
                <a:gd name="T8" fmla="*/ 0 w 95"/>
                <a:gd name="T9" fmla="*/ 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60">
                  <a:moveTo>
                    <a:pt x="0" y="42"/>
                  </a:moveTo>
                  <a:lnTo>
                    <a:pt x="0" y="111"/>
                  </a:lnTo>
                  <a:lnTo>
                    <a:pt x="95" y="160"/>
                  </a:lnTo>
                  <a:lnTo>
                    <a:pt x="95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5201" y="2080"/>
              <a:ext cx="184" cy="160"/>
            </a:xfrm>
            <a:custGeom>
              <a:avLst/>
              <a:gdLst>
                <a:gd name="T0" fmla="*/ 69 w 78"/>
                <a:gd name="T1" fmla="*/ 0 h 68"/>
                <a:gd name="T2" fmla="*/ 10 w 78"/>
                <a:gd name="T3" fmla="*/ 0 h 68"/>
                <a:gd name="T4" fmla="*/ 0 w 78"/>
                <a:gd name="T5" fmla="*/ 9 h 68"/>
                <a:gd name="T6" fmla="*/ 0 w 78"/>
                <a:gd name="T7" fmla="*/ 59 h 68"/>
                <a:gd name="T8" fmla="*/ 10 w 78"/>
                <a:gd name="T9" fmla="*/ 68 h 68"/>
                <a:gd name="T10" fmla="*/ 69 w 78"/>
                <a:gd name="T11" fmla="*/ 68 h 68"/>
                <a:gd name="T12" fmla="*/ 78 w 78"/>
                <a:gd name="T13" fmla="*/ 59 h 68"/>
                <a:gd name="T14" fmla="*/ 78 w 78"/>
                <a:gd name="T15" fmla="*/ 9 h 68"/>
                <a:gd name="T16" fmla="*/ 69 w 78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8">
                  <a:moveTo>
                    <a:pt x="6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10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4" y="68"/>
                    <a:pt x="78" y="64"/>
                    <a:pt x="78" y="5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4"/>
                    <a:pt x="74" y="0"/>
                    <a:pt x="6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4782" y="2139"/>
              <a:ext cx="45" cy="42"/>
            </a:xfrm>
            <a:custGeom>
              <a:avLst/>
              <a:gdLst>
                <a:gd name="T0" fmla="*/ 7 w 19"/>
                <a:gd name="T1" fmla="*/ 0 h 18"/>
                <a:gd name="T2" fmla="*/ 3 w 19"/>
                <a:gd name="T3" fmla="*/ 0 h 18"/>
                <a:gd name="T4" fmla="*/ 0 w 19"/>
                <a:gd name="T5" fmla="*/ 18 h 18"/>
                <a:gd name="T6" fmla="*/ 8 w 19"/>
                <a:gd name="T7" fmla="*/ 17 h 18"/>
                <a:gd name="T8" fmla="*/ 7 w 1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6" y="18"/>
                    <a:pt x="8" y="17"/>
                  </a:cubicBezTo>
                  <a:cubicBezTo>
                    <a:pt x="15" y="15"/>
                    <a:pt x="19" y="0"/>
                    <a:pt x="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3"/>
            <p:cNvSpPr>
              <a:spLocks noEditPoints="1"/>
            </p:cNvSpPr>
            <p:nvPr/>
          </p:nvSpPr>
          <p:spPr bwMode="auto">
            <a:xfrm>
              <a:off x="4596" y="2068"/>
              <a:ext cx="302" cy="184"/>
            </a:xfrm>
            <a:custGeom>
              <a:avLst/>
              <a:gdLst>
                <a:gd name="T0" fmla="*/ 118 w 128"/>
                <a:gd name="T1" fmla="*/ 0 h 78"/>
                <a:gd name="T2" fmla="*/ 10 w 128"/>
                <a:gd name="T3" fmla="*/ 0 h 78"/>
                <a:gd name="T4" fmla="*/ 0 w 128"/>
                <a:gd name="T5" fmla="*/ 10 h 78"/>
                <a:gd name="T6" fmla="*/ 0 w 128"/>
                <a:gd name="T7" fmla="*/ 68 h 78"/>
                <a:gd name="T8" fmla="*/ 10 w 128"/>
                <a:gd name="T9" fmla="*/ 78 h 78"/>
                <a:gd name="T10" fmla="*/ 118 w 128"/>
                <a:gd name="T11" fmla="*/ 78 h 78"/>
                <a:gd name="T12" fmla="*/ 128 w 128"/>
                <a:gd name="T13" fmla="*/ 68 h 78"/>
                <a:gd name="T14" fmla="*/ 128 w 128"/>
                <a:gd name="T15" fmla="*/ 10 h 78"/>
                <a:gd name="T16" fmla="*/ 118 w 128"/>
                <a:gd name="T17" fmla="*/ 0 h 78"/>
                <a:gd name="T18" fmla="*/ 47 w 128"/>
                <a:gd name="T19" fmla="*/ 58 h 78"/>
                <a:gd name="T20" fmla="*/ 50 w 128"/>
                <a:gd name="T21" fmla="*/ 43 h 78"/>
                <a:gd name="T22" fmla="*/ 38 w 128"/>
                <a:gd name="T23" fmla="*/ 43 h 78"/>
                <a:gd name="T24" fmla="*/ 34 w 128"/>
                <a:gd name="T25" fmla="*/ 58 h 78"/>
                <a:gd name="T26" fmla="*/ 23 w 128"/>
                <a:gd name="T27" fmla="*/ 58 h 78"/>
                <a:gd name="T28" fmla="*/ 31 w 128"/>
                <a:gd name="T29" fmla="*/ 20 h 78"/>
                <a:gd name="T30" fmla="*/ 42 w 128"/>
                <a:gd name="T31" fmla="*/ 20 h 78"/>
                <a:gd name="T32" fmla="*/ 40 w 128"/>
                <a:gd name="T33" fmla="*/ 33 h 78"/>
                <a:gd name="T34" fmla="*/ 52 w 128"/>
                <a:gd name="T35" fmla="*/ 33 h 78"/>
                <a:gd name="T36" fmla="*/ 54 w 128"/>
                <a:gd name="T37" fmla="*/ 20 h 78"/>
                <a:gd name="T38" fmla="*/ 66 w 128"/>
                <a:gd name="T39" fmla="*/ 20 h 78"/>
                <a:gd name="T40" fmla="*/ 58 w 128"/>
                <a:gd name="T41" fmla="*/ 58 h 78"/>
                <a:gd name="T42" fmla="*/ 47 w 128"/>
                <a:gd name="T43" fmla="*/ 58 h 78"/>
                <a:gd name="T44" fmla="*/ 101 w 128"/>
                <a:gd name="T45" fmla="*/ 49 h 78"/>
                <a:gd name="T46" fmla="*/ 79 w 128"/>
                <a:gd name="T47" fmla="*/ 58 h 78"/>
                <a:gd name="T48" fmla="*/ 65 w 128"/>
                <a:gd name="T49" fmla="*/ 58 h 78"/>
                <a:gd name="T50" fmla="*/ 73 w 128"/>
                <a:gd name="T51" fmla="*/ 20 h 78"/>
                <a:gd name="T52" fmla="*/ 89 w 128"/>
                <a:gd name="T53" fmla="*/ 20 h 78"/>
                <a:gd name="T54" fmla="*/ 101 w 128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78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4" y="78"/>
                    <a:pt x="128" y="74"/>
                    <a:pt x="128" y="68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47" y="58"/>
                  </a:moveTo>
                  <a:cubicBezTo>
                    <a:pt x="50" y="43"/>
                    <a:pt x="50" y="43"/>
                    <a:pt x="50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58" y="58"/>
                    <a:pt x="58" y="58"/>
                    <a:pt x="58" y="58"/>
                  </a:cubicBezTo>
                  <a:lnTo>
                    <a:pt x="47" y="58"/>
                  </a:lnTo>
                  <a:close/>
                  <a:moveTo>
                    <a:pt x="101" y="49"/>
                  </a:moveTo>
                  <a:cubicBezTo>
                    <a:pt x="95" y="58"/>
                    <a:pt x="87" y="58"/>
                    <a:pt x="79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108" y="20"/>
                    <a:pt x="107" y="40"/>
                    <a:pt x="101" y="4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4"/>
            <p:cNvSpPr>
              <a:spLocks noEditPoints="1"/>
            </p:cNvSpPr>
            <p:nvPr/>
          </p:nvSpPr>
          <p:spPr bwMode="auto">
            <a:xfrm>
              <a:off x="3990" y="2009"/>
              <a:ext cx="303" cy="300"/>
            </a:xfrm>
            <a:custGeom>
              <a:avLst/>
              <a:gdLst>
                <a:gd name="T0" fmla="*/ 128 w 128"/>
                <a:gd name="T1" fmla="*/ 47 h 127"/>
                <a:gd name="T2" fmla="*/ 43 w 128"/>
                <a:gd name="T3" fmla="*/ 47 h 127"/>
                <a:gd name="T4" fmla="*/ 128 w 128"/>
                <a:gd name="T5" fmla="*/ 28 h 127"/>
                <a:gd name="T6" fmla="*/ 123 w 128"/>
                <a:gd name="T7" fmla="*/ 9 h 127"/>
                <a:gd name="T8" fmla="*/ 112 w 128"/>
                <a:gd name="T9" fmla="*/ 2 h 127"/>
                <a:gd name="T10" fmla="*/ 8 w 128"/>
                <a:gd name="T11" fmla="*/ 26 h 127"/>
                <a:gd name="T12" fmla="*/ 0 w 128"/>
                <a:gd name="T13" fmla="*/ 35 h 127"/>
                <a:gd name="T14" fmla="*/ 0 w 128"/>
                <a:gd name="T15" fmla="*/ 35 h 127"/>
                <a:gd name="T16" fmla="*/ 0 w 128"/>
                <a:gd name="T17" fmla="*/ 117 h 127"/>
                <a:gd name="T18" fmla="*/ 10 w 128"/>
                <a:gd name="T19" fmla="*/ 127 h 127"/>
                <a:gd name="T20" fmla="*/ 118 w 128"/>
                <a:gd name="T21" fmla="*/ 127 h 127"/>
                <a:gd name="T22" fmla="*/ 128 w 128"/>
                <a:gd name="T23" fmla="*/ 117 h 127"/>
                <a:gd name="T24" fmla="*/ 128 w 128"/>
                <a:gd name="T25" fmla="*/ 47 h 127"/>
                <a:gd name="T26" fmla="*/ 101 w 128"/>
                <a:gd name="T27" fmla="*/ 12 h 127"/>
                <a:gd name="T28" fmla="*/ 117 w 128"/>
                <a:gd name="T29" fmla="*/ 23 h 127"/>
                <a:gd name="T30" fmla="*/ 104 w 128"/>
                <a:gd name="T31" fmla="*/ 26 h 127"/>
                <a:gd name="T32" fmla="*/ 88 w 128"/>
                <a:gd name="T33" fmla="*/ 15 h 127"/>
                <a:gd name="T34" fmla="*/ 101 w 128"/>
                <a:gd name="T35" fmla="*/ 12 h 127"/>
                <a:gd name="T36" fmla="*/ 74 w 128"/>
                <a:gd name="T37" fmla="*/ 18 h 127"/>
                <a:gd name="T38" fmla="*/ 91 w 128"/>
                <a:gd name="T39" fmla="*/ 29 h 127"/>
                <a:gd name="T40" fmla="*/ 78 w 128"/>
                <a:gd name="T41" fmla="*/ 32 h 127"/>
                <a:gd name="T42" fmla="*/ 61 w 128"/>
                <a:gd name="T43" fmla="*/ 21 h 127"/>
                <a:gd name="T44" fmla="*/ 74 w 128"/>
                <a:gd name="T45" fmla="*/ 18 h 127"/>
                <a:gd name="T46" fmla="*/ 49 w 128"/>
                <a:gd name="T47" fmla="*/ 24 h 127"/>
                <a:gd name="T48" fmla="*/ 66 w 128"/>
                <a:gd name="T49" fmla="*/ 35 h 127"/>
                <a:gd name="T50" fmla="*/ 53 w 128"/>
                <a:gd name="T51" fmla="*/ 38 h 127"/>
                <a:gd name="T52" fmla="*/ 36 w 128"/>
                <a:gd name="T53" fmla="*/ 27 h 127"/>
                <a:gd name="T54" fmla="*/ 49 w 128"/>
                <a:gd name="T55" fmla="*/ 24 h 127"/>
                <a:gd name="T56" fmla="*/ 23 w 128"/>
                <a:gd name="T57" fmla="*/ 30 h 127"/>
                <a:gd name="T58" fmla="*/ 39 w 128"/>
                <a:gd name="T59" fmla="*/ 41 h 127"/>
                <a:gd name="T60" fmla="*/ 26 w 128"/>
                <a:gd name="T61" fmla="*/ 44 h 127"/>
                <a:gd name="T62" fmla="*/ 10 w 128"/>
                <a:gd name="T63" fmla="*/ 33 h 127"/>
                <a:gd name="T64" fmla="*/ 23 w 128"/>
                <a:gd name="T65" fmla="*/ 30 h 127"/>
                <a:gd name="T66" fmla="*/ 118 w 128"/>
                <a:gd name="T67" fmla="*/ 117 h 127"/>
                <a:gd name="T68" fmla="*/ 10 w 128"/>
                <a:gd name="T69" fmla="*/ 117 h 127"/>
                <a:gd name="T70" fmla="*/ 10 w 128"/>
                <a:gd name="T71" fmla="*/ 57 h 127"/>
                <a:gd name="T72" fmla="*/ 118 w 128"/>
                <a:gd name="T73" fmla="*/ 57 h 127"/>
                <a:gd name="T74" fmla="*/ 118 w 128"/>
                <a:gd name="T75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7">
                  <a:moveTo>
                    <a:pt x="128" y="47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4"/>
                    <a:pt x="117" y="0"/>
                    <a:pt x="112" y="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7"/>
                    <a:pt x="0" y="31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2"/>
                    <a:pt x="4" y="127"/>
                    <a:pt x="10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24" y="127"/>
                    <a:pt x="128" y="122"/>
                    <a:pt x="128" y="117"/>
                  </a:cubicBezTo>
                  <a:lnTo>
                    <a:pt x="128" y="47"/>
                  </a:lnTo>
                  <a:close/>
                  <a:moveTo>
                    <a:pt x="101" y="12"/>
                  </a:moveTo>
                  <a:cubicBezTo>
                    <a:pt x="117" y="23"/>
                    <a:pt x="117" y="23"/>
                    <a:pt x="117" y="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88" y="15"/>
                    <a:pt x="88" y="15"/>
                    <a:pt x="88" y="15"/>
                  </a:cubicBezTo>
                  <a:lnTo>
                    <a:pt x="101" y="12"/>
                  </a:lnTo>
                  <a:close/>
                  <a:moveTo>
                    <a:pt x="74" y="18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61" y="21"/>
                    <a:pt x="61" y="21"/>
                    <a:pt x="61" y="21"/>
                  </a:cubicBezTo>
                  <a:lnTo>
                    <a:pt x="74" y="18"/>
                  </a:lnTo>
                  <a:close/>
                  <a:moveTo>
                    <a:pt x="49" y="24"/>
                  </a:moveTo>
                  <a:cubicBezTo>
                    <a:pt x="66" y="35"/>
                    <a:pt x="66" y="35"/>
                    <a:pt x="66" y="35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36" y="27"/>
                    <a:pt x="36" y="27"/>
                    <a:pt x="36" y="27"/>
                  </a:cubicBezTo>
                  <a:lnTo>
                    <a:pt x="49" y="24"/>
                  </a:lnTo>
                  <a:close/>
                  <a:moveTo>
                    <a:pt x="23" y="30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23" y="30"/>
                  </a:lnTo>
                  <a:close/>
                  <a:moveTo>
                    <a:pt x="118" y="117"/>
                  </a:moveTo>
                  <a:cubicBezTo>
                    <a:pt x="10" y="117"/>
                    <a:pt x="10" y="117"/>
                    <a:pt x="10" y="11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8" y="57"/>
                    <a:pt x="118" y="57"/>
                    <a:pt x="118" y="57"/>
                  </a:cubicBezTo>
                  <a:lnTo>
                    <a:pt x="118" y="11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4118" y="2179"/>
              <a:ext cx="59" cy="73"/>
            </a:xfrm>
            <a:custGeom>
              <a:avLst/>
              <a:gdLst>
                <a:gd name="T0" fmla="*/ 0 w 59"/>
                <a:gd name="T1" fmla="*/ 0 h 73"/>
                <a:gd name="T2" fmla="*/ 0 w 59"/>
                <a:gd name="T3" fmla="*/ 73 h 73"/>
                <a:gd name="T4" fmla="*/ 59 w 59"/>
                <a:gd name="T5" fmla="*/ 35 h 73"/>
                <a:gd name="T6" fmla="*/ 0 w 59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73">
                  <a:moveTo>
                    <a:pt x="0" y="0"/>
                  </a:moveTo>
                  <a:lnTo>
                    <a:pt x="0" y="73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6"/>
            <p:cNvSpPr>
              <a:spLocks noEditPoints="1"/>
            </p:cNvSpPr>
            <p:nvPr/>
          </p:nvSpPr>
          <p:spPr bwMode="auto">
            <a:xfrm>
              <a:off x="3385" y="2120"/>
              <a:ext cx="208" cy="151"/>
            </a:xfrm>
            <a:custGeom>
              <a:avLst/>
              <a:gdLst>
                <a:gd name="T0" fmla="*/ 29 w 88"/>
                <a:gd name="T1" fmla="*/ 0 h 64"/>
                <a:gd name="T2" fmla="*/ 10 w 88"/>
                <a:gd name="T3" fmla="*/ 0 h 64"/>
                <a:gd name="T4" fmla="*/ 10 w 88"/>
                <a:gd name="T5" fmla="*/ 5 h 64"/>
                <a:gd name="T6" fmla="*/ 0 w 88"/>
                <a:gd name="T7" fmla="*/ 5 h 64"/>
                <a:gd name="T8" fmla="*/ 0 w 88"/>
                <a:gd name="T9" fmla="*/ 64 h 64"/>
                <a:gd name="T10" fmla="*/ 88 w 88"/>
                <a:gd name="T11" fmla="*/ 64 h 64"/>
                <a:gd name="T12" fmla="*/ 88 w 88"/>
                <a:gd name="T13" fmla="*/ 5 h 64"/>
                <a:gd name="T14" fmla="*/ 29 w 88"/>
                <a:gd name="T15" fmla="*/ 5 h 64"/>
                <a:gd name="T16" fmla="*/ 29 w 88"/>
                <a:gd name="T17" fmla="*/ 0 h 64"/>
                <a:gd name="T18" fmla="*/ 59 w 88"/>
                <a:gd name="T19" fmla="*/ 15 h 64"/>
                <a:gd name="T20" fmla="*/ 78 w 88"/>
                <a:gd name="T21" fmla="*/ 35 h 64"/>
                <a:gd name="T22" fmla="*/ 59 w 88"/>
                <a:gd name="T23" fmla="*/ 54 h 64"/>
                <a:gd name="T24" fmla="*/ 39 w 88"/>
                <a:gd name="T25" fmla="*/ 35 h 64"/>
                <a:gd name="T26" fmla="*/ 59 w 88"/>
                <a:gd name="T27" fmla="*/ 15 h 64"/>
                <a:gd name="T28" fmla="*/ 29 w 88"/>
                <a:gd name="T29" fmla="*/ 25 h 64"/>
                <a:gd name="T30" fmla="*/ 10 w 88"/>
                <a:gd name="T31" fmla="*/ 25 h 64"/>
                <a:gd name="T32" fmla="*/ 10 w 88"/>
                <a:gd name="T33" fmla="*/ 15 h 64"/>
                <a:gd name="T34" fmla="*/ 29 w 88"/>
                <a:gd name="T35" fmla="*/ 15 h 64"/>
                <a:gd name="T36" fmla="*/ 29 w 88"/>
                <a:gd name="T37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64">
                  <a:moveTo>
                    <a:pt x="2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29" y="5"/>
                    <a:pt x="29" y="5"/>
                    <a:pt x="29" y="5"/>
                  </a:cubicBezTo>
                  <a:lnTo>
                    <a:pt x="29" y="0"/>
                  </a:lnTo>
                  <a:close/>
                  <a:moveTo>
                    <a:pt x="59" y="15"/>
                  </a:moveTo>
                  <a:cubicBezTo>
                    <a:pt x="70" y="15"/>
                    <a:pt x="78" y="24"/>
                    <a:pt x="78" y="35"/>
                  </a:cubicBezTo>
                  <a:cubicBezTo>
                    <a:pt x="78" y="46"/>
                    <a:pt x="70" y="54"/>
                    <a:pt x="59" y="54"/>
                  </a:cubicBezTo>
                  <a:cubicBezTo>
                    <a:pt x="48" y="54"/>
                    <a:pt x="39" y="46"/>
                    <a:pt x="39" y="35"/>
                  </a:cubicBezTo>
                  <a:cubicBezTo>
                    <a:pt x="39" y="24"/>
                    <a:pt x="48" y="15"/>
                    <a:pt x="59" y="15"/>
                  </a:cubicBezTo>
                  <a:close/>
                  <a:moveTo>
                    <a:pt x="29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29" y="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3501" y="2179"/>
              <a:ext cx="45" cy="4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3498" y="2049"/>
              <a:ext cx="189" cy="194"/>
            </a:xfrm>
            <a:custGeom>
              <a:avLst/>
              <a:gdLst>
                <a:gd name="T0" fmla="*/ 26 w 189"/>
                <a:gd name="T1" fmla="*/ 0 h 194"/>
                <a:gd name="T2" fmla="*/ 0 w 189"/>
                <a:gd name="T3" fmla="*/ 59 h 194"/>
                <a:gd name="T4" fmla="*/ 24 w 189"/>
                <a:gd name="T5" fmla="*/ 59 h 194"/>
                <a:gd name="T6" fmla="*/ 38 w 189"/>
                <a:gd name="T7" fmla="*/ 26 h 194"/>
                <a:gd name="T8" fmla="*/ 163 w 189"/>
                <a:gd name="T9" fmla="*/ 78 h 194"/>
                <a:gd name="T10" fmla="*/ 126 w 189"/>
                <a:gd name="T11" fmla="*/ 168 h 194"/>
                <a:gd name="T12" fmla="*/ 118 w 189"/>
                <a:gd name="T13" fmla="*/ 163 h 194"/>
                <a:gd name="T14" fmla="*/ 118 w 189"/>
                <a:gd name="T15" fmla="*/ 184 h 194"/>
                <a:gd name="T16" fmla="*/ 137 w 189"/>
                <a:gd name="T17" fmla="*/ 194 h 194"/>
                <a:gd name="T18" fmla="*/ 189 w 189"/>
                <a:gd name="T19" fmla="*/ 68 h 194"/>
                <a:gd name="T20" fmla="*/ 26 w 189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194">
                  <a:moveTo>
                    <a:pt x="26" y="0"/>
                  </a:moveTo>
                  <a:lnTo>
                    <a:pt x="0" y="59"/>
                  </a:lnTo>
                  <a:lnTo>
                    <a:pt x="24" y="59"/>
                  </a:lnTo>
                  <a:lnTo>
                    <a:pt x="38" y="26"/>
                  </a:lnTo>
                  <a:lnTo>
                    <a:pt x="163" y="78"/>
                  </a:lnTo>
                  <a:lnTo>
                    <a:pt x="126" y="168"/>
                  </a:lnTo>
                  <a:lnTo>
                    <a:pt x="118" y="163"/>
                  </a:lnTo>
                  <a:lnTo>
                    <a:pt x="118" y="184"/>
                  </a:lnTo>
                  <a:lnTo>
                    <a:pt x="137" y="194"/>
                  </a:lnTo>
                  <a:lnTo>
                    <a:pt x="189" y="6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9"/>
            <p:cNvSpPr>
              <a:spLocks noEditPoints="1"/>
            </p:cNvSpPr>
            <p:nvPr/>
          </p:nvSpPr>
          <p:spPr bwMode="auto">
            <a:xfrm>
              <a:off x="2836" y="2065"/>
              <a:ext cx="246" cy="246"/>
            </a:xfrm>
            <a:custGeom>
              <a:avLst/>
              <a:gdLst>
                <a:gd name="T0" fmla="*/ 0 w 246"/>
                <a:gd name="T1" fmla="*/ 0 h 246"/>
                <a:gd name="T2" fmla="*/ 0 w 246"/>
                <a:gd name="T3" fmla="*/ 246 h 246"/>
                <a:gd name="T4" fmla="*/ 246 w 246"/>
                <a:gd name="T5" fmla="*/ 246 h 246"/>
                <a:gd name="T6" fmla="*/ 246 w 246"/>
                <a:gd name="T7" fmla="*/ 0 h 246"/>
                <a:gd name="T8" fmla="*/ 0 w 246"/>
                <a:gd name="T9" fmla="*/ 0 h 246"/>
                <a:gd name="T10" fmla="*/ 218 w 246"/>
                <a:gd name="T11" fmla="*/ 190 h 246"/>
                <a:gd name="T12" fmla="*/ 26 w 246"/>
                <a:gd name="T13" fmla="*/ 190 h 246"/>
                <a:gd name="T14" fmla="*/ 26 w 246"/>
                <a:gd name="T15" fmla="*/ 26 h 246"/>
                <a:gd name="T16" fmla="*/ 218 w 246"/>
                <a:gd name="T17" fmla="*/ 26 h 246"/>
                <a:gd name="T18" fmla="*/ 218 w 246"/>
                <a:gd name="T19" fmla="*/ 19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0" y="0"/>
                  </a:moveTo>
                  <a:lnTo>
                    <a:pt x="0" y="246"/>
                  </a:lnTo>
                  <a:lnTo>
                    <a:pt x="246" y="246"/>
                  </a:lnTo>
                  <a:lnTo>
                    <a:pt x="246" y="0"/>
                  </a:lnTo>
                  <a:lnTo>
                    <a:pt x="0" y="0"/>
                  </a:lnTo>
                  <a:close/>
                  <a:moveTo>
                    <a:pt x="218" y="190"/>
                  </a:moveTo>
                  <a:lnTo>
                    <a:pt x="26" y="190"/>
                  </a:lnTo>
                  <a:lnTo>
                    <a:pt x="26" y="26"/>
                  </a:lnTo>
                  <a:lnTo>
                    <a:pt x="218" y="26"/>
                  </a:lnTo>
                  <a:lnTo>
                    <a:pt x="218" y="1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2886" y="2146"/>
              <a:ext cx="35" cy="3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2893" y="2160"/>
              <a:ext cx="151" cy="76"/>
            </a:xfrm>
            <a:custGeom>
              <a:avLst/>
              <a:gdLst>
                <a:gd name="T0" fmla="*/ 151 w 151"/>
                <a:gd name="T1" fmla="*/ 76 h 76"/>
                <a:gd name="T2" fmla="*/ 92 w 151"/>
                <a:gd name="T3" fmla="*/ 0 h 76"/>
                <a:gd name="T4" fmla="*/ 59 w 151"/>
                <a:gd name="T5" fmla="*/ 43 h 76"/>
                <a:gd name="T6" fmla="*/ 42 w 151"/>
                <a:gd name="T7" fmla="*/ 24 h 76"/>
                <a:gd name="T8" fmla="*/ 0 w 151"/>
                <a:gd name="T9" fmla="*/ 76 h 76"/>
                <a:gd name="T10" fmla="*/ 151 w 151"/>
                <a:gd name="T1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76">
                  <a:moveTo>
                    <a:pt x="151" y="76"/>
                  </a:moveTo>
                  <a:lnTo>
                    <a:pt x="92" y="0"/>
                  </a:lnTo>
                  <a:lnTo>
                    <a:pt x="59" y="43"/>
                  </a:lnTo>
                  <a:lnTo>
                    <a:pt x="42" y="24"/>
                  </a:lnTo>
                  <a:lnTo>
                    <a:pt x="0" y="76"/>
                  </a:lnTo>
                  <a:lnTo>
                    <a:pt x="151" y="7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2779" y="2009"/>
              <a:ext cx="246" cy="246"/>
            </a:xfrm>
            <a:custGeom>
              <a:avLst/>
              <a:gdLst>
                <a:gd name="T0" fmla="*/ 246 w 246"/>
                <a:gd name="T1" fmla="*/ 28 h 246"/>
                <a:gd name="T2" fmla="*/ 246 w 246"/>
                <a:gd name="T3" fmla="*/ 0 h 246"/>
                <a:gd name="T4" fmla="*/ 0 w 246"/>
                <a:gd name="T5" fmla="*/ 0 h 246"/>
                <a:gd name="T6" fmla="*/ 0 w 246"/>
                <a:gd name="T7" fmla="*/ 246 h 246"/>
                <a:gd name="T8" fmla="*/ 29 w 246"/>
                <a:gd name="T9" fmla="*/ 246 h 246"/>
                <a:gd name="T10" fmla="*/ 29 w 246"/>
                <a:gd name="T11" fmla="*/ 189 h 246"/>
                <a:gd name="T12" fmla="*/ 29 w 246"/>
                <a:gd name="T13" fmla="*/ 28 h 246"/>
                <a:gd name="T14" fmla="*/ 220 w 246"/>
                <a:gd name="T15" fmla="*/ 28 h 246"/>
                <a:gd name="T16" fmla="*/ 246 w 246"/>
                <a:gd name="T17" fmla="*/ 2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246" y="28"/>
                  </a:moveTo>
                  <a:lnTo>
                    <a:pt x="246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29" y="246"/>
                  </a:lnTo>
                  <a:lnTo>
                    <a:pt x="29" y="189"/>
                  </a:lnTo>
                  <a:lnTo>
                    <a:pt x="29" y="28"/>
                  </a:lnTo>
                  <a:lnTo>
                    <a:pt x="220" y="28"/>
                  </a:lnTo>
                  <a:lnTo>
                    <a:pt x="246" y="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3"/>
            <p:cNvSpPr>
              <a:spLocks noEditPoints="1"/>
            </p:cNvSpPr>
            <p:nvPr/>
          </p:nvSpPr>
          <p:spPr bwMode="auto">
            <a:xfrm>
              <a:off x="2174" y="2009"/>
              <a:ext cx="303" cy="302"/>
            </a:xfrm>
            <a:custGeom>
              <a:avLst/>
              <a:gdLst>
                <a:gd name="T0" fmla="*/ 0 w 303"/>
                <a:gd name="T1" fmla="*/ 0 h 302"/>
                <a:gd name="T2" fmla="*/ 0 w 303"/>
                <a:gd name="T3" fmla="*/ 302 h 302"/>
                <a:gd name="T4" fmla="*/ 303 w 303"/>
                <a:gd name="T5" fmla="*/ 302 h 302"/>
                <a:gd name="T6" fmla="*/ 303 w 303"/>
                <a:gd name="T7" fmla="*/ 0 h 302"/>
                <a:gd name="T8" fmla="*/ 0 w 303"/>
                <a:gd name="T9" fmla="*/ 0 h 302"/>
                <a:gd name="T10" fmla="*/ 267 w 303"/>
                <a:gd name="T11" fmla="*/ 231 h 302"/>
                <a:gd name="T12" fmla="*/ 35 w 303"/>
                <a:gd name="T13" fmla="*/ 231 h 302"/>
                <a:gd name="T14" fmla="*/ 35 w 303"/>
                <a:gd name="T15" fmla="*/ 35 h 302"/>
                <a:gd name="T16" fmla="*/ 267 w 303"/>
                <a:gd name="T17" fmla="*/ 35 h 302"/>
                <a:gd name="T18" fmla="*/ 267 w 303"/>
                <a:gd name="T19" fmla="*/ 23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302">
                  <a:moveTo>
                    <a:pt x="0" y="0"/>
                  </a:moveTo>
                  <a:lnTo>
                    <a:pt x="0" y="302"/>
                  </a:lnTo>
                  <a:lnTo>
                    <a:pt x="303" y="302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267" y="231"/>
                  </a:moveTo>
                  <a:lnTo>
                    <a:pt x="35" y="231"/>
                  </a:lnTo>
                  <a:lnTo>
                    <a:pt x="35" y="35"/>
                  </a:lnTo>
                  <a:lnTo>
                    <a:pt x="267" y="35"/>
                  </a:lnTo>
                  <a:lnTo>
                    <a:pt x="267" y="2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2235" y="2108"/>
              <a:ext cx="45" cy="4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2245" y="2127"/>
              <a:ext cx="187" cy="92"/>
            </a:xfrm>
            <a:custGeom>
              <a:avLst/>
              <a:gdLst>
                <a:gd name="T0" fmla="*/ 187 w 187"/>
                <a:gd name="T1" fmla="*/ 92 h 92"/>
                <a:gd name="T2" fmla="*/ 113 w 187"/>
                <a:gd name="T3" fmla="*/ 0 h 92"/>
                <a:gd name="T4" fmla="*/ 71 w 187"/>
                <a:gd name="T5" fmla="*/ 52 h 92"/>
                <a:gd name="T6" fmla="*/ 52 w 187"/>
                <a:gd name="T7" fmla="*/ 26 h 92"/>
                <a:gd name="T8" fmla="*/ 0 w 187"/>
                <a:gd name="T9" fmla="*/ 92 h 92"/>
                <a:gd name="T10" fmla="*/ 187 w 187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92">
                  <a:moveTo>
                    <a:pt x="187" y="92"/>
                  </a:moveTo>
                  <a:lnTo>
                    <a:pt x="113" y="0"/>
                  </a:lnTo>
                  <a:lnTo>
                    <a:pt x="71" y="52"/>
                  </a:lnTo>
                  <a:lnTo>
                    <a:pt x="52" y="26"/>
                  </a:lnTo>
                  <a:lnTo>
                    <a:pt x="0" y="92"/>
                  </a:lnTo>
                  <a:lnTo>
                    <a:pt x="187" y="9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6"/>
            <p:cNvSpPr>
              <a:spLocks noEditPoints="1"/>
            </p:cNvSpPr>
            <p:nvPr/>
          </p:nvSpPr>
          <p:spPr bwMode="auto">
            <a:xfrm>
              <a:off x="1568" y="2032"/>
              <a:ext cx="303" cy="256"/>
            </a:xfrm>
            <a:custGeom>
              <a:avLst/>
              <a:gdLst>
                <a:gd name="T0" fmla="*/ 237 w 303"/>
                <a:gd name="T1" fmla="*/ 93 h 256"/>
                <a:gd name="T2" fmla="*/ 199 w 303"/>
                <a:gd name="T3" fmla="*/ 0 h 256"/>
                <a:gd name="T4" fmla="*/ 0 w 303"/>
                <a:gd name="T5" fmla="*/ 83 h 256"/>
                <a:gd name="T6" fmla="*/ 64 w 303"/>
                <a:gd name="T7" fmla="*/ 235 h 256"/>
                <a:gd name="T8" fmla="*/ 88 w 303"/>
                <a:gd name="T9" fmla="*/ 225 h 256"/>
                <a:gd name="T10" fmla="*/ 88 w 303"/>
                <a:gd name="T11" fmla="*/ 256 h 256"/>
                <a:gd name="T12" fmla="*/ 303 w 303"/>
                <a:gd name="T13" fmla="*/ 256 h 256"/>
                <a:gd name="T14" fmla="*/ 303 w 303"/>
                <a:gd name="T15" fmla="*/ 93 h 256"/>
                <a:gd name="T16" fmla="*/ 237 w 303"/>
                <a:gd name="T17" fmla="*/ 93 h 256"/>
                <a:gd name="T18" fmla="*/ 88 w 303"/>
                <a:gd name="T19" fmla="*/ 199 h 256"/>
                <a:gd name="T20" fmla="*/ 78 w 303"/>
                <a:gd name="T21" fmla="*/ 204 h 256"/>
                <a:gd name="T22" fmla="*/ 31 w 303"/>
                <a:gd name="T23" fmla="*/ 95 h 256"/>
                <a:gd name="T24" fmla="*/ 185 w 303"/>
                <a:gd name="T25" fmla="*/ 31 h 256"/>
                <a:gd name="T26" fmla="*/ 211 w 303"/>
                <a:gd name="T27" fmla="*/ 93 h 256"/>
                <a:gd name="T28" fmla="*/ 88 w 303"/>
                <a:gd name="T29" fmla="*/ 93 h 256"/>
                <a:gd name="T30" fmla="*/ 88 w 303"/>
                <a:gd name="T31" fmla="*/ 199 h 256"/>
                <a:gd name="T32" fmla="*/ 280 w 303"/>
                <a:gd name="T33" fmla="*/ 232 h 256"/>
                <a:gd name="T34" fmla="*/ 112 w 303"/>
                <a:gd name="T35" fmla="*/ 232 h 256"/>
                <a:gd name="T36" fmla="*/ 112 w 303"/>
                <a:gd name="T37" fmla="*/ 116 h 256"/>
                <a:gd name="T38" fmla="*/ 280 w 303"/>
                <a:gd name="T39" fmla="*/ 116 h 256"/>
                <a:gd name="T40" fmla="*/ 280 w 303"/>
                <a:gd name="T41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256">
                  <a:moveTo>
                    <a:pt x="237" y="93"/>
                  </a:moveTo>
                  <a:lnTo>
                    <a:pt x="199" y="0"/>
                  </a:lnTo>
                  <a:lnTo>
                    <a:pt x="0" y="83"/>
                  </a:lnTo>
                  <a:lnTo>
                    <a:pt x="64" y="235"/>
                  </a:lnTo>
                  <a:lnTo>
                    <a:pt x="88" y="225"/>
                  </a:lnTo>
                  <a:lnTo>
                    <a:pt x="88" y="256"/>
                  </a:lnTo>
                  <a:lnTo>
                    <a:pt x="303" y="256"/>
                  </a:lnTo>
                  <a:lnTo>
                    <a:pt x="303" y="93"/>
                  </a:lnTo>
                  <a:lnTo>
                    <a:pt x="237" y="93"/>
                  </a:lnTo>
                  <a:close/>
                  <a:moveTo>
                    <a:pt x="88" y="199"/>
                  </a:moveTo>
                  <a:lnTo>
                    <a:pt x="78" y="204"/>
                  </a:lnTo>
                  <a:lnTo>
                    <a:pt x="31" y="95"/>
                  </a:lnTo>
                  <a:lnTo>
                    <a:pt x="185" y="31"/>
                  </a:lnTo>
                  <a:lnTo>
                    <a:pt x="211" y="93"/>
                  </a:lnTo>
                  <a:lnTo>
                    <a:pt x="88" y="93"/>
                  </a:lnTo>
                  <a:lnTo>
                    <a:pt x="88" y="199"/>
                  </a:lnTo>
                  <a:close/>
                  <a:moveTo>
                    <a:pt x="280" y="232"/>
                  </a:moveTo>
                  <a:lnTo>
                    <a:pt x="112" y="232"/>
                  </a:lnTo>
                  <a:lnTo>
                    <a:pt x="112" y="116"/>
                  </a:lnTo>
                  <a:lnTo>
                    <a:pt x="280" y="116"/>
                  </a:lnTo>
                  <a:lnTo>
                    <a:pt x="280" y="2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1701" y="2169"/>
              <a:ext cx="31" cy="31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1708" y="2184"/>
              <a:ext cx="130" cy="64"/>
            </a:xfrm>
            <a:custGeom>
              <a:avLst/>
              <a:gdLst>
                <a:gd name="T0" fmla="*/ 78 w 130"/>
                <a:gd name="T1" fmla="*/ 0 h 64"/>
                <a:gd name="T2" fmla="*/ 50 w 130"/>
                <a:gd name="T3" fmla="*/ 35 h 64"/>
                <a:gd name="T4" fmla="*/ 35 w 130"/>
                <a:gd name="T5" fmla="*/ 19 h 64"/>
                <a:gd name="T6" fmla="*/ 0 w 130"/>
                <a:gd name="T7" fmla="*/ 64 h 64"/>
                <a:gd name="T8" fmla="*/ 130 w 130"/>
                <a:gd name="T9" fmla="*/ 64 h 64"/>
                <a:gd name="T10" fmla="*/ 78 w 130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64">
                  <a:moveTo>
                    <a:pt x="78" y="0"/>
                  </a:moveTo>
                  <a:lnTo>
                    <a:pt x="50" y="35"/>
                  </a:lnTo>
                  <a:lnTo>
                    <a:pt x="35" y="19"/>
                  </a:lnTo>
                  <a:lnTo>
                    <a:pt x="0" y="64"/>
                  </a:lnTo>
                  <a:lnTo>
                    <a:pt x="130" y="6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9"/>
            <p:cNvSpPr>
              <a:spLocks noEditPoints="1"/>
            </p:cNvSpPr>
            <p:nvPr/>
          </p:nvSpPr>
          <p:spPr bwMode="auto">
            <a:xfrm>
              <a:off x="1020" y="2094"/>
              <a:ext cx="246" cy="189"/>
            </a:xfrm>
            <a:custGeom>
              <a:avLst/>
              <a:gdLst>
                <a:gd name="T0" fmla="*/ 0 w 246"/>
                <a:gd name="T1" fmla="*/ 0 h 189"/>
                <a:gd name="T2" fmla="*/ 0 w 246"/>
                <a:gd name="T3" fmla="*/ 189 h 189"/>
                <a:gd name="T4" fmla="*/ 246 w 246"/>
                <a:gd name="T5" fmla="*/ 189 h 189"/>
                <a:gd name="T6" fmla="*/ 246 w 246"/>
                <a:gd name="T7" fmla="*/ 0 h 189"/>
                <a:gd name="T8" fmla="*/ 0 w 246"/>
                <a:gd name="T9" fmla="*/ 0 h 189"/>
                <a:gd name="T10" fmla="*/ 217 w 246"/>
                <a:gd name="T11" fmla="*/ 161 h 189"/>
                <a:gd name="T12" fmla="*/ 26 w 246"/>
                <a:gd name="T13" fmla="*/ 161 h 189"/>
                <a:gd name="T14" fmla="*/ 26 w 246"/>
                <a:gd name="T15" fmla="*/ 28 h 189"/>
                <a:gd name="T16" fmla="*/ 217 w 246"/>
                <a:gd name="T17" fmla="*/ 28 h 189"/>
                <a:gd name="T18" fmla="*/ 217 w 246"/>
                <a:gd name="T19" fmla="*/ 16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189">
                  <a:moveTo>
                    <a:pt x="0" y="0"/>
                  </a:moveTo>
                  <a:lnTo>
                    <a:pt x="0" y="189"/>
                  </a:lnTo>
                  <a:lnTo>
                    <a:pt x="246" y="189"/>
                  </a:lnTo>
                  <a:lnTo>
                    <a:pt x="246" y="0"/>
                  </a:lnTo>
                  <a:lnTo>
                    <a:pt x="0" y="0"/>
                  </a:lnTo>
                  <a:close/>
                  <a:moveTo>
                    <a:pt x="217" y="161"/>
                  </a:moveTo>
                  <a:lnTo>
                    <a:pt x="26" y="161"/>
                  </a:lnTo>
                  <a:lnTo>
                    <a:pt x="26" y="28"/>
                  </a:lnTo>
                  <a:lnTo>
                    <a:pt x="217" y="28"/>
                  </a:lnTo>
                  <a:lnTo>
                    <a:pt x="217" y="16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1069" y="2146"/>
              <a:ext cx="36" cy="3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1077" y="2160"/>
              <a:ext cx="151" cy="76"/>
            </a:xfrm>
            <a:custGeom>
              <a:avLst/>
              <a:gdLst>
                <a:gd name="T0" fmla="*/ 151 w 151"/>
                <a:gd name="T1" fmla="*/ 76 h 76"/>
                <a:gd name="T2" fmla="*/ 92 w 151"/>
                <a:gd name="T3" fmla="*/ 0 h 76"/>
                <a:gd name="T4" fmla="*/ 59 w 151"/>
                <a:gd name="T5" fmla="*/ 43 h 76"/>
                <a:gd name="T6" fmla="*/ 42 w 151"/>
                <a:gd name="T7" fmla="*/ 24 h 76"/>
                <a:gd name="T8" fmla="*/ 0 w 151"/>
                <a:gd name="T9" fmla="*/ 76 h 76"/>
                <a:gd name="T10" fmla="*/ 151 w 151"/>
                <a:gd name="T1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76">
                  <a:moveTo>
                    <a:pt x="151" y="76"/>
                  </a:moveTo>
                  <a:lnTo>
                    <a:pt x="92" y="0"/>
                  </a:lnTo>
                  <a:lnTo>
                    <a:pt x="59" y="43"/>
                  </a:lnTo>
                  <a:lnTo>
                    <a:pt x="42" y="24"/>
                  </a:lnTo>
                  <a:lnTo>
                    <a:pt x="0" y="76"/>
                  </a:lnTo>
                  <a:lnTo>
                    <a:pt x="151" y="7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>
              <a:off x="963" y="2037"/>
              <a:ext cx="246" cy="189"/>
            </a:xfrm>
            <a:custGeom>
              <a:avLst/>
              <a:gdLst>
                <a:gd name="T0" fmla="*/ 246 w 246"/>
                <a:gd name="T1" fmla="*/ 28 h 189"/>
                <a:gd name="T2" fmla="*/ 246 w 246"/>
                <a:gd name="T3" fmla="*/ 0 h 189"/>
                <a:gd name="T4" fmla="*/ 0 w 246"/>
                <a:gd name="T5" fmla="*/ 0 h 189"/>
                <a:gd name="T6" fmla="*/ 0 w 246"/>
                <a:gd name="T7" fmla="*/ 189 h 189"/>
                <a:gd name="T8" fmla="*/ 28 w 246"/>
                <a:gd name="T9" fmla="*/ 189 h 189"/>
                <a:gd name="T10" fmla="*/ 28 w 246"/>
                <a:gd name="T11" fmla="*/ 161 h 189"/>
                <a:gd name="T12" fmla="*/ 28 w 246"/>
                <a:gd name="T13" fmla="*/ 28 h 189"/>
                <a:gd name="T14" fmla="*/ 220 w 246"/>
                <a:gd name="T15" fmla="*/ 28 h 189"/>
                <a:gd name="T16" fmla="*/ 246 w 246"/>
                <a:gd name="T17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89">
                  <a:moveTo>
                    <a:pt x="246" y="28"/>
                  </a:moveTo>
                  <a:lnTo>
                    <a:pt x="246" y="0"/>
                  </a:lnTo>
                  <a:lnTo>
                    <a:pt x="0" y="0"/>
                  </a:lnTo>
                  <a:lnTo>
                    <a:pt x="0" y="189"/>
                  </a:lnTo>
                  <a:lnTo>
                    <a:pt x="28" y="189"/>
                  </a:lnTo>
                  <a:lnTo>
                    <a:pt x="28" y="161"/>
                  </a:lnTo>
                  <a:lnTo>
                    <a:pt x="28" y="28"/>
                  </a:lnTo>
                  <a:lnTo>
                    <a:pt x="220" y="28"/>
                  </a:lnTo>
                  <a:lnTo>
                    <a:pt x="246" y="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3"/>
            <p:cNvSpPr>
              <a:spLocks noEditPoints="1"/>
            </p:cNvSpPr>
            <p:nvPr/>
          </p:nvSpPr>
          <p:spPr bwMode="auto">
            <a:xfrm>
              <a:off x="358" y="2044"/>
              <a:ext cx="302" cy="232"/>
            </a:xfrm>
            <a:custGeom>
              <a:avLst/>
              <a:gdLst>
                <a:gd name="T0" fmla="*/ 0 w 302"/>
                <a:gd name="T1" fmla="*/ 0 h 232"/>
                <a:gd name="T2" fmla="*/ 0 w 302"/>
                <a:gd name="T3" fmla="*/ 232 h 232"/>
                <a:gd name="T4" fmla="*/ 302 w 302"/>
                <a:gd name="T5" fmla="*/ 232 h 232"/>
                <a:gd name="T6" fmla="*/ 302 w 302"/>
                <a:gd name="T7" fmla="*/ 0 h 232"/>
                <a:gd name="T8" fmla="*/ 0 w 302"/>
                <a:gd name="T9" fmla="*/ 0 h 232"/>
                <a:gd name="T10" fmla="*/ 267 w 302"/>
                <a:gd name="T11" fmla="*/ 199 h 232"/>
                <a:gd name="T12" fmla="*/ 35 w 302"/>
                <a:gd name="T13" fmla="*/ 199 h 232"/>
                <a:gd name="T14" fmla="*/ 35 w 302"/>
                <a:gd name="T15" fmla="*/ 33 h 232"/>
                <a:gd name="T16" fmla="*/ 267 w 302"/>
                <a:gd name="T17" fmla="*/ 33 h 232"/>
                <a:gd name="T18" fmla="*/ 267 w 302"/>
                <a:gd name="T19" fmla="*/ 19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232">
                  <a:moveTo>
                    <a:pt x="0" y="0"/>
                  </a:moveTo>
                  <a:lnTo>
                    <a:pt x="0" y="232"/>
                  </a:lnTo>
                  <a:lnTo>
                    <a:pt x="302" y="232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67" y="199"/>
                  </a:moveTo>
                  <a:lnTo>
                    <a:pt x="35" y="199"/>
                  </a:lnTo>
                  <a:lnTo>
                    <a:pt x="35" y="33"/>
                  </a:lnTo>
                  <a:lnTo>
                    <a:pt x="267" y="33"/>
                  </a:lnTo>
                  <a:lnTo>
                    <a:pt x="267" y="19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419" y="2108"/>
              <a:ext cx="45" cy="4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429" y="2127"/>
              <a:ext cx="186" cy="92"/>
            </a:xfrm>
            <a:custGeom>
              <a:avLst/>
              <a:gdLst>
                <a:gd name="T0" fmla="*/ 186 w 186"/>
                <a:gd name="T1" fmla="*/ 92 h 92"/>
                <a:gd name="T2" fmla="*/ 113 w 186"/>
                <a:gd name="T3" fmla="*/ 0 h 92"/>
                <a:gd name="T4" fmla="*/ 70 w 186"/>
                <a:gd name="T5" fmla="*/ 52 h 92"/>
                <a:gd name="T6" fmla="*/ 52 w 186"/>
                <a:gd name="T7" fmla="*/ 26 h 92"/>
                <a:gd name="T8" fmla="*/ 0 w 186"/>
                <a:gd name="T9" fmla="*/ 92 h 92"/>
                <a:gd name="T10" fmla="*/ 186 w 186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92">
                  <a:moveTo>
                    <a:pt x="186" y="92"/>
                  </a:moveTo>
                  <a:lnTo>
                    <a:pt x="113" y="0"/>
                  </a:lnTo>
                  <a:lnTo>
                    <a:pt x="70" y="52"/>
                  </a:lnTo>
                  <a:lnTo>
                    <a:pt x="52" y="26"/>
                  </a:lnTo>
                  <a:lnTo>
                    <a:pt x="0" y="92"/>
                  </a:lnTo>
                  <a:lnTo>
                    <a:pt x="186" y="9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6"/>
            <p:cNvSpPr>
              <a:spLocks noEditPoints="1"/>
            </p:cNvSpPr>
            <p:nvPr/>
          </p:nvSpPr>
          <p:spPr bwMode="auto">
            <a:xfrm>
              <a:off x="7188" y="1403"/>
              <a:ext cx="132" cy="132"/>
            </a:xfrm>
            <a:custGeom>
              <a:avLst/>
              <a:gdLst>
                <a:gd name="T0" fmla="*/ 66 w 132"/>
                <a:gd name="T1" fmla="*/ 0 h 132"/>
                <a:gd name="T2" fmla="*/ 0 w 132"/>
                <a:gd name="T3" fmla="*/ 66 h 132"/>
                <a:gd name="T4" fmla="*/ 66 w 132"/>
                <a:gd name="T5" fmla="*/ 132 h 132"/>
                <a:gd name="T6" fmla="*/ 132 w 132"/>
                <a:gd name="T7" fmla="*/ 66 h 132"/>
                <a:gd name="T8" fmla="*/ 66 w 132"/>
                <a:gd name="T9" fmla="*/ 0 h 132"/>
                <a:gd name="T10" fmla="*/ 45 w 132"/>
                <a:gd name="T11" fmla="*/ 78 h 132"/>
                <a:gd name="T12" fmla="*/ 28 w 132"/>
                <a:gd name="T13" fmla="*/ 61 h 132"/>
                <a:gd name="T14" fmla="*/ 37 w 132"/>
                <a:gd name="T15" fmla="*/ 52 h 132"/>
                <a:gd name="T16" fmla="*/ 54 w 132"/>
                <a:gd name="T17" fmla="*/ 68 h 132"/>
                <a:gd name="T18" fmla="*/ 45 w 132"/>
                <a:gd name="T19" fmla="*/ 78 h 132"/>
                <a:gd name="T20" fmla="*/ 56 w 132"/>
                <a:gd name="T21" fmla="*/ 87 h 132"/>
                <a:gd name="T22" fmla="*/ 63 w 132"/>
                <a:gd name="T23" fmla="*/ 78 h 132"/>
                <a:gd name="T24" fmla="*/ 80 w 132"/>
                <a:gd name="T25" fmla="*/ 94 h 132"/>
                <a:gd name="T26" fmla="*/ 71 w 132"/>
                <a:gd name="T27" fmla="*/ 104 h 132"/>
                <a:gd name="T28" fmla="*/ 56 w 132"/>
                <a:gd name="T29" fmla="*/ 8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0" y="66"/>
                  </a:lnTo>
                  <a:lnTo>
                    <a:pt x="66" y="132"/>
                  </a:lnTo>
                  <a:lnTo>
                    <a:pt x="132" y="66"/>
                  </a:lnTo>
                  <a:lnTo>
                    <a:pt x="66" y="0"/>
                  </a:lnTo>
                  <a:close/>
                  <a:moveTo>
                    <a:pt x="45" y="78"/>
                  </a:moveTo>
                  <a:lnTo>
                    <a:pt x="28" y="61"/>
                  </a:lnTo>
                  <a:lnTo>
                    <a:pt x="37" y="52"/>
                  </a:lnTo>
                  <a:lnTo>
                    <a:pt x="54" y="68"/>
                  </a:lnTo>
                  <a:lnTo>
                    <a:pt x="45" y="78"/>
                  </a:lnTo>
                  <a:close/>
                  <a:moveTo>
                    <a:pt x="56" y="87"/>
                  </a:moveTo>
                  <a:lnTo>
                    <a:pt x="63" y="78"/>
                  </a:lnTo>
                  <a:lnTo>
                    <a:pt x="80" y="94"/>
                  </a:lnTo>
                  <a:lnTo>
                    <a:pt x="71" y="104"/>
                  </a:lnTo>
                  <a:lnTo>
                    <a:pt x="56" y="8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>
              <a:off x="7015" y="1469"/>
              <a:ext cx="239" cy="239"/>
            </a:xfrm>
            <a:custGeom>
              <a:avLst/>
              <a:gdLst>
                <a:gd name="T0" fmla="*/ 4 w 101"/>
                <a:gd name="T1" fmla="*/ 56 h 101"/>
                <a:gd name="T2" fmla="*/ 4 w 101"/>
                <a:gd name="T3" fmla="*/ 69 h 101"/>
                <a:gd name="T4" fmla="*/ 32 w 101"/>
                <a:gd name="T5" fmla="*/ 97 h 101"/>
                <a:gd name="T6" fmla="*/ 46 w 101"/>
                <a:gd name="T7" fmla="*/ 97 h 101"/>
                <a:gd name="T8" fmla="*/ 101 w 101"/>
                <a:gd name="T9" fmla="*/ 42 h 101"/>
                <a:gd name="T10" fmla="*/ 59 w 101"/>
                <a:gd name="T11" fmla="*/ 0 h 101"/>
                <a:gd name="T12" fmla="*/ 4 w 101"/>
                <a:gd name="T13" fmla="*/ 5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01">
                  <a:moveTo>
                    <a:pt x="4" y="56"/>
                  </a:moveTo>
                  <a:cubicBezTo>
                    <a:pt x="0" y="59"/>
                    <a:pt x="0" y="66"/>
                    <a:pt x="4" y="69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5" y="101"/>
                    <a:pt x="42" y="101"/>
                    <a:pt x="46" y="97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4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8"/>
            <p:cNvSpPr>
              <a:spLocks noEditPoints="1"/>
            </p:cNvSpPr>
            <p:nvPr/>
          </p:nvSpPr>
          <p:spPr bwMode="auto">
            <a:xfrm>
              <a:off x="6412" y="1403"/>
              <a:ext cx="303" cy="30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43 w 128"/>
                <a:gd name="T11" fmla="*/ 51 h 128"/>
                <a:gd name="T12" fmla="*/ 17 w 128"/>
                <a:gd name="T13" fmla="*/ 36 h 128"/>
                <a:gd name="T14" fmla="*/ 36 w 128"/>
                <a:gd name="T15" fmla="*/ 17 h 128"/>
                <a:gd name="T16" fmla="*/ 51 w 128"/>
                <a:gd name="T17" fmla="*/ 43 h 128"/>
                <a:gd name="T18" fmla="*/ 43 w 128"/>
                <a:gd name="T19" fmla="*/ 51 h 128"/>
                <a:gd name="T20" fmla="*/ 64 w 128"/>
                <a:gd name="T21" fmla="*/ 74 h 128"/>
                <a:gd name="T22" fmla="*/ 54 w 128"/>
                <a:gd name="T23" fmla="*/ 64 h 128"/>
                <a:gd name="T24" fmla="*/ 64 w 128"/>
                <a:gd name="T25" fmla="*/ 54 h 128"/>
                <a:gd name="T26" fmla="*/ 74 w 128"/>
                <a:gd name="T27" fmla="*/ 64 h 128"/>
                <a:gd name="T28" fmla="*/ 64 w 128"/>
                <a:gd name="T29" fmla="*/ 74 h 128"/>
                <a:gd name="T30" fmla="*/ 97 w 128"/>
                <a:gd name="T31" fmla="*/ 107 h 128"/>
                <a:gd name="T32" fmla="*/ 79 w 128"/>
                <a:gd name="T33" fmla="*/ 84 h 128"/>
                <a:gd name="T34" fmla="*/ 83 w 128"/>
                <a:gd name="T35" fmla="*/ 79 h 128"/>
                <a:gd name="T36" fmla="*/ 107 w 128"/>
                <a:gd name="T37" fmla="*/ 97 h 128"/>
                <a:gd name="T38" fmla="*/ 97 w 128"/>
                <a:gd name="T39" fmla="*/ 10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43" y="51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22" y="29"/>
                    <a:pt x="29" y="22"/>
                    <a:pt x="36" y="17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8" y="45"/>
                    <a:pt x="45" y="48"/>
                    <a:pt x="43" y="51"/>
                  </a:cubicBezTo>
                  <a:close/>
                  <a:moveTo>
                    <a:pt x="64" y="74"/>
                  </a:moveTo>
                  <a:cubicBezTo>
                    <a:pt x="59" y="74"/>
                    <a:pt x="54" y="69"/>
                    <a:pt x="54" y="64"/>
                  </a:cubicBezTo>
                  <a:cubicBezTo>
                    <a:pt x="54" y="59"/>
                    <a:pt x="59" y="54"/>
                    <a:pt x="64" y="54"/>
                  </a:cubicBezTo>
                  <a:cubicBezTo>
                    <a:pt x="69" y="54"/>
                    <a:pt x="74" y="59"/>
                    <a:pt x="74" y="64"/>
                  </a:cubicBezTo>
                  <a:cubicBezTo>
                    <a:pt x="74" y="69"/>
                    <a:pt x="69" y="74"/>
                    <a:pt x="64" y="74"/>
                  </a:cubicBezTo>
                  <a:close/>
                  <a:moveTo>
                    <a:pt x="97" y="107"/>
                  </a:moveTo>
                  <a:cubicBezTo>
                    <a:pt x="79" y="84"/>
                    <a:pt x="79" y="84"/>
                    <a:pt x="79" y="84"/>
                  </a:cubicBezTo>
                  <a:cubicBezTo>
                    <a:pt x="81" y="82"/>
                    <a:pt x="82" y="81"/>
                    <a:pt x="83" y="79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4" y="101"/>
                    <a:pt x="101" y="104"/>
                    <a:pt x="97" y="10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Rectangle 129"/>
            <p:cNvSpPr>
              <a:spLocks noChangeArrowheads="1"/>
            </p:cNvSpPr>
            <p:nvPr/>
          </p:nvSpPr>
          <p:spPr bwMode="auto">
            <a:xfrm>
              <a:off x="5981" y="1455"/>
              <a:ext cx="29" cy="4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5889" y="1606"/>
              <a:ext cx="137" cy="1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Rectangle 131"/>
            <p:cNvSpPr>
              <a:spLocks noChangeArrowheads="1"/>
            </p:cNvSpPr>
            <p:nvPr/>
          </p:nvSpPr>
          <p:spPr bwMode="auto">
            <a:xfrm>
              <a:off x="5889" y="1580"/>
              <a:ext cx="137" cy="1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5806" y="1403"/>
              <a:ext cx="303" cy="303"/>
            </a:xfrm>
            <a:custGeom>
              <a:avLst/>
              <a:gdLst>
                <a:gd name="T0" fmla="*/ 235 w 303"/>
                <a:gd name="T1" fmla="*/ 0 h 303"/>
                <a:gd name="T2" fmla="*/ 0 w 303"/>
                <a:gd name="T3" fmla="*/ 0 h 303"/>
                <a:gd name="T4" fmla="*/ 0 w 303"/>
                <a:gd name="T5" fmla="*/ 303 h 303"/>
                <a:gd name="T6" fmla="*/ 303 w 303"/>
                <a:gd name="T7" fmla="*/ 303 h 303"/>
                <a:gd name="T8" fmla="*/ 303 w 303"/>
                <a:gd name="T9" fmla="*/ 68 h 303"/>
                <a:gd name="T10" fmla="*/ 235 w 303"/>
                <a:gd name="T11" fmla="*/ 0 h 303"/>
                <a:gd name="T12" fmla="*/ 83 w 303"/>
                <a:gd name="T13" fmla="*/ 35 h 303"/>
                <a:gd name="T14" fmla="*/ 220 w 303"/>
                <a:gd name="T15" fmla="*/ 35 h 303"/>
                <a:gd name="T16" fmla="*/ 220 w 303"/>
                <a:gd name="T17" fmla="*/ 116 h 303"/>
                <a:gd name="T18" fmla="*/ 83 w 303"/>
                <a:gd name="T19" fmla="*/ 116 h 303"/>
                <a:gd name="T20" fmla="*/ 83 w 303"/>
                <a:gd name="T21" fmla="*/ 35 h 303"/>
                <a:gd name="T22" fmla="*/ 256 w 303"/>
                <a:gd name="T23" fmla="*/ 269 h 303"/>
                <a:gd name="T24" fmla="*/ 48 w 303"/>
                <a:gd name="T25" fmla="*/ 269 h 303"/>
                <a:gd name="T26" fmla="*/ 48 w 303"/>
                <a:gd name="T27" fmla="*/ 151 h 303"/>
                <a:gd name="T28" fmla="*/ 256 w 303"/>
                <a:gd name="T29" fmla="*/ 151 h 303"/>
                <a:gd name="T30" fmla="*/ 256 w 303"/>
                <a:gd name="T31" fmla="*/ 26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235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303" y="303"/>
                  </a:lnTo>
                  <a:lnTo>
                    <a:pt x="303" y="68"/>
                  </a:lnTo>
                  <a:lnTo>
                    <a:pt x="235" y="0"/>
                  </a:lnTo>
                  <a:close/>
                  <a:moveTo>
                    <a:pt x="83" y="35"/>
                  </a:moveTo>
                  <a:lnTo>
                    <a:pt x="220" y="35"/>
                  </a:lnTo>
                  <a:lnTo>
                    <a:pt x="220" y="116"/>
                  </a:lnTo>
                  <a:lnTo>
                    <a:pt x="83" y="116"/>
                  </a:lnTo>
                  <a:lnTo>
                    <a:pt x="83" y="35"/>
                  </a:lnTo>
                  <a:close/>
                  <a:moveTo>
                    <a:pt x="256" y="269"/>
                  </a:moveTo>
                  <a:lnTo>
                    <a:pt x="48" y="269"/>
                  </a:lnTo>
                  <a:lnTo>
                    <a:pt x="48" y="151"/>
                  </a:lnTo>
                  <a:lnTo>
                    <a:pt x="256" y="151"/>
                  </a:lnTo>
                  <a:lnTo>
                    <a:pt x="256" y="26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133"/>
            <p:cNvSpPr>
              <a:spLocks noChangeArrowheads="1"/>
            </p:cNvSpPr>
            <p:nvPr/>
          </p:nvSpPr>
          <p:spPr bwMode="auto">
            <a:xfrm>
              <a:off x="5889" y="1632"/>
              <a:ext cx="137" cy="1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5376" y="1455"/>
              <a:ext cx="28" cy="4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5"/>
            <p:cNvSpPr>
              <a:spLocks noEditPoints="1"/>
            </p:cNvSpPr>
            <p:nvPr/>
          </p:nvSpPr>
          <p:spPr bwMode="auto">
            <a:xfrm>
              <a:off x="5201" y="1403"/>
              <a:ext cx="303" cy="303"/>
            </a:xfrm>
            <a:custGeom>
              <a:avLst/>
              <a:gdLst>
                <a:gd name="T0" fmla="*/ 234 w 303"/>
                <a:gd name="T1" fmla="*/ 0 h 303"/>
                <a:gd name="T2" fmla="*/ 0 w 303"/>
                <a:gd name="T3" fmla="*/ 0 h 303"/>
                <a:gd name="T4" fmla="*/ 0 w 303"/>
                <a:gd name="T5" fmla="*/ 303 h 303"/>
                <a:gd name="T6" fmla="*/ 303 w 303"/>
                <a:gd name="T7" fmla="*/ 303 h 303"/>
                <a:gd name="T8" fmla="*/ 303 w 303"/>
                <a:gd name="T9" fmla="*/ 68 h 303"/>
                <a:gd name="T10" fmla="*/ 234 w 303"/>
                <a:gd name="T11" fmla="*/ 0 h 303"/>
                <a:gd name="T12" fmla="*/ 83 w 303"/>
                <a:gd name="T13" fmla="*/ 35 h 303"/>
                <a:gd name="T14" fmla="*/ 220 w 303"/>
                <a:gd name="T15" fmla="*/ 35 h 303"/>
                <a:gd name="T16" fmla="*/ 220 w 303"/>
                <a:gd name="T17" fmla="*/ 116 h 303"/>
                <a:gd name="T18" fmla="*/ 83 w 303"/>
                <a:gd name="T19" fmla="*/ 116 h 303"/>
                <a:gd name="T20" fmla="*/ 83 w 303"/>
                <a:gd name="T21" fmla="*/ 35 h 303"/>
                <a:gd name="T22" fmla="*/ 255 w 303"/>
                <a:gd name="T23" fmla="*/ 269 h 303"/>
                <a:gd name="T24" fmla="*/ 47 w 303"/>
                <a:gd name="T25" fmla="*/ 269 h 303"/>
                <a:gd name="T26" fmla="*/ 47 w 303"/>
                <a:gd name="T27" fmla="*/ 151 h 303"/>
                <a:gd name="T28" fmla="*/ 255 w 303"/>
                <a:gd name="T29" fmla="*/ 151 h 303"/>
                <a:gd name="T30" fmla="*/ 255 w 303"/>
                <a:gd name="T31" fmla="*/ 26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234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303" y="303"/>
                  </a:lnTo>
                  <a:lnTo>
                    <a:pt x="303" y="68"/>
                  </a:lnTo>
                  <a:lnTo>
                    <a:pt x="234" y="0"/>
                  </a:lnTo>
                  <a:close/>
                  <a:moveTo>
                    <a:pt x="83" y="35"/>
                  </a:moveTo>
                  <a:lnTo>
                    <a:pt x="220" y="35"/>
                  </a:lnTo>
                  <a:lnTo>
                    <a:pt x="220" y="116"/>
                  </a:lnTo>
                  <a:lnTo>
                    <a:pt x="83" y="116"/>
                  </a:lnTo>
                  <a:lnTo>
                    <a:pt x="83" y="35"/>
                  </a:lnTo>
                  <a:close/>
                  <a:moveTo>
                    <a:pt x="255" y="269"/>
                  </a:moveTo>
                  <a:lnTo>
                    <a:pt x="47" y="269"/>
                  </a:lnTo>
                  <a:lnTo>
                    <a:pt x="47" y="151"/>
                  </a:lnTo>
                  <a:lnTo>
                    <a:pt x="255" y="151"/>
                  </a:lnTo>
                  <a:lnTo>
                    <a:pt x="255" y="26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>
              <a:off x="4596" y="1630"/>
              <a:ext cx="302" cy="68"/>
            </a:xfrm>
            <a:custGeom>
              <a:avLst/>
              <a:gdLst>
                <a:gd name="T0" fmla="*/ 267 w 302"/>
                <a:gd name="T1" fmla="*/ 0 h 68"/>
                <a:gd name="T2" fmla="*/ 267 w 302"/>
                <a:gd name="T3" fmla="*/ 35 h 68"/>
                <a:gd name="T4" fmla="*/ 35 w 302"/>
                <a:gd name="T5" fmla="*/ 35 h 68"/>
                <a:gd name="T6" fmla="*/ 35 w 302"/>
                <a:gd name="T7" fmla="*/ 0 h 68"/>
                <a:gd name="T8" fmla="*/ 0 w 302"/>
                <a:gd name="T9" fmla="*/ 0 h 68"/>
                <a:gd name="T10" fmla="*/ 0 w 302"/>
                <a:gd name="T11" fmla="*/ 68 h 68"/>
                <a:gd name="T12" fmla="*/ 302 w 302"/>
                <a:gd name="T13" fmla="*/ 68 h 68"/>
                <a:gd name="T14" fmla="*/ 302 w 302"/>
                <a:gd name="T15" fmla="*/ 0 h 68"/>
                <a:gd name="T16" fmla="*/ 267 w 302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68">
                  <a:moveTo>
                    <a:pt x="267" y="0"/>
                  </a:moveTo>
                  <a:lnTo>
                    <a:pt x="267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302" y="68"/>
                  </a:lnTo>
                  <a:lnTo>
                    <a:pt x="302" y="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4643" y="1410"/>
              <a:ext cx="208" cy="220"/>
            </a:xfrm>
            <a:custGeom>
              <a:avLst/>
              <a:gdLst>
                <a:gd name="T0" fmla="*/ 64 w 208"/>
                <a:gd name="T1" fmla="*/ 220 h 220"/>
                <a:gd name="T2" fmla="*/ 144 w 208"/>
                <a:gd name="T3" fmla="*/ 220 h 220"/>
                <a:gd name="T4" fmla="*/ 144 w 208"/>
                <a:gd name="T5" fmla="*/ 116 h 220"/>
                <a:gd name="T6" fmla="*/ 208 w 208"/>
                <a:gd name="T7" fmla="*/ 116 h 220"/>
                <a:gd name="T8" fmla="*/ 104 w 208"/>
                <a:gd name="T9" fmla="*/ 0 h 220"/>
                <a:gd name="T10" fmla="*/ 0 w 208"/>
                <a:gd name="T11" fmla="*/ 116 h 220"/>
                <a:gd name="T12" fmla="*/ 64 w 208"/>
                <a:gd name="T13" fmla="*/ 116 h 220"/>
                <a:gd name="T14" fmla="*/ 64 w 208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20">
                  <a:moveTo>
                    <a:pt x="64" y="220"/>
                  </a:moveTo>
                  <a:lnTo>
                    <a:pt x="144" y="220"/>
                  </a:lnTo>
                  <a:lnTo>
                    <a:pt x="144" y="116"/>
                  </a:lnTo>
                  <a:lnTo>
                    <a:pt x="208" y="116"/>
                  </a:lnTo>
                  <a:lnTo>
                    <a:pt x="104" y="0"/>
                  </a:lnTo>
                  <a:lnTo>
                    <a:pt x="0" y="116"/>
                  </a:lnTo>
                  <a:lnTo>
                    <a:pt x="64" y="116"/>
                  </a:lnTo>
                  <a:lnTo>
                    <a:pt x="64" y="22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3990" y="1630"/>
              <a:ext cx="303" cy="68"/>
            </a:xfrm>
            <a:custGeom>
              <a:avLst/>
              <a:gdLst>
                <a:gd name="T0" fmla="*/ 267 w 303"/>
                <a:gd name="T1" fmla="*/ 0 h 68"/>
                <a:gd name="T2" fmla="*/ 267 w 303"/>
                <a:gd name="T3" fmla="*/ 35 h 68"/>
                <a:gd name="T4" fmla="*/ 36 w 303"/>
                <a:gd name="T5" fmla="*/ 35 h 68"/>
                <a:gd name="T6" fmla="*/ 36 w 303"/>
                <a:gd name="T7" fmla="*/ 0 h 68"/>
                <a:gd name="T8" fmla="*/ 0 w 303"/>
                <a:gd name="T9" fmla="*/ 0 h 68"/>
                <a:gd name="T10" fmla="*/ 0 w 303"/>
                <a:gd name="T11" fmla="*/ 68 h 68"/>
                <a:gd name="T12" fmla="*/ 303 w 303"/>
                <a:gd name="T13" fmla="*/ 68 h 68"/>
                <a:gd name="T14" fmla="*/ 303 w 303"/>
                <a:gd name="T15" fmla="*/ 0 h 68"/>
                <a:gd name="T16" fmla="*/ 267 w 303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68">
                  <a:moveTo>
                    <a:pt x="267" y="0"/>
                  </a:moveTo>
                  <a:lnTo>
                    <a:pt x="267" y="35"/>
                  </a:lnTo>
                  <a:lnTo>
                    <a:pt x="36" y="35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303" y="68"/>
                  </a:lnTo>
                  <a:lnTo>
                    <a:pt x="303" y="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4037" y="1410"/>
              <a:ext cx="209" cy="220"/>
            </a:xfrm>
            <a:custGeom>
              <a:avLst/>
              <a:gdLst>
                <a:gd name="T0" fmla="*/ 209 w 209"/>
                <a:gd name="T1" fmla="*/ 104 h 220"/>
                <a:gd name="T2" fmla="*/ 145 w 209"/>
                <a:gd name="T3" fmla="*/ 104 h 220"/>
                <a:gd name="T4" fmla="*/ 145 w 209"/>
                <a:gd name="T5" fmla="*/ 0 h 220"/>
                <a:gd name="T6" fmla="*/ 64 w 209"/>
                <a:gd name="T7" fmla="*/ 0 h 220"/>
                <a:gd name="T8" fmla="*/ 64 w 209"/>
                <a:gd name="T9" fmla="*/ 104 h 220"/>
                <a:gd name="T10" fmla="*/ 0 w 209"/>
                <a:gd name="T11" fmla="*/ 104 h 220"/>
                <a:gd name="T12" fmla="*/ 105 w 209"/>
                <a:gd name="T13" fmla="*/ 220 h 220"/>
                <a:gd name="T14" fmla="*/ 209 w 209"/>
                <a:gd name="T15" fmla="*/ 10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20">
                  <a:moveTo>
                    <a:pt x="209" y="104"/>
                  </a:moveTo>
                  <a:lnTo>
                    <a:pt x="145" y="104"/>
                  </a:lnTo>
                  <a:lnTo>
                    <a:pt x="145" y="0"/>
                  </a:lnTo>
                  <a:lnTo>
                    <a:pt x="64" y="0"/>
                  </a:lnTo>
                  <a:lnTo>
                    <a:pt x="64" y="104"/>
                  </a:lnTo>
                  <a:lnTo>
                    <a:pt x="0" y="104"/>
                  </a:lnTo>
                  <a:lnTo>
                    <a:pt x="105" y="220"/>
                  </a:lnTo>
                  <a:lnTo>
                    <a:pt x="209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>
              <a:off x="3385" y="1450"/>
              <a:ext cx="302" cy="208"/>
            </a:xfrm>
            <a:custGeom>
              <a:avLst/>
              <a:gdLst>
                <a:gd name="T0" fmla="*/ 108 w 128"/>
                <a:gd name="T1" fmla="*/ 26 h 88"/>
                <a:gd name="T2" fmla="*/ 75 w 128"/>
                <a:gd name="T3" fmla="*/ 0 h 88"/>
                <a:gd name="T4" fmla="*/ 46 w 128"/>
                <a:gd name="T5" fmla="*/ 15 h 88"/>
                <a:gd name="T6" fmla="*/ 34 w 128"/>
                <a:gd name="T7" fmla="*/ 11 h 88"/>
                <a:gd name="T8" fmla="*/ 15 w 128"/>
                <a:gd name="T9" fmla="*/ 30 h 88"/>
                <a:gd name="T10" fmla="*/ 16 w 128"/>
                <a:gd name="T11" fmla="*/ 35 h 88"/>
                <a:gd name="T12" fmla="*/ 0 w 128"/>
                <a:gd name="T13" fmla="*/ 61 h 88"/>
                <a:gd name="T14" fmla="*/ 27 w 128"/>
                <a:gd name="T15" fmla="*/ 88 h 88"/>
                <a:gd name="T16" fmla="*/ 54 w 128"/>
                <a:gd name="T17" fmla="*/ 88 h 88"/>
                <a:gd name="T18" fmla="*/ 54 w 128"/>
                <a:gd name="T19" fmla="*/ 64 h 88"/>
                <a:gd name="T20" fmla="*/ 39 w 128"/>
                <a:gd name="T21" fmla="*/ 64 h 88"/>
                <a:gd name="T22" fmla="*/ 64 w 128"/>
                <a:gd name="T23" fmla="*/ 34 h 88"/>
                <a:gd name="T24" fmla="*/ 89 w 128"/>
                <a:gd name="T25" fmla="*/ 64 h 88"/>
                <a:gd name="T26" fmla="*/ 74 w 128"/>
                <a:gd name="T27" fmla="*/ 64 h 88"/>
                <a:gd name="T28" fmla="*/ 74 w 128"/>
                <a:gd name="T29" fmla="*/ 88 h 88"/>
                <a:gd name="T30" fmla="*/ 96 w 128"/>
                <a:gd name="T31" fmla="*/ 88 h 88"/>
                <a:gd name="T32" fmla="*/ 128 w 128"/>
                <a:gd name="T33" fmla="*/ 56 h 88"/>
                <a:gd name="T34" fmla="*/ 108 w 128"/>
                <a:gd name="T35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88">
                  <a:moveTo>
                    <a:pt x="108" y="26"/>
                  </a:moveTo>
                  <a:cubicBezTo>
                    <a:pt x="104" y="11"/>
                    <a:pt x="91" y="0"/>
                    <a:pt x="75" y="0"/>
                  </a:cubicBezTo>
                  <a:cubicBezTo>
                    <a:pt x="63" y="0"/>
                    <a:pt x="52" y="6"/>
                    <a:pt x="46" y="15"/>
                  </a:cubicBezTo>
                  <a:cubicBezTo>
                    <a:pt x="43" y="13"/>
                    <a:pt x="38" y="11"/>
                    <a:pt x="34" y="11"/>
                  </a:cubicBezTo>
                  <a:cubicBezTo>
                    <a:pt x="24" y="11"/>
                    <a:pt x="15" y="20"/>
                    <a:pt x="15" y="30"/>
                  </a:cubicBezTo>
                  <a:cubicBezTo>
                    <a:pt x="15" y="32"/>
                    <a:pt x="16" y="34"/>
                    <a:pt x="16" y="35"/>
                  </a:cubicBezTo>
                  <a:cubicBezTo>
                    <a:pt x="7" y="40"/>
                    <a:pt x="0" y="49"/>
                    <a:pt x="0" y="61"/>
                  </a:cubicBezTo>
                  <a:cubicBezTo>
                    <a:pt x="0" y="76"/>
                    <a:pt x="12" y="88"/>
                    <a:pt x="27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14" y="88"/>
                    <a:pt x="128" y="74"/>
                    <a:pt x="128" y="56"/>
                  </a:cubicBezTo>
                  <a:cubicBezTo>
                    <a:pt x="128" y="42"/>
                    <a:pt x="120" y="31"/>
                    <a:pt x="108" y="2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>
              <a:off x="2779" y="1450"/>
              <a:ext cx="303" cy="208"/>
            </a:xfrm>
            <a:custGeom>
              <a:avLst/>
              <a:gdLst>
                <a:gd name="T0" fmla="*/ 108 w 128"/>
                <a:gd name="T1" fmla="*/ 26 h 88"/>
                <a:gd name="T2" fmla="*/ 75 w 128"/>
                <a:gd name="T3" fmla="*/ 0 h 88"/>
                <a:gd name="T4" fmla="*/ 46 w 128"/>
                <a:gd name="T5" fmla="*/ 15 h 88"/>
                <a:gd name="T6" fmla="*/ 34 w 128"/>
                <a:gd name="T7" fmla="*/ 11 h 88"/>
                <a:gd name="T8" fmla="*/ 15 w 128"/>
                <a:gd name="T9" fmla="*/ 30 h 88"/>
                <a:gd name="T10" fmla="*/ 16 w 128"/>
                <a:gd name="T11" fmla="*/ 35 h 88"/>
                <a:gd name="T12" fmla="*/ 0 w 128"/>
                <a:gd name="T13" fmla="*/ 61 h 88"/>
                <a:gd name="T14" fmla="*/ 27 w 128"/>
                <a:gd name="T15" fmla="*/ 88 h 88"/>
                <a:gd name="T16" fmla="*/ 64 w 128"/>
                <a:gd name="T17" fmla="*/ 88 h 88"/>
                <a:gd name="T18" fmla="*/ 39 w 128"/>
                <a:gd name="T19" fmla="*/ 59 h 88"/>
                <a:gd name="T20" fmla="*/ 54 w 128"/>
                <a:gd name="T21" fmla="*/ 59 h 88"/>
                <a:gd name="T22" fmla="*/ 54 w 128"/>
                <a:gd name="T23" fmla="*/ 34 h 88"/>
                <a:gd name="T24" fmla="*/ 74 w 128"/>
                <a:gd name="T25" fmla="*/ 34 h 88"/>
                <a:gd name="T26" fmla="*/ 74 w 128"/>
                <a:gd name="T27" fmla="*/ 59 h 88"/>
                <a:gd name="T28" fmla="*/ 89 w 128"/>
                <a:gd name="T29" fmla="*/ 59 h 88"/>
                <a:gd name="T30" fmla="*/ 64 w 128"/>
                <a:gd name="T31" fmla="*/ 88 h 88"/>
                <a:gd name="T32" fmla="*/ 96 w 128"/>
                <a:gd name="T33" fmla="*/ 88 h 88"/>
                <a:gd name="T34" fmla="*/ 128 w 128"/>
                <a:gd name="T35" fmla="*/ 56 h 88"/>
                <a:gd name="T36" fmla="*/ 108 w 128"/>
                <a:gd name="T37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88">
                  <a:moveTo>
                    <a:pt x="108" y="26"/>
                  </a:moveTo>
                  <a:cubicBezTo>
                    <a:pt x="104" y="11"/>
                    <a:pt x="91" y="0"/>
                    <a:pt x="75" y="0"/>
                  </a:cubicBezTo>
                  <a:cubicBezTo>
                    <a:pt x="63" y="0"/>
                    <a:pt x="52" y="6"/>
                    <a:pt x="46" y="15"/>
                  </a:cubicBezTo>
                  <a:cubicBezTo>
                    <a:pt x="43" y="13"/>
                    <a:pt x="38" y="11"/>
                    <a:pt x="34" y="11"/>
                  </a:cubicBezTo>
                  <a:cubicBezTo>
                    <a:pt x="24" y="11"/>
                    <a:pt x="15" y="20"/>
                    <a:pt x="15" y="30"/>
                  </a:cubicBezTo>
                  <a:cubicBezTo>
                    <a:pt x="15" y="32"/>
                    <a:pt x="16" y="34"/>
                    <a:pt x="16" y="35"/>
                  </a:cubicBezTo>
                  <a:cubicBezTo>
                    <a:pt x="7" y="40"/>
                    <a:pt x="0" y="49"/>
                    <a:pt x="0" y="61"/>
                  </a:cubicBezTo>
                  <a:cubicBezTo>
                    <a:pt x="0" y="76"/>
                    <a:pt x="12" y="88"/>
                    <a:pt x="27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14" y="88"/>
                    <a:pt x="128" y="74"/>
                    <a:pt x="128" y="56"/>
                  </a:cubicBezTo>
                  <a:cubicBezTo>
                    <a:pt x="128" y="42"/>
                    <a:pt x="120" y="31"/>
                    <a:pt x="108" y="2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2"/>
            <p:cNvSpPr>
              <a:spLocks noEditPoints="1"/>
            </p:cNvSpPr>
            <p:nvPr/>
          </p:nvSpPr>
          <p:spPr bwMode="auto">
            <a:xfrm>
              <a:off x="2174" y="1450"/>
              <a:ext cx="303" cy="208"/>
            </a:xfrm>
            <a:custGeom>
              <a:avLst/>
              <a:gdLst>
                <a:gd name="T0" fmla="*/ 108 w 128"/>
                <a:gd name="T1" fmla="*/ 26 h 88"/>
                <a:gd name="T2" fmla="*/ 75 w 128"/>
                <a:gd name="T3" fmla="*/ 0 h 88"/>
                <a:gd name="T4" fmla="*/ 46 w 128"/>
                <a:gd name="T5" fmla="*/ 15 h 88"/>
                <a:gd name="T6" fmla="*/ 34 w 128"/>
                <a:gd name="T7" fmla="*/ 11 h 88"/>
                <a:gd name="T8" fmla="*/ 15 w 128"/>
                <a:gd name="T9" fmla="*/ 30 h 88"/>
                <a:gd name="T10" fmla="*/ 16 w 128"/>
                <a:gd name="T11" fmla="*/ 35 h 88"/>
                <a:gd name="T12" fmla="*/ 0 w 128"/>
                <a:gd name="T13" fmla="*/ 61 h 88"/>
                <a:gd name="T14" fmla="*/ 27 w 128"/>
                <a:gd name="T15" fmla="*/ 88 h 88"/>
                <a:gd name="T16" fmla="*/ 96 w 128"/>
                <a:gd name="T17" fmla="*/ 88 h 88"/>
                <a:gd name="T18" fmla="*/ 128 w 128"/>
                <a:gd name="T19" fmla="*/ 56 h 88"/>
                <a:gd name="T20" fmla="*/ 108 w 128"/>
                <a:gd name="T21" fmla="*/ 26 h 88"/>
                <a:gd name="T22" fmla="*/ 44 w 128"/>
                <a:gd name="T23" fmla="*/ 50 h 88"/>
                <a:gd name="T24" fmla="*/ 66 w 128"/>
                <a:gd name="T25" fmla="*/ 28 h 88"/>
                <a:gd name="T26" fmla="*/ 80 w 128"/>
                <a:gd name="T27" fmla="*/ 32 h 88"/>
                <a:gd name="T28" fmla="*/ 84 w 128"/>
                <a:gd name="T29" fmla="*/ 28 h 88"/>
                <a:gd name="T30" fmla="*/ 84 w 128"/>
                <a:gd name="T31" fmla="*/ 42 h 88"/>
                <a:gd name="T32" fmla="*/ 70 w 128"/>
                <a:gd name="T33" fmla="*/ 42 h 88"/>
                <a:gd name="T34" fmla="*/ 75 w 128"/>
                <a:gd name="T35" fmla="*/ 37 h 88"/>
                <a:gd name="T36" fmla="*/ 72 w 128"/>
                <a:gd name="T37" fmla="*/ 36 h 88"/>
                <a:gd name="T38" fmla="*/ 66 w 128"/>
                <a:gd name="T39" fmla="*/ 35 h 88"/>
                <a:gd name="T40" fmla="*/ 60 w 128"/>
                <a:gd name="T41" fmla="*/ 36 h 88"/>
                <a:gd name="T42" fmla="*/ 55 w 128"/>
                <a:gd name="T43" fmla="*/ 39 h 88"/>
                <a:gd name="T44" fmla="*/ 52 w 128"/>
                <a:gd name="T45" fmla="*/ 44 h 88"/>
                <a:gd name="T46" fmla="*/ 51 w 128"/>
                <a:gd name="T47" fmla="*/ 50 h 88"/>
                <a:gd name="T48" fmla="*/ 51 w 128"/>
                <a:gd name="T49" fmla="*/ 54 h 88"/>
                <a:gd name="T50" fmla="*/ 44 w 128"/>
                <a:gd name="T51" fmla="*/ 54 h 88"/>
                <a:gd name="T52" fmla="*/ 44 w 128"/>
                <a:gd name="T53" fmla="*/ 50 h 88"/>
                <a:gd name="T54" fmla="*/ 66 w 128"/>
                <a:gd name="T55" fmla="*/ 73 h 88"/>
                <a:gd name="T56" fmla="*/ 53 w 128"/>
                <a:gd name="T57" fmla="*/ 68 h 88"/>
                <a:gd name="T58" fmla="*/ 49 w 128"/>
                <a:gd name="T59" fmla="*/ 73 h 88"/>
                <a:gd name="T60" fmla="*/ 49 w 128"/>
                <a:gd name="T61" fmla="*/ 59 h 88"/>
                <a:gd name="T62" fmla="*/ 62 w 128"/>
                <a:gd name="T63" fmla="*/ 59 h 88"/>
                <a:gd name="T64" fmla="*/ 58 w 128"/>
                <a:gd name="T65" fmla="*/ 64 h 88"/>
                <a:gd name="T66" fmla="*/ 60 w 128"/>
                <a:gd name="T67" fmla="*/ 65 h 88"/>
                <a:gd name="T68" fmla="*/ 66 w 128"/>
                <a:gd name="T69" fmla="*/ 66 h 88"/>
                <a:gd name="T70" fmla="*/ 72 w 128"/>
                <a:gd name="T71" fmla="*/ 65 h 88"/>
                <a:gd name="T72" fmla="*/ 77 w 128"/>
                <a:gd name="T73" fmla="*/ 61 h 88"/>
                <a:gd name="T74" fmla="*/ 81 w 128"/>
                <a:gd name="T75" fmla="*/ 57 h 88"/>
                <a:gd name="T76" fmla="*/ 82 w 128"/>
                <a:gd name="T77" fmla="*/ 50 h 88"/>
                <a:gd name="T78" fmla="*/ 81 w 128"/>
                <a:gd name="T79" fmla="*/ 47 h 88"/>
                <a:gd name="T80" fmla="*/ 89 w 128"/>
                <a:gd name="T81" fmla="*/ 47 h 88"/>
                <a:gd name="T82" fmla="*/ 89 w 128"/>
                <a:gd name="T83" fmla="*/ 50 h 88"/>
                <a:gd name="T84" fmla="*/ 66 w 128"/>
                <a:gd name="T85" fmla="*/ 7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88">
                  <a:moveTo>
                    <a:pt x="108" y="26"/>
                  </a:moveTo>
                  <a:cubicBezTo>
                    <a:pt x="104" y="11"/>
                    <a:pt x="91" y="0"/>
                    <a:pt x="75" y="0"/>
                  </a:cubicBezTo>
                  <a:cubicBezTo>
                    <a:pt x="63" y="0"/>
                    <a:pt x="52" y="6"/>
                    <a:pt x="46" y="15"/>
                  </a:cubicBezTo>
                  <a:cubicBezTo>
                    <a:pt x="43" y="13"/>
                    <a:pt x="38" y="11"/>
                    <a:pt x="34" y="11"/>
                  </a:cubicBezTo>
                  <a:cubicBezTo>
                    <a:pt x="24" y="11"/>
                    <a:pt x="15" y="20"/>
                    <a:pt x="15" y="30"/>
                  </a:cubicBezTo>
                  <a:cubicBezTo>
                    <a:pt x="15" y="32"/>
                    <a:pt x="16" y="34"/>
                    <a:pt x="16" y="35"/>
                  </a:cubicBezTo>
                  <a:cubicBezTo>
                    <a:pt x="7" y="40"/>
                    <a:pt x="0" y="49"/>
                    <a:pt x="0" y="61"/>
                  </a:cubicBezTo>
                  <a:cubicBezTo>
                    <a:pt x="0" y="76"/>
                    <a:pt x="12" y="88"/>
                    <a:pt x="2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14" y="88"/>
                    <a:pt x="128" y="74"/>
                    <a:pt x="128" y="56"/>
                  </a:cubicBezTo>
                  <a:cubicBezTo>
                    <a:pt x="128" y="42"/>
                    <a:pt x="120" y="31"/>
                    <a:pt x="108" y="26"/>
                  </a:cubicBezTo>
                  <a:close/>
                  <a:moveTo>
                    <a:pt x="44" y="50"/>
                  </a:moveTo>
                  <a:cubicBezTo>
                    <a:pt x="44" y="38"/>
                    <a:pt x="54" y="28"/>
                    <a:pt x="66" y="28"/>
                  </a:cubicBezTo>
                  <a:cubicBezTo>
                    <a:pt x="71" y="28"/>
                    <a:pt x="76" y="30"/>
                    <a:pt x="80" y="32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4" y="37"/>
                    <a:pt x="73" y="36"/>
                    <a:pt x="72" y="36"/>
                  </a:cubicBezTo>
                  <a:cubicBezTo>
                    <a:pt x="70" y="35"/>
                    <a:pt x="68" y="35"/>
                    <a:pt x="66" y="35"/>
                  </a:cubicBezTo>
                  <a:cubicBezTo>
                    <a:pt x="64" y="35"/>
                    <a:pt x="62" y="35"/>
                    <a:pt x="60" y="36"/>
                  </a:cubicBezTo>
                  <a:cubicBezTo>
                    <a:pt x="58" y="37"/>
                    <a:pt x="57" y="38"/>
                    <a:pt x="55" y="39"/>
                  </a:cubicBezTo>
                  <a:cubicBezTo>
                    <a:pt x="54" y="41"/>
                    <a:pt x="53" y="43"/>
                    <a:pt x="52" y="44"/>
                  </a:cubicBezTo>
                  <a:cubicBezTo>
                    <a:pt x="51" y="46"/>
                    <a:pt x="51" y="48"/>
                    <a:pt x="51" y="50"/>
                  </a:cubicBezTo>
                  <a:cubicBezTo>
                    <a:pt x="51" y="52"/>
                    <a:pt x="51" y="53"/>
                    <a:pt x="51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3"/>
                    <a:pt x="44" y="52"/>
                    <a:pt x="44" y="50"/>
                  </a:cubicBezTo>
                  <a:close/>
                  <a:moveTo>
                    <a:pt x="66" y="73"/>
                  </a:moveTo>
                  <a:cubicBezTo>
                    <a:pt x="61" y="73"/>
                    <a:pt x="57" y="71"/>
                    <a:pt x="53" y="68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9" y="64"/>
                    <a:pt x="59" y="64"/>
                    <a:pt x="60" y="65"/>
                  </a:cubicBezTo>
                  <a:cubicBezTo>
                    <a:pt x="62" y="66"/>
                    <a:pt x="64" y="66"/>
                    <a:pt x="66" y="66"/>
                  </a:cubicBezTo>
                  <a:cubicBezTo>
                    <a:pt x="68" y="66"/>
                    <a:pt x="70" y="66"/>
                    <a:pt x="72" y="65"/>
                  </a:cubicBezTo>
                  <a:cubicBezTo>
                    <a:pt x="74" y="64"/>
                    <a:pt x="76" y="63"/>
                    <a:pt x="77" y="61"/>
                  </a:cubicBezTo>
                  <a:cubicBezTo>
                    <a:pt x="79" y="60"/>
                    <a:pt x="80" y="58"/>
                    <a:pt x="81" y="57"/>
                  </a:cubicBezTo>
                  <a:cubicBezTo>
                    <a:pt x="82" y="55"/>
                    <a:pt x="82" y="53"/>
                    <a:pt x="82" y="50"/>
                  </a:cubicBezTo>
                  <a:cubicBezTo>
                    <a:pt x="82" y="49"/>
                    <a:pt x="82" y="48"/>
                    <a:pt x="81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8"/>
                    <a:pt x="89" y="49"/>
                    <a:pt x="89" y="50"/>
                  </a:cubicBezTo>
                  <a:cubicBezTo>
                    <a:pt x="89" y="63"/>
                    <a:pt x="79" y="73"/>
                    <a:pt x="66" y="7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3"/>
            <p:cNvSpPr>
              <a:spLocks noEditPoints="1"/>
            </p:cNvSpPr>
            <p:nvPr/>
          </p:nvSpPr>
          <p:spPr bwMode="auto">
            <a:xfrm>
              <a:off x="1568" y="1450"/>
              <a:ext cx="303" cy="208"/>
            </a:xfrm>
            <a:custGeom>
              <a:avLst/>
              <a:gdLst>
                <a:gd name="T0" fmla="*/ 108 w 128"/>
                <a:gd name="T1" fmla="*/ 26 h 88"/>
                <a:gd name="T2" fmla="*/ 75 w 128"/>
                <a:gd name="T3" fmla="*/ 0 h 88"/>
                <a:gd name="T4" fmla="*/ 46 w 128"/>
                <a:gd name="T5" fmla="*/ 15 h 88"/>
                <a:gd name="T6" fmla="*/ 34 w 128"/>
                <a:gd name="T7" fmla="*/ 11 h 88"/>
                <a:gd name="T8" fmla="*/ 15 w 128"/>
                <a:gd name="T9" fmla="*/ 30 h 88"/>
                <a:gd name="T10" fmla="*/ 16 w 128"/>
                <a:gd name="T11" fmla="*/ 35 h 88"/>
                <a:gd name="T12" fmla="*/ 0 w 128"/>
                <a:gd name="T13" fmla="*/ 61 h 88"/>
                <a:gd name="T14" fmla="*/ 27 w 128"/>
                <a:gd name="T15" fmla="*/ 88 h 88"/>
                <a:gd name="T16" fmla="*/ 96 w 128"/>
                <a:gd name="T17" fmla="*/ 88 h 88"/>
                <a:gd name="T18" fmla="*/ 128 w 128"/>
                <a:gd name="T19" fmla="*/ 56 h 88"/>
                <a:gd name="T20" fmla="*/ 108 w 128"/>
                <a:gd name="T21" fmla="*/ 26 h 88"/>
                <a:gd name="T22" fmla="*/ 59 w 128"/>
                <a:gd name="T23" fmla="*/ 68 h 88"/>
                <a:gd name="T24" fmla="*/ 51 w 128"/>
                <a:gd name="T25" fmla="*/ 61 h 88"/>
                <a:gd name="T26" fmla="*/ 51 w 128"/>
                <a:gd name="T27" fmla="*/ 61 h 88"/>
                <a:gd name="T28" fmla="*/ 41 w 128"/>
                <a:gd name="T29" fmla="*/ 50 h 88"/>
                <a:gd name="T30" fmla="*/ 48 w 128"/>
                <a:gd name="T31" fmla="*/ 43 h 88"/>
                <a:gd name="T32" fmla="*/ 59 w 128"/>
                <a:gd name="T33" fmla="*/ 53 h 88"/>
                <a:gd name="T34" fmla="*/ 80 w 128"/>
                <a:gd name="T35" fmla="*/ 32 h 88"/>
                <a:gd name="T36" fmla="*/ 87 w 128"/>
                <a:gd name="T37" fmla="*/ 39 h 88"/>
                <a:gd name="T38" fmla="*/ 59 w 128"/>
                <a:gd name="T39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88">
                  <a:moveTo>
                    <a:pt x="108" y="26"/>
                  </a:moveTo>
                  <a:cubicBezTo>
                    <a:pt x="104" y="11"/>
                    <a:pt x="91" y="0"/>
                    <a:pt x="75" y="0"/>
                  </a:cubicBezTo>
                  <a:cubicBezTo>
                    <a:pt x="63" y="0"/>
                    <a:pt x="52" y="6"/>
                    <a:pt x="46" y="15"/>
                  </a:cubicBezTo>
                  <a:cubicBezTo>
                    <a:pt x="43" y="13"/>
                    <a:pt x="38" y="11"/>
                    <a:pt x="34" y="11"/>
                  </a:cubicBezTo>
                  <a:cubicBezTo>
                    <a:pt x="24" y="11"/>
                    <a:pt x="15" y="20"/>
                    <a:pt x="15" y="30"/>
                  </a:cubicBezTo>
                  <a:cubicBezTo>
                    <a:pt x="15" y="32"/>
                    <a:pt x="16" y="34"/>
                    <a:pt x="16" y="35"/>
                  </a:cubicBezTo>
                  <a:cubicBezTo>
                    <a:pt x="7" y="40"/>
                    <a:pt x="0" y="49"/>
                    <a:pt x="0" y="61"/>
                  </a:cubicBezTo>
                  <a:cubicBezTo>
                    <a:pt x="0" y="76"/>
                    <a:pt x="12" y="88"/>
                    <a:pt x="2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14" y="88"/>
                    <a:pt x="128" y="74"/>
                    <a:pt x="128" y="56"/>
                  </a:cubicBezTo>
                  <a:cubicBezTo>
                    <a:pt x="128" y="42"/>
                    <a:pt x="120" y="30"/>
                    <a:pt x="108" y="26"/>
                  </a:cubicBezTo>
                  <a:close/>
                  <a:moveTo>
                    <a:pt x="59" y="68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7" y="39"/>
                    <a:pt x="87" y="39"/>
                    <a:pt x="87" y="39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1032" y="1504"/>
              <a:ext cx="234" cy="161"/>
            </a:xfrm>
            <a:custGeom>
              <a:avLst/>
              <a:gdLst>
                <a:gd name="T0" fmla="*/ 84 w 99"/>
                <a:gd name="T1" fmla="*/ 19 h 68"/>
                <a:gd name="T2" fmla="*/ 58 w 99"/>
                <a:gd name="T3" fmla="*/ 0 h 68"/>
                <a:gd name="T4" fmla="*/ 35 w 99"/>
                <a:gd name="T5" fmla="*/ 12 h 68"/>
                <a:gd name="T6" fmla="*/ 26 w 99"/>
                <a:gd name="T7" fmla="*/ 8 h 68"/>
                <a:gd name="T8" fmla="*/ 12 w 99"/>
                <a:gd name="T9" fmla="*/ 23 h 68"/>
                <a:gd name="T10" fmla="*/ 12 w 99"/>
                <a:gd name="T11" fmla="*/ 27 h 68"/>
                <a:gd name="T12" fmla="*/ 0 w 99"/>
                <a:gd name="T13" fmla="*/ 46 h 68"/>
                <a:gd name="T14" fmla="*/ 21 w 99"/>
                <a:gd name="T15" fmla="*/ 68 h 68"/>
                <a:gd name="T16" fmla="*/ 74 w 99"/>
                <a:gd name="T17" fmla="*/ 68 h 68"/>
                <a:gd name="T18" fmla="*/ 99 w 99"/>
                <a:gd name="T19" fmla="*/ 43 h 68"/>
                <a:gd name="T20" fmla="*/ 84 w 99"/>
                <a:gd name="T21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68">
                  <a:moveTo>
                    <a:pt x="84" y="19"/>
                  </a:moveTo>
                  <a:cubicBezTo>
                    <a:pt x="81" y="8"/>
                    <a:pt x="70" y="0"/>
                    <a:pt x="58" y="0"/>
                  </a:cubicBezTo>
                  <a:cubicBezTo>
                    <a:pt x="49" y="0"/>
                    <a:pt x="40" y="4"/>
                    <a:pt x="35" y="12"/>
                  </a:cubicBezTo>
                  <a:cubicBezTo>
                    <a:pt x="33" y="10"/>
                    <a:pt x="30" y="8"/>
                    <a:pt x="26" y="8"/>
                  </a:cubicBezTo>
                  <a:cubicBezTo>
                    <a:pt x="18" y="8"/>
                    <a:pt x="12" y="15"/>
                    <a:pt x="12" y="23"/>
                  </a:cubicBezTo>
                  <a:cubicBezTo>
                    <a:pt x="12" y="24"/>
                    <a:pt x="12" y="26"/>
                    <a:pt x="12" y="27"/>
                  </a:cubicBezTo>
                  <a:cubicBezTo>
                    <a:pt x="5" y="30"/>
                    <a:pt x="0" y="38"/>
                    <a:pt x="0" y="46"/>
                  </a:cubicBezTo>
                  <a:cubicBezTo>
                    <a:pt x="0" y="58"/>
                    <a:pt x="9" y="68"/>
                    <a:pt x="21" y="68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88" y="68"/>
                    <a:pt x="99" y="57"/>
                    <a:pt x="99" y="43"/>
                  </a:cubicBezTo>
                  <a:cubicBezTo>
                    <a:pt x="99" y="32"/>
                    <a:pt x="93" y="23"/>
                    <a:pt x="84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963" y="1443"/>
              <a:ext cx="222" cy="194"/>
            </a:xfrm>
            <a:custGeom>
              <a:avLst/>
              <a:gdLst>
                <a:gd name="T0" fmla="*/ 34 w 94"/>
                <a:gd name="T1" fmla="*/ 23 h 82"/>
                <a:gd name="T2" fmla="*/ 38 w 94"/>
                <a:gd name="T3" fmla="*/ 25 h 82"/>
                <a:gd name="T4" fmla="*/ 42 w 94"/>
                <a:gd name="T5" fmla="*/ 28 h 82"/>
                <a:gd name="T6" fmla="*/ 46 w 94"/>
                <a:gd name="T7" fmla="*/ 26 h 82"/>
                <a:gd name="T8" fmla="*/ 47 w 94"/>
                <a:gd name="T9" fmla="*/ 26 h 82"/>
                <a:gd name="T10" fmla="*/ 49 w 94"/>
                <a:gd name="T11" fmla="*/ 24 h 82"/>
                <a:gd name="T12" fmla="*/ 65 w 94"/>
                <a:gd name="T13" fmla="*/ 15 h 82"/>
                <a:gd name="T14" fmla="*/ 75 w 94"/>
                <a:gd name="T15" fmla="*/ 18 h 82"/>
                <a:gd name="T16" fmla="*/ 87 w 94"/>
                <a:gd name="T17" fmla="*/ 16 h 82"/>
                <a:gd name="T18" fmla="*/ 94 w 94"/>
                <a:gd name="T19" fmla="*/ 17 h 82"/>
                <a:gd name="T20" fmla="*/ 86 w 94"/>
                <a:gd name="T21" fmla="*/ 7 h 82"/>
                <a:gd name="T22" fmla="*/ 65 w 94"/>
                <a:gd name="T23" fmla="*/ 0 h 82"/>
                <a:gd name="T24" fmla="*/ 41 w 94"/>
                <a:gd name="T25" fmla="*/ 10 h 82"/>
                <a:gd name="T26" fmla="*/ 34 w 94"/>
                <a:gd name="T27" fmla="*/ 9 h 82"/>
                <a:gd name="T28" fmla="*/ 12 w 94"/>
                <a:gd name="T29" fmla="*/ 31 h 82"/>
                <a:gd name="T30" fmla="*/ 12 w 94"/>
                <a:gd name="T31" fmla="*/ 31 h 82"/>
                <a:gd name="T32" fmla="*/ 0 w 94"/>
                <a:gd name="T33" fmla="*/ 54 h 82"/>
                <a:gd name="T34" fmla="*/ 21 w 94"/>
                <a:gd name="T35" fmla="*/ 82 h 82"/>
                <a:gd name="T36" fmla="*/ 19 w 94"/>
                <a:gd name="T37" fmla="*/ 72 h 82"/>
                <a:gd name="T38" fmla="*/ 20 w 94"/>
                <a:gd name="T39" fmla="*/ 66 h 82"/>
                <a:gd name="T40" fmla="*/ 14 w 94"/>
                <a:gd name="T41" fmla="*/ 54 h 82"/>
                <a:gd name="T42" fmla="*/ 23 w 94"/>
                <a:gd name="T43" fmla="*/ 41 h 82"/>
                <a:gd name="T44" fmla="*/ 28 w 94"/>
                <a:gd name="T45" fmla="*/ 39 h 82"/>
                <a:gd name="T46" fmla="*/ 27 w 94"/>
                <a:gd name="T47" fmla="*/ 33 h 82"/>
                <a:gd name="T48" fmla="*/ 26 w 94"/>
                <a:gd name="T49" fmla="*/ 31 h 82"/>
                <a:gd name="T50" fmla="*/ 34 w 94"/>
                <a:gd name="T5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" h="82">
                  <a:moveTo>
                    <a:pt x="34" y="23"/>
                  </a:moveTo>
                  <a:cubicBezTo>
                    <a:pt x="36" y="23"/>
                    <a:pt x="37" y="24"/>
                    <a:pt x="38" y="25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3" y="28"/>
                    <a:pt x="45" y="27"/>
                    <a:pt x="46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52" y="18"/>
                    <a:pt x="59" y="15"/>
                    <a:pt x="65" y="15"/>
                  </a:cubicBezTo>
                  <a:cubicBezTo>
                    <a:pt x="69" y="15"/>
                    <a:pt x="72" y="16"/>
                    <a:pt x="75" y="18"/>
                  </a:cubicBezTo>
                  <a:cubicBezTo>
                    <a:pt x="79" y="16"/>
                    <a:pt x="83" y="16"/>
                    <a:pt x="87" y="16"/>
                  </a:cubicBezTo>
                  <a:cubicBezTo>
                    <a:pt x="89" y="16"/>
                    <a:pt x="92" y="16"/>
                    <a:pt x="94" y="17"/>
                  </a:cubicBezTo>
                  <a:cubicBezTo>
                    <a:pt x="92" y="13"/>
                    <a:pt x="89" y="10"/>
                    <a:pt x="86" y="7"/>
                  </a:cubicBezTo>
                  <a:cubicBezTo>
                    <a:pt x="80" y="3"/>
                    <a:pt x="73" y="0"/>
                    <a:pt x="65" y="0"/>
                  </a:cubicBezTo>
                  <a:cubicBezTo>
                    <a:pt x="56" y="0"/>
                    <a:pt x="47" y="4"/>
                    <a:pt x="41" y="10"/>
                  </a:cubicBezTo>
                  <a:cubicBezTo>
                    <a:pt x="39" y="9"/>
                    <a:pt x="36" y="9"/>
                    <a:pt x="34" y="9"/>
                  </a:cubicBezTo>
                  <a:cubicBezTo>
                    <a:pt x="22" y="9"/>
                    <a:pt x="12" y="19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5" y="36"/>
                    <a:pt x="0" y="45"/>
                    <a:pt x="0" y="54"/>
                  </a:cubicBezTo>
                  <a:cubicBezTo>
                    <a:pt x="0" y="67"/>
                    <a:pt x="9" y="79"/>
                    <a:pt x="21" y="82"/>
                  </a:cubicBezTo>
                  <a:cubicBezTo>
                    <a:pt x="20" y="79"/>
                    <a:pt x="19" y="76"/>
                    <a:pt x="19" y="72"/>
                  </a:cubicBezTo>
                  <a:cubicBezTo>
                    <a:pt x="19" y="70"/>
                    <a:pt x="19" y="68"/>
                    <a:pt x="20" y="66"/>
                  </a:cubicBezTo>
                  <a:cubicBezTo>
                    <a:pt x="17" y="63"/>
                    <a:pt x="14" y="59"/>
                    <a:pt x="14" y="54"/>
                  </a:cubicBezTo>
                  <a:cubicBezTo>
                    <a:pt x="14" y="49"/>
                    <a:pt x="18" y="44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2"/>
                    <a:pt x="26" y="32"/>
                    <a:pt x="26" y="31"/>
                  </a:cubicBezTo>
                  <a:cubicBezTo>
                    <a:pt x="26" y="27"/>
                    <a:pt x="30" y="23"/>
                    <a:pt x="34" y="2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358" y="1450"/>
              <a:ext cx="302" cy="208"/>
            </a:xfrm>
            <a:custGeom>
              <a:avLst/>
              <a:gdLst>
                <a:gd name="T0" fmla="*/ 108 w 128"/>
                <a:gd name="T1" fmla="*/ 26 h 88"/>
                <a:gd name="T2" fmla="*/ 75 w 128"/>
                <a:gd name="T3" fmla="*/ 0 h 88"/>
                <a:gd name="T4" fmla="*/ 46 w 128"/>
                <a:gd name="T5" fmla="*/ 15 h 88"/>
                <a:gd name="T6" fmla="*/ 34 w 128"/>
                <a:gd name="T7" fmla="*/ 11 h 88"/>
                <a:gd name="T8" fmla="*/ 15 w 128"/>
                <a:gd name="T9" fmla="*/ 30 h 88"/>
                <a:gd name="T10" fmla="*/ 16 w 128"/>
                <a:gd name="T11" fmla="*/ 35 h 88"/>
                <a:gd name="T12" fmla="*/ 0 w 128"/>
                <a:gd name="T13" fmla="*/ 61 h 88"/>
                <a:gd name="T14" fmla="*/ 27 w 128"/>
                <a:gd name="T15" fmla="*/ 88 h 88"/>
                <a:gd name="T16" fmla="*/ 96 w 128"/>
                <a:gd name="T17" fmla="*/ 88 h 88"/>
                <a:gd name="T18" fmla="*/ 128 w 128"/>
                <a:gd name="T19" fmla="*/ 56 h 88"/>
                <a:gd name="T20" fmla="*/ 108 w 128"/>
                <a:gd name="T21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88">
                  <a:moveTo>
                    <a:pt x="108" y="26"/>
                  </a:moveTo>
                  <a:cubicBezTo>
                    <a:pt x="104" y="11"/>
                    <a:pt x="91" y="0"/>
                    <a:pt x="75" y="0"/>
                  </a:cubicBezTo>
                  <a:cubicBezTo>
                    <a:pt x="63" y="0"/>
                    <a:pt x="52" y="6"/>
                    <a:pt x="46" y="15"/>
                  </a:cubicBezTo>
                  <a:cubicBezTo>
                    <a:pt x="43" y="13"/>
                    <a:pt x="38" y="11"/>
                    <a:pt x="34" y="11"/>
                  </a:cubicBezTo>
                  <a:cubicBezTo>
                    <a:pt x="24" y="11"/>
                    <a:pt x="15" y="20"/>
                    <a:pt x="15" y="30"/>
                  </a:cubicBezTo>
                  <a:cubicBezTo>
                    <a:pt x="15" y="32"/>
                    <a:pt x="16" y="34"/>
                    <a:pt x="16" y="35"/>
                  </a:cubicBezTo>
                  <a:cubicBezTo>
                    <a:pt x="7" y="40"/>
                    <a:pt x="0" y="49"/>
                    <a:pt x="0" y="61"/>
                  </a:cubicBezTo>
                  <a:cubicBezTo>
                    <a:pt x="0" y="76"/>
                    <a:pt x="12" y="88"/>
                    <a:pt x="2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14" y="88"/>
                    <a:pt x="128" y="74"/>
                    <a:pt x="128" y="56"/>
                  </a:cubicBezTo>
                  <a:cubicBezTo>
                    <a:pt x="128" y="42"/>
                    <a:pt x="120" y="30"/>
                    <a:pt x="108" y="2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7195" y="846"/>
              <a:ext cx="125" cy="202"/>
            </a:xfrm>
            <a:custGeom>
              <a:avLst/>
              <a:gdLst>
                <a:gd name="T0" fmla="*/ 30 w 53"/>
                <a:gd name="T1" fmla="*/ 66 h 85"/>
                <a:gd name="T2" fmla="*/ 26 w 53"/>
                <a:gd name="T3" fmla="*/ 85 h 85"/>
                <a:gd name="T4" fmla="*/ 53 w 53"/>
                <a:gd name="T5" fmla="*/ 42 h 85"/>
                <a:gd name="T6" fmla="*/ 53 w 53"/>
                <a:gd name="T7" fmla="*/ 42 h 85"/>
                <a:gd name="T8" fmla="*/ 53 w 53"/>
                <a:gd name="T9" fmla="*/ 0 h 85"/>
                <a:gd name="T10" fmla="*/ 0 w 53"/>
                <a:gd name="T11" fmla="*/ 0 h 85"/>
                <a:gd name="T12" fmla="*/ 0 w 53"/>
                <a:gd name="T13" fmla="*/ 54 h 85"/>
                <a:gd name="T14" fmla="*/ 29 w 53"/>
                <a:gd name="T15" fmla="*/ 54 h 85"/>
                <a:gd name="T16" fmla="*/ 30 w 53"/>
                <a:gd name="T1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30" y="66"/>
                  </a:moveTo>
                  <a:cubicBezTo>
                    <a:pt x="30" y="72"/>
                    <a:pt x="29" y="79"/>
                    <a:pt x="26" y="85"/>
                  </a:cubicBezTo>
                  <a:cubicBezTo>
                    <a:pt x="42" y="75"/>
                    <a:pt x="52" y="59"/>
                    <a:pt x="53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8"/>
                    <a:pt x="30" y="61"/>
                    <a:pt x="30" y="6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7017" y="846"/>
              <a:ext cx="126" cy="204"/>
            </a:xfrm>
            <a:custGeom>
              <a:avLst/>
              <a:gdLst>
                <a:gd name="T0" fmla="*/ 29 w 53"/>
                <a:gd name="T1" fmla="*/ 54 h 86"/>
                <a:gd name="T2" fmla="*/ 31 w 53"/>
                <a:gd name="T3" fmla="*/ 66 h 86"/>
                <a:gd name="T4" fmla="*/ 26 w 53"/>
                <a:gd name="T5" fmla="*/ 86 h 86"/>
                <a:gd name="T6" fmla="*/ 53 w 53"/>
                <a:gd name="T7" fmla="*/ 42 h 86"/>
                <a:gd name="T8" fmla="*/ 53 w 53"/>
                <a:gd name="T9" fmla="*/ 42 h 86"/>
                <a:gd name="T10" fmla="*/ 53 w 53"/>
                <a:gd name="T11" fmla="*/ 41 h 86"/>
                <a:gd name="T12" fmla="*/ 53 w 53"/>
                <a:gd name="T13" fmla="*/ 41 h 86"/>
                <a:gd name="T14" fmla="*/ 53 w 53"/>
                <a:gd name="T15" fmla="*/ 41 h 86"/>
                <a:gd name="T16" fmla="*/ 53 w 53"/>
                <a:gd name="T17" fmla="*/ 0 h 86"/>
                <a:gd name="T18" fmla="*/ 0 w 53"/>
                <a:gd name="T19" fmla="*/ 0 h 86"/>
                <a:gd name="T20" fmla="*/ 0 w 53"/>
                <a:gd name="T21" fmla="*/ 54 h 86"/>
                <a:gd name="T22" fmla="*/ 29 w 53"/>
                <a:gd name="T23" fmla="*/ 5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9" y="54"/>
                  </a:moveTo>
                  <a:cubicBezTo>
                    <a:pt x="30" y="58"/>
                    <a:pt x="31" y="62"/>
                    <a:pt x="31" y="66"/>
                  </a:cubicBezTo>
                  <a:cubicBezTo>
                    <a:pt x="31" y="73"/>
                    <a:pt x="29" y="79"/>
                    <a:pt x="26" y="86"/>
                  </a:cubicBezTo>
                  <a:cubicBezTo>
                    <a:pt x="43" y="75"/>
                    <a:pt x="53" y="59"/>
                    <a:pt x="53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29" y="5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6412" y="849"/>
              <a:ext cx="125" cy="201"/>
            </a:xfrm>
            <a:custGeom>
              <a:avLst/>
              <a:gdLst>
                <a:gd name="T0" fmla="*/ 23 w 53"/>
                <a:gd name="T1" fmla="*/ 20 h 85"/>
                <a:gd name="T2" fmla="*/ 27 w 53"/>
                <a:gd name="T3" fmla="*/ 0 h 85"/>
                <a:gd name="T4" fmla="*/ 0 w 53"/>
                <a:gd name="T5" fmla="*/ 43 h 85"/>
                <a:gd name="T6" fmla="*/ 0 w 53"/>
                <a:gd name="T7" fmla="*/ 43 h 85"/>
                <a:gd name="T8" fmla="*/ 0 w 53"/>
                <a:gd name="T9" fmla="*/ 85 h 85"/>
                <a:gd name="T10" fmla="*/ 53 w 53"/>
                <a:gd name="T11" fmla="*/ 85 h 85"/>
                <a:gd name="T12" fmla="*/ 53 w 53"/>
                <a:gd name="T13" fmla="*/ 31 h 85"/>
                <a:gd name="T14" fmla="*/ 24 w 53"/>
                <a:gd name="T15" fmla="*/ 31 h 85"/>
                <a:gd name="T16" fmla="*/ 23 w 53"/>
                <a:gd name="T1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23" y="20"/>
                  </a:moveTo>
                  <a:cubicBezTo>
                    <a:pt x="23" y="13"/>
                    <a:pt x="24" y="6"/>
                    <a:pt x="27" y="0"/>
                  </a:cubicBezTo>
                  <a:cubicBezTo>
                    <a:pt x="11" y="10"/>
                    <a:pt x="1" y="2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28"/>
                    <a:pt x="23" y="24"/>
                    <a:pt x="23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>
              <a:off x="6589" y="846"/>
              <a:ext cx="126" cy="204"/>
            </a:xfrm>
            <a:custGeom>
              <a:avLst/>
              <a:gdLst>
                <a:gd name="T0" fmla="*/ 24 w 53"/>
                <a:gd name="T1" fmla="*/ 32 h 86"/>
                <a:gd name="T2" fmla="*/ 22 w 53"/>
                <a:gd name="T3" fmla="*/ 20 h 86"/>
                <a:gd name="T4" fmla="*/ 27 w 53"/>
                <a:gd name="T5" fmla="*/ 0 h 86"/>
                <a:gd name="T6" fmla="*/ 0 w 53"/>
                <a:gd name="T7" fmla="*/ 44 h 86"/>
                <a:gd name="T8" fmla="*/ 0 w 53"/>
                <a:gd name="T9" fmla="*/ 44 h 86"/>
                <a:gd name="T10" fmla="*/ 0 w 53"/>
                <a:gd name="T11" fmla="*/ 45 h 86"/>
                <a:gd name="T12" fmla="*/ 0 w 53"/>
                <a:gd name="T13" fmla="*/ 45 h 86"/>
                <a:gd name="T14" fmla="*/ 0 w 53"/>
                <a:gd name="T15" fmla="*/ 45 h 86"/>
                <a:gd name="T16" fmla="*/ 0 w 53"/>
                <a:gd name="T17" fmla="*/ 86 h 86"/>
                <a:gd name="T18" fmla="*/ 53 w 53"/>
                <a:gd name="T19" fmla="*/ 86 h 86"/>
                <a:gd name="T20" fmla="*/ 53 w 53"/>
                <a:gd name="T21" fmla="*/ 32 h 86"/>
                <a:gd name="T22" fmla="*/ 24 w 53"/>
                <a:gd name="T23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4" y="32"/>
                  </a:moveTo>
                  <a:cubicBezTo>
                    <a:pt x="23" y="28"/>
                    <a:pt x="22" y="24"/>
                    <a:pt x="22" y="20"/>
                  </a:cubicBezTo>
                  <a:cubicBezTo>
                    <a:pt x="22" y="13"/>
                    <a:pt x="24" y="7"/>
                    <a:pt x="27" y="0"/>
                  </a:cubicBezTo>
                  <a:cubicBezTo>
                    <a:pt x="10" y="11"/>
                    <a:pt x="0" y="2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32"/>
                    <a:pt x="53" y="32"/>
                    <a:pt x="53" y="32"/>
                  </a:cubicBezTo>
                  <a:lnTo>
                    <a:pt x="24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>
              <a:off x="5922" y="939"/>
              <a:ext cx="187" cy="161"/>
            </a:xfrm>
            <a:custGeom>
              <a:avLst/>
              <a:gdLst>
                <a:gd name="T0" fmla="*/ 79 w 79"/>
                <a:gd name="T1" fmla="*/ 30 h 68"/>
                <a:gd name="T2" fmla="*/ 40 w 79"/>
                <a:gd name="T3" fmla="*/ 0 h 68"/>
                <a:gd name="T4" fmla="*/ 0 w 79"/>
                <a:gd name="T5" fmla="*/ 30 h 68"/>
                <a:gd name="T6" fmla="*/ 40 w 79"/>
                <a:gd name="T7" fmla="*/ 60 h 68"/>
                <a:gd name="T8" fmla="*/ 50 w 79"/>
                <a:gd name="T9" fmla="*/ 59 h 68"/>
                <a:gd name="T10" fmla="*/ 73 w 79"/>
                <a:gd name="T11" fmla="*/ 68 h 68"/>
                <a:gd name="T12" fmla="*/ 70 w 79"/>
                <a:gd name="T13" fmla="*/ 49 h 68"/>
                <a:gd name="T14" fmla="*/ 79 w 79"/>
                <a:gd name="T15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68">
                  <a:moveTo>
                    <a:pt x="79" y="30"/>
                  </a:moveTo>
                  <a:cubicBezTo>
                    <a:pt x="79" y="13"/>
                    <a:pt x="61" y="0"/>
                    <a:pt x="40" y="0"/>
                  </a:cubicBezTo>
                  <a:cubicBezTo>
                    <a:pt x="18" y="0"/>
                    <a:pt x="0" y="13"/>
                    <a:pt x="0" y="30"/>
                  </a:cubicBezTo>
                  <a:cubicBezTo>
                    <a:pt x="0" y="47"/>
                    <a:pt x="18" y="60"/>
                    <a:pt x="40" y="60"/>
                  </a:cubicBezTo>
                  <a:cubicBezTo>
                    <a:pt x="43" y="60"/>
                    <a:pt x="47" y="60"/>
                    <a:pt x="50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6" y="44"/>
                    <a:pt x="79" y="37"/>
                    <a:pt x="79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>
              <a:off x="5806" y="797"/>
              <a:ext cx="303" cy="262"/>
            </a:xfrm>
            <a:custGeom>
              <a:avLst/>
              <a:gdLst>
                <a:gd name="T0" fmla="*/ 55 w 128"/>
                <a:gd name="T1" fmla="*/ 61 h 111"/>
                <a:gd name="T2" fmla="*/ 89 w 128"/>
                <a:gd name="T3" fmla="*/ 50 h 111"/>
                <a:gd name="T4" fmla="*/ 122 w 128"/>
                <a:gd name="T5" fmla="*/ 61 h 111"/>
                <a:gd name="T6" fmla="*/ 125 w 128"/>
                <a:gd name="T7" fmla="*/ 63 h 111"/>
                <a:gd name="T8" fmla="*/ 128 w 128"/>
                <a:gd name="T9" fmla="*/ 49 h 111"/>
                <a:gd name="T10" fmla="*/ 64 w 128"/>
                <a:gd name="T11" fmla="*/ 0 h 111"/>
                <a:gd name="T12" fmla="*/ 0 w 128"/>
                <a:gd name="T13" fmla="*/ 49 h 111"/>
                <a:gd name="T14" fmla="*/ 14 w 128"/>
                <a:gd name="T15" fmla="*/ 80 h 111"/>
                <a:gd name="T16" fmla="*/ 9 w 128"/>
                <a:gd name="T17" fmla="*/ 111 h 111"/>
                <a:gd name="T18" fmla="*/ 40 w 128"/>
                <a:gd name="T19" fmla="*/ 99 h 111"/>
                <a:gd name="T20" fmla="*/ 39 w 128"/>
                <a:gd name="T21" fmla="*/ 90 h 111"/>
                <a:gd name="T22" fmla="*/ 44 w 128"/>
                <a:gd name="T23" fmla="*/ 73 h 111"/>
                <a:gd name="T24" fmla="*/ 55 w 128"/>
                <a:gd name="T25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11">
                  <a:moveTo>
                    <a:pt x="55" y="61"/>
                  </a:moveTo>
                  <a:cubicBezTo>
                    <a:pt x="64" y="54"/>
                    <a:pt x="76" y="50"/>
                    <a:pt x="89" y="50"/>
                  </a:cubicBezTo>
                  <a:cubicBezTo>
                    <a:pt x="101" y="50"/>
                    <a:pt x="113" y="54"/>
                    <a:pt x="122" y="61"/>
                  </a:cubicBezTo>
                  <a:cubicBezTo>
                    <a:pt x="123" y="62"/>
                    <a:pt x="124" y="62"/>
                    <a:pt x="125" y="63"/>
                  </a:cubicBezTo>
                  <a:cubicBezTo>
                    <a:pt x="127" y="59"/>
                    <a:pt x="128" y="54"/>
                    <a:pt x="128" y="49"/>
                  </a:cubicBezTo>
                  <a:cubicBezTo>
                    <a:pt x="128" y="22"/>
                    <a:pt x="99" y="0"/>
                    <a:pt x="64" y="0"/>
                  </a:cubicBezTo>
                  <a:cubicBezTo>
                    <a:pt x="29" y="0"/>
                    <a:pt x="0" y="22"/>
                    <a:pt x="0" y="49"/>
                  </a:cubicBezTo>
                  <a:cubicBezTo>
                    <a:pt x="0" y="61"/>
                    <a:pt x="5" y="71"/>
                    <a:pt x="14" y="80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0" y="96"/>
                    <a:pt x="39" y="93"/>
                    <a:pt x="39" y="90"/>
                  </a:cubicBezTo>
                  <a:cubicBezTo>
                    <a:pt x="39" y="84"/>
                    <a:pt x="41" y="79"/>
                    <a:pt x="44" y="73"/>
                  </a:cubicBezTo>
                  <a:cubicBezTo>
                    <a:pt x="46" y="69"/>
                    <a:pt x="50" y="64"/>
                    <a:pt x="55" y="6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>
              <a:off x="5317" y="939"/>
              <a:ext cx="187" cy="161"/>
            </a:xfrm>
            <a:custGeom>
              <a:avLst/>
              <a:gdLst>
                <a:gd name="T0" fmla="*/ 79 w 79"/>
                <a:gd name="T1" fmla="*/ 30 h 68"/>
                <a:gd name="T2" fmla="*/ 40 w 79"/>
                <a:gd name="T3" fmla="*/ 0 h 68"/>
                <a:gd name="T4" fmla="*/ 0 w 79"/>
                <a:gd name="T5" fmla="*/ 30 h 68"/>
                <a:gd name="T6" fmla="*/ 40 w 79"/>
                <a:gd name="T7" fmla="*/ 60 h 68"/>
                <a:gd name="T8" fmla="*/ 50 w 79"/>
                <a:gd name="T9" fmla="*/ 59 h 68"/>
                <a:gd name="T10" fmla="*/ 73 w 79"/>
                <a:gd name="T11" fmla="*/ 68 h 68"/>
                <a:gd name="T12" fmla="*/ 70 w 79"/>
                <a:gd name="T13" fmla="*/ 49 h 68"/>
                <a:gd name="T14" fmla="*/ 79 w 79"/>
                <a:gd name="T15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68">
                  <a:moveTo>
                    <a:pt x="79" y="30"/>
                  </a:moveTo>
                  <a:cubicBezTo>
                    <a:pt x="79" y="13"/>
                    <a:pt x="61" y="0"/>
                    <a:pt x="40" y="0"/>
                  </a:cubicBezTo>
                  <a:cubicBezTo>
                    <a:pt x="18" y="0"/>
                    <a:pt x="0" y="13"/>
                    <a:pt x="0" y="30"/>
                  </a:cubicBezTo>
                  <a:cubicBezTo>
                    <a:pt x="0" y="47"/>
                    <a:pt x="18" y="60"/>
                    <a:pt x="40" y="60"/>
                  </a:cubicBezTo>
                  <a:cubicBezTo>
                    <a:pt x="43" y="60"/>
                    <a:pt x="47" y="60"/>
                    <a:pt x="50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6" y="44"/>
                    <a:pt x="79" y="37"/>
                    <a:pt x="79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>
              <a:off x="5201" y="797"/>
              <a:ext cx="303" cy="262"/>
            </a:xfrm>
            <a:custGeom>
              <a:avLst/>
              <a:gdLst>
                <a:gd name="T0" fmla="*/ 28 w 128"/>
                <a:gd name="T1" fmla="*/ 26 h 111"/>
                <a:gd name="T2" fmla="*/ 44 w 128"/>
                <a:gd name="T3" fmla="*/ 18 h 111"/>
                <a:gd name="T4" fmla="*/ 64 w 128"/>
                <a:gd name="T5" fmla="*/ 15 h 111"/>
                <a:gd name="T6" fmla="*/ 84 w 128"/>
                <a:gd name="T7" fmla="*/ 18 h 111"/>
                <a:gd name="T8" fmla="*/ 100 w 128"/>
                <a:gd name="T9" fmla="*/ 26 h 111"/>
                <a:gd name="T10" fmla="*/ 113 w 128"/>
                <a:gd name="T11" fmla="*/ 49 h 111"/>
                <a:gd name="T12" fmla="*/ 113 w 128"/>
                <a:gd name="T13" fmla="*/ 55 h 111"/>
                <a:gd name="T14" fmla="*/ 122 w 128"/>
                <a:gd name="T15" fmla="*/ 61 h 111"/>
                <a:gd name="T16" fmla="*/ 125 w 128"/>
                <a:gd name="T17" fmla="*/ 63 h 111"/>
                <a:gd name="T18" fmla="*/ 128 w 128"/>
                <a:gd name="T19" fmla="*/ 49 h 111"/>
                <a:gd name="T20" fmla="*/ 64 w 128"/>
                <a:gd name="T21" fmla="*/ 0 h 111"/>
                <a:gd name="T22" fmla="*/ 0 w 128"/>
                <a:gd name="T23" fmla="*/ 49 h 111"/>
                <a:gd name="T24" fmla="*/ 14 w 128"/>
                <a:gd name="T25" fmla="*/ 80 h 111"/>
                <a:gd name="T26" fmla="*/ 9 w 128"/>
                <a:gd name="T27" fmla="*/ 111 h 111"/>
                <a:gd name="T28" fmla="*/ 40 w 128"/>
                <a:gd name="T29" fmla="*/ 99 h 111"/>
                <a:gd name="T30" fmla="*/ 39 w 128"/>
                <a:gd name="T31" fmla="*/ 90 h 111"/>
                <a:gd name="T32" fmla="*/ 40 w 128"/>
                <a:gd name="T33" fmla="*/ 83 h 111"/>
                <a:gd name="T34" fmla="*/ 27 w 128"/>
                <a:gd name="T35" fmla="*/ 88 h 111"/>
                <a:gd name="T36" fmla="*/ 29 w 128"/>
                <a:gd name="T37" fmla="*/ 74 h 111"/>
                <a:gd name="T38" fmla="*/ 24 w 128"/>
                <a:gd name="T39" fmla="*/ 69 h 111"/>
                <a:gd name="T40" fmla="*/ 15 w 128"/>
                <a:gd name="T41" fmla="*/ 49 h 111"/>
                <a:gd name="T42" fmla="*/ 28 w 128"/>
                <a:gd name="T43" fmla="*/ 2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11">
                  <a:moveTo>
                    <a:pt x="28" y="26"/>
                  </a:moveTo>
                  <a:cubicBezTo>
                    <a:pt x="32" y="22"/>
                    <a:pt x="38" y="20"/>
                    <a:pt x="44" y="18"/>
                  </a:cubicBezTo>
                  <a:cubicBezTo>
                    <a:pt x="50" y="16"/>
                    <a:pt x="57" y="15"/>
                    <a:pt x="64" y="15"/>
                  </a:cubicBezTo>
                  <a:cubicBezTo>
                    <a:pt x="71" y="15"/>
                    <a:pt x="78" y="16"/>
                    <a:pt x="84" y="18"/>
                  </a:cubicBezTo>
                  <a:cubicBezTo>
                    <a:pt x="90" y="20"/>
                    <a:pt x="96" y="22"/>
                    <a:pt x="100" y="26"/>
                  </a:cubicBezTo>
                  <a:cubicBezTo>
                    <a:pt x="109" y="32"/>
                    <a:pt x="113" y="41"/>
                    <a:pt x="113" y="49"/>
                  </a:cubicBezTo>
                  <a:cubicBezTo>
                    <a:pt x="113" y="51"/>
                    <a:pt x="113" y="53"/>
                    <a:pt x="113" y="55"/>
                  </a:cubicBezTo>
                  <a:cubicBezTo>
                    <a:pt x="116" y="57"/>
                    <a:pt x="119" y="59"/>
                    <a:pt x="122" y="61"/>
                  </a:cubicBezTo>
                  <a:cubicBezTo>
                    <a:pt x="123" y="62"/>
                    <a:pt x="124" y="62"/>
                    <a:pt x="125" y="63"/>
                  </a:cubicBezTo>
                  <a:cubicBezTo>
                    <a:pt x="127" y="59"/>
                    <a:pt x="128" y="54"/>
                    <a:pt x="128" y="49"/>
                  </a:cubicBezTo>
                  <a:cubicBezTo>
                    <a:pt x="128" y="22"/>
                    <a:pt x="99" y="0"/>
                    <a:pt x="64" y="0"/>
                  </a:cubicBezTo>
                  <a:cubicBezTo>
                    <a:pt x="29" y="0"/>
                    <a:pt x="0" y="22"/>
                    <a:pt x="0" y="49"/>
                  </a:cubicBezTo>
                  <a:cubicBezTo>
                    <a:pt x="0" y="61"/>
                    <a:pt x="5" y="71"/>
                    <a:pt x="14" y="80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0" y="96"/>
                    <a:pt x="39" y="93"/>
                    <a:pt x="39" y="90"/>
                  </a:cubicBezTo>
                  <a:cubicBezTo>
                    <a:pt x="39" y="88"/>
                    <a:pt x="39" y="85"/>
                    <a:pt x="40" y="83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0" y="65"/>
                    <a:pt x="15" y="58"/>
                    <a:pt x="15" y="49"/>
                  </a:cubicBezTo>
                  <a:cubicBezTo>
                    <a:pt x="15" y="41"/>
                    <a:pt x="19" y="32"/>
                    <a:pt x="28" y="2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5"/>
            <p:cNvSpPr>
              <a:spLocks/>
            </p:cNvSpPr>
            <p:nvPr/>
          </p:nvSpPr>
          <p:spPr bwMode="auto">
            <a:xfrm>
              <a:off x="4596" y="818"/>
              <a:ext cx="302" cy="260"/>
            </a:xfrm>
            <a:custGeom>
              <a:avLst/>
              <a:gdLst>
                <a:gd name="T0" fmla="*/ 64 w 128"/>
                <a:gd name="T1" fmla="*/ 0 h 110"/>
                <a:gd name="T2" fmla="*/ 0 w 128"/>
                <a:gd name="T3" fmla="*/ 49 h 110"/>
                <a:gd name="T4" fmla="*/ 14 w 128"/>
                <a:gd name="T5" fmla="*/ 79 h 110"/>
                <a:gd name="T6" fmla="*/ 9 w 128"/>
                <a:gd name="T7" fmla="*/ 110 h 110"/>
                <a:gd name="T8" fmla="*/ 47 w 128"/>
                <a:gd name="T9" fmla="*/ 96 h 110"/>
                <a:gd name="T10" fmla="*/ 64 w 128"/>
                <a:gd name="T11" fmla="*/ 98 h 110"/>
                <a:gd name="T12" fmla="*/ 128 w 128"/>
                <a:gd name="T13" fmla="*/ 49 h 110"/>
                <a:gd name="T14" fmla="*/ 64 w 128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10">
                  <a:moveTo>
                    <a:pt x="64" y="0"/>
                  </a:moveTo>
                  <a:cubicBezTo>
                    <a:pt x="29" y="0"/>
                    <a:pt x="0" y="22"/>
                    <a:pt x="0" y="49"/>
                  </a:cubicBezTo>
                  <a:cubicBezTo>
                    <a:pt x="0" y="60"/>
                    <a:pt x="5" y="71"/>
                    <a:pt x="14" y="79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52" y="97"/>
                    <a:pt x="58" y="98"/>
                    <a:pt x="64" y="98"/>
                  </a:cubicBezTo>
                  <a:cubicBezTo>
                    <a:pt x="99" y="98"/>
                    <a:pt x="128" y="76"/>
                    <a:pt x="128" y="49"/>
                  </a:cubicBezTo>
                  <a:cubicBezTo>
                    <a:pt x="128" y="22"/>
                    <a:pt x="99" y="0"/>
                    <a:pt x="6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6"/>
            <p:cNvSpPr>
              <a:spLocks noEditPoints="1"/>
            </p:cNvSpPr>
            <p:nvPr/>
          </p:nvSpPr>
          <p:spPr bwMode="auto">
            <a:xfrm>
              <a:off x="3990" y="818"/>
              <a:ext cx="303" cy="260"/>
            </a:xfrm>
            <a:custGeom>
              <a:avLst/>
              <a:gdLst>
                <a:gd name="T0" fmla="*/ 64 w 128"/>
                <a:gd name="T1" fmla="*/ 0 h 110"/>
                <a:gd name="T2" fmla="*/ 0 w 128"/>
                <a:gd name="T3" fmla="*/ 49 h 110"/>
                <a:gd name="T4" fmla="*/ 14 w 128"/>
                <a:gd name="T5" fmla="*/ 79 h 110"/>
                <a:gd name="T6" fmla="*/ 9 w 128"/>
                <a:gd name="T7" fmla="*/ 110 h 110"/>
                <a:gd name="T8" fmla="*/ 47 w 128"/>
                <a:gd name="T9" fmla="*/ 96 h 110"/>
                <a:gd name="T10" fmla="*/ 64 w 128"/>
                <a:gd name="T11" fmla="*/ 98 h 110"/>
                <a:gd name="T12" fmla="*/ 128 w 128"/>
                <a:gd name="T13" fmla="*/ 49 h 110"/>
                <a:gd name="T14" fmla="*/ 64 w 128"/>
                <a:gd name="T15" fmla="*/ 0 h 110"/>
                <a:gd name="T16" fmla="*/ 100 w 128"/>
                <a:gd name="T17" fmla="*/ 72 h 110"/>
                <a:gd name="T18" fmla="*/ 84 w 128"/>
                <a:gd name="T19" fmla="*/ 80 h 110"/>
                <a:gd name="T20" fmla="*/ 64 w 128"/>
                <a:gd name="T21" fmla="*/ 83 h 110"/>
                <a:gd name="T22" fmla="*/ 50 w 128"/>
                <a:gd name="T23" fmla="*/ 82 h 110"/>
                <a:gd name="T24" fmla="*/ 45 w 128"/>
                <a:gd name="T25" fmla="*/ 81 h 110"/>
                <a:gd name="T26" fmla="*/ 27 w 128"/>
                <a:gd name="T27" fmla="*/ 88 h 110"/>
                <a:gd name="T28" fmla="*/ 29 w 128"/>
                <a:gd name="T29" fmla="*/ 74 h 110"/>
                <a:gd name="T30" fmla="*/ 24 w 128"/>
                <a:gd name="T31" fmla="*/ 69 h 110"/>
                <a:gd name="T32" fmla="*/ 15 w 128"/>
                <a:gd name="T33" fmla="*/ 49 h 110"/>
                <a:gd name="T34" fmla="*/ 28 w 128"/>
                <a:gd name="T35" fmla="*/ 26 h 110"/>
                <a:gd name="T36" fmla="*/ 44 w 128"/>
                <a:gd name="T37" fmla="*/ 17 h 110"/>
                <a:gd name="T38" fmla="*/ 64 w 128"/>
                <a:gd name="T39" fmla="*/ 14 h 110"/>
                <a:gd name="T40" fmla="*/ 84 w 128"/>
                <a:gd name="T41" fmla="*/ 17 h 110"/>
                <a:gd name="T42" fmla="*/ 100 w 128"/>
                <a:gd name="T43" fmla="*/ 26 h 110"/>
                <a:gd name="T44" fmla="*/ 113 w 128"/>
                <a:gd name="T45" fmla="*/ 49 h 110"/>
                <a:gd name="T46" fmla="*/ 100 w 128"/>
                <a:gd name="T47" fmla="*/ 7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110">
                  <a:moveTo>
                    <a:pt x="64" y="0"/>
                  </a:moveTo>
                  <a:cubicBezTo>
                    <a:pt x="29" y="0"/>
                    <a:pt x="0" y="22"/>
                    <a:pt x="0" y="49"/>
                  </a:cubicBezTo>
                  <a:cubicBezTo>
                    <a:pt x="0" y="60"/>
                    <a:pt x="5" y="71"/>
                    <a:pt x="14" y="79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52" y="97"/>
                    <a:pt x="58" y="98"/>
                    <a:pt x="64" y="98"/>
                  </a:cubicBezTo>
                  <a:cubicBezTo>
                    <a:pt x="99" y="98"/>
                    <a:pt x="128" y="76"/>
                    <a:pt x="128" y="49"/>
                  </a:cubicBezTo>
                  <a:cubicBezTo>
                    <a:pt x="128" y="22"/>
                    <a:pt x="99" y="0"/>
                    <a:pt x="64" y="0"/>
                  </a:cubicBezTo>
                  <a:close/>
                  <a:moveTo>
                    <a:pt x="100" y="72"/>
                  </a:moveTo>
                  <a:cubicBezTo>
                    <a:pt x="96" y="75"/>
                    <a:pt x="90" y="78"/>
                    <a:pt x="84" y="80"/>
                  </a:cubicBezTo>
                  <a:cubicBezTo>
                    <a:pt x="78" y="82"/>
                    <a:pt x="71" y="83"/>
                    <a:pt x="64" y="83"/>
                  </a:cubicBezTo>
                  <a:cubicBezTo>
                    <a:pt x="59" y="83"/>
                    <a:pt x="54" y="83"/>
                    <a:pt x="50" y="82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0" y="65"/>
                    <a:pt x="15" y="58"/>
                    <a:pt x="15" y="49"/>
                  </a:cubicBezTo>
                  <a:cubicBezTo>
                    <a:pt x="15" y="40"/>
                    <a:pt x="19" y="32"/>
                    <a:pt x="28" y="26"/>
                  </a:cubicBezTo>
                  <a:cubicBezTo>
                    <a:pt x="32" y="22"/>
                    <a:pt x="38" y="19"/>
                    <a:pt x="44" y="17"/>
                  </a:cubicBezTo>
                  <a:cubicBezTo>
                    <a:pt x="50" y="15"/>
                    <a:pt x="57" y="14"/>
                    <a:pt x="64" y="14"/>
                  </a:cubicBezTo>
                  <a:cubicBezTo>
                    <a:pt x="71" y="14"/>
                    <a:pt x="78" y="15"/>
                    <a:pt x="84" y="17"/>
                  </a:cubicBezTo>
                  <a:cubicBezTo>
                    <a:pt x="90" y="19"/>
                    <a:pt x="96" y="22"/>
                    <a:pt x="100" y="26"/>
                  </a:cubicBezTo>
                  <a:cubicBezTo>
                    <a:pt x="109" y="32"/>
                    <a:pt x="113" y="40"/>
                    <a:pt x="113" y="49"/>
                  </a:cubicBezTo>
                  <a:cubicBezTo>
                    <a:pt x="113" y="57"/>
                    <a:pt x="109" y="65"/>
                    <a:pt x="100" y="7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7"/>
            <p:cNvSpPr>
              <a:spLocks noEditPoints="1"/>
            </p:cNvSpPr>
            <p:nvPr/>
          </p:nvSpPr>
          <p:spPr bwMode="auto">
            <a:xfrm>
              <a:off x="3385" y="797"/>
              <a:ext cx="302" cy="303"/>
            </a:xfrm>
            <a:custGeom>
              <a:avLst/>
              <a:gdLst>
                <a:gd name="T0" fmla="*/ 0 w 302"/>
                <a:gd name="T1" fmla="*/ 0 h 303"/>
                <a:gd name="T2" fmla="*/ 0 w 302"/>
                <a:gd name="T3" fmla="*/ 232 h 303"/>
                <a:gd name="T4" fmla="*/ 59 w 302"/>
                <a:gd name="T5" fmla="*/ 232 h 303"/>
                <a:gd name="T6" fmla="*/ 59 w 302"/>
                <a:gd name="T7" fmla="*/ 303 h 303"/>
                <a:gd name="T8" fmla="*/ 172 w 302"/>
                <a:gd name="T9" fmla="*/ 232 h 303"/>
                <a:gd name="T10" fmla="*/ 302 w 302"/>
                <a:gd name="T11" fmla="*/ 232 h 303"/>
                <a:gd name="T12" fmla="*/ 302 w 302"/>
                <a:gd name="T13" fmla="*/ 0 h 303"/>
                <a:gd name="T14" fmla="*/ 0 w 302"/>
                <a:gd name="T15" fmla="*/ 0 h 303"/>
                <a:gd name="T16" fmla="*/ 151 w 302"/>
                <a:gd name="T17" fmla="*/ 151 h 303"/>
                <a:gd name="T18" fmla="*/ 78 w 302"/>
                <a:gd name="T19" fmla="*/ 151 h 303"/>
                <a:gd name="T20" fmla="*/ 78 w 302"/>
                <a:gd name="T21" fmla="*/ 127 h 303"/>
                <a:gd name="T22" fmla="*/ 151 w 302"/>
                <a:gd name="T23" fmla="*/ 127 h 303"/>
                <a:gd name="T24" fmla="*/ 151 w 302"/>
                <a:gd name="T25" fmla="*/ 151 h 303"/>
                <a:gd name="T26" fmla="*/ 224 w 302"/>
                <a:gd name="T27" fmla="*/ 104 h 303"/>
                <a:gd name="T28" fmla="*/ 78 w 302"/>
                <a:gd name="T29" fmla="*/ 104 h 303"/>
                <a:gd name="T30" fmla="*/ 78 w 302"/>
                <a:gd name="T31" fmla="*/ 82 h 303"/>
                <a:gd name="T32" fmla="*/ 224 w 302"/>
                <a:gd name="T33" fmla="*/ 82 h 303"/>
                <a:gd name="T34" fmla="*/ 224 w 302"/>
                <a:gd name="T35" fmla="*/ 10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2" h="303">
                  <a:moveTo>
                    <a:pt x="0" y="0"/>
                  </a:moveTo>
                  <a:lnTo>
                    <a:pt x="0" y="232"/>
                  </a:lnTo>
                  <a:lnTo>
                    <a:pt x="59" y="232"/>
                  </a:lnTo>
                  <a:lnTo>
                    <a:pt x="59" y="303"/>
                  </a:lnTo>
                  <a:lnTo>
                    <a:pt x="172" y="232"/>
                  </a:lnTo>
                  <a:lnTo>
                    <a:pt x="302" y="232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151" y="151"/>
                  </a:moveTo>
                  <a:lnTo>
                    <a:pt x="78" y="151"/>
                  </a:lnTo>
                  <a:lnTo>
                    <a:pt x="78" y="127"/>
                  </a:lnTo>
                  <a:lnTo>
                    <a:pt x="151" y="127"/>
                  </a:lnTo>
                  <a:lnTo>
                    <a:pt x="151" y="151"/>
                  </a:lnTo>
                  <a:close/>
                  <a:moveTo>
                    <a:pt x="224" y="104"/>
                  </a:moveTo>
                  <a:lnTo>
                    <a:pt x="78" y="104"/>
                  </a:lnTo>
                  <a:lnTo>
                    <a:pt x="78" y="82"/>
                  </a:lnTo>
                  <a:lnTo>
                    <a:pt x="224" y="82"/>
                  </a:lnTo>
                  <a:lnTo>
                    <a:pt x="224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8"/>
            <p:cNvSpPr>
              <a:spLocks noEditPoints="1"/>
            </p:cNvSpPr>
            <p:nvPr/>
          </p:nvSpPr>
          <p:spPr bwMode="auto">
            <a:xfrm>
              <a:off x="2779" y="797"/>
              <a:ext cx="303" cy="303"/>
            </a:xfrm>
            <a:custGeom>
              <a:avLst/>
              <a:gdLst>
                <a:gd name="T0" fmla="*/ 0 w 128"/>
                <a:gd name="T1" fmla="*/ 0 h 128"/>
                <a:gd name="T2" fmla="*/ 0 w 128"/>
                <a:gd name="T3" fmla="*/ 98 h 128"/>
                <a:gd name="T4" fmla="*/ 25 w 128"/>
                <a:gd name="T5" fmla="*/ 98 h 128"/>
                <a:gd name="T6" fmla="*/ 25 w 128"/>
                <a:gd name="T7" fmla="*/ 128 h 128"/>
                <a:gd name="T8" fmla="*/ 73 w 128"/>
                <a:gd name="T9" fmla="*/ 98 h 128"/>
                <a:gd name="T10" fmla="*/ 128 w 128"/>
                <a:gd name="T11" fmla="*/ 98 h 128"/>
                <a:gd name="T12" fmla="*/ 128 w 128"/>
                <a:gd name="T13" fmla="*/ 0 h 128"/>
                <a:gd name="T14" fmla="*/ 0 w 128"/>
                <a:gd name="T15" fmla="*/ 0 h 128"/>
                <a:gd name="T16" fmla="*/ 36 w 128"/>
                <a:gd name="T17" fmla="*/ 62 h 128"/>
                <a:gd name="T18" fmla="*/ 26 w 128"/>
                <a:gd name="T19" fmla="*/ 52 h 128"/>
                <a:gd name="T20" fmla="*/ 36 w 128"/>
                <a:gd name="T21" fmla="*/ 42 h 128"/>
                <a:gd name="T22" fmla="*/ 46 w 128"/>
                <a:gd name="T23" fmla="*/ 52 h 128"/>
                <a:gd name="T24" fmla="*/ 36 w 128"/>
                <a:gd name="T25" fmla="*/ 62 h 128"/>
                <a:gd name="T26" fmla="*/ 64 w 128"/>
                <a:gd name="T27" fmla="*/ 62 h 128"/>
                <a:gd name="T28" fmla="*/ 54 w 128"/>
                <a:gd name="T29" fmla="*/ 52 h 128"/>
                <a:gd name="T30" fmla="*/ 64 w 128"/>
                <a:gd name="T31" fmla="*/ 42 h 128"/>
                <a:gd name="T32" fmla="*/ 74 w 128"/>
                <a:gd name="T33" fmla="*/ 52 h 128"/>
                <a:gd name="T34" fmla="*/ 64 w 128"/>
                <a:gd name="T35" fmla="*/ 62 h 128"/>
                <a:gd name="T36" fmla="*/ 92 w 128"/>
                <a:gd name="T37" fmla="*/ 62 h 128"/>
                <a:gd name="T38" fmla="*/ 82 w 128"/>
                <a:gd name="T39" fmla="*/ 52 h 128"/>
                <a:gd name="T40" fmla="*/ 92 w 128"/>
                <a:gd name="T41" fmla="*/ 42 h 128"/>
                <a:gd name="T42" fmla="*/ 102 w 128"/>
                <a:gd name="T43" fmla="*/ 52 h 128"/>
                <a:gd name="T44" fmla="*/ 92 w 128"/>
                <a:gd name="T45" fmla="*/ 6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2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73" y="98"/>
                    <a:pt x="73" y="98"/>
                    <a:pt x="73" y="98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0" y="0"/>
                  </a:lnTo>
                  <a:close/>
                  <a:moveTo>
                    <a:pt x="36" y="62"/>
                  </a:moveTo>
                  <a:cubicBezTo>
                    <a:pt x="31" y="62"/>
                    <a:pt x="26" y="57"/>
                    <a:pt x="26" y="52"/>
                  </a:cubicBezTo>
                  <a:cubicBezTo>
                    <a:pt x="26" y="46"/>
                    <a:pt x="31" y="42"/>
                    <a:pt x="36" y="42"/>
                  </a:cubicBezTo>
                  <a:cubicBezTo>
                    <a:pt x="41" y="42"/>
                    <a:pt x="46" y="46"/>
                    <a:pt x="46" y="52"/>
                  </a:cubicBezTo>
                  <a:cubicBezTo>
                    <a:pt x="46" y="57"/>
                    <a:pt x="41" y="62"/>
                    <a:pt x="36" y="62"/>
                  </a:cubicBezTo>
                  <a:close/>
                  <a:moveTo>
                    <a:pt x="64" y="62"/>
                  </a:moveTo>
                  <a:cubicBezTo>
                    <a:pt x="59" y="62"/>
                    <a:pt x="54" y="57"/>
                    <a:pt x="54" y="52"/>
                  </a:cubicBezTo>
                  <a:cubicBezTo>
                    <a:pt x="54" y="46"/>
                    <a:pt x="59" y="42"/>
                    <a:pt x="64" y="42"/>
                  </a:cubicBezTo>
                  <a:cubicBezTo>
                    <a:pt x="69" y="42"/>
                    <a:pt x="74" y="46"/>
                    <a:pt x="74" y="52"/>
                  </a:cubicBezTo>
                  <a:cubicBezTo>
                    <a:pt x="74" y="57"/>
                    <a:pt x="69" y="62"/>
                    <a:pt x="64" y="62"/>
                  </a:cubicBezTo>
                  <a:close/>
                  <a:moveTo>
                    <a:pt x="92" y="62"/>
                  </a:moveTo>
                  <a:cubicBezTo>
                    <a:pt x="87" y="62"/>
                    <a:pt x="82" y="57"/>
                    <a:pt x="82" y="52"/>
                  </a:cubicBezTo>
                  <a:cubicBezTo>
                    <a:pt x="82" y="46"/>
                    <a:pt x="87" y="42"/>
                    <a:pt x="92" y="42"/>
                  </a:cubicBezTo>
                  <a:cubicBezTo>
                    <a:pt x="97" y="42"/>
                    <a:pt x="102" y="46"/>
                    <a:pt x="102" y="52"/>
                  </a:cubicBezTo>
                  <a:cubicBezTo>
                    <a:pt x="102" y="57"/>
                    <a:pt x="97" y="62"/>
                    <a:pt x="92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9"/>
            <p:cNvSpPr>
              <a:spLocks/>
            </p:cNvSpPr>
            <p:nvPr/>
          </p:nvSpPr>
          <p:spPr bwMode="auto">
            <a:xfrm>
              <a:off x="2174" y="797"/>
              <a:ext cx="303" cy="303"/>
            </a:xfrm>
            <a:custGeom>
              <a:avLst/>
              <a:gdLst>
                <a:gd name="T0" fmla="*/ 303 w 303"/>
                <a:gd name="T1" fmla="*/ 0 h 303"/>
                <a:gd name="T2" fmla="*/ 0 w 303"/>
                <a:gd name="T3" fmla="*/ 0 h 303"/>
                <a:gd name="T4" fmla="*/ 0 w 303"/>
                <a:gd name="T5" fmla="*/ 232 h 303"/>
                <a:gd name="T6" fmla="*/ 59 w 303"/>
                <a:gd name="T7" fmla="*/ 232 h 303"/>
                <a:gd name="T8" fmla="*/ 59 w 303"/>
                <a:gd name="T9" fmla="*/ 303 h 303"/>
                <a:gd name="T10" fmla="*/ 173 w 303"/>
                <a:gd name="T11" fmla="*/ 232 h 303"/>
                <a:gd name="T12" fmla="*/ 303 w 303"/>
                <a:gd name="T13" fmla="*/ 232 h 303"/>
                <a:gd name="T14" fmla="*/ 303 w 303"/>
                <a:gd name="T1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303">
                  <a:moveTo>
                    <a:pt x="303" y="0"/>
                  </a:moveTo>
                  <a:lnTo>
                    <a:pt x="0" y="0"/>
                  </a:lnTo>
                  <a:lnTo>
                    <a:pt x="0" y="232"/>
                  </a:lnTo>
                  <a:lnTo>
                    <a:pt x="59" y="232"/>
                  </a:lnTo>
                  <a:lnTo>
                    <a:pt x="59" y="303"/>
                  </a:lnTo>
                  <a:lnTo>
                    <a:pt x="173" y="232"/>
                  </a:lnTo>
                  <a:lnTo>
                    <a:pt x="303" y="232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0"/>
            <p:cNvSpPr>
              <a:spLocks noEditPoints="1"/>
            </p:cNvSpPr>
            <p:nvPr/>
          </p:nvSpPr>
          <p:spPr bwMode="auto">
            <a:xfrm>
              <a:off x="1568" y="797"/>
              <a:ext cx="303" cy="303"/>
            </a:xfrm>
            <a:custGeom>
              <a:avLst/>
              <a:gdLst>
                <a:gd name="T0" fmla="*/ 0 w 303"/>
                <a:gd name="T1" fmla="*/ 0 h 303"/>
                <a:gd name="T2" fmla="*/ 0 w 303"/>
                <a:gd name="T3" fmla="*/ 232 h 303"/>
                <a:gd name="T4" fmla="*/ 60 w 303"/>
                <a:gd name="T5" fmla="*/ 232 h 303"/>
                <a:gd name="T6" fmla="*/ 60 w 303"/>
                <a:gd name="T7" fmla="*/ 303 h 303"/>
                <a:gd name="T8" fmla="*/ 173 w 303"/>
                <a:gd name="T9" fmla="*/ 232 h 303"/>
                <a:gd name="T10" fmla="*/ 303 w 303"/>
                <a:gd name="T11" fmla="*/ 232 h 303"/>
                <a:gd name="T12" fmla="*/ 303 w 303"/>
                <a:gd name="T13" fmla="*/ 0 h 303"/>
                <a:gd name="T14" fmla="*/ 0 w 303"/>
                <a:gd name="T15" fmla="*/ 0 h 303"/>
                <a:gd name="T16" fmla="*/ 268 w 303"/>
                <a:gd name="T17" fmla="*/ 198 h 303"/>
                <a:gd name="T18" fmla="*/ 161 w 303"/>
                <a:gd name="T19" fmla="*/ 198 h 303"/>
                <a:gd name="T20" fmla="*/ 93 w 303"/>
                <a:gd name="T21" fmla="*/ 236 h 303"/>
                <a:gd name="T22" fmla="*/ 93 w 303"/>
                <a:gd name="T23" fmla="*/ 198 h 303"/>
                <a:gd name="T24" fmla="*/ 36 w 303"/>
                <a:gd name="T25" fmla="*/ 198 h 303"/>
                <a:gd name="T26" fmla="*/ 36 w 303"/>
                <a:gd name="T27" fmla="*/ 35 h 303"/>
                <a:gd name="T28" fmla="*/ 268 w 303"/>
                <a:gd name="T29" fmla="*/ 35 h 303"/>
                <a:gd name="T30" fmla="*/ 268 w 303"/>
                <a:gd name="T31" fmla="*/ 19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0" y="0"/>
                  </a:moveTo>
                  <a:lnTo>
                    <a:pt x="0" y="232"/>
                  </a:lnTo>
                  <a:lnTo>
                    <a:pt x="60" y="232"/>
                  </a:lnTo>
                  <a:lnTo>
                    <a:pt x="60" y="303"/>
                  </a:lnTo>
                  <a:lnTo>
                    <a:pt x="173" y="232"/>
                  </a:lnTo>
                  <a:lnTo>
                    <a:pt x="303" y="232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268" y="198"/>
                  </a:moveTo>
                  <a:lnTo>
                    <a:pt x="161" y="198"/>
                  </a:lnTo>
                  <a:lnTo>
                    <a:pt x="93" y="236"/>
                  </a:lnTo>
                  <a:lnTo>
                    <a:pt x="93" y="198"/>
                  </a:lnTo>
                  <a:lnTo>
                    <a:pt x="36" y="198"/>
                  </a:lnTo>
                  <a:lnTo>
                    <a:pt x="36" y="35"/>
                  </a:lnTo>
                  <a:lnTo>
                    <a:pt x="268" y="35"/>
                  </a:lnTo>
                  <a:lnTo>
                    <a:pt x="268" y="19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Rectangle 161"/>
            <p:cNvSpPr>
              <a:spLocks noChangeArrowheads="1"/>
            </p:cNvSpPr>
            <p:nvPr/>
          </p:nvSpPr>
          <p:spPr bwMode="auto">
            <a:xfrm>
              <a:off x="1646" y="879"/>
              <a:ext cx="147" cy="2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Rectangle 162"/>
            <p:cNvSpPr>
              <a:spLocks noChangeArrowheads="1"/>
            </p:cNvSpPr>
            <p:nvPr/>
          </p:nvSpPr>
          <p:spPr bwMode="auto">
            <a:xfrm>
              <a:off x="1646" y="924"/>
              <a:ext cx="74" cy="2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Oval 163"/>
            <p:cNvSpPr>
              <a:spLocks noChangeArrowheads="1"/>
            </p:cNvSpPr>
            <p:nvPr/>
          </p:nvSpPr>
          <p:spPr bwMode="auto">
            <a:xfrm>
              <a:off x="1025" y="896"/>
              <a:ext cx="47" cy="4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Oval 164"/>
            <p:cNvSpPr>
              <a:spLocks noChangeArrowheads="1"/>
            </p:cNvSpPr>
            <p:nvPr/>
          </p:nvSpPr>
          <p:spPr bwMode="auto">
            <a:xfrm>
              <a:off x="1091" y="896"/>
              <a:ext cx="47" cy="4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Oval 165"/>
            <p:cNvSpPr>
              <a:spLocks noChangeArrowheads="1"/>
            </p:cNvSpPr>
            <p:nvPr/>
          </p:nvSpPr>
          <p:spPr bwMode="auto">
            <a:xfrm>
              <a:off x="1157" y="896"/>
              <a:ext cx="47" cy="4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6"/>
            <p:cNvSpPr>
              <a:spLocks noEditPoints="1"/>
            </p:cNvSpPr>
            <p:nvPr/>
          </p:nvSpPr>
          <p:spPr bwMode="auto">
            <a:xfrm>
              <a:off x="963" y="797"/>
              <a:ext cx="303" cy="303"/>
            </a:xfrm>
            <a:custGeom>
              <a:avLst/>
              <a:gdLst>
                <a:gd name="T0" fmla="*/ 0 w 303"/>
                <a:gd name="T1" fmla="*/ 0 h 303"/>
                <a:gd name="T2" fmla="*/ 0 w 303"/>
                <a:gd name="T3" fmla="*/ 232 h 303"/>
                <a:gd name="T4" fmla="*/ 59 w 303"/>
                <a:gd name="T5" fmla="*/ 232 h 303"/>
                <a:gd name="T6" fmla="*/ 59 w 303"/>
                <a:gd name="T7" fmla="*/ 303 h 303"/>
                <a:gd name="T8" fmla="*/ 173 w 303"/>
                <a:gd name="T9" fmla="*/ 232 h 303"/>
                <a:gd name="T10" fmla="*/ 303 w 303"/>
                <a:gd name="T11" fmla="*/ 232 h 303"/>
                <a:gd name="T12" fmla="*/ 303 w 303"/>
                <a:gd name="T13" fmla="*/ 0 h 303"/>
                <a:gd name="T14" fmla="*/ 0 w 303"/>
                <a:gd name="T15" fmla="*/ 0 h 303"/>
                <a:gd name="T16" fmla="*/ 267 w 303"/>
                <a:gd name="T17" fmla="*/ 198 h 303"/>
                <a:gd name="T18" fmla="*/ 161 w 303"/>
                <a:gd name="T19" fmla="*/ 198 h 303"/>
                <a:gd name="T20" fmla="*/ 92 w 303"/>
                <a:gd name="T21" fmla="*/ 236 h 303"/>
                <a:gd name="T22" fmla="*/ 92 w 303"/>
                <a:gd name="T23" fmla="*/ 198 h 303"/>
                <a:gd name="T24" fmla="*/ 35 w 303"/>
                <a:gd name="T25" fmla="*/ 198 h 303"/>
                <a:gd name="T26" fmla="*/ 35 w 303"/>
                <a:gd name="T27" fmla="*/ 35 h 303"/>
                <a:gd name="T28" fmla="*/ 267 w 303"/>
                <a:gd name="T29" fmla="*/ 35 h 303"/>
                <a:gd name="T30" fmla="*/ 267 w 303"/>
                <a:gd name="T31" fmla="*/ 19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0" y="0"/>
                  </a:moveTo>
                  <a:lnTo>
                    <a:pt x="0" y="232"/>
                  </a:lnTo>
                  <a:lnTo>
                    <a:pt x="59" y="232"/>
                  </a:lnTo>
                  <a:lnTo>
                    <a:pt x="59" y="303"/>
                  </a:lnTo>
                  <a:lnTo>
                    <a:pt x="173" y="232"/>
                  </a:lnTo>
                  <a:lnTo>
                    <a:pt x="303" y="232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267" y="198"/>
                  </a:moveTo>
                  <a:lnTo>
                    <a:pt x="161" y="198"/>
                  </a:lnTo>
                  <a:lnTo>
                    <a:pt x="92" y="236"/>
                  </a:lnTo>
                  <a:lnTo>
                    <a:pt x="92" y="198"/>
                  </a:lnTo>
                  <a:lnTo>
                    <a:pt x="35" y="198"/>
                  </a:lnTo>
                  <a:lnTo>
                    <a:pt x="35" y="35"/>
                  </a:lnTo>
                  <a:lnTo>
                    <a:pt x="267" y="35"/>
                  </a:lnTo>
                  <a:lnTo>
                    <a:pt x="267" y="19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7"/>
            <p:cNvSpPr>
              <a:spLocks noEditPoints="1"/>
            </p:cNvSpPr>
            <p:nvPr/>
          </p:nvSpPr>
          <p:spPr bwMode="auto">
            <a:xfrm>
              <a:off x="358" y="797"/>
              <a:ext cx="302" cy="303"/>
            </a:xfrm>
            <a:custGeom>
              <a:avLst/>
              <a:gdLst>
                <a:gd name="T0" fmla="*/ 302 w 302"/>
                <a:gd name="T1" fmla="*/ 0 h 303"/>
                <a:gd name="T2" fmla="*/ 0 w 302"/>
                <a:gd name="T3" fmla="*/ 0 h 303"/>
                <a:gd name="T4" fmla="*/ 0 w 302"/>
                <a:gd name="T5" fmla="*/ 232 h 303"/>
                <a:gd name="T6" fmla="*/ 59 w 302"/>
                <a:gd name="T7" fmla="*/ 232 h 303"/>
                <a:gd name="T8" fmla="*/ 59 w 302"/>
                <a:gd name="T9" fmla="*/ 303 h 303"/>
                <a:gd name="T10" fmla="*/ 172 w 302"/>
                <a:gd name="T11" fmla="*/ 232 h 303"/>
                <a:gd name="T12" fmla="*/ 302 w 302"/>
                <a:gd name="T13" fmla="*/ 232 h 303"/>
                <a:gd name="T14" fmla="*/ 302 w 302"/>
                <a:gd name="T15" fmla="*/ 0 h 303"/>
                <a:gd name="T16" fmla="*/ 267 w 302"/>
                <a:gd name="T17" fmla="*/ 198 h 303"/>
                <a:gd name="T18" fmla="*/ 160 w 302"/>
                <a:gd name="T19" fmla="*/ 198 h 303"/>
                <a:gd name="T20" fmla="*/ 92 w 302"/>
                <a:gd name="T21" fmla="*/ 236 h 303"/>
                <a:gd name="T22" fmla="*/ 92 w 302"/>
                <a:gd name="T23" fmla="*/ 198 h 303"/>
                <a:gd name="T24" fmla="*/ 35 w 302"/>
                <a:gd name="T25" fmla="*/ 198 h 303"/>
                <a:gd name="T26" fmla="*/ 35 w 302"/>
                <a:gd name="T27" fmla="*/ 35 h 303"/>
                <a:gd name="T28" fmla="*/ 267 w 302"/>
                <a:gd name="T29" fmla="*/ 35 h 303"/>
                <a:gd name="T30" fmla="*/ 267 w 302"/>
                <a:gd name="T31" fmla="*/ 19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2" h="303">
                  <a:moveTo>
                    <a:pt x="302" y="0"/>
                  </a:moveTo>
                  <a:lnTo>
                    <a:pt x="0" y="0"/>
                  </a:lnTo>
                  <a:lnTo>
                    <a:pt x="0" y="232"/>
                  </a:lnTo>
                  <a:lnTo>
                    <a:pt x="59" y="232"/>
                  </a:lnTo>
                  <a:lnTo>
                    <a:pt x="59" y="303"/>
                  </a:lnTo>
                  <a:lnTo>
                    <a:pt x="172" y="232"/>
                  </a:lnTo>
                  <a:lnTo>
                    <a:pt x="302" y="232"/>
                  </a:lnTo>
                  <a:lnTo>
                    <a:pt x="302" y="0"/>
                  </a:lnTo>
                  <a:close/>
                  <a:moveTo>
                    <a:pt x="267" y="198"/>
                  </a:moveTo>
                  <a:lnTo>
                    <a:pt x="160" y="198"/>
                  </a:lnTo>
                  <a:lnTo>
                    <a:pt x="92" y="236"/>
                  </a:lnTo>
                  <a:lnTo>
                    <a:pt x="92" y="198"/>
                  </a:lnTo>
                  <a:lnTo>
                    <a:pt x="35" y="198"/>
                  </a:lnTo>
                  <a:lnTo>
                    <a:pt x="35" y="35"/>
                  </a:lnTo>
                  <a:lnTo>
                    <a:pt x="267" y="35"/>
                  </a:lnTo>
                  <a:lnTo>
                    <a:pt x="267" y="19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7088" y="264"/>
              <a:ext cx="161" cy="156"/>
            </a:xfrm>
            <a:custGeom>
              <a:avLst/>
              <a:gdLst>
                <a:gd name="T0" fmla="*/ 62 w 68"/>
                <a:gd name="T1" fmla="*/ 52 h 66"/>
                <a:gd name="T2" fmla="*/ 44 w 68"/>
                <a:gd name="T3" fmla="*/ 44 h 66"/>
                <a:gd name="T4" fmla="*/ 45 w 68"/>
                <a:gd name="T5" fmla="*/ 37 h 66"/>
                <a:gd name="T6" fmla="*/ 46 w 68"/>
                <a:gd name="T7" fmla="*/ 35 h 66"/>
                <a:gd name="T8" fmla="*/ 46 w 68"/>
                <a:gd name="T9" fmla="*/ 35 h 66"/>
                <a:gd name="T10" fmla="*/ 51 w 68"/>
                <a:gd name="T11" fmla="*/ 18 h 66"/>
                <a:gd name="T12" fmla="*/ 34 w 68"/>
                <a:gd name="T13" fmla="*/ 0 h 66"/>
                <a:gd name="T14" fmla="*/ 34 w 68"/>
                <a:gd name="T15" fmla="*/ 0 h 66"/>
                <a:gd name="T16" fmla="*/ 34 w 68"/>
                <a:gd name="T17" fmla="*/ 0 h 66"/>
                <a:gd name="T18" fmla="*/ 34 w 68"/>
                <a:gd name="T19" fmla="*/ 0 h 66"/>
                <a:gd name="T20" fmla="*/ 34 w 68"/>
                <a:gd name="T21" fmla="*/ 0 h 66"/>
                <a:gd name="T22" fmla="*/ 17 w 68"/>
                <a:gd name="T23" fmla="*/ 18 h 66"/>
                <a:gd name="T24" fmla="*/ 22 w 68"/>
                <a:gd name="T25" fmla="*/ 35 h 66"/>
                <a:gd name="T26" fmla="*/ 22 w 68"/>
                <a:gd name="T27" fmla="*/ 35 h 66"/>
                <a:gd name="T28" fmla="*/ 22 w 68"/>
                <a:gd name="T29" fmla="*/ 35 h 66"/>
                <a:gd name="T30" fmla="*/ 23 w 68"/>
                <a:gd name="T31" fmla="*/ 37 h 66"/>
                <a:gd name="T32" fmla="*/ 24 w 68"/>
                <a:gd name="T33" fmla="*/ 44 h 66"/>
                <a:gd name="T34" fmla="*/ 6 w 68"/>
                <a:gd name="T35" fmla="*/ 52 h 66"/>
                <a:gd name="T36" fmla="*/ 0 w 68"/>
                <a:gd name="T37" fmla="*/ 59 h 66"/>
                <a:gd name="T38" fmla="*/ 0 w 68"/>
                <a:gd name="T39" fmla="*/ 66 h 66"/>
                <a:gd name="T40" fmla="*/ 68 w 68"/>
                <a:gd name="T41" fmla="*/ 66 h 66"/>
                <a:gd name="T42" fmla="*/ 68 w 68"/>
                <a:gd name="T43" fmla="*/ 59 h 66"/>
                <a:gd name="T44" fmla="*/ 62 w 68"/>
                <a:gd name="T4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6">
                  <a:moveTo>
                    <a:pt x="62" y="52"/>
                  </a:moveTo>
                  <a:cubicBezTo>
                    <a:pt x="62" y="52"/>
                    <a:pt x="46" y="48"/>
                    <a:pt x="44" y="44"/>
                  </a:cubicBezTo>
                  <a:cubicBezTo>
                    <a:pt x="43" y="42"/>
                    <a:pt x="44" y="39"/>
                    <a:pt x="45" y="37"/>
                  </a:cubicBezTo>
                  <a:cubicBezTo>
                    <a:pt x="46" y="37"/>
                    <a:pt x="46" y="36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9" y="31"/>
                    <a:pt x="51" y="25"/>
                    <a:pt x="51" y="18"/>
                  </a:cubicBezTo>
                  <a:cubicBezTo>
                    <a:pt x="52" y="8"/>
                    <a:pt x="4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6" y="8"/>
                    <a:pt x="17" y="18"/>
                  </a:cubicBezTo>
                  <a:cubicBezTo>
                    <a:pt x="17" y="25"/>
                    <a:pt x="19" y="31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7"/>
                    <a:pt x="23" y="37"/>
                  </a:cubicBezTo>
                  <a:cubicBezTo>
                    <a:pt x="24" y="39"/>
                    <a:pt x="25" y="42"/>
                    <a:pt x="24" y="44"/>
                  </a:cubicBezTo>
                  <a:cubicBezTo>
                    <a:pt x="22" y="48"/>
                    <a:pt x="6" y="52"/>
                    <a:pt x="6" y="52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6"/>
                    <a:pt x="65" y="53"/>
                    <a:pt x="62" y="5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9"/>
            <p:cNvSpPr>
              <a:spLocks/>
            </p:cNvSpPr>
            <p:nvPr/>
          </p:nvSpPr>
          <p:spPr bwMode="auto">
            <a:xfrm>
              <a:off x="7233" y="307"/>
              <a:ext cx="87" cy="113"/>
            </a:xfrm>
            <a:custGeom>
              <a:avLst/>
              <a:gdLst>
                <a:gd name="T0" fmla="*/ 33 w 37"/>
                <a:gd name="T1" fmla="*/ 38 h 48"/>
                <a:gd name="T2" fmla="*/ 33 w 37"/>
                <a:gd name="T3" fmla="*/ 38 h 48"/>
                <a:gd name="T4" fmla="*/ 20 w 37"/>
                <a:gd name="T5" fmla="*/ 32 h 48"/>
                <a:gd name="T6" fmla="*/ 21 w 37"/>
                <a:gd name="T7" fmla="*/ 27 h 48"/>
                <a:gd name="T8" fmla="*/ 22 w 37"/>
                <a:gd name="T9" fmla="*/ 26 h 48"/>
                <a:gd name="T10" fmla="*/ 22 w 37"/>
                <a:gd name="T11" fmla="*/ 26 h 48"/>
                <a:gd name="T12" fmla="*/ 25 w 37"/>
                <a:gd name="T13" fmla="*/ 14 h 48"/>
                <a:gd name="T14" fmla="*/ 13 w 37"/>
                <a:gd name="T15" fmla="*/ 0 h 48"/>
                <a:gd name="T16" fmla="*/ 13 w 37"/>
                <a:gd name="T17" fmla="*/ 0 h 48"/>
                <a:gd name="T18" fmla="*/ 13 w 37"/>
                <a:gd name="T19" fmla="*/ 0 h 48"/>
                <a:gd name="T20" fmla="*/ 13 w 37"/>
                <a:gd name="T21" fmla="*/ 0 h 48"/>
                <a:gd name="T22" fmla="*/ 13 w 37"/>
                <a:gd name="T23" fmla="*/ 0 h 48"/>
                <a:gd name="T24" fmla="*/ 0 w 37"/>
                <a:gd name="T25" fmla="*/ 14 h 48"/>
                <a:gd name="T26" fmla="*/ 4 w 37"/>
                <a:gd name="T27" fmla="*/ 26 h 48"/>
                <a:gd name="T28" fmla="*/ 4 w 37"/>
                <a:gd name="T29" fmla="*/ 26 h 48"/>
                <a:gd name="T30" fmla="*/ 4 w 37"/>
                <a:gd name="T31" fmla="*/ 26 h 48"/>
                <a:gd name="T32" fmla="*/ 5 w 37"/>
                <a:gd name="T33" fmla="*/ 27 h 48"/>
                <a:gd name="T34" fmla="*/ 5 w 37"/>
                <a:gd name="T35" fmla="*/ 27 h 48"/>
                <a:gd name="T36" fmla="*/ 14 w 37"/>
                <a:gd name="T37" fmla="*/ 41 h 48"/>
                <a:gd name="T38" fmla="*/ 14 w 37"/>
                <a:gd name="T39" fmla="*/ 48 h 48"/>
                <a:gd name="T40" fmla="*/ 37 w 37"/>
                <a:gd name="T41" fmla="*/ 48 h 48"/>
                <a:gd name="T42" fmla="*/ 37 w 37"/>
                <a:gd name="T43" fmla="*/ 43 h 48"/>
                <a:gd name="T44" fmla="*/ 33 w 37"/>
                <a:gd name="T45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48"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22" y="35"/>
                    <a:pt x="20" y="32"/>
                  </a:cubicBezTo>
                  <a:cubicBezTo>
                    <a:pt x="19" y="30"/>
                    <a:pt x="20" y="28"/>
                    <a:pt x="21" y="27"/>
                  </a:cubicBezTo>
                  <a:cubicBezTo>
                    <a:pt x="21" y="27"/>
                    <a:pt x="21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3"/>
                    <a:pt x="25" y="19"/>
                    <a:pt x="25" y="14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9"/>
                    <a:pt x="2" y="23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10" y="30"/>
                    <a:pt x="14" y="35"/>
                    <a:pt x="14" y="4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1"/>
                    <a:pt x="35" y="39"/>
                    <a:pt x="33" y="3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0"/>
            <p:cNvSpPr>
              <a:spLocks/>
            </p:cNvSpPr>
            <p:nvPr/>
          </p:nvSpPr>
          <p:spPr bwMode="auto">
            <a:xfrm>
              <a:off x="7017" y="307"/>
              <a:ext cx="88" cy="113"/>
            </a:xfrm>
            <a:custGeom>
              <a:avLst/>
              <a:gdLst>
                <a:gd name="T0" fmla="*/ 32 w 37"/>
                <a:gd name="T1" fmla="*/ 27 h 48"/>
                <a:gd name="T2" fmla="*/ 33 w 37"/>
                <a:gd name="T3" fmla="*/ 26 h 48"/>
                <a:gd name="T4" fmla="*/ 33 w 37"/>
                <a:gd name="T5" fmla="*/ 26 h 48"/>
                <a:gd name="T6" fmla="*/ 33 w 37"/>
                <a:gd name="T7" fmla="*/ 26 h 48"/>
                <a:gd name="T8" fmla="*/ 37 w 37"/>
                <a:gd name="T9" fmla="*/ 14 h 48"/>
                <a:gd name="T10" fmla="*/ 24 w 37"/>
                <a:gd name="T11" fmla="*/ 0 h 48"/>
                <a:gd name="T12" fmla="*/ 24 w 37"/>
                <a:gd name="T13" fmla="*/ 0 h 48"/>
                <a:gd name="T14" fmla="*/ 24 w 37"/>
                <a:gd name="T15" fmla="*/ 0 h 48"/>
                <a:gd name="T16" fmla="*/ 24 w 37"/>
                <a:gd name="T17" fmla="*/ 0 h 48"/>
                <a:gd name="T18" fmla="*/ 24 w 37"/>
                <a:gd name="T19" fmla="*/ 0 h 48"/>
                <a:gd name="T20" fmla="*/ 12 w 37"/>
                <a:gd name="T21" fmla="*/ 14 h 48"/>
                <a:gd name="T22" fmla="*/ 15 w 37"/>
                <a:gd name="T23" fmla="*/ 26 h 48"/>
                <a:gd name="T24" fmla="*/ 15 w 37"/>
                <a:gd name="T25" fmla="*/ 26 h 48"/>
                <a:gd name="T26" fmla="*/ 16 w 37"/>
                <a:gd name="T27" fmla="*/ 27 h 48"/>
                <a:gd name="T28" fmla="*/ 17 w 37"/>
                <a:gd name="T29" fmla="*/ 32 h 48"/>
                <a:gd name="T30" fmla="*/ 4 w 37"/>
                <a:gd name="T31" fmla="*/ 38 h 48"/>
                <a:gd name="T32" fmla="*/ 4 w 37"/>
                <a:gd name="T33" fmla="*/ 38 h 48"/>
                <a:gd name="T34" fmla="*/ 0 w 37"/>
                <a:gd name="T35" fmla="*/ 43 h 48"/>
                <a:gd name="T36" fmla="*/ 0 w 37"/>
                <a:gd name="T37" fmla="*/ 48 h 48"/>
                <a:gd name="T38" fmla="*/ 23 w 37"/>
                <a:gd name="T39" fmla="*/ 48 h 48"/>
                <a:gd name="T40" fmla="*/ 23 w 37"/>
                <a:gd name="T41" fmla="*/ 41 h 48"/>
                <a:gd name="T42" fmla="*/ 32 w 37"/>
                <a:gd name="T43" fmla="*/ 27 h 48"/>
                <a:gd name="T44" fmla="*/ 32 w 37"/>
                <a:gd name="T45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48">
                  <a:moveTo>
                    <a:pt x="32" y="27"/>
                  </a:moveTo>
                  <a:cubicBezTo>
                    <a:pt x="33" y="27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5" y="23"/>
                    <a:pt x="37" y="19"/>
                    <a:pt x="37" y="14"/>
                  </a:cubicBezTo>
                  <a:cubicBezTo>
                    <a:pt x="37" y="6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2" y="6"/>
                    <a:pt x="12" y="14"/>
                  </a:cubicBezTo>
                  <a:cubicBezTo>
                    <a:pt x="12" y="19"/>
                    <a:pt x="13" y="23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6" y="27"/>
                  </a:cubicBezTo>
                  <a:cubicBezTo>
                    <a:pt x="17" y="28"/>
                    <a:pt x="18" y="30"/>
                    <a:pt x="17" y="32"/>
                  </a:cubicBezTo>
                  <a:cubicBezTo>
                    <a:pt x="15" y="35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9"/>
                    <a:pt x="0" y="41"/>
                    <a:pt x="0" y="4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35"/>
                    <a:pt x="27" y="30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1"/>
            <p:cNvSpPr>
              <a:spLocks/>
            </p:cNvSpPr>
            <p:nvPr/>
          </p:nvSpPr>
          <p:spPr bwMode="auto">
            <a:xfrm>
              <a:off x="6412" y="238"/>
              <a:ext cx="208" cy="208"/>
            </a:xfrm>
            <a:custGeom>
              <a:avLst/>
              <a:gdLst>
                <a:gd name="T0" fmla="*/ 81 w 88"/>
                <a:gd name="T1" fmla="*/ 69 h 88"/>
                <a:gd name="T2" fmla="*/ 57 w 88"/>
                <a:gd name="T3" fmla="*/ 58 h 88"/>
                <a:gd name="T4" fmla="*/ 59 w 88"/>
                <a:gd name="T5" fmla="*/ 49 h 88"/>
                <a:gd name="T6" fmla="*/ 60 w 88"/>
                <a:gd name="T7" fmla="*/ 47 h 88"/>
                <a:gd name="T8" fmla="*/ 60 w 88"/>
                <a:gd name="T9" fmla="*/ 47 h 88"/>
                <a:gd name="T10" fmla="*/ 67 w 88"/>
                <a:gd name="T11" fmla="*/ 25 h 88"/>
                <a:gd name="T12" fmla="*/ 44 w 88"/>
                <a:gd name="T13" fmla="*/ 0 h 88"/>
                <a:gd name="T14" fmla="*/ 44 w 88"/>
                <a:gd name="T15" fmla="*/ 0 h 88"/>
                <a:gd name="T16" fmla="*/ 44 w 88"/>
                <a:gd name="T17" fmla="*/ 0 h 88"/>
                <a:gd name="T18" fmla="*/ 44 w 88"/>
                <a:gd name="T19" fmla="*/ 0 h 88"/>
                <a:gd name="T20" fmla="*/ 44 w 88"/>
                <a:gd name="T21" fmla="*/ 0 h 88"/>
                <a:gd name="T22" fmla="*/ 21 w 88"/>
                <a:gd name="T23" fmla="*/ 25 h 88"/>
                <a:gd name="T24" fmla="*/ 28 w 88"/>
                <a:gd name="T25" fmla="*/ 47 h 88"/>
                <a:gd name="T26" fmla="*/ 28 w 88"/>
                <a:gd name="T27" fmla="*/ 47 h 88"/>
                <a:gd name="T28" fmla="*/ 28 w 88"/>
                <a:gd name="T29" fmla="*/ 47 h 88"/>
                <a:gd name="T30" fmla="*/ 29 w 88"/>
                <a:gd name="T31" fmla="*/ 49 h 88"/>
                <a:gd name="T32" fmla="*/ 31 w 88"/>
                <a:gd name="T33" fmla="*/ 58 h 88"/>
                <a:gd name="T34" fmla="*/ 7 w 88"/>
                <a:gd name="T35" fmla="*/ 69 h 88"/>
                <a:gd name="T36" fmla="*/ 0 w 88"/>
                <a:gd name="T37" fmla="*/ 79 h 88"/>
                <a:gd name="T38" fmla="*/ 0 w 88"/>
                <a:gd name="T39" fmla="*/ 88 h 88"/>
                <a:gd name="T40" fmla="*/ 88 w 88"/>
                <a:gd name="T41" fmla="*/ 88 h 88"/>
                <a:gd name="T42" fmla="*/ 88 w 88"/>
                <a:gd name="T43" fmla="*/ 79 h 88"/>
                <a:gd name="T44" fmla="*/ 81 w 88"/>
                <a:gd name="T45" fmla="*/ 6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" h="88">
                  <a:moveTo>
                    <a:pt x="81" y="69"/>
                  </a:moveTo>
                  <a:cubicBezTo>
                    <a:pt x="81" y="69"/>
                    <a:pt x="60" y="64"/>
                    <a:pt x="57" y="58"/>
                  </a:cubicBezTo>
                  <a:cubicBezTo>
                    <a:pt x="56" y="55"/>
                    <a:pt x="57" y="52"/>
                    <a:pt x="59" y="49"/>
                  </a:cubicBezTo>
                  <a:cubicBezTo>
                    <a:pt x="59" y="49"/>
                    <a:pt x="60" y="48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4" y="41"/>
                    <a:pt x="67" y="34"/>
                    <a:pt x="67" y="25"/>
                  </a:cubicBezTo>
                  <a:cubicBezTo>
                    <a:pt x="67" y="11"/>
                    <a:pt x="57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1" y="0"/>
                    <a:pt x="21" y="11"/>
                    <a:pt x="21" y="25"/>
                  </a:cubicBezTo>
                  <a:cubicBezTo>
                    <a:pt x="22" y="34"/>
                    <a:pt x="24" y="41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1" y="52"/>
                    <a:pt x="32" y="55"/>
                    <a:pt x="31" y="58"/>
                  </a:cubicBezTo>
                  <a:cubicBezTo>
                    <a:pt x="28" y="64"/>
                    <a:pt x="7" y="69"/>
                    <a:pt x="7" y="69"/>
                  </a:cubicBezTo>
                  <a:cubicBezTo>
                    <a:pt x="3" y="70"/>
                    <a:pt x="0" y="74"/>
                    <a:pt x="0" y="7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74"/>
                    <a:pt x="85" y="70"/>
                    <a:pt x="81" y="6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2"/>
            <p:cNvSpPr>
              <a:spLocks/>
            </p:cNvSpPr>
            <p:nvPr/>
          </p:nvSpPr>
          <p:spPr bwMode="auto">
            <a:xfrm>
              <a:off x="6599" y="295"/>
              <a:ext cx="116" cy="151"/>
            </a:xfrm>
            <a:custGeom>
              <a:avLst/>
              <a:gdLst>
                <a:gd name="T0" fmla="*/ 44 w 49"/>
                <a:gd name="T1" fmla="*/ 50 h 64"/>
                <a:gd name="T2" fmla="*/ 44 w 49"/>
                <a:gd name="T3" fmla="*/ 50 h 64"/>
                <a:gd name="T4" fmla="*/ 27 w 49"/>
                <a:gd name="T5" fmla="*/ 42 h 64"/>
                <a:gd name="T6" fmla="*/ 28 w 49"/>
                <a:gd name="T7" fmla="*/ 36 h 64"/>
                <a:gd name="T8" fmla="*/ 29 w 49"/>
                <a:gd name="T9" fmla="*/ 34 h 64"/>
                <a:gd name="T10" fmla="*/ 29 w 49"/>
                <a:gd name="T11" fmla="*/ 34 h 64"/>
                <a:gd name="T12" fmla="*/ 34 w 49"/>
                <a:gd name="T13" fmla="*/ 18 h 64"/>
                <a:gd name="T14" fmla="*/ 17 w 49"/>
                <a:gd name="T15" fmla="*/ 0 h 64"/>
                <a:gd name="T16" fmla="*/ 17 w 49"/>
                <a:gd name="T17" fmla="*/ 0 h 64"/>
                <a:gd name="T18" fmla="*/ 17 w 49"/>
                <a:gd name="T19" fmla="*/ 0 h 64"/>
                <a:gd name="T20" fmla="*/ 17 w 49"/>
                <a:gd name="T21" fmla="*/ 0 h 64"/>
                <a:gd name="T22" fmla="*/ 17 w 49"/>
                <a:gd name="T23" fmla="*/ 0 h 64"/>
                <a:gd name="T24" fmla="*/ 0 w 49"/>
                <a:gd name="T25" fmla="*/ 18 h 64"/>
                <a:gd name="T26" fmla="*/ 5 w 49"/>
                <a:gd name="T27" fmla="*/ 34 h 64"/>
                <a:gd name="T28" fmla="*/ 5 w 49"/>
                <a:gd name="T29" fmla="*/ 34 h 64"/>
                <a:gd name="T30" fmla="*/ 5 w 49"/>
                <a:gd name="T31" fmla="*/ 34 h 64"/>
                <a:gd name="T32" fmla="*/ 6 w 49"/>
                <a:gd name="T33" fmla="*/ 36 h 64"/>
                <a:gd name="T34" fmla="*/ 7 w 49"/>
                <a:gd name="T35" fmla="*/ 36 h 64"/>
                <a:gd name="T36" fmla="*/ 19 w 49"/>
                <a:gd name="T37" fmla="*/ 55 h 64"/>
                <a:gd name="T38" fmla="*/ 19 w 49"/>
                <a:gd name="T39" fmla="*/ 64 h 64"/>
                <a:gd name="T40" fmla="*/ 49 w 49"/>
                <a:gd name="T41" fmla="*/ 64 h 64"/>
                <a:gd name="T42" fmla="*/ 49 w 49"/>
                <a:gd name="T43" fmla="*/ 57 h 64"/>
                <a:gd name="T44" fmla="*/ 44 w 49"/>
                <a:gd name="T45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64">
                  <a:moveTo>
                    <a:pt x="44" y="50"/>
                  </a:move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29" y="46"/>
                    <a:pt x="27" y="42"/>
                  </a:cubicBezTo>
                  <a:cubicBezTo>
                    <a:pt x="26" y="40"/>
                    <a:pt x="27" y="38"/>
                    <a:pt x="28" y="36"/>
                  </a:cubicBezTo>
                  <a:cubicBezTo>
                    <a:pt x="28" y="35"/>
                    <a:pt x="28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1" y="30"/>
                    <a:pt x="33" y="25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1" y="25"/>
                    <a:pt x="3" y="30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6" y="35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14" y="39"/>
                    <a:pt x="19" y="47"/>
                    <a:pt x="19" y="5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4"/>
                    <a:pt x="47" y="51"/>
                    <a:pt x="44" y="5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3"/>
            <p:cNvSpPr>
              <a:spLocks/>
            </p:cNvSpPr>
            <p:nvPr/>
          </p:nvSpPr>
          <p:spPr bwMode="auto">
            <a:xfrm>
              <a:off x="5806" y="191"/>
              <a:ext cx="303" cy="303"/>
            </a:xfrm>
            <a:custGeom>
              <a:avLst/>
              <a:gdLst>
                <a:gd name="T0" fmla="*/ 118 w 128"/>
                <a:gd name="T1" fmla="*/ 108 h 128"/>
                <a:gd name="T2" fmla="*/ 82 w 128"/>
                <a:gd name="T3" fmla="*/ 96 h 128"/>
                <a:gd name="T4" fmla="*/ 81 w 128"/>
                <a:gd name="T5" fmla="*/ 88 h 128"/>
                <a:gd name="T6" fmla="*/ 113 w 128"/>
                <a:gd name="T7" fmla="*/ 77 h 128"/>
                <a:gd name="T8" fmla="*/ 94 w 128"/>
                <a:gd name="T9" fmla="*/ 56 h 128"/>
                <a:gd name="T10" fmla="*/ 94 w 128"/>
                <a:gd name="T11" fmla="*/ 55 h 128"/>
                <a:gd name="T12" fmla="*/ 97 w 128"/>
                <a:gd name="T13" fmla="*/ 36 h 128"/>
                <a:gd name="T14" fmla="*/ 64 w 128"/>
                <a:gd name="T15" fmla="*/ 0 h 128"/>
                <a:gd name="T16" fmla="*/ 64 w 128"/>
                <a:gd name="T17" fmla="*/ 0 h 128"/>
                <a:gd name="T18" fmla="*/ 64 w 128"/>
                <a:gd name="T19" fmla="*/ 0 h 128"/>
                <a:gd name="T20" fmla="*/ 64 w 128"/>
                <a:gd name="T21" fmla="*/ 0 h 128"/>
                <a:gd name="T22" fmla="*/ 64 w 128"/>
                <a:gd name="T23" fmla="*/ 0 h 128"/>
                <a:gd name="T24" fmla="*/ 64 w 128"/>
                <a:gd name="T25" fmla="*/ 0 h 128"/>
                <a:gd name="T26" fmla="*/ 64 w 128"/>
                <a:gd name="T27" fmla="*/ 0 h 128"/>
                <a:gd name="T28" fmla="*/ 64 w 128"/>
                <a:gd name="T29" fmla="*/ 0 h 128"/>
                <a:gd name="T30" fmla="*/ 64 w 128"/>
                <a:gd name="T31" fmla="*/ 0 h 128"/>
                <a:gd name="T32" fmla="*/ 64 w 128"/>
                <a:gd name="T33" fmla="*/ 0 h 128"/>
                <a:gd name="T34" fmla="*/ 64 w 128"/>
                <a:gd name="T35" fmla="*/ 0 h 128"/>
                <a:gd name="T36" fmla="*/ 31 w 128"/>
                <a:gd name="T37" fmla="*/ 36 h 128"/>
                <a:gd name="T38" fmla="*/ 34 w 128"/>
                <a:gd name="T39" fmla="*/ 55 h 128"/>
                <a:gd name="T40" fmla="*/ 34 w 128"/>
                <a:gd name="T41" fmla="*/ 56 h 128"/>
                <a:gd name="T42" fmla="*/ 15 w 128"/>
                <a:gd name="T43" fmla="*/ 77 h 128"/>
                <a:gd name="T44" fmla="*/ 47 w 128"/>
                <a:gd name="T45" fmla="*/ 88 h 128"/>
                <a:gd name="T46" fmla="*/ 46 w 128"/>
                <a:gd name="T47" fmla="*/ 96 h 128"/>
                <a:gd name="T48" fmla="*/ 10 w 128"/>
                <a:gd name="T49" fmla="*/ 108 h 128"/>
                <a:gd name="T50" fmla="*/ 0 w 128"/>
                <a:gd name="T51" fmla="*/ 122 h 128"/>
                <a:gd name="T52" fmla="*/ 0 w 128"/>
                <a:gd name="T53" fmla="*/ 128 h 128"/>
                <a:gd name="T54" fmla="*/ 64 w 128"/>
                <a:gd name="T55" fmla="*/ 128 h 128"/>
                <a:gd name="T56" fmla="*/ 128 w 128"/>
                <a:gd name="T57" fmla="*/ 128 h 128"/>
                <a:gd name="T58" fmla="*/ 128 w 128"/>
                <a:gd name="T59" fmla="*/ 122 h 128"/>
                <a:gd name="T60" fmla="*/ 118 w 128"/>
                <a:gd name="T61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8">
                  <a:moveTo>
                    <a:pt x="118" y="108"/>
                  </a:moveTo>
                  <a:cubicBezTo>
                    <a:pt x="118" y="108"/>
                    <a:pt x="86" y="104"/>
                    <a:pt x="82" y="96"/>
                  </a:cubicBezTo>
                  <a:cubicBezTo>
                    <a:pt x="81" y="94"/>
                    <a:pt x="81" y="91"/>
                    <a:pt x="81" y="88"/>
                  </a:cubicBezTo>
                  <a:cubicBezTo>
                    <a:pt x="92" y="88"/>
                    <a:pt x="113" y="77"/>
                    <a:pt x="113" y="77"/>
                  </a:cubicBezTo>
                  <a:cubicBezTo>
                    <a:pt x="111" y="76"/>
                    <a:pt x="86" y="79"/>
                    <a:pt x="94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6" y="50"/>
                    <a:pt x="97" y="43"/>
                    <a:pt x="97" y="36"/>
                  </a:cubicBezTo>
                  <a:cubicBezTo>
                    <a:pt x="98" y="16"/>
                    <a:pt x="82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6" y="0"/>
                    <a:pt x="30" y="16"/>
                    <a:pt x="31" y="36"/>
                  </a:cubicBezTo>
                  <a:cubicBezTo>
                    <a:pt x="31" y="43"/>
                    <a:pt x="32" y="50"/>
                    <a:pt x="34" y="55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42" y="79"/>
                    <a:pt x="17" y="76"/>
                    <a:pt x="15" y="77"/>
                  </a:cubicBezTo>
                  <a:cubicBezTo>
                    <a:pt x="15" y="77"/>
                    <a:pt x="36" y="88"/>
                    <a:pt x="47" y="88"/>
                  </a:cubicBezTo>
                  <a:cubicBezTo>
                    <a:pt x="47" y="91"/>
                    <a:pt x="47" y="94"/>
                    <a:pt x="46" y="96"/>
                  </a:cubicBezTo>
                  <a:cubicBezTo>
                    <a:pt x="42" y="104"/>
                    <a:pt x="10" y="108"/>
                    <a:pt x="10" y="108"/>
                  </a:cubicBezTo>
                  <a:cubicBezTo>
                    <a:pt x="4" y="110"/>
                    <a:pt x="0" y="116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16"/>
                    <a:pt x="124" y="110"/>
                    <a:pt x="118" y="10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4"/>
            <p:cNvSpPr>
              <a:spLocks/>
            </p:cNvSpPr>
            <p:nvPr/>
          </p:nvSpPr>
          <p:spPr bwMode="auto">
            <a:xfrm>
              <a:off x="5201" y="191"/>
              <a:ext cx="303" cy="303"/>
            </a:xfrm>
            <a:custGeom>
              <a:avLst/>
              <a:gdLst>
                <a:gd name="T0" fmla="*/ 128 w 128"/>
                <a:gd name="T1" fmla="*/ 128 h 128"/>
                <a:gd name="T2" fmla="*/ 128 w 128"/>
                <a:gd name="T3" fmla="*/ 115 h 128"/>
                <a:gd name="T4" fmla="*/ 118 w 128"/>
                <a:gd name="T5" fmla="*/ 101 h 128"/>
                <a:gd name="T6" fmla="*/ 118 w 128"/>
                <a:gd name="T7" fmla="*/ 101 h 128"/>
                <a:gd name="T8" fmla="*/ 83 w 128"/>
                <a:gd name="T9" fmla="*/ 84 h 128"/>
                <a:gd name="T10" fmla="*/ 85 w 128"/>
                <a:gd name="T11" fmla="*/ 72 h 128"/>
                <a:gd name="T12" fmla="*/ 88 w 128"/>
                <a:gd name="T13" fmla="*/ 68 h 128"/>
                <a:gd name="T14" fmla="*/ 88 w 128"/>
                <a:gd name="T15" fmla="*/ 68 h 128"/>
                <a:gd name="T16" fmla="*/ 88 w 128"/>
                <a:gd name="T17" fmla="*/ 68 h 128"/>
                <a:gd name="T18" fmla="*/ 97 w 128"/>
                <a:gd name="T19" fmla="*/ 36 h 128"/>
                <a:gd name="T20" fmla="*/ 64 w 128"/>
                <a:gd name="T21" fmla="*/ 0 h 128"/>
                <a:gd name="T22" fmla="*/ 64 w 128"/>
                <a:gd name="T23" fmla="*/ 0 h 128"/>
                <a:gd name="T24" fmla="*/ 64 w 128"/>
                <a:gd name="T25" fmla="*/ 0 h 128"/>
                <a:gd name="T26" fmla="*/ 64 w 128"/>
                <a:gd name="T27" fmla="*/ 0 h 128"/>
                <a:gd name="T28" fmla="*/ 64 w 128"/>
                <a:gd name="T29" fmla="*/ 0 h 128"/>
                <a:gd name="T30" fmla="*/ 31 w 128"/>
                <a:gd name="T31" fmla="*/ 36 h 128"/>
                <a:gd name="T32" fmla="*/ 40 w 128"/>
                <a:gd name="T33" fmla="*/ 68 h 128"/>
                <a:gd name="T34" fmla="*/ 40 w 128"/>
                <a:gd name="T35" fmla="*/ 68 h 128"/>
                <a:gd name="T36" fmla="*/ 40 w 128"/>
                <a:gd name="T37" fmla="*/ 68 h 128"/>
                <a:gd name="T38" fmla="*/ 43 w 128"/>
                <a:gd name="T39" fmla="*/ 72 h 128"/>
                <a:gd name="T40" fmla="*/ 45 w 128"/>
                <a:gd name="T41" fmla="*/ 84 h 128"/>
                <a:gd name="T42" fmla="*/ 10 w 128"/>
                <a:gd name="T43" fmla="*/ 101 h 128"/>
                <a:gd name="T44" fmla="*/ 10 w 128"/>
                <a:gd name="T45" fmla="*/ 101 h 128"/>
                <a:gd name="T46" fmla="*/ 0 w 128"/>
                <a:gd name="T47" fmla="*/ 115 h 128"/>
                <a:gd name="T48" fmla="*/ 0 w 128"/>
                <a:gd name="T49" fmla="*/ 128 h 128"/>
                <a:gd name="T50" fmla="*/ 128 w 128"/>
                <a:gd name="T5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128" y="128"/>
                  </a:moveTo>
                  <a:cubicBezTo>
                    <a:pt x="128" y="115"/>
                    <a:pt x="128" y="115"/>
                    <a:pt x="128" y="115"/>
                  </a:cubicBezTo>
                  <a:cubicBezTo>
                    <a:pt x="128" y="108"/>
                    <a:pt x="124" y="103"/>
                    <a:pt x="118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100"/>
                    <a:pt x="87" y="93"/>
                    <a:pt x="83" y="84"/>
                  </a:cubicBezTo>
                  <a:cubicBezTo>
                    <a:pt x="81" y="80"/>
                    <a:pt x="83" y="75"/>
                    <a:pt x="85" y="72"/>
                  </a:cubicBezTo>
                  <a:cubicBezTo>
                    <a:pt x="86" y="71"/>
                    <a:pt x="87" y="69"/>
                    <a:pt x="88" y="68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93" y="60"/>
                    <a:pt x="97" y="49"/>
                    <a:pt x="97" y="36"/>
                  </a:cubicBezTo>
                  <a:cubicBezTo>
                    <a:pt x="98" y="16"/>
                    <a:pt x="82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6" y="0"/>
                    <a:pt x="30" y="16"/>
                    <a:pt x="31" y="36"/>
                  </a:cubicBezTo>
                  <a:cubicBezTo>
                    <a:pt x="31" y="49"/>
                    <a:pt x="35" y="60"/>
                    <a:pt x="40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9"/>
                    <a:pt x="42" y="71"/>
                    <a:pt x="43" y="72"/>
                  </a:cubicBezTo>
                  <a:cubicBezTo>
                    <a:pt x="45" y="75"/>
                    <a:pt x="47" y="80"/>
                    <a:pt x="45" y="84"/>
                  </a:cubicBezTo>
                  <a:cubicBezTo>
                    <a:pt x="41" y="93"/>
                    <a:pt x="11" y="100"/>
                    <a:pt x="10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3"/>
                    <a:pt x="0" y="108"/>
                    <a:pt x="0" y="115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128" y="1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5"/>
            <p:cNvSpPr>
              <a:spLocks noEditPoints="1"/>
            </p:cNvSpPr>
            <p:nvPr/>
          </p:nvSpPr>
          <p:spPr bwMode="auto">
            <a:xfrm>
              <a:off x="4596" y="238"/>
              <a:ext cx="302" cy="208"/>
            </a:xfrm>
            <a:custGeom>
              <a:avLst/>
              <a:gdLst>
                <a:gd name="T0" fmla="*/ 0 w 302"/>
                <a:gd name="T1" fmla="*/ 0 h 208"/>
                <a:gd name="T2" fmla="*/ 0 w 302"/>
                <a:gd name="T3" fmla="*/ 208 h 208"/>
                <a:gd name="T4" fmla="*/ 302 w 302"/>
                <a:gd name="T5" fmla="*/ 208 h 208"/>
                <a:gd name="T6" fmla="*/ 302 w 302"/>
                <a:gd name="T7" fmla="*/ 0 h 208"/>
                <a:gd name="T8" fmla="*/ 0 w 302"/>
                <a:gd name="T9" fmla="*/ 0 h 208"/>
                <a:gd name="T10" fmla="*/ 279 w 302"/>
                <a:gd name="T11" fmla="*/ 52 h 208"/>
                <a:gd name="T12" fmla="*/ 210 w 302"/>
                <a:gd name="T13" fmla="*/ 104 h 208"/>
                <a:gd name="T14" fmla="*/ 279 w 302"/>
                <a:gd name="T15" fmla="*/ 156 h 208"/>
                <a:gd name="T16" fmla="*/ 279 w 302"/>
                <a:gd name="T17" fmla="*/ 185 h 208"/>
                <a:gd name="T18" fmla="*/ 279 w 302"/>
                <a:gd name="T19" fmla="*/ 185 h 208"/>
                <a:gd name="T20" fmla="*/ 191 w 302"/>
                <a:gd name="T21" fmla="*/ 118 h 208"/>
                <a:gd name="T22" fmla="*/ 151 w 302"/>
                <a:gd name="T23" fmla="*/ 149 h 208"/>
                <a:gd name="T24" fmla="*/ 111 w 302"/>
                <a:gd name="T25" fmla="*/ 118 h 208"/>
                <a:gd name="T26" fmla="*/ 23 w 302"/>
                <a:gd name="T27" fmla="*/ 185 h 208"/>
                <a:gd name="T28" fmla="*/ 23 w 302"/>
                <a:gd name="T29" fmla="*/ 185 h 208"/>
                <a:gd name="T30" fmla="*/ 23 w 302"/>
                <a:gd name="T31" fmla="*/ 156 h 208"/>
                <a:gd name="T32" fmla="*/ 92 w 302"/>
                <a:gd name="T33" fmla="*/ 104 h 208"/>
                <a:gd name="T34" fmla="*/ 23 w 302"/>
                <a:gd name="T35" fmla="*/ 52 h 208"/>
                <a:gd name="T36" fmla="*/ 23 w 302"/>
                <a:gd name="T37" fmla="*/ 24 h 208"/>
                <a:gd name="T38" fmla="*/ 23 w 302"/>
                <a:gd name="T39" fmla="*/ 24 h 208"/>
                <a:gd name="T40" fmla="*/ 151 w 302"/>
                <a:gd name="T41" fmla="*/ 121 h 208"/>
                <a:gd name="T42" fmla="*/ 279 w 302"/>
                <a:gd name="T43" fmla="*/ 24 h 208"/>
                <a:gd name="T44" fmla="*/ 279 w 302"/>
                <a:gd name="T45" fmla="*/ 24 h 208"/>
                <a:gd name="T46" fmla="*/ 279 w 302"/>
                <a:gd name="T47" fmla="*/ 5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2" h="208">
                  <a:moveTo>
                    <a:pt x="0" y="0"/>
                  </a:moveTo>
                  <a:lnTo>
                    <a:pt x="0" y="208"/>
                  </a:lnTo>
                  <a:lnTo>
                    <a:pt x="302" y="208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79" y="52"/>
                  </a:moveTo>
                  <a:lnTo>
                    <a:pt x="210" y="104"/>
                  </a:lnTo>
                  <a:lnTo>
                    <a:pt x="279" y="156"/>
                  </a:lnTo>
                  <a:lnTo>
                    <a:pt x="279" y="185"/>
                  </a:lnTo>
                  <a:lnTo>
                    <a:pt x="279" y="185"/>
                  </a:lnTo>
                  <a:lnTo>
                    <a:pt x="191" y="118"/>
                  </a:lnTo>
                  <a:lnTo>
                    <a:pt x="151" y="149"/>
                  </a:lnTo>
                  <a:lnTo>
                    <a:pt x="111" y="118"/>
                  </a:lnTo>
                  <a:lnTo>
                    <a:pt x="23" y="185"/>
                  </a:lnTo>
                  <a:lnTo>
                    <a:pt x="23" y="185"/>
                  </a:lnTo>
                  <a:lnTo>
                    <a:pt x="23" y="156"/>
                  </a:lnTo>
                  <a:lnTo>
                    <a:pt x="92" y="104"/>
                  </a:lnTo>
                  <a:lnTo>
                    <a:pt x="23" y="52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151" y="121"/>
                  </a:lnTo>
                  <a:lnTo>
                    <a:pt x="279" y="24"/>
                  </a:lnTo>
                  <a:lnTo>
                    <a:pt x="279" y="24"/>
                  </a:lnTo>
                  <a:lnTo>
                    <a:pt x="279" y="5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6"/>
            <p:cNvSpPr>
              <a:spLocks noEditPoints="1"/>
            </p:cNvSpPr>
            <p:nvPr/>
          </p:nvSpPr>
          <p:spPr bwMode="auto">
            <a:xfrm>
              <a:off x="3990" y="238"/>
              <a:ext cx="303" cy="208"/>
            </a:xfrm>
            <a:custGeom>
              <a:avLst/>
              <a:gdLst>
                <a:gd name="T0" fmla="*/ 0 w 303"/>
                <a:gd name="T1" fmla="*/ 0 h 208"/>
                <a:gd name="T2" fmla="*/ 0 w 303"/>
                <a:gd name="T3" fmla="*/ 208 h 208"/>
                <a:gd name="T4" fmla="*/ 303 w 303"/>
                <a:gd name="T5" fmla="*/ 208 h 208"/>
                <a:gd name="T6" fmla="*/ 303 w 303"/>
                <a:gd name="T7" fmla="*/ 0 h 208"/>
                <a:gd name="T8" fmla="*/ 0 w 303"/>
                <a:gd name="T9" fmla="*/ 0 h 208"/>
                <a:gd name="T10" fmla="*/ 279 w 303"/>
                <a:gd name="T11" fmla="*/ 52 h 208"/>
                <a:gd name="T12" fmla="*/ 152 w 303"/>
                <a:gd name="T13" fmla="*/ 152 h 208"/>
                <a:gd name="T14" fmla="*/ 24 w 303"/>
                <a:gd name="T15" fmla="*/ 52 h 208"/>
                <a:gd name="T16" fmla="*/ 24 w 303"/>
                <a:gd name="T17" fmla="*/ 24 h 208"/>
                <a:gd name="T18" fmla="*/ 24 w 303"/>
                <a:gd name="T19" fmla="*/ 24 h 208"/>
                <a:gd name="T20" fmla="*/ 152 w 303"/>
                <a:gd name="T21" fmla="*/ 121 h 208"/>
                <a:gd name="T22" fmla="*/ 279 w 303"/>
                <a:gd name="T23" fmla="*/ 24 h 208"/>
                <a:gd name="T24" fmla="*/ 279 w 303"/>
                <a:gd name="T25" fmla="*/ 24 h 208"/>
                <a:gd name="T26" fmla="*/ 279 w 303"/>
                <a:gd name="T27" fmla="*/ 5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3" h="208">
                  <a:moveTo>
                    <a:pt x="0" y="0"/>
                  </a:moveTo>
                  <a:lnTo>
                    <a:pt x="0" y="208"/>
                  </a:lnTo>
                  <a:lnTo>
                    <a:pt x="303" y="208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279" y="52"/>
                  </a:moveTo>
                  <a:lnTo>
                    <a:pt x="152" y="152"/>
                  </a:lnTo>
                  <a:lnTo>
                    <a:pt x="24" y="52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52" y="121"/>
                  </a:lnTo>
                  <a:lnTo>
                    <a:pt x="279" y="24"/>
                  </a:lnTo>
                  <a:lnTo>
                    <a:pt x="279" y="24"/>
                  </a:lnTo>
                  <a:lnTo>
                    <a:pt x="279" y="5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7"/>
            <p:cNvSpPr>
              <a:spLocks noEditPoints="1"/>
            </p:cNvSpPr>
            <p:nvPr/>
          </p:nvSpPr>
          <p:spPr bwMode="auto">
            <a:xfrm>
              <a:off x="3385" y="238"/>
              <a:ext cx="302" cy="208"/>
            </a:xfrm>
            <a:custGeom>
              <a:avLst/>
              <a:gdLst>
                <a:gd name="T0" fmla="*/ 0 w 302"/>
                <a:gd name="T1" fmla="*/ 0 h 208"/>
                <a:gd name="T2" fmla="*/ 0 w 302"/>
                <a:gd name="T3" fmla="*/ 208 h 208"/>
                <a:gd name="T4" fmla="*/ 302 w 302"/>
                <a:gd name="T5" fmla="*/ 208 h 208"/>
                <a:gd name="T6" fmla="*/ 302 w 302"/>
                <a:gd name="T7" fmla="*/ 0 h 208"/>
                <a:gd name="T8" fmla="*/ 0 w 302"/>
                <a:gd name="T9" fmla="*/ 0 h 208"/>
                <a:gd name="T10" fmla="*/ 23 w 302"/>
                <a:gd name="T11" fmla="*/ 52 h 208"/>
                <a:gd name="T12" fmla="*/ 92 w 302"/>
                <a:gd name="T13" fmla="*/ 104 h 208"/>
                <a:gd name="T14" fmla="*/ 73 w 302"/>
                <a:gd name="T15" fmla="*/ 118 h 208"/>
                <a:gd name="T16" fmla="*/ 23 w 302"/>
                <a:gd name="T17" fmla="*/ 156 h 208"/>
                <a:gd name="T18" fmla="*/ 23 w 302"/>
                <a:gd name="T19" fmla="*/ 52 h 208"/>
                <a:gd name="T20" fmla="*/ 279 w 302"/>
                <a:gd name="T21" fmla="*/ 185 h 208"/>
                <a:gd name="T22" fmla="*/ 23 w 302"/>
                <a:gd name="T23" fmla="*/ 185 h 208"/>
                <a:gd name="T24" fmla="*/ 23 w 302"/>
                <a:gd name="T25" fmla="*/ 185 h 208"/>
                <a:gd name="T26" fmla="*/ 23 w 302"/>
                <a:gd name="T27" fmla="*/ 185 h 208"/>
                <a:gd name="T28" fmla="*/ 111 w 302"/>
                <a:gd name="T29" fmla="*/ 118 h 208"/>
                <a:gd name="T30" fmla="*/ 151 w 302"/>
                <a:gd name="T31" fmla="*/ 149 h 208"/>
                <a:gd name="T32" fmla="*/ 191 w 302"/>
                <a:gd name="T33" fmla="*/ 118 h 208"/>
                <a:gd name="T34" fmla="*/ 279 w 302"/>
                <a:gd name="T35" fmla="*/ 185 h 208"/>
                <a:gd name="T36" fmla="*/ 279 w 302"/>
                <a:gd name="T37" fmla="*/ 185 h 208"/>
                <a:gd name="T38" fmla="*/ 279 w 302"/>
                <a:gd name="T39" fmla="*/ 185 h 208"/>
                <a:gd name="T40" fmla="*/ 279 w 302"/>
                <a:gd name="T41" fmla="*/ 156 h 208"/>
                <a:gd name="T42" fmla="*/ 210 w 302"/>
                <a:gd name="T43" fmla="*/ 104 h 208"/>
                <a:gd name="T44" fmla="*/ 279 w 302"/>
                <a:gd name="T45" fmla="*/ 52 h 208"/>
                <a:gd name="T46" fmla="*/ 279 w 302"/>
                <a:gd name="T47" fmla="*/ 156 h 208"/>
                <a:gd name="T48" fmla="*/ 279 w 302"/>
                <a:gd name="T49" fmla="*/ 24 h 208"/>
                <a:gd name="T50" fmla="*/ 279 w 302"/>
                <a:gd name="T51" fmla="*/ 24 h 208"/>
                <a:gd name="T52" fmla="*/ 151 w 302"/>
                <a:gd name="T53" fmla="*/ 121 h 208"/>
                <a:gd name="T54" fmla="*/ 23 w 302"/>
                <a:gd name="T55" fmla="*/ 24 h 208"/>
                <a:gd name="T56" fmla="*/ 23 w 302"/>
                <a:gd name="T57" fmla="*/ 24 h 208"/>
                <a:gd name="T58" fmla="*/ 23 w 302"/>
                <a:gd name="T59" fmla="*/ 24 h 208"/>
                <a:gd name="T60" fmla="*/ 279 w 302"/>
                <a:gd name="T61" fmla="*/ 24 h 208"/>
                <a:gd name="T62" fmla="*/ 279 w 302"/>
                <a:gd name="T63" fmla="*/ 2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2" h="208">
                  <a:moveTo>
                    <a:pt x="0" y="0"/>
                  </a:moveTo>
                  <a:lnTo>
                    <a:pt x="0" y="208"/>
                  </a:lnTo>
                  <a:lnTo>
                    <a:pt x="302" y="208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3" y="52"/>
                  </a:moveTo>
                  <a:lnTo>
                    <a:pt x="92" y="104"/>
                  </a:lnTo>
                  <a:lnTo>
                    <a:pt x="73" y="118"/>
                  </a:lnTo>
                  <a:lnTo>
                    <a:pt x="23" y="156"/>
                  </a:lnTo>
                  <a:lnTo>
                    <a:pt x="23" y="52"/>
                  </a:lnTo>
                  <a:close/>
                  <a:moveTo>
                    <a:pt x="279" y="185"/>
                  </a:moveTo>
                  <a:lnTo>
                    <a:pt x="23" y="185"/>
                  </a:lnTo>
                  <a:lnTo>
                    <a:pt x="23" y="185"/>
                  </a:lnTo>
                  <a:lnTo>
                    <a:pt x="23" y="185"/>
                  </a:lnTo>
                  <a:lnTo>
                    <a:pt x="111" y="118"/>
                  </a:lnTo>
                  <a:lnTo>
                    <a:pt x="151" y="149"/>
                  </a:lnTo>
                  <a:lnTo>
                    <a:pt x="191" y="118"/>
                  </a:lnTo>
                  <a:lnTo>
                    <a:pt x="279" y="185"/>
                  </a:lnTo>
                  <a:lnTo>
                    <a:pt x="279" y="185"/>
                  </a:lnTo>
                  <a:lnTo>
                    <a:pt x="279" y="185"/>
                  </a:lnTo>
                  <a:close/>
                  <a:moveTo>
                    <a:pt x="279" y="156"/>
                  </a:moveTo>
                  <a:lnTo>
                    <a:pt x="210" y="104"/>
                  </a:lnTo>
                  <a:lnTo>
                    <a:pt x="279" y="52"/>
                  </a:lnTo>
                  <a:lnTo>
                    <a:pt x="279" y="156"/>
                  </a:lnTo>
                  <a:close/>
                  <a:moveTo>
                    <a:pt x="279" y="24"/>
                  </a:moveTo>
                  <a:lnTo>
                    <a:pt x="279" y="24"/>
                  </a:lnTo>
                  <a:lnTo>
                    <a:pt x="151" y="121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79" y="24"/>
                  </a:lnTo>
                  <a:lnTo>
                    <a:pt x="279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8"/>
            <p:cNvSpPr>
              <a:spLocks noEditPoints="1"/>
            </p:cNvSpPr>
            <p:nvPr/>
          </p:nvSpPr>
          <p:spPr bwMode="auto">
            <a:xfrm>
              <a:off x="2779" y="238"/>
              <a:ext cx="303" cy="208"/>
            </a:xfrm>
            <a:custGeom>
              <a:avLst/>
              <a:gdLst>
                <a:gd name="T0" fmla="*/ 0 w 303"/>
                <a:gd name="T1" fmla="*/ 0 h 208"/>
                <a:gd name="T2" fmla="*/ 0 w 303"/>
                <a:gd name="T3" fmla="*/ 208 h 208"/>
                <a:gd name="T4" fmla="*/ 303 w 303"/>
                <a:gd name="T5" fmla="*/ 208 h 208"/>
                <a:gd name="T6" fmla="*/ 303 w 303"/>
                <a:gd name="T7" fmla="*/ 0 h 208"/>
                <a:gd name="T8" fmla="*/ 0 w 303"/>
                <a:gd name="T9" fmla="*/ 0 h 208"/>
                <a:gd name="T10" fmla="*/ 279 w 303"/>
                <a:gd name="T11" fmla="*/ 185 h 208"/>
                <a:gd name="T12" fmla="*/ 24 w 303"/>
                <a:gd name="T13" fmla="*/ 185 h 208"/>
                <a:gd name="T14" fmla="*/ 24 w 303"/>
                <a:gd name="T15" fmla="*/ 52 h 208"/>
                <a:gd name="T16" fmla="*/ 152 w 303"/>
                <a:gd name="T17" fmla="*/ 149 h 208"/>
                <a:gd name="T18" fmla="*/ 279 w 303"/>
                <a:gd name="T19" fmla="*/ 52 h 208"/>
                <a:gd name="T20" fmla="*/ 279 w 303"/>
                <a:gd name="T21" fmla="*/ 185 h 208"/>
                <a:gd name="T22" fmla="*/ 279 w 303"/>
                <a:gd name="T23" fmla="*/ 24 h 208"/>
                <a:gd name="T24" fmla="*/ 279 w 303"/>
                <a:gd name="T25" fmla="*/ 24 h 208"/>
                <a:gd name="T26" fmla="*/ 152 w 303"/>
                <a:gd name="T27" fmla="*/ 121 h 208"/>
                <a:gd name="T28" fmla="*/ 24 w 303"/>
                <a:gd name="T29" fmla="*/ 24 h 208"/>
                <a:gd name="T30" fmla="*/ 24 w 303"/>
                <a:gd name="T31" fmla="*/ 24 h 208"/>
                <a:gd name="T32" fmla="*/ 24 w 303"/>
                <a:gd name="T33" fmla="*/ 24 h 208"/>
                <a:gd name="T34" fmla="*/ 279 w 303"/>
                <a:gd name="T35" fmla="*/ 24 h 208"/>
                <a:gd name="T36" fmla="*/ 279 w 303"/>
                <a:gd name="T37" fmla="*/ 2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" h="208">
                  <a:moveTo>
                    <a:pt x="0" y="0"/>
                  </a:moveTo>
                  <a:lnTo>
                    <a:pt x="0" y="208"/>
                  </a:lnTo>
                  <a:lnTo>
                    <a:pt x="303" y="208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279" y="185"/>
                  </a:moveTo>
                  <a:lnTo>
                    <a:pt x="24" y="185"/>
                  </a:lnTo>
                  <a:lnTo>
                    <a:pt x="24" y="52"/>
                  </a:lnTo>
                  <a:lnTo>
                    <a:pt x="152" y="149"/>
                  </a:lnTo>
                  <a:lnTo>
                    <a:pt x="279" y="52"/>
                  </a:lnTo>
                  <a:lnTo>
                    <a:pt x="279" y="185"/>
                  </a:lnTo>
                  <a:close/>
                  <a:moveTo>
                    <a:pt x="279" y="24"/>
                  </a:moveTo>
                  <a:lnTo>
                    <a:pt x="279" y="24"/>
                  </a:lnTo>
                  <a:lnTo>
                    <a:pt x="152" y="121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79" y="24"/>
                  </a:lnTo>
                  <a:lnTo>
                    <a:pt x="279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9"/>
            <p:cNvSpPr>
              <a:spLocks noEditPoints="1"/>
            </p:cNvSpPr>
            <p:nvPr/>
          </p:nvSpPr>
          <p:spPr bwMode="auto">
            <a:xfrm>
              <a:off x="2172" y="214"/>
              <a:ext cx="307" cy="256"/>
            </a:xfrm>
            <a:custGeom>
              <a:avLst/>
              <a:gdLst>
                <a:gd name="T0" fmla="*/ 129 w 130"/>
                <a:gd name="T1" fmla="*/ 34 h 108"/>
                <a:gd name="T2" fmla="*/ 95 w 130"/>
                <a:gd name="T3" fmla="*/ 0 h 108"/>
                <a:gd name="T4" fmla="*/ 65 w 130"/>
                <a:gd name="T5" fmla="*/ 17 h 108"/>
                <a:gd name="T6" fmla="*/ 35 w 130"/>
                <a:gd name="T7" fmla="*/ 0 h 108"/>
                <a:gd name="T8" fmla="*/ 1 w 130"/>
                <a:gd name="T9" fmla="*/ 34 h 108"/>
                <a:gd name="T10" fmla="*/ 65 w 130"/>
                <a:gd name="T11" fmla="*/ 108 h 108"/>
                <a:gd name="T12" fmla="*/ 129 w 130"/>
                <a:gd name="T13" fmla="*/ 34 h 108"/>
                <a:gd name="T14" fmla="*/ 85 w 130"/>
                <a:gd name="T15" fmla="*/ 57 h 108"/>
                <a:gd name="T16" fmla="*/ 45 w 130"/>
                <a:gd name="T17" fmla="*/ 57 h 108"/>
                <a:gd name="T18" fmla="*/ 45 w 130"/>
                <a:gd name="T19" fmla="*/ 47 h 108"/>
                <a:gd name="T20" fmla="*/ 85 w 130"/>
                <a:gd name="T21" fmla="*/ 47 h 108"/>
                <a:gd name="T22" fmla="*/ 85 w 130"/>
                <a:gd name="T23" fmla="*/ 5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08">
                  <a:moveTo>
                    <a:pt x="129" y="34"/>
                  </a:moveTo>
                  <a:cubicBezTo>
                    <a:pt x="128" y="15"/>
                    <a:pt x="114" y="0"/>
                    <a:pt x="95" y="0"/>
                  </a:cubicBezTo>
                  <a:cubicBezTo>
                    <a:pt x="82" y="0"/>
                    <a:pt x="71" y="7"/>
                    <a:pt x="65" y="17"/>
                  </a:cubicBezTo>
                  <a:cubicBezTo>
                    <a:pt x="59" y="7"/>
                    <a:pt x="48" y="0"/>
                    <a:pt x="35" y="0"/>
                  </a:cubicBezTo>
                  <a:cubicBezTo>
                    <a:pt x="16" y="0"/>
                    <a:pt x="2" y="15"/>
                    <a:pt x="1" y="34"/>
                  </a:cubicBezTo>
                  <a:cubicBezTo>
                    <a:pt x="0" y="77"/>
                    <a:pt x="65" y="108"/>
                    <a:pt x="65" y="108"/>
                  </a:cubicBezTo>
                  <a:cubicBezTo>
                    <a:pt x="65" y="108"/>
                    <a:pt x="130" y="77"/>
                    <a:pt x="129" y="34"/>
                  </a:cubicBezTo>
                  <a:close/>
                  <a:moveTo>
                    <a:pt x="85" y="57"/>
                  </a:moveTo>
                  <a:cubicBezTo>
                    <a:pt x="45" y="57"/>
                    <a:pt x="45" y="57"/>
                    <a:pt x="45" y="5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85" y="47"/>
                    <a:pt x="85" y="47"/>
                    <a:pt x="85" y="47"/>
                  </a:cubicBezTo>
                  <a:lnTo>
                    <a:pt x="85" y="5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0"/>
            <p:cNvSpPr>
              <a:spLocks noEditPoints="1"/>
            </p:cNvSpPr>
            <p:nvPr/>
          </p:nvSpPr>
          <p:spPr bwMode="auto">
            <a:xfrm>
              <a:off x="1566" y="214"/>
              <a:ext cx="308" cy="256"/>
            </a:xfrm>
            <a:custGeom>
              <a:avLst/>
              <a:gdLst>
                <a:gd name="T0" fmla="*/ 129 w 130"/>
                <a:gd name="T1" fmla="*/ 34 h 108"/>
                <a:gd name="T2" fmla="*/ 95 w 130"/>
                <a:gd name="T3" fmla="*/ 0 h 108"/>
                <a:gd name="T4" fmla="*/ 65 w 130"/>
                <a:gd name="T5" fmla="*/ 17 h 108"/>
                <a:gd name="T6" fmla="*/ 35 w 130"/>
                <a:gd name="T7" fmla="*/ 0 h 108"/>
                <a:gd name="T8" fmla="*/ 1 w 130"/>
                <a:gd name="T9" fmla="*/ 34 h 108"/>
                <a:gd name="T10" fmla="*/ 65 w 130"/>
                <a:gd name="T11" fmla="*/ 108 h 108"/>
                <a:gd name="T12" fmla="*/ 129 w 130"/>
                <a:gd name="T13" fmla="*/ 34 h 108"/>
                <a:gd name="T14" fmla="*/ 85 w 130"/>
                <a:gd name="T15" fmla="*/ 59 h 108"/>
                <a:gd name="T16" fmla="*/ 70 w 130"/>
                <a:gd name="T17" fmla="*/ 59 h 108"/>
                <a:gd name="T18" fmla="*/ 70 w 130"/>
                <a:gd name="T19" fmla="*/ 74 h 108"/>
                <a:gd name="T20" fmla="*/ 60 w 130"/>
                <a:gd name="T21" fmla="*/ 74 h 108"/>
                <a:gd name="T22" fmla="*/ 60 w 130"/>
                <a:gd name="T23" fmla="*/ 59 h 108"/>
                <a:gd name="T24" fmla="*/ 45 w 130"/>
                <a:gd name="T25" fmla="*/ 59 h 108"/>
                <a:gd name="T26" fmla="*/ 45 w 130"/>
                <a:gd name="T27" fmla="*/ 49 h 108"/>
                <a:gd name="T28" fmla="*/ 60 w 130"/>
                <a:gd name="T29" fmla="*/ 49 h 108"/>
                <a:gd name="T30" fmla="*/ 60 w 130"/>
                <a:gd name="T31" fmla="*/ 34 h 108"/>
                <a:gd name="T32" fmla="*/ 70 w 130"/>
                <a:gd name="T33" fmla="*/ 34 h 108"/>
                <a:gd name="T34" fmla="*/ 70 w 130"/>
                <a:gd name="T35" fmla="*/ 49 h 108"/>
                <a:gd name="T36" fmla="*/ 85 w 130"/>
                <a:gd name="T37" fmla="*/ 49 h 108"/>
                <a:gd name="T38" fmla="*/ 85 w 130"/>
                <a:gd name="T39" fmla="*/ 5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08">
                  <a:moveTo>
                    <a:pt x="129" y="34"/>
                  </a:moveTo>
                  <a:cubicBezTo>
                    <a:pt x="128" y="15"/>
                    <a:pt x="114" y="0"/>
                    <a:pt x="95" y="0"/>
                  </a:cubicBezTo>
                  <a:cubicBezTo>
                    <a:pt x="82" y="0"/>
                    <a:pt x="71" y="7"/>
                    <a:pt x="65" y="17"/>
                  </a:cubicBezTo>
                  <a:cubicBezTo>
                    <a:pt x="59" y="7"/>
                    <a:pt x="48" y="0"/>
                    <a:pt x="35" y="0"/>
                  </a:cubicBezTo>
                  <a:cubicBezTo>
                    <a:pt x="16" y="0"/>
                    <a:pt x="2" y="15"/>
                    <a:pt x="1" y="34"/>
                  </a:cubicBezTo>
                  <a:cubicBezTo>
                    <a:pt x="0" y="77"/>
                    <a:pt x="65" y="108"/>
                    <a:pt x="65" y="108"/>
                  </a:cubicBezTo>
                  <a:cubicBezTo>
                    <a:pt x="65" y="108"/>
                    <a:pt x="130" y="77"/>
                    <a:pt x="129" y="34"/>
                  </a:cubicBezTo>
                  <a:close/>
                  <a:moveTo>
                    <a:pt x="85" y="59"/>
                  </a:moveTo>
                  <a:cubicBezTo>
                    <a:pt x="70" y="59"/>
                    <a:pt x="70" y="59"/>
                    <a:pt x="70" y="59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85" y="49"/>
                    <a:pt x="85" y="49"/>
                    <a:pt x="85" y="49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1"/>
            <p:cNvSpPr>
              <a:spLocks/>
            </p:cNvSpPr>
            <p:nvPr/>
          </p:nvSpPr>
          <p:spPr bwMode="auto">
            <a:xfrm>
              <a:off x="961" y="214"/>
              <a:ext cx="307" cy="256"/>
            </a:xfrm>
            <a:custGeom>
              <a:avLst/>
              <a:gdLst>
                <a:gd name="T0" fmla="*/ 129 w 130"/>
                <a:gd name="T1" fmla="*/ 34 h 108"/>
                <a:gd name="T2" fmla="*/ 95 w 130"/>
                <a:gd name="T3" fmla="*/ 0 h 108"/>
                <a:gd name="T4" fmla="*/ 65 w 130"/>
                <a:gd name="T5" fmla="*/ 17 h 108"/>
                <a:gd name="T6" fmla="*/ 35 w 130"/>
                <a:gd name="T7" fmla="*/ 0 h 108"/>
                <a:gd name="T8" fmla="*/ 1 w 130"/>
                <a:gd name="T9" fmla="*/ 34 h 108"/>
                <a:gd name="T10" fmla="*/ 65 w 130"/>
                <a:gd name="T11" fmla="*/ 108 h 108"/>
                <a:gd name="T12" fmla="*/ 129 w 130"/>
                <a:gd name="T13" fmla="*/ 3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08">
                  <a:moveTo>
                    <a:pt x="129" y="34"/>
                  </a:moveTo>
                  <a:cubicBezTo>
                    <a:pt x="128" y="15"/>
                    <a:pt x="114" y="0"/>
                    <a:pt x="95" y="0"/>
                  </a:cubicBezTo>
                  <a:cubicBezTo>
                    <a:pt x="82" y="0"/>
                    <a:pt x="71" y="7"/>
                    <a:pt x="65" y="17"/>
                  </a:cubicBezTo>
                  <a:cubicBezTo>
                    <a:pt x="59" y="7"/>
                    <a:pt x="48" y="0"/>
                    <a:pt x="35" y="0"/>
                  </a:cubicBezTo>
                  <a:cubicBezTo>
                    <a:pt x="16" y="0"/>
                    <a:pt x="2" y="15"/>
                    <a:pt x="1" y="34"/>
                  </a:cubicBezTo>
                  <a:cubicBezTo>
                    <a:pt x="0" y="77"/>
                    <a:pt x="65" y="108"/>
                    <a:pt x="65" y="108"/>
                  </a:cubicBezTo>
                  <a:cubicBezTo>
                    <a:pt x="65" y="108"/>
                    <a:pt x="130" y="77"/>
                    <a:pt x="129" y="3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2"/>
            <p:cNvSpPr>
              <a:spLocks noEditPoints="1"/>
            </p:cNvSpPr>
            <p:nvPr/>
          </p:nvSpPr>
          <p:spPr bwMode="auto">
            <a:xfrm>
              <a:off x="358" y="212"/>
              <a:ext cx="302" cy="260"/>
            </a:xfrm>
            <a:custGeom>
              <a:avLst/>
              <a:gdLst>
                <a:gd name="T0" fmla="*/ 64 w 128"/>
                <a:gd name="T1" fmla="*/ 110 h 110"/>
                <a:gd name="T2" fmla="*/ 61 w 128"/>
                <a:gd name="T3" fmla="*/ 109 h 110"/>
                <a:gd name="T4" fmla="*/ 31 w 128"/>
                <a:gd name="T5" fmla="*/ 90 h 110"/>
                <a:gd name="T6" fmla="*/ 10 w 128"/>
                <a:gd name="T7" fmla="*/ 67 h 110"/>
                <a:gd name="T8" fmla="*/ 0 w 128"/>
                <a:gd name="T9" fmla="*/ 37 h 110"/>
                <a:gd name="T10" fmla="*/ 38 w 128"/>
                <a:gd name="T11" fmla="*/ 0 h 110"/>
                <a:gd name="T12" fmla="*/ 57 w 128"/>
                <a:gd name="T13" fmla="*/ 5 h 110"/>
                <a:gd name="T14" fmla="*/ 64 w 128"/>
                <a:gd name="T15" fmla="*/ 10 h 110"/>
                <a:gd name="T16" fmla="*/ 71 w 128"/>
                <a:gd name="T17" fmla="*/ 5 h 110"/>
                <a:gd name="T18" fmla="*/ 90 w 128"/>
                <a:gd name="T19" fmla="*/ 0 h 110"/>
                <a:gd name="T20" fmla="*/ 128 w 128"/>
                <a:gd name="T21" fmla="*/ 37 h 110"/>
                <a:gd name="T22" fmla="*/ 118 w 128"/>
                <a:gd name="T23" fmla="*/ 67 h 110"/>
                <a:gd name="T24" fmla="*/ 97 w 128"/>
                <a:gd name="T25" fmla="*/ 90 h 110"/>
                <a:gd name="T26" fmla="*/ 67 w 128"/>
                <a:gd name="T27" fmla="*/ 109 h 110"/>
                <a:gd name="T28" fmla="*/ 64 w 128"/>
                <a:gd name="T29" fmla="*/ 110 h 110"/>
                <a:gd name="T30" fmla="*/ 38 w 128"/>
                <a:gd name="T31" fmla="*/ 14 h 110"/>
                <a:gd name="T32" fmla="*/ 15 w 128"/>
                <a:gd name="T33" fmla="*/ 37 h 110"/>
                <a:gd name="T34" fmla="*/ 40 w 128"/>
                <a:gd name="T35" fmla="*/ 78 h 110"/>
                <a:gd name="T36" fmla="*/ 64 w 128"/>
                <a:gd name="T37" fmla="*/ 94 h 110"/>
                <a:gd name="T38" fmla="*/ 88 w 128"/>
                <a:gd name="T39" fmla="*/ 78 h 110"/>
                <a:gd name="T40" fmla="*/ 113 w 128"/>
                <a:gd name="T41" fmla="*/ 37 h 110"/>
                <a:gd name="T42" fmla="*/ 90 w 128"/>
                <a:gd name="T43" fmla="*/ 14 h 110"/>
                <a:gd name="T44" fmla="*/ 70 w 128"/>
                <a:gd name="T45" fmla="*/ 26 h 110"/>
                <a:gd name="T46" fmla="*/ 64 w 128"/>
                <a:gd name="T47" fmla="*/ 36 h 110"/>
                <a:gd name="T48" fmla="*/ 58 w 128"/>
                <a:gd name="T49" fmla="*/ 26 h 110"/>
                <a:gd name="T50" fmla="*/ 38 w 128"/>
                <a:gd name="T51" fmla="*/ 1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10">
                  <a:moveTo>
                    <a:pt x="64" y="110"/>
                  </a:moveTo>
                  <a:cubicBezTo>
                    <a:pt x="61" y="109"/>
                    <a:pt x="61" y="109"/>
                    <a:pt x="61" y="109"/>
                  </a:cubicBezTo>
                  <a:cubicBezTo>
                    <a:pt x="60" y="108"/>
                    <a:pt x="45" y="101"/>
                    <a:pt x="31" y="90"/>
                  </a:cubicBezTo>
                  <a:cubicBezTo>
                    <a:pt x="22" y="82"/>
                    <a:pt x="15" y="75"/>
                    <a:pt x="10" y="67"/>
                  </a:cubicBezTo>
                  <a:cubicBezTo>
                    <a:pt x="3" y="57"/>
                    <a:pt x="0" y="47"/>
                    <a:pt x="0" y="37"/>
                  </a:cubicBezTo>
                  <a:cubicBezTo>
                    <a:pt x="1" y="16"/>
                    <a:pt x="17" y="0"/>
                    <a:pt x="38" y="0"/>
                  </a:cubicBezTo>
                  <a:cubicBezTo>
                    <a:pt x="44" y="0"/>
                    <a:pt x="51" y="2"/>
                    <a:pt x="57" y="5"/>
                  </a:cubicBezTo>
                  <a:cubicBezTo>
                    <a:pt x="59" y="6"/>
                    <a:pt x="62" y="8"/>
                    <a:pt x="64" y="10"/>
                  </a:cubicBezTo>
                  <a:cubicBezTo>
                    <a:pt x="66" y="8"/>
                    <a:pt x="69" y="6"/>
                    <a:pt x="71" y="5"/>
                  </a:cubicBezTo>
                  <a:cubicBezTo>
                    <a:pt x="77" y="2"/>
                    <a:pt x="84" y="0"/>
                    <a:pt x="90" y="0"/>
                  </a:cubicBezTo>
                  <a:cubicBezTo>
                    <a:pt x="111" y="0"/>
                    <a:pt x="127" y="16"/>
                    <a:pt x="128" y="37"/>
                  </a:cubicBezTo>
                  <a:cubicBezTo>
                    <a:pt x="128" y="47"/>
                    <a:pt x="125" y="57"/>
                    <a:pt x="118" y="67"/>
                  </a:cubicBezTo>
                  <a:cubicBezTo>
                    <a:pt x="113" y="75"/>
                    <a:pt x="106" y="82"/>
                    <a:pt x="97" y="90"/>
                  </a:cubicBezTo>
                  <a:cubicBezTo>
                    <a:pt x="83" y="101"/>
                    <a:pt x="68" y="108"/>
                    <a:pt x="67" y="109"/>
                  </a:cubicBezTo>
                  <a:lnTo>
                    <a:pt x="64" y="110"/>
                  </a:lnTo>
                  <a:close/>
                  <a:moveTo>
                    <a:pt x="38" y="14"/>
                  </a:moveTo>
                  <a:cubicBezTo>
                    <a:pt x="25" y="14"/>
                    <a:pt x="15" y="24"/>
                    <a:pt x="15" y="37"/>
                  </a:cubicBezTo>
                  <a:cubicBezTo>
                    <a:pt x="14" y="54"/>
                    <a:pt x="28" y="69"/>
                    <a:pt x="40" y="78"/>
                  </a:cubicBezTo>
                  <a:cubicBezTo>
                    <a:pt x="49" y="86"/>
                    <a:pt x="59" y="92"/>
                    <a:pt x="64" y="94"/>
                  </a:cubicBezTo>
                  <a:cubicBezTo>
                    <a:pt x="69" y="92"/>
                    <a:pt x="79" y="86"/>
                    <a:pt x="88" y="78"/>
                  </a:cubicBezTo>
                  <a:cubicBezTo>
                    <a:pt x="100" y="69"/>
                    <a:pt x="114" y="54"/>
                    <a:pt x="113" y="37"/>
                  </a:cubicBezTo>
                  <a:cubicBezTo>
                    <a:pt x="113" y="24"/>
                    <a:pt x="103" y="14"/>
                    <a:pt x="90" y="14"/>
                  </a:cubicBezTo>
                  <a:cubicBezTo>
                    <a:pt x="82" y="14"/>
                    <a:pt x="74" y="19"/>
                    <a:pt x="70" y="2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4" y="19"/>
                    <a:pt x="46" y="14"/>
                    <a:pt x="38" y="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4304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1210925" y="6081713"/>
            <a:ext cx="334963" cy="481013"/>
          </a:xfrm>
          <a:custGeom>
            <a:avLst/>
            <a:gdLst>
              <a:gd name="T0" fmla="*/ 89 w 89"/>
              <a:gd name="T1" fmla="*/ 44 h 128"/>
              <a:gd name="T2" fmla="*/ 44 w 89"/>
              <a:gd name="T3" fmla="*/ 0 h 128"/>
              <a:gd name="T4" fmla="*/ 0 w 89"/>
              <a:gd name="T5" fmla="*/ 44 h 128"/>
              <a:gd name="T6" fmla="*/ 38 w 89"/>
              <a:gd name="T7" fmla="*/ 88 h 128"/>
              <a:gd name="T8" fmla="*/ 38 w 89"/>
              <a:gd name="T9" fmla="*/ 100 h 128"/>
              <a:gd name="T10" fmla="*/ 25 w 89"/>
              <a:gd name="T11" fmla="*/ 100 h 128"/>
              <a:gd name="T12" fmla="*/ 25 w 89"/>
              <a:gd name="T13" fmla="*/ 114 h 128"/>
              <a:gd name="T14" fmla="*/ 38 w 89"/>
              <a:gd name="T15" fmla="*/ 114 h 128"/>
              <a:gd name="T16" fmla="*/ 38 w 89"/>
              <a:gd name="T17" fmla="*/ 128 h 128"/>
              <a:gd name="T18" fmla="*/ 52 w 89"/>
              <a:gd name="T19" fmla="*/ 128 h 128"/>
              <a:gd name="T20" fmla="*/ 52 w 89"/>
              <a:gd name="T21" fmla="*/ 114 h 128"/>
              <a:gd name="T22" fmla="*/ 64 w 89"/>
              <a:gd name="T23" fmla="*/ 114 h 128"/>
              <a:gd name="T24" fmla="*/ 64 w 89"/>
              <a:gd name="T25" fmla="*/ 100 h 128"/>
              <a:gd name="T26" fmla="*/ 52 w 89"/>
              <a:gd name="T27" fmla="*/ 100 h 128"/>
              <a:gd name="T28" fmla="*/ 52 w 89"/>
              <a:gd name="T29" fmla="*/ 88 h 128"/>
              <a:gd name="T30" fmla="*/ 89 w 89"/>
              <a:gd name="T31" fmla="*/ 44 h 128"/>
              <a:gd name="T32" fmla="*/ 50 w 89"/>
              <a:gd name="T33" fmla="*/ 74 h 128"/>
              <a:gd name="T34" fmla="*/ 45 w 89"/>
              <a:gd name="T35" fmla="*/ 74 h 128"/>
              <a:gd name="T36" fmla="*/ 40 w 89"/>
              <a:gd name="T37" fmla="*/ 74 h 128"/>
              <a:gd name="T38" fmla="*/ 22 w 89"/>
              <a:gd name="T39" fmla="*/ 64 h 128"/>
              <a:gd name="T40" fmla="*/ 17 w 89"/>
              <a:gd name="T41" fmla="*/ 55 h 128"/>
              <a:gd name="T42" fmla="*/ 15 w 89"/>
              <a:gd name="T43" fmla="*/ 44 h 128"/>
              <a:gd name="T44" fmla="*/ 23 w 89"/>
              <a:gd name="T45" fmla="*/ 23 h 128"/>
              <a:gd name="T46" fmla="*/ 44 w 89"/>
              <a:gd name="T47" fmla="*/ 15 h 128"/>
              <a:gd name="T48" fmla="*/ 65 w 89"/>
              <a:gd name="T49" fmla="*/ 23 h 128"/>
              <a:gd name="T50" fmla="*/ 74 w 89"/>
              <a:gd name="T51" fmla="*/ 44 h 128"/>
              <a:gd name="T52" fmla="*/ 72 w 89"/>
              <a:gd name="T53" fmla="*/ 55 h 128"/>
              <a:gd name="T54" fmla="*/ 67 w 89"/>
              <a:gd name="T55" fmla="*/ 64 h 128"/>
              <a:gd name="T56" fmla="*/ 50 w 89"/>
              <a:gd name="T57" fmla="*/ 7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9" h="128">
                <a:moveTo>
                  <a:pt x="89" y="44"/>
                </a:moveTo>
                <a:cubicBezTo>
                  <a:pt x="89" y="20"/>
                  <a:pt x="69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66"/>
                  <a:pt x="16" y="85"/>
                  <a:pt x="38" y="8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14"/>
                  <a:pt x="25" y="114"/>
                  <a:pt x="25" y="114"/>
                </a:cubicBezTo>
                <a:cubicBezTo>
                  <a:pt x="38" y="114"/>
                  <a:pt x="38" y="114"/>
                  <a:pt x="38" y="114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2" y="114"/>
                  <a:pt x="52" y="114"/>
                  <a:pt x="52" y="114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2" y="88"/>
                  <a:pt x="52" y="88"/>
                  <a:pt x="52" y="88"/>
                </a:cubicBezTo>
                <a:cubicBezTo>
                  <a:pt x="73" y="84"/>
                  <a:pt x="89" y="66"/>
                  <a:pt x="89" y="44"/>
                </a:cubicBezTo>
                <a:close/>
                <a:moveTo>
                  <a:pt x="50" y="74"/>
                </a:moveTo>
                <a:cubicBezTo>
                  <a:pt x="45" y="74"/>
                  <a:pt x="45" y="74"/>
                  <a:pt x="45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3" y="73"/>
                  <a:pt x="27" y="69"/>
                  <a:pt x="22" y="64"/>
                </a:cubicBezTo>
                <a:cubicBezTo>
                  <a:pt x="20" y="61"/>
                  <a:pt x="18" y="58"/>
                  <a:pt x="17" y="55"/>
                </a:cubicBezTo>
                <a:cubicBezTo>
                  <a:pt x="15" y="52"/>
                  <a:pt x="15" y="48"/>
                  <a:pt x="15" y="44"/>
                </a:cubicBezTo>
                <a:cubicBezTo>
                  <a:pt x="15" y="36"/>
                  <a:pt x="18" y="29"/>
                  <a:pt x="23" y="23"/>
                </a:cubicBezTo>
                <a:cubicBezTo>
                  <a:pt x="29" y="18"/>
                  <a:pt x="37" y="15"/>
                  <a:pt x="44" y="15"/>
                </a:cubicBezTo>
                <a:cubicBezTo>
                  <a:pt x="52" y="15"/>
                  <a:pt x="60" y="18"/>
                  <a:pt x="65" y="23"/>
                </a:cubicBezTo>
                <a:cubicBezTo>
                  <a:pt x="71" y="29"/>
                  <a:pt x="74" y="36"/>
                  <a:pt x="74" y="44"/>
                </a:cubicBezTo>
                <a:cubicBezTo>
                  <a:pt x="74" y="48"/>
                  <a:pt x="73" y="52"/>
                  <a:pt x="72" y="55"/>
                </a:cubicBezTo>
                <a:cubicBezTo>
                  <a:pt x="71" y="58"/>
                  <a:pt x="69" y="61"/>
                  <a:pt x="67" y="64"/>
                </a:cubicBezTo>
                <a:cubicBezTo>
                  <a:pt x="63" y="69"/>
                  <a:pt x="56" y="72"/>
                  <a:pt x="50" y="7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0182225" y="6065838"/>
            <a:ext cx="500063" cy="481013"/>
          </a:xfrm>
          <a:custGeom>
            <a:avLst/>
            <a:gdLst>
              <a:gd name="T0" fmla="*/ 117 w 133"/>
              <a:gd name="T1" fmla="*/ 0 h 128"/>
              <a:gd name="T2" fmla="*/ 90 w 133"/>
              <a:gd name="T3" fmla="*/ 0 h 128"/>
              <a:gd name="T4" fmla="*/ 90 w 133"/>
              <a:gd name="T5" fmla="*/ 16 h 128"/>
              <a:gd name="T6" fmla="*/ 106 w 133"/>
              <a:gd name="T7" fmla="*/ 16 h 128"/>
              <a:gd name="T8" fmla="*/ 81 w 133"/>
              <a:gd name="T9" fmla="*/ 41 h 128"/>
              <a:gd name="T10" fmla="*/ 52 w 133"/>
              <a:gd name="T11" fmla="*/ 31 h 128"/>
              <a:gd name="T12" fmla="*/ 19 w 133"/>
              <a:gd name="T13" fmla="*/ 45 h 128"/>
              <a:gd name="T14" fmla="*/ 19 w 133"/>
              <a:gd name="T15" fmla="*/ 114 h 128"/>
              <a:gd name="T16" fmla="*/ 52 w 133"/>
              <a:gd name="T17" fmla="*/ 128 h 128"/>
              <a:gd name="T18" fmla="*/ 86 w 133"/>
              <a:gd name="T19" fmla="*/ 114 h 128"/>
              <a:gd name="T20" fmla="*/ 92 w 133"/>
              <a:gd name="T21" fmla="*/ 52 h 128"/>
              <a:gd name="T22" fmla="*/ 117 w 133"/>
              <a:gd name="T23" fmla="*/ 27 h 128"/>
              <a:gd name="T24" fmla="*/ 117 w 133"/>
              <a:gd name="T25" fmla="*/ 43 h 128"/>
              <a:gd name="T26" fmla="*/ 133 w 133"/>
              <a:gd name="T27" fmla="*/ 43 h 128"/>
              <a:gd name="T28" fmla="*/ 133 w 133"/>
              <a:gd name="T29" fmla="*/ 16 h 128"/>
              <a:gd name="T30" fmla="*/ 133 w 133"/>
              <a:gd name="T31" fmla="*/ 0 h 128"/>
              <a:gd name="T32" fmla="*/ 117 w 133"/>
              <a:gd name="T33" fmla="*/ 0 h 128"/>
              <a:gd name="T34" fmla="*/ 75 w 133"/>
              <a:gd name="T35" fmla="*/ 103 h 128"/>
              <a:gd name="T36" fmla="*/ 52 w 133"/>
              <a:gd name="T37" fmla="*/ 112 h 128"/>
              <a:gd name="T38" fmla="*/ 30 w 133"/>
              <a:gd name="T39" fmla="*/ 103 h 128"/>
              <a:gd name="T40" fmla="*/ 20 w 133"/>
              <a:gd name="T41" fmla="*/ 80 h 128"/>
              <a:gd name="T42" fmla="*/ 30 w 133"/>
              <a:gd name="T43" fmla="*/ 57 h 128"/>
              <a:gd name="T44" fmla="*/ 52 w 133"/>
              <a:gd name="T45" fmla="*/ 47 h 128"/>
              <a:gd name="T46" fmla="*/ 75 w 133"/>
              <a:gd name="T47" fmla="*/ 57 h 128"/>
              <a:gd name="T48" fmla="*/ 85 w 133"/>
              <a:gd name="T49" fmla="*/ 80 h 128"/>
              <a:gd name="T50" fmla="*/ 75 w 133"/>
              <a:gd name="T51" fmla="*/ 10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3" h="128">
                <a:moveTo>
                  <a:pt x="117" y="0"/>
                </a:moveTo>
                <a:cubicBezTo>
                  <a:pt x="90" y="0"/>
                  <a:pt x="90" y="0"/>
                  <a:pt x="90" y="0"/>
                </a:cubicBezTo>
                <a:cubicBezTo>
                  <a:pt x="90" y="16"/>
                  <a:pt x="90" y="16"/>
                  <a:pt x="90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81" y="41"/>
                  <a:pt x="81" y="41"/>
                  <a:pt x="81" y="41"/>
                </a:cubicBezTo>
                <a:cubicBezTo>
                  <a:pt x="73" y="35"/>
                  <a:pt x="63" y="31"/>
                  <a:pt x="52" y="31"/>
                </a:cubicBezTo>
                <a:cubicBezTo>
                  <a:pt x="40" y="31"/>
                  <a:pt x="28" y="36"/>
                  <a:pt x="19" y="45"/>
                </a:cubicBezTo>
                <a:cubicBezTo>
                  <a:pt x="0" y="64"/>
                  <a:pt x="0" y="95"/>
                  <a:pt x="19" y="114"/>
                </a:cubicBezTo>
                <a:cubicBezTo>
                  <a:pt x="28" y="123"/>
                  <a:pt x="40" y="128"/>
                  <a:pt x="52" y="128"/>
                </a:cubicBezTo>
                <a:cubicBezTo>
                  <a:pt x="65" y="128"/>
                  <a:pt x="77" y="123"/>
                  <a:pt x="86" y="114"/>
                </a:cubicBezTo>
                <a:cubicBezTo>
                  <a:pt x="103" y="97"/>
                  <a:pt x="105" y="71"/>
                  <a:pt x="92" y="52"/>
                </a:cubicBezTo>
                <a:cubicBezTo>
                  <a:pt x="117" y="27"/>
                  <a:pt x="117" y="27"/>
                  <a:pt x="117" y="27"/>
                </a:cubicBezTo>
                <a:cubicBezTo>
                  <a:pt x="117" y="43"/>
                  <a:pt x="117" y="43"/>
                  <a:pt x="117" y="43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33" y="0"/>
                  <a:pt x="133" y="0"/>
                  <a:pt x="133" y="0"/>
                </a:cubicBezTo>
                <a:lnTo>
                  <a:pt x="117" y="0"/>
                </a:lnTo>
                <a:close/>
                <a:moveTo>
                  <a:pt x="75" y="103"/>
                </a:moveTo>
                <a:cubicBezTo>
                  <a:pt x="69" y="109"/>
                  <a:pt x="61" y="112"/>
                  <a:pt x="52" y="112"/>
                </a:cubicBezTo>
                <a:cubicBezTo>
                  <a:pt x="44" y="112"/>
                  <a:pt x="36" y="109"/>
                  <a:pt x="30" y="103"/>
                </a:cubicBezTo>
                <a:cubicBezTo>
                  <a:pt x="24" y="96"/>
                  <a:pt x="20" y="88"/>
                  <a:pt x="20" y="80"/>
                </a:cubicBezTo>
                <a:cubicBezTo>
                  <a:pt x="20" y="71"/>
                  <a:pt x="24" y="63"/>
                  <a:pt x="30" y="57"/>
                </a:cubicBezTo>
                <a:cubicBezTo>
                  <a:pt x="36" y="51"/>
                  <a:pt x="44" y="47"/>
                  <a:pt x="52" y="47"/>
                </a:cubicBezTo>
                <a:cubicBezTo>
                  <a:pt x="61" y="47"/>
                  <a:pt x="69" y="51"/>
                  <a:pt x="75" y="57"/>
                </a:cubicBezTo>
                <a:cubicBezTo>
                  <a:pt x="81" y="63"/>
                  <a:pt x="85" y="71"/>
                  <a:pt x="85" y="80"/>
                </a:cubicBezTo>
                <a:cubicBezTo>
                  <a:pt x="85" y="88"/>
                  <a:pt x="81" y="96"/>
                  <a:pt x="75" y="10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9217025" y="6103938"/>
            <a:ext cx="481013" cy="406400"/>
          </a:xfrm>
          <a:custGeom>
            <a:avLst/>
            <a:gdLst>
              <a:gd name="T0" fmla="*/ 118 w 128"/>
              <a:gd name="T1" fmla="*/ 0 h 108"/>
              <a:gd name="T2" fmla="*/ 10 w 128"/>
              <a:gd name="T3" fmla="*/ 0 h 108"/>
              <a:gd name="T4" fmla="*/ 0 w 128"/>
              <a:gd name="T5" fmla="*/ 10 h 108"/>
              <a:gd name="T6" fmla="*/ 0 w 128"/>
              <a:gd name="T7" fmla="*/ 98 h 108"/>
              <a:gd name="T8" fmla="*/ 10 w 128"/>
              <a:gd name="T9" fmla="*/ 108 h 108"/>
              <a:gd name="T10" fmla="*/ 118 w 128"/>
              <a:gd name="T11" fmla="*/ 108 h 108"/>
              <a:gd name="T12" fmla="*/ 128 w 128"/>
              <a:gd name="T13" fmla="*/ 98 h 108"/>
              <a:gd name="T14" fmla="*/ 128 w 128"/>
              <a:gd name="T15" fmla="*/ 10 h 108"/>
              <a:gd name="T16" fmla="*/ 118 w 128"/>
              <a:gd name="T17" fmla="*/ 0 h 108"/>
              <a:gd name="T18" fmla="*/ 49 w 128"/>
              <a:gd name="T19" fmla="*/ 97 h 108"/>
              <a:gd name="T20" fmla="*/ 39 w 128"/>
              <a:gd name="T21" fmla="*/ 97 h 108"/>
              <a:gd name="T22" fmla="*/ 39 w 128"/>
              <a:gd name="T23" fmla="*/ 87 h 108"/>
              <a:gd name="T24" fmla="*/ 49 w 128"/>
              <a:gd name="T25" fmla="*/ 87 h 108"/>
              <a:gd name="T26" fmla="*/ 49 w 128"/>
              <a:gd name="T27" fmla="*/ 97 h 108"/>
              <a:gd name="T28" fmla="*/ 69 w 128"/>
              <a:gd name="T29" fmla="*/ 97 h 108"/>
              <a:gd name="T30" fmla="*/ 59 w 128"/>
              <a:gd name="T31" fmla="*/ 97 h 108"/>
              <a:gd name="T32" fmla="*/ 59 w 128"/>
              <a:gd name="T33" fmla="*/ 87 h 108"/>
              <a:gd name="T34" fmla="*/ 69 w 128"/>
              <a:gd name="T35" fmla="*/ 87 h 108"/>
              <a:gd name="T36" fmla="*/ 69 w 128"/>
              <a:gd name="T37" fmla="*/ 97 h 108"/>
              <a:gd name="T38" fmla="*/ 89 w 128"/>
              <a:gd name="T39" fmla="*/ 97 h 108"/>
              <a:gd name="T40" fmla="*/ 79 w 128"/>
              <a:gd name="T41" fmla="*/ 97 h 108"/>
              <a:gd name="T42" fmla="*/ 79 w 128"/>
              <a:gd name="T43" fmla="*/ 87 h 108"/>
              <a:gd name="T44" fmla="*/ 89 w 128"/>
              <a:gd name="T45" fmla="*/ 87 h 108"/>
              <a:gd name="T46" fmla="*/ 89 w 128"/>
              <a:gd name="T47" fmla="*/ 97 h 108"/>
              <a:gd name="T48" fmla="*/ 118 w 128"/>
              <a:gd name="T49" fmla="*/ 78 h 108"/>
              <a:gd name="T50" fmla="*/ 10 w 128"/>
              <a:gd name="T51" fmla="*/ 78 h 108"/>
              <a:gd name="T52" fmla="*/ 10 w 128"/>
              <a:gd name="T53" fmla="*/ 52 h 108"/>
              <a:gd name="T54" fmla="*/ 58 w 128"/>
              <a:gd name="T55" fmla="*/ 52 h 108"/>
              <a:gd name="T56" fmla="*/ 61 w 128"/>
              <a:gd name="T57" fmla="*/ 46 h 108"/>
              <a:gd name="T58" fmla="*/ 70 w 128"/>
              <a:gd name="T59" fmla="*/ 69 h 108"/>
              <a:gd name="T60" fmla="*/ 76 w 128"/>
              <a:gd name="T61" fmla="*/ 52 h 108"/>
              <a:gd name="T62" fmla="*/ 118 w 128"/>
              <a:gd name="T63" fmla="*/ 52 h 108"/>
              <a:gd name="T64" fmla="*/ 118 w 128"/>
              <a:gd name="T65" fmla="*/ 78 h 108"/>
              <a:gd name="T66" fmla="*/ 118 w 128"/>
              <a:gd name="T67" fmla="*/ 42 h 108"/>
              <a:gd name="T68" fmla="*/ 70 w 128"/>
              <a:gd name="T69" fmla="*/ 42 h 108"/>
              <a:gd name="T70" fmla="*/ 61 w 128"/>
              <a:gd name="T71" fmla="*/ 19 h 108"/>
              <a:gd name="T72" fmla="*/ 52 w 128"/>
              <a:gd name="T73" fmla="*/ 42 h 108"/>
              <a:gd name="T74" fmla="*/ 10 w 128"/>
              <a:gd name="T75" fmla="*/ 42 h 108"/>
              <a:gd name="T76" fmla="*/ 10 w 128"/>
              <a:gd name="T77" fmla="*/ 10 h 108"/>
              <a:gd name="T78" fmla="*/ 118 w 128"/>
              <a:gd name="T79" fmla="*/ 10 h 108"/>
              <a:gd name="T80" fmla="*/ 118 w 128"/>
              <a:gd name="T81" fmla="*/ 4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" h="10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4"/>
                  <a:pt x="4" y="108"/>
                  <a:pt x="10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124" y="108"/>
                  <a:pt x="128" y="104"/>
                  <a:pt x="128" y="9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49" y="97"/>
                </a:moveTo>
                <a:cubicBezTo>
                  <a:pt x="39" y="97"/>
                  <a:pt x="39" y="97"/>
                  <a:pt x="39" y="97"/>
                </a:cubicBezTo>
                <a:cubicBezTo>
                  <a:pt x="39" y="87"/>
                  <a:pt x="39" y="87"/>
                  <a:pt x="39" y="87"/>
                </a:cubicBezTo>
                <a:cubicBezTo>
                  <a:pt x="49" y="87"/>
                  <a:pt x="49" y="87"/>
                  <a:pt x="49" y="87"/>
                </a:cubicBezTo>
                <a:lnTo>
                  <a:pt x="49" y="97"/>
                </a:lnTo>
                <a:close/>
                <a:moveTo>
                  <a:pt x="69" y="97"/>
                </a:moveTo>
                <a:cubicBezTo>
                  <a:pt x="59" y="97"/>
                  <a:pt x="59" y="97"/>
                  <a:pt x="59" y="97"/>
                </a:cubicBezTo>
                <a:cubicBezTo>
                  <a:pt x="59" y="87"/>
                  <a:pt x="59" y="87"/>
                  <a:pt x="59" y="87"/>
                </a:cubicBezTo>
                <a:cubicBezTo>
                  <a:pt x="69" y="87"/>
                  <a:pt x="69" y="87"/>
                  <a:pt x="69" y="87"/>
                </a:cubicBezTo>
                <a:lnTo>
                  <a:pt x="69" y="97"/>
                </a:lnTo>
                <a:close/>
                <a:moveTo>
                  <a:pt x="89" y="97"/>
                </a:moveTo>
                <a:cubicBezTo>
                  <a:pt x="79" y="97"/>
                  <a:pt x="79" y="97"/>
                  <a:pt x="79" y="97"/>
                </a:cubicBezTo>
                <a:cubicBezTo>
                  <a:pt x="79" y="87"/>
                  <a:pt x="79" y="87"/>
                  <a:pt x="79" y="87"/>
                </a:cubicBezTo>
                <a:cubicBezTo>
                  <a:pt x="89" y="87"/>
                  <a:pt x="89" y="87"/>
                  <a:pt x="89" y="87"/>
                </a:cubicBezTo>
                <a:lnTo>
                  <a:pt x="89" y="97"/>
                </a:lnTo>
                <a:close/>
                <a:moveTo>
                  <a:pt x="118" y="78"/>
                </a:moveTo>
                <a:cubicBezTo>
                  <a:pt x="10" y="78"/>
                  <a:pt x="10" y="78"/>
                  <a:pt x="10" y="78"/>
                </a:cubicBezTo>
                <a:cubicBezTo>
                  <a:pt x="10" y="52"/>
                  <a:pt x="10" y="52"/>
                  <a:pt x="10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61" y="46"/>
                  <a:pt x="61" y="46"/>
                  <a:pt x="61" y="46"/>
                </a:cubicBezTo>
                <a:cubicBezTo>
                  <a:pt x="70" y="69"/>
                  <a:pt x="70" y="69"/>
                  <a:pt x="70" y="69"/>
                </a:cubicBezTo>
                <a:cubicBezTo>
                  <a:pt x="76" y="52"/>
                  <a:pt x="76" y="52"/>
                  <a:pt x="76" y="52"/>
                </a:cubicBezTo>
                <a:cubicBezTo>
                  <a:pt x="118" y="52"/>
                  <a:pt x="118" y="52"/>
                  <a:pt x="118" y="52"/>
                </a:cubicBezTo>
                <a:lnTo>
                  <a:pt x="118" y="78"/>
                </a:lnTo>
                <a:close/>
                <a:moveTo>
                  <a:pt x="118" y="42"/>
                </a:moveTo>
                <a:cubicBezTo>
                  <a:pt x="70" y="42"/>
                  <a:pt x="70" y="42"/>
                  <a:pt x="70" y="42"/>
                </a:cubicBezTo>
                <a:cubicBezTo>
                  <a:pt x="61" y="19"/>
                  <a:pt x="61" y="19"/>
                  <a:pt x="61" y="19"/>
                </a:cubicBezTo>
                <a:cubicBezTo>
                  <a:pt x="52" y="42"/>
                  <a:pt x="52" y="42"/>
                  <a:pt x="5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10"/>
                  <a:pt x="10" y="10"/>
                  <a:pt x="10" y="10"/>
                </a:cubicBezTo>
                <a:cubicBezTo>
                  <a:pt x="118" y="10"/>
                  <a:pt x="118" y="10"/>
                  <a:pt x="118" y="10"/>
                </a:cubicBezTo>
                <a:lnTo>
                  <a:pt x="118" y="4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8256588" y="6065838"/>
            <a:ext cx="481013" cy="481013"/>
          </a:xfrm>
          <a:custGeom>
            <a:avLst/>
            <a:gdLst>
              <a:gd name="T0" fmla="*/ 113 w 128"/>
              <a:gd name="T1" fmla="*/ 24 h 128"/>
              <a:gd name="T2" fmla="*/ 98 w 128"/>
              <a:gd name="T3" fmla="*/ 39 h 128"/>
              <a:gd name="T4" fmla="*/ 108 w 128"/>
              <a:gd name="T5" fmla="*/ 53 h 128"/>
              <a:gd name="T6" fmla="*/ 108 w 128"/>
              <a:gd name="T7" fmla="*/ 84 h 128"/>
              <a:gd name="T8" fmla="*/ 98 w 128"/>
              <a:gd name="T9" fmla="*/ 108 h 128"/>
              <a:gd name="T10" fmla="*/ 74 w 128"/>
              <a:gd name="T11" fmla="*/ 118 h 128"/>
              <a:gd name="T12" fmla="*/ 50 w 128"/>
              <a:gd name="T13" fmla="*/ 108 h 128"/>
              <a:gd name="T14" fmla="*/ 39 w 128"/>
              <a:gd name="T15" fmla="*/ 85 h 128"/>
              <a:gd name="T16" fmla="*/ 69 w 128"/>
              <a:gd name="T17" fmla="*/ 51 h 128"/>
              <a:gd name="T18" fmla="*/ 69 w 128"/>
              <a:gd name="T19" fmla="*/ 3 h 128"/>
              <a:gd name="T20" fmla="*/ 69 w 128"/>
              <a:gd name="T21" fmla="*/ 0 h 128"/>
              <a:gd name="T22" fmla="*/ 49 w 128"/>
              <a:gd name="T23" fmla="*/ 0 h 128"/>
              <a:gd name="T24" fmla="*/ 49 w 128"/>
              <a:gd name="T25" fmla="*/ 12 h 128"/>
              <a:gd name="T26" fmla="*/ 59 w 128"/>
              <a:gd name="T27" fmla="*/ 12 h 128"/>
              <a:gd name="T28" fmla="*/ 59 w 128"/>
              <a:gd name="T29" fmla="*/ 51 h 128"/>
              <a:gd name="T30" fmla="*/ 52 w 128"/>
              <a:gd name="T31" fmla="*/ 68 h 128"/>
              <a:gd name="T32" fmla="*/ 34 w 128"/>
              <a:gd name="T33" fmla="*/ 76 h 128"/>
              <a:gd name="T34" fmla="*/ 17 w 128"/>
              <a:gd name="T35" fmla="*/ 68 h 128"/>
              <a:gd name="T36" fmla="*/ 10 w 128"/>
              <a:gd name="T37" fmla="*/ 51 h 128"/>
              <a:gd name="T38" fmla="*/ 10 w 128"/>
              <a:gd name="T39" fmla="*/ 12 h 128"/>
              <a:gd name="T40" fmla="*/ 20 w 128"/>
              <a:gd name="T41" fmla="*/ 12 h 128"/>
              <a:gd name="T42" fmla="*/ 20 w 128"/>
              <a:gd name="T43" fmla="*/ 0 h 128"/>
              <a:gd name="T44" fmla="*/ 0 w 128"/>
              <a:gd name="T45" fmla="*/ 0 h 128"/>
              <a:gd name="T46" fmla="*/ 0 w 128"/>
              <a:gd name="T47" fmla="*/ 51 h 128"/>
              <a:gd name="T48" fmla="*/ 30 w 128"/>
              <a:gd name="T49" fmla="*/ 85 h 128"/>
              <a:gd name="T50" fmla="*/ 74 w 128"/>
              <a:gd name="T51" fmla="*/ 128 h 128"/>
              <a:gd name="T52" fmla="*/ 118 w 128"/>
              <a:gd name="T53" fmla="*/ 84 h 128"/>
              <a:gd name="T54" fmla="*/ 118 w 128"/>
              <a:gd name="T55" fmla="*/ 84 h 128"/>
              <a:gd name="T56" fmla="*/ 118 w 128"/>
              <a:gd name="T57" fmla="*/ 53 h 128"/>
              <a:gd name="T58" fmla="*/ 128 w 128"/>
              <a:gd name="T59" fmla="*/ 39 h 128"/>
              <a:gd name="T60" fmla="*/ 113 w 128"/>
              <a:gd name="T61" fmla="*/ 24 h 128"/>
              <a:gd name="T62" fmla="*/ 113 w 128"/>
              <a:gd name="T63" fmla="*/ 47 h 128"/>
              <a:gd name="T64" fmla="*/ 105 w 128"/>
              <a:gd name="T65" fmla="*/ 39 h 128"/>
              <a:gd name="T66" fmla="*/ 113 w 128"/>
              <a:gd name="T67" fmla="*/ 31 h 128"/>
              <a:gd name="T68" fmla="*/ 121 w 128"/>
              <a:gd name="T69" fmla="*/ 39 h 128"/>
              <a:gd name="T70" fmla="*/ 113 w 128"/>
              <a:gd name="T71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" h="128">
                <a:moveTo>
                  <a:pt x="113" y="24"/>
                </a:moveTo>
                <a:cubicBezTo>
                  <a:pt x="105" y="24"/>
                  <a:pt x="98" y="30"/>
                  <a:pt x="98" y="39"/>
                </a:cubicBezTo>
                <a:cubicBezTo>
                  <a:pt x="98" y="45"/>
                  <a:pt x="102" y="51"/>
                  <a:pt x="108" y="53"/>
                </a:cubicBezTo>
                <a:cubicBezTo>
                  <a:pt x="108" y="84"/>
                  <a:pt x="108" y="84"/>
                  <a:pt x="108" y="84"/>
                </a:cubicBezTo>
                <a:cubicBezTo>
                  <a:pt x="108" y="93"/>
                  <a:pt x="105" y="102"/>
                  <a:pt x="98" y="108"/>
                </a:cubicBezTo>
                <a:cubicBezTo>
                  <a:pt x="92" y="115"/>
                  <a:pt x="83" y="118"/>
                  <a:pt x="74" y="118"/>
                </a:cubicBezTo>
                <a:cubicBezTo>
                  <a:pt x="65" y="118"/>
                  <a:pt x="56" y="115"/>
                  <a:pt x="50" y="108"/>
                </a:cubicBezTo>
                <a:cubicBezTo>
                  <a:pt x="43" y="102"/>
                  <a:pt x="40" y="94"/>
                  <a:pt x="39" y="85"/>
                </a:cubicBezTo>
                <a:cubicBezTo>
                  <a:pt x="56" y="83"/>
                  <a:pt x="69" y="68"/>
                  <a:pt x="69" y="51"/>
                </a:cubicBezTo>
                <a:cubicBezTo>
                  <a:pt x="69" y="3"/>
                  <a:pt x="69" y="3"/>
                  <a:pt x="69" y="3"/>
                </a:cubicBezTo>
                <a:cubicBezTo>
                  <a:pt x="69" y="0"/>
                  <a:pt x="69" y="0"/>
                  <a:pt x="6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8"/>
                  <a:pt x="56" y="64"/>
                  <a:pt x="52" y="68"/>
                </a:cubicBezTo>
                <a:cubicBezTo>
                  <a:pt x="47" y="73"/>
                  <a:pt x="41" y="76"/>
                  <a:pt x="34" y="76"/>
                </a:cubicBezTo>
                <a:cubicBezTo>
                  <a:pt x="28" y="76"/>
                  <a:pt x="22" y="73"/>
                  <a:pt x="17" y="68"/>
                </a:cubicBezTo>
                <a:cubicBezTo>
                  <a:pt x="12" y="64"/>
                  <a:pt x="10" y="58"/>
                  <a:pt x="10" y="51"/>
                </a:cubicBezTo>
                <a:cubicBezTo>
                  <a:pt x="10" y="12"/>
                  <a:pt x="10" y="12"/>
                  <a:pt x="1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69"/>
                  <a:pt x="13" y="83"/>
                  <a:pt x="30" y="85"/>
                </a:cubicBezTo>
                <a:cubicBezTo>
                  <a:pt x="30" y="109"/>
                  <a:pt x="50" y="128"/>
                  <a:pt x="74" y="128"/>
                </a:cubicBezTo>
                <a:cubicBezTo>
                  <a:pt x="98" y="128"/>
                  <a:pt x="118" y="108"/>
                  <a:pt x="118" y="84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8" y="53"/>
                  <a:pt x="118" y="53"/>
                  <a:pt x="118" y="53"/>
                </a:cubicBezTo>
                <a:cubicBezTo>
                  <a:pt x="124" y="51"/>
                  <a:pt x="128" y="45"/>
                  <a:pt x="128" y="39"/>
                </a:cubicBezTo>
                <a:cubicBezTo>
                  <a:pt x="128" y="30"/>
                  <a:pt x="121" y="24"/>
                  <a:pt x="113" y="24"/>
                </a:cubicBezTo>
                <a:close/>
                <a:moveTo>
                  <a:pt x="113" y="47"/>
                </a:moveTo>
                <a:cubicBezTo>
                  <a:pt x="109" y="47"/>
                  <a:pt x="105" y="43"/>
                  <a:pt x="105" y="39"/>
                </a:cubicBezTo>
                <a:cubicBezTo>
                  <a:pt x="105" y="34"/>
                  <a:pt x="109" y="31"/>
                  <a:pt x="113" y="31"/>
                </a:cubicBezTo>
                <a:cubicBezTo>
                  <a:pt x="118" y="31"/>
                  <a:pt x="121" y="34"/>
                  <a:pt x="121" y="39"/>
                </a:cubicBezTo>
                <a:cubicBezTo>
                  <a:pt x="121" y="43"/>
                  <a:pt x="118" y="47"/>
                  <a:pt x="113" y="4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7296150" y="6065838"/>
            <a:ext cx="479425" cy="481013"/>
          </a:xfrm>
          <a:custGeom>
            <a:avLst/>
            <a:gdLst>
              <a:gd name="T0" fmla="*/ 220 w 302"/>
              <a:gd name="T1" fmla="*/ 0 h 303"/>
              <a:gd name="T2" fmla="*/ 89 w 302"/>
              <a:gd name="T3" fmla="*/ 133 h 303"/>
              <a:gd name="T4" fmla="*/ 82 w 302"/>
              <a:gd name="T5" fmla="*/ 204 h 303"/>
              <a:gd name="T6" fmla="*/ 26 w 302"/>
              <a:gd name="T7" fmla="*/ 263 h 303"/>
              <a:gd name="T8" fmla="*/ 16 w 302"/>
              <a:gd name="T9" fmla="*/ 254 h 303"/>
              <a:gd name="T10" fmla="*/ 0 w 302"/>
              <a:gd name="T11" fmla="*/ 270 h 303"/>
              <a:gd name="T12" fmla="*/ 33 w 302"/>
              <a:gd name="T13" fmla="*/ 303 h 303"/>
              <a:gd name="T14" fmla="*/ 49 w 302"/>
              <a:gd name="T15" fmla="*/ 287 h 303"/>
              <a:gd name="T16" fmla="*/ 40 w 302"/>
              <a:gd name="T17" fmla="*/ 280 h 303"/>
              <a:gd name="T18" fmla="*/ 99 w 302"/>
              <a:gd name="T19" fmla="*/ 221 h 303"/>
              <a:gd name="T20" fmla="*/ 170 w 302"/>
              <a:gd name="T21" fmla="*/ 213 h 303"/>
              <a:gd name="T22" fmla="*/ 302 w 302"/>
              <a:gd name="T23" fmla="*/ 83 h 303"/>
              <a:gd name="T24" fmla="*/ 220 w 302"/>
              <a:gd name="T25" fmla="*/ 0 h 303"/>
              <a:gd name="T26" fmla="*/ 160 w 302"/>
              <a:gd name="T27" fmla="*/ 192 h 303"/>
              <a:gd name="T28" fmla="*/ 106 w 302"/>
              <a:gd name="T29" fmla="*/ 197 h 303"/>
              <a:gd name="T30" fmla="*/ 111 w 302"/>
              <a:gd name="T31" fmla="*/ 142 h 303"/>
              <a:gd name="T32" fmla="*/ 137 w 302"/>
              <a:gd name="T33" fmla="*/ 116 h 303"/>
              <a:gd name="T34" fmla="*/ 186 w 302"/>
              <a:gd name="T35" fmla="*/ 166 h 303"/>
              <a:gd name="T36" fmla="*/ 160 w 302"/>
              <a:gd name="T37" fmla="*/ 192 h 303"/>
              <a:gd name="T38" fmla="*/ 153 w 302"/>
              <a:gd name="T39" fmla="*/ 100 h 303"/>
              <a:gd name="T40" fmla="*/ 203 w 302"/>
              <a:gd name="T41" fmla="*/ 50 h 303"/>
              <a:gd name="T42" fmla="*/ 253 w 302"/>
              <a:gd name="T43" fmla="*/ 100 h 303"/>
              <a:gd name="T44" fmla="*/ 203 w 302"/>
              <a:gd name="T45" fmla="*/ 150 h 303"/>
              <a:gd name="T46" fmla="*/ 153 w 302"/>
              <a:gd name="T47" fmla="*/ 10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2" h="303">
                <a:moveTo>
                  <a:pt x="220" y="0"/>
                </a:moveTo>
                <a:lnTo>
                  <a:pt x="89" y="133"/>
                </a:lnTo>
                <a:lnTo>
                  <a:pt x="82" y="204"/>
                </a:lnTo>
                <a:lnTo>
                  <a:pt x="26" y="263"/>
                </a:lnTo>
                <a:lnTo>
                  <a:pt x="16" y="254"/>
                </a:lnTo>
                <a:lnTo>
                  <a:pt x="0" y="270"/>
                </a:lnTo>
                <a:lnTo>
                  <a:pt x="33" y="303"/>
                </a:lnTo>
                <a:lnTo>
                  <a:pt x="49" y="287"/>
                </a:lnTo>
                <a:lnTo>
                  <a:pt x="40" y="280"/>
                </a:lnTo>
                <a:lnTo>
                  <a:pt x="99" y="221"/>
                </a:lnTo>
                <a:lnTo>
                  <a:pt x="170" y="213"/>
                </a:lnTo>
                <a:lnTo>
                  <a:pt x="302" y="83"/>
                </a:lnTo>
                <a:lnTo>
                  <a:pt x="220" y="0"/>
                </a:lnTo>
                <a:close/>
                <a:moveTo>
                  <a:pt x="160" y="192"/>
                </a:moveTo>
                <a:lnTo>
                  <a:pt x="106" y="197"/>
                </a:lnTo>
                <a:lnTo>
                  <a:pt x="111" y="142"/>
                </a:lnTo>
                <a:lnTo>
                  <a:pt x="137" y="116"/>
                </a:lnTo>
                <a:lnTo>
                  <a:pt x="186" y="166"/>
                </a:lnTo>
                <a:lnTo>
                  <a:pt x="160" y="192"/>
                </a:lnTo>
                <a:close/>
                <a:moveTo>
                  <a:pt x="153" y="100"/>
                </a:moveTo>
                <a:lnTo>
                  <a:pt x="203" y="50"/>
                </a:lnTo>
                <a:lnTo>
                  <a:pt x="253" y="100"/>
                </a:lnTo>
                <a:lnTo>
                  <a:pt x="203" y="150"/>
                </a:lnTo>
                <a:lnTo>
                  <a:pt x="153" y="10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6657975" y="6065838"/>
            <a:ext cx="157163" cy="158750"/>
          </a:xfrm>
          <a:custGeom>
            <a:avLst/>
            <a:gdLst>
              <a:gd name="T0" fmla="*/ 82 w 99"/>
              <a:gd name="T1" fmla="*/ 50 h 100"/>
              <a:gd name="T2" fmla="*/ 49 w 99"/>
              <a:gd name="T3" fmla="*/ 17 h 100"/>
              <a:gd name="T4" fmla="*/ 33 w 99"/>
              <a:gd name="T5" fmla="*/ 0 h 100"/>
              <a:gd name="T6" fmla="*/ 16 w 99"/>
              <a:gd name="T7" fmla="*/ 17 h 100"/>
              <a:gd name="T8" fmla="*/ 33 w 99"/>
              <a:gd name="T9" fmla="*/ 34 h 100"/>
              <a:gd name="T10" fmla="*/ 0 w 99"/>
              <a:gd name="T11" fmla="*/ 67 h 100"/>
              <a:gd name="T12" fmla="*/ 33 w 99"/>
              <a:gd name="T13" fmla="*/ 100 h 100"/>
              <a:gd name="T14" fmla="*/ 66 w 99"/>
              <a:gd name="T15" fmla="*/ 67 h 100"/>
              <a:gd name="T16" fmla="*/ 82 w 99"/>
              <a:gd name="T17" fmla="*/ 83 h 100"/>
              <a:gd name="T18" fmla="*/ 99 w 99"/>
              <a:gd name="T19" fmla="*/ 67 h 100"/>
              <a:gd name="T20" fmla="*/ 82 w 99"/>
              <a:gd name="T21" fmla="*/ 5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9" h="100">
                <a:moveTo>
                  <a:pt x="82" y="50"/>
                </a:moveTo>
                <a:lnTo>
                  <a:pt x="49" y="17"/>
                </a:lnTo>
                <a:lnTo>
                  <a:pt x="33" y="0"/>
                </a:lnTo>
                <a:lnTo>
                  <a:pt x="16" y="17"/>
                </a:lnTo>
                <a:lnTo>
                  <a:pt x="33" y="34"/>
                </a:lnTo>
                <a:lnTo>
                  <a:pt x="0" y="67"/>
                </a:lnTo>
                <a:lnTo>
                  <a:pt x="33" y="100"/>
                </a:lnTo>
                <a:lnTo>
                  <a:pt x="66" y="67"/>
                </a:lnTo>
                <a:lnTo>
                  <a:pt x="82" y="83"/>
                </a:lnTo>
                <a:lnTo>
                  <a:pt x="99" y="67"/>
                </a:lnTo>
                <a:lnTo>
                  <a:pt x="82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6334125" y="6145213"/>
            <a:ext cx="401638" cy="401638"/>
          </a:xfrm>
          <a:custGeom>
            <a:avLst/>
            <a:gdLst>
              <a:gd name="T0" fmla="*/ 140 w 253"/>
              <a:gd name="T1" fmla="*/ 17 h 253"/>
              <a:gd name="T2" fmla="*/ 156 w 253"/>
              <a:gd name="T3" fmla="*/ 33 h 253"/>
              <a:gd name="T4" fmla="*/ 40 w 253"/>
              <a:gd name="T5" fmla="*/ 147 h 253"/>
              <a:gd name="T6" fmla="*/ 47 w 253"/>
              <a:gd name="T7" fmla="*/ 190 h 253"/>
              <a:gd name="T8" fmla="*/ 0 w 253"/>
              <a:gd name="T9" fmla="*/ 237 h 253"/>
              <a:gd name="T10" fmla="*/ 17 w 253"/>
              <a:gd name="T11" fmla="*/ 253 h 253"/>
              <a:gd name="T12" fmla="*/ 64 w 253"/>
              <a:gd name="T13" fmla="*/ 206 h 253"/>
              <a:gd name="T14" fmla="*/ 107 w 253"/>
              <a:gd name="T15" fmla="*/ 213 h 253"/>
              <a:gd name="T16" fmla="*/ 220 w 253"/>
              <a:gd name="T17" fmla="*/ 97 h 253"/>
              <a:gd name="T18" fmla="*/ 237 w 253"/>
              <a:gd name="T19" fmla="*/ 114 h 253"/>
              <a:gd name="T20" fmla="*/ 253 w 253"/>
              <a:gd name="T21" fmla="*/ 97 h 253"/>
              <a:gd name="T22" fmla="*/ 156 w 253"/>
              <a:gd name="T23" fmla="*/ 0 h 253"/>
              <a:gd name="T24" fmla="*/ 140 w 253"/>
              <a:gd name="T25" fmla="*/ 17 h 253"/>
              <a:gd name="T26" fmla="*/ 204 w 253"/>
              <a:gd name="T27" fmla="*/ 83 h 253"/>
              <a:gd name="T28" fmla="*/ 147 w 253"/>
              <a:gd name="T29" fmla="*/ 140 h 253"/>
              <a:gd name="T30" fmla="*/ 114 w 253"/>
              <a:gd name="T31" fmla="*/ 107 h 253"/>
              <a:gd name="T32" fmla="*/ 170 w 253"/>
              <a:gd name="T33" fmla="*/ 50 h 253"/>
              <a:gd name="T34" fmla="*/ 204 w 253"/>
              <a:gd name="T35" fmla="*/ 8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3" h="253">
                <a:moveTo>
                  <a:pt x="140" y="17"/>
                </a:moveTo>
                <a:lnTo>
                  <a:pt x="156" y="33"/>
                </a:lnTo>
                <a:lnTo>
                  <a:pt x="40" y="147"/>
                </a:lnTo>
                <a:lnTo>
                  <a:pt x="47" y="190"/>
                </a:lnTo>
                <a:lnTo>
                  <a:pt x="0" y="237"/>
                </a:lnTo>
                <a:lnTo>
                  <a:pt x="17" y="253"/>
                </a:lnTo>
                <a:lnTo>
                  <a:pt x="64" y="206"/>
                </a:lnTo>
                <a:lnTo>
                  <a:pt x="107" y="213"/>
                </a:lnTo>
                <a:lnTo>
                  <a:pt x="220" y="97"/>
                </a:lnTo>
                <a:lnTo>
                  <a:pt x="237" y="114"/>
                </a:lnTo>
                <a:lnTo>
                  <a:pt x="253" y="97"/>
                </a:lnTo>
                <a:lnTo>
                  <a:pt x="156" y="0"/>
                </a:lnTo>
                <a:lnTo>
                  <a:pt x="140" y="17"/>
                </a:lnTo>
                <a:close/>
                <a:moveTo>
                  <a:pt x="204" y="83"/>
                </a:moveTo>
                <a:lnTo>
                  <a:pt x="147" y="140"/>
                </a:lnTo>
                <a:lnTo>
                  <a:pt x="114" y="107"/>
                </a:lnTo>
                <a:lnTo>
                  <a:pt x="170" y="50"/>
                </a:lnTo>
                <a:lnTo>
                  <a:pt x="204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5368925" y="6065838"/>
            <a:ext cx="484188" cy="485775"/>
          </a:xfrm>
          <a:custGeom>
            <a:avLst/>
            <a:gdLst>
              <a:gd name="T0" fmla="*/ 129 w 129"/>
              <a:gd name="T1" fmla="*/ 20 h 129"/>
              <a:gd name="T2" fmla="*/ 123 w 129"/>
              <a:gd name="T3" fmla="*/ 6 h 129"/>
              <a:gd name="T4" fmla="*/ 109 w 129"/>
              <a:gd name="T5" fmla="*/ 0 h 129"/>
              <a:gd name="T6" fmla="*/ 95 w 129"/>
              <a:gd name="T7" fmla="*/ 6 h 129"/>
              <a:gd name="T8" fmla="*/ 24 w 129"/>
              <a:gd name="T9" fmla="*/ 77 h 129"/>
              <a:gd name="T10" fmla="*/ 18 w 129"/>
              <a:gd name="T11" fmla="*/ 91 h 129"/>
              <a:gd name="T12" fmla="*/ 20 w 129"/>
              <a:gd name="T13" fmla="*/ 99 h 129"/>
              <a:gd name="T14" fmla="*/ 3 w 129"/>
              <a:gd name="T15" fmla="*/ 116 h 129"/>
              <a:gd name="T16" fmla="*/ 3 w 129"/>
              <a:gd name="T17" fmla="*/ 126 h 129"/>
              <a:gd name="T18" fmla="*/ 13 w 129"/>
              <a:gd name="T19" fmla="*/ 126 h 129"/>
              <a:gd name="T20" fmla="*/ 30 w 129"/>
              <a:gd name="T21" fmla="*/ 109 h 129"/>
              <a:gd name="T22" fmla="*/ 38 w 129"/>
              <a:gd name="T23" fmla="*/ 111 h 129"/>
              <a:gd name="T24" fmla="*/ 52 w 129"/>
              <a:gd name="T25" fmla="*/ 105 h 129"/>
              <a:gd name="T26" fmla="*/ 52 w 129"/>
              <a:gd name="T27" fmla="*/ 105 h 129"/>
              <a:gd name="T28" fmla="*/ 123 w 129"/>
              <a:gd name="T29" fmla="*/ 34 h 129"/>
              <a:gd name="T30" fmla="*/ 123 w 129"/>
              <a:gd name="T31" fmla="*/ 34 h 129"/>
              <a:gd name="T32" fmla="*/ 129 w 129"/>
              <a:gd name="T33" fmla="*/ 20 h 129"/>
              <a:gd name="T34" fmla="*/ 116 w 129"/>
              <a:gd name="T35" fmla="*/ 27 h 129"/>
              <a:gd name="T36" fmla="*/ 45 w 129"/>
              <a:gd name="T37" fmla="*/ 98 h 129"/>
              <a:gd name="T38" fmla="*/ 38 w 129"/>
              <a:gd name="T39" fmla="*/ 101 h 129"/>
              <a:gd name="T40" fmla="*/ 33 w 129"/>
              <a:gd name="T41" fmla="*/ 100 h 129"/>
              <a:gd name="T42" fmla="*/ 82 w 129"/>
              <a:gd name="T43" fmla="*/ 51 h 129"/>
              <a:gd name="T44" fmla="*/ 78 w 129"/>
              <a:gd name="T45" fmla="*/ 47 h 129"/>
              <a:gd name="T46" fmla="*/ 29 w 129"/>
              <a:gd name="T47" fmla="*/ 96 h 129"/>
              <a:gd name="T48" fmla="*/ 28 w 129"/>
              <a:gd name="T49" fmla="*/ 91 h 129"/>
              <a:gd name="T50" fmla="*/ 31 w 129"/>
              <a:gd name="T51" fmla="*/ 84 h 129"/>
              <a:gd name="T52" fmla="*/ 102 w 129"/>
              <a:gd name="T53" fmla="*/ 13 h 129"/>
              <a:gd name="T54" fmla="*/ 102 w 129"/>
              <a:gd name="T55" fmla="*/ 13 h 129"/>
              <a:gd name="T56" fmla="*/ 102 w 129"/>
              <a:gd name="T57" fmla="*/ 13 h 129"/>
              <a:gd name="T58" fmla="*/ 109 w 129"/>
              <a:gd name="T59" fmla="*/ 10 h 129"/>
              <a:gd name="T60" fmla="*/ 116 w 129"/>
              <a:gd name="T61" fmla="*/ 13 h 129"/>
              <a:gd name="T62" fmla="*/ 116 w 129"/>
              <a:gd name="T63" fmla="*/ 13 h 129"/>
              <a:gd name="T64" fmla="*/ 119 w 129"/>
              <a:gd name="T65" fmla="*/ 20 h 129"/>
              <a:gd name="T66" fmla="*/ 116 w 129"/>
              <a:gd name="T67" fmla="*/ 27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" h="129">
                <a:moveTo>
                  <a:pt x="129" y="20"/>
                </a:moveTo>
                <a:cubicBezTo>
                  <a:pt x="129" y="14"/>
                  <a:pt x="127" y="9"/>
                  <a:pt x="123" y="6"/>
                </a:cubicBezTo>
                <a:cubicBezTo>
                  <a:pt x="120" y="2"/>
                  <a:pt x="115" y="0"/>
                  <a:pt x="109" y="0"/>
                </a:cubicBezTo>
                <a:cubicBezTo>
                  <a:pt x="104" y="0"/>
                  <a:pt x="99" y="2"/>
                  <a:pt x="95" y="6"/>
                </a:cubicBezTo>
                <a:cubicBezTo>
                  <a:pt x="24" y="77"/>
                  <a:pt x="24" y="77"/>
                  <a:pt x="24" y="77"/>
                </a:cubicBezTo>
                <a:cubicBezTo>
                  <a:pt x="20" y="81"/>
                  <a:pt x="18" y="86"/>
                  <a:pt x="18" y="91"/>
                </a:cubicBezTo>
                <a:cubicBezTo>
                  <a:pt x="18" y="94"/>
                  <a:pt x="19" y="97"/>
                  <a:pt x="20" y="99"/>
                </a:cubicBezTo>
                <a:cubicBezTo>
                  <a:pt x="3" y="116"/>
                  <a:pt x="3" y="116"/>
                  <a:pt x="3" y="116"/>
                </a:cubicBezTo>
                <a:cubicBezTo>
                  <a:pt x="0" y="118"/>
                  <a:pt x="0" y="123"/>
                  <a:pt x="3" y="126"/>
                </a:cubicBezTo>
                <a:cubicBezTo>
                  <a:pt x="6" y="129"/>
                  <a:pt x="11" y="129"/>
                  <a:pt x="13" y="126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2" y="110"/>
                  <a:pt x="35" y="111"/>
                  <a:pt x="38" y="111"/>
                </a:cubicBezTo>
                <a:cubicBezTo>
                  <a:pt x="43" y="111"/>
                  <a:pt x="48" y="109"/>
                  <a:pt x="52" y="105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7" y="30"/>
                  <a:pt x="129" y="25"/>
                  <a:pt x="129" y="20"/>
                </a:cubicBezTo>
                <a:close/>
                <a:moveTo>
                  <a:pt x="116" y="27"/>
                </a:moveTo>
                <a:cubicBezTo>
                  <a:pt x="45" y="98"/>
                  <a:pt x="45" y="98"/>
                  <a:pt x="45" y="98"/>
                </a:cubicBezTo>
                <a:cubicBezTo>
                  <a:pt x="43" y="100"/>
                  <a:pt x="40" y="101"/>
                  <a:pt x="38" y="101"/>
                </a:cubicBezTo>
                <a:cubicBezTo>
                  <a:pt x="36" y="101"/>
                  <a:pt x="35" y="101"/>
                  <a:pt x="33" y="100"/>
                </a:cubicBezTo>
                <a:cubicBezTo>
                  <a:pt x="82" y="51"/>
                  <a:pt x="82" y="51"/>
                  <a:pt x="82" y="51"/>
                </a:cubicBezTo>
                <a:cubicBezTo>
                  <a:pt x="78" y="47"/>
                  <a:pt x="78" y="47"/>
                  <a:pt x="78" y="47"/>
                </a:cubicBezTo>
                <a:cubicBezTo>
                  <a:pt x="29" y="96"/>
                  <a:pt x="29" y="96"/>
                  <a:pt x="29" y="96"/>
                </a:cubicBezTo>
                <a:cubicBezTo>
                  <a:pt x="28" y="94"/>
                  <a:pt x="28" y="93"/>
                  <a:pt x="28" y="91"/>
                </a:cubicBezTo>
                <a:cubicBezTo>
                  <a:pt x="28" y="89"/>
                  <a:pt x="29" y="86"/>
                  <a:pt x="31" y="84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4" y="11"/>
                  <a:pt x="107" y="10"/>
                  <a:pt x="109" y="10"/>
                </a:cubicBezTo>
                <a:cubicBezTo>
                  <a:pt x="112" y="10"/>
                  <a:pt x="114" y="11"/>
                  <a:pt x="116" y="13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8" y="15"/>
                  <a:pt x="119" y="17"/>
                  <a:pt x="119" y="20"/>
                </a:cubicBezTo>
                <a:cubicBezTo>
                  <a:pt x="119" y="22"/>
                  <a:pt x="118" y="25"/>
                  <a:pt x="116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4408488" y="6062663"/>
            <a:ext cx="487363" cy="488950"/>
          </a:xfrm>
          <a:custGeom>
            <a:avLst/>
            <a:gdLst>
              <a:gd name="T0" fmla="*/ 98 w 130"/>
              <a:gd name="T1" fmla="*/ 4 h 130"/>
              <a:gd name="T2" fmla="*/ 4 w 130"/>
              <a:gd name="T3" fmla="*/ 84 h 130"/>
              <a:gd name="T4" fmla="*/ 32 w 130"/>
              <a:gd name="T5" fmla="*/ 126 h 130"/>
              <a:gd name="T6" fmla="*/ 126 w 130"/>
              <a:gd name="T7" fmla="*/ 46 h 130"/>
              <a:gd name="T8" fmla="*/ 91 w 130"/>
              <a:gd name="T9" fmla="*/ 12 h 130"/>
              <a:gd name="T10" fmla="*/ 91 w 130"/>
              <a:gd name="T11" fmla="*/ 19 h 130"/>
              <a:gd name="T12" fmla="*/ 91 w 130"/>
              <a:gd name="T13" fmla="*/ 12 h 130"/>
              <a:gd name="T14" fmla="*/ 80 w 130"/>
              <a:gd name="T15" fmla="*/ 30 h 130"/>
              <a:gd name="T16" fmla="*/ 73 w 130"/>
              <a:gd name="T17" fmla="*/ 30 h 130"/>
              <a:gd name="T18" fmla="*/ 15 w 130"/>
              <a:gd name="T19" fmla="*/ 95 h 130"/>
              <a:gd name="T20" fmla="*/ 15 w 130"/>
              <a:gd name="T21" fmla="*/ 87 h 130"/>
              <a:gd name="T22" fmla="*/ 15 w 130"/>
              <a:gd name="T23" fmla="*/ 95 h 130"/>
              <a:gd name="T24" fmla="*/ 30 w 130"/>
              <a:gd name="T25" fmla="*/ 73 h 130"/>
              <a:gd name="T26" fmla="*/ 30 w 130"/>
              <a:gd name="T27" fmla="*/ 80 h 130"/>
              <a:gd name="T28" fmla="*/ 31 w 130"/>
              <a:gd name="T29" fmla="*/ 96 h 130"/>
              <a:gd name="T30" fmla="*/ 38 w 130"/>
              <a:gd name="T31" fmla="*/ 96 h 130"/>
              <a:gd name="T32" fmla="*/ 31 w 130"/>
              <a:gd name="T33" fmla="*/ 96 h 130"/>
              <a:gd name="T34" fmla="*/ 35 w 130"/>
              <a:gd name="T35" fmla="*/ 115 h 130"/>
              <a:gd name="T36" fmla="*/ 43 w 130"/>
              <a:gd name="T37" fmla="*/ 115 h 130"/>
              <a:gd name="T38" fmla="*/ 53 w 130"/>
              <a:gd name="T39" fmla="*/ 104 h 130"/>
              <a:gd name="T40" fmla="*/ 53 w 130"/>
              <a:gd name="T41" fmla="*/ 96 h 130"/>
              <a:gd name="T42" fmla="*/ 53 w 130"/>
              <a:gd name="T43" fmla="*/ 104 h 130"/>
              <a:gd name="T44" fmla="*/ 37 w 130"/>
              <a:gd name="T45" fmla="*/ 65 h 130"/>
              <a:gd name="T46" fmla="*/ 93 w 130"/>
              <a:gd name="T47" fmla="*/ 65 h 130"/>
              <a:gd name="T48" fmla="*/ 92 w 130"/>
              <a:gd name="T49" fmla="*/ 34 h 130"/>
              <a:gd name="T50" fmla="*/ 99 w 130"/>
              <a:gd name="T51" fmla="*/ 34 h 130"/>
              <a:gd name="T52" fmla="*/ 92 w 130"/>
              <a:gd name="T53" fmla="*/ 34 h 130"/>
              <a:gd name="T54" fmla="*/ 96 w 130"/>
              <a:gd name="T55" fmla="*/ 53 h 130"/>
              <a:gd name="T56" fmla="*/ 104 w 130"/>
              <a:gd name="T57" fmla="*/ 53 h 130"/>
              <a:gd name="T58" fmla="*/ 115 w 130"/>
              <a:gd name="T59" fmla="*/ 43 h 130"/>
              <a:gd name="T60" fmla="*/ 115 w 130"/>
              <a:gd name="T61" fmla="*/ 35 h 130"/>
              <a:gd name="T62" fmla="*/ 115 w 130"/>
              <a:gd name="T63" fmla="*/ 4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0" h="130">
                <a:moveTo>
                  <a:pt x="126" y="32"/>
                </a:moveTo>
                <a:cubicBezTo>
                  <a:pt x="98" y="4"/>
                  <a:pt x="98" y="4"/>
                  <a:pt x="98" y="4"/>
                </a:cubicBezTo>
                <a:cubicBezTo>
                  <a:pt x="95" y="0"/>
                  <a:pt x="88" y="0"/>
                  <a:pt x="84" y="4"/>
                </a:cubicBezTo>
                <a:cubicBezTo>
                  <a:pt x="4" y="84"/>
                  <a:pt x="4" y="84"/>
                  <a:pt x="4" y="84"/>
                </a:cubicBezTo>
                <a:cubicBezTo>
                  <a:pt x="0" y="88"/>
                  <a:pt x="0" y="95"/>
                  <a:pt x="4" y="98"/>
                </a:cubicBezTo>
                <a:cubicBezTo>
                  <a:pt x="32" y="126"/>
                  <a:pt x="32" y="126"/>
                  <a:pt x="32" y="126"/>
                </a:cubicBezTo>
                <a:cubicBezTo>
                  <a:pt x="35" y="130"/>
                  <a:pt x="42" y="130"/>
                  <a:pt x="46" y="126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30" y="42"/>
                  <a:pt x="130" y="35"/>
                  <a:pt x="126" y="32"/>
                </a:cubicBezTo>
                <a:close/>
                <a:moveTo>
                  <a:pt x="91" y="12"/>
                </a:moveTo>
                <a:cubicBezTo>
                  <a:pt x="95" y="15"/>
                  <a:pt x="95" y="15"/>
                  <a:pt x="95" y="15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lnTo>
                  <a:pt x="91" y="12"/>
                </a:lnTo>
                <a:close/>
                <a:moveTo>
                  <a:pt x="77" y="26"/>
                </a:moveTo>
                <a:cubicBezTo>
                  <a:pt x="80" y="30"/>
                  <a:pt x="80" y="30"/>
                  <a:pt x="80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73" y="30"/>
                  <a:pt x="73" y="30"/>
                  <a:pt x="73" y="30"/>
                </a:cubicBezTo>
                <a:lnTo>
                  <a:pt x="77" y="26"/>
                </a:lnTo>
                <a:close/>
                <a:moveTo>
                  <a:pt x="15" y="95"/>
                </a:moveTo>
                <a:cubicBezTo>
                  <a:pt x="11" y="91"/>
                  <a:pt x="11" y="91"/>
                  <a:pt x="11" y="91"/>
                </a:cubicBezTo>
                <a:cubicBezTo>
                  <a:pt x="15" y="87"/>
                  <a:pt x="15" y="87"/>
                  <a:pt x="15" y="87"/>
                </a:cubicBezTo>
                <a:cubicBezTo>
                  <a:pt x="19" y="91"/>
                  <a:pt x="19" y="91"/>
                  <a:pt x="19" y="91"/>
                </a:cubicBezTo>
                <a:lnTo>
                  <a:pt x="15" y="95"/>
                </a:lnTo>
                <a:close/>
                <a:moveTo>
                  <a:pt x="26" y="77"/>
                </a:moveTo>
                <a:cubicBezTo>
                  <a:pt x="30" y="73"/>
                  <a:pt x="30" y="73"/>
                  <a:pt x="30" y="73"/>
                </a:cubicBezTo>
                <a:cubicBezTo>
                  <a:pt x="34" y="77"/>
                  <a:pt x="34" y="77"/>
                  <a:pt x="34" y="77"/>
                </a:cubicBezTo>
                <a:cubicBezTo>
                  <a:pt x="30" y="80"/>
                  <a:pt x="30" y="80"/>
                  <a:pt x="30" y="80"/>
                </a:cubicBezTo>
                <a:lnTo>
                  <a:pt x="26" y="77"/>
                </a:lnTo>
                <a:close/>
                <a:moveTo>
                  <a:pt x="31" y="96"/>
                </a:moveTo>
                <a:cubicBezTo>
                  <a:pt x="34" y="92"/>
                  <a:pt x="34" y="92"/>
                  <a:pt x="34" y="92"/>
                </a:cubicBezTo>
                <a:cubicBezTo>
                  <a:pt x="38" y="96"/>
                  <a:pt x="38" y="96"/>
                  <a:pt x="38" y="96"/>
                </a:cubicBezTo>
                <a:cubicBezTo>
                  <a:pt x="34" y="99"/>
                  <a:pt x="34" y="99"/>
                  <a:pt x="34" y="99"/>
                </a:cubicBezTo>
                <a:lnTo>
                  <a:pt x="31" y="96"/>
                </a:lnTo>
                <a:close/>
                <a:moveTo>
                  <a:pt x="39" y="119"/>
                </a:moveTo>
                <a:cubicBezTo>
                  <a:pt x="35" y="115"/>
                  <a:pt x="35" y="115"/>
                  <a:pt x="35" y="115"/>
                </a:cubicBezTo>
                <a:cubicBezTo>
                  <a:pt x="39" y="111"/>
                  <a:pt x="39" y="111"/>
                  <a:pt x="39" y="111"/>
                </a:cubicBezTo>
                <a:cubicBezTo>
                  <a:pt x="43" y="115"/>
                  <a:pt x="43" y="115"/>
                  <a:pt x="43" y="115"/>
                </a:cubicBezTo>
                <a:lnTo>
                  <a:pt x="39" y="119"/>
                </a:lnTo>
                <a:close/>
                <a:moveTo>
                  <a:pt x="53" y="104"/>
                </a:moveTo>
                <a:cubicBezTo>
                  <a:pt x="50" y="100"/>
                  <a:pt x="50" y="100"/>
                  <a:pt x="50" y="100"/>
                </a:cubicBezTo>
                <a:cubicBezTo>
                  <a:pt x="53" y="96"/>
                  <a:pt x="53" y="96"/>
                  <a:pt x="53" y="96"/>
                </a:cubicBezTo>
                <a:cubicBezTo>
                  <a:pt x="57" y="100"/>
                  <a:pt x="57" y="100"/>
                  <a:pt x="57" y="100"/>
                </a:cubicBezTo>
                <a:lnTo>
                  <a:pt x="53" y="104"/>
                </a:lnTo>
                <a:close/>
                <a:moveTo>
                  <a:pt x="65" y="93"/>
                </a:moveTo>
                <a:cubicBezTo>
                  <a:pt x="37" y="65"/>
                  <a:pt x="37" y="65"/>
                  <a:pt x="37" y="65"/>
                </a:cubicBezTo>
                <a:cubicBezTo>
                  <a:pt x="65" y="37"/>
                  <a:pt x="65" y="37"/>
                  <a:pt x="65" y="37"/>
                </a:cubicBezTo>
                <a:cubicBezTo>
                  <a:pt x="93" y="65"/>
                  <a:pt x="93" y="65"/>
                  <a:pt x="93" y="65"/>
                </a:cubicBezTo>
                <a:lnTo>
                  <a:pt x="65" y="93"/>
                </a:lnTo>
                <a:close/>
                <a:moveTo>
                  <a:pt x="92" y="34"/>
                </a:moveTo>
                <a:cubicBezTo>
                  <a:pt x="96" y="31"/>
                  <a:pt x="96" y="31"/>
                  <a:pt x="96" y="31"/>
                </a:cubicBezTo>
                <a:cubicBezTo>
                  <a:pt x="99" y="34"/>
                  <a:pt x="99" y="34"/>
                  <a:pt x="99" y="34"/>
                </a:cubicBezTo>
                <a:cubicBezTo>
                  <a:pt x="96" y="38"/>
                  <a:pt x="96" y="38"/>
                  <a:pt x="96" y="38"/>
                </a:cubicBezTo>
                <a:lnTo>
                  <a:pt x="92" y="34"/>
                </a:lnTo>
                <a:close/>
                <a:moveTo>
                  <a:pt x="100" y="57"/>
                </a:moveTo>
                <a:cubicBezTo>
                  <a:pt x="96" y="53"/>
                  <a:pt x="96" y="53"/>
                  <a:pt x="96" y="53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4" y="53"/>
                  <a:pt x="104" y="53"/>
                  <a:pt x="104" y="53"/>
                </a:cubicBezTo>
                <a:lnTo>
                  <a:pt x="100" y="57"/>
                </a:lnTo>
                <a:close/>
                <a:moveTo>
                  <a:pt x="115" y="43"/>
                </a:moveTo>
                <a:cubicBezTo>
                  <a:pt x="111" y="39"/>
                  <a:pt x="111" y="39"/>
                  <a:pt x="111" y="39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9" y="39"/>
                  <a:pt x="119" y="39"/>
                  <a:pt x="119" y="39"/>
                </a:cubicBezTo>
                <a:lnTo>
                  <a:pt x="115" y="4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3451225" y="6065838"/>
            <a:ext cx="481013" cy="481013"/>
          </a:xfrm>
          <a:custGeom>
            <a:avLst/>
            <a:gdLst>
              <a:gd name="T0" fmla="*/ 99 w 128"/>
              <a:gd name="T1" fmla="*/ 0 h 128"/>
              <a:gd name="T2" fmla="*/ 78 w 128"/>
              <a:gd name="T3" fmla="*/ 9 h 128"/>
              <a:gd name="T4" fmla="*/ 9 w 128"/>
              <a:gd name="T5" fmla="*/ 78 h 128"/>
              <a:gd name="T6" fmla="*/ 9 w 128"/>
              <a:gd name="T7" fmla="*/ 78 h 128"/>
              <a:gd name="T8" fmla="*/ 0 w 128"/>
              <a:gd name="T9" fmla="*/ 99 h 128"/>
              <a:gd name="T10" fmla="*/ 8 w 128"/>
              <a:gd name="T11" fmla="*/ 119 h 128"/>
              <a:gd name="T12" fmla="*/ 9 w 128"/>
              <a:gd name="T13" fmla="*/ 120 h 128"/>
              <a:gd name="T14" fmla="*/ 29 w 128"/>
              <a:gd name="T15" fmla="*/ 128 h 128"/>
              <a:gd name="T16" fmla="*/ 50 w 128"/>
              <a:gd name="T17" fmla="*/ 119 h 128"/>
              <a:gd name="T18" fmla="*/ 119 w 128"/>
              <a:gd name="T19" fmla="*/ 50 h 128"/>
              <a:gd name="T20" fmla="*/ 128 w 128"/>
              <a:gd name="T21" fmla="*/ 29 h 128"/>
              <a:gd name="T22" fmla="*/ 99 w 128"/>
              <a:gd name="T23" fmla="*/ 0 h 128"/>
              <a:gd name="T24" fmla="*/ 112 w 128"/>
              <a:gd name="T25" fmla="*/ 43 h 128"/>
              <a:gd name="T26" fmla="*/ 78 w 128"/>
              <a:gd name="T27" fmla="*/ 78 h 128"/>
              <a:gd name="T28" fmla="*/ 50 w 128"/>
              <a:gd name="T29" fmla="*/ 50 h 128"/>
              <a:gd name="T30" fmla="*/ 85 w 128"/>
              <a:gd name="T31" fmla="*/ 16 h 128"/>
              <a:gd name="T32" fmla="*/ 99 w 128"/>
              <a:gd name="T33" fmla="*/ 10 h 128"/>
              <a:gd name="T34" fmla="*/ 112 w 128"/>
              <a:gd name="T35" fmla="*/ 16 h 128"/>
              <a:gd name="T36" fmla="*/ 118 w 128"/>
              <a:gd name="T37" fmla="*/ 29 h 128"/>
              <a:gd name="T38" fmla="*/ 112 w 128"/>
              <a:gd name="T3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8">
                <a:moveTo>
                  <a:pt x="99" y="0"/>
                </a:moveTo>
                <a:cubicBezTo>
                  <a:pt x="90" y="0"/>
                  <a:pt x="83" y="3"/>
                  <a:pt x="78" y="9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3" y="83"/>
                  <a:pt x="0" y="90"/>
                  <a:pt x="0" y="99"/>
                </a:cubicBezTo>
                <a:cubicBezTo>
                  <a:pt x="0" y="106"/>
                  <a:pt x="3" y="113"/>
                  <a:pt x="8" y="119"/>
                </a:cubicBezTo>
                <a:cubicBezTo>
                  <a:pt x="8" y="119"/>
                  <a:pt x="9" y="120"/>
                  <a:pt x="9" y="120"/>
                </a:cubicBezTo>
                <a:cubicBezTo>
                  <a:pt x="15" y="125"/>
                  <a:pt x="22" y="128"/>
                  <a:pt x="29" y="128"/>
                </a:cubicBezTo>
                <a:cubicBezTo>
                  <a:pt x="38" y="128"/>
                  <a:pt x="45" y="125"/>
                  <a:pt x="50" y="119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5" y="45"/>
                  <a:pt x="128" y="38"/>
                  <a:pt x="128" y="29"/>
                </a:cubicBezTo>
                <a:cubicBezTo>
                  <a:pt x="128" y="13"/>
                  <a:pt x="115" y="0"/>
                  <a:pt x="99" y="0"/>
                </a:cubicBezTo>
                <a:close/>
                <a:moveTo>
                  <a:pt x="112" y="43"/>
                </a:moveTo>
                <a:cubicBezTo>
                  <a:pt x="78" y="78"/>
                  <a:pt x="78" y="78"/>
                  <a:pt x="78" y="78"/>
                </a:cubicBezTo>
                <a:cubicBezTo>
                  <a:pt x="50" y="50"/>
                  <a:pt x="50" y="50"/>
                  <a:pt x="50" y="50"/>
                </a:cubicBezTo>
                <a:cubicBezTo>
                  <a:pt x="85" y="16"/>
                  <a:pt x="85" y="16"/>
                  <a:pt x="85" y="16"/>
                </a:cubicBezTo>
                <a:cubicBezTo>
                  <a:pt x="88" y="12"/>
                  <a:pt x="93" y="10"/>
                  <a:pt x="99" y="10"/>
                </a:cubicBezTo>
                <a:cubicBezTo>
                  <a:pt x="104" y="10"/>
                  <a:pt x="109" y="12"/>
                  <a:pt x="112" y="16"/>
                </a:cubicBezTo>
                <a:cubicBezTo>
                  <a:pt x="116" y="19"/>
                  <a:pt x="118" y="24"/>
                  <a:pt x="118" y="29"/>
                </a:cubicBezTo>
                <a:cubicBezTo>
                  <a:pt x="118" y="35"/>
                  <a:pt x="116" y="40"/>
                  <a:pt x="112" y="4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2489200" y="6065838"/>
            <a:ext cx="390525" cy="392113"/>
          </a:xfrm>
          <a:custGeom>
            <a:avLst/>
            <a:gdLst>
              <a:gd name="T0" fmla="*/ 64 w 104"/>
              <a:gd name="T1" fmla="*/ 0 h 104"/>
              <a:gd name="T2" fmla="*/ 0 w 104"/>
              <a:gd name="T3" fmla="*/ 64 h 104"/>
              <a:gd name="T4" fmla="*/ 14 w 104"/>
              <a:gd name="T5" fmla="*/ 104 h 104"/>
              <a:gd name="T6" fmla="*/ 104 w 104"/>
              <a:gd name="T7" fmla="*/ 14 h 104"/>
              <a:gd name="T8" fmla="*/ 64 w 104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04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79"/>
                  <a:pt x="5" y="93"/>
                  <a:pt x="14" y="104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93" y="5"/>
                  <a:pt x="79" y="0"/>
                  <a:pt x="6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2579688" y="6156325"/>
            <a:ext cx="390525" cy="390525"/>
          </a:xfrm>
          <a:custGeom>
            <a:avLst/>
            <a:gdLst>
              <a:gd name="T0" fmla="*/ 90 w 104"/>
              <a:gd name="T1" fmla="*/ 0 h 104"/>
              <a:gd name="T2" fmla="*/ 0 w 104"/>
              <a:gd name="T3" fmla="*/ 90 h 104"/>
              <a:gd name="T4" fmla="*/ 40 w 104"/>
              <a:gd name="T5" fmla="*/ 104 h 104"/>
              <a:gd name="T6" fmla="*/ 104 w 104"/>
              <a:gd name="T7" fmla="*/ 40 h 104"/>
              <a:gd name="T8" fmla="*/ 90 w 104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04">
                <a:moveTo>
                  <a:pt x="90" y="0"/>
                </a:moveTo>
                <a:cubicBezTo>
                  <a:pt x="0" y="90"/>
                  <a:pt x="0" y="90"/>
                  <a:pt x="0" y="90"/>
                </a:cubicBezTo>
                <a:cubicBezTo>
                  <a:pt x="11" y="99"/>
                  <a:pt x="25" y="104"/>
                  <a:pt x="40" y="104"/>
                </a:cubicBezTo>
                <a:cubicBezTo>
                  <a:pt x="75" y="104"/>
                  <a:pt x="104" y="75"/>
                  <a:pt x="104" y="40"/>
                </a:cubicBezTo>
                <a:cubicBezTo>
                  <a:pt x="104" y="25"/>
                  <a:pt x="99" y="11"/>
                  <a:pt x="90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1712913" y="6326188"/>
            <a:ext cx="112713" cy="107950"/>
          </a:xfrm>
          <a:custGeom>
            <a:avLst/>
            <a:gdLst>
              <a:gd name="T0" fmla="*/ 24 w 71"/>
              <a:gd name="T1" fmla="*/ 68 h 68"/>
              <a:gd name="T2" fmla="*/ 47 w 71"/>
              <a:gd name="T3" fmla="*/ 68 h 68"/>
              <a:gd name="T4" fmla="*/ 47 w 71"/>
              <a:gd name="T5" fmla="*/ 47 h 68"/>
              <a:gd name="T6" fmla="*/ 71 w 71"/>
              <a:gd name="T7" fmla="*/ 47 h 68"/>
              <a:gd name="T8" fmla="*/ 71 w 71"/>
              <a:gd name="T9" fmla="*/ 23 h 68"/>
              <a:gd name="T10" fmla="*/ 47 w 71"/>
              <a:gd name="T11" fmla="*/ 23 h 68"/>
              <a:gd name="T12" fmla="*/ 47 w 71"/>
              <a:gd name="T13" fmla="*/ 0 h 68"/>
              <a:gd name="T14" fmla="*/ 24 w 71"/>
              <a:gd name="T15" fmla="*/ 0 h 68"/>
              <a:gd name="T16" fmla="*/ 24 w 71"/>
              <a:gd name="T17" fmla="*/ 23 h 68"/>
              <a:gd name="T18" fmla="*/ 0 w 71"/>
              <a:gd name="T19" fmla="*/ 23 h 68"/>
              <a:gd name="T20" fmla="*/ 0 w 71"/>
              <a:gd name="T21" fmla="*/ 47 h 68"/>
              <a:gd name="T22" fmla="*/ 24 w 71"/>
              <a:gd name="T23" fmla="*/ 47 h 68"/>
              <a:gd name="T24" fmla="*/ 24 w 71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1" h="68">
                <a:moveTo>
                  <a:pt x="24" y="68"/>
                </a:moveTo>
                <a:lnTo>
                  <a:pt x="47" y="68"/>
                </a:lnTo>
                <a:lnTo>
                  <a:pt x="47" y="47"/>
                </a:lnTo>
                <a:lnTo>
                  <a:pt x="71" y="47"/>
                </a:lnTo>
                <a:lnTo>
                  <a:pt x="71" y="23"/>
                </a:lnTo>
                <a:lnTo>
                  <a:pt x="47" y="23"/>
                </a:lnTo>
                <a:lnTo>
                  <a:pt x="47" y="0"/>
                </a:lnTo>
                <a:lnTo>
                  <a:pt x="24" y="0"/>
                </a:lnTo>
                <a:lnTo>
                  <a:pt x="24" y="23"/>
                </a:lnTo>
                <a:lnTo>
                  <a:pt x="0" y="23"/>
                </a:lnTo>
                <a:lnTo>
                  <a:pt x="0" y="47"/>
                </a:lnTo>
                <a:lnTo>
                  <a:pt x="24" y="47"/>
                </a:lnTo>
                <a:lnTo>
                  <a:pt x="24" y="6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1603375" y="6065838"/>
            <a:ext cx="330200" cy="481013"/>
          </a:xfrm>
          <a:custGeom>
            <a:avLst/>
            <a:gdLst>
              <a:gd name="T0" fmla="*/ 59 w 88"/>
              <a:gd name="T1" fmla="*/ 20 h 128"/>
              <a:gd name="T2" fmla="*/ 59 w 88"/>
              <a:gd name="T3" fmla="*/ 10 h 128"/>
              <a:gd name="T4" fmla="*/ 64 w 88"/>
              <a:gd name="T5" fmla="*/ 10 h 128"/>
              <a:gd name="T6" fmla="*/ 64 w 88"/>
              <a:gd name="T7" fmla="*/ 0 h 128"/>
              <a:gd name="T8" fmla="*/ 24 w 88"/>
              <a:gd name="T9" fmla="*/ 0 h 128"/>
              <a:gd name="T10" fmla="*/ 24 w 88"/>
              <a:gd name="T11" fmla="*/ 10 h 128"/>
              <a:gd name="T12" fmla="*/ 30 w 88"/>
              <a:gd name="T13" fmla="*/ 10 h 128"/>
              <a:gd name="T14" fmla="*/ 30 w 88"/>
              <a:gd name="T15" fmla="*/ 20 h 128"/>
              <a:gd name="T16" fmla="*/ 0 w 88"/>
              <a:gd name="T17" fmla="*/ 39 h 128"/>
              <a:gd name="T18" fmla="*/ 0 w 88"/>
              <a:gd name="T19" fmla="*/ 118 h 128"/>
              <a:gd name="T20" fmla="*/ 10 w 88"/>
              <a:gd name="T21" fmla="*/ 128 h 128"/>
              <a:gd name="T22" fmla="*/ 78 w 88"/>
              <a:gd name="T23" fmla="*/ 128 h 128"/>
              <a:gd name="T24" fmla="*/ 88 w 88"/>
              <a:gd name="T25" fmla="*/ 118 h 128"/>
              <a:gd name="T26" fmla="*/ 88 w 88"/>
              <a:gd name="T27" fmla="*/ 39 h 128"/>
              <a:gd name="T28" fmla="*/ 59 w 88"/>
              <a:gd name="T29" fmla="*/ 20 h 128"/>
              <a:gd name="T30" fmla="*/ 78 w 88"/>
              <a:gd name="T31" fmla="*/ 108 h 128"/>
              <a:gd name="T32" fmla="*/ 10 w 88"/>
              <a:gd name="T33" fmla="*/ 108 h 128"/>
              <a:gd name="T34" fmla="*/ 10 w 88"/>
              <a:gd name="T35" fmla="*/ 59 h 128"/>
              <a:gd name="T36" fmla="*/ 78 w 88"/>
              <a:gd name="T37" fmla="*/ 59 h 128"/>
              <a:gd name="T38" fmla="*/ 78 w 88"/>
              <a:gd name="T39" fmla="*/ 10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8" h="128">
                <a:moveTo>
                  <a:pt x="59" y="20"/>
                </a:moveTo>
                <a:cubicBezTo>
                  <a:pt x="59" y="10"/>
                  <a:pt x="59" y="10"/>
                  <a:pt x="59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0"/>
                  <a:pt x="64" y="0"/>
                  <a:pt x="6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10"/>
                  <a:pt x="24" y="10"/>
                  <a:pt x="24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20"/>
                  <a:pt x="30" y="20"/>
                  <a:pt x="30" y="2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84" y="128"/>
                  <a:pt x="88" y="124"/>
                  <a:pt x="88" y="118"/>
                </a:cubicBezTo>
                <a:cubicBezTo>
                  <a:pt x="88" y="39"/>
                  <a:pt x="88" y="39"/>
                  <a:pt x="88" y="39"/>
                </a:cubicBezTo>
                <a:lnTo>
                  <a:pt x="59" y="20"/>
                </a:lnTo>
                <a:close/>
                <a:moveTo>
                  <a:pt x="78" y="108"/>
                </a:moveTo>
                <a:cubicBezTo>
                  <a:pt x="10" y="108"/>
                  <a:pt x="10" y="108"/>
                  <a:pt x="10" y="108"/>
                </a:cubicBezTo>
                <a:cubicBezTo>
                  <a:pt x="10" y="59"/>
                  <a:pt x="10" y="59"/>
                  <a:pt x="10" y="59"/>
                </a:cubicBezTo>
                <a:cubicBezTo>
                  <a:pt x="78" y="59"/>
                  <a:pt x="78" y="59"/>
                  <a:pt x="78" y="59"/>
                </a:cubicBezTo>
                <a:lnTo>
                  <a:pt x="78" y="1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714375" y="6115050"/>
            <a:ext cx="187325" cy="71438"/>
          </a:xfrm>
          <a:custGeom>
            <a:avLst/>
            <a:gdLst>
              <a:gd name="T0" fmla="*/ 10 w 50"/>
              <a:gd name="T1" fmla="*/ 19 h 19"/>
              <a:gd name="T2" fmla="*/ 10 w 50"/>
              <a:gd name="T3" fmla="*/ 9 h 19"/>
              <a:gd name="T4" fmla="*/ 40 w 50"/>
              <a:gd name="T5" fmla="*/ 9 h 19"/>
              <a:gd name="T6" fmla="*/ 40 w 50"/>
              <a:gd name="T7" fmla="*/ 19 h 19"/>
              <a:gd name="T8" fmla="*/ 50 w 50"/>
              <a:gd name="T9" fmla="*/ 19 h 19"/>
              <a:gd name="T10" fmla="*/ 50 w 50"/>
              <a:gd name="T11" fmla="*/ 19 h 19"/>
              <a:gd name="T12" fmla="*/ 50 w 50"/>
              <a:gd name="T13" fmla="*/ 9 h 19"/>
              <a:gd name="T14" fmla="*/ 40 w 50"/>
              <a:gd name="T15" fmla="*/ 0 h 19"/>
              <a:gd name="T16" fmla="*/ 10 w 50"/>
              <a:gd name="T17" fmla="*/ 0 h 19"/>
              <a:gd name="T18" fmla="*/ 0 w 50"/>
              <a:gd name="T19" fmla="*/ 9 h 19"/>
              <a:gd name="T20" fmla="*/ 0 w 50"/>
              <a:gd name="T21" fmla="*/ 19 h 19"/>
              <a:gd name="T22" fmla="*/ 0 w 50"/>
              <a:gd name="T23" fmla="*/ 19 h 19"/>
              <a:gd name="T24" fmla="*/ 10 w 50"/>
              <a:gd name="T25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" h="19">
                <a:moveTo>
                  <a:pt x="10" y="19"/>
                </a:moveTo>
                <a:cubicBezTo>
                  <a:pt x="10" y="9"/>
                  <a:pt x="10" y="9"/>
                  <a:pt x="1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9"/>
                  <a:pt x="40" y="19"/>
                  <a:pt x="4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4"/>
                  <a:pt x="45" y="0"/>
                  <a:pt x="4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10" y="19"/>
                  <a:pt x="10" y="19"/>
                  <a:pt x="10" y="1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568325" y="6205538"/>
            <a:ext cx="479425" cy="293688"/>
          </a:xfrm>
          <a:custGeom>
            <a:avLst/>
            <a:gdLst>
              <a:gd name="T0" fmla="*/ 118 w 128"/>
              <a:gd name="T1" fmla="*/ 0 h 78"/>
              <a:gd name="T2" fmla="*/ 10 w 128"/>
              <a:gd name="T3" fmla="*/ 0 h 78"/>
              <a:gd name="T4" fmla="*/ 0 w 128"/>
              <a:gd name="T5" fmla="*/ 10 h 78"/>
              <a:gd name="T6" fmla="*/ 0 w 128"/>
              <a:gd name="T7" fmla="*/ 69 h 78"/>
              <a:gd name="T8" fmla="*/ 10 w 128"/>
              <a:gd name="T9" fmla="*/ 78 h 78"/>
              <a:gd name="T10" fmla="*/ 118 w 128"/>
              <a:gd name="T11" fmla="*/ 78 h 78"/>
              <a:gd name="T12" fmla="*/ 128 w 128"/>
              <a:gd name="T13" fmla="*/ 69 h 78"/>
              <a:gd name="T14" fmla="*/ 128 w 128"/>
              <a:gd name="T15" fmla="*/ 10 h 78"/>
              <a:gd name="T16" fmla="*/ 118 w 128"/>
              <a:gd name="T17" fmla="*/ 0 h 78"/>
              <a:gd name="T18" fmla="*/ 64 w 128"/>
              <a:gd name="T19" fmla="*/ 63 h 78"/>
              <a:gd name="T20" fmla="*/ 39 w 128"/>
              <a:gd name="T21" fmla="*/ 38 h 78"/>
              <a:gd name="T22" fmla="*/ 64 w 128"/>
              <a:gd name="T23" fmla="*/ 14 h 78"/>
              <a:gd name="T24" fmla="*/ 89 w 128"/>
              <a:gd name="T25" fmla="*/ 38 h 78"/>
              <a:gd name="T26" fmla="*/ 64 w 128"/>
              <a:gd name="T27" fmla="*/ 63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7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4"/>
                  <a:pt x="4" y="78"/>
                  <a:pt x="10" y="78"/>
                </a:cubicBezTo>
                <a:cubicBezTo>
                  <a:pt x="118" y="78"/>
                  <a:pt x="118" y="78"/>
                  <a:pt x="118" y="78"/>
                </a:cubicBezTo>
                <a:cubicBezTo>
                  <a:pt x="124" y="78"/>
                  <a:pt x="128" y="74"/>
                  <a:pt x="128" y="69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64" y="63"/>
                </a:moveTo>
                <a:cubicBezTo>
                  <a:pt x="50" y="63"/>
                  <a:pt x="39" y="52"/>
                  <a:pt x="39" y="38"/>
                </a:cubicBezTo>
                <a:cubicBezTo>
                  <a:pt x="39" y="25"/>
                  <a:pt x="50" y="14"/>
                  <a:pt x="64" y="14"/>
                </a:cubicBezTo>
                <a:cubicBezTo>
                  <a:pt x="78" y="14"/>
                  <a:pt x="89" y="25"/>
                  <a:pt x="89" y="38"/>
                </a:cubicBezTo>
                <a:cubicBezTo>
                  <a:pt x="89" y="52"/>
                  <a:pt x="78" y="63"/>
                  <a:pt x="64" y="6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750888" y="6296025"/>
            <a:ext cx="112713" cy="112713"/>
          </a:xfrm>
          <a:custGeom>
            <a:avLst/>
            <a:gdLst>
              <a:gd name="T0" fmla="*/ 48 w 71"/>
              <a:gd name="T1" fmla="*/ 0 h 71"/>
              <a:gd name="T2" fmla="*/ 24 w 71"/>
              <a:gd name="T3" fmla="*/ 0 h 71"/>
              <a:gd name="T4" fmla="*/ 24 w 71"/>
              <a:gd name="T5" fmla="*/ 24 h 71"/>
              <a:gd name="T6" fmla="*/ 0 w 71"/>
              <a:gd name="T7" fmla="*/ 24 h 71"/>
              <a:gd name="T8" fmla="*/ 0 w 71"/>
              <a:gd name="T9" fmla="*/ 47 h 71"/>
              <a:gd name="T10" fmla="*/ 24 w 71"/>
              <a:gd name="T11" fmla="*/ 47 h 71"/>
              <a:gd name="T12" fmla="*/ 24 w 71"/>
              <a:gd name="T13" fmla="*/ 71 h 71"/>
              <a:gd name="T14" fmla="*/ 48 w 71"/>
              <a:gd name="T15" fmla="*/ 71 h 71"/>
              <a:gd name="T16" fmla="*/ 48 w 71"/>
              <a:gd name="T17" fmla="*/ 47 h 71"/>
              <a:gd name="T18" fmla="*/ 71 w 71"/>
              <a:gd name="T19" fmla="*/ 47 h 71"/>
              <a:gd name="T20" fmla="*/ 71 w 71"/>
              <a:gd name="T21" fmla="*/ 24 h 71"/>
              <a:gd name="T22" fmla="*/ 48 w 71"/>
              <a:gd name="T23" fmla="*/ 24 h 71"/>
              <a:gd name="T24" fmla="*/ 48 w 71"/>
              <a:gd name="T25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1" h="71">
                <a:moveTo>
                  <a:pt x="48" y="0"/>
                </a:moveTo>
                <a:lnTo>
                  <a:pt x="24" y="0"/>
                </a:lnTo>
                <a:lnTo>
                  <a:pt x="24" y="24"/>
                </a:lnTo>
                <a:lnTo>
                  <a:pt x="0" y="24"/>
                </a:lnTo>
                <a:lnTo>
                  <a:pt x="0" y="47"/>
                </a:lnTo>
                <a:lnTo>
                  <a:pt x="24" y="47"/>
                </a:lnTo>
                <a:lnTo>
                  <a:pt x="24" y="71"/>
                </a:lnTo>
                <a:lnTo>
                  <a:pt x="48" y="71"/>
                </a:lnTo>
                <a:lnTo>
                  <a:pt x="48" y="47"/>
                </a:lnTo>
                <a:lnTo>
                  <a:pt x="71" y="47"/>
                </a:lnTo>
                <a:lnTo>
                  <a:pt x="71" y="24"/>
                </a:lnTo>
                <a:lnTo>
                  <a:pt x="48" y="24"/>
                </a:lnTo>
                <a:lnTo>
                  <a:pt x="48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11139488" y="5270500"/>
            <a:ext cx="481013" cy="112713"/>
          </a:xfrm>
          <a:custGeom>
            <a:avLst/>
            <a:gdLst>
              <a:gd name="T0" fmla="*/ 0 w 128"/>
              <a:gd name="T1" fmla="*/ 30 h 30"/>
              <a:gd name="T2" fmla="*/ 128 w 128"/>
              <a:gd name="T3" fmla="*/ 30 h 30"/>
              <a:gd name="T4" fmla="*/ 128 w 128"/>
              <a:gd name="T5" fmla="*/ 0 h 30"/>
              <a:gd name="T6" fmla="*/ 0 w 128"/>
              <a:gd name="T7" fmla="*/ 0 h 30"/>
              <a:gd name="T8" fmla="*/ 0 w 128"/>
              <a:gd name="T9" fmla="*/ 30 h 30"/>
              <a:gd name="T10" fmla="*/ 106 w 128"/>
              <a:gd name="T11" fmla="*/ 8 h 30"/>
              <a:gd name="T12" fmla="*/ 113 w 128"/>
              <a:gd name="T13" fmla="*/ 16 h 30"/>
              <a:gd name="T14" fmla="*/ 106 w 128"/>
              <a:gd name="T15" fmla="*/ 23 h 30"/>
              <a:gd name="T16" fmla="*/ 99 w 128"/>
              <a:gd name="T17" fmla="*/ 16 h 30"/>
              <a:gd name="T18" fmla="*/ 106 w 128"/>
              <a:gd name="T19" fmla="*/ 8 h 30"/>
              <a:gd name="T20" fmla="*/ 62 w 128"/>
              <a:gd name="T21" fmla="*/ 8 h 30"/>
              <a:gd name="T22" fmla="*/ 47 w 128"/>
              <a:gd name="T23" fmla="*/ 23 h 30"/>
              <a:gd name="T24" fmla="*/ 33 w 128"/>
              <a:gd name="T25" fmla="*/ 23 h 30"/>
              <a:gd name="T26" fmla="*/ 48 w 128"/>
              <a:gd name="T27" fmla="*/ 8 h 30"/>
              <a:gd name="T28" fmla="*/ 62 w 128"/>
              <a:gd name="T29" fmla="*/ 8 h 30"/>
              <a:gd name="T30" fmla="*/ 22 w 128"/>
              <a:gd name="T31" fmla="*/ 8 h 30"/>
              <a:gd name="T32" fmla="*/ 36 w 128"/>
              <a:gd name="T33" fmla="*/ 8 h 30"/>
              <a:gd name="T34" fmla="*/ 21 w 128"/>
              <a:gd name="T35" fmla="*/ 23 h 30"/>
              <a:gd name="T36" fmla="*/ 8 w 128"/>
              <a:gd name="T37" fmla="*/ 23 h 30"/>
              <a:gd name="T38" fmla="*/ 22 w 128"/>
              <a:gd name="T39" fmla="*/ 8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30">
                <a:moveTo>
                  <a:pt x="0" y="30"/>
                </a:moveTo>
                <a:cubicBezTo>
                  <a:pt x="128" y="30"/>
                  <a:pt x="128" y="30"/>
                  <a:pt x="128" y="30"/>
                </a:cubicBezTo>
                <a:cubicBezTo>
                  <a:pt x="128" y="0"/>
                  <a:pt x="128" y="0"/>
                  <a:pt x="128" y="0"/>
                </a:cubicBezTo>
                <a:cubicBezTo>
                  <a:pt x="0" y="0"/>
                  <a:pt x="0" y="0"/>
                  <a:pt x="0" y="0"/>
                </a:cubicBezTo>
                <a:lnTo>
                  <a:pt x="0" y="30"/>
                </a:lnTo>
                <a:close/>
                <a:moveTo>
                  <a:pt x="106" y="8"/>
                </a:moveTo>
                <a:cubicBezTo>
                  <a:pt x="110" y="8"/>
                  <a:pt x="113" y="12"/>
                  <a:pt x="113" y="16"/>
                </a:cubicBezTo>
                <a:cubicBezTo>
                  <a:pt x="113" y="20"/>
                  <a:pt x="110" y="23"/>
                  <a:pt x="106" y="23"/>
                </a:cubicBezTo>
                <a:cubicBezTo>
                  <a:pt x="102" y="23"/>
                  <a:pt x="99" y="20"/>
                  <a:pt x="99" y="16"/>
                </a:cubicBezTo>
                <a:cubicBezTo>
                  <a:pt x="99" y="12"/>
                  <a:pt x="102" y="8"/>
                  <a:pt x="106" y="8"/>
                </a:cubicBezTo>
                <a:close/>
                <a:moveTo>
                  <a:pt x="62" y="8"/>
                </a:moveTo>
                <a:cubicBezTo>
                  <a:pt x="47" y="23"/>
                  <a:pt x="47" y="23"/>
                  <a:pt x="47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48" y="8"/>
                  <a:pt x="48" y="8"/>
                  <a:pt x="48" y="8"/>
                </a:cubicBezTo>
                <a:lnTo>
                  <a:pt x="62" y="8"/>
                </a:lnTo>
                <a:close/>
                <a:moveTo>
                  <a:pt x="22" y="8"/>
                </a:moveTo>
                <a:cubicBezTo>
                  <a:pt x="36" y="8"/>
                  <a:pt x="36" y="8"/>
                  <a:pt x="36" y="8"/>
                </a:cubicBezTo>
                <a:cubicBezTo>
                  <a:pt x="21" y="23"/>
                  <a:pt x="21" y="23"/>
                  <a:pt x="21" y="23"/>
                </a:cubicBezTo>
                <a:cubicBezTo>
                  <a:pt x="8" y="23"/>
                  <a:pt x="8" y="23"/>
                  <a:pt x="8" y="23"/>
                </a:cubicBezTo>
                <a:lnTo>
                  <a:pt x="22" y="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11139488" y="5419725"/>
            <a:ext cx="481013" cy="109538"/>
          </a:xfrm>
          <a:custGeom>
            <a:avLst/>
            <a:gdLst>
              <a:gd name="T0" fmla="*/ 0 w 128"/>
              <a:gd name="T1" fmla="*/ 29 h 29"/>
              <a:gd name="T2" fmla="*/ 128 w 128"/>
              <a:gd name="T3" fmla="*/ 29 h 29"/>
              <a:gd name="T4" fmla="*/ 128 w 128"/>
              <a:gd name="T5" fmla="*/ 0 h 29"/>
              <a:gd name="T6" fmla="*/ 0 w 128"/>
              <a:gd name="T7" fmla="*/ 0 h 29"/>
              <a:gd name="T8" fmla="*/ 0 w 128"/>
              <a:gd name="T9" fmla="*/ 29 h 29"/>
              <a:gd name="T10" fmla="*/ 106 w 128"/>
              <a:gd name="T11" fmla="*/ 8 h 29"/>
              <a:gd name="T12" fmla="*/ 113 w 128"/>
              <a:gd name="T13" fmla="*/ 15 h 29"/>
              <a:gd name="T14" fmla="*/ 106 w 128"/>
              <a:gd name="T15" fmla="*/ 22 h 29"/>
              <a:gd name="T16" fmla="*/ 99 w 128"/>
              <a:gd name="T17" fmla="*/ 15 h 29"/>
              <a:gd name="T18" fmla="*/ 106 w 128"/>
              <a:gd name="T19" fmla="*/ 8 h 29"/>
              <a:gd name="T20" fmla="*/ 62 w 128"/>
              <a:gd name="T21" fmla="*/ 8 h 29"/>
              <a:gd name="T22" fmla="*/ 47 w 128"/>
              <a:gd name="T23" fmla="*/ 22 h 29"/>
              <a:gd name="T24" fmla="*/ 33 w 128"/>
              <a:gd name="T25" fmla="*/ 22 h 29"/>
              <a:gd name="T26" fmla="*/ 48 w 128"/>
              <a:gd name="T27" fmla="*/ 8 h 29"/>
              <a:gd name="T28" fmla="*/ 62 w 128"/>
              <a:gd name="T29" fmla="*/ 8 h 29"/>
              <a:gd name="T30" fmla="*/ 22 w 128"/>
              <a:gd name="T31" fmla="*/ 8 h 29"/>
              <a:gd name="T32" fmla="*/ 36 w 128"/>
              <a:gd name="T33" fmla="*/ 8 h 29"/>
              <a:gd name="T34" fmla="*/ 21 w 128"/>
              <a:gd name="T35" fmla="*/ 22 h 29"/>
              <a:gd name="T36" fmla="*/ 8 w 128"/>
              <a:gd name="T37" fmla="*/ 22 h 29"/>
              <a:gd name="T38" fmla="*/ 22 w 128"/>
              <a:gd name="T39" fmla="*/ 8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29">
                <a:moveTo>
                  <a:pt x="0" y="29"/>
                </a:moveTo>
                <a:cubicBezTo>
                  <a:pt x="128" y="29"/>
                  <a:pt x="128" y="29"/>
                  <a:pt x="128" y="29"/>
                </a:cubicBezTo>
                <a:cubicBezTo>
                  <a:pt x="128" y="0"/>
                  <a:pt x="128" y="0"/>
                  <a:pt x="128" y="0"/>
                </a:cubicBezTo>
                <a:cubicBezTo>
                  <a:pt x="0" y="0"/>
                  <a:pt x="0" y="0"/>
                  <a:pt x="0" y="0"/>
                </a:cubicBezTo>
                <a:lnTo>
                  <a:pt x="0" y="29"/>
                </a:lnTo>
                <a:close/>
                <a:moveTo>
                  <a:pt x="106" y="8"/>
                </a:moveTo>
                <a:cubicBezTo>
                  <a:pt x="110" y="8"/>
                  <a:pt x="113" y="11"/>
                  <a:pt x="113" y="15"/>
                </a:cubicBezTo>
                <a:cubicBezTo>
                  <a:pt x="113" y="19"/>
                  <a:pt x="110" y="22"/>
                  <a:pt x="106" y="22"/>
                </a:cubicBezTo>
                <a:cubicBezTo>
                  <a:pt x="102" y="22"/>
                  <a:pt x="99" y="19"/>
                  <a:pt x="99" y="15"/>
                </a:cubicBezTo>
                <a:cubicBezTo>
                  <a:pt x="99" y="11"/>
                  <a:pt x="102" y="8"/>
                  <a:pt x="106" y="8"/>
                </a:cubicBezTo>
                <a:close/>
                <a:moveTo>
                  <a:pt x="62" y="8"/>
                </a:moveTo>
                <a:cubicBezTo>
                  <a:pt x="47" y="22"/>
                  <a:pt x="47" y="22"/>
                  <a:pt x="47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48" y="8"/>
                  <a:pt x="48" y="8"/>
                  <a:pt x="48" y="8"/>
                </a:cubicBezTo>
                <a:lnTo>
                  <a:pt x="62" y="8"/>
                </a:lnTo>
                <a:close/>
                <a:moveTo>
                  <a:pt x="22" y="8"/>
                </a:moveTo>
                <a:cubicBezTo>
                  <a:pt x="36" y="8"/>
                  <a:pt x="36" y="8"/>
                  <a:pt x="36" y="8"/>
                </a:cubicBezTo>
                <a:cubicBezTo>
                  <a:pt x="21" y="22"/>
                  <a:pt x="21" y="22"/>
                  <a:pt x="21" y="22"/>
                </a:cubicBezTo>
                <a:cubicBezTo>
                  <a:pt x="8" y="22"/>
                  <a:pt x="8" y="22"/>
                  <a:pt x="8" y="22"/>
                </a:cubicBezTo>
                <a:lnTo>
                  <a:pt x="22" y="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>
            <a:off x="11139488" y="5160963"/>
            <a:ext cx="481013" cy="74613"/>
          </a:xfrm>
          <a:custGeom>
            <a:avLst/>
            <a:gdLst>
              <a:gd name="T0" fmla="*/ 303 w 303"/>
              <a:gd name="T1" fmla="*/ 47 h 47"/>
              <a:gd name="T2" fmla="*/ 256 w 303"/>
              <a:gd name="T3" fmla="*/ 0 h 47"/>
              <a:gd name="T4" fmla="*/ 48 w 303"/>
              <a:gd name="T5" fmla="*/ 0 h 47"/>
              <a:gd name="T6" fmla="*/ 0 w 303"/>
              <a:gd name="T7" fmla="*/ 47 h 47"/>
              <a:gd name="T8" fmla="*/ 0 w 303"/>
              <a:gd name="T9" fmla="*/ 47 h 47"/>
              <a:gd name="T10" fmla="*/ 0 w 303"/>
              <a:gd name="T11" fmla="*/ 47 h 47"/>
              <a:gd name="T12" fmla="*/ 303 w 303"/>
              <a:gd name="T13" fmla="*/ 47 h 47"/>
              <a:gd name="T14" fmla="*/ 303 w 303"/>
              <a:gd name="T15" fmla="*/ 47 h 47"/>
              <a:gd name="T16" fmla="*/ 303 w 303"/>
              <a:gd name="T17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3" h="47">
                <a:moveTo>
                  <a:pt x="303" y="47"/>
                </a:moveTo>
                <a:lnTo>
                  <a:pt x="256" y="0"/>
                </a:lnTo>
                <a:lnTo>
                  <a:pt x="48" y="0"/>
                </a:lnTo>
                <a:lnTo>
                  <a:pt x="0" y="47"/>
                </a:lnTo>
                <a:lnTo>
                  <a:pt x="0" y="47"/>
                </a:lnTo>
                <a:lnTo>
                  <a:pt x="0" y="47"/>
                </a:lnTo>
                <a:lnTo>
                  <a:pt x="303" y="47"/>
                </a:lnTo>
                <a:lnTo>
                  <a:pt x="303" y="47"/>
                </a:lnTo>
                <a:lnTo>
                  <a:pt x="303" y="4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10179050" y="5141913"/>
            <a:ext cx="481013" cy="15081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10179050" y="5270500"/>
            <a:ext cx="481013" cy="149225"/>
          </a:xfrm>
          <a:custGeom>
            <a:avLst/>
            <a:gdLst>
              <a:gd name="T0" fmla="*/ 64 w 128"/>
              <a:gd name="T1" fmla="*/ 20 h 40"/>
              <a:gd name="T2" fmla="*/ 0 w 128"/>
              <a:gd name="T3" fmla="*/ 0 h 40"/>
              <a:gd name="T4" fmla="*/ 0 w 128"/>
              <a:gd name="T5" fmla="*/ 20 h 40"/>
              <a:gd name="T6" fmla="*/ 64 w 128"/>
              <a:gd name="T7" fmla="*/ 40 h 40"/>
              <a:gd name="T8" fmla="*/ 128 w 128"/>
              <a:gd name="T9" fmla="*/ 20 h 40"/>
              <a:gd name="T10" fmla="*/ 128 w 128"/>
              <a:gd name="T11" fmla="*/ 0 h 40"/>
              <a:gd name="T12" fmla="*/ 64 w 128"/>
              <a:gd name="T13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40">
                <a:moveTo>
                  <a:pt x="64" y="20"/>
                </a:moveTo>
                <a:cubicBezTo>
                  <a:pt x="29" y="20"/>
                  <a:pt x="0" y="11"/>
                  <a:pt x="0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31"/>
                  <a:pt x="29" y="40"/>
                  <a:pt x="64" y="40"/>
                </a:cubicBezTo>
                <a:cubicBezTo>
                  <a:pt x="99" y="40"/>
                  <a:pt x="128" y="31"/>
                  <a:pt x="128" y="2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11"/>
                  <a:pt x="99" y="20"/>
                  <a:pt x="64" y="2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10179050" y="5402263"/>
            <a:ext cx="481013" cy="146050"/>
          </a:xfrm>
          <a:custGeom>
            <a:avLst/>
            <a:gdLst>
              <a:gd name="T0" fmla="*/ 64 w 128"/>
              <a:gd name="T1" fmla="*/ 19 h 39"/>
              <a:gd name="T2" fmla="*/ 0 w 128"/>
              <a:gd name="T3" fmla="*/ 0 h 39"/>
              <a:gd name="T4" fmla="*/ 0 w 128"/>
              <a:gd name="T5" fmla="*/ 19 h 39"/>
              <a:gd name="T6" fmla="*/ 64 w 128"/>
              <a:gd name="T7" fmla="*/ 39 h 39"/>
              <a:gd name="T8" fmla="*/ 128 w 128"/>
              <a:gd name="T9" fmla="*/ 19 h 39"/>
              <a:gd name="T10" fmla="*/ 128 w 128"/>
              <a:gd name="T11" fmla="*/ 0 h 39"/>
              <a:gd name="T12" fmla="*/ 64 w 128"/>
              <a:gd name="T13" fmla="*/ 1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" h="39">
                <a:moveTo>
                  <a:pt x="64" y="19"/>
                </a:moveTo>
                <a:cubicBezTo>
                  <a:pt x="29" y="19"/>
                  <a:pt x="0" y="10"/>
                  <a:pt x="0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30"/>
                  <a:pt x="29" y="39"/>
                  <a:pt x="64" y="39"/>
                </a:cubicBezTo>
                <a:cubicBezTo>
                  <a:pt x="99" y="39"/>
                  <a:pt x="128" y="30"/>
                  <a:pt x="128" y="1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10"/>
                  <a:pt x="99" y="19"/>
                  <a:pt x="64" y="1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 noEditPoints="1"/>
          </p:cNvSpPr>
          <p:nvPr/>
        </p:nvSpPr>
        <p:spPr bwMode="auto">
          <a:xfrm>
            <a:off x="9236075" y="5105400"/>
            <a:ext cx="442913" cy="479425"/>
          </a:xfrm>
          <a:custGeom>
            <a:avLst/>
            <a:gdLst>
              <a:gd name="T0" fmla="*/ 59 w 118"/>
              <a:gd name="T1" fmla="*/ 0 h 128"/>
              <a:gd name="T2" fmla="*/ 59 w 118"/>
              <a:gd name="T3" fmla="*/ 0 h 128"/>
              <a:gd name="T4" fmla="*/ 59 w 118"/>
              <a:gd name="T5" fmla="*/ 0 h 128"/>
              <a:gd name="T6" fmla="*/ 59 w 118"/>
              <a:gd name="T7" fmla="*/ 0 h 128"/>
              <a:gd name="T8" fmla="*/ 59 w 118"/>
              <a:gd name="T9" fmla="*/ 0 h 128"/>
              <a:gd name="T10" fmla="*/ 0 w 118"/>
              <a:gd name="T11" fmla="*/ 21 h 128"/>
              <a:gd name="T12" fmla="*/ 59 w 118"/>
              <a:gd name="T13" fmla="*/ 128 h 128"/>
              <a:gd name="T14" fmla="*/ 59 w 118"/>
              <a:gd name="T15" fmla="*/ 128 h 128"/>
              <a:gd name="T16" fmla="*/ 59 w 118"/>
              <a:gd name="T17" fmla="*/ 128 h 128"/>
              <a:gd name="T18" fmla="*/ 59 w 118"/>
              <a:gd name="T19" fmla="*/ 128 h 128"/>
              <a:gd name="T20" fmla="*/ 59 w 118"/>
              <a:gd name="T21" fmla="*/ 128 h 128"/>
              <a:gd name="T22" fmla="*/ 118 w 118"/>
              <a:gd name="T23" fmla="*/ 21 h 128"/>
              <a:gd name="T24" fmla="*/ 59 w 118"/>
              <a:gd name="T25" fmla="*/ 0 h 128"/>
              <a:gd name="T26" fmla="*/ 71 w 118"/>
              <a:gd name="T27" fmla="*/ 87 h 128"/>
              <a:gd name="T28" fmla="*/ 59 w 118"/>
              <a:gd name="T29" fmla="*/ 74 h 128"/>
              <a:gd name="T30" fmla="*/ 46 w 118"/>
              <a:gd name="T31" fmla="*/ 87 h 128"/>
              <a:gd name="T32" fmla="*/ 36 w 118"/>
              <a:gd name="T33" fmla="*/ 76 h 128"/>
              <a:gd name="T34" fmla="*/ 48 w 118"/>
              <a:gd name="T35" fmla="*/ 64 h 128"/>
              <a:gd name="T36" fmla="*/ 36 w 118"/>
              <a:gd name="T37" fmla="*/ 52 h 128"/>
              <a:gd name="T38" fmla="*/ 46 w 118"/>
              <a:gd name="T39" fmla="*/ 42 h 128"/>
              <a:gd name="T40" fmla="*/ 59 w 118"/>
              <a:gd name="T41" fmla="*/ 54 h 128"/>
              <a:gd name="T42" fmla="*/ 71 w 118"/>
              <a:gd name="T43" fmla="*/ 42 h 128"/>
              <a:gd name="T44" fmla="*/ 81 w 118"/>
              <a:gd name="T45" fmla="*/ 52 h 128"/>
              <a:gd name="T46" fmla="*/ 69 w 118"/>
              <a:gd name="T47" fmla="*/ 64 h 128"/>
              <a:gd name="T48" fmla="*/ 81 w 118"/>
              <a:gd name="T49" fmla="*/ 76 h 128"/>
              <a:gd name="T50" fmla="*/ 71 w 118"/>
              <a:gd name="T51" fmla="*/ 8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8" h="128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3" y="16"/>
                  <a:pt x="18" y="21"/>
                  <a:pt x="0" y="21"/>
                </a:cubicBezTo>
                <a:cubicBezTo>
                  <a:pt x="0" y="67"/>
                  <a:pt x="27" y="107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91" y="107"/>
                  <a:pt x="118" y="67"/>
                  <a:pt x="118" y="21"/>
                </a:cubicBezTo>
                <a:cubicBezTo>
                  <a:pt x="100" y="21"/>
                  <a:pt x="75" y="16"/>
                  <a:pt x="59" y="0"/>
                </a:cubicBezTo>
                <a:close/>
                <a:moveTo>
                  <a:pt x="71" y="87"/>
                </a:moveTo>
                <a:cubicBezTo>
                  <a:pt x="59" y="74"/>
                  <a:pt x="59" y="74"/>
                  <a:pt x="59" y="74"/>
                </a:cubicBezTo>
                <a:cubicBezTo>
                  <a:pt x="46" y="87"/>
                  <a:pt x="46" y="87"/>
                  <a:pt x="46" y="87"/>
                </a:cubicBezTo>
                <a:cubicBezTo>
                  <a:pt x="36" y="76"/>
                  <a:pt x="36" y="76"/>
                  <a:pt x="36" y="76"/>
                </a:cubicBezTo>
                <a:cubicBezTo>
                  <a:pt x="48" y="64"/>
                  <a:pt x="48" y="64"/>
                  <a:pt x="48" y="64"/>
                </a:cubicBezTo>
                <a:cubicBezTo>
                  <a:pt x="36" y="52"/>
                  <a:pt x="36" y="52"/>
                  <a:pt x="36" y="52"/>
                </a:cubicBezTo>
                <a:cubicBezTo>
                  <a:pt x="46" y="42"/>
                  <a:pt x="46" y="42"/>
                  <a:pt x="46" y="42"/>
                </a:cubicBezTo>
                <a:cubicBezTo>
                  <a:pt x="59" y="54"/>
                  <a:pt x="59" y="54"/>
                  <a:pt x="59" y="54"/>
                </a:cubicBezTo>
                <a:cubicBezTo>
                  <a:pt x="71" y="42"/>
                  <a:pt x="71" y="42"/>
                  <a:pt x="71" y="42"/>
                </a:cubicBezTo>
                <a:cubicBezTo>
                  <a:pt x="81" y="52"/>
                  <a:pt x="81" y="52"/>
                  <a:pt x="81" y="52"/>
                </a:cubicBezTo>
                <a:cubicBezTo>
                  <a:pt x="69" y="64"/>
                  <a:pt x="69" y="64"/>
                  <a:pt x="69" y="64"/>
                </a:cubicBezTo>
                <a:cubicBezTo>
                  <a:pt x="81" y="76"/>
                  <a:pt x="81" y="76"/>
                  <a:pt x="81" y="76"/>
                </a:cubicBezTo>
                <a:lnTo>
                  <a:pt x="71" y="8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 noEditPoints="1"/>
          </p:cNvSpPr>
          <p:nvPr/>
        </p:nvSpPr>
        <p:spPr bwMode="auto">
          <a:xfrm>
            <a:off x="8275638" y="5105400"/>
            <a:ext cx="442913" cy="479425"/>
          </a:xfrm>
          <a:custGeom>
            <a:avLst/>
            <a:gdLst>
              <a:gd name="T0" fmla="*/ 59 w 118"/>
              <a:gd name="T1" fmla="*/ 0 h 128"/>
              <a:gd name="T2" fmla="*/ 59 w 118"/>
              <a:gd name="T3" fmla="*/ 0 h 128"/>
              <a:gd name="T4" fmla="*/ 59 w 118"/>
              <a:gd name="T5" fmla="*/ 0 h 128"/>
              <a:gd name="T6" fmla="*/ 59 w 118"/>
              <a:gd name="T7" fmla="*/ 0 h 128"/>
              <a:gd name="T8" fmla="*/ 59 w 118"/>
              <a:gd name="T9" fmla="*/ 0 h 128"/>
              <a:gd name="T10" fmla="*/ 0 w 118"/>
              <a:gd name="T11" fmla="*/ 21 h 128"/>
              <a:gd name="T12" fmla="*/ 59 w 118"/>
              <a:gd name="T13" fmla="*/ 128 h 128"/>
              <a:gd name="T14" fmla="*/ 59 w 118"/>
              <a:gd name="T15" fmla="*/ 128 h 128"/>
              <a:gd name="T16" fmla="*/ 59 w 118"/>
              <a:gd name="T17" fmla="*/ 128 h 128"/>
              <a:gd name="T18" fmla="*/ 59 w 118"/>
              <a:gd name="T19" fmla="*/ 128 h 128"/>
              <a:gd name="T20" fmla="*/ 59 w 118"/>
              <a:gd name="T21" fmla="*/ 128 h 128"/>
              <a:gd name="T22" fmla="*/ 118 w 118"/>
              <a:gd name="T23" fmla="*/ 21 h 128"/>
              <a:gd name="T24" fmla="*/ 59 w 118"/>
              <a:gd name="T25" fmla="*/ 0 h 128"/>
              <a:gd name="T26" fmla="*/ 54 w 118"/>
              <a:gd name="T27" fmla="*/ 87 h 128"/>
              <a:gd name="T28" fmla="*/ 54 w 118"/>
              <a:gd name="T29" fmla="*/ 87 h 128"/>
              <a:gd name="T30" fmla="*/ 54 w 118"/>
              <a:gd name="T31" fmla="*/ 87 h 128"/>
              <a:gd name="T32" fmla="*/ 33 w 118"/>
              <a:gd name="T33" fmla="*/ 65 h 128"/>
              <a:gd name="T34" fmla="*/ 43 w 118"/>
              <a:gd name="T35" fmla="*/ 55 h 128"/>
              <a:gd name="T36" fmla="*/ 54 w 118"/>
              <a:gd name="T37" fmla="*/ 66 h 128"/>
              <a:gd name="T38" fmla="*/ 78 w 118"/>
              <a:gd name="T39" fmla="*/ 42 h 128"/>
              <a:gd name="T40" fmla="*/ 89 w 118"/>
              <a:gd name="T41" fmla="*/ 52 h 128"/>
              <a:gd name="T42" fmla="*/ 54 w 118"/>
              <a:gd name="T43" fmla="*/ 8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8" h="128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3" y="16"/>
                  <a:pt x="18" y="21"/>
                  <a:pt x="0" y="21"/>
                </a:cubicBezTo>
                <a:cubicBezTo>
                  <a:pt x="0" y="67"/>
                  <a:pt x="27" y="107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91" y="107"/>
                  <a:pt x="118" y="67"/>
                  <a:pt x="118" y="21"/>
                </a:cubicBezTo>
                <a:cubicBezTo>
                  <a:pt x="100" y="21"/>
                  <a:pt x="75" y="16"/>
                  <a:pt x="59" y="0"/>
                </a:cubicBezTo>
                <a:close/>
                <a:moveTo>
                  <a:pt x="54" y="87"/>
                </a:moveTo>
                <a:cubicBezTo>
                  <a:pt x="54" y="87"/>
                  <a:pt x="54" y="87"/>
                  <a:pt x="54" y="87"/>
                </a:cubicBezTo>
                <a:cubicBezTo>
                  <a:pt x="54" y="87"/>
                  <a:pt x="54" y="87"/>
                  <a:pt x="54" y="87"/>
                </a:cubicBezTo>
                <a:cubicBezTo>
                  <a:pt x="33" y="65"/>
                  <a:pt x="33" y="65"/>
                  <a:pt x="33" y="65"/>
                </a:cubicBezTo>
                <a:cubicBezTo>
                  <a:pt x="43" y="55"/>
                  <a:pt x="43" y="55"/>
                  <a:pt x="43" y="55"/>
                </a:cubicBezTo>
                <a:cubicBezTo>
                  <a:pt x="54" y="66"/>
                  <a:pt x="54" y="66"/>
                  <a:pt x="54" y="66"/>
                </a:cubicBezTo>
                <a:cubicBezTo>
                  <a:pt x="78" y="42"/>
                  <a:pt x="78" y="42"/>
                  <a:pt x="78" y="42"/>
                </a:cubicBezTo>
                <a:cubicBezTo>
                  <a:pt x="89" y="52"/>
                  <a:pt x="89" y="52"/>
                  <a:pt x="89" y="52"/>
                </a:cubicBezTo>
                <a:lnTo>
                  <a:pt x="54" y="8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/>
          </p:cNvSpPr>
          <p:nvPr/>
        </p:nvSpPr>
        <p:spPr bwMode="auto">
          <a:xfrm>
            <a:off x="7313613" y="5105400"/>
            <a:ext cx="442913" cy="479425"/>
          </a:xfrm>
          <a:custGeom>
            <a:avLst/>
            <a:gdLst>
              <a:gd name="T0" fmla="*/ 118 w 118"/>
              <a:gd name="T1" fmla="*/ 21 h 128"/>
              <a:gd name="T2" fmla="*/ 59 w 118"/>
              <a:gd name="T3" fmla="*/ 0 h 128"/>
              <a:gd name="T4" fmla="*/ 59 w 118"/>
              <a:gd name="T5" fmla="*/ 0 h 128"/>
              <a:gd name="T6" fmla="*/ 59 w 118"/>
              <a:gd name="T7" fmla="*/ 0 h 128"/>
              <a:gd name="T8" fmla="*/ 59 w 118"/>
              <a:gd name="T9" fmla="*/ 0 h 128"/>
              <a:gd name="T10" fmla="*/ 59 w 118"/>
              <a:gd name="T11" fmla="*/ 0 h 128"/>
              <a:gd name="T12" fmla="*/ 0 w 118"/>
              <a:gd name="T13" fmla="*/ 21 h 128"/>
              <a:gd name="T14" fmla="*/ 59 w 118"/>
              <a:gd name="T15" fmla="*/ 128 h 128"/>
              <a:gd name="T16" fmla="*/ 59 w 118"/>
              <a:gd name="T17" fmla="*/ 128 h 128"/>
              <a:gd name="T18" fmla="*/ 59 w 118"/>
              <a:gd name="T19" fmla="*/ 128 h 128"/>
              <a:gd name="T20" fmla="*/ 59 w 118"/>
              <a:gd name="T21" fmla="*/ 128 h 128"/>
              <a:gd name="T22" fmla="*/ 59 w 118"/>
              <a:gd name="T23" fmla="*/ 128 h 128"/>
              <a:gd name="T24" fmla="*/ 118 w 118"/>
              <a:gd name="T2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8" h="128">
                <a:moveTo>
                  <a:pt x="118" y="21"/>
                </a:moveTo>
                <a:cubicBezTo>
                  <a:pt x="100" y="21"/>
                  <a:pt x="75" y="16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3" y="16"/>
                  <a:pt x="18" y="21"/>
                  <a:pt x="0" y="21"/>
                </a:cubicBezTo>
                <a:cubicBezTo>
                  <a:pt x="0" y="67"/>
                  <a:pt x="27" y="107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91" y="107"/>
                  <a:pt x="118" y="67"/>
                  <a:pt x="118" y="2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1"/>
          <p:cNvSpPr>
            <a:spLocks noEditPoints="1"/>
          </p:cNvSpPr>
          <p:nvPr/>
        </p:nvSpPr>
        <p:spPr bwMode="auto">
          <a:xfrm>
            <a:off x="6372225" y="5105400"/>
            <a:ext cx="404813" cy="479425"/>
          </a:xfrm>
          <a:custGeom>
            <a:avLst/>
            <a:gdLst>
              <a:gd name="T0" fmla="*/ 96 w 108"/>
              <a:gd name="T1" fmla="*/ 53 h 128"/>
              <a:gd name="T2" fmla="*/ 103 w 108"/>
              <a:gd name="T3" fmla="*/ 27 h 128"/>
              <a:gd name="T4" fmla="*/ 107 w 108"/>
              <a:gd name="T5" fmla="*/ 22 h 128"/>
              <a:gd name="T6" fmla="*/ 81 w 108"/>
              <a:gd name="T7" fmla="*/ 0 h 128"/>
              <a:gd name="T8" fmla="*/ 81 w 108"/>
              <a:gd name="T9" fmla="*/ 0 h 128"/>
              <a:gd name="T10" fmla="*/ 81 w 108"/>
              <a:gd name="T11" fmla="*/ 0 h 128"/>
              <a:gd name="T12" fmla="*/ 80 w 108"/>
              <a:gd name="T13" fmla="*/ 0 h 128"/>
              <a:gd name="T14" fmla="*/ 81 w 108"/>
              <a:gd name="T15" fmla="*/ 0 h 128"/>
              <a:gd name="T16" fmla="*/ 68 w 108"/>
              <a:gd name="T17" fmla="*/ 10 h 128"/>
              <a:gd name="T18" fmla="*/ 54 w 108"/>
              <a:gd name="T19" fmla="*/ 0 h 128"/>
              <a:gd name="T20" fmla="*/ 54 w 108"/>
              <a:gd name="T21" fmla="*/ 0 h 128"/>
              <a:gd name="T22" fmla="*/ 54 w 108"/>
              <a:gd name="T23" fmla="*/ 0 h 128"/>
              <a:gd name="T24" fmla="*/ 54 w 108"/>
              <a:gd name="T25" fmla="*/ 0 h 128"/>
              <a:gd name="T26" fmla="*/ 54 w 108"/>
              <a:gd name="T27" fmla="*/ 0 h 128"/>
              <a:gd name="T28" fmla="*/ 40 w 108"/>
              <a:gd name="T29" fmla="*/ 10 h 128"/>
              <a:gd name="T30" fmla="*/ 27 w 108"/>
              <a:gd name="T31" fmla="*/ 0 h 128"/>
              <a:gd name="T32" fmla="*/ 28 w 108"/>
              <a:gd name="T33" fmla="*/ 0 h 128"/>
              <a:gd name="T34" fmla="*/ 27 w 108"/>
              <a:gd name="T35" fmla="*/ 0 h 128"/>
              <a:gd name="T36" fmla="*/ 27 w 108"/>
              <a:gd name="T37" fmla="*/ 0 h 128"/>
              <a:gd name="T38" fmla="*/ 27 w 108"/>
              <a:gd name="T39" fmla="*/ 0 h 128"/>
              <a:gd name="T40" fmla="*/ 1 w 108"/>
              <a:gd name="T41" fmla="*/ 22 h 128"/>
              <a:gd name="T42" fmla="*/ 5 w 108"/>
              <a:gd name="T43" fmla="*/ 27 h 128"/>
              <a:gd name="T44" fmla="*/ 12 w 108"/>
              <a:gd name="T45" fmla="*/ 53 h 128"/>
              <a:gd name="T46" fmla="*/ 0 w 108"/>
              <a:gd name="T47" fmla="*/ 82 h 128"/>
              <a:gd name="T48" fmla="*/ 31 w 108"/>
              <a:gd name="T49" fmla="*/ 117 h 128"/>
              <a:gd name="T50" fmla="*/ 54 w 108"/>
              <a:gd name="T51" fmla="*/ 128 h 128"/>
              <a:gd name="T52" fmla="*/ 54 w 108"/>
              <a:gd name="T53" fmla="*/ 128 h 128"/>
              <a:gd name="T54" fmla="*/ 54 w 108"/>
              <a:gd name="T55" fmla="*/ 128 h 128"/>
              <a:gd name="T56" fmla="*/ 77 w 108"/>
              <a:gd name="T57" fmla="*/ 117 h 128"/>
              <a:gd name="T58" fmla="*/ 108 w 108"/>
              <a:gd name="T59" fmla="*/ 82 h 128"/>
              <a:gd name="T60" fmla="*/ 96 w 108"/>
              <a:gd name="T61" fmla="*/ 53 h 128"/>
              <a:gd name="T62" fmla="*/ 66 w 108"/>
              <a:gd name="T63" fmla="*/ 83 h 128"/>
              <a:gd name="T64" fmla="*/ 54 w 108"/>
              <a:gd name="T65" fmla="*/ 76 h 128"/>
              <a:gd name="T66" fmla="*/ 42 w 108"/>
              <a:gd name="T67" fmla="*/ 83 h 128"/>
              <a:gd name="T68" fmla="*/ 44 w 108"/>
              <a:gd name="T69" fmla="*/ 69 h 128"/>
              <a:gd name="T70" fmla="*/ 34 w 108"/>
              <a:gd name="T71" fmla="*/ 60 h 128"/>
              <a:gd name="T72" fmla="*/ 48 w 108"/>
              <a:gd name="T73" fmla="*/ 58 h 128"/>
              <a:gd name="T74" fmla="*/ 54 w 108"/>
              <a:gd name="T75" fmla="*/ 45 h 128"/>
              <a:gd name="T76" fmla="*/ 60 w 108"/>
              <a:gd name="T77" fmla="*/ 58 h 128"/>
              <a:gd name="T78" fmla="*/ 74 w 108"/>
              <a:gd name="T79" fmla="*/ 60 h 128"/>
              <a:gd name="T80" fmla="*/ 64 w 108"/>
              <a:gd name="T81" fmla="*/ 69 h 128"/>
              <a:gd name="T82" fmla="*/ 66 w 108"/>
              <a:gd name="T83" fmla="*/ 8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128">
                <a:moveTo>
                  <a:pt x="96" y="53"/>
                </a:moveTo>
                <a:cubicBezTo>
                  <a:pt x="91" y="39"/>
                  <a:pt x="97" y="33"/>
                  <a:pt x="103" y="27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0" y="0"/>
                  <a:pt x="80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8" y="3"/>
                  <a:pt x="75" y="10"/>
                  <a:pt x="68" y="10"/>
                </a:cubicBezTo>
                <a:cubicBezTo>
                  <a:pt x="61" y="10"/>
                  <a:pt x="57" y="3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3"/>
                  <a:pt x="47" y="10"/>
                  <a:pt x="40" y="10"/>
                </a:cubicBezTo>
                <a:cubicBezTo>
                  <a:pt x="34" y="10"/>
                  <a:pt x="30" y="3"/>
                  <a:pt x="27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" y="22"/>
                  <a:pt x="1" y="22"/>
                  <a:pt x="1" y="22"/>
                </a:cubicBezTo>
                <a:cubicBezTo>
                  <a:pt x="5" y="27"/>
                  <a:pt x="5" y="27"/>
                  <a:pt x="5" y="27"/>
                </a:cubicBezTo>
                <a:cubicBezTo>
                  <a:pt x="11" y="33"/>
                  <a:pt x="17" y="39"/>
                  <a:pt x="12" y="53"/>
                </a:cubicBezTo>
                <a:cubicBezTo>
                  <a:pt x="7" y="65"/>
                  <a:pt x="0" y="72"/>
                  <a:pt x="0" y="82"/>
                </a:cubicBezTo>
                <a:cubicBezTo>
                  <a:pt x="0" y="99"/>
                  <a:pt x="11" y="112"/>
                  <a:pt x="31" y="117"/>
                </a:cubicBezTo>
                <a:cubicBezTo>
                  <a:pt x="45" y="121"/>
                  <a:pt x="47" y="122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61" y="122"/>
                  <a:pt x="63" y="121"/>
                  <a:pt x="77" y="117"/>
                </a:cubicBezTo>
                <a:cubicBezTo>
                  <a:pt x="97" y="112"/>
                  <a:pt x="108" y="99"/>
                  <a:pt x="108" y="82"/>
                </a:cubicBezTo>
                <a:cubicBezTo>
                  <a:pt x="108" y="72"/>
                  <a:pt x="101" y="65"/>
                  <a:pt x="96" y="53"/>
                </a:cubicBezTo>
                <a:close/>
                <a:moveTo>
                  <a:pt x="66" y="83"/>
                </a:moveTo>
                <a:cubicBezTo>
                  <a:pt x="54" y="76"/>
                  <a:pt x="54" y="76"/>
                  <a:pt x="54" y="76"/>
                </a:cubicBezTo>
                <a:cubicBezTo>
                  <a:pt x="42" y="83"/>
                  <a:pt x="42" y="83"/>
                  <a:pt x="42" y="83"/>
                </a:cubicBezTo>
                <a:cubicBezTo>
                  <a:pt x="44" y="69"/>
                  <a:pt x="44" y="69"/>
                  <a:pt x="44" y="69"/>
                </a:cubicBezTo>
                <a:cubicBezTo>
                  <a:pt x="34" y="60"/>
                  <a:pt x="34" y="60"/>
                  <a:pt x="34" y="60"/>
                </a:cubicBezTo>
                <a:cubicBezTo>
                  <a:pt x="48" y="58"/>
                  <a:pt x="48" y="58"/>
                  <a:pt x="48" y="58"/>
                </a:cubicBezTo>
                <a:cubicBezTo>
                  <a:pt x="54" y="45"/>
                  <a:pt x="54" y="45"/>
                  <a:pt x="54" y="45"/>
                </a:cubicBezTo>
                <a:cubicBezTo>
                  <a:pt x="60" y="58"/>
                  <a:pt x="60" y="58"/>
                  <a:pt x="60" y="58"/>
                </a:cubicBezTo>
                <a:cubicBezTo>
                  <a:pt x="74" y="60"/>
                  <a:pt x="74" y="60"/>
                  <a:pt x="74" y="60"/>
                </a:cubicBezTo>
                <a:cubicBezTo>
                  <a:pt x="64" y="69"/>
                  <a:pt x="64" y="69"/>
                  <a:pt x="64" y="69"/>
                </a:cubicBezTo>
                <a:lnTo>
                  <a:pt x="66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5392738" y="5105400"/>
            <a:ext cx="442913" cy="479425"/>
          </a:xfrm>
          <a:custGeom>
            <a:avLst/>
            <a:gdLst>
              <a:gd name="T0" fmla="*/ 0 w 279"/>
              <a:gd name="T1" fmla="*/ 0 h 302"/>
              <a:gd name="T2" fmla="*/ 0 w 279"/>
              <a:gd name="T3" fmla="*/ 279 h 302"/>
              <a:gd name="T4" fmla="*/ 35 w 279"/>
              <a:gd name="T5" fmla="*/ 279 h 302"/>
              <a:gd name="T6" fmla="*/ 35 w 279"/>
              <a:gd name="T7" fmla="*/ 302 h 302"/>
              <a:gd name="T8" fmla="*/ 104 w 279"/>
              <a:gd name="T9" fmla="*/ 302 h 302"/>
              <a:gd name="T10" fmla="*/ 104 w 279"/>
              <a:gd name="T11" fmla="*/ 279 h 302"/>
              <a:gd name="T12" fmla="*/ 175 w 279"/>
              <a:gd name="T13" fmla="*/ 279 h 302"/>
              <a:gd name="T14" fmla="*/ 175 w 279"/>
              <a:gd name="T15" fmla="*/ 302 h 302"/>
              <a:gd name="T16" fmla="*/ 243 w 279"/>
              <a:gd name="T17" fmla="*/ 302 h 302"/>
              <a:gd name="T18" fmla="*/ 243 w 279"/>
              <a:gd name="T19" fmla="*/ 279 h 302"/>
              <a:gd name="T20" fmla="*/ 279 w 279"/>
              <a:gd name="T21" fmla="*/ 279 h 302"/>
              <a:gd name="T22" fmla="*/ 279 w 279"/>
              <a:gd name="T23" fmla="*/ 0 h 302"/>
              <a:gd name="T24" fmla="*/ 0 w 279"/>
              <a:gd name="T25" fmla="*/ 0 h 302"/>
              <a:gd name="T26" fmla="*/ 243 w 279"/>
              <a:gd name="T27" fmla="*/ 246 h 302"/>
              <a:gd name="T28" fmla="*/ 33 w 279"/>
              <a:gd name="T29" fmla="*/ 246 h 302"/>
              <a:gd name="T30" fmla="*/ 33 w 279"/>
              <a:gd name="T31" fmla="*/ 35 h 302"/>
              <a:gd name="T32" fmla="*/ 243 w 279"/>
              <a:gd name="T33" fmla="*/ 35 h 302"/>
              <a:gd name="T34" fmla="*/ 243 w 279"/>
              <a:gd name="T35" fmla="*/ 246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9" h="302">
                <a:moveTo>
                  <a:pt x="0" y="0"/>
                </a:moveTo>
                <a:lnTo>
                  <a:pt x="0" y="279"/>
                </a:lnTo>
                <a:lnTo>
                  <a:pt x="35" y="279"/>
                </a:lnTo>
                <a:lnTo>
                  <a:pt x="35" y="302"/>
                </a:lnTo>
                <a:lnTo>
                  <a:pt x="104" y="302"/>
                </a:lnTo>
                <a:lnTo>
                  <a:pt x="104" y="279"/>
                </a:lnTo>
                <a:lnTo>
                  <a:pt x="175" y="279"/>
                </a:lnTo>
                <a:lnTo>
                  <a:pt x="175" y="302"/>
                </a:lnTo>
                <a:lnTo>
                  <a:pt x="243" y="302"/>
                </a:lnTo>
                <a:lnTo>
                  <a:pt x="243" y="279"/>
                </a:lnTo>
                <a:lnTo>
                  <a:pt x="279" y="279"/>
                </a:lnTo>
                <a:lnTo>
                  <a:pt x="279" y="0"/>
                </a:lnTo>
                <a:lnTo>
                  <a:pt x="0" y="0"/>
                </a:lnTo>
                <a:close/>
                <a:moveTo>
                  <a:pt x="243" y="246"/>
                </a:moveTo>
                <a:lnTo>
                  <a:pt x="33" y="246"/>
                </a:lnTo>
                <a:lnTo>
                  <a:pt x="33" y="35"/>
                </a:lnTo>
                <a:lnTo>
                  <a:pt x="243" y="35"/>
                </a:lnTo>
                <a:lnTo>
                  <a:pt x="243" y="24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3"/>
          <p:cNvSpPr>
            <a:spLocks noEditPoints="1"/>
          </p:cNvSpPr>
          <p:nvPr/>
        </p:nvSpPr>
        <p:spPr bwMode="auto">
          <a:xfrm>
            <a:off x="5467350" y="5180013"/>
            <a:ext cx="292100" cy="292100"/>
          </a:xfrm>
          <a:custGeom>
            <a:avLst/>
            <a:gdLst>
              <a:gd name="T0" fmla="*/ 78 w 78"/>
              <a:gd name="T1" fmla="*/ 0 h 78"/>
              <a:gd name="T2" fmla="*/ 0 w 78"/>
              <a:gd name="T3" fmla="*/ 0 h 78"/>
              <a:gd name="T4" fmla="*/ 0 w 78"/>
              <a:gd name="T5" fmla="*/ 78 h 78"/>
              <a:gd name="T6" fmla="*/ 78 w 78"/>
              <a:gd name="T7" fmla="*/ 78 h 78"/>
              <a:gd name="T8" fmla="*/ 78 w 78"/>
              <a:gd name="T9" fmla="*/ 0 h 78"/>
              <a:gd name="T10" fmla="*/ 62 w 78"/>
              <a:gd name="T11" fmla="*/ 49 h 78"/>
              <a:gd name="T12" fmla="*/ 57 w 78"/>
              <a:gd name="T13" fmla="*/ 57 h 78"/>
              <a:gd name="T14" fmla="*/ 49 w 78"/>
              <a:gd name="T15" fmla="*/ 62 h 78"/>
              <a:gd name="T16" fmla="*/ 39 w 78"/>
              <a:gd name="T17" fmla="*/ 64 h 78"/>
              <a:gd name="T18" fmla="*/ 29 w 78"/>
              <a:gd name="T19" fmla="*/ 62 h 78"/>
              <a:gd name="T20" fmla="*/ 21 w 78"/>
              <a:gd name="T21" fmla="*/ 57 h 78"/>
              <a:gd name="T22" fmla="*/ 16 w 78"/>
              <a:gd name="T23" fmla="*/ 49 h 78"/>
              <a:gd name="T24" fmla="*/ 14 w 78"/>
              <a:gd name="T25" fmla="*/ 39 h 78"/>
              <a:gd name="T26" fmla="*/ 16 w 78"/>
              <a:gd name="T27" fmla="*/ 29 h 78"/>
              <a:gd name="T28" fmla="*/ 21 w 78"/>
              <a:gd name="T29" fmla="*/ 21 h 78"/>
              <a:gd name="T30" fmla="*/ 29 w 78"/>
              <a:gd name="T31" fmla="*/ 16 h 78"/>
              <a:gd name="T32" fmla="*/ 39 w 78"/>
              <a:gd name="T33" fmla="*/ 14 h 78"/>
              <a:gd name="T34" fmla="*/ 49 w 78"/>
              <a:gd name="T35" fmla="*/ 16 h 78"/>
              <a:gd name="T36" fmla="*/ 57 w 78"/>
              <a:gd name="T37" fmla="*/ 21 h 78"/>
              <a:gd name="T38" fmla="*/ 62 w 78"/>
              <a:gd name="T39" fmla="*/ 29 h 78"/>
              <a:gd name="T40" fmla="*/ 64 w 78"/>
              <a:gd name="T41" fmla="*/ 39 h 78"/>
              <a:gd name="T42" fmla="*/ 62 w 78"/>
              <a:gd name="T43" fmla="*/ 4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8" h="78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8"/>
                  <a:pt x="0" y="78"/>
                  <a:pt x="0" y="78"/>
                </a:cubicBezTo>
                <a:cubicBezTo>
                  <a:pt x="78" y="78"/>
                  <a:pt x="78" y="78"/>
                  <a:pt x="78" y="78"/>
                </a:cubicBezTo>
                <a:lnTo>
                  <a:pt x="78" y="0"/>
                </a:lnTo>
                <a:close/>
                <a:moveTo>
                  <a:pt x="62" y="49"/>
                </a:moveTo>
                <a:cubicBezTo>
                  <a:pt x="61" y="52"/>
                  <a:pt x="59" y="55"/>
                  <a:pt x="57" y="57"/>
                </a:cubicBezTo>
                <a:cubicBezTo>
                  <a:pt x="54" y="59"/>
                  <a:pt x="52" y="61"/>
                  <a:pt x="49" y="62"/>
                </a:cubicBezTo>
                <a:cubicBezTo>
                  <a:pt x="45" y="64"/>
                  <a:pt x="42" y="64"/>
                  <a:pt x="39" y="64"/>
                </a:cubicBezTo>
                <a:cubicBezTo>
                  <a:pt x="35" y="64"/>
                  <a:pt x="32" y="64"/>
                  <a:pt x="29" y="62"/>
                </a:cubicBezTo>
                <a:cubicBezTo>
                  <a:pt x="26" y="61"/>
                  <a:pt x="23" y="59"/>
                  <a:pt x="21" y="57"/>
                </a:cubicBezTo>
                <a:cubicBezTo>
                  <a:pt x="19" y="55"/>
                  <a:pt x="17" y="52"/>
                  <a:pt x="16" y="49"/>
                </a:cubicBezTo>
                <a:cubicBezTo>
                  <a:pt x="14" y="46"/>
                  <a:pt x="14" y="42"/>
                  <a:pt x="14" y="39"/>
                </a:cubicBezTo>
                <a:cubicBezTo>
                  <a:pt x="14" y="36"/>
                  <a:pt x="14" y="32"/>
                  <a:pt x="16" y="29"/>
                </a:cubicBezTo>
                <a:cubicBezTo>
                  <a:pt x="17" y="26"/>
                  <a:pt x="19" y="24"/>
                  <a:pt x="21" y="21"/>
                </a:cubicBezTo>
                <a:cubicBezTo>
                  <a:pt x="23" y="19"/>
                  <a:pt x="26" y="17"/>
                  <a:pt x="29" y="16"/>
                </a:cubicBezTo>
                <a:cubicBezTo>
                  <a:pt x="32" y="15"/>
                  <a:pt x="35" y="14"/>
                  <a:pt x="39" y="14"/>
                </a:cubicBezTo>
                <a:cubicBezTo>
                  <a:pt x="42" y="14"/>
                  <a:pt x="45" y="15"/>
                  <a:pt x="49" y="16"/>
                </a:cubicBezTo>
                <a:cubicBezTo>
                  <a:pt x="52" y="17"/>
                  <a:pt x="54" y="19"/>
                  <a:pt x="57" y="21"/>
                </a:cubicBezTo>
                <a:cubicBezTo>
                  <a:pt x="59" y="24"/>
                  <a:pt x="61" y="26"/>
                  <a:pt x="62" y="29"/>
                </a:cubicBezTo>
                <a:cubicBezTo>
                  <a:pt x="63" y="32"/>
                  <a:pt x="64" y="36"/>
                  <a:pt x="64" y="39"/>
                </a:cubicBezTo>
                <a:cubicBezTo>
                  <a:pt x="64" y="42"/>
                  <a:pt x="63" y="46"/>
                  <a:pt x="62" y="4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5624513" y="5281613"/>
            <a:ext cx="60325" cy="90488"/>
          </a:xfrm>
          <a:custGeom>
            <a:avLst/>
            <a:gdLst>
              <a:gd name="T0" fmla="*/ 0 w 16"/>
              <a:gd name="T1" fmla="*/ 12 h 24"/>
              <a:gd name="T2" fmla="*/ 12 w 16"/>
              <a:gd name="T3" fmla="*/ 24 h 24"/>
              <a:gd name="T4" fmla="*/ 16 w 16"/>
              <a:gd name="T5" fmla="*/ 12 h 24"/>
              <a:gd name="T6" fmla="*/ 12 w 16"/>
              <a:gd name="T7" fmla="*/ 0 h 24"/>
              <a:gd name="T8" fmla="*/ 0 w 16"/>
              <a:gd name="T9" fmla="*/ 12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24">
                <a:moveTo>
                  <a:pt x="0" y="12"/>
                </a:moveTo>
                <a:cubicBezTo>
                  <a:pt x="12" y="24"/>
                  <a:pt x="12" y="24"/>
                  <a:pt x="12" y="24"/>
                </a:cubicBezTo>
                <a:cubicBezTo>
                  <a:pt x="15" y="21"/>
                  <a:pt x="16" y="17"/>
                  <a:pt x="16" y="12"/>
                </a:cubicBezTo>
                <a:cubicBezTo>
                  <a:pt x="16" y="7"/>
                  <a:pt x="15" y="3"/>
                  <a:pt x="12" y="0"/>
                </a:cubicBezTo>
                <a:lnTo>
                  <a:pt x="0" y="1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5568950" y="5251450"/>
            <a:ext cx="88900" cy="63500"/>
          </a:xfrm>
          <a:custGeom>
            <a:avLst/>
            <a:gdLst>
              <a:gd name="T0" fmla="*/ 24 w 24"/>
              <a:gd name="T1" fmla="*/ 5 h 17"/>
              <a:gd name="T2" fmla="*/ 12 w 24"/>
              <a:gd name="T3" fmla="*/ 0 h 17"/>
              <a:gd name="T4" fmla="*/ 0 w 24"/>
              <a:gd name="T5" fmla="*/ 5 h 17"/>
              <a:gd name="T6" fmla="*/ 12 w 24"/>
              <a:gd name="T7" fmla="*/ 17 h 17"/>
              <a:gd name="T8" fmla="*/ 24 w 24"/>
              <a:gd name="T9" fmla="*/ 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7">
                <a:moveTo>
                  <a:pt x="24" y="5"/>
                </a:moveTo>
                <a:cubicBezTo>
                  <a:pt x="21" y="2"/>
                  <a:pt x="16" y="0"/>
                  <a:pt x="12" y="0"/>
                </a:cubicBezTo>
                <a:cubicBezTo>
                  <a:pt x="7" y="0"/>
                  <a:pt x="3" y="2"/>
                  <a:pt x="0" y="5"/>
                </a:cubicBezTo>
                <a:cubicBezTo>
                  <a:pt x="12" y="17"/>
                  <a:pt x="12" y="17"/>
                  <a:pt x="12" y="17"/>
                </a:cubicBezTo>
                <a:lnTo>
                  <a:pt x="24" y="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5568950" y="5337175"/>
            <a:ext cx="88900" cy="65088"/>
          </a:xfrm>
          <a:custGeom>
            <a:avLst/>
            <a:gdLst>
              <a:gd name="T0" fmla="*/ 0 w 24"/>
              <a:gd name="T1" fmla="*/ 12 h 17"/>
              <a:gd name="T2" fmla="*/ 12 w 24"/>
              <a:gd name="T3" fmla="*/ 17 h 17"/>
              <a:gd name="T4" fmla="*/ 24 w 24"/>
              <a:gd name="T5" fmla="*/ 12 h 17"/>
              <a:gd name="T6" fmla="*/ 12 w 24"/>
              <a:gd name="T7" fmla="*/ 0 h 17"/>
              <a:gd name="T8" fmla="*/ 0 w 24"/>
              <a:gd name="T9" fmla="*/ 1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7">
                <a:moveTo>
                  <a:pt x="0" y="12"/>
                </a:moveTo>
                <a:cubicBezTo>
                  <a:pt x="3" y="15"/>
                  <a:pt x="7" y="17"/>
                  <a:pt x="12" y="17"/>
                </a:cubicBezTo>
                <a:cubicBezTo>
                  <a:pt x="16" y="17"/>
                  <a:pt x="21" y="15"/>
                  <a:pt x="24" y="12"/>
                </a:cubicBezTo>
                <a:cubicBezTo>
                  <a:pt x="12" y="0"/>
                  <a:pt x="12" y="0"/>
                  <a:pt x="12" y="0"/>
                </a:cubicBezTo>
                <a:lnTo>
                  <a:pt x="0" y="1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5538788" y="5281613"/>
            <a:ext cx="63500" cy="90488"/>
          </a:xfrm>
          <a:custGeom>
            <a:avLst/>
            <a:gdLst>
              <a:gd name="T0" fmla="*/ 4 w 17"/>
              <a:gd name="T1" fmla="*/ 0 h 24"/>
              <a:gd name="T2" fmla="*/ 0 w 17"/>
              <a:gd name="T3" fmla="*/ 12 h 24"/>
              <a:gd name="T4" fmla="*/ 4 w 17"/>
              <a:gd name="T5" fmla="*/ 24 h 24"/>
              <a:gd name="T6" fmla="*/ 17 w 17"/>
              <a:gd name="T7" fmla="*/ 12 h 24"/>
              <a:gd name="T8" fmla="*/ 4 w 17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4">
                <a:moveTo>
                  <a:pt x="4" y="0"/>
                </a:moveTo>
                <a:cubicBezTo>
                  <a:pt x="2" y="3"/>
                  <a:pt x="0" y="7"/>
                  <a:pt x="0" y="12"/>
                </a:cubicBezTo>
                <a:cubicBezTo>
                  <a:pt x="0" y="17"/>
                  <a:pt x="2" y="21"/>
                  <a:pt x="4" y="24"/>
                </a:cubicBezTo>
                <a:cubicBezTo>
                  <a:pt x="17" y="12"/>
                  <a:pt x="17" y="12"/>
                  <a:pt x="17" y="12"/>
                </a:cubicBezTo>
                <a:lnTo>
                  <a:pt x="4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4411663" y="5341938"/>
            <a:ext cx="244475" cy="242888"/>
          </a:xfrm>
          <a:custGeom>
            <a:avLst/>
            <a:gdLst>
              <a:gd name="T0" fmla="*/ 57 w 65"/>
              <a:gd name="T1" fmla="*/ 8 h 65"/>
              <a:gd name="T2" fmla="*/ 51 w 65"/>
              <a:gd name="T3" fmla="*/ 0 h 65"/>
              <a:gd name="T4" fmla="*/ 0 w 65"/>
              <a:gd name="T5" fmla="*/ 51 h 65"/>
              <a:gd name="T6" fmla="*/ 14 w 65"/>
              <a:gd name="T7" fmla="*/ 65 h 65"/>
              <a:gd name="T8" fmla="*/ 21 w 65"/>
              <a:gd name="T9" fmla="*/ 58 h 65"/>
              <a:gd name="T10" fmla="*/ 28 w 65"/>
              <a:gd name="T11" fmla="*/ 65 h 65"/>
              <a:gd name="T12" fmla="*/ 28 w 65"/>
              <a:gd name="T13" fmla="*/ 65 h 65"/>
              <a:gd name="T14" fmla="*/ 28 w 65"/>
              <a:gd name="T15" fmla="*/ 65 h 65"/>
              <a:gd name="T16" fmla="*/ 44 w 65"/>
              <a:gd name="T17" fmla="*/ 49 h 65"/>
              <a:gd name="T18" fmla="*/ 37 w 65"/>
              <a:gd name="T19" fmla="*/ 42 h 65"/>
              <a:gd name="T20" fmla="*/ 65 w 65"/>
              <a:gd name="T21" fmla="*/ 14 h 65"/>
              <a:gd name="T22" fmla="*/ 57 w 65"/>
              <a:gd name="T23" fmla="*/ 8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65">
                <a:moveTo>
                  <a:pt x="57" y="8"/>
                </a:moveTo>
                <a:cubicBezTo>
                  <a:pt x="55" y="5"/>
                  <a:pt x="53" y="3"/>
                  <a:pt x="51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14" y="65"/>
                  <a:pt x="14" y="65"/>
                  <a:pt x="14" y="65"/>
                </a:cubicBezTo>
                <a:cubicBezTo>
                  <a:pt x="21" y="58"/>
                  <a:pt x="21" y="58"/>
                  <a:pt x="21" y="58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44" y="49"/>
                  <a:pt x="44" y="49"/>
                  <a:pt x="44" y="49"/>
                </a:cubicBezTo>
                <a:cubicBezTo>
                  <a:pt x="37" y="42"/>
                  <a:pt x="37" y="42"/>
                  <a:pt x="37" y="42"/>
                </a:cubicBezTo>
                <a:cubicBezTo>
                  <a:pt x="65" y="14"/>
                  <a:pt x="65" y="14"/>
                  <a:pt x="65" y="14"/>
                </a:cubicBezTo>
                <a:cubicBezTo>
                  <a:pt x="62" y="12"/>
                  <a:pt x="60" y="10"/>
                  <a:pt x="57" y="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4576763" y="5086350"/>
            <a:ext cx="334963" cy="333375"/>
          </a:xfrm>
          <a:custGeom>
            <a:avLst/>
            <a:gdLst>
              <a:gd name="T0" fmla="*/ 69 w 89"/>
              <a:gd name="T1" fmla="*/ 20 h 89"/>
              <a:gd name="T2" fmla="*/ 13 w 89"/>
              <a:gd name="T3" fmla="*/ 13 h 89"/>
              <a:gd name="T4" fmla="*/ 20 w 89"/>
              <a:gd name="T5" fmla="*/ 69 h 89"/>
              <a:gd name="T6" fmla="*/ 76 w 89"/>
              <a:gd name="T7" fmla="*/ 76 h 89"/>
              <a:gd name="T8" fmla="*/ 69 w 89"/>
              <a:gd name="T9" fmla="*/ 20 h 89"/>
              <a:gd name="T10" fmla="*/ 62 w 89"/>
              <a:gd name="T11" fmla="*/ 41 h 89"/>
              <a:gd name="T12" fmla="*/ 48 w 89"/>
              <a:gd name="T13" fmla="*/ 41 h 89"/>
              <a:gd name="T14" fmla="*/ 48 w 89"/>
              <a:gd name="T15" fmla="*/ 27 h 89"/>
              <a:gd name="T16" fmla="*/ 62 w 89"/>
              <a:gd name="T17" fmla="*/ 27 h 89"/>
              <a:gd name="T18" fmla="*/ 62 w 89"/>
              <a:gd name="T19" fmla="*/ 41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" h="89">
                <a:moveTo>
                  <a:pt x="69" y="20"/>
                </a:moveTo>
                <a:cubicBezTo>
                  <a:pt x="51" y="3"/>
                  <a:pt x="27" y="0"/>
                  <a:pt x="13" y="13"/>
                </a:cubicBezTo>
                <a:cubicBezTo>
                  <a:pt x="0" y="27"/>
                  <a:pt x="3" y="52"/>
                  <a:pt x="20" y="69"/>
                </a:cubicBezTo>
                <a:cubicBezTo>
                  <a:pt x="37" y="86"/>
                  <a:pt x="62" y="89"/>
                  <a:pt x="76" y="76"/>
                </a:cubicBezTo>
                <a:cubicBezTo>
                  <a:pt x="89" y="62"/>
                  <a:pt x="86" y="38"/>
                  <a:pt x="69" y="20"/>
                </a:cubicBezTo>
                <a:close/>
                <a:moveTo>
                  <a:pt x="62" y="41"/>
                </a:moveTo>
                <a:cubicBezTo>
                  <a:pt x="58" y="45"/>
                  <a:pt x="52" y="45"/>
                  <a:pt x="48" y="41"/>
                </a:cubicBezTo>
                <a:cubicBezTo>
                  <a:pt x="44" y="37"/>
                  <a:pt x="44" y="31"/>
                  <a:pt x="48" y="27"/>
                </a:cubicBezTo>
                <a:cubicBezTo>
                  <a:pt x="52" y="23"/>
                  <a:pt x="58" y="23"/>
                  <a:pt x="62" y="27"/>
                </a:cubicBezTo>
                <a:cubicBezTo>
                  <a:pt x="66" y="31"/>
                  <a:pt x="66" y="37"/>
                  <a:pt x="62" y="4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0"/>
          <p:cNvSpPr>
            <a:spLocks/>
          </p:cNvSpPr>
          <p:nvPr/>
        </p:nvSpPr>
        <p:spPr bwMode="auto">
          <a:xfrm>
            <a:off x="3451225" y="5330825"/>
            <a:ext cx="274638" cy="239713"/>
          </a:xfrm>
          <a:custGeom>
            <a:avLst/>
            <a:gdLst>
              <a:gd name="T0" fmla="*/ 54 w 73"/>
              <a:gd name="T1" fmla="*/ 18 h 64"/>
              <a:gd name="T2" fmla="*/ 44 w 73"/>
              <a:gd name="T3" fmla="*/ 3 h 64"/>
              <a:gd name="T4" fmla="*/ 43 w 73"/>
              <a:gd name="T5" fmla="*/ 0 h 64"/>
              <a:gd name="T6" fmla="*/ 0 w 73"/>
              <a:gd name="T7" fmla="*/ 43 h 64"/>
              <a:gd name="T8" fmla="*/ 0 w 73"/>
              <a:gd name="T9" fmla="*/ 64 h 64"/>
              <a:gd name="T10" fmla="*/ 40 w 73"/>
              <a:gd name="T11" fmla="*/ 64 h 64"/>
              <a:gd name="T12" fmla="*/ 40 w 73"/>
              <a:gd name="T13" fmla="*/ 52 h 64"/>
              <a:gd name="T14" fmla="*/ 52 w 73"/>
              <a:gd name="T15" fmla="*/ 52 h 64"/>
              <a:gd name="T16" fmla="*/ 52 w 73"/>
              <a:gd name="T17" fmla="*/ 40 h 64"/>
              <a:gd name="T18" fmla="*/ 64 w 73"/>
              <a:gd name="T19" fmla="*/ 40 h 64"/>
              <a:gd name="T20" fmla="*/ 64 w 73"/>
              <a:gd name="T21" fmla="*/ 40 h 64"/>
              <a:gd name="T22" fmla="*/ 73 w 73"/>
              <a:gd name="T23" fmla="*/ 30 h 64"/>
              <a:gd name="T24" fmla="*/ 70 w 73"/>
              <a:gd name="T25" fmla="*/ 29 h 64"/>
              <a:gd name="T26" fmla="*/ 54 w 73"/>
              <a:gd name="T27" fmla="*/ 1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" h="64">
                <a:moveTo>
                  <a:pt x="54" y="18"/>
                </a:moveTo>
                <a:cubicBezTo>
                  <a:pt x="50" y="14"/>
                  <a:pt x="46" y="9"/>
                  <a:pt x="44" y="3"/>
                </a:cubicBezTo>
                <a:cubicBezTo>
                  <a:pt x="43" y="2"/>
                  <a:pt x="43" y="1"/>
                  <a:pt x="43" y="0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64"/>
                  <a:pt x="0" y="64"/>
                  <a:pt x="0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52"/>
                  <a:pt x="40" y="52"/>
                  <a:pt x="40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40"/>
                  <a:pt x="52" y="40"/>
                  <a:pt x="52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73" y="30"/>
                  <a:pt x="73" y="30"/>
                  <a:pt x="73" y="30"/>
                </a:cubicBezTo>
                <a:cubicBezTo>
                  <a:pt x="72" y="30"/>
                  <a:pt x="71" y="29"/>
                  <a:pt x="70" y="29"/>
                </a:cubicBezTo>
                <a:cubicBezTo>
                  <a:pt x="64" y="26"/>
                  <a:pt x="59" y="23"/>
                  <a:pt x="54" y="1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1"/>
          <p:cNvSpPr>
            <a:spLocks noEditPoints="1"/>
          </p:cNvSpPr>
          <p:nvPr/>
        </p:nvSpPr>
        <p:spPr bwMode="auto">
          <a:xfrm>
            <a:off x="3638550" y="5122863"/>
            <a:ext cx="293688" cy="293688"/>
          </a:xfrm>
          <a:custGeom>
            <a:avLst/>
            <a:gdLst>
              <a:gd name="T0" fmla="*/ 39 w 78"/>
              <a:gd name="T1" fmla="*/ 0 h 78"/>
              <a:gd name="T2" fmla="*/ 0 w 78"/>
              <a:gd name="T3" fmla="*/ 39 h 78"/>
              <a:gd name="T4" fmla="*/ 39 w 78"/>
              <a:gd name="T5" fmla="*/ 78 h 78"/>
              <a:gd name="T6" fmla="*/ 78 w 78"/>
              <a:gd name="T7" fmla="*/ 39 h 78"/>
              <a:gd name="T8" fmla="*/ 39 w 78"/>
              <a:gd name="T9" fmla="*/ 0 h 78"/>
              <a:gd name="T10" fmla="*/ 60 w 78"/>
              <a:gd name="T11" fmla="*/ 32 h 78"/>
              <a:gd name="T12" fmla="*/ 46 w 78"/>
              <a:gd name="T13" fmla="*/ 32 h 78"/>
              <a:gd name="T14" fmla="*/ 46 w 78"/>
              <a:gd name="T15" fmla="*/ 18 h 78"/>
              <a:gd name="T16" fmla="*/ 60 w 78"/>
              <a:gd name="T17" fmla="*/ 18 h 78"/>
              <a:gd name="T18" fmla="*/ 60 w 78"/>
              <a:gd name="T19" fmla="*/ 32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78">
                <a:moveTo>
                  <a:pt x="39" y="0"/>
                </a:moveTo>
                <a:cubicBezTo>
                  <a:pt x="17" y="0"/>
                  <a:pt x="0" y="17"/>
                  <a:pt x="0" y="39"/>
                </a:cubicBezTo>
                <a:cubicBezTo>
                  <a:pt x="0" y="60"/>
                  <a:pt x="17" y="78"/>
                  <a:pt x="39" y="78"/>
                </a:cubicBezTo>
                <a:cubicBezTo>
                  <a:pt x="60" y="78"/>
                  <a:pt x="78" y="60"/>
                  <a:pt x="78" y="39"/>
                </a:cubicBezTo>
                <a:cubicBezTo>
                  <a:pt x="78" y="17"/>
                  <a:pt x="60" y="0"/>
                  <a:pt x="39" y="0"/>
                </a:cubicBezTo>
                <a:close/>
                <a:moveTo>
                  <a:pt x="60" y="32"/>
                </a:moveTo>
                <a:cubicBezTo>
                  <a:pt x="56" y="36"/>
                  <a:pt x="50" y="36"/>
                  <a:pt x="46" y="32"/>
                </a:cubicBezTo>
                <a:cubicBezTo>
                  <a:pt x="42" y="28"/>
                  <a:pt x="42" y="22"/>
                  <a:pt x="46" y="18"/>
                </a:cubicBezTo>
                <a:cubicBezTo>
                  <a:pt x="50" y="14"/>
                  <a:pt x="56" y="14"/>
                  <a:pt x="60" y="18"/>
                </a:cubicBezTo>
                <a:cubicBezTo>
                  <a:pt x="63" y="22"/>
                  <a:pt x="63" y="28"/>
                  <a:pt x="60" y="3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2"/>
          <p:cNvSpPr>
            <a:spLocks noEditPoints="1"/>
          </p:cNvSpPr>
          <p:nvPr/>
        </p:nvSpPr>
        <p:spPr bwMode="auto">
          <a:xfrm>
            <a:off x="2546350" y="5326063"/>
            <a:ext cx="368300" cy="258763"/>
          </a:xfrm>
          <a:custGeom>
            <a:avLst/>
            <a:gdLst>
              <a:gd name="T0" fmla="*/ 0 w 98"/>
              <a:gd name="T1" fmla="*/ 0 h 69"/>
              <a:gd name="T2" fmla="*/ 0 w 98"/>
              <a:gd name="T3" fmla="*/ 69 h 69"/>
              <a:gd name="T4" fmla="*/ 98 w 98"/>
              <a:gd name="T5" fmla="*/ 69 h 69"/>
              <a:gd name="T6" fmla="*/ 98 w 98"/>
              <a:gd name="T7" fmla="*/ 0 h 69"/>
              <a:gd name="T8" fmla="*/ 0 w 98"/>
              <a:gd name="T9" fmla="*/ 0 h 69"/>
              <a:gd name="T10" fmla="*/ 54 w 98"/>
              <a:gd name="T11" fmla="*/ 39 h 69"/>
              <a:gd name="T12" fmla="*/ 54 w 98"/>
              <a:gd name="T13" fmla="*/ 52 h 69"/>
              <a:gd name="T14" fmla="*/ 44 w 98"/>
              <a:gd name="T15" fmla="*/ 52 h 69"/>
              <a:gd name="T16" fmla="*/ 44 w 98"/>
              <a:gd name="T17" fmla="*/ 39 h 69"/>
              <a:gd name="T18" fmla="*/ 39 w 98"/>
              <a:gd name="T19" fmla="*/ 29 h 69"/>
              <a:gd name="T20" fmla="*/ 49 w 98"/>
              <a:gd name="T21" fmla="*/ 19 h 69"/>
              <a:gd name="T22" fmla="*/ 59 w 98"/>
              <a:gd name="T23" fmla="*/ 29 h 69"/>
              <a:gd name="T24" fmla="*/ 54 w 98"/>
              <a:gd name="T25" fmla="*/ 3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8" h="69">
                <a:moveTo>
                  <a:pt x="0" y="0"/>
                </a:moveTo>
                <a:cubicBezTo>
                  <a:pt x="0" y="69"/>
                  <a:pt x="0" y="69"/>
                  <a:pt x="0" y="69"/>
                </a:cubicBezTo>
                <a:cubicBezTo>
                  <a:pt x="98" y="69"/>
                  <a:pt x="98" y="69"/>
                  <a:pt x="98" y="69"/>
                </a:cubicBezTo>
                <a:cubicBezTo>
                  <a:pt x="98" y="0"/>
                  <a:pt x="98" y="0"/>
                  <a:pt x="98" y="0"/>
                </a:cubicBezTo>
                <a:lnTo>
                  <a:pt x="0" y="0"/>
                </a:lnTo>
                <a:close/>
                <a:moveTo>
                  <a:pt x="54" y="39"/>
                </a:moveTo>
                <a:cubicBezTo>
                  <a:pt x="54" y="52"/>
                  <a:pt x="54" y="52"/>
                  <a:pt x="54" y="52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39"/>
                  <a:pt x="44" y="39"/>
                  <a:pt x="44" y="39"/>
                </a:cubicBezTo>
                <a:cubicBezTo>
                  <a:pt x="41" y="37"/>
                  <a:pt x="39" y="33"/>
                  <a:pt x="39" y="29"/>
                </a:cubicBezTo>
                <a:cubicBezTo>
                  <a:pt x="39" y="24"/>
                  <a:pt x="43" y="19"/>
                  <a:pt x="49" y="19"/>
                </a:cubicBezTo>
                <a:cubicBezTo>
                  <a:pt x="55" y="19"/>
                  <a:pt x="59" y="24"/>
                  <a:pt x="59" y="29"/>
                </a:cubicBezTo>
                <a:cubicBezTo>
                  <a:pt x="59" y="33"/>
                  <a:pt x="57" y="37"/>
                  <a:pt x="54" y="3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3"/>
          <p:cNvSpPr>
            <a:spLocks/>
          </p:cNvSpPr>
          <p:nvPr/>
        </p:nvSpPr>
        <p:spPr bwMode="auto">
          <a:xfrm>
            <a:off x="2601913" y="5105400"/>
            <a:ext cx="255588" cy="184150"/>
          </a:xfrm>
          <a:custGeom>
            <a:avLst/>
            <a:gdLst>
              <a:gd name="T0" fmla="*/ 14 w 68"/>
              <a:gd name="T1" fmla="*/ 49 h 49"/>
              <a:gd name="T2" fmla="*/ 14 w 68"/>
              <a:gd name="T3" fmla="*/ 34 h 49"/>
              <a:gd name="T4" fmla="*/ 20 w 68"/>
              <a:gd name="T5" fmla="*/ 20 h 49"/>
              <a:gd name="T6" fmla="*/ 34 w 68"/>
              <a:gd name="T7" fmla="*/ 15 h 49"/>
              <a:gd name="T8" fmla="*/ 48 w 68"/>
              <a:gd name="T9" fmla="*/ 20 h 49"/>
              <a:gd name="T10" fmla="*/ 54 w 68"/>
              <a:gd name="T11" fmla="*/ 34 h 49"/>
              <a:gd name="T12" fmla="*/ 68 w 68"/>
              <a:gd name="T13" fmla="*/ 34 h 49"/>
              <a:gd name="T14" fmla="*/ 34 w 68"/>
              <a:gd name="T15" fmla="*/ 0 h 49"/>
              <a:gd name="T16" fmla="*/ 0 w 68"/>
              <a:gd name="T17" fmla="*/ 34 h 49"/>
              <a:gd name="T18" fmla="*/ 0 w 68"/>
              <a:gd name="T19" fmla="*/ 49 h 49"/>
              <a:gd name="T20" fmla="*/ 14 w 68"/>
              <a:gd name="T21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49">
                <a:moveTo>
                  <a:pt x="14" y="49"/>
                </a:moveTo>
                <a:cubicBezTo>
                  <a:pt x="14" y="34"/>
                  <a:pt x="14" y="34"/>
                  <a:pt x="14" y="34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7"/>
                  <a:pt x="29" y="15"/>
                  <a:pt x="34" y="15"/>
                </a:cubicBezTo>
                <a:cubicBezTo>
                  <a:pt x="39" y="15"/>
                  <a:pt x="44" y="17"/>
                  <a:pt x="48" y="20"/>
                </a:cubicBezTo>
                <a:cubicBezTo>
                  <a:pt x="52" y="24"/>
                  <a:pt x="54" y="29"/>
                  <a:pt x="54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15"/>
                  <a:pt x="53" y="0"/>
                  <a:pt x="34" y="0"/>
                </a:cubicBezTo>
                <a:cubicBezTo>
                  <a:pt x="15" y="0"/>
                  <a:pt x="0" y="15"/>
                  <a:pt x="0" y="34"/>
                </a:cubicBezTo>
                <a:cubicBezTo>
                  <a:pt x="0" y="49"/>
                  <a:pt x="0" y="49"/>
                  <a:pt x="0" y="49"/>
                </a:cubicBezTo>
                <a:lnTo>
                  <a:pt x="14" y="4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1641475" y="5105400"/>
            <a:ext cx="255588" cy="184150"/>
          </a:xfrm>
          <a:custGeom>
            <a:avLst/>
            <a:gdLst>
              <a:gd name="T0" fmla="*/ 14 w 68"/>
              <a:gd name="T1" fmla="*/ 49 h 49"/>
              <a:gd name="T2" fmla="*/ 14 w 68"/>
              <a:gd name="T3" fmla="*/ 34 h 49"/>
              <a:gd name="T4" fmla="*/ 20 w 68"/>
              <a:gd name="T5" fmla="*/ 20 h 49"/>
              <a:gd name="T6" fmla="*/ 34 w 68"/>
              <a:gd name="T7" fmla="*/ 15 h 49"/>
              <a:gd name="T8" fmla="*/ 48 w 68"/>
              <a:gd name="T9" fmla="*/ 20 h 49"/>
              <a:gd name="T10" fmla="*/ 54 w 68"/>
              <a:gd name="T11" fmla="*/ 34 h 49"/>
              <a:gd name="T12" fmla="*/ 54 w 68"/>
              <a:gd name="T13" fmla="*/ 49 h 49"/>
              <a:gd name="T14" fmla="*/ 68 w 68"/>
              <a:gd name="T15" fmla="*/ 49 h 49"/>
              <a:gd name="T16" fmla="*/ 68 w 68"/>
              <a:gd name="T17" fmla="*/ 34 h 49"/>
              <a:gd name="T18" fmla="*/ 34 w 68"/>
              <a:gd name="T19" fmla="*/ 0 h 49"/>
              <a:gd name="T20" fmla="*/ 0 w 68"/>
              <a:gd name="T21" fmla="*/ 34 h 49"/>
              <a:gd name="T22" fmla="*/ 0 w 68"/>
              <a:gd name="T23" fmla="*/ 49 h 49"/>
              <a:gd name="T24" fmla="*/ 14 w 68"/>
              <a:gd name="T2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49">
                <a:moveTo>
                  <a:pt x="14" y="49"/>
                </a:moveTo>
                <a:cubicBezTo>
                  <a:pt x="14" y="34"/>
                  <a:pt x="14" y="34"/>
                  <a:pt x="14" y="34"/>
                </a:cubicBezTo>
                <a:cubicBezTo>
                  <a:pt x="14" y="29"/>
                  <a:pt x="16" y="24"/>
                  <a:pt x="20" y="20"/>
                </a:cubicBezTo>
                <a:cubicBezTo>
                  <a:pt x="24" y="17"/>
                  <a:pt x="29" y="15"/>
                  <a:pt x="34" y="15"/>
                </a:cubicBezTo>
                <a:cubicBezTo>
                  <a:pt x="39" y="15"/>
                  <a:pt x="44" y="17"/>
                  <a:pt x="48" y="20"/>
                </a:cubicBezTo>
                <a:cubicBezTo>
                  <a:pt x="52" y="24"/>
                  <a:pt x="54" y="29"/>
                  <a:pt x="54" y="34"/>
                </a:cubicBezTo>
                <a:cubicBezTo>
                  <a:pt x="54" y="49"/>
                  <a:pt x="54" y="49"/>
                  <a:pt x="54" y="49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15"/>
                  <a:pt x="53" y="0"/>
                  <a:pt x="34" y="0"/>
                </a:cubicBezTo>
                <a:cubicBezTo>
                  <a:pt x="15" y="0"/>
                  <a:pt x="0" y="15"/>
                  <a:pt x="0" y="34"/>
                </a:cubicBezTo>
                <a:cubicBezTo>
                  <a:pt x="0" y="49"/>
                  <a:pt x="0" y="49"/>
                  <a:pt x="0" y="49"/>
                </a:cubicBezTo>
                <a:lnTo>
                  <a:pt x="14" y="4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5"/>
          <p:cNvSpPr>
            <a:spLocks noEditPoints="1"/>
          </p:cNvSpPr>
          <p:nvPr/>
        </p:nvSpPr>
        <p:spPr bwMode="auto">
          <a:xfrm>
            <a:off x="1584325" y="5326063"/>
            <a:ext cx="368300" cy="258763"/>
          </a:xfrm>
          <a:custGeom>
            <a:avLst/>
            <a:gdLst>
              <a:gd name="T0" fmla="*/ 0 w 98"/>
              <a:gd name="T1" fmla="*/ 0 h 69"/>
              <a:gd name="T2" fmla="*/ 0 w 98"/>
              <a:gd name="T3" fmla="*/ 69 h 69"/>
              <a:gd name="T4" fmla="*/ 98 w 98"/>
              <a:gd name="T5" fmla="*/ 69 h 69"/>
              <a:gd name="T6" fmla="*/ 98 w 98"/>
              <a:gd name="T7" fmla="*/ 0 h 69"/>
              <a:gd name="T8" fmla="*/ 0 w 98"/>
              <a:gd name="T9" fmla="*/ 0 h 69"/>
              <a:gd name="T10" fmla="*/ 54 w 98"/>
              <a:gd name="T11" fmla="*/ 39 h 69"/>
              <a:gd name="T12" fmla="*/ 54 w 98"/>
              <a:gd name="T13" fmla="*/ 52 h 69"/>
              <a:gd name="T14" fmla="*/ 44 w 98"/>
              <a:gd name="T15" fmla="*/ 52 h 69"/>
              <a:gd name="T16" fmla="*/ 44 w 98"/>
              <a:gd name="T17" fmla="*/ 39 h 69"/>
              <a:gd name="T18" fmla="*/ 38 w 98"/>
              <a:gd name="T19" fmla="*/ 29 h 69"/>
              <a:gd name="T20" fmla="*/ 49 w 98"/>
              <a:gd name="T21" fmla="*/ 19 h 69"/>
              <a:gd name="T22" fmla="*/ 59 w 98"/>
              <a:gd name="T23" fmla="*/ 29 h 69"/>
              <a:gd name="T24" fmla="*/ 54 w 98"/>
              <a:gd name="T25" fmla="*/ 3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8" h="69">
                <a:moveTo>
                  <a:pt x="0" y="0"/>
                </a:moveTo>
                <a:cubicBezTo>
                  <a:pt x="0" y="69"/>
                  <a:pt x="0" y="69"/>
                  <a:pt x="0" y="69"/>
                </a:cubicBezTo>
                <a:cubicBezTo>
                  <a:pt x="98" y="69"/>
                  <a:pt x="98" y="69"/>
                  <a:pt x="98" y="69"/>
                </a:cubicBezTo>
                <a:cubicBezTo>
                  <a:pt x="98" y="0"/>
                  <a:pt x="98" y="0"/>
                  <a:pt x="98" y="0"/>
                </a:cubicBezTo>
                <a:lnTo>
                  <a:pt x="0" y="0"/>
                </a:lnTo>
                <a:close/>
                <a:moveTo>
                  <a:pt x="54" y="39"/>
                </a:moveTo>
                <a:cubicBezTo>
                  <a:pt x="54" y="52"/>
                  <a:pt x="54" y="52"/>
                  <a:pt x="54" y="52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39"/>
                  <a:pt x="44" y="39"/>
                  <a:pt x="44" y="39"/>
                </a:cubicBezTo>
                <a:cubicBezTo>
                  <a:pt x="41" y="37"/>
                  <a:pt x="38" y="33"/>
                  <a:pt x="38" y="29"/>
                </a:cubicBezTo>
                <a:cubicBezTo>
                  <a:pt x="38" y="24"/>
                  <a:pt x="43" y="19"/>
                  <a:pt x="49" y="19"/>
                </a:cubicBezTo>
                <a:cubicBezTo>
                  <a:pt x="55" y="19"/>
                  <a:pt x="59" y="24"/>
                  <a:pt x="59" y="29"/>
                </a:cubicBezTo>
                <a:cubicBezTo>
                  <a:pt x="59" y="33"/>
                  <a:pt x="57" y="37"/>
                  <a:pt x="54" y="3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6"/>
          <p:cNvSpPr>
            <a:spLocks/>
          </p:cNvSpPr>
          <p:nvPr/>
        </p:nvSpPr>
        <p:spPr bwMode="auto">
          <a:xfrm>
            <a:off x="714375" y="5149850"/>
            <a:ext cx="187325" cy="74613"/>
          </a:xfrm>
          <a:custGeom>
            <a:avLst/>
            <a:gdLst>
              <a:gd name="T0" fmla="*/ 10 w 50"/>
              <a:gd name="T1" fmla="*/ 10 h 20"/>
              <a:gd name="T2" fmla="*/ 40 w 50"/>
              <a:gd name="T3" fmla="*/ 10 h 20"/>
              <a:gd name="T4" fmla="*/ 40 w 50"/>
              <a:gd name="T5" fmla="*/ 20 h 20"/>
              <a:gd name="T6" fmla="*/ 50 w 50"/>
              <a:gd name="T7" fmla="*/ 20 h 20"/>
              <a:gd name="T8" fmla="*/ 50 w 50"/>
              <a:gd name="T9" fmla="*/ 10 h 20"/>
              <a:gd name="T10" fmla="*/ 40 w 50"/>
              <a:gd name="T11" fmla="*/ 0 h 20"/>
              <a:gd name="T12" fmla="*/ 10 w 50"/>
              <a:gd name="T13" fmla="*/ 0 h 20"/>
              <a:gd name="T14" fmla="*/ 0 w 50"/>
              <a:gd name="T15" fmla="*/ 10 h 20"/>
              <a:gd name="T16" fmla="*/ 0 w 50"/>
              <a:gd name="T17" fmla="*/ 20 h 20"/>
              <a:gd name="T18" fmla="*/ 10 w 50"/>
              <a:gd name="T19" fmla="*/ 20 h 20"/>
              <a:gd name="T20" fmla="*/ 10 w 50"/>
              <a:gd name="T21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" h="20">
                <a:moveTo>
                  <a:pt x="1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20"/>
                  <a:pt x="40" y="20"/>
                  <a:pt x="40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5"/>
                  <a:pt x="45" y="0"/>
                  <a:pt x="4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20"/>
                  <a:pt x="0" y="20"/>
                  <a:pt x="0" y="20"/>
                </a:cubicBezTo>
                <a:cubicBezTo>
                  <a:pt x="10" y="20"/>
                  <a:pt x="10" y="20"/>
                  <a:pt x="10" y="20"/>
                </a:cubicBezTo>
                <a:lnTo>
                  <a:pt x="10" y="1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7"/>
          <p:cNvSpPr>
            <a:spLocks noEditPoints="1"/>
          </p:cNvSpPr>
          <p:nvPr/>
        </p:nvSpPr>
        <p:spPr bwMode="auto">
          <a:xfrm>
            <a:off x="568325" y="5243513"/>
            <a:ext cx="479425" cy="296863"/>
          </a:xfrm>
          <a:custGeom>
            <a:avLst/>
            <a:gdLst>
              <a:gd name="T0" fmla="*/ 118 w 128"/>
              <a:gd name="T1" fmla="*/ 0 h 79"/>
              <a:gd name="T2" fmla="*/ 10 w 128"/>
              <a:gd name="T3" fmla="*/ 0 h 79"/>
              <a:gd name="T4" fmla="*/ 0 w 128"/>
              <a:gd name="T5" fmla="*/ 10 h 79"/>
              <a:gd name="T6" fmla="*/ 0 w 128"/>
              <a:gd name="T7" fmla="*/ 69 h 79"/>
              <a:gd name="T8" fmla="*/ 10 w 128"/>
              <a:gd name="T9" fmla="*/ 79 h 79"/>
              <a:gd name="T10" fmla="*/ 118 w 128"/>
              <a:gd name="T11" fmla="*/ 79 h 79"/>
              <a:gd name="T12" fmla="*/ 128 w 128"/>
              <a:gd name="T13" fmla="*/ 69 h 79"/>
              <a:gd name="T14" fmla="*/ 128 w 128"/>
              <a:gd name="T15" fmla="*/ 10 h 79"/>
              <a:gd name="T16" fmla="*/ 118 w 128"/>
              <a:gd name="T17" fmla="*/ 0 h 79"/>
              <a:gd name="T18" fmla="*/ 25 w 128"/>
              <a:gd name="T19" fmla="*/ 58 h 79"/>
              <a:gd name="T20" fmla="*/ 25 w 128"/>
              <a:gd name="T21" fmla="*/ 52 h 79"/>
              <a:gd name="T22" fmla="*/ 103 w 128"/>
              <a:gd name="T23" fmla="*/ 52 h 79"/>
              <a:gd name="T24" fmla="*/ 103 w 128"/>
              <a:gd name="T25" fmla="*/ 58 h 79"/>
              <a:gd name="T26" fmla="*/ 25 w 128"/>
              <a:gd name="T27" fmla="*/ 58 h 79"/>
              <a:gd name="T28" fmla="*/ 25 w 128"/>
              <a:gd name="T29" fmla="*/ 42 h 79"/>
              <a:gd name="T30" fmla="*/ 25 w 128"/>
              <a:gd name="T31" fmla="*/ 37 h 79"/>
              <a:gd name="T32" fmla="*/ 103 w 128"/>
              <a:gd name="T33" fmla="*/ 37 h 79"/>
              <a:gd name="T34" fmla="*/ 103 w 128"/>
              <a:gd name="T35" fmla="*/ 42 h 79"/>
              <a:gd name="T36" fmla="*/ 25 w 128"/>
              <a:gd name="T37" fmla="*/ 42 h 79"/>
              <a:gd name="T38" fmla="*/ 25 w 128"/>
              <a:gd name="T39" fmla="*/ 27 h 79"/>
              <a:gd name="T40" fmla="*/ 25 w 128"/>
              <a:gd name="T41" fmla="*/ 21 h 79"/>
              <a:gd name="T42" fmla="*/ 103 w 128"/>
              <a:gd name="T43" fmla="*/ 21 h 79"/>
              <a:gd name="T44" fmla="*/ 103 w 128"/>
              <a:gd name="T45" fmla="*/ 27 h 79"/>
              <a:gd name="T46" fmla="*/ 25 w 128"/>
              <a:gd name="T47" fmla="*/ 2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" h="79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4"/>
                  <a:pt x="4" y="79"/>
                  <a:pt x="10" y="79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24" y="79"/>
                  <a:pt x="128" y="74"/>
                  <a:pt x="128" y="69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5"/>
                  <a:pt x="124" y="0"/>
                  <a:pt x="118" y="0"/>
                </a:cubicBezTo>
                <a:close/>
                <a:moveTo>
                  <a:pt x="25" y="58"/>
                </a:moveTo>
                <a:cubicBezTo>
                  <a:pt x="25" y="52"/>
                  <a:pt x="25" y="52"/>
                  <a:pt x="25" y="52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3" y="58"/>
                  <a:pt x="103" y="58"/>
                  <a:pt x="103" y="58"/>
                </a:cubicBezTo>
                <a:lnTo>
                  <a:pt x="25" y="58"/>
                </a:lnTo>
                <a:close/>
                <a:moveTo>
                  <a:pt x="25" y="42"/>
                </a:moveTo>
                <a:cubicBezTo>
                  <a:pt x="25" y="37"/>
                  <a:pt x="25" y="37"/>
                  <a:pt x="25" y="37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42"/>
                  <a:pt x="103" y="42"/>
                  <a:pt x="103" y="42"/>
                </a:cubicBezTo>
                <a:lnTo>
                  <a:pt x="25" y="42"/>
                </a:lnTo>
                <a:close/>
                <a:moveTo>
                  <a:pt x="25" y="27"/>
                </a:moveTo>
                <a:cubicBezTo>
                  <a:pt x="25" y="21"/>
                  <a:pt x="25" y="21"/>
                  <a:pt x="25" y="21"/>
                </a:cubicBezTo>
                <a:cubicBezTo>
                  <a:pt x="103" y="21"/>
                  <a:pt x="103" y="21"/>
                  <a:pt x="103" y="21"/>
                </a:cubicBezTo>
                <a:cubicBezTo>
                  <a:pt x="103" y="27"/>
                  <a:pt x="103" y="27"/>
                  <a:pt x="103" y="27"/>
                </a:cubicBezTo>
                <a:lnTo>
                  <a:pt x="25" y="2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8"/>
          <p:cNvSpPr>
            <a:spLocks noEditPoints="1"/>
          </p:cNvSpPr>
          <p:nvPr/>
        </p:nvSpPr>
        <p:spPr bwMode="auto">
          <a:xfrm>
            <a:off x="11139488" y="4179888"/>
            <a:ext cx="481013" cy="406400"/>
          </a:xfrm>
          <a:custGeom>
            <a:avLst/>
            <a:gdLst>
              <a:gd name="T0" fmla="*/ 118 w 128"/>
              <a:gd name="T1" fmla="*/ 49 h 108"/>
              <a:gd name="T2" fmla="*/ 103 w 128"/>
              <a:gd name="T3" fmla="*/ 49 h 108"/>
              <a:gd name="T4" fmla="*/ 103 w 128"/>
              <a:gd name="T5" fmla="*/ 25 h 108"/>
              <a:gd name="T6" fmla="*/ 78 w 128"/>
              <a:gd name="T7" fmla="*/ 0 h 108"/>
              <a:gd name="T8" fmla="*/ 25 w 128"/>
              <a:gd name="T9" fmla="*/ 0 h 108"/>
              <a:gd name="T10" fmla="*/ 25 w 128"/>
              <a:gd name="T11" fmla="*/ 49 h 108"/>
              <a:gd name="T12" fmla="*/ 10 w 128"/>
              <a:gd name="T13" fmla="*/ 49 h 108"/>
              <a:gd name="T14" fmla="*/ 0 w 128"/>
              <a:gd name="T15" fmla="*/ 59 h 108"/>
              <a:gd name="T16" fmla="*/ 0 w 128"/>
              <a:gd name="T17" fmla="*/ 98 h 108"/>
              <a:gd name="T18" fmla="*/ 10 w 128"/>
              <a:gd name="T19" fmla="*/ 108 h 108"/>
              <a:gd name="T20" fmla="*/ 118 w 128"/>
              <a:gd name="T21" fmla="*/ 108 h 108"/>
              <a:gd name="T22" fmla="*/ 128 w 128"/>
              <a:gd name="T23" fmla="*/ 98 h 108"/>
              <a:gd name="T24" fmla="*/ 128 w 128"/>
              <a:gd name="T25" fmla="*/ 59 h 108"/>
              <a:gd name="T26" fmla="*/ 118 w 128"/>
              <a:gd name="T27" fmla="*/ 49 h 108"/>
              <a:gd name="T28" fmla="*/ 35 w 128"/>
              <a:gd name="T29" fmla="*/ 10 h 108"/>
              <a:gd name="T30" fmla="*/ 74 w 128"/>
              <a:gd name="T31" fmla="*/ 10 h 108"/>
              <a:gd name="T32" fmla="*/ 74 w 128"/>
              <a:gd name="T33" fmla="*/ 29 h 108"/>
              <a:gd name="T34" fmla="*/ 93 w 128"/>
              <a:gd name="T35" fmla="*/ 29 h 108"/>
              <a:gd name="T36" fmla="*/ 93 w 128"/>
              <a:gd name="T37" fmla="*/ 59 h 108"/>
              <a:gd name="T38" fmla="*/ 35 w 128"/>
              <a:gd name="T39" fmla="*/ 59 h 108"/>
              <a:gd name="T40" fmla="*/ 35 w 128"/>
              <a:gd name="T41" fmla="*/ 10 h 108"/>
              <a:gd name="T42" fmla="*/ 103 w 128"/>
              <a:gd name="T43" fmla="*/ 93 h 108"/>
              <a:gd name="T44" fmla="*/ 25 w 128"/>
              <a:gd name="T45" fmla="*/ 93 h 108"/>
              <a:gd name="T46" fmla="*/ 25 w 128"/>
              <a:gd name="T47" fmla="*/ 83 h 108"/>
              <a:gd name="T48" fmla="*/ 103 w 128"/>
              <a:gd name="T49" fmla="*/ 83 h 108"/>
              <a:gd name="T50" fmla="*/ 103 w 128"/>
              <a:gd name="T51" fmla="*/ 9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08">
                <a:moveTo>
                  <a:pt x="118" y="49"/>
                </a:moveTo>
                <a:cubicBezTo>
                  <a:pt x="103" y="49"/>
                  <a:pt x="103" y="49"/>
                  <a:pt x="103" y="49"/>
                </a:cubicBezTo>
                <a:cubicBezTo>
                  <a:pt x="103" y="25"/>
                  <a:pt x="103" y="25"/>
                  <a:pt x="103" y="25"/>
                </a:cubicBezTo>
                <a:cubicBezTo>
                  <a:pt x="78" y="0"/>
                  <a:pt x="78" y="0"/>
                  <a:pt x="7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49"/>
                  <a:pt x="25" y="49"/>
                  <a:pt x="25" y="49"/>
                </a:cubicBezTo>
                <a:cubicBezTo>
                  <a:pt x="10" y="49"/>
                  <a:pt x="10" y="49"/>
                  <a:pt x="10" y="49"/>
                </a:cubicBezTo>
                <a:cubicBezTo>
                  <a:pt x="4" y="49"/>
                  <a:pt x="0" y="53"/>
                  <a:pt x="0" y="59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4"/>
                  <a:pt x="4" y="108"/>
                  <a:pt x="10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124" y="108"/>
                  <a:pt x="128" y="104"/>
                  <a:pt x="128" y="98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3"/>
                  <a:pt x="124" y="49"/>
                  <a:pt x="118" y="49"/>
                </a:cubicBezTo>
                <a:close/>
                <a:moveTo>
                  <a:pt x="35" y="10"/>
                </a:moveTo>
                <a:cubicBezTo>
                  <a:pt x="74" y="10"/>
                  <a:pt x="74" y="10"/>
                  <a:pt x="74" y="10"/>
                </a:cubicBezTo>
                <a:cubicBezTo>
                  <a:pt x="74" y="29"/>
                  <a:pt x="74" y="29"/>
                  <a:pt x="74" y="29"/>
                </a:cubicBezTo>
                <a:cubicBezTo>
                  <a:pt x="93" y="29"/>
                  <a:pt x="93" y="29"/>
                  <a:pt x="93" y="29"/>
                </a:cubicBezTo>
                <a:cubicBezTo>
                  <a:pt x="93" y="59"/>
                  <a:pt x="93" y="59"/>
                  <a:pt x="93" y="59"/>
                </a:cubicBezTo>
                <a:cubicBezTo>
                  <a:pt x="35" y="59"/>
                  <a:pt x="35" y="59"/>
                  <a:pt x="35" y="59"/>
                </a:cubicBezTo>
                <a:lnTo>
                  <a:pt x="35" y="10"/>
                </a:lnTo>
                <a:close/>
                <a:moveTo>
                  <a:pt x="103" y="93"/>
                </a:moveTo>
                <a:cubicBezTo>
                  <a:pt x="25" y="93"/>
                  <a:pt x="25" y="93"/>
                  <a:pt x="25" y="93"/>
                </a:cubicBezTo>
                <a:cubicBezTo>
                  <a:pt x="25" y="83"/>
                  <a:pt x="25" y="83"/>
                  <a:pt x="25" y="83"/>
                </a:cubicBezTo>
                <a:cubicBezTo>
                  <a:pt x="103" y="83"/>
                  <a:pt x="103" y="83"/>
                  <a:pt x="103" y="83"/>
                </a:cubicBezTo>
                <a:lnTo>
                  <a:pt x="103" y="9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9"/>
          <p:cNvSpPr>
            <a:spLocks noEditPoints="1"/>
          </p:cNvSpPr>
          <p:nvPr/>
        </p:nvSpPr>
        <p:spPr bwMode="auto">
          <a:xfrm>
            <a:off x="10179050" y="4143375"/>
            <a:ext cx="481013" cy="220663"/>
          </a:xfrm>
          <a:custGeom>
            <a:avLst/>
            <a:gdLst>
              <a:gd name="T0" fmla="*/ 0 w 303"/>
              <a:gd name="T1" fmla="*/ 0 h 139"/>
              <a:gd name="T2" fmla="*/ 0 w 303"/>
              <a:gd name="T3" fmla="*/ 139 h 139"/>
              <a:gd name="T4" fmla="*/ 303 w 303"/>
              <a:gd name="T5" fmla="*/ 139 h 139"/>
              <a:gd name="T6" fmla="*/ 303 w 303"/>
              <a:gd name="T7" fmla="*/ 0 h 139"/>
              <a:gd name="T8" fmla="*/ 0 w 303"/>
              <a:gd name="T9" fmla="*/ 0 h 139"/>
              <a:gd name="T10" fmla="*/ 199 w 303"/>
              <a:gd name="T11" fmla="*/ 80 h 139"/>
              <a:gd name="T12" fmla="*/ 104 w 303"/>
              <a:gd name="T13" fmla="*/ 80 h 139"/>
              <a:gd name="T14" fmla="*/ 104 w 303"/>
              <a:gd name="T15" fmla="*/ 59 h 139"/>
              <a:gd name="T16" fmla="*/ 199 w 303"/>
              <a:gd name="T17" fmla="*/ 59 h 139"/>
              <a:gd name="T18" fmla="*/ 199 w 303"/>
              <a:gd name="T19" fmla="*/ 8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3" h="139">
                <a:moveTo>
                  <a:pt x="0" y="0"/>
                </a:moveTo>
                <a:lnTo>
                  <a:pt x="0" y="139"/>
                </a:lnTo>
                <a:lnTo>
                  <a:pt x="303" y="139"/>
                </a:lnTo>
                <a:lnTo>
                  <a:pt x="303" y="0"/>
                </a:lnTo>
                <a:lnTo>
                  <a:pt x="0" y="0"/>
                </a:lnTo>
                <a:close/>
                <a:moveTo>
                  <a:pt x="199" y="80"/>
                </a:moveTo>
                <a:lnTo>
                  <a:pt x="104" y="80"/>
                </a:lnTo>
                <a:lnTo>
                  <a:pt x="104" y="59"/>
                </a:lnTo>
                <a:lnTo>
                  <a:pt x="199" y="59"/>
                </a:lnTo>
                <a:lnTo>
                  <a:pt x="199" y="8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0"/>
          <p:cNvSpPr>
            <a:spLocks noEditPoints="1"/>
          </p:cNvSpPr>
          <p:nvPr/>
        </p:nvSpPr>
        <p:spPr bwMode="auto">
          <a:xfrm>
            <a:off x="10179050" y="4402138"/>
            <a:ext cx="481013" cy="222250"/>
          </a:xfrm>
          <a:custGeom>
            <a:avLst/>
            <a:gdLst>
              <a:gd name="T0" fmla="*/ 0 w 303"/>
              <a:gd name="T1" fmla="*/ 140 h 140"/>
              <a:gd name="T2" fmla="*/ 303 w 303"/>
              <a:gd name="T3" fmla="*/ 140 h 140"/>
              <a:gd name="T4" fmla="*/ 303 w 303"/>
              <a:gd name="T5" fmla="*/ 0 h 140"/>
              <a:gd name="T6" fmla="*/ 0 w 303"/>
              <a:gd name="T7" fmla="*/ 0 h 140"/>
              <a:gd name="T8" fmla="*/ 0 w 303"/>
              <a:gd name="T9" fmla="*/ 140 h 140"/>
              <a:gd name="T10" fmla="*/ 104 w 303"/>
              <a:gd name="T11" fmla="*/ 59 h 140"/>
              <a:gd name="T12" fmla="*/ 199 w 303"/>
              <a:gd name="T13" fmla="*/ 59 h 140"/>
              <a:gd name="T14" fmla="*/ 199 w 303"/>
              <a:gd name="T15" fmla="*/ 80 h 140"/>
              <a:gd name="T16" fmla="*/ 104 w 303"/>
              <a:gd name="T17" fmla="*/ 80 h 140"/>
              <a:gd name="T18" fmla="*/ 104 w 303"/>
              <a:gd name="T19" fmla="*/ 5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3" h="140">
                <a:moveTo>
                  <a:pt x="0" y="140"/>
                </a:moveTo>
                <a:lnTo>
                  <a:pt x="303" y="140"/>
                </a:lnTo>
                <a:lnTo>
                  <a:pt x="303" y="0"/>
                </a:lnTo>
                <a:lnTo>
                  <a:pt x="0" y="0"/>
                </a:lnTo>
                <a:lnTo>
                  <a:pt x="0" y="140"/>
                </a:lnTo>
                <a:close/>
                <a:moveTo>
                  <a:pt x="104" y="59"/>
                </a:moveTo>
                <a:lnTo>
                  <a:pt x="199" y="59"/>
                </a:lnTo>
                <a:lnTo>
                  <a:pt x="199" y="80"/>
                </a:lnTo>
                <a:lnTo>
                  <a:pt x="104" y="80"/>
                </a:lnTo>
                <a:lnTo>
                  <a:pt x="104" y="5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1"/>
          <p:cNvSpPr>
            <a:spLocks/>
          </p:cNvSpPr>
          <p:nvPr/>
        </p:nvSpPr>
        <p:spPr bwMode="auto">
          <a:xfrm>
            <a:off x="9217025" y="4143375"/>
            <a:ext cx="481013" cy="481013"/>
          </a:xfrm>
          <a:custGeom>
            <a:avLst/>
            <a:gdLst>
              <a:gd name="T0" fmla="*/ 24 w 303"/>
              <a:gd name="T1" fmla="*/ 279 h 303"/>
              <a:gd name="T2" fmla="*/ 24 w 303"/>
              <a:gd name="T3" fmla="*/ 0 h 303"/>
              <a:gd name="T4" fmla="*/ 0 w 303"/>
              <a:gd name="T5" fmla="*/ 0 h 303"/>
              <a:gd name="T6" fmla="*/ 0 w 303"/>
              <a:gd name="T7" fmla="*/ 303 h 303"/>
              <a:gd name="T8" fmla="*/ 303 w 303"/>
              <a:gd name="T9" fmla="*/ 303 h 303"/>
              <a:gd name="T10" fmla="*/ 303 w 303"/>
              <a:gd name="T11" fmla="*/ 279 h 303"/>
              <a:gd name="T12" fmla="*/ 24 w 303"/>
              <a:gd name="T13" fmla="*/ 27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303">
                <a:moveTo>
                  <a:pt x="24" y="279"/>
                </a:moveTo>
                <a:lnTo>
                  <a:pt x="24" y="0"/>
                </a:lnTo>
                <a:lnTo>
                  <a:pt x="0" y="0"/>
                </a:lnTo>
                <a:lnTo>
                  <a:pt x="0" y="303"/>
                </a:lnTo>
                <a:lnTo>
                  <a:pt x="303" y="303"/>
                </a:lnTo>
                <a:lnTo>
                  <a:pt x="303" y="279"/>
                </a:lnTo>
                <a:lnTo>
                  <a:pt x="24" y="27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2"/>
          <p:cNvSpPr>
            <a:spLocks/>
          </p:cNvSpPr>
          <p:nvPr/>
        </p:nvSpPr>
        <p:spPr bwMode="auto">
          <a:xfrm>
            <a:off x="9293225" y="4225925"/>
            <a:ext cx="404813" cy="277813"/>
          </a:xfrm>
          <a:custGeom>
            <a:avLst/>
            <a:gdLst>
              <a:gd name="T0" fmla="*/ 101 w 255"/>
              <a:gd name="T1" fmla="*/ 175 h 175"/>
              <a:gd name="T2" fmla="*/ 210 w 255"/>
              <a:gd name="T3" fmla="*/ 52 h 175"/>
              <a:gd name="T4" fmla="*/ 255 w 255"/>
              <a:gd name="T5" fmla="*/ 104 h 175"/>
              <a:gd name="T6" fmla="*/ 255 w 255"/>
              <a:gd name="T7" fmla="*/ 52 h 175"/>
              <a:gd name="T8" fmla="*/ 210 w 255"/>
              <a:gd name="T9" fmla="*/ 0 h 175"/>
              <a:gd name="T10" fmla="*/ 101 w 255"/>
              <a:gd name="T11" fmla="*/ 123 h 175"/>
              <a:gd name="T12" fmla="*/ 54 w 255"/>
              <a:gd name="T13" fmla="*/ 68 h 175"/>
              <a:gd name="T14" fmla="*/ 0 w 255"/>
              <a:gd name="T15" fmla="*/ 68 h 175"/>
              <a:gd name="T16" fmla="*/ 0 w 255"/>
              <a:gd name="T17" fmla="*/ 104 h 175"/>
              <a:gd name="T18" fmla="*/ 38 w 255"/>
              <a:gd name="T19" fmla="*/ 104 h 175"/>
              <a:gd name="T20" fmla="*/ 101 w 255"/>
              <a:gd name="T21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5" h="175">
                <a:moveTo>
                  <a:pt x="101" y="175"/>
                </a:moveTo>
                <a:lnTo>
                  <a:pt x="210" y="52"/>
                </a:lnTo>
                <a:lnTo>
                  <a:pt x="255" y="104"/>
                </a:lnTo>
                <a:lnTo>
                  <a:pt x="255" y="52"/>
                </a:lnTo>
                <a:lnTo>
                  <a:pt x="210" y="0"/>
                </a:lnTo>
                <a:lnTo>
                  <a:pt x="101" y="123"/>
                </a:lnTo>
                <a:lnTo>
                  <a:pt x="54" y="68"/>
                </a:lnTo>
                <a:lnTo>
                  <a:pt x="0" y="68"/>
                </a:lnTo>
                <a:lnTo>
                  <a:pt x="0" y="104"/>
                </a:lnTo>
                <a:lnTo>
                  <a:pt x="38" y="104"/>
                </a:lnTo>
                <a:lnTo>
                  <a:pt x="101" y="17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8294688" y="4421188"/>
            <a:ext cx="74613" cy="74613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Rectangle 54"/>
          <p:cNvSpPr>
            <a:spLocks noChangeArrowheads="1"/>
          </p:cNvSpPr>
          <p:nvPr/>
        </p:nvSpPr>
        <p:spPr bwMode="auto">
          <a:xfrm>
            <a:off x="8402638" y="4344988"/>
            <a:ext cx="76200" cy="150813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Rectangle 55"/>
          <p:cNvSpPr>
            <a:spLocks noChangeArrowheads="1"/>
          </p:cNvSpPr>
          <p:nvPr/>
        </p:nvSpPr>
        <p:spPr bwMode="auto">
          <a:xfrm>
            <a:off x="8515350" y="4273550"/>
            <a:ext cx="74613" cy="22225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Rectangle 56"/>
          <p:cNvSpPr>
            <a:spLocks noChangeArrowheads="1"/>
          </p:cNvSpPr>
          <p:nvPr/>
        </p:nvSpPr>
        <p:spPr bwMode="auto">
          <a:xfrm>
            <a:off x="8624888" y="4198938"/>
            <a:ext cx="74613" cy="296863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Rectangle 57"/>
          <p:cNvSpPr>
            <a:spLocks noChangeArrowheads="1"/>
          </p:cNvSpPr>
          <p:nvPr/>
        </p:nvSpPr>
        <p:spPr bwMode="auto">
          <a:xfrm>
            <a:off x="8256588" y="4529138"/>
            <a:ext cx="481013" cy="3810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Rectangle 58"/>
          <p:cNvSpPr>
            <a:spLocks noChangeArrowheads="1"/>
          </p:cNvSpPr>
          <p:nvPr/>
        </p:nvSpPr>
        <p:spPr bwMode="auto">
          <a:xfrm>
            <a:off x="7296150" y="4529138"/>
            <a:ext cx="479425" cy="3810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Rectangle 59"/>
          <p:cNvSpPr>
            <a:spLocks noChangeArrowheads="1"/>
          </p:cNvSpPr>
          <p:nvPr/>
        </p:nvSpPr>
        <p:spPr bwMode="auto">
          <a:xfrm>
            <a:off x="7478713" y="4198938"/>
            <a:ext cx="112713" cy="293688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Rectangle 60"/>
          <p:cNvSpPr>
            <a:spLocks noChangeArrowheads="1"/>
          </p:cNvSpPr>
          <p:nvPr/>
        </p:nvSpPr>
        <p:spPr bwMode="auto">
          <a:xfrm>
            <a:off x="7340600" y="4308475"/>
            <a:ext cx="112713" cy="18415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Rectangle 61"/>
          <p:cNvSpPr>
            <a:spLocks noChangeArrowheads="1"/>
          </p:cNvSpPr>
          <p:nvPr/>
        </p:nvSpPr>
        <p:spPr bwMode="auto">
          <a:xfrm>
            <a:off x="7618413" y="4383088"/>
            <a:ext cx="112713" cy="109538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2"/>
          <p:cNvSpPr>
            <a:spLocks/>
          </p:cNvSpPr>
          <p:nvPr/>
        </p:nvSpPr>
        <p:spPr bwMode="auto">
          <a:xfrm>
            <a:off x="6334125" y="4143375"/>
            <a:ext cx="442913" cy="481013"/>
          </a:xfrm>
          <a:custGeom>
            <a:avLst/>
            <a:gdLst>
              <a:gd name="T0" fmla="*/ 57 w 118"/>
              <a:gd name="T1" fmla="*/ 71 h 128"/>
              <a:gd name="T2" fmla="*/ 57 w 118"/>
              <a:gd name="T3" fmla="*/ 17 h 128"/>
              <a:gd name="T4" fmla="*/ 57 w 118"/>
              <a:gd name="T5" fmla="*/ 0 h 128"/>
              <a:gd name="T6" fmla="*/ 57 w 118"/>
              <a:gd name="T7" fmla="*/ 0 h 128"/>
              <a:gd name="T8" fmla="*/ 0 w 118"/>
              <a:gd name="T9" fmla="*/ 64 h 128"/>
              <a:gd name="T10" fmla="*/ 64 w 118"/>
              <a:gd name="T11" fmla="*/ 128 h 128"/>
              <a:gd name="T12" fmla="*/ 64 w 118"/>
              <a:gd name="T13" fmla="*/ 128 h 128"/>
              <a:gd name="T14" fmla="*/ 64 w 118"/>
              <a:gd name="T15" fmla="*/ 128 h 128"/>
              <a:gd name="T16" fmla="*/ 118 w 118"/>
              <a:gd name="T17" fmla="*/ 98 h 128"/>
              <a:gd name="T18" fmla="*/ 118 w 118"/>
              <a:gd name="T19" fmla="*/ 98 h 128"/>
              <a:gd name="T20" fmla="*/ 57 w 118"/>
              <a:gd name="T21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8" h="128">
                <a:moveTo>
                  <a:pt x="57" y="71"/>
                </a:moveTo>
                <a:cubicBezTo>
                  <a:pt x="57" y="17"/>
                  <a:pt x="57" y="17"/>
                  <a:pt x="57" y="17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5" y="4"/>
                  <a:pt x="0" y="31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87" y="128"/>
                  <a:pt x="107" y="116"/>
                  <a:pt x="118" y="98"/>
                </a:cubicBezTo>
                <a:cubicBezTo>
                  <a:pt x="118" y="98"/>
                  <a:pt x="118" y="98"/>
                  <a:pt x="118" y="98"/>
                </a:cubicBezTo>
                <a:lnTo>
                  <a:pt x="57" y="7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3"/>
          <p:cNvSpPr>
            <a:spLocks/>
          </p:cNvSpPr>
          <p:nvPr/>
        </p:nvSpPr>
        <p:spPr bwMode="auto">
          <a:xfrm>
            <a:off x="6600825" y="4143375"/>
            <a:ext cx="214313" cy="314325"/>
          </a:xfrm>
          <a:custGeom>
            <a:avLst/>
            <a:gdLst>
              <a:gd name="T0" fmla="*/ 0 w 57"/>
              <a:gd name="T1" fmla="*/ 0 h 84"/>
              <a:gd name="T2" fmla="*/ 0 w 57"/>
              <a:gd name="T3" fmla="*/ 15 h 84"/>
              <a:gd name="T4" fmla="*/ 42 w 57"/>
              <a:gd name="T5" fmla="*/ 64 h 84"/>
              <a:gd name="T6" fmla="*/ 40 w 57"/>
              <a:gd name="T7" fmla="*/ 79 h 84"/>
              <a:gd name="T8" fmla="*/ 54 w 57"/>
              <a:gd name="T9" fmla="*/ 84 h 84"/>
              <a:gd name="T10" fmla="*/ 57 w 57"/>
              <a:gd name="T11" fmla="*/ 64 h 84"/>
              <a:gd name="T12" fmla="*/ 0 w 57"/>
              <a:gd name="T13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84">
                <a:moveTo>
                  <a:pt x="0" y="0"/>
                </a:moveTo>
                <a:cubicBezTo>
                  <a:pt x="0" y="15"/>
                  <a:pt x="0" y="15"/>
                  <a:pt x="0" y="15"/>
                </a:cubicBezTo>
                <a:cubicBezTo>
                  <a:pt x="24" y="18"/>
                  <a:pt x="42" y="39"/>
                  <a:pt x="42" y="64"/>
                </a:cubicBezTo>
                <a:cubicBezTo>
                  <a:pt x="42" y="69"/>
                  <a:pt x="42" y="74"/>
                  <a:pt x="40" y="79"/>
                </a:cubicBezTo>
                <a:cubicBezTo>
                  <a:pt x="54" y="84"/>
                  <a:pt x="54" y="84"/>
                  <a:pt x="54" y="84"/>
                </a:cubicBezTo>
                <a:cubicBezTo>
                  <a:pt x="56" y="78"/>
                  <a:pt x="57" y="71"/>
                  <a:pt x="57" y="64"/>
                </a:cubicBezTo>
                <a:cubicBezTo>
                  <a:pt x="57" y="31"/>
                  <a:pt x="32" y="4"/>
                  <a:pt x="0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64"/>
          <p:cNvSpPr>
            <a:spLocks/>
          </p:cNvSpPr>
          <p:nvPr/>
        </p:nvSpPr>
        <p:spPr bwMode="auto">
          <a:xfrm>
            <a:off x="5373688" y="4143375"/>
            <a:ext cx="442913" cy="481013"/>
          </a:xfrm>
          <a:custGeom>
            <a:avLst/>
            <a:gdLst>
              <a:gd name="T0" fmla="*/ 57 w 118"/>
              <a:gd name="T1" fmla="*/ 71 h 128"/>
              <a:gd name="T2" fmla="*/ 57 w 118"/>
              <a:gd name="T3" fmla="*/ 17 h 128"/>
              <a:gd name="T4" fmla="*/ 57 w 118"/>
              <a:gd name="T5" fmla="*/ 0 h 128"/>
              <a:gd name="T6" fmla="*/ 57 w 118"/>
              <a:gd name="T7" fmla="*/ 0 h 128"/>
              <a:gd name="T8" fmla="*/ 0 w 118"/>
              <a:gd name="T9" fmla="*/ 64 h 128"/>
              <a:gd name="T10" fmla="*/ 64 w 118"/>
              <a:gd name="T11" fmla="*/ 128 h 128"/>
              <a:gd name="T12" fmla="*/ 64 w 118"/>
              <a:gd name="T13" fmla="*/ 128 h 128"/>
              <a:gd name="T14" fmla="*/ 64 w 118"/>
              <a:gd name="T15" fmla="*/ 128 h 128"/>
              <a:gd name="T16" fmla="*/ 118 w 118"/>
              <a:gd name="T17" fmla="*/ 98 h 128"/>
              <a:gd name="T18" fmla="*/ 118 w 118"/>
              <a:gd name="T19" fmla="*/ 98 h 128"/>
              <a:gd name="T20" fmla="*/ 57 w 118"/>
              <a:gd name="T21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8" h="128">
                <a:moveTo>
                  <a:pt x="57" y="71"/>
                </a:moveTo>
                <a:cubicBezTo>
                  <a:pt x="57" y="17"/>
                  <a:pt x="57" y="17"/>
                  <a:pt x="57" y="17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5" y="4"/>
                  <a:pt x="0" y="31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87" y="128"/>
                  <a:pt x="107" y="116"/>
                  <a:pt x="118" y="98"/>
                </a:cubicBezTo>
                <a:cubicBezTo>
                  <a:pt x="118" y="98"/>
                  <a:pt x="118" y="98"/>
                  <a:pt x="118" y="98"/>
                </a:cubicBezTo>
                <a:lnTo>
                  <a:pt x="57" y="7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5"/>
          <p:cNvSpPr>
            <a:spLocks/>
          </p:cNvSpPr>
          <p:nvPr/>
        </p:nvSpPr>
        <p:spPr bwMode="auto">
          <a:xfrm>
            <a:off x="5640388" y="4143375"/>
            <a:ext cx="212725" cy="314325"/>
          </a:xfrm>
          <a:custGeom>
            <a:avLst/>
            <a:gdLst>
              <a:gd name="T0" fmla="*/ 0 w 57"/>
              <a:gd name="T1" fmla="*/ 0 h 84"/>
              <a:gd name="T2" fmla="*/ 0 w 57"/>
              <a:gd name="T3" fmla="*/ 0 h 84"/>
              <a:gd name="T4" fmla="*/ 0 w 57"/>
              <a:gd name="T5" fmla="*/ 17 h 84"/>
              <a:gd name="T6" fmla="*/ 0 w 57"/>
              <a:gd name="T7" fmla="*/ 62 h 84"/>
              <a:gd name="T8" fmla="*/ 53 w 57"/>
              <a:gd name="T9" fmla="*/ 84 h 84"/>
              <a:gd name="T10" fmla="*/ 53 w 57"/>
              <a:gd name="T11" fmla="*/ 84 h 84"/>
              <a:gd name="T12" fmla="*/ 53 w 57"/>
              <a:gd name="T13" fmla="*/ 84 h 84"/>
              <a:gd name="T14" fmla="*/ 53 w 57"/>
              <a:gd name="T15" fmla="*/ 84 h 84"/>
              <a:gd name="T16" fmla="*/ 54 w 57"/>
              <a:gd name="T17" fmla="*/ 84 h 84"/>
              <a:gd name="T18" fmla="*/ 57 w 57"/>
              <a:gd name="T19" fmla="*/ 64 h 84"/>
              <a:gd name="T20" fmla="*/ 0 w 57"/>
              <a:gd name="T2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8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62"/>
                  <a:pt x="0" y="62"/>
                  <a:pt x="0" y="62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6" y="78"/>
                  <a:pt x="57" y="71"/>
                  <a:pt x="57" y="64"/>
                </a:cubicBezTo>
                <a:cubicBezTo>
                  <a:pt x="57" y="31"/>
                  <a:pt x="32" y="4"/>
                  <a:pt x="0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6"/>
          <p:cNvSpPr>
            <a:spLocks/>
          </p:cNvSpPr>
          <p:nvPr/>
        </p:nvSpPr>
        <p:spPr bwMode="auto">
          <a:xfrm>
            <a:off x="4576763" y="4289425"/>
            <a:ext cx="150813" cy="334963"/>
          </a:xfrm>
          <a:custGeom>
            <a:avLst/>
            <a:gdLst>
              <a:gd name="T0" fmla="*/ 71 w 95"/>
              <a:gd name="T1" fmla="*/ 0 h 211"/>
              <a:gd name="T2" fmla="*/ 24 w 95"/>
              <a:gd name="T3" fmla="*/ 0 h 211"/>
              <a:gd name="T4" fmla="*/ 0 w 95"/>
              <a:gd name="T5" fmla="*/ 163 h 211"/>
              <a:gd name="T6" fmla="*/ 0 w 95"/>
              <a:gd name="T7" fmla="*/ 163 h 211"/>
              <a:gd name="T8" fmla="*/ 48 w 95"/>
              <a:gd name="T9" fmla="*/ 211 h 211"/>
              <a:gd name="T10" fmla="*/ 95 w 95"/>
              <a:gd name="T11" fmla="*/ 163 h 211"/>
              <a:gd name="T12" fmla="*/ 95 w 95"/>
              <a:gd name="T13" fmla="*/ 163 h 211"/>
              <a:gd name="T14" fmla="*/ 95 w 95"/>
              <a:gd name="T15" fmla="*/ 163 h 211"/>
              <a:gd name="T16" fmla="*/ 71 w 95"/>
              <a:gd name="T17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" h="211">
                <a:moveTo>
                  <a:pt x="71" y="0"/>
                </a:moveTo>
                <a:lnTo>
                  <a:pt x="24" y="0"/>
                </a:lnTo>
                <a:lnTo>
                  <a:pt x="0" y="163"/>
                </a:lnTo>
                <a:lnTo>
                  <a:pt x="0" y="163"/>
                </a:lnTo>
                <a:lnTo>
                  <a:pt x="48" y="211"/>
                </a:lnTo>
                <a:lnTo>
                  <a:pt x="95" y="163"/>
                </a:lnTo>
                <a:lnTo>
                  <a:pt x="95" y="163"/>
                </a:lnTo>
                <a:lnTo>
                  <a:pt x="95" y="163"/>
                </a:lnTo>
                <a:lnTo>
                  <a:pt x="71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7"/>
          <p:cNvSpPr>
            <a:spLocks/>
          </p:cNvSpPr>
          <p:nvPr/>
        </p:nvSpPr>
        <p:spPr bwMode="auto">
          <a:xfrm>
            <a:off x="4595813" y="4143375"/>
            <a:ext cx="112713" cy="107950"/>
          </a:xfrm>
          <a:custGeom>
            <a:avLst/>
            <a:gdLst>
              <a:gd name="T0" fmla="*/ 47 w 71"/>
              <a:gd name="T1" fmla="*/ 68 h 68"/>
              <a:gd name="T2" fmla="*/ 71 w 71"/>
              <a:gd name="T3" fmla="*/ 47 h 68"/>
              <a:gd name="T4" fmla="*/ 71 w 71"/>
              <a:gd name="T5" fmla="*/ 0 h 68"/>
              <a:gd name="T6" fmla="*/ 0 w 71"/>
              <a:gd name="T7" fmla="*/ 0 h 68"/>
              <a:gd name="T8" fmla="*/ 0 w 71"/>
              <a:gd name="T9" fmla="*/ 47 h 68"/>
              <a:gd name="T10" fmla="*/ 24 w 71"/>
              <a:gd name="T11" fmla="*/ 68 h 68"/>
              <a:gd name="T12" fmla="*/ 47 w 71"/>
              <a:gd name="T1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68">
                <a:moveTo>
                  <a:pt x="47" y="68"/>
                </a:moveTo>
                <a:lnTo>
                  <a:pt x="71" y="47"/>
                </a:lnTo>
                <a:lnTo>
                  <a:pt x="71" y="0"/>
                </a:lnTo>
                <a:lnTo>
                  <a:pt x="0" y="0"/>
                </a:lnTo>
                <a:lnTo>
                  <a:pt x="0" y="47"/>
                </a:lnTo>
                <a:lnTo>
                  <a:pt x="24" y="68"/>
                </a:lnTo>
                <a:lnTo>
                  <a:pt x="47" y="6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8"/>
          <p:cNvSpPr>
            <a:spLocks noEditPoints="1"/>
          </p:cNvSpPr>
          <p:nvPr/>
        </p:nvSpPr>
        <p:spPr bwMode="auto">
          <a:xfrm>
            <a:off x="3489325" y="4143375"/>
            <a:ext cx="404813" cy="481013"/>
          </a:xfrm>
          <a:custGeom>
            <a:avLst/>
            <a:gdLst>
              <a:gd name="T0" fmla="*/ 108 w 108"/>
              <a:gd name="T1" fmla="*/ 45 h 128"/>
              <a:gd name="T2" fmla="*/ 108 w 108"/>
              <a:gd name="T3" fmla="*/ 25 h 128"/>
              <a:gd name="T4" fmla="*/ 98 w 108"/>
              <a:gd name="T5" fmla="*/ 25 h 128"/>
              <a:gd name="T6" fmla="*/ 98 w 108"/>
              <a:gd name="T7" fmla="*/ 10 h 128"/>
              <a:gd name="T8" fmla="*/ 88 w 108"/>
              <a:gd name="T9" fmla="*/ 0 h 128"/>
              <a:gd name="T10" fmla="*/ 0 w 108"/>
              <a:gd name="T11" fmla="*/ 0 h 128"/>
              <a:gd name="T12" fmla="*/ 0 w 108"/>
              <a:gd name="T13" fmla="*/ 128 h 128"/>
              <a:gd name="T14" fmla="*/ 88 w 108"/>
              <a:gd name="T15" fmla="*/ 128 h 128"/>
              <a:gd name="T16" fmla="*/ 98 w 108"/>
              <a:gd name="T17" fmla="*/ 118 h 128"/>
              <a:gd name="T18" fmla="*/ 98 w 108"/>
              <a:gd name="T19" fmla="*/ 74 h 128"/>
              <a:gd name="T20" fmla="*/ 108 w 108"/>
              <a:gd name="T21" fmla="*/ 74 h 128"/>
              <a:gd name="T22" fmla="*/ 108 w 108"/>
              <a:gd name="T23" fmla="*/ 55 h 128"/>
              <a:gd name="T24" fmla="*/ 98 w 108"/>
              <a:gd name="T25" fmla="*/ 55 h 128"/>
              <a:gd name="T26" fmla="*/ 98 w 108"/>
              <a:gd name="T27" fmla="*/ 45 h 128"/>
              <a:gd name="T28" fmla="*/ 108 w 108"/>
              <a:gd name="T29" fmla="*/ 45 h 128"/>
              <a:gd name="T30" fmla="*/ 88 w 108"/>
              <a:gd name="T31" fmla="*/ 118 h 128"/>
              <a:gd name="T32" fmla="*/ 20 w 108"/>
              <a:gd name="T33" fmla="*/ 118 h 128"/>
              <a:gd name="T34" fmla="*/ 20 w 108"/>
              <a:gd name="T35" fmla="*/ 10 h 128"/>
              <a:gd name="T36" fmla="*/ 88 w 108"/>
              <a:gd name="T37" fmla="*/ 10 h 128"/>
              <a:gd name="T38" fmla="*/ 88 w 108"/>
              <a:gd name="T3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8" h="128">
                <a:moveTo>
                  <a:pt x="108" y="45"/>
                </a:moveTo>
                <a:cubicBezTo>
                  <a:pt x="108" y="25"/>
                  <a:pt x="108" y="25"/>
                  <a:pt x="108" y="25"/>
                </a:cubicBezTo>
                <a:cubicBezTo>
                  <a:pt x="98" y="25"/>
                  <a:pt x="98" y="25"/>
                  <a:pt x="98" y="25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4"/>
                  <a:pt x="94" y="0"/>
                  <a:pt x="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4" y="128"/>
                  <a:pt x="98" y="124"/>
                  <a:pt x="98" y="118"/>
                </a:cubicBezTo>
                <a:cubicBezTo>
                  <a:pt x="98" y="74"/>
                  <a:pt x="98" y="74"/>
                  <a:pt x="9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98" y="55"/>
                  <a:pt x="98" y="55"/>
                  <a:pt x="98" y="55"/>
                </a:cubicBezTo>
                <a:cubicBezTo>
                  <a:pt x="98" y="45"/>
                  <a:pt x="98" y="45"/>
                  <a:pt x="98" y="45"/>
                </a:cubicBezTo>
                <a:lnTo>
                  <a:pt x="108" y="45"/>
                </a:lnTo>
                <a:close/>
                <a:moveTo>
                  <a:pt x="88" y="118"/>
                </a:moveTo>
                <a:cubicBezTo>
                  <a:pt x="20" y="118"/>
                  <a:pt x="20" y="118"/>
                  <a:pt x="20" y="118"/>
                </a:cubicBezTo>
                <a:cubicBezTo>
                  <a:pt x="20" y="10"/>
                  <a:pt x="20" y="10"/>
                  <a:pt x="20" y="10"/>
                </a:cubicBezTo>
                <a:cubicBezTo>
                  <a:pt x="88" y="10"/>
                  <a:pt x="88" y="10"/>
                  <a:pt x="88" y="10"/>
                </a:cubicBezTo>
                <a:lnTo>
                  <a:pt x="88" y="11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9"/>
          <p:cNvSpPr>
            <a:spLocks noEditPoints="1"/>
          </p:cNvSpPr>
          <p:nvPr/>
        </p:nvSpPr>
        <p:spPr bwMode="auto">
          <a:xfrm>
            <a:off x="2489200" y="4237038"/>
            <a:ext cx="481013" cy="292100"/>
          </a:xfrm>
          <a:custGeom>
            <a:avLst/>
            <a:gdLst>
              <a:gd name="T0" fmla="*/ 118 w 128"/>
              <a:gd name="T1" fmla="*/ 0 h 78"/>
              <a:gd name="T2" fmla="*/ 10 w 128"/>
              <a:gd name="T3" fmla="*/ 0 h 78"/>
              <a:gd name="T4" fmla="*/ 0 w 128"/>
              <a:gd name="T5" fmla="*/ 10 h 78"/>
              <a:gd name="T6" fmla="*/ 0 w 128"/>
              <a:gd name="T7" fmla="*/ 68 h 78"/>
              <a:gd name="T8" fmla="*/ 10 w 128"/>
              <a:gd name="T9" fmla="*/ 78 h 78"/>
              <a:gd name="T10" fmla="*/ 118 w 128"/>
              <a:gd name="T11" fmla="*/ 78 h 78"/>
              <a:gd name="T12" fmla="*/ 128 w 128"/>
              <a:gd name="T13" fmla="*/ 68 h 78"/>
              <a:gd name="T14" fmla="*/ 128 w 128"/>
              <a:gd name="T15" fmla="*/ 10 h 78"/>
              <a:gd name="T16" fmla="*/ 118 w 128"/>
              <a:gd name="T17" fmla="*/ 0 h 78"/>
              <a:gd name="T18" fmla="*/ 72 w 128"/>
              <a:gd name="T19" fmla="*/ 19 h 78"/>
              <a:gd name="T20" fmla="*/ 92 w 128"/>
              <a:gd name="T21" fmla="*/ 19 h 78"/>
              <a:gd name="T22" fmla="*/ 92 w 128"/>
              <a:gd name="T23" fmla="*/ 25 h 78"/>
              <a:gd name="T24" fmla="*/ 72 w 128"/>
              <a:gd name="T25" fmla="*/ 25 h 78"/>
              <a:gd name="T26" fmla="*/ 72 w 128"/>
              <a:gd name="T27" fmla="*/ 19 h 78"/>
              <a:gd name="T28" fmla="*/ 56 w 128"/>
              <a:gd name="T29" fmla="*/ 59 h 78"/>
              <a:gd name="T30" fmla="*/ 16 w 128"/>
              <a:gd name="T31" fmla="*/ 59 h 78"/>
              <a:gd name="T32" fmla="*/ 16 w 128"/>
              <a:gd name="T33" fmla="*/ 20 h 78"/>
              <a:gd name="T34" fmla="*/ 56 w 128"/>
              <a:gd name="T35" fmla="*/ 20 h 78"/>
              <a:gd name="T36" fmla="*/ 56 w 128"/>
              <a:gd name="T37" fmla="*/ 59 h 78"/>
              <a:gd name="T38" fmla="*/ 112 w 128"/>
              <a:gd name="T39" fmla="*/ 58 h 78"/>
              <a:gd name="T40" fmla="*/ 72 w 128"/>
              <a:gd name="T41" fmla="*/ 58 h 78"/>
              <a:gd name="T42" fmla="*/ 72 w 128"/>
              <a:gd name="T43" fmla="*/ 53 h 78"/>
              <a:gd name="T44" fmla="*/ 112 w 128"/>
              <a:gd name="T45" fmla="*/ 53 h 78"/>
              <a:gd name="T46" fmla="*/ 112 w 128"/>
              <a:gd name="T47" fmla="*/ 58 h 78"/>
              <a:gd name="T48" fmla="*/ 112 w 128"/>
              <a:gd name="T49" fmla="*/ 41 h 78"/>
              <a:gd name="T50" fmla="*/ 72 w 128"/>
              <a:gd name="T51" fmla="*/ 41 h 78"/>
              <a:gd name="T52" fmla="*/ 72 w 128"/>
              <a:gd name="T53" fmla="*/ 36 h 78"/>
              <a:gd name="T54" fmla="*/ 112 w 128"/>
              <a:gd name="T55" fmla="*/ 36 h 78"/>
              <a:gd name="T56" fmla="*/ 112 w 128"/>
              <a:gd name="T57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7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4"/>
                  <a:pt x="4" y="78"/>
                  <a:pt x="10" y="78"/>
                </a:cubicBezTo>
                <a:cubicBezTo>
                  <a:pt x="118" y="78"/>
                  <a:pt x="118" y="78"/>
                  <a:pt x="118" y="78"/>
                </a:cubicBezTo>
                <a:cubicBezTo>
                  <a:pt x="124" y="78"/>
                  <a:pt x="128" y="74"/>
                  <a:pt x="128" y="6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72" y="19"/>
                </a:moveTo>
                <a:cubicBezTo>
                  <a:pt x="92" y="19"/>
                  <a:pt x="92" y="19"/>
                  <a:pt x="92" y="19"/>
                </a:cubicBezTo>
                <a:cubicBezTo>
                  <a:pt x="92" y="25"/>
                  <a:pt x="92" y="25"/>
                  <a:pt x="92" y="25"/>
                </a:cubicBezTo>
                <a:cubicBezTo>
                  <a:pt x="72" y="25"/>
                  <a:pt x="72" y="25"/>
                  <a:pt x="72" y="25"/>
                </a:cubicBezTo>
                <a:lnTo>
                  <a:pt x="72" y="19"/>
                </a:lnTo>
                <a:close/>
                <a:moveTo>
                  <a:pt x="56" y="59"/>
                </a:moveTo>
                <a:cubicBezTo>
                  <a:pt x="16" y="59"/>
                  <a:pt x="16" y="59"/>
                  <a:pt x="16" y="59"/>
                </a:cubicBezTo>
                <a:cubicBezTo>
                  <a:pt x="16" y="20"/>
                  <a:pt x="16" y="20"/>
                  <a:pt x="16" y="20"/>
                </a:cubicBezTo>
                <a:cubicBezTo>
                  <a:pt x="56" y="20"/>
                  <a:pt x="56" y="20"/>
                  <a:pt x="56" y="20"/>
                </a:cubicBezTo>
                <a:lnTo>
                  <a:pt x="56" y="59"/>
                </a:lnTo>
                <a:close/>
                <a:moveTo>
                  <a:pt x="112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53"/>
                  <a:pt x="72" y="53"/>
                  <a:pt x="72" y="53"/>
                </a:cubicBezTo>
                <a:cubicBezTo>
                  <a:pt x="112" y="53"/>
                  <a:pt x="112" y="53"/>
                  <a:pt x="112" y="53"/>
                </a:cubicBezTo>
                <a:lnTo>
                  <a:pt x="112" y="58"/>
                </a:lnTo>
                <a:close/>
                <a:moveTo>
                  <a:pt x="112" y="41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6"/>
                  <a:pt x="72" y="36"/>
                  <a:pt x="72" y="36"/>
                </a:cubicBezTo>
                <a:cubicBezTo>
                  <a:pt x="112" y="36"/>
                  <a:pt x="112" y="36"/>
                  <a:pt x="112" y="36"/>
                </a:cubicBezTo>
                <a:lnTo>
                  <a:pt x="112" y="4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0"/>
          <p:cNvSpPr>
            <a:spLocks noEditPoints="1"/>
          </p:cNvSpPr>
          <p:nvPr/>
        </p:nvSpPr>
        <p:spPr bwMode="auto">
          <a:xfrm>
            <a:off x="1603375" y="4143375"/>
            <a:ext cx="330200" cy="481013"/>
          </a:xfrm>
          <a:custGeom>
            <a:avLst/>
            <a:gdLst>
              <a:gd name="T0" fmla="*/ 78 w 88"/>
              <a:gd name="T1" fmla="*/ 0 h 128"/>
              <a:gd name="T2" fmla="*/ 10 w 88"/>
              <a:gd name="T3" fmla="*/ 0 h 128"/>
              <a:gd name="T4" fmla="*/ 0 w 88"/>
              <a:gd name="T5" fmla="*/ 10 h 128"/>
              <a:gd name="T6" fmla="*/ 0 w 88"/>
              <a:gd name="T7" fmla="*/ 118 h 128"/>
              <a:gd name="T8" fmla="*/ 10 w 88"/>
              <a:gd name="T9" fmla="*/ 128 h 128"/>
              <a:gd name="T10" fmla="*/ 78 w 88"/>
              <a:gd name="T11" fmla="*/ 128 h 128"/>
              <a:gd name="T12" fmla="*/ 88 w 88"/>
              <a:gd name="T13" fmla="*/ 118 h 128"/>
              <a:gd name="T14" fmla="*/ 88 w 88"/>
              <a:gd name="T15" fmla="*/ 10 h 128"/>
              <a:gd name="T16" fmla="*/ 78 w 88"/>
              <a:gd name="T17" fmla="*/ 0 h 128"/>
              <a:gd name="T18" fmla="*/ 29 w 88"/>
              <a:gd name="T19" fmla="*/ 108 h 128"/>
              <a:gd name="T20" fmla="*/ 19 w 88"/>
              <a:gd name="T21" fmla="*/ 108 h 128"/>
              <a:gd name="T22" fmla="*/ 19 w 88"/>
              <a:gd name="T23" fmla="*/ 99 h 128"/>
              <a:gd name="T24" fmla="*/ 29 w 88"/>
              <a:gd name="T25" fmla="*/ 99 h 128"/>
              <a:gd name="T26" fmla="*/ 29 w 88"/>
              <a:gd name="T27" fmla="*/ 108 h 128"/>
              <a:gd name="T28" fmla="*/ 29 w 88"/>
              <a:gd name="T29" fmla="*/ 89 h 128"/>
              <a:gd name="T30" fmla="*/ 19 w 88"/>
              <a:gd name="T31" fmla="*/ 89 h 128"/>
              <a:gd name="T32" fmla="*/ 19 w 88"/>
              <a:gd name="T33" fmla="*/ 79 h 128"/>
              <a:gd name="T34" fmla="*/ 29 w 88"/>
              <a:gd name="T35" fmla="*/ 79 h 128"/>
              <a:gd name="T36" fmla="*/ 29 w 88"/>
              <a:gd name="T37" fmla="*/ 89 h 128"/>
              <a:gd name="T38" fmla="*/ 29 w 88"/>
              <a:gd name="T39" fmla="*/ 69 h 128"/>
              <a:gd name="T40" fmla="*/ 19 w 88"/>
              <a:gd name="T41" fmla="*/ 69 h 128"/>
              <a:gd name="T42" fmla="*/ 19 w 88"/>
              <a:gd name="T43" fmla="*/ 59 h 128"/>
              <a:gd name="T44" fmla="*/ 29 w 88"/>
              <a:gd name="T45" fmla="*/ 59 h 128"/>
              <a:gd name="T46" fmla="*/ 29 w 88"/>
              <a:gd name="T47" fmla="*/ 69 h 128"/>
              <a:gd name="T48" fmla="*/ 49 w 88"/>
              <a:gd name="T49" fmla="*/ 108 h 128"/>
              <a:gd name="T50" fmla="*/ 39 w 88"/>
              <a:gd name="T51" fmla="*/ 108 h 128"/>
              <a:gd name="T52" fmla="*/ 39 w 88"/>
              <a:gd name="T53" fmla="*/ 99 h 128"/>
              <a:gd name="T54" fmla="*/ 49 w 88"/>
              <a:gd name="T55" fmla="*/ 99 h 128"/>
              <a:gd name="T56" fmla="*/ 49 w 88"/>
              <a:gd name="T57" fmla="*/ 108 h 128"/>
              <a:gd name="T58" fmla="*/ 49 w 88"/>
              <a:gd name="T59" fmla="*/ 89 h 128"/>
              <a:gd name="T60" fmla="*/ 39 w 88"/>
              <a:gd name="T61" fmla="*/ 89 h 128"/>
              <a:gd name="T62" fmla="*/ 39 w 88"/>
              <a:gd name="T63" fmla="*/ 79 h 128"/>
              <a:gd name="T64" fmla="*/ 49 w 88"/>
              <a:gd name="T65" fmla="*/ 79 h 128"/>
              <a:gd name="T66" fmla="*/ 49 w 88"/>
              <a:gd name="T67" fmla="*/ 89 h 128"/>
              <a:gd name="T68" fmla="*/ 49 w 88"/>
              <a:gd name="T69" fmla="*/ 69 h 128"/>
              <a:gd name="T70" fmla="*/ 39 w 88"/>
              <a:gd name="T71" fmla="*/ 69 h 128"/>
              <a:gd name="T72" fmla="*/ 39 w 88"/>
              <a:gd name="T73" fmla="*/ 59 h 128"/>
              <a:gd name="T74" fmla="*/ 49 w 88"/>
              <a:gd name="T75" fmla="*/ 59 h 128"/>
              <a:gd name="T76" fmla="*/ 49 w 88"/>
              <a:gd name="T77" fmla="*/ 69 h 128"/>
              <a:gd name="T78" fmla="*/ 69 w 88"/>
              <a:gd name="T79" fmla="*/ 108 h 128"/>
              <a:gd name="T80" fmla="*/ 59 w 88"/>
              <a:gd name="T81" fmla="*/ 108 h 128"/>
              <a:gd name="T82" fmla="*/ 59 w 88"/>
              <a:gd name="T83" fmla="*/ 99 h 128"/>
              <a:gd name="T84" fmla="*/ 69 w 88"/>
              <a:gd name="T85" fmla="*/ 99 h 128"/>
              <a:gd name="T86" fmla="*/ 69 w 88"/>
              <a:gd name="T87" fmla="*/ 108 h 128"/>
              <a:gd name="T88" fmla="*/ 69 w 88"/>
              <a:gd name="T89" fmla="*/ 89 h 128"/>
              <a:gd name="T90" fmla="*/ 59 w 88"/>
              <a:gd name="T91" fmla="*/ 89 h 128"/>
              <a:gd name="T92" fmla="*/ 59 w 88"/>
              <a:gd name="T93" fmla="*/ 79 h 128"/>
              <a:gd name="T94" fmla="*/ 69 w 88"/>
              <a:gd name="T95" fmla="*/ 79 h 128"/>
              <a:gd name="T96" fmla="*/ 69 w 88"/>
              <a:gd name="T97" fmla="*/ 89 h 128"/>
              <a:gd name="T98" fmla="*/ 69 w 88"/>
              <a:gd name="T99" fmla="*/ 69 h 128"/>
              <a:gd name="T100" fmla="*/ 59 w 88"/>
              <a:gd name="T101" fmla="*/ 69 h 128"/>
              <a:gd name="T102" fmla="*/ 59 w 88"/>
              <a:gd name="T103" fmla="*/ 59 h 128"/>
              <a:gd name="T104" fmla="*/ 69 w 88"/>
              <a:gd name="T105" fmla="*/ 59 h 128"/>
              <a:gd name="T106" fmla="*/ 69 w 88"/>
              <a:gd name="T107" fmla="*/ 69 h 128"/>
              <a:gd name="T108" fmla="*/ 69 w 88"/>
              <a:gd name="T109" fmla="*/ 40 h 128"/>
              <a:gd name="T110" fmla="*/ 19 w 88"/>
              <a:gd name="T111" fmla="*/ 40 h 128"/>
              <a:gd name="T112" fmla="*/ 19 w 88"/>
              <a:gd name="T113" fmla="*/ 20 h 128"/>
              <a:gd name="T114" fmla="*/ 69 w 88"/>
              <a:gd name="T115" fmla="*/ 20 h 128"/>
              <a:gd name="T116" fmla="*/ 69 w 88"/>
              <a:gd name="T117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8" h="128">
                <a:moveTo>
                  <a:pt x="7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84" y="128"/>
                  <a:pt x="88" y="124"/>
                  <a:pt x="88" y="118"/>
                </a:cubicBezTo>
                <a:cubicBezTo>
                  <a:pt x="88" y="10"/>
                  <a:pt x="88" y="10"/>
                  <a:pt x="88" y="10"/>
                </a:cubicBezTo>
                <a:cubicBezTo>
                  <a:pt x="88" y="4"/>
                  <a:pt x="84" y="0"/>
                  <a:pt x="78" y="0"/>
                </a:cubicBezTo>
                <a:close/>
                <a:moveTo>
                  <a:pt x="29" y="108"/>
                </a:moveTo>
                <a:cubicBezTo>
                  <a:pt x="19" y="108"/>
                  <a:pt x="19" y="108"/>
                  <a:pt x="19" y="108"/>
                </a:cubicBezTo>
                <a:cubicBezTo>
                  <a:pt x="19" y="99"/>
                  <a:pt x="19" y="99"/>
                  <a:pt x="19" y="99"/>
                </a:cubicBezTo>
                <a:cubicBezTo>
                  <a:pt x="29" y="99"/>
                  <a:pt x="29" y="99"/>
                  <a:pt x="29" y="99"/>
                </a:cubicBezTo>
                <a:lnTo>
                  <a:pt x="29" y="108"/>
                </a:lnTo>
                <a:close/>
                <a:moveTo>
                  <a:pt x="29" y="89"/>
                </a:moveTo>
                <a:cubicBezTo>
                  <a:pt x="19" y="89"/>
                  <a:pt x="19" y="89"/>
                  <a:pt x="19" y="89"/>
                </a:cubicBezTo>
                <a:cubicBezTo>
                  <a:pt x="19" y="79"/>
                  <a:pt x="19" y="79"/>
                  <a:pt x="19" y="79"/>
                </a:cubicBezTo>
                <a:cubicBezTo>
                  <a:pt x="29" y="79"/>
                  <a:pt x="29" y="79"/>
                  <a:pt x="29" y="79"/>
                </a:cubicBezTo>
                <a:lnTo>
                  <a:pt x="29" y="89"/>
                </a:lnTo>
                <a:close/>
                <a:moveTo>
                  <a:pt x="29" y="69"/>
                </a:moveTo>
                <a:cubicBezTo>
                  <a:pt x="19" y="69"/>
                  <a:pt x="19" y="69"/>
                  <a:pt x="19" y="69"/>
                </a:cubicBezTo>
                <a:cubicBezTo>
                  <a:pt x="19" y="59"/>
                  <a:pt x="19" y="59"/>
                  <a:pt x="19" y="59"/>
                </a:cubicBezTo>
                <a:cubicBezTo>
                  <a:pt x="29" y="59"/>
                  <a:pt x="29" y="59"/>
                  <a:pt x="29" y="59"/>
                </a:cubicBezTo>
                <a:lnTo>
                  <a:pt x="29" y="69"/>
                </a:lnTo>
                <a:close/>
                <a:moveTo>
                  <a:pt x="49" y="108"/>
                </a:moveTo>
                <a:cubicBezTo>
                  <a:pt x="39" y="108"/>
                  <a:pt x="39" y="108"/>
                  <a:pt x="39" y="108"/>
                </a:cubicBezTo>
                <a:cubicBezTo>
                  <a:pt x="39" y="99"/>
                  <a:pt x="39" y="99"/>
                  <a:pt x="39" y="99"/>
                </a:cubicBezTo>
                <a:cubicBezTo>
                  <a:pt x="49" y="99"/>
                  <a:pt x="49" y="99"/>
                  <a:pt x="49" y="99"/>
                </a:cubicBezTo>
                <a:lnTo>
                  <a:pt x="49" y="108"/>
                </a:lnTo>
                <a:close/>
                <a:moveTo>
                  <a:pt x="49" y="89"/>
                </a:moveTo>
                <a:cubicBezTo>
                  <a:pt x="39" y="89"/>
                  <a:pt x="39" y="89"/>
                  <a:pt x="39" y="89"/>
                </a:cubicBezTo>
                <a:cubicBezTo>
                  <a:pt x="39" y="79"/>
                  <a:pt x="39" y="79"/>
                  <a:pt x="39" y="79"/>
                </a:cubicBezTo>
                <a:cubicBezTo>
                  <a:pt x="49" y="79"/>
                  <a:pt x="49" y="79"/>
                  <a:pt x="49" y="79"/>
                </a:cubicBezTo>
                <a:lnTo>
                  <a:pt x="49" y="89"/>
                </a:lnTo>
                <a:close/>
                <a:moveTo>
                  <a:pt x="49" y="69"/>
                </a:moveTo>
                <a:cubicBezTo>
                  <a:pt x="39" y="69"/>
                  <a:pt x="39" y="69"/>
                  <a:pt x="39" y="69"/>
                </a:cubicBezTo>
                <a:cubicBezTo>
                  <a:pt x="39" y="59"/>
                  <a:pt x="39" y="59"/>
                  <a:pt x="39" y="59"/>
                </a:cubicBezTo>
                <a:cubicBezTo>
                  <a:pt x="49" y="59"/>
                  <a:pt x="49" y="59"/>
                  <a:pt x="49" y="59"/>
                </a:cubicBezTo>
                <a:lnTo>
                  <a:pt x="49" y="69"/>
                </a:lnTo>
                <a:close/>
                <a:moveTo>
                  <a:pt x="69" y="108"/>
                </a:moveTo>
                <a:cubicBezTo>
                  <a:pt x="59" y="108"/>
                  <a:pt x="59" y="108"/>
                  <a:pt x="59" y="108"/>
                </a:cubicBezTo>
                <a:cubicBezTo>
                  <a:pt x="59" y="99"/>
                  <a:pt x="59" y="99"/>
                  <a:pt x="59" y="99"/>
                </a:cubicBezTo>
                <a:cubicBezTo>
                  <a:pt x="69" y="99"/>
                  <a:pt x="69" y="99"/>
                  <a:pt x="69" y="99"/>
                </a:cubicBezTo>
                <a:lnTo>
                  <a:pt x="69" y="108"/>
                </a:lnTo>
                <a:close/>
                <a:moveTo>
                  <a:pt x="69" y="89"/>
                </a:moveTo>
                <a:cubicBezTo>
                  <a:pt x="59" y="89"/>
                  <a:pt x="59" y="89"/>
                  <a:pt x="59" y="89"/>
                </a:cubicBezTo>
                <a:cubicBezTo>
                  <a:pt x="59" y="79"/>
                  <a:pt x="59" y="79"/>
                  <a:pt x="59" y="79"/>
                </a:cubicBezTo>
                <a:cubicBezTo>
                  <a:pt x="69" y="79"/>
                  <a:pt x="69" y="79"/>
                  <a:pt x="69" y="79"/>
                </a:cubicBezTo>
                <a:lnTo>
                  <a:pt x="69" y="89"/>
                </a:lnTo>
                <a:close/>
                <a:moveTo>
                  <a:pt x="69" y="69"/>
                </a:moveTo>
                <a:cubicBezTo>
                  <a:pt x="59" y="69"/>
                  <a:pt x="59" y="69"/>
                  <a:pt x="59" y="69"/>
                </a:cubicBezTo>
                <a:cubicBezTo>
                  <a:pt x="59" y="59"/>
                  <a:pt x="59" y="59"/>
                  <a:pt x="59" y="59"/>
                </a:cubicBezTo>
                <a:cubicBezTo>
                  <a:pt x="69" y="59"/>
                  <a:pt x="69" y="59"/>
                  <a:pt x="69" y="59"/>
                </a:cubicBezTo>
                <a:lnTo>
                  <a:pt x="69" y="69"/>
                </a:lnTo>
                <a:close/>
                <a:moveTo>
                  <a:pt x="69" y="40"/>
                </a:moveTo>
                <a:cubicBezTo>
                  <a:pt x="19" y="40"/>
                  <a:pt x="19" y="40"/>
                  <a:pt x="19" y="40"/>
                </a:cubicBezTo>
                <a:cubicBezTo>
                  <a:pt x="19" y="20"/>
                  <a:pt x="19" y="20"/>
                  <a:pt x="19" y="20"/>
                </a:cubicBezTo>
                <a:cubicBezTo>
                  <a:pt x="69" y="20"/>
                  <a:pt x="69" y="20"/>
                  <a:pt x="69" y="20"/>
                </a:cubicBezTo>
                <a:lnTo>
                  <a:pt x="69" y="4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71"/>
          <p:cNvSpPr>
            <a:spLocks/>
          </p:cNvSpPr>
          <p:nvPr/>
        </p:nvSpPr>
        <p:spPr bwMode="auto">
          <a:xfrm>
            <a:off x="714375" y="4187825"/>
            <a:ext cx="187325" cy="74613"/>
          </a:xfrm>
          <a:custGeom>
            <a:avLst/>
            <a:gdLst>
              <a:gd name="T0" fmla="*/ 10 w 50"/>
              <a:gd name="T1" fmla="*/ 10 h 20"/>
              <a:gd name="T2" fmla="*/ 40 w 50"/>
              <a:gd name="T3" fmla="*/ 10 h 20"/>
              <a:gd name="T4" fmla="*/ 40 w 50"/>
              <a:gd name="T5" fmla="*/ 20 h 20"/>
              <a:gd name="T6" fmla="*/ 50 w 50"/>
              <a:gd name="T7" fmla="*/ 20 h 20"/>
              <a:gd name="T8" fmla="*/ 50 w 50"/>
              <a:gd name="T9" fmla="*/ 10 h 20"/>
              <a:gd name="T10" fmla="*/ 40 w 50"/>
              <a:gd name="T11" fmla="*/ 0 h 20"/>
              <a:gd name="T12" fmla="*/ 10 w 50"/>
              <a:gd name="T13" fmla="*/ 0 h 20"/>
              <a:gd name="T14" fmla="*/ 0 w 50"/>
              <a:gd name="T15" fmla="*/ 10 h 20"/>
              <a:gd name="T16" fmla="*/ 0 w 50"/>
              <a:gd name="T17" fmla="*/ 20 h 20"/>
              <a:gd name="T18" fmla="*/ 10 w 50"/>
              <a:gd name="T19" fmla="*/ 20 h 20"/>
              <a:gd name="T20" fmla="*/ 10 w 50"/>
              <a:gd name="T21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" h="20">
                <a:moveTo>
                  <a:pt x="1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20"/>
                  <a:pt x="40" y="20"/>
                  <a:pt x="40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5"/>
                  <a:pt x="45" y="0"/>
                  <a:pt x="4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20"/>
                  <a:pt x="0" y="20"/>
                  <a:pt x="0" y="20"/>
                </a:cubicBezTo>
                <a:cubicBezTo>
                  <a:pt x="10" y="20"/>
                  <a:pt x="10" y="20"/>
                  <a:pt x="10" y="20"/>
                </a:cubicBezTo>
                <a:lnTo>
                  <a:pt x="10" y="1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72"/>
          <p:cNvSpPr>
            <a:spLocks/>
          </p:cNvSpPr>
          <p:nvPr/>
        </p:nvSpPr>
        <p:spPr bwMode="auto">
          <a:xfrm>
            <a:off x="568325" y="4281488"/>
            <a:ext cx="479425" cy="296863"/>
          </a:xfrm>
          <a:custGeom>
            <a:avLst/>
            <a:gdLst>
              <a:gd name="T0" fmla="*/ 118 w 128"/>
              <a:gd name="T1" fmla="*/ 0 h 79"/>
              <a:gd name="T2" fmla="*/ 10 w 128"/>
              <a:gd name="T3" fmla="*/ 0 h 79"/>
              <a:gd name="T4" fmla="*/ 0 w 128"/>
              <a:gd name="T5" fmla="*/ 10 h 79"/>
              <a:gd name="T6" fmla="*/ 0 w 128"/>
              <a:gd name="T7" fmla="*/ 69 h 79"/>
              <a:gd name="T8" fmla="*/ 10 w 128"/>
              <a:gd name="T9" fmla="*/ 79 h 79"/>
              <a:gd name="T10" fmla="*/ 118 w 128"/>
              <a:gd name="T11" fmla="*/ 79 h 79"/>
              <a:gd name="T12" fmla="*/ 128 w 128"/>
              <a:gd name="T13" fmla="*/ 69 h 79"/>
              <a:gd name="T14" fmla="*/ 128 w 128"/>
              <a:gd name="T15" fmla="*/ 10 h 79"/>
              <a:gd name="T16" fmla="*/ 118 w 128"/>
              <a:gd name="T1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79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4"/>
                  <a:pt x="4" y="79"/>
                  <a:pt x="10" y="79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24" y="79"/>
                  <a:pt x="128" y="74"/>
                  <a:pt x="128" y="69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5"/>
                  <a:pt x="124" y="0"/>
                  <a:pt x="118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4701A1-0F94-456C-B261-0B877DF6AFE7}"/>
              </a:ext>
            </a:extLst>
          </p:cNvPr>
          <p:cNvGrpSpPr/>
          <p:nvPr/>
        </p:nvGrpSpPr>
        <p:grpSpPr>
          <a:xfrm>
            <a:off x="11139488" y="3181350"/>
            <a:ext cx="481012" cy="481013"/>
            <a:chOff x="11139488" y="3181350"/>
            <a:chExt cx="481012" cy="481013"/>
          </a:xfrm>
        </p:grpSpPr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11139488" y="3181350"/>
              <a:ext cx="131763" cy="131763"/>
            </a:xfrm>
            <a:custGeom>
              <a:avLst/>
              <a:gdLst>
                <a:gd name="T0" fmla="*/ 83 w 83"/>
                <a:gd name="T1" fmla="*/ 33 h 83"/>
                <a:gd name="T2" fmla="*/ 50 w 83"/>
                <a:gd name="T3" fmla="*/ 0 h 83"/>
                <a:gd name="T4" fmla="*/ 0 w 83"/>
                <a:gd name="T5" fmla="*/ 49 h 83"/>
                <a:gd name="T6" fmla="*/ 33 w 83"/>
                <a:gd name="T7" fmla="*/ 83 h 83"/>
                <a:gd name="T8" fmla="*/ 83 w 83"/>
                <a:gd name="T9" fmla="*/ 3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83" y="33"/>
                  </a:moveTo>
                  <a:lnTo>
                    <a:pt x="50" y="0"/>
                  </a:lnTo>
                  <a:lnTo>
                    <a:pt x="0" y="49"/>
                  </a:lnTo>
                  <a:lnTo>
                    <a:pt x="33" y="83"/>
                  </a:lnTo>
                  <a:lnTo>
                    <a:pt x="83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11534775" y="3575050"/>
              <a:ext cx="85725" cy="87313"/>
            </a:xfrm>
            <a:custGeom>
              <a:avLst/>
              <a:gdLst>
                <a:gd name="T0" fmla="*/ 49 w 54"/>
                <a:gd name="T1" fmla="*/ 0 h 55"/>
                <a:gd name="T2" fmla="*/ 0 w 54"/>
                <a:gd name="T3" fmla="*/ 50 h 55"/>
                <a:gd name="T4" fmla="*/ 54 w 54"/>
                <a:gd name="T5" fmla="*/ 55 h 55"/>
                <a:gd name="T6" fmla="*/ 49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49" y="0"/>
                  </a:moveTo>
                  <a:lnTo>
                    <a:pt x="0" y="50"/>
                  </a:lnTo>
                  <a:lnTo>
                    <a:pt x="54" y="5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11414125" y="3181350"/>
              <a:ext cx="206375" cy="206375"/>
            </a:xfrm>
            <a:custGeom>
              <a:avLst/>
              <a:gdLst>
                <a:gd name="T0" fmla="*/ 130 w 130"/>
                <a:gd name="T1" fmla="*/ 49 h 130"/>
                <a:gd name="T2" fmla="*/ 80 w 130"/>
                <a:gd name="T3" fmla="*/ 0 h 130"/>
                <a:gd name="T4" fmla="*/ 57 w 130"/>
                <a:gd name="T5" fmla="*/ 23 h 130"/>
                <a:gd name="T6" fmla="*/ 73 w 130"/>
                <a:gd name="T7" fmla="*/ 40 h 130"/>
                <a:gd name="T8" fmla="*/ 64 w 130"/>
                <a:gd name="T9" fmla="*/ 49 h 130"/>
                <a:gd name="T10" fmla="*/ 47 w 130"/>
                <a:gd name="T11" fmla="*/ 33 h 130"/>
                <a:gd name="T12" fmla="*/ 28 w 130"/>
                <a:gd name="T13" fmla="*/ 52 h 130"/>
                <a:gd name="T14" fmla="*/ 45 w 130"/>
                <a:gd name="T15" fmla="*/ 68 h 130"/>
                <a:gd name="T16" fmla="*/ 35 w 130"/>
                <a:gd name="T17" fmla="*/ 78 h 130"/>
                <a:gd name="T18" fmla="*/ 19 w 130"/>
                <a:gd name="T19" fmla="*/ 61 h 130"/>
                <a:gd name="T20" fmla="*/ 0 w 130"/>
                <a:gd name="T21" fmla="*/ 80 h 130"/>
                <a:gd name="T22" fmla="*/ 50 w 130"/>
                <a:gd name="T23" fmla="*/ 130 h 130"/>
                <a:gd name="T24" fmla="*/ 130 w 130"/>
                <a:gd name="T25" fmla="*/ 4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30">
                  <a:moveTo>
                    <a:pt x="130" y="49"/>
                  </a:moveTo>
                  <a:lnTo>
                    <a:pt x="80" y="0"/>
                  </a:lnTo>
                  <a:lnTo>
                    <a:pt x="57" y="23"/>
                  </a:lnTo>
                  <a:lnTo>
                    <a:pt x="73" y="40"/>
                  </a:lnTo>
                  <a:lnTo>
                    <a:pt x="64" y="49"/>
                  </a:lnTo>
                  <a:lnTo>
                    <a:pt x="47" y="33"/>
                  </a:lnTo>
                  <a:lnTo>
                    <a:pt x="28" y="52"/>
                  </a:lnTo>
                  <a:lnTo>
                    <a:pt x="45" y="68"/>
                  </a:lnTo>
                  <a:lnTo>
                    <a:pt x="35" y="78"/>
                  </a:lnTo>
                  <a:lnTo>
                    <a:pt x="19" y="61"/>
                  </a:lnTo>
                  <a:lnTo>
                    <a:pt x="0" y="80"/>
                  </a:lnTo>
                  <a:lnTo>
                    <a:pt x="50" y="130"/>
                  </a:lnTo>
                  <a:lnTo>
                    <a:pt x="130" y="4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11139488" y="3454400"/>
              <a:ext cx="206375" cy="207963"/>
            </a:xfrm>
            <a:custGeom>
              <a:avLst/>
              <a:gdLst>
                <a:gd name="T0" fmla="*/ 97 w 130"/>
                <a:gd name="T1" fmla="*/ 17 h 131"/>
                <a:gd name="T2" fmla="*/ 81 w 130"/>
                <a:gd name="T3" fmla="*/ 0 h 131"/>
                <a:gd name="T4" fmla="*/ 62 w 130"/>
                <a:gd name="T5" fmla="*/ 19 h 131"/>
                <a:gd name="T6" fmla="*/ 78 w 130"/>
                <a:gd name="T7" fmla="*/ 36 h 131"/>
                <a:gd name="T8" fmla="*/ 69 w 130"/>
                <a:gd name="T9" fmla="*/ 45 h 131"/>
                <a:gd name="T10" fmla="*/ 52 w 130"/>
                <a:gd name="T11" fmla="*/ 29 h 131"/>
                <a:gd name="T12" fmla="*/ 33 w 130"/>
                <a:gd name="T13" fmla="*/ 48 h 131"/>
                <a:gd name="T14" fmla="*/ 50 w 130"/>
                <a:gd name="T15" fmla="*/ 64 h 131"/>
                <a:gd name="T16" fmla="*/ 40 w 130"/>
                <a:gd name="T17" fmla="*/ 74 h 131"/>
                <a:gd name="T18" fmla="*/ 24 w 130"/>
                <a:gd name="T19" fmla="*/ 57 h 131"/>
                <a:gd name="T20" fmla="*/ 0 w 130"/>
                <a:gd name="T21" fmla="*/ 81 h 131"/>
                <a:gd name="T22" fmla="*/ 50 w 130"/>
                <a:gd name="T23" fmla="*/ 131 h 131"/>
                <a:gd name="T24" fmla="*/ 130 w 130"/>
                <a:gd name="T25" fmla="*/ 50 h 131"/>
                <a:gd name="T26" fmla="*/ 97 w 130"/>
                <a:gd name="T27" fmla="*/ 17 h 131"/>
                <a:gd name="T28" fmla="*/ 97 w 130"/>
                <a:gd name="T29" fmla="*/ 1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97" y="17"/>
                  </a:moveTo>
                  <a:lnTo>
                    <a:pt x="81" y="0"/>
                  </a:lnTo>
                  <a:lnTo>
                    <a:pt x="62" y="19"/>
                  </a:lnTo>
                  <a:lnTo>
                    <a:pt x="78" y="36"/>
                  </a:lnTo>
                  <a:lnTo>
                    <a:pt x="69" y="45"/>
                  </a:lnTo>
                  <a:lnTo>
                    <a:pt x="52" y="29"/>
                  </a:lnTo>
                  <a:lnTo>
                    <a:pt x="33" y="48"/>
                  </a:lnTo>
                  <a:lnTo>
                    <a:pt x="50" y="64"/>
                  </a:lnTo>
                  <a:lnTo>
                    <a:pt x="40" y="74"/>
                  </a:lnTo>
                  <a:lnTo>
                    <a:pt x="24" y="57"/>
                  </a:lnTo>
                  <a:lnTo>
                    <a:pt x="0" y="81"/>
                  </a:lnTo>
                  <a:lnTo>
                    <a:pt x="50" y="131"/>
                  </a:lnTo>
                  <a:lnTo>
                    <a:pt x="130" y="50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11218863" y="3259138"/>
              <a:ext cx="368300" cy="368300"/>
            </a:xfrm>
            <a:custGeom>
              <a:avLst/>
              <a:gdLst>
                <a:gd name="T0" fmla="*/ 50 w 232"/>
                <a:gd name="T1" fmla="*/ 0 h 232"/>
                <a:gd name="T2" fmla="*/ 0 w 232"/>
                <a:gd name="T3" fmla="*/ 50 h 232"/>
                <a:gd name="T4" fmla="*/ 182 w 232"/>
                <a:gd name="T5" fmla="*/ 232 h 232"/>
                <a:gd name="T6" fmla="*/ 232 w 232"/>
                <a:gd name="T7" fmla="*/ 183 h 232"/>
                <a:gd name="T8" fmla="*/ 50 w 23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32">
                  <a:moveTo>
                    <a:pt x="50" y="0"/>
                  </a:moveTo>
                  <a:lnTo>
                    <a:pt x="0" y="50"/>
                  </a:lnTo>
                  <a:lnTo>
                    <a:pt x="182" y="232"/>
                  </a:lnTo>
                  <a:lnTo>
                    <a:pt x="232" y="18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Freeform 78"/>
          <p:cNvSpPr>
            <a:spLocks/>
          </p:cNvSpPr>
          <p:nvPr/>
        </p:nvSpPr>
        <p:spPr bwMode="auto">
          <a:xfrm>
            <a:off x="10179050" y="3181350"/>
            <a:ext cx="481013" cy="481013"/>
          </a:xfrm>
          <a:custGeom>
            <a:avLst/>
            <a:gdLst>
              <a:gd name="T0" fmla="*/ 303 w 303"/>
              <a:gd name="T1" fmla="*/ 49 h 303"/>
              <a:gd name="T2" fmla="*/ 253 w 303"/>
              <a:gd name="T3" fmla="*/ 0 h 303"/>
              <a:gd name="T4" fmla="*/ 229 w 303"/>
              <a:gd name="T5" fmla="*/ 23 h 303"/>
              <a:gd name="T6" fmla="*/ 246 w 303"/>
              <a:gd name="T7" fmla="*/ 40 h 303"/>
              <a:gd name="T8" fmla="*/ 236 w 303"/>
              <a:gd name="T9" fmla="*/ 49 h 303"/>
              <a:gd name="T10" fmla="*/ 220 w 303"/>
              <a:gd name="T11" fmla="*/ 33 h 303"/>
              <a:gd name="T12" fmla="*/ 201 w 303"/>
              <a:gd name="T13" fmla="*/ 52 h 303"/>
              <a:gd name="T14" fmla="*/ 217 w 303"/>
              <a:gd name="T15" fmla="*/ 68 h 303"/>
              <a:gd name="T16" fmla="*/ 208 w 303"/>
              <a:gd name="T17" fmla="*/ 78 h 303"/>
              <a:gd name="T18" fmla="*/ 191 w 303"/>
              <a:gd name="T19" fmla="*/ 61 h 303"/>
              <a:gd name="T20" fmla="*/ 191 w 303"/>
              <a:gd name="T21" fmla="*/ 61 h 303"/>
              <a:gd name="T22" fmla="*/ 191 w 303"/>
              <a:gd name="T23" fmla="*/ 61 h 303"/>
              <a:gd name="T24" fmla="*/ 173 w 303"/>
              <a:gd name="T25" fmla="*/ 80 h 303"/>
              <a:gd name="T26" fmla="*/ 189 w 303"/>
              <a:gd name="T27" fmla="*/ 97 h 303"/>
              <a:gd name="T28" fmla="*/ 180 w 303"/>
              <a:gd name="T29" fmla="*/ 106 h 303"/>
              <a:gd name="T30" fmla="*/ 163 w 303"/>
              <a:gd name="T31" fmla="*/ 90 h 303"/>
              <a:gd name="T32" fmla="*/ 144 w 303"/>
              <a:gd name="T33" fmla="*/ 109 h 303"/>
              <a:gd name="T34" fmla="*/ 161 w 303"/>
              <a:gd name="T35" fmla="*/ 125 h 303"/>
              <a:gd name="T36" fmla="*/ 151 w 303"/>
              <a:gd name="T37" fmla="*/ 135 h 303"/>
              <a:gd name="T38" fmla="*/ 151 w 303"/>
              <a:gd name="T39" fmla="*/ 135 h 303"/>
              <a:gd name="T40" fmla="*/ 151 w 303"/>
              <a:gd name="T41" fmla="*/ 135 h 303"/>
              <a:gd name="T42" fmla="*/ 135 w 303"/>
              <a:gd name="T43" fmla="*/ 118 h 303"/>
              <a:gd name="T44" fmla="*/ 118 w 303"/>
              <a:gd name="T45" fmla="*/ 137 h 303"/>
              <a:gd name="T46" fmla="*/ 135 w 303"/>
              <a:gd name="T47" fmla="*/ 151 h 303"/>
              <a:gd name="T48" fmla="*/ 125 w 303"/>
              <a:gd name="T49" fmla="*/ 161 h 303"/>
              <a:gd name="T50" fmla="*/ 109 w 303"/>
              <a:gd name="T51" fmla="*/ 144 h 303"/>
              <a:gd name="T52" fmla="*/ 90 w 303"/>
              <a:gd name="T53" fmla="*/ 163 h 303"/>
              <a:gd name="T54" fmla="*/ 106 w 303"/>
              <a:gd name="T55" fmla="*/ 180 h 303"/>
              <a:gd name="T56" fmla="*/ 97 w 303"/>
              <a:gd name="T57" fmla="*/ 189 h 303"/>
              <a:gd name="T58" fmla="*/ 97 w 303"/>
              <a:gd name="T59" fmla="*/ 189 h 303"/>
              <a:gd name="T60" fmla="*/ 97 w 303"/>
              <a:gd name="T61" fmla="*/ 189 h 303"/>
              <a:gd name="T62" fmla="*/ 80 w 303"/>
              <a:gd name="T63" fmla="*/ 172 h 303"/>
              <a:gd name="T64" fmla="*/ 61 w 303"/>
              <a:gd name="T65" fmla="*/ 191 h 303"/>
              <a:gd name="T66" fmla="*/ 78 w 303"/>
              <a:gd name="T67" fmla="*/ 208 h 303"/>
              <a:gd name="T68" fmla="*/ 68 w 303"/>
              <a:gd name="T69" fmla="*/ 217 h 303"/>
              <a:gd name="T70" fmla="*/ 52 w 303"/>
              <a:gd name="T71" fmla="*/ 201 h 303"/>
              <a:gd name="T72" fmla="*/ 33 w 303"/>
              <a:gd name="T73" fmla="*/ 220 h 303"/>
              <a:gd name="T74" fmla="*/ 50 w 303"/>
              <a:gd name="T75" fmla="*/ 236 h 303"/>
              <a:gd name="T76" fmla="*/ 40 w 303"/>
              <a:gd name="T77" fmla="*/ 246 h 303"/>
              <a:gd name="T78" fmla="*/ 24 w 303"/>
              <a:gd name="T79" fmla="*/ 229 h 303"/>
              <a:gd name="T80" fmla="*/ 0 w 303"/>
              <a:gd name="T81" fmla="*/ 253 h 303"/>
              <a:gd name="T82" fmla="*/ 50 w 303"/>
              <a:gd name="T83" fmla="*/ 303 h 303"/>
              <a:gd name="T84" fmla="*/ 303 w 303"/>
              <a:gd name="T85" fmla="*/ 4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3" h="303">
                <a:moveTo>
                  <a:pt x="303" y="49"/>
                </a:moveTo>
                <a:lnTo>
                  <a:pt x="253" y="0"/>
                </a:lnTo>
                <a:lnTo>
                  <a:pt x="229" y="23"/>
                </a:lnTo>
                <a:lnTo>
                  <a:pt x="246" y="40"/>
                </a:lnTo>
                <a:lnTo>
                  <a:pt x="236" y="49"/>
                </a:lnTo>
                <a:lnTo>
                  <a:pt x="220" y="33"/>
                </a:lnTo>
                <a:lnTo>
                  <a:pt x="201" y="52"/>
                </a:lnTo>
                <a:lnTo>
                  <a:pt x="217" y="68"/>
                </a:lnTo>
                <a:lnTo>
                  <a:pt x="208" y="78"/>
                </a:lnTo>
                <a:lnTo>
                  <a:pt x="191" y="61"/>
                </a:lnTo>
                <a:lnTo>
                  <a:pt x="191" y="61"/>
                </a:lnTo>
                <a:lnTo>
                  <a:pt x="191" y="61"/>
                </a:lnTo>
                <a:lnTo>
                  <a:pt x="173" y="80"/>
                </a:lnTo>
                <a:lnTo>
                  <a:pt x="189" y="97"/>
                </a:lnTo>
                <a:lnTo>
                  <a:pt x="180" y="106"/>
                </a:lnTo>
                <a:lnTo>
                  <a:pt x="163" y="90"/>
                </a:lnTo>
                <a:lnTo>
                  <a:pt x="144" y="109"/>
                </a:lnTo>
                <a:lnTo>
                  <a:pt x="161" y="125"/>
                </a:lnTo>
                <a:lnTo>
                  <a:pt x="151" y="135"/>
                </a:lnTo>
                <a:lnTo>
                  <a:pt x="151" y="135"/>
                </a:lnTo>
                <a:lnTo>
                  <a:pt x="151" y="135"/>
                </a:lnTo>
                <a:lnTo>
                  <a:pt x="135" y="118"/>
                </a:lnTo>
                <a:lnTo>
                  <a:pt x="118" y="137"/>
                </a:lnTo>
                <a:lnTo>
                  <a:pt x="135" y="151"/>
                </a:lnTo>
                <a:lnTo>
                  <a:pt x="125" y="161"/>
                </a:lnTo>
                <a:lnTo>
                  <a:pt x="109" y="144"/>
                </a:lnTo>
                <a:lnTo>
                  <a:pt x="90" y="163"/>
                </a:lnTo>
                <a:lnTo>
                  <a:pt x="106" y="180"/>
                </a:lnTo>
                <a:lnTo>
                  <a:pt x="97" y="189"/>
                </a:lnTo>
                <a:lnTo>
                  <a:pt x="97" y="189"/>
                </a:lnTo>
                <a:lnTo>
                  <a:pt x="97" y="189"/>
                </a:lnTo>
                <a:lnTo>
                  <a:pt x="80" y="172"/>
                </a:lnTo>
                <a:lnTo>
                  <a:pt x="61" y="191"/>
                </a:lnTo>
                <a:lnTo>
                  <a:pt x="78" y="208"/>
                </a:lnTo>
                <a:lnTo>
                  <a:pt x="68" y="217"/>
                </a:lnTo>
                <a:lnTo>
                  <a:pt x="52" y="201"/>
                </a:lnTo>
                <a:lnTo>
                  <a:pt x="33" y="220"/>
                </a:lnTo>
                <a:lnTo>
                  <a:pt x="50" y="236"/>
                </a:lnTo>
                <a:lnTo>
                  <a:pt x="40" y="246"/>
                </a:lnTo>
                <a:lnTo>
                  <a:pt x="24" y="229"/>
                </a:lnTo>
                <a:lnTo>
                  <a:pt x="0" y="253"/>
                </a:lnTo>
                <a:lnTo>
                  <a:pt x="50" y="303"/>
                </a:lnTo>
                <a:lnTo>
                  <a:pt x="303" y="4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79"/>
          <p:cNvSpPr>
            <a:spLocks/>
          </p:cNvSpPr>
          <p:nvPr/>
        </p:nvSpPr>
        <p:spPr bwMode="auto">
          <a:xfrm>
            <a:off x="9217025" y="3203575"/>
            <a:ext cx="481013" cy="442913"/>
          </a:xfrm>
          <a:custGeom>
            <a:avLst/>
            <a:gdLst>
              <a:gd name="T0" fmla="*/ 118 w 128"/>
              <a:gd name="T1" fmla="*/ 0 h 118"/>
              <a:gd name="T2" fmla="*/ 111 w 128"/>
              <a:gd name="T3" fmla="*/ 3 h 118"/>
              <a:gd name="T4" fmla="*/ 111 w 128"/>
              <a:gd name="T5" fmla="*/ 3 h 118"/>
              <a:gd name="T6" fmla="*/ 111 w 128"/>
              <a:gd name="T7" fmla="*/ 3 h 118"/>
              <a:gd name="T8" fmla="*/ 111 w 128"/>
              <a:gd name="T9" fmla="*/ 4 h 118"/>
              <a:gd name="T10" fmla="*/ 42 w 128"/>
              <a:gd name="T11" fmla="*/ 79 h 118"/>
              <a:gd name="T12" fmla="*/ 39 w 128"/>
              <a:gd name="T13" fmla="*/ 76 h 118"/>
              <a:gd name="T14" fmla="*/ 32 w 128"/>
              <a:gd name="T15" fmla="*/ 83 h 118"/>
              <a:gd name="T16" fmla="*/ 31 w 128"/>
              <a:gd name="T17" fmla="*/ 83 h 118"/>
              <a:gd name="T18" fmla="*/ 30 w 128"/>
              <a:gd name="T19" fmla="*/ 83 h 118"/>
              <a:gd name="T20" fmla="*/ 15 w 128"/>
              <a:gd name="T21" fmla="*/ 93 h 118"/>
              <a:gd name="T22" fmla="*/ 0 w 128"/>
              <a:gd name="T23" fmla="*/ 113 h 118"/>
              <a:gd name="T24" fmla="*/ 33 w 128"/>
              <a:gd name="T25" fmla="*/ 115 h 118"/>
              <a:gd name="T26" fmla="*/ 37 w 128"/>
              <a:gd name="T27" fmla="*/ 113 h 118"/>
              <a:gd name="T28" fmla="*/ 46 w 128"/>
              <a:gd name="T29" fmla="*/ 99 h 118"/>
              <a:gd name="T30" fmla="*/ 46 w 128"/>
              <a:gd name="T31" fmla="*/ 97 h 118"/>
              <a:gd name="T32" fmla="*/ 53 w 128"/>
              <a:gd name="T33" fmla="*/ 90 h 118"/>
              <a:gd name="T34" fmla="*/ 50 w 128"/>
              <a:gd name="T35" fmla="*/ 86 h 118"/>
              <a:gd name="T36" fmla="*/ 125 w 128"/>
              <a:gd name="T37" fmla="*/ 18 h 118"/>
              <a:gd name="T38" fmla="*/ 128 w 128"/>
              <a:gd name="T39" fmla="*/ 10 h 118"/>
              <a:gd name="T40" fmla="*/ 118 w 128"/>
              <a:gd name="T4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18">
                <a:moveTo>
                  <a:pt x="118" y="0"/>
                </a:moveTo>
                <a:cubicBezTo>
                  <a:pt x="115" y="0"/>
                  <a:pt x="113" y="1"/>
                  <a:pt x="111" y="3"/>
                </a:cubicBezTo>
                <a:cubicBezTo>
                  <a:pt x="111" y="3"/>
                  <a:pt x="111" y="3"/>
                  <a:pt x="111" y="3"/>
                </a:cubicBezTo>
                <a:cubicBezTo>
                  <a:pt x="111" y="3"/>
                  <a:pt x="111" y="3"/>
                  <a:pt x="111" y="3"/>
                </a:cubicBezTo>
                <a:cubicBezTo>
                  <a:pt x="111" y="3"/>
                  <a:pt x="111" y="4"/>
                  <a:pt x="111" y="4"/>
                </a:cubicBezTo>
                <a:cubicBezTo>
                  <a:pt x="42" y="79"/>
                  <a:pt x="42" y="79"/>
                  <a:pt x="42" y="79"/>
                </a:cubicBezTo>
                <a:cubicBezTo>
                  <a:pt x="39" y="76"/>
                  <a:pt x="39" y="76"/>
                  <a:pt x="39" y="76"/>
                </a:cubicBezTo>
                <a:cubicBezTo>
                  <a:pt x="32" y="83"/>
                  <a:pt x="32" y="83"/>
                  <a:pt x="32" y="83"/>
                </a:cubicBezTo>
                <a:cubicBezTo>
                  <a:pt x="32" y="83"/>
                  <a:pt x="31" y="83"/>
                  <a:pt x="31" y="83"/>
                </a:cubicBezTo>
                <a:cubicBezTo>
                  <a:pt x="31" y="83"/>
                  <a:pt x="30" y="83"/>
                  <a:pt x="30" y="83"/>
                </a:cubicBezTo>
                <a:cubicBezTo>
                  <a:pt x="23" y="83"/>
                  <a:pt x="17" y="87"/>
                  <a:pt x="15" y="93"/>
                </a:cubicBezTo>
                <a:cubicBezTo>
                  <a:pt x="12" y="100"/>
                  <a:pt x="11" y="108"/>
                  <a:pt x="0" y="113"/>
                </a:cubicBezTo>
                <a:cubicBezTo>
                  <a:pt x="0" y="113"/>
                  <a:pt x="24" y="118"/>
                  <a:pt x="33" y="115"/>
                </a:cubicBezTo>
                <a:cubicBezTo>
                  <a:pt x="34" y="114"/>
                  <a:pt x="36" y="114"/>
                  <a:pt x="37" y="113"/>
                </a:cubicBezTo>
                <a:cubicBezTo>
                  <a:pt x="42" y="110"/>
                  <a:pt x="46" y="105"/>
                  <a:pt x="46" y="99"/>
                </a:cubicBezTo>
                <a:cubicBezTo>
                  <a:pt x="46" y="98"/>
                  <a:pt x="46" y="97"/>
                  <a:pt x="46" y="97"/>
                </a:cubicBezTo>
                <a:cubicBezTo>
                  <a:pt x="53" y="90"/>
                  <a:pt x="53" y="90"/>
                  <a:pt x="53" y="90"/>
                </a:cubicBezTo>
                <a:cubicBezTo>
                  <a:pt x="50" y="86"/>
                  <a:pt x="50" y="86"/>
                  <a:pt x="50" y="86"/>
                </a:cubicBezTo>
                <a:cubicBezTo>
                  <a:pt x="125" y="18"/>
                  <a:pt x="125" y="18"/>
                  <a:pt x="125" y="18"/>
                </a:cubicBezTo>
                <a:cubicBezTo>
                  <a:pt x="127" y="16"/>
                  <a:pt x="128" y="13"/>
                  <a:pt x="128" y="10"/>
                </a:cubicBezTo>
                <a:cubicBezTo>
                  <a:pt x="128" y="5"/>
                  <a:pt x="124" y="0"/>
                  <a:pt x="118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80"/>
          <p:cNvSpPr>
            <a:spLocks noEditPoints="1"/>
          </p:cNvSpPr>
          <p:nvPr/>
        </p:nvSpPr>
        <p:spPr bwMode="auto">
          <a:xfrm>
            <a:off x="8256588" y="3173413"/>
            <a:ext cx="487363" cy="488950"/>
          </a:xfrm>
          <a:custGeom>
            <a:avLst/>
            <a:gdLst>
              <a:gd name="T0" fmla="*/ 122 w 130"/>
              <a:gd name="T1" fmla="*/ 8 h 130"/>
              <a:gd name="T2" fmla="*/ 94 w 130"/>
              <a:gd name="T3" fmla="*/ 8 h 130"/>
              <a:gd name="T4" fmla="*/ 93 w 130"/>
              <a:gd name="T5" fmla="*/ 9 h 130"/>
              <a:gd name="T6" fmla="*/ 24 w 130"/>
              <a:gd name="T7" fmla="*/ 85 h 130"/>
              <a:gd name="T8" fmla="*/ 28 w 130"/>
              <a:gd name="T9" fmla="*/ 88 h 130"/>
              <a:gd name="T10" fmla="*/ 0 w 130"/>
              <a:gd name="T11" fmla="*/ 102 h 130"/>
              <a:gd name="T12" fmla="*/ 0 w 130"/>
              <a:gd name="T13" fmla="*/ 130 h 130"/>
              <a:gd name="T14" fmla="*/ 28 w 130"/>
              <a:gd name="T15" fmla="*/ 130 h 130"/>
              <a:gd name="T16" fmla="*/ 42 w 130"/>
              <a:gd name="T17" fmla="*/ 102 h 130"/>
              <a:gd name="T18" fmla="*/ 45 w 130"/>
              <a:gd name="T19" fmla="*/ 106 h 130"/>
              <a:gd name="T20" fmla="*/ 121 w 130"/>
              <a:gd name="T21" fmla="*/ 37 h 130"/>
              <a:gd name="T22" fmla="*/ 122 w 130"/>
              <a:gd name="T23" fmla="*/ 36 h 130"/>
              <a:gd name="T24" fmla="*/ 122 w 130"/>
              <a:gd name="T25" fmla="*/ 8 h 130"/>
              <a:gd name="T26" fmla="*/ 26 w 130"/>
              <a:gd name="T27" fmla="*/ 108 h 130"/>
              <a:gd name="T28" fmla="*/ 24 w 130"/>
              <a:gd name="T29" fmla="*/ 113 h 130"/>
              <a:gd name="T30" fmla="*/ 17 w 130"/>
              <a:gd name="T31" fmla="*/ 113 h 130"/>
              <a:gd name="T32" fmla="*/ 17 w 130"/>
              <a:gd name="T33" fmla="*/ 106 h 130"/>
              <a:gd name="T34" fmla="*/ 22 w 130"/>
              <a:gd name="T35" fmla="*/ 104 h 130"/>
              <a:gd name="T36" fmla="*/ 33 w 130"/>
              <a:gd name="T37" fmla="*/ 93 h 130"/>
              <a:gd name="T38" fmla="*/ 37 w 130"/>
              <a:gd name="T39" fmla="*/ 97 h 130"/>
              <a:gd name="T40" fmla="*/ 26 w 130"/>
              <a:gd name="T41" fmla="*/ 10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0" h="130">
                <a:moveTo>
                  <a:pt x="122" y="8"/>
                </a:moveTo>
                <a:cubicBezTo>
                  <a:pt x="115" y="0"/>
                  <a:pt x="102" y="0"/>
                  <a:pt x="94" y="8"/>
                </a:cubicBezTo>
                <a:cubicBezTo>
                  <a:pt x="94" y="8"/>
                  <a:pt x="94" y="9"/>
                  <a:pt x="93" y="9"/>
                </a:cubicBezTo>
                <a:cubicBezTo>
                  <a:pt x="24" y="85"/>
                  <a:pt x="24" y="85"/>
                  <a:pt x="24" y="85"/>
                </a:cubicBezTo>
                <a:cubicBezTo>
                  <a:pt x="28" y="88"/>
                  <a:pt x="28" y="88"/>
                  <a:pt x="28" y="8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30"/>
                  <a:pt x="0" y="130"/>
                  <a:pt x="0" y="130"/>
                </a:cubicBezTo>
                <a:cubicBezTo>
                  <a:pt x="28" y="130"/>
                  <a:pt x="28" y="130"/>
                  <a:pt x="28" y="130"/>
                </a:cubicBezTo>
                <a:cubicBezTo>
                  <a:pt x="42" y="102"/>
                  <a:pt x="42" y="102"/>
                  <a:pt x="42" y="102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6"/>
                  <a:pt x="122" y="36"/>
                  <a:pt x="122" y="36"/>
                </a:cubicBezTo>
                <a:cubicBezTo>
                  <a:pt x="130" y="28"/>
                  <a:pt x="130" y="15"/>
                  <a:pt x="122" y="8"/>
                </a:cubicBezTo>
                <a:close/>
                <a:moveTo>
                  <a:pt x="26" y="108"/>
                </a:moveTo>
                <a:cubicBezTo>
                  <a:pt x="26" y="110"/>
                  <a:pt x="25" y="111"/>
                  <a:pt x="24" y="113"/>
                </a:cubicBezTo>
                <a:cubicBezTo>
                  <a:pt x="22" y="115"/>
                  <a:pt x="19" y="115"/>
                  <a:pt x="17" y="113"/>
                </a:cubicBezTo>
                <a:cubicBezTo>
                  <a:pt x="15" y="111"/>
                  <a:pt x="15" y="108"/>
                  <a:pt x="17" y="106"/>
                </a:cubicBezTo>
                <a:cubicBezTo>
                  <a:pt x="19" y="105"/>
                  <a:pt x="20" y="104"/>
                  <a:pt x="22" y="104"/>
                </a:cubicBezTo>
                <a:cubicBezTo>
                  <a:pt x="33" y="93"/>
                  <a:pt x="33" y="93"/>
                  <a:pt x="33" y="93"/>
                </a:cubicBezTo>
                <a:cubicBezTo>
                  <a:pt x="37" y="97"/>
                  <a:pt x="37" y="97"/>
                  <a:pt x="37" y="97"/>
                </a:cubicBezTo>
                <a:lnTo>
                  <a:pt x="26" y="1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81"/>
          <p:cNvSpPr>
            <a:spLocks/>
          </p:cNvSpPr>
          <p:nvPr/>
        </p:nvSpPr>
        <p:spPr bwMode="auto">
          <a:xfrm>
            <a:off x="7645400" y="3181350"/>
            <a:ext cx="130175" cy="131763"/>
          </a:xfrm>
          <a:custGeom>
            <a:avLst/>
            <a:gdLst>
              <a:gd name="T0" fmla="*/ 33 w 82"/>
              <a:gd name="T1" fmla="*/ 0 h 83"/>
              <a:gd name="T2" fmla="*/ 0 w 82"/>
              <a:gd name="T3" fmla="*/ 33 h 83"/>
              <a:gd name="T4" fmla="*/ 49 w 82"/>
              <a:gd name="T5" fmla="*/ 83 h 83"/>
              <a:gd name="T6" fmla="*/ 82 w 82"/>
              <a:gd name="T7" fmla="*/ 49 h 83"/>
              <a:gd name="T8" fmla="*/ 33 w 82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83">
                <a:moveTo>
                  <a:pt x="33" y="0"/>
                </a:moveTo>
                <a:lnTo>
                  <a:pt x="0" y="33"/>
                </a:lnTo>
                <a:lnTo>
                  <a:pt x="49" y="83"/>
                </a:lnTo>
                <a:lnTo>
                  <a:pt x="82" y="49"/>
                </a:lnTo>
                <a:lnTo>
                  <a:pt x="3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2"/>
          <p:cNvSpPr>
            <a:spLocks/>
          </p:cNvSpPr>
          <p:nvPr/>
        </p:nvSpPr>
        <p:spPr bwMode="auto">
          <a:xfrm>
            <a:off x="7296150" y="3575050"/>
            <a:ext cx="85725" cy="87313"/>
          </a:xfrm>
          <a:custGeom>
            <a:avLst/>
            <a:gdLst>
              <a:gd name="T0" fmla="*/ 0 w 54"/>
              <a:gd name="T1" fmla="*/ 55 h 55"/>
              <a:gd name="T2" fmla="*/ 54 w 54"/>
              <a:gd name="T3" fmla="*/ 50 h 55"/>
              <a:gd name="T4" fmla="*/ 4 w 54"/>
              <a:gd name="T5" fmla="*/ 0 h 55"/>
              <a:gd name="T6" fmla="*/ 0 w 54"/>
              <a:gd name="T7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" h="55">
                <a:moveTo>
                  <a:pt x="0" y="55"/>
                </a:moveTo>
                <a:lnTo>
                  <a:pt x="54" y="50"/>
                </a:lnTo>
                <a:lnTo>
                  <a:pt x="4" y="0"/>
                </a:lnTo>
                <a:lnTo>
                  <a:pt x="0" y="5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83"/>
          <p:cNvSpPr>
            <a:spLocks/>
          </p:cNvSpPr>
          <p:nvPr/>
        </p:nvSpPr>
        <p:spPr bwMode="auto">
          <a:xfrm>
            <a:off x="7329488" y="3259138"/>
            <a:ext cx="368300" cy="368300"/>
          </a:xfrm>
          <a:custGeom>
            <a:avLst/>
            <a:gdLst>
              <a:gd name="T0" fmla="*/ 0 w 232"/>
              <a:gd name="T1" fmla="*/ 183 h 232"/>
              <a:gd name="T2" fmla="*/ 50 w 232"/>
              <a:gd name="T3" fmla="*/ 232 h 232"/>
              <a:gd name="T4" fmla="*/ 232 w 232"/>
              <a:gd name="T5" fmla="*/ 50 h 232"/>
              <a:gd name="T6" fmla="*/ 182 w 232"/>
              <a:gd name="T7" fmla="*/ 0 h 232"/>
              <a:gd name="T8" fmla="*/ 0 w 232"/>
              <a:gd name="T9" fmla="*/ 18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" h="232">
                <a:moveTo>
                  <a:pt x="0" y="183"/>
                </a:moveTo>
                <a:lnTo>
                  <a:pt x="50" y="232"/>
                </a:lnTo>
                <a:lnTo>
                  <a:pt x="232" y="50"/>
                </a:lnTo>
                <a:lnTo>
                  <a:pt x="182" y="0"/>
                </a:lnTo>
                <a:lnTo>
                  <a:pt x="0" y="1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84"/>
          <p:cNvSpPr>
            <a:spLocks/>
          </p:cNvSpPr>
          <p:nvPr/>
        </p:nvSpPr>
        <p:spPr bwMode="auto">
          <a:xfrm>
            <a:off x="6507163" y="3181350"/>
            <a:ext cx="277813" cy="277813"/>
          </a:xfrm>
          <a:custGeom>
            <a:avLst/>
            <a:gdLst>
              <a:gd name="T0" fmla="*/ 14 w 175"/>
              <a:gd name="T1" fmla="*/ 125 h 175"/>
              <a:gd name="T2" fmla="*/ 0 w 175"/>
              <a:gd name="T3" fmla="*/ 175 h 175"/>
              <a:gd name="T4" fmla="*/ 50 w 175"/>
              <a:gd name="T5" fmla="*/ 161 h 175"/>
              <a:gd name="T6" fmla="*/ 47 w 175"/>
              <a:gd name="T7" fmla="*/ 161 h 175"/>
              <a:gd name="T8" fmla="*/ 175 w 175"/>
              <a:gd name="T9" fmla="*/ 35 h 175"/>
              <a:gd name="T10" fmla="*/ 139 w 175"/>
              <a:gd name="T11" fmla="*/ 0 h 175"/>
              <a:gd name="T12" fmla="*/ 14 w 175"/>
              <a:gd name="T13" fmla="*/ 125 h 175"/>
              <a:gd name="T14" fmla="*/ 14 w 175"/>
              <a:gd name="T15" fmla="*/ 12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5" h="175">
                <a:moveTo>
                  <a:pt x="14" y="125"/>
                </a:moveTo>
                <a:lnTo>
                  <a:pt x="0" y="175"/>
                </a:lnTo>
                <a:lnTo>
                  <a:pt x="50" y="161"/>
                </a:lnTo>
                <a:lnTo>
                  <a:pt x="47" y="161"/>
                </a:lnTo>
                <a:lnTo>
                  <a:pt x="175" y="35"/>
                </a:lnTo>
                <a:lnTo>
                  <a:pt x="139" y="0"/>
                </a:lnTo>
                <a:lnTo>
                  <a:pt x="14" y="125"/>
                </a:lnTo>
                <a:lnTo>
                  <a:pt x="14" y="12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85"/>
          <p:cNvSpPr>
            <a:spLocks/>
          </p:cNvSpPr>
          <p:nvPr/>
        </p:nvSpPr>
        <p:spPr bwMode="auto">
          <a:xfrm>
            <a:off x="6364288" y="3233738"/>
            <a:ext cx="368300" cy="428625"/>
          </a:xfrm>
          <a:custGeom>
            <a:avLst/>
            <a:gdLst>
              <a:gd name="T0" fmla="*/ 199 w 232"/>
              <a:gd name="T1" fmla="*/ 177 h 270"/>
              <a:gd name="T2" fmla="*/ 140 w 232"/>
              <a:gd name="T3" fmla="*/ 177 h 270"/>
              <a:gd name="T4" fmla="*/ 140 w 232"/>
              <a:gd name="T5" fmla="*/ 234 h 270"/>
              <a:gd name="T6" fmla="*/ 36 w 232"/>
              <a:gd name="T7" fmla="*/ 234 h 270"/>
              <a:gd name="T8" fmla="*/ 36 w 232"/>
              <a:gd name="T9" fmla="*/ 33 h 270"/>
              <a:gd name="T10" fmla="*/ 114 w 232"/>
              <a:gd name="T11" fmla="*/ 33 h 270"/>
              <a:gd name="T12" fmla="*/ 147 w 232"/>
              <a:gd name="T13" fmla="*/ 0 h 270"/>
              <a:gd name="T14" fmla="*/ 0 w 232"/>
              <a:gd name="T15" fmla="*/ 0 h 270"/>
              <a:gd name="T16" fmla="*/ 0 w 232"/>
              <a:gd name="T17" fmla="*/ 270 h 270"/>
              <a:gd name="T18" fmla="*/ 175 w 232"/>
              <a:gd name="T19" fmla="*/ 270 h 270"/>
              <a:gd name="T20" fmla="*/ 232 w 232"/>
              <a:gd name="T21" fmla="*/ 210 h 270"/>
              <a:gd name="T22" fmla="*/ 232 w 232"/>
              <a:gd name="T23" fmla="*/ 210 h 270"/>
              <a:gd name="T24" fmla="*/ 232 w 232"/>
              <a:gd name="T25" fmla="*/ 78 h 270"/>
              <a:gd name="T26" fmla="*/ 199 w 232"/>
              <a:gd name="T27" fmla="*/ 113 h 270"/>
              <a:gd name="T28" fmla="*/ 199 w 232"/>
              <a:gd name="T29" fmla="*/ 177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2" h="270">
                <a:moveTo>
                  <a:pt x="199" y="177"/>
                </a:moveTo>
                <a:lnTo>
                  <a:pt x="140" y="177"/>
                </a:lnTo>
                <a:lnTo>
                  <a:pt x="140" y="234"/>
                </a:lnTo>
                <a:lnTo>
                  <a:pt x="36" y="234"/>
                </a:lnTo>
                <a:lnTo>
                  <a:pt x="36" y="33"/>
                </a:lnTo>
                <a:lnTo>
                  <a:pt x="114" y="33"/>
                </a:lnTo>
                <a:lnTo>
                  <a:pt x="147" y="0"/>
                </a:lnTo>
                <a:lnTo>
                  <a:pt x="0" y="0"/>
                </a:lnTo>
                <a:lnTo>
                  <a:pt x="0" y="270"/>
                </a:lnTo>
                <a:lnTo>
                  <a:pt x="175" y="270"/>
                </a:lnTo>
                <a:lnTo>
                  <a:pt x="232" y="210"/>
                </a:lnTo>
                <a:lnTo>
                  <a:pt x="232" y="210"/>
                </a:lnTo>
                <a:lnTo>
                  <a:pt x="232" y="78"/>
                </a:lnTo>
                <a:lnTo>
                  <a:pt x="199" y="113"/>
                </a:lnTo>
                <a:lnTo>
                  <a:pt x="199" y="17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86"/>
          <p:cNvSpPr>
            <a:spLocks noEditPoints="1"/>
          </p:cNvSpPr>
          <p:nvPr/>
        </p:nvSpPr>
        <p:spPr bwMode="auto">
          <a:xfrm>
            <a:off x="5410200" y="3181350"/>
            <a:ext cx="406400" cy="481013"/>
          </a:xfrm>
          <a:custGeom>
            <a:avLst/>
            <a:gdLst>
              <a:gd name="T0" fmla="*/ 0 w 256"/>
              <a:gd name="T1" fmla="*/ 0 h 303"/>
              <a:gd name="T2" fmla="*/ 0 w 256"/>
              <a:gd name="T3" fmla="*/ 303 h 303"/>
              <a:gd name="T4" fmla="*/ 256 w 256"/>
              <a:gd name="T5" fmla="*/ 303 h 303"/>
              <a:gd name="T6" fmla="*/ 256 w 256"/>
              <a:gd name="T7" fmla="*/ 0 h 303"/>
              <a:gd name="T8" fmla="*/ 0 w 256"/>
              <a:gd name="T9" fmla="*/ 0 h 303"/>
              <a:gd name="T10" fmla="*/ 223 w 256"/>
              <a:gd name="T11" fmla="*/ 267 h 303"/>
              <a:gd name="T12" fmla="*/ 33 w 256"/>
              <a:gd name="T13" fmla="*/ 267 h 303"/>
              <a:gd name="T14" fmla="*/ 33 w 256"/>
              <a:gd name="T15" fmla="*/ 35 h 303"/>
              <a:gd name="T16" fmla="*/ 69 w 256"/>
              <a:gd name="T17" fmla="*/ 35 h 303"/>
              <a:gd name="T18" fmla="*/ 81 w 256"/>
              <a:gd name="T19" fmla="*/ 56 h 303"/>
              <a:gd name="T20" fmla="*/ 175 w 256"/>
              <a:gd name="T21" fmla="*/ 56 h 303"/>
              <a:gd name="T22" fmla="*/ 187 w 256"/>
              <a:gd name="T23" fmla="*/ 35 h 303"/>
              <a:gd name="T24" fmla="*/ 223 w 256"/>
              <a:gd name="T25" fmla="*/ 35 h 303"/>
              <a:gd name="T26" fmla="*/ 223 w 256"/>
              <a:gd name="T27" fmla="*/ 267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6" h="303">
                <a:moveTo>
                  <a:pt x="0" y="0"/>
                </a:moveTo>
                <a:lnTo>
                  <a:pt x="0" y="303"/>
                </a:lnTo>
                <a:lnTo>
                  <a:pt x="256" y="303"/>
                </a:lnTo>
                <a:lnTo>
                  <a:pt x="256" y="0"/>
                </a:lnTo>
                <a:lnTo>
                  <a:pt x="0" y="0"/>
                </a:lnTo>
                <a:close/>
                <a:moveTo>
                  <a:pt x="223" y="267"/>
                </a:moveTo>
                <a:lnTo>
                  <a:pt x="33" y="267"/>
                </a:lnTo>
                <a:lnTo>
                  <a:pt x="33" y="35"/>
                </a:lnTo>
                <a:lnTo>
                  <a:pt x="69" y="35"/>
                </a:lnTo>
                <a:lnTo>
                  <a:pt x="81" y="56"/>
                </a:lnTo>
                <a:lnTo>
                  <a:pt x="175" y="56"/>
                </a:lnTo>
                <a:lnTo>
                  <a:pt x="187" y="35"/>
                </a:lnTo>
                <a:lnTo>
                  <a:pt x="223" y="35"/>
                </a:lnTo>
                <a:lnTo>
                  <a:pt x="223" y="26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Rectangle 87"/>
          <p:cNvSpPr>
            <a:spLocks noChangeArrowheads="1"/>
          </p:cNvSpPr>
          <p:nvPr/>
        </p:nvSpPr>
        <p:spPr bwMode="auto">
          <a:xfrm>
            <a:off x="5538788" y="3357563"/>
            <a:ext cx="74613" cy="33338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Rectangle 88"/>
          <p:cNvSpPr>
            <a:spLocks noChangeArrowheads="1"/>
          </p:cNvSpPr>
          <p:nvPr/>
        </p:nvSpPr>
        <p:spPr bwMode="auto">
          <a:xfrm>
            <a:off x="5538788" y="3429000"/>
            <a:ext cx="149225" cy="3810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Rectangle 89"/>
          <p:cNvSpPr>
            <a:spLocks noChangeArrowheads="1"/>
          </p:cNvSpPr>
          <p:nvPr/>
        </p:nvSpPr>
        <p:spPr bwMode="auto">
          <a:xfrm>
            <a:off x="5538788" y="3503613"/>
            <a:ext cx="149225" cy="3810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90"/>
          <p:cNvSpPr>
            <a:spLocks noEditPoints="1"/>
          </p:cNvSpPr>
          <p:nvPr/>
        </p:nvSpPr>
        <p:spPr bwMode="auto">
          <a:xfrm>
            <a:off x="4449763" y="3181350"/>
            <a:ext cx="404813" cy="481013"/>
          </a:xfrm>
          <a:custGeom>
            <a:avLst/>
            <a:gdLst>
              <a:gd name="T0" fmla="*/ 0 w 255"/>
              <a:gd name="T1" fmla="*/ 0 h 303"/>
              <a:gd name="T2" fmla="*/ 0 w 255"/>
              <a:gd name="T3" fmla="*/ 303 h 303"/>
              <a:gd name="T4" fmla="*/ 255 w 255"/>
              <a:gd name="T5" fmla="*/ 303 h 303"/>
              <a:gd name="T6" fmla="*/ 255 w 255"/>
              <a:gd name="T7" fmla="*/ 0 h 303"/>
              <a:gd name="T8" fmla="*/ 0 w 255"/>
              <a:gd name="T9" fmla="*/ 0 h 303"/>
              <a:gd name="T10" fmla="*/ 222 w 255"/>
              <a:gd name="T11" fmla="*/ 267 h 303"/>
              <a:gd name="T12" fmla="*/ 33 w 255"/>
              <a:gd name="T13" fmla="*/ 267 h 303"/>
              <a:gd name="T14" fmla="*/ 33 w 255"/>
              <a:gd name="T15" fmla="*/ 35 h 303"/>
              <a:gd name="T16" fmla="*/ 69 w 255"/>
              <a:gd name="T17" fmla="*/ 35 h 303"/>
              <a:gd name="T18" fmla="*/ 80 w 255"/>
              <a:gd name="T19" fmla="*/ 56 h 303"/>
              <a:gd name="T20" fmla="*/ 175 w 255"/>
              <a:gd name="T21" fmla="*/ 56 h 303"/>
              <a:gd name="T22" fmla="*/ 187 w 255"/>
              <a:gd name="T23" fmla="*/ 35 h 303"/>
              <a:gd name="T24" fmla="*/ 222 w 255"/>
              <a:gd name="T25" fmla="*/ 35 h 303"/>
              <a:gd name="T26" fmla="*/ 222 w 255"/>
              <a:gd name="T27" fmla="*/ 267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" h="303">
                <a:moveTo>
                  <a:pt x="0" y="0"/>
                </a:moveTo>
                <a:lnTo>
                  <a:pt x="0" y="303"/>
                </a:lnTo>
                <a:lnTo>
                  <a:pt x="255" y="303"/>
                </a:lnTo>
                <a:lnTo>
                  <a:pt x="255" y="0"/>
                </a:lnTo>
                <a:lnTo>
                  <a:pt x="0" y="0"/>
                </a:lnTo>
                <a:close/>
                <a:moveTo>
                  <a:pt x="222" y="267"/>
                </a:moveTo>
                <a:lnTo>
                  <a:pt x="33" y="267"/>
                </a:lnTo>
                <a:lnTo>
                  <a:pt x="33" y="35"/>
                </a:lnTo>
                <a:lnTo>
                  <a:pt x="69" y="35"/>
                </a:lnTo>
                <a:lnTo>
                  <a:pt x="80" y="56"/>
                </a:lnTo>
                <a:lnTo>
                  <a:pt x="175" y="56"/>
                </a:lnTo>
                <a:lnTo>
                  <a:pt x="187" y="35"/>
                </a:lnTo>
                <a:lnTo>
                  <a:pt x="222" y="35"/>
                </a:lnTo>
                <a:lnTo>
                  <a:pt x="222" y="26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91"/>
          <p:cNvSpPr>
            <a:spLocks/>
          </p:cNvSpPr>
          <p:nvPr/>
        </p:nvSpPr>
        <p:spPr bwMode="auto">
          <a:xfrm>
            <a:off x="4554538" y="3357563"/>
            <a:ext cx="211138" cy="168275"/>
          </a:xfrm>
          <a:custGeom>
            <a:avLst/>
            <a:gdLst>
              <a:gd name="T0" fmla="*/ 107 w 133"/>
              <a:gd name="T1" fmla="*/ 0 h 106"/>
              <a:gd name="T2" fmla="*/ 50 w 133"/>
              <a:gd name="T3" fmla="*/ 59 h 106"/>
              <a:gd name="T4" fmla="*/ 24 w 133"/>
              <a:gd name="T5" fmla="*/ 33 h 106"/>
              <a:gd name="T6" fmla="*/ 0 w 133"/>
              <a:gd name="T7" fmla="*/ 59 h 106"/>
              <a:gd name="T8" fmla="*/ 50 w 133"/>
              <a:gd name="T9" fmla="*/ 106 h 106"/>
              <a:gd name="T10" fmla="*/ 50 w 133"/>
              <a:gd name="T11" fmla="*/ 106 h 106"/>
              <a:gd name="T12" fmla="*/ 50 w 133"/>
              <a:gd name="T13" fmla="*/ 106 h 106"/>
              <a:gd name="T14" fmla="*/ 133 w 133"/>
              <a:gd name="T15" fmla="*/ 26 h 106"/>
              <a:gd name="T16" fmla="*/ 107 w 133"/>
              <a:gd name="T17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" h="106">
                <a:moveTo>
                  <a:pt x="107" y="0"/>
                </a:moveTo>
                <a:lnTo>
                  <a:pt x="50" y="59"/>
                </a:lnTo>
                <a:lnTo>
                  <a:pt x="24" y="33"/>
                </a:lnTo>
                <a:lnTo>
                  <a:pt x="0" y="59"/>
                </a:lnTo>
                <a:lnTo>
                  <a:pt x="50" y="106"/>
                </a:lnTo>
                <a:lnTo>
                  <a:pt x="50" y="106"/>
                </a:lnTo>
                <a:lnTo>
                  <a:pt x="50" y="106"/>
                </a:lnTo>
                <a:lnTo>
                  <a:pt x="133" y="26"/>
                </a:lnTo>
                <a:lnTo>
                  <a:pt x="107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92"/>
          <p:cNvSpPr>
            <a:spLocks noEditPoints="1"/>
          </p:cNvSpPr>
          <p:nvPr/>
        </p:nvSpPr>
        <p:spPr bwMode="auto">
          <a:xfrm>
            <a:off x="3451225" y="3241675"/>
            <a:ext cx="481013" cy="360363"/>
          </a:xfrm>
          <a:custGeom>
            <a:avLst/>
            <a:gdLst>
              <a:gd name="T0" fmla="*/ 243 w 303"/>
              <a:gd name="T1" fmla="*/ 0 h 227"/>
              <a:gd name="T2" fmla="*/ 59 w 303"/>
              <a:gd name="T3" fmla="*/ 0 h 227"/>
              <a:gd name="T4" fmla="*/ 0 w 303"/>
              <a:gd name="T5" fmla="*/ 111 h 227"/>
              <a:gd name="T6" fmla="*/ 0 w 303"/>
              <a:gd name="T7" fmla="*/ 227 h 227"/>
              <a:gd name="T8" fmla="*/ 303 w 303"/>
              <a:gd name="T9" fmla="*/ 227 h 227"/>
              <a:gd name="T10" fmla="*/ 303 w 303"/>
              <a:gd name="T11" fmla="*/ 111 h 227"/>
              <a:gd name="T12" fmla="*/ 243 w 303"/>
              <a:gd name="T13" fmla="*/ 0 h 227"/>
              <a:gd name="T14" fmla="*/ 232 w 303"/>
              <a:gd name="T15" fmla="*/ 111 h 227"/>
              <a:gd name="T16" fmla="*/ 208 w 303"/>
              <a:gd name="T17" fmla="*/ 146 h 227"/>
              <a:gd name="T18" fmla="*/ 92 w 303"/>
              <a:gd name="T19" fmla="*/ 146 h 227"/>
              <a:gd name="T20" fmla="*/ 68 w 303"/>
              <a:gd name="T21" fmla="*/ 111 h 227"/>
              <a:gd name="T22" fmla="*/ 38 w 303"/>
              <a:gd name="T23" fmla="*/ 111 h 227"/>
              <a:gd name="T24" fmla="*/ 83 w 303"/>
              <a:gd name="T25" fmla="*/ 28 h 227"/>
              <a:gd name="T26" fmla="*/ 220 w 303"/>
              <a:gd name="T27" fmla="*/ 28 h 227"/>
              <a:gd name="T28" fmla="*/ 265 w 303"/>
              <a:gd name="T29" fmla="*/ 111 h 227"/>
              <a:gd name="T30" fmla="*/ 232 w 303"/>
              <a:gd name="T31" fmla="*/ 111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3" h="227">
                <a:moveTo>
                  <a:pt x="243" y="0"/>
                </a:moveTo>
                <a:lnTo>
                  <a:pt x="59" y="0"/>
                </a:lnTo>
                <a:lnTo>
                  <a:pt x="0" y="111"/>
                </a:lnTo>
                <a:lnTo>
                  <a:pt x="0" y="227"/>
                </a:lnTo>
                <a:lnTo>
                  <a:pt x="303" y="227"/>
                </a:lnTo>
                <a:lnTo>
                  <a:pt x="303" y="111"/>
                </a:lnTo>
                <a:lnTo>
                  <a:pt x="243" y="0"/>
                </a:lnTo>
                <a:close/>
                <a:moveTo>
                  <a:pt x="232" y="111"/>
                </a:moveTo>
                <a:lnTo>
                  <a:pt x="208" y="146"/>
                </a:lnTo>
                <a:lnTo>
                  <a:pt x="92" y="146"/>
                </a:lnTo>
                <a:lnTo>
                  <a:pt x="68" y="111"/>
                </a:lnTo>
                <a:lnTo>
                  <a:pt x="38" y="111"/>
                </a:lnTo>
                <a:lnTo>
                  <a:pt x="83" y="28"/>
                </a:lnTo>
                <a:lnTo>
                  <a:pt x="220" y="28"/>
                </a:lnTo>
                <a:lnTo>
                  <a:pt x="265" y="111"/>
                </a:lnTo>
                <a:lnTo>
                  <a:pt x="232" y="11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93"/>
          <p:cNvSpPr>
            <a:spLocks/>
          </p:cNvSpPr>
          <p:nvPr/>
        </p:nvSpPr>
        <p:spPr bwMode="auto">
          <a:xfrm>
            <a:off x="2584450" y="3360738"/>
            <a:ext cx="292100" cy="38100"/>
          </a:xfrm>
          <a:custGeom>
            <a:avLst/>
            <a:gdLst>
              <a:gd name="T0" fmla="*/ 0 w 184"/>
              <a:gd name="T1" fmla="*/ 24 h 24"/>
              <a:gd name="T2" fmla="*/ 184 w 184"/>
              <a:gd name="T3" fmla="*/ 24 h 24"/>
              <a:gd name="T4" fmla="*/ 172 w 184"/>
              <a:gd name="T5" fmla="*/ 0 h 24"/>
              <a:gd name="T6" fmla="*/ 11 w 184"/>
              <a:gd name="T7" fmla="*/ 0 h 24"/>
              <a:gd name="T8" fmla="*/ 0 w 184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4">
                <a:moveTo>
                  <a:pt x="0" y="24"/>
                </a:moveTo>
                <a:lnTo>
                  <a:pt x="184" y="24"/>
                </a:lnTo>
                <a:lnTo>
                  <a:pt x="172" y="0"/>
                </a:lnTo>
                <a:lnTo>
                  <a:pt x="11" y="0"/>
                </a:lnTo>
                <a:lnTo>
                  <a:pt x="0" y="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94"/>
          <p:cNvSpPr>
            <a:spLocks/>
          </p:cNvSpPr>
          <p:nvPr/>
        </p:nvSpPr>
        <p:spPr bwMode="auto">
          <a:xfrm>
            <a:off x="2613025" y="3305175"/>
            <a:ext cx="233363" cy="33338"/>
          </a:xfrm>
          <a:custGeom>
            <a:avLst/>
            <a:gdLst>
              <a:gd name="T0" fmla="*/ 12 w 147"/>
              <a:gd name="T1" fmla="*/ 0 h 21"/>
              <a:gd name="T2" fmla="*/ 0 w 147"/>
              <a:gd name="T3" fmla="*/ 21 h 21"/>
              <a:gd name="T4" fmla="*/ 147 w 147"/>
              <a:gd name="T5" fmla="*/ 21 h 21"/>
              <a:gd name="T6" fmla="*/ 135 w 147"/>
              <a:gd name="T7" fmla="*/ 0 h 21"/>
              <a:gd name="T8" fmla="*/ 12 w 147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" h="21">
                <a:moveTo>
                  <a:pt x="12" y="0"/>
                </a:moveTo>
                <a:lnTo>
                  <a:pt x="0" y="21"/>
                </a:lnTo>
                <a:lnTo>
                  <a:pt x="147" y="21"/>
                </a:lnTo>
                <a:lnTo>
                  <a:pt x="135" y="0"/>
                </a:lnTo>
                <a:lnTo>
                  <a:pt x="12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5"/>
          <p:cNvSpPr>
            <a:spLocks noEditPoints="1"/>
          </p:cNvSpPr>
          <p:nvPr/>
        </p:nvSpPr>
        <p:spPr bwMode="auto">
          <a:xfrm>
            <a:off x="2489200" y="3241675"/>
            <a:ext cx="481013" cy="360363"/>
          </a:xfrm>
          <a:custGeom>
            <a:avLst/>
            <a:gdLst>
              <a:gd name="T0" fmla="*/ 244 w 303"/>
              <a:gd name="T1" fmla="*/ 0 h 227"/>
              <a:gd name="T2" fmla="*/ 60 w 303"/>
              <a:gd name="T3" fmla="*/ 0 h 227"/>
              <a:gd name="T4" fmla="*/ 0 w 303"/>
              <a:gd name="T5" fmla="*/ 111 h 227"/>
              <a:gd name="T6" fmla="*/ 0 w 303"/>
              <a:gd name="T7" fmla="*/ 227 h 227"/>
              <a:gd name="T8" fmla="*/ 303 w 303"/>
              <a:gd name="T9" fmla="*/ 227 h 227"/>
              <a:gd name="T10" fmla="*/ 303 w 303"/>
              <a:gd name="T11" fmla="*/ 111 h 227"/>
              <a:gd name="T12" fmla="*/ 244 w 303"/>
              <a:gd name="T13" fmla="*/ 0 h 227"/>
              <a:gd name="T14" fmla="*/ 232 w 303"/>
              <a:gd name="T15" fmla="*/ 111 h 227"/>
              <a:gd name="T16" fmla="*/ 209 w 303"/>
              <a:gd name="T17" fmla="*/ 146 h 227"/>
              <a:gd name="T18" fmla="*/ 93 w 303"/>
              <a:gd name="T19" fmla="*/ 146 h 227"/>
              <a:gd name="T20" fmla="*/ 69 w 303"/>
              <a:gd name="T21" fmla="*/ 111 h 227"/>
              <a:gd name="T22" fmla="*/ 38 w 303"/>
              <a:gd name="T23" fmla="*/ 111 h 227"/>
              <a:gd name="T24" fmla="*/ 83 w 303"/>
              <a:gd name="T25" fmla="*/ 28 h 227"/>
              <a:gd name="T26" fmla="*/ 220 w 303"/>
              <a:gd name="T27" fmla="*/ 28 h 227"/>
              <a:gd name="T28" fmla="*/ 265 w 303"/>
              <a:gd name="T29" fmla="*/ 111 h 227"/>
              <a:gd name="T30" fmla="*/ 232 w 303"/>
              <a:gd name="T31" fmla="*/ 111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3" h="227">
                <a:moveTo>
                  <a:pt x="244" y="0"/>
                </a:moveTo>
                <a:lnTo>
                  <a:pt x="60" y="0"/>
                </a:lnTo>
                <a:lnTo>
                  <a:pt x="0" y="111"/>
                </a:lnTo>
                <a:lnTo>
                  <a:pt x="0" y="227"/>
                </a:lnTo>
                <a:lnTo>
                  <a:pt x="303" y="227"/>
                </a:lnTo>
                <a:lnTo>
                  <a:pt x="303" y="111"/>
                </a:lnTo>
                <a:lnTo>
                  <a:pt x="244" y="0"/>
                </a:lnTo>
                <a:close/>
                <a:moveTo>
                  <a:pt x="232" y="111"/>
                </a:moveTo>
                <a:lnTo>
                  <a:pt x="209" y="146"/>
                </a:lnTo>
                <a:lnTo>
                  <a:pt x="93" y="146"/>
                </a:lnTo>
                <a:lnTo>
                  <a:pt x="69" y="111"/>
                </a:lnTo>
                <a:lnTo>
                  <a:pt x="38" y="111"/>
                </a:lnTo>
                <a:lnTo>
                  <a:pt x="83" y="28"/>
                </a:lnTo>
                <a:lnTo>
                  <a:pt x="220" y="28"/>
                </a:lnTo>
                <a:lnTo>
                  <a:pt x="265" y="111"/>
                </a:lnTo>
                <a:lnTo>
                  <a:pt x="232" y="11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96"/>
          <p:cNvSpPr>
            <a:spLocks noEditPoints="1"/>
          </p:cNvSpPr>
          <p:nvPr/>
        </p:nvSpPr>
        <p:spPr bwMode="auto">
          <a:xfrm>
            <a:off x="1528763" y="3203575"/>
            <a:ext cx="481013" cy="434975"/>
          </a:xfrm>
          <a:custGeom>
            <a:avLst/>
            <a:gdLst>
              <a:gd name="T0" fmla="*/ 103 w 128"/>
              <a:gd name="T1" fmla="*/ 0 h 116"/>
              <a:gd name="T2" fmla="*/ 25 w 128"/>
              <a:gd name="T3" fmla="*/ 0 h 116"/>
              <a:gd name="T4" fmla="*/ 0 w 128"/>
              <a:gd name="T5" fmla="*/ 47 h 116"/>
              <a:gd name="T6" fmla="*/ 0 w 128"/>
              <a:gd name="T7" fmla="*/ 116 h 116"/>
              <a:gd name="T8" fmla="*/ 128 w 128"/>
              <a:gd name="T9" fmla="*/ 116 h 116"/>
              <a:gd name="T10" fmla="*/ 128 w 128"/>
              <a:gd name="T11" fmla="*/ 47 h 116"/>
              <a:gd name="T12" fmla="*/ 103 w 128"/>
              <a:gd name="T13" fmla="*/ 0 h 116"/>
              <a:gd name="T14" fmla="*/ 78 w 128"/>
              <a:gd name="T15" fmla="*/ 72 h 116"/>
              <a:gd name="T16" fmla="*/ 49 w 128"/>
              <a:gd name="T17" fmla="*/ 72 h 116"/>
              <a:gd name="T18" fmla="*/ 44 w 128"/>
              <a:gd name="T19" fmla="*/ 67 h 116"/>
              <a:gd name="T20" fmla="*/ 49 w 128"/>
              <a:gd name="T21" fmla="*/ 62 h 116"/>
              <a:gd name="T22" fmla="*/ 78 w 128"/>
              <a:gd name="T23" fmla="*/ 62 h 116"/>
              <a:gd name="T24" fmla="*/ 83 w 128"/>
              <a:gd name="T25" fmla="*/ 67 h 116"/>
              <a:gd name="T26" fmla="*/ 78 w 128"/>
              <a:gd name="T27" fmla="*/ 72 h 116"/>
              <a:gd name="T28" fmla="*/ 16 w 128"/>
              <a:gd name="T29" fmla="*/ 47 h 116"/>
              <a:gd name="T30" fmla="*/ 35 w 128"/>
              <a:gd name="T31" fmla="*/ 12 h 116"/>
              <a:gd name="T32" fmla="*/ 93 w 128"/>
              <a:gd name="T33" fmla="*/ 12 h 116"/>
              <a:gd name="T34" fmla="*/ 112 w 128"/>
              <a:gd name="T35" fmla="*/ 47 h 116"/>
              <a:gd name="T36" fmla="*/ 16 w 128"/>
              <a:gd name="T37" fmla="*/ 4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6">
                <a:moveTo>
                  <a:pt x="103" y="0"/>
                </a:moveTo>
                <a:cubicBezTo>
                  <a:pt x="25" y="0"/>
                  <a:pt x="25" y="0"/>
                  <a:pt x="25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116"/>
                  <a:pt x="0" y="116"/>
                  <a:pt x="0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47"/>
                  <a:pt x="128" y="47"/>
                  <a:pt x="128" y="47"/>
                </a:cubicBezTo>
                <a:lnTo>
                  <a:pt x="103" y="0"/>
                </a:lnTo>
                <a:close/>
                <a:moveTo>
                  <a:pt x="78" y="72"/>
                </a:moveTo>
                <a:cubicBezTo>
                  <a:pt x="49" y="72"/>
                  <a:pt x="49" y="72"/>
                  <a:pt x="49" y="72"/>
                </a:cubicBezTo>
                <a:cubicBezTo>
                  <a:pt x="46" y="72"/>
                  <a:pt x="44" y="70"/>
                  <a:pt x="44" y="67"/>
                </a:cubicBezTo>
                <a:cubicBezTo>
                  <a:pt x="44" y="64"/>
                  <a:pt x="46" y="62"/>
                  <a:pt x="49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81" y="62"/>
                  <a:pt x="83" y="64"/>
                  <a:pt x="83" y="67"/>
                </a:cubicBezTo>
                <a:cubicBezTo>
                  <a:pt x="83" y="70"/>
                  <a:pt x="81" y="72"/>
                  <a:pt x="78" y="72"/>
                </a:cubicBezTo>
                <a:close/>
                <a:moveTo>
                  <a:pt x="16" y="47"/>
                </a:moveTo>
                <a:cubicBezTo>
                  <a:pt x="35" y="12"/>
                  <a:pt x="35" y="12"/>
                  <a:pt x="35" y="12"/>
                </a:cubicBezTo>
                <a:cubicBezTo>
                  <a:pt x="93" y="12"/>
                  <a:pt x="93" y="12"/>
                  <a:pt x="93" y="12"/>
                </a:cubicBezTo>
                <a:cubicBezTo>
                  <a:pt x="112" y="47"/>
                  <a:pt x="112" y="47"/>
                  <a:pt x="112" y="47"/>
                </a:cubicBezTo>
                <a:lnTo>
                  <a:pt x="16" y="4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97"/>
          <p:cNvSpPr>
            <a:spLocks/>
          </p:cNvSpPr>
          <p:nvPr/>
        </p:nvSpPr>
        <p:spPr bwMode="auto">
          <a:xfrm>
            <a:off x="661988" y="3324225"/>
            <a:ext cx="292100" cy="36513"/>
          </a:xfrm>
          <a:custGeom>
            <a:avLst/>
            <a:gdLst>
              <a:gd name="T0" fmla="*/ 0 w 184"/>
              <a:gd name="T1" fmla="*/ 23 h 23"/>
              <a:gd name="T2" fmla="*/ 184 w 184"/>
              <a:gd name="T3" fmla="*/ 23 h 23"/>
              <a:gd name="T4" fmla="*/ 172 w 184"/>
              <a:gd name="T5" fmla="*/ 0 h 23"/>
              <a:gd name="T6" fmla="*/ 12 w 184"/>
              <a:gd name="T7" fmla="*/ 0 h 23"/>
              <a:gd name="T8" fmla="*/ 0 w 184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3">
                <a:moveTo>
                  <a:pt x="0" y="23"/>
                </a:moveTo>
                <a:lnTo>
                  <a:pt x="184" y="23"/>
                </a:lnTo>
                <a:lnTo>
                  <a:pt x="172" y="0"/>
                </a:lnTo>
                <a:lnTo>
                  <a:pt x="12" y="0"/>
                </a:lnTo>
                <a:lnTo>
                  <a:pt x="0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98"/>
          <p:cNvSpPr>
            <a:spLocks/>
          </p:cNvSpPr>
          <p:nvPr/>
        </p:nvSpPr>
        <p:spPr bwMode="auto">
          <a:xfrm>
            <a:off x="692150" y="3267075"/>
            <a:ext cx="231775" cy="33338"/>
          </a:xfrm>
          <a:custGeom>
            <a:avLst/>
            <a:gdLst>
              <a:gd name="T0" fmla="*/ 11 w 146"/>
              <a:gd name="T1" fmla="*/ 0 h 21"/>
              <a:gd name="T2" fmla="*/ 0 w 146"/>
              <a:gd name="T3" fmla="*/ 21 h 21"/>
              <a:gd name="T4" fmla="*/ 146 w 146"/>
              <a:gd name="T5" fmla="*/ 21 h 21"/>
              <a:gd name="T6" fmla="*/ 134 w 146"/>
              <a:gd name="T7" fmla="*/ 0 h 21"/>
              <a:gd name="T8" fmla="*/ 11 w 146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21">
                <a:moveTo>
                  <a:pt x="11" y="0"/>
                </a:moveTo>
                <a:lnTo>
                  <a:pt x="0" y="21"/>
                </a:lnTo>
                <a:lnTo>
                  <a:pt x="146" y="21"/>
                </a:lnTo>
                <a:lnTo>
                  <a:pt x="134" y="0"/>
                </a:lnTo>
                <a:lnTo>
                  <a:pt x="11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99"/>
          <p:cNvSpPr>
            <a:spLocks noEditPoints="1"/>
          </p:cNvSpPr>
          <p:nvPr/>
        </p:nvSpPr>
        <p:spPr bwMode="auto">
          <a:xfrm>
            <a:off x="568325" y="3203575"/>
            <a:ext cx="479425" cy="434975"/>
          </a:xfrm>
          <a:custGeom>
            <a:avLst/>
            <a:gdLst>
              <a:gd name="T0" fmla="*/ 103 w 128"/>
              <a:gd name="T1" fmla="*/ 0 h 116"/>
              <a:gd name="T2" fmla="*/ 25 w 128"/>
              <a:gd name="T3" fmla="*/ 0 h 116"/>
              <a:gd name="T4" fmla="*/ 0 w 128"/>
              <a:gd name="T5" fmla="*/ 47 h 116"/>
              <a:gd name="T6" fmla="*/ 0 w 128"/>
              <a:gd name="T7" fmla="*/ 116 h 116"/>
              <a:gd name="T8" fmla="*/ 128 w 128"/>
              <a:gd name="T9" fmla="*/ 116 h 116"/>
              <a:gd name="T10" fmla="*/ 128 w 128"/>
              <a:gd name="T11" fmla="*/ 47 h 116"/>
              <a:gd name="T12" fmla="*/ 103 w 128"/>
              <a:gd name="T13" fmla="*/ 0 h 116"/>
              <a:gd name="T14" fmla="*/ 78 w 128"/>
              <a:gd name="T15" fmla="*/ 72 h 116"/>
              <a:gd name="T16" fmla="*/ 49 w 128"/>
              <a:gd name="T17" fmla="*/ 72 h 116"/>
              <a:gd name="T18" fmla="*/ 44 w 128"/>
              <a:gd name="T19" fmla="*/ 67 h 116"/>
              <a:gd name="T20" fmla="*/ 49 w 128"/>
              <a:gd name="T21" fmla="*/ 62 h 116"/>
              <a:gd name="T22" fmla="*/ 78 w 128"/>
              <a:gd name="T23" fmla="*/ 62 h 116"/>
              <a:gd name="T24" fmla="*/ 83 w 128"/>
              <a:gd name="T25" fmla="*/ 67 h 116"/>
              <a:gd name="T26" fmla="*/ 78 w 128"/>
              <a:gd name="T27" fmla="*/ 72 h 116"/>
              <a:gd name="T28" fmla="*/ 16 w 128"/>
              <a:gd name="T29" fmla="*/ 47 h 116"/>
              <a:gd name="T30" fmla="*/ 35 w 128"/>
              <a:gd name="T31" fmla="*/ 12 h 116"/>
              <a:gd name="T32" fmla="*/ 93 w 128"/>
              <a:gd name="T33" fmla="*/ 12 h 116"/>
              <a:gd name="T34" fmla="*/ 112 w 128"/>
              <a:gd name="T35" fmla="*/ 47 h 116"/>
              <a:gd name="T36" fmla="*/ 16 w 128"/>
              <a:gd name="T37" fmla="*/ 4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6">
                <a:moveTo>
                  <a:pt x="103" y="0"/>
                </a:moveTo>
                <a:cubicBezTo>
                  <a:pt x="25" y="0"/>
                  <a:pt x="25" y="0"/>
                  <a:pt x="25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116"/>
                  <a:pt x="0" y="116"/>
                  <a:pt x="0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47"/>
                  <a:pt x="128" y="47"/>
                  <a:pt x="128" y="47"/>
                </a:cubicBezTo>
                <a:lnTo>
                  <a:pt x="103" y="0"/>
                </a:lnTo>
                <a:close/>
                <a:moveTo>
                  <a:pt x="78" y="72"/>
                </a:moveTo>
                <a:cubicBezTo>
                  <a:pt x="49" y="72"/>
                  <a:pt x="49" y="72"/>
                  <a:pt x="49" y="72"/>
                </a:cubicBezTo>
                <a:cubicBezTo>
                  <a:pt x="46" y="72"/>
                  <a:pt x="44" y="70"/>
                  <a:pt x="44" y="67"/>
                </a:cubicBezTo>
                <a:cubicBezTo>
                  <a:pt x="44" y="64"/>
                  <a:pt x="46" y="62"/>
                  <a:pt x="49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81" y="62"/>
                  <a:pt x="83" y="64"/>
                  <a:pt x="83" y="67"/>
                </a:cubicBezTo>
                <a:cubicBezTo>
                  <a:pt x="83" y="70"/>
                  <a:pt x="81" y="72"/>
                  <a:pt x="78" y="72"/>
                </a:cubicBezTo>
                <a:close/>
                <a:moveTo>
                  <a:pt x="16" y="47"/>
                </a:moveTo>
                <a:cubicBezTo>
                  <a:pt x="35" y="12"/>
                  <a:pt x="35" y="12"/>
                  <a:pt x="35" y="12"/>
                </a:cubicBezTo>
                <a:cubicBezTo>
                  <a:pt x="93" y="12"/>
                  <a:pt x="93" y="12"/>
                  <a:pt x="93" y="12"/>
                </a:cubicBezTo>
                <a:cubicBezTo>
                  <a:pt x="112" y="47"/>
                  <a:pt x="112" y="47"/>
                  <a:pt x="112" y="47"/>
                </a:cubicBezTo>
                <a:lnTo>
                  <a:pt x="16" y="4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100"/>
          <p:cNvSpPr>
            <a:spLocks noEditPoints="1"/>
          </p:cNvSpPr>
          <p:nvPr/>
        </p:nvSpPr>
        <p:spPr bwMode="auto">
          <a:xfrm>
            <a:off x="11196638" y="2219325"/>
            <a:ext cx="368300" cy="481013"/>
          </a:xfrm>
          <a:custGeom>
            <a:avLst/>
            <a:gdLst>
              <a:gd name="T0" fmla="*/ 172 w 232"/>
              <a:gd name="T1" fmla="*/ 0 h 303"/>
              <a:gd name="T2" fmla="*/ 0 w 232"/>
              <a:gd name="T3" fmla="*/ 0 h 303"/>
              <a:gd name="T4" fmla="*/ 0 w 232"/>
              <a:gd name="T5" fmla="*/ 303 h 303"/>
              <a:gd name="T6" fmla="*/ 232 w 232"/>
              <a:gd name="T7" fmla="*/ 303 h 303"/>
              <a:gd name="T8" fmla="*/ 232 w 232"/>
              <a:gd name="T9" fmla="*/ 59 h 303"/>
              <a:gd name="T10" fmla="*/ 232 w 232"/>
              <a:gd name="T11" fmla="*/ 59 h 303"/>
              <a:gd name="T12" fmla="*/ 172 w 232"/>
              <a:gd name="T13" fmla="*/ 0 h 303"/>
              <a:gd name="T14" fmla="*/ 198 w 232"/>
              <a:gd name="T15" fmla="*/ 270 h 303"/>
              <a:gd name="T16" fmla="*/ 33 w 232"/>
              <a:gd name="T17" fmla="*/ 270 h 303"/>
              <a:gd name="T18" fmla="*/ 33 w 232"/>
              <a:gd name="T19" fmla="*/ 35 h 303"/>
              <a:gd name="T20" fmla="*/ 139 w 232"/>
              <a:gd name="T21" fmla="*/ 35 h 303"/>
              <a:gd name="T22" fmla="*/ 139 w 232"/>
              <a:gd name="T23" fmla="*/ 92 h 303"/>
              <a:gd name="T24" fmla="*/ 198 w 232"/>
              <a:gd name="T25" fmla="*/ 92 h 303"/>
              <a:gd name="T26" fmla="*/ 198 w 232"/>
              <a:gd name="T27" fmla="*/ 2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2" h="303">
                <a:moveTo>
                  <a:pt x="172" y="0"/>
                </a:moveTo>
                <a:lnTo>
                  <a:pt x="0" y="0"/>
                </a:lnTo>
                <a:lnTo>
                  <a:pt x="0" y="303"/>
                </a:lnTo>
                <a:lnTo>
                  <a:pt x="232" y="303"/>
                </a:lnTo>
                <a:lnTo>
                  <a:pt x="232" y="59"/>
                </a:lnTo>
                <a:lnTo>
                  <a:pt x="232" y="59"/>
                </a:lnTo>
                <a:lnTo>
                  <a:pt x="172" y="0"/>
                </a:lnTo>
                <a:close/>
                <a:moveTo>
                  <a:pt x="198" y="270"/>
                </a:moveTo>
                <a:lnTo>
                  <a:pt x="33" y="270"/>
                </a:lnTo>
                <a:lnTo>
                  <a:pt x="33" y="35"/>
                </a:lnTo>
                <a:lnTo>
                  <a:pt x="139" y="35"/>
                </a:lnTo>
                <a:lnTo>
                  <a:pt x="139" y="92"/>
                </a:lnTo>
                <a:lnTo>
                  <a:pt x="198" y="92"/>
                </a:lnTo>
                <a:lnTo>
                  <a:pt x="198" y="2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Rectangle 101"/>
          <p:cNvSpPr>
            <a:spLocks noChangeArrowheads="1"/>
          </p:cNvSpPr>
          <p:nvPr/>
        </p:nvSpPr>
        <p:spPr bwMode="auto">
          <a:xfrm>
            <a:off x="11361738" y="2403475"/>
            <a:ext cx="36513" cy="60325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2"/>
          <p:cNvSpPr>
            <a:spLocks noEditPoints="1"/>
          </p:cNvSpPr>
          <p:nvPr/>
        </p:nvSpPr>
        <p:spPr bwMode="auto">
          <a:xfrm>
            <a:off x="11342688" y="2500313"/>
            <a:ext cx="74613" cy="109538"/>
          </a:xfrm>
          <a:custGeom>
            <a:avLst/>
            <a:gdLst>
              <a:gd name="T0" fmla="*/ 19 w 20"/>
              <a:gd name="T1" fmla="*/ 17 h 29"/>
              <a:gd name="T2" fmla="*/ 19 w 20"/>
              <a:gd name="T3" fmla="*/ 17 h 29"/>
              <a:gd name="T4" fmla="*/ 15 w 20"/>
              <a:gd name="T5" fmla="*/ 0 h 29"/>
              <a:gd name="T6" fmla="*/ 5 w 20"/>
              <a:gd name="T7" fmla="*/ 0 h 29"/>
              <a:gd name="T8" fmla="*/ 1 w 20"/>
              <a:gd name="T9" fmla="*/ 17 h 29"/>
              <a:gd name="T10" fmla="*/ 1 w 20"/>
              <a:gd name="T11" fmla="*/ 17 h 29"/>
              <a:gd name="T12" fmla="*/ 0 w 20"/>
              <a:gd name="T13" fmla="*/ 20 h 29"/>
              <a:gd name="T14" fmla="*/ 10 w 20"/>
              <a:gd name="T15" fmla="*/ 29 h 29"/>
              <a:gd name="T16" fmla="*/ 20 w 20"/>
              <a:gd name="T17" fmla="*/ 20 h 29"/>
              <a:gd name="T18" fmla="*/ 19 w 20"/>
              <a:gd name="T19" fmla="*/ 17 h 29"/>
              <a:gd name="T20" fmla="*/ 10 w 20"/>
              <a:gd name="T21" fmla="*/ 25 h 29"/>
              <a:gd name="T22" fmla="*/ 5 w 20"/>
              <a:gd name="T23" fmla="*/ 20 h 29"/>
              <a:gd name="T24" fmla="*/ 10 w 20"/>
              <a:gd name="T25" fmla="*/ 15 h 29"/>
              <a:gd name="T26" fmla="*/ 15 w 20"/>
              <a:gd name="T27" fmla="*/ 20 h 29"/>
              <a:gd name="T28" fmla="*/ 10 w 20"/>
              <a:gd name="T29" fmla="*/ 2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" h="29">
                <a:moveTo>
                  <a:pt x="19" y="17"/>
                </a:moveTo>
                <a:cubicBezTo>
                  <a:pt x="19" y="17"/>
                  <a:pt x="19" y="17"/>
                  <a:pt x="19" y="17"/>
                </a:cubicBezTo>
                <a:cubicBezTo>
                  <a:pt x="15" y="0"/>
                  <a:pt x="15" y="0"/>
                  <a:pt x="15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25"/>
                  <a:pt x="5" y="29"/>
                  <a:pt x="10" y="29"/>
                </a:cubicBezTo>
                <a:cubicBezTo>
                  <a:pt x="15" y="29"/>
                  <a:pt x="20" y="25"/>
                  <a:pt x="20" y="20"/>
                </a:cubicBezTo>
                <a:cubicBezTo>
                  <a:pt x="20" y="19"/>
                  <a:pt x="20" y="18"/>
                  <a:pt x="19" y="17"/>
                </a:cubicBezTo>
                <a:close/>
                <a:moveTo>
                  <a:pt x="10" y="25"/>
                </a:moveTo>
                <a:cubicBezTo>
                  <a:pt x="7" y="25"/>
                  <a:pt x="5" y="22"/>
                  <a:pt x="5" y="20"/>
                </a:cubicBezTo>
                <a:cubicBezTo>
                  <a:pt x="5" y="17"/>
                  <a:pt x="7" y="15"/>
                  <a:pt x="10" y="15"/>
                </a:cubicBezTo>
                <a:cubicBezTo>
                  <a:pt x="13" y="15"/>
                  <a:pt x="15" y="17"/>
                  <a:pt x="15" y="20"/>
                </a:cubicBezTo>
                <a:cubicBezTo>
                  <a:pt x="15" y="22"/>
                  <a:pt x="13" y="25"/>
                  <a:pt x="10" y="2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103"/>
          <p:cNvSpPr>
            <a:spLocks noEditPoints="1"/>
          </p:cNvSpPr>
          <p:nvPr/>
        </p:nvSpPr>
        <p:spPr bwMode="auto">
          <a:xfrm>
            <a:off x="10234613" y="2219325"/>
            <a:ext cx="368300" cy="481013"/>
          </a:xfrm>
          <a:custGeom>
            <a:avLst/>
            <a:gdLst>
              <a:gd name="T0" fmla="*/ 173 w 232"/>
              <a:gd name="T1" fmla="*/ 0 h 303"/>
              <a:gd name="T2" fmla="*/ 0 w 232"/>
              <a:gd name="T3" fmla="*/ 0 h 303"/>
              <a:gd name="T4" fmla="*/ 0 w 232"/>
              <a:gd name="T5" fmla="*/ 303 h 303"/>
              <a:gd name="T6" fmla="*/ 232 w 232"/>
              <a:gd name="T7" fmla="*/ 303 h 303"/>
              <a:gd name="T8" fmla="*/ 232 w 232"/>
              <a:gd name="T9" fmla="*/ 59 h 303"/>
              <a:gd name="T10" fmla="*/ 232 w 232"/>
              <a:gd name="T11" fmla="*/ 59 h 303"/>
              <a:gd name="T12" fmla="*/ 173 w 232"/>
              <a:gd name="T13" fmla="*/ 0 h 303"/>
              <a:gd name="T14" fmla="*/ 199 w 232"/>
              <a:gd name="T15" fmla="*/ 270 h 303"/>
              <a:gd name="T16" fmla="*/ 33 w 232"/>
              <a:gd name="T17" fmla="*/ 270 h 303"/>
              <a:gd name="T18" fmla="*/ 33 w 232"/>
              <a:gd name="T19" fmla="*/ 35 h 303"/>
              <a:gd name="T20" fmla="*/ 140 w 232"/>
              <a:gd name="T21" fmla="*/ 35 h 303"/>
              <a:gd name="T22" fmla="*/ 140 w 232"/>
              <a:gd name="T23" fmla="*/ 92 h 303"/>
              <a:gd name="T24" fmla="*/ 199 w 232"/>
              <a:gd name="T25" fmla="*/ 92 h 303"/>
              <a:gd name="T26" fmla="*/ 199 w 232"/>
              <a:gd name="T27" fmla="*/ 2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2" h="303">
                <a:moveTo>
                  <a:pt x="173" y="0"/>
                </a:moveTo>
                <a:lnTo>
                  <a:pt x="0" y="0"/>
                </a:lnTo>
                <a:lnTo>
                  <a:pt x="0" y="303"/>
                </a:lnTo>
                <a:lnTo>
                  <a:pt x="232" y="303"/>
                </a:lnTo>
                <a:lnTo>
                  <a:pt x="232" y="59"/>
                </a:lnTo>
                <a:lnTo>
                  <a:pt x="232" y="59"/>
                </a:lnTo>
                <a:lnTo>
                  <a:pt x="173" y="0"/>
                </a:lnTo>
                <a:close/>
                <a:moveTo>
                  <a:pt x="199" y="270"/>
                </a:moveTo>
                <a:lnTo>
                  <a:pt x="33" y="270"/>
                </a:lnTo>
                <a:lnTo>
                  <a:pt x="33" y="35"/>
                </a:lnTo>
                <a:lnTo>
                  <a:pt x="140" y="35"/>
                </a:lnTo>
                <a:lnTo>
                  <a:pt x="140" y="92"/>
                </a:lnTo>
                <a:lnTo>
                  <a:pt x="199" y="92"/>
                </a:lnTo>
                <a:lnTo>
                  <a:pt x="199" y="2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04"/>
          <p:cNvSpPr>
            <a:spLocks/>
          </p:cNvSpPr>
          <p:nvPr/>
        </p:nvSpPr>
        <p:spPr bwMode="auto">
          <a:xfrm>
            <a:off x="10377488" y="2470150"/>
            <a:ext cx="98425" cy="117475"/>
          </a:xfrm>
          <a:custGeom>
            <a:avLst/>
            <a:gdLst>
              <a:gd name="T0" fmla="*/ 0 w 62"/>
              <a:gd name="T1" fmla="*/ 74 h 74"/>
              <a:gd name="T2" fmla="*/ 62 w 62"/>
              <a:gd name="T3" fmla="*/ 36 h 74"/>
              <a:gd name="T4" fmla="*/ 0 w 62"/>
              <a:gd name="T5" fmla="*/ 0 h 74"/>
              <a:gd name="T6" fmla="*/ 0 w 6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74">
                <a:moveTo>
                  <a:pt x="0" y="74"/>
                </a:moveTo>
                <a:lnTo>
                  <a:pt x="62" y="36"/>
                </a:lnTo>
                <a:lnTo>
                  <a:pt x="0" y="0"/>
                </a:lnTo>
                <a:lnTo>
                  <a:pt x="0" y="7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05"/>
          <p:cNvSpPr>
            <a:spLocks noEditPoints="1"/>
          </p:cNvSpPr>
          <p:nvPr/>
        </p:nvSpPr>
        <p:spPr bwMode="auto">
          <a:xfrm>
            <a:off x="9274175" y="2219325"/>
            <a:ext cx="368300" cy="481013"/>
          </a:xfrm>
          <a:custGeom>
            <a:avLst/>
            <a:gdLst>
              <a:gd name="T0" fmla="*/ 173 w 232"/>
              <a:gd name="T1" fmla="*/ 0 h 303"/>
              <a:gd name="T2" fmla="*/ 0 w 232"/>
              <a:gd name="T3" fmla="*/ 0 h 303"/>
              <a:gd name="T4" fmla="*/ 0 w 232"/>
              <a:gd name="T5" fmla="*/ 303 h 303"/>
              <a:gd name="T6" fmla="*/ 232 w 232"/>
              <a:gd name="T7" fmla="*/ 303 h 303"/>
              <a:gd name="T8" fmla="*/ 232 w 232"/>
              <a:gd name="T9" fmla="*/ 59 h 303"/>
              <a:gd name="T10" fmla="*/ 232 w 232"/>
              <a:gd name="T11" fmla="*/ 59 h 303"/>
              <a:gd name="T12" fmla="*/ 173 w 232"/>
              <a:gd name="T13" fmla="*/ 0 h 303"/>
              <a:gd name="T14" fmla="*/ 199 w 232"/>
              <a:gd name="T15" fmla="*/ 270 h 303"/>
              <a:gd name="T16" fmla="*/ 33 w 232"/>
              <a:gd name="T17" fmla="*/ 270 h 303"/>
              <a:gd name="T18" fmla="*/ 33 w 232"/>
              <a:gd name="T19" fmla="*/ 35 h 303"/>
              <a:gd name="T20" fmla="*/ 139 w 232"/>
              <a:gd name="T21" fmla="*/ 35 h 303"/>
              <a:gd name="T22" fmla="*/ 139 w 232"/>
              <a:gd name="T23" fmla="*/ 92 h 303"/>
              <a:gd name="T24" fmla="*/ 199 w 232"/>
              <a:gd name="T25" fmla="*/ 92 h 303"/>
              <a:gd name="T26" fmla="*/ 199 w 232"/>
              <a:gd name="T27" fmla="*/ 2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2" h="303">
                <a:moveTo>
                  <a:pt x="173" y="0"/>
                </a:moveTo>
                <a:lnTo>
                  <a:pt x="0" y="0"/>
                </a:lnTo>
                <a:lnTo>
                  <a:pt x="0" y="303"/>
                </a:lnTo>
                <a:lnTo>
                  <a:pt x="232" y="303"/>
                </a:lnTo>
                <a:lnTo>
                  <a:pt x="232" y="59"/>
                </a:lnTo>
                <a:lnTo>
                  <a:pt x="232" y="59"/>
                </a:lnTo>
                <a:lnTo>
                  <a:pt x="173" y="0"/>
                </a:lnTo>
                <a:close/>
                <a:moveTo>
                  <a:pt x="199" y="270"/>
                </a:moveTo>
                <a:lnTo>
                  <a:pt x="33" y="270"/>
                </a:lnTo>
                <a:lnTo>
                  <a:pt x="33" y="35"/>
                </a:lnTo>
                <a:lnTo>
                  <a:pt x="139" y="35"/>
                </a:lnTo>
                <a:lnTo>
                  <a:pt x="139" y="92"/>
                </a:lnTo>
                <a:lnTo>
                  <a:pt x="199" y="92"/>
                </a:lnTo>
                <a:lnTo>
                  <a:pt x="199" y="2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06"/>
          <p:cNvSpPr>
            <a:spLocks/>
          </p:cNvSpPr>
          <p:nvPr/>
        </p:nvSpPr>
        <p:spPr bwMode="auto">
          <a:xfrm>
            <a:off x="9367838" y="2436813"/>
            <a:ext cx="150813" cy="157163"/>
          </a:xfrm>
          <a:custGeom>
            <a:avLst/>
            <a:gdLst>
              <a:gd name="T0" fmla="*/ 13 w 40"/>
              <a:gd name="T1" fmla="*/ 30 h 42"/>
              <a:gd name="T2" fmla="*/ 7 w 40"/>
              <a:gd name="T3" fmla="*/ 30 h 42"/>
              <a:gd name="T4" fmla="*/ 1 w 40"/>
              <a:gd name="T5" fmla="*/ 37 h 42"/>
              <a:gd name="T6" fmla="*/ 10 w 40"/>
              <a:gd name="T7" fmla="*/ 41 h 42"/>
              <a:gd name="T8" fmla="*/ 16 w 40"/>
              <a:gd name="T9" fmla="*/ 35 h 42"/>
              <a:gd name="T10" fmla="*/ 16 w 40"/>
              <a:gd name="T11" fmla="*/ 35 h 42"/>
              <a:gd name="T12" fmla="*/ 16 w 40"/>
              <a:gd name="T13" fmla="*/ 15 h 42"/>
              <a:gd name="T14" fmla="*/ 37 w 40"/>
              <a:gd name="T15" fmla="*/ 11 h 42"/>
              <a:gd name="T16" fmla="*/ 37 w 40"/>
              <a:gd name="T17" fmla="*/ 26 h 42"/>
              <a:gd name="T18" fmla="*/ 31 w 40"/>
              <a:gd name="T19" fmla="*/ 26 h 42"/>
              <a:gd name="T20" fmla="*/ 25 w 40"/>
              <a:gd name="T21" fmla="*/ 33 h 42"/>
              <a:gd name="T22" fmla="*/ 34 w 40"/>
              <a:gd name="T23" fmla="*/ 37 h 42"/>
              <a:gd name="T24" fmla="*/ 40 w 40"/>
              <a:gd name="T25" fmla="*/ 31 h 42"/>
              <a:gd name="T26" fmla="*/ 40 w 40"/>
              <a:gd name="T27" fmla="*/ 31 h 42"/>
              <a:gd name="T28" fmla="*/ 40 w 40"/>
              <a:gd name="T29" fmla="*/ 0 h 42"/>
              <a:gd name="T30" fmla="*/ 13 w 40"/>
              <a:gd name="T31" fmla="*/ 6 h 42"/>
              <a:gd name="T32" fmla="*/ 13 w 40"/>
              <a:gd name="T33" fmla="*/ 3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" h="42">
                <a:moveTo>
                  <a:pt x="13" y="30"/>
                </a:moveTo>
                <a:cubicBezTo>
                  <a:pt x="11" y="29"/>
                  <a:pt x="9" y="29"/>
                  <a:pt x="7" y="30"/>
                </a:cubicBezTo>
                <a:cubicBezTo>
                  <a:pt x="3" y="31"/>
                  <a:pt x="0" y="34"/>
                  <a:pt x="1" y="37"/>
                </a:cubicBezTo>
                <a:cubicBezTo>
                  <a:pt x="2" y="40"/>
                  <a:pt x="6" y="42"/>
                  <a:pt x="10" y="41"/>
                </a:cubicBezTo>
                <a:cubicBezTo>
                  <a:pt x="13" y="40"/>
                  <a:pt x="16" y="37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15"/>
                  <a:pt x="16" y="15"/>
                  <a:pt x="16" y="15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26"/>
                  <a:pt x="37" y="26"/>
                  <a:pt x="37" y="26"/>
                </a:cubicBezTo>
                <a:cubicBezTo>
                  <a:pt x="35" y="26"/>
                  <a:pt x="33" y="25"/>
                  <a:pt x="31" y="26"/>
                </a:cubicBezTo>
                <a:cubicBezTo>
                  <a:pt x="27" y="27"/>
                  <a:pt x="24" y="30"/>
                  <a:pt x="25" y="33"/>
                </a:cubicBezTo>
                <a:cubicBezTo>
                  <a:pt x="26" y="36"/>
                  <a:pt x="30" y="38"/>
                  <a:pt x="34" y="37"/>
                </a:cubicBezTo>
                <a:cubicBezTo>
                  <a:pt x="37" y="36"/>
                  <a:pt x="40" y="34"/>
                  <a:pt x="40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0"/>
                  <a:pt x="40" y="0"/>
                  <a:pt x="40" y="0"/>
                </a:cubicBezTo>
                <a:cubicBezTo>
                  <a:pt x="13" y="6"/>
                  <a:pt x="13" y="6"/>
                  <a:pt x="13" y="6"/>
                </a:cubicBezTo>
                <a:lnTo>
                  <a:pt x="13" y="3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107"/>
          <p:cNvSpPr>
            <a:spLocks noEditPoints="1"/>
          </p:cNvSpPr>
          <p:nvPr/>
        </p:nvSpPr>
        <p:spPr bwMode="auto">
          <a:xfrm>
            <a:off x="8312150" y="2219325"/>
            <a:ext cx="368300" cy="481013"/>
          </a:xfrm>
          <a:custGeom>
            <a:avLst/>
            <a:gdLst>
              <a:gd name="T0" fmla="*/ 173 w 232"/>
              <a:gd name="T1" fmla="*/ 0 h 303"/>
              <a:gd name="T2" fmla="*/ 0 w 232"/>
              <a:gd name="T3" fmla="*/ 0 h 303"/>
              <a:gd name="T4" fmla="*/ 0 w 232"/>
              <a:gd name="T5" fmla="*/ 303 h 303"/>
              <a:gd name="T6" fmla="*/ 232 w 232"/>
              <a:gd name="T7" fmla="*/ 303 h 303"/>
              <a:gd name="T8" fmla="*/ 232 w 232"/>
              <a:gd name="T9" fmla="*/ 59 h 303"/>
              <a:gd name="T10" fmla="*/ 232 w 232"/>
              <a:gd name="T11" fmla="*/ 59 h 303"/>
              <a:gd name="T12" fmla="*/ 173 w 232"/>
              <a:gd name="T13" fmla="*/ 0 h 303"/>
              <a:gd name="T14" fmla="*/ 199 w 232"/>
              <a:gd name="T15" fmla="*/ 270 h 303"/>
              <a:gd name="T16" fmla="*/ 34 w 232"/>
              <a:gd name="T17" fmla="*/ 270 h 303"/>
              <a:gd name="T18" fmla="*/ 34 w 232"/>
              <a:gd name="T19" fmla="*/ 35 h 303"/>
              <a:gd name="T20" fmla="*/ 140 w 232"/>
              <a:gd name="T21" fmla="*/ 35 h 303"/>
              <a:gd name="T22" fmla="*/ 140 w 232"/>
              <a:gd name="T23" fmla="*/ 92 h 303"/>
              <a:gd name="T24" fmla="*/ 199 w 232"/>
              <a:gd name="T25" fmla="*/ 92 h 303"/>
              <a:gd name="T26" fmla="*/ 199 w 232"/>
              <a:gd name="T27" fmla="*/ 2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2" h="303">
                <a:moveTo>
                  <a:pt x="173" y="0"/>
                </a:moveTo>
                <a:lnTo>
                  <a:pt x="0" y="0"/>
                </a:lnTo>
                <a:lnTo>
                  <a:pt x="0" y="303"/>
                </a:lnTo>
                <a:lnTo>
                  <a:pt x="232" y="303"/>
                </a:lnTo>
                <a:lnTo>
                  <a:pt x="232" y="59"/>
                </a:lnTo>
                <a:lnTo>
                  <a:pt x="232" y="59"/>
                </a:lnTo>
                <a:lnTo>
                  <a:pt x="173" y="0"/>
                </a:lnTo>
                <a:close/>
                <a:moveTo>
                  <a:pt x="199" y="270"/>
                </a:moveTo>
                <a:lnTo>
                  <a:pt x="34" y="270"/>
                </a:lnTo>
                <a:lnTo>
                  <a:pt x="34" y="35"/>
                </a:lnTo>
                <a:lnTo>
                  <a:pt x="140" y="35"/>
                </a:lnTo>
                <a:lnTo>
                  <a:pt x="140" y="92"/>
                </a:lnTo>
                <a:lnTo>
                  <a:pt x="199" y="92"/>
                </a:lnTo>
                <a:lnTo>
                  <a:pt x="199" y="2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Oval 108"/>
          <p:cNvSpPr>
            <a:spLocks noChangeArrowheads="1"/>
          </p:cNvSpPr>
          <p:nvPr/>
        </p:nvSpPr>
        <p:spPr bwMode="auto">
          <a:xfrm>
            <a:off x="8402638" y="2486025"/>
            <a:ext cx="41275" cy="41275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109"/>
          <p:cNvSpPr>
            <a:spLocks/>
          </p:cNvSpPr>
          <p:nvPr/>
        </p:nvSpPr>
        <p:spPr bwMode="auto">
          <a:xfrm>
            <a:off x="8410575" y="2505075"/>
            <a:ext cx="179388" cy="85725"/>
          </a:xfrm>
          <a:custGeom>
            <a:avLst/>
            <a:gdLst>
              <a:gd name="T0" fmla="*/ 45 w 113"/>
              <a:gd name="T1" fmla="*/ 30 h 54"/>
              <a:gd name="T2" fmla="*/ 33 w 113"/>
              <a:gd name="T3" fmla="*/ 14 h 54"/>
              <a:gd name="T4" fmla="*/ 0 w 113"/>
              <a:gd name="T5" fmla="*/ 54 h 54"/>
              <a:gd name="T6" fmla="*/ 113 w 113"/>
              <a:gd name="T7" fmla="*/ 54 h 54"/>
              <a:gd name="T8" fmla="*/ 69 w 113"/>
              <a:gd name="T9" fmla="*/ 0 h 54"/>
              <a:gd name="T10" fmla="*/ 45 w 113"/>
              <a:gd name="T11" fmla="*/ 3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" h="54">
                <a:moveTo>
                  <a:pt x="45" y="30"/>
                </a:moveTo>
                <a:lnTo>
                  <a:pt x="33" y="14"/>
                </a:lnTo>
                <a:lnTo>
                  <a:pt x="0" y="54"/>
                </a:lnTo>
                <a:lnTo>
                  <a:pt x="113" y="54"/>
                </a:lnTo>
                <a:lnTo>
                  <a:pt x="69" y="0"/>
                </a:lnTo>
                <a:lnTo>
                  <a:pt x="45" y="3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10"/>
          <p:cNvSpPr>
            <a:spLocks noEditPoints="1"/>
          </p:cNvSpPr>
          <p:nvPr/>
        </p:nvSpPr>
        <p:spPr bwMode="auto">
          <a:xfrm>
            <a:off x="7351713" y="2219325"/>
            <a:ext cx="368300" cy="481013"/>
          </a:xfrm>
          <a:custGeom>
            <a:avLst/>
            <a:gdLst>
              <a:gd name="T0" fmla="*/ 173 w 232"/>
              <a:gd name="T1" fmla="*/ 0 h 303"/>
              <a:gd name="T2" fmla="*/ 0 w 232"/>
              <a:gd name="T3" fmla="*/ 0 h 303"/>
              <a:gd name="T4" fmla="*/ 0 w 232"/>
              <a:gd name="T5" fmla="*/ 303 h 303"/>
              <a:gd name="T6" fmla="*/ 232 w 232"/>
              <a:gd name="T7" fmla="*/ 303 h 303"/>
              <a:gd name="T8" fmla="*/ 232 w 232"/>
              <a:gd name="T9" fmla="*/ 59 h 303"/>
              <a:gd name="T10" fmla="*/ 173 w 232"/>
              <a:gd name="T11" fmla="*/ 0 h 303"/>
              <a:gd name="T12" fmla="*/ 199 w 232"/>
              <a:gd name="T13" fmla="*/ 270 h 303"/>
              <a:gd name="T14" fmla="*/ 33 w 232"/>
              <a:gd name="T15" fmla="*/ 270 h 303"/>
              <a:gd name="T16" fmla="*/ 33 w 232"/>
              <a:gd name="T17" fmla="*/ 35 h 303"/>
              <a:gd name="T18" fmla="*/ 140 w 232"/>
              <a:gd name="T19" fmla="*/ 35 h 303"/>
              <a:gd name="T20" fmla="*/ 140 w 232"/>
              <a:gd name="T21" fmla="*/ 92 h 303"/>
              <a:gd name="T22" fmla="*/ 199 w 232"/>
              <a:gd name="T23" fmla="*/ 92 h 303"/>
              <a:gd name="T24" fmla="*/ 199 w 232"/>
              <a:gd name="T25" fmla="*/ 2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2" h="303">
                <a:moveTo>
                  <a:pt x="173" y="0"/>
                </a:moveTo>
                <a:lnTo>
                  <a:pt x="0" y="0"/>
                </a:lnTo>
                <a:lnTo>
                  <a:pt x="0" y="303"/>
                </a:lnTo>
                <a:lnTo>
                  <a:pt x="232" y="303"/>
                </a:lnTo>
                <a:lnTo>
                  <a:pt x="232" y="59"/>
                </a:lnTo>
                <a:lnTo>
                  <a:pt x="173" y="0"/>
                </a:lnTo>
                <a:close/>
                <a:moveTo>
                  <a:pt x="199" y="270"/>
                </a:moveTo>
                <a:lnTo>
                  <a:pt x="33" y="270"/>
                </a:lnTo>
                <a:lnTo>
                  <a:pt x="33" y="35"/>
                </a:lnTo>
                <a:lnTo>
                  <a:pt x="140" y="35"/>
                </a:lnTo>
                <a:lnTo>
                  <a:pt x="140" y="92"/>
                </a:lnTo>
                <a:lnTo>
                  <a:pt x="199" y="92"/>
                </a:lnTo>
                <a:lnTo>
                  <a:pt x="199" y="2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Rectangle 111"/>
          <p:cNvSpPr>
            <a:spLocks noChangeArrowheads="1"/>
          </p:cNvSpPr>
          <p:nvPr/>
        </p:nvSpPr>
        <p:spPr bwMode="auto">
          <a:xfrm>
            <a:off x="7461250" y="2406650"/>
            <a:ext cx="74613" cy="3810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Rectangle 112"/>
          <p:cNvSpPr>
            <a:spLocks noChangeArrowheads="1"/>
          </p:cNvSpPr>
          <p:nvPr/>
        </p:nvSpPr>
        <p:spPr bwMode="auto">
          <a:xfrm>
            <a:off x="7461250" y="2481263"/>
            <a:ext cx="149225" cy="34925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Rectangle 113"/>
          <p:cNvSpPr>
            <a:spLocks noChangeArrowheads="1"/>
          </p:cNvSpPr>
          <p:nvPr/>
        </p:nvSpPr>
        <p:spPr bwMode="auto">
          <a:xfrm>
            <a:off x="7461250" y="2552700"/>
            <a:ext cx="149225" cy="3810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14"/>
          <p:cNvSpPr>
            <a:spLocks/>
          </p:cNvSpPr>
          <p:nvPr/>
        </p:nvSpPr>
        <p:spPr bwMode="auto">
          <a:xfrm>
            <a:off x="6391275" y="2219325"/>
            <a:ext cx="366713" cy="481013"/>
          </a:xfrm>
          <a:custGeom>
            <a:avLst/>
            <a:gdLst>
              <a:gd name="T0" fmla="*/ 172 w 231"/>
              <a:gd name="T1" fmla="*/ 0 h 303"/>
              <a:gd name="T2" fmla="*/ 0 w 231"/>
              <a:gd name="T3" fmla="*/ 0 h 303"/>
              <a:gd name="T4" fmla="*/ 0 w 231"/>
              <a:gd name="T5" fmla="*/ 303 h 303"/>
              <a:gd name="T6" fmla="*/ 89 w 231"/>
              <a:gd name="T7" fmla="*/ 303 h 303"/>
              <a:gd name="T8" fmla="*/ 89 w 231"/>
              <a:gd name="T9" fmla="*/ 270 h 303"/>
              <a:gd name="T10" fmla="*/ 33 w 231"/>
              <a:gd name="T11" fmla="*/ 270 h 303"/>
              <a:gd name="T12" fmla="*/ 33 w 231"/>
              <a:gd name="T13" fmla="*/ 35 h 303"/>
              <a:gd name="T14" fmla="*/ 139 w 231"/>
              <a:gd name="T15" fmla="*/ 35 h 303"/>
              <a:gd name="T16" fmla="*/ 139 w 231"/>
              <a:gd name="T17" fmla="*/ 92 h 303"/>
              <a:gd name="T18" fmla="*/ 198 w 231"/>
              <a:gd name="T19" fmla="*/ 92 h 303"/>
              <a:gd name="T20" fmla="*/ 198 w 231"/>
              <a:gd name="T21" fmla="*/ 161 h 303"/>
              <a:gd name="T22" fmla="*/ 231 w 231"/>
              <a:gd name="T23" fmla="*/ 161 h 303"/>
              <a:gd name="T24" fmla="*/ 231 w 231"/>
              <a:gd name="T25" fmla="*/ 59 h 303"/>
              <a:gd name="T26" fmla="*/ 172 w 231"/>
              <a:gd name="T27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1" h="303">
                <a:moveTo>
                  <a:pt x="172" y="0"/>
                </a:moveTo>
                <a:lnTo>
                  <a:pt x="0" y="0"/>
                </a:lnTo>
                <a:lnTo>
                  <a:pt x="0" y="303"/>
                </a:lnTo>
                <a:lnTo>
                  <a:pt x="89" y="303"/>
                </a:lnTo>
                <a:lnTo>
                  <a:pt x="89" y="270"/>
                </a:lnTo>
                <a:lnTo>
                  <a:pt x="33" y="270"/>
                </a:lnTo>
                <a:lnTo>
                  <a:pt x="33" y="35"/>
                </a:lnTo>
                <a:lnTo>
                  <a:pt x="139" y="35"/>
                </a:lnTo>
                <a:lnTo>
                  <a:pt x="139" y="92"/>
                </a:lnTo>
                <a:lnTo>
                  <a:pt x="198" y="92"/>
                </a:lnTo>
                <a:lnTo>
                  <a:pt x="198" y="161"/>
                </a:lnTo>
                <a:lnTo>
                  <a:pt x="231" y="161"/>
                </a:lnTo>
                <a:lnTo>
                  <a:pt x="231" y="59"/>
                </a:lnTo>
                <a:lnTo>
                  <a:pt x="172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Rectangle 115"/>
          <p:cNvSpPr>
            <a:spLocks noChangeArrowheads="1"/>
          </p:cNvSpPr>
          <p:nvPr/>
        </p:nvSpPr>
        <p:spPr bwMode="auto">
          <a:xfrm>
            <a:off x="6597650" y="2590800"/>
            <a:ext cx="160338" cy="5715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16"/>
          <p:cNvSpPr>
            <a:spLocks/>
          </p:cNvSpPr>
          <p:nvPr/>
        </p:nvSpPr>
        <p:spPr bwMode="auto">
          <a:xfrm>
            <a:off x="5429250" y="2219325"/>
            <a:ext cx="368300" cy="481013"/>
          </a:xfrm>
          <a:custGeom>
            <a:avLst/>
            <a:gdLst>
              <a:gd name="T0" fmla="*/ 173 w 232"/>
              <a:gd name="T1" fmla="*/ 0 h 303"/>
              <a:gd name="T2" fmla="*/ 0 w 232"/>
              <a:gd name="T3" fmla="*/ 0 h 303"/>
              <a:gd name="T4" fmla="*/ 0 w 232"/>
              <a:gd name="T5" fmla="*/ 303 h 303"/>
              <a:gd name="T6" fmla="*/ 90 w 232"/>
              <a:gd name="T7" fmla="*/ 303 h 303"/>
              <a:gd name="T8" fmla="*/ 90 w 232"/>
              <a:gd name="T9" fmla="*/ 270 h 303"/>
              <a:gd name="T10" fmla="*/ 33 w 232"/>
              <a:gd name="T11" fmla="*/ 270 h 303"/>
              <a:gd name="T12" fmla="*/ 33 w 232"/>
              <a:gd name="T13" fmla="*/ 35 h 303"/>
              <a:gd name="T14" fmla="*/ 140 w 232"/>
              <a:gd name="T15" fmla="*/ 35 h 303"/>
              <a:gd name="T16" fmla="*/ 140 w 232"/>
              <a:gd name="T17" fmla="*/ 92 h 303"/>
              <a:gd name="T18" fmla="*/ 199 w 232"/>
              <a:gd name="T19" fmla="*/ 92 h 303"/>
              <a:gd name="T20" fmla="*/ 199 w 232"/>
              <a:gd name="T21" fmla="*/ 161 h 303"/>
              <a:gd name="T22" fmla="*/ 232 w 232"/>
              <a:gd name="T23" fmla="*/ 161 h 303"/>
              <a:gd name="T24" fmla="*/ 232 w 232"/>
              <a:gd name="T25" fmla="*/ 59 h 303"/>
              <a:gd name="T26" fmla="*/ 232 w 232"/>
              <a:gd name="T27" fmla="*/ 59 h 303"/>
              <a:gd name="T28" fmla="*/ 173 w 232"/>
              <a:gd name="T2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2" h="303">
                <a:moveTo>
                  <a:pt x="173" y="0"/>
                </a:moveTo>
                <a:lnTo>
                  <a:pt x="0" y="0"/>
                </a:lnTo>
                <a:lnTo>
                  <a:pt x="0" y="303"/>
                </a:lnTo>
                <a:lnTo>
                  <a:pt x="90" y="303"/>
                </a:lnTo>
                <a:lnTo>
                  <a:pt x="90" y="270"/>
                </a:lnTo>
                <a:lnTo>
                  <a:pt x="33" y="270"/>
                </a:lnTo>
                <a:lnTo>
                  <a:pt x="33" y="35"/>
                </a:lnTo>
                <a:lnTo>
                  <a:pt x="140" y="35"/>
                </a:lnTo>
                <a:lnTo>
                  <a:pt x="140" y="92"/>
                </a:lnTo>
                <a:lnTo>
                  <a:pt x="199" y="92"/>
                </a:lnTo>
                <a:lnTo>
                  <a:pt x="199" y="161"/>
                </a:lnTo>
                <a:lnTo>
                  <a:pt x="232" y="161"/>
                </a:lnTo>
                <a:lnTo>
                  <a:pt x="232" y="59"/>
                </a:lnTo>
                <a:lnTo>
                  <a:pt x="232" y="59"/>
                </a:lnTo>
                <a:lnTo>
                  <a:pt x="17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17"/>
          <p:cNvSpPr>
            <a:spLocks/>
          </p:cNvSpPr>
          <p:nvPr/>
        </p:nvSpPr>
        <p:spPr bwMode="auto">
          <a:xfrm>
            <a:off x="5635625" y="2538413"/>
            <a:ext cx="161925" cy="161925"/>
          </a:xfrm>
          <a:custGeom>
            <a:avLst/>
            <a:gdLst>
              <a:gd name="T0" fmla="*/ 69 w 102"/>
              <a:gd name="T1" fmla="*/ 0 h 102"/>
              <a:gd name="T2" fmla="*/ 33 w 102"/>
              <a:gd name="T3" fmla="*/ 0 h 102"/>
              <a:gd name="T4" fmla="*/ 33 w 102"/>
              <a:gd name="T5" fmla="*/ 33 h 102"/>
              <a:gd name="T6" fmla="*/ 0 w 102"/>
              <a:gd name="T7" fmla="*/ 33 h 102"/>
              <a:gd name="T8" fmla="*/ 0 w 102"/>
              <a:gd name="T9" fmla="*/ 69 h 102"/>
              <a:gd name="T10" fmla="*/ 33 w 102"/>
              <a:gd name="T11" fmla="*/ 69 h 102"/>
              <a:gd name="T12" fmla="*/ 33 w 102"/>
              <a:gd name="T13" fmla="*/ 102 h 102"/>
              <a:gd name="T14" fmla="*/ 69 w 102"/>
              <a:gd name="T15" fmla="*/ 102 h 102"/>
              <a:gd name="T16" fmla="*/ 69 w 102"/>
              <a:gd name="T17" fmla="*/ 69 h 102"/>
              <a:gd name="T18" fmla="*/ 102 w 102"/>
              <a:gd name="T19" fmla="*/ 69 h 102"/>
              <a:gd name="T20" fmla="*/ 102 w 102"/>
              <a:gd name="T21" fmla="*/ 33 h 102"/>
              <a:gd name="T22" fmla="*/ 69 w 102"/>
              <a:gd name="T23" fmla="*/ 33 h 102"/>
              <a:gd name="T24" fmla="*/ 69 w 102"/>
              <a:gd name="T2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2" h="102">
                <a:moveTo>
                  <a:pt x="69" y="0"/>
                </a:moveTo>
                <a:lnTo>
                  <a:pt x="33" y="0"/>
                </a:lnTo>
                <a:lnTo>
                  <a:pt x="33" y="33"/>
                </a:lnTo>
                <a:lnTo>
                  <a:pt x="0" y="33"/>
                </a:lnTo>
                <a:lnTo>
                  <a:pt x="0" y="69"/>
                </a:lnTo>
                <a:lnTo>
                  <a:pt x="33" y="69"/>
                </a:lnTo>
                <a:lnTo>
                  <a:pt x="33" y="102"/>
                </a:lnTo>
                <a:lnTo>
                  <a:pt x="69" y="102"/>
                </a:lnTo>
                <a:lnTo>
                  <a:pt x="69" y="69"/>
                </a:lnTo>
                <a:lnTo>
                  <a:pt x="102" y="69"/>
                </a:lnTo>
                <a:lnTo>
                  <a:pt x="102" y="33"/>
                </a:lnTo>
                <a:lnTo>
                  <a:pt x="69" y="33"/>
                </a:lnTo>
                <a:lnTo>
                  <a:pt x="6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>
            <a:off x="4460875" y="2219325"/>
            <a:ext cx="266700" cy="387350"/>
          </a:xfrm>
          <a:custGeom>
            <a:avLst/>
            <a:gdLst>
              <a:gd name="T0" fmla="*/ 168 w 168"/>
              <a:gd name="T1" fmla="*/ 28 h 244"/>
              <a:gd name="T2" fmla="*/ 140 w 168"/>
              <a:gd name="T3" fmla="*/ 0 h 244"/>
              <a:gd name="T4" fmla="*/ 0 w 168"/>
              <a:gd name="T5" fmla="*/ 0 h 244"/>
              <a:gd name="T6" fmla="*/ 0 w 168"/>
              <a:gd name="T7" fmla="*/ 244 h 244"/>
              <a:gd name="T8" fmla="*/ 26 w 168"/>
              <a:gd name="T9" fmla="*/ 244 h 244"/>
              <a:gd name="T10" fmla="*/ 26 w 168"/>
              <a:gd name="T11" fmla="*/ 28 h 244"/>
              <a:gd name="T12" fmla="*/ 26 w 168"/>
              <a:gd name="T13" fmla="*/ 28 h 244"/>
              <a:gd name="T14" fmla="*/ 168 w 168"/>
              <a:gd name="T15" fmla="*/ 28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244">
                <a:moveTo>
                  <a:pt x="168" y="28"/>
                </a:moveTo>
                <a:lnTo>
                  <a:pt x="140" y="0"/>
                </a:lnTo>
                <a:lnTo>
                  <a:pt x="0" y="0"/>
                </a:lnTo>
                <a:lnTo>
                  <a:pt x="0" y="244"/>
                </a:lnTo>
                <a:lnTo>
                  <a:pt x="26" y="244"/>
                </a:lnTo>
                <a:lnTo>
                  <a:pt x="26" y="28"/>
                </a:lnTo>
                <a:lnTo>
                  <a:pt x="26" y="28"/>
                </a:lnTo>
                <a:lnTo>
                  <a:pt x="168" y="2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19"/>
          <p:cNvSpPr>
            <a:spLocks noEditPoints="1"/>
          </p:cNvSpPr>
          <p:nvPr/>
        </p:nvSpPr>
        <p:spPr bwMode="auto">
          <a:xfrm>
            <a:off x="4551363" y="2312988"/>
            <a:ext cx="292100" cy="387350"/>
          </a:xfrm>
          <a:custGeom>
            <a:avLst/>
            <a:gdLst>
              <a:gd name="T0" fmla="*/ 139 w 184"/>
              <a:gd name="T1" fmla="*/ 0 h 244"/>
              <a:gd name="T2" fmla="*/ 0 w 184"/>
              <a:gd name="T3" fmla="*/ 0 h 244"/>
              <a:gd name="T4" fmla="*/ 0 w 184"/>
              <a:gd name="T5" fmla="*/ 244 h 244"/>
              <a:gd name="T6" fmla="*/ 184 w 184"/>
              <a:gd name="T7" fmla="*/ 244 h 244"/>
              <a:gd name="T8" fmla="*/ 184 w 184"/>
              <a:gd name="T9" fmla="*/ 47 h 244"/>
              <a:gd name="T10" fmla="*/ 139 w 184"/>
              <a:gd name="T11" fmla="*/ 0 h 244"/>
              <a:gd name="T12" fmla="*/ 158 w 184"/>
              <a:gd name="T13" fmla="*/ 218 h 244"/>
              <a:gd name="T14" fmla="*/ 26 w 184"/>
              <a:gd name="T15" fmla="*/ 218 h 244"/>
              <a:gd name="T16" fmla="*/ 26 w 184"/>
              <a:gd name="T17" fmla="*/ 28 h 244"/>
              <a:gd name="T18" fmla="*/ 111 w 184"/>
              <a:gd name="T19" fmla="*/ 28 h 244"/>
              <a:gd name="T20" fmla="*/ 111 w 184"/>
              <a:gd name="T21" fmla="*/ 73 h 244"/>
              <a:gd name="T22" fmla="*/ 158 w 184"/>
              <a:gd name="T23" fmla="*/ 73 h 244"/>
              <a:gd name="T24" fmla="*/ 158 w 184"/>
              <a:gd name="T25" fmla="*/ 218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4" h="244">
                <a:moveTo>
                  <a:pt x="139" y="0"/>
                </a:moveTo>
                <a:lnTo>
                  <a:pt x="0" y="0"/>
                </a:lnTo>
                <a:lnTo>
                  <a:pt x="0" y="244"/>
                </a:lnTo>
                <a:lnTo>
                  <a:pt x="184" y="244"/>
                </a:lnTo>
                <a:lnTo>
                  <a:pt x="184" y="47"/>
                </a:lnTo>
                <a:lnTo>
                  <a:pt x="139" y="0"/>
                </a:lnTo>
                <a:close/>
                <a:moveTo>
                  <a:pt x="158" y="218"/>
                </a:moveTo>
                <a:lnTo>
                  <a:pt x="26" y="218"/>
                </a:lnTo>
                <a:lnTo>
                  <a:pt x="26" y="28"/>
                </a:lnTo>
                <a:lnTo>
                  <a:pt x="111" y="28"/>
                </a:lnTo>
                <a:lnTo>
                  <a:pt x="111" y="73"/>
                </a:lnTo>
                <a:lnTo>
                  <a:pt x="158" y="73"/>
                </a:lnTo>
                <a:lnTo>
                  <a:pt x="158" y="21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20"/>
          <p:cNvSpPr>
            <a:spLocks noEditPoints="1"/>
          </p:cNvSpPr>
          <p:nvPr/>
        </p:nvSpPr>
        <p:spPr bwMode="auto">
          <a:xfrm>
            <a:off x="3506788" y="2219325"/>
            <a:ext cx="368300" cy="481013"/>
          </a:xfrm>
          <a:custGeom>
            <a:avLst/>
            <a:gdLst>
              <a:gd name="T0" fmla="*/ 173 w 232"/>
              <a:gd name="T1" fmla="*/ 0 h 303"/>
              <a:gd name="T2" fmla="*/ 0 w 232"/>
              <a:gd name="T3" fmla="*/ 0 h 303"/>
              <a:gd name="T4" fmla="*/ 0 w 232"/>
              <a:gd name="T5" fmla="*/ 303 h 303"/>
              <a:gd name="T6" fmla="*/ 232 w 232"/>
              <a:gd name="T7" fmla="*/ 303 h 303"/>
              <a:gd name="T8" fmla="*/ 232 w 232"/>
              <a:gd name="T9" fmla="*/ 59 h 303"/>
              <a:gd name="T10" fmla="*/ 232 w 232"/>
              <a:gd name="T11" fmla="*/ 59 h 303"/>
              <a:gd name="T12" fmla="*/ 173 w 232"/>
              <a:gd name="T13" fmla="*/ 0 h 303"/>
              <a:gd name="T14" fmla="*/ 199 w 232"/>
              <a:gd name="T15" fmla="*/ 270 h 303"/>
              <a:gd name="T16" fmla="*/ 33 w 232"/>
              <a:gd name="T17" fmla="*/ 270 h 303"/>
              <a:gd name="T18" fmla="*/ 33 w 232"/>
              <a:gd name="T19" fmla="*/ 35 h 303"/>
              <a:gd name="T20" fmla="*/ 140 w 232"/>
              <a:gd name="T21" fmla="*/ 35 h 303"/>
              <a:gd name="T22" fmla="*/ 140 w 232"/>
              <a:gd name="T23" fmla="*/ 92 h 303"/>
              <a:gd name="T24" fmla="*/ 199 w 232"/>
              <a:gd name="T25" fmla="*/ 92 h 303"/>
              <a:gd name="T26" fmla="*/ 199 w 232"/>
              <a:gd name="T27" fmla="*/ 2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2" h="303">
                <a:moveTo>
                  <a:pt x="173" y="0"/>
                </a:moveTo>
                <a:lnTo>
                  <a:pt x="0" y="0"/>
                </a:lnTo>
                <a:lnTo>
                  <a:pt x="0" y="303"/>
                </a:lnTo>
                <a:lnTo>
                  <a:pt x="232" y="303"/>
                </a:lnTo>
                <a:lnTo>
                  <a:pt x="232" y="59"/>
                </a:lnTo>
                <a:lnTo>
                  <a:pt x="232" y="59"/>
                </a:lnTo>
                <a:lnTo>
                  <a:pt x="173" y="0"/>
                </a:lnTo>
                <a:close/>
                <a:moveTo>
                  <a:pt x="199" y="270"/>
                </a:moveTo>
                <a:lnTo>
                  <a:pt x="33" y="270"/>
                </a:lnTo>
                <a:lnTo>
                  <a:pt x="33" y="35"/>
                </a:lnTo>
                <a:lnTo>
                  <a:pt x="140" y="35"/>
                </a:lnTo>
                <a:lnTo>
                  <a:pt x="140" y="92"/>
                </a:lnTo>
                <a:lnTo>
                  <a:pt x="199" y="92"/>
                </a:lnTo>
                <a:lnTo>
                  <a:pt x="199" y="2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>
            <a:off x="2546350" y="2219325"/>
            <a:ext cx="368300" cy="481013"/>
          </a:xfrm>
          <a:custGeom>
            <a:avLst/>
            <a:gdLst>
              <a:gd name="T0" fmla="*/ 128 w 232"/>
              <a:gd name="T1" fmla="*/ 104 h 303"/>
              <a:gd name="T2" fmla="*/ 128 w 232"/>
              <a:gd name="T3" fmla="*/ 0 h 303"/>
              <a:gd name="T4" fmla="*/ 0 w 232"/>
              <a:gd name="T5" fmla="*/ 0 h 303"/>
              <a:gd name="T6" fmla="*/ 0 w 232"/>
              <a:gd name="T7" fmla="*/ 303 h 303"/>
              <a:gd name="T8" fmla="*/ 232 w 232"/>
              <a:gd name="T9" fmla="*/ 303 h 303"/>
              <a:gd name="T10" fmla="*/ 232 w 232"/>
              <a:gd name="T11" fmla="*/ 104 h 303"/>
              <a:gd name="T12" fmla="*/ 128 w 232"/>
              <a:gd name="T13" fmla="*/ 104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303">
                <a:moveTo>
                  <a:pt x="128" y="104"/>
                </a:moveTo>
                <a:lnTo>
                  <a:pt x="128" y="0"/>
                </a:lnTo>
                <a:lnTo>
                  <a:pt x="0" y="0"/>
                </a:lnTo>
                <a:lnTo>
                  <a:pt x="0" y="303"/>
                </a:lnTo>
                <a:lnTo>
                  <a:pt x="232" y="303"/>
                </a:lnTo>
                <a:lnTo>
                  <a:pt x="232" y="104"/>
                </a:lnTo>
                <a:lnTo>
                  <a:pt x="128" y="10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22"/>
          <p:cNvSpPr>
            <a:spLocks/>
          </p:cNvSpPr>
          <p:nvPr/>
        </p:nvSpPr>
        <p:spPr bwMode="auto">
          <a:xfrm>
            <a:off x="2786063" y="2238375"/>
            <a:ext cx="109538" cy="107950"/>
          </a:xfrm>
          <a:custGeom>
            <a:avLst/>
            <a:gdLst>
              <a:gd name="T0" fmla="*/ 0 w 69"/>
              <a:gd name="T1" fmla="*/ 0 h 68"/>
              <a:gd name="T2" fmla="*/ 0 w 69"/>
              <a:gd name="T3" fmla="*/ 68 h 68"/>
              <a:gd name="T4" fmla="*/ 69 w 69"/>
              <a:gd name="T5" fmla="*/ 68 h 68"/>
              <a:gd name="T6" fmla="*/ 0 w 69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68">
                <a:moveTo>
                  <a:pt x="0" y="0"/>
                </a:moveTo>
                <a:lnTo>
                  <a:pt x="0" y="68"/>
                </a:lnTo>
                <a:lnTo>
                  <a:pt x="69" y="68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23"/>
          <p:cNvSpPr>
            <a:spLocks noEditPoints="1"/>
          </p:cNvSpPr>
          <p:nvPr/>
        </p:nvSpPr>
        <p:spPr bwMode="auto">
          <a:xfrm>
            <a:off x="1528763" y="2268538"/>
            <a:ext cx="481013" cy="382588"/>
          </a:xfrm>
          <a:custGeom>
            <a:avLst/>
            <a:gdLst>
              <a:gd name="T0" fmla="*/ 140 w 303"/>
              <a:gd name="T1" fmla="*/ 33 h 241"/>
              <a:gd name="T2" fmla="*/ 92 w 303"/>
              <a:gd name="T3" fmla="*/ 0 h 241"/>
              <a:gd name="T4" fmla="*/ 0 w 303"/>
              <a:gd name="T5" fmla="*/ 0 h 241"/>
              <a:gd name="T6" fmla="*/ 0 w 303"/>
              <a:gd name="T7" fmla="*/ 241 h 241"/>
              <a:gd name="T8" fmla="*/ 303 w 303"/>
              <a:gd name="T9" fmla="*/ 241 h 241"/>
              <a:gd name="T10" fmla="*/ 303 w 303"/>
              <a:gd name="T11" fmla="*/ 33 h 241"/>
              <a:gd name="T12" fmla="*/ 140 w 303"/>
              <a:gd name="T13" fmla="*/ 33 h 241"/>
              <a:gd name="T14" fmla="*/ 267 w 303"/>
              <a:gd name="T15" fmla="*/ 208 h 241"/>
              <a:gd name="T16" fmla="*/ 35 w 303"/>
              <a:gd name="T17" fmla="*/ 208 h 241"/>
              <a:gd name="T18" fmla="*/ 35 w 303"/>
              <a:gd name="T19" fmla="*/ 33 h 241"/>
              <a:gd name="T20" fmla="*/ 80 w 303"/>
              <a:gd name="T21" fmla="*/ 33 h 241"/>
              <a:gd name="T22" fmla="*/ 128 w 303"/>
              <a:gd name="T23" fmla="*/ 68 h 241"/>
              <a:gd name="T24" fmla="*/ 267 w 303"/>
              <a:gd name="T25" fmla="*/ 68 h 241"/>
              <a:gd name="T26" fmla="*/ 267 w 303"/>
              <a:gd name="T27" fmla="*/ 208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3" h="241">
                <a:moveTo>
                  <a:pt x="140" y="33"/>
                </a:moveTo>
                <a:lnTo>
                  <a:pt x="92" y="0"/>
                </a:lnTo>
                <a:lnTo>
                  <a:pt x="0" y="0"/>
                </a:lnTo>
                <a:lnTo>
                  <a:pt x="0" y="241"/>
                </a:lnTo>
                <a:lnTo>
                  <a:pt x="303" y="241"/>
                </a:lnTo>
                <a:lnTo>
                  <a:pt x="303" y="33"/>
                </a:lnTo>
                <a:lnTo>
                  <a:pt x="140" y="33"/>
                </a:lnTo>
                <a:close/>
                <a:moveTo>
                  <a:pt x="267" y="208"/>
                </a:moveTo>
                <a:lnTo>
                  <a:pt x="35" y="208"/>
                </a:lnTo>
                <a:lnTo>
                  <a:pt x="35" y="33"/>
                </a:lnTo>
                <a:lnTo>
                  <a:pt x="80" y="33"/>
                </a:lnTo>
                <a:lnTo>
                  <a:pt x="128" y="68"/>
                </a:lnTo>
                <a:lnTo>
                  <a:pt x="267" y="68"/>
                </a:lnTo>
                <a:lnTo>
                  <a:pt x="267" y="2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24"/>
          <p:cNvSpPr>
            <a:spLocks/>
          </p:cNvSpPr>
          <p:nvPr/>
        </p:nvSpPr>
        <p:spPr bwMode="auto">
          <a:xfrm>
            <a:off x="568325" y="2268538"/>
            <a:ext cx="479425" cy="382588"/>
          </a:xfrm>
          <a:custGeom>
            <a:avLst/>
            <a:gdLst>
              <a:gd name="T0" fmla="*/ 139 w 302"/>
              <a:gd name="T1" fmla="*/ 33 h 241"/>
              <a:gd name="T2" fmla="*/ 92 w 302"/>
              <a:gd name="T3" fmla="*/ 0 h 241"/>
              <a:gd name="T4" fmla="*/ 0 w 302"/>
              <a:gd name="T5" fmla="*/ 0 h 241"/>
              <a:gd name="T6" fmla="*/ 0 w 302"/>
              <a:gd name="T7" fmla="*/ 241 h 241"/>
              <a:gd name="T8" fmla="*/ 302 w 302"/>
              <a:gd name="T9" fmla="*/ 241 h 241"/>
              <a:gd name="T10" fmla="*/ 302 w 302"/>
              <a:gd name="T11" fmla="*/ 33 h 241"/>
              <a:gd name="T12" fmla="*/ 139 w 302"/>
              <a:gd name="T13" fmla="*/ 3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2" h="241">
                <a:moveTo>
                  <a:pt x="139" y="33"/>
                </a:moveTo>
                <a:lnTo>
                  <a:pt x="92" y="0"/>
                </a:lnTo>
                <a:lnTo>
                  <a:pt x="0" y="0"/>
                </a:lnTo>
                <a:lnTo>
                  <a:pt x="0" y="241"/>
                </a:lnTo>
                <a:lnTo>
                  <a:pt x="302" y="241"/>
                </a:lnTo>
                <a:lnTo>
                  <a:pt x="302" y="33"/>
                </a:lnTo>
                <a:lnTo>
                  <a:pt x="139" y="3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25"/>
          <p:cNvSpPr>
            <a:spLocks/>
          </p:cNvSpPr>
          <p:nvPr/>
        </p:nvSpPr>
        <p:spPr bwMode="auto">
          <a:xfrm>
            <a:off x="11139488" y="1350963"/>
            <a:ext cx="481013" cy="184150"/>
          </a:xfrm>
          <a:custGeom>
            <a:avLst/>
            <a:gdLst>
              <a:gd name="T0" fmla="*/ 303 w 303"/>
              <a:gd name="T1" fmla="*/ 57 h 116"/>
              <a:gd name="T2" fmla="*/ 152 w 303"/>
              <a:gd name="T3" fmla="*/ 0 h 116"/>
              <a:gd name="T4" fmla="*/ 0 w 303"/>
              <a:gd name="T5" fmla="*/ 57 h 116"/>
              <a:gd name="T6" fmla="*/ 152 w 303"/>
              <a:gd name="T7" fmla="*/ 116 h 116"/>
              <a:gd name="T8" fmla="*/ 303 w 303"/>
              <a:gd name="T9" fmla="*/ 5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116">
                <a:moveTo>
                  <a:pt x="303" y="57"/>
                </a:moveTo>
                <a:lnTo>
                  <a:pt x="152" y="0"/>
                </a:lnTo>
                <a:lnTo>
                  <a:pt x="0" y="57"/>
                </a:lnTo>
                <a:lnTo>
                  <a:pt x="152" y="116"/>
                </a:lnTo>
                <a:lnTo>
                  <a:pt x="303" y="5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26"/>
          <p:cNvSpPr>
            <a:spLocks/>
          </p:cNvSpPr>
          <p:nvPr/>
        </p:nvSpPr>
        <p:spPr bwMode="auto">
          <a:xfrm>
            <a:off x="11233150" y="1516063"/>
            <a:ext cx="293688" cy="128588"/>
          </a:xfrm>
          <a:custGeom>
            <a:avLst/>
            <a:gdLst>
              <a:gd name="T0" fmla="*/ 39 w 78"/>
              <a:gd name="T1" fmla="*/ 15 h 34"/>
              <a:gd name="T2" fmla="*/ 0 w 78"/>
              <a:gd name="T3" fmla="*/ 0 h 34"/>
              <a:gd name="T4" fmla="*/ 0 w 78"/>
              <a:gd name="T5" fmla="*/ 20 h 34"/>
              <a:gd name="T6" fmla="*/ 39 w 78"/>
              <a:gd name="T7" fmla="*/ 34 h 34"/>
              <a:gd name="T8" fmla="*/ 78 w 78"/>
              <a:gd name="T9" fmla="*/ 20 h 34"/>
              <a:gd name="T10" fmla="*/ 78 w 78"/>
              <a:gd name="T11" fmla="*/ 0 h 34"/>
              <a:gd name="T12" fmla="*/ 39 w 78"/>
              <a:gd name="T13" fmla="*/ 1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34">
                <a:moveTo>
                  <a:pt x="39" y="15"/>
                </a:moveTo>
                <a:cubicBezTo>
                  <a:pt x="0" y="0"/>
                  <a:pt x="0" y="0"/>
                  <a:pt x="0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8"/>
                  <a:pt x="17" y="34"/>
                  <a:pt x="39" y="34"/>
                </a:cubicBezTo>
                <a:cubicBezTo>
                  <a:pt x="61" y="34"/>
                  <a:pt x="78" y="28"/>
                  <a:pt x="78" y="20"/>
                </a:cubicBezTo>
                <a:cubicBezTo>
                  <a:pt x="78" y="0"/>
                  <a:pt x="78" y="0"/>
                  <a:pt x="78" y="0"/>
                </a:cubicBezTo>
                <a:lnTo>
                  <a:pt x="39" y="1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Rectangle 127"/>
          <p:cNvSpPr>
            <a:spLocks noChangeArrowheads="1"/>
          </p:cNvSpPr>
          <p:nvPr/>
        </p:nvSpPr>
        <p:spPr bwMode="auto">
          <a:xfrm>
            <a:off x="10328275" y="1358900"/>
            <a:ext cx="184150" cy="36513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Rectangle 128"/>
          <p:cNvSpPr>
            <a:spLocks noChangeArrowheads="1"/>
          </p:cNvSpPr>
          <p:nvPr/>
        </p:nvSpPr>
        <p:spPr bwMode="auto">
          <a:xfrm>
            <a:off x="10328275" y="1433513"/>
            <a:ext cx="106363" cy="3810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29"/>
          <p:cNvSpPr>
            <a:spLocks noEditPoints="1"/>
          </p:cNvSpPr>
          <p:nvPr/>
        </p:nvSpPr>
        <p:spPr bwMode="auto">
          <a:xfrm>
            <a:off x="10344150" y="1535113"/>
            <a:ext cx="150813" cy="203200"/>
          </a:xfrm>
          <a:custGeom>
            <a:avLst/>
            <a:gdLst>
              <a:gd name="T0" fmla="*/ 20 w 40"/>
              <a:gd name="T1" fmla="*/ 0 h 54"/>
              <a:gd name="T2" fmla="*/ 0 w 40"/>
              <a:gd name="T3" fmla="*/ 20 h 54"/>
              <a:gd name="T4" fmla="*/ 10 w 40"/>
              <a:gd name="T5" fmla="*/ 37 h 54"/>
              <a:gd name="T6" fmla="*/ 10 w 40"/>
              <a:gd name="T7" fmla="*/ 54 h 54"/>
              <a:gd name="T8" fmla="*/ 20 w 40"/>
              <a:gd name="T9" fmla="*/ 45 h 54"/>
              <a:gd name="T10" fmla="*/ 30 w 40"/>
              <a:gd name="T11" fmla="*/ 54 h 54"/>
              <a:gd name="T12" fmla="*/ 30 w 40"/>
              <a:gd name="T13" fmla="*/ 37 h 54"/>
              <a:gd name="T14" fmla="*/ 40 w 40"/>
              <a:gd name="T15" fmla="*/ 20 h 54"/>
              <a:gd name="T16" fmla="*/ 20 w 40"/>
              <a:gd name="T17" fmla="*/ 0 h 54"/>
              <a:gd name="T18" fmla="*/ 20 w 40"/>
              <a:gd name="T19" fmla="*/ 30 h 54"/>
              <a:gd name="T20" fmla="*/ 10 w 40"/>
              <a:gd name="T21" fmla="*/ 20 h 54"/>
              <a:gd name="T22" fmla="*/ 20 w 40"/>
              <a:gd name="T23" fmla="*/ 10 h 54"/>
              <a:gd name="T24" fmla="*/ 30 w 40"/>
              <a:gd name="T25" fmla="*/ 20 h 54"/>
              <a:gd name="T26" fmla="*/ 20 w 40"/>
              <a:gd name="T27" fmla="*/ 3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" h="54">
                <a:moveTo>
                  <a:pt x="20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27"/>
                  <a:pt x="4" y="33"/>
                  <a:pt x="10" y="37"/>
                </a:cubicBezTo>
                <a:cubicBezTo>
                  <a:pt x="10" y="54"/>
                  <a:pt x="10" y="54"/>
                  <a:pt x="10" y="54"/>
                </a:cubicBezTo>
                <a:cubicBezTo>
                  <a:pt x="20" y="45"/>
                  <a:pt x="20" y="45"/>
                  <a:pt x="20" y="45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37"/>
                  <a:pt x="30" y="37"/>
                  <a:pt x="30" y="37"/>
                </a:cubicBezTo>
                <a:cubicBezTo>
                  <a:pt x="36" y="33"/>
                  <a:pt x="40" y="27"/>
                  <a:pt x="40" y="20"/>
                </a:cubicBezTo>
                <a:cubicBezTo>
                  <a:pt x="40" y="9"/>
                  <a:pt x="31" y="0"/>
                  <a:pt x="20" y="0"/>
                </a:cubicBezTo>
                <a:close/>
                <a:moveTo>
                  <a:pt x="20" y="30"/>
                </a:moveTo>
                <a:cubicBezTo>
                  <a:pt x="15" y="30"/>
                  <a:pt x="10" y="25"/>
                  <a:pt x="10" y="20"/>
                </a:cubicBezTo>
                <a:cubicBezTo>
                  <a:pt x="10" y="14"/>
                  <a:pt x="15" y="10"/>
                  <a:pt x="20" y="10"/>
                </a:cubicBezTo>
                <a:cubicBezTo>
                  <a:pt x="25" y="10"/>
                  <a:pt x="30" y="14"/>
                  <a:pt x="30" y="20"/>
                </a:cubicBezTo>
                <a:cubicBezTo>
                  <a:pt x="30" y="25"/>
                  <a:pt x="25" y="30"/>
                  <a:pt x="20" y="3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30"/>
          <p:cNvSpPr>
            <a:spLocks/>
          </p:cNvSpPr>
          <p:nvPr/>
        </p:nvSpPr>
        <p:spPr bwMode="auto">
          <a:xfrm>
            <a:off x="10234613" y="1257300"/>
            <a:ext cx="368300" cy="450850"/>
          </a:xfrm>
          <a:custGeom>
            <a:avLst/>
            <a:gdLst>
              <a:gd name="T0" fmla="*/ 0 w 232"/>
              <a:gd name="T1" fmla="*/ 0 h 284"/>
              <a:gd name="T2" fmla="*/ 0 w 232"/>
              <a:gd name="T3" fmla="*/ 284 h 284"/>
              <a:gd name="T4" fmla="*/ 59 w 232"/>
              <a:gd name="T5" fmla="*/ 284 h 284"/>
              <a:gd name="T6" fmla="*/ 59 w 232"/>
              <a:gd name="T7" fmla="*/ 263 h 284"/>
              <a:gd name="T8" fmla="*/ 24 w 232"/>
              <a:gd name="T9" fmla="*/ 263 h 284"/>
              <a:gd name="T10" fmla="*/ 24 w 232"/>
              <a:gd name="T11" fmla="*/ 23 h 284"/>
              <a:gd name="T12" fmla="*/ 208 w 232"/>
              <a:gd name="T13" fmla="*/ 23 h 284"/>
              <a:gd name="T14" fmla="*/ 208 w 232"/>
              <a:gd name="T15" fmla="*/ 263 h 284"/>
              <a:gd name="T16" fmla="*/ 173 w 232"/>
              <a:gd name="T17" fmla="*/ 263 h 284"/>
              <a:gd name="T18" fmla="*/ 173 w 232"/>
              <a:gd name="T19" fmla="*/ 284 h 284"/>
              <a:gd name="T20" fmla="*/ 232 w 232"/>
              <a:gd name="T21" fmla="*/ 284 h 284"/>
              <a:gd name="T22" fmla="*/ 232 w 232"/>
              <a:gd name="T23" fmla="*/ 0 h 284"/>
              <a:gd name="T24" fmla="*/ 0 w 232"/>
              <a:gd name="T25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2" h="284">
                <a:moveTo>
                  <a:pt x="0" y="0"/>
                </a:moveTo>
                <a:lnTo>
                  <a:pt x="0" y="284"/>
                </a:lnTo>
                <a:lnTo>
                  <a:pt x="59" y="284"/>
                </a:lnTo>
                <a:lnTo>
                  <a:pt x="59" y="263"/>
                </a:lnTo>
                <a:lnTo>
                  <a:pt x="24" y="263"/>
                </a:lnTo>
                <a:lnTo>
                  <a:pt x="24" y="23"/>
                </a:lnTo>
                <a:lnTo>
                  <a:pt x="208" y="23"/>
                </a:lnTo>
                <a:lnTo>
                  <a:pt x="208" y="263"/>
                </a:lnTo>
                <a:lnTo>
                  <a:pt x="173" y="263"/>
                </a:lnTo>
                <a:lnTo>
                  <a:pt x="173" y="284"/>
                </a:lnTo>
                <a:lnTo>
                  <a:pt x="232" y="284"/>
                </a:lnTo>
                <a:lnTo>
                  <a:pt x="232" y="0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Oval 131"/>
          <p:cNvSpPr>
            <a:spLocks noChangeArrowheads="1"/>
          </p:cNvSpPr>
          <p:nvPr/>
        </p:nvSpPr>
        <p:spPr bwMode="auto">
          <a:xfrm>
            <a:off x="9420225" y="1460500"/>
            <a:ext cx="74613" cy="7461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32"/>
          <p:cNvSpPr>
            <a:spLocks/>
          </p:cNvSpPr>
          <p:nvPr/>
        </p:nvSpPr>
        <p:spPr bwMode="auto">
          <a:xfrm>
            <a:off x="9477375" y="1516063"/>
            <a:ext cx="96838" cy="98425"/>
          </a:xfrm>
          <a:custGeom>
            <a:avLst/>
            <a:gdLst>
              <a:gd name="T0" fmla="*/ 14 w 26"/>
              <a:gd name="T1" fmla="*/ 0 h 26"/>
              <a:gd name="T2" fmla="*/ 13 w 26"/>
              <a:gd name="T3" fmla="*/ 3 h 26"/>
              <a:gd name="T4" fmla="*/ 9 w 26"/>
              <a:gd name="T5" fmla="*/ 9 h 26"/>
              <a:gd name="T6" fmla="*/ 2 w 26"/>
              <a:gd name="T7" fmla="*/ 13 h 26"/>
              <a:gd name="T8" fmla="*/ 0 w 26"/>
              <a:gd name="T9" fmla="*/ 14 h 26"/>
              <a:gd name="T10" fmla="*/ 0 w 26"/>
              <a:gd name="T11" fmla="*/ 14 h 26"/>
              <a:gd name="T12" fmla="*/ 12 w 26"/>
              <a:gd name="T13" fmla="*/ 26 h 26"/>
              <a:gd name="T14" fmla="*/ 13 w 26"/>
              <a:gd name="T15" fmla="*/ 13 h 26"/>
              <a:gd name="T16" fmla="*/ 26 w 26"/>
              <a:gd name="T17" fmla="*/ 12 h 26"/>
              <a:gd name="T18" fmla="*/ 14 w 26"/>
              <a:gd name="T1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" h="26">
                <a:moveTo>
                  <a:pt x="14" y="0"/>
                </a:moveTo>
                <a:cubicBezTo>
                  <a:pt x="13" y="1"/>
                  <a:pt x="13" y="2"/>
                  <a:pt x="13" y="3"/>
                </a:cubicBezTo>
                <a:cubicBezTo>
                  <a:pt x="12" y="5"/>
                  <a:pt x="10" y="7"/>
                  <a:pt x="9" y="9"/>
                </a:cubicBezTo>
                <a:cubicBezTo>
                  <a:pt x="7" y="11"/>
                  <a:pt x="5" y="12"/>
                  <a:pt x="2" y="13"/>
                </a:cubicBezTo>
                <a:cubicBezTo>
                  <a:pt x="2" y="13"/>
                  <a:pt x="1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12" y="26"/>
                  <a:pt x="12" y="26"/>
                  <a:pt x="12" y="26"/>
                </a:cubicBezTo>
                <a:cubicBezTo>
                  <a:pt x="13" y="13"/>
                  <a:pt x="13" y="13"/>
                  <a:pt x="13" y="13"/>
                </a:cubicBezTo>
                <a:cubicBezTo>
                  <a:pt x="26" y="12"/>
                  <a:pt x="26" y="12"/>
                  <a:pt x="26" y="12"/>
                </a:cubicBezTo>
                <a:cubicBezTo>
                  <a:pt x="14" y="0"/>
                  <a:pt x="14" y="0"/>
                  <a:pt x="1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33"/>
          <p:cNvSpPr>
            <a:spLocks/>
          </p:cNvSpPr>
          <p:nvPr/>
        </p:nvSpPr>
        <p:spPr bwMode="auto">
          <a:xfrm>
            <a:off x="9210675" y="1504950"/>
            <a:ext cx="239713" cy="241300"/>
          </a:xfrm>
          <a:custGeom>
            <a:avLst/>
            <a:gdLst>
              <a:gd name="T0" fmla="*/ 52 w 64"/>
              <a:gd name="T1" fmla="*/ 12 h 64"/>
              <a:gd name="T2" fmla="*/ 48 w 64"/>
              <a:gd name="T3" fmla="*/ 6 h 64"/>
              <a:gd name="T4" fmla="*/ 46 w 64"/>
              <a:gd name="T5" fmla="*/ 0 h 64"/>
              <a:gd name="T6" fmla="*/ 4 w 64"/>
              <a:gd name="T7" fmla="*/ 30 h 64"/>
              <a:gd name="T8" fmla="*/ 11 w 64"/>
              <a:gd name="T9" fmla="*/ 53 h 64"/>
              <a:gd name="T10" fmla="*/ 34 w 64"/>
              <a:gd name="T11" fmla="*/ 60 h 64"/>
              <a:gd name="T12" fmla="*/ 64 w 64"/>
              <a:gd name="T13" fmla="*/ 18 h 64"/>
              <a:gd name="T14" fmla="*/ 58 w 64"/>
              <a:gd name="T15" fmla="*/ 16 h 64"/>
              <a:gd name="T16" fmla="*/ 52 w 64"/>
              <a:gd name="T17" fmla="*/ 1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64">
                <a:moveTo>
                  <a:pt x="52" y="12"/>
                </a:moveTo>
                <a:cubicBezTo>
                  <a:pt x="50" y="10"/>
                  <a:pt x="49" y="8"/>
                  <a:pt x="48" y="6"/>
                </a:cubicBezTo>
                <a:cubicBezTo>
                  <a:pt x="47" y="4"/>
                  <a:pt x="46" y="2"/>
                  <a:pt x="46" y="0"/>
                </a:cubicBezTo>
                <a:cubicBezTo>
                  <a:pt x="30" y="12"/>
                  <a:pt x="4" y="30"/>
                  <a:pt x="4" y="30"/>
                </a:cubicBezTo>
                <a:cubicBezTo>
                  <a:pt x="0" y="34"/>
                  <a:pt x="3" y="44"/>
                  <a:pt x="11" y="53"/>
                </a:cubicBezTo>
                <a:cubicBezTo>
                  <a:pt x="20" y="61"/>
                  <a:pt x="30" y="64"/>
                  <a:pt x="34" y="60"/>
                </a:cubicBezTo>
                <a:cubicBezTo>
                  <a:pt x="34" y="60"/>
                  <a:pt x="53" y="34"/>
                  <a:pt x="64" y="18"/>
                </a:cubicBezTo>
                <a:cubicBezTo>
                  <a:pt x="62" y="17"/>
                  <a:pt x="60" y="17"/>
                  <a:pt x="58" y="16"/>
                </a:cubicBezTo>
                <a:cubicBezTo>
                  <a:pt x="56" y="15"/>
                  <a:pt x="54" y="14"/>
                  <a:pt x="52" y="1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34"/>
          <p:cNvSpPr>
            <a:spLocks/>
          </p:cNvSpPr>
          <p:nvPr/>
        </p:nvSpPr>
        <p:spPr bwMode="auto">
          <a:xfrm>
            <a:off x="9466263" y="1249363"/>
            <a:ext cx="239713" cy="241300"/>
          </a:xfrm>
          <a:custGeom>
            <a:avLst/>
            <a:gdLst>
              <a:gd name="T0" fmla="*/ 53 w 64"/>
              <a:gd name="T1" fmla="*/ 11 h 64"/>
              <a:gd name="T2" fmla="*/ 30 w 64"/>
              <a:gd name="T3" fmla="*/ 4 h 64"/>
              <a:gd name="T4" fmla="*/ 0 w 64"/>
              <a:gd name="T5" fmla="*/ 46 h 64"/>
              <a:gd name="T6" fmla="*/ 5 w 64"/>
              <a:gd name="T7" fmla="*/ 48 h 64"/>
              <a:gd name="T8" fmla="*/ 12 w 64"/>
              <a:gd name="T9" fmla="*/ 52 h 64"/>
              <a:gd name="T10" fmla="*/ 16 w 64"/>
              <a:gd name="T11" fmla="*/ 58 h 64"/>
              <a:gd name="T12" fmla="*/ 17 w 64"/>
              <a:gd name="T13" fmla="*/ 64 h 64"/>
              <a:gd name="T14" fmla="*/ 60 w 64"/>
              <a:gd name="T15" fmla="*/ 34 h 64"/>
              <a:gd name="T16" fmla="*/ 53 w 64"/>
              <a:gd name="T17" fmla="*/ 1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64">
                <a:moveTo>
                  <a:pt x="53" y="11"/>
                </a:moveTo>
                <a:cubicBezTo>
                  <a:pt x="44" y="3"/>
                  <a:pt x="34" y="0"/>
                  <a:pt x="30" y="4"/>
                </a:cubicBezTo>
                <a:cubicBezTo>
                  <a:pt x="30" y="4"/>
                  <a:pt x="11" y="30"/>
                  <a:pt x="0" y="46"/>
                </a:cubicBezTo>
                <a:cubicBezTo>
                  <a:pt x="2" y="47"/>
                  <a:pt x="4" y="47"/>
                  <a:pt x="5" y="48"/>
                </a:cubicBezTo>
                <a:cubicBezTo>
                  <a:pt x="8" y="49"/>
                  <a:pt x="10" y="50"/>
                  <a:pt x="12" y="52"/>
                </a:cubicBezTo>
                <a:cubicBezTo>
                  <a:pt x="13" y="54"/>
                  <a:pt x="15" y="56"/>
                  <a:pt x="16" y="58"/>
                </a:cubicBezTo>
                <a:cubicBezTo>
                  <a:pt x="17" y="60"/>
                  <a:pt x="17" y="62"/>
                  <a:pt x="17" y="64"/>
                </a:cubicBezTo>
                <a:cubicBezTo>
                  <a:pt x="33" y="53"/>
                  <a:pt x="60" y="34"/>
                  <a:pt x="60" y="34"/>
                </a:cubicBezTo>
                <a:cubicBezTo>
                  <a:pt x="64" y="30"/>
                  <a:pt x="61" y="20"/>
                  <a:pt x="53" y="1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Oval 135"/>
          <p:cNvSpPr>
            <a:spLocks noChangeArrowheads="1"/>
          </p:cNvSpPr>
          <p:nvPr/>
        </p:nvSpPr>
        <p:spPr bwMode="auto">
          <a:xfrm>
            <a:off x="8440738" y="1365250"/>
            <a:ext cx="112713" cy="112713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36"/>
          <p:cNvSpPr>
            <a:spLocks noEditPoints="1"/>
          </p:cNvSpPr>
          <p:nvPr/>
        </p:nvSpPr>
        <p:spPr bwMode="auto">
          <a:xfrm>
            <a:off x="8331200" y="1257300"/>
            <a:ext cx="330200" cy="330200"/>
          </a:xfrm>
          <a:custGeom>
            <a:avLst/>
            <a:gdLst>
              <a:gd name="T0" fmla="*/ 88 w 88"/>
              <a:gd name="T1" fmla="*/ 44 h 88"/>
              <a:gd name="T2" fmla="*/ 79 w 88"/>
              <a:gd name="T3" fmla="*/ 35 h 88"/>
              <a:gd name="T4" fmla="*/ 82 w 88"/>
              <a:gd name="T5" fmla="*/ 22 h 88"/>
              <a:gd name="T6" fmla="*/ 70 w 88"/>
              <a:gd name="T7" fmla="*/ 19 h 88"/>
              <a:gd name="T8" fmla="*/ 66 w 88"/>
              <a:gd name="T9" fmla="*/ 6 h 88"/>
              <a:gd name="T10" fmla="*/ 53 w 88"/>
              <a:gd name="T11" fmla="*/ 9 h 88"/>
              <a:gd name="T12" fmla="*/ 44 w 88"/>
              <a:gd name="T13" fmla="*/ 0 h 88"/>
              <a:gd name="T14" fmla="*/ 35 w 88"/>
              <a:gd name="T15" fmla="*/ 9 h 88"/>
              <a:gd name="T16" fmla="*/ 22 w 88"/>
              <a:gd name="T17" fmla="*/ 6 h 88"/>
              <a:gd name="T18" fmla="*/ 18 w 88"/>
              <a:gd name="T19" fmla="*/ 19 h 88"/>
              <a:gd name="T20" fmla="*/ 6 w 88"/>
              <a:gd name="T21" fmla="*/ 22 h 88"/>
              <a:gd name="T22" fmla="*/ 9 w 88"/>
              <a:gd name="T23" fmla="*/ 35 h 88"/>
              <a:gd name="T24" fmla="*/ 0 w 88"/>
              <a:gd name="T25" fmla="*/ 44 h 88"/>
              <a:gd name="T26" fmla="*/ 9 w 88"/>
              <a:gd name="T27" fmla="*/ 54 h 88"/>
              <a:gd name="T28" fmla="*/ 6 w 88"/>
              <a:gd name="T29" fmla="*/ 66 h 88"/>
              <a:gd name="T30" fmla="*/ 18 w 88"/>
              <a:gd name="T31" fmla="*/ 70 h 88"/>
              <a:gd name="T32" fmla="*/ 22 w 88"/>
              <a:gd name="T33" fmla="*/ 82 h 88"/>
              <a:gd name="T34" fmla="*/ 35 w 88"/>
              <a:gd name="T35" fmla="*/ 79 h 88"/>
              <a:gd name="T36" fmla="*/ 44 w 88"/>
              <a:gd name="T37" fmla="*/ 88 h 88"/>
              <a:gd name="T38" fmla="*/ 53 w 88"/>
              <a:gd name="T39" fmla="*/ 79 h 88"/>
              <a:gd name="T40" fmla="*/ 66 w 88"/>
              <a:gd name="T41" fmla="*/ 82 h 88"/>
              <a:gd name="T42" fmla="*/ 70 w 88"/>
              <a:gd name="T43" fmla="*/ 70 h 88"/>
              <a:gd name="T44" fmla="*/ 82 w 88"/>
              <a:gd name="T45" fmla="*/ 66 h 88"/>
              <a:gd name="T46" fmla="*/ 79 w 88"/>
              <a:gd name="T47" fmla="*/ 54 h 88"/>
              <a:gd name="T48" fmla="*/ 88 w 88"/>
              <a:gd name="T49" fmla="*/ 44 h 88"/>
              <a:gd name="T50" fmla="*/ 44 w 88"/>
              <a:gd name="T51" fmla="*/ 69 h 88"/>
              <a:gd name="T52" fmla="*/ 19 w 88"/>
              <a:gd name="T53" fmla="*/ 44 h 88"/>
              <a:gd name="T54" fmla="*/ 44 w 88"/>
              <a:gd name="T55" fmla="*/ 20 h 88"/>
              <a:gd name="T56" fmla="*/ 69 w 88"/>
              <a:gd name="T57" fmla="*/ 44 h 88"/>
              <a:gd name="T58" fmla="*/ 44 w 88"/>
              <a:gd name="T59" fmla="*/ 69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88">
                <a:moveTo>
                  <a:pt x="88" y="44"/>
                </a:moveTo>
                <a:cubicBezTo>
                  <a:pt x="79" y="35"/>
                  <a:pt x="79" y="35"/>
                  <a:pt x="79" y="35"/>
                </a:cubicBezTo>
                <a:cubicBezTo>
                  <a:pt x="82" y="22"/>
                  <a:pt x="82" y="22"/>
                  <a:pt x="82" y="22"/>
                </a:cubicBezTo>
                <a:cubicBezTo>
                  <a:pt x="70" y="19"/>
                  <a:pt x="70" y="19"/>
                  <a:pt x="70" y="19"/>
                </a:cubicBezTo>
                <a:cubicBezTo>
                  <a:pt x="66" y="6"/>
                  <a:pt x="66" y="6"/>
                  <a:pt x="66" y="6"/>
                </a:cubicBezTo>
                <a:cubicBezTo>
                  <a:pt x="53" y="9"/>
                  <a:pt x="53" y="9"/>
                  <a:pt x="53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35" y="9"/>
                  <a:pt x="35" y="9"/>
                  <a:pt x="35" y="9"/>
                </a:cubicBezTo>
                <a:cubicBezTo>
                  <a:pt x="22" y="6"/>
                  <a:pt x="22" y="6"/>
                  <a:pt x="22" y="6"/>
                </a:cubicBezTo>
                <a:cubicBezTo>
                  <a:pt x="18" y="19"/>
                  <a:pt x="18" y="19"/>
                  <a:pt x="18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9" y="35"/>
                  <a:pt x="9" y="35"/>
                  <a:pt x="9" y="35"/>
                </a:cubicBezTo>
                <a:cubicBezTo>
                  <a:pt x="0" y="44"/>
                  <a:pt x="0" y="44"/>
                  <a:pt x="0" y="44"/>
                </a:cubicBezTo>
                <a:cubicBezTo>
                  <a:pt x="9" y="54"/>
                  <a:pt x="9" y="54"/>
                  <a:pt x="9" y="54"/>
                </a:cubicBezTo>
                <a:cubicBezTo>
                  <a:pt x="6" y="66"/>
                  <a:pt x="6" y="66"/>
                  <a:pt x="6" y="66"/>
                </a:cubicBezTo>
                <a:cubicBezTo>
                  <a:pt x="18" y="70"/>
                  <a:pt x="18" y="70"/>
                  <a:pt x="18" y="70"/>
                </a:cubicBezTo>
                <a:cubicBezTo>
                  <a:pt x="22" y="82"/>
                  <a:pt x="22" y="82"/>
                  <a:pt x="22" y="82"/>
                </a:cubicBezTo>
                <a:cubicBezTo>
                  <a:pt x="35" y="79"/>
                  <a:pt x="35" y="79"/>
                  <a:pt x="35" y="79"/>
                </a:cubicBezTo>
                <a:cubicBezTo>
                  <a:pt x="44" y="88"/>
                  <a:pt x="44" y="88"/>
                  <a:pt x="44" y="88"/>
                </a:cubicBezTo>
                <a:cubicBezTo>
                  <a:pt x="53" y="79"/>
                  <a:pt x="53" y="79"/>
                  <a:pt x="53" y="79"/>
                </a:cubicBezTo>
                <a:cubicBezTo>
                  <a:pt x="66" y="82"/>
                  <a:pt x="66" y="82"/>
                  <a:pt x="66" y="82"/>
                </a:cubicBezTo>
                <a:cubicBezTo>
                  <a:pt x="70" y="70"/>
                  <a:pt x="70" y="70"/>
                  <a:pt x="70" y="70"/>
                </a:cubicBezTo>
                <a:cubicBezTo>
                  <a:pt x="82" y="66"/>
                  <a:pt x="82" y="66"/>
                  <a:pt x="82" y="66"/>
                </a:cubicBezTo>
                <a:cubicBezTo>
                  <a:pt x="79" y="54"/>
                  <a:pt x="79" y="54"/>
                  <a:pt x="79" y="54"/>
                </a:cubicBezTo>
                <a:lnTo>
                  <a:pt x="88" y="44"/>
                </a:lnTo>
                <a:close/>
                <a:moveTo>
                  <a:pt x="44" y="69"/>
                </a:moveTo>
                <a:cubicBezTo>
                  <a:pt x="30" y="69"/>
                  <a:pt x="19" y="58"/>
                  <a:pt x="19" y="44"/>
                </a:cubicBezTo>
                <a:cubicBezTo>
                  <a:pt x="19" y="31"/>
                  <a:pt x="30" y="20"/>
                  <a:pt x="44" y="20"/>
                </a:cubicBezTo>
                <a:cubicBezTo>
                  <a:pt x="58" y="20"/>
                  <a:pt x="69" y="31"/>
                  <a:pt x="69" y="44"/>
                </a:cubicBezTo>
                <a:cubicBezTo>
                  <a:pt x="69" y="58"/>
                  <a:pt x="58" y="69"/>
                  <a:pt x="44" y="6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37"/>
          <p:cNvSpPr>
            <a:spLocks/>
          </p:cNvSpPr>
          <p:nvPr/>
        </p:nvSpPr>
        <p:spPr bwMode="auto">
          <a:xfrm>
            <a:off x="8440738" y="1595438"/>
            <a:ext cx="112713" cy="142875"/>
          </a:xfrm>
          <a:custGeom>
            <a:avLst/>
            <a:gdLst>
              <a:gd name="T0" fmla="*/ 52 w 71"/>
              <a:gd name="T1" fmla="*/ 12 h 90"/>
              <a:gd name="T2" fmla="*/ 35 w 71"/>
              <a:gd name="T3" fmla="*/ 28 h 90"/>
              <a:gd name="T4" fmla="*/ 19 w 71"/>
              <a:gd name="T5" fmla="*/ 12 h 90"/>
              <a:gd name="T6" fmla="*/ 7 w 71"/>
              <a:gd name="T7" fmla="*/ 0 h 90"/>
              <a:gd name="T8" fmla="*/ 0 w 71"/>
              <a:gd name="T9" fmla="*/ 2 h 90"/>
              <a:gd name="T10" fmla="*/ 0 w 71"/>
              <a:gd name="T11" fmla="*/ 90 h 90"/>
              <a:gd name="T12" fmla="*/ 35 w 71"/>
              <a:gd name="T13" fmla="*/ 57 h 90"/>
              <a:gd name="T14" fmla="*/ 71 w 71"/>
              <a:gd name="T15" fmla="*/ 90 h 90"/>
              <a:gd name="T16" fmla="*/ 71 w 71"/>
              <a:gd name="T17" fmla="*/ 2 h 90"/>
              <a:gd name="T18" fmla="*/ 64 w 71"/>
              <a:gd name="T19" fmla="*/ 0 h 90"/>
              <a:gd name="T20" fmla="*/ 52 w 71"/>
              <a:gd name="T21" fmla="*/ 1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90">
                <a:moveTo>
                  <a:pt x="52" y="12"/>
                </a:moveTo>
                <a:lnTo>
                  <a:pt x="35" y="28"/>
                </a:lnTo>
                <a:lnTo>
                  <a:pt x="19" y="12"/>
                </a:lnTo>
                <a:lnTo>
                  <a:pt x="7" y="0"/>
                </a:lnTo>
                <a:lnTo>
                  <a:pt x="0" y="2"/>
                </a:lnTo>
                <a:lnTo>
                  <a:pt x="0" y="90"/>
                </a:lnTo>
                <a:lnTo>
                  <a:pt x="35" y="57"/>
                </a:lnTo>
                <a:lnTo>
                  <a:pt x="71" y="90"/>
                </a:lnTo>
                <a:lnTo>
                  <a:pt x="71" y="2"/>
                </a:lnTo>
                <a:lnTo>
                  <a:pt x="64" y="0"/>
                </a:lnTo>
                <a:lnTo>
                  <a:pt x="52" y="1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38"/>
          <p:cNvSpPr>
            <a:spLocks noEditPoints="1"/>
          </p:cNvSpPr>
          <p:nvPr/>
        </p:nvSpPr>
        <p:spPr bwMode="auto">
          <a:xfrm>
            <a:off x="7408863" y="1257300"/>
            <a:ext cx="254000" cy="481013"/>
          </a:xfrm>
          <a:custGeom>
            <a:avLst/>
            <a:gdLst>
              <a:gd name="T0" fmla="*/ 0 w 160"/>
              <a:gd name="T1" fmla="*/ 0 h 303"/>
              <a:gd name="T2" fmla="*/ 0 w 160"/>
              <a:gd name="T3" fmla="*/ 303 h 303"/>
              <a:gd name="T4" fmla="*/ 80 w 160"/>
              <a:gd name="T5" fmla="*/ 234 h 303"/>
              <a:gd name="T6" fmla="*/ 160 w 160"/>
              <a:gd name="T7" fmla="*/ 303 h 303"/>
              <a:gd name="T8" fmla="*/ 160 w 160"/>
              <a:gd name="T9" fmla="*/ 0 h 303"/>
              <a:gd name="T10" fmla="*/ 0 w 160"/>
              <a:gd name="T11" fmla="*/ 0 h 303"/>
              <a:gd name="T12" fmla="*/ 108 w 160"/>
              <a:gd name="T13" fmla="*/ 170 h 303"/>
              <a:gd name="T14" fmla="*/ 80 w 160"/>
              <a:gd name="T15" fmla="*/ 156 h 303"/>
              <a:gd name="T16" fmla="*/ 52 w 160"/>
              <a:gd name="T17" fmla="*/ 170 h 303"/>
              <a:gd name="T18" fmla="*/ 56 w 160"/>
              <a:gd name="T19" fmla="*/ 139 h 303"/>
              <a:gd name="T20" fmla="*/ 33 w 160"/>
              <a:gd name="T21" fmla="*/ 116 h 303"/>
              <a:gd name="T22" fmla="*/ 66 w 160"/>
              <a:gd name="T23" fmla="*/ 111 h 303"/>
              <a:gd name="T24" fmla="*/ 80 w 160"/>
              <a:gd name="T25" fmla="*/ 83 h 303"/>
              <a:gd name="T26" fmla="*/ 94 w 160"/>
              <a:gd name="T27" fmla="*/ 111 h 303"/>
              <a:gd name="T28" fmla="*/ 127 w 160"/>
              <a:gd name="T29" fmla="*/ 116 h 303"/>
              <a:gd name="T30" fmla="*/ 104 w 160"/>
              <a:gd name="T31" fmla="*/ 139 h 303"/>
              <a:gd name="T32" fmla="*/ 108 w 160"/>
              <a:gd name="T33" fmla="*/ 1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" h="303">
                <a:moveTo>
                  <a:pt x="0" y="0"/>
                </a:moveTo>
                <a:lnTo>
                  <a:pt x="0" y="303"/>
                </a:lnTo>
                <a:lnTo>
                  <a:pt x="80" y="234"/>
                </a:lnTo>
                <a:lnTo>
                  <a:pt x="160" y="303"/>
                </a:lnTo>
                <a:lnTo>
                  <a:pt x="160" y="0"/>
                </a:lnTo>
                <a:lnTo>
                  <a:pt x="0" y="0"/>
                </a:lnTo>
                <a:close/>
                <a:moveTo>
                  <a:pt x="108" y="170"/>
                </a:moveTo>
                <a:lnTo>
                  <a:pt x="80" y="156"/>
                </a:lnTo>
                <a:lnTo>
                  <a:pt x="52" y="170"/>
                </a:lnTo>
                <a:lnTo>
                  <a:pt x="56" y="139"/>
                </a:lnTo>
                <a:lnTo>
                  <a:pt x="33" y="116"/>
                </a:lnTo>
                <a:lnTo>
                  <a:pt x="66" y="111"/>
                </a:lnTo>
                <a:lnTo>
                  <a:pt x="80" y="83"/>
                </a:lnTo>
                <a:lnTo>
                  <a:pt x="94" y="111"/>
                </a:lnTo>
                <a:lnTo>
                  <a:pt x="127" y="116"/>
                </a:lnTo>
                <a:lnTo>
                  <a:pt x="104" y="139"/>
                </a:lnTo>
                <a:lnTo>
                  <a:pt x="108" y="1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39"/>
          <p:cNvSpPr>
            <a:spLocks/>
          </p:cNvSpPr>
          <p:nvPr/>
        </p:nvSpPr>
        <p:spPr bwMode="auto">
          <a:xfrm>
            <a:off x="6446838" y="1257300"/>
            <a:ext cx="255588" cy="481013"/>
          </a:xfrm>
          <a:custGeom>
            <a:avLst/>
            <a:gdLst>
              <a:gd name="T0" fmla="*/ 0 w 161"/>
              <a:gd name="T1" fmla="*/ 0 h 303"/>
              <a:gd name="T2" fmla="*/ 0 w 161"/>
              <a:gd name="T3" fmla="*/ 303 h 303"/>
              <a:gd name="T4" fmla="*/ 0 w 161"/>
              <a:gd name="T5" fmla="*/ 303 h 303"/>
              <a:gd name="T6" fmla="*/ 81 w 161"/>
              <a:gd name="T7" fmla="*/ 234 h 303"/>
              <a:gd name="T8" fmla="*/ 161 w 161"/>
              <a:gd name="T9" fmla="*/ 303 h 303"/>
              <a:gd name="T10" fmla="*/ 161 w 161"/>
              <a:gd name="T11" fmla="*/ 303 h 303"/>
              <a:gd name="T12" fmla="*/ 161 w 161"/>
              <a:gd name="T13" fmla="*/ 0 h 303"/>
              <a:gd name="T14" fmla="*/ 0 w 161"/>
              <a:gd name="T15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303">
                <a:moveTo>
                  <a:pt x="0" y="0"/>
                </a:moveTo>
                <a:lnTo>
                  <a:pt x="0" y="303"/>
                </a:lnTo>
                <a:lnTo>
                  <a:pt x="0" y="303"/>
                </a:lnTo>
                <a:lnTo>
                  <a:pt x="81" y="234"/>
                </a:lnTo>
                <a:lnTo>
                  <a:pt x="161" y="303"/>
                </a:lnTo>
                <a:lnTo>
                  <a:pt x="161" y="303"/>
                </a:lnTo>
                <a:lnTo>
                  <a:pt x="161" y="0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40"/>
          <p:cNvSpPr>
            <a:spLocks noEditPoints="1"/>
          </p:cNvSpPr>
          <p:nvPr/>
        </p:nvSpPr>
        <p:spPr bwMode="auto">
          <a:xfrm>
            <a:off x="5519738" y="1282700"/>
            <a:ext cx="112713" cy="439738"/>
          </a:xfrm>
          <a:custGeom>
            <a:avLst/>
            <a:gdLst>
              <a:gd name="T0" fmla="*/ 0 w 71"/>
              <a:gd name="T1" fmla="*/ 277 h 277"/>
              <a:gd name="T2" fmla="*/ 71 w 71"/>
              <a:gd name="T3" fmla="*/ 277 h 277"/>
              <a:gd name="T4" fmla="*/ 71 w 71"/>
              <a:gd name="T5" fmla="*/ 0 h 277"/>
              <a:gd name="T6" fmla="*/ 0 w 71"/>
              <a:gd name="T7" fmla="*/ 0 h 277"/>
              <a:gd name="T8" fmla="*/ 0 w 71"/>
              <a:gd name="T9" fmla="*/ 277 h 277"/>
              <a:gd name="T10" fmla="*/ 24 w 71"/>
              <a:gd name="T11" fmla="*/ 81 h 277"/>
              <a:gd name="T12" fmla="*/ 47 w 71"/>
              <a:gd name="T13" fmla="*/ 81 h 277"/>
              <a:gd name="T14" fmla="*/ 47 w 71"/>
              <a:gd name="T15" fmla="*/ 197 h 277"/>
              <a:gd name="T16" fmla="*/ 24 w 71"/>
              <a:gd name="T17" fmla="*/ 197 h 277"/>
              <a:gd name="T18" fmla="*/ 24 w 71"/>
              <a:gd name="T19" fmla="*/ 81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277">
                <a:moveTo>
                  <a:pt x="0" y="277"/>
                </a:moveTo>
                <a:lnTo>
                  <a:pt x="71" y="277"/>
                </a:lnTo>
                <a:lnTo>
                  <a:pt x="71" y="0"/>
                </a:lnTo>
                <a:lnTo>
                  <a:pt x="0" y="0"/>
                </a:lnTo>
                <a:lnTo>
                  <a:pt x="0" y="277"/>
                </a:lnTo>
                <a:close/>
                <a:moveTo>
                  <a:pt x="24" y="81"/>
                </a:moveTo>
                <a:lnTo>
                  <a:pt x="47" y="81"/>
                </a:lnTo>
                <a:lnTo>
                  <a:pt x="47" y="197"/>
                </a:lnTo>
                <a:lnTo>
                  <a:pt x="24" y="197"/>
                </a:lnTo>
                <a:lnTo>
                  <a:pt x="24" y="8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41"/>
          <p:cNvSpPr>
            <a:spLocks noEditPoints="1"/>
          </p:cNvSpPr>
          <p:nvPr/>
        </p:nvSpPr>
        <p:spPr bwMode="auto">
          <a:xfrm>
            <a:off x="5670550" y="1268413"/>
            <a:ext cx="182563" cy="458788"/>
          </a:xfrm>
          <a:custGeom>
            <a:avLst/>
            <a:gdLst>
              <a:gd name="T0" fmla="*/ 68 w 115"/>
              <a:gd name="T1" fmla="*/ 0 h 289"/>
              <a:gd name="T2" fmla="*/ 0 w 115"/>
              <a:gd name="T3" fmla="*/ 14 h 289"/>
              <a:gd name="T4" fmla="*/ 47 w 115"/>
              <a:gd name="T5" fmla="*/ 289 h 289"/>
              <a:gd name="T6" fmla="*/ 115 w 115"/>
              <a:gd name="T7" fmla="*/ 274 h 289"/>
              <a:gd name="T8" fmla="*/ 68 w 115"/>
              <a:gd name="T9" fmla="*/ 0 h 289"/>
              <a:gd name="T10" fmla="*/ 35 w 115"/>
              <a:gd name="T11" fmla="*/ 90 h 289"/>
              <a:gd name="T12" fmla="*/ 59 w 115"/>
              <a:gd name="T13" fmla="*/ 85 h 289"/>
              <a:gd name="T14" fmla="*/ 78 w 115"/>
              <a:gd name="T15" fmla="*/ 199 h 289"/>
              <a:gd name="T16" fmla="*/ 56 w 115"/>
              <a:gd name="T17" fmla="*/ 203 h 289"/>
              <a:gd name="T18" fmla="*/ 35 w 115"/>
              <a:gd name="T19" fmla="*/ 90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" h="289">
                <a:moveTo>
                  <a:pt x="68" y="0"/>
                </a:moveTo>
                <a:lnTo>
                  <a:pt x="0" y="14"/>
                </a:lnTo>
                <a:lnTo>
                  <a:pt x="47" y="289"/>
                </a:lnTo>
                <a:lnTo>
                  <a:pt x="115" y="274"/>
                </a:lnTo>
                <a:lnTo>
                  <a:pt x="68" y="0"/>
                </a:lnTo>
                <a:close/>
                <a:moveTo>
                  <a:pt x="35" y="90"/>
                </a:moveTo>
                <a:lnTo>
                  <a:pt x="59" y="85"/>
                </a:lnTo>
                <a:lnTo>
                  <a:pt x="78" y="199"/>
                </a:lnTo>
                <a:lnTo>
                  <a:pt x="56" y="203"/>
                </a:lnTo>
                <a:lnTo>
                  <a:pt x="35" y="9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42"/>
          <p:cNvSpPr>
            <a:spLocks noEditPoints="1"/>
          </p:cNvSpPr>
          <p:nvPr/>
        </p:nvSpPr>
        <p:spPr bwMode="auto">
          <a:xfrm>
            <a:off x="5373688" y="1279525"/>
            <a:ext cx="107950" cy="442913"/>
          </a:xfrm>
          <a:custGeom>
            <a:avLst/>
            <a:gdLst>
              <a:gd name="T0" fmla="*/ 0 w 68"/>
              <a:gd name="T1" fmla="*/ 279 h 279"/>
              <a:gd name="T2" fmla="*/ 68 w 68"/>
              <a:gd name="T3" fmla="*/ 279 h 279"/>
              <a:gd name="T4" fmla="*/ 68 w 68"/>
              <a:gd name="T5" fmla="*/ 0 h 279"/>
              <a:gd name="T6" fmla="*/ 0 w 68"/>
              <a:gd name="T7" fmla="*/ 0 h 279"/>
              <a:gd name="T8" fmla="*/ 0 w 68"/>
              <a:gd name="T9" fmla="*/ 279 h 279"/>
              <a:gd name="T10" fmla="*/ 23 w 68"/>
              <a:gd name="T11" fmla="*/ 83 h 279"/>
              <a:gd name="T12" fmla="*/ 47 w 68"/>
              <a:gd name="T13" fmla="*/ 83 h 279"/>
              <a:gd name="T14" fmla="*/ 47 w 68"/>
              <a:gd name="T15" fmla="*/ 199 h 279"/>
              <a:gd name="T16" fmla="*/ 23 w 68"/>
              <a:gd name="T17" fmla="*/ 199 h 279"/>
              <a:gd name="T18" fmla="*/ 23 w 68"/>
              <a:gd name="T19" fmla="*/ 83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" h="279">
                <a:moveTo>
                  <a:pt x="0" y="279"/>
                </a:moveTo>
                <a:lnTo>
                  <a:pt x="68" y="279"/>
                </a:lnTo>
                <a:lnTo>
                  <a:pt x="68" y="0"/>
                </a:lnTo>
                <a:lnTo>
                  <a:pt x="0" y="0"/>
                </a:lnTo>
                <a:lnTo>
                  <a:pt x="0" y="279"/>
                </a:lnTo>
                <a:close/>
                <a:moveTo>
                  <a:pt x="23" y="83"/>
                </a:moveTo>
                <a:lnTo>
                  <a:pt x="47" y="83"/>
                </a:lnTo>
                <a:lnTo>
                  <a:pt x="47" y="199"/>
                </a:lnTo>
                <a:lnTo>
                  <a:pt x="23" y="199"/>
                </a:lnTo>
                <a:lnTo>
                  <a:pt x="23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43"/>
          <p:cNvSpPr>
            <a:spLocks noEditPoints="1"/>
          </p:cNvSpPr>
          <p:nvPr/>
        </p:nvSpPr>
        <p:spPr bwMode="auto">
          <a:xfrm>
            <a:off x="4411663" y="1290638"/>
            <a:ext cx="481013" cy="412750"/>
          </a:xfrm>
          <a:custGeom>
            <a:avLst/>
            <a:gdLst>
              <a:gd name="T0" fmla="*/ 128 w 128"/>
              <a:gd name="T1" fmla="*/ 54 h 110"/>
              <a:gd name="T2" fmla="*/ 122 w 128"/>
              <a:gd name="T3" fmla="*/ 42 h 110"/>
              <a:gd name="T4" fmla="*/ 128 w 128"/>
              <a:gd name="T5" fmla="*/ 29 h 110"/>
              <a:gd name="T6" fmla="*/ 121 w 128"/>
              <a:gd name="T7" fmla="*/ 15 h 110"/>
              <a:gd name="T8" fmla="*/ 64 w 128"/>
              <a:gd name="T9" fmla="*/ 0 h 110"/>
              <a:gd name="T10" fmla="*/ 0 w 128"/>
              <a:gd name="T11" fmla="*/ 17 h 110"/>
              <a:gd name="T12" fmla="*/ 0 w 128"/>
              <a:gd name="T13" fmla="*/ 17 h 110"/>
              <a:gd name="T14" fmla="*/ 64 w 128"/>
              <a:gd name="T15" fmla="*/ 34 h 110"/>
              <a:gd name="T16" fmla="*/ 64 w 128"/>
              <a:gd name="T17" fmla="*/ 34 h 110"/>
              <a:gd name="T18" fmla="*/ 64 w 128"/>
              <a:gd name="T19" fmla="*/ 34 h 110"/>
              <a:gd name="T20" fmla="*/ 64 w 128"/>
              <a:gd name="T21" fmla="*/ 34 h 110"/>
              <a:gd name="T22" fmla="*/ 64 w 128"/>
              <a:gd name="T23" fmla="*/ 34 h 110"/>
              <a:gd name="T24" fmla="*/ 109 w 128"/>
              <a:gd name="T25" fmla="*/ 22 h 110"/>
              <a:gd name="T26" fmla="*/ 111 w 128"/>
              <a:gd name="T27" fmla="*/ 22 h 110"/>
              <a:gd name="T28" fmla="*/ 118 w 128"/>
              <a:gd name="T29" fmla="*/ 29 h 110"/>
              <a:gd name="T30" fmla="*/ 113 w 128"/>
              <a:gd name="T31" fmla="*/ 36 h 110"/>
              <a:gd name="T32" fmla="*/ 64 w 128"/>
              <a:gd name="T33" fmla="*/ 49 h 110"/>
              <a:gd name="T34" fmla="*/ 0 w 128"/>
              <a:gd name="T35" fmla="*/ 32 h 110"/>
              <a:gd name="T36" fmla="*/ 0 w 128"/>
              <a:gd name="T37" fmla="*/ 42 h 110"/>
              <a:gd name="T38" fmla="*/ 64 w 128"/>
              <a:gd name="T39" fmla="*/ 59 h 110"/>
              <a:gd name="T40" fmla="*/ 64 w 128"/>
              <a:gd name="T41" fmla="*/ 59 h 110"/>
              <a:gd name="T42" fmla="*/ 64 w 128"/>
              <a:gd name="T43" fmla="*/ 59 h 110"/>
              <a:gd name="T44" fmla="*/ 64 w 128"/>
              <a:gd name="T45" fmla="*/ 59 h 110"/>
              <a:gd name="T46" fmla="*/ 64 w 128"/>
              <a:gd name="T47" fmla="*/ 59 h 110"/>
              <a:gd name="T48" fmla="*/ 109 w 128"/>
              <a:gd name="T49" fmla="*/ 47 h 110"/>
              <a:gd name="T50" fmla="*/ 109 w 128"/>
              <a:gd name="T51" fmla="*/ 47 h 110"/>
              <a:gd name="T52" fmla="*/ 111 w 128"/>
              <a:gd name="T53" fmla="*/ 47 h 110"/>
              <a:gd name="T54" fmla="*/ 118 w 128"/>
              <a:gd name="T55" fmla="*/ 54 h 110"/>
              <a:gd name="T56" fmla="*/ 113 w 128"/>
              <a:gd name="T57" fmla="*/ 61 h 110"/>
              <a:gd name="T58" fmla="*/ 64 w 128"/>
              <a:gd name="T59" fmla="*/ 75 h 110"/>
              <a:gd name="T60" fmla="*/ 0 w 128"/>
              <a:gd name="T61" fmla="*/ 57 h 110"/>
              <a:gd name="T62" fmla="*/ 0 w 128"/>
              <a:gd name="T63" fmla="*/ 68 h 110"/>
              <a:gd name="T64" fmla="*/ 64 w 128"/>
              <a:gd name="T65" fmla="*/ 85 h 110"/>
              <a:gd name="T66" fmla="*/ 64 w 128"/>
              <a:gd name="T67" fmla="*/ 85 h 110"/>
              <a:gd name="T68" fmla="*/ 64 w 128"/>
              <a:gd name="T69" fmla="*/ 85 h 110"/>
              <a:gd name="T70" fmla="*/ 64 w 128"/>
              <a:gd name="T71" fmla="*/ 85 h 110"/>
              <a:gd name="T72" fmla="*/ 64 w 128"/>
              <a:gd name="T73" fmla="*/ 85 h 110"/>
              <a:gd name="T74" fmla="*/ 109 w 128"/>
              <a:gd name="T75" fmla="*/ 73 h 110"/>
              <a:gd name="T76" fmla="*/ 109 w 128"/>
              <a:gd name="T77" fmla="*/ 73 h 110"/>
              <a:gd name="T78" fmla="*/ 111 w 128"/>
              <a:gd name="T79" fmla="*/ 73 h 110"/>
              <a:gd name="T80" fmla="*/ 118 w 128"/>
              <a:gd name="T81" fmla="*/ 80 h 110"/>
              <a:gd name="T82" fmla="*/ 113 w 128"/>
              <a:gd name="T83" fmla="*/ 87 h 110"/>
              <a:gd name="T84" fmla="*/ 64 w 128"/>
              <a:gd name="T85" fmla="*/ 100 h 110"/>
              <a:gd name="T86" fmla="*/ 0 w 128"/>
              <a:gd name="T87" fmla="*/ 83 h 110"/>
              <a:gd name="T88" fmla="*/ 0 w 128"/>
              <a:gd name="T89" fmla="*/ 93 h 110"/>
              <a:gd name="T90" fmla="*/ 64 w 128"/>
              <a:gd name="T91" fmla="*/ 110 h 110"/>
              <a:gd name="T92" fmla="*/ 64 w 128"/>
              <a:gd name="T93" fmla="*/ 110 h 110"/>
              <a:gd name="T94" fmla="*/ 64 w 128"/>
              <a:gd name="T95" fmla="*/ 110 h 110"/>
              <a:gd name="T96" fmla="*/ 64 w 128"/>
              <a:gd name="T97" fmla="*/ 110 h 110"/>
              <a:gd name="T98" fmla="*/ 64 w 128"/>
              <a:gd name="T99" fmla="*/ 110 h 110"/>
              <a:gd name="T100" fmla="*/ 115 w 128"/>
              <a:gd name="T101" fmla="*/ 96 h 110"/>
              <a:gd name="T102" fmla="*/ 115 w 128"/>
              <a:gd name="T103" fmla="*/ 96 h 110"/>
              <a:gd name="T104" fmla="*/ 128 w 128"/>
              <a:gd name="T105" fmla="*/ 80 h 110"/>
              <a:gd name="T106" fmla="*/ 122 w 128"/>
              <a:gd name="T107" fmla="*/ 67 h 110"/>
              <a:gd name="T108" fmla="*/ 128 w 128"/>
              <a:gd name="T109" fmla="*/ 54 h 110"/>
              <a:gd name="T110" fmla="*/ 64 w 128"/>
              <a:gd name="T111" fmla="*/ 24 h 110"/>
              <a:gd name="T112" fmla="*/ 46 w 128"/>
              <a:gd name="T113" fmla="*/ 19 h 110"/>
              <a:gd name="T114" fmla="*/ 72 w 128"/>
              <a:gd name="T115" fmla="*/ 12 h 110"/>
              <a:gd name="T116" fmla="*/ 90 w 128"/>
              <a:gd name="T117" fmla="*/ 17 h 110"/>
              <a:gd name="T118" fmla="*/ 64 w 128"/>
              <a:gd name="T119" fmla="*/ 24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" h="110">
                <a:moveTo>
                  <a:pt x="128" y="54"/>
                </a:moveTo>
                <a:cubicBezTo>
                  <a:pt x="128" y="49"/>
                  <a:pt x="126" y="45"/>
                  <a:pt x="122" y="42"/>
                </a:cubicBezTo>
                <a:cubicBezTo>
                  <a:pt x="126" y="39"/>
                  <a:pt x="128" y="34"/>
                  <a:pt x="128" y="29"/>
                </a:cubicBezTo>
                <a:cubicBezTo>
                  <a:pt x="128" y="23"/>
                  <a:pt x="125" y="17"/>
                  <a:pt x="121" y="15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10" y="22"/>
                  <a:pt x="110" y="22"/>
                  <a:pt x="111" y="22"/>
                </a:cubicBezTo>
                <a:cubicBezTo>
                  <a:pt x="115" y="22"/>
                  <a:pt x="118" y="25"/>
                  <a:pt x="118" y="29"/>
                </a:cubicBezTo>
                <a:cubicBezTo>
                  <a:pt x="118" y="33"/>
                  <a:pt x="116" y="35"/>
                  <a:pt x="113" y="36"/>
                </a:cubicBezTo>
                <a:cubicBezTo>
                  <a:pt x="64" y="49"/>
                  <a:pt x="64" y="49"/>
                  <a:pt x="64" y="4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2"/>
                  <a:pt x="0" y="42"/>
                  <a:pt x="0" y="42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10" y="47"/>
                  <a:pt x="110" y="47"/>
                  <a:pt x="111" y="47"/>
                </a:cubicBezTo>
                <a:cubicBezTo>
                  <a:pt x="115" y="47"/>
                  <a:pt x="118" y="50"/>
                  <a:pt x="118" y="54"/>
                </a:cubicBezTo>
                <a:cubicBezTo>
                  <a:pt x="118" y="58"/>
                  <a:pt x="116" y="61"/>
                  <a:pt x="113" y="61"/>
                </a:cubicBezTo>
                <a:cubicBezTo>
                  <a:pt x="64" y="75"/>
                  <a:pt x="64" y="75"/>
                  <a:pt x="64" y="7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8"/>
                  <a:pt x="0" y="68"/>
                  <a:pt x="0" y="68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10" y="73"/>
                  <a:pt x="110" y="73"/>
                  <a:pt x="111" y="73"/>
                </a:cubicBezTo>
                <a:cubicBezTo>
                  <a:pt x="115" y="73"/>
                  <a:pt x="118" y="76"/>
                  <a:pt x="118" y="80"/>
                </a:cubicBezTo>
                <a:cubicBezTo>
                  <a:pt x="118" y="83"/>
                  <a:pt x="116" y="86"/>
                  <a:pt x="113" y="87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93"/>
                  <a:pt x="0" y="93"/>
                  <a:pt x="0" y="93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22" y="95"/>
                  <a:pt x="128" y="88"/>
                  <a:pt x="128" y="80"/>
                </a:cubicBezTo>
                <a:cubicBezTo>
                  <a:pt x="128" y="75"/>
                  <a:pt x="126" y="70"/>
                  <a:pt x="122" y="67"/>
                </a:cubicBezTo>
                <a:cubicBezTo>
                  <a:pt x="126" y="64"/>
                  <a:pt x="128" y="59"/>
                  <a:pt x="128" y="54"/>
                </a:cubicBezTo>
                <a:close/>
                <a:moveTo>
                  <a:pt x="64" y="24"/>
                </a:moveTo>
                <a:cubicBezTo>
                  <a:pt x="46" y="19"/>
                  <a:pt x="46" y="19"/>
                  <a:pt x="46" y="19"/>
                </a:cubicBezTo>
                <a:cubicBezTo>
                  <a:pt x="72" y="12"/>
                  <a:pt x="72" y="12"/>
                  <a:pt x="72" y="12"/>
                </a:cubicBezTo>
                <a:cubicBezTo>
                  <a:pt x="90" y="17"/>
                  <a:pt x="90" y="17"/>
                  <a:pt x="90" y="17"/>
                </a:cubicBezTo>
                <a:lnTo>
                  <a:pt x="64" y="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44"/>
          <p:cNvSpPr>
            <a:spLocks noEditPoints="1"/>
          </p:cNvSpPr>
          <p:nvPr/>
        </p:nvSpPr>
        <p:spPr bwMode="auto">
          <a:xfrm>
            <a:off x="3451225" y="1328738"/>
            <a:ext cx="481013" cy="338138"/>
          </a:xfrm>
          <a:custGeom>
            <a:avLst/>
            <a:gdLst>
              <a:gd name="T0" fmla="*/ 117 w 128"/>
              <a:gd name="T1" fmla="*/ 9 h 90"/>
              <a:gd name="T2" fmla="*/ 117 w 128"/>
              <a:gd name="T3" fmla="*/ 2 h 90"/>
              <a:gd name="T4" fmla="*/ 108 w 128"/>
              <a:gd name="T5" fmla="*/ 1 h 90"/>
              <a:gd name="T6" fmla="*/ 99 w 128"/>
              <a:gd name="T7" fmla="*/ 0 h 90"/>
              <a:gd name="T8" fmla="*/ 78 w 128"/>
              <a:gd name="T9" fmla="*/ 3 h 90"/>
              <a:gd name="T10" fmla="*/ 64 w 128"/>
              <a:gd name="T11" fmla="*/ 8 h 90"/>
              <a:gd name="T12" fmla="*/ 50 w 128"/>
              <a:gd name="T13" fmla="*/ 3 h 90"/>
              <a:gd name="T14" fmla="*/ 29 w 128"/>
              <a:gd name="T15" fmla="*/ 0 h 90"/>
              <a:gd name="T16" fmla="*/ 20 w 128"/>
              <a:gd name="T17" fmla="*/ 1 h 90"/>
              <a:gd name="T18" fmla="*/ 11 w 128"/>
              <a:gd name="T19" fmla="*/ 2 h 90"/>
              <a:gd name="T20" fmla="*/ 11 w 128"/>
              <a:gd name="T21" fmla="*/ 9 h 90"/>
              <a:gd name="T22" fmla="*/ 0 w 128"/>
              <a:gd name="T23" fmla="*/ 9 h 90"/>
              <a:gd name="T24" fmla="*/ 0 w 128"/>
              <a:gd name="T25" fmla="*/ 84 h 90"/>
              <a:gd name="T26" fmla="*/ 52 w 128"/>
              <a:gd name="T27" fmla="*/ 84 h 90"/>
              <a:gd name="T28" fmla="*/ 64 w 128"/>
              <a:gd name="T29" fmla="*/ 90 h 90"/>
              <a:gd name="T30" fmla="*/ 76 w 128"/>
              <a:gd name="T31" fmla="*/ 84 h 90"/>
              <a:gd name="T32" fmla="*/ 128 w 128"/>
              <a:gd name="T33" fmla="*/ 84 h 90"/>
              <a:gd name="T34" fmla="*/ 128 w 128"/>
              <a:gd name="T35" fmla="*/ 9 h 90"/>
              <a:gd name="T36" fmla="*/ 117 w 128"/>
              <a:gd name="T37" fmla="*/ 9 h 90"/>
              <a:gd name="T38" fmla="*/ 11 w 128"/>
              <a:gd name="T39" fmla="*/ 78 h 90"/>
              <a:gd name="T40" fmla="*/ 6 w 128"/>
              <a:gd name="T41" fmla="*/ 78 h 90"/>
              <a:gd name="T42" fmla="*/ 6 w 128"/>
              <a:gd name="T43" fmla="*/ 15 h 90"/>
              <a:gd name="T44" fmla="*/ 11 w 128"/>
              <a:gd name="T45" fmla="*/ 15 h 90"/>
              <a:gd name="T46" fmla="*/ 11 w 128"/>
              <a:gd name="T47" fmla="*/ 78 h 90"/>
              <a:gd name="T48" fmla="*/ 59 w 128"/>
              <a:gd name="T49" fmla="*/ 76 h 90"/>
              <a:gd name="T50" fmla="*/ 29 w 128"/>
              <a:gd name="T51" fmla="*/ 69 h 90"/>
              <a:gd name="T52" fmla="*/ 21 w 128"/>
              <a:gd name="T53" fmla="*/ 70 h 90"/>
              <a:gd name="T54" fmla="*/ 21 w 128"/>
              <a:gd name="T55" fmla="*/ 10 h 90"/>
              <a:gd name="T56" fmla="*/ 29 w 128"/>
              <a:gd name="T57" fmla="*/ 10 h 90"/>
              <a:gd name="T58" fmla="*/ 59 w 128"/>
              <a:gd name="T59" fmla="*/ 17 h 90"/>
              <a:gd name="T60" fmla="*/ 59 w 128"/>
              <a:gd name="T61" fmla="*/ 76 h 90"/>
              <a:gd name="T62" fmla="*/ 107 w 128"/>
              <a:gd name="T63" fmla="*/ 70 h 90"/>
              <a:gd name="T64" fmla="*/ 99 w 128"/>
              <a:gd name="T65" fmla="*/ 69 h 90"/>
              <a:gd name="T66" fmla="*/ 69 w 128"/>
              <a:gd name="T67" fmla="*/ 76 h 90"/>
              <a:gd name="T68" fmla="*/ 69 w 128"/>
              <a:gd name="T69" fmla="*/ 17 h 90"/>
              <a:gd name="T70" fmla="*/ 99 w 128"/>
              <a:gd name="T71" fmla="*/ 10 h 90"/>
              <a:gd name="T72" fmla="*/ 107 w 128"/>
              <a:gd name="T73" fmla="*/ 10 h 90"/>
              <a:gd name="T74" fmla="*/ 107 w 128"/>
              <a:gd name="T75" fmla="*/ 70 h 90"/>
              <a:gd name="T76" fmla="*/ 122 w 128"/>
              <a:gd name="T77" fmla="*/ 78 h 90"/>
              <a:gd name="T78" fmla="*/ 117 w 128"/>
              <a:gd name="T79" fmla="*/ 78 h 90"/>
              <a:gd name="T80" fmla="*/ 117 w 128"/>
              <a:gd name="T81" fmla="*/ 15 h 90"/>
              <a:gd name="T82" fmla="*/ 122 w 128"/>
              <a:gd name="T83" fmla="*/ 15 h 90"/>
              <a:gd name="T84" fmla="*/ 122 w 128"/>
              <a:gd name="T85" fmla="*/ 78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" h="90">
                <a:moveTo>
                  <a:pt x="117" y="9"/>
                </a:moveTo>
                <a:cubicBezTo>
                  <a:pt x="117" y="2"/>
                  <a:pt x="117" y="2"/>
                  <a:pt x="117" y="2"/>
                </a:cubicBezTo>
                <a:cubicBezTo>
                  <a:pt x="108" y="1"/>
                  <a:pt x="108" y="1"/>
                  <a:pt x="108" y="1"/>
                </a:cubicBezTo>
                <a:cubicBezTo>
                  <a:pt x="105" y="0"/>
                  <a:pt x="102" y="0"/>
                  <a:pt x="99" y="0"/>
                </a:cubicBezTo>
                <a:cubicBezTo>
                  <a:pt x="92" y="0"/>
                  <a:pt x="85" y="1"/>
                  <a:pt x="78" y="3"/>
                </a:cubicBezTo>
                <a:cubicBezTo>
                  <a:pt x="73" y="4"/>
                  <a:pt x="69" y="6"/>
                  <a:pt x="64" y="8"/>
                </a:cubicBezTo>
                <a:cubicBezTo>
                  <a:pt x="59" y="6"/>
                  <a:pt x="55" y="4"/>
                  <a:pt x="50" y="3"/>
                </a:cubicBezTo>
                <a:cubicBezTo>
                  <a:pt x="43" y="1"/>
                  <a:pt x="36" y="0"/>
                  <a:pt x="29" y="0"/>
                </a:cubicBezTo>
                <a:cubicBezTo>
                  <a:pt x="26" y="0"/>
                  <a:pt x="23" y="0"/>
                  <a:pt x="20" y="1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9"/>
                  <a:pt x="11" y="9"/>
                  <a:pt x="11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84"/>
                  <a:pt x="0" y="84"/>
                  <a:pt x="0" y="84"/>
                </a:cubicBezTo>
                <a:cubicBezTo>
                  <a:pt x="52" y="84"/>
                  <a:pt x="52" y="84"/>
                  <a:pt x="52" y="84"/>
                </a:cubicBezTo>
                <a:cubicBezTo>
                  <a:pt x="54" y="85"/>
                  <a:pt x="64" y="90"/>
                  <a:pt x="64" y="90"/>
                </a:cubicBezTo>
                <a:cubicBezTo>
                  <a:pt x="64" y="90"/>
                  <a:pt x="73" y="85"/>
                  <a:pt x="76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28" y="9"/>
                  <a:pt x="128" y="9"/>
                  <a:pt x="128" y="9"/>
                </a:cubicBezTo>
                <a:lnTo>
                  <a:pt x="117" y="9"/>
                </a:lnTo>
                <a:close/>
                <a:moveTo>
                  <a:pt x="11" y="78"/>
                </a:moveTo>
                <a:cubicBezTo>
                  <a:pt x="6" y="78"/>
                  <a:pt x="6" y="78"/>
                  <a:pt x="6" y="78"/>
                </a:cubicBezTo>
                <a:cubicBezTo>
                  <a:pt x="6" y="15"/>
                  <a:pt x="6" y="15"/>
                  <a:pt x="6" y="15"/>
                </a:cubicBezTo>
                <a:cubicBezTo>
                  <a:pt x="11" y="15"/>
                  <a:pt x="11" y="15"/>
                  <a:pt x="11" y="15"/>
                </a:cubicBezTo>
                <a:lnTo>
                  <a:pt x="11" y="78"/>
                </a:lnTo>
                <a:close/>
                <a:moveTo>
                  <a:pt x="59" y="76"/>
                </a:moveTo>
                <a:cubicBezTo>
                  <a:pt x="50" y="72"/>
                  <a:pt x="40" y="69"/>
                  <a:pt x="29" y="69"/>
                </a:cubicBezTo>
                <a:cubicBezTo>
                  <a:pt x="26" y="69"/>
                  <a:pt x="24" y="69"/>
                  <a:pt x="21" y="70"/>
                </a:cubicBezTo>
                <a:cubicBezTo>
                  <a:pt x="21" y="10"/>
                  <a:pt x="21" y="10"/>
                  <a:pt x="21" y="10"/>
                </a:cubicBezTo>
                <a:cubicBezTo>
                  <a:pt x="24" y="10"/>
                  <a:pt x="26" y="10"/>
                  <a:pt x="29" y="10"/>
                </a:cubicBezTo>
                <a:cubicBezTo>
                  <a:pt x="40" y="10"/>
                  <a:pt x="50" y="12"/>
                  <a:pt x="59" y="17"/>
                </a:cubicBezTo>
                <a:lnTo>
                  <a:pt x="59" y="76"/>
                </a:lnTo>
                <a:close/>
                <a:moveTo>
                  <a:pt x="107" y="70"/>
                </a:moveTo>
                <a:cubicBezTo>
                  <a:pt x="104" y="69"/>
                  <a:pt x="102" y="69"/>
                  <a:pt x="99" y="69"/>
                </a:cubicBezTo>
                <a:cubicBezTo>
                  <a:pt x="88" y="69"/>
                  <a:pt x="78" y="72"/>
                  <a:pt x="69" y="76"/>
                </a:cubicBezTo>
                <a:cubicBezTo>
                  <a:pt x="69" y="17"/>
                  <a:pt x="69" y="17"/>
                  <a:pt x="69" y="17"/>
                </a:cubicBezTo>
                <a:cubicBezTo>
                  <a:pt x="78" y="12"/>
                  <a:pt x="88" y="10"/>
                  <a:pt x="99" y="10"/>
                </a:cubicBezTo>
                <a:cubicBezTo>
                  <a:pt x="102" y="10"/>
                  <a:pt x="104" y="10"/>
                  <a:pt x="107" y="10"/>
                </a:cubicBezTo>
                <a:lnTo>
                  <a:pt x="107" y="70"/>
                </a:lnTo>
                <a:close/>
                <a:moveTo>
                  <a:pt x="122" y="78"/>
                </a:moveTo>
                <a:cubicBezTo>
                  <a:pt x="117" y="78"/>
                  <a:pt x="117" y="78"/>
                  <a:pt x="117" y="78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22" y="15"/>
                  <a:pt x="122" y="15"/>
                  <a:pt x="122" y="15"/>
                </a:cubicBezTo>
                <a:lnTo>
                  <a:pt x="122" y="7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45"/>
          <p:cNvSpPr>
            <a:spLocks noEditPoints="1"/>
          </p:cNvSpPr>
          <p:nvPr/>
        </p:nvSpPr>
        <p:spPr bwMode="auto">
          <a:xfrm>
            <a:off x="2527300" y="1257300"/>
            <a:ext cx="406400" cy="481013"/>
          </a:xfrm>
          <a:custGeom>
            <a:avLst/>
            <a:gdLst>
              <a:gd name="T0" fmla="*/ 14 w 108"/>
              <a:gd name="T1" fmla="*/ 10 h 128"/>
              <a:gd name="T2" fmla="*/ 14 w 108"/>
              <a:gd name="T3" fmla="*/ 10 h 128"/>
              <a:gd name="T4" fmla="*/ 108 w 108"/>
              <a:gd name="T5" fmla="*/ 10 h 128"/>
              <a:gd name="T6" fmla="*/ 108 w 108"/>
              <a:gd name="T7" fmla="*/ 0 h 128"/>
              <a:gd name="T8" fmla="*/ 15 w 108"/>
              <a:gd name="T9" fmla="*/ 0 h 128"/>
              <a:gd name="T10" fmla="*/ 0 w 108"/>
              <a:gd name="T11" fmla="*/ 15 h 128"/>
              <a:gd name="T12" fmla="*/ 0 w 108"/>
              <a:gd name="T13" fmla="*/ 113 h 128"/>
              <a:gd name="T14" fmla="*/ 0 w 108"/>
              <a:gd name="T15" fmla="*/ 113 h 128"/>
              <a:gd name="T16" fmla="*/ 15 w 108"/>
              <a:gd name="T17" fmla="*/ 128 h 128"/>
              <a:gd name="T18" fmla="*/ 108 w 108"/>
              <a:gd name="T19" fmla="*/ 128 h 128"/>
              <a:gd name="T20" fmla="*/ 108 w 108"/>
              <a:gd name="T21" fmla="*/ 20 h 128"/>
              <a:gd name="T22" fmla="*/ 14 w 108"/>
              <a:gd name="T23" fmla="*/ 20 h 128"/>
              <a:gd name="T24" fmla="*/ 14 w 108"/>
              <a:gd name="T25" fmla="*/ 20 h 128"/>
              <a:gd name="T26" fmla="*/ 10 w 108"/>
              <a:gd name="T27" fmla="*/ 15 h 128"/>
              <a:gd name="T28" fmla="*/ 14 w 108"/>
              <a:gd name="T29" fmla="*/ 10 h 128"/>
              <a:gd name="T30" fmla="*/ 29 w 108"/>
              <a:gd name="T31" fmla="*/ 29 h 128"/>
              <a:gd name="T32" fmla="*/ 98 w 108"/>
              <a:gd name="T33" fmla="*/ 29 h 128"/>
              <a:gd name="T34" fmla="*/ 98 w 108"/>
              <a:gd name="T35" fmla="*/ 118 h 128"/>
              <a:gd name="T36" fmla="*/ 29 w 108"/>
              <a:gd name="T37" fmla="*/ 118 h 128"/>
              <a:gd name="T38" fmla="*/ 29 w 108"/>
              <a:gd name="T39" fmla="*/ 2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8" h="128">
                <a:moveTo>
                  <a:pt x="14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15" y="10"/>
                  <a:pt x="78" y="10"/>
                  <a:pt x="108" y="10"/>
                </a:cubicBezTo>
                <a:cubicBezTo>
                  <a:pt x="108" y="0"/>
                  <a:pt x="108" y="0"/>
                  <a:pt x="10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"/>
                  <a:pt x="0" y="83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1"/>
                  <a:pt x="7" y="128"/>
                  <a:pt x="15" y="128"/>
                </a:cubicBezTo>
                <a:cubicBezTo>
                  <a:pt x="15" y="128"/>
                  <a:pt x="82" y="128"/>
                  <a:pt x="108" y="128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2" y="19"/>
                  <a:pt x="10" y="17"/>
                  <a:pt x="10" y="15"/>
                </a:cubicBezTo>
                <a:cubicBezTo>
                  <a:pt x="10" y="12"/>
                  <a:pt x="12" y="10"/>
                  <a:pt x="14" y="10"/>
                </a:cubicBezTo>
                <a:close/>
                <a:moveTo>
                  <a:pt x="29" y="29"/>
                </a:moveTo>
                <a:cubicBezTo>
                  <a:pt x="98" y="29"/>
                  <a:pt x="98" y="29"/>
                  <a:pt x="98" y="29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29" y="118"/>
                  <a:pt x="29" y="118"/>
                  <a:pt x="29" y="118"/>
                </a:cubicBezTo>
                <a:lnTo>
                  <a:pt x="29" y="2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46"/>
          <p:cNvSpPr>
            <a:spLocks/>
          </p:cNvSpPr>
          <p:nvPr/>
        </p:nvSpPr>
        <p:spPr bwMode="auto">
          <a:xfrm>
            <a:off x="1566863" y="1257300"/>
            <a:ext cx="404813" cy="481013"/>
          </a:xfrm>
          <a:custGeom>
            <a:avLst/>
            <a:gdLst>
              <a:gd name="T0" fmla="*/ 14 w 108"/>
              <a:gd name="T1" fmla="*/ 10 h 128"/>
              <a:gd name="T2" fmla="*/ 14 w 108"/>
              <a:gd name="T3" fmla="*/ 10 h 128"/>
              <a:gd name="T4" fmla="*/ 108 w 108"/>
              <a:gd name="T5" fmla="*/ 10 h 128"/>
              <a:gd name="T6" fmla="*/ 108 w 108"/>
              <a:gd name="T7" fmla="*/ 0 h 128"/>
              <a:gd name="T8" fmla="*/ 15 w 108"/>
              <a:gd name="T9" fmla="*/ 0 h 128"/>
              <a:gd name="T10" fmla="*/ 0 w 108"/>
              <a:gd name="T11" fmla="*/ 15 h 128"/>
              <a:gd name="T12" fmla="*/ 0 w 108"/>
              <a:gd name="T13" fmla="*/ 113 h 128"/>
              <a:gd name="T14" fmla="*/ 0 w 108"/>
              <a:gd name="T15" fmla="*/ 113 h 128"/>
              <a:gd name="T16" fmla="*/ 15 w 108"/>
              <a:gd name="T17" fmla="*/ 128 h 128"/>
              <a:gd name="T18" fmla="*/ 108 w 108"/>
              <a:gd name="T19" fmla="*/ 128 h 128"/>
              <a:gd name="T20" fmla="*/ 108 w 108"/>
              <a:gd name="T21" fmla="*/ 20 h 128"/>
              <a:gd name="T22" fmla="*/ 14 w 108"/>
              <a:gd name="T23" fmla="*/ 20 h 128"/>
              <a:gd name="T24" fmla="*/ 14 w 108"/>
              <a:gd name="T25" fmla="*/ 20 h 128"/>
              <a:gd name="T26" fmla="*/ 10 w 108"/>
              <a:gd name="T27" fmla="*/ 15 h 128"/>
              <a:gd name="T28" fmla="*/ 14 w 108"/>
              <a:gd name="T29" fmla="*/ 1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" h="128">
                <a:moveTo>
                  <a:pt x="14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15" y="10"/>
                  <a:pt x="78" y="10"/>
                  <a:pt x="108" y="10"/>
                </a:cubicBezTo>
                <a:cubicBezTo>
                  <a:pt x="108" y="0"/>
                  <a:pt x="108" y="0"/>
                  <a:pt x="10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"/>
                  <a:pt x="0" y="83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1"/>
                  <a:pt x="7" y="128"/>
                  <a:pt x="15" y="128"/>
                </a:cubicBezTo>
                <a:cubicBezTo>
                  <a:pt x="15" y="128"/>
                  <a:pt x="82" y="128"/>
                  <a:pt x="108" y="128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2" y="19"/>
                  <a:pt x="10" y="17"/>
                  <a:pt x="10" y="15"/>
                </a:cubicBezTo>
                <a:cubicBezTo>
                  <a:pt x="10" y="12"/>
                  <a:pt x="12" y="10"/>
                  <a:pt x="14" y="1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47"/>
          <p:cNvSpPr>
            <a:spLocks noEditPoints="1"/>
          </p:cNvSpPr>
          <p:nvPr/>
        </p:nvSpPr>
        <p:spPr bwMode="auto">
          <a:xfrm>
            <a:off x="568325" y="1312863"/>
            <a:ext cx="479425" cy="368300"/>
          </a:xfrm>
          <a:custGeom>
            <a:avLst/>
            <a:gdLst>
              <a:gd name="T0" fmla="*/ 128 w 128"/>
              <a:gd name="T1" fmla="*/ 0 h 98"/>
              <a:gd name="T2" fmla="*/ 20 w 128"/>
              <a:gd name="T3" fmla="*/ 0 h 98"/>
              <a:gd name="T4" fmla="*/ 20 w 128"/>
              <a:gd name="T5" fmla="*/ 0 h 98"/>
              <a:gd name="T6" fmla="*/ 20 w 128"/>
              <a:gd name="T7" fmla="*/ 83 h 98"/>
              <a:gd name="T8" fmla="*/ 20 w 128"/>
              <a:gd name="T9" fmla="*/ 83 h 98"/>
              <a:gd name="T10" fmla="*/ 20 w 128"/>
              <a:gd name="T11" fmla="*/ 83 h 98"/>
              <a:gd name="T12" fmla="*/ 15 w 128"/>
              <a:gd name="T13" fmla="*/ 88 h 98"/>
              <a:gd name="T14" fmla="*/ 10 w 128"/>
              <a:gd name="T15" fmla="*/ 83 h 98"/>
              <a:gd name="T16" fmla="*/ 10 w 128"/>
              <a:gd name="T17" fmla="*/ 83 h 98"/>
              <a:gd name="T18" fmla="*/ 10 w 128"/>
              <a:gd name="T19" fmla="*/ 83 h 98"/>
              <a:gd name="T20" fmla="*/ 10 w 128"/>
              <a:gd name="T21" fmla="*/ 10 h 98"/>
              <a:gd name="T22" fmla="*/ 0 w 128"/>
              <a:gd name="T23" fmla="*/ 10 h 98"/>
              <a:gd name="T24" fmla="*/ 0 w 128"/>
              <a:gd name="T25" fmla="*/ 83 h 98"/>
              <a:gd name="T26" fmla="*/ 0 w 128"/>
              <a:gd name="T27" fmla="*/ 83 h 98"/>
              <a:gd name="T28" fmla="*/ 15 w 128"/>
              <a:gd name="T29" fmla="*/ 98 h 98"/>
              <a:gd name="T30" fmla="*/ 113 w 128"/>
              <a:gd name="T31" fmla="*/ 98 h 98"/>
              <a:gd name="T32" fmla="*/ 128 w 128"/>
              <a:gd name="T33" fmla="*/ 83 h 98"/>
              <a:gd name="T34" fmla="*/ 128 w 128"/>
              <a:gd name="T35" fmla="*/ 83 h 98"/>
              <a:gd name="T36" fmla="*/ 128 w 128"/>
              <a:gd name="T37" fmla="*/ 0 h 98"/>
              <a:gd name="T38" fmla="*/ 118 w 128"/>
              <a:gd name="T39" fmla="*/ 83 h 98"/>
              <a:gd name="T40" fmla="*/ 118 w 128"/>
              <a:gd name="T41" fmla="*/ 83 h 98"/>
              <a:gd name="T42" fmla="*/ 118 w 128"/>
              <a:gd name="T43" fmla="*/ 83 h 98"/>
              <a:gd name="T44" fmla="*/ 113 w 128"/>
              <a:gd name="T45" fmla="*/ 88 h 98"/>
              <a:gd name="T46" fmla="*/ 29 w 128"/>
              <a:gd name="T47" fmla="*/ 88 h 98"/>
              <a:gd name="T48" fmla="*/ 29 w 128"/>
              <a:gd name="T49" fmla="*/ 83 h 98"/>
              <a:gd name="T50" fmla="*/ 29 w 128"/>
              <a:gd name="T51" fmla="*/ 83 h 98"/>
              <a:gd name="T52" fmla="*/ 29 w 128"/>
              <a:gd name="T53" fmla="*/ 10 h 98"/>
              <a:gd name="T54" fmla="*/ 118 w 128"/>
              <a:gd name="T55" fmla="*/ 10 h 98"/>
              <a:gd name="T56" fmla="*/ 118 w 128"/>
              <a:gd name="T57" fmla="*/ 83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98">
                <a:moveTo>
                  <a:pt x="128" y="0"/>
                </a:move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86"/>
                  <a:pt x="17" y="88"/>
                  <a:pt x="15" y="88"/>
                </a:cubicBezTo>
                <a:cubicBezTo>
                  <a:pt x="12" y="88"/>
                  <a:pt x="10" y="86"/>
                  <a:pt x="10" y="83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10"/>
                  <a:pt x="10" y="10"/>
                  <a:pt x="1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91"/>
                  <a:pt x="7" y="98"/>
                  <a:pt x="15" y="98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21" y="98"/>
                  <a:pt x="128" y="91"/>
                  <a:pt x="128" y="83"/>
                </a:cubicBezTo>
                <a:cubicBezTo>
                  <a:pt x="128" y="83"/>
                  <a:pt x="128" y="83"/>
                  <a:pt x="128" y="83"/>
                </a:cubicBezTo>
                <a:cubicBezTo>
                  <a:pt x="128" y="0"/>
                  <a:pt x="128" y="0"/>
                  <a:pt x="128" y="0"/>
                </a:cubicBezTo>
                <a:close/>
                <a:moveTo>
                  <a:pt x="118" y="83"/>
                </a:moveTo>
                <a:cubicBezTo>
                  <a:pt x="118" y="83"/>
                  <a:pt x="118" y="83"/>
                  <a:pt x="118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8" y="86"/>
                  <a:pt x="116" y="88"/>
                  <a:pt x="113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29" y="87"/>
                  <a:pt x="29" y="85"/>
                  <a:pt x="2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10"/>
                  <a:pt x="29" y="10"/>
                  <a:pt x="29" y="10"/>
                </a:cubicBezTo>
                <a:cubicBezTo>
                  <a:pt x="118" y="10"/>
                  <a:pt x="118" y="10"/>
                  <a:pt x="118" y="10"/>
                </a:cubicBezTo>
                <a:lnTo>
                  <a:pt x="118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Rectangle 148"/>
          <p:cNvSpPr>
            <a:spLocks noChangeArrowheads="1"/>
          </p:cNvSpPr>
          <p:nvPr/>
        </p:nvSpPr>
        <p:spPr bwMode="auto">
          <a:xfrm>
            <a:off x="717550" y="1477963"/>
            <a:ext cx="109538" cy="112713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Rectangle 149"/>
          <p:cNvSpPr>
            <a:spLocks noChangeArrowheads="1"/>
          </p:cNvSpPr>
          <p:nvPr/>
        </p:nvSpPr>
        <p:spPr bwMode="auto">
          <a:xfrm>
            <a:off x="717550" y="1406525"/>
            <a:ext cx="255588" cy="3810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Rectangle 150"/>
          <p:cNvSpPr>
            <a:spLocks noChangeArrowheads="1"/>
          </p:cNvSpPr>
          <p:nvPr/>
        </p:nvSpPr>
        <p:spPr bwMode="auto">
          <a:xfrm>
            <a:off x="863600" y="1477963"/>
            <a:ext cx="109538" cy="3810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Rectangle 151"/>
          <p:cNvSpPr>
            <a:spLocks noChangeArrowheads="1"/>
          </p:cNvSpPr>
          <p:nvPr/>
        </p:nvSpPr>
        <p:spPr bwMode="auto">
          <a:xfrm>
            <a:off x="863600" y="1554163"/>
            <a:ext cx="109538" cy="36513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52"/>
          <p:cNvSpPr>
            <a:spLocks noEditPoints="1"/>
          </p:cNvSpPr>
          <p:nvPr/>
        </p:nvSpPr>
        <p:spPr bwMode="auto">
          <a:xfrm>
            <a:off x="11315700" y="617538"/>
            <a:ext cx="128588" cy="90488"/>
          </a:xfrm>
          <a:custGeom>
            <a:avLst/>
            <a:gdLst>
              <a:gd name="T0" fmla="*/ 0 w 34"/>
              <a:gd name="T1" fmla="*/ 6 h 24"/>
              <a:gd name="T2" fmla="*/ 17 w 34"/>
              <a:gd name="T3" fmla="*/ 24 h 24"/>
              <a:gd name="T4" fmla="*/ 34 w 34"/>
              <a:gd name="T5" fmla="*/ 6 h 24"/>
              <a:gd name="T6" fmla="*/ 17 w 34"/>
              <a:gd name="T7" fmla="*/ 0 h 24"/>
              <a:gd name="T8" fmla="*/ 0 w 34"/>
              <a:gd name="T9" fmla="*/ 6 h 24"/>
              <a:gd name="T10" fmla="*/ 17 w 34"/>
              <a:gd name="T11" fmla="*/ 16 h 24"/>
              <a:gd name="T12" fmla="*/ 8 w 34"/>
              <a:gd name="T13" fmla="*/ 7 h 24"/>
              <a:gd name="T14" fmla="*/ 17 w 34"/>
              <a:gd name="T15" fmla="*/ 5 h 24"/>
              <a:gd name="T16" fmla="*/ 26 w 34"/>
              <a:gd name="T17" fmla="*/ 7 h 24"/>
              <a:gd name="T18" fmla="*/ 17 w 34"/>
              <a:gd name="T19" fmla="*/ 1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" h="24">
                <a:moveTo>
                  <a:pt x="0" y="6"/>
                </a:moveTo>
                <a:cubicBezTo>
                  <a:pt x="17" y="24"/>
                  <a:pt x="17" y="24"/>
                  <a:pt x="17" y="24"/>
                </a:cubicBezTo>
                <a:cubicBezTo>
                  <a:pt x="34" y="6"/>
                  <a:pt x="34" y="6"/>
                  <a:pt x="34" y="6"/>
                </a:cubicBezTo>
                <a:cubicBezTo>
                  <a:pt x="30" y="2"/>
                  <a:pt x="24" y="0"/>
                  <a:pt x="17" y="0"/>
                </a:cubicBezTo>
                <a:cubicBezTo>
                  <a:pt x="10" y="0"/>
                  <a:pt x="4" y="2"/>
                  <a:pt x="0" y="6"/>
                </a:cubicBezTo>
                <a:close/>
                <a:moveTo>
                  <a:pt x="17" y="16"/>
                </a:moveTo>
                <a:cubicBezTo>
                  <a:pt x="8" y="7"/>
                  <a:pt x="8" y="7"/>
                  <a:pt x="8" y="7"/>
                </a:cubicBezTo>
                <a:cubicBezTo>
                  <a:pt x="11" y="6"/>
                  <a:pt x="14" y="5"/>
                  <a:pt x="17" y="5"/>
                </a:cubicBezTo>
                <a:cubicBezTo>
                  <a:pt x="20" y="5"/>
                  <a:pt x="23" y="6"/>
                  <a:pt x="26" y="7"/>
                </a:cubicBezTo>
                <a:lnTo>
                  <a:pt x="17" y="1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53"/>
          <p:cNvSpPr>
            <a:spLocks noEditPoints="1"/>
          </p:cNvSpPr>
          <p:nvPr/>
        </p:nvSpPr>
        <p:spPr bwMode="auto">
          <a:xfrm>
            <a:off x="11229975" y="490538"/>
            <a:ext cx="300038" cy="112713"/>
          </a:xfrm>
          <a:custGeom>
            <a:avLst/>
            <a:gdLst>
              <a:gd name="T0" fmla="*/ 0 w 80"/>
              <a:gd name="T1" fmla="*/ 16 h 30"/>
              <a:gd name="T2" fmla="*/ 13 w 80"/>
              <a:gd name="T3" fmla="*/ 30 h 30"/>
              <a:gd name="T4" fmla="*/ 40 w 80"/>
              <a:gd name="T5" fmla="*/ 20 h 30"/>
              <a:gd name="T6" fmla="*/ 67 w 80"/>
              <a:gd name="T7" fmla="*/ 30 h 30"/>
              <a:gd name="T8" fmla="*/ 80 w 80"/>
              <a:gd name="T9" fmla="*/ 16 h 30"/>
              <a:gd name="T10" fmla="*/ 40 w 80"/>
              <a:gd name="T11" fmla="*/ 0 h 30"/>
              <a:gd name="T12" fmla="*/ 0 w 80"/>
              <a:gd name="T13" fmla="*/ 16 h 30"/>
              <a:gd name="T14" fmla="*/ 66 w 80"/>
              <a:gd name="T15" fmla="*/ 23 h 30"/>
              <a:gd name="T16" fmla="*/ 40 w 80"/>
              <a:gd name="T17" fmla="*/ 14 h 30"/>
              <a:gd name="T18" fmla="*/ 14 w 80"/>
              <a:gd name="T19" fmla="*/ 23 h 30"/>
              <a:gd name="T20" fmla="*/ 8 w 80"/>
              <a:gd name="T21" fmla="*/ 16 h 30"/>
              <a:gd name="T22" fmla="*/ 40 w 80"/>
              <a:gd name="T23" fmla="*/ 6 h 30"/>
              <a:gd name="T24" fmla="*/ 72 w 80"/>
              <a:gd name="T25" fmla="*/ 16 h 30"/>
              <a:gd name="T26" fmla="*/ 66 w 80"/>
              <a:gd name="T27" fmla="*/ 23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0" h="30">
                <a:moveTo>
                  <a:pt x="0" y="16"/>
                </a:moveTo>
                <a:cubicBezTo>
                  <a:pt x="13" y="30"/>
                  <a:pt x="13" y="30"/>
                  <a:pt x="13" y="30"/>
                </a:cubicBezTo>
                <a:cubicBezTo>
                  <a:pt x="20" y="23"/>
                  <a:pt x="30" y="20"/>
                  <a:pt x="40" y="20"/>
                </a:cubicBezTo>
                <a:cubicBezTo>
                  <a:pt x="50" y="20"/>
                  <a:pt x="60" y="23"/>
                  <a:pt x="67" y="30"/>
                </a:cubicBezTo>
                <a:cubicBezTo>
                  <a:pt x="80" y="16"/>
                  <a:pt x="80" y="16"/>
                  <a:pt x="80" y="16"/>
                </a:cubicBezTo>
                <a:cubicBezTo>
                  <a:pt x="70" y="6"/>
                  <a:pt x="56" y="0"/>
                  <a:pt x="40" y="0"/>
                </a:cubicBezTo>
                <a:cubicBezTo>
                  <a:pt x="24" y="0"/>
                  <a:pt x="10" y="6"/>
                  <a:pt x="0" y="16"/>
                </a:cubicBezTo>
                <a:close/>
                <a:moveTo>
                  <a:pt x="66" y="23"/>
                </a:moveTo>
                <a:cubicBezTo>
                  <a:pt x="59" y="17"/>
                  <a:pt x="50" y="14"/>
                  <a:pt x="40" y="14"/>
                </a:cubicBezTo>
                <a:cubicBezTo>
                  <a:pt x="30" y="14"/>
                  <a:pt x="21" y="17"/>
                  <a:pt x="14" y="23"/>
                </a:cubicBezTo>
                <a:cubicBezTo>
                  <a:pt x="8" y="16"/>
                  <a:pt x="8" y="16"/>
                  <a:pt x="8" y="16"/>
                </a:cubicBezTo>
                <a:cubicBezTo>
                  <a:pt x="17" y="9"/>
                  <a:pt x="28" y="6"/>
                  <a:pt x="40" y="6"/>
                </a:cubicBezTo>
                <a:cubicBezTo>
                  <a:pt x="52" y="6"/>
                  <a:pt x="63" y="9"/>
                  <a:pt x="72" y="16"/>
                </a:cubicBezTo>
                <a:lnTo>
                  <a:pt x="66" y="2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54"/>
          <p:cNvSpPr>
            <a:spLocks noEditPoints="1"/>
          </p:cNvSpPr>
          <p:nvPr/>
        </p:nvSpPr>
        <p:spPr bwMode="auto">
          <a:xfrm>
            <a:off x="11139488" y="361950"/>
            <a:ext cx="481013" cy="150813"/>
          </a:xfrm>
          <a:custGeom>
            <a:avLst/>
            <a:gdLst>
              <a:gd name="T0" fmla="*/ 64 w 128"/>
              <a:gd name="T1" fmla="*/ 0 h 40"/>
              <a:gd name="T2" fmla="*/ 0 w 128"/>
              <a:gd name="T3" fmla="*/ 25 h 40"/>
              <a:gd name="T4" fmla="*/ 14 w 128"/>
              <a:gd name="T5" fmla="*/ 40 h 40"/>
              <a:gd name="T6" fmla="*/ 35 w 128"/>
              <a:gd name="T7" fmla="*/ 25 h 40"/>
              <a:gd name="T8" fmla="*/ 64 w 128"/>
              <a:gd name="T9" fmla="*/ 19 h 40"/>
              <a:gd name="T10" fmla="*/ 93 w 128"/>
              <a:gd name="T11" fmla="*/ 25 h 40"/>
              <a:gd name="T12" fmla="*/ 114 w 128"/>
              <a:gd name="T13" fmla="*/ 40 h 40"/>
              <a:gd name="T14" fmla="*/ 128 w 128"/>
              <a:gd name="T15" fmla="*/ 25 h 40"/>
              <a:gd name="T16" fmla="*/ 64 w 128"/>
              <a:gd name="T17" fmla="*/ 0 h 40"/>
              <a:gd name="T18" fmla="*/ 114 w 128"/>
              <a:gd name="T19" fmla="*/ 32 h 40"/>
              <a:gd name="T20" fmla="*/ 95 w 128"/>
              <a:gd name="T21" fmla="*/ 20 h 40"/>
              <a:gd name="T22" fmla="*/ 64 w 128"/>
              <a:gd name="T23" fmla="*/ 14 h 40"/>
              <a:gd name="T24" fmla="*/ 33 w 128"/>
              <a:gd name="T25" fmla="*/ 20 h 40"/>
              <a:gd name="T26" fmla="*/ 14 w 128"/>
              <a:gd name="T27" fmla="*/ 32 h 40"/>
              <a:gd name="T28" fmla="*/ 8 w 128"/>
              <a:gd name="T29" fmla="*/ 26 h 40"/>
              <a:gd name="T30" fmla="*/ 64 w 128"/>
              <a:gd name="T31" fmla="*/ 5 h 40"/>
              <a:gd name="T32" fmla="*/ 120 w 128"/>
              <a:gd name="T33" fmla="*/ 26 h 40"/>
              <a:gd name="T34" fmla="*/ 114 w 128"/>
              <a:gd name="T35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8" h="40">
                <a:moveTo>
                  <a:pt x="64" y="0"/>
                </a:moveTo>
                <a:cubicBezTo>
                  <a:pt x="39" y="0"/>
                  <a:pt x="17" y="10"/>
                  <a:pt x="0" y="25"/>
                </a:cubicBezTo>
                <a:cubicBezTo>
                  <a:pt x="14" y="40"/>
                  <a:pt x="14" y="40"/>
                  <a:pt x="14" y="40"/>
                </a:cubicBezTo>
                <a:cubicBezTo>
                  <a:pt x="20" y="33"/>
                  <a:pt x="27" y="29"/>
                  <a:pt x="35" y="25"/>
                </a:cubicBezTo>
                <a:cubicBezTo>
                  <a:pt x="45" y="21"/>
                  <a:pt x="54" y="19"/>
                  <a:pt x="64" y="19"/>
                </a:cubicBezTo>
                <a:cubicBezTo>
                  <a:pt x="74" y="19"/>
                  <a:pt x="83" y="21"/>
                  <a:pt x="93" y="25"/>
                </a:cubicBezTo>
                <a:cubicBezTo>
                  <a:pt x="101" y="29"/>
                  <a:pt x="108" y="33"/>
                  <a:pt x="114" y="40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11" y="10"/>
                  <a:pt x="89" y="0"/>
                  <a:pt x="64" y="0"/>
                </a:cubicBezTo>
                <a:close/>
                <a:moveTo>
                  <a:pt x="114" y="32"/>
                </a:moveTo>
                <a:cubicBezTo>
                  <a:pt x="108" y="27"/>
                  <a:pt x="102" y="23"/>
                  <a:pt x="95" y="20"/>
                </a:cubicBezTo>
                <a:cubicBezTo>
                  <a:pt x="85" y="16"/>
                  <a:pt x="75" y="14"/>
                  <a:pt x="64" y="14"/>
                </a:cubicBezTo>
                <a:cubicBezTo>
                  <a:pt x="53" y="14"/>
                  <a:pt x="43" y="16"/>
                  <a:pt x="33" y="20"/>
                </a:cubicBezTo>
                <a:cubicBezTo>
                  <a:pt x="26" y="23"/>
                  <a:pt x="20" y="27"/>
                  <a:pt x="14" y="32"/>
                </a:cubicBezTo>
                <a:cubicBezTo>
                  <a:pt x="8" y="26"/>
                  <a:pt x="8" y="26"/>
                  <a:pt x="8" y="26"/>
                </a:cubicBezTo>
                <a:cubicBezTo>
                  <a:pt x="24" y="13"/>
                  <a:pt x="43" y="5"/>
                  <a:pt x="64" y="5"/>
                </a:cubicBezTo>
                <a:cubicBezTo>
                  <a:pt x="85" y="5"/>
                  <a:pt x="104" y="13"/>
                  <a:pt x="120" y="26"/>
                </a:cubicBezTo>
                <a:lnTo>
                  <a:pt x="114" y="3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55"/>
          <p:cNvSpPr>
            <a:spLocks/>
          </p:cNvSpPr>
          <p:nvPr/>
        </p:nvSpPr>
        <p:spPr bwMode="auto">
          <a:xfrm>
            <a:off x="10355263" y="617538"/>
            <a:ext cx="127000" cy="90488"/>
          </a:xfrm>
          <a:custGeom>
            <a:avLst/>
            <a:gdLst>
              <a:gd name="T0" fmla="*/ 0 w 34"/>
              <a:gd name="T1" fmla="*/ 6 h 24"/>
              <a:gd name="T2" fmla="*/ 17 w 34"/>
              <a:gd name="T3" fmla="*/ 24 h 24"/>
              <a:gd name="T4" fmla="*/ 34 w 34"/>
              <a:gd name="T5" fmla="*/ 6 h 24"/>
              <a:gd name="T6" fmla="*/ 17 w 34"/>
              <a:gd name="T7" fmla="*/ 0 h 24"/>
              <a:gd name="T8" fmla="*/ 0 w 34"/>
              <a:gd name="T9" fmla="*/ 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24">
                <a:moveTo>
                  <a:pt x="0" y="6"/>
                </a:moveTo>
                <a:cubicBezTo>
                  <a:pt x="17" y="24"/>
                  <a:pt x="17" y="24"/>
                  <a:pt x="17" y="24"/>
                </a:cubicBezTo>
                <a:cubicBezTo>
                  <a:pt x="34" y="6"/>
                  <a:pt x="34" y="6"/>
                  <a:pt x="34" y="6"/>
                </a:cubicBezTo>
                <a:cubicBezTo>
                  <a:pt x="30" y="2"/>
                  <a:pt x="24" y="0"/>
                  <a:pt x="17" y="0"/>
                </a:cubicBezTo>
                <a:cubicBezTo>
                  <a:pt x="10" y="0"/>
                  <a:pt x="4" y="2"/>
                  <a:pt x="0" y="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56"/>
          <p:cNvSpPr>
            <a:spLocks/>
          </p:cNvSpPr>
          <p:nvPr/>
        </p:nvSpPr>
        <p:spPr bwMode="auto">
          <a:xfrm>
            <a:off x="10269538" y="490538"/>
            <a:ext cx="300038" cy="112713"/>
          </a:xfrm>
          <a:custGeom>
            <a:avLst/>
            <a:gdLst>
              <a:gd name="T0" fmla="*/ 0 w 80"/>
              <a:gd name="T1" fmla="*/ 16 h 30"/>
              <a:gd name="T2" fmla="*/ 13 w 80"/>
              <a:gd name="T3" fmla="*/ 30 h 30"/>
              <a:gd name="T4" fmla="*/ 40 w 80"/>
              <a:gd name="T5" fmla="*/ 20 h 30"/>
              <a:gd name="T6" fmla="*/ 67 w 80"/>
              <a:gd name="T7" fmla="*/ 30 h 30"/>
              <a:gd name="T8" fmla="*/ 80 w 80"/>
              <a:gd name="T9" fmla="*/ 16 h 30"/>
              <a:gd name="T10" fmla="*/ 40 w 80"/>
              <a:gd name="T11" fmla="*/ 0 h 30"/>
              <a:gd name="T12" fmla="*/ 0 w 80"/>
              <a:gd name="T13" fmla="*/ 16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30">
                <a:moveTo>
                  <a:pt x="0" y="16"/>
                </a:moveTo>
                <a:cubicBezTo>
                  <a:pt x="13" y="30"/>
                  <a:pt x="13" y="30"/>
                  <a:pt x="13" y="30"/>
                </a:cubicBezTo>
                <a:cubicBezTo>
                  <a:pt x="20" y="23"/>
                  <a:pt x="30" y="20"/>
                  <a:pt x="40" y="20"/>
                </a:cubicBezTo>
                <a:cubicBezTo>
                  <a:pt x="50" y="20"/>
                  <a:pt x="60" y="23"/>
                  <a:pt x="67" y="30"/>
                </a:cubicBezTo>
                <a:cubicBezTo>
                  <a:pt x="80" y="16"/>
                  <a:pt x="80" y="16"/>
                  <a:pt x="80" y="16"/>
                </a:cubicBezTo>
                <a:cubicBezTo>
                  <a:pt x="70" y="6"/>
                  <a:pt x="56" y="0"/>
                  <a:pt x="40" y="0"/>
                </a:cubicBezTo>
                <a:cubicBezTo>
                  <a:pt x="24" y="0"/>
                  <a:pt x="10" y="6"/>
                  <a:pt x="0" y="1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57"/>
          <p:cNvSpPr>
            <a:spLocks/>
          </p:cNvSpPr>
          <p:nvPr/>
        </p:nvSpPr>
        <p:spPr bwMode="auto">
          <a:xfrm>
            <a:off x="10179050" y="361950"/>
            <a:ext cx="481013" cy="150813"/>
          </a:xfrm>
          <a:custGeom>
            <a:avLst/>
            <a:gdLst>
              <a:gd name="T0" fmla="*/ 64 w 128"/>
              <a:gd name="T1" fmla="*/ 0 h 40"/>
              <a:gd name="T2" fmla="*/ 0 w 128"/>
              <a:gd name="T3" fmla="*/ 25 h 40"/>
              <a:gd name="T4" fmla="*/ 14 w 128"/>
              <a:gd name="T5" fmla="*/ 40 h 40"/>
              <a:gd name="T6" fmla="*/ 35 w 128"/>
              <a:gd name="T7" fmla="*/ 25 h 40"/>
              <a:gd name="T8" fmla="*/ 64 w 128"/>
              <a:gd name="T9" fmla="*/ 19 h 40"/>
              <a:gd name="T10" fmla="*/ 93 w 128"/>
              <a:gd name="T11" fmla="*/ 25 h 40"/>
              <a:gd name="T12" fmla="*/ 114 w 128"/>
              <a:gd name="T13" fmla="*/ 40 h 40"/>
              <a:gd name="T14" fmla="*/ 128 w 128"/>
              <a:gd name="T15" fmla="*/ 25 h 40"/>
              <a:gd name="T16" fmla="*/ 64 w 128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40">
                <a:moveTo>
                  <a:pt x="64" y="0"/>
                </a:moveTo>
                <a:cubicBezTo>
                  <a:pt x="39" y="0"/>
                  <a:pt x="17" y="10"/>
                  <a:pt x="0" y="25"/>
                </a:cubicBezTo>
                <a:cubicBezTo>
                  <a:pt x="14" y="40"/>
                  <a:pt x="14" y="40"/>
                  <a:pt x="14" y="40"/>
                </a:cubicBezTo>
                <a:cubicBezTo>
                  <a:pt x="20" y="33"/>
                  <a:pt x="27" y="29"/>
                  <a:pt x="35" y="25"/>
                </a:cubicBezTo>
                <a:cubicBezTo>
                  <a:pt x="44" y="21"/>
                  <a:pt x="54" y="19"/>
                  <a:pt x="64" y="19"/>
                </a:cubicBezTo>
                <a:cubicBezTo>
                  <a:pt x="74" y="19"/>
                  <a:pt x="83" y="21"/>
                  <a:pt x="93" y="25"/>
                </a:cubicBezTo>
                <a:cubicBezTo>
                  <a:pt x="101" y="29"/>
                  <a:pt x="108" y="33"/>
                  <a:pt x="114" y="40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11" y="10"/>
                  <a:pt x="89" y="0"/>
                  <a:pt x="64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58"/>
          <p:cNvSpPr>
            <a:spLocks noEditPoints="1"/>
          </p:cNvSpPr>
          <p:nvPr/>
        </p:nvSpPr>
        <p:spPr bwMode="auto">
          <a:xfrm>
            <a:off x="9217025" y="407988"/>
            <a:ext cx="481013" cy="255588"/>
          </a:xfrm>
          <a:custGeom>
            <a:avLst/>
            <a:gdLst>
              <a:gd name="T0" fmla="*/ 268 w 303"/>
              <a:gd name="T1" fmla="*/ 33 h 161"/>
              <a:gd name="T2" fmla="*/ 268 w 303"/>
              <a:gd name="T3" fmla="*/ 0 h 161"/>
              <a:gd name="T4" fmla="*/ 0 w 303"/>
              <a:gd name="T5" fmla="*/ 0 h 161"/>
              <a:gd name="T6" fmla="*/ 0 w 303"/>
              <a:gd name="T7" fmla="*/ 161 h 161"/>
              <a:gd name="T8" fmla="*/ 268 w 303"/>
              <a:gd name="T9" fmla="*/ 161 h 161"/>
              <a:gd name="T10" fmla="*/ 268 w 303"/>
              <a:gd name="T11" fmla="*/ 123 h 161"/>
              <a:gd name="T12" fmla="*/ 303 w 303"/>
              <a:gd name="T13" fmla="*/ 123 h 161"/>
              <a:gd name="T14" fmla="*/ 303 w 303"/>
              <a:gd name="T15" fmla="*/ 33 h 161"/>
              <a:gd name="T16" fmla="*/ 268 w 303"/>
              <a:gd name="T17" fmla="*/ 33 h 161"/>
              <a:gd name="T18" fmla="*/ 235 w 303"/>
              <a:gd name="T19" fmla="*/ 128 h 161"/>
              <a:gd name="T20" fmla="*/ 36 w 303"/>
              <a:gd name="T21" fmla="*/ 128 h 161"/>
              <a:gd name="T22" fmla="*/ 36 w 303"/>
              <a:gd name="T23" fmla="*/ 33 h 161"/>
              <a:gd name="T24" fmla="*/ 235 w 303"/>
              <a:gd name="T25" fmla="*/ 33 h 161"/>
              <a:gd name="T26" fmla="*/ 235 w 303"/>
              <a:gd name="T27" fmla="*/ 128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3" h="161">
                <a:moveTo>
                  <a:pt x="268" y="33"/>
                </a:moveTo>
                <a:lnTo>
                  <a:pt x="268" y="0"/>
                </a:lnTo>
                <a:lnTo>
                  <a:pt x="0" y="0"/>
                </a:lnTo>
                <a:lnTo>
                  <a:pt x="0" y="161"/>
                </a:lnTo>
                <a:lnTo>
                  <a:pt x="268" y="161"/>
                </a:lnTo>
                <a:lnTo>
                  <a:pt x="268" y="123"/>
                </a:lnTo>
                <a:lnTo>
                  <a:pt x="303" y="123"/>
                </a:lnTo>
                <a:lnTo>
                  <a:pt x="303" y="33"/>
                </a:lnTo>
                <a:lnTo>
                  <a:pt x="268" y="33"/>
                </a:lnTo>
                <a:close/>
                <a:moveTo>
                  <a:pt x="235" y="128"/>
                </a:moveTo>
                <a:lnTo>
                  <a:pt x="36" y="128"/>
                </a:lnTo>
                <a:lnTo>
                  <a:pt x="36" y="33"/>
                </a:lnTo>
                <a:lnTo>
                  <a:pt x="235" y="33"/>
                </a:lnTo>
                <a:lnTo>
                  <a:pt x="235" y="12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59"/>
          <p:cNvSpPr>
            <a:spLocks noEditPoints="1"/>
          </p:cNvSpPr>
          <p:nvPr/>
        </p:nvSpPr>
        <p:spPr bwMode="auto">
          <a:xfrm>
            <a:off x="8256588" y="407988"/>
            <a:ext cx="481013" cy="255588"/>
          </a:xfrm>
          <a:custGeom>
            <a:avLst/>
            <a:gdLst>
              <a:gd name="T0" fmla="*/ 267 w 303"/>
              <a:gd name="T1" fmla="*/ 35 h 161"/>
              <a:gd name="T2" fmla="*/ 267 w 303"/>
              <a:gd name="T3" fmla="*/ 0 h 161"/>
              <a:gd name="T4" fmla="*/ 0 w 303"/>
              <a:gd name="T5" fmla="*/ 0 h 161"/>
              <a:gd name="T6" fmla="*/ 0 w 303"/>
              <a:gd name="T7" fmla="*/ 161 h 161"/>
              <a:gd name="T8" fmla="*/ 267 w 303"/>
              <a:gd name="T9" fmla="*/ 161 h 161"/>
              <a:gd name="T10" fmla="*/ 267 w 303"/>
              <a:gd name="T11" fmla="*/ 125 h 161"/>
              <a:gd name="T12" fmla="*/ 303 w 303"/>
              <a:gd name="T13" fmla="*/ 125 h 161"/>
              <a:gd name="T14" fmla="*/ 303 w 303"/>
              <a:gd name="T15" fmla="*/ 35 h 161"/>
              <a:gd name="T16" fmla="*/ 267 w 303"/>
              <a:gd name="T17" fmla="*/ 35 h 161"/>
              <a:gd name="T18" fmla="*/ 234 w 303"/>
              <a:gd name="T19" fmla="*/ 128 h 161"/>
              <a:gd name="T20" fmla="*/ 35 w 303"/>
              <a:gd name="T21" fmla="*/ 128 h 161"/>
              <a:gd name="T22" fmla="*/ 35 w 303"/>
              <a:gd name="T23" fmla="*/ 33 h 161"/>
              <a:gd name="T24" fmla="*/ 234 w 303"/>
              <a:gd name="T25" fmla="*/ 33 h 161"/>
              <a:gd name="T26" fmla="*/ 234 w 303"/>
              <a:gd name="T27" fmla="*/ 128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3" h="161">
                <a:moveTo>
                  <a:pt x="267" y="35"/>
                </a:moveTo>
                <a:lnTo>
                  <a:pt x="267" y="0"/>
                </a:lnTo>
                <a:lnTo>
                  <a:pt x="0" y="0"/>
                </a:lnTo>
                <a:lnTo>
                  <a:pt x="0" y="161"/>
                </a:lnTo>
                <a:lnTo>
                  <a:pt x="267" y="161"/>
                </a:lnTo>
                <a:lnTo>
                  <a:pt x="267" y="125"/>
                </a:lnTo>
                <a:lnTo>
                  <a:pt x="303" y="125"/>
                </a:lnTo>
                <a:lnTo>
                  <a:pt x="303" y="35"/>
                </a:lnTo>
                <a:lnTo>
                  <a:pt x="267" y="35"/>
                </a:lnTo>
                <a:close/>
                <a:moveTo>
                  <a:pt x="234" y="128"/>
                </a:moveTo>
                <a:lnTo>
                  <a:pt x="35" y="128"/>
                </a:lnTo>
                <a:lnTo>
                  <a:pt x="35" y="33"/>
                </a:lnTo>
                <a:lnTo>
                  <a:pt x="234" y="33"/>
                </a:lnTo>
                <a:lnTo>
                  <a:pt x="234" y="12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Rectangle 160"/>
          <p:cNvSpPr>
            <a:spLocks noChangeArrowheads="1"/>
          </p:cNvSpPr>
          <p:nvPr/>
        </p:nvSpPr>
        <p:spPr bwMode="auto">
          <a:xfrm>
            <a:off x="8482013" y="482600"/>
            <a:ext cx="52388" cy="106363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Rectangle 161"/>
          <p:cNvSpPr>
            <a:spLocks noChangeArrowheads="1"/>
          </p:cNvSpPr>
          <p:nvPr/>
        </p:nvSpPr>
        <p:spPr bwMode="auto">
          <a:xfrm>
            <a:off x="8407400" y="482600"/>
            <a:ext cx="52388" cy="106363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Rectangle 162"/>
          <p:cNvSpPr>
            <a:spLocks noChangeArrowheads="1"/>
          </p:cNvSpPr>
          <p:nvPr/>
        </p:nvSpPr>
        <p:spPr bwMode="auto">
          <a:xfrm>
            <a:off x="8331200" y="482600"/>
            <a:ext cx="52388" cy="106363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63"/>
          <p:cNvSpPr>
            <a:spLocks/>
          </p:cNvSpPr>
          <p:nvPr/>
        </p:nvSpPr>
        <p:spPr bwMode="auto">
          <a:xfrm>
            <a:off x="7389813" y="606425"/>
            <a:ext cx="292100" cy="169863"/>
          </a:xfrm>
          <a:custGeom>
            <a:avLst/>
            <a:gdLst>
              <a:gd name="T0" fmla="*/ 172 w 184"/>
              <a:gd name="T1" fmla="*/ 0 h 107"/>
              <a:gd name="T2" fmla="*/ 139 w 184"/>
              <a:gd name="T3" fmla="*/ 0 h 107"/>
              <a:gd name="T4" fmla="*/ 139 w 184"/>
              <a:gd name="T5" fmla="*/ 33 h 107"/>
              <a:gd name="T6" fmla="*/ 45 w 184"/>
              <a:gd name="T7" fmla="*/ 33 h 107"/>
              <a:gd name="T8" fmla="*/ 45 w 184"/>
              <a:gd name="T9" fmla="*/ 0 h 107"/>
              <a:gd name="T10" fmla="*/ 12 w 184"/>
              <a:gd name="T11" fmla="*/ 0 h 107"/>
              <a:gd name="T12" fmla="*/ 0 w 184"/>
              <a:gd name="T13" fmla="*/ 93 h 107"/>
              <a:gd name="T14" fmla="*/ 23 w 184"/>
              <a:gd name="T15" fmla="*/ 93 h 107"/>
              <a:gd name="T16" fmla="*/ 23 w 184"/>
              <a:gd name="T17" fmla="*/ 107 h 107"/>
              <a:gd name="T18" fmla="*/ 56 w 184"/>
              <a:gd name="T19" fmla="*/ 107 h 107"/>
              <a:gd name="T20" fmla="*/ 56 w 184"/>
              <a:gd name="T21" fmla="*/ 93 h 107"/>
              <a:gd name="T22" fmla="*/ 127 w 184"/>
              <a:gd name="T23" fmla="*/ 93 h 107"/>
              <a:gd name="T24" fmla="*/ 127 w 184"/>
              <a:gd name="T25" fmla="*/ 107 h 107"/>
              <a:gd name="T26" fmla="*/ 161 w 184"/>
              <a:gd name="T27" fmla="*/ 107 h 107"/>
              <a:gd name="T28" fmla="*/ 161 w 184"/>
              <a:gd name="T29" fmla="*/ 93 h 107"/>
              <a:gd name="T30" fmla="*/ 184 w 184"/>
              <a:gd name="T31" fmla="*/ 93 h 107"/>
              <a:gd name="T32" fmla="*/ 172 w 184"/>
              <a:gd name="T3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107">
                <a:moveTo>
                  <a:pt x="172" y="0"/>
                </a:moveTo>
                <a:lnTo>
                  <a:pt x="139" y="0"/>
                </a:lnTo>
                <a:lnTo>
                  <a:pt x="139" y="33"/>
                </a:lnTo>
                <a:lnTo>
                  <a:pt x="45" y="33"/>
                </a:lnTo>
                <a:lnTo>
                  <a:pt x="45" y="0"/>
                </a:lnTo>
                <a:lnTo>
                  <a:pt x="12" y="0"/>
                </a:lnTo>
                <a:lnTo>
                  <a:pt x="0" y="93"/>
                </a:lnTo>
                <a:lnTo>
                  <a:pt x="23" y="93"/>
                </a:lnTo>
                <a:lnTo>
                  <a:pt x="23" y="107"/>
                </a:lnTo>
                <a:lnTo>
                  <a:pt x="56" y="107"/>
                </a:lnTo>
                <a:lnTo>
                  <a:pt x="56" y="93"/>
                </a:lnTo>
                <a:lnTo>
                  <a:pt x="127" y="93"/>
                </a:lnTo>
                <a:lnTo>
                  <a:pt x="127" y="107"/>
                </a:lnTo>
                <a:lnTo>
                  <a:pt x="161" y="107"/>
                </a:lnTo>
                <a:lnTo>
                  <a:pt x="161" y="93"/>
                </a:lnTo>
                <a:lnTo>
                  <a:pt x="184" y="93"/>
                </a:lnTo>
                <a:lnTo>
                  <a:pt x="172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64"/>
          <p:cNvSpPr>
            <a:spLocks/>
          </p:cNvSpPr>
          <p:nvPr/>
        </p:nvSpPr>
        <p:spPr bwMode="auto">
          <a:xfrm>
            <a:off x="7478713" y="295275"/>
            <a:ext cx="112713" cy="346075"/>
          </a:xfrm>
          <a:custGeom>
            <a:avLst/>
            <a:gdLst>
              <a:gd name="T0" fmla="*/ 30 w 30"/>
              <a:gd name="T1" fmla="*/ 77 h 92"/>
              <a:gd name="T2" fmla="*/ 20 w 30"/>
              <a:gd name="T3" fmla="*/ 77 h 92"/>
              <a:gd name="T4" fmla="*/ 20 w 30"/>
              <a:gd name="T5" fmla="*/ 42 h 92"/>
              <a:gd name="T6" fmla="*/ 22 w 30"/>
              <a:gd name="T7" fmla="*/ 42 h 92"/>
              <a:gd name="T8" fmla="*/ 22 w 30"/>
              <a:gd name="T9" fmla="*/ 28 h 92"/>
              <a:gd name="T10" fmla="*/ 30 w 30"/>
              <a:gd name="T11" fmla="*/ 15 h 92"/>
              <a:gd name="T12" fmla="*/ 15 w 30"/>
              <a:gd name="T13" fmla="*/ 0 h 92"/>
              <a:gd name="T14" fmla="*/ 0 w 30"/>
              <a:gd name="T15" fmla="*/ 15 h 92"/>
              <a:gd name="T16" fmla="*/ 8 w 30"/>
              <a:gd name="T17" fmla="*/ 28 h 92"/>
              <a:gd name="T18" fmla="*/ 8 w 30"/>
              <a:gd name="T19" fmla="*/ 42 h 92"/>
              <a:gd name="T20" fmla="*/ 10 w 30"/>
              <a:gd name="T21" fmla="*/ 42 h 92"/>
              <a:gd name="T22" fmla="*/ 10 w 30"/>
              <a:gd name="T23" fmla="*/ 77 h 92"/>
              <a:gd name="T24" fmla="*/ 0 w 30"/>
              <a:gd name="T25" fmla="*/ 77 h 92"/>
              <a:gd name="T26" fmla="*/ 0 w 30"/>
              <a:gd name="T27" fmla="*/ 92 h 92"/>
              <a:gd name="T28" fmla="*/ 30 w 30"/>
              <a:gd name="T29" fmla="*/ 92 h 92"/>
              <a:gd name="T30" fmla="*/ 30 w 30"/>
              <a:gd name="T31" fmla="*/ 7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" h="92">
                <a:moveTo>
                  <a:pt x="30" y="77"/>
                </a:moveTo>
                <a:cubicBezTo>
                  <a:pt x="20" y="77"/>
                  <a:pt x="20" y="77"/>
                  <a:pt x="20" y="77"/>
                </a:cubicBezTo>
                <a:cubicBezTo>
                  <a:pt x="20" y="42"/>
                  <a:pt x="20" y="42"/>
                  <a:pt x="20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22" y="28"/>
                  <a:pt x="22" y="28"/>
                  <a:pt x="22" y="28"/>
                </a:cubicBezTo>
                <a:cubicBezTo>
                  <a:pt x="27" y="25"/>
                  <a:pt x="30" y="20"/>
                  <a:pt x="30" y="15"/>
                </a:cubicBezTo>
                <a:cubicBezTo>
                  <a:pt x="30" y="7"/>
                  <a:pt x="23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0"/>
                  <a:pt x="3" y="25"/>
                  <a:pt x="8" y="28"/>
                </a:cubicBezTo>
                <a:cubicBezTo>
                  <a:pt x="8" y="42"/>
                  <a:pt x="8" y="42"/>
                  <a:pt x="8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77"/>
                  <a:pt x="10" y="77"/>
                  <a:pt x="1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92"/>
                  <a:pt x="0" y="92"/>
                  <a:pt x="0" y="92"/>
                </a:cubicBezTo>
                <a:cubicBezTo>
                  <a:pt x="30" y="92"/>
                  <a:pt x="30" y="92"/>
                  <a:pt x="30" y="92"/>
                </a:cubicBezTo>
                <a:lnTo>
                  <a:pt x="30" y="7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65"/>
          <p:cNvSpPr>
            <a:spLocks noEditPoints="1"/>
          </p:cNvSpPr>
          <p:nvPr/>
        </p:nvSpPr>
        <p:spPr bwMode="auto">
          <a:xfrm>
            <a:off x="6334125" y="369888"/>
            <a:ext cx="481013" cy="334963"/>
          </a:xfrm>
          <a:custGeom>
            <a:avLst/>
            <a:gdLst>
              <a:gd name="T0" fmla="*/ 123 w 128"/>
              <a:gd name="T1" fmla="*/ 26 h 89"/>
              <a:gd name="T2" fmla="*/ 123 w 128"/>
              <a:gd name="T3" fmla="*/ 26 h 89"/>
              <a:gd name="T4" fmla="*/ 93 w 128"/>
              <a:gd name="T5" fmla="*/ 0 h 89"/>
              <a:gd name="T6" fmla="*/ 93 w 128"/>
              <a:gd name="T7" fmla="*/ 0 h 89"/>
              <a:gd name="T8" fmla="*/ 35 w 128"/>
              <a:gd name="T9" fmla="*/ 0 h 89"/>
              <a:gd name="T10" fmla="*/ 35 w 128"/>
              <a:gd name="T11" fmla="*/ 0 h 89"/>
              <a:gd name="T12" fmla="*/ 5 w 128"/>
              <a:gd name="T13" fmla="*/ 26 h 89"/>
              <a:gd name="T14" fmla="*/ 5 w 128"/>
              <a:gd name="T15" fmla="*/ 26 h 89"/>
              <a:gd name="T16" fmla="*/ 0 w 128"/>
              <a:gd name="T17" fmla="*/ 74 h 89"/>
              <a:gd name="T18" fmla="*/ 15 w 128"/>
              <a:gd name="T19" fmla="*/ 89 h 89"/>
              <a:gd name="T20" fmla="*/ 28 w 128"/>
              <a:gd name="T21" fmla="*/ 80 h 89"/>
              <a:gd name="T22" fmla="*/ 42 w 128"/>
              <a:gd name="T23" fmla="*/ 58 h 89"/>
              <a:gd name="T24" fmla="*/ 86 w 128"/>
              <a:gd name="T25" fmla="*/ 58 h 89"/>
              <a:gd name="T26" fmla="*/ 100 w 128"/>
              <a:gd name="T27" fmla="*/ 80 h 89"/>
              <a:gd name="T28" fmla="*/ 113 w 128"/>
              <a:gd name="T29" fmla="*/ 89 h 89"/>
              <a:gd name="T30" fmla="*/ 128 w 128"/>
              <a:gd name="T31" fmla="*/ 74 h 89"/>
              <a:gd name="T32" fmla="*/ 123 w 128"/>
              <a:gd name="T33" fmla="*/ 26 h 89"/>
              <a:gd name="T34" fmla="*/ 96 w 128"/>
              <a:gd name="T35" fmla="*/ 14 h 89"/>
              <a:gd name="T36" fmla="*/ 101 w 128"/>
              <a:gd name="T37" fmla="*/ 19 h 89"/>
              <a:gd name="T38" fmla="*/ 96 w 128"/>
              <a:gd name="T39" fmla="*/ 24 h 89"/>
              <a:gd name="T40" fmla="*/ 91 w 128"/>
              <a:gd name="T41" fmla="*/ 19 h 89"/>
              <a:gd name="T42" fmla="*/ 96 w 128"/>
              <a:gd name="T43" fmla="*/ 14 h 89"/>
              <a:gd name="T44" fmla="*/ 49 w 128"/>
              <a:gd name="T45" fmla="*/ 34 h 89"/>
              <a:gd name="T46" fmla="*/ 39 w 128"/>
              <a:gd name="T47" fmla="*/ 34 h 89"/>
              <a:gd name="T48" fmla="*/ 39 w 128"/>
              <a:gd name="T49" fmla="*/ 44 h 89"/>
              <a:gd name="T50" fmla="*/ 30 w 128"/>
              <a:gd name="T51" fmla="*/ 44 h 89"/>
              <a:gd name="T52" fmla="*/ 30 w 128"/>
              <a:gd name="T53" fmla="*/ 34 h 89"/>
              <a:gd name="T54" fmla="*/ 20 w 128"/>
              <a:gd name="T55" fmla="*/ 34 h 89"/>
              <a:gd name="T56" fmla="*/ 20 w 128"/>
              <a:gd name="T57" fmla="*/ 24 h 89"/>
              <a:gd name="T58" fmla="*/ 30 w 128"/>
              <a:gd name="T59" fmla="*/ 24 h 89"/>
              <a:gd name="T60" fmla="*/ 30 w 128"/>
              <a:gd name="T61" fmla="*/ 14 h 89"/>
              <a:gd name="T62" fmla="*/ 39 w 128"/>
              <a:gd name="T63" fmla="*/ 14 h 89"/>
              <a:gd name="T64" fmla="*/ 39 w 128"/>
              <a:gd name="T65" fmla="*/ 24 h 89"/>
              <a:gd name="T66" fmla="*/ 49 w 128"/>
              <a:gd name="T67" fmla="*/ 24 h 89"/>
              <a:gd name="T68" fmla="*/ 49 w 128"/>
              <a:gd name="T69" fmla="*/ 34 h 89"/>
              <a:gd name="T70" fmla="*/ 86 w 128"/>
              <a:gd name="T71" fmla="*/ 34 h 89"/>
              <a:gd name="T72" fmla="*/ 81 w 128"/>
              <a:gd name="T73" fmla="*/ 29 h 89"/>
              <a:gd name="T74" fmla="*/ 86 w 128"/>
              <a:gd name="T75" fmla="*/ 24 h 89"/>
              <a:gd name="T76" fmla="*/ 91 w 128"/>
              <a:gd name="T77" fmla="*/ 29 h 89"/>
              <a:gd name="T78" fmla="*/ 86 w 128"/>
              <a:gd name="T79" fmla="*/ 34 h 89"/>
              <a:gd name="T80" fmla="*/ 96 w 128"/>
              <a:gd name="T81" fmla="*/ 44 h 89"/>
              <a:gd name="T82" fmla="*/ 91 w 128"/>
              <a:gd name="T83" fmla="*/ 39 h 89"/>
              <a:gd name="T84" fmla="*/ 96 w 128"/>
              <a:gd name="T85" fmla="*/ 34 h 89"/>
              <a:gd name="T86" fmla="*/ 101 w 128"/>
              <a:gd name="T87" fmla="*/ 39 h 89"/>
              <a:gd name="T88" fmla="*/ 96 w 128"/>
              <a:gd name="T89" fmla="*/ 44 h 89"/>
              <a:gd name="T90" fmla="*/ 106 w 128"/>
              <a:gd name="T91" fmla="*/ 34 h 89"/>
              <a:gd name="T92" fmla="*/ 101 w 128"/>
              <a:gd name="T93" fmla="*/ 29 h 89"/>
              <a:gd name="T94" fmla="*/ 106 w 128"/>
              <a:gd name="T95" fmla="*/ 24 h 89"/>
              <a:gd name="T96" fmla="*/ 111 w 128"/>
              <a:gd name="T97" fmla="*/ 29 h 89"/>
              <a:gd name="T98" fmla="*/ 106 w 128"/>
              <a:gd name="T99" fmla="*/ 3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8" h="89">
                <a:moveTo>
                  <a:pt x="123" y="26"/>
                </a:moveTo>
                <a:cubicBezTo>
                  <a:pt x="123" y="26"/>
                  <a:pt x="123" y="26"/>
                  <a:pt x="123" y="26"/>
                </a:cubicBezTo>
                <a:cubicBezTo>
                  <a:pt x="121" y="11"/>
                  <a:pt x="109" y="0"/>
                  <a:pt x="9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9" y="0"/>
                  <a:pt x="7" y="11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0" y="73"/>
                  <a:pt x="0" y="74"/>
                </a:cubicBezTo>
                <a:cubicBezTo>
                  <a:pt x="0" y="82"/>
                  <a:pt x="7" y="89"/>
                  <a:pt x="15" y="89"/>
                </a:cubicBezTo>
                <a:cubicBezTo>
                  <a:pt x="21" y="89"/>
                  <a:pt x="26" y="85"/>
                  <a:pt x="28" y="80"/>
                </a:cubicBezTo>
                <a:cubicBezTo>
                  <a:pt x="42" y="58"/>
                  <a:pt x="42" y="58"/>
                  <a:pt x="42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2" y="85"/>
                  <a:pt x="107" y="89"/>
                  <a:pt x="113" y="89"/>
                </a:cubicBezTo>
                <a:cubicBezTo>
                  <a:pt x="121" y="89"/>
                  <a:pt x="128" y="82"/>
                  <a:pt x="128" y="74"/>
                </a:cubicBezTo>
                <a:cubicBezTo>
                  <a:pt x="128" y="73"/>
                  <a:pt x="123" y="26"/>
                  <a:pt x="123" y="26"/>
                </a:cubicBezTo>
                <a:close/>
                <a:moveTo>
                  <a:pt x="96" y="14"/>
                </a:moveTo>
                <a:cubicBezTo>
                  <a:pt x="99" y="14"/>
                  <a:pt x="101" y="16"/>
                  <a:pt x="101" y="19"/>
                </a:cubicBezTo>
                <a:cubicBezTo>
                  <a:pt x="101" y="22"/>
                  <a:pt x="99" y="24"/>
                  <a:pt x="96" y="24"/>
                </a:cubicBezTo>
                <a:cubicBezTo>
                  <a:pt x="93" y="24"/>
                  <a:pt x="91" y="22"/>
                  <a:pt x="91" y="19"/>
                </a:cubicBezTo>
                <a:cubicBezTo>
                  <a:pt x="91" y="16"/>
                  <a:pt x="93" y="14"/>
                  <a:pt x="96" y="14"/>
                </a:cubicBezTo>
                <a:close/>
                <a:moveTo>
                  <a:pt x="49" y="34"/>
                </a:moveTo>
                <a:cubicBezTo>
                  <a:pt x="39" y="34"/>
                  <a:pt x="39" y="34"/>
                  <a:pt x="39" y="34"/>
                </a:cubicBezTo>
                <a:cubicBezTo>
                  <a:pt x="39" y="44"/>
                  <a:pt x="39" y="44"/>
                  <a:pt x="39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34"/>
                  <a:pt x="30" y="34"/>
                  <a:pt x="3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4"/>
                  <a:pt x="20" y="24"/>
                  <a:pt x="2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14"/>
                  <a:pt x="30" y="14"/>
                  <a:pt x="3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24"/>
                  <a:pt x="39" y="24"/>
                  <a:pt x="39" y="24"/>
                </a:cubicBezTo>
                <a:cubicBezTo>
                  <a:pt x="49" y="24"/>
                  <a:pt x="49" y="24"/>
                  <a:pt x="49" y="24"/>
                </a:cubicBezTo>
                <a:lnTo>
                  <a:pt x="49" y="34"/>
                </a:lnTo>
                <a:close/>
                <a:moveTo>
                  <a:pt x="86" y="34"/>
                </a:moveTo>
                <a:cubicBezTo>
                  <a:pt x="83" y="34"/>
                  <a:pt x="81" y="32"/>
                  <a:pt x="81" y="29"/>
                </a:cubicBezTo>
                <a:cubicBezTo>
                  <a:pt x="81" y="26"/>
                  <a:pt x="83" y="24"/>
                  <a:pt x="86" y="24"/>
                </a:cubicBezTo>
                <a:cubicBezTo>
                  <a:pt x="89" y="24"/>
                  <a:pt x="91" y="26"/>
                  <a:pt x="91" y="29"/>
                </a:cubicBezTo>
                <a:cubicBezTo>
                  <a:pt x="91" y="32"/>
                  <a:pt x="89" y="34"/>
                  <a:pt x="86" y="34"/>
                </a:cubicBezTo>
                <a:close/>
                <a:moveTo>
                  <a:pt x="96" y="44"/>
                </a:moveTo>
                <a:cubicBezTo>
                  <a:pt x="93" y="44"/>
                  <a:pt x="91" y="41"/>
                  <a:pt x="91" y="39"/>
                </a:cubicBezTo>
                <a:cubicBezTo>
                  <a:pt x="91" y="36"/>
                  <a:pt x="93" y="34"/>
                  <a:pt x="96" y="34"/>
                </a:cubicBezTo>
                <a:cubicBezTo>
                  <a:pt x="99" y="34"/>
                  <a:pt x="101" y="36"/>
                  <a:pt x="101" y="39"/>
                </a:cubicBezTo>
                <a:cubicBezTo>
                  <a:pt x="101" y="41"/>
                  <a:pt x="99" y="44"/>
                  <a:pt x="96" y="44"/>
                </a:cubicBezTo>
                <a:close/>
                <a:moveTo>
                  <a:pt x="106" y="34"/>
                </a:moveTo>
                <a:cubicBezTo>
                  <a:pt x="103" y="34"/>
                  <a:pt x="101" y="32"/>
                  <a:pt x="101" y="29"/>
                </a:cubicBezTo>
                <a:cubicBezTo>
                  <a:pt x="101" y="26"/>
                  <a:pt x="103" y="24"/>
                  <a:pt x="106" y="24"/>
                </a:cubicBezTo>
                <a:cubicBezTo>
                  <a:pt x="109" y="24"/>
                  <a:pt x="111" y="26"/>
                  <a:pt x="111" y="29"/>
                </a:cubicBezTo>
                <a:cubicBezTo>
                  <a:pt x="111" y="32"/>
                  <a:pt x="109" y="34"/>
                  <a:pt x="106" y="3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66"/>
          <p:cNvSpPr>
            <a:spLocks noEditPoints="1"/>
          </p:cNvSpPr>
          <p:nvPr/>
        </p:nvSpPr>
        <p:spPr bwMode="auto">
          <a:xfrm>
            <a:off x="5448300" y="295275"/>
            <a:ext cx="330200" cy="481013"/>
          </a:xfrm>
          <a:custGeom>
            <a:avLst/>
            <a:gdLst>
              <a:gd name="T0" fmla="*/ 49 w 88"/>
              <a:gd name="T1" fmla="*/ 0 h 128"/>
              <a:gd name="T2" fmla="*/ 39 w 88"/>
              <a:gd name="T3" fmla="*/ 0 h 128"/>
              <a:gd name="T4" fmla="*/ 0 w 88"/>
              <a:gd name="T5" fmla="*/ 39 h 128"/>
              <a:gd name="T6" fmla="*/ 0 w 88"/>
              <a:gd name="T7" fmla="*/ 89 h 128"/>
              <a:gd name="T8" fmla="*/ 39 w 88"/>
              <a:gd name="T9" fmla="*/ 128 h 128"/>
              <a:gd name="T10" fmla="*/ 49 w 88"/>
              <a:gd name="T11" fmla="*/ 128 h 128"/>
              <a:gd name="T12" fmla="*/ 88 w 88"/>
              <a:gd name="T13" fmla="*/ 89 h 128"/>
              <a:gd name="T14" fmla="*/ 88 w 88"/>
              <a:gd name="T15" fmla="*/ 39 h 128"/>
              <a:gd name="T16" fmla="*/ 49 w 88"/>
              <a:gd name="T17" fmla="*/ 0 h 128"/>
              <a:gd name="T18" fmla="*/ 74 w 88"/>
              <a:gd name="T19" fmla="*/ 89 h 128"/>
              <a:gd name="T20" fmla="*/ 66 w 88"/>
              <a:gd name="T21" fmla="*/ 106 h 128"/>
              <a:gd name="T22" fmla="*/ 49 w 88"/>
              <a:gd name="T23" fmla="*/ 114 h 128"/>
              <a:gd name="T24" fmla="*/ 39 w 88"/>
              <a:gd name="T25" fmla="*/ 114 h 128"/>
              <a:gd name="T26" fmla="*/ 22 w 88"/>
              <a:gd name="T27" fmla="*/ 106 h 128"/>
              <a:gd name="T28" fmla="*/ 14 w 88"/>
              <a:gd name="T29" fmla="*/ 89 h 128"/>
              <a:gd name="T30" fmla="*/ 14 w 88"/>
              <a:gd name="T31" fmla="*/ 39 h 128"/>
              <a:gd name="T32" fmla="*/ 22 w 88"/>
              <a:gd name="T33" fmla="*/ 22 h 128"/>
              <a:gd name="T34" fmla="*/ 39 w 88"/>
              <a:gd name="T35" fmla="*/ 15 h 128"/>
              <a:gd name="T36" fmla="*/ 49 w 88"/>
              <a:gd name="T37" fmla="*/ 15 h 128"/>
              <a:gd name="T38" fmla="*/ 66 w 88"/>
              <a:gd name="T39" fmla="*/ 22 h 128"/>
              <a:gd name="T40" fmla="*/ 74 w 88"/>
              <a:gd name="T41" fmla="*/ 39 h 128"/>
              <a:gd name="T42" fmla="*/ 74 w 88"/>
              <a:gd name="T43" fmla="*/ 8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" h="128">
                <a:moveTo>
                  <a:pt x="49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0"/>
                  <a:pt x="17" y="128"/>
                  <a:pt x="39" y="128"/>
                </a:cubicBezTo>
                <a:cubicBezTo>
                  <a:pt x="49" y="128"/>
                  <a:pt x="49" y="128"/>
                  <a:pt x="49" y="128"/>
                </a:cubicBezTo>
                <a:cubicBezTo>
                  <a:pt x="71" y="128"/>
                  <a:pt x="88" y="110"/>
                  <a:pt x="88" y="89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18"/>
                  <a:pt x="71" y="0"/>
                  <a:pt x="49" y="0"/>
                </a:cubicBezTo>
                <a:close/>
                <a:moveTo>
                  <a:pt x="74" y="89"/>
                </a:moveTo>
                <a:cubicBezTo>
                  <a:pt x="74" y="95"/>
                  <a:pt x="71" y="102"/>
                  <a:pt x="66" y="106"/>
                </a:cubicBezTo>
                <a:cubicBezTo>
                  <a:pt x="62" y="111"/>
                  <a:pt x="56" y="114"/>
                  <a:pt x="49" y="114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32" y="114"/>
                  <a:pt x="26" y="111"/>
                  <a:pt x="22" y="106"/>
                </a:cubicBezTo>
                <a:cubicBezTo>
                  <a:pt x="17" y="102"/>
                  <a:pt x="14" y="95"/>
                  <a:pt x="14" y="8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3"/>
                  <a:pt x="17" y="26"/>
                  <a:pt x="22" y="22"/>
                </a:cubicBezTo>
                <a:cubicBezTo>
                  <a:pt x="26" y="17"/>
                  <a:pt x="32" y="15"/>
                  <a:pt x="39" y="15"/>
                </a:cubicBezTo>
                <a:cubicBezTo>
                  <a:pt x="49" y="15"/>
                  <a:pt x="49" y="15"/>
                  <a:pt x="49" y="15"/>
                </a:cubicBezTo>
                <a:cubicBezTo>
                  <a:pt x="56" y="15"/>
                  <a:pt x="62" y="17"/>
                  <a:pt x="66" y="22"/>
                </a:cubicBezTo>
                <a:cubicBezTo>
                  <a:pt x="71" y="26"/>
                  <a:pt x="74" y="33"/>
                  <a:pt x="74" y="39"/>
                </a:cubicBezTo>
                <a:lnTo>
                  <a:pt x="74" y="8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67"/>
          <p:cNvSpPr>
            <a:spLocks/>
          </p:cNvSpPr>
          <p:nvPr/>
        </p:nvSpPr>
        <p:spPr bwMode="auto">
          <a:xfrm>
            <a:off x="5588000" y="385763"/>
            <a:ext cx="52388" cy="112713"/>
          </a:xfrm>
          <a:custGeom>
            <a:avLst/>
            <a:gdLst>
              <a:gd name="T0" fmla="*/ 7 w 14"/>
              <a:gd name="T1" fmla="*/ 0 h 30"/>
              <a:gd name="T2" fmla="*/ 0 w 14"/>
              <a:gd name="T3" fmla="*/ 8 h 30"/>
              <a:gd name="T4" fmla="*/ 0 w 14"/>
              <a:gd name="T5" fmla="*/ 23 h 30"/>
              <a:gd name="T6" fmla="*/ 7 w 14"/>
              <a:gd name="T7" fmla="*/ 30 h 30"/>
              <a:gd name="T8" fmla="*/ 14 w 14"/>
              <a:gd name="T9" fmla="*/ 23 h 30"/>
              <a:gd name="T10" fmla="*/ 14 w 14"/>
              <a:gd name="T11" fmla="*/ 8 h 30"/>
              <a:gd name="T12" fmla="*/ 7 w 14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30">
                <a:moveTo>
                  <a:pt x="7" y="0"/>
                </a:moveTo>
                <a:cubicBezTo>
                  <a:pt x="3" y="0"/>
                  <a:pt x="0" y="4"/>
                  <a:pt x="0" y="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7"/>
                  <a:pt x="3" y="30"/>
                  <a:pt x="7" y="30"/>
                </a:cubicBezTo>
                <a:cubicBezTo>
                  <a:pt x="11" y="30"/>
                  <a:pt x="14" y="27"/>
                  <a:pt x="14" y="23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4"/>
                  <a:pt x="11" y="0"/>
                  <a:pt x="7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168"/>
          <p:cNvSpPr>
            <a:spLocks noEditPoints="1"/>
          </p:cNvSpPr>
          <p:nvPr/>
        </p:nvSpPr>
        <p:spPr bwMode="auto">
          <a:xfrm>
            <a:off x="4411663" y="306388"/>
            <a:ext cx="481013" cy="458788"/>
          </a:xfrm>
          <a:custGeom>
            <a:avLst/>
            <a:gdLst>
              <a:gd name="T0" fmla="*/ 118 w 128"/>
              <a:gd name="T1" fmla="*/ 0 h 122"/>
              <a:gd name="T2" fmla="*/ 10 w 128"/>
              <a:gd name="T3" fmla="*/ 0 h 122"/>
              <a:gd name="T4" fmla="*/ 0 w 128"/>
              <a:gd name="T5" fmla="*/ 10 h 122"/>
              <a:gd name="T6" fmla="*/ 0 w 128"/>
              <a:gd name="T7" fmla="*/ 88 h 122"/>
              <a:gd name="T8" fmla="*/ 10 w 128"/>
              <a:gd name="T9" fmla="*/ 98 h 122"/>
              <a:gd name="T10" fmla="*/ 49 w 128"/>
              <a:gd name="T11" fmla="*/ 98 h 122"/>
              <a:gd name="T12" fmla="*/ 49 w 128"/>
              <a:gd name="T13" fmla="*/ 112 h 122"/>
              <a:gd name="T14" fmla="*/ 35 w 128"/>
              <a:gd name="T15" fmla="*/ 112 h 122"/>
              <a:gd name="T16" fmla="*/ 35 w 128"/>
              <a:gd name="T17" fmla="*/ 122 h 122"/>
              <a:gd name="T18" fmla="*/ 93 w 128"/>
              <a:gd name="T19" fmla="*/ 122 h 122"/>
              <a:gd name="T20" fmla="*/ 93 w 128"/>
              <a:gd name="T21" fmla="*/ 112 h 122"/>
              <a:gd name="T22" fmla="*/ 79 w 128"/>
              <a:gd name="T23" fmla="*/ 112 h 122"/>
              <a:gd name="T24" fmla="*/ 79 w 128"/>
              <a:gd name="T25" fmla="*/ 98 h 122"/>
              <a:gd name="T26" fmla="*/ 118 w 128"/>
              <a:gd name="T27" fmla="*/ 98 h 122"/>
              <a:gd name="T28" fmla="*/ 128 w 128"/>
              <a:gd name="T29" fmla="*/ 88 h 122"/>
              <a:gd name="T30" fmla="*/ 128 w 128"/>
              <a:gd name="T31" fmla="*/ 10 h 122"/>
              <a:gd name="T32" fmla="*/ 118 w 128"/>
              <a:gd name="T33" fmla="*/ 0 h 122"/>
              <a:gd name="T34" fmla="*/ 118 w 128"/>
              <a:gd name="T35" fmla="*/ 83 h 122"/>
              <a:gd name="T36" fmla="*/ 10 w 128"/>
              <a:gd name="T37" fmla="*/ 83 h 122"/>
              <a:gd name="T38" fmla="*/ 10 w 128"/>
              <a:gd name="T39" fmla="*/ 10 h 122"/>
              <a:gd name="T40" fmla="*/ 118 w 128"/>
              <a:gd name="T41" fmla="*/ 10 h 122"/>
              <a:gd name="T42" fmla="*/ 118 w 128"/>
              <a:gd name="T43" fmla="*/ 83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4"/>
                  <a:pt x="4" y="98"/>
                  <a:pt x="10" y="98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3" y="112"/>
                  <a:pt x="93" y="112"/>
                  <a:pt x="93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98"/>
                  <a:pt x="79" y="98"/>
                  <a:pt x="79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4" y="98"/>
                  <a:pt x="128" y="94"/>
                  <a:pt x="128" y="8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8" y="83"/>
                </a:moveTo>
                <a:cubicBezTo>
                  <a:pt x="10" y="83"/>
                  <a:pt x="10" y="83"/>
                  <a:pt x="10" y="83"/>
                </a:cubicBezTo>
                <a:cubicBezTo>
                  <a:pt x="10" y="10"/>
                  <a:pt x="10" y="10"/>
                  <a:pt x="10" y="10"/>
                </a:cubicBezTo>
                <a:cubicBezTo>
                  <a:pt x="118" y="10"/>
                  <a:pt x="118" y="10"/>
                  <a:pt x="118" y="10"/>
                </a:cubicBezTo>
                <a:lnTo>
                  <a:pt x="118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Rectangle 169"/>
          <p:cNvSpPr>
            <a:spLocks noChangeArrowheads="1"/>
          </p:cNvSpPr>
          <p:nvPr/>
        </p:nvSpPr>
        <p:spPr bwMode="auto">
          <a:xfrm>
            <a:off x="3451225" y="655638"/>
            <a:ext cx="481013" cy="57150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70"/>
          <p:cNvSpPr>
            <a:spLocks noEditPoints="1"/>
          </p:cNvSpPr>
          <p:nvPr/>
        </p:nvSpPr>
        <p:spPr bwMode="auto">
          <a:xfrm>
            <a:off x="3484563" y="358775"/>
            <a:ext cx="412750" cy="258763"/>
          </a:xfrm>
          <a:custGeom>
            <a:avLst/>
            <a:gdLst>
              <a:gd name="T0" fmla="*/ 110 w 110"/>
              <a:gd name="T1" fmla="*/ 69 h 69"/>
              <a:gd name="T2" fmla="*/ 110 w 110"/>
              <a:gd name="T3" fmla="*/ 10 h 69"/>
              <a:gd name="T4" fmla="*/ 102 w 110"/>
              <a:gd name="T5" fmla="*/ 0 h 69"/>
              <a:gd name="T6" fmla="*/ 8 w 110"/>
              <a:gd name="T7" fmla="*/ 0 h 69"/>
              <a:gd name="T8" fmla="*/ 0 w 110"/>
              <a:gd name="T9" fmla="*/ 10 h 69"/>
              <a:gd name="T10" fmla="*/ 0 w 110"/>
              <a:gd name="T11" fmla="*/ 69 h 69"/>
              <a:gd name="T12" fmla="*/ 110 w 110"/>
              <a:gd name="T13" fmla="*/ 69 h 69"/>
              <a:gd name="T14" fmla="*/ 9 w 110"/>
              <a:gd name="T15" fmla="*/ 10 h 69"/>
              <a:gd name="T16" fmla="*/ 101 w 110"/>
              <a:gd name="T17" fmla="*/ 10 h 69"/>
              <a:gd name="T18" fmla="*/ 101 w 110"/>
              <a:gd name="T19" fmla="*/ 59 h 69"/>
              <a:gd name="T20" fmla="*/ 9 w 110"/>
              <a:gd name="T21" fmla="*/ 59 h 69"/>
              <a:gd name="T22" fmla="*/ 9 w 110"/>
              <a:gd name="T23" fmla="*/ 1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0" h="69">
                <a:moveTo>
                  <a:pt x="110" y="69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5"/>
                  <a:pt x="107" y="0"/>
                  <a:pt x="102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5"/>
                  <a:pt x="0" y="10"/>
                </a:cubicBezTo>
                <a:cubicBezTo>
                  <a:pt x="0" y="69"/>
                  <a:pt x="0" y="69"/>
                  <a:pt x="0" y="69"/>
                </a:cubicBezTo>
                <a:lnTo>
                  <a:pt x="110" y="69"/>
                </a:lnTo>
                <a:close/>
                <a:moveTo>
                  <a:pt x="9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59"/>
                  <a:pt x="101" y="59"/>
                  <a:pt x="101" y="59"/>
                </a:cubicBezTo>
                <a:cubicBezTo>
                  <a:pt x="9" y="59"/>
                  <a:pt x="9" y="59"/>
                  <a:pt x="9" y="59"/>
                </a:cubicBezTo>
                <a:lnTo>
                  <a:pt x="9" y="1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71"/>
          <p:cNvSpPr>
            <a:spLocks noEditPoints="1"/>
          </p:cNvSpPr>
          <p:nvPr/>
        </p:nvSpPr>
        <p:spPr bwMode="auto">
          <a:xfrm>
            <a:off x="2546350" y="295275"/>
            <a:ext cx="368300" cy="481013"/>
          </a:xfrm>
          <a:custGeom>
            <a:avLst/>
            <a:gdLst>
              <a:gd name="T0" fmla="*/ 88 w 98"/>
              <a:gd name="T1" fmla="*/ 0 h 128"/>
              <a:gd name="T2" fmla="*/ 10 w 98"/>
              <a:gd name="T3" fmla="*/ 0 h 128"/>
              <a:gd name="T4" fmla="*/ 0 w 98"/>
              <a:gd name="T5" fmla="*/ 10 h 128"/>
              <a:gd name="T6" fmla="*/ 0 w 98"/>
              <a:gd name="T7" fmla="*/ 118 h 128"/>
              <a:gd name="T8" fmla="*/ 10 w 98"/>
              <a:gd name="T9" fmla="*/ 128 h 128"/>
              <a:gd name="T10" fmla="*/ 88 w 98"/>
              <a:gd name="T11" fmla="*/ 128 h 128"/>
              <a:gd name="T12" fmla="*/ 98 w 98"/>
              <a:gd name="T13" fmla="*/ 118 h 128"/>
              <a:gd name="T14" fmla="*/ 98 w 98"/>
              <a:gd name="T15" fmla="*/ 10 h 128"/>
              <a:gd name="T16" fmla="*/ 88 w 98"/>
              <a:gd name="T17" fmla="*/ 0 h 128"/>
              <a:gd name="T18" fmla="*/ 49 w 98"/>
              <a:gd name="T19" fmla="*/ 125 h 128"/>
              <a:gd name="T20" fmla="*/ 45 w 98"/>
              <a:gd name="T21" fmla="*/ 121 h 128"/>
              <a:gd name="T22" fmla="*/ 49 w 98"/>
              <a:gd name="T23" fmla="*/ 116 h 128"/>
              <a:gd name="T24" fmla="*/ 53 w 98"/>
              <a:gd name="T25" fmla="*/ 121 h 128"/>
              <a:gd name="T26" fmla="*/ 49 w 98"/>
              <a:gd name="T27" fmla="*/ 125 h 128"/>
              <a:gd name="T28" fmla="*/ 84 w 98"/>
              <a:gd name="T29" fmla="*/ 114 h 128"/>
              <a:gd name="T30" fmla="*/ 14 w 98"/>
              <a:gd name="T31" fmla="*/ 114 h 128"/>
              <a:gd name="T32" fmla="*/ 14 w 98"/>
              <a:gd name="T33" fmla="*/ 15 h 128"/>
              <a:gd name="T34" fmla="*/ 84 w 98"/>
              <a:gd name="T35" fmla="*/ 15 h 128"/>
              <a:gd name="T36" fmla="*/ 84 w 98"/>
              <a:gd name="T37" fmla="*/ 11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8" h="128">
                <a:moveTo>
                  <a:pt x="8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4" y="128"/>
                  <a:pt x="98" y="124"/>
                  <a:pt x="98" y="118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4"/>
                  <a:pt x="94" y="0"/>
                  <a:pt x="88" y="0"/>
                </a:cubicBezTo>
                <a:close/>
                <a:moveTo>
                  <a:pt x="49" y="125"/>
                </a:moveTo>
                <a:cubicBezTo>
                  <a:pt x="47" y="125"/>
                  <a:pt x="45" y="123"/>
                  <a:pt x="45" y="121"/>
                </a:cubicBezTo>
                <a:cubicBezTo>
                  <a:pt x="45" y="118"/>
                  <a:pt x="47" y="116"/>
                  <a:pt x="49" y="116"/>
                </a:cubicBezTo>
                <a:cubicBezTo>
                  <a:pt x="51" y="116"/>
                  <a:pt x="53" y="118"/>
                  <a:pt x="53" y="121"/>
                </a:cubicBezTo>
                <a:cubicBezTo>
                  <a:pt x="53" y="123"/>
                  <a:pt x="51" y="125"/>
                  <a:pt x="49" y="125"/>
                </a:cubicBezTo>
                <a:close/>
                <a:moveTo>
                  <a:pt x="84" y="114"/>
                </a:moveTo>
                <a:cubicBezTo>
                  <a:pt x="14" y="114"/>
                  <a:pt x="14" y="114"/>
                  <a:pt x="14" y="114"/>
                </a:cubicBezTo>
                <a:cubicBezTo>
                  <a:pt x="14" y="15"/>
                  <a:pt x="14" y="15"/>
                  <a:pt x="14" y="15"/>
                </a:cubicBezTo>
                <a:cubicBezTo>
                  <a:pt x="84" y="15"/>
                  <a:pt x="84" y="15"/>
                  <a:pt x="84" y="15"/>
                </a:cubicBezTo>
                <a:lnTo>
                  <a:pt x="84" y="11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72"/>
          <p:cNvSpPr>
            <a:spLocks noEditPoints="1"/>
          </p:cNvSpPr>
          <p:nvPr/>
        </p:nvSpPr>
        <p:spPr bwMode="auto">
          <a:xfrm>
            <a:off x="1622425" y="295275"/>
            <a:ext cx="293688" cy="481013"/>
          </a:xfrm>
          <a:custGeom>
            <a:avLst/>
            <a:gdLst>
              <a:gd name="T0" fmla="*/ 68 w 78"/>
              <a:gd name="T1" fmla="*/ 0 h 128"/>
              <a:gd name="T2" fmla="*/ 10 w 78"/>
              <a:gd name="T3" fmla="*/ 0 h 128"/>
              <a:gd name="T4" fmla="*/ 0 w 78"/>
              <a:gd name="T5" fmla="*/ 10 h 128"/>
              <a:gd name="T6" fmla="*/ 0 w 78"/>
              <a:gd name="T7" fmla="*/ 118 h 128"/>
              <a:gd name="T8" fmla="*/ 10 w 78"/>
              <a:gd name="T9" fmla="*/ 128 h 128"/>
              <a:gd name="T10" fmla="*/ 68 w 78"/>
              <a:gd name="T11" fmla="*/ 128 h 128"/>
              <a:gd name="T12" fmla="*/ 78 w 78"/>
              <a:gd name="T13" fmla="*/ 118 h 128"/>
              <a:gd name="T14" fmla="*/ 78 w 78"/>
              <a:gd name="T15" fmla="*/ 10 h 128"/>
              <a:gd name="T16" fmla="*/ 68 w 78"/>
              <a:gd name="T17" fmla="*/ 0 h 128"/>
              <a:gd name="T18" fmla="*/ 39 w 78"/>
              <a:gd name="T19" fmla="*/ 123 h 128"/>
              <a:gd name="T20" fmla="*/ 34 w 78"/>
              <a:gd name="T21" fmla="*/ 118 h 128"/>
              <a:gd name="T22" fmla="*/ 39 w 78"/>
              <a:gd name="T23" fmla="*/ 113 h 128"/>
              <a:gd name="T24" fmla="*/ 44 w 78"/>
              <a:gd name="T25" fmla="*/ 118 h 128"/>
              <a:gd name="T26" fmla="*/ 39 w 78"/>
              <a:gd name="T27" fmla="*/ 123 h 128"/>
              <a:gd name="T28" fmla="*/ 68 w 78"/>
              <a:gd name="T29" fmla="*/ 108 h 128"/>
              <a:gd name="T30" fmla="*/ 10 w 78"/>
              <a:gd name="T31" fmla="*/ 108 h 128"/>
              <a:gd name="T32" fmla="*/ 10 w 78"/>
              <a:gd name="T33" fmla="*/ 20 h 128"/>
              <a:gd name="T34" fmla="*/ 68 w 78"/>
              <a:gd name="T35" fmla="*/ 20 h 128"/>
              <a:gd name="T36" fmla="*/ 68 w 78"/>
              <a:gd name="T37" fmla="*/ 10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128">
                <a:moveTo>
                  <a:pt x="6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74" y="128"/>
                  <a:pt x="78" y="124"/>
                  <a:pt x="78" y="118"/>
                </a:cubicBezTo>
                <a:cubicBezTo>
                  <a:pt x="78" y="10"/>
                  <a:pt x="78" y="10"/>
                  <a:pt x="78" y="10"/>
                </a:cubicBezTo>
                <a:cubicBezTo>
                  <a:pt x="78" y="4"/>
                  <a:pt x="74" y="0"/>
                  <a:pt x="68" y="0"/>
                </a:cubicBezTo>
                <a:close/>
                <a:moveTo>
                  <a:pt x="39" y="123"/>
                </a:moveTo>
                <a:cubicBezTo>
                  <a:pt x="36" y="123"/>
                  <a:pt x="34" y="121"/>
                  <a:pt x="34" y="118"/>
                </a:cubicBezTo>
                <a:cubicBezTo>
                  <a:pt x="34" y="115"/>
                  <a:pt x="36" y="113"/>
                  <a:pt x="39" y="113"/>
                </a:cubicBezTo>
                <a:cubicBezTo>
                  <a:pt x="42" y="113"/>
                  <a:pt x="44" y="115"/>
                  <a:pt x="44" y="118"/>
                </a:cubicBezTo>
                <a:cubicBezTo>
                  <a:pt x="44" y="121"/>
                  <a:pt x="42" y="123"/>
                  <a:pt x="39" y="123"/>
                </a:cubicBezTo>
                <a:close/>
                <a:moveTo>
                  <a:pt x="68" y="108"/>
                </a:moveTo>
                <a:cubicBezTo>
                  <a:pt x="10" y="108"/>
                  <a:pt x="10" y="108"/>
                  <a:pt x="10" y="108"/>
                </a:cubicBezTo>
                <a:cubicBezTo>
                  <a:pt x="10" y="20"/>
                  <a:pt x="10" y="20"/>
                  <a:pt x="10" y="20"/>
                </a:cubicBezTo>
                <a:cubicBezTo>
                  <a:pt x="68" y="20"/>
                  <a:pt x="68" y="20"/>
                  <a:pt x="68" y="20"/>
                </a:cubicBezTo>
                <a:lnTo>
                  <a:pt x="68" y="1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Oval 173"/>
          <p:cNvSpPr>
            <a:spLocks noChangeArrowheads="1"/>
          </p:cNvSpPr>
          <p:nvPr/>
        </p:nvSpPr>
        <p:spPr bwMode="auto">
          <a:xfrm>
            <a:off x="750888" y="592138"/>
            <a:ext cx="112713" cy="109538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74"/>
          <p:cNvSpPr>
            <a:spLocks noEditPoints="1"/>
          </p:cNvSpPr>
          <p:nvPr/>
        </p:nvSpPr>
        <p:spPr bwMode="auto">
          <a:xfrm>
            <a:off x="681038" y="295275"/>
            <a:ext cx="254000" cy="481013"/>
          </a:xfrm>
          <a:custGeom>
            <a:avLst/>
            <a:gdLst>
              <a:gd name="T0" fmla="*/ 59 w 68"/>
              <a:gd name="T1" fmla="*/ 0 h 128"/>
              <a:gd name="T2" fmla="*/ 9 w 68"/>
              <a:gd name="T3" fmla="*/ 0 h 128"/>
              <a:gd name="T4" fmla="*/ 0 w 68"/>
              <a:gd name="T5" fmla="*/ 10 h 128"/>
              <a:gd name="T6" fmla="*/ 0 w 68"/>
              <a:gd name="T7" fmla="*/ 118 h 128"/>
              <a:gd name="T8" fmla="*/ 9 w 68"/>
              <a:gd name="T9" fmla="*/ 128 h 128"/>
              <a:gd name="T10" fmla="*/ 59 w 68"/>
              <a:gd name="T11" fmla="*/ 128 h 128"/>
              <a:gd name="T12" fmla="*/ 68 w 68"/>
              <a:gd name="T13" fmla="*/ 118 h 128"/>
              <a:gd name="T14" fmla="*/ 68 w 68"/>
              <a:gd name="T15" fmla="*/ 10 h 128"/>
              <a:gd name="T16" fmla="*/ 59 w 68"/>
              <a:gd name="T17" fmla="*/ 0 h 128"/>
              <a:gd name="T18" fmla="*/ 34 w 68"/>
              <a:gd name="T19" fmla="*/ 118 h 128"/>
              <a:gd name="T20" fmla="*/ 9 w 68"/>
              <a:gd name="T21" fmla="*/ 94 h 128"/>
              <a:gd name="T22" fmla="*/ 34 w 68"/>
              <a:gd name="T23" fmla="*/ 69 h 128"/>
              <a:gd name="T24" fmla="*/ 59 w 68"/>
              <a:gd name="T25" fmla="*/ 94 h 128"/>
              <a:gd name="T26" fmla="*/ 34 w 68"/>
              <a:gd name="T27" fmla="*/ 118 h 128"/>
              <a:gd name="T28" fmla="*/ 59 w 68"/>
              <a:gd name="T29" fmla="*/ 59 h 128"/>
              <a:gd name="T30" fmla="*/ 9 w 68"/>
              <a:gd name="T31" fmla="*/ 59 h 128"/>
              <a:gd name="T32" fmla="*/ 9 w 68"/>
              <a:gd name="T33" fmla="*/ 10 h 128"/>
              <a:gd name="T34" fmla="*/ 59 w 68"/>
              <a:gd name="T35" fmla="*/ 10 h 128"/>
              <a:gd name="T36" fmla="*/ 59 w 68"/>
              <a:gd name="T37" fmla="*/ 5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8" h="128">
                <a:moveTo>
                  <a:pt x="5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64" y="128"/>
                  <a:pt x="68" y="124"/>
                  <a:pt x="68" y="118"/>
                </a:cubicBezTo>
                <a:cubicBezTo>
                  <a:pt x="68" y="10"/>
                  <a:pt x="68" y="10"/>
                  <a:pt x="68" y="10"/>
                </a:cubicBezTo>
                <a:cubicBezTo>
                  <a:pt x="68" y="4"/>
                  <a:pt x="64" y="0"/>
                  <a:pt x="59" y="0"/>
                </a:cubicBezTo>
                <a:close/>
                <a:moveTo>
                  <a:pt x="34" y="118"/>
                </a:moveTo>
                <a:cubicBezTo>
                  <a:pt x="20" y="118"/>
                  <a:pt x="9" y="107"/>
                  <a:pt x="9" y="94"/>
                </a:cubicBezTo>
                <a:cubicBezTo>
                  <a:pt x="9" y="80"/>
                  <a:pt x="20" y="69"/>
                  <a:pt x="34" y="69"/>
                </a:cubicBezTo>
                <a:cubicBezTo>
                  <a:pt x="48" y="69"/>
                  <a:pt x="59" y="80"/>
                  <a:pt x="59" y="94"/>
                </a:cubicBezTo>
                <a:cubicBezTo>
                  <a:pt x="59" y="107"/>
                  <a:pt x="48" y="118"/>
                  <a:pt x="34" y="118"/>
                </a:cubicBezTo>
                <a:close/>
                <a:moveTo>
                  <a:pt x="59" y="59"/>
                </a:moveTo>
                <a:cubicBezTo>
                  <a:pt x="9" y="59"/>
                  <a:pt x="9" y="59"/>
                  <a:pt x="9" y="59"/>
                </a:cubicBezTo>
                <a:cubicBezTo>
                  <a:pt x="9" y="10"/>
                  <a:pt x="9" y="10"/>
                  <a:pt x="9" y="10"/>
                </a:cubicBezTo>
                <a:cubicBezTo>
                  <a:pt x="59" y="10"/>
                  <a:pt x="59" y="10"/>
                  <a:pt x="59" y="10"/>
                </a:cubicBezTo>
                <a:lnTo>
                  <a:pt x="59" y="5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44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68325" y="285750"/>
            <a:ext cx="11053763" cy="6270625"/>
            <a:chOff x="358" y="180"/>
            <a:chExt cx="6963" cy="3950"/>
          </a:xfrm>
        </p:grpSpPr>
        <p:grpSp>
          <p:nvGrpSpPr>
            <p:cNvPr id="5" name="Group 205"/>
            <p:cNvGrpSpPr>
              <a:grpSpLocks/>
            </p:cNvGrpSpPr>
            <p:nvPr/>
          </p:nvGrpSpPr>
          <p:grpSpPr bwMode="auto">
            <a:xfrm>
              <a:off x="358" y="798"/>
              <a:ext cx="6963" cy="3332"/>
              <a:chOff x="358" y="798"/>
              <a:chExt cx="6963" cy="3332"/>
            </a:xfrm>
          </p:grpSpPr>
          <p:sp>
            <p:nvSpPr>
              <p:cNvPr id="41" name="Freeform 5"/>
              <p:cNvSpPr>
                <a:spLocks/>
              </p:cNvSpPr>
              <p:nvPr/>
            </p:nvSpPr>
            <p:spPr bwMode="auto">
              <a:xfrm>
                <a:off x="7110" y="3827"/>
                <a:ext cx="118" cy="211"/>
              </a:xfrm>
              <a:custGeom>
                <a:avLst/>
                <a:gdLst>
                  <a:gd name="T0" fmla="*/ 25 w 50"/>
                  <a:gd name="T1" fmla="*/ 0 h 89"/>
                  <a:gd name="T2" fmla="*/ 0 w 50"/>
                  <a:gd name="T3" fmla="*/ 25 h 89"/>
                  <a:gd name="T4" fmla="*/ 0 w 50"/>
                  <a:gd name="T5" fmla="*/ 89 h 89"/>
                  <a:gd name="T6" fmla="*/ 50 w 50"/>
                  <a:gd name="T7" fmla="*/ 89 h 89"/>
                  <a:gd name="T8" fmla="*/ 50 w 50"/>
                  <a:gd name="T9" fmla="*/ 25 h 89"/>
                  <a:gd name="T10" fmla="*/ 25 w 50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89">
                    <a:moveTo>
                      <a:pt x="25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7152" y="4052"/>
                <a:ext cx="33" cy="78"/>
              </a:xfrm>
              <a:custGeom>
                <a:avLst/>
                <a:gdLst>
                  <a:gd name="T0" fmla="*/ 0 w 14"/>
                  <a:gd name="T1" fmla="*/ 26 h 33"/>
                  <a:gd name="T2" fmla="*/ 7 w 14"/>
                  <a:gd name="T3" fmla="*/ 33 h 33"/>
                  <a:gd name="T4" fmla="*/ 14 w 14"/>
                  <a:gd name="T5" fmla="*/ 26 h 33"/>
                  <a:gd name="T6" fmla="*/ 14 w 14"/>
                  <a:gd name="T7" fmla="*/ 0 h 33"/>
                  <a:gd name="T8" fmla="*/ 0 w 14"/>
                  <a:gd name="T9" fmla="*/ 0 h 33"/>
                  <a:gd name="T10" fmla="*/ 0 w 14"/>
                  <a:gd name="T11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3">
                    <a:moveTo>
                      <a:pt x="0" y="26"/>
                    </a:moveTo>
                    <a:cubicBezTo>
                      <a:pt x="0" y="30"/>
                      <a:pt x="3" y="33"/>
                      <a:pt x="7" y="33"/>
                    </a:cubicBezTo>
                    <a:cubicBezTo>
                      <a:pt x="11" y="33"/>
                      <a:pt x="14" y="30"/>
                      <a:pt x="14" y="2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6412" y="3995"/>
                <a:ext cx="303" cy="95"/>
              </a:xfrm>
              <a:custGeom>
                <a:avLst/>
                <a:gdLst>
                  <a:gd name="T0" fmla="*/ 64 w 128"/>
                  <a:gd name="T1" fmla="*/ 20 h 40"/>
                  <a:gd name="T2" fmla="*/ 0 w 128"/>
                  <a:gd name="T3" fmla="*/ 0 h 40"/>
                  <a:gd name="T4" fmla="*/ 0 w 128"/>
                  <a:gd name="T5" fmla="*/ 20 h 40"/>
                  <a:gd name="T6" fmla="*/ 64 w 128"/>
                  <a:gd name="T7" fmla="*/ 40 h 40"/>
                  <a:gd name="T8" fmla="*/ 128 w 128"/>
                  <a:gd name="T9" fmla="*/ 20 h 40"/>
                  <a:gd name="T10" fmla="*/ 128 w 128"/>
                  <a:gd name="T11" fmla="*/ 0 h 40"/>
                  <a:gd name="T12" fmla="*/ 64 w 128"/>
                  <a:gd name="T13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40">
                    <a:moveTo>
                      <a:pt x="64" y="20"/>
                    </a:moveTo>
                    <a:cubicBezTo>
                      <a:pt x="29" y="20"/>
                      <a:pt x="0" y="11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9" y="40"/>
                      <a:pt x="64" y="40"/>
                    </a:cubicBezTo>
                    <a:cubicBezTo>
                      <a:pt x="99" y="40"/>
                      <a:pt x="128" y="31"/>
                      <a:pt x="128" y="2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1"/>
                      <a:pt x="99" y="20"/>
                      <a:pt x="64" y="2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8"/>
              <p:cNvSpPr>
                <a:spLocks noEditPoints="1"/>
              </p:cNvSpPr>
              <p:nvPr/>
            </p:nvSpPr>
            <p:spPr bwMode="auto">
              <a:xfrm>
                <a:off x="6412" y="3867"/>
                <a:ext cx="303" cy="140"/>
              </a:xfrm>
              <a:custGeom>
                <a:avLst/>
                <a:gdLst>
                  <a:gd name="T0" fmla="*/ 64 w 128"/>
                  <a:gd name="T1" fmla="*/ 0 h 59"/>
                  <a:gd name="T2" fmla="*/ 0 w 128"/>
                  <a:gd name="T3" fmla="*/ 20 h 59"/>
                  <a:gd name="T4" fmla="*/ 0 w 128"/>
                  <a:gd name="T5" fmla="*/ 20 h 59"/>
                  <a:gd name="T6" fmla="*/ 0 w 128"/>
                  <a:gd name="T7" fmla="*/ 40 h 59"/>
                  <a:gd name="T8" fmla="*/ 64 w 128"/>
                  <a:gd name="T9" fmla="*/ 59 h 59"/>
                  <a:gd name="T10" fmla="*/ 128 w 128"/>
                  <a:gd name="T11" fmla="*/ 40 h 59"/>
                  <a:gd name="T12" fmla="*/ 128 w 128"/>
                  <a:gd name="T13" fmla="*/ 20 h 59"/>
                  <a:gd name="T14" fmla="*/ 128 w 128"/>
                  <a:gd name="T15" fmla="*/ 20 h 59"/>
                  <a:gd name="T16" fmla="*/ 64 w 128"/>
                  <a:gd name="T17" fmla="*/ 0 h 59"/>
                  <a:gd name="T18" fmla="*/ 64 w 128"/>
                  <a:gd name="T19" fmla="*/ 25 h 59"/>
                  <a:gd name="T20" fmla="*/ 54 w 128"/>
                  <a:gd name="T21" fmla="*/ 20 h 59"/>
                  <a:gd name="T22" fmla="*/ 64 w 128"/>
                  <a:gd name="T23" fmla="*/ 15 h 59"/>
                  <a:gd name="T24" fmla="*/ 74 w 128"/>
                  <a:gd name="T25" fmla="*/ 20 h 59"/>
                  <a:gd name="T26" fmla="*/ 64 w 128"/>
                  <a:gd name="T27" fmla="*/ 2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59">
                    <a:moveTo>
                      <a:pt x="64" y="0"/>
                    </a:moveTo>
                    <a:cubicBezTo>
                      <a:pt x="29" y="0"/>
                      <a:pt x="0" y="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1"/>
                      <a:pt x="29" y="59"/>
                      <a:pt x="64" y="59"/>
                    </a:cubicBezTo>
                    <a:cubicBezTo>
                      <a:pt x="99" y="59"/>
                      <a:pt x="128" y="51"/>
                      <a:pt x="128" y="4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9"/>
                      <a:pt x="99" y="0"/>
                      <a:pt x="64" y="0"/>
                    </a:cubicBezTo>
                    <a:close/>
                    <a:moveTo>
                      <a:pt x="64" y="25"/>
                    </a:moveTo>
                    <a:cubicBezTo>
                      <a:pt x="59" y="25"/>
                      <a:pt x="54" y="23"/>
                      <a:pt x="54" y="20"/>
                    </a:cubicBezTo>
                    <a:cubicBezTo>
                      <a:pt x="54" y="17"/>
                      <a:pt x="59" y="15"/>
                      <a:pt x="64" y="15"/>
                    </a:cubicBezTo>
                    <a:cubicBezTo>
                      <a:pt x="69" y="15"/>
                      <a:pt x="74" y="17"/>
                      <a:pt x="74" y="20"/>
                    </a:cubicBezTo>
                    <a:cubicBezTo>
                      <a:pt x="74" y="23"/>
                      <a:pt x="69" y="25"/>
                      <a:pt x="64" y="25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5842" y="3874"/>
                <a:ext cx="232" cy="152"/>
              </a:xfrm>
              <a:custGeom>
                <a:avLst/>
                <a:gdLst>
                  <a:gd name="T0" fmla="*/ 49 w 98"/>
                  <a:gd name="T1" fmla="*/ 0 h 64"/>
                  <a:gd name="T2" fmla="*/ 0 w 98"/>
                  <a:gd name="T3" fmla="*/ 20 h 64"/>
                  <a:gd name="T4" fmla="*/ 44 w 98"/>
                  <a:gd name="T5" fmla="*/ 64 h 64"/>
                  <a:gd name="T6" fmla="*/ 49 w 98"/>
                  <a:gd name="T7" fmla="*/ 64 h 64"/>
                  <a:gd name="T8" fmla="*/ 54 w 98"/>
                  <a:gd name="T9" fmla="*/ 64 h 64"/>
                  <a:gd name="T10" fmla="*/ 98 w 98"/>
                  <a:gd name="T11" fmla="*/ 20 h 64"/>
                  <a:gd name="T12" fmla="*/ 49 w 98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4">
                    <a:moveTo>
                      <a:pt x="49" y="0"/>
                    </a:moveTo>
                    <a:cubicBezTo>
                      <a:pt x="30" y="0"/>
                      <a:pt x="12" y="8"/>
                      <a:pt x="0" y="20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7" y="64"/>
                      <a:pt x="49" y="64"/>
                    </a:cubicBezTo>
                    <a:cubicBezTo>
                      <a:pt x="51" y="64"/>
                      <a:pt x="52" y="64"/>
                      <a:pt x="54" y="64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5" y="8"/>
                      <a:pt x="68" y="0"/>
                      <a:pt x="49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0"/>
              <p:cNvSpPr>
                <a:spLocks/>
              </p:cNvSpPr>
              <p:nvPr/>
            </p:nvSpPr>
            <p:spPr bwMode="auto">
              <a:xfrm>
                <a:off x="6000" y="3943"/>
                <a:ext cx="109" cy="140"/>
              </a:xfrm>
              <a:custGeom>
                <a:avLst/>
                <a:gdLst>
                  <a:gd name="T0" fmla="*/ 30 w 46"/>
                  <a:gd name="T1" fmla="*/ 0 h 59"/>
                  <a:gd name="T2" fmla="*/ 0 w 46"/>
                  <a:gd name="T3" fmla="*/ 30 h 59"/>
                  <a:gd name="T4" fmla="*/ 35 w 46"/>
                  <a:gd name="T5" fmla="*/ 56 h 59"/>
                  <a:gd name="T6" fmla="*/ 40 w 46"/>
                  <a:gd name="T7" fmla="*/ 59 h 59"/>
                  <a:gd name="T8" fmla="*/ 45 w 46"/>
                  <a:gd name="T9" fmla="*/ 55 h 59"/>
                  <a:gd name="T10" fmla="*/ 45 w 46"/>
                  <a:gd name="T11" fmla="*/ 55 h 59"/>
                  <a:gd name="T12" fmla="*/ 46 w 46"/>
                  <a:gd name="T13" fmla="*/ 42 h 59"/>
                  <a:gd name="T14" fmla="*/ 46 w 46"/>
                  <a:gd name="T15" fmla="*/ 42 h 59"/>
                  <a:gd name="T16" fmla="*/ 30 w 46"/>
                  <a:gd name="T1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59">
                    <a:moveTo>
                      <a:pt x="3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5" y="34"/>
                      <a:pt x="27" y="44"/>
                      <a:pt x="35" y="56"/>
                    </a:cubicBezTo>
                    <a:cubicBezTo>
                      <a:pt x="36" y="58"/>
                      <a:pt x="38" y="59"/>
                      <a:pt x="40" y="59"/>
                    </a:cubicBezTo>
                    <a:cubicBezTo>
                      <a:pt x="42" y="59"/>
                      <a:pt x="44" y="57"/>
                      <a:pt x="45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1"/>
                      <a:pt x="46" y="46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26"/>
                      <a:pt x="40" y="11"/>
                      <a:pt x="30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1"/>
              <p:cNvSpPr>
                <a:spLocks/>
              </p:cNvSpPr>
              <p:nvPr/>
            </p:nvSpPr>
            <p:spPr bwMode="auto">
              <a:xfrm>
                <a:off x="5806" y="3943"/>
                <a:ext cx="109" cy="140"/>
              </a:xfrm>
              <a:custGeom>
                <a:avLst/>
                <a:gdLst>
                  <a:gd name="T0" fmla="*/ 0 w 46"/>
                  <a:gd name="T1" fmla="*/ 42 h 59"/>
                  <a:gd name="T2" fmla="*/ 0 w 46"/>
                  <a:gd name="T3" fmla="*/ 42 h 59"/>
                  <a:gd name="T4" fmla="*/ 1 w 46"/>
                  <a:gd name="T5" fmla="*/ 55 h 59"/>
                  <a:gd name="T6" fmla="*/ 1 w 46"/>
                  <a:gd name="T7" fmla="*/ 55 h 59"/>
                  <a:gd name="T8" fmla="*/ 6 w 46"/>
                  <a:gd name="T9" fmla="*/ 59 h 59"/>
                  <a:gd name="T10" fmla="*/ 11 w 46"/>
                  <a:gd name="T11" fmla="*/ 56 h 59"/>
                  <a:gd name="T12" fmla="*/ 46 w 46"/>
                  <a:gd name="T13" fmla="*/ 30 h 59"/>
                  <a:gd name="T14" fmla="*/ 16 w 46"/>
                  <a:gd name="T15" fmla="*/ 0 h 59"/>
                  <a:gd name="T16" fmla="*/ 0 w 46"/>
                  <a:gd name="T17" fmla="*/ 4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59">
                    <a:moveTo>
                      <a:pt x="0" y="42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6"/>
                      <a:pt x="0" y="51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7"/>
                      <a:pt x="4" y="59"/>
                      <a:pt x="6" y="59"/>
                    </a:cubicBezTo>
                    <a:cubicBezTo>
                      <a:pt x="8" y="59"/>
                      <a:pt x="10" y="58"/>
                      <a:pt x="11" y="56"/>
                    </a:cubicBezTo>
                    <a:cubicBezTo>
                      <a:pt x="19" y="44"/>
                      <a:pt x="31" y="34"/>
                      <a:pt x="46" y="3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6" y="11"/>
                      <a:pt x="0" y="26"/>
                      <a:pt x="0" y="4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"/>
              <p:cNvSpPr>
                <a:spLocks/>
              </p:cNvSpPr>
              <p:nvPr/>
            </p:nvSpPr>
            <p:spPr bwMode="auto">
              <a:xfrm>
                <a:off x="5201" y="3910"/>
                <a:ext cx="303" cy="92"/>
              </a:xfrm>
              <a:custGeom>
                <a:avLst/>
                <a:gdLst>
                  <a:gd name="T0" fmla="*/ 303 w 303"/>
                  <a:gd name="T1" fmla="*/ 68 h 92"/>
                  <a:gd name="T2" fmla="*/ 151 w 303"/>
                  <a:gd name="T3" fmla="*/ 0 h 92"/>
                  <a:gd name="T4" fmla="*/ 0 w 303"/>
                  <a:gd name="T5" fmla="*/ 68 h 92"/>
                  <a:gd name="T6" fmla="*/ 0 w 303"/>
                  <a:gd name="T7" fmla="*/ 68 h 92"/>
                  <a:gd name="T8" fmla="*/ 0 w 303"/>
                  <a:gd name="T9" fmla="*/ 92 h 92"/>
                  <a:gd name="T10" fmla="*/ 303 w 303"/>
                  <a:gd name="T11" fmla="*/ 92 h 92"/>
                  <a:gd name="T12" fmla="*/ 303 w 303"/>
                  <a:gd name="T13" fmla="*/ 68 h 92"/>
                  <a:gd name="T14" fmla="*/ 303 w 303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" h="92">
                    <a:moveTo>
                      <a:pt x="303" y="68"/>
                    </a:moveTo>
                    <a:lnTo>
                      <a:pt x="151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92"/>
                    </a:lnTo>
                    <a:lnTo>
                      <a:pt x="303" y="92"/>
                    </a:lnTo>
                    <a:lnTo>
                      <a:pt x="303" y="68"/>
                    </a:lnTo>
                    <a:lnTo>
                      <a:pt x="303" y="68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13"/>
              <p:cNvSpPr>
                <a:spLocks noChangeArrowheads="1"/>
              </p:cNvSpPr>
              <p:nvPr/>
            </p:nvSpPr>
            <p:spPr bwMode="auto">
              <a:xfrm>
                <a:off x="5201" y="4026"/>
                <a:ext cx="303" cy="21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4"/>
              <p:cNvSpPr>
                <a:spLocks/>
              </p:cNvSpPr>
              <p:nvPr/>
            </p:nvSpPr>
            <p:spPr bwMode="auto">
              <a:xfrm>
                <a:off x="4596" y="4047"/>
                <a:ext cx="302" cy="36"/>
              </a:xfrm>
              <a:custGeom>
                <a:avLst/>
                <a:gdLst>
                  <a:gd name="T0" fmla="*/ 128 w 128"/>
                  <a:gd name="T1" fmla="*/ 0 h 15"/>
                  <a:gd name="T2" fmla="*/ 73 w 128"/>
                  <a:gd name="T3" fmla="*/ 0 h 15"/>
                  <a:gd name="T4" fmla="*/ 64 w 128"/>
                  <a:gd name="T5" fmla="*/ 8 h 15"/>
                  <a:gd name="T6" fmla="*/ 55 w 128"/>
                  <a:gd name="T7" fmla="*/ 0 h 15"/>
                  <a:gd name="T8" fmla="*/ 0 w 128"/>
                  <a:gd name="T9" fmla="*/ 0 h 15"/>
                  <a:gd name="T10" fmla="*/ 0 w 128"/>
                  <a:gd name="T11" fmla="*/ 8 h 15"/>
                  <a:gd name="T12" fmla="*/ 7 w 128"/>
                  <a:gd name="T13" fmla="*/ 15 h 15"/>
                  <a:gd name="T14" fmla="*/ 121 w 128"/>
                  <a:gd name="T15" fmla="*/ 15 h 15"/>
                  <a:gd name="T16" fmla="*/ 128 w 128"/>
                  <a:gd name="T17" fmla="*/ 8 h 15"/>
                  <a:gd name="T18" fmla="*/ 128 w 128"/>
                  <a:gd name="T19" fmla="*/ 8 h 15"/>
                  <a:gd name="T20" fmla="*/ 128 w 128"/>
                  <a:gd name="T2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15">
                    <a:moveTo>
                      <a:pt x="128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5" y="15"/>
                      <a:pt x="128" y="12"/>
                      <a:pt x="128" y="8"/>
                    </a:cubicBezTo>
                    <a:cubicBezTo>
                      <a:pt x="128" y="8"/>
                      <a:pt x="128" y="8"/>
                      <a:pt x="128" y="8"/>
                    </a:cubicBez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5"/>
              <p:cNvSpPr>
                <a:spLocks/>
              </p:cNvSpPr>
              <p:nvPr/>
            </p:nvSpPr>
            <p:spPr bwMode="auto">
              <a:xfrm>
                <a:off x="4596" y="3990"/>
                <a:ext cx="104" cy="36"/>
              </a:xfrm>
              <a:custGeom>
                <a:avLst/>
                <a:gdLst>
                  <a:gd name="T0" fmla="*/ 27 w 44"/>
                  <a:gd name="T1" fmla="*/ 0 h 15"/>
                  <a:gd name="T2" fmla="*/ 7 w 44"/>
                  <a:gd name="T3" fmla="*/ 0 h 15"/>
                  <a:gd name="T4" fmla="*/ 7 w 44"/>
                  <a:gd name="T5" fmla="*/ 0 h 15"/>
                  <a:gd name="T6" fmla="*/ 0 w 44"/>
                  <a:gd name="T7" fmla="*/ 7 h 15"/>
                  <a:gd name="T8" fmla="*/ 7 w 44"/>
                  <a:gd name="T9" fmla="*/ 15 h 15"/>
                  <a:gd name="T10" fmla="*/ 44 w 44"/>
                  <a:gd name="T11" fmla="*/ 15 h 15"/>
                  <a:gd name="T12" fmla="*/ 27 w 4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5">
                    <a:moveTo>
                      <a:pt x="2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44" y="15"/>
                      <a:pt x="44" y="15"/>
                      <a:pt x="44" y="15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6"/>
              <p:cNvSpPr>
                <a:spLocks/>
              </p:cNvSpPr>
              <p:nvPr/>
            </p:nvSpPr>
            <p:spPr bwMode="auto">
              <a:xfrm>
                <a:off x="4794" y="3990"/>
                <a:ext cx="104" cy="36"/>
              </a:xfrm>
              <a:custGeom>
                <a:avLst/>
                <a:gdLst>
                  <a:gd name="T0" fmla="*/ 37 w 44"/>
                  <a:gd name="T1" fmla="*/ 0 h 15"/>
                  <a:gd name="T2" fmla="*/ 37 w 44"/>
                  <a:gd name="T3" fmla="*/ 0 h 15"/>
                  <a:gd name="T4" fmla="*/ 37 w 44"/>
                  <a:gd name="T5" fmla="*/ 0 h 15"/>
                  <a:gd name="T6" fmla="*/ 17 w 44"/>
                  <a:gd name="T7" fmla="*/ 0 h 15"/>
                  <a:gd name="T8" fmla="*/ 0 w 44"/>
                  <a:gd name="T9" fmla="*/ 15 h 15"/>
                  <a:gd name="T10" fmla="*/ 37 w 44"/>
                  <a:gd name="T11" fmla="*/ 15 h 15"/>
                  <a:gd name="T12" fmla="*/ 37 w 44"/>
                  <a:gd name="T13" fmla="*/ 15 h 15"/>
                  <a:gd name="T14" fmla="*/ 44 w 44"/>
                  <a:gd name="T15" fmla="*/ 7 h 15"/>
                  <a:gd name="T16" fmla="*/ 37 w 44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5"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1" y="15"/>
                      <a:pt x="44" y="11"/>
                      <a:pt x="44" y="7"/>
                    </a:cubicBezTo>
                    <a:cubicBezTo>
                      <a:pt x="44" y="3"/>
                      <a:pt x="41" y="0"/>
                      <a:pt x="37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4596" y="3874"/>
                <a:ext cx="302" cy="93"/>
              </a:xfrm>
              <a:custGeom>
                <a:avLst/>
                <a:gdLst>
                  <a:gd name="T0" fmla="*/ 64 w 128"/>
                  <a:gd name="T1" fmla="*/ 0 h 39"/>
                  <a:gd name="T2" fmla="*/ 0 w 128"/>
                  <a:gd name="T3" fmla="*/ 39 h 39"/>
                  <a:gd name="T4" fmla="*/ 128 w 128"/>
                  <a:gd name="T5" fmla="*/ 39 h 39"/>
                  <a:gd name="T6" fmla="*/ 64 w 128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39">
                    <a:moveTo>
                      <a:pt x="64" y="0"/>
                    </a:moveTo>
                    <a:cubicBezTo>
                      <a:pt x="29" y="0"/>
                      <a:pt x="0" y="18"/>
                      <a:pt x="0" y="39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18"/>
                      <a:pt x="99" y="0"/>
                      <a:pt x="64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8"/>
              <p:cNvSpPr>
                <a:spLocks/>
              </p:cNvSpPr>
              <p:nvPr/>
            </p:nvSpPr>
            <p:spPr bwMode="auto">
              <a:xfrm>
                <a:off x="4678" y="3990"/>
                <a:ext cx="138" cy="57"/>
              </a:xfrm>
              <a:custGeom>
                <a:avLst/>
                <a:gdLst>
                  <a:gd name="T0" fmla="*/ 0 w 138"/>
                  <a:gd name="T1" fmla="*/ 0 h 57"/>
                  <a:gd name="T2" fmla="*/ 69 w 138"/>
                  <a:gd name="T3" fmla="*/ 57 h 57"/>
                  <a:gd name="T4" fmla="*/ 138 w 138"/>
                  <a:gd name="T5" fmla="*/ 0 h 57"/>
                  <a:gd name="T6" fmla="*/ 0 w 138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7">
                    <a:moveTo>
                      <a:pt x="0" y="0"/>
                    </a:moveTo>
                    <a:lnTo>
                      <a:pt x="69" y="57"/>
                    </a:lnTo>
                    <a:lnTo>
                      <a:pt x="1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9"/>
              <p:cNvSpPr>
                <a:spLocks/>
              </p:cNvSpPr>
              <p:nvPr/>
            </p:nvSpPr>
            <p:spPr bwMode="auto">
              <a:xfrm>
                <a:off x="3990" y="3919"/>
                <a:ext cx="303" cy="71"/>
              </a:xfrm>
              <a:custGeom>
                <a:avLst/>
                <a:gdLst>
                  <a:gd name="T0" fmla="*/ 232 w 303"/>
                  <a:gd name="T1" fmla="*/ 0 h 71"/>
                  <a:gd name="T2" fmla="*/ 71 w 303"/>
                  <a:gd name="T3" fmla="*/ 0 h 71"/>
                  <a:gd name="T4" fmla="*/ 0 w 303"/>
                  <a:gd name="T5" fmla="*/ 71 h 71"/>
                  <a:gd name="T6" fmla="*/ 303 w 303"/>
                  <a:gd name="T7" fmla="*/ 71 h 71"/>
                  <a:gd name="T8" fmla="*/ 232 w 303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71">
                    <a:moveTo>
                      <a:pt x="232" y="0"/>
                    </a:moveTo>
                    <a:lnTo>
                      <a:pt x="71" y="0"/>
                    </a:lnTo>
                    <a:lnTo>
                      <a:pt x="0" y="71"/>
                    </a:lnTo>
                    <a:lnTo>
                      <a:pt x="303" y="71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3990" y="4002"/>
                <a:ext cx="303" cy="36"/>
              </a:xfrm>
              <a:custGeom>
                <a:avLst/>
                <a:gdLst>
                  <a:gd name="T0" fmla="*/ 64 w 128"/>
                  <a:gd name="T1" fmla="*/ 8 h 15"/>
                  <a:gd name="T2" fmla="*/ 57 w 128"/>
                  <a:gd name="T3" fmla="*/ 0 h 15"/>
                  <a:gd name="T4" fmla="*/ 0 w 128"/>
                  <a:gd name="T5" fmla="*/ 0 h 15"/>
                  <a:gd name="T6" fmla="*/ 0 w 128"/>
                  <a:gd name="T7" fmla="*/ 15 h 15"/>
                  <a:gd name="T8" fmla="*/ 128 w 128"/>
                  <a:gd name="T9" fmla="*/ 15 h 15"/>
                  <a:gd name="T10" fmla="*/ 128 w 128"/>
                  <a:gd name="T11" fmla="*/ 0 h 15"/>
                  <a:gd name="T12" fmla="*/ 71 w 128"/>
                  <a:gd name="T13" fmla="*/ 0 h 15"/>
                  <a:gd name="T14" fmla="*/ 64 w 128"/>
                  <a:gd name="T1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5">
                    <a:moveTo>
                      <a:pt x="64" y="8"/>
                    </a:moveTo>
                    <a:cubicBezTo>
                      <a:pt x="60" y="8"/>
                      <a:pt x="57" y="4"/>
                      <a:pt x="5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4"/>
                      <a:pt x="68" y="8"/>
                      <a:pt x="64" y="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Rectangle 21"/>
              <p:cNvSpPr>
                <a:spLocks noChangeArrowheads="1"/>
              </p:cNvSpPr>
              <p:nvPr/>
            </p:nvSpPr>
            <p:spPr bwMode="auto">
              <a:xfrm>
                <a:off x="3512" y="3827"/>
                <a:ext cx="48" cy="14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2"/>
              <p:cNvSpPr>
                <a:spLocks noEditPoints="1"/>
              </p:cNvSpPr>
              <p:nvPr/>
            </p:nvSpPr>
            <p:spPr bwMode="auto">
              <a:xfrm>
                <a:off x="3477" y="3855"/>
                <a:ext cx="118" cy="275"/>
              </a:xfrm>
              <a:custGeom>
                <a:avLst/>
                <a:gdLst>
                  <a:gd name="T0" fmla="*/ 50 w 50"/>
                  <a:gd name="T1" fmla="*/ 62 h 116"/>
                  <a:gd name="T2" fmla="*/ 40 w 50"/>
                  <a:gd name="T3" fmla="*/ 42 h 116"/>
                  <a:gd name="T4" fmla="*/ 40 w 50"/>
                  <a:gd name="T5" fmla="*/ 42 h 116"/>
                  <a:gd name="T6" fmla="*/ 35 w 50"/>
                  <a:gd name="T7" fmla="*/ 0 h 116"/>
                  <a:gd name="T8" fmla="*/ 15 w 50"/>
                  <a:gd name="T9" fmla="*/ 0 h 116"/>
                  <a:gd name="T10" fmla="*/ 10 w 50"/>
                  <a:gd name="T11" fmla="*/ 42 h 116"/>
                  <a:gd name="T12" fmla="*/ 10 w 50"/>
                  <a:gd name="T13" fmla="*/ 42 h 116"/>
                  <a:gd name="T14" fmla="*/ 0 w 50"/>
                  <a:gd name="T15" fmla="*/ 62 h 116"/>
                  <a:gd name="T16" fmla="*/ 0 w 50"/>
                  <a:gd name="T17" fmla="*/ 62 h 116"/>
                  <a:gd name="T18" fmla="*/ 0 w 50"/>
                  <a:gd name="T19" fmla="*/ 106 h 116"/>
                  <a:gd name="T20" fmla="*/ 10 w 50"/>
                  <a:gd name="T21" fmla="*/ 116 h 116"/>
                  <a:gd name="T22" fmla="*/ 40 w 50"/>
                  <a:gd name="T23" fmla="*/ 116 h 116"/>
                  <a:gd name="T24" fmla="*/ 50 w 50"/>
                  <a:gd name="T25" fmla="*/ 106 h 116"/>
                  <a:gd name="T26" fmla="*/ 50 w 50"/>
                  <a:gd name="T27" fmla="*/ 62 h 116"/>
                  <a:gd name="T28" fmla="*/ 40 w 50"/>
                  <a:gd name="T29" fmla="*/ 96 h 116"/>
                  <a:gd name="T30" fmla="*/ 10 w 50"/>
                  <a:gd name="T31" fmla="*/ 96 h 116"/>
                  <a:gd name="T32" fmla="*/ 10 w 50"/>
                  <a:gd name="T33" fmla="*/ 66 h 116"/>
                  <a:gd name="T34" fmla="*/ 40 w 50"/>
                  <a:gd name="T35" fmla="*/ 66 h 116"/>
                  <a:gd name="T36" fmla="*/ 40 w 50"/>
                  <a:gd name="T37" fmla="*/ 9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116">
                    <a:moveTo>
                      <a:pt x="50" y="62"/>
                    </a:moveTo>
                    <a:cubicBezTo>
                      <a:pt x="50" y="54"/>
                      <a:pt x="46" y="47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4" y="47"/>
                      <a:pt x="0" y="54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5" y="116"/>
                      <a:pt x="1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5" y="116"/>
                      <a:pt x="50" y="112"/>
                      <a:pt x="50" y="106"/>
                    </a:cubicBezTo>
                    <a:cubicBezTo>
                      <a:pt x="50" y="62"/>
                      <a:pt x="50" y="62"/>
                      <a:pt x="50" y="62"/>
                    </a:cubicBezTo>
                    <a:close/>
                    <a:moveTo>
                      <a:pt x="40" y="96"/>
                    </a:moveTo>
                    <a:cubicBezTo>
                      <a:pt x="10" y="96"/>
                      <a:pt x="10" y="96"/>
                      <a:pt x="10" y="9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40" y="66"/>
                      <a:pt x="40" y="66"/>
                      <a:pt x="40" y="66"/>
                    </a:cubicBezTo>
                    <a:lnTo>
                      <a:pt x="40" y="96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Rectangle 23"/>
              <p:cNvSpPr>
                <a:spLocks noChangeArrowheads="1"/>
              </p:cNvSpPr>
              <p:nvPr/>
            </p:nvSpPr>
            <p:spPr bwMode="auto">
              <a:xfrm>
                <a:off x="2914" y="3827"/>
                <a:ext cx="33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4"/>
              <p:cNvSpPr>
                <a:spLocks noEditPoints="1"/>
              </p:cNvSpPr>
              <p:nvPr/>
            </p:nvSpPr>
            <p:spPr bwMode="auto">
              <a:xfrm>
                <a:off x="2883" y="3886"/>
                <a:ext cx="95" cy="244"/>
              </a:xfrm>
              <a:custGeom>
                <a:avLst/>
                <a:gdLst>
                  <a:gd name="T0" fmla="*/ 27 w 40"/>
                  <a:gd name="T1" fmla="*/ 15 h 103"/>
                  <a:gd name="T2" fmla="*/ 27 w 40"/>
                  <a:gd name="T3" fmla="*/ 0 h 103"/>
                  <a:gd name="T4" fmla="*/ 13 w 40"/>
                  <a:gd name="T5" fmla="*/ 0 h 103"/>
                  <a:gd name="T6" fmla="*/ 13 w 40"/>
                  <a:gd name="T7" fmla="*/ 15 h 103"/>
                  <a:gd name="T8" fmla="*/ 0 w 40"/>
                  <a:gd name="T9" fmla="*/ 34 h 103"/>
                  <a:gd name="T10" fmla="*/ 0 w 40"/>
                  <a:gd name="T11" fmla="*/ 103 h 103"/>
                  <a:gd name="T12" fmla="*/ 40 w 40"/>
                  <a:gd name="T13" fmla="*/ 103 h 103"/>
                  <a:gd name="T14" fmla="*/ 40 w 40"/>
                  <a:gd name="T15" fmla="*/ 34 h 103"/>
                  <a:gd name="T16" fmla="*/ 27 w 40"/>
                  <a:gd name="T17" fmla="*/ 15 h 103"/>
                  <a:gd name="T18" fmla="*/ 35 w 40"/>
                  <a:gd name="T19" fmla="*/ 80 h 103"/>
                  <a:gd name="T20" fmla="*/ 5 w 40"/>
                  <a:gd name="T21" fmla="*/ 80 h 103"/>
                  <a:gd name="T22" fmla="*/ 5 w 40"/>
                  <a:gd name="T23" fmla="*/ 51 h 103"/>
                  <a:gd name="T24" fmla="*/ 35 w 40"/>
                  <a:gd name="T25" fmla="*/ 51 h 103"/>
                  <a:gd name="T26" fmla="*/ 35 w 40"/>
                  <a:gd name="T27" fmla="*/ 8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103">
                    <a:moveTo>
                      <a:pt x="27" y="15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5" y="18"/>
                      <a:pt x="0" y="25"/>
                      <a:pt x="0" y="34"/>
                    </a:cubicBezTo>
                    <a:cubicBezTo>
                      <a:pt x="0" y="34"/>
                      <a:pt x="0" y="103"/>
                      <a:pt x="0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3"/>
                      <a:pt x="40" y="34"/>
                      <a:pt x="40" y="34"/>
                    </a:cubicBezTo>
                    <a:cubicBezTo>
                      <a:pt x="40" y="25"/>
                      <a:pt x="35" y="18"/>
                      <a:pt x="27" y="15"/>
                    </a:cubicBezTo>
                    <a:close/>
                    <a:moveTo>
                      <a:pt x="35" y="80"/>
                    </a:moveTo>
                    <a:cubicBezTo>
                      <a:pt x="5" y="80"/>
                      <a:pt x="5" y="80"/>
                      <a:pt x="5" y="8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35" y="51"/>
                      <a:pt x="35" y="51"/>
                      <a:pt x="35" y="51"/>
                    </a:cubicBezTo>
                    <a:lnTo>
                      <a:pt x="35" y="8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5"/>
              <p:cNvSpPr>
                <a:spLocks noEditPoints="1"/>
              </p:cNvSpPr>
              <p:nvPr/>
            </p:nvSpPr>
            <p:spPr bwMode="auto">
              <a:xfrm>
                <a:off x="2174" y="3841"/>
                <a:ext cx="303" cy="275"/>
              </a:xfrm>
              <a:custGeom>
                <a:avLst/>
                <a:gdLst>
                  <a:gd name="T0" fmla="*/ 118 w 128"/>
                  <a:gd name="T1" fmla="*/ 19 h 116"/>
                  <a:gd name="T2" fmla="*/ 94 w 128"/>
                  <a:gd name="T3" fmla="*/ 19 h 116"/>
                  <a:gd name="T4" fmla="*/ 94 w 128"/>
                  <a:gd name="T5" fmla="*/ 9 h 116"/>
                  <a:gd name="T6" fmla="*/ 94 w 128"/>
                  <a:gd name="T7" fmla="*/ 0 h 116"/>
                  <a:gd name="T8" fmla="*/ 0 w 128"/>
                  <a:gd name="T9" fmla="*/ 0 h 116"/>
                  <a:gd name="T10" fmla="*/ 0 w 128"/>
                  <a:gd name="T11" fmla="*/ 9 h 116"/>
                  <a:gd name="T12" fmla="*/ 0 w 128"/>
                  <a:gd name="T13" fmla="*/ 9 h 116"/>
                  <a:gd name="T14" fmla="*/ 0 w 128"/>
                  <a:gd name="T15" fmla="*/ 107 h 116"/>
                  <a:gd name="T16" fmla="*/ 10 w 128"/>
                  <a:gd name="T17" fmla="*/ 116 h 116"/>
                  <a:gd name="T18" fmla="*/ 84 w 128"/>
                  <a:gd name="T19" fmla="*/ 116 h 116"/>
                  <a:gd name="T20" fmla="*/ 94 w 128"/>
                  <a:gd name="T21" fmla="*/ 107 h 116"/>
                  <a:gd name="T22" fmla="*/ 94 w 128"/>
                  <a:gd name="T23" fmla="*/ 97 h 116"/>
                  <a:gd name="T24" fmla="*/ 118 w 128"/>
                  <a:gd name="T25" fmla="*/ 97 h 116"/>
                  <a:gd name="T26" fmla="*/ 128 w 128"/>
                  <a:gd name="T27" fmla="*/ 87 h 116"/>
                  <a:gd name="T28" fmla="*/ 128 w 128"/>
                  <a:gd name="T29" fmla="*/ 29 h 116"/>
                  <a:gd name="T30" fmla="*/ 118 w 128"/>
                  <a:gd name="T31" fmla="*/ 19 h 116"/>
                  <a:gd name="T32" fmla="*/ 34 w 128"/>
                  <a:gd name="T33" fmla="*/ 68 h 116"/>
                  <a:gd name="T34" fmla="*/ 14 w 128"/>
                  <a:gd name="T35" fmla="*/ 68 h 116"/>
                  <a:gd name="T36" fmla="*/ 14 w 128"/>
                  <a:gd name="T37" fmla="*/ 44 h 116"/>
                  <a:gd name="T38" fmla="*/ 20 w 128"/>
                  <a:gd name="T39" fmla="*/ 39 h 116"/>
                  <a:gd name="T40" fmla="*/ 22 w 128"/>
                  <a:gd name="T41" fmla="*/ 39 h 116"/>
                  <a:gd name="T42" fmla="*/ 22 w 128"/>
                  <a:gd name="T43" fmla="*/ 0 h 116"/>
                  <a:gd name="T44" fmla="*/ 27 w 128"/>
                  <a:gd name="T45" fmla="*/ 0 h 116"/>
                  <a:gd name="T46" fmla="*/ 27 w 128"/>
                  <a:gd name="T47" fmla="*/ 39 h 116"/>
                  <a:gd name="T48" fmla="*/ 29 w 128"/>
                  <a:gd name="T49" fmla="*/ 39 h 116"/>
                  <a:gd name="T50" fmla="*/ 34 w 128"/>
                  <a:gd name="T51" fmla="*/ 44 h 116"/>
                  <a:gd name="T52" fmla="*/ 34 w 128"/>
                  <a:gd name="T53" fmla="*/ 68 h 116"/>
                  <a:gd name="T54" fmla="*/ 113 w 128"/>
                  <a:gd name="T55" fmla="*/ 83 h 116"/>
                  <a:gd name="T56" fmla="*/ 94 w 128"/>
                  <a:gd name="T57" fmla="*/ 83 h 116"/>
                  <a:gd name="T58" fmla="*/ 94 w 128"/>
                  <a:gd name="T59" fmla="*/ 65 h 116"/>
                  <a:gd name="T60" fmla="*/ 94 w 128"/>
                  <a:gd name="T61" fmla="*/ 33 h 116"/>
                  <a:gd name="T62" fmla="*/ 113 w 128"/>
                  <a:gd name="T63" fmla="*/ 33 h 116"/>
                  <a:gd name="T64" fmla="*/ 113 w 128"/>
                  <a:gd name="T65" fmla="*/ 8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" h="116">
                    <a:moveTo>
                      <a:pt x="118" y="19"/>
                    </a:move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12"/>
                      <a:pt x="4" y="116"/>
                      <a:pt x="1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9" y="116"/>
                      <a:pt x="94" y="112"/>
                      <a:pt x="94" y="107"/>
                    </a:cubicBezTo>
                    <a:cubicBezTo>
                      <a:pt x="94" y="97"/>
                      <a:pt x="94" y="97"/>
                      <a:pt x="94" y="97"/>
                    </a:cubicBezTo>
                    <a:cubicBezTo>
                      <a:pt x="118" y="97"/>
                      <a:pt x="118" y="97"/>
                      <a:pt x="118" y="97"/>
                    </a:cubicBezTo>
                    <a:cubicBezTo>
                      <a:pt x="124" y="97"/>
                      <a:pt x="128" y="93"/>
                      <a:pt x="128" y="87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8" y="23"/>
                      <a:pt x="124" y="19"/>
                      <a:pt x="118" y="19"/>
                    </a:cubicBezTo>
                    <a:close/>
                    <a:moveTo>
                      <a:pt x="34" y="68"/>
                    </a:move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4" y="44"/>
                      <a:pt x="34" y="44"/>
                      <a:pt x="34" y="44"/>
                    </a:cubicBezTo>
                    <a:lnTo>
                      <a:pt x="34" y="68"/>
                    </a:lnTo>
                    <a:close/>
                    <a:moveTo>
                      <a:pt x="113" y="83"/>
                    </a:moveTo>
                    <a:cubicBezTo>
                      <a:pt x="94" y="83"/>
                      <a:pt x="94" y="83"/>
                      <a:pt x="94" y="83"/>
                    </a:cubicBezTo>
                    <a:cubicBezTo>
                      <a:pt x="94" y="65"/>
                      <a:pt x="94" y="65"/>
                      <a:pt x="94" y="65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13" y="33"/>
                      <a:pt x="113" y="33"/>
                      <a:pt x="113" y="33"/>
                    </a:cubicBezTo>
                    <a:lnTo>
                      <a:pt x="113" y="8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6"/>
              <p:cNvSpPr>
                <a:spLocks/>
              </p:cNvSpPr>
              <p:nvPr/>
            </p:nvSpPr>
            <p:spPr bwMode="auto">
              <a:xfrm>
                <a:off x="1568" y="4047"/>
                <a:ext cx="277" cy="26"/>
              </a:xfrm>
              <a:custGeom>
                <a:avLst/>
                <a:gdLst>
                  <a:gd name="T0" fmla="*/ 0 w 277"/>
                  <a:gd name="T1" fmla="*/ 14 h 26"/>
                  <a:gd name="T2" fmla="*/ 50 w 277"/>
                  <a:gd name="T3" fmla="*/ 14 h 26"/>
                  <a:gd name="T4" fmla="*/ 74 w 277"/>
                  <a:gd name="T5" fmla="*/ 26 h 26"/>
                  <a:gd name="T6" fmla="*/ 213 w 277"/>
                  <a:gd name="T7" fmla="*/ 26 h 26"/>
                  <a:gd name="T8" fmla="*/ 237 w 277"/>
                  <a:gd name="T9" fmla="*/ 14 h 26"/>
                  <a:gd name="T10" fmla="*/ 277 w 277"/>
                  <a:gd name="T11" fmla="*/ 14 h 26"/>
                  <a:gd name="T12" fmla="*/ 277 w 277"/>
                  <a:gd name="T13" fmla="*/ 0 h 26"/>
                  <a:gd name="T14" fmla="*/ 0 w 277"/>
                  <a:gd name="T15" fmla="*/ 0 h 26"/>
                  <a:gd name="T16" fmla="*/ 0 w 277"/>
                  <a:gd name="T17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">
                    <a:moveTo>
                      <a:pt x="0" y="14"/>
                    </a:moveTo>
                    <a:lnTo>
                      <a:pt x="50" y="14"/>
                    </a:lnTo>
                    <a:lnTo>
                      <a:pt x="74" y="26"/>
                    </a:lnTo>
                    <a:lnTo>
                      <a:pt x="213" y="26"/>
                    </a:lnTo>
                    <a:lnTo>
                      <a:pt x="237" y="14"/>
                    </a:lnTo>
                    <a:lnTo>
                      <a:pt x="277" y="14"/>
                    </a:lnTo>
                    <a:lnTo>
                      <a:pt x="277" y="0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27"/>
              <p:cNvSpPr>
                <a:spLocks noEditPoints="1"/>
              </p:cNvSpPr>
              <p:nvPr/>
            </p:nvSpPr>
            <p:spPr bwMode="auto">
              <a:xfrm>
                <a:off x="1602" y="3884"/>
                <a:ext cx="272" cy="151"/>
              </a:xfrm>
              <a:custGeom>
                <a:avLst/>
                <a:gdLst>
                  <a:gd name="T0" fmla="*/ 114 w 115"/>
                  <a:gd name="T1" fmla="*/ 24 h 64"/>
                  <a:gd name="T2" fmla="*/ 96 w 115"/>
                  <a:gd name="T3" fmla="*/ 9 h 64"/>
                  <a:gd name="T4" fmla="*/ 94 w 115"/>
                  <a:gd name="T5" fmla="*/ 10 h 64"/>
                  <a:gd name="T6" fmla="*/ 89 w 115"/>
                  <a:gd name="T7" fmla="*/ 11 h 64"/>
                  <a:gd name="T8" fmla="*/ 89 w 115"/>
                  <a:gd name="T9" fmla="*/ 0 h 64"/>
                  <a:gd name="T10" fmla="*/ 0 w 115"/>
                  <a:gd name="T11" fmla="*/ 0 h 64"/>
                  <a:gd name="T12" fmla="*/ 0 w 115"/>
                  <a:gd name="T13" fmla="*/ 14 h 64"/>
                  <a:gd name="T14" fmla="*/ 20 w 115"/>
                  <a:gd name="T15" fmla="*/ 64 h 64"/>
                  <a:gd name="T16" fmla="*/ 69 w 115"/>
                  <a:gd name="T17" fmla="*/ 64 h 64"/>
                  <a:gd name="T18" fmla="*/ 76 w 115"/>
                  <a:gd name="T19" fmla="*/ 56 h 64"/>
                  <a:gd name="T20" fmla="*/ 105 w 115"/>
                  <a:gd name="T21" fmla="*/ 42 h 64"/>
                  <a:gd name="T22" fmla="*/ 114 w 115"/>
                  <a:gd name="T23" fmla="*/ 24 h 64"/>
                  <a:gd name="T24" fmla="*/ 103 w 115"/>
                  <a:gd name="T25" fmla="*/ 30 h 64"/>
                  <a:gd name="T26" fmla="*/ 101 w 115"/>
                  <a:gd name="T27" fmla="*/ 33 h 64"/>
                  <a:gd name="T28" fmla="*/ 87 w 115"/>
                  <a:gd name="T29" fmla="*/ 40 h 64"/>
                  <a:gd name="T30" fmla="*/ 89 w 115"/>
                  <a:gd name="T31" fmla="*/ 25 h 64"/>
                  <a:gd name="T32" fmla="*/ 91 w 115"/>
                  <a:gd name="T33" fmla="*/ 21 h 64"/>
                  <a:gd name="T34" fmla="*/ 95 w 115"/>
                  <a:gd name="T35" fmla="*/ 19 h 64"/>
                  <a:gd name="T36" fmla="*/ 96 w 115"/>
                  <a:gd name="T37" fmla="*/ 19 h 64"/>
                  <a:gd name="T38" fmla="*/ 101 w 115"/>
                  <a:gd name="T39" fmla="*/ 21 h 64"/>
                  <a:gd name="T40" fmla="*/ 104 w 115"/>
                  <a:gd name="T41" fmla="*/ 26 h 64"/>
                  <a:gd name="T42" fmla="*/ 103 w 115"/>
                  <a:gd name="T43" fmla="*/ 3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5" h="64">
                    <a:moveTo>
                      <a:pt x="114" y="24"/>
                    </a:moveTo>
                    <a:cubicBezTo>
                      <a:pt x="112" y="15"/>
                      <a:pt x="105" y="9"/>
                      <a:pt x="96" y="9"/>
                    </a:cubicBezTo>
                    <a:cubicBezTo>
                      <a:pt x="96" y="9"/>
                      <a:pt x="95" y="9"/>
                      <a:pt x="94" y="10"/>
                    </a:cubicBezTo>
                    <a:cubicBezTo>
                      <a:pt x="92" y="10"/>
                      <a:pt x="90" y="10"/>
                      <a:pt x="89" y="11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35"/>
                      <a:pt x="8" y="53"/>
                      <a:pt x="20" y="64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71" y="61"/>
                      <a:pt x="74" y="59"/>
                      <a:pt x="76" y="56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11" y="38"/>
                      <a:pt x="115" y="31"/>
                      <a:pt x="114" y="24"/>
                    </a:cubicBezTo>
                    <a:close/>
                    <a:moveTo>
                      <a:pt x="103" y="30"/>
                    </a:moveTo>
                    <a:cubicBezTo>
                      <a:pt x="103" y="31"/>
                      <a:pt x="102" y="33"/>
                      <a:pt x="101" y="33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3"/>
                      <a:pt x="90" y="22"/>
                      <a:pt x="91" y="21"/>
                    </a:cubicBezTo>
                    <a:cubicBezTo>
                      <a:pt x="92" y="20"/>
                      <a:pt x="94" y="19"/>
                      <a:pt x="95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8" y="19"/>
                      <a:pt x="100" y="20"/>
                      <a:pt x="101" y="21"/>
                    </a:cubicBezTo>
                    <a:cubicBezTo>
                      <a:pt x="102" y="22"/>
                      <a:pt x="104" y="23"/>
                      <a:pt x="104" y="26"/>
                    </a:cubicBezTo>
                    <a:cubicBezTo>
                      <a:pt x="104" y="27"/>
                      <a:pt x="104" y="29"/>
                      <a:pt x="103" y="3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28"/>
              <p:cNvSpPr>
                <a:spLocks/>
              </p:cNvSpPr>
              <p:nvPr/>
            </p:nvSpPr>
            <p:spPr bwMode="auto">
              <a:xfrm>
                <a:off x="1034" y="3945"/>
                <a:ext cx="161" cy="185"/>
              </a:xfrm>
              <a:custGeom>
                <a:avLst/>
                <a:gdLst>
                  <a:gd name="T0" fmla="*/ 21 w 161"/>
                  <a:gd name="T1" fmla="*/ 185 h 185"/>
                  <a:gd name="T2" fmla="*/ 139 w 161"/>
                  <a:gd name="T3" fmla="*/ 185 h 185"/>
                  <a:gd name="T4" fmla="*/ 161 w 161"/>
                  <a:gd name="T5" fmla="*/ 0 h 185"/>
                  <a:gd name="T6" fmla="*/ 0 w 161"/>
                  <a:gd name="T7" fmla="*/ 0 h 185"/>
                  <a:gd name="T8" fmla="*/ 21 w 161"/>
                  <a:gd name="T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85">
                    <a:moveTo>
                      <a:pt x="21" y="185"/>
                    </a:moveTo>
                    <a:lnTo>
                      <a:pt x="139" y="185"/>
                    </a:lnTo>
                    <a:lnTo>
                      <a:pt x="161" y="0"/>
                    </a:lnTo>
                    <a:lnTo>
                      <a:pt x="0" y="0"/>
                    </a:lnTo>
                    <a:lnTo>
                      <a:pt x="21" y="185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Rectangle 29"/>
              <p:cNvSpPr>
                <a:spLocks noChangeArrowheads="1"/>
              </p:cNvSpPr>
              <p:nvPr/>
            </p:nvSpPr>
            <p:spPr bwMode="auto">
              <a:xfrm>
                <a:off x="1022" y="3907"/>
                <a:ext cx="185" cy="24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Rectangle 30"/>
              <p:cNvSpPr>
                <a:spLocks noChangeArrowheads="1"/>
              </p:cNvSpPr>
              <p:nvPr/>
            </p:nvSpPr>
            <p:spPr bwMode="auto">
              <a:xfrm>
                <a:off x="1107" y="3827"/>
                <a:ext cx="14" cy="69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1"/>
              <p:cNvSpPr>
                <a:spLocks/>
              </p:cNvSpPr>
              <p:nvPr/>
            </p:nvSpPr>
            <p:spPr bwMode="auto">
              <a:xfrm>
                <a:off x="381" y="3827"/>
                <a:ext cx="256" cy="57"/>
              </a:xfrm>
              <a:custGeom>
                <a:avLst/>
                <a:gdLst>
                  <a:gd name="T0" fmla="*/ 232 w 256"/>
                  <a:gd name="T1" fmla="*/ 24 h 57"/>
                  <a:gd name="T2" fmla="*/ 208 w 256"/>
                  <a:gd name="T3" fmla="*/ 24 h 57"/>
                  <a:gd name="T4" fmla="*/ 187 w 256"/>
                  <a:gd name="T5" fmla="*/ 0 h 57"/>
                  <a:gd name="T6" fmla="*/ 69 w 256"/>
                  <a:gd name="T7" fmla="*/ 0 h 57"/>
                  <a:gd name="T8" fmla="*/ 48 w 256"/>
                  <a:gd name="T9" fmla="*/ 24 h 57"/>
                  <a:gd name="T10" fmla="*/ 24 w 256"/>
                  <a:gd name="T11" fmla="*/ 24 h 57"/>
                  <a:gd name="T12" fmla="*/ 0 w 256"/>
                  <a:gd name="T13" fmla="*/ 57 h 57"/>
                  <a:gd name="T14" fmla="*/ 256 w 256"/>
                  <a:gd name="T15" fmla="*/ 57 h 57"/>
                  <a:gd name="T16" fmla="*/ 232 w 256"/>
                  <a:gd name="T17" fmla="*/ 2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57">
                    <a:moveTo>
                      <a:pt x="232" y="24"/>
                    </a:moveTo>
                    <a:lnTo>
                      <a:pt x="208" y="24"/>
                    </a:lnTo>
                    <a:lnTo>
                      <a:pt x="187" y="0"/>
                    </a:lnTo>
                    <a:lnTo>
                      <a:pt x="69" y="0"/>
                    </a:lnTo>
                    <a:lnTo>
                      <a:pt x="48" y="24"/>
                    </a:lnTo>
                    <a:lnTo>
                      <a:pt x="24" y="24"/>
                    </a:lnTo>
                    <a:lnTo>
                      <a:pt x="0" y="57"/>
                    </a:lnTo>
                    <a:lnTo>
                      <a:pt x="256" y="57"/>
                    </a:lnTo>
                    <a:lnTo>
                      <a:pt x="232" y="2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2"/>
              <p:cNvSpPr>
                <a:spLocks/>
              </p:cNvSpPr>
              <p:nvPr/>
            </p:nvSpPr>
            <p:spPr bwMode="auto">
              <a:xfrm>
                <a:off x="407" y="3907"/>
                <a:ext cx="208" cy="81"/>
              </a:xfrm>
              <a:custGeom>
                <a:avLst/>
                <a:gdLst>
                  <a:gd name="T0" fmla="*/ 5 w 88"/>
                  <a:gd name="T1" fmla="*/ 34 h 34"/>
                  <a:gd name="T2" fmla="*/ 26 w 88"/>
                  <a:gd name="T3" fmla="*/ 34 h 34"/>
                  <a:gd name="T4" fmla="*/ 43 w 88"/>
                  <a:gd name="T5" fmla="*/ 24 h 34"/>
                  <a:gd name="T6" fmla="*/ 60 w 88"/>
                  <a:gd name="T7" fmla="*/ 34 h 34"/>
                  <a:gd name="T8" fmla="*/ 83 w 88"/>
                  <a:gd name="T9" fmla="*/ 34 h 34"/>
                  <a:gd name="T10" fmla="*/ 88 w 88"/>
                  <a:gd name="T11" fmla="*/ 0 h 34"/>
                  <a:gd name="T12" fmla="*/ 0 w 88"/>
                  <a:gd name="T13" fmla="*/ 0 h 34"/>
                  <a:gd name="T14" fmla="*/ 5 w 88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4">
                    <a:moveTo>
                      <a:pt x="5" y="34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9" y="28"/>
                      <a:pt x="36" y="24"/>
                      <a:pt x="43" y="24"/>
                    </a:cubicBezTo>
                    <a:cubicBezTo>
                      <a:pt x="50" y="24"/>
                      <a:pt x="57" y="28"/>
                      <a:pt x="60" y="34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3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3"/>
              <p:cNvSpPr>
                <a:spLocks/>
              </p:cNvSpPr>
              <p:nvPr/>
            </p:nvSpPr>
            <p:spPr bwMode="auto">
              <a:xfrm>
                <a:off x="426" y="4035"/>
                <a:ext cx="170" cy="95"/>
              </a:xfrm>
              <a:custGeom>
                <a:avLst/>
                <a:gdLst>
                  <a:gd name="T0" fmla="*/ 35 w 72"/>
                  <a:gd name="T1" fmla="*/ 10 h 40"/>
                  <a:gd name="T2" fmla="*/ 18 w 72"/>
                  <a:gd name="T3" fmla="*/ 0 h 40"/>
                  <a:gd name="T4" fmla="*/ 0 w 72"/>
                  <a:gd name="T5" fmla="*/ 0 h 40"/>
                  <a:gd name="T6" fmla="*/ 6 w 72"/>
                  <a:gd name="T7" fmla="*/ 40 h 40"/>
                  <a:gd name="T8" fmla="*/ 65 w 72"/>
                  <a:gd name="T9" fmla="*/ 40 h 40"/>
                  <a:gd name="T10" fmla="*/ 72 w 72"/>
                  <a:gd name="T11" fmla="*/ 0 h 40"/>
                  <a:gd name="T12" fmla="*/ 52 w 72"/>
                  <a:gd name="T13" fmla="*/ 0 h 40"/>
                  <a:gd name="T14" fmla="*/ 35 w 72"/>
                  <a:gd name="T15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40">
                    <a:moveTo>
                      <a:pt x="35" y="10"/>
                    </a:moveTo>
                    <a:cubicBezTo>
                      <a:pt x="28" y="10"/>
                      <a:pt x="21" y="6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6"/>
                      <a:pt x="42" y="10"/>
                      <a:pt x="35" y="1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4"/>
              <p:cNvSpPr>
                <a:spLocks/>
              </p:cNvSpPr>
              <p:nvPr/>
            </p:nvSpPr>
            <p:spPr bwMode="auto">
              <a:xfrm>
                <a:off x="7180" y="3271"/>
                <a:ext cx="24" cy="123"/>
              </a:xfrm>
              <a:custGeom>
                <a:avLst/>
                <a:gdLst>
                  <a:gd name="T0" fmla="*/ 0 w 24"/>
                  <a:gd name="T1" fmla="*/ 123 h 123"/>
                  <a:gd name="T2" fmla="*/ 24 w 24"/>
                  <a:gd name="T3" fmla="*/ 99 h 123"/>
                  <a:gd name="T4" fmla="*/ 24 w 24"/>
                  <a:gd name="T5" fmla="*/ 0 h 123"/>
                  <a:gd name="T6" fmla="*/ 0 w 24"/>
                  <a:gd name="T7" fmla="*/ 24 h 123"/>
                  <a:gd name="T8" fmla="*/ 0 w 24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23">
                    <a:moveTo>
                      <a:pt x="0" y="123"/>
                    </a:moveTo>
                    <a:lnTo>
                      <a:pt x="24" y="99"/>
                    </a:lnTo>
                    <a:lnTo>
                      <a:pt x="24" y="0"/>
                    </a:lnTo>
                    <a:lnTo>
                      <a:pt x="0" y="24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7145" y="3309"/>
                <a:ext cx="24" cy="120"/>
              </a:xfrm>
              <a:custGeom>
                <a:avLst/>
                <a:gdLst>
                  <a:gd name="T0" fmla="*/ 0 w 24"/>
                  <a:gd name="T1" fmla="*/ 120 h 120"/>
                  <a:gd name="T2" fmla="*/ 24 w 24"/>
                  <a:gd name="T3" fmla="*/ 97 h 120"/>
                  <a:gd name="T4" fmla="*/ 24 w 24"/>
                  <a:gd name="T5" fmla="*/ 0 h 120"/>
                  <a:gd name="T6" fmla="*/ 0 w 24"/>
                  <a:gd name="T7" fmla="*/ 21 h 120"/>
                  <a:gd name="T8" fmla="*/ 0 w 24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20">
                    <a:moveTo>
                      <a:pt x="0" y="120"/>
                    </a:moveTo>
                    <a:lnTo>
                      <a:pt x="24" y="97"/>
                    </a:lnTo>
                    <a:lnTo>
                      <a:pt x="24" y="0"/>
                    </a:lnTo>
                    <a:lnTo>
                      <a:pt x="0" y="21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7081" y="3380"/>
                <a:ext cx="14" cy="26"/>
              </a:xfrm>
              <a:custGeom>
                <a:avLst/>
                <a:gdLst>
                  <a:gd name="T0" fmla="*/ 14 w 14"/>
                  <a:gd name="T1" fmla="*/ 0 h 26"/>
                  <a:gd name="T2" fmla="*/ 0 w 14"/>
                  <a:gd name="T3" fmla="*/ 14 h 26"/>
                  <a:gd name="T4" fmla="*/ 14 w 14"/>
                  <a:gd name="T5" fmla="*/ 26 h 26"/>
                  <a:gd name="T6" fmla="*/ 14 w 1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6">
                    <a:moveTo>
                      <a:pt x="14" y="0"/>
                    </a:moveTo>
                    <a:lnTo>
                      <a:pt x="0" y="14"/>
                    </a:lnTo>
                    <a:lnTo>
                      <a:pt x="14" y="2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7034" y="3344"/>
                <a:ext cx="97" cy="180"/>
              </a:xfrm>
              <a:custGeom>
                <a:avLst/>
                <a:gdLst>
                  <a:gd name="T0" fmla="*/ 73 w 97"/>
                  <a:gd name="T1" fmla="*/ 76 h 180"/>
                  <a:gd name="T2" fmla="*/ 80 w 97"/>
                  <a:gd name="T3" fmla="*/ 83 h 180"/>
                  <a:gd name="T4" fmla="*/ 0 w 97"/>
                  <a:gd name="T5" fmla="*/ 164 h 180"/>
                  <a:gd name="T6" fmla="*/ 16 w 97"/>
                  <a:gd name="T7" fmla="*/ 180 h 180"/>
                  <a:gd name="T8" fmla="*/ 97 w 97"/>
                  <a:gd name="T9" fmla="*/ 100 h 180"/>
                  <a:gd name="T10" fmla="*/ 97 w 97"/>
                  <a:gd name="T11" fmla="*/ 100 h 180"/>
                  <a:gd name="T12" fmla="*/ 97 w 97"/>
                  <a:gd name="T13" fmla="*/ 100 h 180"/>
                  <a:gd name="T14" fmla="*/ 97 w 97"/>
                  <a:gd name="T15" fmla="*/ 0 h 180"/>
                  <a:gd name="T16" fmla="*/ 73 w 97"/>
                  <a:gd name="T17" fmla="*/ 24 h 180"/>
                  <a:gd name="T18" fmla="*/ 73 w 97"/>
                  <a:gd name="T19" fmla="*/ 7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180">
                    <a:moveTo>
                      <a:pt x="73" y="76"/>
                    </a:moveTo>
                    <a:lnTo>
                      <a:pt x="80" y="83"/>
                    </a:lnTo>
                    <a:lnTo>
                      <a:pt x="0" y="164"/>
                    </a:lnTo>
                    <a:lnTo>
                      <a:pt x="16" y="180"/>
                    </a:lnTo>
                    <a:lnTo>
                      <a:pt x="97" y="100"/>
                    </a:lnTo>
                    <a:lnTo>
                      <a:pt x="97" y="100"/>
                    </a:lnTo>
                    <a:lnTo>
                      <a:pt x="97" y="100"/>
                    </a:lnTo>
                    <a:lnTo>
                      <a:pt x="97" y="0"/>
                    </a:lnTo>
                    <a:lnTo>
                      <a:pt x="73" y="24"/>
                    </a:lnTo>
                    <a:lnTo>
                      <a:pt x="73" y="76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7197" y="3221"/>
                <a:ext cx="106" cy="135"/>
              </a:xfrm>
              <a:custGeom>
                <a:avLst/>
                <a:gdLst>
                  <a:gd name="T0" fmla="*/ 106 w 106"/>
                  <a:gd name="T1" fmla="*/ 0 h 135"/>
                  <a:gd name="T2" fmla="*/ 0 w 106"/>
                  <a:gd name="T3" fmla="*/ 24 h 135"/>
                  <a:gd name="T4" fmla="*/ 21 w 106"/>
                  <a:gd name="T5" fmla="*/ 45 h 135"/>
                  <a:gd name="T6" fmla="*/ 21 w 106"/>
                  <a:gd name="T7" fmla="*/ 135 h 135"/>
                  <a:gd name="T8" fmla="*/ 43 w 106"/>
                  <a:gd name="T9" fmla="*/ 114 h 135"/>
                  <a:gd name="T10" fmla="*/ 43 w 106"/>
                  <a:gd name="T11" fmla="*/ 69 h 135"/>
                  <a:gd name="T12" fmla="*/ 57 w 106"/>
                  <a:gd name="T13" fmla="*/ 81 h 135"/>
                  <a:gd name="T14" fmla="*/ 57 w 106"/>
                  <a:gd name="T15" fmla="*/ 100 h 135"/>
                  <a:gd name="T16" fmla="*/ 66 w 106"/>
                  <a:gd name="T17" fmla="*/ 90 h 135"/>
                  <a:gd name="T18" fmla="*/ 83 w 106"/>
                  <a:gd name="T19" fmla="*/ 107 h 135"/>
                  <a:gd name="T20" fmla="*/ 106 w 106"/>
                  <a:gd name="T2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35">
                    <a:moveTo>
                      <a:pt x="106" y="0"/>
                    </a:moveTo>
                    <a:lnTo>
                      <a:pt x="0" y="24"/>
                    </a:lnTo>
                    <a:lnTo>
                      <a:pt x="21" y="45"/>
                    </a:lnTo>
                    <a:lnTo>
                      <a:pt x="21" y="135"/>
                    </a:lnTo>
                    <a:lnTo>
                      <a:pt x="43" y="114"/>
                    </a:lnTo>
                    <a:lnTo>
                      <a:pt x="43" y="69"/>
                    </a:lnTo>
                    <a:lnTo>
                      <a:pt x="57" y="81"/>
                    </a:lnTo>
                    <a:lnTo>
                      <a:pt x="57" y="100"/>
                    </a:lnTo>
                    <a:lnTo>
                      <a:pt x="66" y="90"/>
                    </a:lnTo>
                    <a:lnTo>
                      <a:pt x="83" y="107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39"/>
              <p:cNvSpPr>
                <a:spLocks noEditPoints="1"/>
              </p:cNvSpPr>
              <p:nvPr/>
            </p:nvSpPr>
            <p:spPr bwMode="auto">
              <a:xfrm>
                <a:off x="6483" y="3221"/>
                <a:ext cx="161" cy="303"/>
              </a:xfrm>
              <a:custGeom>
                <a:avLst/>
                <a:gdLst>
                  <a:gd name="T0" fmla="*/ 68 w 68"/>
                  <a:gd name="T1" fmla="*/ 44 h 128"/>
                  <a:gd name="T2" fmla="*/ 34 w 68"/>
                  <a:gd name="T3" fmla="*/ 0 h 128"/>
                  <a:gd name="T4" fmla="*/ 0 w 68"/>
                  <a:gd name="T5" fmla="*/ 44 h 128"/>
                  <a:gd name="T6" fmla="*/ 29 w 68"/>
                  <a:gd name="T7" fmla="*/ 88 h 128"/>
                  <a:gd name="T8" fmla="*/ 25 w 68"/>
                  <a:gd name="T9" fmla="*/ 96 h 128"/>
                  <a:gd name="T10" fmla="*/ 30 w 68"/>
                  <a:gd name="T11" fmla="*/ 96 h 128"/>
                  <a:gd name="T12" fmla="*/ 30 w 68"/>
                  <a:gd name="T13" fmla="*/ 128 h 128"/>
                  <a:gd name="T14" fmla="*/ 35 w 68"/>
                  <a:gd name="T15" fmla="*/ 128 h 128"/>
                  <a:gd name="T16" fmla="*/ 35 w 68"/>
                  <a:gd name="T17" fmla="*/ 96 h 128"/>
                  <a:gd name="T18" fmla="*/ 40 w 68"/>
                  <a:gd name="T19" fmla="*/ 96 h 128"/>
                  <a:gd name="T20" fmla="*/ 36 w 68"/>
                  <a:gd name="T21" fmla="*/ 88 h 128"/>
                  <a:gd name="T22" fmla="*/ 68 w 68"/>
                  <a:gd name="T23" fmla="*/ 44 h 128"/>
                  <a:gd name="T24" fmla="*/ 25 w 68"/>
                  <a:gd name="T25" fmla="*/ 19 h 128"/>
                  <a:gd name="T26" fmla="*/ 22 w 68"/>
                  <a:gd name="T27" fmla="*/ 22 h 128"/>
                  <a:gd name="T28" fmla="*/ 17 w 68"/>
                  <a:gd name="T29" fmla="*/ 32 h 128"/>
                  <a:gd name="T30" fmla="*/ 15 w 68"/>
                  <a:gd name="T31" fmla="*/ 44 h 128"/>
                  <a:gd name="T32" fmla="*/ 5 w 68"/>
                  <a:gd name="T33" fmla="*/ 44 h 128"/>
                  <a:gd name="T34" fmla="*/ 8 w 68"/>
                  <a:gd name="T35" fmla="*/ 29 h 128"/>
                  <a:gd name="T36" fmla="*/ 14 w 68"/>
                  <a:gd name="T37" fmla="*/ 16 h 128"/>
                  <a:gd name="T38" fmla="*/ 25 w 68"/>
                  <a:gd name="T39" fmla="*/ 8 h 128"/>
                  <a:gd name="T40" fmla="*/ 25 w 68"/>
                  <a:gd name="T41" fmla="*/ 1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128">
                    <a:moveTo>
                      <a:pt x="68" y="44"/>
                    </a:moveTo>
                    <a:cubicBezTo>
                      <a:pt x="68" y="20"/>
                      <a:pt x="53" y="0"/>
                      <a:pt x="34" y="0"/>
                    </a:cubicBezTo>
                    <a:cubicBezTo>
                      <a:pt x="15" y="0"/>
                      <a:pt x="0" y="20"/>
                      <a:pt x="0" y="44"/>
                    </a:cubicBezTo>
                    <a:cubicBezTo>
                      <a:pt x="0" y="66"/>
                      <a:pt x="12" y="85"/>
                      <a:pt x="29" y="88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30" y="96"/>
                      <a:pt x="30" y="96"/>
                      <a:pt x="30" y="96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54" y="87"/>
                      <a:pt x="68" y="68"/>
                      <a:pt x="68" y="44"/>
                    </a:cubicBezTo>
                    <a:close/>
                    <a:moveTo>
                      <a:pt x="25" y="19"/>
                    </a:moveTo>
                    <a:cubicBezTo>
                      <a:pt x="24" y="20"/>
                      <a:pt x="23" y="21"/>
                      <a:pt x="22" y="22"/>
                    </a:cubicBezTo>
                    <a:cubicBezTo>
                      <a:pt x="20" y="25"/>
                      <a:pt x="18" y="28"/>
                      <a:pt x="17" y="32"/>
                    </a:cubicBezTo>
                    <a:cubicBezTo>
                      <a:pt x="16" y="36"/>
                      <a:pt x="15" y="40"/>
                      <a:pt x="15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39"/>
                      <a:pt x="6" y="34"/>
                      <a:pt x="8" y="29"/>
                    </a:cubicBezTo>
                    <a:cubicBezTo>
                      <a:pt x="9" y="24"/>
                      <a:pt x="11" y="20"/>
                      <a:pt x="14" y="16"/>
                    </a:cubicBezTo>
                    <a:cubicBezTo>
                      <a:pt x="17" y="12"/>
                      <a:pt x="21" y="9"/>
                      <a:pt x="25" y="8"/>
                    </a:cubicBezTo>
                    <a:lnTo>
                      <a:pt x="25" y="1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5913" y="3304"/>
                <a:ext cx="40" cy="107"/>
              </a:xfrm>
              <a:custGeom>
                <a:avLst/>
                <a:gdLst>
                  <a:gd name="T0" fmla="*/ 40 w 40"/>
                  <a:gd name="T1" fmla="*/ 0 h 107"/>
                  <a:gd name="T2" fmla="*/ 0 w 40"/>
                  <a:gd name="T3" fmla="*/ 40 h 107"/>
                  <a:gd name="T4" fmla="*/ 0 w 40"/>
                  <a:gd name="T5" fmla="*/ 107 h 107"/>
                  <a:gd name="T6" fmla="*/ 40 w 40"/>
                  <a:gd name="T7" fmla="*/ 66 h 107"/>
                  <a:gd name="T8" fmla="*/ 40 w 40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7">
                    <a:moveTo>
                      <a:pt x="40" y="0"/>
                    </a:moveTo>
                    <a:lnTo>
                      <a:pt x="0" y="40"/>
                    </a:lnTo>
                    <a:lnTo>
                      <a:pt x="0" y="107"/>
                    </a:lnTo>
                    <a:lnTo>
                      <a:pt x="40" y="6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5858" y="3358"/>
                <a:ext cx="41" cy="107"/>
              </a:xfrm>
              <a:custGeom>
                <a:avLst/>
                <a:gdLst>
                  <a:gd name="T0" fmla="*/ 41 w 41"/>
                  <a:gd name="T1" fmla="*/ 0 h 107"/>
                  <a:gd name="T2" fmla="*/ 0 w 41"/>
                  <a:gd name="T3" fmla="*/ 41 h 107"/>
                  <a:gd name="T4" fmla="*/ 0 w 41"/>
                  <a:gd name="T5" fmla="*/ 107 h 107"/>
                  <a:gd name="T6" fmla="*/ 41 w 41"/>
                  <a:gd name="T7" fmla="*/ 67 h 107"/>
                  <a:gd name="T8" fmla="*/ 41 w 41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07">
                    <a:moveTo>
                      <a:pt x="41" y="0"/>
                    </a:moveTo>
                    <a:lnTo>
                      <a:pt x="0" y="41"/>
                    </a:lnTo>
                    <a:lnTo>
                      <a:pt x="0" y="107"/>
                    </a:lnTo>
                    <a:lnTo>
                      <a:pt x="41" y="6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2"/>
              <p:cNvSpPr>
                <a:spLocks/>
              </p:cNvSpPr>
              <p:nvPr/>
            </p:nvSpPr>
            <p:spPr bwMode="auto">
              <a:xfrm>
                <a:off x="6019" y="3259"/>
                <a:ext cx="62" cy="57"/>
              </a:xfrm>
              <a:custGeom>
                <a:avLst/>
                <a:gdLst>
                  <a:gd name="T0" fmla="*/ 0 w 26"/>
                  <a:gd name="T1" fmla="*/ 21 h 24"/>
                  <a:gd name="T2" fmla="*/ 4 w 26"/>
                  <a:gd name="T3" fmla="*/ 21 h 24"/>
                  <a:gd name="T4" fmla="*/ 12 w 26"/>
                  <a:gd name="T5" fmla="*/ 24 h 24"/>
                  <a:gd name="T6" fmla="*/ 26 w 26"/>
                  <a:gd name="T7" fmla="*/ 10 h 24"/>
                  <a:gd name="T8" fmla="*/ 0 w 26"/>
                  <a:gd name="T9" fmla="*/ 2 h 24"/>
                  <a:gd name="T10" fmla="*/ 0 w 26"/>
                  <a:gd name="T11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0" y="21"/>
                    </a:moveTo>
                    <a:cubicBezTo>
                      <a:pt x="1" y="21"/>
                      <a:pt x="2" y="21"/>
                      <a:pt x="4" y="21"/>
                    </a:cubicBezTo>
                    <a:cubicBezTo>
                      <a:pt x="7" y="21"/>
                      <a:pt x="10" y="22"/>
                      <a:pt x="12" y="24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19" y="3"/>
                      <a:pt x="9" y="0"/>
                      <a:pt x="0" y="2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3"/>
              <p:cNvSpPr>
                <a:spLocks/>
              </p:cNvSpPr>
              <p:nvPr/>
            </p:nvSpPr>
            <p:spPr bwMode="auto">
              <a:xfrm>
                <a:off x="6057" y="3290"/>
                <a:ext cx="55" cy="64"/>
              </a:xfrm>
              <a:custGeom>
                <a:avLst/>
                <a:gdLst>
                  <a:gd name="T0" fmla="*/ 22 w 23"/>
                  <a:gd name="T1" fmla="*/ 27 h 27"/>
                  <a:gd name="T2" fmla="*/ 14 w 23"/>
                  <a:gd name="T3" fmla="*/ 0 h 27"/>
                  <a:gd name="T4" fmla="*/ 0 w 23"/>
                  <a:gd name="T5" fmla="*/ 14 h 27"/>
                  <a:gd name="T6" fmla="*/ 2 w 23"/>
                  <a:gd name="T7" fmla="*/ 23 h 27"/>
                  <a:gd name="T8" fmla="*/ 2 w 23"/>
                  <a:gd name="T9" fmla="*/ 27 h 27"/>
                  <a:gd name="T10" fmla="*/ 22 w 23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7">
                    <a:moveTo>
                      <a:pt x="22" y="27"/>
                    </a:moveTo>
                    <a:cubicBezTo>
                      <a:pt x="23" y="17"/>
                      <a:pt x="20" y="8"/>
                      <a:pt x="14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7"/>
                      <a:pt x="2" y="20"/>
                      <a:pt x="2" y="23"/>
                    </a:cubicBezTo>
                    <a:cubicBezTo>
                      <a:pt x="2" y="24"/>
                      <a:pt x="2" y="25"/>
                      <a:pt x="2" y="27"/>
                    </a:cubicBezTo>
                    <a:lnTo>
                      <a:pt x="22" y="27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4"/>
              <p:cNvSpPr>
                <a:spLocks/>
              </p:cNvSpPr>
              <p:nvPr/>
            </p:nvSpPr>
            <p:spPr bwMode="auto">
              <a:xfrm>
                <a:off x="6043" y="3366"/>
                <a:ext cx="64" cy="45"/>
              </a:xfrm>
              <a:custGeom>
                <a:avLst/>
                <a:gdLst>
                  <a:gd name="T0" fmla="*/ 5 w 27"/>
                  <a:gd name="T1" fmla="*/ 0 h 19"/>
                  <a:gd name="T2" fmla="*/ 4 w 27"/>
                  <a:gd name="T3" fmla="*/ 1 h 19"/>
                  <a:gd name="T4" fmla="*/ 4 w 27"/>
                  <a:gd name="T5" fmla="*/ 15 h 19"/>
                  <a:gd name="T6" fmla="*/ 18 w 27"/>
                  <a:gd name="T7" fmla="*/ 15 h 19"/>
                  <a:gd name="T8" fmla="*/ 27 w 27"/>
                  <a:gd name="T9" fmla="*/ 0 h 19"/>
                  <a:gd name="T10" fmla="*/ 5 w 27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9">
                    <a:moveTo>
                      <a:pt x="5" y="0"/>
                    </a:moveTo>
                    <a:cubicBezTo>
                      <a:pt x="5" y="0"/>
                      <a:pt x="4" y="1"/>
                      <a:pt x="4" y="1"/>
                    </a:cubicBezTo>
                    <a:cubicBezTo>
                      <a:pt x="0" y="5"/>
                      <a:pt x="0" y="11"/>
                      <a:pt x="4" y="15"/>
                    </a:cubicBezTo>
                    <a:cubicBezTo>
                      <a:pt x="8" y="19"/>
                      <a:pt x="14" y="19"/>
                      <a:pt x="18" y="15"/>
                    </a:cubicBezTo>
                    <a:cubicBezTo>
                      <a:pt x="22" y="11"/>
                      <a:pt x="25" y="6"/>
                      <a:pt x="27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5"/>
              <p:cNvSpPr>
                <a:spLocks/>
              </p:cNvSpPr>
              <p:nvPr/>
            </p:nvSpPr>
            <p:spPr bwMode="auto">
              <a:xfrm>
                <a:off x="5965" y="3266"/>
                <a:ext cx="40" cy="90"/>
              </a:xfrm>
              <a:custGeom>
                <a:avLst/>
                <a:gdLst>
                  <a:gd name="T0" fmla="*/ 17 w 17"/>
                  <a:gd name="T1" fmla="*/ 0 h 38"/>
                  <a:gd name="T2" fmla="*/ 2 w 17"/>
                  <a:gd name="T3" fmla="*/ 8 h 38"/>
                  <a:gd name="T4" fmla="*/ 0 w 17"/>
                  <a:gd name="T5" fmla="*/ 11 h 38"/>
                  <a:gd name="T6" fmla="*/ 0 w 17"/>
                  <a:gd name="T7" fmla="*/ 38 h 38"/>
                  <a:gd name="T8" fmla="*/ 16 w 17"/>
                  <a:gd name="T9" fmla="*/ 22 h 38"/>
                  <a:gd name="T10" fmla="*/ 17 w 17"/>
                  <a:gd name="T11" fmla="*/ 21 h 38"/>
                  <a:gd name="T12" fmla="*/ 17 w 1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8">
                    <a:moveTo>
                      <a:pt x="17" y="0"/>
                    </a:moveTo>
                    <a:cubicBezTo>
                      <a:pt x="12" y="1"/>
                      <a:pt x="7" y="4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2"/>
                      <a:pt x="17" y="21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6"/>
              <p:cNvSpPr>
                <a:spLocks/>
              </p:cNvSpPr>
              <p:nvPr/>
            </p:nvSpPr>
            <p:spPr bwMode="auto">
              <a:xfrm>
                <a:off x="5804" y="3411"/>
                <a:ext cx="40" cy="75"/>
              </a:xfrm>
              <a:custGeom>
                <a:avLst/>
                <a:gdLst>
                  <a:gd name="T0" fmla="*/ 17 w 17"/>
                  <a:gd name="T1" fmla="*/ 0 h 32"/>
                  <a:gd name="T2" fmla="*/ 4 w 17"/>
                  <a:gd name="T3" fmla="*/ 14 h 32"/>
                  <a:gd name="T4" fmla="*/ 4 w 17"/>
                  <a:gd name="T5" fmla="*/ 28 h 32"/>
                  <a:gd name="T6" fmla="*/ 17 w 17"/>
                  <a:gd name="T7" fmla="*/ 28 h 32"/>
                  <a:gd name="T8" fmla="*/ 17 w 1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2">
                    <a:moveTo>
                      <a:pt x="17" y="0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0" y="18"/>
                      <a:pt x="0" y="24"/>
                      <a:pt x="4" y="28"/>
                    </a:cubicBezTo>
                    <a:cubicBezTo>
                      <a:pt x="8" y="32"/>
                      <a:pt x="14" y="32"/>
                      <a:pt x="17" y="28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47"/>
              <p:cNvSpPr>
                <a:spLocks/>
              </p:cNvSpPr>
              <p:nvPr/>
            </p:nvSpPr>
            <p:spPr bwMode="auto">
              <a:xfrm>
                <a:off x="5421" y="3221"/>
                <a:ext cx="83" cy="83"/>
              </a:xfrm>
              <a:custGeom>
                <a:avLst/>
                <a:gdLst>
                  <a:gd name="T0" fmla="*/ 17 w 83"/>
                  <a:gd name="T1" fmla="*/ 0 h 83"/>
                  <a:gd name="T2" fmla="*/ 0 w 83"/>
                  <a:gd name="T3" fmla="*/ 52 h 83"/>
                  <a:gd name="T4" fmla="*/ 31 w 83"/>
                  <a:gd name="T5" fmla="*/ 83 h 83"/>
                  <a:gd name="T6" fmla="*/ 83 w 83"/>
                  <a:gd name="T7" fmla="*/ 66 h 83"/>
                  <a:gd name="T8" fmla="*/ 17 w 8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3">
                    <a:moveTo>
                      <a:pt x="17" y="0"/>
                    </a:moveTo>
                    <a:lnTo>
                      <a:pt x="0" y="52"/>
                    </a:lnTo>
                    <a:lnTo>
                      <a:pt x="31" y="83"/>
                    </a:lnTo>
                    <a:lnTo>
                      <a:pt x="83" y="6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48"/>
              <p:cNvSpPr>
                <a:spLocks/>
              </p:cNvSpPr>
              <p:nvPr/>
            </p:nvSpPr>
            <p:spPr bwMode="auto">
              <a:xfrm>
                <a:off x="5201" y="3441"/>
                <a:ext cx="83" cy="83"/>
              </a:xfrm>
              <a:custGeom>
                <a:avLst/>
                <a:gdLst>
                  <a:gd name="T0" fmla="*/ 0 w 83"/>
                  <a:gd name="T1" fmla="*/ 17 h 83"/>
                  <a:gd name="T2" fmla="*/ 66 w 83"/>
                  <a:gd name="T3" fmla="*/ 83 h 83"/>
                  <a:gd name="T4" fmla="*/ 83 w 83"/>
                  <a:gd name="T5" fmla="*/ 31 h 83"/>
                  <a:gd name="T6" fmla="*/ 52 w 83"/>
                  <a:gd name="T7" fmla="*/ 0 h 83"/>
                  <a:gd name="T8" fmla="*/ 0 w 83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3">
                    <a:moveTo>
                      <a:pt x="0" y="17"/>
                    </a:moveTo>
                    <a:lnTo>
                      <a:pt x="66" y="83"/>
                    </a:lnTo>
                    <a:lnTo>
                      <a:pt x="83" y="31"/>
                    </a:lnTo>
                    <a:lnTo>
                      <a:pt x="52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49"/>
              <p:cNvSpPr>
                <a:spLocks/>
              </p:cNvSpPr>
              <p:nvPr/>
            </p:nvSpPr>
            <p:spPr bwMode="auto">
              <a:xfrm>
                <a:off x="5253" y="3273"/>
                <a:ext cx="199" cy="199"/>
              </a:xfrm>
              <a:custGeom>
                <a:avLst/>
                <a:gdLst>
                  <a:gd name="T0" fmla="*/ 66 w 84"/>
                  <a:gd name="T1" fmla="*/ 4 h 84"/>
                  <a:gd name="T2" fmla="*/ 52 w 84"/>
                  <a:gd name="T3" fmla="*/ 4 h 84"/>
                  <a:gd name="T4" fmla="*/ 4 w 84"/>
                  <a:gd name="T5" fmla="*/ 52 h 84"/>
                  <a:gd name="T6" fmla="*/ 4 w 84"/>
                  <a:gd name="T7" fmla="*/ 66 h 84"/>
                  <a:gd name="T8" fmla="*/ 18 w 84"/>
                  <a:gd name="T9" fmla="*/ 80 h 84"/>
                  <a:gd name="T10" fmla="*/ 32 w 84"/>
                  <a:gd name="T11" fmla="*/ 80 h 84"/>
                  <a:gd name="T12" fmla="*/ 80 w 84"/>
                  <a:gd name="T13" fmla="*/ 32 h 84"/>
                  <a:gd name="T14" fmla="*/ 80 w 84"/>
                  <a:gd name="T15" fmla="*/ 18 h 84"/>
                  <a:gd name="T16" fmla="*/ 66 w 84"/>
                  <a:gd name="T17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84">
                    <a:moveTo>
                      <a:pt x="66" y="4"/>
                    </a:moveTo>
                    <a:cubicBezTo>
                      <a:pt x="62" y="0"/>
                      <a:pt x="56" y="0"/>
                      <a:pt x="52" y="4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0" y="56"/>
                      <a:pt x="0" y="62"/>
                      <a:pt x="4" y="66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22" y="84"/>
                      <a:pt x="28" y="84"/>
                      <a:pt x="32" y="80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4" y="28"/>
                      <a:pt x="84" y="22"/>
                      <a:pt x="80" y="18"/>
                    </a:cubicBezTo>
                    <a:lnTo>
                      <a:pt x="66" y="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/>
              <p:cNvSpPr>
                <a:spLocks/>
              </p:cNvSpPr>
              <p:nvPr/>
            </p:nvSpPr>
            <p:spPr bwMode="auto">
              <a:xfrm>
                <a:off x="4730" y="3221"/>
                <a:ext cx="33" cy="52"/>
              </a:xfrm>
              <a:custGeom>
                <a:avLst/>
                <a:gdLst>
                  <a:gd name="T0" fmla="*/ 7 w 14"/>
                  <a:gd name="T1" fmla="*/ 22 h 22"/>
                  <a:gd name="T2" fmla="*/ 14 w 14"/>
                  <a:gd name="T3" fmla="*/ 15 h 22"/>
                  <a:gd name="T4" fmla="*/ 13 w 14"/>
                  <a:gd name="T5" fmla="*/ 11 h 22"/>
                  <a:gd name="T6" fmla="*/ 13 w 14"/>
                  <a:gd name="T7" fmla="*/ 11 h 22"/>
                  <a:gd name="T8" fmla="*/ 7 w 14"/>
                  <a:gd name="T9" fmla="*/ 0 h 22"/>
                  <a:gd name="T10" fmla="*/ 1 w 14"/>
                  <a:gd name="T11" fmla="*/ 11 h 22"/>
                  <a:gd name="T12" fmla="*/ 1 w 14"/>
                  <a:gd name="T13" fmla="*/ 11 h 22"/>
                  <a:gd name="T14" fmla="*/ 0 w 14"/>
                  <a:gd name="T15" fmla="*/ 15 h 22"/>
                  <a:gd name="T16" fmla="*/ 7 w 14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22"/>
                    </a:moveTo>
                    <a:cubicBezTo>
                      <a:pt x="11" y="22"/>
                      <a:pt x="14" y="19"/>
                      <a:pt x="14" y="15"/>
                    </a:cubicBezTo>
                    <a:cubicBezTo>
                      <a:pt x="14" y="13"/>
                      <a:pt x="14" y="12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0" y="13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1"/>
              <p:cNvSpPr>
                <a:spLocks/>
              </p:cNvSpPr>
              <p:nvPr/>
            </p:nvSpPr>
            <p:spPr bwMode="auto">
              <a:xfrm>
                <a:off x="4730" y="3285"/>
                <a:ext cx="33" cy="69"/>
              </a:xfrm>
              <a:custGeom>
                <a:avLst/>
                <a:gdLst>
                  <a:gd name="T0" fmla="*/ 0 w 14"/>
                  <a:gd name="T1" fmla="*/ 29 h 29"/>
                  <a:gd name="T2" fmla="*/ 7 w 14"/>
                  <a:gd name="T3" fmla="*/ 27 h 29"/>
                  <a:gd name="T4" fmla="*/ 14 w 14"/>
                  <a:gd name="T5" fmla="*/ 29 h 29"/>
                  <a:gd name="T6" fmla="*/ 14 w 14"/>
                  <a:gd name="T7" fmla="*/ 0 h 29"/>
                  <a:gd name="T8" fmla="*/ 0 w 14"/>
                  <a:gd name="T9" fmla="*/ 0 h 29"/>
                  <a:gd name="T10" fmla="*/ 0 w 14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9">
                    <a:moveTo>
                      <a:pt x="0" y="29"/>
                    </a:moveTo>
                    <a:cubicBezTo>
                      <a:pt x="2" y="28"/>
                      <a:pt x="4" y="27"/>
                      <a:pt x="7" y="27"/>
                    </a:cubicBezTo>
                    <a:cubicBezTo>
                      <a:pt x="10" y="27"/>
                      <a:pt x="12" y="28"/>
                      <a:pt x="14" y="2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2"/>
              <p:cNvSpPr>
                <a:spLocks/>
              </p:cNvSpPr>
              <p:nvPr/>
            </p:nvSpPr>
            <p:spPr bwMode="auto">
              <a:xfrm>
                <a:off x="4631" y="3363"/>
                <a:ext cx="232" cy="66"/>
              </a:xfrm>
              <a:custGeom>
                <a:avLst/>
                <a:gdLst>
                  <a:gd name="T0" fmla="*/ 98 w 98"/>
                  <a:gd name="T1" fmla="*/ 11 h 28"/>
                  <a:gd name="T2" fmla="*/ 98 w 98"/>
                  <a:gd name="T3" fmla="*/ 10 h 28"/>
                  <a:gd name="T4" fmla="*/ 88 w 98"/>
                  <a:gd name="T5" fmla="*/ 0 h 28"/>
                  <a:gd name="T6" fmla="*/ 78 w 98"/>
                  <a:gd name="T7" fmla="*/ 10 h 28"/>
                  <a:gd name="T8" fmla="*/ 69 w 98"/>
                  <a:gd name="T9" fmla="*/ 0 h 28"/>
                  <a:gd name="T10" fmla="*/ 59 w 98"/>
                  <a:gd name="T11" fmla="*/ 10 h 28"/>
                  <a:gd name="T12" fmla="*/ 49 w 98"/>
                  <a:gd name="T13" fmla="*/ 0 h 28"/>
                  <a:gd name="T14" fmla="*/ 39 w 98"/>
                  <a:gd name="T15" fmla="*/ 10 h 28"/>
                  <a:gd name="T16" fmla="*/ 29 w 98"/>
                  <a:gd name="T17" fmla="*/ 0 h 28"/>
                  <a:gd name="T18" fmla="*/ 20 w 98"/>
                  <a:gd name="T19" fmla="*/ 10 h 28"/>
                  <a:gd name="T20" fmla="*/ 10 w 98"/>
                  <a:gd name="T21" fmla="*/ 0 h 28"/>
                  <a:gd name="T22" fmla="*/ 0 w 98"/>
                  <a:gd name="T23" fmla="*/ 10 h 28"/>
                  <a:gd name="T24" fmla="*/ 0 w 98"/>
                  <a:gd name="T25" fmla="*/ 11 h 28"/>
                  <a:gd name="T26" fmla="*/ 0 w 98"/>
                  <a:gd name="T27" fmla="*/ 28 h 28"/>
                  <a:gd name="T28" fmla="*/ 98 w 98"/>
                  <a:gd name="T29" fmla="*/ 28 h 28"/>
                  <a:gd name="T30" fmla="*/ 98 w 98"/>
                  <a:gd name="T31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28">
                    <a:moveTo>
                      <a:pt x="98" y="11"/>
                    </a:move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4"/>
                      <a:pt x="94" y="0"/>
                      <a:pt x="88" y="0"/>
                    </a:cubicBezTo>
                    <a:cubicBezTo>
                      <a:pt x="83" y="0"/>
                      <a:pt x="78" y="4"/>
                      <a:pt x="78" y="10"/>
                    </a:cubicBezTo>
                    <a:cubicBezTo>
                      <a:pt x="78" y="4"/>
                      <a:pt x="74" y="0"/>
                      <a:pt x="69" y="0"/>
                    </a:cubicBezTo>
                    <a:cubicBezTo>
                      <a:pt x="63" y="0"/>
                      <a:pt x="59" y="4"/>
                      <a:pt x="59" y="10"/>
                    </a:cubicBezTo>
                    <a:cubicBezTo>
                      <a:pt x="59" y="4"/>
                      <a:pt x="54" y="0"/>
                      <a:pt x="49" y="0"/>
                    </a:cubicBezTo>
                    <a:cubicBezTo>
                      <a:pt x="44" y="0"/>
                      <a:pt x="39" y="4"/>
                      <a:pt x="39" y="10"/>
                    </a:cubicBezTo>
                    <a:cubicBezTo>
                      <a:pt x="39" y="4"/>
                      <a:pt x="35" y="0"/>
                      <a:pt x="29" y="0"/>
                    </a:cubicBezTo>
                    <a:cubicBezTo>
                      <a:pt x="24" y="0"/>
                      <a:pt x="20" y="4"/>
                      <a:pt x="20" y="10"/>
                    </a:cubicBezTo>
                    <a:cubicBezTo>
                      <a:pt x="20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11"/>
                      <a:pt x="98" y="11"/>
                      <a:pt x="98" y="1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Rectangle 53"/>
              <p:cNvSpPr>
                <a:spLocks noChangeArrowheads="1"/>
              </p:cNvSpPr>
              <p:nvPr/>
            </p:nvSpPr>
            <p:spPr bwMode="auto">
              <a:xfrm>
                <a:off x="4631" y="3444"/>
                <a:ext cx="232" cy="2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Rectangle 54"/>
              <p:cNvSpPr>
                <a:spLocks noChangeArrowheads="1"/>
              </p:cNvSpPr>
              <p:nvPr/>
            </p:nvSpPr>
            <p:spPr bwMode="auto">
              <a:xfrm>
                <a:off x="4631" y="3491"/>
                <a:ext cx="232" cy="33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5"/>
              <p:cNvSpPr>
                <a:spLocks noEditPoints="1"/>
              </p:cNvSpPr>
              <p:nvPr/>
            </p:nvSpPr>
            <p:spPr bwMode="auto">
              <a:xfrm>
                <a:off x="4082" y="3221"/>
                <a:ext cx="119" cy="263"/>
              </a:xfrm>
              <a:custGeom>
                <a:avLst/>
                <a:gdLst>
                  <a:gd name="T0" fmla="*/ 50 w 50"/>
                  <a:gd name="T1" fmla="*/ 50 h 111"/>
                  <a:gd name="T2" fmla="*/ 30 w 50"/>
                  <a:gd name="T3" fmla="*/ 50 h 111"/>
                  <a:gd name="T4" fmla="*/ 30 w 50"/>
                  <a:gd name="T5" fmla="*/ 43 h 111"/>
                  <a:gd name="T6" fmla="*/ 40 w 50"/>
                  <a:gd name="T7" fmla="*/ 29 h 111"/>
                  <a:gd name="T8" fmla="*/ 38 w 50"/>
                  <a:gd name="T9" fmla="*/ 22 h 111"/>
                  <a:gd name="T10" fmla="*/ 38 w 50"/>
                  <a:gd name="T11" fmla="*/ 22 h 111"/>
                  <a:gd name="T12" fmla="*/ 25 w 50"/>
                  <a:gd name="T13" fmla="*/ 0 h 111"/>
                  <a:gd name="T14" fmla="*/ 12 w 50"/>
                  <a:gd name="T15" fmla="*/ 22 h 111"/>
                  <a:gd name="T16" fmla="*/ 10 w 50"/>
                  <a:gd name="T17" fmla="*/ 29 h 111"/>
                  <a:gd name="T18" fmla="*/ 20 w 50"/>
                  <a:gd name="T19" fmla="*/ 43 h 111"/>
                  <a:gd name="T20" fmla="*/ 20 w 50"/>
                  <a:gd name="T21" fmla="*/ 50 h 111"/>
                  <a:gd name="T22" fmla="*/ 0 w 50"/>
                  <a:gd name="T23" fmla="*/ 50 h 111"/>
                  <a:gd name="T24" fmla="*/ 0 w 50"/>
                  <a:gd name="T25" fmla="*/ 111 h 111"/>
                  <a:gd name="T26" fmla="*/ 50 w 50"/>
                  <a:gd name="T27" fmla="*/ 111 h 111"/>
                  <a:gd name="T28" fmla="*/ 50 w 50"/>
                  <a:gd name="T29" fmla="*/ 50 h 111"/>
                  <a:gd name="T30" fmla="*/ 18 w 50"/>
                  <a:gd name="T31" fmla="*/ 37 h 111"/>
                  <a:gd name="T32" fmla="*/ 19 w 50"/>
                  <a:gd name="T33" fmla="*/ 33 h 111"/>
                  <a:gd name="T34" fmla="*/ 19 w 50"/>
                  <a:gd name="T35" fmla="*/ 33 h 111"/>
                  <a:gd name="T36" fmla="*/ 25 w 50"/>
                  <a:gd name="T37" fmla="*/ 22 h 111"/>
                  <a:gd name="T38" fmla="*/ 31 w 50"/>
                  <a:gd name="T39" fmla="*/ 33 h 111"/>
                  <a:gd name="T40" fmla="*/ 31 w 50"/>
                  <a:gd name="T41" fmla="*/ 33 h 111"/>
                  <a:gd name="T42" fmla="*/ 32 w 50"/>
                  <a:gd name="T43" fmla="*/ 37 h 111"/>
                  <a:gd name="T44" fmla="*/ 25 w 50"/>
                  <a:gd name="T45" fmla="*/ 44 h 111"/>
                  <a:gd name="T46" fmla="*/ 18 w 50"/>
                  <a:gd name="T47" fmla="*/ 3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111">
                    <a:moveTo>
                      <a:pt x="50" y="50"/>
                    </a:move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6" y="41"/>
                      <a:pt x="40" y="36"/>
                      <a:pt x="40" y="29"/>
                    </a:cubicBezTo>
                    <a:cubicBezTo>
                      <a:pt x="40" y="27"/>
                      <a:pt x="39" y="24"/>
                      <a:pt x="3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1" y="24"/>
                      <a:pt x="10" y="27"/>
                      <a:pt x="10" y="29"/>
                    </a:cubicBezTo>
                    <a:cubicBezTo>
                      <a:pt x="10" y="36"/>
                      <a:pt x="14" y="41"/>
                      <a:pt x="20" y="43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50" y="111"/>
                      <a:pt x="50" y="111"/>
                      <a:pt x="50" y="111"/>
                    </a:cubicBezTo>
                    <a:lnTo>
                      <a:pt x="50" y="50"/>
                    </a:lnTo>
                    <a:close/>
                    <a:moveTo>
                      <a:pt x="18" y="37"/>
                    </a:moveTo>
                    <a:cubicBezTo>
                      <a:pt x="18" y="35"/>
                      <a:pt x="18" y="34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4"/>
                      <a:pt x="32" y="35"/>
                      <a:pt x="32" y="37"/>
                    </a:cubicBezTo>
                    <a:cubicBezTo>
                      <a:pt x="32" y="41"/>
                      <a:pt x="29" y="44"/>
                      <a:pt x="25" y="44"/>
                    </a:cubicBezTo>
                    <a:cubicBezTo>
                      <a:pt x="21" y="44"/>
                      <a:pt x="18" y="41"/>
                      <a:pt x="18" y="3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6"/>
              <p:cNvSpPr>
                <a:spLocks/>
              </p:cNvSpPr>
              <p:nvPr/>
            </p:nvSpPr>
            <p:spPr bwMode="auto">
              <a:xfrm>
                <a:off x="4002" y="3498"/>
                <a:ext cx="279" cy="26"/>
              </a:xfrm>
              <a:custGeom>
                <a:avLst/>
                <a:gdLst>
                  <a:gd name="T0" fmla="*/ 0 w 279"/>
                  <a:gd name="T1" fmla="*/ 0 h 26"/>
                  <a:gd name="T2" fmla="*/ 0 w 279"/>
                  <a:gd name="T3" fmla="*/ 12 h 26"/>
                  <a:gd name="T4" fmla="*/ 50 w 279"/>
                  <a:gd name="T5" fmla="*/ 12 h 26"/>
                  <a:gd name="T6" fmla="*/ 73 w 279"/>
                  <a:gd name="T7" fmla="*/ 26 h 26"/>
                  <a:gd name="T8" fmla="*/ 213 w 279"/>
                  <a:gd name="T9" fmla="*/ 26 h 26"/>
                  <a:gd name="T10" fmla="*/ 236 w 279"/>
                  <a:gd name="T11" fmla="*/ 12 h 26"/>
                  <a:gd name="T12" fmla="*/ 279 w 279"/>
                  <a:gd name="T13" fmla="*/ 12 h 26"/>
                  <a:gd name="T14" fmla="*/ 279 w 279"/>
                  <a:gd name="T15" fmla="*/ 0 h 26"/>
                  <a:gd name="T16" fmla="*/ 0 w 279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26">
                    <a:moveTo>
                      <a:pt x="0" y="0"/>
                    </a:moveTo>
                    <a:lnTo>
                      <a:pt x="0" y="12"/>
                    </a:lnTo>
                    <a:lnTo>
                      <a:pt x="50" y="12"/>
                    </a:lnTo>
                    <a:lnTo>
                      <a:pt x="73" y="26"/>
                    </a:lnTo>
                    <a:lnTo>
                      <a:pt x="213" y="26"/>
                    </a:lnTo>
                    <a:lnTo>
                      <a:pt x="236" y="12"/>
                    </a:lnTo>
                    <a:lnTo>
                      <a:pt x="279" y="12"/>
                    </a:lnTo>
                    <a:lnTo>
                      <a:pt x="27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57"/>
              <p:cNvSpPr>
                <a:spLocks/>
              </p:cNvSpPr>
              <p:nvPr/>
            </p:nvSpPr>
            <p:spPr bwMode="auto">
              <a:xfrm>
                <a:off x="3408" y="3465"/>
                <a:ext cx="256" cy="24"/>
              </a:xfrm>
              <a:custGeom>
                <a:avLst/>
                <a:gdLst>
                  <a:gd name="T0" fmla="*/ 103 w 108"/>
                  <a:gd name="T1" fmla="*/ 0 h 10"/>
                  <a:gd name="T2" fmla="*/ 5 w 108"/>
                  <a:gd name="T3" fmla="*/ 0 h 10"/>
                  <a:gd name="T4" fmla="*/ 0 w 108"/>
                  <a:gd name="T5" fmla="*/ 5 h 10"/>
                  <a:gd name="T6" fmla="*/ 5 w 108"/>
                  <a:gd name="T7" fmla="*/ 10 h 10"/>
                  <a:gd name="T8" fmla="*/ 103 w 108"/>
                  <a:gd name="T9" fmla="*/ 10 h 10"/>
                  <a:gd name="T10" fmla="*/ 108 w 108"/>
                  <a:gd name="T11" fmla="*/ 5 h 10"/>
                  <a:gd name="T12" fmla="*/ 103 w 108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0">
                    <a:moveTo>
                      <a:pt x="10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10"/>
                      <a:pt x="5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6" y="10"/>
                      <a:pt x="108" y="7"/>
                      <a:pt x="108" y="5"/>
                    </a:cubicBezTo>
                    <a:cubicBezTo>
                      <a:pt x="108" y="2"/>
                      <a:pt x="106" y="0"/>
                      <a:pt x="103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58"/>
              <p:cNvSpPr>
                <a:spLocks/>
              </p:cNvSpPr>
              <p:nvPr/>
            </p:nvSpPr>
            <p:spPr bwMode="auto">
              <a:xfrm>
                <a:off x="3512" y="3500"/>
                <a:ext cx="48" cy="24"/>
              </a:xfrm>
              <a:custGeom>
                <a:avLst/>
                <a:gdLst>
                  <a:gd name="T0" fmla="*/ 10 w 20"/>
                  <a:gd name="T1" fmla="*/ 10 h 10"/>
                  <a:gd name="T2" fmla="*/ 20 w 20"/>
                  <a:gd name="T3" fmla="*/ 0 h 10"/>
                  <a:gd name="T4" fmla="*/ 0 w 20"/>
                  <a:gd name="T5" fmla="*/ 0 h 10"/>
                  <a:gd name="T6" fmla="*/ 10 w 20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0">
                    <a:moveTo>
                      <a:pt x="10" y="10"/>
                    </a:moveTo>
                    <a:cubicBezTo>
                      <a:pt x="15" y="10"/>
                      <a:pt x="20" y="6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5" y="10"/>
                      <a:pt x="10" y="1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59"/>
              <p:cNvSpPr>
                <a:spLocks noEditPoints="1"/>
              </p:cNvSpPr>
              <p:nvPr/>
            </p:nvSpPr>
            <p:spPr bwMode="auto">
              <a:xfrm>
                <a:off x="3439" y="3221"/>
                <a:ext cx="194" cy="230"/>
              </a:xfrm>
              <a:custGeom>
                <a:avLst/>
                <a:gdLst>
                  <a:gd name="T0" fmla="*/ 75 w 82"/>
                  <a:gd name="T1" fmla="*/ 71 h 97"/>
                  <a:gd name="T2" fmla="*/ 75 w 82"/>
                  <a:gd name="T3" fmla="*/ 64 h 97"/>
                  <a:gd name="T4" fmla="*/ 75 w 82"/>
                  <a:gd name="T5" fmla="*/ 64 h 97"/>
                  <a:gd name="T6" fmla="*/ 75 w 82"/>
                  <a:gd name="T7" fmla="*/ 39 h 97"/>
                  <a:gd name="T8" fmla="*/ 51 w 82"/>
                  <a:gd name="T9" fmla="*/ 22 h 97"/>
                  <a:gd name="T10" fmla="*/ 51 w 82"/>
                  <a:gd name="T11" fmla="*/ 11 h 97"/>
                  <a:gd name="T12" fmla="*/ 41 w 82"/>
                  <a:gd name="T13" fmla="*/ 0 h 97"/>
                  <a:gd name="T14" fmla="*/ 31 w 82"/>
                  <a:gd name="T15" fmla="*/ 11 h 97"/>
                  <a:gd name="T16" fmla="*/ 31 w 82"/>
                  <a:gd name="T17" fmla="*/ 11 h 97"/>
                  <a:gd name="T18" fmla="*/ 31 w 82"/>
                  <a:gd name="T19" fmla="*/ 22 h 97"/>
                  <a:gd name="T20" fmla="*/ 7 w 82"/>
                  <a:gd name="T21" fmla="*/ 39 h 97"/>
                  <a:gd name="T22" fmla="*/ 7 w 82"/>
                  <a:gd name="T23" fmla="*/ 64 h 97"/>
                  <a:gd name="T24" fmla="*/ 7 w 82"/>
                  <a:gd name="T25" fmla="*/ 71 h 97"/>
                  <a:gd name="T26" fmla="*/ 0 w 82"/>
                  <a:gd name="T27" fmla="*/ 97 h 97"/>
                  <a:gd name="T28" fmla="*/ 82 w 82"/>
                  <a:gd name="T29" fmla="*/ 97 h 97"/>
                  <a:gd name="T30" fmla="*/ 75 w 82"/>
                  <a:gd name="T31" fmla="*/ 71 h 97"/>
                  <a:gd name="T32" fmla="*/ 41 w 82"/>
                  <a:gd name="T33" fmla="*/ 16 h 97"/>
                  <a:gd name="T34" fmla="*/ 36 w 82"/>
                  <a:gd name="T35" fmla="*/ 11 h 97"/>
                  <a:gd name="T36" fmla="*/ 41 w 82"/>
                  <a:gd name="T37" fmla="*/ 5 h 97"/>
                  <a:gd name="T38" fmla="*/ 46 w 82"/>
                  <a:gd name="T39" fmla="*/ 11 h 97"/>
                  <a:gd name="T40" fmla="*/ 41 w 82"/>
                  <a:gd name="T41" fmla="*/ 1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97">
                    <a:moveTo>
                      <a:pt x="75" y="71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75" y="31"/>
                      <a:pt x="65" y="24"/>
                      <a:pt x="51" y="22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5"/>
                      <a:pt x="46" y="0"/>
                      <a:pt x="41" y="0"/>
                    </a:cubicBezTo>
                    <a:cubicBezTo>
                      <a:pt x="36" y="0"/>
                      <a:pt x="31" y="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17" y="24"/>
                      <a:pt x="7" y="31"/>
                      <a:pt x="7" y="3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80"/>
                      <a:pt x="4" y="89"/>
                      <a:pt x="0" y="97"/>
                    </a:cubicBezTo>
                    <a:cubicBezTo>
                      <a:pt x="82" y="97"/>
                      <a:pt x="82" y="97"/>
                      <a:pt x="82" y="97"/>
                    </a:cubicBezTo>
                    <a:cubicBezTo>
                      <a:pt x="78" y="89"/>
                      <a:pt x="75" y="80"/>
                      <a:pt x="75" y="71"/>
                    </a:cubicBezTo>
                    <a:close/>
                    <a:moveTo>
                      <a:pt x="41" y="16"/>
                    </a:moveTo>
                    <a:cubicBezTo>
                      <a:pt x="38" y="16"/>
                      <a:pt x="36" y="14"/>
                      <a:pt x="36" y="11"/>
                    </a:cubicBezTo>
                    <a:cubicBezTo>
                      <a:pt x="36" y="8"/>
                      <a:pt x="38" y="5"/>
                      <a:pt x="41" y="5"/>
                    </a:cubicBezTo>
                    <a:cubicBezTo>
                      <a:pt x="44" y="5"/>
                      <a:pt x="46" y="8"/>
                      <a:pt x="46" y="11"/>
                    </a:cubicBezTo>
                    <a:cubicBezTo>
                      <a:pt x="46" y="14"/>
                      <a:pt x="44" y="16"/>
                      <a:pt x="41" y="16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0"/>
              <p:cNvSpPr>
                <a:spLocks/>
              </p:cNvSpPr>
              <p:nvPr/>
            </p:nvSpPr>
            <p:spPr bwMode="auto">
              <a:xfrm>
                <a:off x="2793" y="3221"/>
                <a:ext cx="275" cy="175"/>
              </a:xfrm>
              <a:custGeom>
                <a:avLst/>
                <a:gdLst>
                  <a:gd name="T0" fmla="*/ 8 w 116"/>
                  <a:gd name="T1" fmla="*/ 74 h 74"/>
                  <a:gd name="T2" fmla="*/ 28 w 116"/>
                  <a:gd name="T3" fmla="*/ 50 h 74"/>
                  <a:gd name="T4" fmla="*/ 48 w 116"/>
                  <a:gd name="T5" fmla="*/ 74 h 74"/>
                  <a:gd name="T6" fmla="*/ 68 w 116"/>
                  <a:gd name="T7" fmla="*/ 50 h 74"/>
                  <a:gd name="T8" fmla="*/ 88 w 116"/>
                  <a:gd name="T9" fmla="*/ 74 h 74"/>
                  <a:gd name="T10" fmla="*/ 108 w 116"/>
                  <a:gd name="T11" fmla="*/ 50 h 74"/>
                  <a:gd name="T12" fmla="*/ 116 w 116"/>
                  <a:gd name="T13" fmla="*/ 59 h 74"/>
                  <a:gd name="T14" fmla="*/ 78 w 116"/>
                  <a:gd name="T15" fmla="*/ 14 h 74"/>
                  <a:gd name="T16" fmla="*/ 78 w 116"/>
                  <a:gd name="T17" fmla="*/ 0 h 74"/>
                  <a:gd name="T18" fmla="*/ 38 w 116"/>
                  <a:gd name="T19" fmla="*/ 0 h 74"/>
                  <a:gd name="T20" fmla="*/ 38 w 116"/>
                  <a:gd name="T21" fmla="*/ 14 h 74"/>
                  <a:gd name="T22" fmla="*/ 0 w 116"/>
                  <a:gd name="T23" fmla="*/ 64 h 74"/>
                  <a:gd name="T24" fmla="*/ 8 w 116"/>
                  <a:gd name="T2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74">
                    <a:moveTo>
                      <a:pt x="8" y="74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68" y="50"/>
                      <a:pt x="68" y="50"/>
                      <a:pt x="68" y="50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108" y="50"/>
                      <a:pt x="108" y="50"/>
                      <a:pt x="108" y="50"/>
                    </a:cubicBezTo>
                    <a:cubicBezTo>
                      <a:pt x="116" y="59"/>
                      <a:pt x="116" y="59"/>
                      <a:pt x="116" y="59"/>
                    </a:cubicBezTo>
                    <a:cubicBezTo>
                      <a:pt x="112" y="38"/>
                      <a:pt x="97" y="21"/>
                      <a:pt x="78" y="14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17" y="22"/>
                      <a:pt x="2" y="41"/>
                      <a:pt x="0" y="64"/>
                    </a:cubicBezTo>
                    <a:lnTo>
                      <a:pt x="8" y="7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1"/>
              <p:cNvSpPr>
                <a:spLocks/>
              </p:cNvSpPr>
              <p:nvPr/>
            </p:nvSpPr>
            <p:spPr bwMode="auto">
              <a:xfrm>
                <a:off x="2793" y="3375"/>
                <a:ext cx="275" cy="149"/>
              </a:xfrm>
              <a:custGeom>
                <a:avLst/>
                <a:gdLst>
                  <a:gd name="T0" fmla="*/ 108 w 116"/>
                  <a:gd name="T1" fmla="*/ 0 h 63"/>
                  <a:gd name="T2" fmla="*/ 88 w 116"/>
                  <a:gd name="T3" fmla="*/ 24 h 63"/>
                  <a:gd name="T4" fmla="*/ 68 w 116"/>
                  <a:gd name="T5" fmla="*/ 0 h 63"/>
                  <a:gd name="T6" fmla="*/ 48 w 116"/>
                  <a:gd name="T7" fmla="*/ 24 h 63"/>
                  <a:gd name="T8" fmla="*/ 28 w 116"/>
                  <a:gd name="T9" fmla="*/ 0 h 63"/>
                  <a:gd name="T10" fmla="*/ 8 w 116"/>
                  <a:gd name="T11" fmla="*/ 24 h 63"/>
                  <a:gd name="T12" fmla="*/ 0 w 116"/>
                  <a:gd name="T13" fmla="*/ 15 h 63"/>
                  <a:gd name="T14" fmla="*/ 58 w 116"/>
                  <a:gd name="T15" fmla="*/ 63 h 63"/>
                  <a:gd name="T16" fmla="*/ 116 w 116"/>
                  <a:gd name="T17" fmla="*/ 10 h 63"/>
                  <a:gd name="T18" fmla="*/ 108 w 116"/>
                  <a:gd name="T1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63">
                    <a:moveTo>
                      <a:pt x="108" y="0"/>
                    </a:moveTo>
                    <a:cubicBezTo>
                      <a:pt x="88" y="24"/>
                      <a:pt x="88" y="24"/>
                      <a:pt x="88" y="24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42"/>
                      <a:pt x="29" y="63"/>
                      <a:pt x="58" y="63"/>
                    </a:cubicBezTo>
                    <a:cubicBezTo>
                      <a:pt x="88" y="63"/>
                      <a:pt x="113" y="40"/>
                      <a:pt x="116" y="10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2"/>
              <p:cNvSpPr>
                <a:spLocks noEditPoints="1"/>
              </p:cNvSpPr>
              <p:nvPr/>
            </p:nvSpPr>
            <p:spPr bwMode="auto">
              <a:xfrm>
                <a:off x="2257" y="3392"/>
                <a:ext cx="137" cy="132"/>
              </a:xfrm>
              <a:custGeom>
                <a:avLst/>
                <a:gdLst>
                  <a:gd name="T0" fmla="*/ 56 w 58"/>
                  <a:gd name="T1" fmla="*/ 3 h 56"/>
                  <a:gd name="T2" fmla="*/ 53 w 58"/>
                  <a:gd name="T3" fmla="*/ 1 h 56"/>
                  <a:gd name="T4" fmla="*/ 49 w 58"/>
                  <a:gd name="T5" fmla="*/ 0 h 56"/>
                  <a:gd name="T6" fmla="*/ 44 w 58"/>
                  <a:gd name="T7" fmla="*/ 2 h 56"/>
                  <a:gd name="T8" fmla="*/ 29 w 58"/>
                  <a:gd name="T9" fmla="*/ 13 h 56"/>
                  <a:gd name="T10" fmla="*/ 14 w 58"/>
                  <a:gd name="T11" fmla="*/ 2 h 56"/>
                  <a:gd name="T12" fmla="*/ 9 w 58"/>
                  <a:gd name="T13" fmla="*/ 0 h 56"/>
                  <a:gd name="T14" fmla="*/ 5 w 58"/>
                  <a:gd name="T15" fmla="*/ 1 h 56"/>
                  <a:gd name="T16" fmla="*/ 2 w 58"/>
                  <a:gd name="T17" fmla="*/ 3 h 56"/>
                  <a:gd name="T18" fmla="*/ 0 w 58"/>
                  <a:gd name="T19" fmla="*/ 6 h 56"/>
                  <a:gd name="T20" fmla="*/ 0 w 58"/>
                  <a:gd name="T21" fmla="*/ 9 h 56"/>
                  <a:gd name="T22" fmla="*/ 0 w 58"/>
                  <a:gd name="T23" fmla="*/ 26 h 56"/>
                  <a:gd name="T24" fmla="*/ 9 w 58"/>
                  <a:gd name="T25" fmla="*/ 36 h 56"/>
                  <a:gd name="T26" fmla="*/ 14 w 58"/>
                  <a:gd name="T27" fmla="*/ 36 h 56"/>
                  <a:gd name="T28" fmla="*/ 7 w 58"/>
                  <a:gd name="T29" fmla="*/ 49 h 56"/>
                  <a:gd name="T30" fmla="*/ 7 w 58"/>
                  <a:gd name="T31" fmla="*/ 49 h 56"/>
                  <a:gd name="T32" fmla="*/ 16 w 58"/>
                  <a:gd name="T33" fmla="*/ 47 h 56"/>
                  <a:gd name="T34" fmla="*/ 19 w 58"/>
                  <a:gd name="T35" fmla="*/ 56 h 56"/>
                  <a:gd name="T36" fmla="*/ 29 w 58"/>
                  <a:gd name="T37" fmla="*/ 38 h 56"/>
                  <a:gd name="T38" fmla="*/ 39 w 58"/>
                  <a:gd name="T39" fmla="*/ 56 h 56"/>
                  <a:gd name="T40" fmla="*/ 39 w 58"/>
                  <a:gd name="T41" fmla="*/ 56 h 56"/>
                  <a:gd name="T42" fmla="*/ 42 w 58"/>
                  <a:gd name="T43" fmla="*/ 47 h 56"/>
                  <a:gd name="T44" fmla="*/ 51 w 58"/>
                  <a:gd name="T45" fmla="*/ 49 h 56"/>
                  <a:gd name="T46" fmla="*/ 44 w 58"/>
                  <a:gd name="T47" fmla="*/ 36 h 56"/>
                  <a:gd name="T48" fmla="*/ 49 w 58"/>
                  <a:gd name="T49" fmla="*/ 36 h 56"/>
                  <a:gd name="T50" fmla="*/ 58 w 58"/>
                  <a:gd name="T51" fmla="*/ 26 h 56"/>
                  <a:gd name="T52" fmla="*/ 58 w 58"/>
                  <a:gd name="T53" fmla="*/ 9 h 56"/>
                  <a:gd name="T54" fmla="*/ 58 w 58"/>
                  <a:gd name="T55" fmla="*/ 6 h 56"/>
                  <a:gd name="T56" fmla="*/ 56 w 58"/>
                  <a:gd name="T57" fmla="*/ 3 h 56"/>
                  <a:gd name="T58" fmla="*/ 9 w 58"/>
                  <a:gd name="T59" fmla="*/ 14 h 56"/>
                  <a:gd name="T60" fmla="*/ 4 w 58"/>
                  <a:gd name="T61" fmla="*/ 9 h 56"/>
                  <a:gd name="T62" fmla="*/ 9 w 58"/>
                  <a:gd name="T63" fmla="*/ 5 h 56"/>
                  <a:gd name="T64" fmla="*/ 11 w 58"/>
                  <a:gd name="T65" fmla="*/ 6 h 56"/>
                  <a:gd name="T66" fmla="*/ 22 w 58"/>
                  <a:gd name="T67" fmla="*/ 14 h 56"/>
                  <a:gd name="T68" fmla="*/ 9 w 58"/>
                  <a:gd name="T69" fmla="*/ 14 h 56"/>
                  <a:gd name="T70" fmla="*/ 29 w 58"/>
                  <a:gd name="T71" fmla="*/ 29 h 56"/>
                  <a:gd name="T72" fmla="*/ 24 w 58"/>
                  <a:gd name="T73" fmla="*/ 25 h 56"/>
                  <a:gd name="T74" fmla="*/ 29 w 58"/>
                  <a:gd name="T75" fmla="*/ 20 h 56"/>
                  <a:gd name="T76" fmla="*/ 34 w 58"/>
                  <a:gd name="T77" fmla="*/ 25 h 56"/>
                  <a:gd name="T78" fmla="*/ 29 w 58"/>
                  <a:gd name="T79" fmla="*/ 29 h 56"/>
                  <a:gd name="T80" fmla="*/ 49 w 58"/>
                  <a:gd name="T81" fmla="*/ 14 h 56"/>
                  <a:gd name="T82" fmla="*/ 36 w 58"/>
                  <a:gd name="T83" fmla="*/ 14 h 56"/>
                  <a:gd name="T84" fmla="*/ 47 w 58"/>
                  <a:gd name="T85" fmla="*/ 6 h 56"/>
                  <a:gd name="T86" fmla="*/ 49 w 58"/>
                  <a:gd name="T87" fmla="*/ 5 h 56"/>
                  <a:gd name="T88" fmla="*/ 54 w 58"/>
                  <a:gd name="T89" fmla="*/ 9 h 56"/>
                  <a:gd name="T90" fmla="*/ 49 w 58"/>
                  <a:gd name="T91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8" h="56">
                    <a:moveTo>
                      <a:pt x="56" y="3"/>
                    </a:moveTo>
                    <a:cubicBezTo>
                      <a:pt x="55" y="2"/>
                      <a:pt x="54" y="1"/>
                      <a:pt x="53" y="1"/>
                    </a:cubicBezTo>
                    <a:cubicBezTo>
                      <a:pt x="52" y="0"/>
                      <a:pt x="51" y="0"/>
                      <a:pt x="49" y="0"/>
                    </a:cubicBezTo>
                    <a:cubicBezTo>
                      <a:pt x="47" y="0"/>
                      <a:pt x="45" y="1"/>
                      <a:pt x="44" y="2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1" y="0"/>
                      <a:pt x="9" y="0"/>
                    </a:cubicBezTo>
                    <a:cubicBezTo>
                      <a:pt x="7" y="0"/>
                      <a:pt x="6" y="0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1" y="3"/>
                      <a:pt x="1" y="4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26"/>
                      <a:pt x="0" y="26"/>
                    </a:cubicBezTo>
                    <a:cubicBezTo>
                      <a:pt x="0" y="32"/>
                      <a:pt x="4" y="36"/>
                      <a:pt x="9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4" y="36"/>
                      <a:pt x="58" y="32"/>
                      <a:pt x="58" y="26"/>
                    </a:cubicBezTo>
                    <a:cubicBezTo>
                      <a:pt x="58" y="26"/>
                      <a:pt x="58" y="9"/>
                      <a:pt x="58" y="9"/>
                    </a:cubicBezTo>
                    <a:cubicBezTo>
                      <a:pt x="58" y="8"/>
                      <a:pt x="58" y="7"/>
                      <a:pt x="58" y="6"/>
                    </a:cubicBezTo>
                    <a:cubicBezTo>
                      <a:pt x="57" y="4"/>
                      <a:pt x="57" y="3"/>
                      <a:pt x="56" y="3"/>
                    </a:cubicBezTo>
                    <a:close/>
                    <a:moveTo>
                      <a:pt x="9" y="14"/>
                    </a:moveTo>
                    <a:cubicBezTo>
                      <a:pt x="6" y="14"/>
                      <a:pt x="4" y="12"/>
                      <a:pt x="4" y="9"/>
                    </a:cubicBezTo>
                    <a:cubicBezTo>
                      <a:pt x="4" y="7"/>
                      <a:pt x="6" y="5"/>
                      <a:pt x="9" y="5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22" y="14"/>
                      <a:pt x="22" y="14"/>
                      <a:pt x="22" y="14"/>
                    </a:cubicBezTo>
                    <a:lnTo>
                      <a:pt x="9" y="14"/>
                    </a:lnTo>
                    <a:close/>
                    <a:moveTo>
                      <a:pt x="29" y="29"/>
                    </a:moveTo>
                    <a:cubicBezTo>
                      <a:pt x="27" y="29"/>
                      <a:pt x="24" y="27"/>
                      <a:pt x="24" y="25"/>
                    </a:cubicBezTo>
                    <a:cubicBezTo>
                      <a:pt x="24" y="22"/>
                      <a:pt x="27" y="20"/>
                      <a:pt x="29" y="20"/>
                    </a:cubicBezTo>
                    <a:cubicBezTo>
                      <a:pt x="31" y="20"/>
                      <a:pt x="34" y="22"/>
                      <a:pt x="34" y="25"/>
                    </a:cubicBezTo>
                    <a:cubicBezTo>
                      <a:pt x="34" y="27"/>
                      <a:pt x="31" y="29"/>
                      <a:pt x="29" y="29"/>
                    </a:cubicBezTo>
                    <a:close/>
                    <a:moveTo>
                      <a:pt x="49" y="14"/>
                    </a:moveTo>
                    <a:cubicBezTo>
                      <a:pt x="36" y="14"/>
                      <a:pt x="36" y="14"/>
                      <a:pt x="36" y="14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5"/>
                      <a:pt x="48" y="5"/>
                      <a:pt x="49" y="5"/>
                    </a:cubicBezTo>
                    <a:cubicBezTo>
                      <a:pt x="52" y="5"/>
                      <a:pt x="54" y="7"/>
                      <a:pt x="54" y="9"/>
                    </a:cubicBezTo>
                    <a:cubicBezTo>
                      <a:pt x="54" y="12"/>
                      <a:pt x="52" y="14"/>
                      <a:pt x="49" y="1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3"/>
              <p:cNvSpPr>
                <a:spLocks noEditPoints="1"/>
              </p:cNvSpPr>
              <p:nvPr/>
            </p:nvSpPr>
            <p:spPr bwMode="auto">
              <a:xfrm>
                <a:off x="2198" y="3221"/>
                <a:ext cx="255" cy="225"/>
              </a:xfrm>
              <a:custGeom>
                <a:avLst/>
                <a:gdLst>
                  <a:gd name="T0" fmla="*/ 54 w 108"/>
                  <a:gd name="T1" fmla="*/ 0 h 95"/>
                  <a:gd name="T2" fmla="*/ 0 w 108"/>
                  <a:gd name="T3" fmla="*/ 54 h 95"/>
                  <a:gd name="T4" fmla="*/ 19 w 108"/>
                  <a:gd name="T5" fmla="*/ 95 h 95"/>
                  <a:gd name="T6" fmla="*/ 19 w 108"/>
                  <a:gd name="T7" fmla="*/ 81 h 95"/>
                  <a:gd name="T8" fmla="*/ 20 w 108"/>
                  <a:gd name="T9" fmla="*/ 75 h 95"/>
                  <a:gd name="T10" fmla="*/ 23 w 108"/>
                  <a:gd name="T11" fmla="*/ 71 h 95"/>
                  <a:gd name="T12" fmla="*/ 24 w 108"/>
                  <a:gd name="T13" fmla="*/ 70 h 95"/>
                  <a:gd name="T14" fmla="*/ 20 w 108"/>
                  <a:gd name="T15" fmla="*/ 54 h 95"/>
                  <a:gd name="T16" fmla="*/ 30 w 108"/>
                  <a:gd name="T17" fmla="*/ 30 h 95"/>
                  <a:gd name="T18" fmla="*/ 54 w 108"/>
                  <a:gd name="T19" fmla="*/ 20 h 95"/>
                  <a:gd name="T20" fmla="*/ 78 w 108"/>
                  <a:gd name="T21" fmla="*/ 30 h 95"/>
                  <a:gd name="T22" fmla="*/ 88 w 108"/>
                  <a:gd name="T23" fmla="*/ 54 h 95"/>
                  <a:gd name="T24" fmla="*/ 84 w 108"/>
                  <a:gd name="T25" fmla="*/ 70 h 95"/>
                  <a:gd name="T26" fmla="*/ 85 w 108"/>
                  <a:gd name="T27" fmla="*/ 71 h 95"/>
                  <a:gd name="T28" fmla="*/ 88 w 108"/>
                  <a:gd name="T29" fmla="*/ 75 h 95"/>
                  <a:gd name="T30" fmla="*/ 89 w 108"/>
                  <a:gd name="T31" fmla="*/ 81 h 95"/>
                  <a:gd name="T32" fmla="*/ 89 w 108"/>
                  <a:gd name="T33" fmla="*/ 95 h 95"/>
                  <a:gd name="T34" fmla="*/ 108 w 108"/>
                  <a:gd name="T35" fmla="*/ 54 h 95"/>
                  <a:gd name="T36" fmla="*/ 54 w 108"/>
                  <a:gd name="T37" fmla="*/ 0 h 95"/>
                  <a:gd name="T38" fmla="*/ 10 w 108"/>
                  <a:gd name="T39" fmla="*/ 59 h 95"/>
                  <a:gd name="T40" fmla="*/ 5 w 108"/>
                  <a:gd name="T41" fmla="*/ 54 h 95"/>
                  <a:gd name="T42" fmla="*/ 10 w 108"/>
                  <a:gd name="T43" fmla="*/ 49 h 95"/>
                  <a:gd name="T44" fmla="*/ 15 w 108"/>
                  <a:gd name="T45" fmla="*/ 54 h 95"/>
                  <a:gd name="T46" fmla="*/ 10 w 108"/>
                  <a:gd name="T47" fmla="*/ 59 h 95"/>
                  <a:gd name="T48" fmla="*/ 26 w 108"/>
                  <a:gd name="T49" fmla="*/ 26 h 95"/>
                  <a:gd name="T50" fmla="*/ 19 w 108"/>
                  <a:gd name="T51" fmla="*/ 26 h 95"/>
                  <a:gd name="T52" fmla="*/ 19 w 108"/>
                  <a:gd name="T53" fmla="*/ 19 h 95"/>
                  <a:gd name="T54" fmla="*/ 26 w 108"/>
                  <a:gd name="T55" fmla="*/ 19 h 95"/>
                  <a:gd name="T56" fmla="*/ 26 w 108"/>
                  <a:gd name="T57" fmla="*/ 26 h 95"/>
                  <a:gd name="T58" fmla="*/ 54 w 108"/>
                  <a:gd name="T59" fmla="*/ 15 h 95"/>
                  <a:gd name="T60" fmla="*/ 49 w 108"/>
                  <a:gd name="T61" fmla="*/ 10 h 95"/>
                  <a:gd name="T62" fmla="*/ 54 w 108"/>
                  <a:gd name="T63" fmla="*/ 5 h 95"/>
                  <a:gd name="T64" fmla="*/ 59 w 108"/>
                  <a:gd name="T65" fmla="*/ 10 h 95"/>
                  <a:gd name="T66" fmla="*/ 54 w 108"/>
                  <a:gd name="T67" fmla="*/ 15 h 95"/>
                  <a:gd name="T68" fmla="*/ 89 w 108"/>
                  <a:gd name="T69" fmla="*/ 26 h 95"/>
                  <a:gd name="T70" fmla="*/ 82 w 108"/>
                  <a:gd name="T71" fmla="*/ 26 h 95"/>
                  <a:gd name="T72" fmla="*/ 82 w 108"/>
                  <a:gd name="T73" fmla="*/ 19 h 95"/>
                  <a:gd name="T74" fmla="*/ 89 w 108"/>
                  <a:gd name="T75" fmla="*/ 19 h 95"/>
                  <a:gd name="T76" fmla="*/ 89 w 108"/>
                  <a:gd name="T77" fmla="*/ 26 h 95"/>
                  <a:gd name="T78" fmla="*/ 98 w 108"/>
                  <a:gd name="T79" fmla="*/ 59 h 95"/>
                  <a:gd name="T80" fmla="*/ 93 w 108"/>
                  <a:gd name="T81" fmla="*/ 54 h 95"/>
                  <a:gd name="T82" fmla="*/ 98 w 108"/>
                  <a:gd name="T83" fmla="*/ 49 h 95"/>
                  <a:gd name="T84" fmla="*/ 103 w 108"/>
                  <a:gd name="T85" fmla="*/ 54 h 95"/>
                  <a:gd name="T86" fmla="*/ 98 w 108"/>
                  <a:gd name="T87" fmla="*/ 5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95">
                    <a:moveTo>
                      <a:pt x="54" y="0"/>
                    </a:moveTo>
                    <a:cubicBezTo>
                      <a:pt x="24" y="0"/>
                      <a:pt x="0" y="24"/>
                      <a:pt x="0" y="54"/>
                    </a:cubicBezTo>
                    <a:cubicBezTo>
                      <a:pt x="0" y="70"/>
                      <a:pt x="7" y="85"/>
                      <a:pt x="19" y="95"/>
                    </a:cubicBezTo>
                    <a:cubicBezTo>
                      <a:pt x="19" y="81"/>
                      <a:pt x="19" y="81"/>
                      <a:pt x="19" y="81"/>
                    </a:cubicBezTo>
                    <a:cubicBezTo>
                      <a:pt x="19" y="79"/>
                      <a:pt x="19" y="77"/>
                      <a:pt x="20" y="75"/>
                    </a:cubicBezTo>
                    <a:cubicBezTo>
                      <a:pt x="21" y="74"/>
                      <a:pt x="22" y="72"/>
                      <a:pt x="23" y="71"/>
                    </a:cubicBezTo>
                    <a:cubicBezTo>
                      <a:pt x="23" y="71"/>
                      <a:pt x="24" y="70"/>
                      <a:pt x="24" y="70"/>
                    </a:cubicBezTo>
                    <a:cubicBezTo>
                      <a:pt x="21" y="65"/>
                      <a:pt x="20" y="60"/>
                      <a:pt x="20" y="54"/>
                    </a:cubicBezTo>
                    <a:cubicBezTo>
                      <a:pt x="20" y="45"/>
                      <a:pt x="23" y="36"/>
                      <a:pt x="30" y="30"/>
                    </a:cubicBezTo>
                    <a:cubicBezTo>
                      <a:pt x="36" y="23"/>
                      <a:pt x="45" y="20"/>
                      <a:pt x="54" y="20"/>
                    </a:cubicBezTo>
                    <a:cubicBezTo>
                      <a:pt x="63" y="20"/>
                      <a:pt x="72" y="23"/>
                      <a:pt x="78" y="30"/>
                    </a:cubicBezTo>
                    <a:cubicBezTo>
                      <a:pt x="85" y="36"/>
                      <a:pt x="88" y="45"/>
                      <a:pt x="88" y="54"/>
                    </a:cubicBezTo>
                    <a:cubicBezTo>
                      <a:pt x="88" y="60"/>
                      <a:pt x="87" y="65"/>
                      <a:pt x="84" y="70"/>
                    </a:cubicBezTo>
                    <a:cubicBezTo>
                      <a:pt x="84" y="70"/>
                      <a:pt x="85" y="71"/>
                      <a:pt x="85" y="71"/>
                    </a:cubicBezTo>
                    <a:cubicBezTo>
                      <a:pt x="86" y="72"/>
                      <a:pt x="87" y="74"/>
                      <a:pt x="88" y="75"/>
                    </a:cubicBezTo>
                    <a:cubicBezTo>
                      <a:pt x="89" y="77"/>
                      <a:pt x="89" y="79"/>
                      <a:pt x="89" y="81"/>
                    </a:cubicBezTo>
                    <a:cubicBezTo>
                      <a:pt x="89" y="81"/>
                      <a:pt x="89" y="90"/>
                      <a:pt x="89" y="95"/>
                    </a:cubicBezTo>
                    <a:cubicBezTo>
                      <a:pt x="101" y="85"/>
                      <a:pt x="108" y="70"/>
                      <a:pt x="108" y="54"/>
                    </a:cubicBezTo>
                    <a:cubicBezTo>
                      <a:pt x="108" y="24"/>
                      <a:pt x="84" y="0"/>
                      <a:pt x="54" y="0"/>
                    </a:cubicBezTo>
                    <a:close/>
                    <a:moveTo>
                      <a:pt x="10" y="59"/>
                    </a:moveTo>
                    <a:cubicBezTo>
                      <a:pt x="7" y="59"/>
                      <a:pt x="5" y="57"/>
                      <a:pt x="5" y="54"/>
                    </a:cubicBezTo>
                    <a:cubicBezTo>
                      <a:pt x="5" y="51"/>
                      <a:pt x="7" y="49"/>
                      <a:pt x="10" y="49"/>
                    </a:cubicBezTo>
                    <a:cubicBezTo>
                      <a:pt x="12" y="49"/>
                      <a:pt x="15" y="51"/>
                      <a:pt x="15" y="54"/>
                    </a:cubicBezTo>
                    <a:cubicBezTo>
                      <a:pt x="15" y="57"/>
                      <a:pt x="13" y="59"/>
                      <a:pt x="10" y="59"/>
                    </a:cubicBezTo>
                    <a:close/>
                    <a:moveTo>
                      <a:pt x="26" y="26"/>
                    </a:moveTo>
                    <a:cubicBezTo>
                      <a:pt x="25" y="28"/>
                      <a:pt x="21" y="28"/>
                      <a:pt x="19" y="26"/>
                    </a:cubicBezTo>
                    <a:cubicBezTo>
                      <a:pt x="17" y="25"/>
                      <a:pt x="17" y="21"/>
                      <a:pt x="19" y="19"/>
                    </a:cubicBezTo>
                    <a:cubicBezTo>
                      <a:pt x="21" y="17"/>
                      <a:pt x="24" y="17"/>
                      <a:pt x="26" y="19"/>
                    </a:cubicBezTo>
                    <a:cubicBezTo>
                      <a:pt x="28" y="21"/>
                      <a:pt x="28" y="24"/>
                      <a:pt x="26" y="26"/>
                    </a:cubicBezTo>
                    <a:close/>
                    <a:moveTo>
                      <a:pt x="54" y="15"/>
                    </a:moveTo>
                    <a:cubicBezTo>
                      <a:pt x="51" y="15"/>
                      <a:pt x="49" y="13"/>
                      <a:pt x="49" y="10"/>
                    </a:cubicBezTo>
                    <a:cubicBezTo>
                      <a:pt x="49" y="7"/>
                      <a:pt x="51" y="5"/>
                      <a:pt x="54" y="5"/>
                    </a:cubicBezTo>
                    <a:cubicBezTo>
                      <a:pt x="57" y="5"/>
                      <a:pt x="59" y="7"/>
                      <a:pt x="59" y="10"/>
                    </a:cubicBezTo>
                    <a:cubicBezTo>
                      <a:pt x="59" y="12"/>
                      <a:pt x="57" y="15"/>
                      <a:pt x="54" y="15"/>
                    </a:cubicBezTo>
                    <a:close/>
                    <a:moveTo>
                      <a:pt x="89" y="26"/>
                    </a:moveTo>
                    <a:cubicBezTo>
                      <a:pt x="87" y="28"/>
                      <a:pt x="84" y="28"/>
                      <a:pt x="82" y="26"/>
                    </a:cubicBezTo>
                    <a:cubicBezTo>
                      <a:pt x="80" y="25"/>
                      <a:pt x="80" y="21"/>
                      <a:pt x="82" y="19"/>
                    </a:cubicBezTo>
                    <a:cubicBezTo>
                      <a:pt x="83" y="17"/>
                      <a:pt x="87" y="17"/>
                      <a:pt x="89" y="19"/>
                    </a:cubicBezTo>
                    <a:cubicBezTo>
                      <a:pt x="91" y="21"/>
                      <a:pt x="91" y="24"/>
                      <a:pt x="89" y="26"/>
                    </a:cubicBezTo>
                    <a:close/>
                    <a:moveTo>
                      <a:pt x="98" y="59"/>
                    </a:moveTo>
                    <a:cubicBezTo>
                      <a:pt x="96" y="59"/>
                      <a:pt x="93" y="57"/>
                      <a:pt x="93" y="54"/>
                    </a:cubicBezTo>
                    <a:cubicBezTo>
                      <a:pt x="93" y="51"/>
                      <a:pt x="95" y="49"/>
                      <a:pt x="98" y="49"/>
                    </a:cubicBezTo>
                    <a:cubicBezTo>
                      <a:pt x="101" y="49"/>
                      <a:pt x="103" y="51"/>
                      <a:pt x="103" y="54"/>
                    </a:cubicBezTo>
                    <a:cubicBezTo>
                      <a:pt x="103" y="57"/>
                      <a:pt x="101" y="59"/>
                      <a:pt x="98" y="5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4"/>
              <p:cNvSpPr>
                <a:spLocks noEditPoints="1"/>
              </p:cNvSpPr>
              <p:nvPr/>
            </p:nvSpPr>
            <p:spPr bwMode="auto">
              <a:xfrm>
                <a:off x="1568" y="3228"/>
                <a:ext cx="303" cy="289"/>
              </a:xfrm>
              <a:custGeom>
                <a:avLst/>
                <a:gdLst>
                  <a:gd name="T0" fmla="*/ 128 w 128"/>
                  <a:gd name="T1" fmla="*/ 20 h 122"/>
                  <a:gd name="T2" fmla="*/ 126 w 128"/>
                  <a:gd name="T3" fmla="*/ 12 h 122"/>
                  <a:gd name="T4" fmla="*/ 122 w 128"/>
                  <a:gd name="T5" fmla="*/ 6 h 122"/>
                  <a:gd name="T6" fmla="*/ 116 w 128"/>
                  <a:gd name="T7" fmla="*/ 2 h 122"/>
                  <a:gd name="T8" fmla="*/ 108 w 128"/>
                  <a:gd name="T9" fmla="*/ 0 h 122"/>
                  <a:gd name="T10" fmla="*/ 96 w 128"/>
                  <a:gd name="T11" fmla="*/ 4 h 122"/>
                  <a:gd name="T12" fmla="*/ 64 w 128"/>
                  <a:gd name="T13" fmla="*/ 28 h 122"/>
                  <a:gd name="T14" fmla="*/ 32 w 128"/>
                  <a:gd name="T15" fmla="*/ 4 h 122"/>
                  <a:gd name="T16" fmla="*/ 20 w 128"/>
                  <a:gd name="T17" fmla="*/ 0 h 122"/>
                  <a:gd name="T18" fmla="*/ 12 w 128"/>
                  <a:gd name="T19" fmla="*/ 2 h 122"/>
                  <a:gd name="T20" fmla="*/ 6 w 128"/>
                  <a:gd name="T21" fmla="*/ 6 h 122"/>
                  <a:gd name="T22" fmla="*/ 2 w 128"/>
                  <a:gd name="T23" fmla="*/ 12 h 122"/>
                  <a:gd name="T24" fmla="*/ 0 w 128"/>
                  <a:gd name="T25" fmla="*/ 20 h 122"/>
                  <a:gd name="T26" fmla="*/ 0 w 128"/>
                  <a:gd name="T27" fmla="*/ 57 h 122"/>
                  <a:gd name="T28" fmla="*/ 21 w 128"/>
                  <a:gd name="T29" fmla="*/ 79 h 122"/>
                  <a:gd name="T30" fmla="*/ 32 w 128"/>
                  <a:gd name="T31" fmla="*/ 79 h 122"/>
                  <a:gd name="T32" fmla="*/ 16 w 128"/>
                  <a:gd name="T33" fmla="*/ 107 h 122"/>
                  <a:gd name="T34" fmla="*/ 16 w 128"/>
                  <a:gd name="T35" fmla="*/ 107 h 122"/>
                  <a:gd name="T36" fmla="*/ 36 w 128"/>
                  <a:gd name="T37" fmla="*/ 102 h 122"/>
                  <a:gd name="T38" fmla="*/ 41 w 128"/>
                  <a:gd name="T39" fmla="*/ 122 h 122"/>
                  <a:gd name="T40" fmla="*/ 64 w 128"/>
                  <a:gd name="T41" fmla="*/ 82 h 122"/>
                  <a:gd name="T42" fmla="*/ 87 w 128"/>
                  <a:gd name="T43" fmla="*/ 122 h 122"/>
                  <a:gd name="T44" fmla="*/ 87 w 128"/>
                  <a:gd name="T45" fmla="*/ 122 h 122"/>
                  <a:gd name="T46" fmla="*/ 92 w 128"/>
                  <a:gd name="T47" fmla="*/ 102 h 122"/>
                  <a:gd name="T48" fmla="*/ 112 w 128"/>
                  <a:gd name="T49" fmla="*/ 107 h 122"/>
                  <a:gd name="T50" fmla="*/ 96 w 128"/>
                  <a:gd name="T51" fmla="*/ 79 h 122"/>
                  <a:gd name="T52" fmla="*/ 107 w 128"/>
                  <a:gd name="T53" fmla="*/ 79 h 122"/>
                  <a:gd name="T54" fmla="*/ 128 w 128"/>
                  <a:gd name="T55" fmla="*/ 57 h 122"/>
                  <a:gd name="T56" fmla="*/ 128 w 128"/>
                  <a:gd name="T57" fmla="*/ 57 h 122"/>
                  <a:gd name="T58" fmla="*/ 128 w 128"/>
                  <a:gd name="T59" fmla="*/ 20 h 122"/>
                  <a:gd name="T60" fmla="*/ 20 w 128"/>
                  <a:gd name="T61" fmla="*/ 29 h 122"/>
                  <a:gd name="T62" fmla="*/ 10 w 128"/>
                  <a:gd name="T63" fmla="*/ 20 h 122"/>
                  <a:gd name="T64" fmla="*/ 20 w 128"/>
                  <a:gd name="T65" fmla="*/ 10 h 122"/>
                  <a:gd name="T66" fmla="*/ 26 w 128"/>
                  <a:gd name="T67" fmla="*/ 12 h 122"/>
                  <a:gd name="T68" fmla="*/ 50 w 128"/>
                  <a:gd name="T69" fmla="*/ 29 h 122"/>
                  <a:gd name="T70" fmla="*/ 20 w 128"/>
                  <a:gd name="T71" fmla="*/ 29 h 122"/>
                  <a:gd name="T72" fmla="*/ 64 w 128"/>
                  <a:gd name="T73" fmla="*/ 64 h 122"/>
                  <a:gd name="T74" fmla="*/ 54 w 128"/>
                  <a:gd name="T75" fmla="*/ 54 h 122"/>
                  <a:gd name="T76" fmla="*/ 64 w 128"/>
                  <a:gd name="T77" fmla="*/ 44 h 122"/>
                  <a:gd name="T78" fmla="*/ 74 w 128"/>
                  <a:gd name="T79" fmla="*/ 54 h 122"/>
                  <a:gd name="T80" fmla="*/ 64 w 128"/>
                  <a:gd name="T81" fmla="*/ 64 h 122"/>
                  <a:gd name="T82" fmla="*/ 108 w 128"/>
                  <a:gd name="T83" fmla="*/ 29 h 122"/>
                  <a:gd name="T84" fmla="*/ 78 w 128"/>
                  <a:gd name="T85" fmla="*/ 29 h 122"/>
                  <a:gd name="T86" fmla="*/ 102 w 128"/>
                  <a:gd name="T87" fmla="*/ 12 h 122"/>
                  <a:gd name="T88" fmla="*/ 108 w 128"/>
                  <a:gd name="T89" fmla="*/ 10 h 122"/>
                  <a:gd name="T90" fmla="*/ 118 w 128"/>
                  <a:gd name="T91" fmla="*/ 20 h 122"/>
                  <a:gd name="T92" fmla="*/ 108 w 128"/>
                  <a:gd name="T93" fmla="*/ 2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8" h="122">
                    <a:moveTo>
                      <a:pt x="128" y="20"/>
                    </a:moveTo>
                    <a:cubicBezTo>
                      <a:pt x="128" y="17"/>
                      <a:pt x="127" y="14"/>
                      <a:pt x="126" y="12"/>
                    </a:cubicBezTo>
                    <a:cubicBezTo>
                      <a:pt x="125" y="10"/>
                      <a:pt x="124" y="8"/>
                      <a:pt x="122" y="6"/>
                    </a:cubicBezTo>
                    <a:cubicBezTo>
                      <a:pt x="120" y="4"/>
                      <a:pt x="118" y="3"/>
                      <a:pt x="116" y="2"/>
                    </a:cubicBezTo>
                    <a:cubicBezTo>
                      <a:pt x="114" y="1"/>
                      <a:pt x="111" y="0"/>
                      <a:pt x="108" y="0"/>
                    </a:cubicBezTo>
                    <a:cubicBezTo>
                      <a:pt x="104" y="0"/>
                      <a:pt x="100" y="2"/>
                      <a:pt x="96" y="4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7" y="0"/>
                      <a:pt x="14" y="1"/>
                      <a:pt x="12" y="2"/>
                    </a:cubicBezTo>
                    <a:cubicBezTo>
                      <a:pt x="10" y="3"/>
                      <a:pt x="8" y="4"/>
                      <a:pt x="6" y="6"/>
                    </a:cubicBezTo>
                    <a:cubicBezTo>
                      <a:pt x="4" y="8"/>
                      <a:pt x="3" y="10"/>
                      <a:pt x="2" y="12"/>
                    </a:cubicBezTo>
                    <a:cubicBezTo>
                      <a:pt x="1" y="14"/>
                      <a:pt x="0" y="17"/>
                      <a:pt x="0" y="20"/>
                    </a:cubicBezTo>
                    <a:cubicBezTo>
                      <a:pt x="0" y="20"/>
                      <a:pt x="0" y="57"/>
                      <a:pt x="0" y="57"/>
                    </a:cubicBezTo>
                    <a:cubicBezTo>
                      <a:pt x="0" y="69"/>
                      <a:pt x="10" y="79"/>
                      <a:pt x="21" y="79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16" y="107"/>
                      <a:pt x="16" y="107"/>
                      <a:pt x="16" y="107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87" y="122"/>
                      <a:pt x="87" y="122"/>
                      <a:pt x="87" y="122"/>
                    </a:cubicBezTo>
                    <a:cubicBezTo>
                      <a:pt x="87" y="122"/>
                      <a:pt x="87" y="122"/>
                      <a:pt x="87" y="122"/>
                    </a:cubicBezTo>
                    <a:cubicBezTo>
                      <a:pt x="92" y="102"/>
                      <a:pt x="92" y="102"/>
                      <a:pt x="92" y="102"/>
                    </a:cubicBezTo>
                    <a:cubicBezTo>
                      <a:pt x="112" y="107"/>
                      <a:pt x="112" y="107"/>
                      <a:pt x="112" y="107"/>
                    </a:cubicBezTo>
                    <a:cubicBezTo>
                      <a:pt x="96" y="79"/>
                      <a:pt x="96" y="79"/>
                      <a:pt x="96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18" y="79"/>
                      <a:pt x="128" y="69"/>
                      <a:pt x="128" y="57"/>
                    </a:cubicBezTo>
                    <a:cubicBezTo>
                      <a:pt x="128" y="57"/>
                      <a:pt x="128" y="57"/>
                      <a:pt x="128" y="57"/>
                    </a:cubicBezTo>
                    <a:cubicBezTo>
                      <a:pt x="128" y="57"/>
                      <a:pt x="128" y="20"/>
                      <a:pt x="128" y="20"/>
                    </a:cubicBezTo>
                    <a:close/>
                    <a:moveTo>
                      <a:pt x="20" y="29"/>
                    </a:moveTo>
                    <a:cubicBezTo>
                      <a:pt x="14" y="29"/>
                      <a:pt x="10" y="25"/>
                      <a:pt x="10" y="20"/>
                    </a:cubicBezTo>
                    <a:cubicBezTo>
                      <a:pt x="10" y="14"/>
                      <a:pt x="14" y="10"/>
                      <a:pt x="20" y="10"/>
                    </a:cubicBezTo>
                    <a:cubicBezTo>
                      <a:pt x="22" y="10"/>
                      <a:pt x="24" y="11"/>
                      <a:pt x="26" y="12"/>
                    </a:cubicBezTo>
                    <a:cubicBezTo>
                      <a:pt x="50" y="29"/>
                      <a:pt x="50" y="29"/>
                      <a:pt x="50" y="29"/>
                    </a:cubicBezTo>
                    <a:lnTo>
                      <a:pt x="20" y="29"/>
                    </a:lnTo>
                    <a:close/>
                    <a:moveTo>
                      <a:pt x="64" y="64"/>
                    </a:moveTo>
                    <a:cubicBezTo>
                      <a:pt x="59" y="64"/>
                      <a:pt x="54" y="60"/>
                      <a:pt x="54" y="54"/>
                    </a:cubicBezTo>
                    <a:cubicBezTo>
                      <a:pt x="54" y="49"/>
                      <a:pt x="59" y="44"/>
                      <a:pt x="64" y="44"/>
                    </a:cubicBezTo>
                    <a:cubicBezTo>
                      <a:pt x="69" y="44"/>
                      <a:pt x="74" y="49"/>
                      <a:pt x="74" y="54"/>
                    </a:cubicBezTo>
                    <a:cubicBezTo>
                      <a:pt x="74" y="60"/>
                      <a:pt x="69" y="64"/>
                      <a:pt x="64" y="64"/>
                    </a:cubicBezTo>
                    <a:close/>
                    <a:moveTo>
                      <a:pt x="108" y="29"/>
                    </a:moveTo>
                    <a:cubicBezTo>
                      <a:pt x="78" y="29"/>
                      <a:pt x="78" y="29"/>
                      <a:pt x="78" y="29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4" y="11"/>
                      <a:pt x="106" y="10"/>
                      <a:pt x="108" y="10"/>
                    </a:cubicBezTo>
                    <a:cubicBezTo>
                      <a:pt x="114" y="10"/>
                      <a:pt x="118" y="14"/>
                      <a:pt x="118" y="20"/>
                    </a:cubicBezTo>
                    <a:cubicBezTo>
                      <a:pt x="118" y="25"/>
                      <a:pt x="114" y="29"/>
                      <a:pt x="108" y="2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Rectangle 65"/>
              <p:cNvSpPr>
                <a:spLocks noChangeArrowheads="1"/>
              </p:cNvSpPr>
              <p:nvPr/>
            </p:nvSpPr>
            <p:spPr bwMode="auto">
              <a:xfrm>
                <a:off x="987" y="3385"/>
                <a:ext cx="104" cy="139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Rectangle 66"/>
              <p:cNvSpPr>
                <a:spLocks noChangeArrowheads="1"/>
              </p:cNvSpPr>
              <p:nvPr/>
            </p:nvSpPr>
            <p:spPr bwMode="auto">
              <a:xfrm>
                <a:off x="1138" y="3385"/>
                <a:ext cx="104" cy="139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Rectangle 67"/>
              <p:cNvSpPr>
                <a:spLocks noChangeArrowheads="1"/>
              </p:cNvSpPr>
              <p:nvPr/>
            </p:nvSpPr>
            <p:spPr bwMode="auto">
              <a:xfrm>
                <a:off x="975" y="3325"/>
                <a:ext cx="116" cy="4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Rectangle 68"/>
              <p:cNvSpPr>
                <a:spLocks noChangeArrowheads="1"/>
              </p:cNvSpPr>
              <p:nvPr/>
            </p:nvSpPr>
            <p:spPr bwMode="auto">
              <a:xfrm>
                <a:off x="1138" y="3325"/>
                <a:ext cx="116" cy="48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9"/>
              <p:cNvSpPr>
                <a:spLocks noEditPoints="1"/>
              </p:cNvSpPr>
              <p:nvPr/>
            </p:nvSpPr>
            <p:spPr bwMode="auto">
              <a:xfrm>
                <a:off x="1121" y="3221"/>
                <a:ext cx="90" cy="9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0 h 38"/>
                  <a:gd name="T4" fmla="*/ 0 w 38"/>
                  <a:gd name="T5" fmla="*/ 19 h 38"/>
                  <a:gd name="T6" fmla="*/ 0 w 38"/>
                  <a:gd name="T7" fmla="*/ 19 h 38"/>
                  <a:gd name="T8" fmla="*/ 0 w 38"/>
                  <a:gd name="T9" fmla="*/ 38 h 38"/>
                  <a:gd name="T10" fmla="*/ 19 w 38"/>
                  <a:gd name="T11" fmla="*/ 38 h 38"/>
                  <a:gd name="T12" fmla="*/ 38 w 38"/>
                  <a:gd name="T13" fmla="*/ 19 h 38"/>
                  <a:gd name="T14" fmla="*/ 10 w 38"/>
                  <a:gd name="T15" fmla="*/ 19 h 38"/>
                  <a:gd name="T16" fmla="*/ 19 w 38"/>
                  <a:gd name="T17" fmla="*/ 10 h 38"/>
                  <a:gd name="T18" fmla="*/ 28 w 38"/>
                  <a:gd name="T19" fmla="*/ 19 h 38"/>
                  <a:gd name="T20" fmla="*/ 19 w 38"/>
                  <a:gd name="T21" fmla="*/ 28 h 38"/>
                  <a:gd name="T22" fmla="*/ 10 w 38"/>
                  <a:gd name="T23" fmla="*/ 28 h 38"/>
                  <a:gd name="T24" fmla="*/ 10 w 38"/>
                  <a:gd name="T25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9"/>
                      <a:pt x="30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19" y="38"/>
                      <a:pt x="19" y="38"/>
                    </a:cubicBezTo>
                    <a:cubicBezTo>
                      <a:pt x="30" y="38"/>
                      <a:pt x="38" y="30"/>
                      <a:pt x="38" y="19"/>
                    </a:cubicBezTo>
                    <a:close/>
                    <a:moveTo>
                      <a:pt x="10" y="19"/>
                    </a:moveTo>
                    <a:cubicBezTo>
                      <a:pt x="10" y="14"/>
                      <a:pt x="14" y="10"/>
                      <a:pt x="19" y="10"/>
                    </a:cubicBezTo>
                    <a:cubicBezTo>
                      <a:pt x="24" y="10"/>
                      <a:pt x="28" y="14"/>
                      <a:pt x="28" y="19"/>
                    </a:cubicBezTo>
                    <a:cubicBezTo>
                      <a:pt x="28" y="24"/>
                      <a:pt x="24" y="28"/>
                      <a:pt x="19" y="28"/>
                    </a:cubicBezTo>
                    <a:cubicBezTo>
                      <a:pt x="10" y="28"/>
                      <a:pt x="10" y="28"/>
                      <a:pt x="10" y="28"/>
                    </a:cubicBez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70"/>
              <p:cNvSpPr>
                <a:spLocks noEditPoints="1"/>
              </p:cNvSpPr>
              <p:nvPr/>
            </p:nvSpPr>
            <p:spPr bwMode="auto">
              <a:xfrm>
                <a:off x="1017" y="3221"/>
                <a:ext cx="90" cy="90"/>
              </a:xfrm>
              <a:custGeom>
                <a:avLst/>
                <a:gdLst>
                  <a:gd name="T0" fmla="*/ 19 w 38"/>
                  <a:gd name="T1" fmla="*/ 0 h 38"/>
                  <a:gd name="T2" fmla="*/ 0 w 38"/>
                  <a:gd name="T3" fmla="*/ 19 h 38"/>
                  <a:gd name="T4" fmla="*/ 19 w 38"/>
                  <a:gd name="T5" fmla="*/ 38 h 38"/>
                  <a:gd name="T6" fmla="*/ 38 w 38"/>
                  <a:gd name="T7" fmla="*/ 38 h 38"/>
                  <a:gd name="T8" fmla="*/ 38 w 38"/>
                  <a:gd name="T9" fmla="*/ 19 h 38"/>
                  <a:gd name="T10" fmla="*/ 38 w 38"/>
                  <a:gd name="T11" fmla="*/ 19 h 38"/>
                  <a:gd name="T12" fmla="*/ 19 w 38"/>
                  <a:gd name="T13" fmla="*/ 0 h 38"/>
                  <a:gd name="T14" fmla="*/ 28 w 38"/>
                  <a:gd name="T15" fmla="*/ 28 h 38"/>
                  <a:gd name="T16" fmla="*/ 19 w 38"/>
                  <a:gd name="T17" fmla="*/ 28 h 38"/>
                  <a:gd name="T18" fmla="*/ 10 w 38"/>
                  <a:gd name="T19" fmla="*/ 19 h 38"/>
                  <a:gd name="T20" fmla="*/ 19 w 38"/>
                  <a:gd name="T21" fmla="*/ 10 h 38"/>
                  <a:gd name="T22" fmla="*/ 28 w 38"/>
                  <a:gd name="T23" fmla="*/ 19 h 38"/>
                  <a:gd name="T24" fmla="*/ 28 w 38"/>
                  <a:gd name="T25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30"/>
                      <a:pt x="8" y="38"/>
                      <a:pt x="1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9"/>
                      <a:pt x="30" y="0"/>
                      <a:pt x="19" y="0"/>
                    </a:cubicBezTo>
                    <a:close/>
                    <a:moveTo>
                      <a:pt x="28" y="28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14" y="28"/>
                      <a:pt x="10" y="24"/>
                      <a:pt x="10" y="19"/>
                    </a:cubicBezTo>
                    <a:cubicBezTo>
                      <a:pt x="10" y="14"/>
                      <a:pt x="14" y="10"/>
                      <a:pt x="19" y="10"/>
                    </a:cubicBezTo>
                    <a:cubicBezTo>
                      <a:pt x="24" y="10"/>
                      <a:pt x="28" y="14"/>
                      <a:pt x="28" y="19"/>
                    </a:cubicBez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71"/>
              <p:cNvSpPr>
                <a:spLocks/>
              </p:cNvSpPr>
              <p:nvPr/>
            </p:nvSpPr>
            <p:spPr bwMode="auto">
              <a:xfrm>
                <a:off x="393" y="3221"/>
                <a:ext cx="232" cy="232"/>
              </a:xfrm>
              <a:custGeom>
                <a:avLst/>
                <a:gdLst>
                  <a:gd name="T0" fmla="*/ 232 w 232"/>
                  <a:gd name="T1" fmla="*/ 232 h 232"/>
                  <a:gd name="T2" fmla="*/ 175 w 232"/>
                  <a:gd name="T3" fmla="*/ 116 h 232"/>
                  <a:gd name="T4" fmla="*/ 196 w 232"/>
                  <a:gd name="T5" fmla="*/ 116 h 232"/>
                  <a:gd name="T6" fmla="*/ 116 w 232"/>
                  <a:gd name="T7" fmla="*/ 0 h 232"/>
                  <a:gd name="T8" fmla="*/ 36 w 232"/>
                  <a:gd name="T9" fmla="*/ 116 h 232"/>
                  <a:gd name="T10" fmla="*/ 57 w 232"/>
                  <a:gd name="T11" fmla="*/ 116 h 232"/>
                  <a:gd name="T12" fmla="*/ 0 w 232"/>
                  <a:gd name="T13" fmla="*/ 232 h 232"/>
                  <a:gd name="T14" fmla="*/ 232 w 232"/>
                  <a:gd name="T1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232">
                    <a:moveTo>
                      <a:pt x="232" y="232"/>
                    </a:moveTo>
                    <a:lnTo>
                      <a:pt x="175" y="116"/>
                    </a:lnTo>
                    <a:lnTo>
                      <a:pt x="196" y="116"/>
                    </a:lnTo>
                    <a:lnTo>
                      <a:pt x="116" y="0"/>
                    </a:lnTo>
                    <a:lnTo>
                      <a:pt x="36" y="116"/>
                    </a:lnTo>
                    <a:lnTo>
                      <a:pt x="57" y="116"/>
                    </a:lnTo>
                    <a:lnTo>
                      <a:pt x="0" y="232"/>
                    </a:lnTo>
                    <a:lnTo>
                      <a:pt x="232" y="232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Rectangle 72"/>
              <p:cNvSpPr>
                <a:spLocks noChangeArrowheads="1"/>
              </p:cNvSpPr>
              <p:nvPr/>
            </p:nvSpPr>
            <p:spPr bwMode="auto">
              <a:xfrm>
                <a:off x="485" y="3467"/>
                <a:ext cx="48" cy="5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73"/>
              <p:cNvSpPr>
                <a:spLocks noEditPoints="1"/>
              </p:cNvSpPr>
              <p:nvPr/>
            </p:nvSpPr>
            <p:spPr bwMode="auto">
              <a:xfrm>
                <a:off x="7017" y="2615"/>
                <a:ext cx="93" cy="93"/>
              </a:xfrm>
              <a:custGeom>
                <a:avLst/>
                <a:gdLst>
                  <a:gd name="T0" fmla="*/ 20 w 39"/>
                  <a:gd name="T1" fmla="*/ 0 h 39"/>
                  <a:gd name="T2" fmla="*/ 0 w 39"/>
                  <a:gd name="T3" fmla="*/ 20 h 39"/>
                  <a:gd name="T4" fmla="*/ 20 w 39"/>
                  <a:gd name="T5" fmla="*/ 39 h 39"/>
                  <a:gd name="T6" fmla="*/ 39 w 39"/>
                  <a:gd name="T7" fmla="*/ 20 h 39"/>
                  <a:gd name="T8" fmla="*/ 20 w 39"/>
                  <a:gd name="T9" fmla="*/ 0 h 39"/>
                  <a:gd name="T10" fmla="*/ 20 w 39"/>
                  <a:gd name="T11" fmla="*/ 29 h 39"/>
                  <a:gd name="T12" fmla="*/ 10 w 39"/>
                  <a:gd name="T13" fmla="*/ 20 h 39"/>
                  <a:gd name="T14" fmla="*/ 20 w 39"/>
                  <a:gd name="T15" fmla="*/ 10 h 39"/>
                  <a:gd name="T16" fmla="*/ 29 w 39"/>
                  <a:gd name="T17" fmla="*/ 20 h 39"/>
                  <a:gd name="T18" fmla="*/ 20 w 39"/>
                  <a:gd name="T19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9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0"/>
                      <a:pt x="9" y="39"/>
                      <a:pt x="20" y="39"/>
                    </a:cubicBezTo>
                    <a:cubicBezTo>
                      <a:pt x="30" y="39"/>
                      <a:pt x="39" y="30"/>
                      <a:pt x="39" y="20"/>
                    </a:cubicBezTo>
                    <a:cubicBezTo>
                      <a:pt x="39" y="9"/>
                      <a:pt x="30" y="0"/>
                      <a:pt x="20" y="0"/>
                    </a:cubicBezTo>
                    <a:close/>
                    <a:moveTo>
                      <a:pt x="20" y="29"/>
                    </a:moveTo>
                    <a:cubicBezTo>
                      <a:pt x="14" y="29"/>
                      <a:pt x="10" y="25"/>
                      <a:pt x="10" y="20"/>
                    </a:cubicBezTo>
                    <a:cubicBezTo>
                      <a:pt x="10" y="14"/>
                      <a:pt x="14" y="10"/>
                      <a:pt x="20" y="10"/>
                    </a:cubicBezTo>
                    <a:cubicBezTo>
                      <a:pt x="25" y="10"/>
                      <a:pt x="29" y="14"/>
                      <a:pt x="29" y="20"/>
                    </a:cubicBezTo>
                    <a:cubicBezTo>
                      <a:pt x="29" y="25"/>
                      <a:pt x="25" y="29"/>
                      <a:pt x="20" y="2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Rectangle 74"/>
              <p:cNvSpPr>
                <a:spLocks noChangeArrowheads="1"/>
              </p:cNvSpPr>
              <p:nvPr/>
            </p:nvSpPr>
            <p:spPr bwMode="auto">
              <a:xfrm>
                <a:off x="7320" y="2705"/>
                <a:ext cx="1" cy="1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75"/>
              <p:cNvSpPr>
                <a:spLocks/>
              </p:cNvSpPr>
              <p:nvPr/>
            </p:nvSpPr>
            <p:spPr bwMode="auto">
              <a:xfrm>
                <a:off x="7140" y="2615"/>
                <a:ext cx="178" cy="303"/>
              </a:xfrm>
              <a:custGeom>
                <a:avLst/>
                <a:gdLst>
                  <a:gd name="T0" fmla="*/ 15 w 75"/>
                  <a:gd name="T1" fmla="*/ 38 h 128"/>
                  <a:gd name="T2" fmla="*/ 21 w 75"/>
                  <a:gd name="T3" fmla="*/ 21 h 128"/>
                  <a:gd name="T4" fmla="*/ 38 w 75"/>
                  <a:gd name="T5" fmla="*/ 15 h 128"/>
                  <a:gd name="T6" fmla="*/ 55 w 75"/>
                  <a:gd name="T7" fmla="*/ 21 h 128"/>
                  <a:gd name="T8" fmla="*/ 60 w 75"/>
                  <a:gd name="T9" fmla="*/ 30 h 128"/>
                  <a:gd name="T10" fmla="*/ 75 w 75"/>
                  <a:gd name="T11" fmla="*/ 30 h 128"/>
                  <a:gd name="T12" fmla="*/ 38 w 75"/>
                  <a:gd name="T13" fmla="*/ 0 h 128"/>
                  <a:gd name="T14" fmla="*/ 0 w 75"/>
                  <a:gd name="T15" fmla="*/ 38 h 128"/>
                  <a:gd name="T16" fmla="*/ 0 w 75"/>
                  <a:gd name="T17" fmla="*/ 90 h 128"/>
                  <a:gd name="T18" fmla="*/ 0 w 75"/>
                  <a:gd name="T19" fmla="*/ 90 h 128"/>
                  <a:gd name="T20" fmla="*/ 0 w 75"/>
                  <a:gd name="T21" fmla="*/ 90 h 128"/>
                  <a:gd name="T22" fmla="*/ 38 w 75"/>
                  <a:gd name="T23" fmla="*/ 128 h 128"/>
                  <a:gd name="T24" fmla="*/ 75 w 75"/>
                  <a:gd name="T25" fmla="*/ 98 h 128"/>
                  <a:gd name="T26" fmla="*/ 60 w 75"/>
                  <a:gd name="T27" fmla="*/ 98 h 128"/>
                  <a:gd name="T28" fmla="*/ 55 w 75"/>
                  <a:gd name="T29" fmla="*/ 107 h 128"/>
                  <a:gd name="T30" fmla="*/ 38 w 75"/>
                  <a:gd name="T31" fmla="*/ 113 h 128"/>
                  <a:gd name="T32" fmla="*/ 21 w 75"/>
                  <a:gd name="T33" fmla="*/ 107 h 128"/>
                  <a:gd name="T34" fmla="*/ 15 w 75"/>
                  <a:gd name="T35" fmla="*/ 90 h 128"/>
                  <a:gd name="T36" fmla="*/ 15 w 75"/>
                  <a:gd name="T37" fmla="*/ 90 h 128"/>
                  <a:gd name="T38" fmla="*/ 15 w 75"/>
                  <a:gd name="T39" fmla="*/ 3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128">
                    <a:moveTo>
                      <a:pt x="15" y="38"/>
                    </a:moveTo>
                    <a:cubicBezTo>
                      <a:pt x="15" y="32"/>
                      <a:pt x="17" y="26"/>
                      <a:pt x="21" y="21"/>
                    </a:cubicBezTo>
                    <a:cubicBezTo>
                      <a:pt x="26" y="17"/>
                      <a:pt x="32" y="15"/>
                      <a:pt x="38" y="15"/>
                    </a:cubicBezTo>
                    <a:cubicBezTo>
                      <a:pt x="44" y="15"/>
                      <a:pt x="50" y="17"/>
                      <a:pt x="55" y="21"/>
                    </a:cubicBezTo>
                    <a:cubicBezTo>
                      <a:pt x="57" y="24"/>
                      <a:pt x="59" y="27"/>
                      <a:pt x="60" y="30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1" y="13"/>
                      <a:pt x="56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11"/>
                      <a:pt x="17" y="128"/>
                      <a:pt x="38" y="128"/>
                    </a:cubicBezTo>
                    <a:cubicBezTo>
                      <a:pt x="56" y="128"/>
                      <a:pt x="71" y="115"/>
                      <a:pt x="75" y="98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59" y="101"/>
                      <a:pt x="57" y="104"/>
                      <a:pt x="55" y="107"/>
                    </a:cubicBezTo>
                    <a:cubicBezTo>
                      <a:pt x="50" y="111"/>
                      <a:pt x="44" y="113"/>
                      <a:pt x="38" y="113"/>
                    </a:cubicBezTo>
                    <a:cubicBezTo>
                      <a:pt x="32" y="113"/>
                      <a:pt x="26" y="111"/>
                      <a:pt x="21" y="107"/>
                    </a:cubicBezTo>
                    <a:cubicBezTo>
                      <a:pt x="17" y="102"/>
                      <a:pt x="15" y="96"/>
                      <a:pt x="15" y="90"/>
                    </a:cubicBezTo>
                    <a:cubicBezTo>
                      <a:pt x="15" y="90"/>
                      <a:pt x="15" y="90"/>
                      <a:pt x="15" y="90"/>
                    </a:cubicBezTo>
                    <a:lnTo>
                      <a:pt x="15" y="38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76"/>
              <p:cNvSpPr>
                <a:spLocks/>
              </p:cNvSpPr>
              <p:nvPr/>
            </p:nvSpPr>
            <p:spPr bwMode="auto">
              <a:xfrm>
                <a:off x="7320" y="2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77"/>
              <p:cNvSpPr>
                <a:spLocks/>
              </p:cNvSpPr>
              <p:nvPr/>
            </p:nvSpPr>
            <p:spPr bwMode="auto">
              <a:xfrm>
                <a:off x="6535" y="2615"/>
                <a:ext cx="180" cy="303"/>
              </a:xfrm>
              <a:custGeom>
                <a:avLst/>
                <a:gdLst>
                  <a:gd name="T0" fmla="*/ 180 w 180"/>
                  <a:gd name="T1" fmla="*/ 36 h 303"/>
                  <a:gd name="T2" fmla="*/ 180 w 180"/>
                  <a:gd name="T3" fmla="*/ 0 h 303"/>
                  <a:gd name="T4" fmla="*/ 35 w 180"/>
                  <a:gd name="T5" fmla="*/ 0 h 303"/>
                  <a:gd name="T6" fmla="*/ 0 w 180"/>
                  <a:gd name="T7" fmla="*/ 0 h 303"/>
                  <a:gd name="T8" fmla="*/ 0 w 180"/>
                  <a:gd name="T9" fmla="*/ 303 h 303"/>
                  <a:gd name="T10" fmla="*/ 35 w 180"/>
                  <a:gd name="T11" fmla="*/ 303 h 303"/>
                  <a:gd name="T12" fmla="*/ 35 w 180"/>
                  <a:gd name="T13" fmla="*/ 152 h 303"/>
                  <a:gd name="T14" fmla="*/ 139 w 180"/>
                  <a:gd name="T15" fmla="*/ 152 h 303"/>
                  <a:gd name="T16" fmla="*/ 139 w 180"/>
                  <a:gd name="T17" fmla="*/ 119 h 303"/>
                  <a:gd name="T18" fmla="*/ 35 w 180"/>
                  <a:gd name="T19" fmla="*/ 119 h 303"/>
                  <a:gd name="T20" fmla="*/ 35 w 180"/>
                  <a:gd name="T21" fmla="*/ 36 h 303"/>
                  <a:gd name="T22" fmla="*/ 180 w 180"/>
                  <a:gd name="T23" fmla="*/ 36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303">
                    <a:moveTo>
                      <a:pt x="180" y="36"/>
                    </a:moveTo>
                    <a:lnTo>
                      <a:pt x="180" y="0"/>
                    </a:lnTo>
                    <a:lnTo>
                      <a:pt x="35" y="0"/>
                    </a:lnTo>
                    <a:lnTo>
                      <a:pt x="0" y="0"/>
                    </a:lnTo>
                    <a:lnTo>
                      <a:pt x="0" y="303"/>
                    </a:lnTo>
                    <a:lnTo>
                      <a:pt x="35" y="303"/>
                    </a:lnTo>
                    <a:lnTo>
                      <a:pt x="35" y="152"/>
                    </a:lnTo>
                    <a:lnTo>
                      <a:pt x="139" y="152"/>
                    </a:lnTo>
                    <a:lnTo>
                      <a:pt x="139" y="119"/>
                    </a:lnTo>
                    <a:lnTo>
                      <a:pt x="35" y="119"/>
                    </a:lnTo>
                    <a:lnTo>
                      <a:pt x="35" y="36"/>
                    </a:lnTo>
                    <a:lnTo>
                      <a:pt x="180" y="36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78"/>
              <p:cNvSpPr>
                <a:spLocks noEditPoints="1"/>
              </p:cNvSpPr>
              <p:nvPr/>
            </p:nvSpPr>
            <p:spPr bwMode="auto">
              <a:xfrm>
                <a:off x="6412" y="2615"/>
                <a:ext cx="92" cy="93"/>
              </a:xfrm>
              <a:custGeom>
                <a:avLst/>
                <a:gdLst>
                  <a:gd name="T0" fmla="*/ 20 w 39"/>
                  <a:gd name="T1" fmla="*/ 0 h 39"/>
                  <a:gd name="T2" fmla="*/ 0 w 39"/>
                  <a:gd name="T3" fmla="*/ 20 h 39"/>
                  <a:gd name="T4" fmla="*/ 20 w 39"/>
                  <a:gd name="T5" fmla="*/ 39 h 39"/>
                  <a:gd name="T6" fmla="*/ 39 w 39"/>
                  <a:gd name="T7" fmla="*/ 20 h 39"/>
                  <a:gd name="T8" fmla="*/ 20 w 39"/>
                  <a:gd name="T9" fmla="*/ 0 h 39"/>
                  <a:gd name="T10" fmla="*/ 20 w 39"/>
                  <a:gd name="T11" fmla="*/ 29 h 39"/>
                  <a:gd name="T12" fmla="*/ 10 w 39"/>
                  <a:gd name="T13" fmla="*/ 20 h 39"/>
                  <a:gd name="T14" fmla="*/ 20 w 39"/>
                  <a:gd name="T15" fmla="*/ 10 h 39"/>
                  <a:gd name="T16" fmla="*/ 29 w 39"/>
                  <a:gd name="T17" fmla="*/ 20 h 39"/>
                  <a:gd name="T18" fmla="*/ 20 w 39"/>
                  <a:gd name="T19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9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0"/>
                      <a:pt x="9" y="39"/>
                      <a:pt x="20" y="39"/>
                    </a:cubicBezTo>
                    <a:cubicBezTo>
                      <a:pt x="30" y="39"/>
                      <a:pt x="39" y="30"/>
                      <a:pt x="39" y="20"/>
                    </a:cubicBezTo>
                    <a:cubicBezTo>
                      <a:pt x="39" y="9"/>
                      <a:pt x="30" y="0"/>
                      <a:pt x="20" y="0"/>
                    </a:cubicBezTo>
                    <a:close/>
                    <a:moveTo>
                      <a:pt x="20" y="29"/>
                    </a:moveTo>
                    <a:cubicBezTo>
                      <a:pt x="14" y="29"/>
                      <a:pt x="10" y="25"/>
                      <a:pt x="10" y="20"/>
                    </a:cubicBezTo>
                    <a:cubicBezTo>
                      <a:pt x="10" y="14"/>
                      <a:pt x="14" y="10"/>
                      <a:pt x="20" y="10"/>
                    </a:cubicBezTo>
                    <a:cubicBezTo>
                      <a:pt x="25" y="10"/>
                      <a:pt x="29" y="14"/>
                      <a:pt x="29" y="20"/>
                    </a:cubicBezTo>
                    <a:cubicBezTo>
                      <a:pt x="29" y="25"/>
                      <a:pt x="25" y="29"/>
                      <a:pt x="20" y="2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79"/>
              <p:cNvSpPr>
                <a:spLocks noEditPoints="1"/>
              </p:cNvSpPr>
              <p:nvPr/>
            </p:nvSpPr>
            <p:spPr bwMode="auto">
              <a:xfrm>
                <a:off x="5806" y="2615"/>
                <a:ext cx="303" cy="303"/>
              </a:xfrm>
              <a:custGeom>
                <a:avLst/>
                <a:gdLst>
                  <a:gd name="T0" fmla="*/ 128 w 128"/>
                  <a:gd name="T1" fmla="*/ 20 h 128"/>
                  <a:gd name="T2" fmla="*/ 108 w 128"/>
                  <a:gd name="T3" fmla="*/ 0 h 128"/>
                  <a:gd name="T4" fmla="*/ 94 w 128"/>
                  <a:gd name="T5" fmla="*/ 6 h 128"/>
                  <a:gd name="T6" fmla="*/ 40 w 128"/>
                  <a:gd name="T7" fmla="*/ 60 h 128"/>
                  <a:gd name="T8" fmla="*/ 34 w 128"/>
                  <a:gd name="T9" fmla="*/ 59 h 128"/>
                  <a:gd name="T10" fmla="*/ 0 w 128"/>
                  <a:gd name="T11" fmla="*/ 94 h 128"/>
                  <a:gd name="T12" fmla="*/ 34 w 128"/>
                  <a:gd name="T13" fmla="*/ 128 h 128"/>
                  <a:gd name="T14" fmla="*/ 69 w 128"/>
                  <a:gd name="T15" fmla="*/ 94 h 128"/>
                  <a:gd name="T16" fmla="*/ 68 w 128"/>
                  <a:gd name="T17" fmla="*/ 88 h 128"/>
                  <a:gd name="T18" fmla="*/ 122 w 128"/>
                  <a:gd name="T19" fmla="*/ 34 h 128"/>
                  <a:gd name="T20" fmla="*/ 128 w 128"/>
                  <a:gd name="T21" fmla="*/ 20 h 128"/>
                  <a:gd name="T22" fmla="*/ 115 w 128"/>
                  <a:gd name="T23" fmla="*/ 27 h 128"/>
                  <a:gd name="T24" fmla="*/ 115 w 128"/>
                  <a:gd name="T25" fmla="*/ 27 h 128"/>
                  <a:gd name="T26" fmla="*/ 115 w 128"/>
                  <a:gd name="T27" fmla="*/ 27 h 128"/>
                  <a:gd name="T28" fmla="*/ 61 w 128"/>
                  <a:gd name="T29" fmla="*/ 81 h 128"/>
                  <a:gd name="T30" fmla="*/ 58 w 128"/>
                  <a:gd name="T31" fmla="*/ 84 h 128"/>
                  <a:gd name="T32" fmla="*/ 59 w 128"/>
                  <a:gd name="T33" fmla="*/ 89 h 128"/>
                  <a:gd name="T34" fmla="*/ 59 w 128"/>
                  <a:gd name="T35" fmla="*/ 94 h 128"/>
                  <a:gd name="T36" fmla="*/ 52 w 128"/>
                  <a:gd name="T37" fmla="*/ 111 h 128"/>
                  <a:gd name="T38" fmla="*/ 34 w 128"/>
                  <a:gd name="T39" fmla="*/ 118 h 128"/>
                  <a:gd name="T40" fmla="*/ 17 w 128"/>
                  <a:gd name="T41" fmla="*/ 111 h 128"/>
                  <a:gd name="T42" fmla="*/ 10 w 128"/>
                  <a:gd name="T43" fmla="*/ 94 h 128"/>
                  <a:gd name="T44" fmla="*/ 17 w 128"/>
                  <a:gd name="T45" fmla="*/ 76 h 128"/>
                  <a:gd name="T46" fmla="*/ 34 w 128"/>
                  <a:gd name="T47" fmla="*/ 69 h 128"/>
                  <a:gd name="T48" fmla="*/ 39 w 128"/>
                  <a:gd name="T49" fmla="*/ 70 h 128"/>
                  <a:gd name="T50" fmla="*/ 44 w 128"/>
                  <a:gd name="T51" fmla="*/ 70 h 128"/>
                  <a:gd name="T52" fmla="*/ 47 w 128"/>
                  <a:gd name="T53" fmla="*/ 67 h 128"/>
                  <a:gd name="T54" fmla="*/ 101 w 128"/>
                  <a:gd name="T55" fmla="*/ 13 h 128"/>
                  <a:gd name="T56" fmla="*/ 108 w 128"/>
                  <a:gd name="T57" fmla="*/ 10 h 128"/>
                  <a:gd name="T58" fmla="*/ 118 w 128"/>
                  <a:gd name="T59" fmla="*/ 20 h 128"/>
                  <a:gd name="T60" fmla="*/ 115 w 128"/>
                  <a:gd name="T61" fmla="*/ 2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8" h="128">
                    <a:moveTo>
                      <a:pt x="128" y="20"/>
                    </a:moveTo>
                    <a:cubicBezTo>
                      <a:pt x="128" y="9"/>
                      <a:pt x="119" y="0"/>
                      <a:pt x="108" y="0"/>
                    </a:cubicBezTo>
                    <a:cubicBezTo>
                      <a:pt x="103" y="0"/>
                      <a:pt x="98" y="2"/>
                      <a:pt x="94" y="6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38" y="60"/>
                      <a:pt x="36" y="59"/>
                      <a:pt x="34" y="59"/>
                    </a:cubicBezTo>
                    <a:cubicBezTo>
                      <a:pt x="15" y="59"/>
                      <a:pt x="0" y="75"/>
                      <a:pt x="0" y="94"/>
                    </a:cubicBezTo>
                    <a:cubicBezTo>
                      <a:pt x="0" y="113"/>
                      <a:pt x="15" y="128"/>
                      <a:pt x="34" y="128"/>
                    </a:cubicBezTo>
                    <a:cubicBezTo>
                      <a:pt x="53" y="128"/>
                      <a:pt x="69" y="113"/>
                      <a:pt x="69" y="94"/>
                    </a:cubicBezTo>
                    <a:cubicBezTo>
                      <a:pt x="69" y="92"/>
                      <a:pt x="69" y="90"/>
                      <a:pt x="68" y="88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6" y="30"/>
                      <a:pt x="128" y="25"/>
                      <a:pt x="128" y="20"/>
                    </a:cubicBezTo>
                    <a:close/>
                    <a:moveTo>
                      <a:pt x="115" y="27"/>
                    </a:moveTo>
                    <a:cubicBezTo>
                      <a:pt x="115" y="27"/>
                      <a:pt x="115" y="27"/>
                      <a:pt x="115" y="27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61" y="81"/>
                      <a:pt x="61" y="81"/>
                      <a:pt x="61" y="81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1"/>
                      <a:pt x="59" y="92"/>
                      <a:pt x="59" y="94"/>
                    </a:cubicBezTo>
                    <a:cubicBezTo>
                      <a:pt x="59" y="100"/>
                      <a:pt x="56" y="106"/>
                      <a:pt x="52" y="111"/>
                    </a:cubicBezTo>
                    <a:cubicBezTo>
                      <a:pt x="47" y="116"/>
                      <a:pt x="41" y="118"/>
                      <a:pt x="34" y="118"/>
                    </a:cubicBezTo>
                    <a:cubicBezTo>
                      <a:pt x="28" y="118"/>
                      <a:pt x="22" y="116"/>
                      <a:pt x="17" y="111"/>
                    </a:cubicBezTo>
                    <a:cubicBezTo>
                      <a:pt x="12" y="106"/>
                      <a:pt x="10" y="100"/>
                      <a:pt x="10" y="94"/>
                    </a:cubicBezTo>
                    <a:cubicBezTo>
                      <a:pt x="10" y="87"/>
                      <a:pt x="12" y="81"/>
                      <a:pt x="17" y="76"/>
                    </a:cubicBezTo>
                    <a:cubicBezTo>
                      <a:pt x="22" y="72"/>
                      <a:pt x="28" y="69"/>
                      <a:pt x="34" y="69"/>
                    </a:cubicBezTo>
                    <a:cubicBezTo>
                      <a:pt x="36" y="69"/>
                      <a:pt x="37" y="69"/>
                      <a:pt x="39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3" y="11"/>
                      <a:pt x="106" y="10"/>
                      <a:pt x="108" y="10"/>
                    </a:cubicBezTo>
                    <a:cubicBezTo>
                      <a:pt x="114" y="10"/>
                      <a:pt x="118" y="14"/>
                      <a:pt x="118" y="20"/>
                    </a:cubicBezTo>
                    <a:cubicBezTo>
                      <a:pt x="118" y="22"/>
                      <a:pt x="117" y="25"/>
                      <a:pt x="115" y="2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80"/>
              <p:cNvSpPr>
                <a:spLocks/>
              </p:cNvSpPr>
              <p:nvPr/>
            </p:nvSpPr>
            <p:spPr bwMode="auto">
              <a:xfrm>
                <a:off x="5854" y="2717"/>
                <a:ext cx="153" cy="154"/>
              </a:xfrm>
              <a:custGeom>
                <a:avLst/>
                <a:gdLst>
                  <a:gd name="T0" fmla="*/ 23 w 65"/>
                  <a:gd name="T1" fmla="*/ 38 h 65"/>
                  <a:gd name="T2" fmla="*/ 14 w 65"/>
                  <a:gd name="T3" fmla="*/ 36 h 65"/>
                  <a:gd name="T4" fmla="*/ 0 w 65"/>
                  <a:gd name="T5" fmla="*/ 51 h 65"/>
                  <a:gd name="T6" fmla="*/ 14 w 65"/>
                  <a:gd name="T7" fmla="*/ 65 h 65"/>
                  <a:gd name="T8" fmla="*/ 29 w 65"/>
                  <a:gd name="T9" fmla="*/ 51 h 65"/>
                  <a:gd name="T10" fmla="*/ 27 w 65"/>
                  <a:gd name="T11" fmla="*/ 42 h 65"/>
                  <a:gd name="T12" fmla="*/ 65 w 65"/>
                  <a:gd name="T13" fmla="*/ 4 h 65"/>
                  <a:gd name="T14" fmla="*/ 61 w 65"/>
                  <a:gd name="T15" fmla="*/ 0 h 65"/>
                  <a:gd name="T16" fmla="*/ 23 w 65"/>
                  <a:gd name="T17" fmla="*/ 3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65">
                    <a:moveTo>
                      <a:pt x="23" y="38"/>
                    </a:moveTo>
                    <a:cubicBezTo>
                      <a:pt x="20" y="37"/>
                      <a:pt x="17" y="36"/>
                      <a:pt x="14" y="36"/>
                    </a:cubicBezTo>
                    <a:cubicBezTo>
                      <a:pt x="6" y="36"/>
                      <a:pt x="0" y="43"/>
                      <a:pt x="0" y="51"/>
                    </a:cubicBezTo>
                    <a:cubicBezTo>
                      <a:pt x="0" y="59"/>
                      <a:pt x="6" y="65"/>
                      <a:pt x="14" y="65"/>
                    </a:cubicBezTo>
                    <a:cubicBezTo>
                      <a:pt x="22" y="65"/>
                      <a:pt x="29" y="59"/>
                      <a:pt x="29" y="51"/>
                    </a:cubicBezTo>
                    <a:cubicBezTo>
                      <a:pt x="29" y="48"/>
                      <a:pt x="28" y="45"/>
                      <a:pt x="27" y="42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1" y="0"/>
                      <a:pt x="61" y="0"/>
                      <a:pt x="61" y="0"/>
                    </a:cubicBezTo>
                    <a:lnTo>
                      <a:pt x="23" y="38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81"/>
              <p:cNvSpPr>
                <a:spLocks/>
              </p:cNvSpPr>
              <p:nvPr/>
            </p:nvSpPr>
            <p:spPr bwMode="auto">
              <a:xfrm>
                <a:off x="5272" y="2779"/>
                <a:ext cx="92" cy="139"/>
              </a:xfrm>
              <a:custGeom>
                <a:avLst/>
                <a:gdLst>
                  <a:gd name="T0" fmla="*/ 29 w 39"/>
                  <a:gd name="T1" fmla="*/ 1 h 59"/>
                  <a:gd name="T2" fmla="*/ 29 w 39"/>
                  <a:gd name="T3" fmla="*/ 39 h 59"/>
                  <a:gd name="T4" fmla="*/ 19 w 39"/>
                  <a:gd name="T5" fmla="*/ 49 h 59"/>
                  <a:gd name="T6" fmla="*/ 9 w 39"/>
                  <a:gd name="T7" fmla="*/ 39 h 59"/>
                  <a:gd name="T8" fmla="*/ 9 w 39"/>
                  <a:gd name="T9" fmla="*/ 30 h 59"/>
                  <a:gd name="T10" fmla="*/ 2 w 39"/>
                  <a:gd name="T11" fmla="*/ 30 h 59"/>
                  <a:gd name="T12" fmla="*/ 0 w 39"/>
                  <a:gd name="T13" fmla="*/ 30 h 59"/>
                  <a:gd name="T14" fmla="*/ 0 w 39"/>
                  <a:gd name="T15" fmla="*/ 39 h 59"/>
                  <a:gd name="T16" fmla="*/ 0 w 39"/>
                  <a:gd name="T17" fmla="*/ 39 h 59"/>
                  <a:gd name="T18" fmla="*/ 19 w 39"/>
                  <a:gd name="T19" fmla="*/ 59 h 59"/>
                  <a:gd name="T20" fmla="*/ 39 w 39"/>
                  <a:gd name="T21" fmla="*/ 39 h 59"/>
                  <a:gd name="T22" fmla="*/ 39 w 39"/>
                  <a:gd name="T23" fmla="*/ 39 h 59"/>
                  <a:gd name="T24" fmla="*/ 39 w 39"/>
                  <a:gd name="T25" fmla="*/ 1 h 59"/>
                  <a:gd name="T26" fmla="*/ 34 w 39"/>
                  <a:gd name="T27" fmla="*/ 0 h 59"/>
                  <a:gd name="T28" fmla="*/ 29 w 39"/>
                  <a:gd name="T29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59">
                    <a:moveTo>
                      <a:pt x="29" y="1"/>
                    </a:move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5"/>
                      <a:pt x="25" y="49"/>
                      <a:pt x="19" y="49"/>
                    </a:cubicBezTo>
                    <a:cubicBezTo>
                      <a:pt x="14" y="49"/>
                      <a:pt x="9" y="45"/>
                      <a:pt x="9" y="3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0"/>
                      <a:pt x="8" y="59"/>
                      <a:pt x="19" y="59"/>
                    </a:cubicBezTo>
                    <a:cubicBezTo>
                      <a:pt x="30" y="59"/>
                      <a:pt x="39" y="50"/>
                      <a:pt x="39" y="39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1"/>
                      <a:pt x="36" y="0"/>
                      <a:pt x="34" y="0"/>
                    </a:cubicBezTo>
                    <a:cubicBezTo>
                      <a:pt x="32" y="0"/>
                      <a:pt x="31" y="1"/>
                      <a:pt x="29" y="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82"/>
              <p:cNvSpPr>
                <a:spLocks/>
              </p:cNvSpPr>
              <p:nvPr/>
            </p:nvSpPr>
            <p:spPr bwMode="auto">
              <a:xfrm>
                <a:off x="5201" y="2615"/>
                <a:ext cx="303" cy="164"/>
              </a:xfrm>
              <a:custGeom>
                <a:avLst/>
                <a:gdLst>
                  <a:gd name="T0" fmla="*/ 69 w 128"/>
                  <a:gd name="T1" fmla="*/ 11 h 69"/>
                  <a:gd name="T2" fmla="*/ 69 w 128"/>
                  <a:gd name="T3" fmla="*/ 1 h 69"/>
                  <a:gd name="T4" fmla="*/ 69 w 128"/>
                  <a:gd name="T5" fmla="*/ 0 h 69"/>
                  <a:gd name="T6" fmla="*/ 59 w 128"/>
                  <a:gd name="T7" fmla="*/ 0 h 69"/>
                  <a:gd name="T8" fmla="*/ 59 w 128"/>
                  <a:gd name="T9" fmla="*/ 1 h 69"/>
                  <a:gd name="T10" fmla="*/ 59 w 128"/>
                  <a:gd name="T11" fmla="*/ 11 h 69"/>
                  <a:gd name="T12" fmla="*/ 0 w 128"/>
                  <a:gd name="T13" fmla="*/ 69 h 69"/>
                  <a:gd name="T14" fmla="*/ 0 w 128"/>
                  <a:gd name="T15" fmla="*/ 69 h 69"/>
                  <a:gd name="T16" fmla="*/ 21 w 128"/>
                  <a:gd name="T17" fmla="*/ 60 h 69"/>
                  <a:gd name="T18" fmla="*/ 43 w 128"/>
                  <a:gd name="T19" fmla="*/ 69 h 69"/>
                  <a:gd name="T20" fmla="*/ 43 w 128"/>
                  <a:gd name="T21" fmla="*/ 69 h 69"/>
                  <a:gd name="T22" fmla="*/ 64 w 128"/>
                  <a:gd name="T23" fmla="*/ 60 h 69"/>
                  <a:gd name="T24" fmla="*/ 85 w 128"/>
                  <a:gd name="T25" fmla="*/ 69 h 69"/>
                  <a:gd name="T26" fmla="*/ 85 w 128"/>
                  <a:gd name="T27" fmla="*/ 69 h 69"/>
                  <a:gd name="T28" fmla="*/ 107 w 128"/>
                  <a:gd name="T29" fmla="*/ 60 h 69"/>
                  <a:gd name="T30" fmla="*/ 128 w 128"/>
                  <a:gd name="T31" fmla="*/ 69 h 69"/>
                  <a:gd name="T32" fmla="*/ 128 w 128"/>
                  <a:gd name="T33" fmla="*/ 69 h 69"/>
                  <a:gd name="T34" fmla="*/ 69 w 128"/>
                  <a:gd name="T35" fmla="*/ 1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69">
                    <a:moveTo>
                      <a:pt x="69" y="11"/>
                    </a:move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26" y="13"/>
                      <a:pt x="0" y="3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5" y="63"/>
                      <a:pt x="13" y="60"/>
                      <a:pt x="21" y="60"/>
                    </a:cubicBezTo>
                    <a:cubicBezTo>
                      <a:pt x="30" y="60"/>
                      <a:pt x="37" y="63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8" y="63"/>
                      <a:pt x="56" y="60"/>
                      <a:pt x="64" y="60"/>
                    </a:cubicBezTo>
                    <a:cubicBezTo>
                      <a:pt x="72" y="60"/>
                      <a:pt x="80" y="63"/>
                      <a:pt x="85" y="69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91" y="63"/>
                      <a:pt x="98" y="60"/>
                      <a:pt x="107" y="60"/>
                    </a:cubicBezTo>
                    <a:cubicBezTo>
                      <a:pt x="115" y="60"/>
                      <a:pt x="123" y="63"/>
                      <a:pt x="128" y="69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28" y="38"/>
                      <a:pt x="102" y="13"/>
                      <a:pt x="69" y="1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3"/>
              <p:cNvSpPr>
                <a:spLocks/>
              </p:cNvSpPr>
              <p:nvPr/>
            </p:nvSpPr>
            <p:spPr bwMode="auto">
              <a:xfrm>
                <a:off x="4579" y="2615"/>
                <a:ext cx="319" cy="320"/>
              </a:xfrm>
              <a:custGeom>
                <a:avLst/>
                <a:gdLst>
                  <a:gd name="T0" fmla="*/ 50 w 135"/>
                  <a:gd name="T1" fmla="*/ 85 h 135"/>
                  <a:gd name="T2" fmla="*/ 40 w 135"/>
                  <a:gd name="T3" fmla="*/ 0 h 135"/>
                  <a:gd name="T4" fmla="*/ 28 w 135"/>
                  <a:gd name="T5" fmla="*/ 10 h 135"/>
                  <a:gd name="T6" fmla="*/ 27 w 135"/>
                  <a:gd name="T7" fmla="*/ 108 h 135"/>
                  <a:gd name="T8" fmla="*/ 125 w 135"/>
                  <a:gd name="T9" fmla="*/ 107 h 135"/>
                  <a:gd name="T10" fmla="*/ 135 w 135"/>
                  <a:gd name="T11" fmla="*/ 95 h 135"/>
                  <a:gd name="T12" fmla="*/ 50 w 135"/>
                  <a:gd name="T13" fmla="*/ 8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35">
                    <a:moveTo>
                      <a:pt x="50" y="85"/>
                    </a:moveTo>
                    <a:cubicBezTo>
                      <a:pt x="27" y="62"/>
                      <a:pt x="24" y="27"/>
                      <a:pt x="40" y="0"/>
                    </a:cubicBezTo>
                    <a:cubicBezTo>
                      <a:pt x="36" y="3"/>
                      <a:pt x="32" y="6"/>
                      <a:pt x="28" y="10"/>
                    </a:cubicBezTo>
                    <a:cubicBezTo>
                      <a:pt x="0" y="37"/>
                      <a:pt x="0" y="81"/>
                      <a:pt x="27" y="108"/>
                    </a:cubicBezTo>
                    <a:cubicBezTo>
                      <a:pt x="54" y="135"/>
                      <a:pt x="98" y="135"/>
                      <a:pt x="125" y="107"/>
                    </a:cubicBezTo>
                    <a:cubicBezTo>
                      <a:pt x="129" y="103"/>
                      <a:pt x="132" y="99"/>
                      <a:pt x="135" y="95"/>
                    </a:cubicBezTo>
                    <a:cubicBezTo>
                      <a:pt x="108" y="111"/>
                      <a:pt x="73" y="108"/>
                      <a:pt x="50" y="85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4"/>
              <p:cNvSpPr>
                <a:spLocks/>
              </p:cNvSpPr>
              <p:nvPr/>
            </p:nvSpPr>
            <p:spPr bwMode="auto">
              <a:xfrm>
                <a:off x="4052" y="2838"/>
                <a:ext cx="26" cy="28"/>
              </a:xfrm>
              <a:custGeom>
                <a:avLst/>
                <a:gdLst>
                  <a:gd name="T0" fmla="*/ 8 w 11"/>
                  <a:gd name="T1" fmla="*/ 2 h 12"/>
                  <a:gd name="T2" fmla="*/ 2 w 11"/>
                  <a:gd name="T3" fmla="*/ 4 h 12"/>
                  <a:gd name="T4" fmla="*/ 3 w 11"/>
                  <a:gd name="T5" fmla="*/ 10 h 12"/>
                  <a:gd name="T6" fmla="*/ 10 w 11"/>
                  <a:gd name="T7" fmla="*/ 8 h 12"/>
                  <a:gd name="T8" fmla="*/ 8 w 11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8" y="2"/>
                    </a:moveTo>
                    <a:cubicBezTo>
                      <a:pt x="6" y="0"/>
                      <a:pt x="3" y="1"/>
                      <a:pt x="2" y="4"/>
                    </a:cubicBezTo>
                    <a:cubicBezTo>
                      <a:pt x="0" y="6"/>
                      <a:pt x="1" y="9"/>
                      <a:pt x="3" y="10"/>
                    </a:cubicBezTo>
                    <a:cubicBezTo>
                      <a:pt x="6" y="12"/>
                      <a:pt x="9" y="11"/>
                      <a:pt x="10" y="8"/>
                    </a:cubicBezTo>
                    <a:cubicBezTo>
                      <a:pt x="11" y="6"/>
                      <a:pt x="11" y="3"/>
                      <a:pt x="8" y="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85"/>
              <p:cNvSpPr>
                <a:spLocks/>
              </p:cNvSpPr>
              <p:nvPr/>
            </p:nvSpPr>
            <p:spPr bwMode="auto">
              <a:xfrm>
                <a:off x="4035" y="2871"/>
                <a:ext cx="26" cy="26"/>
              </a:xfrm>
              <a:custGeom>
                <a:avLst/>
                <a:gdLst>
                  <a:gd name="T0" fmla="*/ 8 w 11"/>
                  <a:gd name="T1" fmla="*/ 1 h 11"/>
                  <a:gd name="T2" fmla="*/ 1 w 11"/>
                  <a:gd name="T3" fmla="*/ 3 h 11"/>
                  <a:gd name="T4" fmla="*/ 3 w 11"/>
                  <a:gd name="T5" fmla="*/ 10 h 11"/>
                  <a:gd name="T6" fmla="*/ 9 w 11"/>
                  <a:gd name="T7" fmla="*/ 8 h 11"/>
                  <a:gd name="T8" fmla="*/ 8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8" y="1"/>
                    </a:moveTo>
                    <a:cubicBezTo>
                      <a:pt x="5" y="0"/>
                      <a:pt x="2" y="0"/>
                      <a:pt x="1" y="3"/>
                    </a:cubicBezTo>
                    <a:cubicBezTo>
                      <a:pt x="0" y="5"/>
                      <a:pt x="0" y="8"/>
                      <a:pt x="3" y="10"/>
                    </a:cubicBezTo>
                    <a:cubicBezTo>
                      <a:pt x="5" y="11"/>
                      <a:pt x="8" y="10"/>
                      <a:pt x="9" y="8"/>
                    </a:cubicBezTo>
                    <a:cubicBezTo>
                      <a:pt x="11" y="5"/>
                      <a:pt x="10" y="2"/>
                      <a:pt x="8" y="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86"/>
              <p:cNvSpPr>
                <a:spLocks/>
              </p:cNvSpPr>
              <p:nvPr/>
            </p:nvSpPr>
            <p:spPr bwMode="auto">
              <a:xfrm>
                <a:off x="4111" y="2831"/>
                <a:ext cx="26" cy="26"/>
              </a:xfrm>
              <a:custGeom>
                <a:avLst/>
                <a:gdLst>
                  <a:gd name="T0" fmla="*/ 8 w 11"/>
                  <a:gd name="T1" fmla="*/ 1 h 11"/>
                  <a:gd name="T2" fmla="*/ 1 w 11"/>
                  <a:gd name="T3" fmla="*/ 3 h 11"/>
                  <a:gd name="T4" fmla="*/ 3 w 11"/>
                  <a:gd name="T5" fmla="*/ 10 h 11"/>
                  <a:gd name="T6" fmla="*/ 10 w 11"/>
                  <a:gd name="T7" fmla="*/ 8 h 11"/>
                  <a:gd name="T8" fmla="*/ 8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8" y="1"/>
                    </a:moveTo>
                    <a:cubicBezTo>
                      <a:pt x="6" y="0"/>
                      <a:pt x="3" y="1"/>
                      <a:pt x="1" y="3"/>
                    </a:cubicBezTo>
                    <a:cubicBezTo>
                      <a:pt x="0" y="5"/>
                      <a:pt x="1" y="8"/>
                      <a:pt x="3" y="10"/>
                    </a:cubicBezTo>
                    <a:cubicBezTo>
                      <a:pt x="5" y="11"/>
                      <a:pt x="8" y="10"/>
                      <a:pt x="10" y="8"/>
                    </a:cubicBezTo>
                    <a:cubicBezTo>
                      <a:pt x="11" y="6"/>
                      <a:pt x="10" y="3"/>
                      <a:pt x="8" y="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87"/>
              <p:cNvSpPr>
                <a:spLocks/>
              </p:cNvSpPr>
              <p:nvPr/>
            </p:nvSpPr>
            <p:spPr bwMode="auto">
              <a:xfrm>
                <a:off x="4092" y="2862"/>
                <a:ext cx="26" cy="26"/>
              </a:xfrm>
              <a:custGeom>
                <a:avLst/>
                <a:gdLst>
                  <a:gd name="T0" fmla="*/ 8 w 11"/>
                  <a:gd name="T1" fmla="*/ 2 h 11"/>
                  <a:gd name="T2" fmla="*/ 2 w 11"/>
                  <a:gd name="T3" fmla="*/ 3 h 11"/>
                  <a:gd name="T4" fmla="*/ 3 w 11"/>
                  <a:gd name="T5" fmla="*/ 10 h 11"/>
                  <a:gd name="T6" fmla="*/ 10 w 11"/>
                  <a:gd name="T7" fmla="*/ 8 h 11"/>
                  <a:gd name="T8" fmla="*/ 8 w 11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9"/>
                      <a:pt x="3" y="10"/>
                    </a:cubicBezTo>
                    <a:cubicBezTo>
                      <a:pt x="6" y="11"/>
                      <a:pt x="9" y="11"/>
                      <a:pt x="10" y="8"/>
                    </a:cubicBezTo>
                    <a:cubicBezTo>
                      <a:pt x="11" y="6"/>
                      <a:pt x="11" y="3"/>
                      <a:pt x="8" y="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88"/>
              <p:cNvSpPr>
                <a:spLocks/>
              </p:cNvSpPr>
              <p:nvPr/>
            </p:nvSpPr>
            <p:spPr bwMode="auto">
              <a:xfrm>
                <a:off x="4075" y="2895"/>
                <a:ext cx="26" cy="26"/>
              </a:xfrm>
              <a:custGeom>
                <a:avLst/>
                <a:gdLst>
                  <a:gd name="T0" fmla="*/ 8 w 11"/>
                  <a:gd name="T1" fmla="*/ 1 h 11"/>
                  <a:gd name="T2" fmla="*/ 1 w 11"/>
                  <a:gd name="T3" fmla="*/ 3 h 11"/>
                  <a:gd name="T4" fmla="*/ 3 w 11"/>
                  <a:gd name="T5" fmla="*/ 9 h 11"/>
                  <a:gd name="T6" fmla="*/ 9 w 11"/>
                  <a:gd name="T7" fmla="*/ 8 h 11"/>
                  <a:gd name="T8" fmla="*/ 8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8" y="1"/>
                    </a:moveTo>
                    <a:cubicBezTo>
                      <a:pt x="5" y="0"/>
                      <a:pt x="2" y="0"/>
                      <a:pt x="1" y="3"/>
                    </a:cubicBezTo>
                    <a:cubicBezTo>
                      <a:pt x="0" y="5"/>
                      <a:pt x="0" y="8"/>
                      <a:pt x="3" y="9"/>
                    </a:cubicBezTo>
                    <a:cubicBezTo>
                      <a:pt x="5" y="11"/>
                      <a:pt x="8" y="10"/>
                      <a:pt x="9" y="8"/>
                    </a:cubicBezTo>
                    <a:cubicBezTo>
                      <a:pt x="11" y="5"/>
                      <a:pt x="10" y="2"/>
                      <a:pt x="8" y="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89"/>
              <p:cNvSpPr>
                <a:spLocks/>
              </p:cNvSpPr>
              <p:nvPr/>
            </p:nvSpPr>
            <p:spPr bwMode="auto">
              <a:xfrm>
                <a:off x="4170" y="2821"/>
                <a:ext cx="26" cy="29"/>
              </a:xfrm>
              <a:custGeom>
                <a:avLst/>
                <a:gdLst>
                  <a:gd name="T0" fmla="*/ 8 w 11"/>
                  <a:gd name="T1" fmla="*/ 2 h 12"/>
                  <a:gd name="T2" fmla="*/ 1 w 11"/>
                  <a:gd name="T3" fmla="*/ 4 h 12"/>
                  <a:gd name="T4" fmla="*/ 3 w 11"/>
                  <a:gd name="T5" fmla="*/ 10 h 12"/>
                  <a:gd name="T6" fmla="*/ 9 w 11"/>
                  <a:gd name="T7" fmla="*/ 8 h 12"/>
                  <a:gd name="T8" fmla="*/ 8 w 11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8" y="2"/>
                    </a:moveTo>
                    <a:cubicBezTo>
                      <a:pt x="5" y="0"/>
                      <a:pt x="2" y="1"/>
                      <a:pt x="1" y="4"/>
                    </a:cubicBezTo>
                    <a:cubicBezTo>
                      <a:pt x="0" y="6"/>
                      <a:pt x="0" y="9"/>
                      <a:pt x="3" y="10"/>
                    </a:cubicBezTo>
                    <a:cubicBezTo>
                      <a:pt x="5" y="12"/>
                      <a:pt x="8" y="11"/>
                      <a:pt x="9" y="8"/>
                    </a:cubicBezTo>
                    <a:cubicBezTo>
                      <a:pt x="11" y="6"/>
                      <a:pt x="10" y="3"/>
                      <a:pt x="8" y="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90"/>
              <p:cNvSpPr>
                <a:spLocks/>
              </p:cNvSpPr>
              <p:nvPr/>
            </p:nvSpPr>
            <p:spPr bwMode="auto">
              <a:xfrm>
                <a:off x="4151" y="2854"/>
                <a:ext cx="26" cy="26"/>
              </a:xfrm>
              <a:custGeom>
                <a:avLst/>
                <a:gdLst>
                  <a:gd name="T0" fmla="*/ 8 w 11"/>
                  <a:gd name="T1" fmla="*/ 1 h 11"/>
                  <a:gd name="T2" fmla="*/ 1 w 11"/>
                  <a:gd name="T3" fmla="*/ 3 h 11"/>
                  <a:gd name="T4" fmla="*/ 3 w 11"/>
                  <a:gd name="T5" fmla="*/ 10 h 11"/>
                  <a:gd name="T6" fmla="*/ 10 w 11"/>
                  <a:gd name="T7" fmla="*/ 8 h 11"/>
                  <a:gd name="T8" fmla="*/ 8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8" y="1"/>
                    </a:moveTo>
                    <a:cubicBezTo>
                      <a:pt x="6" y="0"/>
                      <a:pt x="3" y="1"/>
                      <a:pt x="1" y="3"/>
                    </a:cubicBezTo>
                    <a:cubicBezTo>
                      <a:pt x="0" y="5"/>
                      <a:pt x="1" y="8"/>
                      <a:pt x="3" y="10"/>
                    </a:cubicBezTo>
                    <a:cubicBezTo>
                      <a:pt x="5" y="11"/>
                      <a:pt x="8" y="10"/>
                      <a:pt x="10" y="8"/>
                    </a:cubicBezTo>
                    <a:cubicBezTo>
                      <a:pt x="11" y="5"/>
                      <a:pt x="10" y="2"/>
                      <a:pt x="8" y="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91"/>
              <p:cNvSpPr>
                <a:spLocks/>
              </p:cNvSpPr>
              <p:nvPr/>
            </p:nvSpPr>
            <p:spPr bwMode="auto">
              <a:xfrm>
                <a:off x="4132" y="2885"/>
                <a:ext cx="26" cy="26"/>
              </a:xfrm>
              <a:custGeom>
                <a:avLst/>
                <a:gdLst>
                  <a:gd name="T0" fmla="*/ 8 w 11"/>
                  <a:gd name="T1" fmla="*/ 1 h 11"/>
                  <a:gd name="T2" fmla="*/ 2 w 11"/>
                  <a:gd name="T3" fmla="*/ 3 h 11"/>
                  <a:gd name="T4" fmla="*/ 3 w 11"/>
                  <a:gd name="T5" fmla="*/ 10 h 11"/>
                  <a:gd name="T6" fmla="*/ 10 w 11"/>
                  <a:gd name="T7" fmla="*/ 8 h 11"/>
                  <a:gd name="T8" fmla="*/ 8 w 11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8" y="1"/>
                    </a:move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9"/>
                      <a:pt x="3" y="10"/>
                    </a:cubicBezTo>
                    <a:cubicBezTo>
                      <a:pt x="6" y="11"/>
                      <a:pt x="9" y="10"/>
                      <a:pt x="10" y="8"/>
                    </a:cubicBezTo>
                    <a:cubicBezTo>
                      <a:pt x="11" y="6"/>
                      <a:pt x="11" y="3"/>
                      <a:pt x="8" y="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92"/>
              <p:cNvSpPr>
                <a:spLocks noEditPoints="1"/>
              </p:cNvSpPr>
              <p:nvPr/>
            </p:nvSpPr>
            <p:spPr bwMode="auto">
              <a:xfrm>
                <a:off x="4019" y="2615"/>
                <a:ext cx="245" cy="183"/>
              </a:xfrm>
              <a:custGeom>
                <a:avLst/>
                <a:gdLst>
                  <a:gd name="T0" fmla="*/ 89 w 104"/>
                  <a:gd name="T1" fmla="*/ 20 h 77"/>
                  <a:gd name="T2" fmla="*/ 79 w 104"/>
                  <a:gd name="T3" fmla="*/ 7 h 77"/>
                  <a:gd name="T4" fmla="*/ 60 w 104"/>
                  <a:gd name="T5" fmla="*/ 0 h 77"/>
                  <a:gd name="T6" fmla="*/ 37 w 104"/>
                  <a:gd name="T7" fmla="*/ 9 h 77"/>
                  <a:gd name="T8" fmla="*/ 31 w 104"/>
                  <a:gd name="T9" fmla="*/ 8 h 77"/>
                  <a:gd name="T10" fmla="*/ 10 w 104"/>
                  <a:gd name="T11" fmla="*/ 28 h 77"/>
                  <a:gd name="T12" fmla="*/ 0 w 104"/>
                  <a:gd name="T13" fmla="*/ 50 h 77"/>
                  <a:gd name="T14" fmla="*/ 26 w 104"/>
                  <a:gd name="T15" fmla="*/ 77 h 77"/>
                  <a:gd name="T16" fmla="*/ 75 w 104"/>
                  <a:gd name="T17" fmla="*/ 77 h 77"/>
                  <a:gd name="T18" fmla="*/ 104 w 104"/>
                  <a:gd name="T19" fmla="*/ 47 h 77"/>
                  <a:gd name="T20" fmla="*/ 89 w 104"/>
                  <a:gd name="T21" fmla="*/ 20 h 77"/>
                  <a:gd name="T22" fmla="*/ 75 w 104"/>
                  <a:gd name="T23" fmla="*/ 62 h 77"/>
                  <a:gd name="T24" fmla="*/ 26 w 104"/>
                  <a:gd name="T25" fmla="*/ 62 h 77"/>
                  <a:gd name="T26" fmla="*/ 14 w 104"/>
                  <a:gd name="T27" fmla="*/ 50 h 77"/>
                  <a:gd name="T28" fmla="*/ 21 w 104"/>
                  <a:gd name="T29" fmla="*/ 39 h 77"/>
                  <a:gd name="T30" fmla="*/ 27 w 104"/>
                  <a:gd name="T31" fmla="*/ 36 h 77"/>
                  <a:gd name="T32" fmla="*/ 25 w 104"/>
                  <a:gd name="T33" fmla="*/ 30 h 77"/>
                  <a:gd name="T34" fmla="*/ 25 w 104"/>
                  <a:gd name="T35" fmla="*/ 29 h 77"/>
                  <a:gd name="T36" fmla="*/ 31 w 104"/>
                  <a:gd name="T37" fmla="*/ 23 h 77"/>
                  <a:gd name="T38" fmla="*/ 35 w 104"/>
                  <a:gd name="T39" fmla="*/ 24 h 77"/>
                  <a:gd name="T40" fmla="*/ 41 w 104"/>
                  <a:gd name="T41" fmla="*/ 29 h 77"/>
                  <a:gd name="T42" fmla="*/ 45 w 104"/>
                  <a:gd name="T43" fmla="*/ 22 h 77"/>
                  <a:gd name="T44" fmla="*/ 60 w 104"/>
                  <a:gd name="T45" fmla="*/ 15 h 77"/>
                  <a:gd name="T46" fmla="*/ 76 w 104"/>
                  <a:gd name="T47" fmla="*/ 27 h 77"/>
                  <a:gd name="T48" fmla="*/ 77 w 104"/>
                  <a:gd name="T49" fmla="*/ 31 h 77"/>
                  <a:gd name="T50" fmla="*/ 81 w 104"/>
                  <a:gd name="T51" fmla="*/ 32 h 77"/>
                  <a:gd name="T52" fmla="*/ 90 w 104"/>
                  <a:gd name="T53" fmla="*/ 47 h 77"/>
                  <a:gd name="T54" fmla="*/ 75 w 104"/>
                  <a:gd name="T55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4" h="77">
                    <a:moveTo>
                      <a:pt x="89" y="20"/>
                    </a:moveTo>
                    <a:cubicBezTo>
                      <a:pt x="87" y="15"/>
                      <a:pt x="84" y="10"/>
                      <a:pt x="79" y="7"/>
                    </a:cubicBezTo>
                    <a:cubicBezTo>
                      <a:pt x="73" y="2"/>
                      <a:pt x="67" y="0"/>
                      <a:pt x="60" y="0"/>
                    </a:cubicBezTo>
                    <a:cubicBezTo>
                      <a:pt x="51" y="0"/>
                      <a:pt x="43" y="3"/>
                      <a:pt x="37" y="9"/>
                    </a:cubicBezTo>
                    <a:cubicBezTo>
                      <a:pt x="35" y="8"/>
                      <a:pt x="33" y="8"/>
                      <a:pt x="31" y="8"/>
                    </a:cubicBezTo>
                    <a:cubicBezTo>
                      <a:pt x="20" y="8"/>
                      <a:pt x="11" y="17"/>
                      <a:pt x="10" y="28"/>
                    </a:cubicBezTo>
                    <a:cubicBezTo>
                      <a:pt x="4" y="33"/>
                      <a:pt x="0" y="41"/>
                      <a:pt x="0" y="50"/>
                    </a:cubicBezTo>
                    <a:cubicBezTo>
                      <a:pt x="0" y="65"/>
                      <a:pt x="11" y="77"/>
                      <a:pt x="26" y="77"/>
                    </a:cubicBezTo>
                    <a:cubicBezTo>
                      <a:pt x="75" y="77"/>
                      <a:pt x="75" y="77"/>
                      <a:pt x="75" y="77"/>
                    </a:cubicBezTo>
                    <a:cubicBezTo>
                      <a:pt x="91" y="77"/>
                      <a:pt x="104" y="63"/>
                      <a:pt x="104" y="47"/>
                    </a:cubicBezTo>
                    <a:cubicBezTo>
                      <a:pt x="104" y="36"/>
                      <a:pt x="99" y="26"/>
                      <a:pt x="89" y="20"/>
                    </a:cubicBezTo>
                    <a:close/>
                    <a:moveTo>
                      <a:pt x="75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19" y="62"/>
                      <a:pt x="14" y="57"/>
                      <a:pt x="14" y="50"/>
                    </a:cubicBezTo>
                    <a:cubicBezTo>
                      <a:pt x="14" y="45"/>
                      <a:pt x="17" y="41"/>
                      <a:pt x="21" y="39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0"/>
                      <a:pt x="25" y="29"/>
                      <a:pt x="25" y="29"/>
                    </a:cubicBezTo>
                    <a:cubicBezTo>
                      <a:pt x="25" y="25"/>
                      <a:pt x="28" y="23"/>
                      <a:pt x="31" y="23"/>
                    </a:cubicBezTo>
                    <a:cubicBezTo>
                      <a:pt x="33" y="23"/>
                      <a:pt x="34" y="23"/>
                      <a:pt x="35" y="24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8" y="17"/>
                      <a:pt x="54" y="15"/>
                      <a:pt x="60" y="15"/>
                    </a:cubicBezTo>
                    <a:cubicBezTo>
                      <a:pt x="67" y="15"/>
                      <a:pt x="74" y="20"/>
                      <a:pt x="76" y="27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6" y="35"/>
                      <a:pt x="90" y="40"/>
                      <a:pt x="90" y="47"/>
                    </a:cubicBezTo>
                    <a:cubicBezTo>
                      <a:pt x="90" y="55"/>
                      <a:pt x="83" y="62"/>
                      <a:pt x="75" y="6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93"/>
              <p:cNvSpPr>
                <a:spLocks/>
              </p:cNvSpPr>
              <p:nvPr/>
            </p:nvSpPr>
            <p:spPr bwMode="auto">
              <a:xfrm>
                <a:off x="3411" y="2821"/>
                <a:ext cx="83" cy="97"/>
              </a:xfrm>
              <a:custGeom>
                <a:avLst/>
                <a:gdLst>
                  <a:gd name="T0" fmla="*/ 56 w 83"/>
                  <a:gd name="T1" fmla="*/ 0 h 97"/>
                  <a:gd name="T2" fmla="*/ 0 w 83"/>
                  <a:gd name="T3" fmla="*/ 97 h 97"/>
                  <a:gd name="T4" fmla="*/ 26 w 83"/>
                  <a:gd name="T5" fmla="*/ 97 h 97"/>
                  <a:gd name="T6" fmla="*/ 83 w 83"/>
                  <a:gd name="T7" fmla="*/ 0 h 97"/>
                  <a:gd name="T8" fmla="*/ 56 w 83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7">
                    <a:moveTo>
                      <a:pt x="56" y="0"/>
                    </a:moveTo>
                    <a:lnTo>
                      <a:pt x="0" y="97"/>
                    </a:lnTo>
                    <a:lnTo>
                      <a:pt x="26" y="97"/>
                    </a:lnTo>
                    <a:lnTo>
                      <a:pt x="83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94"/>
              <p:cNvSpPr>
                <a:spLocks/>
              </p:cNvSpPr>
              <p:nvPr/>
            </p:nvSpPr>
            <p:spPr bwMode="auto">
              <a:xfrm>
                <a:off x="3517" y="2821"/>
                <a:ext cx="83" cy="97"/>
              </a:xfrm>
              <a:custGeom>
                <a:avLst/>
                <a:gdLst>
                  <a:gd name="T0" fmla="*/ 0 w 83"/>
                  <a:gd name="T1" fmla="*/ 97 h 97"/>
                  <a:gd name="T2" fmla="*/ 29 w 83"/>
                  <a:gd name="T3" fmla="*/ 97 h 97"/>
                  <a:gd name="T4" fmla="*/ 83 w 83"/>
                  <a:gd name="T5" fmla="*/ 0 h 97"/>
                  <a:gd name="T6" fmla="*/ 57 w 83"/>
                  <a:gd name="T7" fmla="*/ 0 h 97"/>
                  <a:gd name="T8" fmla="*/ 0 w 83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7">
                    <a:moveTo>
                      <a:pt x="0" y="97"/>
                    </a:moveTo>
                    <a:lnTo>
                      <a:pt x="29" y="97"/>
                    </a:lnTo>
                    <a:lnTo>
                      <a:pt x="83" y="0"/>
                    </a:lnTo>
                    <a:lnTo>
                      <a:pt x="57" y="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5"/>
              <p:cNvSpPr>
                <a:spLocks noEditPoints="1"/>
              </p:cNvSpPr>
              <p:nvPr/>
            </p:nvSpPr>
            <p:spPr bwMode="auto">
              <a:xfrm>
                <a:off x="3413" y="2615"/>
                <a:ext cx="248" cy="183"/>
              </a:xfrm>
              <a:custGeom>
                <a:avLst/>
                <a:gdLst>
                  <a:gd name="T0" fmla="*/ 90 w 105"/>
                  <a:gd name="T1" fmla="*/ 20 h 77"/>
                  <a:gd name="T2" fmla="*/ 80 w 105"/>
                  <a:gd name="T3" fmla="*/ 7 h 77"/>
                  <a:gd name="T4" fmla="*/ 60 w 105"/>
                  <a:gd name="T5" fmla="*/ 0 h 77"/>
                  <a:gd name="T6" fmla="*/ 38 w 105"/>
                  <a:gd name="T7" fmla="*/ 9 h 77"/>
                  <a:gd name="T8" fmla="*/ 31 w 105"/>
                  <a:gd name="T9" fmla="*/ 8 h 77"/>
                  <a:gd name="T10" fmla="*/ 11 w 105"/>
                  <a:gd name="T11" fmla="*/ 28 h 77"/>
                  <a:gd name="T12" fmla="*/ 0 w 105"/>
                  <a:gd name="T13" fmla="*/ 50 h 77"/>
                  <a:gd name="T14" fmla="*/ 27 w 105"/>
                  <a:gd name="T15" fmla="*/ 77 h 77"/>
                  <a:gd name="T16" fmla="*/ 75 w 105"/>
                  <a:gd name="T17" fmla="*/ 77 h 77"/>
                  <a:gd name="T18" fmla="*/ 105 w 105"/>
                  <a:gd name="T19" fmla="*/ 47 h 77"/>
                  <a:gd name="T20" fmla="*/ 90 w 105"/>
                  <a:gd name="T21" fmla="*/ 20 h 77"/>
                  <a:gd name="T22" fmla="*/ 75 w 105"/>
                  <a:gd name="T23" fmla="*/ 62 h 77"/>
                  <a:gd name="T24" fmla="*/ 27 w 105"/>
                  <a:gd name="T25" fmla="*/ 62 h 77"/>
                  <a:gd name="T26" fmla="*/ 15 w 105"/>
                  <a:gd name="T27" fmla="*/ 50 h 77"/>
                  <a:gd name="T28" fmla="*/ 22 w 105"/>
                  <a:gd name="T29" fmla="*/ 39 h 77"/>
                  <a:gd name="T30" fmla="*/ 27 w 105"/>
                  <a:gd name="T31" fmla="*/ 36 h 77"/>
                  <a:gd name="T32" fmla="*/ 26 w 105"/>
                  <a:gd name="T33" fmla="*/ 30 h 77"/>
                  <a:gd name="T34" fmla="*/ 26 w 105"/>
                  <a:gd name="T35" fmla="*/ 29 h 77"/>
                  <a:gd name="T36" fmla="*/ 31 w 105"/>
                  <a:gd name="T37" fmla="*/ 23 h 77"/>
                  <a:gd name="T38" fmla="*/ 35 w 105"/>
                  <a:gd name="T39" fmla="*/ 24 h 77"/>
                  <a:gd name="T40" fmla="*/ 41 w 105"/>
                  <a:gd name="T41" fmla="*/ 29 h 77"/>
                  <a:gd name="T42" fmla="*/ 46 w 105"/>
                  <a:gd name="T43" fmla="*/ 22 h 77"/>
                  <a:gd name="T44" fmla="*/ 60 w 105"/>
                  <a:gd name="T45" fmla="*/ 15 h 77"/>
                  <a:gd name="T46" fmla="*/ 77 w 105"/>
                  <a:gd name="T47" fmla="*/ 27 h 77"/>
                  <a:gd name="T48" fmla="*/ 78 w 105"/>
                  <a:gd name="T49" fmla="*/ 31 h 77"/>
                  <a:gd name="T50" fmla="*/ 81 w 105"/>
                  <a:gd name="T51" fmla="*/ 32 h 77"/>
                  <a:gd name="T52" fmla="*/ 91 w 105"/>
                  <a:gd name="T53" fmla="*/ 47 h 77"/>
                  <a:gd name="T54" fmla="*/ 75 w 105"/>
                  <a:gd name="T55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5" h="77">
                    <a:moveTo>
                      <a:pt x="90" y="20"/>
                    </a:moveTo>
                    <a:cubicBezTo>
                      <a:pt x="88" y="15"/>
                      <a:pt x="84" y="10"/>
                      <a:pt x="80" y="7"/>
                    </a:cubicBezTo>
                    <a:cubicBezTo>
                      <a:pt x="74" y="2"/>
                      <a:pt x="67" y="0"/>
                      <a:pt x="60" y="0"/>
                    </a:cubicBezTo>
                    <a:cubicBezTo>
                      <a:pt x="52" y="0"/>
                      <a:pt x="44" y="3"/>
                      <a:pt x="38" y="9"/>
                    </a:cubicBezTo>
                    <a:cubicBezTo>
                      <a:pt x="36" y="8"/>
                      <a:pt x="34" y="8"/>
                      <a:pt x="31" y="8"/>
                    </a:cubicBezTo>
                    <a:cubicBezTo>
                      <a:pt x="20" y="8"/>
                      <a:pt x="11" y="17"/>
                      <a:pt x="11" y="28"/>
                    </a:cubicBezTo>
                    <a:cubicBezTo>
                      <a:pt x="4" y="33"/>
                      <a:pt x="0" y="41"/>
                      <a:pt x="0" y="50"/>
                    </a:cubicBezTo>
                    <a:cubicBezTo>
                      <a:pt x="0" y="65"/>
                      <a:pt x="12" y="77"/>
                      <a:pt x="27" y="77"/>
                    </a:cubicBezTo>
                    <a:cubicBezTo>
                      <a:pt x="75" y="77"/>
                      <a:pt x="75" y="77"/>
                      <a:pt x="75" y="77"/>
                    </a:cubicBezTo>
                    <a:cubicBezTo>
                      <a:pt x="92" y="77"/>
                      <a:pt x="105" y="63"/>
                      <a:pt x="105" y="47"/>
                    </a:cubicBezTo>
                    <a:cubicBezTo>
                      <a:pt x="105" y="36"/>
                      <a:pt x="99" y="26"/>
                      <a:pt x="90" y="20"/>
                    </a:cubicBezTo>
                    <a:close/>
                    <a:moveTo>
                      <a:pt x="75" y="62"/>
                    </a:moveTo>
                    <a:cubicBezTo>
                      <a:pt x="27" y="62"/>
                      <a:pt x="27" y="62"/>
                      <a:pt x="27" y="62"/>
                    </a:cubicBezTo>
                    <a:cubicBezTo>
                      <a:pt x="20" y="62"/>
                      <a:pt x="15" y="57"/>
                      <a:pt x="15" y="50"/>
                    </a:cubicBezTo>
                    <a:cubicBezTo>
                      <a:pt x="15" y="45"/>
                      <a:pt x="17" y="41"/>
                      <a:pt x="22" y="39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29"/>
                      <a:pt x="26" y="29"/>
                    </a:cubicBezTo>
                    <a:cubicBezTo>
                      <a:pt x="26" y="25"/>
                      <a:pt x="28" y="23"/>
                      <a:pt x="31" y="23"/>
                    </a:cubicBezTo>
                    <a:cubicBezTo>
                      <a:pt x="33" y="23"/>
                      <a:pt x="34" y="23"/>
                      <a:pt x="35" y="24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9" y="17"/>
                      <a:pt x="54" y="15"/>
                      <a:pt x="60" y="15"/>
                    </a:cubicBezTo>
                    <a:cubicBezTo>
                      <a:pt x="68" y="15"/>
                      <a:pt x="75" y="20"/>
                      <a:pt x="77" y="27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5"/>
                      <a:pt x="91" y="40"/>
                      <a:pt x="91" y="47"/>
                    </a:cubicBezTo>
                    <a:cubicBezTo>
                      <a:pt x="91" y="55"/>
                      <a:pt x="84" y="62"/>
                      <a:pt x="75" y="6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96"/>
              <p:cNvSpPr>
                <a:spLocks/>
              </p:cNvSpPr>
              <p:nvPr/>
            </p:nvSpPr>
            <p:spPr bwMode="auto">
              <a:xfrm>
                <a:off x="3508" y="2831"/>
                <a:ext cx="26" cy="26"/>
              </a:xfrm>
              <a:custGeom>
                <a:avLst/>
                <a:gdLst>
                  <a:gd name="T0" fmla="*/ 10 w 11"/>
                  <a:gd name="T1" fmla="*/ 8 h 11"/>
                  <a:gd name="T2" fmla="*/ 8 w 11"/>
                  <a:gd name="T3" fmla="*/ 1 h 11"/>
                  <a:gd name="T4" fmla="*/ 1 w 11"/>
                  <a:gd name="T5" fmla="*/ 3 h 11"/>
                  <a:gd name="T6" fmla="*/ 3 w 11"/>
                  <a:gd name="T7" fmla="*/ 10 h 11"/>
                  <a:gd name="T8" fmla="*/ 10 w 11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0" y="8"/>
                    </a:moveTo>
                    <a:cubicBezTo>
                      <a:pt x="11" y="6"/>
                      <a:pt x="10" y="3"/>
                      <a:pt x="8" y="1"/>
                    </a:cubicBezTo>
                    <a:cubicBezTo>
                      <a:pt x="6" y="0"/>
                      <a:pt x="3" y="1"/>
                      <a:pt x="1" y="3"/>
                    </a:cubicBezTo>
                    <a:cubicBezTo>
                      <a:pt x="0" y="5"/>
                      <a:pt x="1" y="8"/>
                      <a:pt x="3" y="10"/>
                    </a:cubicBezTo>
                    <a:cubicBezTo>
                      <a:pt x="5" y="11"/>
                      <a:pt x="8" y="10"/>
                      <a:pt x="10" y="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7"/>
              <p:cNvSpPr>
                <a:spLocks/>
              </p:cNvSpPr>
              <p:nvPr/>
            </p:nvSpPr>
            <p:spPr bwMode="auto">
              <a:xfrm>
                <a:off x="3489" y="2862"/>
                <a:ext cx="26" cy="26"/>
              </a:xfrm>
              <a:custGeom>
                <a:avLst/>
                <a:gdLst>
                  <a:gd name="T0" fmla="*/ 8 w 11"/>
                  <a:gd name="T1" fmla="*/ 2 h 11"/>
                  <a:gd name="T2" fmla="*/ 1 w 11"/>
                  <a:gd name="T3" fmla="*/ 3 h 11"/>
                  <a:gd name="T4" fmla="*/ 3 w 11"/>
                  <a:gd name="T5" fmla="*/ 10 h 11"/>
                  <a:gd name="T6" fmla="*/ 10 w 11"/>
                  <a:gd name="T7" fmla="*/ 8 h 11"/>
                  <a:gd name="T8" fmla="*/ 8 w 11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cubicBezTo>
                      <a:pt x="6" y="0"/>
                      <a:pt x="3" y="1"/>
                      <a:pt x="1" y="3"/>
                    </a:cubicBezTo>
                    <a:cubicBezTo>
                      <a:pt x="0" y="6"/>
                      <a:pt x="1" y="9"/>
                      <a:pt x="3" y="10"/>
                    </a:cubicBezTo>
                    <a:cubicBezTo>
                      <a:pt x="6" y="11"/>
                      <a:pt x="9" y="11"/>
                      <a:pt x="10" y="8"/>
                    </a:cubicBezTo>
                    <a:cubicBezTo>
                      <a:pt x="11" y="6"/>
                      <a:pt x="11" y="3"/>
                      <a:pt x="8" y="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98"/>
              <p:cNvSpPr>
                <a:spLocks/>
              </p:cNvSpPr>
              <p:nvPr/>
            </p:nvSpPr>
            <p:spPr bwMode="auto">
              <a:xfrm>
                <a:off x="3470" y="2895"/>
                <a:ext cx="28" cy="26"/>
              </a:xfrm>
              <a:custGeom>
                <a:avLst/>
                <a:gdLst>
                  <a:gd name="T0" fmla="*/ 9 w 12"/>
                  <a:gd name="T1" fmla="*/ 1 h 11"/>
                  <a:gd name="T2" fmla="*/ 2 w 12"/>
                  <a:gd name="T3" fmla="*/ 3 h 11"/>
                  <a:gd name="T4" fmla="*/ 4 w 12"/>
                  <a:gd name="T5" fmla="*/ 9 h 11"/>
                  <a:gd name="T6" fmla="*/ 10 w 12"/>
                  <a:gd name="T7" fmla="*/ 8 h 11"/>
                  <a:gd name="T8" fmla="*/ 9 w 12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9" y="1"/>
                    </a:moveTo>
                    <a:cubicBezTo>
                      <a:pt x="6" y="0"/>
                      <a:pt x="3" y="0"/>
                      <a:pt x="2" y="3"/>
                    </a:cubicBezTo>
                    <a:cubicBezTo>
                      <a:pt x="0" y="5"/>
                      <a:pt x="1" y="8"/>
                      <a:pt x="4" y="9"/>
                    </a:cubicBezTo>
                    <a:cubicBezTo>
                      <a:pt x="6" y="11"/>
                      <a:pt x="9" y="10"/>
                      <a:pt x="10" y="8"/>
                    </a:cubicBezTo>
                    <a:cubicBezTo>
                      <a:pt x="12" y="5"/>
                      <a:pt x="11" y="2"/>
                      <a:pt x="9" y="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99"/>
              <p:cNvSpPr>
                <a:spLocks/>
              </p:cNvSpPr>
              <p:nvPr/>
            </p:nvSpPr>
            <p:spPr bwMode="auto">
              <a:xfrm>
                <a:off x="2805" y="2821"/>
                <a:ext cx="83" cy="97"/>
              </a:xfrm>
              <a:custGeom>
                <a:avLst/>
                <a:gdLst>
                  <a:gd name="T0" fmla="*/ 57 w 83"/>
                  <a:gd name="T1" fmla="*/ 0 h 97"/>
                  <a:gd name="T2" fmla="*/ 0 w 83"/>
                  <a:gd name="T3" fmla="*/ 97 h 97"/>
                  <a:gd name="T4" fmla="*/ 26 w 83"/>
                  <a:gd name="T5" fmla="*/ 97 h 97"/>
                  <a:gd name="T6" fmla="*/ 83 w 83"/>
                  <a:gd name="T7" fmla="*/ 0 h 97"/>
                  <a:gd name="T8" fmla="*/ 57 w 83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7">
                    <a:moveTo>
                      <a:pt x="57" y="0"/>
                    </a:moveTo>
                    <a:lnTo>
                      <a:pt x="0" y="97"/>
                    </a:lnTo>
                    <a:lnTo>
                      <a:pt x="26" y="97"/>
                    </a:lnTo>
                    <a:lnTo>
                      <a:pt x="83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00"/>
              <p:cNvSpPr>
                <a:spLocks/>
              </p:cNvSpPr>
              <p:nvPr/>
            </p:nvSpPr>
            <p:spPr bwMode="auto">
              <a:xfrm>
                <a:off x="2912" y="2821"/>
                <a:ext cx="83" cy="97"/>
              </a:xfrm>
              <a:custGeom>
                <a:avLst/>
                <a:gdLst>
                  <a:gd name="T0" fmla="*/ 0 w 83"/>
                  <a:gd name="T1" fmla="*/ 97 h 97"/>
                  <a:gd name="T2" fmla="*/ 28 w 83"/>
                  <a:gd name="T3" fmla="*/ 97 h 97"/>
                  <a:gd name="T4" fmla="*/ 83 w 83"/>
                  <a:gd name="T5" fmla="*/ 0 h 97"/>
                  <a:gd name="T6" fmla="*/ 56 w 83"/>
                  <a:gd name="T7" fmla="*/ 0 h 97"/>
                  <a:gd name="T8" fmla="*/ 0 w 83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7">
                    <a:moveTo>
                      <a:pt x="0" y="97"/>
                    </a:moveTo>
                    <a:lnTo>
                      <a:pt x="28" y="97"/>
                    </a:lnTo>
                    <a:lnTo>
                      <a:pt x="83" y="0"/>
                    </a:lnTo>
                    <a:lnTo>
                      <a:pt x="56" y="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01"/>
              <p:cNvSpPr>
                <a:spLocks noEditPoints="1"/>
              </p:cNvSpPr>
              <p:nvPr/>
            </p:nvSpPr>
            <p:spPr bwMode="auto">
              <a:xfrm>
                <a:off x="2808" y="2615"/>
                <a:ext cx="248" cy="183"/>
              </a:xfrm>
              <a:custGeom>
                <a:avLst/>
                <a:gdLst>
                  <a:gd name="T0" fmla="*/ 90 w 105"/>
                  <a:gd name="T1" fmla="*/ 20 h 77"/>
                  <a:gd name="T2" fmla="*/ 80 w 105"/>
                  <a:gd name="T3" fmla="*/ 7 h 77"/>
                  <a:gd name="T4" fmla="*/ 60 w 105"/>
                  <a:gd name="T5" fmla="*/ 0 h 77"/>
                  <a:gd name="T6" fmla="*/ 38 w 105"/>
                  <a:gd name="T7" fmla="*/ 9 h 77"/>
                  <a:gd name="T8" fmla="*/ 31 w 105"/>
                  <a:gd name="T9" fmla="*/ 8 h 77"/>
                  <a:gd name="T10" fmla="*/ 11 w 105"/>
                  <a:gd name="T11" fmla="*/ 28 h 77"/>
                  <a:gd name="T12" fmla="*/ 0 w 105"/>
                  <a:gd name="T13" fmla="*/ 50 h 77"/>
                  <a:gd name="T14" fmla="*/ 27 w 105"/>
                  <a:gd name="T15" fmla="*/ 77 h 77"/>
                  <a:gd name="T16" fmla="*/ 75 w 105"/>
                  <a:gd name="T17" fmla="*/ 77 h 77"/>
                  <a:gd name="T18" fmla="*/ 105 w 105"/>
                  <a:gd name="T19" fmla="*/ 47 h 77"/>
                  <a:gd name="T20" fmla="*/ 90 w 105"/>
                  <a:gd name="T21" fmla="*/ 20 h 77"/>
                  <a:gd name="T22" fmla="*/ 75 w 105"/>
                  <a:gd name="T23" fmla="*/ 62 h 77"/>
                  <a:gd name="T24" fmla="*/ 27 w 105"/>
                  <a:gd name="T25" fmla="*/ 62 h 77"/>
                  <a:gd name="T26" fmla="*/ 15 w 105"/>
                  <a:gd name="T27" fmla="*/ 50 h 77"/>
                  <a:gd name="T28" fmla="*/ 22 w 105"/>
                  <a:gd name="T29" fmla="*/ 39 h 77"/>
                  <a:gd name="T30" fmla="*/ 27 w 105"/>
                  <a:gd name="T31" fmla="*/ 36 h 77"/>
                  <a:gd name="T32" fmla="*/ 26 w 105"/>
                  <a:gd name="T33" fmla="*/ 30 h 77"/>
                  <a:gd name="T34" fmla="*/ 26 w 105"/>
                  <a:gd name="T35" fmla="*/ 29 h 77"/>
                  <a:gd name="T36" fmla="*/ 31 w 105"/>
                  <a:gd name="T37" fmla="*/ 23 h 77"/>
                  <a:gd name="T38" fmla="*/ 35 w 105"/>
                  <a:gd name="T39" fmla="*/ 24 h 77"/>
                  <a:gd name="T40" fmla="*/ 41 w 105"/>
                  <a:gd name="T41" fmla="*/ 29 h 77"/>
                  <a:gd name="T42" fmla="*/ 46 w 105"/>
                  <a:gd name="T43" fmla="*/ 22 h 77"/>
                  <a:gd name="T44" fmla="*/ 60 w 105"/>
                  <a:gd name="T45" fmla="*/ 15 h 77"/>
                  <a:gd name="T46" fmla="*/ 77 w 105"/>
                  <a:gd name="T47" fmla="*/ 27 h 77"/>
                  <a:gd name="T48" fmla="*/ 78 w 105"/>
                  <a:gd name="T49" fmla="*/ 31 h 77"/>
                  <a:gd name="T50" fmla="*/ 81 w 105"/>
                  <a:gd name="T51" fmla="*/ 32 h 77"/>
                  <a:gd name="T52" fmla="*/ 91 w 105"/>
                  <a:gd name="T53" fmla="*/ 47 h 77"/>
                  <a:gd name="T54" fmla="*/ 75 w 105"/>
                  <a:gd name="T55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5" h="77">
                    <a:moveTo>
                      <a:pt x="90" y="20"/>
                    </a:moveTo>
                    <a:cubicBezTo>
                      <a:pt x="88" y="15"/>
                      <a:pt x="84" y="10"/>
                      <a:pt x="80" y="7"/>
                    </a:cubicBezTo>
                    <a:cubicBezTo>
                      <a:pt x="74" y="2"/>
                      <a:pt x="67" y="0"/>
                      <a:pt x="60" y="0"/>
                    </a:cubicBezTo>
                    <a:cubicBezTo>
                      <a:pt x="52" y="0"/>
                      <a:pt x="44" y="3"/>
                      <a:pt x="38" y="9"/>
                    </a:cubicBezTo>
                    <a:cubicBezTo>
                      <a:pt x="36" y="8"/>
                      <a:pt x="34" y="8"/>
                      <a:pt x="31" y="8"/>
                    </a:cubicBezTo>
                    <a:cubicBezTo>
                      <a:pt x="20" y="8"/>
                      <a:pt x="11" y="17"/>
                      <a:pt x="11" y="28"/>
                    </a:cubicBezTo>
                    <a:cubicBezTo>
                      <a:pt x="4" y="33"/>
                      <a:pt x="0" y="41"/>
                      <a:pt x="0" y="50"/>
                    </a:cubicBezTo>
                    <a:cubicBezTo>
                      <a:pt x="0" y="65"/>
                      <a:pt x="12" y="77"/>
                      <a:pt x="27" y="77"/>
                    </a:cubicBezTo>
                    <a:cubicBezTo>
                      <a:pt x="75" y="77"/>
                      <a:pt x="75" y="77"/>
                      <a:pt x="75" y="77"/>
                    </a:cubicBezTo>
                    <a:cubicBezTo>
                      <a:pt x="92" y="77"/>
                      <a:pt x="105" y="63"/>
                      <a:pt x="105" y="47"/>
                    </a:cubicBezTo>
                    <a:cubicBezTo>
                      <a:pt x="105" y="36"/>
                      <a:pt x="99" y="26"/>
                      <a:pt x="90" y="20"/>
                    </a:cubicBezTo>
                    <a:close/>
                    <a:moveTo>
                      <a:pt x="75" y="62"/>
                    </a:moveTo>
                    <a:cubicBezTo>
                      <a:pt x="27" y="62"/>
                      <a:pt x="27" y="62"/>
                      <a:pt x="27" y="62"/>
                    </a:cubicBezTo>
                    <a:cubicBezTo>
                      <a:pt x="20" y="62"/>
                      <a:pt x="15" y="57"/>
                      <a:pt x="15" y="50"/>
                    </a:cubicBezTo>
                    <a:cubicBezTo>
                      <a:pt x="15" y="45"/>
                      <a:pt x="17" y="41"/>
                      <a:pt x="22" y="39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29"/>
                      <a:pt x="26" y="29"/>
                    </a:cubicBezTo>
                    <a:cubicBezTo>
                      <a:pt x="26" y="25"/>
                      <a:pt x="28" y="23"/>
                      <a:pt x="31" y="23"/>
                    </a:cubicBezTo>
                    <a:cubicBezTo>
                      <a:pt x="33" y="23"/>
                      <a:pt x="34" y="23"/>
                      <a:pt x="35" y="24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9" y="17"/>
                      <a:pt x="54" y="15"/>
                      <a:pt x="60" y="15"/>
                    </a:cubicBezTo>
                    <a:cubicBezTo>
                      <a:pt x="68" y="15"/>
                      <a:pt x="75" y="20"/>
                      <a:pt x="77" y="27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5"/>
                      <a:pt x="91" y="40"/>
                      <a:pt x="91" y="47"/>
                    </a:cubicBezTo>
                    <a:cubicBezTo>
                      <a:pt x="91" y="55"/>
                      <a:pt x="84" y="62"/>
                      <a:pt x="75" y="6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02"/>
              <p:cNvSpPr>
                <a:spLocks/>
              </p:cNvSpPr>
              <p:nvPr/>
            </p:nvSpPr>
            <p:spPr bwMode="auto">
              <a:xfrm>
                <a:off x="2886" y="2821"/>
                <a:ext cx="33" cy="97"/>
              </a:xfrm>
              <a:custGeom>
                <a:avLst/>
                <a:gdLst>
                  <a:gd name="T0" fmla="*/ 33 w 33"/>
                  <a:gd name="T1" fmla="*/ 43 h 97"/>
                  <a:gd name="T2" fmla="*/ 19 w 33"/>
                  <a:gd name="T3" fmla="*/ 43 h 97"/>
                  <a:gd name="T4" fmla="*/ 30 w 33"/>
                  <a:gd name="T5" fmla="*/ 0 h 97"/>
                  <a:gd name="T6" fmla="*/ 0 w 33"/>
                  <a:gd name="T7" fmla="*/ 55 h 97"/>
                  <a:gd name="T8" fmla="*/ 12 w 33"/>
                  <a:gd name="T9" fmla="*/ 55 h 97"/>
                  <a:gd name="T10" fmla="*/ 2 w 33"/>
                  <a:gd name="T11" fmla="*/ 97 h 97"/>
                  <a:gd name="T12" fmla="*/ 33 w 33"/>
                  <a:gd name="T13" fmla="*/ 4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7">
                    <a:moveTo>
                      <a:pt x="33" y="43"/>
                    </a:moveTo>
                    <a:lnTo>
                      <a:pt x="19" y="43"/>
                    </a:lnTo>
                    <a:lnTo>
                      <a:pt x="30" y="0"/>
                    </a:lnTo>
                    <a:lnTo>
                      <a:pt x="0" y="55"/>
                    </a:lnTo>
                    <a:lnTo>
                      <a:pt x="12" y="55"/>
                    </a:lnTo>
                    <a:lnTo>
                      <a:pt x="2" y="97"/>
                    </a:lnTo>
                    <a:lnTo>
                      <a:pt x="33" y="4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03"/>
              <p:cNvSpPr>
                <a:spLocks/>
              </p:cNvSpPr>
              <p:nvPr/>
            </p:nvSpPr>
            <p:spPr bwMode="auto">
              <a:xfrm>
                <a:off x="2200" y="2821"/>
                <a:ext cx="83" cy="97"/>
              </a:xfrm>
              <a:custGeom>
                <a:avLst/>
                <a:gdLst>
                  <a:gd name="T0" fmla="*/ 57 w 83"/>
                  <a:gd name="T1" fmla="*/ 0 h 97"/>
                  <a:gd name="T2" fmla="*/ 0 w 83"/>
                  <a:gd name="T3" fmla="*/ 97 h 97"/>
                  <a:gd name="T4" fmla="*/ 26 w 83"/>
                  <a:gd name="T5" fmla="*/ 97 h 97"/>
                  <a:gd name="T6" fmla="*/ 83 w 83"/>
                  <a:gd name="T7" fmla="*/ 0 h 97"/>
                  <a:gd name="T8" fmla="*/ 57 w 83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7">
                    <a:moveTo>
                      <a:pt x="57" y="0"/>
                    </a:moveTo>
                    <a:lnTo>
                      <a:pt x="0" y="97"/>
                    </a:lnTo>
                    <a:lnTo>
                      <a:pt x="26" y="97"/>
                    </a:lnTo>
                    <a:lnTo>
                      <a:pt x="83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04"/>
              <p:cNvSpPr>
                <a:spLocks/>
              </p:cNvSpPr>
              <p:nvPr/>
            </p:nvSpPr>
            <p:spPr bwMode="auto">
              <a:xfrm>
                <a:off x="2254" y="2821"/>
                <a:ext cx="83" cy="97"/>
              </a:xfrm>
              <a:custGeom>
                <a:avLst/>
                <a:gdLst>
                  <a:gd name="T0" fmla="*/ 55 w 83"/>
                  <a:gd name="T1" fmla="*/ 0 h 97"/>
                  <a:gd name="T2" fmla="*/ 0 w 83"/>
                  <a:gd name="T3" fmla="*/ 97 h 97"/>
                  <a:gd name="T4" fmla="*/ 26 w 83"/>
                  <a:gd name="T5" fmla="*/ 97 h 97"/>
                  <a:gd name="T6" fmla="*/ 83 w 83"/>
                  <a:gd name="T7" fmla="*/ 0 h 97"/>
                  <a:gd name="T8" fmla="*/ 55 w 83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7">
                    <a:moveTo>
                      <a:pt x="55" y="0"/>
                    </a:moveTo>
                    <a:lnTo>
                      <a:pt x="0" y="97"/>
                    </a:lnTo>
                    <a:lnTo>
                      <a:pt x="26" y="97"/>
                    </a:lnTo>
                    <a:lnTo>
                      <a:pt x="83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05"/>
              <p:cNvSpPr>
                <a:spLocks/>
              </p:cNvSpPr>
              <p:nvPr/>
            </p:nvSpPr>
            <p:spPr bwMode="auto">
              <a:xfrm>
                <a:off x="2306" y="2821"/>
                <a:ext cx="83" cy="97"/>
              </a:xfrm>
              <a:custGeom>
                <a:avLst/>
                <a:gdLst>
                  <a:gd name="T0" fmla="*/ 0 w 83"/>
                  <a:gd name="T1" fmla="*/ 97 h 97"/>
                  <a:gd name="T2" fmla="*/ 29 w 83"/>
                  <a:gd name="T3" fmla="*/ 97 h 97"/>
                  <a:gd name="T4" fmla="*/ 83 w 83"/>
                  <a:gd name="T5" fmla="*/ 0 h 97"/>
                  <a:gd name="T6" fmla="*/ 57 w 83"/>
                  <a:gd name="T7" fmla="*/ 0 h 97"/>
                  <a:gd name="T8" fmla="*/ 0 w 83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7">
                    <a:moveTo>
                      <a:pt x="0" y="97"/>
                    </a:moveTo>
                    <a:lnTo>
                      <a:pt x="29" y="97"/>
                    </a:lnTo>
                    <a:lnTo>
                      <a:pt x="83" y="0"/>
                    </a:lnTo>
                    <a:lnTo>
                      <a:pt x="57" y="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06"/>
              <p:cNvSpPr>
                <a:spLocks noEditPoints="1"/>
              </p:cNvSpPr>
              <p:nvPr/>
            </p:nvSpPr>
            <p:spPr bwMode="auto">
              <a:xfrm>
                <a:off x="2202" y="2615"/>
                <a:ext cx="249" cy="183"/>
              </a:xfrm>
              <a:custGeom>
                <a:avLst/>
                <a:gdLst>
                  <a:gd name="T0" fmla="*/ 90 w 105"/>
                  <a:gd name="T1" fmla="*/ 20 h 77"/>
                  <a:gd name="T2" fmla="*/ 80 w 105"/>
                  <a:gd name="T3" fmla="*/ 7 h 77"/>
                  <a:gd name="T4" fmla="*/ 60 w 105"/>
                  <a:gd name="T5" fmla="*/ 0 h 77"/>
                  <a:gd name="T6" fmla="*/ 38 w 105"/>
                  <a:gd name="T7" fmla="*/ 9 h 77"/>
                  <a:gd name="T8" fmla="*/ 31 w 105"/>
                  <a:gd name="T9" fmla="*/ 8 h 77"/>
                  <a:gd name="T10" fmla="*/ 11 w 105"/>
                  <a:gd name="T11" fmla="*/ 28 h 77"/>
                  <a:gd name="T12" fmla="*/ 0 w 105"/>
                  <a:gd name="T13" fmla="*/ 50 h 77"/>
                  <a:gd name="T14" fmla="*/ 27 w 105"/>
                  <a:gd name="T15" fmla="*/ 77 h 77"/>
                  <a:gd name="T16" fmla="*/ 75 w 105"/>
                  <a:gd name="T17" fmla="*/ 77 h 77"/>
                  <a:gd name="T18" fmla="*/ 105 w 105"/>
                  <a:gd name="T19" fmla="*/ 47 h 77"/>
                  <a:gd name="T20" fmla="*/ 90 w 105"/>
                  <a:gd name="T21" fmla="*/ 20 h 77"/>
                  <a:gd name="T22" fmla="*/ 75 w 105"/>
                  <a:gd name="T23" fmla="*/ 62 h 77"/>
                  <a:gd name="T24" fmla="*/ 27 w 105"/>
                  <a:gd name="T25" fmla="*/ 62 h 77"/>
                  <a:gd name="T26" fmla="*/ 15 w 105"/>
                  <a:gd name="T27" fmla="*/ 50 h 77"/>
                  <a:gd name="T28" fmla="*/ 22 w 105"/>
                  <a:gd name="T29" fmla="*/ 39 h 77"/>
                  <a:gd name="T30" fmla="*/ 27 w 105"/>
                  <a:gd name="T31" fmla="*/ 36 h 77"/>
                  <a:gd name="T32" fmla="*/ 26 w 105"/>
                  <a:gd name="T33" fmla="*/ 30 h 77"/>
                  <a:gd name="T34" fmla="*/ 26 w 105"/>
                  <a:gd name="T35" fmla="*/ 29 h 77"/>
                  <a:gd name="T36" fmla="*/ 31 w 105"/>
                  <a:gd name="T37" fmla="*/ 23 h 77"/>
                  <a:gd name="T38" fmla="*/ 35 w 105"/>
                  <a:gd name="T39" fmla="*/ 24 h 77"/>
                  <a:gd name="T40" fmla="*/ 41 w 105"/>
                  <a:gd name="T41" fmla="*/ 29 h 77"/>
                  <a:gd name="T42" fmla="*/ 46 w 105"/>
                  <a:gd name="T43" fmla="*/ 22 h 77"/>
                  <a:gd name="T44" fmla="*/ 60 w 105"/>
                  <a:gd name="T45" fmla="*/ 15 h 77"/>
                  <a:gd name="T46" fmla="*/ 77 w 105"/>
                  <a:gd name="T47" fmla="*/ 27 h 77"/>
                  <a:gd name="T48" fmla="*/ 78 w 105"/>
                  <a:gd name="T49" fmla="*/ 31 h 77"/>
                  <a:gd name="T50" fmla="*/ 81 w 105"/>
                  <a:gd name="T51" fmla="*/ 32 h 77"/>
                  <a:gd name="T52" fmla="*/ 91 w 105"/>
                  <a:gd name="T53" fmla="*/ 47 h 77"/>
                  <a:gd name="T54" fmla="*/ 75 w 105"/>
                  <a:gd name="T55" fmla="*/ 6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5" h="77">
                    <a:moveTo>
                      <a:pt x="90" y="20"/>
                    </a:moveTo>
                    <a:cubicBezTo>
                      <a:pt x="88" y="15"/>
                      <a:pt x="84" y="10"/>
                      <a:pt x="80" y="7"/>
                    </a:cubicBezTo>
                    <a:cubicBezTo>
                      <a:pt x="74" y="2"/>
                      <a:pt x="67" y="0"/>
                      <a:pt x="60" y="0"/>
                    </a:cubicBezTo>
                    <a:cubicBezTo>
                      <a:pt x="52" y="0"/>
                      <a:pt x="44" y="3"/>
                      <a:pt x="38" y="9"/>
                    </a:cubicBezTo>
                    <a:cubicBezTo>
                      <a:pt x="36" y="8"/>
                      <a:pt x="34" y="8"/>
                      <a:pt x="31" y="8"/>
                    </a:cubicBezTo>
                    <a:cubicBezTo>
                      <a:pt x="20" y="8"/>
                      <a:pt x="11" y="17"/>
                      <a:pt x="11" y="28"/>
                    </a:cubicBezTo>
                    <a:cubicBezTo>
                      <a:pt x="4" y="33"/>
                      <a:pt x="0" y="41"/>
                      <a:pt x="0" y="50"/>
                    </a:cubicBezTo>
                    <a:cubicBezTo>
                      <a:pt x="0" y="65"/>
                      <a:pt x="12" y="77"/>
                      <a:pt x="27" y="77"/>
                    </a:cubicBezTo>
                    <a:cubicBezTo>
                      <a:pt x="75" y="77"/>
                      <a:pt x="75" y="77"/>
                      <a:pt x="75" y="77"/>
                    </a:cubicBezTo>
                    <a:cubicBezTo>
                      <a:pt x="92" y="77"/>
                      <a:pt x="105" y="63"/>
                      <a:pt x="105" y="47"/>
                    </a:cubicBezTo>
                    <a:cubicBezTo>
                      <a:pt x="105" y="36"/>
                      <a:pt x="99" y="26"/>
                      <a:pt x="90" y="20"/>
                    </a:cubicBezTo>
                    <a:close/>
                    <a:moveTo>
                      <a:pt x="75" y="62"/>
                    </a:moveTo>
                    <a:cubicBezTo>
                      <a:pt x="27" y="62"/>
                      <a:pt x="27" y="62"/>
                      <a:pt x="27" y="62"/>
                    </a:cubicBezTo>
                    <a:cubicBezTo>
                      <a:pt x="20" y="62"/>
                      <a:pt x="15" y="57"/>
                      <a:pt x="15" y="50"/>
                    </a:cubicBezTo>
                    <a:cubicBezTo>
                      <a:pt x="15" y="45"/>
                      <a:pt x="17" y="41"/>
                      <a:pt x="22" y="39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29"/>
                      <a:pt x="26" y="29"/>
                    </a:cubicBezTo>
                    <a:cubicBezTo>
                      <a:pt x="26" y="25"/>
                      <a:pt x="28" y="23"/>
                      <a:pt x="31" y="23"/>
                    </a:cubicBezTo>
                    <a:cubicBezTo>
                      <a:pt x="33" y="23"/>
                      <a:pt x="34" y="23"/>
                      <a:pt x="35" y="24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9" y="17"/>
                      <a:pt x="54" y="15"/>
                      <a:pt x="60" y="15"/>
                    </a:cubicBezTo>
                    <a:cubicBezTo>
                      <a:pt x="68" y="15"/>
                      <a:pt x="75" y="20"/>
                      <a:pt x="77" y="27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5"/>
                      <a:pt x="91" y="40"/>
                      <a:pt x="91" y="47"/>
                    </a:cubicBezTo>
                    <a:cubicBezTo>
                      <a:pt x="91" y="55"/>
                      <a:pt x="84" y="62"/>
                      <a:pt x="75" y="6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07"/>
              <p:cNvSpPr>
                <a:spLocks noEditPoints="1"/>
              </p:cNvSpPr>
              <p:nvPr/>
            </p:nvSpPr>
            <p:spPr bwMode="auto">
              <a:xfrm>
                <a:off x="1568" y="2658"/>
                <a:ext cx="303" cy="218"/>
              </a:xfrm>
              <a:custGeom>
                <a:avLst/>
                <a:gdLst>
                  <a:gd name="T0" fmla="*/ 92 w 128"/>
                  <a:gd name="T1" fmla="*/ 92 h 92"/>
                  <a:gd name="T2" fmla="*/ 31 w 128"/>
                  <a:gd name="T3" fmla="*/ 92 h 92"/>
                  <a:gd name="T4" fmla="*/ 9 w 128"/>
                  <a:gd name="T5" fmla="*/ 83 h 92"/>
                  <a:gd name="T6" fmla="*/ 0 w 128"/>
                  <a:gd name="T7" fmla="*/ 61 h 92"/>
                  <a:gd name="T8" fmla="*/ 14 w 128"/>
                  <a:gd name="T9" fmla="*/ 34 h 92"/>
                  <a:gd name="T10" fmla="*/ 14 w 128"/>
                  <a:gd name="T11" fmla="*/ 34 h 92"/>
                  <a:gd name="T12" fmla="*/ 37 w 128"/>
                  <a:gd name="T13" fmla="*/ 10 h 92"/>
                  <a:gd name="T14" fmla="*/ 46 w 128"/>
                  <a:gd name="T15" fmla="*/ 11 h 92"/>
                  <a:gd name="T16" fmla="*/ 74 w 128"/>
                  <a:gd name="T17" fmla="*/ 0 h 92"/>
                  <a:gd name="T18" fmla="*/ 97 w 128"/>
                  <a:gd name="T19" fmla="*/ 8 h 92"/>
                  <a:gd name="T20" fmla="*/ 109 w 128"/>
                  <a:gd name="T21" fmla="*/ 24 h 92"/>
                  <a:gd name="T22" fmla="*/ 128 w 128"/>
                  <a:gd name="T23" fmla="*/ 56 h 92"/>
                  <a:gd name="T24" fmla="*/ 118 w 128"/>
                  <a:gd name="T25" fmla="*/ 82 h 92"/>
                  <a:gd name="T26" fmla="*/ 92 w 128"/>
                  <a:gd name="T27" fmla="*/ 92 h 92"/>
                  <a:gd name="T28" fmla="*/ 37 w 128"/>
                  <a:gd name="T29" fmla="*/ 24 h 92"/>
                  <a:gd name="T30" fmla="*/ 28 w 128"/>
                  <a:gd name="T31" fmla="*/ 34 h 92"/>
                  <a:gd name="T32" fmla="*/ 28 w 128"/>
                  <a:gd name="T33" fmla="*/ 36 h 92"/>
                  <a:gd name="T34" fmla="*/ 30 w 128"/>
                  <a:gd name="T35" fmla="*/ 42 h 92"/>
                  <a:gd name="T36" fmla="*/ 25 w 128"/>
                  <a:gd name="T37" fmla="*/ 45 h 92"/>
                  <a:gd name="T38" fmla="*/ 14 w 128"/>
                  <a:gd name="T39" fmla="*/ 61 h 92"/>
                  <a:gd name="T40" fmla="*/ 31 w 128"/>
                  <a:gd name="T41" fmla="*/ 78 h 92"/>
                  <a:gd name="T42" fmla="*/ 92 w 128"/>
                  <a:gd name="T43" fmla="*/ 78 h 92"/>
                  <a:gd name="T44" fmla="*/ 113 w 128"/>
                  <a:gd name="T45" fmla="*/ 56 h 92"/>
                  <a:gd name="T46" fmla="*/ 101 w 128"/>
                  <a:gd name="T47" fmla="*/ 36 h 92"/>
                  <a:gd name="T48" fmla="*/ 97 w 128"/>
                  <a:gd name="T49" fmla="*/ 35 h 92"/>
                  <a:gd name="T50" fmla="*/ 96 w 128"/>
                  <a:gd name="T51" fmla="*/ 32 h 92"/>
                  <a:gd name="T52" fmla="*/ 74 w 128"/>
                  <a:gd name="T53" fmla="*/ 14 h 92"/>
                  <a:gd name="T54" fmla="*/ 54 w 128"/>
                  <a:gd name="T55" fmla="*/ 25 h 92"/>
                  <a:gd name="T56" fmla="*/ 49 w 128"/>
                  <a:gd name="T57" fmla="*/ 31 h 92"/>
                  <a:gd name="T58" fmla="*/ 43 w 128"/>
                  <a:gd name="T59" fmla="*/ 26 h 92"/>
                  <a:gd name="T60" fmla="*/ 37 w 128"/>
                  <a:gd name="T6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8" h="92">
                    <a:moveTo>
                      <a:pt x="92" y="92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23" y="92"/>
                      <a:pt x="15" y="89"/>
                      <a:pt x="9" y="83"/>
                    </a:cubicBezTo>
                    <a:cubicBezTo>
                      <a:pt x="3" y="77"/>
                      <a:pt x="0" y="69"/>
                      <a:pt x="0" y="61"/>
                    </a:cubicBezTo>
                    <a:cubicBezTo>
                      <a:pt x="0" y="50"/>
                      <a:pt x="5" y="40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20"/>
                      <a:pt x="24" y="10"/>
                      <a:pt x="37" y="10"/>
                    </a:cubicBezTo>
                    <a:cubicBezTo>
                      <a:pt x="40" y="10"/>
                      <a:pt x="43" y="10"/>
                      <a:pt x="46" y="11"/>
                    </a:cubicBezTo>
                    <a:cubicBezTo>
                      <a:pt x="53" y="4"/>
                      <a:pt x="63" y="0"/>
                      <a:pt x="74" y="0"/>
                    </a:cubicBezTo>
                    <a:cubicBezTo>
                      <a:pt x="82" y="0"/>
                      <a:pt x="90" y="2"/>
                      <a:pt x="97" y="8"/>
                    </a:cubicBezTo>
                    <a:cubicBezTo>
                      <a:pt x="102" y="12"/>
                      <a:pt x="107" y="18"/>
                      <a:pt x="109" y="24"/>
                    </a:cubicBezTo>
                    <a:cubicBezTo>
                      <a:pt x="121" y="31"/>
                      <a:pt x="128" y="43"/>
                      <a:pt x="128" y="56"/>
                    </a:cubicBezTo>
                    <a:cubicBezTo>
                      <a:pt x="128" y="66"/>
                      <a:pt x="124" y="75"/>
                      <a:pt x="118" y="82"/>
                    </a:cubicBezTo>
                    <a:cubicBezTo>
                      <a:pt x="111" y="89"/>
                      <a:pt x="102" y="92"/>
                      <a:pt x="92" y="92"/>
                    </a:cubicBezTo>
                    <a:close/>
                    <a:moveTo>
                      <a:pt x="37" y="24"/>
                    </a:moveTo>
                    <a:cubicBezTo>
                      <a:pt x="32" y="24"/>
                      <a:pt x="28" y="28"/>
                      <a:pt x="28" y="34"/>
                    </a:cubicBezTo>
                    <a:cubicBezTo>
                      <a:pt x="28" y="35"/>
                      <a:pt x="28" y="36"/>
                      <a:pt x="28" y="36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18" y="48"/>
                      <a:pt x="14" y="54"/>
                      <a:pt x="14" y="61"/>
                    </a:cubicBezTo>
                    <a:cubicBezTo>
                      <a:pt x="14" y="70"/>
                      <a:pt x="22" y="78"/>
                      <a:pt x="31" y="78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104" y="78"/>
                      <a:pt x="113" y="68"/>
                      <a:pt x="113" y="56"/>
                    </a:cubicBezTo>
                    <a:cubicBezTo>
                      <a:pt x="113" y="48"/>
                      <a:pt x="108" y="40"/>
                      <a:pt x="101" y="36"/>
                    </a:cubicBezTo>
                    <a:cubicBezTo>
                      <a:pt x="97" y="35"/>
                      <a:pt x="97" y="35"/>
                      <a:pt x="97" y="35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3" y="21"/>
                      <a:pt x="84" y="14"/>
                      <a:pt x="74" y="14"/>
                    </a:cubicBezTo>
                    <a:cubicBezTo>
                      <a:pt x="66" y="14"/>
                      <a:pt x="58" y="18"/>
                      <a:pt x="54" y="25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5"/>
                      <a:pt x="40" y="24"/>
                      <a:pt x="37" y="2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08"/>
              <p:cNvSpPr>
                <a:spLocks/>
              </p:cNvSpPr>
              <p:nvPr/>
            </p:nvSpPr>
            <p:spPr bwMode="auto">
              <a:xfrm>
                <a:off x="1010" y="2623"/>
                <a:ext cx="41" cy="47"/>
              </a:xfrm>
              <a:custGeom>
                <a:avLst/>
                <a:gdLst>
                  <a:gd name="T0" fmla="*/ 12 w 17"/>
                  <a:gd name="T1" fmla="*/ 16 h 20"/>
                  <a:gd name="T2" fmla="*/ 17 w 17"/>
                  <a:gd name="T3" fmla="*/ 14 h 20"/>
                  <a:gd name="T4" fmla="*/ 9 w 17"/>
                  <a:gd name="T5" fmla="*/ 0 h 20"/>
                  <a:gd name="T6" fmla="*/ 0 w 17"/>
                  <a:gd name="T7" fmla="*/ 6 h 20"/>
                  <a:gd name="T8" fmla="*/ 8 w 17"/>
                  <a:gd name="T9" fmla="*/ 20 h 20"/>
                  <a:gd name="T10" fmla="*/ 12 w 17"/>
                  <a:gd name="T1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12" y="16"/>
                    </a:moveTo>
                    <a:cubicBezTo>
                      <a:pt x="14" y="15"/>
                      <a:pt x="15" y="15"/>
                      <a:pt x="17" y="1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18"/>
                      <a:pt x="10" y="17"/>
                      <a:pt x="12" y="16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09"/>
              <p:cNvSpPr>
                <a:spLocks/>
              </p:cNvSpPr>
              <p:nvPr/>
            </p:nvSpPr>
            <p:spPr bwMode="auto">
              <a:xfrm>
                <a:off x="1140" y="2663"/>
                <a:ext cx="45" cy="40"/>
              </a:xfrm>
              <a:custGeom>
                <a:avLst/>
                <a:gdLst>
                  <a:gd name="T0" fmla="*/ 6 w 19"/>
                  <a:gd name="T1" fmla="*/ 17 h 17"/>
                  <a:gd name="T2" fmla="*/ 19 w 19"/>
                  <a:gd name="T3" fmla="*/ 9 h 17"/>
                  <a:gd name="T4" fmla="*/ 14 w 19"/>
                  <a:gd name="T5" fmla="*/ 0 h 17"/>
                  <a:gd name="T6" fmla="*/ 0 w 19"/>
                  <a:gd name="T7" fmla="*/ 8 h 17"/>
                  <a:gd name="T8" fmla="*/ 3 w 19"/>
                  <a:gd name="T9" fmla="*/ 12 h 17"/>
                  <a:gd name="T10" fmla="*/ 6 w 19"/>
                  <a:gd name="T11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7">
                    <a:moveTo>
                      <a:pt x="6" y="17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9"/>
                      <a:pt x="2" y="11"/>
                      <a:pt x="3" y="12"/>
                    </a:cubicBezTo>
                    <a:cubicBezTo>
                      <a:pt x="4" y="14"/>
                      <a:pt x="5" y="15"/>
                      <a:pt x="6" y="1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10"/>
              <p:cNvSpPr>
                <a:spLocks/>
              </p:cNvSpPr>
              <p:nvPr/>
            </p:nvSpPr>
            <p:spPr bwMode="auto">
              <a:xfrm>
                <a:off x="963" y="2686"/>
                <a:ext cx="43" cy="36"/>
              </a:xfrm>
              <a:custGeom>
                <a:avLst/>
                <a:gdLst>
                  <a:gd name="T0" fmla="*/ 16 w 18"/>
                  <a:gd name="T1" fmla="*/ 10 h 15"/>
                  <a:gd name="T2" fmla="*/ 18 w 18"/>
                  <a:gd name="T3" fmla="*/ 5 h 15"/>
                  <a:gd name="T4" fmla="*/ 3 w 18"/>
                  <a:gd name="T5" fmla="*/ 0 h 15"/>
                  <a:gd name="T6" fmla="*/ 0 w 18"/>
                  <a:gd name="T7" fmla="*/ 11 h 15"/>
                  <a:gd name="T8" fmla="*/ 15 w 18"/>
                  <a:gd name="T9" fmla="*/ 15 h 15"/>
                  <a:gd name="T10" fmla="*/ 16 w 18"/>
                  <a:gd name="T11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0"/>
                    </a:moveTo>
                    <a:cubicBezTo>
                      <a:pt x="17" y="8"/>
                      <a:pt x="17" y="6"/>
                      <a:pt x="18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4"/>
                      <a:pt x="16" y="12"/>
                      <a:pt x="16" y="1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11"/>
              <p:cNvSpPr>
                <a:spLocks/>
              </p:cNvSpPr>
              <p:nvPr/>
            </p:nvSpPr>
            <p:spPr bwMode="auto">
              <a:xfrm>
                <a:off x="1086" y="2615"/>
                <a:ext cx="35" cy="43"/>
              </a:xfrm>
              <a:custGeom>
                <a:avLst/>
                <a:gdLst>
                  <a:gd name="T0" fmla="*/ 11 w 15"/>
                  <a:gd name="T1" fmla="*/ 18 h 18"/>
                  <a:gd name="T2" fmla="*/ 15 w 15"/>
                  <a:gd name="T3" fmla="*/ 3 h 18"/>
                  <a:gd name="T4" fmla="*/ 5 w 15"/>
                  <a:gd name="T5" fmla="*/ 0 h 18"/>
                  <a:gd name="T6" fmla="*/ 0 w 15"/>
                  <a:gd name="T7" fmla="*/ 15 h 18"/>
                  <a:gd name="T8" fmla="*/ 6 w 15"/>
                  <a:gd name="T9" fmla="*/ 16 h 18"/>
                  <a:gd name="T10" fmla="*/ 11 w 15"/>
                  <a:gd name="T1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8">
                    <a:moveTo>
                      <a:pt x="11" y="18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4" y="16"/>
                      <a:pt x="6" y="16"/>
                    </a:cubicBezTo>
                    <a:cubicBezTo>
                      <a:pt x="8" y="17"/>
                      <a:pt x="9" y="17"/>
                      <a:pt x="11" y="1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12"/>
              <p:cNvSpPr>
                <a:spLocks/>
              </p:cNvSpPr>
              <p:nvPr/>
            </p:nvSpPr>
            <p:spPr bwMode="auto">
              <a:xfrm>
                <a:off x="970" y="2760"/>
                <a:ext cx="47" cy="40"/>
              </a:xfrm>
              <a:custGeom>
                <a:avLst/>
                <a:gdLst>
                  <a:gd name="T0" fmla="*/ 14 w 20"/>
                  <a:gd name="T1" fmla="*/ 0 h 17"/>
                  <a:gd name="T2" fmla="*/ 0 w 20"/>
                  <a:gd name="T3" fmla="*/ 7 h 17"/>
                  <a:gd name="T4" fmla="*/ 6 w 20"/>
                  <a:gd name="T5" fmla="*/ 17 h 17"/>
                  <a:gd name="T6" fmla="*/ 20 w 20"/>
                  <a:gd name="T7" fmla="*/ 9 h 17"/>
                  <a:gd name="T8" fmla="*/ 16 w 20"/>
                  <a:gd name="T9" fmla="*/ 5 h 17"/>
                  <a:gd name="T10" fmla="*/ 14 w 20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7">
                    <a:moveTo>
                      <a:pt x="14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8"/>
                      <a:pt x="17" y="6"/>
                      <a:pt x="16" y="5"/>
                    </a:cubicBezTo>
                    <a:cubicBezTo>
                      <a:pt x="15" y="3"/>
                      <a:pt x="15" y="1"/>
                      <a:pt x="14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13"/>
              <p:cNvSpPr>
                <a:spLocks noEditPoints="1"/>
              </p:cNvSpPr>
              <p:nvPr/>
            </p:nvSpPr>
            <p:spPr bwMode="auto">
              <a:xfrm>
                <a:off x="1017" y="2736"/>
                <a:ext cx="249" cy="182"/>
              </a:xfrm>
              <a:custGeom>
                <a:avLst/>
                <a:gdLst>
                  <a:gd name="T0" fmla="*/ 90 w 105"/>
                  <a:gd name="T1" fmla="*/ 20 h 77"/>
                  <a:gd name="T2" fmla="*/ 80 w 105"/>
                  <a:gd name="T3" fmla="*/ 7 h 77"/>
                  <a:gd name="T4" fmla="*/ 60 w 105"/>
                  <a:gd name="T5" fmla="*/ 0 h 77"/>
                  <a:gd name="T6" fmla="*/ 38 w 105"/>
                  <a:gd name="T7" fmla="*/ 9 h 77"/>
                  <a:gd name="T8" fmla="*/ 31 w 105"/>
                  <a:gd name="T9" fmla="*/ 8 h 77"/>
                  <a:gd name="T10" fmla="*/ 11 w 105"/>
                  <a:gd name="T11" fmla="*/ 29 h 77"/>
                  <a:gd name="T12" fmla="*/ 0 w 105"/>
                  <a:gd name="T13" fmla="*/ 50 h 77"/>
                  <a:gd name="T14" fmla="*/ 26 w 105"/>
                  <a:gd name="T15" fmla="*/ 77 h 77"/>
                  <a:gd name="T16" fmla="*/ 75 w 105"/>
                  <a:gd name="T17" fmla="*/ 77 h 77"/>
                  <a:gd name="T18" fmla="*/ 105 w 105"/>
                  <a:gd name="T19" fmla="*/ 47 h 77"/>
                  <a:gd name="T20" fmla="*/ 90 w 105"/>
                  <a:gd name="T21" fmla="*/ 20 h 77"/>
                  <a:gd name="T22" fmla="*/ 75 w 105"/>
                  <a:gd name="T23" fmla="*/ 63 h 77"/>
                  <a:gd name="T24" fmla="*/ 26 w 105"/>
                  <a:gd name="T25" fmla="*/ 63 h 77"/>
                  <a:gd name="T26" fmla="*/ 15 w 105"/>
                  <a:gd name="T27" fmla="*/ 50 h 77"/>
                  <a:gd name="T28" fmla="*/ 22 w 105"/>
                  <a:gd name="T29" fmla="*/ 39 h 77"/>
                  <a:gd name="T30" fmla="*/ 27 w 105"/>
                  <a:gd name="T31" fmla="*/ 36 h 77"/>
                  <a:gd name="T32" fmla="*/ 26 w 105"/>
                  <a:gd name="T33" fmla="*/ 30 h 77"/>
                  <a:gd name="T34" fmla="*/ 25 w 105"/>
                  <a:gd name="T35" fmla="*/ 29 h 77"/>
                  <a:gd name="T36" fmla="*/ 31 w 105"/>
                  <a:gd name="T37" fmla="*/ 23 h 77"/>
                  <a:gd name="T38" fmla="*/ 35 w 105"/>
                  <a:gd name="T39" fmla="*/ 24 h 77"/>
                  <a:gd name="T40" fmla="*/ 41 w 105"/>
                  <a:gd name="T41" fmla="*/ 29 h 77"/>
                  <a:gd name="T42" fmla="*/ 46 w 105"/>
                  <a:gd name="T43" fmla="*/ 22 h 77"/>
                  <a:gd name="T44" fmla="*/ 60 w 105"/>
                  <a:gd name="T45" fmla="*/ 15 h 77"/>
                  <a:gd name="T46" fmla="*/ 77 w 105"/>
                  <a:gd name="T47" fmla="*/ 28 h 77"/>
                  <a:gd name="T48" fmla="*/ 78 w 105"/>
                  <a:gd name="T49" fmla="*/ 31 h 77"/>
                  <a:gd name="T50" fmla="*/ 81 w 105"/>
                  <a:gd name="T51" fmla="*/ 32 h 77"/>
                  <a:gd name="T52" fmla="*/ 90 w 105"/>
                  <a:gd name="T53" fmla="*/ 47 h 77"/>
                  <a:gd name="T54" fmla="*/ 75 w 105"/>
                  <a:gd name="T55" fmla="*/ 6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5" h="77">
                    <a:moveTo>
                      <a:pt x="90" y="20"/>
                    </a:moveTo>
                    <a:cubicBezTo>
                      <a:pt x="88" y="15"/>
                      <a:pt x="84" y="10"/>
                      <a:pt x="80" y="7"/>
                    </a:cubicBezTo>
                    <a:cubicBezTo>
                      <a:pt x="74" y="2"/>
                      <a:pt x="67" y="0"/>
                      <a:pt x="60" y="0"/>
                    </a:cubicBezTo>
                    <a:cubicBezTo>
                      <a:pt x="52" y="0"/>
                      <a:pt x="44" y="3"/>
                      <a:pt x="38" y="9"/>
                    </a:cubicBezTo>
                    <a:cubicBezTo>
                      <a:pt x="36" y="8"/>
                      <a:pt x="34" y="8"/>
                      <a:pt x="31" y="8"/>
                    </a:cubicBezTo>
                    <a:cubicBezTo>
                      <a:pt x="20" y="8"/>
                      <a:pt x="11" y="17"/>
                      <a:pt x="11" y="29"/>
                    </a:cubicBezTo>
                    <a:cubicBezTo>
                      <a:pt x="4" y="34"/>
                      <a:pt x="0" y="42"/>
                      <a:pt x="0" y="50"/>
                    </a:cubicBezTo>
                    <a:cubicBezTo>
                      <a:pt x="0" y="65"/>
                      <a:pt x="12" y="77"/>
                      <a:pt x="26" y="77"/>
                    </a:cubicBezTo>
                    <a:cubicBezTo>
                      <a:pt x="75" y="77"/>
                      <a:pt x="75" y="77"/>
                      <a:pt x="75" y="77"/>
                    </a:cubicBezTo>
                    <a:cubicBezTo>
                      <a:pt x="92" y="77"/>
                      <a:pt x="105" y="63"/>
                      <a:pt x="105" y="47"/>
                    </a:cubicBezTo>
                    <a:cubicBezTo>
                      <a:pt x="105" y="36"/>
                      <a:pt x="99" y="26"/>
                      <a:pt x="90" y="20"/>
                    </a:cubicBezTo>
                    <a:close/>
                    <a:moveTo>
                      <a:pt x="75" y="63"/>
                    </a:moveTo>
                    <a:cubicBezTo>
                      <a:pt x="26" y="63"/>
                      <a:pt x="26" y="63"/>
                      <a:pt x="26" y="63"/>
                    </a:cubicBezTo>
                    <a:cubicBezTo>
                      <a:pt x="20" y="63"/>
                      <a:pt x="15" y="57"/>
                      <a:pt x="15" y="50"/>
                    </a:cubicBezTo>
                    <a:cubicBezTo>
                      <a:pt x="15" y="45"/>
                      <a:pt x="17" y="41"/>
                      <a:pt x="22" y="39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5" y="30"/>
                      <a:pt x="25" y="29"/>
                      <a:pt x="25" y="29"/>
                    </a:cubicBezTo>
                    <a:cubicBezTo>
                      <a:pt x="25" y="25"/>
                      <a:pt x="28" y="23"/>
                      <a:pt x="31" y="23"/>
                    </a:cubicBezTo>
                    <a:cubicBezTo>
                      <a:pt x="33" y="23"/>
                      <a:pt x="34" y="23"/>
                      <a:pt x="35" y="24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9" y="18"/>
                      <a:pt x="54" y="15"/>
                      <a:pt x="60" y="15"/>
                    </a:cubicBezTo>
                    <a:cubicBezTo>
                      <a:pt x="68" y="15"/>
                      <a:pt x="75" y="20"/>
                      <a:pt x="77" y="28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7" y="35"/>
                      <a:pt x="90" y="40"/>
                      <a:pt x="90" y="47"/>
                    </a:cubicBezTo>
                    <a:cubicBezTo>
                      <a:pt x="90" y="55"/>
                      <a:pt x="84" y="63"/>
                      <a:pt x="75" y="6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14"/>
              <p:cNvSpPr>
                <a:spLocks/>
              </p:cNvSpPr>
              <p:nvPr/>
            </p:nvSpPr>
            <p:spPr bwMode="auto">
              <a:xfrm>
                <a:off x="1013" y="2663"/>
                <a:ext cx="125" cy="106"/>
              </a:xfrm>
              <a:custGeom>
                <a:avLst/>
                <a:gdLst>
                  <a:gd name="T0" fmla="*/ 2 w 53"/>
                  <a:gd name="T1" fmla="*/ 22 h 45"/>
                  <a:gd name="T2" fmla="*/ 7 w 53"/>
                  <a:gd name="T3" fmla="*/ 45 h 45"/>
                  <a:gd name="T4" fmla="*/ 12 w 53"/>
                  <a:gd name="T5" fmla="*/ 38 h 45"/>
                  <a:gd name="T6" fmla="*/ 22 w 53"/>
                  <a:gd name="T7" fmla="*/ 32 h 45"/>
                  <a:gd name="T8" fmla="*/ 33 w 53"/>
                  <a:gd name="T9" fmla="*/ 29 h 45"/>
                  <a:gd name="T10" fmla="*/ 37 w 53"/>
                  <a:gd name="T11" fmla="*/ 30 h 45"/>
                  <a:gd name="T12" fmla="*/ 46 w 53"/>
                  <a:gd name="T13" fmla="*/ 24 h 45"/>
                  <a:gd name="T14" fmla="*/ 53 w 53"/>
                  <a:gd name="T15" fmla="*/ 22 h 45"/>
                  <a:gd name="T16" fmla="*/ 35 w 53"/>
                  <a:gd name="T17" fmla="*/ 3 h 45"/>
                  <a:gd name="T18" fmla="*/ 2 w 53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45">
                    <a:moveTo>
                      <a:pt x="2" y="22"/>
                    </a:moveTo>
                    <a:cubicBezTo>
                      <a:pt x="0" y="30"/>
                      <a:pt x="2" y="39"/>
                      <a:pt x="7" y="45"/>
                    </a:cubicBezTo>
                    <a:cubicBezTo>
                      <a:pt x="8" y="42"/>
                      <a:pt x="10" y="40"/>
                      <a:pt x="12" y="38"/>
                    </a:cubicBezTo>
                    <a:cubicBezTo>
                      <a:pt x="15" y="35"/>
                      <a:pt x="18" y="33"/>
                      <a:pt x="22" y="32"/>
                    </a:cubicBezTo>
                    <a:cubicBezTo>
                      <a:pt x="25" y="30"/>
                      <a:pt x="29" y="29"/>
                      <a:pt x="33" y="29"/>
                    </a:cubicBezTo>
                    <a:cubicBezTo>
                      <a:pt x="35" y="29"/>
                      <a:pt x="36" y="29"/>
                      <a:pt x="37" y="30"/>
                    </a:cubicBezTo>
                    <a:cubicBezTo>
                      <a:pt x="40" y="27"/>
                      <a:pt x="43" y="26"/>
                      <a:pt x="46" y="24"/>
                    </a:cubicBezTo>
                    <a:cubicBezTo>
                      <a:pt x="49" y="23"/>
                      <a:pt x="51" y="23"/>
                      <a:pt x="53" y="22"/>
                    </a:cubicBezTo>
                    <a:cubicBezTo>
                      <a:pt x="51" y="13"/>
                      <a:pt x="44" y="6"/>
                      <a:pt x="35" y="3"/>
                    </a:cubicBezTo>
                    <a:cubicBezTo>
                      <a:pt x="21" y="0"/>
                      <a:pt x="6" y="8"/>
                      <a:pt x="2" y="2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Oval 115"/>
              <p:cNvSpPr>
                <a:spLocks noChangeArrowheads="1"/>
              </p:cNvSpPr>
              <p:nvPr/>
            </p:nvSpPr>
            <p:spPr bwMode="auto">
              <a:xfrm>
                <a:off x="429" y="2686"/>
                <a:ext cx="160" cy="161"/>
              </a:xfrm>
              <a:prstGeom prst="ellipse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16"/>
              <p:cNvSpPr>
                <a:spLocks/>
              </p:cNvSpPr>
              <p:nvPr/>
            </p:nvSpPr>
            <p:spPr bwMode="auto">
              <a:xfrm>
                <a:off x="391" y="2649"/>
                <a:ext cx="56" cy="56"/>
              </a:xfrm>
              <a:custGeom>
                <a:avLst/>
                <a:gdLst>
                  <a:gd name="T0" fmla="*/ 19 w 24"/>
                  <a:gd name="T1" fmla="*/ 19 h 24"/>
                  <a:gd name="T2" fmla="*/ 24 w 24"/>
                  <a:gd name="T3" fmla="*/ 14 h 24"/>
                  <a:gd name="T4" fmla="*/ 10 w 24"/>
                  <a:gd name="T5" fmla="*/ 0 h 24"/>
                  <a:gd name="T6" fmla="*/ 0 w 24"/>
                  <a:gd name="T7" fmla="*/ 10 h 24"/>
                  <a:gd name="T8" fmla="*/ 14 w 24"/>
                  <a:gd name="T9" fmla="*/ 24 h 24"/>
                  <a:gd name="T10" fmla="*/ 19 w 24"/>
                  <a:gd name="T11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9" y="19"/>
                    </a:moveTo>
                    <a:cubicBezTo>
                      <a:pt x="21" y="17"/>
                      <a:pt x="22" y="15"/>
                      <a:pt x="24" y="1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2"/>
                      <a:pt x="17" y="21"/>
                      <a:pt x="19" y="1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17"/>
              <p:cNvSpPr>
                <a:spLocks/>
              </p:cNvSpPr>
              <p:nvPr/>
            </p:nvSpPr>
            <p:spPr bwMode="auto">
              <a:xfrm>
                <a:off x="570" y="2649"/>
                <a:ext cx="57" cy="56"/>
              </a:xfrm>
              <a:custGeom>
                <a:avLst/>
                <a:gdLst>
                  <a:gd name="T0" fmla="*/ 10 w 24"/>
                  <a:gd name="T1" fmla="*/ 24 h 24"/>
                  <a:gd name="T2" fmla="*/ 24 w 24"/>
                  <a:gd name="T3" fmla="*/ 10 h 24"/>
                  <a:gd name="T4" fmla="*/ 14 w 24"/>
                  <a:gd name="T5" fmla="*/ 0 h 24"/>
                  <a:gd name="T6" fmla="*/ 0 w 24"/>
                  <a:gd name="T7" fmla="*/ 14 h 24"/>
                  <a:gd name="T8" fmla="*/ 5 w 24"/>
                  <a:gd name="T9" fmla="*/ 19 h 24"/>
                  <a:gd name="T10" fmla="*/ 10 w 24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0" y="24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5"/>
                      <a:pt x="3" y="17"/>
                      <a:pt x="5" y="19"/>
                    </a:cubicBezTo>
                    <a:cubicBezTo>
                      <a:pt x="7" y="21"/>
                      <a:pt x="9" y="22"/>
                      <a:pt x="10" y="2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18"/>
              <p:cNvSpPr>
                <a:spLocks/>
              </p:cNvSpPr>
              <p:nvPr/>
            </p:nvSpPr>
            <p:spPr bwMode="auto">
              <a:xfrm>
                <a:off x="358" y="2750"/>
                <a:ext cx="47" cy="33"/>
              </a:xfrm>
              <a:custGeom>
                <a:avLst/>
                <a:gdLst>
                  <a:gd name="T0" fmla="*/ 20 w 20"/>
                  <a:gd name="T1" fmla="*/ 7 h 14"/>
                  <a:gd name="T2" fmla="*/ 20 w 20"/>
                  <a:gd name="T3" fmla="*/ 0 h 14"/>
                  <a:gd name="T4" fmla="*/ 0 w 20"/>
                  <a:gd name="T5" fmla="*/ 0 h 14"/>
                  <a:gd name="T6" fmla="*/ 0 w 20"/>
                  <a:gd name="T7" fmla="*/ 14 h 14"/>
                  <a:gd name="T8" fmla="*/ 20 w 20"/>
                  <a:gd name="T9" fmla="*/ 14 h 14"/>
                  <a:gd name="T10" fmla="*/ 20 w 20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4">
                    <a:moveTo>
                      <a:pt x="20" y="7"/>
                    </a:moveTo>
                    <a:cubicBezTo>
                      <a:pt x="20" y="5"/>
                      <a:pt x="20" y="2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20" y="9"/>
                      <a:pt x="20" y="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19"/>
              <p:cNvSpPr>
                <a:spLocks/>
              </p:cNvSpPr>
              <p:nvPr/>
            </p:nvSpPr>
            <p:spPr bwMode="auto">
              <a:xfrm>
                <a:off x="492" y="2615"/>
                <a:ext cx="33" cy="48"/>
              </a:xfrm>
              <a:custGeom>
                <a:avLst/>
                <a:gdLst>
                  <a:gd name="T0" fmla="*/ 14 w 14"/>
                  <a:gd name="T1" fmla="*/ 20 h 20"/>
                  <a:gd name="T2" fmla="*/ 14 w 14"/>
                  <a:gd name="T3" fmla="*/ 0 h 20"/>
                  <a:gd name="T4" fmla="*/ 0 w 14"/>
                  <a:gd name="T5" fmla="*/ 0 h 20"/>
                  <a:gd name="T6" fmla="*/ 0 w 14"/>
                  <a:gd name="T7" fmla="*/ 20 h 20"/>
                  <a:gd name="T8" fmla="*/ 7 w 14"/>
                  <a:gd name="T9" fmla="*/ 20 h 20"/>
                  <a:gd name="T10" fmla="*/ 14 w 14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0">
                    <a:moveTo>
                      <a:pt x="14" y="2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0"/>
                      <a:pt x="5" y="20"/>
                      <a:pt x="7" y="20"/>
                    </a:cubicBezTo>
                    <a:cubicBezTo>
                      <a:pt x="9" y="20"/>
                      <a:pt x="12" y="20"/>
                      <a:pt x="14" y="2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20"/>
              <p:cNvSpPr>
                <a:spLocks/>
              </p:cNvSpPr>
              <p:nvPr/>
            </p:nvSpPr>
            <p:spPr bwMode="auto">
              <a:xfrm>
                <a:off x="613" y="2750"/>
                <a:ext cx="47" cy="33"/>
              </a:xfrm>
              <a:custGeom>
                <a:avLst/>
                <a:gdLst>
                  <a:gd name="T0" fmla="*/ 0 w 20"/>
                  <a:gd name="T1" fmla="*/ 0 h 14"/>
                  <a:gd name="T2" fmla="*/ 0 w 20"/>
                  <a:gd name="T3" fmla="*/ 7 h 14"/>
                  <a:gd name="T4" fmla="*/ 0 w 20"/>
                  <a:gd name="T5" fmla="*/ 14 h 14"/>
                  <a:gd name="T6" fmla="*/ 20 w 20"/>
                  <a:gd name="T7" fmla="*/ 14 h 14"/>
                  <a:gd name="T8" fmla="*/ 20 w 20"/>
                  <a:gd name="T9" fmla="*/ 0 h 14"/>
                  <a:gd name="T10" fmla="*/ 0 w 20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4">
                    <a:moveTo>
                      <a:pt x="0" y="0"/>
                    </a:moveTo>
                    <a:cubicBezTo>
                      <a:pt x="0" y="2"/>
                      <a:pt x="0" y="5"/>
                      <a:pt x="0" y="7"/>
                    </a:cubicBezTo>
                    <a:cubicBezTo>
                      <a:pt x="0" y="9"/>
                      <a:pt x="0" y="12"/>
                      <a:pt x="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21"/>
              <p:cNvSpPr>
                <a:spLocks/>
              </p:cNvSpPr>
              <p:nvPr/>
            </p:nvSpPr>
            <p:spPr bwMode="auto">
              <a:xfrm>
                <a:off x="391" y="2828"/>
                <a:ext cx="56" cy="57"/>
              </a:xfrm>
              <a:custGeom>
                <a:avLst/>
                <a:gdLst>
                  <a:gd name="T0" fmla="*/ 14 w 24"/>
                  <a:gd name="T1" fmla="*/ 0 h 24"/>
                  <a:gd name="T2" fmla="*/ 0 w 24"/>
                  <a:gd name="T3" fmla="*/ 14 h 24"/>
                  <a:gd name="T4" fmla="*/ 10 w 24"/>
                  <a:gd name="T5" fmla="*/ 24 h 24"/>
                  <a:gd name="T6" fmla="*/ 24 w 24"/>
                  <a:gd name="T7" fmla="*/ 10 h 24"/>
                  <a:gd name="T8" fmla="*/ 19 w 24"/>
                  <a:gd name="T9" fmla="*/ 5 h 24"/>
                  <a:gd name="T10" fmla="*/ 14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2" y="9"/>
                      <a:pt x="21" y="7"/>
                      <a:pt x="19" y="5"/>
                    </a:cubicBezTo>
                    <a:cubicBezTo>
                      <a:pt x="17" y="4"/>
                      <a:pt x="15" y="2"/>
                      <a:pt x="14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22"/>
              <p:cNvSpPr>
                <a:spLocks/>
              </p:cNvSpPr>
              <p:nvPr/>
            </p:nvSpPr>
            <p:spPr bwMode="auto">
              <a:xfrm>
                <a:off x="570" y="2828"/>
                <a:ext cx="57" cy="57"/>
              </a:xfrm>
              <a:custGeom>
                <a:avLst/>
                <a:gdLst>
                  <a:gd name="T0" fmla="*/ 5 w 24"/>
                  <a:gd name="T1" fmla="*/ 5 h 24"/>
                  <a:gd name="T2" fmla="*/ 0 w 24"/>
                  <a:gd name="T3" fmla="*/ 10 h 24"/>
                  <a:gd name="T4" fmla="*/ 14 w 24"/>
                  <a:gd name="T5" fmla="*/ 24 h 24"/>
                  <a:gd name="T6" fmla="*/ 24 w 24"/>
                  <a:gd name="T7" fmla="*/ 14 h 24"/>
                  <a:gd name="T8" fmla="*/ 10 w 24"/>
                  <a:gd name="T9" fmla="*/ 0 h 24"/>
                  <a:gd name="T10" fmla="*/ 5 w 24"/>
                  <a:gd name="T11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5" y="5"/>
                    </a:moveTo>
                    <a:cubicBezTo>
                      <a:pt x="3" y="7"/>
                      <a:pt x="2" y="9"/>
                      <a:pt x="0" y="10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2"/>
                      <a:pt x="7" y="4"/>
                      <a:pt x="5" y="5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23"/>
              <p:cNvSpPr>
                <a:spLocks/>
              </p:cNvSpPr>
              <p:nvPr/>
            </p:nvSpPr>
            <p:spPr bwMode="auto">
              <a:xfrm>
                <a:off x="492" y="2871"/>
                <a:ext cx="33" cy="47"/>
              </a:xfrm>
              <a:custGeom>
                <a:avLst/>
                <a:gdLst>
                  <a:gd name="T0" fmla="*/ 0 w 14"/>
                  <a:gd name="T1" fmla="*/ 0 h 20"/>
                  <a:gd name="T2" fmla="*/ 0 w 14"/>
                  <a:gd name="T3" fmla="*/ 20 h 20"/>
                  <a:gd name="T4" fmla="*/ 14 w 14"/>
                  <a:gd name="T5" fmla="*/ 20 h 20"/>
                  <a:gd name="T6" fmla="*/ 14 w 14"/>
                  <a:gd name="T7" fmla="*/ 0 h 20"/>
                  <a:gd name="T8" fmla="*/ 7 w 14"/>
                  <a:gd name="T9" fmla="*/ 0 h 20"/>
                  <a:gd name="T10" fmla="*/ 0 w 14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9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24"/>
              <p:cNvSpPr>
                <a:spLocks noEditPoints="1"/>
              </p:cNvSpPr>
              <p:nvPr/>
            </p:nvSpPr>
            <p:spPr bwMode="auto">
              <a:xfrm>
                <a:off x="7017" y="2010"/>
                <a:ext cx="303" cy="303"/>
              </a:xfrm>
              <a:custGeom>
                <a:avLst/>
                <a:gdLst>
                  <a:gd name="T0" fmla="*/ 124 w 128"/>
                  <a:gd name="T1" fmla="*/ 107 h 128"/>
                  <a:gd name="T2" fmla="*/ 57 w 128"/>
                  <a:gd name="T3" fmla="*/ 40 h 128"/>
                  <a:gd name="T4" fmla="*/ 59 w 128"/>
                  <a:gd name="T5" fmla="*/ 29 h 128"/>
                  <a:gd name="T6" fmla="*/ 29 w 128"/>
                  <a:gd name="T7" fmla="*/ 0 h 128"/>
                  <a:gd name="T8" fmla="*/ 22 w 128"/>
                  <a:gd name="T9" fmla="*/ 1 h 128"/>
                  <a:gd name="T10" fmla="*/ 39 w 128"/>
                  <a:gd name="T11" fmla="*/ 18 h 128"/>
                  <a:gd name="T12" fmla="*/ 34 w 128"/>
                  <a:gd name="T13" fmla="*/ 34 h 128"/>
                  <a:gd name="T14" fmla="*/ 19 w 128"/>
                  <a:gd name="T15" fmla="*/ 39 h 128"/>
                  <a:gd name="T16" fmla="*/ 19 w 128"/>
                  <a:gd name="T17" fmla="*/ 39 h 128"/>
                  <a:gd name="T18" fmla="*/ 1 w 128"/>
                  <a:gd name="T19" fmla="*/ 22 h 128"/>
                  <a:gd name="T20" fmla="*/ 0 w 128"/>
                  <a:gd name="T21" fmla="*/ 29 h 128"/>
                  <a:gd name="T22" fmla="*/ 29 w 128"/>
                  <a:gd name="T23" fmla="*/ 59 h 128"/>
                  <a:gd name="T24" fmla="*/ 40 w 128"/>
                  <a:gd name="T25" fmla="*/ 57 h 128"/>
                  <a:gd name="T26" fmla="*/ 107 w 128"/>
                  <a:gd name="T27" fmla="*/ 124 h 128"/>
                  <a:gd name="T28" fmla="*/ 116 w 128"/>
                  <a:gd name="T29" fmla="*/ 128 h 128"/>
                  <a:gd name="T30" fmla="*/ 128 w 128"/>
                  <a:gd name="T31" fmla="*/ 116 h 128"/>
                  <a:gd name="T32" fmla="*/ 124 w 128"/>
                  <a:gd name="T33" fmla="*/ 107 h 128"/>
                  <a:gd name="T34" fmla="*/ 116 w 128"/>
                  <a:gd name="T35" fmla="*/ 121 h 128"/>
                  <a:gd name="T36" fmla="*/ 111 w 128"/>
                  <a:gd name="T37" fmla="*/ 116 h 128"/>
                  <a:gd name="T38" fmla="*/ 116 w 128"/>
                  <a:gd name="T39" fmla="*/ 111 h 128"/>
                  <a:gd name="T40" fmla="*/ 121 w 128"/>
                  <a:gd name="T41" fmla="*/ 116 h 128"/>
                  <a:gd name="T42" fmla="*/ 116 w 128"/>
                  <a:gd name="T43" fmla="*/ 1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8" h="128">
                    <a:moveTo>
                      <a:pt x="124" y="107"/>
                    </a:moveTo>
                    <a:cubicBezTo>
                      <a:pt x="57" y="40"/>
                      <a:pt x="57" y="40"/>
                      <a:pt x="57" y="40"/>
                    </a:cubicBezTo>
                    <a:cubicBezTo>
                      <a:pt x="58" y="36"/>
                      <a:pt x="59" y="33"/>
                      <a:pt x="59" y="29"/>
                    </a:cubicBezTo>
                    <a:cubicBezTo>
                      <a:pt x="59" y="13"/>
                      <a:pt x="46" y="0"/>
                      <a:pt x="29" y="0"/>
                    </a:cubicBezTo>
                    <a:cubicBezTo>
                      <a:pt x="27" y="0"/>
                      <a:pt x="24" y="0"/>
                      <a:pt x="22" y="1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2" y="21"/>
                      <a:pt x="40" y="28"/>
                      <a:pt x="34" y="34"/>
                    </a:cubicBezTo>
                    <a:cubicBezTo>
                      <a:pt x="28" y="40"/>
                      <a:pt x="21" y="42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7"/>
                      <a:pt x="0" y="29"/>
                    </a:cubicBezTo>
                    <a:cubicBezTo>
                      <a:pt x="0" y="46"/>
                      <a:pt x="13" y="59"/>
                      <a:pt x="29" y="59"/>
                    </a:cubicBezTo>
                    <a:cubicBezTo>
                      <a:pt x="33" y="59"/>
                      <a:pt x="36" y="58"/>
                      <a:pt x="40" y="57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9" y="127"/>
                      <a:pt x="112" y="128"/>
                      <a:pt x="116" y="128"/>
                    </a:cubicBezTo>
                    <a:cubicBezTo>
                      <a:pt x="122" y="128"/>
                      <a:pt x="128" y="122"/>
                      <a:pt x="128" y="116"/>
                    </a:cubicBezTo>
                    <a:cubicBezTo>
                      <a:pt x="128" y="112"/>
                      <a:pt x="127" y="109"/>
                      <a:pt x="124" y="107"/>
                    </a:cubicBezTo>
                    <a:close/>
                    <a:moveTo>
                      <a:pt x="116" y="121"/>
                    </a:moveTo>
                    <a:cubicBezTo>
                      <a:pt x="113" y="121"/>
                      <a:pt x="111" y="118"/>
                      <a:pt x="111" y="116"/>
                    </a:cubicBezTo>
                    <a:cubicBezTo>
                      <a:pt x="111" y="113"/>
                      <a:pt x="113" y="111"/>
                      <a:pt x="116" y="111"/>
                    </a:cubicBezTo>
                    <a:cubicBezTo>
                      <a:pt x="118" y="111"/>
                      <a:pt x="121" y="113"/>
                      <a:pt x="121" y="116"/>
                    </a:cubicBezTo>
                    <a:cubicBezTo>
                      <a:pt x="121" y="118"/>
                      <a:pt x="118" y="121"/>
                      <a:pt x="116" y="12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25"/>
              <p:cNvSpPr>
                <a:spLocks/>
              </p:cNvSpPr>
              <p:nvPr/>
            </p:nvSpPr>
            <p:spPr bwMode="auto">
              <a:xfrm>
                <a:off x="7188" y="2010"/>
                <a:ext cx="132" cy="132"/>
              </a:xfrm>
              <a:custGeom>
                <a:avLst/>
                <a:gdLst>
                  <a:gd name="T0" fmla="*/ 30 w 56"/>
                  <a:gd name="T1" fmla="*/ 15 h 56"/>
                  <a:gd name="T2" fmla="*/ 34 w 56"/>
                  <a:gd name="T3" fmla="*/ 19 h 56"/>
                  <a:gd name="T4" fmla="*/ 8 w 56"/>
                  <a:gd name="T5" fmla="*/ 44 h 56"/>
                  <a:gd name="T6" fmla="*/ 12 w 56"/>
                  <a:gd name="T7" fmla="*/ 48 h 56"/>
                  <a:gd name="T8" fmla="*/ 37 w 56"/>
                  <a:gd name="T9" fmla="*/ 23 h 56"/>
                  <a:gd name="T10" fmla="*/ 41 w 56"/>
                  <a:gd name="T11" fmla="*/ 26 h 56"/>
                  <a:gd name="T12" fmla="*/ 16 w 56"/>
                  <a:gd name="T13" fmla="*/ 52 h 56"/>
                  <a:gd name="T14" fmla="*/ 20 w 56"/>
                  <a:gd name="T15" fmla="*/ 56 h 56"/>
                  <a:gd name="T16" fmla="*/ 52 w 56"/>
                  <a:gd name="T17" fmla="*/ 25 h 56"/>
                  <a:gd name="T18" fmla="*/ 52 w 56"/>
                  <a:gd name="T19" fmla="*/ 25 h 56"/>
                  <a:gd name="T20" fmla="*/ 56 w 56"/>
                  <a:gd name="T21" fmla="*/ 15 h 56"/>
                  <a:gd name="T22" fmla="*/ 41 w 56"/>
                  <a:gd name="T23" fmla="*/ 0 h 56"/>
                  <a:gd name="T24" fmla="*/ 31 w 56"/>
                  <a:gd name="T25" fmla="*/ 4 h 56"/>
                  <a:gd name="T26" fmla="*/ 0 w 56"/>
                  <a:gd name="T27" fmla="*/ 36 h 56"/>
                  <a:gd name="T28" fmla="*/ 4 w 56"/>
                  <a:gd name="T29" fmla="*/ 40 h 56"/>
                  <a:gd name="T30" fmla="*/ 30 w 56"/>
                  <a:gd name="T31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56">
                    <a:moveTo>
                      <a:pt x="30" y="15"/>
                    </a:moveTo>
                    <a:cubicBezTo>
                      <a:pt x="34" y="19"/>
                      <a:pt x="34" y="19"/>
                      <a:pt x="34" y="1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4" y="22"/>
                      <a:pt x="56" y="19"/>
                      <a:pt x="56" y="15"/>
                    </a:cubicBezTo>
                    <a:cubicBezTo>
                      <a:pt x="56" y="7"/>
                      <a:pt x="49" y="0"/>
                      <a:pt x="41" y="0"/>
                    </a:cubicBezTo>
                    <a:cubicBezTo>
                      <a:pt x="37" y="0"/>
                      <a:pt x="34" y="2"/>
                      <a:pt x="31" y="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4" y="40"/>
                      <a:pt x="4" y="40"/>
                      <a:pt x="4" y="40"/>
                    </a:cubicBezTo>
                    <a:lnTo>
                      <a:pt x="30" y="15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26"/>
              <p:cNvSpPr>
                <a:spLocks/>
              </p:cNvSpPr>
              <p:nvPr/>
            </p:nvSpPr>
            <p:spPr bwMode="auto">
              <a:xfrm>
                <a:off x="7017" y="2194"/>
                <a:ext cx="116" cy="119"/>
              </a:xfrm>
              <a:custGeom>
                <a:avLst/>
                <a:gdLst>
                  <a:gd name="T0" fmla="*/ 43 w 116"/>
                  <a:gd name="T1" fmla="*/ 59 h 119"/>
                  <a:gd name="T2" fmla="*/ 26 w 116"/>
                  <a:gd name="T3" fmla="*/ 59 h 119"/>
                  <a:gd name="T4" fmla="*/ 0 w 116"/>
                  <a:gd name="T5" fmla="*/ 102 h 119"/>
                  <a:gd name="T6" fmla="*/ 17 w 116"/>
                  <a:gd name="T7" fmla="*/ 119 h 119"/>
                  <a:gd name="T8" fmla="*/ 17 w 116"/>
                  <a:gd name="T9" fmla="*/ 119 h 119"/>
                  <a:gd name="T10" fmla="*/ 17 w 116"/>
                  <a:gd name="T11" fmla="*/ 119 h 119"/>
                  <a:gd name="T12" fmla="*/ 59 w 116"/>
                  <a:gd name="T13" fmla="*/ 93 h 119"/>
                  <a:gd name="T14" fmla="*/ 62 w 116"/>
                  <a:gd name="T15" fmla="*/ 74 h 119"/>
                  <a:gd name="T16" fmla="*/ 116 w 116"/>
                  <a:gd name="T17" fmla="*/ 17 h 119"/>
                  <a:gd name="T18" fmla="*/ 102 w 116"/>
                  <a:gd name="T19" fmla="*/ 0 h 119"/>
                  <a:gd name="T20" fmla="*/ 43 w 116"/>
                  <a:gd name="T21" fmla="*/ 5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19">
                    <a:moveTo>
                      <a:pt x="43" y="59"/>
                    </a:moveTo>
                    <a:lnTo>
                      <a:pt x="26" y="59"/>
                    </a:lnTo>
                    <a:lnTo>
                      <a:pt x="0" y="102"/>
                    </a:lnTo>
                    <a:lnTo>
                      <a:pt x="17" y="119"/>
                    </a:lnTo>
                    <a:lnTo>
                      <a:pt x="17" y="119"/>
                    </a:lnTo>
                    <a:lnTo>
                      <a:pt x="17" y="119"/>
                    </a:lnTo>
                    <a:lnTo>
                      <a:pt x="59" y="93"/>
                    </a:lnTo>
                    <a:lnTo>
                      <a:pt x="62" y="74"/>
                    </a:lnTo>
                    <a:lnTo>
                      <a:pt x="116" y="17"/>
                    </a:lnTo>
                    <a:lnTo>
                      <a:pt x="102" y="0"/>
                    </a:lnTo>
                    <a:lnTo>
                      <a:pt x="43" y="5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27"/>
              <p:cNvSpPr>
                <a:spLocks noEditPoints="1"/>
              </p:cNvSpPr>
              <p:nvPr/>
            </p:nvSpPr>
            <p:spPr bwMode="auto">
              <a:xfrm>
                <a:off x="6405" y="2111"/>
                <a:ext cx="191" cy="173"/>
              </a:xfrm>
              <a:custGeom>
                <a:avLst/>
                <a:gdLst>
                  <a:gd name="T0" fmla="*/ 53 w 81"/>
                  <a:gd name="T1" fmla="*/ 11 h 73"/>
                  <a:gd name="T2" fmla="*/ 53 w 81"/>
                  <a:gd name="T3" fmla="*/ 11 h 73"/>
                  <a:gd name="T4" fmla="*/ 12 w 81"/>
                  <a:gd name="T5" fmla="*/ 11 h 73"/>
                  <a:gd name="T6" fmla="*/ 12 w 81"/>
                  <a:gd name="T7" fmla="*/ 53 h 73"/>
                  <a:gd name="T8" fmla="*/ 32 w 81"/>
                  <a:gd name="T9" fmla="*/ 73 h 73"/>
                  <a:gd name="T10" fmla="*/ 81 w 81"/>
                  <a:gd name="T11" fmla="*/ 25 h 73"/>
                  <a:gd name="T12" fmla="*/ 60 w 81"/>
                  <a:gd name="T13" fmla="*/ 4 h 73"/>
                  <a:gd name="T14" fmla="*/ 53 w 81"/>
                  <a:gd name="T15" fmla="*/ 11 h 73"/>
                  <a:gd name="T16" fmla="*/ 43 w 81"/>
                  <a:gd name="T17" fmla="*/ 42 h 73"/>
                  <a:gd name="T18" fmla="*/ 32 w 81"/>
                  <a:gd name="T19" fmla="*/ 47 h 73"/>
                  <a:gd name="T20" fmla="*/ 22 w 81"/>
                  <a:gd name="T21" fmla="*/ 42 h 73"/>
                  <a:gd name="T22" fmla="*/ 18 w 81"/>
                  <a:gd name="T23" fmla="*/ 32 h 73"/>
                  <a:gd name="T24" fmla="*/ 22 w 81"/>
                  <a:gd name="T25" fmla="*/ 21 h 73"/>
                  <a:gd name="T26" fmla="*/ 32 w 81"/>
                  <a:gd name="T27" fmla="*/ 17 h 73"/>
                  <a:gd name="T28" fmla="*/ 43 w 81"/>
                  <a:gd name="T29" fmla="*/ 21 h 73"/>
                  <a:gd name="T30" fmla="*/ 47 w 81"/>
                  <a:gd name="T31" fmla="*/ 32 h 73"/>
                  <a:gd name="T32" fmla="*/ 43 w 81"/>
                  <a:gd name="T33" fmla="*/ 4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1" h="73">
                    <a:moveTo>
                      <a:pt x="53" y="11"/>
                    </a:moveTo>
                    <a:cubicBezTo>
                      <a:pt x="53" y="11"/>
                      <a:pt x="53" y="11"/>
                      <a:pt x="53" y="11"/>
                    </a:cubicBezTo>
                    <a:cubicBezTo>
                      <a:pt x="42" y="0"/>
                      <a:pt x="23" y="0"/>
                      <a:pt x="12" y="11"/>
                    </a:cubicBezTo>
                    <a:cubicBezTo>
                      <a:pt x="0" y="23"/>
                      <a:pt x="0" y="41"/>
                      <a:pt x="12" y="53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60" y="4"/>
                      <a:pt x="60" y="4"/>
                      <a:pt x="60" y="4"/>
                    </a:cubicBezTo>
                    <a:lnTo>
                      <a:pt x="53" y="11"/>
                    </a:lnTo>
                    <a:close/>
                    <a:moveTo>
                      <a:pt x="43" y="42"/>
                    </a:moveTo>
                    <a:cubicBezTo>
                      <a:pt x="40" y="45"/>
                      <a:pt x="36" y="47"/>
                      <a:pt x="32" y="47"/>
                    </a:cubicBezTo>
                    <a:cubicBezTo>
                      <a:pt x="28" y="47"/>
                      <a:pt x="25" y="45"/>
                      <a:pt x="22" y="42"/>
                    </a:cubicBezTo>
                    <a:cubicBezTo>
                      <a:pt x="19" y="40"/>
                      <a:pt x="18" y="36"/>
                      <a:pt x="18" y="32"/>
                    </a:cubicBezTo>
                    <a:cubicBezTo>
                      <a:pt x="18" y="28"/>
                      <a:pt x="19" y="24"/>
                      <a:pt x="22" y="21"/>
                    </a:cubicBezTo>
                    <a:cubicBezTo>
                      <a:pt x="25" y="19"/>
                      <a:pt x="28" y="17"/>
                      <a:pt x="32" y="17"/>
                    </a:cubicBezTo>
                    <a:cubicBezTo>
                      <a:pt x="36" y="17"/>
                      <a:pt x="40" y="19"/>
                      <a:pt x="43" y="21"/>
                    </a:cubicBezTo>
                    <a:cubicBezTo>
                      <a:pt x="46" y="24"/>
                      <a:pt x="47" y="28"/>
                      <a:pt x="47" y="32"/>
                    </a:cubicBezTo>
                    <a:cubicBezTo>
                      <a:pt x="47" y="36"/>
                      <a:pt x="46" y="40"/>
                      <a:pt x="43" y="4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28"/>
              <p:cNvSpPr>
                <a:spLocks/>
              </p:cNvSpPr>
              <p:nvPr/>
            </p:nvSpPr>
            <p:spPr bwMode="auto">
              <a:xfrm>
                <a:off x="6589" y="2038"/>
                <a:ext cx="126" cy="116"/>
              </a:xfrm>
              <a:custGeom>
                <a:avLst/>
                <a:gdLst>
                  <a:gd name="T0" fmla="*/ 92 w 126"/>
                  <a:gd name="T1" fmla="*/ 0 h 116"/>
                  <a:gd name="T2" fmla="*/ 92 w 126"/>
                  <a:gd name="T3" fmla="*/ 0 h 116"/>
                  <a:gd name="T4" fmla="*/ 92 w 126"/>
                  <a:gd name="T5" fmla="*/ 0 h 116"/>
                  <a:gd name="T6" fmla="*/ 0 w 126"/>
                  <a:gd name="T7" fmla="*/ 92 h 116"/>
                  <a:gd name="T8" fmla="*/ 24 w 126"/>
                  <a:gd name="T9" fmla="*/ 116 h 116"/>
                  <a:gd name="T10" fmla="*/ 107 w 126"/>
                  <a:gd name="T11" fmla="*/ 33 h 116"/>
                  <a:gd name="T12" fmla="*/ 116 w 126"/>
                  <a:gd name="T13" fmla="*/ 40 h 116"/>
                  <a:gd name="T14" fmla="*/ 126 w 126"/>
                  <a:gd name="T15" fmla="*/ 31 h 116"/>
                  <a:gd name="T16" fmla="*/ 92 w 126"/>
                  <a:gd name="T1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16">
                    <a:moveTo>
                      <a:pt x="92" y="0"/>
                    </a:moveTo>
                    <a:lnTo>
                      <a:pt x="92" y="0"/>
                    </a:lnTo>
                    <a:lnTo>
                      <a:pt x="92" y="0"/>
                    </a:lnTo>
                    <a:lnTo>
                      <a:pt x="0" y="92"/>
                    </a:lnTo>
                    <a:lnTo>
                      <a:pt x="24" y="116"/>
                    </a:lnTo>
                    <a:lnTo>
                      <a:pt x="107" y="33"/>
                    </a:lnTo>
                    <a:lnTo>
                      <a:pt x="116" y="40"/>
                    </a:lnTo>
                    <a:lnTo>
                      <a:pt x="126" y="3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29"/>
              <p:cNvSpPr>
                <a:spLocks/>
              </p:cNvSpPr>
              <p:nvPr/>
            </p:nvSpPr>
            <p:spPr bwMode="auto">
              <a:xfrm>
                <a:off x="5818" y="2010"/>
                <a:ext cx="123" cy="303"/>
              </a:xfrm>
              <a:custGeom>
                <a:avLst/>
                <a:gdLst>
                  <a:gd name="T0" fmla="*/ 62 w 123"/>
                  <a:gd name="T1" fmla="*/ 64 h 303"/>
                  <a:gd name="T2" fmla="*/ 107 w 123"/>
                  <a:gd name="T3" fmla="*/ 16 h 303"/>
                  <a:gd name="T4" fmla="*/ 92 w 123"/>
                  <a:gd name="T5" fmla="*/ 0 h 303"/>
                  <a:gd name="T6" fmla="*/ 33 w 123"/>
                  <a:gd name="T7" fmla="*/ 56 h 303"/>
                  <a:gd name="T8" fmla="*/ 33 w 123"/>
                  <a:gd name="T9" fmla="*/ 59 h 303"/>
                  <a:gd name="T10" fmla="*/ 33 w 123"/>
                  <a:gd name="T11" fmla="*/ 59 h 303"/>
                  <a:gd name="T12" fmla="*/ 95 w 123"/>
                  <a:gd name="T13" fmla="*/ 191 h 303"/>
                  <a:gd name="T14" fmla="*/ 74 w 123"/>
                  <a:gd name="T15" fmla="*/ 213 h 303"/>
                  <a:gd name="T16" fmla="*/ 66 w 123"/>
                  <a:gd name="T17" fmla="*/ 203 h 303"/>
                  <a:gd name="T18" fmla="*/ 0 w 123"/>
                  <a:gd name="T19" fmla="*/ 269 h 303"/>
                  <a:gd name="T20" fmla="*/ 33 w 123"/>
                  <a:gd name="T21" fmla="*/ 303 h 303"/>
                  <a:gd name="T22" fmla="*/ 100 w 123"/>
                  <a:gd name="T23" fmla="*/ 236 h 303"/>
                  <a:gd name="T24" fmla="*/ 90 w 123"/>
                  <a:gd name="T25" fmla="*/ 229 h 303"/>
                  <a:gd name="T26" fmla="*/ 123 w 123"/>
                  <a:gd name="T27" fmla="*/ 196 h 303"/>
                  <a:gd name="T28" fmla="*/ 123 w 123"/>
                  <a:gd name="T29" fmla="*/ 196 h 303"/>
                  <a:gd name="T30" fmla="*/ 123 w 123"/>
                  <a:gd name="T31" fmla="*/ 196 h 303"/>
                  <a:gd name="T32" fmla="*/ 123 w 123"/>
                  <a:gd name="T33" fmla="*/ 196 h 303"/>
                  <a:gd name="T34" fmla="*/ 123 w 123"/>
                  <a:gd name="T35" fmla="*/ 196 h 303"/>
                  <a:gd name="T36" fmla="*/ 62 w 123"/>
                  <a:gd name="T37" fmla="*/ 64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303">
                    <a:moveTo>
                      <a:pt x="62" y="64"/>
                    </a:moveTo>
                    <a:lnTo>
                      <a:pt x="107" y="16"/>
                    </a:lnTo>
                    <a:lnTo>
                      <a:pt x="92" y="0"/>
                    </a:lnTo>
                    <a:lnTo>
                      <a:pt x="33" y="56"/>
                    </a:lnTo>
                    <a:lnTo>
                      <a:pt x="33" y="59"/>
                    </a:lnTo>
                    <a:lnTo>
                      <a:pt x="33" y="59"/>
                    </a:lnTo>
                    <a:lnTo>
                      <a:pt x="95" y="191"/>
                    </a:lnTo>
                    <a:lnTo>
                      <a:pt x="74" y="213"/>
                    </a:lnTo>
                    <a:lnTo>
                      <a:pt x="66" y="203"/>
                    </a:lnTo>
                    <a:lnTo>
                      <a:pt x="0" y="269"/>
                    </a:lnTo>
                    <a:lnTo>
                      <a:pt x="33" y="303"/>
                    </a:lnTo>
                    <a:lnTo>
                      <a:pt x="100" y="236"/>
                    </a:lnTo>
                    <a:lnTo>
                      <a:pt x="90" y="229"/>
                    </a:lnTo>
                    <a:lnTo>
                      <a:pt x="123" y="196"/>
                    </a:lnTo>
                    <a:lnTo>
                      <a:pt x="123" y="196"/>
                    </a:lnTo>
                    <a:lnTo>
                      <a:pt x="123" y="196"/>
                    </a:lnTo>
                    <a:lnTo>
                      <a:pt x="123" y="196"/>
                    </a:lnTo>
                    <a:lnTo>
                      <a:pt x="123" y="196"/>
                    </a:lnTo>
                    <a:lnTo>
                      <a:pt x="62" y="6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30"/>
              <p:cNvSpPr>
                <a:spLocks/>
              </p:cNvSpPr>
              <p:nvPr/>
            </p:nvSpPr>
            <p:spPr bwMode="auto">
              <a:xfrm>
                <a:off x="5918" y="2033"/>
                <a:ext cx="182" cy="183"/>
              </a:xfrm>
              <a:custGeom>
                <a:avLst/>
                <a:gdLst>
                  <a:gd name="T0" fmla="*/ 73 w 77"/>
                  <a:gd name="T1" fmla="*/ 52 h 77"/>
                  <a:gd name="T2" fmla="*/ 24 w 77"/>
                  <a:gd name="T3" fmla="*/ 4 h 77"/>
                  <a:gd name="T4" fmla="*/ 11 w 77"/>
                  <a:gd name="T5" fmla="*/ 4 h 77"/>
                  <a:gd name="T6" fmla="*/ 4 w 77"/>
                  <a:gd name="T7" fmla="*/ 11 h 77"/>
                  <a:gd name="T8" fmla="*/ 4 w 77"/>
                  <a:gd name="T9" fmla="*/ 24 h 77"/>
                  <a:gd name="T10" fmla="*/ 52 w 77"/>
                  <a:gd name="T11" fmla="*/ 73 h 77"/>
                  <a:gd name="T12" fmla="*/ 66 w 77"/>
                  <a:gd name="T13" fmla="*/ 73 h 77"/>
                  <a:gd name="T14" fmla="*/ 73 w 77"/>
                  <a:gd name="T15" fmla="*/ 66 h 77"/>
                  <a:gd name="T16" fmla="*/ 73 w 77"/>
                  <a:gd name="T17" fmla="*/ 5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7">
                    <a:moveTo>
                      <a:pt x="73" y="52"/>
                    </a:moveTo>
                    <a:cubicBezTo>
                      <a:pt x="24" y="4"/>
                      <a:pt x="24" y="4"/>
                      <a:pt x="24" y="4"/>
                    </a:cubicBezTo>
                    <a:cubicBezTo>
                      <a:pt x="21" y="0"/>
                      <a:pt x="14" y="0"/>
                      <a:pt x="11" y="4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14"/>
                      <a:pt x="0" y="21"/>
                      <a:pt x="4" y="24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6" y="77"/>
                      <a:pt x="62" y="77"/>
                      <a:pt x="66" y="73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7" y="62"/>
                      <a:pt x="77" y="56"/>
                      <a:pt x="73" y="5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31"/>
              <p:cNvSpPr>
                <a:spLocks/>
              </p:cNvSpPr>
              <p:nvPr/>
            </p:nvSpPr>
            <p:spPr bwMode="auto">
              <a:xfrm>
                <a:off x="5317" y="2021"/>
                <a:ext cx="187" cy="157"/>
              </a:xfrm>
              <a:custGeom>
                <a:avLst/>
                <a:gdLst>
                  <a:gd name="T0" fmla="*/ 66 w 79"/>
                  <a:gd name="T1" fmla="*/ 28 h 66"/>
                  <a:gd name="T2" fmla="*/ 62 w 79"/>
                  <a:gd name="T3" fmla="*/ 32 h 66"/>
                  <a:gd name="T4" fmla="*/ 36 w 79"/>
                  <a:gd name="T5" fmla="*/ 5 h 66"/>
                  <a:gd name="T6" fmla="*/ 0 w 79"/>
                  <a:gd name="T7" fmla="*/ 6 h 66"/>
                  <a:gd name="T8" fmla="*/ 44 w 79"/>
                  <a:gd name="T9" fmla="*/ 50 h 66"/>
                  <a:gd name="T10" fmla="*/ 41 w 79"/>
                  <a:gd name="T11" fmla="*/ 53 h 66"/>
                  <a:gd name="T12" fmla="*/ 54 w 79"/>
                  <a:gd name="T13" fmla="*/ 66 h 66"/>
                  <a:gd name="T14" fmla="*/ 79 w 79"/>
                  <a:gd name="T15" fmla="*/ 41 h 66"/>
                  <a:gd name="T16" fmla="*/ 66 w 79"/>
                  <a:gd name="T17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66">
                    <a:moveTo>
                      <a:pt x="66" y="28"/>
                    </a:moveTo>
                    <a:cubicBezTo>
                      <a:pt x="62" y="32"/>
                      <a:pt x="62" y="32"/>
                      <a:pt x="62" y="32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4" y="0"/>
                      <a:pt x="14" y="2"/>
                      <a:pt x="0" y="6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79" y="41"/>
                      <a:pt x="79" y="41"/>
                      <a:pt x="79" y="41"/>
                    </a:cubicBezTo>
                    <a:lnTo>
                      <a:pt x="66" y="28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32"/>
              <p:cNvSpPr>
                <a:spLocks/>
              </p:cNvSpPr>
              <p:nvPr/>
            </p:nvSpPr>
            <p:spPr bwMode="auto">
              <a:xfrm>
                <a:off x="5201" y="2107"/>
                <a:ext cx="189" cy="189"/>
              </a:xfrm>
              <a:custGeom>
                <a:avLst/>
                <a:gdLst>
                  <a:gd name="T0" fmla="*/ 156 w 189"/>
                  <a:gd name="T1" fmla="*/ 0 h 189"/>
                  <a:gd name="T2" fmla="*/ 104 w 189"/>
                  <a:gd name="T3" fmla="*/ 52 h 189"/>
                  <a:gd name="T4" fmla="*/ 97 w 189"/>
                  <a:gd name="T5" fmla="*/ 42 h 189"/>
                  <a:gd name="T6" fmla="*/ 0 w 189"/>
                  <a:gd name="T7" fmla="*/ 139 h 189"/>
                  <a:gd name="T8" fmla="*/ 50 w 189"/>
                  <a:gd name="T9" fmla="*/ 189 h 189"/>
                  <a:gd name="T10" fmla="*/ 147 w 189"/>
                  <a:gd name="T11" fmla="*/ 92 h 189"/>
                  <a:gd name="T12" fmla="*/ 137 w 189"/>
                  <a:gd name="T13" fmla="*/ 85 h 189"/>
                  <a:gd name="T14" fmla="*/ 189 w 189"/>
                  <a:gd name="T15" fmla="*/ 33 h 189"/>
                  <a:gd name="T16" fmla="*/ 156 w 189"/>
                  <a:gd name="T1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9" h="189">
                    <a:moveTo>
                      <a:pt x="156" y="0"/>
                    </a:moveTo>
                    <a:lnTo>
                      <a:pt x="104" y="52"/>
                    </a:lnTo>
                    <a:lnTo>
                      <a:pt x="97" y="42"/>
                    </a:lnTo>
                    <a:lnTo>
                      <a:pt x="0" y="139"/>
                    </a:lnTo>
                    <a:lnTo>
                      <a:pt x="50" y="189"/>
                    </a:lnTo>
                    <a:lnTo>
                      <a:pt x="147" y="92"/>
                    </a:lnTo>
                    <a:lnTo>
                      <a:pt x="137" y="85"/>
                    </a:lnTo>
                    <a:lnTo>
                      <a:pt x="189" y="33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33"/>
              <p:cNvSpPr>
                <a:spLocks noEditPoints="1"/>
              </p:cNvSpPr>
              <p:nvPr/>
            </p:nvSpPr>
            <p:spPr bwMode="auto">
              <a:xfrm>
                <a:off x="4721" y="2012"/>
                <a:ext cx="177" cy="175"/>
              </a:xfrm>
              <a:custGeom>
                <a:avLst/>
                <a:gdLst>
                  <a:gd name="T0" fmla="*/ 75 w 75"/>
                  <a:gd name="T1" fmla="*/ 15 h 74"/>
                  <a:gd name="T2" fmla="*/ 60 w 75"/>
                  <a:gd name="T3" fmla="*/ 0 h 74"/>
                  <a:gd name="T4" fmla="*/ 50 w 75"/>
                  <a:gd name="T5" fmla="*/ 4 h 74"/>
                  <a:gd name="T6" fmla="*/ 0 w 75"/>
                  <a:gd name="T7" fmla="*/ 54 h 74"/>
                  <a:gd name="T8" fmla="*/ 21 w 75"/>
                  <a:gd name="T9" fmla="*/ 74 h 74"/>
                  <a:gd name="T10" fmla="*/ 71 w 75"/>
                  <a:gd name="T11" fmla="*/ 25 h 74"/>
                  <a:gd name="T12" fmla="*/ 71 w 75"/>
                  <a:gd name="T13" fmla="*/ 25 h 74"/>
                  <a:gd name="T14" fmla="*/ 75 w 75"/>
                  <a:gd name="T15" fmla="*/ 15 h 74"/>
                  <a:gd name="T16" fmla="*/ 19 w 75"/>
                  <a:gd name="T17" fmla="*/ 52 h 74"/>
                  <a:gd name="T18" fmla="*/ 15 w 75"/>
                  <a:gd name="T19" fmla="*/ 48 h 74"/>
                  <a:gd name="T20" fmla="*/ 49 w 75"/>
                  <a:gd name="T21" fmla="*/ 15 h 74"/>
                  <a:gd name="T22" fmla="*/ 53 w 75"/>
                  <a:gd name="T23" fmla="*/ 18 h 74"/>
                  <a:gd name="T24" fmla="*/ 19 w 75"/>
                  <a:gd name="T25" fmla="*/ 52 h 74"/>
                  <a:gd name="T26" fmla="*/ 27 w 75"/>
                  <a:gd name="T27" fmla="*/ 60 h 74"/>
                  <a:gd name="T28" fmla="*/ 23 w 75"/>
                  <a:gd name="T29" fmla="*/ 56 h 74"/>
                  <a:gd name="T30" fmla="*/ 56 w 75"/>
                  <a:gd name="T31" fmla="*/ 22 h 74"/>
                  <a:gd name="T32" fmla="*/ 60 w 75"/>
                  <a:gd name="T33" fmla="*/ 26 h 74"/>
                  <a:gd name="T34" fmla="*/ 27 w 75"/>
                  <a:gd name="T35" fmla="*/ 6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74">
                    <a:moveTo>
                      <a:pt x="75" y="15"/>
                    </a:moveTo>
                    <a:cubicBezTo>
                      <a:pt x="75" y="7"/>
                      <a:pt x="68" y="0"/>
                      <a:pt x="60" y="0"/>
                    </a:cubicBezTo>
                    <a:cubicBezTo>
                      <a:pt x="56" y="0"/>
                      <a:pt x="53" y="2"/>
                      <a:pt x="50" y="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3" y="22"/>
                      <a:pt x="75" y="19"/>
                      <a:pt x="75" y="15"/>
                    </a:cubicBezTo>
                    <a:close/>
                    <a:moveTo>
                      <a:pt x="19" y="52"/>
                    </a:moveTo>
                    <a:cubicBezTo>
                      <a:pt x="15" y="48"/>
                      <a:pt x="15" y="48"/>
                      <a:pt x="15" y="48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53" y="18"/>
                      <a:pt x="53" y="18"/>
                      <a:pt x="53" y="18"/>
                    </a:cubicBezTo>
                    <a:lnTo>
                      <a:pt x="19" y="52"/>
                    </a:lnTo>
                    <a:close/>
                    <a:moveTo>
                      <a:pt x="27" y="60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60" y="26"/>
                      <a:pt x="60" y="26"/>
                      <a:pt x="60" y="26"/>
                    </a:cubicBezTo>
                    <a:lnTo>
                      <a:pt x="27" y="6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34"/>
              <p:cNvSpPr>
                <a:spLocks/>
              </p:cNvSpPr>
              <p:nvPr/>
            </p:nvSpPr>
            <p:spPr bwMode="auto">
              <a:xfrm>
                <a:off x="4596" y="2171"/>
                <a:ext cx="141" cy="139"/>
              </a:xfrm>
              <a:custGeom>
                <a:avLst/>
                <a:gdLst>
                  <a:gd name="T0" fmla="*/ 42 w 141"/>
                  <a:gd name="T1" fmla="*/ 80 h 139"/>
                  <a:gd name="T2" fmla="*/ 26 w 141"/>
                  <a:gd name="T3" fmla="*/ 82 h 139"/>
                  <a:gd name="T4" fmla="*/ 0 w 141"/>
                  <a:gd name="T5" fmla="*/ 123 h 139"/>
                  <a:gd name="T6" fmla="*/ 16 w 141"/>
                  <a:gd name="T7" fmla="*/ 139 h 139"/>
                  <a:gd name="T8" fmla="*/ 16 w 141"/>
                  <a:gd name="T9" fmla="*/ 139 h 139"/>
                  <a:gd name="T10" fmla="*/ 16 w 141"/>
                  <a:gd name="T11" fmla="*/ 139 h 139"/>
                  <a:gd name="T12" fmla="*/ 59 w 141"/>
                  <a:gd name="T13" fmla="*/ 113 h 139"/>
                  <a:gd name="T14" fmla="*/ 61 w 141"/>
                  <a:gd name="T15" fmla="*/ 94 h 139"/>
                  <a:gd name="T16" fmla="*/ 141 w 141"/>
                  <a:gd name="T17" fmla="*/ 16 h 139"/>
                  <a:gd name="T18" fmla="*/ 125 w 141"/>
                  <a:gd name="T19" fmla="*/ 0 h 139"/>
                  <a:gd name="T20" fmla="*/ 42 w 141"/>
                  <a:gd name="T21" fmla="*/ 8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139">
                    <a:moveTo>
                      <a:pt x="42" y="80"/>
                    </a:moveTo>
                    <a:lnTo>
                      <a:pt x="26" y="82"/>
                    </a:lnTo>
                    <a:lnTo>
                      <a:pt x="0" y="123"/>
                    </a:lnTo>
                    <a:lnTo>
                      <a:pt x="16" y="139"/>
                    </a:lnTo>
                    <a:lnTo>
                      <a:pt x="16" y="139"/>
                    </a:lnTo>
                    <a:lnTo>
                      <a:pt x="16" y="139"/>
                    </a:lnTo>
                    <a:lnTo>
                      <a:pt x="59" y="113"/>
                    </a:lnTo>
                    <a:lnTo>
                      <a:pt x="61" y="94"/>
                    </a:lnTo>
                    <a:lnTo>
                      <a:pt x="141" y="16"/>
                    </a:lnTo>
                    <a:lnTo>
                      <a:pt x="125" y="0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35"/>
              <p:cNvSpPr>
                <a:spLocks noEditPoints="1"/>
              </p:cNvSpPr>
              <p:nvPr/>
            </p:nvSpPr>
            <p:spPr bwMode="auto">
              <a:xfrm>
                <a:off x="3990" y="2010"/>
                <a:ext cx="303" cy="303"/>
              </a:xfrm>
              <a:custGeom>
                <a:avLst/>
                <a:gdLst>
                  <a:gd name="T0" fmla="*/ 127 w 128"/>
                  <a:gd name="T1" fmla="*/ 22 h 128"/>
                  <a:gd name="T2" fmla="*/ 110 w 128"/>
                  <a:gd name="T3" fmla="*/ 39 h 128"/>
                  <a:gd name="T4" fmla="*/ 94 w 128"/>
                  <a:gd name="T5" fmla="*/ 34 h 128"/>
                  <a:gd name="T6" fmla="*/ 89 w 128"/>
                  <a:gd name="T7" fmla="*/ 19 h 128"/>
                  <a:gd name="T8" fmla="*/ 89 w 128"/>
                  <a:gd name="T9" fmla="*/ 19 h 128"/>
                  <a:gd name="T10" fmla="*/ 107 w 128"/>
                  <a:gd name="T11" fmla="*/ 1 h 128"/>
                  <a:gd name="T12" fmla="*/ 99 w 128"/>
                  <a:gd name="T13" fmla="*/ 0 h 128"/>
                  <a:gd name="T14" fmla="*/ 69 w 128"/>
                  <a:gd name="T15" fmla="*/ 29 h 128"/>
                  <a:gd name="T16" fmla="*/ 71 w 128"/>
                  <a:gd name="T17" fmla="*/ 40 h 128"/>
                  <a:gd name="T18" fmla="*/ 4 w 128"/>
                  <a:gd name="T19" fmla="*/ 107 h 128"/>
                  <a:gd name="T20" fmla="*/ 0 w 128"/>
                  <a:gd name="T21" fmla="*/ 116 h 128"/>
                  <a:gd name="T22" fmla="*/ 12 w 128"/>
                  <a:gd name="T23" fmla="*/ 128 h 128"/>
                  <a:gd name="T24" fmla="*/ 21 w 128"/>
                  <a:gd name="T25" fmla="*/ 124 h 128"/>
                  <a:gd name="T26" fmla="*/ 21 w 128"/>
                  <a:gd name="T27" fmla="*/ 124 h 128"/>
                  <a:gd name="T28" fmla="*/ 88 w 128"/>
                  <a:gd name="T29" fmla="*/ 57 h 128"/>
                  <a:gd name="T30" fmla="*/ 99 w 128"/>
                  <a:gd name="T31" fmla="*/ 59 h 128"/>
                  <a:gd name="T32" fmla="*/ 128 w 128"/>
                  <a:gd name="T33" fmla="*/ 29 h 128"/>
                  <a:gd name="T34" fmla="*/ 127 w 128"/>
                  <a:gd name="T35" fmla="*/ 22 h 128"/>
                  <a:gd name="T36" fmla="*/ 12 w 128"/>
                  <a:gd name="T37" fmla="*/ 121 h 128"/>
                  <a:gd name="T38" fmla="*/ 8 w 128"/>
                  <a:gd name="T39" fmla="*/ 116 h 128"/>
                  <a:gd name="T40" fmla="*/ 12 w 128"/>
                  <a:gd name="T41" fmla="*/ 111 h 128"/>
                  <a:gd name="T42" fmla="*/ 17 w 128"/>
                  <a:gd name="T43" fmla="*/ 116 h 128"/>
                  <a:gd name="T44" fmla="*/ 12 w 128"/>
                  <a:gd name="T45" fmla="*/ 1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8" h="128">
                    <a:moveTo>
                      <a:pt x="127" y="22"/>
                    </a:moveTo>
                    <a:cubicBezTo>
                      <a:pt x="110" y="39"/>
                      <a:pt x="110" y="39"/>
                      <a:pt x="110" y="39"/>
                    </a:cubicBezTo>
                    <a:cubicBezTo>
                      <a:pt x="107" y="42"/>
                      <a:pt x="100" y="40"/>
                      <a:pt x="94" y="34"/>
                    </a:cubicBezTo>
                    <a:cubicBezTo>
                      <a:pt x="88" y="28"/>
                      <a:pt x="86" y="21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4" y="0"/>
                      <a:pt x="101" y="0"/>
                      <a:pt x="99" y="0"/>
                    </a:cubicBezTo>
                    <a:cubicBezTo>
                      <a:pt x="82" y="0"/>
                      <a:pt x="69" y="13"/>
                      <a:pt x="69" y="29"/>
                    </a:cubicBezTo>
                    <a:cubicBezTo>
                      <a:pt x="69" y="33"/>
                      <a:pt x="70" y="36"/>
                      <a:pt x="71" y="40"/>
                    </a:cubicBezTo>
                    <a:cubicBezTo>
                      <a:pt x="4" y="107"/>
                      <a:pt x="4" y="107"/>
                      <a:pt x="4" y="107"/>
                    </a:cubicBezTo>
                    <a:cubicBezTo>
                      <a:pt x="1" y="109"/>
                      <a:pt x="0" y="112"/>
                      <a:pt x="0" y="116"/>
                    </a:cubicBezTo>
                    <a:cubicBezTo>
                      <a:pt x="0" y="122"/>
                      <a:pt x="6" y="128"/>
                      <a:pt x="12" y="128"/>
                    </a:cubicBezTo>
                    <a:cubicBezTo>
                      <a:pt x="16" y="128"/>
                      <a:pt x="19" y="127"/>
                      <a:pt x="21" y="124"/>
                    </a:cubicBezTo>
                    <a:cubicBezTo>
                      <a:pt x="21" y="124"/>
                      <a:pt x="21" y="124"/>
                      <a:pt x="21" y="124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92" y="58"/>
                      <a:pt x="95" y="59"/>
                      <a:pt x="99" y="59"/>
                    </a:cubicBezTo>
                    <a:cubicBezTo>
                      <a:pt x="115" y="59"/>
                      <a:pt x="128" y="46"/>
                      <a:pt x="128" y="29"/>
                    </a:cubicBezTo>
                    <a:cubicBezTo>
                      <a:pt x="128" y="27"/>
                      <a:pt x="128" y="24"/>
                      <a:pt x="127" y="22"/>
                    </a:cubicBezTo>
                    <a:close/>
                    <a:moveTo>
                      <a:pt x="12" y="121"/>
                    </a:moveTo>
                    <a:cubicBezTo>
                      <a:pt x="10" y="121"/>
                      <a:pt x="8" y="118"/>
                      <a:pt x="8" y="116"/>
                    </a:cubicBezTo>
                    <a:cubicBezTo>
                      <a:pt x="8" y="113"/>
                      <a:pt x="10" y="111"/>
                      <a:pt x="12" y="111"/>
                    </a:cubicBezTo>
                    <a:cubicBezTo>
                      <a:pt x="15" y="111"/>
                      <a:pt x="17" y="113"/>
                      <a:pt x="17" y="116"/>
                    </a:cubicBezTo>
                    <a:cubicBezTo>
                      <a:pt x="17" y="118"/>
                      <a:pt x="15" y="121"/>
                      <a:pt x="12" y="121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Rectangle 136"/>
              <p:cNvSpPr>
                <a:spLocks noChangeArrowheads="1"/>
              </p:cNvSpPr>
              <p:nvPr/>
            </p:nvSpPr>
            <p:spPr bwMode="auto">
              <a:xfrm>
                <a:off x="3397" y="2279"/>
                <a:ext cx="279" cy="34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37"/>
              <p:cNvSpPr>
                <a:spLocks/>
              </p:cNvSpPr>
              <p:nvPr/>
            </p:nvSpPr>
            <p:spPr bwMode="auto">
              <a:xfrm>
                <a:off x="3463" y="2102"/>
                <a:ext cx="146" cy="59"/>
              </a:xfrm>
              <a:custGeom>
                <a:avLst/>
                <a:gdLst>
                  <a:gd name="T0" fmla="*/ 127 w 146"/>
                  <a:gd name="T1" fmla="*/ 0 h 59"/>
                  <a:gd name="T2" fmla="*/ 19 w 146"/>
                  <a:gd name="T3" fmla="*/ 0 h 59"/>
                  <a:gd name="T4" fmla="*/ 0 w 146"/>
                  <a:gd name="T5" fmla="*/ 59 h 59"/>
                  <a:gd name="T6" fmla="*/ 146 w 146"/>
                  <a:gd name="T7" fmla="*/ 59 h 59"/>
                  <a:gd name="T8" fmla="*/ 127 w 14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59">
                    <a:moveTo>
                      <a:pt x="127" y="0"/>
                    </a:moveTo>
                    <a:lnTo>
                      <a:pt x="19" y="0"/>
                    </a:lnTo>
                    <a:lnTo>
                      <a:pt x="0" y="59"/>
                    </a:lnTo>
                    <a:lnTo>
                      <a:pt x="146" y="59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38"/>
              <p:cNvSpPr>
                <a:spLocks/>
              </p:cNvSpPr>
              <p:nvPr/>
            </p:nvSpPr>
            <p:spPr bwMode="auto">
              <a:xfrm>
                <a:off x="3494" y="2010"/>
                <a:ext cx="85" cy="59"/>
              </a:xfrm>
              <a:custGeom>
                <a:avLst/>
                <a:gdLst>
                  <a:gd name="T0" fmla="*/ 66 w 85"/>
                  <a:gd name="T1" fmla="*/ 0 h 59"/>
                  <a:gd name="T2" fmla="*/ 18 w 85"/>
                  <a:gd name="T3" fmla="*/ 0 h 59"/>
                  <a:gd name="T4" fmla="*/ 0 w 85"/>
                  <a:gd name="T5" fmla="*/ 59 h 59"/>
                  <a:gd name="T6" fmla="*/ 85 w 85"/>
                  <a:gd name="T7" fmla="*/ 59 h 59"/>
                  <a:gd name="T8" fmla="*/ 66 w 85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9">
                    <a:moveTo>
                      <a:pt x="66" y="0"/>
                    </a:moveTo>
                    <a:lnTo>
                      <a:pt x="18" y="0"/>
                    </a:lnTo>
                    <a:lnTo>
                      <a:pt x="0" y="59"/>
                    </a:lnTo>
                    <a:lnTo>
                      <a:pt x="85" y="59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39"/>
              <p:cNvSpPr>
                <a:spLocks/>
              </p:cNvSpPr>
              <p:nvPr/>
            </p:nvSpPr>
            <p:spPr bwMode="auto">
              <a:xfrm>
                <a:off x="3432" y="2194"/>
                <a:ext cx="208" cy="62"/>
              </a:xfrm>
              <a:custGeom>
                <a:avLst/>
                <a:gdLst>
                  <a:gd name="T0" fmla="*/ 189 w 208"/>
                  <a:gd name="T1" fmla="*/ 0 h 62"/>
                  <a:gd name="T2" fmla="*/ 19 w 208"/>
                  <a:gd name="T3" fmla="*/ 0 h 62"/>
                  <a:gd name="T4" fmla="*/ 0 w 208"/>
                  <a:gd name="T5" fmla="*/ 62 h 62"/>
                  <a:gd name="T6" fmla="*/ 208 w 208"/>
                  <a:gd name="T7" fmla="*/ 62 h 62"/>
                  <a:gd name="T8" fmla="*/ 189 w 208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62">
                    <a:moveTo>
                      <a:pt x="189" y="0"/>
                    </a:moveTo>
                    <a:lnTo>
                      <a:pt x="19" y="0"/>
                    </a:lnTo>
                    <a:lnTo>
                      <a:pt x="0" y="62"/>
                    </a:lnTo>
                    <a:lnTo>
                      <a:pt x="208" y="6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140"/>
              <p:cNvSpPr>
                <a:spLocks noChangeArrowheads="1"/>
              </p:cNvSpPr>
              <p:nvPr/>
            </p:nvSpPr>
            <p:spPr bwMode="auto">
              <a:xfrm>
                <a:off x="2827" y="2208"/>
                <a:ext cx="33" cy="69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141"/>
              <p:cNvSpPr>
                <a:spLocks noChangeArrowheads="1"/>
              </p:cNvSpPr>
              <p:nvPr/>
            </p:nvSpPr>
            <p:spPr bwMode="auto">
              <a:xfrm>
                <a:off x="3002" y="2208"/>
                <a:ext cx="33" cy="69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42"/>
              <p:cNvSpPr>
                <a:spLocks/>
              </p:cNvSpPr>
              <p:nvPr/>
            </p:nvSpPr>
            <p:spPr bwMode="auto">
              <a:xfrm>
                <a:off x="2876" y="2045"/>
                <a:ext cx="189" cy="140"/>
              </a:xfrm>
              <a:custGeom>
                <a:avLst/>
                <a:gdLst>
                  <a:gd name="T0" fmla="*/ 140 w 189"/>
                  <a:gd name="T1" fmla="*/ 0 h 140"/>
                  <a:gd name="T2" fmla="*/ 0 w 189"/>
                  <a:gd name="T3" fmla="*/ 140 h 140"/>
                  <a:gd name="T4" fmla="*/ 50 w 189"/>
                  <a:gd name="T5" fmla="*/ 140 h 140"/>
                  <a:gd name="T6" fmla="*/ 189 w 189"/>
                  <a:gd name="T7" fmla="*/ 0 h 140"/>
                  <a:gd name="T8" fmla="*/ 140 w 189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140">
                    <a:moveTo>
                      <a:pt x="140" y="0"/>
                    </a:moveTo>
                    <a:lnTo>
                      <a:pt x="0" y="140"/>
                    </a:lnTo>
                    <a:lnTo>
                      <a:pt x="50" y="140"/>
                    </a:lnTo>
                    <a:lnTo>
                      <a:pt x="189" y="0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43"/>
              <p:cNvSpPr>
                <a:spLocks/>
              </p:cNvSpPr>
              <p:nvPr/>
            </p:nvSpPr>
            <p:spPr bwMode="auto">
              <a:xfrm>
                <a:off x="2779" y="2045"/>
                <a:ext cx="123" cy="123"/>
              </a:xfrm>
              <a:custGeom>
                <a:avLst/>
                <a:gdLst>
                  <a:gd name="T0" fmla="*/ 74 w 123"/>
                  <a:gd name="T1" fmla="*/ 0 h 123"/>
                  <a:gd name="T2" fmla="*/ 0 w 123"/>
                  <a:gd name="T3" fmla="*/ 74 h 123"/>
                  <a:gd name="T4" fmla="*/ 0 w 123"/>
                  <a:gd name="T5" fmla="*/ 123 h 123"/>
                  <a:gd name="T6" fmla="*/ 123 w 123"/>
                  <a:gd name="T7" fmla="*/ 0 h 123"/>
                  <a:gd name="T8" fmla="*/ 74 w 123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3">
                    <a:moveTo>
                      <a:pt x="74" y="0"/>
                    </a:moveTo>
                    <a:lnTo>
                      <a:pt x="0" y="74"/>
                    </a:lnTo>
                    <a:lnTo>
                      <a:pt x="0" y="123"/>
                    </a:lnTo>
                    <a:lnTo>
                      <a:pt x="123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44"/>
              <p:cNvSpPr>
                <a:spLocks/>
              </p:cNvSpPr>
              <p:nvPr/>
            </p:nvSpPr>
            <p:spPr bwMode="auto">
              <a:xfrm>
                <a:off x="2796" y="2045"/>
                <a:ext cx="187" cy="140"/>
              </a:xfrm>
              <a:custGeom>
                <a:avLst/>
                <a:gdLst>
                  <a:gd name="T0" fmla="*/ 187 w 187"/>
                  <a:gd name="T1" fmla="*/ 0 h 140"/>
                  <a:gd name="T2" fmla="*/ 139 w 187"/>
                  <a:gd name="T3" fmla="*/ 0 h 140"/>
                  <a:gd name="T4" fmla="*/ 0 w 187"/>
                  <a:gd name="T5" fmla="*/ 140 h 140"/>
                  <a:gd name="T6" fmla="*/ 47 w 187"/>
                  <a:gd name="T7" fmla="*/ 140 h 140"/>
                  <a:gd name="T8" fmla="*/ 187 w 187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40">
                    <a:moveTo>
                      <a:pt x="187" y="0"/>
                    </a:moveTo>
                    <a:lnTo>
                      <a:pt x="139" y="0"/>
                    </a:lnTo>
                    <a:lnTo>
                      <a:pt x="0" y="140"/>
                    </a:lnTo>
                    <a:lnTo>
                      <a:pt x="47" y="140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45"/>
              <p:cNvSpPr>
                <a:spLocks/>
              </p:cNvSpPr>
              <p:nvPr/>
            </p:nvSpPr>
            <p:spPr bwMode="auto">
              <a:xfrm>
                <a:off x="3039" y="2142"/>
                <a:ext cx="43" cy="43"/>
              </a:xfrm>
              <a:custGeom>
                <a:avLst/>
                <a:gdLst>
                  <a:gd name="T0" fmla="*/ 43 w 43"/>
                  <a:gd name="T1" fmla="*/ 43 h 43"/>
                  <a:gd name="T2" fmla="*/ 43 w 43"/>
                  <a:gd name="T3" fmla="*/ 0 h 43"/>
                  <a:gd name="T4" fmla="*/ 0 w 43"/>
                  <a:gd name="T5" fmla="*/ 43 h 43"/>
                  <a:gd name="T6" fmla="*/ 43 w 43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lnTo>
                      <a:pt x="43" y="0"/>
                    </a:lnTo>
                    <a:lnTo>
                      <a:pt x="0" y="4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46"/>
              <p:cNvSpPr>
                <a:spLocks/>
              </p:cNvSpPr>
              <p:nvPr/>
            </p:nvSpPr>
            <p:spPr bwMode="auto">
              <a:xfrm>
                <a:off x="2959" y="2062"/>
                <a:ext cx="123" cy="123"/>
              </a:xfrm>
              <a:custGeom>
                <a:avLst/>
                <a:gdLst>
                  <a:gd name="T0" fmla="*/ 0 w 123"/>
                  <a:gd name="T1" fmla="*/ 123 h 123"/>
                  <a:gd name="T2" fmla="*/ 47 w 123"/>
                  <a:gd name="T3" fmla="*/ 123 h 123"/>
                  <a:gd name="T4" fmla="*/ 123 w 123"/>
                  <a:gd name="T5" fmla="*/ 47 h 123"/>
                  <a:gd name="T6" fmla="*/ 123 w 123"/>
                  <a:gd name="T7" fmla="*/ 0 h 123"/>
                  <a:gd name="T8" fmla="*/ 0 w 123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3">
                    <a:moveTo>
                      <a:pt x="0" y="123"/>
                    </a:moveTo>
                    <a:lnTo>
                      <a:pt x="47" y="123"/>
                    </a:lnTo>
                    <a:lnTo>
                      <a:pt x="123" y="47"/>
                    </a:lnTo>
                    <a:lnTo>
                      <a:pt x="123" y="0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47"/>
              <p:cNvSpPr>
                <a:spLocks/>
              </p:cNvSpPr>
              <p:nvPr/>
            </p:nvSpPr>
            <p:spPr bwMode="auto">
              <a:xfrm>
                <a:off x="2779" y="2045"/>
                <a:ext cx="43" cy="43"/>
              </a:xfrm>
              <a:custGeom>
                <a:avLst/>
                <a:gdLst>
                  <a:gd name="T0" fmla="*/ 0 w 43"/>
                  <a:gd name="T1" fmla="*/ 0 h 43"/>
                  <a:gd name="T2" fmla="*/ 0 w 43"/>
                  <a:gd name="T3" fmla="*/ 43 h 43"/>
                  <a:gd name="T4" fmla="*/ 43 w 43"/>
                  <a:gd name="T5" fmla="*/ 0 h 43"/>
                  <a:gd name="T6" fmla="*/ 0 w 43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3">
                    <a:moveTo>
                      <a:pt x="0" y="0"/>
                    </a:moveTo>
                    <a:lnTo>
                      <a:pt x="0" y="43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48"/>
              <p:cNvSpPr>
                <a:spLocks/>
              </p:cNvSpPr>
              <p:nvPr/>
            </p:nvSpPr>
            <p:spPr bwMode="auto">
              <a:xfrm>
                <a:off x="2257" y="2010"/>
                <a:ext cx="137" cy="139"/>
              </a:xfrm>
              <a:custGeom>
                <a:avLst/>
                <a:gdLst>
                  <a:gd name="T0" fmla="*/ 118 w 137"/>
                  <a:gd name="T1" fmla="*/ 139 h 139"/>
                  <a:gd name="T2" fmla="*/ 137 w 137"/>
                  <a:gd name="T3" fmla="*/ 33 h 139"/>
                  <a:gd name="T4" fmla="*/ 104 w 137"/>
                  <a:gd name="T5" fmla="*/ 0 h 139"/>
                  <a:gd name="T6" fmla="*/ 33 w 137"/>
                  <a:gd name="T7" fmla="*/ 0 h 139"/>
                  <a:gd name="T8" fmla="*/ 0 w 137"/>
                  <a:gd name="T9" fmla="*/ 33 h 139"/>
                  <a:gd name="T10" fmla="*/ 19 w 137"/>
                  <a:gd name="T11" fmla="*/ 139 h 139"/>
                  <a:gd name="T12" fmla="*/ 118 w 137"/>
                  <a:gd name="T13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139">
                    <a:moveTo>
                      <a:pt x="118" y="139"/>
                    </a:moveTo>
                    <a:lnTo>
                      <a:pt x="137" y="33"/>
                    </a:lnTo>
                    <a:lnTo>
                      <a:pt x="104" y="0"/>
                    </a:lnTo>
                    <a:lnTo>
                      <a:pt x="33" y="0"/>
                    </a:lnTo>
                    <a:lnTo>
                      <a:pt x="0" y="33"/>
                    </a:lnTo>
                    <a:lnTo>
                      <a:pt x="19" y="139"/>
                    </a:lnTo>
                    <a:lnTo>
                      <a:pt x="118" y="13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49"/>
              <p:cNvSpPr>
                <a:spLocks/>
              </p:cNvSpPr>
              <p:nvPr/>
            </p:nvSpPr>
            <p:spPr bwMode="auto">
              <a:xfrm>
                <a:off x="2273" y="2171"/>
                <a:ext cx="104" cy="142"/>
              </a:xfrm>
              <a:custGeom>
                <a:avLst/>
                <a:gdLst>
                  <a:gd name="T0" fmla="*/ 29 w 44"/>
                  <a:gd name="T1" fmla="*/ 16 h 60"/>
                  <a:gd name="T2" fmla="*/ 35 w 44"/>
                  <a:gd name="T3" fmla="*/ 0 h 60"/>
                  <a:gd name="T4" fmla="*/ 9 w 44"/>
                  <a:gd name="T5" fmla="*/ 0 h 60"/>
                  <a:gd name="T6" fmla="*/ 15 w 44"/>
                  <a:gd name="T7" fmla="*/ 21 h 60"/>
                  <a:gd name="T8" fmla="*/ 26 w 44"/>
                  <a:gd name="T9" fmla="*/ 31 h 60"/>
                  <a:gd name="T10" fmla="*/ 26 w 44"/>
                  <a:gd name="T11" fmla="*/ 44 h 60"/>
                  <a:gd name="T12" fmla="*/ 13 w 44"/>
                  <a:gd name="T13" fmla="*/ 44 h 60"/>
                  <a:gd name="T14" fmla="*/ 1 w 44"/>
                  <a:gd name="T15" fmla="*/ 31 h 60"/>
                  <a:gd name="T16" fmla="*/ 0 w 44"/>
                  <a:gd name="T17" fmla="*/ 38 h 60"/>
                  <a:gd name="T18" fmla="*/ 22 w 44"/>
                  <a:gd name="T19" fmla="*/ 60 h 60"/>
                  <a:gd name="T20" fmla="*/ 44 w 44"/>
                  <a:gd name="T21" fmla="*/ 38 h 60"/>
                  <a:gd name="T22" fmla="*/ 42 w 44"/>
                  <a:gd name="T23" fmla="*/ 29 h 60"/>
                  <a:gd name="T24" fmla="*/ 29 w 44"/>
                  <a:gd name="T25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60">
                    <a:moveTo>
                      <a:pt x="29" y="16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9" y="35"/>
                      <a:pt x="29" y="40"/>
                      <a:pt x="26" y="44"/>
                    </a:cubicBezTo>
                    <a:cubicBezTo>
                      <a:pt x="22" y="47"/>
                      <a:pt x="17" y="47"/>
                      <a:pt x="13" y="44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0" y="33"/>
                      <a:pt x="0" y="36"/>
                      <a:pt x="0" y="38"/>
                    </a:cubicBezTo>
                    <a:cubicBezTo>
                      <a:pt x="0" y="50"/>
                      <a:pt x="10" y="60"/>
                      <a:pt x="22" y="60"/>
                    </a:cubicBezTo>
                    <a:cubicBezTo>
                      <a:pt x="34" y="60"/>
                      <a:pt x="44" y="50"/>
                      <a:pt x="44" y="38"/>
                    </a:cubicBezTo>
                    <a:cubicBezTo>
                      <a:pt x="44" y="35"/>
                      <a:pt x="44" y="32"/>
                      <a:pt x="42" y="29"/>
                    </a:cubicBezTo>
                    <a:cubicBezTo>
                      <a:pt x="42" y="27"/>
                      <a:pt x="29" y="16"/>
                      <a:pt x="29" y="16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Rectangle 150"/>
              <p:cNvSpPr>
                <a:spLocks noChangeArrowheads="1"/>
              </p:cNvSpPr>
              <p:nvPr/>
            </p:nvSpPr>
            <p:spPr bwMode="auto">
              <a:xfrm>
                <a:off x="1568" y="2225"/>
                <a:ext cx="303" cy="45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1"/>
              <p:cNvSpPr>
                <a:spLocks/>
              </p:cNvSpPr>
              <p:nvPr/>
            </p:nvSpPr>
            <p:spPr bwMode="auto">
              <a:xfrm>
                <a:off x="1587" y="2052"/>
                <a:ext cx="265" cy="159"/>
              </a:xfrm>
              <a:custGeom>
                <a:avLst/>
                <a:gdLst>
                  <a:gd name="T0" fmla="*/ 112 w 112"/>
                  <a:gd name="T1" fmla="*/ 60 h 67"/>
                  <a:gd name="T2" fmla="*/ 78 w 112"/>
                  <a:gd name="T3" fmla="*/ 9 h 67"/>
                  <a:gd name="T4" fmla="*/ 78 w 112"/>
                  <a:gd name="T5" fmla="*/ 54 h 67"/>
                  <a:gd name="T6" fmla="*/ 70 w 112"/>
                  <a:gd name="T7" fmla="*/ 54 h 67"/>
                  <a:gd name="T8" fmla="*/ 70 w 112"/>
                  <a:gd name="T9" fmla="*/ 2 h 67"/>
                  <a:gd name="T10" fmla="*/ 56 w 112"/>
                  <a:gd name="T11" fmla="*/ 0 h 67"/>
                  <a:gd name="T12" fmla="*/ 43 w 112"/>
                  <a:gd name="T13" fmla="*/ 1 h 67"/>
                  <a:gd name="T14" fmla="*/ 43 w 112"/>
                  <a:gd name="T15" fmla="*/ 54 h 67"/>
                  <a:gd name="T16" fmla="*/ 36 w 112"/>
                  <a:gd name="T17" fmla="*/ 54 h 67"/>
                  <a:gd name="T18" fmla="*/ 36 w 112"/>
                  <a:gd name="T19" fmla="*/ 8 h 67"/>
                  <a:gd name="T20" fmla="*/ 0 w 112"/>
                  <a:gd name="T21" fmla="*/ 60 h 67"/>
                  <a:gd name="T22" fmla="*/ 0 w 112"/>
                  <a:gd name="T23" fmla="*/ 67 h 67"/>
                  <a:gd name="T24" fmla="*/ 112 w 112"/>
                  <a:gd name="T25" fmla="*/ 67 h 67"/>
                  <a:gd name="T26" fmla="*/ 112 w 112"/>
                  <a:gd name="T27" fmla="*/ 6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67">
                    <a:moveTo>
                      <a:pt x="112" y="60"/>
                    </a:moveTo>
                    <a:cubicBezTo>
                      <a:pt x="112" y="37"/>
                      <a:pt x="98" y="17"/>
                      <a:pt x="78" y="9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66" y="0"/>
                      <a:pt x="61" y="0"/>
                      <a:pt x="56" y="0"/>
                    </a:cubicBezTo>
                    <a:cubicBezTo>
                      <a:pt x="52" y="0"/>
                      <a:pt x="48" y="0"/>
                      <a:pt x="43" y="1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15" y="16"/>
                      <a:pt x="0" y="36"/>
                      <a:pt x="0" y="6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12" y="67"/>
                      <a:pt x="112" y="67"/>
                      <a:pt x="112" y="67"/>
                    </a:cubicBezTo>
                    <a:lnTo>
                      <a:pt x="112" y="6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Rectangle 152"/>
              <p:cNvSpPr>
                <a:spLocks noChangeArrowheads="1"/>
              </p:cNvSpPr>
              <p:nvPr/>
            </p:nvSpPr>
            <p:spPr bwMode="auto">
              <a:xfrm>
                <a:off x="963" y="2220"/>
                <a:ext cx="140" cy="69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Rectangle 153"/>
              <p:cNvSpPr>
                <a:spLocks noChangeArrowheads="1"/>
              </p:cNvSpPr>
              <p:nvPr/>
            </p:nvSpPr>
            <p:spPr bwMode="auto">
              <a:xfrm>
                <a:off x="1126" y="2220"/>
                <a:ext cx="140" cy="69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Rectangle 154"/>
              <p:cNvSpPr>
                <a:spLocks noChangeArrowheads="1"/>
              </p:cNvSpPr>
              <p:nvPr/>
            </p:nvSpPr>
            <p:spPr bwMode="auto">
              <a:xfrm>
                <a:off x="963" y="2126"/>
                <a:ext cx="57" cy="71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Rectangle 155"/>
              <p:cNvSpPr>
                <a:spLocks noChangeArrowheads="1"/>
              </p:cNvSpPr>
              <p:nvPr/>
            </p:nvSpPr>
            <p:spPr bwMode="auto">
              <a:xfrm>
                <a:off x="1046" y="2126"/>
                <a:ext cx="137" cy="71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Rectangle 156"/>
              <p:cNvSpPr>
                <a:spLocks noChangeArrowheads="1"/>
              </p:cNvSpPr>
              <p:nvPr/>
            </p:nvSpPr>
            <p:spPr bwMode="auto">
              <a:xfrm>
                <a:off x="963" y="2033"/>
                <a:ext cx="140" cy="69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57"/>
              <p:cNvSpPr>
                <a:spLocks/>
              </p:cNvSpPr>
              <p:nvPr/>
            </p:nvSpPr>
            <p:spPr bwMode="auto">
              <a:xfrm>
                <a:off x="450" y="2029"/>
                <a:ext cx="118" cy="45"/>
              </a:xfrm>
              <a:custGeom>
                <a:avLst/>
                <a:gdLst>
                  <a:gd name="T0" fmla="*/ 10 w 50"/>
                  <a:gd name="T1" fmla="*/ 9 h 19"/>
                  <a:gd name="T2" fmla="*/ 40 w 50"/>
                  <a:gd name="T3" fmla="*/ 9 h 19"/>
                  <a:gd name="T4" fmla="*/ 40 w 50"/>
                  <a:gd name="T5" fmla="*/ 19 h 19"/>
                  <a:gd name="T6" fmla="*/ 50 w 50"/>
                  <a:gd name="T7" fmla="*/ 19 h 19"/>
                  <a:gd name="T8" fmla="*/ 50 w 50"/>
                  <a:gd name="T9" fmla="*/ 9 h 19"/>
                  <a:gd name="T10" fmla="*/ 40 w 50"/>
                  <a:gd name="T11" fmla="*/ 0 h 19"/>
                  <a:gd name="T12" fmla="*/ 10 w 50"/>
                  <a:gd name="T13" fmla="*/ 0 h 19"/>
                  <a:gd name="T14" fmla="*/ 0 w 50"/>
                  <a:gd name="T15" fmla="*/ 9 h 19"/>
                  <a:gd name="T16" fmla="*/ 0 w 50"/>
                  <a:gd name="T17" fmla="*/ 19 h 19"/>
                  <a:gd name="T18" fmla="*/ 10 w 50"/>
                  <a:gd name="T19" fmla="*/ 19 h 19"/>
                  <a:gd name="T20" fmla="*/ 10 w 50"/>
                  <a:gd name="T2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9">
                    <a:moveTo>
                      <a:pt x="10" y="9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4"/>
                      <a:pt x="45" y="0"/>
                      <a:pt x="4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0" y="19"/>
                      <a:pt x="10" y="19"/>
                      <a:pt x="10" y="19"/>
                    </a:cubicBezTo>
                    <a:lnTo>
                      <a:pt x="10" y="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Rectangle 158"/>
              <p:cNvSpPr>
                <a:spLocks noChangeArrowheads="1"/>
              </p:cNvSpPr>
              <p:nvPr/>
            </p:nvSpPr>
            <p:spPr bwMode="auto">
              <a:xfrm>
                <a:off x="358" y="2085"/>
                <a:ext cx="302" cy="71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Rectangle 159"/>
              <p:cNvSpPr>
                <a:spLocks noChangeArrowheads="1"/>
              </p:cNvSpPr>
              <p:nvPr/>
            </p:nvSpPr>
            <p:spPr bwMode="auto">
              <a:xfrm>
                <a:off x="372" y="2168"/>
                <a:ext cx="274" cy="126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60"/>
              <p:cNvSpPr>
                <a:spLocks noEditPoints="1"/>
              </p:cNvSpPr>
              <p:nvPr/>
            </p:nvSpPr>
            <p:spPr bwMode="auto">
              <a:xfrm>
                <a:off x="7017" y="1428"/>
                <a:ext cx="303" cy="255"/>
              </a:xfrm>
              <a:custGeom>
                <a:avLst/>
                <a:gdLst>
                  <a:gd name="T0" fmla="*/ 0 w 128"/>
                  <a:gd name="T1" fmla="*/ 89 h 108"/>
                  <a:gd name="T2" fmla="*/ 20 w 128"/>
                  <a:gd name="T3" fmla="*/ 108 h 108"/>
                  <a:gd name="T4" fmla="*/ 20 w 128"/>
                  <a:gd name="T5" fmla="*/ 108 h 108"/>
                  <a:gd name="T6" fmla="*/ 108 w 128"/>
                  <a:gd name="T7" fmla="*/ 108 h 108"/>
                  <a:gd name="T8" fmla="*/ 128 w 128"/>
                  <a:gd name="T9" fmla="*/ 89 h 108"/>
                  <a:gd name="T10" fmla="*/ 117 w 128"/>
                  <a:gd name="T11" fmla="*/ 71 h 108"/>
                  <a:gd name="T12" fmla="*/ 69 w 128"/>
                  <a:gd name="T13" fmla="*/ 46 h 108"/>
                  <a:gd name="T14" fmla="*/ 69 w 128"/>
                  <a:gd name="T15" fmla="*/ 36 h 108"/>
                  <a:gd name="T16" fmla="*/ 69 w 128"/>
                  <a:gd name="T17" fmla="*/ 36 h 108"/>
                  <a:gd name="T18" fmla="*/ 52 w 128"/>
                  <a:gd name="T19" fmla="*/ 19 h 108"/>
                  <a:gd name="T20" fmla="*/ 62 w 128"/>
                  <a:gd name="T21" fmla="*/ 10 h 108"/>
                  <a:gd name="T22" fmla="*/ 62 w 128"/>
                  <a:gd name="T23" fmla="*/ 10 h 108"/>
                  <a:gd name="T24" fmla="*/ 62 w 128"/>
                  <a:gd name="T25" fmla="*/ 10 h 108"/>
                  <a:gd name="T26" fmla="*/ 62 w 128"/>
                  <a:gd name="T27" fmla="*/ 10 h 108"/>
                  <a:gd name="T28" fmla="*/ 69 w 128"/>
                  <a:gd name="T29" fmla="*/ 12 h 108"/>
                  <a:gd name="T30" fmla="*/ 72 w 128"/>
                  <a:gd name="T31" fmla="*/ 19 h 108"/>
                  <a:gd name="T32" fmla="*/ 81 w 128"/>
                  <a:gd name="T33" fmla="*/ 19 h 108"/>
                  <a:gd name="T34" fmla="*/ 62 w 128"/>
                  <a:gd name="T35" fmla="*/ 0 h 108"/>
                  <a:gd name="T36" fmla="*/ 62 w 128"/>
                  <a:gd name="T37" fmla="*/ 0 h 108"/>
                  <a:gd name="T38" fmla="*/ 42 w 128"/>
                  <a:gd name="T39" fmla="*/ 19 h 108"/>
                  <a:gd name="T40" fmla="*/ 59 w 128"/>
                  <a:gd name="T41" fmla="*/ 40 h 108"/>
                  <a:gd name="T42" fmla="*/ 59 w 128"/>
                  <a:gd name="T43" fmla="*/ 46 h 108"/>
                  <a:gd name="T44" fmla="*/ 12 w 128"/>
                  <a:gd name="T45" fmla="*/ 71 h 108"/>
                  <a:gd name="T46" fmla="*/ 0 w 128"/>
                  <a:gd name="T47" fmla="*/ 89 h 108"/>
                  <a:gd name="T48" fmla="*/ 10 w 128"/>
                  <a:gd name="T49" fmla="*/ 89 h 108"/>
                  <a:gd name="T50" fmla="*/ 16 w 128"/>
                  <a:gd name="T51" fmla="*/ 80 h 108"/>
                  <a:gd name="T52" fmla="*/ 64 w 128"/>
                  <a:gd name="T53" fmla="*/ 54 h 108"/>
                  <a:gd name="T54" fmla="*/ 112 w 128"/>
                  <a:gd name="T55" fmla="*/ 80 h 108"/>
                  <a:gd name="T56" fmla="*/ 117 w 128"/>
                  <a:gd name="T57" fmla="*/ 83 h 108"/>
                  <a:gd name="T58" fmla="*/ 118 w 128"/>
                  <a:gd name="T59" fmla="*/ 89 h 108"/>
                  <a:gd name="T60" fmla="*/ 108 w 128"/>
                  <a:gd name="T61" fmla="*/ 99 h 108"/>
                  <a:gd name="T62" fmla="*/ 20 w 128"/>
                  <a:gd name="T63" fmla="*/ 99 h 108"/>
                  <a:gd name="T64" fmla="*/ 10 w 128"/>
                  <a:gd name="T65" fmla="*/ 8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8" h="108">
                    <a:moveTo>
                      <a:pt x="0" y="89"/>
                    </a:moveTo>
                    <a:cubicBezTo>
                      <a:pt x="0" y="100"/>
                      <a:pt x="9" y="108"/>
                      <a:pt x="20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19" y="108"/>
                      <a:pt x="128" y="100"/>
                      <a:pt x="128" y="89"/>
                    </a:cubicBezTo>
                    <a:cubicBezTo>
                      <a:pt x="128" y="81"/>
                      <a:pt x="123" y="74"/>
                      <a:pt x="117" y="71"/>
                    </a:cubicBezTo>
                    <a:cubicBezTo>
                      <a:pt x="117" y="71"/>
                      <a:pt x="69" y="46"/>
                      <a:pt x="69" y="4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52" y="25"/>
                      <a:pt x="52" y="19"/>
                    </a:cubicBezTo>
                    <a:cubicBezTo>
                      <a:pt x="52" y="14"/>
                      <a:pt x="56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4" y="10"/>
                      <a:pt x="67" y="11"/>
                      <a:pt x="69" y="12"/>
                    </a:cubicBezTo>
                    <a:cubicBezTo>
                      <a:pt x="71" y="14"/>
                      <a:pt x="72" y="17"/>
                      <a:pt x="72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8"/>
                      <a:pt x="73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51" y="0"/>
                      <a:pt x="42" y="8"/>
                      <a:pt x="42" y="19"/>
                    </a:cubicBezTo>
                    <a:cubicBezTo>
                      <a:pt x="42" y="30"/>
                      <a:pt x="58" y="40"/>
                      <a:pt x="59" y="40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6"/>
                      <a:pt x="12" y="71"/>
                      <a:pt x="12" y="71"/>
                    </a:cubicBezTo>
                    <a:cubicBezTo>
                      <a:pt x="5" y="74"/>
                      <a:pt x="0" y="81"/>
                      <a:pt x="0" y="89"/>
                    </a:cubicBezTo>
                    <a:close/>
                    <a:moveTo>
                      <a:pt x="10" y="89"/>
                    </a:moveTo>
                    <a:cubicBezTo>
                      <a:pt x="10" y="85"/>
                      <a:pt x="12" y="81"/>
                      <a:pt x="16" y="80"/>
                    </a:cubicBezTo>
                    <a:cubicBezTo>
                      <a:pt x="16" y="80"/>
                      <a:pt x="63" y="54"/>
                      <a:pt x="64" y="54"/>
                    </a:cubicBezTo>
                    <a:cubicBezTo>
                      <a:pt x="64" y="54"/>
                      <a:pt x="112" y="80"/>
                      <a:pt x="112" y="80"/>
                    </a:cubicBezTo>
                    <a:cubicBezTo>
                      <a:pt x="112" y="80"/>
                      <a:pt x="116" y="82"/>
                      <a:pt x="117" y="83"/>
                    </a:cubicBezTo>
                    <a:cubicBezTo>
                      <a:pt x="118" y="85"/>
                      <a:pt x="118" y="87"/>
                      <a:pt x="118" y="89"/>
                    </a:cubicBezTo>
                    <a:cubicBezTo>
                      <a:pt x="118" y="94"/>
                      <a:pt x="114" y="99"/>
                      <a:pt x="108" y="99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14" y="99"/>
                      <a:pt x="10" y="94"/>
                      <a:pt x="10" y="8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Rectangle 161"/>
              <p:cNvSpPr>
                <a:spLocks noChangeArrowheads="1"/>
              </p:cNvSpPr>
              <p:nvPr/>
            </p:nvSpPr>
            <p:spPr bwMode="auto">
              <a:xfrm>
                <a:off x="6436" y="1404"/>
                <a:ext cx="255" cy="35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62"/>
              <p:cNvSpPr>
                <a:spLocks noEditPoints="1"/>
              </p:cNvSpPr>
              <p:nvPr/>
            </p:nvSpPr>
            <p:spPr bwMode="auto">
              <a:xfrm>
                <a:off x="6436" y="1451"/>
                <a:ext cx="255" cy="256"/>
              </a:xfrm>
              <a:custGeom>
                <a:avLst/>
                <a:gdLst>
                  <a:gd name="T0" fmla="*/ 0 w 108"/>
                  <a:gd name="T1" fmla="*/ 108 h 108"/>
                  <a:gd name="T2" fmla="*/ 108 w 108"/>
                  <a:gd name="T3" fmla="*/ 108 h 108"/>
                  <a:gd name="T4" fmla="*/ 108 w 108"/>
                  <a:gd name="T5" fmla="*/ 0 h 108"/>
                  <a:gd name="T6" fmla="*/ 0 w 108"/>
                  <a:gd name="T7" fmla="*/ 0 h 108"/>
                  <a:gd name="T8" fmla="*/ 0 w 108"/>
                  <a:gd name="T9" fmla="*/ 108 h 108"/>
                  <a:gd name="T10" fmla="*/ 54 w 108"/>
                  <a:gd name="T11" fmla="*/ 15 h 108"/>
                  <a:gd name="T12" fmla="*/ 93 w 108"/>
                  <a:gd name="T13" fmla="*/ 54 h 108"/>
                  <a:gd name="T14" fmla="*/ 54 w 108"/>
                  <a:gd name="T15" fmla="*/ 93 h 108"/>
                  <a:gd name="T16" fmla="*/ 15 w 108"/>
                  <a:gd name="T17" fmla="*/ 54 h 108"/>
                  <a:gd name="T18" fmla="*/ 54 w 108"/>
                  <a:gd name="T19" fmla="*/ 1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0" y="108"/>
                    </a:move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8"/>
                    </a:lnTo>
                    <a:close/>
                    <a:moveTo>
                      <a:pt x="54" y="15"/>
                    </a:moveTo>
                    <a:cubicBezTo>
                      <a:pt x="76" y="15"/>
                      <a:pt x="93" y="32"/>
                      <a:pt x="93" y="54"/>
                    </a:cubicBezTo>
                    <a:cubicBezTo>
                      <a:pt x="93" y="76"/>
                      <a:pt x="76" y="93"/>
                      <a:pt x="54" y="93"/>
                    </a:cubicBezTo>
                    <a:cubicBezTo>
                      <a:pt x="33" y="93"/>
                      <a:pt x="15" y="76"/>
                      <a:pt x="15" y="54"/>
                    </a:cubicBezTo>
                    <a:cubicBezTo>
                      <a:pt x="15" y="32"/>
                      <a:pt x="33" y="15"/>
                      <a:pt x="54" y="15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63"/>
              <p:cNvSpPr>
                <a:spLocks noEditPoints="1"/>
              </p:cNvSpPr>
              <p:nvPr/>
            </p:nvSpPr>
            <p:spPr bwMode="auto">
              <a:xfrm>
                <a:off x="6495" y="1510"/>
                <a:ext cx="139" cy="138"/>
              </a:xfrm>
              <a:custGeom>
                <a:avLst/>
                <a:gdLst>
                  <a:gd name="T0" fmla="*/ 29 w 59"/>
                  <a:gd name="T1" fmla="*/ 58 h 58"/>
                  <a:gd name="T2" fmla="*/ 59 w 59"/>
                  <a:gd name="T3" fmla="*/ 29 h 58"/>
                  <a:gd name="T4" fmla="*/ 29 w 59"/>
                  <a:gd name="T5" fmla="*/ 0 h 58"/>
                  <a:gd name="T6" fmla="*/ 0 w 59"/>
                  <a:gd name="T7" fmla="*/ 29 h 58"/>
                  <a:gd name="T8" fmla="*/ 29 w 59"/>
                  <a:gd name="T9" fmla="*/ 58 h 58"/>
                  <a:gd name="T10" fmla="*/ 12 w 59"/>
                  <a:gd name="T11" fmla="*/ 12 h 58"/>
                  <a:gd name="T12" fmla="*/ 29 w 59"/>
                  <a:gd name="T13" fmla="*/ 5 h 58"/>
                  <a:gd name="T14" fmla="*/ 46 w 59"/>
                  <a:gd name="T15" fmla="*/ 12 h 58"/>
                  <a:gd name="T16" fmla="*/ 53 w 59"/>
                  <a:gd name="T17" fmla="*/ 29 h 58"/>
                  <a:gd name="T18" fmla="*/ 53 w 59"/>
                  <a:gd name="T19" fmla="*/ 29 h 58"/>
                  <a:gd name="T20" fmla="*/ 53 w 59"/>
                  <a:gd name="T21" fmla="*/ 29 h 58"/>
                  <a:gd name="T22" fmla="*/ 41 w 59"/>
                  <a:gd name="T23" fmla="*/ 41 h 58"/>
                  <a:gd name="T24" fmla="*/ 29 w 59"/>
                  <a:gd name="T25" fmla="*/ 29 h 58"/>
                  <a:gd name="T26" fmla="*/ 29 w 59"/>
                  <a:gd name="T27" fmla="*/ 29 h 58"/>
                  <a:gd name="T28" fmla="*/ 17 w 59"/>
                  <a:gd name="T29" fmla="*/ 17 h 58"/>
                  <a:gd name="T30" fmla="*/ 5 w 59"/>
                  <a:gd name="T31" fmla="*/ 29 h 58"/>
                  <a:gd name="T32" fmla="*/ 12 w 59"/>
                  <a:gd name="T33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" h="58">
                    <a:moveTo>
                      <a:pt x="29" y="58"/>
                    </a:moveTo>
                    <a:cubicBezTo>
                      <a:pt x="45" y="58"/>
                      <a:pt x="59" y="45"/>
                      <a:pt x="59" y="29"/>
                    </a:cubicBezTo>
                    <a:cubicBezTo>
                      <a:pt x="59" y="13"/>
                      <a:pt x="4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lose/>
                    <a:moveTo>
                      <a:pt x="12" y="12"/>
                    </a:moveTo>
                    <a:cubicBezTo>
                      <a:pt x="17" y="8"/>
                      <a:pt x="23" y="5"/>
                      <a:pt x="29" y="5"/>
                    </a:cubicBezTo>
                    <a:cubicBezTo>
                      <a:pt x="36" y="5"/>
                      <a:pt x="42" y="8"/>
                      <a:pt x="46" y="12"/>
                    </a:cubicBezTo>
                    <a:cubicBezTo>
                      <a:pt x="51" y="17"/>
                      <a:pt x="53" y="23"/>
                      <a:pt x="53" y="29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3" y="36"/>
                      <a:pt x="48" y="41"/>
                      <a:pt x="41" y="41"/>
                    </a:cubicBezTo>
                    <a:cubicBezTo>
                      <a:pt x="35" y="41"/>
                      <a:pt x="29" y="36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2"/>
                      <a:pt x="24" y="17"/>
                      <a:pt x="17" y="17"/>
                    </a:cubicBezTo>
                    <a:cubicBezTo>
                      <a:pt x="11" y="17"/>
                      <a:pt x="5" y="22"/>
                      <a:pt x="5" y="29"/>
                    </a:cubicBezTo>
                    <a:cubicBezTo>
                      <a:pt x="5" y="23"/>
                      <a:pt x="8" y="17"/>
                      <a:pt x="12" y="12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64"/>
              <p:cNvSpPr>
                <a:spLocks noEditPoints="1"/>
              </p:cNvSpPr>
              <p:nvPr/>
            </p:nvSpPr>
            <p:spPr bwMode="auto">
              <a:xfrm>
                <a:off x="5842" y="1404"/>
                <a:ext cx="232" cy="303"/>
              </a:xfrm>
              <a:custGeom>
                <a:avLst/>
                <a:gdLst>
                  <a:gd name="T0" fmla="*/ 98 w 98"/>
                  <a:gd name="T1" fmla="*/ 15 h 128"/>
                  <a:gd name="T2" fmla="*/ 69 w 98"/>
                  <a:gd name="T3" fmla="*/ 0 h 128"/>
                  <a:gd name="T4" fmla="*/ 55 w 98"/>
                  <a:gd name="T5" fmla="*/ 42 h 128"/>
                  <a:gd name="T6" fmla="*/ 52 w 98"/>
                  <a:gd name="T7" fmla="*/ 13 h 128"/>
                  <a:gd name="T8" fmla="*/ 56 w 98"/>
                  <a:gd name="T9" fmla="*/ 10 h 128"/>
                  <a:gd name="T10" fmla="*/ 56 w 98"/>
                  <a:gd name="T11" fmla="*/ 0 h 128"/>
                  <a:gd name="T12" fmla="*/ 42 w 98"/>
                  <a:gd name="T13" fmla="*/ 0 h 128"/>
                  <a:gd name="T14" fmla="*/ 42 w 98"/>
                  <a:gd name="T15" fmla="*/ 10 h 128"/>
                  <a:gd name="T16" fmla="*/ 46 w 98"/>
                  <a:gd name="T17" fmla="*/ 13 h 128"/>
                  <a:gd name="T18" fmla="*/ 44 w 98"/>
                  <a:gd name="T19" fmla="*/ 42 h 128"/>
                  <a:gd name="T20" fmla="*/ 30 w 98"/>
                  <a:gd name="T21" fmla="*/ 0 h 128"/>
                  <a:gd name="T22" fmla="*/ 0 w 98"/>
                  <a:gd name="T23" fmla="*/ 15 h 128"/>
                  <a:gd name="T24" fmla="*/ 0 w 98"/>
                  <a:gd name="T25" fmla="*/ 15 h 128"/>
                  <a:gd name="T26" fmla="*/ 0 w 98"/>
                  <a:gd name="T27" fmla="*/ 108 h 128"/>
                  <a:gd name="T28" fmla="*/ 15 w 98"/>
                  <a:gd name="T29" fmla="*/ 108 h 128"/>
                  <a:gd name="T30" fmla="*/ 15 w 98"/>
                  <a:gd name="T31" fmla="*/ 128 h 128"/>
                  <a:gd name="T32" fmla="*/ 84 w 98"/>
                  <a:gd name="T33" fmla="*/ 128 h 128"/>
                  <a:gd name="T34" fmla="*/ 84 w 98"/>
                  <a:gd name="T35" fmla="*/ 108 h 128"/>
                  <a:gd name="T36" fmla="*/ 98 w 98"/>
                  <a:gd name="T37" fmla="*/ 108 h 128"/>
                  <a:gd name="T38" fmla="*/ 98 w 98"/>
                  <a:gd name="T39" fmla="*/ 15 h 128"/>
                  <a:gd name="T40" fmla="*/ 49 w 98"/>
                  <a:gd name="T41" fmla="*/ 116 h 128"/>
                  <a:gd name="T42" fmla="*/ 46 w 98"/>
                  <a:gd name="T43" fmla="*/ 113 h 128"/>
                  <a:gd name="T44" fmla="*/ 49 w 98"/>
                  <a:gd name="T45" fmla="*/ 110 h 128"/>
                  <a:gd name="T46" fmla="*/ 52 w 98"/>
                  <a:gd name="T47" fmla="*/ 113 h 128"/>
                  <a:gd name="T48" fmla="*/ 49 w 98"/>
                  <a:gd name="T49" fmla="*/ 116 h 128"/>
                  <a:gd name="T50" fmla="*/ 49 w 98"/>
                  <a:gd name="T51" fmla="*/ 96 h 128"/>
                  <a:gd name="T52" fmla="*/ 46 w 98"/>
                  <a:gd name="T53" fmla="*/ 93 h 128"/>
                  <a:gd name="T54" fmla="*/ 49 w 98"/>
                  <a:gd name="T55" fmla="*/ 91 h 128"/>
                  <a:gd name="T56" fmla="*/ 52 w 98"/>
                  <a:gd name="T57" fmla="*/ 93 h 128"/>
                  <a:gd name="T58" fmla="*/ 49 w 98"/>
                  <a:gd name="T59" fmla="*/ 96 h 128"/>
                  <a:gd name="T60" fmla="*/ 49 w 98"/>
                  <a:gd name="T61" fmla="*/ 77 h 128"/>
                  <a:gd name="T62" fmla="*/ 46 w 98"/>
                  <a:gd name="T63" fmla="*/ 74 h 128"/>
                  <a:gd name="T64" fmla="*/ 49 w 98"/>
                  <a:gd name="T65" fmla="*/ 71 h 128"/>
                  <a:gd name="T66" fmla="*/ 52 w 98"/>
                  <a:gd name="T67" fmla="*/ 74 h 128"/>
                  <a:gd name="T68" fmla="*/ 49 w 98"/>
                  <a:gd name="T69" fmla="*/ 7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28">
                    <a:moveTo>
                      <a:pt x="98" y="15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84" y="128"/>
                      <a:pt x="84" y="128"/>
                      <a:pt x="84" y="128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8" y="15"/>
                      <a:pt x="98" y="15"/>
                      <a:pt x="98" y="15"/>
                    </a:cubicBezTo>
                    <a:close/>
                    <a:moveTo>
                      <a:pt x="49" y="116"/>
                    </a:moveTo>
                    <a:cubicBezTo>
                      <a:pt x="48" y="116"/>
                      <a:pt x="46" y="115"/>
                      <a:pt x="46" y="113"/>
                    </a:cubicBezTo>
                    <a:cubicBezTo>
                      <a:pt x="46" y="112"/>
                      <a:pt x="48" y="110"/>
                      <a:pt x="49" y="110"/>
                    </a:cubicBezTo>
                    <a:cubicBezTo>
                      <a:pt x="51" y="110"/>
                      <a:pt x="52" y="112"/>
                      <a:pt x="52" y="113"/>
                    </a:cubicBezTo>
                    <a:cubicBezTo>
                      <a:pt x="52" y="115"/>
                      <a:pt x="51" y="116"/>
                      <a:pt x="49" y="116"/>
                    </a:cubicBezTo>
                    <a:close/>
                    <a:moveTo>
                      <a:pt x="49" y="96"/>
                    </a:moveTo>
                    <a:cubicBezTo>
                      <a:pt x="48" y="96"/>
                      <a:pt x="46" y="95"/>
                      <a:pt x="46" y="93"/>
                    </a:cubicBezTo>
                    <a:cubicBezTo>
                      <a:pt x="46" y="92"/>
                      <a:pt x="48" y="91"/>
                      <a:pt x="49" y="91"/>
                    </a:cubicBezTo>
                    <a:cubicBezTo>
                      <a:pt x="51" y="91"/>
                      <a:pt x="52" y="92"/>
                      <a:pt x="52" y="93"/>
                    </a:cubicBezTo>
                    <a:cubicBezTo>
                      <a:pt x="52" y="95"/>
                      <a:pt x="51" y="96"/>
                      <a:pt x="49" y="96"/>
                    </a:cubicBezTo>
                    <a:close/>
                    <a:moveTo>
                      <a:pt x="49" y="77"/>
                    </a:moveTo>
                    <a:cubicBezTo>
                      <a:pt x="48" y="77"/>
                      <a:pt x="46" y="75"/>
                      <a:pt x="46" y="74"/>
                    </a:cubicBezTo>
                    <a:cubicBezTo>
                      <a:pt x="46" y="72"/>
                      <a:pt x="48" y="71"/>
                      <a:pt x="49" y="71"/>
                    </a:cubicBezTo>
                    <a:cubicBezTo>
                      <a:pt x="51" y="71"/>
                      <a:pt x="52" y="72"/>
                      <a:pt x="52" y="74"/>
                    </a:cubicBezTo>
                    <a:cubicBezTo>
                      <a:pt x="52" y="75"/>
                      <a:pt x="51" y="77"/>
                      <a:pt x="49" y="7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65"/>
              <p:cNvSpPr>
                <a:spLocks/>
              </p:cNvSpPr>
              <p:nvPr/>
            </p:nvSpPr>
            <p:spPr bwMode="auto">
              <a:xfrm>
                <a:off x="5201" y="1494"/>
                <a:ext cx="303" cy="123"/>
              </a:xfrm>
              <a:custGeom>
                <a:avLst/>
                <a:gdLst>
                  <a:gd name="T0" fmla="*/ 128 w 128"/>
                  <a:gd name="T1" fmla="*/ 33 h 52"/>
                  <a:gd name="T2" fmla="*/ 121 w 128"/>
                  <a:gd name="T3" fmla="*/ 6 h 52"/>
                  <a:gd name="T4" fmla="*/ 89 w 128"/>
                  <a:gd name="T5" fmla="*/ 15 h 52"/>
                  <a:gd name="T6" fmla="*/ 84 w 128"/>
                  <a:gd name="T7" fmla="*/ 10 h 52"/>
                  <a:gd name="T8" fmla="*/ 84 w 128"/>
                  <a:gd name="T9" fmla="*/ 9 h 52"/>
                  <a:gd name="T10" fmla="*/ 84 w 128"/>
                  <a:gd name="T11" fmla="*/ 8 h 52"/>
                  <a:gd name="T12" fmla="*/ 84 w 128"/>
                  <a:gd name="T13" fmla="*/ 7 h 52"/>
                  <a:gd name="T14" fmla="*/ 84 w 128"/>
                  <a:gd name="T15" fmla="*/ 6 h 52"/>
                  <a:gd name="T16" fmla="*/ 84 w 128"/>
                  <a:gd name="T17" fmla="*/ 4 h 52"/>
                  <a:gd name="T18" fmla="*/ 77 w 128"/>
                  <a:gd name="T19" fmla="*/ 0 h 52"/>
                  <a:gd name="T20" fmla="*/ 76 w 128"/>
                  <a:gd name="T21" fmla="*/ 0 h 52"/>
                  <a:gd name="T22" fmla="*/ 76 w 128"/>
                  <a:gd name="T23" fmla="*/ 0 h 52"/>
                  <a:gd name="T24" fmla="*/ 75 w 128"/>
                  <a:gd name="T25" fmla="*/ 0 h 52"/>
                  <a:gd name="T26" fmla="*/ 73 w 128"/>
                  <a:gd name="T27" fmla="*/ 1 h 52"/>
                  <a:gd name="T28" fmla="*/ 33 w 128"/>
                  <a:gd name="T29" fmla="*/ 27 h 52"/>
                  <a:gd name="T30" fmla="*/ 0 w 128"/>
                  <a:gd name="T31" fmla="*/ 40 h 52"/>
                  <a:gd name="T32" fmla="*/ 0 w 128"/>
                  <a:gd name="T33" fmla="*/ 41 h 52"/>
                  <a:gd name="T34" fmla="*/ 28 w 128"/>
                  <a:gd name="T35" fmla="*/ 52 h 52"/>
                  <a:gd name="T36" fmla="*/ 89 w 128"/>
                  <a:gd name="T37" fmla="*/ 46 h 52"/>
                  <a:gd name="T38" fmla="*/ 89 w 128"/>
                  <a:gd name="T39" fmla="*/ 52 h 52"/>
                  <a:gd name="T40" fmla="*/ 128 w 128"/>
                  <a:gd name="T41" fmla="*/ 52 h 52"/>
                  <a:gd name="T42" fmla="*/ 128 w 128"/>
                  <a:gd name="T43" fmla="*/ 3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8" h="52">
                    <a:moveTo>
                      <a:pt x="128" y="33"/>
                    </a:moveTo>
                    <a:cubicBezTo>
                      <a:pt x="128" y="18"/>
                      <a:pt x="121" y="6"/>
                      <a:pt x="121" y="6"/>
                    </a:cubicBezTo>
                    <a:cubicBezTo>
                      <a:pt x="121" y="6"/>
                      <a:pt x="99" y="15"/>
                      <a:pt x="89" y="15"/>
                    </a:cubicBezTo>
                    <a:cubicBezTo>
                      <a:pt x="86" y="15"/>
                      <a:pt x="84" y="13"/>
                      <a:pt x="84" y="10"/>
                    </a:cubicBezTo>
                    <a:cubicBezTo>
                      <a:pt x="84" y="10"/>
                      <a:pt x="84" y="9"/>
                      <a:pt x="84" y="9"/>
                    </a:cubicBezTo>
                    <a:cubicBezTo>
                      <a:pt x="84" y="9"/>
                      <a:pt x="84" y="9"/>
                      <a:pt x="84" y="8"/>
                    </a:cubicBezTo>
                    <a:cubicBezTo>
                      <a:pt x="84" y="8"/>
                      <a:pt x="84" y="7"/>
                      <a:pt x="84" y="7"/>
                    </a:cubicBezTo>
                    <a:cubicBezTo>
                      <a:pt x="84" y="7"/>
                      <a:pt x="84" y="6"/>
                      <a:pt x="84" y="6"/>
                    </a:cubicBezTo>
                    <a:cubicBezTo>
                      <a:pt x="84" y="5"/>
                      <a:pt x="84" y="4"/>
                      <a:pt x="84" y="4"/>
                    </a:cubicBezTo>
                    <a:cubicBezTo>
                      <a:pt x="82" y="1"/>
                      <a:pt x="80" y="0"/>
                      <a:pt x="77" y="0"/>
                    </a:cubicBezTo>
                    <a:cubicBezTo>
                      <a:pt x="77" y="0"/>
                      <a:pt x="77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5" y="0"/>
                    </a:cubicBezTo>
                    <a:cubicBezTo>
                      <a:pt x="75" y="0"/>
                      <a:pt x="74" y="1"/>
                      <a:pt x="73" y="1"/>
                    </a:cubicBezTo>
                    <a:cubicBezTo>
                      <a:pt x="64" y="6"/>
                      <a:pt x="43" y="25"/>
                      <a:pt x="33" y="27"/>
                    </a:cubicBezTo>
                    <a:cubicBezTo>
                      <a:pt x="5" y="31"/>
                      <a:pt x="1" y="35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9"/>
                      <a:pt x="10" y="52"/>
                      <a:pt x="28" y="52"/>
                    </a:cubicBezTo>
                    <a:cubicBezTo>
                      <a:pt x="38" y="52"/>
                      <a:pt x="66" y="49"/>
                      <a:pt x="89" y="46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33"/>
                      <a:pt x="128" y="33"/>
                      <a:pt x="128" y="3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66"/>
              <p:cNvSpPr>
                <a:spLocks/>
              </p:cNvSpPr>
              <p:nvPr/>
            </p:nvSpPr>
            <p:spPr bwMode="auto">
              <a:xfrm>
                <a:off x="4596" y="1439"/>
                <a:ext cx="302" cy="232"/>
              </a:xfrm>
              <a:custGeom>
                <a:avLst/>
                <a:gdLst>
                  <a:gd name="T0" fmla="*/ 128 w 128"/>
                  <a:gd name="T1" fmla="*/ 20 h 98"/>
                  <a:gd name="T2" fmla="*/ 107 w 128"/>
                  <a:gd name="T3" fmla="*/ 0 h 98"/>
                  <a:gd name="T4" fmla="*/ 79 w 128"/>
                  <a:gd name="T5" fmla="*/ 0 h 98"/>
                  <a:gd name="T6" fmla="*/ 64 w 128"/>
                  <a:gd name="T7" fmla="*/ 14 h 98"/>
                  <a:gd name="T8" fmla="*/ 49 w 128"/>
                  <a:gd name="T9" fmla="*/ 0 h 98"/>
                  <a:gd name="T10" fmla="*/ 21 w 128"/>
                  <a:gd name="T11" fmla="*/ 0 h 98"/>
                  <a:gd name="T12" fmla="*/ 0 w 128"/>
                  <a:gd name="T13" fmla="*/ 20 h 98"/>
                  <a:gd name="T14" fmla="*/ 21 w 128"/>
                  <a:gd name="T15" fmla="*/ 41 h 98"/>
                  <a:gd name="T16" fmla="*/ 28 w 128"/>
                  <a:gd name="T17" fmla="*/ 34 h 98"/>
                  <a:gd name="T18" fmla="*/ 28 w 128"/>
                  <a:gd name="T19" fmla="*/ 98 h 98"/>
                  <a:gd name="T20" fmla="*/ 100 w 128"/>
                  <a:gd name="T21" fmla="*/ 98 h 98"/>
                  <a:gd name="T22" fmla="*/ 100 w 128"/>
                  <a:gd name="T23" fmla="*/ 34 h 98"/>
                  <a:gd name="T24" fmla="*/ 107 w 128"/>
                  <a:gd name="T25" fmla="*/ 41 h 98"/>
                  <a:gd name="T26" fmla="*/ 128 w 128"/>
                  <a:gd name="T27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98">
                    <a:moveTo>
                      <a:pt x="128" y="20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8"/>
                      <a:pt x="72" y="14"/>
                      <a:pt x="64" y="14"/>
                    </a:cubicBezTo>
                    <a:cubicBezTo>
                      <a:pt x="56" y="14"/>
                      <a:pt x="49" y="8"/>
                      <a:pt x="4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100" y="98"/>
                      <a:pt x="100" y="98"/>
                      <a:pt x="100" y="9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7" y="41"/>
                      <a:pt x="107" y="41"/>
                      <a:pt x="107" y="41"/>
                    </a:cubicBezTo>
                    <a:lnTo>
                      <a:pt x="128" y="2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67"/>
              <p:cNvSpPr>
                <a:spLocks/>
              </p:cNvSpPr>
              <p:nvPr/>
            </p:nvSpPr>
            <p:spPr bwMode="auto">
              <a:xfrm>
                <a:off x="3993" y="1428"/>
                <a:ext cx="298" cy="220"/>
              </a:xfrm>
              <a:custGeom>
                <a:avLst/>
                <a:gdLst>
                  <a:gd name="T0" fmla="*/ 39 w 126"/>
                  <a:gd name="T1" fmla="*/ 0 h 93"/>
                  <a:gd name="T2" fmla="*/ 10 w 126"/>
                  <a:gd name="T3" fmla="*/ 44 h 93"/>
                  <a:gd name="T4" fmla="*/ 5 w 126"/>
                  <a:gd name="T5" fmla="*/ 44 h 93"/>
                  <a:gd name="T6" fmla="*/ 0 w 126"/>
                  <a:gd name="T7" fmla="*/ 93 h 93"/>
                  <a:gd name="T8" fmla="*/ 59 w 126"/>
                  <a:gd name="T9" fmla="*/ 93 h 93"/>
                  <a:gd name="T10" fmla="*/ 63 w 126"/>
                  <a:gd name="T11" fmla="*/ 69 h 93"/>
                  <a:gd name="T12" fmla="*/ 67 w 126"/>
                  <a:gd name="T13" fmla="*/ 93 h 93"/>
                  <a:gd name="T14" fmla="*/ 126 w 126"/>
                  <a:gd name="T15" fmla="*/ 93 h 93"/>
                  <a:gd name="T16" fmla="*/ 121 w 126"/>
                  <a:gd name="T17" fmla="*/ 44 h 93"/>
                  <a:gd name="T18" fmla="*/ 117 w 126"/>
                  <a:gd name="T19" fmla="*/ 44 h 93"/>
                  <a:gd name="T20" fmla="*/ 87 w 126"/>
                  <a:gd name="T21" fmla="*/ 0 h 93"/>
                  <a:gd name="T22" fmla="*/ 66 w 126"/>
                  <a:gd name="T23" fmla="*/ 0 h 93"/>
                  <a:gd name="T24" fmla="*/ 66 w 126"/>
                  <a:gd name="T25" fmla="*/ 10 h 93"/>
                  <a:gd name="T26" fmla="*/ 71 w 126"/>
                  <a:gd name="T27" fmla="*/ 6 h 93"/>
                  <a:gd name="T28" fmla="*/ 76 w 126"/>
                  <a:gd name="T29" fmla="*/ 10 h 93"/>
                  <a:gd name="T30" fmla="*/ 71 w 126"/>
                  <a:gd name="T31" fmla="*/ 15 h 93"/>
                  <a:gd name="T32" fmla="*/ 66 w 126"/>
                  <a:gd name="T33" fmla="*/ 10 h 93"/>
                  <a:gd name="T34" fmla="*/ 66 w 126"/>
                  <a:gd name="T35" fmla="*/ 49 h 93"/>
                  <a:gd name="T36" fmla="*/ 60 w 126"/>
                  <a:gd name="T37" fmla="*/ 49 h 93"/>
                  <a:gd name="T38" fmla="*/ 60 w 126"/>
                  <a:gd name="T39" fmla="*/ 0 h 93"/>
                  <a:gd name="T40" fmla="*/ 39 w 126"/>
                  <a:gd name="T4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6" h="93">
                    <a:moveTo>
                      <a:pt x="39" y="0"/>
                    </a:moveTo>
                    <a:cubicBezTo>
                      <a:pt x="39" y="24"/>
                      <a:pt x="26" y="44"/>
                      <a:pt x="10" y="44"/>
                    </a:cubicBezTo>
                    <a:cubicBezTo>
                      <a:pt x="8" y="44"/>
                      <a:pt x="6" y="44"/>
                      <a:pt x="5" y="44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1" y="44"/>
                      <a:pt x="121" y="44"/>
                      <a:pt x="121" y="44"/>
                    </a:cubicBezTo>
                    <a:cubicBezTo>
                      <a:pt x="120" y="44"/>
                      <a:pt x="118" y="44"/>
                      <a:pt x="117" y="44"/>
                    </a:cubicBezTo>
                    <a:cubicBezTo>
                      <a:pt x="100" y="44"/>
                      <a:pt x="87" y="24"/>
                      <a:pt x="87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8"/>
                      <a:pt x="68" y="6"/>
                      <a:pt x="71" y="6"/>
                    </a:cubicBezTo>
                    <a:cubicBezTo>
                      <a:pt x="73" y="6"/>
                      <a:pt x="76" y="8"/>
                      <a:pt x="76" y="10"/>
                    </a:cubicBezTo>
                    <a:cubicBezTo>
                      <a:pt x="76" y="13"/>
                      <a:pt x="73" y="15"/>
                      <a:pt x="71" y="15"/>
                    </a:cubicBezTo>
                    <a:cubicBezTo>
                      <a:pt x="68" y="15"/>
                      <a:pt x="66" y="13"/>
                      <a:pt x="66" y="10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68"/>
              <p:cNvSpPr>
                <a:spLocks/>
              </p:cNvSpPr>
              <p:nvPr/>
            </p:nvSpPr>
            <p:spPr bwMode="auto">
              <a:xfrm>
                <a:off x="4212" y="1428"/>
                <a:ext cx="67" cy="92"/>
              </a:xfrm>
              <a:custGeom>
                <a:avLst/>
                <a:gdLst>
                  <a:gd name="T0" fmla="*/ 7 w 28"/>
                  <a:gd name="T1" fmla="*/ 28 h 39"/>
                  <a:gd name="T2" fmla="*/ 24 w 28"/>
                  <a:gd name="T3" fmla="*/ 39 h 39"/>
                  <a:gd name="T4" fmla="*/ 28 w 28"/>
                  <a:gd name="T5" fmla="*/ 38 h 39"/>
                  <a:gd name="T6" fmla="*/ 24 w 28"/>
                  <a:gd name="T7" fmla="*/ 0 h 39"/>
                  <a:gd name="T8" fmla="*/ 0 w 28"/>
                  <a:gd name="T9" fmla="*/ 0 h 39"/>
                  <a:gd name="T10" fmla="*/ 2 w 28"/>
                  <a:gd name="T11" fmla="*/ 16 h 39"/>
                  <a:gd name="T12" fmla="*/ 7 w 28"/>
                  <a:gd name="T13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9">
                    <a:moveTo>
                      <a:pt x="7" y="28"/>
                    </a:moveTo>
                    <a:cubicBezTo>
                      <a:pt x="12" y="35"/>
                      <a:pt x="18" y="39"/>
                      <a:pt x="24" y="39"/>
                    </a:cubicBezTo>
                    <a:cubicBezTo>
                      <a:pt x="25" y="39"/>
                      <a:pt x="26" y="38"/>
                      <a:pt x="28" y="3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11"/>
                      <a:pt x="2" y="16"/>
                    </a:cubicBezTo>
                    <a:cubicBezTo>
                      <a:pt x="3" y="20"/>
                      <a:pt x="5" y="25"/>
                      <a:pt x="7" y="2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9"/>
              <p:cNvSpPr>
                <a:spLocks/>
              </p:cNvSpPr>
              <p:nvPr/>
            </p:nvSpPr>
            <p:spPr bwMode="auto">
              <a:xfrm>
                <a:off x="4153" y="1659"/>
                <a:ext cx="140" cy="24"/>
              </a:xfrm>
              <a:custGeom>
                <a:avLst/>
                <a:gdLst>
                  <a:gd name="T0" fmla="*/ 0 w 140"/>
                  <a:gd name="T1" fmla="*/ 0 h 24"/>
                  <a:gd name="T2" fmla="*/ 5 w 140"/>
                  <a:gd name="T3" fmla="*/ 24 h 24"/>
                  <a:gd name="T4" fmla="*/ 140 w 140"/>
                  <a:gd name="T5" fmla="*/ 24 h 24"/>
                  <a:gd name="T6" fmla="*/ 138 w 140"/>
                  <a:gd name="T7" fmla="*/ 0 h 24"/>
                  <a:gd name="T8" fmla="*/ 0 w 14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24">
                    <a:moveTo>
                      <a:pt x="0" y="0"/>
                    </a:moveTo>
                    <a:lnTo>
                      <a:pt x="5" y="24"/>
                    </a:lnTo>
                    <a:lnTo>
                      <a:pt x="140" y="24"/>
                    </a:lnTo>
                    <a:lnTo>
                      <a:pt x="1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70"/>
              <p:cNvSpPr>
                <a:spLocks/>
              </p:cNvSpPr>
              <p:nvPr/>
            </p:nvSpPr>
            <p:spPr bwMode="auto">
              <a:xfrm>
                <a:off x="4007" y="1428"/>
                <a:ext cx="64" cy="92"/>
              </a:xfrm>
              <a:custGeom>
                <a:avLst/>
                <a:gdLst>
                  <a:gd name="T0" fmla="*/ 20 w 27"/>
                  <a:gd name="T1" fmla="*/ 28 h 39"/>
                  <a:gd name="T2" fmla="*/ 25 w 27"/>
                  <a:gd name="T3" fmla="*/ 16 h 39"/>
                  <a:gd name="T4" fmla="*/ 27 w 27"/>
                  <a:gd name="T5" fmla="*/ 0 h 39"/>
                  <a:gd name="T6" fmla="*/ 3 w 27"/>
                  <a:gd name="T7" fmla="*/ 0 h 39"/>
                  <a:gd name="T8" fmla="*/ 0 w 27"/>
                  <a:gd name="T9" fmla="*/ 38 h 39"/>
                  <a:gd name="T10" fmla="*/ 4 w 27"/>
                  <a:gd name="T11" fmla="*/ 39 h 39"/>
                  <a:gd name="T12" fmla="*/ 20 w 27"/>
                  <a:gd name="T13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9">
                    <a:moveTo>
                      <a:pt x="20" y="28"/>
                    </a:moveTo>
                    <a:cubicBezTo>
                      <a:pt x="22" y="25"/>
                      <a:pt x="24" y="20"/>
                      <a:pt x="25" y="16"/>
                    </a:cubicBezTo>
                    <a:cubicBezTo>
                      <a:pt x="27" y="11"/>
                      <a:pt x="27" y="6"/>
                      <a:pt x="2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" y="38"/>
                      <a:pt x="2" y="39"/>
                      <a:pt x="4" y="39"/>
                    </a:cubicBezTo>
                    <a:cubicBezTo>
                      <a:pt x="10" y="39"/>
                      <a:pt x="15" y="35"/>
                      <a:pt x="20" y="28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71"/>
              <p:cNvSpPr>
                <a:spLocks/>
              </p:cNvSpPr>
              <p:nvPr/>
            </p:nvSpPr>
            <p:spPr bwMode="auto">
              <a:xfrm>
                <a:off x="3990" y="1659"/>
                <a:ext cx="140" cy="24"/>
              </a:xfrm>
              <a:custGeom>
                <a:avLst/>
                <a:gdLst>
                  <a:gd name="T0" fmla="*/ 3 w 140"/>
                  <a:gd name="T1" fmla="*/ 0 h 24"/>
                  <a:gd name="T2" fmla="*/ 0 w 140"/>
                  <a:gd name="T3" fmla="*/ 24 h 24"/>
                  <a:gd name="T4" fmla="*/ 135 w 140"/>
                  <a:gd name="T5" fmla="*/ 24 h 24"/>
                  <a:gd name="T6" fmla="*/ 140 w 140"/>
                  <a:gd name="T7" fmla="*/ 0 h 24"/>
                  <a:gd name="T8" fmla="*/ 3 w 14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24">
                    <a:moveTo>
                      <a:pt x="3" y="0"/>
                    </a:moveTo>
                    <a:lnTo>
                      <a:pt x="0" y="24"/>
                    </a:lnTo>
                    <a:lnTo>
                      <a:pt x="135" y="24"/>
                    </a:lnTo>
                    <a:lnTo>
                      <a:pt x="14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72"/>
              <p:cNvSpPr>
                <a:spLocks/>
              </p:cNvSpPr>
              <p:nvPr/>
            </p:nvSpPr>
            <p:spPr bwMode="auto">
              <a:xfrm>
                <a:off x="3479" y="1404"/>
                <a:ext cx="116" cy="47"/>
              </a:xfrm>
              <a:custGeom>
                <a:avLst/>
                <a:gdLst>
                  <a:gd name="T0" fmla="*/ 9 w 49"/>
                  <a:gd name="T1" fmla="*/ 10 h 20"/>
                  <a:gd name="T2" fmla="*/ 39 w 49"/>
                  <a:gd name="T3" fmla="*/ 10 h 20"/>
                  <a:gd name="T4" fmla="*/ 39 w 49"/>
                  <a:gd name="T5" fmla="*/ 20 h 20"/>
                  <a:gd name="T6" fmla="*/ 49 w 49"/>
                  <a:gd name="T7" fmla="*/ 20 h 20"/>
                  <a:gd name="T8" fmla="*/ 49 w 49"/>
                  <a:gd name="T9" fmla="*/ 10 h 20"/>
                  <a:gd name="T10" fmla="*/ 39 w 49"/>
                  <a:gd name="T11" fmla="*/ 0 h 20"/>
                  <a:gd name="T12" fmla="*/ 9 w 49"/>
                  <a:gd name="T13" fmla="*/ 0 h 20"/>
                  <a:gd name="T14" fmla="*/ 0 w 49"/>
                  <a:gd name="T15" fmla="*/ 10 h 20"/>
                  <a:gd name="T16" fmla="*/ 0 w 49"/>
                  <a:gd name="T17" fmla="*/ 20 h 20"/>
                  <a:gd name="T18" fmla="*/ 9 w 49"/>
                  <a:gd name="T19" fmla="*/ 20 h 20"/>
                  <a:gd name="T20" fmla="*/ 9 w 49"/>
                  <a:gd name="T21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20">
                    <a:moveTo>
                      <a:pt x="9" y="10"/>
                    </a:move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4"/>
                      <a:pt x="44" y="0"/>
                      <a:pt x="3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73"/>
              <p:cNvSpPr>
                <a:spLocks/>
              </p:cNvSpPr>
              <p:nvPr/>
            </p:nvSpPr>
            <p:spPr bwMode="auto">
              <a:xfrm>
                <a:off x="3420" y="1593"/>
                <a:ext cx="232" cy="114"/>
              </a:xfrm>
              <a:custGeom>
                <a:avLst/>
                <a:gdLst>
                  <a:gd name="T0" fmla="*/ 69 w 98"/>
                  <a:gd name="T1" fmla="*/ 23 h 48"/>
                  <a:gd name="T2" fmla="*/ 29 w 98"/>
                  <a:gd name="T3" fmla="*/ 23 h 48"/>
                  <a:gd name="T4" fmla="*/ 29 w 98"/>
                  <a:gd name="T5" fmla="*/ 0 h 48"/>
                  <a:gd name="T6" fmla="*/ 0 w 98"/>
                  <a:gd name="T7" fmla="*/ 0 h 48"/>
                  <a:gd name="T8" fmla="*/ 0 w 98"/>
                  <a:gd name="T9" fmla="*/ 38 h 48"/>
                  <a:gd name="T10" fmla="*/ 10 w 98"/>
                  <a:gd name="T11" fmla="*/ 48 h 48"/>
                  <a:gd name="T12" fmla="*/ 88 w 98"/>
                  <a:gd name="T13" fmla="*/ 48 h 48"/>
                  <a:gd name="T14" fmla="*/ 98 w 98"/>
                  <a:gd name="T15" fmla="*/ 38 h 48"/>
                  <a:gd name="T16" fmla="*/ 98 w 98"/>
                  <a:gd name="T17" fmla="*/ 0 h 48"/>
                  <a:gd name="T18" fmla="*/ 69 w 98"/>
                  <a:gd name="T19" fmla="*/ 0 h 48"/>
                  <a:gd name="T20" fmla="*/ 69 w 98"/>
                  <a:gd name="T21" fmla="*/ 2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48">
                    <a:moveTo>
                      <a:pt x="6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4"/>
                      <a:pt x="5" y="48"/>
                      <a:pt x="10" y="4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4" y="48"/>
                      <a:pt x="98" y="44"/>
                      <a:pt x="98" y="38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69" y="0"/>
                      <a:pt x="69" y="0"/>
                      <a:pt x="69" y="0"/>
                    </a:cubicBezTo>
                    <a:lnTo>
                      <a:pt x="69" y="2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74"/>
              <p:cNvSpPr>
                <a:spLocks noEditPoints="1"/>
              </p:cNvSpPr>
              <p:nvPr/>
            </p:nvSpPr>
            <p:spPr bwMode="auto">
              <a:xfrm>
                <a:off x="3408" y="1463"/>
                <a:ext cx="256" cy="173"/>
              </a:xfrm>
              <a:custGeom>
                <a:avLst/>
                <a:gdLst>
                  <a:gd name="T0" fmla="*/ 0 w 108"/>
                  <a:gd name="T1" fmla="*/ 0 h 73"/>
                  <a:gd name="T2" fmla="*/ 0 w 108"/>
                  <a:gd name="T3" fmla="*/ 40 h 73"/>
                  <a:gd name="T4" fmla="*/ 10 w 108"/>
                  <a:gd name="T5" fmla="*/ 49 h 73"/>
                  <a:gd name="T6" fmla="*/ 39 w 108"/>
                  <a:gd name="T7" fmla="*/ 49 h 73"/>
                  <a:gd name="T8" fmla="*/ 39 w 108"/>
                  <a:gd name="T9" fmla="*/ 73 h 73"/>
                  <a:gd name="T10" fmla="*/ 69 w 108"/>
                  <a:gd name="T11" fmla="*/ 73 h 73"/>
                  <a:gd name="T12" fmla="*/ 69 w 108"/>
                  <a:gd name="T13" fmla="*/ 49 h 73"/>
                  <a:gd name="T14" fmla="*/ 98 w 108"/>
                  <a:gd name="T15" fmla="*/ 49 h 73"/>
                  <a:gd name="T16" fmla="*/ 108 w 108"/>
                  <a:gd name="T17" fmla="*/ 40 h 73"/>
                  <a:gd name="T18" fmla="*/ 108 w 108"/>
                  <a:gd name="T19" fmla="*/ 0 h 73"/>
                  <a:gd name="T20" fmla="*/ 0 w 108"/>
                  <a:gd name="T21" fmla="*/ 0 h 73"/>
                  <a:gd name="T22" fmla="*/ 54 w 108"/>
                  <a:gd name="T23" fmla="*/ 67 h 73"/>
                  <a:gd name="T24" fmla="*/ 49 w 108"/>
                  <a:gd name="T25" fmla="*/ 62 h 73"/>
                  <a:gd name="T26" fmla="*/ 54 w 108"/>
                  <a:gd name="T27" fmla="*/ 57 h 73"/>
                  <a:gd name="T28" fmla="*/ 59 w 108"/>
                  <a:gd name="T29" fmla="*/ 62 h 73"/>
                  <a:gd name="T30" fmla="*/ 54 w 108"/>
                  <a:gd name="T31" fmla="*/ 6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73">
                    <a:moveTo>
                      <a:pt x="0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0" y="45"/>
                      <a:pt x="5" y="49"/>
                      <a:pt x="10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104" y="49"/>
                      <a:pt x="108" y="45"/>
                      <a:pt x="108" y="40"/>
                    </a:cubicBezTo>
                    <a:cubicBezTo>
                      <a:pt x="108" y="0"/>
                      <a:pt x="108" y="0"/>
                      <a:pt x="108" y="0"/>
                    </a:cubicBezTo>
                    <a:lnTo>
                      <a:pt x="0" y="0"/>
                    </a:lnTo>
                    <a:close/>
                    <a:moveTo>
                      <a:pt x="54" y="67"/>
                    </a:moveTo>
                    <a:cubicBezTo>
                      <a:pt x="51" y="67"/>
                      <a:pt x="49" y="65"/>
                      <a:pt x="49" y="62"/>
                    </a:cubicBezTo>
                    <a:cubicBezTo>
                      <a:pt x="49" y="59"/>
                      <a:pt x="51" y="57"/>
                      <a:pt x="54" y="57"/>
                    </a:cubicBezTo>
                    <a:cubicBezTo>
                      <a:pt x="57" y="57"/>
                      <a:pt x="59" y="59"/>
                      <a:pt x="59" y="62"/>
                    </a:cubicBezTo>
                    <a:cubicBezTo>
                      <a:pt x="59" y="65"/>
                      <a:pt x="57" y="67"/>
                      <a:pt x="54" y="6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75"/>
              <p:cNvSpPr>
                <a:spLocks/>
              </p:cNvSpPr>
              <p:nvPr/>
            </p:nvSpPr>
            <p:spPr bwMode="auto">
              <a:xfrm>
                <a:off x="2838" y="1539"/>
                <a:ext cx="185" cy="168"/>
              </a:xfrm>
              <a:custGeom>
                <a:avLst/>
                <a:gdLst>
                  <a:gd name="T0" fmla="*/ 24 w 185"/>
                  <a:gd name="T1" fmla="*/ 0 h 168"/>
                  <a:gd name="T2" fmla="*/ 0 w 185"/>
                  <a:gd name="T3" fmla="*/ 135 h 168"/>
                  <a:gd name="T4" fmla="*/ 0 w 185"/>
                  <a:gd name="T5" fmla="*/ 168 h 168"/>
                  <a:gd name="T6" fmla="*/ 185 w 185"/>
                  <a:gd name="T7" fmla="*/ 168 h 168"/>
                  <a:gd name="T8" fmla="*/ 185 w 185"/>
                  <a:gd name="T9" fmla="*/ 135 h 168"/>
                  <a:gd name="T10" fmla="*/ 164 w 185"/>
                  <a:gd name="T11" fmla="*/ 0 h 168"/>
                  <a:gd name="T12" fmla="*/ 24 w 185"/>
                  <a:gd name="T1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68">
                    <a:moveTo>
                      <a:pt x="24" y="0"/>
                    </a:moveTo>
                    <a:lnTo>
                      <a:pt x="0" y="135"/>
                    </a:lnTo>
                    <a:lnTo>
                      <a:pt x="0" y="168"/>
                    </a:lnTo>
                    <a:lnTo>
                      <a:pt x="185" y="168"/>
                    </a:lnTo>
                    <a:lnTo>
                      <a:pt x="185" y="135"/>
                    </a:lnTo>
                    <a:lnTo>
                      <a:pt x="16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76"/>
              <p:cNvSpPr>
                <a:spLocks/>
              </p:cNvSpPr>
              <p:nvPr/>
            </p:nvSpPr>
            <p:spPr bwMode="auto">
              <a:xfrm>
                <a:off x="2838" y="1404"/>
                <a:ext cx="185" cy="111"/>
              </a:xfrm>
              <a:custGeom>
                <a:avLst/>
                <a:gdLst>
                  <a:gd name="T0" fmla="*/ 135 w 185"/>
                  <a:gd name="T1" fmla="*/ 0 h 111"/>
                  <a:gd name="T2" fmla="*/ 88 w 185"/>
                  <a:gd name="T3" fmla="*/ 47 h 111"/>
                  <a:gd name="T4" fmla="*/ 43 w 185"/>
                  <a:gd name="T5" fmla="*/ 0 h 111"/>
                  <a:gd name="T6" fmla="*/ 0 w 185"/>
                  <a:gd name="T7" fmla="*/ 0 h 111"/>
                  <a:gd name="T8" fmla="*/ 24 w 185"/>
                  <a:gd name="T9" fmla="*/ 111 h 111"/>
                  <a:gd name="T10" fmla="*/ 164 w 185"/>
                  <a:gd name="T11" fmla="*/ 111 h 111"/>
                  <a:gd name="T12" fmla="*/ 185 w 185"/>
                  <a:gd name="T13" fmla="*/ 0 h 111"/>
                  <a:gd name="T14" fmla="*/ 135 w 185"/>
                  <a:gd name="T1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111">
                    <a:moveTo>
                      <a:pt x="135" y="0"/>
                    </a:moveTo>
                    <a:lnTo>
                      <a:pt x="88" y="47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24" y="111"/>
                    </a:lnTo>
                    <a:lnTo>
                      <a:pt x="164" y="111"/>
                    </a:lnTo>
                    <a:lnTo>
                      <a:pt x="185" y="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77"/>
              <p:cNvSpPr>
                <a:spLocks/>
              </p:cNvSpPr>
              <p:nvPr/>
            </p:nvSpPr>
            <p:spPr bwMode="auto">
              <a:xfrm>
                <a:off x="2174" y="1458"/>
                <a:ext cx="303" cy="194"/>
              </a:xfrm>
              <a:custGeom>
                <a:avLst/>
                <a:gdLst>
                  <a:gd name="T0" fmla="*/ 128 w 128"/>
                  <a:gd name="T1" fmla="*/ 33 h 82"/>
                  <a:gd name="T2" fmla="*/ 118 w 128"/>
                  <a:gd name="T3" fmla="*/ 0 h 82"/>
                  <a:gd name="T4" fmla="*/ 50 w 128"/>
                  <a:gd name="T5" fmla="*/ 55 h 82"/>
                  <a:gd name="T6" fmla="*/ 27 w 128"/>
                  <a:gd name="T7" fmla="*/ 51 h 82"/>
                  <a:gd name="T8" fmla="*/ 1 w 128"/>
                  <a:gd name="T9" fmla="*/ 71 h 82"/>
                  <a:gd name="T10" fmla="*/ 0 w 128"/>
                  <a:gd name="T11" fmla="*/ 74 h 82"/>
                  <a:gd name="T12" fmla="*/ 7 w 128"/>
                  <a:gd name="T13" fmla="*/ 82 h 82"/>
                  <a:gd name="T14" fmla="*/ 7 w 128"/>
                  <a:gd name="T15" fmla="*/ 82 h 82"/>
                  <a:gd name="T16" fmla="*/ 7 w 128"/>
                  <a:gd name="T17" fmla="*/ 82 h 82"/>
                  <a:gd name="T18" fmla="*/ 46 w 128"/>
                  <a:gd name="T19" fmla="*/ 82 h 82"/>
                  <a:gd name="T20" fmla="*/ 83 w 128"/>
                  <a:gd name="T21" fmla="*/ 61 h 82"/>
                  <a:gd name="T22" fmla="*/ 101 w 128"/>
                  <a:gd name="T23" fmla="*/ 49 h 82"/>
                  <a:gd name="T24" fmla="*/ 106 w 128"/>
                  <a:gd name="T25" fmla="*/ 56 h 82"/>
                  <a:gd name="T26" fmla="*/ 106 w 128"/>
                  <a:gd name="T27" fmla="*/ 81 h 82"/>
                  <a:gd name="T28" fmla="*/ 121 w 128"/>
                  <a:gd name="T29" fmla="*/ 81 h 82"/>
                  <a:gd name="T30" fmla="*/ 121 w 128"/>
                  <a:gd name="T31" fmla="*/ 61 h 82"/>
                  <a:gd name="T32" fmla="*/ 128 w 128"/>
                  <a:gd name="T33" fmla="*/ 3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82">
                    <a:moveTo>
                      <a:pt x="128" y="33"/>
                    </a:moveTo>
                    <a:cubicBezTo>
                      <a:pt x="128" y="27"/>
                      <a:pt x="126" y="9"/>
                      <a:pt x="118" y="0"/>
                    </a:cubicBezTo>
                    <a:cubicBezTo>
                      <a:pt x="118" y="0"/>
                      <a:pt x="58" y="52"/>
                      <a:pt x="50" y="55"/>
                    </a:cubicBezTo>
                    <a:cubicBezTo>
                      <a:pt x="50" y="55"/>
                      <a:pt x="32" y="55"/>
                      <a:pt x="27" y="51"/>
                    </a:cubicBezTo>
                    <a:cubicBezTo>
                      <a:pt x="26" y="50"/>
                      <a:pt x="6" y="61"/>
                      <a:pt x="1" y="71"/>
                    </a:cubicBezTo>
                    <a:cubicBezTo>
                      <a:pt x="0" y="72"/>
                      <a:pt x="0" y="73"/>
                      <a:pt x="0" y="74"/>
                    </a:cubicBezTo>
                    <a:cubicBezTo>
                      <a:pt x="0" y="78"/>
                      <a:pt x="3" y="82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55" y="82"/>
                      <a:pt x="66" y="74"/>
                      <a:pt x="83" y="61"/>
                    </a:cubicBezTo>
                    <a:cubicBezTo>
                      <a:pt x="86" y="59"/>
                      <a:pt x="98" y="51"/>
                      <a:pt x="101" y="49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21" y="81"/>
                      <a:pt x="121" y="81"/>
                      <a:pt x="121" y="81"/>
                    </a:cubicBezTo>
                    <a:cubicBezTo>
                      <a:pt x="121" y="61"/>
                      <a:pt x="121" y="61"/>
                      <a:pt x="121" y="61"/>
                    </a:cubicBezTo>
                    <a:cubicBezTo>
                      <a:pt x="121" y="61"/>
                      <a:pt x="128" y="37"/>
                      <a:pt x="128" y="33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78"/>
              <p:cNvSpPr>
                <a:spLocks/>
              </p:cNvSpPr>
              <p:nvPr/>
            </p:nvSpPr>
            <p:spPr bwMode="auto">
              <a:xfrm>
                <a:off x="1628" y="1404"/>
                <a:ext cx="184" cy="303"/>
              </a:xfrm>
              <a:custGeom>
                <a:avLst/>
                <a:gdLst>
                  <a:gd name="T0" fmla="*/ 68 w 78"/>
                  <a:gd name="T1" fmla="*/ 73 h 128"/>
                  <a:gd name="T2" fmla="*/ 69 w 78"/>
                  <a:gd name="T3" fmla="*/ 73 h 128"/>
                  <a:gd name="T4" fmla="*/ 69 w 78"/>
                  <a:gd name="T5" fmla="*/ 58 h 128"/>
                  <a:gd name="T6" fmla="*/ 69 w 78"/>
                  <a:gd name="T7" fmla="*/ 58 h 128"/>
                  <a:gd name="T8" fmla="*/ 75 w 78"/>
                  <a:gd name="T9" fmla="*/ 30 h 128"/>
                  <a:gd name="T10" fmla="*/ 74 w 78"/>
                  <a:gd name="T11" fmla="*/ 30 h 128"/>
                  <a:gd name="T12" fmla="*/ 59 w 78"/>
                  <a:gd name="T13" fmla="*/ 16 h 128"/>
                  <a:gd name="T14" fmla="*/ 60 w 78"/>
                  <a:gd name="T15" fmla="*/ 14 h 128"/>
                  <a:gd name="T16" fmla="*/ 59 w 78"/>
                  <a:gd name="T17" fmla="*/ 14 h 128"/>
                  <a:gd name="T18" fmla="*/ 59 w 78"/>
                  <a:gd name="T19" fmla="*/ 0 h 128"/>
                  <a:gd name="T20" fmla="*/ 54 w 78"/>
                  <a:gd name="T21" fmla="*/ 0 h 128"/>
                  <a:gd name="T22" fmla="*/ 54 w 78"/>
                  <a:gd name="T23" fmla="*/ 14 h 128"/>
                  <a:gd name="T24" fmla="*/ 39 w 78"/>
                  <a:gd name="T25" fmla="*/ 28 h 128"/>
                  <a:gd name="T26" fmla="*/ 24 w 78"/>
                  <a:gd name="T27" fmla="*/ 14 h 128"/>
                  <a:gd name="T28" fmla="*/ 24 w 78"/>
                  <a:gd name="T29" fmla="*/ 0 h 128"/>
                  <a:gd name="T30" fmla="*/ 19 w 78"/>
                  <a:gd name="T31" fmla="*/ 0 h 128"/>
                  <a:gd name="T32" fmla="*/ 19 w 78"/>
                  <a:gd name="T33" fmla="*/ 14 h 128"/>
                  <a:gd name="T34" fmla="*/ 19 w 78"/>
                  <a:gd name="T35" fmla="*/ 14 h 128"/>
                  <a:gd name="T36" fmla="*/ 19 w 78"/>
                  <a:gd name="T37" fmla="*/ 15 h 128"/>
                  <a:gd name="T38" fmla="*/ 4 w 78"/>
                  <a:gd name="T39" fmla="*/ 29 h 128"/>
                  <a:gd name="T40" fmla="*/ 3 w 78"/>
                  <a:gd name="T41" fmla="*/ 29 h 128"/>
                  <a:gd name="T42" fmla="*/ 10 w 78"/>
                  <a:gd name="T43" fmla="*/ 58 h 128"/>
                  <a:gd name="T44" fmla="*/ 10 w 78"/>
                  <a:gd name="T45" fmla="*/ 58 h 128"/>
                  <a:gd name="T46" fmla="*/ 10 w 78"/>
                  <a:gd name="T47" fmla="*/ 73 h 128"/>
                  <a:gd name="T48" fmla="*/ 10 w 78"/>
                  <a:gd name="T49" fmla="*/ 73 h 128"/>
                  <a:gd name="T50" fmla="*/ 0 w 78"/>
                  <a:gd name="T51" fmla="*/ 114 h 128"/>
                  <a:gd name="T52" fmla="*/ 0 w 78"/>
                  <a:gd name="T53" fmla="*/ 114 h 128"/>
                  <a:gd name="T54" fmla="*/ 0 w 78"/>
                  <a:gd name="T55" fmla="*/ 128 h 128"/>
                  <a:gd name="T56" fmla="*/ 78 w 78"/>
                  <a:gd name="T57" fmla="*/ 128 h 128"/>
                  <a:gd name="T58" fmla="*/ 78 w 78"/>
                  <a:gd name="T59" fmla="*/ 114 h 128"/>
                  <a:gd name="T60" fmla="*/ 78 w 78"/>
                  <a:gd name="T61" fmla="*/ 114 h 128"/>
                  <a:gd name="T62" fmla="*/ 68 w 78"/>
                  <a:gd name="T63" fmla="*/ 7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8" h="128">
                    <a:moveTo>
                      <a:pt x="68" y="73"/>
                    </a:move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5" y="30"/>
                      <a:pt x="74" y="30"/>
                      <a:pt x="74" y="30"/>
                    </a:cubicBezTo>
                    <a:cubicBezTo>
                      <a:pt x="66" y="30"/>
                      <a:pt x="59" y="24"/>
                      <a:pt x="59" y="16"/>
                    </a:cubicBezTo>
                    <a:cubicBezTo>
                      <a:pt x="59" y="15"/>
                      <a:pt x="59" y="14"/>
                      <a:pt x="60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2"/>
                      <a:pt x="47" y="28"/>
                      <a:pt x="39" y="28"/>
                    </a:cubicBezTo>
                    <a:cubicBezTo>
                      <a:pt x="31" y="28"/>
                      <a:pt x="24" y="22"/>
                      <a:pt x="24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5"/>
                    </a:cubicBezTo>
                    <a:cubicBezTo>
                      <a:pt x="19" y="23"/>
                      <a:pt x="12" y="29"/>
                      <a:pt x="4" y="29"/>
                    </a:cubicBezTo>
                    <a:cubicBezTo>
                      <a:pt x="4" y="29"/>
                      <a:pt x="4" y="29"/>
                      <a:pt x="3" y="29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78" y="114"/>
                      <a:pt x="78" y="114"/>
                      <a:pt x="78" y="114"/>
                    </a:cubicBezTo>
                    <a:lnTo>
                      <a:pt x="68" y="73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79"/>
              <p:cNvSpPr>
                <a:spLocks/>
              </p:cNvSpPr>
              <p:nvPr/>
            </p:nvSpPr>
            <p:spPr bwMode="auto">
              <a:xfrm>
                <a:off x="982" y="1404"/>
                <a:ext cx="265" cy="80"/>
              </a:xfrm>
              <a:custGeom>
                <a:avLst/>
                <a:gdLst>
                  <a:gd name="T0" fmla="*/ 0 w 112"/>
                  <a:gd name="T1" fmla="*/ 24 h 34"/>
                  <a:gd name="T2" fmla="*/ 56 w 112"/>
                  <a:gd name="T3" fmla="*/ 34 h 34"/>
                  <a:gd name="T4" fmla="*/ 112 w 112"/>
                  <a:gd name="T5" fmla="*/ 24 h 34"/>
                  <a:gd name="T6" fmla="*/ 112 w 112"/>
                  <a:gd name="T7" fmla="*/ 24 h 34"/>
                  <a:gd name="T8" fmla="*/ 110 w 112"/>
                  <a:gd name="T9" fmla="*/ 0 h 34"/>
                  <a:gd name="T10" fmla="*/ 56 w 112"/>
                  <a:gd name="T11" fmla="*/ 9 h 34"/>
                  <a:gd name="T12" fmla="*/ 2 w 112"/>
                  <a:gd name="T13" fmla="*/ 0 h 34"/>
                  <a:gd name="T14" fmla="*/ 2 w 112"/>
                  <a:gd name="T15" fmla="*/ 0 h 34"/>
                  <a:gd name="T16" fmla="*/ 0 w 112"/>
                  <a:gd name="T17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34">
                    <a:moveTo>
                      <a:pt x="0" y="24"/>
                    </a:moveTo>
                    <a:cubicBezTo>
                      <a:pt x="0" y="29"/>
                      <a:pt x="25" y="34"/>
                      <a:pt x="56" y="34"/>
                    </a:cubicBezTo>
                    <a:cubicBezTo>
                      <a:pt x="87" y="34"/>
                      <a:pt x="112" y="29"/>
                      <a:pt x="112" y="24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5"/>
                      <a:pt x="86" y="9"/>
                      <a:pt x="56" y="9"/>
                    </a:cubicBezTo>
                    <a:cubicBezTo>
                      <a:pt x="26" y="9"/>
                      <a:pt x="2" y="5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80"/>
              <p:cNvSpPr>
                <a:spLocks/>
              </p:cNvSpPr>
              <p:nvPr/>
            </p:nvSpPr>
            <p:spPr bwMode="auto">
              <a:xfrm>
                <a:off x="963" y="1477"/>
                <a:ext cx="303" cy="230"/>
              </a:xfrm>
              <a:custGeom>
                <a:avLst/>
                <a:gdLst>
                  <a:gd name="T0" fmla="*/ 128 w 128"/>
                  <a:gd name="T1" fmla="*/ 87 h 97"/>
                  <a:gd name="T2" fmla="*/ 121 w 128"/>
                  <a:gd name="T3" fmla="*/ 0 h 97"/>
                  <a:gd name="T4" fmla="*/ 117 w 128"/>
                  <a:gd name="T5" fmla="*/ 2 h 97"/>
                  <a:gd name="T6" fmla="*/ 104 w 128"/>
                  <a:gd name="T7" fmla="*/ 5 h 97"/>
                  <a:gd name="T8" fmla="*/ 64 w 128"/>
                  <a:gd name="T9" fmla="*/ 8 h 97"/>
                  <a:gd name="T10" fmla="*/ 24 w 128"/>
                  <a:gd name="T11" fmla="*/ 5 h 97"/>
                  <a:gd name="T12" fmla="*/ 11 w 128"/>
                  <a:gd name="T13" fmla="*/ 2 h 97"/>
                  <a:gd name="T14" fmla="*/ 7 w 128"/>
                  <a:gd name="T15" fmla="*/ 0 h 97"/>
                  <a:gd name="T16" fmla="*/ 0 w 128"/>
                  <a:gd name="T17" fmla="*/ 87 h 97"/>
                  <a:gd name="T18" fmla="*/ 0 w 128"/>
                  <a:gd name="T19" fmla="*/ 87 h 97"/>
                  <a:gd name="T20" fmla="*/ 0 w 128"/>
                  <a:gd name="T21" fmla="*/ 87 h 97"/>
                  <a:gd name="T22" fmla="*/ 0 w 128"/>
                  <a:gd name="T23" fmla="*/ 87 h 97"/>
                  <a:gd name="T24" fmla="*/ 64 w 128"/>
                  <a:gd name="T25" fmla="*/ 97 h 97"/>
                  <a:gd name="T26" fmla="*/ 128 w 128"/>
                  <a:gd name="T27" fmla="*/ 87 h 97"/>
                  <a:gd name="T28" fmla="*/ 128 w 128"/>
                  <a:gd name="T29" fmla="*/ 87 h 97"/>
                  <a:gd name="T30" fmla="*/ 128 w 128"/>
                  <a:gd name="T31" fmla="*/ 87 h 97"/>
                  <a:gd name="T32" fmla="*/ 128 w 128"/>
                  <a:gd name="T33" fmla="*/ 8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97">
                    <a:moveTo>
                      <a:pt x="128" y="87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0" y="1"/>
                      <a:pt x="119" y="1"/>
                      <a:pt x="117" y="2"/>
                    </a:cubicBezTo>
                    <a:cubicBezTo>
                      <a:pt x="114" y="3"/>
                      <a:pt x="110" y="4"/>
                      <a:pt x="104" y="5"/>
                    </a:cubicBezTo>
                    <a:cubicBezTo>
                      <a:pt x="93" y="7"/>
                      <a:pt x="79" y="8"/>
                      <a:pt x="64" y="8"/>
                    </a:cubicBezTo>
                    <a:cubicBezTo>
                      <a:pt x="49" y="8"/>
                      <a:pt x="35" y="7"/>
                      <a:pt x="24" y="5"/>
                    </a:cubicBezTo>
                    <a:cubicBezTo>
                      <a:pt x="18" y="4"/>
                      <a:pt x="14" y="3"/>
                      <a:pt x="11" y="2"/>
                    </a:cubicBezTo>
                    <a:cubicBezTo>
                      <a:pt x="9" y="1"/>
                      <a:pt x="8" y="1"/>
                      <a:pt x="7" y="0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3"/>
                      <a:pt x="29" y="97"/>
                      <a:pt x="64" y="97"/>
                    </a:cubicBezTo>
                    <a:cubicBezTo>
                      <a:pt x="99" y="97"/>
                      <a:pt x="128" y="93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81"/>
              <p:cNvSpPr>
                <a:spLocks noEditPoints="1"/>
              </p:cNvSpPr>
              <p:nvPr/>
            </p:nvSpPr>
            <p:spPr bwMode="auto">
              <a:xfrm>
                <a:off x="358" y="1416"/>
                <a:ext cx="302" cy="279"/>
              </a:xfrm>
              <a:custGeom>
                <a:avLst/>
                <a:gdLst>
                  <a:gd name="T0" fmla="*/ 128 w 128"/>
                  <a:gd name="T1" fmla="*/ 63 h 118"/>
                  <a:gd name="T2" fmla="*/ 128 w 128"/>
                  <a:gd name="T3" fmla="*/ 63 h 118"/>
                  <a:gd name="T4" fmla="*/ 64 w 128"/>
                  <a:gd name="T5" fmla="*/ 0 h 118"/>
                  <a:gd name="T6" fmla="*/ 64 w 128"/>
                  <a:gd name="T7" fmla="*/ 0 h 118"/>
                  <a:gd name="T8" fmla="*/ 64 w 128"/>
                  <a:gd name="T9" fmla="*/ 0 h 118"/>
                  <a:gd name="T10" fmla="*/ 64 w 128"/>
                  <a:gd name="T11" fmla="*/ 0 h 118"/>
                  <a:gd name="T12" fmla="*/ 0 w 128"/>
                  <a:gd name="T13" fmla="*/ 63 h 118"/>
                  <a:gd name="T14" fmla="*/ 0 w 128"/>
                  <a:gd name="T15" fmla="*/ 63 h 118"/>
                  <a:gd name="T16" fmla="*/ 0 w 128"/>
                  <a:gd name="T17" fmla="*/ 88 h 118"/>
                  <a:gd name="T18" fmla="*/ 29 w 128"/>
                  <a:gd name="T19" fmla="*/ 118 h 118"/>
                  <a:gd name="T20" fmla="*/ 99 w 128"/>
                  <a:gd name="T21" fmla="*/ 118 h 118"/>
                  <a:gd name="T22" fmla="*/ 128 w 128"/>
                  <a:gd name="T23" fmla="*/ 88 h 118"/>
                  <a:gd name="T24" fmla="*/ 128 w 128"/>
                  <a:gd name="T25" fmla="*/ 63 h 118"/>
                  <a:gd name="T26" fmla="*/ 84 w 128"/>
                  <a:gd name="T27" fmla="*/ 55 h 118"/>
                  <a:gd name="T28" fmla="*/ 79 w 128"/>
                  <a:gd name="T29" fmla="*/ 59 h 118"/>
                  <a:gd name="T30" fmla="*/ 79 w 128"/>
                  <a:gd name="T31" fmla="*/ 95 h 118"/>
                  <a:gd name="T32" fmla="*/ 48 w 128"/>
                  <a:gd name="T33" fmla="*/ 95 h 118"/>
                  <a:gd name="T34" fmla="*/ 48 w 128"/>
                  <a:gd name="T35" fmla="*/ 59 h 118"/>
                  <a:gd name="T36" fmla="*/ 43 w 128"/>
                  <a:gd name="T37" fmla="*/ 55 h 118"/>
                  <a:gd name="T38" fmla="*/ 35 w 128"/>
                  <a:gd name="T39" fmla="*/ 35 h 118"/>
                  <a:gd name="T40" fmla="*/ 43 w 128"/>
                  <a:gd name="T41" fmla="*/ 14 h 118"/>
                  <a:gd name="T42" fmla="*/ 64 w 128"/>
                  <a:gd name="T43" fmla="*/ 6 h 118"/>
                  <a:gd name="T44" fmla="*/ 84 w 128"/>
                  <a:gd name="T45" fmla="*/ 14 h 118"/>
                  <a:gd name="T46" fmla="*/ 93 w 128"/>
                  <a:gd name="T47" fmla="*/ 35 h 118"/>
                  <a:gd name="T48" fmla="*/ 84 w 128"/>
                  <a:gd name="T49" fmla="*/ 5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18">
                    <a:moveTo>
                      <a:pt x="128" y="63"/>
                    </a:moveTo>
                    <a:cubicBezTo>
                      <a:pt x="128" y="63"/>
                      <a:pt x="128" y="63"/>
                      <a:pt x="128" y="63"/>
                    </a:cubicBezTo>
                    <a:cubicBezTo>
                      <a:pt x="127" y="43"/>
                      <a:pt x="99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1" y="4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04"/>
                      <a:pt x="13" y="118"/>
                      <a:pt x="29" y="118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115" y="118"/>
                      <a:pt x="128" y="104"/>
                      <a:pt x="128" y="88"/>
                    </a:cubicBezTo>
                    <a:lnTo>
                      <a:pt x="128" y="63"/>
                    </a:lnTo>
                    <a:close/>
                    <a:moveTo>
                      <a:pt x="84" y="55"/>
                    </a:moveTo>
                    <a:cubicBezTo>
                      <a:pt x="83" y="57"/>
                      <a:pt x="81" y="58"/>
                      <a:pt x="79" y="59"/>
                    </a:cubicBezTo>
                    <a:cubicBezTo>
                      <a:pt x="79" y="95"/>
                      <a:pt x="79" y="95"/>
                      <a:pt x="79" y="95"/>
                    </a:cubicBezTo>
                    <a:cubicBezTo>
                      <a:pt x="48" y="95"/>
                      <a:pt x="48" y="95"/>
                      <a:pt x="48" y="95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7" y="58"/>
                      <a:pt x="45" y="57"/>
                      <a:pt x="43" y="55"/>
                    </a:cubicBezTo>
                    <a:cubicBezTo>
                      <a:pt x="38" y="50"/>
                      <a:pt x="35" y="42"/>
                      <a:pt x="35" y="35"/>
                    </a:cubicBezTo>
                    <a:cubicBezTo>
                      <a:pt x="35" y="27"/>
                      <a:pt x="38" y="20"/>
                      <a:pt x="43" y="14"/>
                    </a:cubicBezTo>
                    <a:cubicBezTo>
                      <a:pt x="49" y="9"/>
                      <a:pt x="56" y="6"/>
                      <a:pt x="64" y="6"/>
                    </a:cubicBezTo>
                    <a:cubicBezTo>
                      <a:pt x="72" y="6"/>
                      <a:pt x="79" y="9"/>
                      <a:pt x="84" y="14"/>
                    </a:cubicBezTo>
                    <a:cubicBezTo>
                      <a:pt x="90" y="20"/>
                      <a:pt x="93" y="27"/>
                      <a:pt x="93" y="35"/>
                    </a:cubicBezTo>
                    <a:cubicBezTo>
                      <a:pt x="93" y="42"/>
                      <a:pt x="90" y="50"/>
                      <a:pt x="84" y="55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82"/>
              <p:cNvSpPr>
                <a:spLocks noEditPoints="1"/>
              </p:cNvSpPr>
              <p:nvPr/>
            </p:nvSpPr>
            <p:spPr bwMode="auto">
              <a:xfrm>
                <a:off x="485" y="1562"/>
                <a:ext cx="48" cy="67"/>
              </a:xfrm>
              <a:custGeom>
                <a:avLst/>
                <a:gdLst>
                  <a:gd name="T0" fmla="*/ 0 w 20"/>
                  <a:gd name="T1" fmla="*/ 0 h 28"/>
                  <a:gd name="T2" fmla="*/ 0 w 20"/>
                  <a:gd name="T3" fmla="*/ 28 h 28"/>
                  <a:gd name="T4" fmla="*/ 20 w 20"/>
                  <a:gd name="T5" fmla="*/ 28 h 28"/>
                  <a:gd name="T6" fmla="*/ 20 w 20"/>
                  <a:gd name="T7" fmla="*/ 0 h 28"/>
                  <a:gd name="T8" fmla="*/ 10 w 20"/>
                  <a:gd name="T9" fmla="*/ 2 h 28"/>
                  <a:gd name="T10" fmla="*/ 0 w 20"/>
                  <a:gd name="T11" fmla="*/ 0 h 28"/>
                  <a:gd name="T12" fmla="*/ 15 w 20"/>
                  <a:gd name="T13" fmla="*/ 17 h 28"/>
                  <a:gd name="T14" fmla="*/ 10 w 20"/>
                  <a:gd name="T15" fmla="*/ 22 h 28"/>
                  <a:gd name="T16" fmla="*/ 5 w 20"/>
                  <a:gd name="T17" fmla="*/ 17 h 28"/>
                  <a:gd name="T18" fmla="*/ 10 w 20"/>
                  <a:gd name="T19" fmla="*/ 12 h 28"/>
                  <a:gd name="T20" fmla="*/ 15 w 20"/>
                  <a:gd name="T21" fmla="*/ 1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28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1"/>
                      <a:pt x="13" y="2"/>
                      <a:pt x="10" y="2"/>
                    </a:cubicBezTo>
                    <a:cubicBezTo>
                      <a:pt x="6" y="2"/>
                      <a:pt x="3" y="1"/>
                      <a:pt x="0" y="0"/>
                    </a:cubicBezTo>
                    <a:close/>
                    <a:moveTo>
                      <a:pt x="15" y="17"/>
                    </a:moveTo>
                    <a:cubicBezTo>
                      <a:pt x="15" y="19"/>
                      <a:pt x="13" y="22"/>
                      <a:pt x="10" y="22"/>
                    </a:cubicBezTo>
                    <a:cubicBezTo>
                      <a:pt x="7" y="22"/>
                      <a:pt x="5" y="19"/>
                      <a:pt x="5" y="17"/>
                    </a:cubicBezTo>
                    <a:cubicBezTo>
                      <a:pt x="5" y="14"/>
                      <a:pt x="7" y="12"/>
                      <a:pt x="10" y="12"/>
                    </a:cubicBezTo>
                    <a:cubicBezTo>
                      <a:pt x="13" y="12"/>
                      <a:pt x="15" y="14"/>
                      <a:pt x="15" y="1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83"/>
              <p:cNvSpPr>
                <a:spLocks noEditPoints="1"/>
              </p:cNvSpPr>
              <p:nvPr/>
            </p:nvSpPr>
            <p:spPr bwMode="auto">
              <a:xfrm>
                <a:off x="7017" y="798"/>
                <a:ext cx="303" cy="303"/>
              </a:xfrm>
              <a:custGeom>
                <a:avLst/>
                <a:gdLst>
                  <a:gd name="T0" fmla="*/ 128 w 128"/>
                  <a:gd name="T1" fmla="*/ 10 h 128"/>
                  <a:gd name="T2" fmla="*/ 103 w 128"/>
                  <a:gd name="T3" fmla="*/ 10 h 128"/>
                  <a:gd name="T4" fmla="*/ 103 w 128"/>
                  <a:gd name="T5" fmla="*/ 0 h 128"/>
                  <a:gd name="T6" fmla="*/ 24 w 128"/>
                  <a:gd name="T7" fmla="*/ 0 h 128"/>
                  <a:gd name="T8" fmla="*/ 24 w 128"/>
                  <a:gd name="T9" fmla="*/ 10 h 128"/>
                  <a:gd name="T10" fmla="*/ 0 w 128"/>
                  <a:gd name="T11" fmla="*/ 10 h 128"/>
                  <a:gd name="T12" fmla="*/ 0 w 128"/>
                  <a:gd name="T13" fmla="*/ 10 h 128"/>
                  <a:gd name="T14" fmla="*/ 0 w 128"/>
                  <a:gd name="T15" fmla="*/ 20 h 128"/>
                  <a:gd name="T16" fmla="*/ 29 w 128"/>
                  <a:gd name="T17" fmla="*/ 69 h 128"/>
                  <a:gd name="T18" fmla="*/ 54 w 128"/>
                  <a:gd name="T19" fmla="*/ 88 h 128"/>
                  <a:gd name="T20" fmla="*/ 54 w 128"/>
                  <a:gd name="T21" fmla="*/ 113 h 128"/>
                  <a:gd name="T22" fmla="*/ 29 w 128"/>
                  <a:gd name="T23" fmla="*/ 128 h 128"/>
                  <a:gd name="T24" fmla="*/ 99 w 128"/>
                  <a:gd name="T25" fmla="*/ 128 h 128"/>
                  <a:gd name="T26" fmla="*/ 74 w 128"/>
                  <a:gd name="T27" fmla="*/ 113 h 128"/>
                  <a:gd name="T28" fmla="*/ 74 w 128"/>
                  <a:gd name="T29" fmla="*/ 87 h 128"/>
                  <a:gd name="T30" fmla="*/ 97 w 128"/>
                  <a:gd name="T31" fmla="*/ 70 h 128"/>
                  <a:gd name="T32" fmla="*/ 128 w 128"/>
                  <a:gd name="T33" fmla="*/ 20 h 128"/>
                  <a:gd name="T34" fmla="*/ 128 w 128"/>
                  <a:gd name="T35" fmla="*/ 10 h 128"/>
                  <a:gd name="T36" fmla="*/ 14 w 128"/>
                  <a:gd name="T37" fmla="*/ 36 h 128"/>
                  <a:gd name="T38" fmla="*/ 10 w 128"/>
                  <a:gd name="T39" fmla="*/ 20 h 128"/>
                  <a:gd name="T40" fmla="*/ 24 w 128"/>
                  <a:gd name="T41" fmla="*/ 20 h 128"/>
                  <a:gd name="T42" fmla="*/ 24 w 128"/>
                  <a:gd name="T43" fmla="*/ 49 h 128"/>
                  <a:gd name="T44" fmla="*/ 24 w 128"/>
                  <a:gd name="T45" fmla="*/ 49 h 128"/>
                  <a:gd name="T46" fmla="*/ 24 w 128"/>
                  <a:gd name="T47" fmla="*/ 49 h 128"/>
                  <a:gd name="T48" fmla="*/ 24 w 128"/>
                  <a:gd name="T49" fmla="*/ 52 h 128"/>
                  <a:gd name="T50" fmla="*/ 14 w 128"/>
                  <a:gd name="T51" fmla="*/ 36 h 128"/>
                  <a:gd name="T52" fmla="*/ 76 w 128"/>
                  <a:gd name="T53" fmla="*/ 60 h 128"/>
                  <a:gd name="T54" fmla="*/ 64 w 128"/>
                  <a:gd name="T55" fmla="*/ 54 h 128"/>
                  <a:gd name="T56" fmla="*/ 52 w 128"/>
                  <a:gd name="T57" fmla="*/ 60 h 128"/>
                  <a:gd name="T58" fmla="*/ 54 w 128"/>
                  <a:gd name="T59" fmla="*/ 47 h 128"/>
                  <a:gd name="T60" fmla="*/ 44 w 128"/>
                  <a:gd name="T61" fmla="*/ 37 h 128"/>
                  <a:gd name="T62" fmla="*/ 58 w 128"/>
                  <a:gd name="T63" fmla="*/ 35 h 128"/>
                  <a:gd name="T64" fmla="*/ 64 w 128"/>
                  <a:gd name="T65" fmla="*/ 23 h 128"/>
                  <a:gd name="T66" fmla="*/ 70 w 128"/>
                  <a:gd name="T67" fmla="*/ 35 h 128"/>
                  <a:gd name="T68" fmla="*/ 84 w 128"/>
                  <a:gd name="T69" fmla="*/ 37 h 128"/>
                  <a:gd name="T70" fmla="*/ 74 w 128"/>
                  <a:gd name="T71" fmla="*/ 47 h 128"/>
                  <a:gd name="T72" fmla="*/ 76 w 128"/>
                  <a:gd name="T73" fmla="*/ 60 h 128"/>
                  <a:gd name="T74" fmla="*/ 114 w 128"/>
                  <a:gd name="T75" fmla="*/ 36 h 128"/>
                  <a:gd name="T76" fmla="*/ 103 w 128"/>
                  <a:gd name="T77" fmla="*/ 53 h 128"/>
                  <a:gd name="T78" fmla="*/ 103 w 128"/>
                  <a:gd name="T79" fmla="*/ 49 h 128"/>
                  <a:gd name="T80" fmla="*/ 103 w 128"/>
                  <a:gd name="T81" fmla="*/ 49 h 128"/>
                  <a:gd name="T82" fmla="*/ 103 w 128"/>
                  <a:gd name="T83" fmla="*/ 49 h 128"/>
                  <a:gd name="T84" fmla="*/ 103 w 128"/>
                  <a:gd name="T85" fmla="*/ 20 h 128"/>
                  <a:gd name="T86" fmla="*/ 118 w 128"/>
                  <a:gd name="T87" fmla="*/ 20 h 128"/>
                  <a:gd name="T88" fmla="*/ 114 w 128"/>
                  <a:gd name="T89" fmla="*/ 3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8" h="128">
                    <a:moveTo>
                      <a:pt x="128" y="10"/>
                    </a:move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40"/>
                      <a:pt x="13" y="58"/>
                      <a:pt x="29" y="69"/>
                    </a:cubicBezTo>
                    <a:cubicBezTo>
                      <a:pt x="35" y="78"/>
                      <a:pt x="44" y="85"/>
                      <a:pt x="54" y="88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99" y="128"/>
                      <a:pt x="99" y="128"/>
                      <a:pt x="99" y="128"/>
                    </a:cubicBezTo>
                    <a:cubicBezTo>
                      <a:pt x="74" y="113"/>
                      <a:pt x="74" y="113"/>
                      <a:pt x="74" y="113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84" y="85"/>
                      <a:pt x="92" y="78"/>
                      <a:pt x="97" y="70"/>
                    </a:cubicBezTo>
                    <a:cubicBezTo>
                      <a:pt x="114" y="59"/>
                      <a:pt x="126" y="41"/>
                      <a:pt x="128" y="20"/>
                    </a:cubicBezTo>
                    <a:cubicBezTo>
                      <a:pt x="128" y="10"/>
                      <a:pt x="128" y="10"/>
                      <a:pt x="128" y="10"/>
                    </a:cubicBezTo>
                    <a:close/>
                    <a:moveTo>
                      <a:pt x="14" y="36"/>
                    </a:moveTo>
                    <a:cubicBezTo>
                      <a:pt x="12" y="31"/>
                      <a:pt x="11" y="25"/>
                      <a:pt x="1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50"/>
                      <a:pt x="24" y="51"/>
                      <a:pt x="24" y="52"/>
                    </a:cubicBezTo>
                    <a:cubicBezTo>
                      <a:pt x="20" y="47"/>
                      <a:pt x="17" y="42"/>
                      <a:pt x="14" y="36"/>
                    </a:cubicBezTo>
                    <a:close/>
                    <a:moveTo>
                      <a:pt x="76" y="60"/>
                    </a:moveTo>
                    <a:cubicBezTo>
                      <a:pt x="64" y="54"/>
                      <a:pt x="64" y="54"/>
                      <a:pt x="64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74" y="47"/>
                      <a:pt x="74" y="47"/>
                      <a:pt x="74" y="47"/>
                    </a:cubicBezTo>
                    <a:lnTo>
                      <a:pt x="76" y="60"/>
                    </a:lnTo>
                    <a:close/>
                    <a:moveTo>
                      <a:pt x="114" y="36"/>
                    </a:moveTo>
                    <a:cubicBezTo>
                      <a:pt x="111" y="42"/>
                      <a:pt x="107" y="48"/>
                      <a:pt x="103" y="53"/>
                    </a:cubicBezTo>
                    <a:cubicBezTo>
                      <a:pt x="103" y="52"/>
                      <a:pt x="103" y="51"/>
                      <a:pt x="103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7" y="25"/>
                      <a:pt x="116" y="31"/>
                      <a:pt x="114" y="36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84"/>
              <p:cNvSpPr>
                <a:spLocks noEditPoints="1"/>
              </p:cNvSpPr>
              <p:nvPr/>
            </p:nvSpPr>
            <p:spPr bwMode="auto">
              <a:xfrm>
                <a:off x="6412" y="798"/>
                <a:ext cx="303" cy="303"/>
              </a:xfrm>
              <a:custGeom>
                <a:avLst/>
                <a:gdLst>
                  <a:gd name="T0" fmla="*/ 128 w 128"/>
                  <a:gd name="T1" fmla="*/ 10 h 128"/>
                  <a:gd name="T2" fmla="*/ 103 w 128"/>
                  <a:gd name="T3" fmla="*/ 10 h 128"/>
                  <a:gd name="T4" fmla="*/ 103 w 128"/>
                  <a:gd name="T5" fmla="*/ 0 h 128"/>
                  <a:gd name="T6" fmla="*/ 24 w 128"/>
                  <a:gd name="T7" fmla="*/ 0 h 128"/>
                  <a:gd name="T8" fmla="*/ 24 w 128"/>
                  <a:gd name="T9" fmla="*/ 10 h 128"/>
                  <a:gd name="T10" fmla="*/ 0 w 128"/>
                  <a:gd name="T11" fmla="*/ 10 h 128"/>
                  <a:gd name="T12" fmla="*/ 0 w 128"/>
                  <a:gd name="T13" fmla="*/ 10 h 128"/>
                  <a:gd name="T14" fmla="*/ 0 w 128"/>
                  <a:gd name="T15" fmla="*/ 20 h 128"/>
                  <a:gd name="T16" fmla="*/ 29 w 128"/>
                  <a:gd name="T17" fmla="*/ 69 h 128"/>
                  <a:gd name="T18" fmla="*/ 54 w 128"/>
                  <a:gd name="T19" fmla="*/ 88 h 128"/>
                  <a:gd name="T20" fmla="*/ 54 w 128"/>
                  <a:gd name="T21" fmla="*/ 113 h 128"/>
                  <a:gd name="T22" fmla="*/ 29 w 128"/>
                  <a:gd name="T23" fmla="*/ 128 h 128"/>
                  <a:gd name="T24" fmla="*/ 99 w 128"/>
                  <a:gd name="T25" fmla="*/ 128 h 128"/>
                  <a:gd name="T26" fmla="*/ 74 w 128"/>
                  <a:gd name="T27" fmla="*/ 113 h 128"/>
                  <a:gd name="T28" fmla="*/ 74 w 128"/>
                  <a:gd name="T29" fmla="*/ 87 h 128"/>
                  <a:gd name="T30" fmla="*/ 97 w 128"/>
                  <a:gd name="T31" fmla="*/ 70 h 128"/>
                  <a:gd name="T32" fmla="*/ 128 w 128"/>
                  <a:gd name="T33" fmla="*/ 20 h 128"/>
                  <a:gd name="T34" fmla="*/ 128 w 128"/>
                  <a:gd name="T35" fmla="*/ 10 h 128"/>
                  <a:gd name="T36" fmla="*/ 14 w 128"/>
                  <a:gd name="T37" fmla="*/ 36 h 128"/>
                  <a:gd name="T38" fmla="*/ 10 w 128"/>
                  <a:gd name="T39" fmla="*/ 20 h 128"/>
                  <a:gd name="T40" fmla="*/ 24 w 128"/>
                  <a:gd name="T41" fmla="*/ 20 h 128"/>
                  <a:gd name="T42" fmla="*/ 24 w 128"/>
                  <a:gd name="T43" fmla="*/ 49 h 128"/>
                  <a:gd name="T44" fmla="*/ 24 w 128"/>
                  <a:gd name="T45" fmla="*/ 49 h 128"/>
                  <a:gd name="T46" fmla="*/ 24 w 128"/>
                  <a:gd name="T47" fmla="*/ 49 h 128"/>
                  <a:gd name="T48" fmla="*/ 24 w 128"/>
                  <a:gd name="T49" fmla="*/ 52 h 128"/>
                  <a:gd name="T50" fmla="*/ 14 w 128"/>
                  <a:gd name="T51" fmla="*/ 36 h 128"/>
                  <a:gd name="T52" fmla="*/ 114 w 128"/>
                  <a:gd name="T53" fmla="*/ 36 h 128"/>
                  <a:gd name="T54" fmla="*/ 103 w 128"/>
                  <a:gd name="T55" fmla="*/ 53 h 128"/>
                  <a:gd name="T56" fmla="*/ 103 w 128"/>
                  <a:gd name="T57" fmla="*/ 49 h 128"/>
                  <a:gd name="T58" fmla="*/ 103 w 128"/>
                  <a:gd name="T59" fmla="*/ 49 h 128"/>
                  <a:gd name="T60" fmla="*/ 103 w 128"/>
                  <a:gd name="T61" fmla="*/ 49 h 128"/>
                  <a:gd name="T62" fmla="*/ 103 w 128"/>
                  <a:gd name="T63" fmla="*/ 20 h 128"/>
                  <a:gd name="T64" fmla="*/ 118 w 128"/>
                  <a:gd name="T65" fmla="*/ 20 h 128"/>
                  <a:gd name="T66" fmla="*/ 114 w 128"/>
                  <a:gd name="T67" fmla="*/ 3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8" h="128">
                    <a:moveTo>
                      <a:pt x="128" y="10"/>
                    </a:move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40"/>
                      <a:pt x="13" y="58"/>
                      <a:pt x="29" y="69"/>
                    </a:cubicBezTo>
                    <a:cubicBezTo>
                      <a:pt x="35" y="78"/>
                      <a:pt x="43" y="85"/>
                      <a:pt x="54" y="88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29" y="128"/>
                      <a:pt x="29" y="128"/>
                      <a:pt x="29" y="128"/>
                    </a:cubicBezTo>
                    <a:cubicBezTo>
                      <a:pt x="99" y="128"/>
                      <a:pt x="99" y="128"/>
                      <a:pt x="99" y="128"/>
                    </a:cubicBezTo>
                    <a:cubicBezTo>
                      <a:pt x="74" y="113"/>
                      <a:pt x="74" y="113"/>
                      <a:pt x="74" y="113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84" y="85"/>
                      <a:pt x="92" y="78"/>
                      <a:pt x="97" y="70"/>
                    </a:cubicBezTo>
                    <a:cubicBezTo>
                      <a:pt x="114" y="59"/>
                      <a:pt x="126" y="41"/>
                      <a:pt x="128" y="20"/>
                    </a:cubicBezTo>
                    <a:cubicBezTo>
                      <a:pt x="128" y="10"/>
                      <a:pt x="128" y="10"/>
                      <a:pt x="128" y="10"/>
                    </a:cubicBezTo>
                    <a:close/>
                    <a:moveTo>
                      <a:pt x="14" y="36"/>
                    </a:moveTo>
                    <a:cubicBezTo>
                      <a:pt x="12" y="31"/>
                      <a:pt x="11" y="25"/>
                      <a:pt x="10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50"/>
                      <a:pt x="24" y="51"/>
                      <a:pt x="24" y="52"/>
                    </a:cubicBezTo>
                    <a:cubicBezTo>
                      <a:pt x="20" y="47"/>
                      <a:pt x="17" y="42"/>
                      <a:pt x="14" y="36"/>
                    </a:cubicBezTo>
                    <a:close/>
                    <a:moveTo>
                      <a:pt x="114" y="36"/>
                    </a:moveTo>
                    <a:cubicBezTo>
                      <a:pt x="111" y="42"/>
                      <a:pt x="107" y="48"/>
                      <a:pt x="103" y="53"/>
                    </a:cubicBezTo>
                    <a:cubicBezTo>
                      <a:pt x="103" y="52"/>
                      <a:pt x="103" y="51"/>
                      <a:pt x="103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7" y="25"/>
                      <a:pt x="116" y="31"/>
                      <a:pt x="114" y="36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85"/>
              <p:cNvSpPr>
                <a:spLocks/>
              </p:cNvSpPr>
              <p:nvPr/>
            </p:nvSpPr>
            <p:spPr bwMode="auto">
              <a:xfrm>
                <a:off x="5840" y="829"/>
                <a:ext cx="236" cy="47"/>
              </a:xfrm>
              <a:custGeom>
                <a:avLst/>
                <a:gdLst>
                  <a:gd name="T0" fmla="*/ 189 w 236"/>
                  <a:gd name="T1" fmla="*/ 47 h 47"/>
                  <a:gd name="T2" fmla="*/ 236 w 236"/>
                  <a:gd name="T3" fmla="*/ 0 h 47"/>
                  <a:gd name="T4" fmla="*/ 0 w 236"/>
                  <a:gd name="T5" fmla="*/ 0 h 47"/>
                  <a:gd name="T6" fmla="*/ 44 w 236"/>
                  <a:gd name="T7" fmla="*/ 47 h 47"/>
                  <a:gd name="T8" fmla="*/ 189 w 236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47">
                    <a:moveTo>
                      <a:pt x="189" y="47"/>
                    </a:moveTo>
                    <a:lnTo>
                      <a:pt x="236" y="0"/>
                    </a:lnTo>
                    <a:lnTo>
                      <a:pt x="0" y="0"/>
                    </a:lnTo>
                    <a:lnTo>
                      <a:pt x="44" y="47"/>
                    </a:lnTo>
                    <a:lnTo>
                      <a:pt x="189" y="47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86"/>
              <p:cNvSpPr>
                <a:spLocks noEditPoints="1"/>
              </p:cNvSpPr>
              <p:nvPr/>
            </p:nvSpPr>
            <p:spPr bwMode="auto">
              <a:xfrm>
                <a:off x="5899" y="954"/>
                <a:ext cx="118" cy="116"/>
              </a:xfrm>
              <a:custGeom>
                <a:avLst/>
                <a:gdLst>
                  <a:gd name="T0" fmla="*/ 25 w 50"/>
                  <a:gd name="T1" fmla="*/ 0 h 49"/>
                  <a:gd name="T2" fmla="*/ 0 w 50"/>
                  <a:gd name="T3" fmla="*/ 24 h 49"/>
                  <a:gd name="T4" fmla="*/ 25 w 50"/>
                  <a:gd name="T5" fmla="*/ 49 h 49"/>
                  <a:gd name="T6" fmla="*/ 50 w 50"/>
                  <a:gd name="T7" fmla="*/ 24 h 49"/>
                  <a:gd name="T8" fmla="*/ 25 w 50"/>
                  <a:gd name="T9" fmla="*/ 0 h 49"/>
                  <a:gd name="T10" fmla="*/ 29 w 50"/>
                  <a:gd name="T11" fmla="*/ 34 h 49"/>
                  <a:gd name="T12" fmla="*/ 21 w 50"/>
                  <a:gd name="T13" fmla="*/ 34 h 49"/>
                  <a:gd name="T14" fmla="*/ 21 w 50"/>
                  <a:gd name="T15" fmla="*/ 14 h 49"/>
                  <a:gd name="T16" fmla="*/ 29 w 50"/>
                  <a:gd name="T17" fmla="*/ 14 h 49"/>
                  <a:gd name="T18" fmla="*/ 29 w 50"/>
                  <a:gd name="T19" fmla="*/ 3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49">
                    <a:moveTo>
                      <a:pt x="25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9" y="49"/>
                      <a:pt x="50" y="38"/>
                      <a:pt x="50" y="24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9" y="34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9" y="14"/>
                      <a:pt x="29" y="14"/>
                      <a:pt x="29" y="14"/>
                    </a:cubicBezTo>
                    <a:lnTo>
                      <a:pt x="29" y="3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87"/>
              <p:cNvSpPr>
                <a:spLocks/>
              </p:cNvSpPr>
              <p:nvPr/>
            </p:nvSpPr>
            <p:spPr bwMode="auto">
              <a:xfrm>
                <a:off x="5998" y="829"/>
                <a:ext cx="111" cy="144"/>
              </a:xfrm>
              <a:custGeom>
                <a:avLst/>
                <a:gdLst>
                  <a:gd name="T0" fmla="*/ 47 w 47"/>
                  <a:gd name="T1" fmla="*/ 0 h 61"/>
                  <a:gd name="T2" fmla="*/ 0 w 47"/>
                  <a:gd name="T3" fmla="*/ 47 h 61"/>
                  <a:gd name="T4" fmla="*/ 7 w 47"/>
                  <a:gd name="T5" fmla="*/ 53 h 61"/>
                  <a:gd name="T6" fmla="*/ 13 w 47"/>
                  <a:gd name="T7" fmla="*/ 61 h 61"/>
                  <a:gd name="T8" fmla="*/ 47 w 47"/>
                  <a:gd name="T9" fmla="*/ 28 h 61"/>
                  <a:gd name="T10" fmla="*/ 47 w 47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61">
                    <a:moveTo>
                      <a:pt x="47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3" y="49"/>
                      <a:pt x="5" y="51"/>
                      <a:pt x="7" y="53"/>
                    </a:cubicBezTo>
                    <a:cubicBezTo>
                      <a:pt x="10" y="55"/>
                      <a:pt x="12" y="58"/>
                      <a:pt x="13" y="61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0"/>
                      <a:pt x="47" y="0"/>
                      <a:pt x="47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88"/>
              <p:cNvSpPr>
                <a:spLocks/>
              </p:cNvSpPr>
              <p:nvPr/>
            </p:nvSpPr>
            <p:spPr bwMode="auto">
              <a:xfrm>
                <a:off x="5806" y="829"/>
                <a:ext cx="112" cy="144"/>
              </a:xfrm>
              <a:custGeom>
                <a:avLst/>
                <a:gdLst>
                  <a:gd name="T0" fmla="*/ 47 w 47"/>
                  <a:gd name="T1" fmla="*/ 47 h 61"/>
                  <a:gd name="T2" fmla="*/ 0 w 47"/>
                  <a:gd name="T3" fmla="*/ 0 h 61"/>
                  <a:gd name="T4" fmla="*/ 0 w 47"/>
                  <a:gd name="T5" fmla="*/ 28 h 61"/>
                  <a:gd name="T6" fmla="*/ 33 w 47"/>
                  <a:gd name="T7" fmla="*/ 61 h 61"/>
                  <a:gd name="T8" fmla="*/ 40 w 47"/>
                  <a:gd name="T9" fmla="*/ 53 h 61"/>
                  <a:gd name="T10" fmla="*/ 47 w 47"/>
                  <a:gd name="T11" fmla="*/ 4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61">
                    <a:moveTo>
                      <a:pt x="47" y="4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5" y="58"/>
                      <a:pt x="37" y="55"/>
                      <a:pt x="40" y="53"/>
                    </a:cubicBezTo>
                    <a:cubicBezTo>
                      <a:pt x="42" y="51"/>
                      <a:pt x="44" y="49"/>
                      <a:pt x="47" y="4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89"/>
              <p:cNvSpPr>
                <a:spLocks/>
              </p:cNvSpPr>
              <p:nvPr/>
            </p:nvSpPr>
            <p:spPr bwMode="auto">
              <a:xfrm>
                <a:off x="5201" y="798"/>
                <a:ext cx="303" cy="69"/>
              </a:xfrm>
              <a:custGeom>
                <a:avLst/>
                <a:gdLst>
                  <a:gd name="T0" fmla="*/ 270 w 303"/>
                  <a:gd name="T1" fmla="*/ 0 h 69"/>
                  <a:gd name="T2" fmla="*/ 270 w 303"/>
                  <a:gd name="T3" fmla="*/ 24 h 69"/>
                  <a:gd name="T4" fmla="*/ 258 w 303"/>
                  <a:gd name="T5" fmla="*/ 24 h 69"/>
                  <a:gd name="T6" fmla="*/ 258 w 303"/>
                  <a:gd name="T7" fmla="*/ 0 h 69"/>
                  <a:gd name="T8" fmla="*/ 234 w 303"/>
                  <a:gd name="T9" fmla="*/ 0 h 69"/>
                  <a:gd name="T10" fmla="*/ 234 w 303"/>
                  <a:gd name="T11" fmla="*/ 24 h 69"/>
                  <a:gd name="T12" fmla="*/ 220 w 303"/>
                  <a:gd name="T13" fmla="*/ 24 h 69"/>
                  <a:gd name="T14" fmla="*/ 220 w 303"/>
                  <a:gd name="T15" fmla="*/ 0 h 69"/>
                  <a:gd name="T16" fmla="*/ 196 w 303"/>
                  <a:gd name="T17" fmla="*/ 0 h 69"/>
                  <a:gd name="T18" fmla="*/ 196 w 303"/>
                  <a:gd name="T19" fmla="*/ 24 h 69"/>
                  <a:gd name="T20" fmla="*/ 184 w 303"/>
                  <a:gd name="T21" fmla="*/ 24 h 69"/>
                  <a:gd name="T22" fmla="*/ 184 w 303"/>
                  <a:gd name="T23" fmla="*/ 0 h 69"/>
                  <a:gd name="T24" fmla="*/ 161 w 303"/>
                  <a:gd name="T25" fmla="*/ 0 h 69"/>
                  <a:gd name="T26" fmla="*/ 161 w 303"/>
                  <a:gd name="T27" fmla="*/ 24 h 69"/>
                  <a:gd name="T28" fmla="*/ 147 w 303"/>
                  <a:gd name="T29" fmla="*/ 24 h 69"/>
                  <a:gd name="T30" fmla="*/ 147 w 303"/>
                  <a:gd name="T31" fmla="*/ 0 h 69"/>
                  <a:gd name="T32" fmla="*/ 125 w 303"/>
                  <a:gd name="T33" fmla="*/ 0 h 69"/>
                  <a:gd name="T34" fmla="*/ 125 w 303"/>
                  <a:gd name="T35" fmla="*/ 24 h 69"/>
                  <a:gd name="T36" fmla="*/ 111 w 303"/>
                  <a:gd name="T37" fmla="*/ 24 h 69"/>
                  <a:gd name="T38" fmla="*/ 111 w 303"/>
                  <a:gd name="T39" fmla="*/ 0 h 69"/>
                  <a:gd name="T40" fmla="*/ 88 w 303"/>
                  <a:gd name="T41" fmla="*/ 0 h 69"/>
                  <a:gd name="T42" fmla="*/ 88 w 303"/>
                  <a:gd name="T43" fmla="*/ 24 h 69"/>
                  <a:gd name="T44" fmla="*/ 76 w 303"/>
                  <a:gd name="T45" fmla="*/ 24 h 69"/>
                  <a:gd name="T46" fmla="*/ 76 w 303"/>
                  <a:gd name="T47" fmla="*/ 0 h 69"/>
                  <a:gd name="T48" fmla="*/ 52 w 303"/>
                  <a:gd name="T49" fmla="*/ 0 h 69"/>
                  <a:gd name="T50" fmla="*/ 52 w 303"/>
                  <a:gd name="T51" fmla="*/ 24 h 69"/>
                  <a:gd name="T52" fmla="*/ 38 w 303"/>
                  <a:gd name="T53" fmla="*/ 24 h 69"/>
                  <a:gd name="T54" fmla="*/ 38 w 303"/>
                  <a:gd name="T55" fmla="*/ 0 h 69"/>
                  <a:gd name="T56" fmla="*/ 0 w 303"/>
                  <a:gd name="T57" fmla="*/ 0 h 69"/>
                  <a:gd name="T58" fmla="*/ 0 w 303"/>
                  <a:gd name="T59" fmla="*/ 69 h 69"/>
                  <a:gd name="T60" fmla="*/ 303 w 303"/>
                  <a:gd name="T61" fmla="*/ 69 h 69"/>
                  <a:gd name="T62" fmla="*/ 303 w 303"/>
                  <a:gd name="T63" fmla="*/ 0 h 69"/>
                  <a:gd name="T64" fmla="*/ 270 w 303"/>
                  <a:gd name="T6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3" h="69">
                    <a:moveTo>
                      <a:pt x="270" y="0"/>
                    </a:moveTo>
                    <a:lnTo>
                      <a:pt x="270" y="24"/>
                    </a:lnTo>
                    <a:lnTo>
                      <a:pt x="258" y="24"/>
                    </a:lnTo>
                    <a:lnTo>
                      <a:pt x="258" y="0"/>
                    </a:lnTo>
                    <a:lnTo>
                      <a:pt x="234" y="0"/>
                    </a:lnTo>
                    <a:lnTo>
                      <a:pt x="234" y="24"/>
                    </a:lnTo>
                    <a:lnTo>
                      <a:pt x="220" y="24"/>
                    </a:lnTo>
                    <a:lnTo>
                      <a:pt x="220" y="0"/>
                    </a:lnTo>
                    <a:lnTo>
                      <a:pt x="196" y="0"/>
                    </a:lnTo>
                    <a:lnTo>
                      <a:pt x="196" y="24"/>
                    </a:lnTo>
                    <a:lnTo>
                      <a:pt x="184" y="24"/>
                    </a:lnTo>
                    <a:lnTo>
                      <a:pt x="184" y="0"/>
                    </a:lnTo>
                    <a:lnTo>
                      <a:pt x="161" y="0"/>
                    </a:lnTo>
                    <a:lnTo>
                      <a:pt x="161" y="24"/>
                    </a:lnTo>
                    <a:lnTo>
                      <a:pt x="147" y="24"/>
                    </a:lnTo>
                    <a:lnTo>
                      <a:pt x="147" y="0"/>
                    </a:lnTo>
                    <a:lnTo>
                      <a:pt x="125" y="0"/>
                    </a:lnTo>
                    <a:lnTo>
                      <a:pt x="125" y="24"/>
                    </a:lnTo>
                    <a:lnTo>
                      <a:pt x="111" y="24"/>
                    </a:lnTo>
                    <a:lnTo>
                      <a:pt x="111" y="0"/>
                    </a:lnTo>
                    <a:lnTo>
                      <a:pt x="88" y="0"/>
                    </a:lnTo>
                    <a:lnTo>
                      <a:pt x="88" y="24"/>
                    </a:lnTo>
                    <a:lnTo>
                      <a:pt x="76" y="24"/>
                    </a:lnTo>
                    <a:lnTo>
                      <a:pt x="76" y="0"/>
                    </a:lnTo>
                    <a:lnTo>
                      <a:pt x="52" y="0"/>
                    </a:lnTo>
                    <a:lnTo>
                      <a:pt x="52" y="24"/>
                    </a:lnTo>
                    <a:lnTo>
                      <a:pt x="38" y="2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69"/>
                    </a:lnTo>
                    <a:lnTo>
                      <a:pt x="303" y="69"/>
                    </a:lnTo>
                    <a:lnTo>
                      <a:pt x="303" y="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90"/>
              <p:cNvSpPr>
                <a:spLocks/>
              </p:cNvSpPr>
              <p:nvPr/>
            </p:nvSpPr>
            <p:spPr bwMode="auto">
              <a:xfrm>
                <a:off x="5201" y="1032"/>
                <a:ext cx="303" cy="69"/>
              </a:xfrm>
              <a:custGeom>
                <a:avLst/>
                <a:gdLst>
                  <a:gd name="T0" fmla="*/ 270 w 303"/>
                  <a:gd name="T1" fmla="*/ 22 h 69"/>
                  <a:gd name="T2" fmla="*/ 258 w 303"/>
                  <a:gd name="T3" fmla="*/ 22 h 69"/>
                  <a:gd name="T4" fmla="*/ 258 w 303"/>
                  <a:gd name="T5" fmla="*/ 0 h 69"/>
                  <a:gd name="T6" fmla="*/ 234 w 303"/>
                  <a:gd name="T7" fmla="*/ 0 h 69"/>
                  <a:gd name="T8" fmla="*/ 234 w 303"/>
                  <a:gd name="T9" fmla="*/ 22 h 69"/>
                  <a:gd name="T10" fmla="*/ 220 w 303"/>
                  <a:gd name="T11" fmla="*/ 22 h 69"/>
                  <a:gd name="T12" fmla="*/ 220 w 303"/>
                  <a:gd name="T13" fmla="*/ 0 h 69"/>
                  <a:gd name="T14" fmla="*/ 196 w 303"/>
                  <a:gd name="T15" fmla="*/ 0 h 69"/>
                  <a:gd name="T16" fmla="*/ 196 w 303"/>
                  <a:gd name="T17" fmla="*/ 22 h 69"/>
                  <a:gd name="T18" fmla="*/ 184 w 303"/>
                  <a:gd name="T19" fmla="*/ 22 h 69"/>
                  <a:gd name="T20" fmla="*/ 184 w 303"/>
                  <a:gd name="T21" fmla="*/ 0 h 69"/>
                  <a:gd name="T22" fmla="*/ 161 w 303"/>
                  <a:gd name="T23" fmla="*/ 0 h 69"/>
                  <a:gd name="T24" fmla="*/ 161 w 303"/>
                  <a:gd name="T25" fmla="*/ 22 h 69"/>
                  <a:gd name="T26" fmla="*/ 147 w 303"/>
                  <a:gd name="T27" fmla="*/ 22 h 69"/>
                  <a:gd name="T28" fmla="*/ 147 w 303"/>
                  <a:gd name="T29" fmla="*/ 0 h 69"/>
                  <a:gd name="T30" fmla="*/ 125 w 303"/>
                  <a:gd name="T31" fmla="*/ 0 h 69"/>
                  <a:gd name="T32" fmla="*/ 125 w 303"/>
                  <a:gd name="T33" fmla="*/ 22 h 69"/>
                  <a:gd name="T34" fmla="*/ 111 w 303"/>
                  <a:gd name="T35" fmla="*/ 22 h 69"/>
                  <a:gd name="T36" fmla="*/ 111 w 303"/>
                  <a:gd name="T37" fmla="*/ 0 h 69"/>
                  <a:gd name="T38" fmla="*/ 88 w 303"/>
                  <a:gd name="T39" fmla="*/ 0 h 69"/>
                  <a:gd name="T40" fmla="*/ 88 w 303"/>
                  <a:gd name="T41" fmla="*/ 22 h 69"/>
                  <a:gd name="T42" fmla="*/ 76 w 303"/>
                  <a:gd name="T43" fmla="*/ 22 h 69"/>
                  <a:gd name="T44" fmla="*/ 76 w 303"/>
                  <a:gd name="T45" fmla="*/ 0 h 69"/>
                  <a:gd name="T46" fmla="*/ 52 w 303"/>
                  <a:gd name="T47" fmla="*/ 0 h 69"/>
                  <a:gd name="T48" fmla="*/ 52 w 303"/>
                  <a:gd name="T49" fmla="*/ 22 h 69"/>
                  <a:gd name="T50" fmla="*/ 38 w 303"/>
                  <a:gd name="T51" fmla="*/ 22 h 69"/>
                  <a:gd name="T52" fmla="*/ 38 w 303"/>
                  <a:gd name="T53" fmla="*/ 0 h 69"/>
                  <a:gd name="T54" fmla="*/ 0 w 303"/>
                  <a:gd name="T55" fmla="*/ 0 h 69"/>
                  <a:gd name="T56" fmla="*/ 0 w 303"/>
                  <a:gd name="T57" fmla="*/ 69 h 69"/>
                  <a:gd name="T58" fmla="*/ 303 w 303"/>
                  <a:gd name="T59" fmla="*/ 69 h 69"/>
                  <a:gd name="T60" fmla="*/ 303 w 303"/>
                  <a:gd name="T61" fmla="*/ 0 h 69"/>
                  <a:gd name="T62" fmla="*/ 270 w 303"/>
                  <a:gd name="T63" fmla="*/ 0 h 69"/>
                  <a:gd name="T64" fmla="*/ 270 w 303"/>
                  <a:gd name="T65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3" h="69">
                    <a:moveTo>
                      <a:pt x="270" y="22"/>
                    </a:moveTo>
                    <a:lnTo>
                      <a:pt x="258" y="22"/>
                    </a:lnTo>
                    <a:lnTo>
                      <a:pt x="258" y="0"/>
                    </a:lnTo>
                    <a:lnTo>
                      <a:pt x="234" y="0"/>
                    </a:lnTo>
                    <a:lnTo>
                      <a:pt x="234" y="22"/>
                    </a:lnTo>
                    <a:lnTo>
                      <a:pt x="220" y="22"/>
                    </a:lnTo>
                    <a:lnTo>
                      <a:pt x="220" y="0"/>
                    </a:lnTo>
                    <a:lnTo>
                      <a:pt x="196" y="0"/>
                    </a:lnTo>
                    <a:lnTo>
                      <a:pt x="196" y="22"/>
                    </a:lnTo>
                    <a:lnTo>
                      <a:pt x="184" y="22"/>
                    </a:lnTo>
                    <a:lnTo>
                      <a:pt x="184" y="0"/>
                    </a:lnTo>
                    <a:lnTo>
                      <a:pt x="161" y="0"/>
                    </a:lnTo>
                    <a:lnTo>
                      <a:pt x="161" y="22"/>
                    </a:lnTo>
                    <a:lnTo>
                      <a:pt x="147" y="22"/>
                    </a:lnTo>
                    <a:lnTo>
                      <a:pt x="147" y="0"/>
                    </a:lnTo>
                    <a:lnTo>
                      <a:pt x="125" y="0"/>
                    </a:lnTo>
                    <a:lnTo>
                      <a:pt x="125" y="22"/>
                    </a:lnTo>
                    <a:lnTo>
                      <a:pt x="111" y="22"/>
                    </a:lnTo>
                    <a:lnTo>
                      <a:pt x="111" y="0"/>
                    </a:lnTo>
                    <a:lnTo>
                      <a:pt x="88" y="0"/>
                    </a:lnTo>
                    <a:lnTo>
                      <a:pt x="88" y="22"/>
                    </a:lnTo>
                    <a:lnTo>
                      <a:pt x="76" y="22"/>
                    </a:lnTo>
                    <a:lnTo>
                      <a:pt x="76" y="0"/>
                    </a:lnTo>
                    <a:lnTo>
                      <a:pt x="52" y="0"/>
                    </a:lnTo>
                    <a:lnTo>
                      <a:pt x="52" y="22"/>
                    </a:lnTo>
                    <a:lnTo>
                      <a:pt x="38" y="22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69"/>
                    </a:lnTo>
                    <a:lnTo>
                      <a:pt x="303" y="69"/>
                    </a:lnTo>
                    <a:lnTo>
                      <a:pt x="303" y="0"/>
                    </a:lnTo>
                    <a:lnTo>
                      <a:pt x="270" y="0"/>
                    </a:lnTo>
                    <a:lnTo>
                      <a:pt x="270" y="22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91"/>
              <p:cNvSpPr>
                <a:spLocks/>
              </p:cNvSpPr>
              <p:nvPr/>
            </p:nvSpPr>
            <p:spPr bwMode="auto">
              <a:xfrm>
                <a:off x="5227" y="890"/>
                <a:ext cx="248" cy="119"/>
              </a:xfrm>
              <a:custGeom>
                <a:avLst/>
                <a:gdLst>
                  <a:gd name="T0" fmla="*/ 248 w 248"/>
                  <a:gd name="T1" fmla="*/ 0 h 119"/>
                  <a:gd name="T2" fmla="*/ 140 w 248"/>
                  <a:gd name="T3" fmla="*/ 0 h 119"/>
                  <a:gd name="T4" fmla="*/ 0 w 248"/>
                  <a:gd name="T5" fmla="*/ 119 h 119"/>
                  <a:gd name="T6" fmla="*/ 109 w 248"/>
                  <a:gd name="T7" fmla="*/ 119 h 119"/>
                  <a:gd name="T8" fmla="*/ 248 w 248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9">
                    <a:moveTo>
                      <a:pt x="248" y="0"/>
                    </a:moveTo>
                    <a:lnTo>
                      <a:pt x="140" y="0"/>
                    </a:lnTo>
                    <a:lnTo>
                      <a:pt x="0" y="119"/>
                    </a:lnTo>
                    <a:lnTo>
                      <a:pt x="109" y="119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92"/>
              <p:cNvSpPr>
                <a:spLocks noEditPoints="1"/>
              </p:cNvSpPr>
              <p:nvPr/>
            </p:nvSpPr>
            <p:spPr bwMode="auto">
              <a:xfrm>
                <a:off x="4631" y="798"/>
                <a:ext cx="232" cy="303"/>
              </a:xfrm>
              <a:custGeom>
                <a:avLst/>
                <a:gdLst>
                  <a:gd name="T0" fmla="*/ 83 w 98"/>
                  <a:gd name="T1" fmla="*/ 49 h 128"/>
                  <a:gd name="T2" fmla="*/ 83 w 98"/>
                  <a:gd name="T3" fmla="*/ 10 h 128"/>
                  <a:gd name="T4" fmla="*/ 74 w 98"/>
                  <a:gd name="T5" fmla="*/ 0 h 128"/>
                  <a:gd name="T6" fmla="*/ 24 w 98"/>
                  <a:gd name="T7" fmla="*/ 0 h 128"/>
                  <a:gd name="T8" fmla="*/ 15 w 98"/>
                  <a:gd name="T9" fmla="*/ 10 h 128"/>
                  <a:gd name="T10" fmla="*/ 15 w 98"/>
                  <a:gd name="T11" fmla="*/ 49 h 128"/>
                  <a:gd name="T12" fmla="*/ 0 w 98"/>
                  <a:gd name="T13" fmla="*/ 84 h 128"/>
                  <a:gd name="T14" fmla="*/ 26 w 98"/>
                  <a:gd name="T15" fmla="*/ 128 h 128"/>
                  <a:gd name="T16" fmla="*/ 72 w 98"/>
                  <a:gd name="T17" fmla="*/ 128 h 128"/>
                  <a:gd name="T18" fmla="*/ 98 w 98"/>
                  <a:gd name="T19" fmla="*/ 84 h 128"/>
                  <a:gd name="T20" fmla="*/ 83 w 98"/>
                  <a:gd name="T21" fmla="*/ 49 h 128"/>
                  <a:gd name="T22" fmla="*/ 69 w 98"/>
                  <a:gd name="T23" fmla="*/ 40 h 128"/>
                  <a:gd name="T24" fmla="*/ 49 w 98"/>
                  <a:gd name="T25" fmla="*/ 35 h 128"/>
                  <a:gd name="T26" fmla="*/ 29 w 98"/>
                  <a:gd name="T27" fmla="*/ 40 h 128"/>
                  <a:gd name="T28" fmla="*/ 29 w 98"/>
                  <a:gd name="T29" fmla="*/ 15 h 128"/>
                  <a:gd name="T30" fmla="*/ 69 w 98"/>
                  <a:gd name="T31" fmla="*/ 15 h 128"/>
                  <a:gd name="T32" fmla="*/ 69 w 98"/>
                  <a:gd name="T33" fmla="*/ 4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8" h="128">
                    <a:moveTo>
                      <a:pt x="83" y="49"/>
                    </a:move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4"/>
                      <a:pt x="79" y="0"/>
                      <a:pt x="7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9" y="0"/>
                      <a:pt x="15" y="4"/>
                      <a:pt x="15" y="1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6" y="58"/>
                      <a:pt x="0" y="71"/>
                      <a:pt x="0" y="84"/>
                    </a:cubicBezTo>
                    <a:cubicBezTo>
                      <a:pt x="0" y="103"/>
                      <a:pt x="11" y="120"/>
                      <a:pt x="26" y="128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87" y="120"/>
                      <a:pt x="98" y="103"/>
                      <a:pt x="98" y="84"/>
                    </a:cubicBezTo>
                    <a:cubicBezTo>
                      <a:pt x="98" y="71"/>
                      <a:pt x="92" y="58"/>
                      <a:pt x="83" y="49"/>
                    </a:cubicBezTo>
                    <a:close/>
                    <a:moveTo>
                      <a:pt x="69" y="40"/>
                    </a:moveTo>
                    <a:cubicBezTo>
                      <a:pt x="63" y="37"/>
                      <a:pt x="56" y="35"/>
                      <a:pt x="49" y="35"/>
                    </a:cubicBezTo>
                    <a:cubicBezTo>
                      <a:pt x="42" y="35"/>
                      <a:pt x="35" y="37"/>
                      <a:pt x="29" y="4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69" y="15"/>
                      <a:pt x="69" y="15"/>
                      <a:pt x="69" y="15"/>
                    </a:cubicBezTo>
                    <a:lnTo>
                      <a:pt x="69" y="40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Rectangle 193"/>
              <p:cNvSpPr>
                <a:spLocks noChangeArrowheads="1"/>
              </p:cNvSpPr>
              <p:nvPr/>
            </p:nvSpPr>
            <p:spPr bwMode="auto">
              <a:xfrm>
                <a:off x="4094" y="926"/>
                <a:ext cx="95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94"/>
              <p:cNvSpPr>
                <a:spLocks/>
              </p:cNvSpPr>
              <p:nvPr/>
            </p:nvSpPr>
            <p:spPr bwMode="auto">
              <a:xfrm>
                <a:off x="4257" y="902"/>
                <a:ext cx="36" cy="95"/>
              </a:xfrm>
              <a:custGeom>
                <a:avLst/>
                <a:gdLst>
                  <a:gd name="T0" fmla="*/ 8 w 15"/>
                  <a:gd name="T1" fmla="*/ 0 h 40"/>
                  <a:gd name="T2" fmla="*/ 0 w 15"/>
                  <a:gd name="T3" fmla="*/ 8 h 40"/>
                  <a:gd name="T4" fmla="*/ 0 w 15"/>
                  <a:gd name="T5" fmla="*/ 32 h 40"/>
                  <a:gd name="T6" fmla="*/ 8 w 15"/>
                  <a:gd name="T7" fmla="*/ 40 h 40"/>
                  <a:gd name="T8" fmla="*/ 15 w 15"/>
                  <a:gd name="T9" fmla="*/ 32 h 40"/>
                  <a:gd name="T10" fmla="*/ 15 w 15"/>
                  <a:gd name="T11" fmla="*/ 8 h 40"/>
                  <a:gd name="T12" fmla="*/ 8 w 1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40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4" y="40"/>
                      <a:pt x="8" y="40"/>
                    </a:cubicBezTo>
                    <a:cubicBezTo>
                      <a:pt x="12" y="40"/>
                      <a:pt x="15" y="36"/>
                      <a:pt x="15" y="32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95"/>
              <p:cNvSpPr>
                <a:spLocks/>
              </p:cNvSpPr>
              <p:nvPr/>
            </p:nvSpPr>
            <p:spPr bwMode="auto">
              <a:xfrm>
                <a:off x="4210" y="869"/>
                <a:ext cx="36" cy="161"/>
              </a:xfrm>
              <a:custGeom>
                <a:avLst/>
                <a:gdLst>
                  <a:gd name="T0" fmla="*/ 8 w 15"/>
                  <a:gd name="T1" fmla="*/ 0 h 68"/>
                  <a:gd name="T2" fmla="*/ 0 w 15"/>
                  <a:gd name="T3" fmla="*/ 7 h 68"/>
                  <a:gd name="T4" fmla="*/ 0 w 15"/>
                  <a:gd name="T5" fmla="*/ 61 h 68"/>
                  <a:gd name="T6" fmla="*/ 8 w 15"/>
                  <a:gd name="T7" fmla="*/ 68 h 68"/>
                  <a:gd name="T8" fmla="*/ 15 w 15"/>
                  <a:gd name="T9" fmla="*/ 61 h 68"/>
                  <a:gd name="T10" fmla="*/ 15 w 15"/>
                  <a:gd name="T11" fmla="*/ 7 h 68"/>
                  <a:gd name="T12" fmla="*/ 8 w 15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8">
                    <a:moveTo>
                      <a:pt x="8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5"/>
                      <a:pt x="4" y="68"/>
                      <a:pt x="8" y="68"/>
                    </a:cubicBezTo>
                    <a:cubicBezTo>
                      <a:pt x="12" y="68"/>
                      <a:pt x="15" y="65"/>
                      <a:pt x="15" y="61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96"/>
              <p:cNvSpPr>
                <a:spLocks/>
              </p:cNvSpPr>
              <p:nvPr/>
            </p:nvSpPr>
            <p:spPr bwMode="auto">
              <a:xfrm>
                <a:off x="3990" y="902"/>
                <a:ext cx="36" cy="95"/>
              </a:xfrm>
              <a:custGeom>
                <a:avLst/>
                <a:gdLst>
                  <a:gd name="T0" fmla="*/ 7 w 15"/>
                  <a:gd name="T1" fmla="*/ 0 h 40"/>
                  <a:gd name="T2" fmla="*/ 0 w 15"/>
                  <a:gd name="T3" fmla="*/ 8 h 40"/>
                  <a:gd name="T4" fmla="*/ 0 w 15"/>
                  <a:gd name="T5" fmla="*/ 32 h 40"/>
                  <a:gd name="T6" fmla="*/ 7 w 15"/>
                  <a:gd name="T7" fmla="*/ 40 h 40"/>
                  <a:gd name="T8" fmla="*/ 15 w 15"/>
                  <a:gd name="T9" fmla="*/ 32 h 40"/>
                  <a:gd name="T10" fmla="*/ 15 w 15"/>
                  <a:gd name="T11" fmla="*/ 8 h 40"/>
                  <a:gd name="T12" fmla="*/ 7 w 15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40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3" y="40"/>
                      <a:pt x="7" y="40"/>
                    </a:cubicBezTo>
                    <a:cubicBezTo>
                      <a:pt x="11" y="40"/>
                      <a:pt x="15" y="36"/>
                      <a:pt x="15" y="32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97"/>
              <p:cNvSpPr>
                <a:spLocks/>
              </p:cNvSpPr>
              <p:nvPr/>
            </p:nvSpPr>
            <p:spPr bwMode="auto">
              <a:xfrm>
                <a:off x="4037" y="869"/>
                <a:ext cx="36" cy="161"/>
              </a:xfrm>
              <a:custGeom>
                <a:avLst/>
                <a:gdLst>
                  <a:gd name="T0" fmla="*/ 7 w 15"/>
                  <a:gd name="T1" fmla="*/ 0 h 68"/>
                  <a:gd name="T2" fmla="*/ 0 w 15"/>
                  <a:gd name="T3" fmla="*/ 7 h 68"/>
                  <a:gd name="T4" fmla="*/ 0 w 15"/>
                  <a:gd name="T5" fmla="*/ 61 h 68"/>
                  <a:gd name="T6" fmla="*/ 7 w 15"/>
                  <a:gd name="T7" fmla="*/ 68 h 68"/>
                  <a:gd name="T8" fmla="*/ 15 w 15"/>
                  <a:gd name="T9" fmla="*/ 61 h 68"/>
                  <a:gd name="T10" fmla="*/ 15 w 15"/>
                  <a:gd name="T11" fmla="*/ 7 h 68"/>
                  <a:gd name="T12" fmla="*/ 7 w 15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8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5"/>
                      <a:pt x="3" y="68"/>
                      <a:pt x="7" y="68"/>
                    </a:cubicBezTo>
                    <a:cubicBezTo>
                      <a:pt x="11" y="68"/>
                      <a:pt x="15" y="65"/>
                      <a:pt x="15" y="61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98"/>
              <p:cNvSpPr>
                <a:spLocks noEditPoints="1"/>
              </p:cNvSpPr>
              <p:nvPr/>
            </p:nvSpPr>
            <p:spPr bwMode="auto">
              <a:xfrm>
                <a:off x="3472" y="798"/>
                <a:ext cx="178" cy="303"/>
              </a:xfrm>
              <a:custGeom>
                <a:avLst/>
                <a:gdLst>
                  <a:gd name="T0" fmla="*/ 66 w 75"/>
                  <a:gd name="T1" fmla="*/ 76 h 128"/>
                  <a:gd name="T2" fmla="*/ 61 w 75"/>
                  <a:gd name="T3" fmla="*/ 77 h 128"/>
                  <a:gd name="T4" fmla="*/ 51 w 75"/>
                  <a:gd name="T5" fmla="*/ 20 h 128"/>
                  <a:gd name="T6" fmla="*/ 51 w 75"/>
                  <a:gd name="T7" fmla="*/ 20 h 128"/>
                  <a:gd name="T8" fmla="*/ 31 w 75"/>
                  <a:gd name="T9" fmla="*/ 0 h 128"/>
                  <a:gd name="T10" fmla="*/ 27 w 75"/>
                  <a:gd name="T11" fmla="*/ 0 h 128"/>
                  <a:gd name="T12" fmla="*/ 3 w 75"/>
                  <a:gd name="T13" fmla="*/ 20 h 128"/>
                  <a:gd name="T14" fmla="*/ 23 w 75"/>
                  <a:gd name="T15" fmla="*/ 49 h 128"/>
                  <a:gd name="T16" fmla="*/ 27 w 75"/>
                  <a:gd name="T17" fmla="*/ 50 h 128"/>
                  <a:gd name="T18" fmla="*/ 45 w 75"/>
                  <a:gd name="T19" fmla="*/ 42 h 128"/>
                  <a:gd name="T20" fmla="*/ 51 w 75"/>
                  <a:gd name="T21" fmla="*/ 78 h 128"/>
                  <a:gd name="T22" fmla="*/ 47 w 75"/>
                  <a:gd name="T23" fmla="*/ 79 h 128"/>
                  <a:gd name="T24" fmla="*/ 55 w 75"/>
                  <a:gd name="T25" fmla="*/ 128 h 128"/>
                  <a:gd name="T26" fmla="*/ 75 w 75"/>
                  <a:gd name="T27" fmla="*/ 125 h 128"/>
                  <a:gd name="T28" fmla="*/ 66 w 75"/>
                  <a:gd name="T29" fmla="*/ 76 h 128"/>
                  <a:gd name="T30" fmla="*/ 41 w 75"/>
                  <a:gd name="T31" fmla="*/ 27 h 128"/>
                  <a:gd name="T32" fmla="*/ 36 w 75"/>
                  <a:gd name="T33" fmla="*/ 36 h 128"/>
                  <a:gd name="T34" fmla="*/ 27 w 75"/>
                  <a:gd name="T35" fmla="*/ 40 h 128"/>
                  <a:gd name="T36" fmla="*/ 24 w 75"/>
                  <a:gd name="T37" fmla="*/ 39 h 128"/>
                  <a:gd name="T38" fmla="*/ 12 w 75"/>
                  <a:gd name="T39" fmla="*/ 22 h 128"/>
                  <a:gd name="T40" fmla="*/ 18 w 75"/>
                  <a:gd name="T41" fmla="*/ 13 h 128"/>
                  <a:gd name="T42" fmla="*/ 27 w 75"/>
                  <a:gd name="T43" fmla="*/ 10 h 128"/>
                  <a:gd name="T44" fmla="*/ 27 w 75"/>
                  <a:gd name="T45" fmla="*/ 10 h 128"/>
                  <a:gd name="T46" fmla="*/ 27 w 75"/>
                  <a:gd name="T47" fmla="*/ 10 h 128"/>
                  <a:gd name="T48" fmla="*/ 30 w 75"/>
                  <a:gd name="T49" fmla="*/ 10 h 128"/>
                  <a:gd name="T50" fmla="*/ 41 w 75"/>
                  <a:gd name="T51" fmla="*/ 2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5" h="128">
                    <a:moveTo>
                      <a:pt x="66" y="76"/>
                    </a:moveTo>
                    <a:cubicBezTo>
                      <a:pt x="61" y="77"/>
                      <a:pt x="61" y="77"/>
                      <a:pt x="61" y="77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9" y="10"/>
                      <a:pt x="42" y="2"/>
                      <a:pt x="31" y="0"/>
                    </a:cubicBezTo>
                    <a:cubicBezTo>
                      <a:pt x="30" y="0"/>
                      <a:pt x="28" y="0"/>
                      <a:pt x="27" y="0"/>
                    </a:cubicBezTo>
                    <a:cubicBezTo>
                      <a:pt x="15" y="0"/>
                      <a:pt x="5" y="8"/>
                      <a:pt x="3" y="20"/>
                    </a:cubicBezTo>
                    <a:cubicBezTo>
                      <a:pt x="0" y="34"/>
                      <a:pt x="9" y="47"/>
                      <a:pt x="23" y="49"/>
                    </a:cubicBezTo>
                    <a:cubicBezTo>
                      <a:pt x="24" y="49"/>
                      <a:pt x="26" y="50"/>
                      <a:pt x="27" y="50"/>
                    </a:cubicBezTo>
                    <a:cubicBezTo>
                      <a:pt x="34" y="50"/>
                      <a:pt x="40" y="47"/>
                      <a:pt x="45" y="42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55" y="128"/>
                      <a:pt x="55" y="128"/>
                      <a:pt x="55" y="128"/>
                    </a:cubicBezTo>
                    <a:cubicBezTo>
                      <a:pt x="75" y="125"/>
                      <a:pt x="75" y="125"/>
                      <a:pt x="75" y="125"/>
                    </a:cubicBezTo>
                    <a:lnTo>
                      <a:pt x="66" y="76"/>
                    </a:lnTo>
                    <a:close/>
                    <a:moveTo>
                      <a:pt x="41" y="27"/>
                    </a:moveTo>
                    <a:cubicBezTo>
                      <a:pt x="41" y="31"/>
                      <a:pt x="39" y="34"/>
                      <a:pt x="36" y="36"/>
                    </a:cubicBezTo>
                    <a:cubicBezTo>
                      <a:pt x="34" y="38"/>
                      <a:pt x="30" y="40"/>
                      <a:pt x="27" y="40"/>
                    </a:cubicBezTo>
                    <a:cubicBezTo>
                      <a:pt x="26" y="40"/>
                      <a:pt x="25" y="40"/>
                      <a:pt x="24" y="39"/>
                    </a:cubicBezTo>
                    <a:cubicBezTo>
                      <a:pt x="16" y="38"/>
                      <a:pt x="11" y="30"/>
                      <a:pt x="12" y="22"/>
                    </a:cubicBezTo>
                    <a:cubicBezTo>
                      <a:pt x="13" y="19"/>
                      <a:pt x="15" y="16"/>
                      <a:pt x="18" y="13"/>
                    </a:cubicBezTo>
                    <a:cubicBezTo>
                      <a:pt x="20" y="11"/>
                      <a:pt x="24" y="10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8" y="12"/>
                      <a:pt x="43" y="19"/>
                      <a:pt x="41" y="27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99"/>
              <p:cNvSpPr>
                <a:spLocks/>
              </p:cNvSpPr>
              <p:nvPr/>
            </p:nvSpPr>
            <p:spPr bwMode="auto">
              <a:xfrm>
                <a:off x="3423" y="902"/>
                <a:ext cx="66" cy="199"/>
              </a:xfrm>
              <a:custGeom>
                <a:avLst/>
                <a:gdLst>
                  <a:gd name="T0" fmla="*/ 28 w 28"/>
                  <a:gd name="T1" fmla="*/ 9 h 84"/>
                  <a:gd name="T2" fmla="*/ 20 w 28"/>
                  <a:gd name="T3" fmla="*/ 0 h 84"/>
                  <a:gd name="T4" fmla="*/ 14 w 28"/>
                  <a:gd name="T5" fmla="*/ 33 h 84"/>
                  <a:gd name="T6" fmla="*/ 9 w 28"/>
                  <a:gd name="T7" fmla="*/ 32 h 84"/>
                  <a:gd name="T8" fmla="*/ 0 w 28"/>
                  <a:gd name="T9" fmla="*/ 81 h 84"/>
                  <a:gd name="T10" fmla="*/ 20 w 28"/>
                  <a:gd name="T11" fmla="*/ 84 h 84"/>
                  <a:gd name="T12" fmla="*/ 28 w 28"/>
                  <a:gd name="T13" fmla="*/ 35 h 84"/>
                  <a:gd name="T14" fmla="*/ 24 w 28"/>
                  <a:gd name="T15" fmla="*/ 34 h 84"/>
                  <a:gd name="T16" fmla="*/ 28 w 28"/>
                  <a:gd name="T17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84">
                    <a:moveTo>
                      <a:pt x="28" y="9"/>
                    </a:moveTo>
                    <a:cubicBezTo>
                      <a:pt x="25" y="7"/>
                      <a:pt x="22" y="4"/>
                      <a:pt x="20" y="0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4" y="34"/>
                      <a:pt x="24" y="34"/>
                      <a:pt x="24" y="34"/>
                    </a:cubicBez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200"/>
              <p:cNvSpPr>
                <a:spLocks/>
              </p:cNvSpPr>
              <p:nvPr/>
            </p:nvSpPr>
            <p:spPr bwMode="auto">
              <a:xfrm>
                <a:off x="2862" y="881"/>
                <a:ext cx="137" cy="220"/>
              </a:xfrm>
              <a:custGeom>
                <a:avLst/>
                <a:gdLst>
                  <a:gd name="T0" fmla="*/ 49 w 58"/>
                  <a:gd name="T1" fmla="*/ 0 h 93"/>
                  <a:gd name="T2" fmla="*/ 9 w 58"/>
                  <a:gd name="T3" fmla="*/ 0 h 93"/>
                  <a:gd name="T4" fmla="*/ 0 w 58"/>
                  <a:gd name="T5" fmla="*/ 10 h 93"/>
                  <a:gd name="T6" fmla="*/ 0 w 58"/>
                  <a:gd name="T7" fmla="*/ 83 h 93"/>
                  <a:gd name="T8" fmla="*/ 9 w 58"/>
                  <a:gd name="T9" fmla="*/ 93 h 93"/>
                  <a:gd name="T10" fmla="*/ 49 w 58"/>
                  <a:gd name="T11" fmla="*/ 93 h 93"/>
                  <a:gd name="T12" fmla="*/ 58 w 58"/>
                  <a:gd name="T13" fmla="*/ 83 h 93"/>
                  <a:gd name="T14" fmla="*/ 58 w 58"/>
                  <a:gd name="T15" fmla="*/ 10 h 93"/>
                  <a:gd name="T16" fmla="*/ 49 w 58"/>
                  <a:gd name="T1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93">
                    <a:moveTo>
                      <a:pt x="4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9"/>
                      <a:pt x="4" y="93"/>
                      <a:pt x="9" y="9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54" y="93"/>
                      <a:pt x="58" y="89"/>
                      <a:pt x="58" y="83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8" y="4"/>
                      <a:pt x="54" y="0"/>
                      <a:pt x="49" y="0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201"/>
              <p:cNvSpPr>
                <a:spLocks/>
              </p:cNvSpPr>
              <p:nvPr/>
            </p:nvSpPr>
            <p:spPr bwMode="auto">
              <a:xfrm>
                <a:off x="2883" y="798"/>
                <a:ext cx="95" cy="59"/>
              </a:xfrm>
              <a:custGeom>
                <a:avLst/>
                <a:gdLst>
                  <a:gd name="T0" fmla="*/ 95 w 95"/>
                  <a:gd name="T1" fmla="*/ 24 h 59"/>
                  <a:gd name="T2" fmla="*/ 59 w 95"/>
                  <a:gd name="T3" fmla="*/ 24 h 59"/>
                  <a:gd name="T4" fmla="*/ 59 w 95"/>
                  <a:gd name="T5" fmla="*/ 0 h 59"/>
                  <a:gd name="T6" fmla="*/ 36 w 95"/>
                  <a:gd name="T7" fmla="*/ 0 h 59"/>
                  <a:gd name="T8" fmla="*/ 36 w 95"/>
                  <a:gd name="T9" fmla="*/ 24 h 59"/>
                  <a:gd name="T10" fmla="*/ 0 w 95"/>
                  <a:gd name="T11" fmla="*/ 24 h 59"/>
                  <a:gd name="T12" fmla="*/ 0 w 95"/>
                  <a:gd name="T13" fmla="*/ 59 h 59"/>
                  <a:gd name="T14" fmla="*/ 95 w 95"/>
                  <a:gd name="T15" fmla="*/ 59 h 59"/>
                  <a:gd name="T16" fmla="*/ 95 w 95"/>
                  <a:gd name="T17" fmla="*/ 2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59">
                    <a:moveTo>
                      <a:pt x="95" y="24"/>
                    </a:moveTo>
                    <a:lnTo>
                      <a:pt x="59" y="24"/>
                    </a:lnTo>
                    <a:lnTo>
                      <a:pt x="59" y="0"/>
                    </a:lnTo>
                    <a:lnTo>
                      <a:pt x="36" y="0"/>
                    </a:lnTo>
                    <a:lnTo>
                      <a:pt x="36" y="24"/>
                    </a:lnTo>
                    <a:lnTo>
                      <a:pt x="0" y="24"/>
                    </a:lnTo>
                    <a:lnTo>
                      <a:pt x="0" y="59"/>
                    </a:lnTo>
                    <a:lnTo>
                      <a:pt x="95" y="59"/>
                    </a:lnTo>
                    <a:lnTo>
                      <a:pt x="95" y="2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202"/>
              <p:cNvSpPr>
                <a:spLocks noEditPoints="1"/>
              </p:cNvSpPr>
              <p:nvPr/>
            </p:nvSpPr>
            <p:spPr bwMode="auto">
              <a:xfrm>
                <a:off x="2233" y="869"/>
                <a:ext cx="184" cy="232"/>
              </a:xfrm>
              <a:custGeom>
                <a:avLst/>
                <a:gdLst>
                  <a:gd name="T0" fmla="*/ 68 w 78"/>
                  <a:gd name="T1" fmla="*/ 0 h 98"/>
                  <a:gd name="T2" fmla="*/ 10 w 78"/>
                  <a:gd name="T3" fmla="*/ 0 h 98"/>
                  <a:gd name="T4" fmla="*/ 0 w 78"/>
                  <a:gd name="T5" fmla="*/ 10 h 98"/>
                  <a:gd name="T6" fmla="*/ 0 w 78"/>
                  <a:gd name="T7" fmla="*/ 88 h 98"/>
                  <a:gd name="T8" fmla="*/ 10 w 78"/>
                  <a:gd name="T9" fmla="*/ 98 h 98"/>
                  <a:gd name="T10" fmla="*/ 68 w 78"/>
                  <a:gd name="T11" fmla="*/ 98 h 98"/>
                  <a:gd name="T12" fmla="*/ 78 w 78"/>
                  <a:gd name="T13" fmla="*/ 88 h 98"/>
                  <a:gd name="T14" fmla="*/ 78 w 78"/>
                  <a:gd name="T15" fmla="*/ 10 h 98"/>
                  <a:gd name="T16" fmla="*/ 68 w 78"/>
                  <a:gd name="T17" fmla="*/ 0 h 98"/>
                  <a:gd name="T18" fmla="*/ 64 w 78"/>
                  <a:gd name="T19" fmla="*/ 64 h 98"/>
                  <a:gd name="T20" fmla="*/ 14 w 78"/>
                  <a:gd name="T21" fmla="*/ 64 h 98"/>
                  <a:gd name="T22" fmla="*/ 14 w 78"/>
                  <a:gd name="T23" fmla="*/ 34 h 98"/>
                  <a:gd name="T24" fmla="*/ 64 w 78"/>
                  <a:gd name="T25" fmla="*/ 34 h 98"/>
                  <a:gd name="T26" fmla="*/ 64 w 78"/>
                  <a:gd name="T27" fmla="*/ 6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98">
                    <a:moveTo>
                      <a:pt x="68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4"/>
                      <a:pt x="4" y="98"/>
                      <a:pt x="10" y="98"/>
                    </a:cubicBezTo>
                    <a:cubicBezTo>
                      <a:pt x="68" y="98"/>
                      <a:pt x="68" y="98"/>
                      <a:pt x="68" y="98"/>
                    </a:cubicBezTo>
                    <a:cubicBezTo>
                      <a:pt x="74" y="98"/>
                      <a:pt x="78" y="94"/>
                      <a:pt x="78" y="8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8" y="4"/>
                      <a:pt x="74" y="0"/>
                      <a:pt x="68" y="0"/>
                    </a:cubicBezTo>
                    <a:close/>
                    <a:moveTo>
                      <a:pt x="64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64" y="34"/>
                      <a:pt x="64" y="34"/>
                      <a:pt x="64" y="34"/>
                    </a:cubicBezTo>
                    <a:lnTo>
                      <a:pt x="64" y="64"/>
                    </a:ln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Rectangle 203"/>
              <p:cNvSpPr>
                <a:spLocks noChangeArrowheads="1"/>
              </p:cNvSpPr>
              <p:nvPr/>
            </p:nvSpPr>
            <p:spPr bwMode="auto">
              <a:xfrm>
                <a:off x="2266" y="798"/>
                <a:ext cx="118" cy="47"/>
              </a:xfrm>
              <a:prstGeom prst="rect">
                <a:avLst/>
              </a:pr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204"/>
              <p:cNvSpPr>
                <a:spLocks noEditPoints="1"/>
              </p:cNvSpPr>
              <p:nvPr/>
            </p:nvSpPr>
            <p:spPr bwMode="auto">
              <a:xfrm>
                <a:off x="1594" y="855"/>
                <a:ext cx="246" cy="246"/>
              </a:xfrm>
              <a:custGeom>
                <a:avLst/>
                <a:gdLst>
                  <a:gd name="T0" fmla="*/ 52 w 104"/>
                  <a:gd name="T1" fmla="*/ 0 h 104"/>
                  <a:gd name="T2" fmla="*/ 0 w 104"/>
                  <a:gd name="T3" fmla="*/ 52 h 104"/>
                  <a:gd name="T4" fmla="*/ 52 w 104"/>
                  <a:gd name="T5" fmla="*/ 104 h 104"/>
                  <a:gd name="T6" fmla="*/ 104 w 104"/>
                  <a:gd name="T7" fmla="*/ 52 h 104"/>
                  <a:gd name="T8" fmla="*/ 52 w 104"/>
                  <a:gd name="T9" fmla="*/ 0 h 104"/>
                  <a:gd name="T10" fmla="*/ 78 w 104"/>
                  <a:gd name="T11" fmla="*/ 79 h 104"/>
                  <a:gd name="T12" fmla="*/ 52 w 104"/>
                  <a:gd name="T13" fmla="*/ 90 h 104"/>
                  <a:gd name="T14" fmla="*/ 25 w 104"/>
                  <a:gd name="T15" fmla="*/ 79 h 104"/>
                  <a:gd name="T16" fmla="*/ 14 w 104"/>
                  <a:gd name="T17" fmla="*/ 52 h 104"/>
                  <a:gd name="T18" fmla="*/ 25 w 104"/>
                  <a:gd name="T19" fmla="*/ 25 h 104"/>
                  <a:gd name="T20" fmla="*/ 52 w 104"/>
                  <a:gd name="T21" fmla="*/ 14 h 104"/>
                  <a:gd name="T22" fmla="*/ 78 w 104"/>
                  <a:gd name="T23" fmla="*/ 25 h 104"/>
                  <a:gd name="T24" fmla="*/ 89 w 104"/>
                  <a:gd name="T25" fmla="*/ 52 h 104"/>
                  <a:gd name="T26" fmla="*/ 78 w 104"/>
                  <a:gd name="T27" fmla="*/ 7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4" h="104">
                    <a:moveTo>
                      <a:pt x="52" y="0"/>
                    </a:moveTo>
                    <a:cubicBezTo>
                      <a:pt x="23" y="0"/>
                      <a:pt x="0" y="23"/>
                      <a:pt x="0" y="52"/>
                    </a:cubicBezTo>
                    <a:cubicBezTo>
                      <a:pt x="0" y="81"/>
                      <a:pt x="23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23"/>
                      <a:pt x="81" y="0"/>
                      <a:pt x="52" y="0"/>
                    </a:cubicBezTo>
                    <a:close/>
                    <a:moveTo>
                      <a:pt x="78" y="79"/>
                    </a:moveTo>
                    <a:cubicBezTo>
                      <a:pt x="71" y="86"/>
                      <a:pt x="62" y="90"/>
                      <a:pt x="52" y="90"/>
                    </a:cubicBezTo>
                    <a:cubicBezTo>
                      <a:pt x="42" y="90"/>
                      <a:pt x="32" y="86"/>
                      <a:pt x="25" y="79"/>
                    </a:cubicBezTo>
                    <a:cubicBezTo>
                      <a:pt x="18" y="71"/>
                      <a:pt x="14" y="62"/>
                      <a:pt x="14" y="52"/>
                    </a:cubicBezTo>
                    <a:cubicBezTo>
                      <a:pt x="14" y="42"/>
                      <a:pt x="18" y="32"/>
                      <a:pt x="25" y="25"/>
                    </a:cubicBezTo>
                    <a:cubicBezTo>
                      <a:pt x="32" y="18"/>
                      <a:pt x="42" y="14"/>
                      <a:pt x="52" y="14"/>
                    </a:cubicBezTo>
                    <a:cubicBezTo>
                      <a:pt x="62" y="14"/>
                      <a:pt x="71" y="18"/>
                      <a:pt x="78" y="25"/>
                    </a:cubicBezTo>
                    <a:cubicBezTo>
                      <a:pt x="85" y="32"/>
                      <a:pt x="89" y="42"/>
                      <a:pt x="89" y="52"/>
                    </a:cubicBezTo>
                    <a:cubicBezTo>
                      <a:pt x="89" y="62"/>
                      <a:pt x="85" y="71"/>
                      <a:pt x="78" y="79"/>
                    </a:cubicBezTo>
                    <a:close/>
                  </a:path>
                </a:pathLst>
              </a:custGeom>
              <a:solidFill>
                <a:srgbClr val="50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" name="Freeform 206"/>
            <p:cNvSpPr>
              <a:spLocks/>
            </p:cNvSpPr>
            <p:nvPr/>
          </p:nvSpPr>
          <p:spPr bwMode="auto">
            <a:xfrm>
              <a:off x="1701" y="798"/>
              <a:ext cx="33" cy="36"/>
            </a:xfrm>
            <a:custGeom>
              <a:avLst/>
              <a:gdLst>
                <a:gd name="T0" fmla="*/ 14 w 14"/>
                <a:gd name="T1" fmla="*/ 15 h 15"/>
                <a:gd name="T2" fmla="*/ 14 w 14"/>
                <a:gd name="T3" fmla="*/ 0 h 15"/>
                <a:gd name="T4" fmla="*/ 0 w 14"/>
                <a:gd name="T5" fmla="*/ 0 h 15"/>
                <a:gd name="T6" fmla="*/ 0 w 14"/>
                <a:gd name="T7" fmla="*/ 15 h 15"/>
                <a:gd name="T8" fmla="*/ 7 w 14"/>
                <a:gd name="T9" fmla="*/ 14 h 15"/>
                <a:gd name="T10" fmla="*/ 14 w 14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14" y="1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4"/>
                    <a:pt x="4" y="14"/>
                    <a:pt x="7" y="14"/>
                  </a:cubicBezTo>
                  <a:cubicBezTo>
                    <a:pt x="9" y="14"/>
                    <a:pt x="12" y="14"/>
                    <a:pt x="14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7"/>
            <p:cNvSpPr>
              <a:spLocks/>
            </p:cNvSpPr>
            <p:nvPr/>
          </p:nvSpPr>
          <p:spPr bwMode="auto">
            <a:xfrm>
              <a:off x="1701" y="914"/>
              <a:ext cx="33" cy="81"/>
            </a:xfrm>
            <a:custGeom>
              <a:avLst/>
              <a:gdLst>
                <a:gd name="T0" fmla="*/ 0 w 14"/>
                <a:gd name="T1" fmla="*/ 27 h 34"/>
                <a:gd name="T2" fmla="*/ 7 w 14"/>
                <a:gd name="T3" fmla="*/ 34 h 34"/>
                <a:gd name="T4" fmla="*/ 14 w 14"/>
                <a:gd name="T5" fmla="*/ 27 h 34"/>
                <a:gd name="T6" fmla="*/ 7 w 14"/>
                <a:gd name="T7" fmla="*/ 0 h 34"/>
                <a:gd name="T8" fmla="*/ 0 w 14"/>
                <a:gd name="T9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4">
                  <a:moveTo>
                    <a:pt x="0" y="27"/>
                  </a:moveTo>
                  <a:cubicBezTo>
                    <a:pt x="0" y="31"/>
                    <a:pt x="3" y="34"/>
                    <a:pt x="7" y="34"/>
                  </a:cubicBezTo>
                  <a:cubicBezTo>
                    <a:pt x="11" y="34"/>
                    <a:pt x="14" y="31"/>
                    <a:pt x="14" y="27"/>
                  </a:cubicBezTo>
                  <a:cubicBezTo>
                    <a:pt x="14" y="26"/>
                    <a:pt x="7" y="0"/>
                    <a:pt x="7" y="0"/>
                  </a:cubicBezTo>
                  <a:cubicBezTo>
                    <a:pt x="7" y="0"/>
                    <a:pt x="0" y="26"/>
                    <a:pt x="0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8"/>
            <p:cNvSpPr>
              <a:spLocks/>
            </p:cNvSpPr>
            <p:nvPr/>
          </p:nvSpPr>
          <p:spPr bwMode="auto">
            <a:xfrm>
              <a:off x="1812" y="850"/>
              <a:ext cx="33" cy="33"/>
            </a:xfrm>
            <a:custGeom>
              <a:avLst/>
              <a:gdLst>
                <a:gd name="T0" fmla="*/ 7 w 14"/>
                <a:gd name="T1" fmla="*/ 14 h 14"/>
                <a:gd name="T2" fmla="*/ 14 w 14"/>
                <a:gd name="T3" fmla="*/ 7 h 14"/>
                <a:gd name="T4" fmla="*/ 7 w 14"/>
                <a:gd name="T5" fmla="*/ 0 h 14"/>
                <a:gd name="T6" fmla="*/ 0 w 14"/>
                <a:gd name="T7" fmla="*/ 7 h 14"/>
                <a:gd name="T8" fmla="*/ 4 w 14"/>
                <a:gd name="T9" fmla="*/ 10 h 14"/>
                <a:gd name="T10" fmla="*/ 7 w 14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2" y="9"/>
                    <a:pt x="4" y="10"/>
                  </a:cubicBezTo>
                  <a:cubicBezTo>
                    <a:pt x="5" y="11"/>
                    <a:pt x="6" y="13"/>
                    <a:pt x="7" y="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9"/>
            <p:cNvSpPr>
              <a:spLocks noEditPoints="1"/>
            </p:cNvSpPr>
            <p:nvPr/>
          </p:nvSpPr>
          <p:spPr bwMode="auto">
            <a:xfrm>
              <a:off x="963" y="822"/>
              <a:ext cx="303" cy="255"/>
            </a:xfrm>
            <a:custGeom>
              <a:avLst/>
              <a:gdLst>
                <a:gd name="T0" fmla="*/ 118 w 128"/>
                <a:gd name="T1" fmla="*/ 10 h 108"/>
                <a:gd name="T2" fmla="*/ 88 w 128"/>
                <a:gd name="T3" fmla="*/ 10 h 108"/>
                <a:gd name="T4" fmla="*/ 77 w 128"/>
                <a:gd name="T5" fmla="*/ 3 h 108"/>
                <a:gd name="T6" fmla="*/ 64 w 128"/>
                <a:gd name="T7" fmla="*/ 0 h 108"/>
                <a:gd name="T8" fmla="*/ 51 w 128"/>
                <a:gd name="T9" fmla="*/ 3 h 108"/>
                <a:gd name="T10" fmla="*/ 40 w 128"/>
                <a:gd name="T11" fmla="*/ 10 h 108"/>
                <a:gd name="T12" fmla="*/ 10 w 128"/>
                <a:gd name="T13" fmla="*/ 10 h 108"/>
                <a:gd name="T14" fmla="*/ 0 w 128"/>
                <a:gd name="T15" fmla="*/ 20 h 108"/>
                <a:gd name="T16" fmla="*/ 0 w 128"/>
                <a:gd name="T17" fmla="*/ 98 h 108"/>
                <a:gd name="T18" fmla="*/ 10 w 128"/>
                <a:gd name="T19" fmla="*/ 108 h 108"/>
                <a:gd name="T20" fmla="*/ 118 w 128"/>
                <a:gd name="T21" fmla="*/ 108 h 108"/>
                <a:gd name="T22" fmla="*/ 128 w 128"/>
                <a:gd name="T23" fmla="*/ 98 h 108"/>
                <a:gd name="T24" fmla="*/ 128 w 128"/>
                <a:gd name="T25" fmla="*/ 20 h 108"/>
                <a:gd name="T26" fmla="*/ 118 w 128"/>
                <a:gd name="T27" fmla="*/ 10 h 108"/>
                <a:gd name="T28" fmla="*/ 64 w 128"/>
                <a:gd name="T29" fmla="*/ 10 h 108"/>
                <a:gd name="T30" fmla="*/ 89 w 128"/>
                <a:gd name="T31" fmla="*/ 34 h 108"/>
                <a:gd name="T32" fmla="*/ 64 w 128"/>
                <a:gd name="T33" fmla="*/ 59 h 108"/>
                <a:gd name="T34" fmla="*/ 39 w 128"/>
                <a:gd name="T35" fmla="*/ 34 h 108"/>
                <a:gd name="T36" fmla="*/ 64 w 128"/>
                <a:gd name="T37" fmla="*/ 10 h 108"/>
                <a:gd name="T38" fmla="*/ 84 w 128"/>
                <a:gd name="T39" fmla="*/ 93 h 108"/>
                <a:gd name="T40" fmla="*/ 45 w 128"/>
                <a:gd name="T41" fmla="*/ 93 h 108"/>
                <a:gd name="T42" fmla="*/ 45 w 128"/>
                <a:gd name="T43" fmla="*/ 88 h 108"/>
                <a:gd name="T44" fmla="*/ 84 w 128"/>
                <a:gd name="T45" fmla="*/ 88 h 108"/>
                <a:gd name="T46" fmla="*/ 84 w 128"/>
                <a:gd name="T47" fmla="*/ 93 h 108"/>
                <a:gd name="T48" fmla="*/ 99 w 128"/>
                <a:gd name="T49" fmla="*/ 82 h 108"/>
                <a:gd name="T50" fmla="*/ 30 w 128"/>
                <a:gd name="T51" fmla="*/ 82 h 108"/>
                <a:gd name="T52" fmla="*/ 30 w 128"/>
                <a:gd name="T53" fmla="*/ 76 h 108"/>
                <a:gd name="T54" fmla="*/ 99 w 128"/>
                <a:gd name="T55" fmla="*/ 76 h 108"/>
                <a:gd name="T56" fmla="*/ 99 w 128"/>
                <a:gd name="T57" fmla="*/ 8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08">
                  <a:moveTo>
                    <a:pt x="118" y="10"/>
                  </a:moveTo>
                  <a:cubicBezTo>
                    <a:pt x="88" y="10"/>
                    <a:pt x="88" y="10"/>
                    <a:pt x="88" y="10"/>
                  </a:cubicBezTo>
                  <a:cubicBezTo>
                    <a:pt x="85" y="7"/>
                    <a:pt x="81" y="4"/>
                    <a:pt x="77" y="3"/>
                  </a:cubicBezTo>
                  <a:cubicBezTo>
                    <a:pt x="73" y="1"/>
                    <a:pt x="69" y="0"/>
                    <a:pt x="64" y="0"/>
                  </a:cubicBezTo>
                  <a:cubicBezTo>
                    <a:pt x="59" y="0"/>
                    <a:pt x="55" y="1"/>
                    <a:pt x="51" y="3"/>
                  </a:cubicBezTo>
                  <a:cubicBezTo>
                    <a:pt x="47" y="4"/>
                    <a:pt x="43" y="7"/>
                    <a:pt x="4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4" y="10"/>
                    <a:pt x="0" y="14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4"/>
                    <a:pt x="4" y="108"/>
                    <a:pt x="10" y="108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24" y="108"/>
                    <a:pt x="128" y="104"/>
                    <a:pt x="128" y="98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14"/>
                    <a:pt x="124" y="10"/>
                    <a:pt x="118" y="10"/>
                  </a:cubicBezTo>
                  <a:close/>
                  <a:moveTo>
                    <a:pt x="64" y="10"/>
                  </a:moveTo>
                  <a:cubicBezTo>
                    <a:pt x="78" y="10"/>
                    <a:pt x="89" y="21"/>
                    <a:pt x="89" y="34"/>
                  </a:cubicBezTo>
                  <a:cubicBezTo>
                    <a:pt x="89" y="48"/>
                    <a:pt x="78" y="59"/>
                    <a:pt x="64" y="59"/>
                  </a:cubicBezTo>
                  <a:cubicBezTo>
                    <a:pt x="50" y="59"/>
                    <a:pt x="39" y="48"/>
                    <a:pt x="39" y="34"/>
                  </a:cubicBezTo>
                  <a:cubicBezTo>
                    <a:pt x="39" y="21"/>
                    <a:pt x="50" y="10"/>
                    <a:pt x="64" y="10"/>
                  </a:cubicBezTo>
                  <a:close/>
                  <a:moveTo>
                    <a:pt x="84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84" y="88"/>
                    <a:pt x="84" y="88"/>
                    <a:pt x="84" y="88"/>
                  </a:cubicBezTo>
                  <a:lnTo>
                    <a:pt x="84" y="93"/>
                  </a:lnTo>
                  <a:close/>
                  <a:moveTo>
                    <a:pt x="99" y="82"/>
                  </a:moveTo>
                  <a:cubicBezTo>
                    <a:pt x="30" y="82"/>
                    <a:pt x="30" y="82"/>
                    <a:pt x="30" y="82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99" y="76"/>
                    <a:pt x="99" y="76"/>
                    <a:pt x="99" y="76"/>
                  </a:cubicBezTo>
                  <a:lnTo>
                    <a:pt x="99" y="8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10"/>
            <p:cNvSpPr>
              <a:spLocks/>
            </p:cNvSpPr>
            <p:nvPr/>
          </p:nvSpPr>
          <p:spPr bwMode="auto">
            <a:xfrm>
              <a:off x="1103" y="860"/>
              <a:ext cx="23" cy="59"/>
            </a:xfrm>
            <a:custGeom>
              <a:avLst/>
              <a:gdLst>
                <a:gd name="T0" fmla="*/ 5 w 10"/>
                <a:gd name="T1" fmla="*/ 25 h 25"/>
                <a:gd name="T2" fmla="*/ 10 w 10"/>
                <a:gd name="T3" fmla="*/ 19 h 25"/>
                <a:gd name="T4" fmla="*/ 5 w 10"/>
                <a:gd name="T5" fmla="*/ 0 h 25"/>
                <a:gd name="T6" fmla="*/ 0 w 10"/>
                <a:gd name="T7" fmla="*/ 19 h 25"/>
                <a:gd name="T8" fmla="*/ 5 w 1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5">
                  <a:moveTo>
                    <a:pt x="5" y="25"/>
                  </a:moveTo>
                  <a:cubicBezTo>
                    <a:pt x="8" y="25"/>
                    <a:pt x="10" y="22"/>
                    <a:pt x="10" y="19"/>
                  </a:cubicBezTo>
                  <a:cubicBezTo>
                    <a:pt x="10" y="19"/>
                    <a:pt x="5" y="0"/>
                    <a:pt x="5" y="0"/>
                  </a:cubicBezTo>
                  <a:cubicBezTo>
                    <a:pt x="5" y="0"/>
                    <a:pt x="0" y="19"/>
                    <a:pt x="0" y="19"/>
                  </a:cubicBezTo>
                  <a:cubicBezTo>
                    <a:pt x="0" y="22"/>
                    <a:pt x="2" y="25"/>
                    <a:pt x="5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11"/>
            <p:cNvSpPr>
              <a:spLocks/>
            </p:cNvSpPr>
            <p:nvPr/>
          </p:nvSpPr>
          <p:spPr bwMode="auto">
            <a:xfrm>
              <a:off x="450" y="826"/>
              <a:ext cx="118" cy="48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2"/>
            <p:cNvSpPr>
              <a:spLocks/>
            </p:cNvSpPr>
            <p:nvPr/>
          </p:nvSpPr>
          <p:spPr bwMode="auto">
            <a:xfrm>
              <a:off x="358" y="888"/>
              <a:ext cx="302" cy="185"/>
            </a:xfrm>
            <a:custGeom>
              <a:avLst/>
              <a:gdLst>
                <a:gd name="T0" fmla="*/ 118 w 128"/>
                <a:gd name="T1" fmla="*/ 15 h 78"/>
                <a:gd name="T2" fmla="*/ 113 w 128"/>
                <a:gd name="T3" fmla="*/ 8 h 78"/>
                <a:gd name="T4" fmla="*/ 64 w 128"/>
                <a:gd name="T5" fmla="*/ 0 h 78"/>
                <a:gd name="T6" fmla="*/ 15 w 128"/>
                <a:gd name="T7" fmla="*/ 8 h 78"/>
                <a:gd name="T8" fmla="*/ 10 w 128"/>
                <a:gd name="T9" fmla="*/ 15 h 78"/>
                <a:gd name="T10" fmla="*/ 0 w 128"/>
                <a:gd name="T11" fmla="*/ 69 h 78"/>
                <a:gd name="T12" fmla="*/ 10 w 128"/>
                <a:gd name="T13" fmla="*/ 78 h 78"/>
                <a:gd name="T14" fmla="*/ 118 w 128"/>
                <a:gd name="T15" fmla="*/ 78 h 78"/>
                <a:gd name="T16" fmla="*/ 128 w 128"/>
                <a:gd name="T17" fmla="*/ 69 h 78"/>
                <a:gd name="T18" fmla="*/ 118 w 128"/>
                <a:gd name="T19" fmla="*/ 1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78">
                  <a:moveTo>
                    <a:pt x="118" y="15"/>
                  </a:moveTo>
                  <a:cubicBezTo>
                    <a:pt x="118" y="12"/>
                    <a:pt x="116" y="9"/>
                    <a:pt x="113" y="8"/>
                  </a:cubicBezTo>
                  <a:cubicBezTo>
                    <a:pt x="106" y="3"/>
                    <a:pt x="87" y="0"/>
                    <a:pt x="64" y="0"/>
                  </a:cubicBezTo>
                  <a:cubicBezTo>
                    <a:pt x="41" y="0"/>
                    <a:pt x="22" y="3"/>
                    <a:pt x="15" y="8"/>
                  </a:cubicBezTo>
                  <a:cubicBezTo>
                    <a:pt x="12" y="9"/>
                    <a:pt x="10" y="12"/>
                    <a:pt x="10" y="1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4" y="78"/>
                    <a:pt x="128" y="74"/>
                    <a:pt x="128" y="69"/>
                  </a:cubicBezTo>
                  <a:lnTo>
                    <a:pt x="118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13"/>
            <p:cNvSpPr>
              <a:spLocks noEditPoints="1"/>
            </p:cNvSpPr>
            <p:nvPr/>
          </p:nvSpPr>
          <p:spPr bwMode="auto">
            <a:xfrm>
              <a:off x="7017" y="228"/>
              <a:ext cx="303" cy="232"/>
            </a:xfrm>
            <a:custGeom>
              <a:avLst/>
              <a:gdLst>
                <a:gd name="T0" fmla="*/ 44 w 128"/>
                <a:gd name="T1" fmla="*/ 10 h 98"/>
                <a:gd name="T2" fmla="*/ 44 w 128"/>
                <a:gd name="T3" fmla="*/ 0 h 98"/>
                <a:gd name="T4" fmla="*/ 15 w 128"/>
                <a:gd name="T5" fmla="*/ 0 h 98"/>
                <a:gd name="T6" fmla="*/ 15 w 128"/>
                <a:gd name="T7" fmla="*/ 10 h 98"/>
                <a:gd name="T8" fmla="*/ 0 w 128"/>
                <a:gd name="T9" fmla="*/ 10 h 98"/>
                <a:gd name="T10" fmla="*/ 0 w 128"/>
                <a:gd name="T11" fmla="*/ 98 h 98"/>
                <a:gd name="T12" fmla="*/ 128 w 128"/>
                <a:gd name="T13" fmla="*/ 98 h 98"/>
                <a:gd name="T14" fmla="*/ 128 w 128"/>
                <a:gd name="T15" fmla="*/ 10 h 98"/>
                <a:gd name="T16" fmla="*/ 44 w 128"/>
                <a:gd name="T17" fmla="*/ 10 h 98"/>
                <a:gd name="T18" fmla="*/ 44 w 128"/>
                <a:gd name="T19" fmla="*/ 39 h 98"/>
                <a:gd name="T20" fmla="*/ 15 w 128"/>
                <a:gd name="T21" fmla="*/ 39 h 98"/>
                <a:gd name="T22" fmla="*/ 15 w 128"/>
                <a:gd name="T23" fmla="*/ 24 h 98"/>
                <a:gd name="T24" fmla="*/ 44 w 128"/>
                <a:gd name="T25" fmla="*/ 24 h 98"/>
                <a:gd name="T26" fmla="*/ 44 w 128"/>
                <a:gd name="T27" fmla="*/ 39 h 98"/>
                <a:gd name="T28" fmla="*/ 84 w 128"/>
                <a:gd name="T29" fmla="*/ 84 h 98"/>
                <a:gd name="T30" fmla="*/ 54 w 128"/>
                <a:gd name="T31" fmla="*/ 54 h 98"/>
                <a:gd name="T32" fmla="*/ 84 w 128"/>
                <a:gd name="T33" fmla="*/ 25 h 98"/>
                <a:gd name="T34" fmla="*/ 113 w 128"/>
                <a:gd name="T35" fmla="*/ 54 h 98"/>
                <a:gd name="T36" fmla="*/ 84 w 128"/>
                <a:gd name="T3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98">
                  <a:moveTo>
                    <a:pt x="44" y="1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8" y="10"/>
                    <a:pt x="128" y="10"/>
                    <a:pt x="128" y="10"/>
                  </a:cubicBezTo>
                  <a:lnTo>
                    <a:pt x="44" y="10"/>
                  </a:lnTo>
                  <a:close/>
                  <a:moveTo>
                    <a:pt x="44" y="39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4" y="39"/>
                  </a:lnTo>
                  <a:close/>
                  <a:moveTo>
                    <a:pt x="84" y="84"/>
                  </a:moveTo>
                  <a:cubicBezTo>
                    <a:pt x="68" y="84"/>
                    <a:pt x="54" y="70"/>
                    <a:pt x="54" y="54"/>
                  </a:cubicBezTo>
                  <a:cubicBezTo>
                    <a:pt x="54" y="38"/>
                    <a:pt x="68" y="25"/>
                    <a:pt x="84" y="25"/>
                  </a:cubicBezTo>
                  <a:cubicBezTo>
                    <a:pt x="100" y="25"/>
                    <a:pt x="113" y="38"/>
                    <a:pt x="113" y="54"/>
                  </a:cubicBezTo>
                  <a:cubicBezTo>
                    <a:pt x="113" y="70"/>
                    <a:pt x="100" y="84"/>
                    <a:pt x="84" y="8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214"/>
            <p:cNvSpPr>
              <a:spLocks noChangeArrowheads="1"/>
            </p:cNvSpPr>
            <p:nvPr/>
          </p:nvSpPr>
          <p:spPr bwMode="auto">
            <a:xfrm>
              <a:off x="7180" y="320"/>
              <a:ext cx="71" cy="71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15"/>
            <p:cNvSpPr>
              <a:spLocks noEditPoints="1"/>
            </p:cNvSpPr>
            <p:nvPr/>
          </p:nvSpPr>
          <p:spPr bwMode="auto">
            <a:xfrm>
              <a:off x="6405" y="237"/>
              <a:ext cx="314" cy="213"/>
            </a:xfrm>
            <a:custGeom>
              <a:avLst/>
              <a:gdLst>
                <a:gd name="T0" fmla="*/ 125 w 133"/>
                <a:gd name="T1" fmla="*/ 6 h 90"/>
                <a:gd name="T2" fmla="*/ 111 w 133"/>
                <a:gd name="T3" fmla="*/ 0 h 90"/>
                <a:gd name="T4" fmla="*/ 97 w 133"/>
                <a:gd name="T5" fmla="*/ 6 h 90"/>
                <a:gd name="T6" fmla="*/ 93 w 133"/>
                <a:gd name="T7" fmla="*/ 28 h 90"/>
                <a:gd name="T8" fmla="*/ 51 w 133"/>
                <a:gd name="T9" fmla="*/ 69 h 90"/>
                <a:gd name="T10" fmla="*/ 37 w 133"/>
                <a:gd name="T11" fmla="*/ 75 h 90"/>
                <a:gd name="T12" fmla="*/ 23 w 133"/>
                <a:gd name="T13" fmla="*/ 69 h 90"/>
                <a:gd name="T14" fmla="*/ 18 w 133"/>
                <a:gd name="T15" fmla="*/ 55 h 90"/>
                <a:gd name="T16" fmla="*/ 23 w 133"/>
                <a:gd name="T17" fmla="*/ 41 h 90"/>
                <a:gd name="T18" fmla="*/ 27 w 133"/>
                <a:gd name="T19" fmla="*/ 45 h 90"/>
                <a:gd name="T20" fmla="*/ 34 w 133"/>
                <a:gd name="T21" fmla="*/ 10 h 90"/>
                <a:gd name="T22" fmla="*/ 13 w 133"/>
                <a:gd name="T23" fmla="*/ 31 h 90"/>
                <a:gd name="T24" fmla="*/ 13 w 133"/>
                <a:gd name="T25" fmla="*/ 80 h 90"/>
                <a:gd name="T26" fmla="*/ 37 w 133"/>
                <a:gd name="T27" fmla="*/ 90 h 90"/>
                <a:gd name="T28" fmla="*/ 62 w 133"/>
                <a:gd name="T29" fmla="*/ 80 h 90"/>
                <a:gd name="T30" fmla="*/ 104 w 133"/>
                <a:gd name="T31" fmla="*/ 38 h 90"/>
                <a:gd name="T32" fmla="*/ 111 w 133"/>
                <a:gd name="T33" fmla="*/ 39 h 90"/>
                <a:gd name="T34" fmla="*/ 125 w 133"/>
                <a:gd name="T35" fmla="*/ 34 h 90"/>
                <a:gd name="T36" fmla="*/ 125 w 133"/>
                <a:gd name="T37" fmla="*/ 6 h 90"/>
                <a:gd name="T38" fmla="*/ 118 w 133"/>
                <a:gd name="T39" fmla="*/ 27 h 90"/>
                <a:gd name="T40" fmla="*/ 111 w 133"/>
                <a:gd name="T41" fmla="*/ 30 h 90"/>
                <a:gd name="T42" fmla="*/ 107 w 133"/>
                <a:gd name="T43" fmla="*/ 29 h 90"/>
                <a:gd name="T44" fmla="*/ 104 w 133"/>
                <a:gd name="T45" fmla="*/ 27 h 90"/>
                <a:gd name="T46" fmla="*/ 102 w 133"/>
                <a:gd name="T47" fmla="*/ 24 h 90"/>
                <a:gd name="T48" fmla="*/ 102 w 133"/>
                <a:gd name="T49" fmla="*/ 18 h 90"/>
                <a:gd name="T50" fmla="*/ 104 w 133"/>
                <a:gd name="T51" fmla="*/ 13 h 90"/>
                <a:gd name="T52" fmla="*/ 111 w 133"/>
                <a:gd name="T53" fmla="*/ 10 h 90"/>
                <a:gd name="T54" fmla="*/ 118 w 133"/>
                <a:gd name="T55" fmla="*/ 13 h 90"/>
                <a:gd name="T56" fmla="*/ 121 w 133"/>
                <a:gd name="T57" fmla="*/ 20 h 90"/>
                <a:gd name="T58" fmla="*/ 118 w 133"/>
                <a:gd name="T59" fmla="*/ 2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" h="90">
                  <a:moveTo>
                    <a:pt x="125" y="6"/>
                  </a:moveTo>
                  <a:cubicBezTo>
                    <a:pt x="121" y="2"/>
                    <a:pt x="116" y="0"/>
                    <a:pt x="111" y="0"/>
                  </a:cubicBezTo>
                  <a:cubicBezTo>
                    <a:pt x="106" y="0"/>
                    <a:pt x="101" y="2"/>
                    <a:pt x="97" y="6"/>
                  </a:cubicBezTo>
                  <a:cubicBezTo>
                    <a:pt x="92" y="12"/>
                    <a:pt x="90" y="20"/>
                    <a:pt x="93" y="28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48" y="73"/>
                    <a:pt x="43" y="75"/>
                    <a:pt x="37" y="75"/>
                  </a:cubicBezTo>
                  <a:cubicBezTo>
                    <a:pt x="32" y="75"/>
                    <a:pt x="27" y="73"/>
                    <a:pt x="23" y="69"/>
                  </a:cubicBezTo>
                  <a:cubicBezTo>
                    <a:pt x="20" y="66"/>
                    <a:pt x="18" y="61"/>
                    <a:pt x="18" y="55"/>
                  </a:cubicBezTo>
                  <a:cubicBezTo>
                    <a:pt x="18" y="50"/>
                    <a:pt x="20" y="45"/>
                    <a:pt x="23" y="41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45"/>
                    <a:pt x="0" y="66"/>
                    <a:pt x="13" y="80"/>
                  </a:cubicBezTo>
                  <a:cubicBezTo>
                    <a:pt x="20" y="86"/>
                    <a:pt x="29" y="90"/>
                    <a:pt x="37" y="90"/>
                  </a:cubicBezTo>
                  <a:cubicBezTo>
                    <a:pt x="46" y="90"/>
                    <a:pt x="55" y="86"/>
                    <a:pt x="62" y="8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6" y="39"/>
                    <a:pt x="109" y="39"/>
                    <a:pt x="111" y="39"/>
                  </a:cubicBezTo>
                  <a:cubicBezTo>
                    <a:pt x="116" y="39"/>
                    <a:pt x="121" y="38"/>
                    <a:pt x="125" y="34"/>
                  </a:cubicBezTo>
                  <a:cubicBezTo>
                    <a:pt x="133" y="26"/>
                    <a:pt x="133" y="14"/>
                    <a:pt x="125" y="6"/>
                  </a:cubicBezTo>
                  <a:close/>
                  <a:moveTo>
                    <a:pt x="118" y="27"/>
                  </a:moveTo>
                  <a:cubicBezTo>
                    <a:pt x="116" y="29"/>
                    <a:pt x="114" y="30"/>
                    <a:pt x="111" y="30"/>
                  </a:cubicBezTo>
                  <a:cubicBezTo>
                    <a:pt x="110" y="30"/>
                    <a:pt x="109" y="29"/>
                    <a:pt x="107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2"/>
                    <a:pt x="101" y="20"/>
                    <a:pt x="102" y="18"/>
                  </a:cubicBezTo>
                  <a:cubicBezTo>
                    <a:pt x="102" y="16"/>
                    <a:pt x="103" y="14"/>
                    <a:pt x="104" y="13"/>
                  </a:cubicBezTo>
                  <a:cubicBezTo>
                    <a:pt x="106" y="11"/>
                    <a:pt x="109" y="10"/>
                    <a:pt x="111" y="10"/>
                  </a:cubicBezTo>
                  <a:cubicBezTo>
                    <a:pt x="114" y="10"/>
                    <a:pt x="116" y="11"/>
                    <a:pt x="118" y="13"/>
                  </a:cubicBezTo>
                  <a:cubicBezTo>
                    <a:pt x="120" y="15"/>
                    <a:pt x="121" y="17"/>
                    <a:pt x="121" y="20"/>
                  </a:cubicBezTo>
                  <a:cubicBezTo>
                    <a:pt x="121" y="22"/>
                    <a:pt x="120" y="25"/>
                    <a:pt x="118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6"/>
            <p:cNvSpPr>
              <a:spLocks noEditPoints="1"/>
            </p:cNvSpPr>
            <p:nvPr/>
          </p:nvSpPr>
          <p:spPr bwMode="auto">
            <a:xfrm>
              <a:off x="5802" y="301"/>
              <a:ext cx="198" cy="199"/>
            </a:xfrm>
            <a:custGeom>
              <a:avLst/>
              <a:gdLst>
                <a:gd name="T0" fmla="*/ 57 w 84"/>
                <a:gd name="T1" fmla="*/ 0 h 84"/>
                <a:gd name="T2" fmla="*/ 8 w 84"/>
                <a:gd name="T3" fmla="*/ 48 h 84"/>
                <a:gd name="T4" fmla="*/ 8 w 84"/>
                <a:gd name="T5" fmla="*/ 48 h 84"/>
                <a:gd name="T6" fmla="*/ 8 w 84"/>
                <a:gd name="T7" fmla="*/ 76 h 84"/>
                <a:gd name="T8" fmla="*/ 36 w 84"/>
                <a:gd name="T9" fmla="*/ 76 h 84"/>
                <a:gd name="T10" fmla="*/ 36 w 84"/>
                <a:gd name="T11" fmla="*/ 76 h 84"/>
                <a:gd name="T12" fmla="*/ 84 w 84"/>
                <a:gd name="T13" fmla="*/ 27 h 84"/>
                <a:gd name="T14" fmla="*/ 57 w 84"/>
                <a:gd name="T15" fmla="*/ 0 h 84"/>
                <a:gd name="T16" fmla="*/ 40 w 84"/>
                <a:gd name="T17" fmla="*/ 44 h 84"/>
                <a:gd name="T18" fmla="*/ 40 w 84"/>
                <a:gd name="T19" fmla="*/ 34 h 84"/>
                <a:gd name="T20" fmla="*/ 50 w 84"/>
                <a:gd name="T21" fmla="*/ 34 h 84"/>
                <a:gd name="T22" fmla="*/ 50 w 84"/>
                <a:gd name="T23" fmla="*/ 44 h 84"/>
                <a:gd name="T24" fmla="*/ 40 w 84"/>
                <a:gd name="T25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4">
                  <a:moveTo>
                    <a:pt x="57" y="0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56"/>
                    <a:pt x="0" y="69"/>
                    <a:pt x="8" y="76"/>
                  </a:cubicBezTo>
                  <a:cubicBezTo>
                    <a:pt x="15" y="84"/>
                    <a:pt x="28" y="84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57" y="0"/>
                  </a:lnTo>
                  <a:close/>
                  <a:moveTo>
                    <a:pt x="40" y="44"/>
                  </a:moveTo>
                  <a:cubicBezTo>
                    <a:pt x="37" y="42"/>
                    <a:pt x="37" y="37"/>
                    <a:pt x="40" y="34"/>
                  </a:cubicBezTo>
                  <a:cubicBezTo>
                    <a:pt x="42" y="31"/>
                    <a:pt x="47" y="31"/>
                    <a:pt x="50" y="34"/>
                  </a:cubicBezTo>
                  <a:cubicBezTo>
                    <a:pt x="53" y="37"/>
                    <a:pt x="53" y="42"/>
                    <a:pt x="50" y="44"/>
                  </a:cubicBezTo>
                  <a:cubicBezTo>
                    <a:pt x="47" y="47"/>
                    <a:pt x="42" y="47"/>
                    <a:pt x="40" y="4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7"/>
            <p:cNvSpPr>
              <a:spLocks/>
            </p:cNvSpPr>
            <p:nvPr/>
          </p:nvSpPr>
          <p:spPr bwMode="auto">
            <a:xfrm>
              <a:off x="5946" y="192"/>
              <a:ext cx="163" cy="164"/>
            </a:xfrm>
            <a:custGeom>
              <a:avLst/>
              <a:gdLst>
                <a:gd name="T0" fmla="*/ 47 w 163"/>
                <a:gd name="T1" fmla="*/ 0 h 164"/>
                <a:gd name="T2" fmla="*/ 24 w 163"/>
                <a:gd name="T3" fmla="*/ 24 h 164"/>
                <a:gd name="T4" fmla="*/ 0 w 163"/>
                <a:gd name="T5" fmla="*/ 100 h 164"/>
                <a:gd name="T6" fmla="*/ 0 w 163"/>
                <a:gd name="T7" fmla="*/ 100 h 164"/>
                <a:gd name="T8" fmla="*/ 64 w 163"/>
                <a:gd name="T9" fmla="*/ 164 h 164"/>
                <a:gd name="T10" fmla="*/ 64 w 163"/>
                <a:gd name="T11" fmla="*/ 164 h 164"/>
                <a:gd name="T12" fmla="*/ 140 w 163"/>
                <a:gd name="T13" fmla="*/ 140 h 164"/>
                <a:gd name="T14" fmla="*/ 163 w 163"/>
                <a:gd name="T15" fmla="*/ 116 h 164"/>
                <a:gd name="T16" fmla="*/ 47 w 163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64">
                  <a:moveTo>
                    <a:pt x="47" y="0"/>
                  </a:moveTo>
                  <a:lnTo>
                    <a:pt x="24" y="2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140" y="140"/>
                  </a:lnTo>
                  <a:lnTo>
                    <a:pt x="163" y="11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8"/>
            <p:cNvSpPr>
              <a:spLocks/>
            </p:cNvSpPr>
            <p:nvPr/>
          </p:nvSpPr>
          <p:spPr bwMode="auto">
            <a:xfrm>
              <a:off x="5213" y="249"/>
              <a:ext cx="128" cy="246"/>
            </a:xfrm>
            <a:custGeom>
              <a:avLst/>
              <a:gdLst>
                <a:gd name="T0" fmla="*/ 33 w 128"/>
                <a:gd name="T1" fmla="*/ 0 h 246"/>
                <a:gd name="T2" fmla="*/ 0 w 128"/>
                <a:gd name="T3" fmla="*/ 149 h 246"/>
                <a:gd name="T4" fmla="*/ 0 w 128"/>
                <a:gd name="T5" fmla="*/ 246 h 246"/>
                <a:gd name="T6" fmla="*/ 94 w 128"/>
                <a:gd name="T7" fmla="*/ 246 h 246"/>
                <a:gd name="T8" fmla="*/ 94 w 128"/>
                <a:gd name="T9" fmla="*/ 140 h 246"/>
                <a:gd name="T10" fmla="*/ 128 w 128"/>
                <a:gd name="T11" fmla="*/ 140 h 246"/>
                <a:gd name="T12" fmla="*/ 128 w 128"/>
                <a:gd name="T13" fmla="*/ 0 h 246"/>
                <a:gd name="T14" fmla="*/ 33 w 128"/>
                <a:gd name="T1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246">
                  <a:moveTo>
                    <a:pt x="33" y="0"/>
                  </a:moveTo>
                  <a:lnTo>
                    <a:pt x="0" y="149"/>
                  </a:lnTo>
                  <a:lnTo>
                    <a:pt x="0" y="246"/>
                  </a:lnTo>
                  <a:lnTo>
                    <a:pt x="94" y="246"/>
                  </a:lnTo>
                  <a:lnTo>
                    <a:pt x="94" y="140"/>
                  </a:lnTo>
                  <a:lnTo>
                    <a:pt x="128" y="140"/>
                  </a:lnTo>
                  <a:lnTo>
                    <a:pt x="128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19"/>
            <p:cNvSpPr>
              <a:spLocks noChangeArrowheads="1"/>
            </p:cNvSpPr>
            <p:nvPr/>
          </p:nvSpPr>
          <p:spPr bwMode="auto">
            <a:xfrm>
              <a:off x="5293" y="192"/>
              <a:ext cx="48" cy="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20"/>
            <p:cNvSpPr>
              <a:spLocks/>
            </p:cNvSpPr>
            <p:nvPr/>
          </p:nvSpPr>
          <p:spPr bwMode="auto">
            <a:xfrm>
              <a:off x="5364" y="249"/>
              <a:ext cx="128" cy="246"/>
            </a:xfrm>
            <a:custGeom>
              <a:avLst/>
              <a:gdLst>
                <a:gd name="T0" fmla="*/ 95 w 128"/>
                <a:gd name="T1" fmla="*/ 0 h 246"/>
                <a:gd name="T2" fmla="*/ 0 w 128"/>
                <a:gd name="T3" fmla="*/ 0 h 246"/>
                <a:gd name="T4" fmla="*/ 0 w 128"/>
                <a:gd name="T5" fmla="*/ 140 h 246"/>
                <a:gd name="T6" fmla="*/ 33 w 128"/>
                <a:gd name="T7" fmla="*/ 140 h 246"/>
                <a:gd name="T8" fmla="*/ 33 w 128"/>
                <a:gd name="T9" fmla="*/ 246 h 246"/>
                <a:gd name="T10" fmla="*/ 128 w 128"/>
                <a:gd name="T11" fmla="*/ 246 h 246"/>
                <a:gd name="T12" fmla="*/ 128 w 128"/>
                <a:gd name="T13" fmla="*/ 149 h 246"/>
                <a:gd name="T14" fmla="*/ 95 w 128"/>
                <a:gd name="T1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246">
                  <a:moveTo>
                    <a:pt x="95" y="0"/>
                  </a:moveTo>
                  <a:lnTo>
                    <a:pt x="0" y="0"/>
                  </a:lnTo>
                  <a:lnTo>
                    <a:pt x="0" y="140"/>
                  </a:lnTo>
                  <a:lnTo>
                    <a:pt x="33" y="140"/>
                  </a:lnTo>
                  <a:lnTo>
                    <a:pt x="33" y="246"/>
                  </a:lnTo>
                  <a:lnTo>
                    <a:pt x="128" y="246"/>
                  </a:lnTo>
                  <a:lnTo>
                    <a:pt x="128" y="14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221"/>
            <p:cNvSpPr>
              <a:spLocks noChangeArrowheads="1"/>
            </p:cNvSpPr>
            <p:nvPr/>
          </p:nvSpPr>
          <p:spPr bwMode="auto">
            <a:xfrm>
              <a:off x="5364" y="192"/>
              <a:ext cx="47" cy="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2"/>
            <p:cNvSpPr>
              <a:spLocks/>
            </p:cNvSpPr>
            <p:nvPr/>
          </p:nvSpPr>
          <p:spPr bwMode="auto">
            <a:xfrm>
              <a:off x="4671" y="192"/>
              <a:ext cx="152" cy="225"/>
            </a:xfrm>
            <a:custGeom>
              <a:avLst/>
              <a:gdLst>
                <a:gd name="T0" fmla="*/ 32 w 64"/>
                <a:gd name="T1" fmla="*/ 95 h 95"/>
                <a:gd name="T2" fmla="*/ 16 w 64"/>
                <a:gd name="T3" fmla="*/ 79 h 95"/>
                <a:gd name="T4" fmla="*/ 18 w 64"/>
                <a:gd name="T5" fmla="*/ 71 h 95"/>
                <a:gd name="T6" fmla="*/ 32 w 64"/>
                <a:gd name="T7" fmla="*/ 48 h 95"/>
                <a:gd name="T8" fmla="*/ 46 w 64"/>
                <a:gd name="T9" fmla="*/ 71 h 95"/>
                <a:gd name="T10" fmla="*/ 46 w 64"/>
                <a:gd name="T11" fmla="*/ 71 h 95"/>
                <a:gd name="T12" fmla="*/ 48 w 64"/>
                <a:gd name="T13" fmla="*/ 79 h 95"/>
                <a:gd name="T14" fmla="*/ 32 w 64"/>
                <a:gd name="T15" fmla="*/ 95 h 95"/>
                <a:gd name="T16" fmla="*/ 64 w 64"/>
                <a:gd name="T17" fmla="*/ 63 h 95"/>
                <a:gd name="T18" fmla="*/ 60 w 64"/>
                <a:gd name="T19" fmla="*/ 47 h 95"/>
                <a:gd name="T20" fmla="*/ 60 w 64"/>
                <a:gd name="T21" fmla="*/ 47 h 95"/>
                <a:gd name="T22" fmla="*/ 32 w 64"/>
                <a:gd name="T23" fmla="*/ 0 h 95"/>
                <a:gd name="T24" fmla="*/ 4 w 64"/>
                <a:gd name="T25" fmla="*/ 47 h 95"/>
                <a:gd name="T26" fmla="*/ 0 w 64"/>
                <a:gd name="T27" fmla="*/ 63 h 95"/>
                <a:gd name="T28" fmla="*/ 32 w 64"/>
                <a:gd name="T2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95">
                  <a:moveTo>
                    <a:pt x="32" y="95"/>
                  </a:moveTo>
                  <a:cubicBezTo>
                    <a:pt x="23" y="95"/>
                    <a:pt x="16" y="88"/>
                    <a:pt x="16" y="79"/>
                  </a:cubicBezTo>
                  <a:cubicBezTo>
                    <a:pt x="16" y="76"/>
                    <a:pt x="17" y="74"/>
                    <a:pt x="18" y="7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7" y="74"/>
                    <a:pt x="48" y="76"/>
                    <a:pt x="48" y="79"/>
                  </a:cubicBezTo>
                  <a:cubicBezTo>
                    <a:pt x="48" y="88"/>
                    <a:pt x="41" y="95"/>
                    <a:pt x="32" y="95"/>
                  </a:cubicBezTo>
                  <a:cubicBezTo>
                    <a:pt x="50" y="95"/>
                    <a:pt x="64" y="81"/>
                    <a:pt x="64" y="63"/>
                  </a:cubicBezTo>
                  <a:cubicBezTo>
                    <a:pt x="64" y="57"/>
                    <a:pt x="63" y="52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2" y="52"/>
                    <a:pt x="0" y="57"/>
                    <a:pt x="0" y="63"/>
                  </a:cubicBezTo>
                  <a:cubicBezTo>
                    <a:pt x="0" y="81"/>
                    <a:pt x="14" y="95"/>
                    <a:pt x="32" y="9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3"/>
            <p:cNvSpPr>
              <a:spLocks/>
            </p:cNvSpPr>
            <p:nvPr/>
          </p:nvSpPr>
          <p:spPr bwMode="auto">
            <a:xfrm>
              <a:off x="4619" y="417"/>
              <a:ext cx="256" cy="78"/>
            </a:xfrm>
            <a:custGeom>
              <a:avLst/>
              <a:gdLst>
                <a:gd name="T0" fmla="*/ 5 w 256"/>
                <a:gd name="T1" fmla="*/ 0 h 78"/>
                <a:gd name="T2" fmla="*/ 0 w 256"/>
                <a:gd name="T3" fmla="*/ 33 h 78"/>
                <a:gd name="T4" fmla="*/ 251 w 256"/>
                <a:gd name="T5" fmla="*/ 78 h 78"/>
                <a:gd name="T6" fmla="*/ 256 w 256"/>
                <a:gd name="T7" fmla="*/ 45 h 78"/>
                <a:gd name="T8" fmla="*/ 5 w 25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78">
                  <a:moveTo>
                    <a:pt x="5" y="0"/>
                  </a:moveTo>
                  <a:lnTo>
                    <a:pt x="0" y="33"/>
                  </a:lnTo>
                  <a:lnTo>
                    <a:pt x="251" y="78"/>
                  </a:lnTo>
                  <a:lnTo>
                    <a:pt x="256" y="4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4"/>
            <p:cNvSpPr>
              <a:spLocks/>
            </p:cNvSpPr>
            <p:nvPr/>
          </p:nvSpPr>
          <p:spPr bwMode="auto">
            <a:xfrm>
              <a:off x="4785" y="417"/>
              <a:ext cx="90" cy="31"/>
            </a:xfrm>
            <a:custGeom>
              <a:avLst/>
              <a:gdLst>
                <a:gd name="T0" fmla="*/ 90 w 90"/>
                <a:gd name="T1" fmla="*/ 31 h 31"/>
                <a:gd name="T2" fmla="*/ 85 w 90"/>
                <a:gd name="T3" fmla="*/ 0 h 31"/>
                <a:gd name="T4" fmla="*/ 0 w 90"/>
                <a:gd name="T5" fmla="*/ 14 h 31"/>
                <a:gd name="T6" fmla="*/ 90 w 9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1">
                  <a:moveTo>
                    <a:pt x="90" y="31"/>
                  </a:moveTo>
                  <a:lnTo>
                    <a:pt x="85" y="0"/>
                  </a:lnTo>
                  <a:lnTo>
                    <a:pt x="0" y="14"/>
                  </a:lnTo>
                  <a:lnTo>
                    <a:pt x="90" y="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5"/>
            <p:cNvSpPr>
              <a:spLocks/>
            </p:cNvSpPr>
            <p:nvPr/>
          </p:nvSpPr>
          <p:spPr bwMode="auto">
            <a:xfrm>
              <a:off x="4619" y="464"/>
              <a:ext cx="90" cy="31"/>
            </a:xfrm>
            <a:custGeom>
              <a:avLst/>
              <a:gdLst>
                <a:gd name="T0" fmla="*/ 5 w 90"/>
                <a:gd name="T1" fmla="*/ 31 h 31"/>
                <a:gd name="T2" fmla="*/ 90 w 90"/>
                <a:gd name="T3" fmla="*/ 17 h 31"/>
                <a:gd name="T4" fmla="*/ 0 w 90"/>
                <a:gd name="T5" fmla="*/ 0 h 31"/>
                <a:gd name="T6" fmla="*/ 5 w 9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1">
                  <a:moveTo>
                    <a:pt x="5" y="31"/>
                  </a:moveTo>
                  <a:lnTo>
                    <a:pt x="90" y="17"/>
                  </a:lnTo>
                  <a:lnTo>
                    <a:pt x="0" y="0"/>
                  </a:lnTo>
                  <a:lnTo>
                    <a:pt x="5" y="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6"/>
            <p:cNvSpPr>
              <a:spLocks/>
            </p:cNvSpPr>
            <p:nvPr/>
          </p:nvSpPr>
          <p:spPr bwMode="auto">
            <a:xfrm>
              <a:off x="4004" y="263"/>
              <a:ext cx="275" cy="232"/>
            </a:xfrm>
            <a:custGeom>
              <a:avLst/>
              <a:gdLst>
                <a:gd name="T0" fmla="*/ 138 w 275"/>
                <a:gd name="T1" fmla="*/ 0 h 232"/>
                <a:gd name="T2" fmla="*/ 138 w 275"/>
                <a:gd name="T3" fmla="*/ 0 h 232"/>
                <a:gd name="T4" fmla="*/ 138 w 275"/>
                <a:gd name="T5" fmla="*/ 0 h 232"/>
                <a:gd name="T6" fmla="*/ 138 w 275"/>
                <a:gd name="T7" fmla="*/ 0 h 232"/>
                <a:gd name="T8" fmla="*/ 0 w 275"/>
                <a:gd name="T9" fmla="*/ 232 h 232"/>
                <a:gd name="T10" fmla="*/ 100 w 275"/>
                <a:gd name="T11" fmla="*/ 232 h 232"/>
                <a:gd name="T12" fmla="*/ 138 w 275"/>
                <a:gd name="T13" fmla="*/ 45 h 232"/>
                <a:gd name="T14" fmla="*/ 175 w 275"/>
                <a:gd name="T15" fmla="*/ 232 h 232"/>
                <a:gd name="T16" fmla="*/ 275 w 275"/>
                <a:gd name="T17" fmla="*/ 232 h 232"/>
                <a:gd name="T18" fmla="*/ 138 w 275"/>
                <a:gd name="T19" fmla="*/ 0 h 232"/>
                <a:gd name="T20" fmla="*/ 138 w 275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5" h="232">
                  <a:moveTo>
                    <a:pt x="138" y="0"/>
                  </a:moveTo>
                  <a:lnTo>
                    <a:pt x="138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0" y="232"/>
                  </a:lnTo>
                  <a:lnTo>
                    <a:pt x="100" y="232"/>
                  </a:lnTo>
                  <a:lnTo>
                    <a:pt x="138" y="45"/>
                  </a:lnTo>
                  <a:lnTo>
                    <a:pt x="175" y="232"/>
                  </a:lnTo>
                  <a:lnTo>
                    <a:pt x="275" y="232"/>
                  </a:lnTo>
                  <a:lnTo>
                    <a:pt x="138" y="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27"/>
            <p:cNvSpPr>
              <a:spLocks noChangeArrowheads="1"/>
            </p:cNvSpPr>
            <p:nvPr/>
          </p:nvSpPr>
          <p:spPr bwMode="auto">
            <a:xfrm>
              <a:off x="3990" y="472"/>
              <a:ext cx="14" cy="2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28"/>
            <p:cNvSpPr>
              <a:spLocks noChangeArrowheads="1"/>
            </p:cNvSpPr>
            <p:nvPr/>
          </p:nvSpPr>
          <p:spPr bwMode="auto">
            <a:xfrm>
              <a:off x="4279" y="472"/>
              <a:ext cx="14" cy="2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9"/>
            <p:cNvSpPr>
              <a:spLocks noEditPoints="1"/>
            </p:cNvSpPr>
            <p:nvPr/>
          </p:nvSpPr>
          <p:spPr bwMode="auto">
            <a:xfrm>
              <a:off x="3385" y="280"/>
              <a:ext cx="255" cy="142"/>
            </a:xfrm>
            <a:custGeom>
              <a:avLst/>
              <a:gdLst>
                <a:gd name="T0" fmla="*/ 108 w 108"/>
                <a:gd name="T1" fmla="*/ 30 h 60"/>
                <a:gd name="T2" fmla="*/ 108 w 108"/>
                <a:gd name="T3" fmla="*/ 10 h 60"/>
                <a:gd name="T4" fmla="*/ 98 w 108"/>
                <a:gd name="T5" fmla="*/ 0 h 60"/>
                <a:gd name="T6" fmla="*/ 10 w 108"/>
                <a:gd name="T7" fmla="*/ 0 h 60"/>
                <a:gd name="T8" fmla="*/ 0 w 108"/>
                <a:gd name="T9" fmla="*/ 10 h 60"/>
                <a:gd name="T10" fmla="*/ 0 w 108"/>
                <a:gd name="T11" fmla="*/ 30 h 60"/>
                <a:gd name="T12" fmla="*/ 29 w 108"/>
                <a:gd name="T13" fmla="*/ 59 h 60"/>
                <a:gd name="T14" fmla="*/ 40 w 108"/>
                <a:gd name="T15" fmla="*/ 60 h 60"/>
                <a:gd name="T16" fmla="*/ 54 w 108"/>
                <a:gd name="T17" fmla="*/ 53 h 60"/>
                <a:gd name="T18" fmla="*/ 68 w 108"/>
                <a:gd name="T19" fmla="*/ 60 h 60"/>
                <a:gd name="T20" fmla="*/ 79 w 108"/>
                <a:gd name="T21" fmla="*/ 59 h 60"/>
                <a:gd name="T22" fmla="*/ 108 w 108"/>
                <a:gd name="T23" fmla="*/ 30 h 60"/>
                <a:gd name="T24" fmla="*/ 93 w 108"/>
                <a:gd name="T25" fmla="*/ 30 h 60"/>
                <a:gd name="T26" fmla="*/ 89 w 108"/>
                <a:gd name="T27" fmla="*/ 40 h 60"/>
                <a:gd name="T28" fmla="*/ 79 w 108"/>
                <a:gd name="T29" fmla="*/ 45 h 60"/>
                <a:gd name="T30" fmla="*/ 66 w 108"/>
                <a:gd name="T31" fmla="*/ 45 h 60"/>
                <a:gd name="T32" fmla="*/ 54 w 108"/>
                <a:gd name="T33" fmla="*/ 27 h 60"/>
                <a:gd name="T34" fmla="*/ 42 w 108"/>
                <a:gd name="T35" fmla="*/ 45 h 60"/>
                <a:gd name="T36" fmla="*/ 29 w 108"/>
                <a:gd name="T37" fmla="*/ 45 h 60"/>
                <a:gd name="T38" fmla="*/ 19 w 108"/>
                <a:gd name="T39" fmla="*/ 40 h 60"/>
                <a:gd name="T40" fmla="*/ 15 w 108"/>
                <a:gd name="T41" fmla="*/ 30 h 60"/>
                <a:gd name="T42" fmla="*/ 15 w 108"/>
                <a:gd name="T43" fmla="*/ 15 h 60"/>
                <a:gd name="T44" fmla="*/ 93 w 108"/>
                <a:gd name="T45" fmla="*/ 15 h 60"/>
                <a:gd name="T46" fmla="*/ 93 w 108"/>
                <a:gd name="T4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60">
                  <a:moveTo>
                    <a:pt x="108" y="30"/>
                  </a:moveTo>
                  <a:cubicBezTo>
                    <a:pt x="108" y="10"/>
                    <a:pt x="108" y="10"/>
                    <a:pt x="108" y="10"/>
                  </a:cubicBezTo>
                  <a:cubicBezTo>
                    <a:pt x="108" y="5"/>
                    <a:pt x="104" y="0"/>
                    <a:pt x="9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"/>
                    <a:pt x="0" y="29"/>
                    <a:pt x="0" y="30"/>
                  </a:cubicBezTo>
                  <a:cubicBezTo>
                    <a:pt x="0" y="46"/>
                    <a:pt x="13" y="59"/>
                    <a:pt x="29" y="59"/>
                  </a:cubicBezTo>
                  <a:cubicBezTo>
                    <a:pt x="33" y="59"/>
                    <a:pt x="37" y="60"/>
                    <a:pt x="40" y="60"/>
                  </a:cubicBezTo>
                  <a:cubicBezTo>
                    <a:pt x="46" y="60"/>
                    <a:pt x="51" y="59"/>
                    <a:pt x="54" y="53"/>
                  </a:cubicBezTo>
                  <a:cubicBezTo>
                    <a:pt x="57" y="59"/>
                    <a:pt x="62" y="60"/>
                    <a:pt x="68" y="60"/>
                  </a:cubicBezTo>
                  <a:cubicBezTo>
                    <a:pt x="71" y="60"/>
                    <a:pt x="75" y="59"/>
                    <a:pt x="79" y="59"/>
                  </a:cubicBezTo>
                  <a:cubicBezTo>
                    <a:pt x="95" y="59"/>
                    <a:pt x="108" y="46"/>
                    <a:pt x="108" y="30"/>
                  </a:cubicBezTo>
                  <a:close/>
                  <a:moveTo>
                    <a:pt x="93" y="30"/>
                  </a:moveTo>
                  <a:cubicBezTo>
                    <a:pt x="93" y="34"/>
                    <a:pt x="92" y="38"/>
                    <a:pt x="89" y="40"/>
                  </a:cubicBezTo>
                  <a:cubicBezTo>
                    <a:pt x="86" y="43"/>
                    <a:pt x="83" y="45"/>
                    <a:pt x="79" y="45"/>
                  </a:cubicBezTo>
                  <a:cubicBezTo>
                    <a:pt x="76" y="45"/>
                    <a:pt x="66" y="45"/>
                    <a:pt x="66" y="45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32" y="45"/>
                    <a:pt x="29" y="45"/>
                  </a:cubicBezTo>
                  <a:cubicBezTo>
                    <a:pt x="25" y="45"/>
                    <a:pt x="22" y="43"/>
                    <a:pt x="19" y="40"/>
                  </a:cubicBezTo>
                  <a:cubicBezTo>
                    <a:pt x="16" y="38"/>
                    <a:pt x="15" y="34"/>
                    <a:pt x="15" y="30"/>
                  </a:cubicBezTo>
                  <a:cubicBezTo>
                    <a:pt x="15" y="29"/>
                    <a:pt x="15" y="21"/>
                    <a:pt x="15" y="15"/>
                  </a:cubicBezTo>
                  <a:cubicBezTo>
                    <a:pt x="93" y="15"/>
                    <a:pt x="93" y="15"/>
                    <a:pt x="93" y="15"/>
                  </a:cubicBezTo>
                  <a:lnTo>
                    <a:pt x="9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30"/>
            <p:cNvSpPr>
              <a:spLocks/>
            </p:cNvSpPr>
            <p:nvPr/>
          </p:nvSpPr>
          <p:spPr bwMode="auto">
            <a:xfrm>
              <a:off x="3572" y="192"/>
              <a:ext cx="115" cy="303"/>
            </a:xfrm>
            <a:custGeom>
              <a:avLst/>
              <a:gdLst>
                <a:gd name="T0" fmla="*/ 39 w 49"/>
                <a:gd name="T1" fmla="*/ 0 h 128"/>
                <a:gd name="T2" fmla="*/ 39 w 49"/>
                <a:gd name="T3" fmla="*/ 84 h 128"/>
                <a:gd name="T4" fmla="*/ 39 w 49"/>
                <a:gd name="T5" fmla="*/ 84 h 128"/>
                <a:gd name="T6" fmla="*/ 39 w 49"/>
                <a:gd name="T7" fmla="*/ 84 h 128"/>
                <a:gd name="T8" fmla="*/ 31 w 49"/>
                <a:gd name="T9" fmla="*/ 105 h 128"/>
                <a:gd name="T10" fmla="*/ 10 w 49"/>
                <a:gd name="T11" fmla="*/ 114 h 128"/>
                <a:gd name="T12" fmla="*/ 10 w 49"/>
                <a:gd name="T13" fmla="*/ 113 h 128"/>
                <a:gd name="T14" fmla="*/ 5 w 49"/>
                <a:gd name="T15" fmla="*/ 108 h 128"/>
                <a:gd name="T16" fmla="*/ 0 w 49"/>
                <a:gd name="T17" fmla="*/ 113 h 128"/>
                <a:gd name="T18" fmla="*/ 0 w 49"/>
                <a:gd name="T19" fmla="*/ 123 h 128"/>
                <a:gd name="T20" fmla="*/ 5 w 49"/>
                <a:gd name="T21" fmla="*/ 128 h 128"/>
                <a:gd name="T22" fmla="*/ 10 w 49"/>
                <a:gd name="T23" fmla="*/ 123 h 128"/>
                <a:gd name="T24" fmla="*/ 10 w 49"/>
                <a:gd name="T25" fmla="*/ 123 h 128"/>
                <a:gd name="T26" fmla="*/ 49 w 49"/>
                <a:gd name="T27" fmla="*/ 84 h 128"/>
                <a:gd name="T28" fmla="*/ 49 w 49"/>
                <a:gd name="T29" fmla="*/ 0 h 128"/>
                <a:gd name="T30" fmla="*/ 39 w 49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128">
                  <a:moveTo>
                    <a:pt x="39" y="0"/>
                  </a:move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92"/>
                    <a:pt x="36" y="99"/>
                    <a:pt x="31" y="105"/>
                  </a:cubicBezTo>
                  <a:cubicBezTo>
                    <a:pt x="25" y="111"/>
                    <a:pt x="18" y="114"/>
                    <a:pt x="10" y="11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0" y="111"/>
                    <a:pt x="8" y="108"/>
                    <a:pt x="5" y="108"/>
                  </a:cubicBezTo>
                  <a:cubicBezTo>
                    <a:pt x="2" y="108"/>
                    <a:pt x="0" y="111"/>
                    <a:pt x="0" y="11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6"/>
                    <a:pt x="2" y="128"/>
                    <a:pt x="5" y="128"/>
                  </a:cubicBezTo>
                  <a:cubicBezTo>
                    <a:pt x="8" y="128"/>
                    <a:pt x="10" y="126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31" y="123"/>
                    <a:pt x="49" y="106"/>
                    <a:pt x="49" y="84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231"/>
            <p:cNvSpPr>
              <a:spLocks noChangeArrowheads="1"/>
            </p:cNvSpPr>
            <p:nvPr/>
          </p:nvSpPr>
          <p:spPr bwMode="auto">
            <a:xfrm>
              <a:off x="2895" y="192"/>
              <a:ext cx="71" cy="4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32"/>
            <p:cNvSpPr>
              <a:spLocks noEditPoints="1"/>
            </p:cNvSpPr>
            <p:nvPr/>
          </p:nvSpPr>
          <p:spPr bwMode="auto">
            <a:xfrm>
              <a:off x="2829" y="261"/>
              <a:ext cx="203" cy="234"/>
            </a:xfrm>
            <a:custGeom>
              <a:avLst/>
              <a:gdLst>
                <a:gd name="T0" fmla="*/ 74 w 86"/>
                <a:gd name="T1" fmla="*/ 5 h 99"/>
                <a:gd name="T2" fmla="*/ 69 w 86"/>
                <a:gd name="T3" fmla="*/ 0 h 99"/>
                <a:gd name="T4" fmla="*/ 12 w 86"/>
                <a:gd name="T5" fmla="*/ 5 h 99"/>
                <a:gd name="T6" fmla="*/ 0 w 86"/>
                <a:gd name="T7" fmla="*/ 94 h 99"/>
                <a:gd name="T8" fmla="*/ 0 w 86"/>
                <a:gd name="T9" fmla="*/ 94 h 99"/>
                <a:gd name="T10" fmla="*/ 81 w 86"/>
                <a:gd name="T11" fmla="*/ 99 h 99"/>
                <a:gd name="T12" fmla="*/ 86 w 86"/>
                <a:gd name="T13" fmla="*/ 94 h 99"/>
                <a:gd name="T14" fmla="*/ 62 w 86"/>
                <a:gd name="T15" fmla="*/ 38 h 99"/>
                <a:gd name="T16" fmla="*/ 55 w 86"/>
                <a:gd name="T17" fmla="*/ 41 h 99"/>
                <a:gd name="T18" fmla="*/ 58 w 86"/>
                <a:gd name="T19" fmla="*/ 34 h 99"/>
                <a:gd name="T20" fmla="*/ 46 w 86"/>
                <a:gd name="T21" fmla="*/ 29 h 99"/>
                <a:gd name="T22" fmla="*/ 43 w 86"/>
                <a:gd name="T23" fmla="*/ 36 h 99"/>
                <a:gd name="T24" fmla="*/ 40 w 86"/>
                <a:gd name="T25" fmla="*/ 29 h 99"/>
                <a:gd name="T26" fmla="*/ 33 w 86"/>
                <a:gd name="T27" fmla="*/ 40 h 99"/>
                <a:gd name="T28" fmla="*/ 29 w 86"/>
                <a:gd name="T29" fmla="*/ 43 h 99"/>
                <a:gd name="T30" fmla="*/ 28 w 86"/>
                <a:gd name="T31" fmla="*/ 34 h 99"/>
                <a:gd name="T32" fmla="*/ 26 w 86"/>
                <a:gd name="T33" fmla="*/ 51 h 99"/>
                <a:gd name="T34" fmla="*/ 26 w 86"/>
                <a:gd name="T35" fmla="*/ 56 h 99"/>
                <a:gd name="T36" fmla="*/ 18 w 86"/>
                <a:gd name="T37" fmla="*/ 51 h 99"/>
                <a:gd name="T38" fmla="*/ 24 w 86"/>
                <a:gd name="T39" fmla="*/ 69 h 99"/>
                <a:gd name="T40" fmla="*/ 31 w 86"/>
                <a:gd name="T41" fmla="*/ 65 h 99"/>
                <a:gd name="T42" fmla="*/ 28 w 86"/>
                <a:gd name="T43" fmla="*/ 73 h 99"/>
                <a:gd name="T44" fmla="*/ 40 w 86"/>
                <a:gd name="T45" fmla="*/ 78 h 99"/>
                <a:gd name="T46" fmla="*/ 43 w 86"/>
                <a:gd name="T47" fmla="*/ 70 h 99"/>
                <a:gd name="T48" fmla="*/ 46 w 86"/>
                <a:gd name="T49" fmla="*/ 78 h 99"/>
                <a:gd name="T50" fmla="*/ 30 w 86"/>
                <a:gd name="T51" fmla="*/ 53 h 99"/>
                <a:gd name="T52" fmla="*/ 56 w 86"/>
                <a:gd name="T53" fmla="*/ 53 h 99"/>
                <a:gd name="T54" fmla="*/ 58 w 86"/>
                <a:gd name="T55" fmla="*/ 73 h 99"/>
                <a:gd name="T56" fmla="*/ 55 w 86"/>
                <a:gd name="T57" fmla="*/ 65 h 99"/>
                <a:gd name="T58" fmla="*/ 62 w 86"/>
                <a:gd name="T59" fmla="*/ 69 h 99"/>
                <a:gd name="T60" fmla="*/ 68 w 86"/>
                <a:gd name="T61" fmla="*/ 56 h 99"/>
                <a:gd name="T62" fmla="*/ 60 w 86"/>
                <a:gd name="T63" fmla="*/ 53 h 99"/>
                <a:gd name="T64" fmla="*/ 68 w 86"/>
                <a:gd name="T65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99">
                  <a:moveTo>
                    <a:pt x="86" y="94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73" y="2"/>
                    <a:pt x="71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3" y="2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2" y="99"/>
                    <a:pt x="5" y="99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4" y="99"/>
                    <a:pt x="86" y="97"/>
                    <a:pt x="86" y="94"/>
                  </a:cubicBezTo>
                  <a:cubicBezTo>
                    <a:pt x="86" y="94"/>
                    <a:pt x="86" y="94"/>
                    <a:pt x="86" y="94"/>
                  </a:cubicBezTo>
                  <a:close/>
                  <a:moveTo>
                    <a:pt x="58" y="34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6" y="43"/>
                    <a:pt x="56" y="42"/>
                    <a:pt x="55" y="41"/>
                  </a:cubicBezTo>
                  <a:cubicBezTo>
                    <a:pt x="54" y="41"/>
                    <a:pt x="54" y="40"/>
                    <a:pt x="53" y="40"/>
                  </a:cubicBezTo>
                  <a:lnTo>
                    <a:pt x="58" y="34"/>
                  </a:lnTo>
                  <a:close/>
                  <a:moveTo>
                    <a:pt x="40" y="2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6"/>
                    <a:pt x="44" y="36"/>
                    <a:pt x="43" y="36"/>
                  </a:cubicBezTo>
                  <a:cubicBezTo>
                    <a:pt x="42" y="36"/>
                    <a:pt x="41" y="36"/>
                    <a:pt x="40" y="37"/>
                  </a:cubicBezTo>
                  <a:lnTo>
                    <a:pt x="40" y="29"/>
                  </a:lnTo>
                  <a:close/>
                  <a:moveTo>
                    <a:pt x="28" y="34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2" y="40"/>
                    <a:pt x="32" y="41"/>
                    <a:pt x="31" y="41"/>
                  </a:cubicBezTo>
                  <a:cubicBezTo>
                    <a:pt x="30" y="42"/>
                    <a:pt x="30" y="43"/>
                    <a:pt x="29" y="43"/>
                  </a:cubicBezTo>
                  <a:cubicBezTo>
                    <a:pt x="24" y="38"/>
                    <a:pt x="24" y="38"/>
                    <a:pt x="24" y="38"/>
                  </a:cubicBezTo>
                  <a:lnTo>
                    <a:pt x="28" y="34"/>
                  </a:lnTo>
                  <a:close/>
                  <a:moveTo>
                    <a:pt x="18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2"/>
                    <a:pt x="26" y="53"/>
                  </a:cubicBezTo>
                  <a:cubicBezTo>
                    <a:pt x="26" y="54"/>
                    <a:pt x="26" y="55"/>
                    <a:pt x="26" y="56"/>
                  </a:cubicBezTo>
                  <a:cubicBezTo>
                    <a:pt x="18" y="56"/>
                    <a:pt x="18" y="56"/>
                    <a:pt x="18" y="56"/>
                  </a:cubicBezTo>
                  <a:lnTo>
                    <a:pt x="18" y="51"/>
                  </a:lnTo>
                  <a:close/>
                  <a:moveTo>
                    <a:pt x="28" y="73"/>
                  </a:moveTo>
                  <a:cubicBezTo>
                    <a:pt x="24" y="69"/>
                    <a:pt x="24" y="69"/>
                    <a:pt x="24" y="69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0" y="64"/>
                    <a:pt x="30" y="65"/>
                    <a:pt x="31" y="65"/>
                  </a:cubicBezTo>
                  <a:cubicBezTo>
                    <a:pt x="32" y="66"/>
                    <a:pt x="32" y="67"/>
                    <a:pt x="33" y="67"/>
                  </a:cubicBezTo>
                  <a:lnTo>
                    <a:pt x="28" y="73"/>
                  </a:lnTo>
                  <a:close/>
                  <a:moveTo>
                    <a:pt x="46" y="78"/>
                  </a:moveTo>
                  <a:cubicBezTo>
                    <a:pt x="40" y="78"/>
                    <a:pt x="40" y="78"/>
                    <a:pt x="40" y="78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2" y="70"/>
                    <a:pt x="43" y="70"/>
                  </a:cubicBezTo>
                  <a:cubicBezTo>
                    <a:pt x="44" y="70"/>
                    <a:pt x="45" y="70"/>
                    <a:pt x="46" y="70"/>
                  </a:cubicBezTo>
                  <a:lnTo>
                    <a:pt x="46" y="78"/>
                  </a:lnTo>
                  <a:close/>
                  <a:moveTo>
                    <a:pt x="43" y="66"/>
                  </a:moveTo>
                  <a:cubicBezTo>
                    <a:pt x="36" y="66"/>
                    <a:pt x="30" y="61"/>
                    <a:pt x="30" y="53"/>
                  </a:cubicBezTo>
                  <a:cubicBezTo>
                    <a:pt x="30" y="46"/>
                    <a:pt x="36" y="40"/>
                    <a:pt x="43" y="40"/>
                  </a:cubicBezTo>
                  <a:cubicBezTo>
                    <a:pt x="50" y="40"/>
                    <a:pt x="56" y="46"/>
                    <a:pt x="56" y="53"/>
                  </a:cubicBezTo>
                  <a:cubicBezTo>
                    <a:pt x="56" y="61"/>
                    <a:pt x="50" y="66"/>
                    <a:pt x="43" y="66"/>
                  </a:cubicBezTo>
                  <a:close/>
                  <a:moveTo>
                    <a:pt x="58" y="73"/>
                  </a:moveTo>
                  <a:cubicBezTo>
                    <a:pt x="53" y="67"/>
                    <a:pt x="53" y="67"/>
                    <a:pt x="53" y="67"/>
                  </a:cubicBezTo>
                  <a:cubicBezTo>
                    <a:pt x="54" y="67"/>
                    <a:pt x="54" y="66"/>
                    <a:pt x="55" y="65"/>
                  </a:cubicBezTo>
                  <a:cubicBezTo>
                    <a:pt x="56" y="65"/>
                    <a:pt x="56" y="64"/>
                    <a:pt x="57" y="63"/>
                  </a:cubicBezTo>
                  <a:cubicBezTo>
                    <a:pt x="62" y="69"/>
                    <a:pt x="62" y="69"/>
                    <a:pt x="62" y="69"/>
                  </a:cubicBezTo>
                  <a:lnTo>
                    <a:pt x="58" y="73"/>
                  </a:lnTo>
                  <a:close/>
                  <a:moveTo>
                    <a:pt x="68" y="56"/>
                  </a:moveTo>
                  <a:cubicBezTo>
                    <a:pt x="60" y="56"/>
                    <a:pt x="60" y="56"/>
                    <a:pt x="60" y="56"/>
                  </a:cubicBezTo>
                  <a:cubicBezTo>
                    <a:pt x="60" y="55"/>
                    <a:pt x="60" y="54"/>
                    <a:pt x="60" y="53"/>
                  </a:cubicBezTo>
                  <a:cubicBezTo>
                    <a:pt x="60" y="52"/>
                    <a:pt x="60" y="51"/>
                    <a:pt x="60" y="51"/>
                  </a:cubicBezTo>
                  <a:cubicBezTo>
                    <a:pt x="68" y="51"/>
                    <a:pt x="68" y="51"/>
                    <a:pt x="68" y="51"/>
                  </a:cubicBezTo>
                  <a:lnTo>
                    <a:pt x="68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3"/>
            <p:cNvSpPr>
              <a:spLocks noEditPoints="1"/>
            </p:cNvSpPr>
            <p:nvPr/>
          </p:nvSpPr>
          <p:spPr bwMode="auto">
            <a:xfrm>
              <a:off x="2160" y="192"/>
              <a:ext cx="331" cy="303"/>
            </a:xfrm>
            <a:custGeom>
              <a:avLst/>
              <a:gdLst>
                <a:gd name="T0" fmla="*/ 115 w 140"/>
                <a:gd name="T1" fmla="*/ 19 h 128"/>
                <a:gd name="T2" fmla="*/ 115 w 140"/>
                <a:gd name="T3" fmla="*/ 19 h 128"/>
                <a:gd name="T4" fmla="*/ 120 w 140"/>
                <a:gd name="T5" fmla="*/ 28 h 128"/>
                <a:gd name="T6" fmla="*/ 111 w 140"/>
                <a:gd name="T7" fmla="*/ 23 h 128"/>
                <a:gd name="T8" fmla="*/ 106 w 140"/>
                <a:gd name="T9" fmla="*/ 14 h 128"/>
                <a:gd name="T10" fmla="*/ 115 w 140"/>
                <a:gd name="T11" fmla="*/ 18 h 128"/>
                <a:gd name="T12" fmla="*/ 70 w 140"/>
                <a:gd name="T13" fmla="*/ 0 h 128"/>
                <a:gd name="T14" fmla="*/ 25 w 140"/>
                <a:gd name="T15" fmla="*/ 19 h 128"/>
                <a:gd name="T16" fmla="*/ 25 w 140"/>
                <a:gd name="T17" fmla="*/ 109 h 128"/>
                <a:gd name="T18" fmla="*/ 70 w 140"/>
                <a:gd name="T19" fmla="*/ 128 h 128"/>
                <a:gd name="T20" fmla="*/ 115 w 140"/>
                <a:gd name="T21" fmla="*/ 109 h 128"/>
                <a:gd name="T22" fmla="*/ 115 w 140"/>
                <a:gd name="T23" fmla="*/ 19 h 128"/>
                <a:gd name="T24" fmla="*/ 23 w 140"/>
                <a:gd name="T25" fmla="*/ 92 h 128"/>
                <a:gd name="T26" fmla="*/ 20 w 140"/>
                <a:gd name="T27" fmla="*/ 84 h 128"/>
                <a:gd name="T28" fmla="*/ 16 w 140"/>
                <a:gd name="T29" fmla="*/ 64 h 128"/>
                <a:gd name="T30" fmla="*/ 20 w 140"/>
                <a:gd name="T31" fmla="*/ 44 h 128"/>
                <a:gd name="T32" fmla="*/ 32 w 140"/>
                <a:gd name="T33" fmla="*/ 26 h 128"/>
                <a:gd name="T34" fmla="*/ 50 w 140"/>
                <a:gd name="T35" fmla="*/ 14 h 128"/>
                <a:gd name="T36" fmla="*/ 70 w 140"/>
                <a:gd name="T37" fmla="*/ 10 h 128"/>
                <a:gd name="T38" fmla="*/ 90 w 140"/>
                <a:gd name="T39" fmla="*/ 14 h 128"/>
                <a:gd name="T40" fmla="*/ 98 w 140"/>
                <a:gd name="T41" fmla="*/ 17 h 128"/>
                <a:gd name="T42" fmla="*/ 47 w 140"/>
                <a:gd name="T43" fmla="*/ 41 h 128"/>
                <a:gd name="T44" fmla="*/ 23 w 140"/>
                <a:gd name="T45" fmla="*/ 92 h 128"/>
                <a:gd name="T46" fmla="*/ 108 w 140"/>
                <a:gd name="T47" fmla="*/ 102 h 128"/>
                <a:gd name="T48" fmla="*/ 90 w 140"/>
                <a:gd name="T49" fmla="*/ 114 h 128"/>
                <a:gd name="T50" fmla="*/ 70 w 140"/>
                <a:gd name="T51" fmla="*/ 118 h 128"/>
                <a:gd name="T52" fmla="*/ 50 w 140"/>
                <a:gd name="T53" fmla="*/ 114 h 128"/>
                <a:gd name="T54" fmla="*/ 42 w 140"/>
                <a:gd name="T55" fmla="*/ 111 h 128"/>
                <a:gd name="T56" fmla="*/ 93 w 140"/>
                <a:gd name="T57" fmla="*/ 87 h 128"/>
                <a:gd name="T58" fmla="*/ 117 w 140"/>
                <a:gd name="T59" fmla="*/ 36 h 128"/>
                <a:gd name="T60" fmla="*/ 120 w 140"/>
                <a:gd name="T61" fmla="*/ 44 h 128"/>
                <a:gd name="T62" fmla="*/ 124 w 140"/>
                <a:gd name="T63" fmla="*/ 64 h 128"/>
                <a:gd name="T64" fmla="*/ 120 w 140"/>
                <a:gd name="T65" fmla="*/ 84 h 128"/>
                <a:gd name="T66" fmla="*/ 108 w 140"/>
                <a:gd name="T67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0" h="128"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9" y="23"/>
                    <a:pt x="121" y="26"/>
                    <a:pt x="120" y="28"/>
                  </a:cubicBezTo>
                  <a:cubicBezTo>
                    <a:pt x="119" y="29"/>
                    <a:pt x="115" y="26"/>
                    <a:pt x="111" y="23"/>
                  </a:cubicBezTo>
                  <a:cubicBezTo>
                    <a:pt x="107" y="19"/>
                    <a:pt x="105" y="15"/>
                    <a:pt x="106" y="14"/>
                  </a:cubicBezTo>
                  <a:cubicBezTo>
                    <a:pt x="107" y="13"/>
                    <a:pt x="111" y="15"/>
                    <a:pt x="115" y="18"/>
                  </a:cubicBezTo>
                  <a:cubicBezTo>
                    <a:pt x="102" y="6"/>
                    <a:pt x="86" y="0"/>
                    <a:pt x="70" y="0"/>
                  </a:cubicBezTo>
                  <a:cubicBezTo>
                    <a:pt x="54" y="0"/>
                    <a:pt x="37" y="6"/>
                    <a:pt x="25" y="19"/>
                  </a:cubicBezTo>
                  <a:cubicBezTo>
                    <a:pt x="0" y="44"/>
                    <a:pt x="0" y="84"/>
                    <a:pt x="25" y="109"/>
                  </a:cubicBezTo>
                  <a:cubicBezTo>
                    <a:pt x="37" y="122"/>
                    <a:pt x="54" y="128"/>
                    <a:pt x="70" y="128"/>
                  </a:cubicBezTo>
                  <a:cubicBezTo>
                    <a:pt x="86" y="128"/>
                    <a:pt x="103" y="122"/>
                    <a:pt x="115" y="109"/>
                  </a:cubicBezTo>
                  <a:cubicBezTo>
                    <a:pt x="140" y="84"/>
                    <a:pt x="140" y="44"/>
                    <a:pt x="115" y="19"/>
                  </a:cubicBezTo>
                  <a:close/>
                  <a:moveTo>
                    <a:pt x="23" y="92"/>
                  </a:moveTo>
                  <a:cubicBezTo>
                    <a:pt x="22" y="89"/>
                    <a:pt x="21" y="87"/>
                    <a:pt x="20" y="84"/>
                  </a:cubicBezTo>
                  <a:cubicBezTo>
                    <a:pt x="17" y="78"/>
                    <a:pt x="16" y="71"/>
                    <a:pt x="16" y="64"/>
                  </a:cubicBezTo>
                  <a:cubicBezTo>
                    <a:pt x="16" y="57"/>
                    <a:pt x="17" y="50"/>
                    <a:pt x="20" y="44"/>
                  </a:cubicBezTo>
                  <a:cubicBezTo>
                    <a:pt x="22" y="37"/>
                    <a:pt x="27" y="31"/>
                    <a:pt x="32" y="26"/>
                  </a:cubicBezTo>
                  <a:cubicBezTo>
                    <a:pt x="37" y="21"/>
                    <a:pt x="43" y="17"/>
                    <a:pt x="50" y="14"/>
                  </a:cubicBezTo>
                  <a:cubicBezTo>
                    <a:pt x="56" y="11"/>
                    <a:pt x="63" y="10"/>
                    <a:pt x="70" y="10"/>
                  </a:cubicBezTo>
                  <a:cubicBezTo>
                    <a:pt x="77" y="10"/>
                    <a:pt x="84" y="11"/>
                    <a:pt x="90" y="14"/>
                  </a:cubicBezTo>
                  <a:cubicBezTo>
                    <a:pt x="93" y="15"/>
                    <a:pt x="95" y="16"/>
                    <a:pt x="98" y="17"/>
                  </a:cubicBezTo>
                  <a:cubicBezTo>
                    <a:pt x="80" y="19"/>
                    <a:pt x="62" y="27"/>
                    <a:pt x="47" y="41"/>
                  </a:cubicBezTo>
                  <a:cubicBezTo>
                    <a:pt x="33" y="56"/>
                    <a:pt x="25" y="74"/>
                    <a:pt x="23" y="92"/>
                  </a:cubicBezTo>
                  <a:close/>
                  <a:moveTo>
                    <a:pt x="108" y="102"/>
                  </a:moveTo>
                  <a:cubicBezTo>
                    <a:pt x="103" y="108"/>
                    <a:pt x="97" y="112"/>
                    <a:pt x="90" y="114"/>
                  </a:cubicBezTo>
                  <a:cubicBezTo>
                    <a:pt x="84" y="117"/>
                    <a:pt x="77" y="118"/>
                    <a:pt x="70" y="118"/>
                  </a:cubicBezTo>
                  <a:cubicBezTo>
                    <a:pt x="63" y="118"/>
                    <a:pt x="56" y="117"/>
                    <a:pt x="50" y="114"/>
                  </a:cubicBezTo>
                  <a:cubicBezTo>
                    <a:pt x="47" y="113"/>
                    <a:pt x="45" y="112"/>
                    <a:pt x="42" y="111"/>
                  </a:cubicBezTo>
                  <a:cubicBezTo>
                    <a:pt x="60" y="109"/>
                    <a:pt x="78" y="101"/>
                    <a:pt x="93" y="87"/>
                  </a:cubicBezTo>
                  <a:cubicBezTo>
                    <a:pt x="107" y="72"/>
                    <a:pt x="115" y="54"/>
                    <a:pt x="117" y="36"/>
                  </a:cubicBezTo>
                  <a:cubicBezTo>
                    <a:pt x="118" y="39"/>
                    <a:pt x="119" y="41"/>
                    <a:pt x="120" y="44"/>
                  </a:cubicBezTo>
                  <a:cubicBezTo>
                    <a:pt x="123" y="50"/>
                    <a:pt x="124" y="57"/>
                    <a:pt x="124" y="64"/>
                  </a:cubicBezTo>
                  <a:cubicBezTo>
                    <a:pt x="124" y="71"/>
                    <a:pt x="123" y="78"/>
                    <a:pt x="120" y="84"/>
                  </a:cubicBezTo>
                  <a:cubicBezTo>
                    <a:pt x="117" y="91"/>
                    <a:pt x="113" y="97"/>
                    <a:pt x="108" y="10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34"/>
            <p:cNvSpPr>
              <a:spLocks/>
            </p:cNvSpPr>
            <p:nvPr/>
          </p:nvSpPr>
          <p:spPr bwMode="auto">
            <a:xfrm>
              <a:off x="1568" y="389"/>
              <a:ext cx="107" cy="106"/>
            </a:xfrm>
            <a:custGeom>
              <a:avLst/>
              <a:gdLst>
                <a:gd name="T0" fmla="*/ 1 w 45"/>
                <a:gd name="T1" fmla="*/ 37 h 45"/>
                <a:gd name="T2" fmla="*/ 1 w 45"/>
                <a:gd name="T3" fmla="*/ 37 h 45"/>
                <a:gd name="T4" fmla="*/ 1 w 45"/>
                <a:gd name="T5" fmla="*/ 44 h 45"/>
                <a:gd name="T6" fmla="*/ 8 w 45"/>
                <a:gd name="T7" fmla="*/ 44 h 45"/>
                <a:gd name="T8" fmla="*/ 8 w 45"/>
                <a:gd name="T9" fmla="*/ 44 h 45"/>
                <a:gd name="T10" fmla="*/ 8 w 45"/>
                <a:gd name="T11" fmla="*/ 44 h 45"/>
                <a:gd name="T12" fmla="*/ 45 w 45"/>
                <a:gd name="T13" fmla="*/ 7 h 45"/>
                <a:gd name="T14" fmla="*/ 38 w 45"/>
                <a:gd name="T15" fmla="*/ 0 h 45"/>
                <a:gd name="T16" fmla="*/ 1 w 45"/>
                <a:gd name="T17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1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9"/>
                    <a:pt x="0" y="42"/>
                    <a:pt x="1" y="44"/>
                  </a:cubicBezTo>
                  <a:cubicBezTo>
                    <a:pt x="3" y="45"/>
                    <a:pt x="6" y="45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5"/>
            <p:cNvSpPr>
              <a:spLocks noEditPoints="1"/>
            </p:cNvSpPr>
            <p:nvPr/>
          </p:nvSpPr>
          <p:spPr bwMode="auto">
            <a:xfrm>
              <a:off x="1604" y="180"/>
              <a:ext cx="279" cy="280"/>
            </a:xfrm>
            <a:custGeom>
              <a:avLst/>
              <a:gdLst>
                <a:gd name="T0" fmla="*/ 93 w 118"/>
                <a:gd name="T1" fmla="*/ 32 h 118"/>
                <a:gd name="T2" fmla="*/ 97 w 118"/>
                <a:gd name="T3" fmla="*/ 28 h 118"/>
                <a:gd name="T4" fmla="*/ 97 w 118"/>
                <a:gd name="T5" fmla="*/ 28 h 118"/>
                <a:gd name="T6" fmla="*/ 97 w 118"/>
                <a:gd name="T7" fmla="*/ 21 h 118"/>
                <a:gd name="T8" fmla="*/ 90 w 118"/>
                <a:gd name="T9" fmla="*/ 21 h 118"/>
                <a:gd name="T10" fmla="*/ 86 w 118"/>
                <a:gd name="T11" fmla="*/ 25 h 118"/>
                <a:gd name="T12" fmla="*/ 15 w 118"/>
                <a:gd name="T13" fmla="*/ 9 h 118"/>
                <a:gd name="T14" fmla="*/ 6 w 118"/>
                <a:gd name="T15" fmla="*/ 40 h 118"/>
                <a:gd name="T16" fmla="*/ 33 w 118"/>
                <a:gd name="T17" fmla="*/ 50 h 118"/>
                <a:gd name="T18" fmla="*/ 33 w 118"/>
                <a:gd name="T19" fmla="*/ 50 h 118"/>
                <a:gd name="T20" fmla="*/ 33 w 118"/>
                <a:gd name="T21" fmla="*/ 85 h 118"/>
                <a:gd name="T22" fmla="*/ 68 w 118"/>
                <a:gd name="T23" fmla="*/ 85 h 118"/>
                <a:gd name="T24" fmla="*/ 68 w 118"/>
                <a:gd name="T25" fmla="*/ 85 h 118"/>
                <a:gd name="T26" fmla="*/ 78 w 118"/>
                <a:gd name="T27" fmla="*/ 112 h 118"/>
                <a:gd name="T28" fmla="*/ 109 w 118"/>
                <a:gd name="T29" fmla="*/ 103 h 118"/>
                <a:gd name="T30" fmla="*/ 93 w 118"/>
                <a:gd name="T31" fmla="*/ 32 h 118"/>
                <a:gd name="T32" fmla="*/ 28 w 118"/>
                <a:gd name="T33" fmla="*/ 31 h 118"/>
                <a:gd name="T34" fmla="*/ 21 w 118"/>
                <a:gd name="T35" fmla="*/ 17 h 118"/>
                <a:gd name="T36" fmla="*/ 42 w 118"/>
                <a:gd name="T37" fmla="*/ 15 h 118"/>
                <a:gd name="T38" fmla="*/ 63 w 118"/>
                <a:gd name="T39" fmla="*/ 21 h 118"/>
                <a:gd name="T40" fmla="*/ 76 w 118"/>
                <a:gd name="T41" fmla="*/ 29 h 118"/>
                <a:gd name="T42" fmla="*/ 39 w 118"/>
                <a:gd name="T43" fmla="*/ 47 h 118"/>
                <a:gd name="T44" fmla="*/ 28 w 118"/>
                <a:gd name="T45" fmla="*/ 31 h 118"/>
                <a:gd name="T46" fmla="*/ 37 w 118"/>
                <a:gd name="T47" fmla="*/ 81 h 118"/>
                <a:gd name="T48" fmla="*/ 36 w 118"/>
                <a:gd name="T49" fmla="*/ 55 h 118"/>
                <a:gd name="T50" fmla="*/ 49 w 118"/>
                <a:gd name="T51" fmla="*/ 69 h 118"/>
                <a:gd name="T52" fmla="*/ 63 w 118"/>
                <a:gd name="T53" fmla="*/ 82 h 118"/>
                <a:gd name="T54" fmla="*/ 37 w 118"/>
                <a:gd name="T55" fmla="*/ 81 h 118"/>
                <a:gd name="T56" fmla="*/ 101 w 118"/>
                <a:gd name="T57" fmla="*/ 97 h 118"/>
                <a:gd name="T58" fmla="*/ 87 w 118"/>
                <a:gd name="T59" fmla="*/ 91 h 118"/>
                <a:gd name="T60" fmla="*/ 71 w 118"/>
                <a:gd name="T61" fmla="*/ 79 h 118"/>
                <a:gd name="T62" fmla="*/ 89 w 118"/>
                <a:gd name="T63" fmla="*/ 42 h 118"/>
                <a:gd name="T64" fmla="*/ 97 w 118"/>
                <a:gd name="T65" fmla="*/ 55 h 118"/>
                <a:gd name="T66" fmla="*/ 103 w 118"/>
                <a:gd name="T67" fmla="*/ 76 h 118"/>
                <a:gd name="T68" fmla="*/ 101 w 118"/>
                <a:gd name="T69" fmla="*/ 9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8">
                  <a:moveTo>
                    <a:pt x="93" y="32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9" y="26"/>
                    <a:pt x="99" y="23"/>
                    <a:pt x="97" y="21"/>
                  </a:cubicBezTo>
                  <a:cubicBezTo>
                    <a:pt x="95" y="19"/>
                    <a:pt x="92" y="19"/>
                    <a:pt x="90" y="21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65" y="6"/>
                    <a:pt x="37" y="0"/>
                    <a:pt x="15" y="9"/>
                  </a:cubicBezTo>
                  <a:cubicBezTo>
                    <a:pt x="4" y="15"/>
                    <a:pt x="0" y="29"/>
                    <a:pt x="6" y="40"/>
                  </a:cubicBezTo>
                  <a:cubicBezTo>
                    <a:pt x="11" y="50"/>
                    <a:pt x="22" y="54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4" y="60"/>
                    <a:pt x="24" y="75"/>
                    <a:pt x="33" y="85"/>
                  </a:cubicBezTo>
                  <a:cubicBezTo>
                    <a:pt x="43" y="94"/>
                    <a:pt x="58" y="94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4" y="96"/>
                    <a:pt x="68" y="107"/>
                    <a:pt x="78" y="112"/>
                  </a:cubicBezTo>
                  <a:cubicBezTo>
                    <a:pt x="89" y="118"/>
                    <a:pt x="103" y="114"/>
                    <a:pt x="109" y="103"/>
                  </a:cubicBezTo>
                  <a:cubicBezTo>
                    <a:pt x="118" y="81"/>
                    <a:pt x="112" y="53"/>
                    <a:pt x="93" y="32"/>
                  </a:cubicBezTo>
                  <a:close/>
                  <a:moveTo>
                    <a:pt x="28" y="31"/>
                  </a:moveTo>
                  <a:cubicBezTo>
                    <a:pt x="25" y="26"/>
                    <a:pt x="21" y="18"/>
                    <a:pt x="21" y="17"/>
                  </a:cubicBezTo>
                  <a:cubicBezTo>
                    <a:pt x="26" y="16"/>
                    <a:pt x="35" y="14"/>
                    <a:pt x="42" y="15"/>
                  </a:cubicBezTo>
                  <a:cubicBezTo>
                    <a:pt x="49" y="16"/>
                    <a:pt x="56" y="18"/>
                    <a:pt x="63" y="21"/>
                  </a:cubicBezTo>
                  <a:cubicBezTo>
                    <a:pt x="67" y="23"/>
                    <a:pt x="72" y="26"/>
                    <a:pt x="76" y="29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5" y="41"/>
                    <a:pt x="31" y="36"/>
                    <a:pt x="28" y="31"/>
                  </a:cubicBezTo>
                  <a:close/>
                  <a:moveTo>
                    <a:pt x="37" y="81"/>
                  </a:moveTo>
                  <a:cubicBezTo>
                    <a:pt x="30" y="74"/>
                    <a:pt x="30" y="63"/>
                    <a:pt x="36" y="55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55" y="88"/>
                    <a:pt x="44" y="88"/>
                    <a:pt x="37" y="81"/>
                  </a:cubicBezTo>
                  <a:close/>
                  <a:moveTo>
                    <a:pt x="101" y="97"/>
                  </a:moveTo>
                  <a:cubicBezTo>
                    <a:pt x="100" y="97"/>
                    <a:pt x="92" y="93"/>
                    <a:pt x="87" y="91"/>
                  </a:cubicBezTo>
                  <a:cubicBezTo>
                    <a:pt x="82" y="87"/>
                    <a:pt x="77" y="83"/>
                    <a:pt x="71" y="7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2" y="46"/>
                    <a:pt x="95" y="51"/>
                    <a:pt x="97" y="55"/>
                  </a:cubicBezTo>
                  <a:cubicBezTo>
                    <a:pt x="100" y="62"/>
                    <a:pt x="102" y="69"/>
                    <a:pt x="103" y="76"/>
                  </a:cubicBezTo>
                  <a:cubicBezTo>
                    <a:pt x="104" y="83"/>
                    <a:pt x="102" y="92"/>
                    <a:pt x="101" y="9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6"/>
            <p:cNvSpPr>
              <a:spLocks noEditPoints="1"/>
            </p:cNvSpPr>
            <p:nvPr/>
          </p:nvSpPr>
          <p:spPr bwMode="auto">
            <a:xfrm>
              <a:off x="1025" y="192"/>
              <a:ext cx="179" cy="303"/>
            </a:xfrm>
            <a:custGeom>
              <a:avLst/>
              <a:gdLst>
                <a:gd name="T0" fmla="*/ 104 w 179"/>
                <a:gd name="T1" fmla="*/ 95 h 303"/>
                <a:gd name="T2" fmla="*/ 118 w 179"/>
                <a:gd name="T3" fmla="*/ 38 h 303"/>
                <a:gd name="T4" fmla="*/ 179 w 179"/>
                <a:gd name="T5" fmla="*/ 12 h 303"/>
                <a:gd name="T6" fmla="*/ 175 w 179"/>
                <a:gd name="T7" fmla="*/ 0 h 303"/>
                <a:gd name="T8" fmla="*/ 106 w 179"/>
                <a:gd name="T9" fmla="*/ 29 h 303"/>
                <a:gd name="T10" fmla="*/ 106 w 179"/>
                <a:gd name="T11" fmla="*/ 29 h 303"/>
                <a:gd name="T12" fmla="*/ 106 w 179"/>
                <a:gd name="T13" fmla="*/ 29 h 303"/>
                <a:gd name="T14" fmla="*/ 106 w 179"/>
                <a:gd name="T15" fmla="*/ 29 h 303"/>
                <a:gd name="T16" fmla="*/ 106 w 179"/>
                <a:gd name="T17" fmla="*/ 29 h 303"/>
                <a:gd name="T18" fmla="*/ 92 w 179"/>
                <a:gd name="T19" fmla="*/ 95 h 303"/>
                <a:gd name="T20" fmla="*/ 0 w 179"/>
                <a:gd name="T21" fmla="*/ 95 h 303"/>
                <a:gd name="T22" fmla="*/ 33 w 179"/>
                <a:gd name="T23" fmla="*/ 303 h 303"/>
                <a:gd name="T24" fmla="*/ 37 w 179"/>
                <a:gd name="T25" fmla="*/ 303 h 303"/>
                <a:gd name="T26" fmla="*/ 125 w 179"/>
                <a:gd name="T27" fmla="*/ 303 h 303"/>
                <a:gd name="T28" fmla="*/ 127 w 179"/>
                <a:gd name="T29" fmla="*/ 303 h 303"/>
                <a:gd name="T30" fmla="*/ 127 w 179"/>
                <a:gd name="T31" fmla="*/ 298 h 303"/>
                <a:gd name="T32" fmla="*/ 163 w 179"/>
                <a:gd name="T33" fmla="*/ 95 h 303"/>
                <a:gd name="T34" fmla="*/ 104 w 179"/>
                <a:gd name="T35" fmla="*/ 95 h 303"/>
                <a:gd name="T36" fmla="*/ 134 w 179"/>
                <a:gd name="T37" fmla="*/ 116 h 303"/>
                <a:gd name="T38" fmla="*/ 122 w 179"/>
                <a:gd name="T39" fmla="*/ 194 h 303"/>
                <a:gd name="T40" fmla="*/ 80 w 179"/>
                <a:gd name="T41" fmla="*/ 194 h 303"/>
                <a:gd name="T42" fmla="*/ 99 w 179"/>
                <a:gd name="T43" fmla="*/ 116 h 303"/>
                <a:gd name="T44" fmla="*/ 134 w 179"/>
                <a:gd name="T45" fmla="*/ 116 h 303"/>
                <a:gd name="T46" fmla="*/ 28 w 179"/>
                <a:gd name="T47" fmla="*/ 116 h 303"/>
                <a:gd name="T48" fmla="*/ 85 w 179"/>
                <a:gd name="T49" fmla="*/ 116 h 303"/>
                <a:gd name="T50" fmla="*/ 68 w 179"/>
                <a:gd name="T51" fmla="*/ 194 h 303"/>
                <a:gd name="T52" fmla="*/ 40 w 179"/>
                <a:gd name="T53" fmla="*/ 194 h 303"/>
                <a:gd name="T54" fmla="*/ 28 w 179"/>
                <a:gd name="T55" fmla="*/ 11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9" h="303">
                  <a:moveTo>
                    <a:pt x="104" y="95"/>
                  </a:moveTo>
                  <a:lnTo>
                    <a:pt x="118" y="38"/>
                  </a:lnTo>
                  <a:lnTo>
                    <a:pt x="179" y="12"/>
                  </a:lnTo>
                  <a:lnTo>
                    <a:pt x="175" y="0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92" y="95"/>
                  </a:lnTo>
                  <a:lnTo>
                    <a:pt x="0" y="95"/>
                  </a:lnTo>
                  <a:lnTo>
                    <a:pt x="33" y="303"/>
                  </a:lnTo>
                  <a:lnTo>
                    <a:pt x="37" y="303"/>
                  </a:lnTo>
                  <a:lnTo>
                    <a:pt x="125" y="303"/>
                  </a:lnTo>
                  <a:lnTo>
                    <a:pt x="127" y="303"/>
                  </a:lnTo>
                  <a:lnTo>
                    <a:pt x="127" y="298"/>
                  </a:lnTo>
                  <a:lnTo>
                    <a:pt x="163" y="95"/>
                  </a:lnTo>
                  <a:lnTo>
                    <a:pt x="104" y="95"/>
                  </a:lnTo>
                  <a:close/>
                  <a:moveTo>
                    <a:pt x="134" y="116"/>
                  </a:moveTo>
                  <a:lnTo>
                    <a:pt x="122" y="194"/>
                  </a:lnTo>
                  <a:lnTo>
                    <a:pt x="80" y="194"/>
                  </a:lnTo>
                  <a:lnTo>
                    <a:pt x="99" y="116"/>
                  </a:lnTo>
                  <a:lnTo>
                    <a:pt x="134" y="116"/>
                  </a:lnTo>
                  <a:close/>
                  <a:moveTo>
                    <a:pt x="28" y="116"/>
                  </a:moveTo>
                  <a:lnTo>
                    <a:pt x="85" y="116"/>
                  </a:lnTo>
                  <a:lnTo>
                    <a:pt x="68" y="194"/>
                  </a:lnTo>
                  <a:lnTo>
                    <a:pt x="40" y="194"/>
                  </a:lnTo>
                  <a:lnTo>
                    <a:pt x="28" y="11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37"/>
            <p:cNvSpPr>
              <a:spLocks/>
            </p:cNvSpPr>
            <p:nvPr/>
          </p:nvSpPr>
          <p:spPr bwMode="auto">
            <a:xfrm>
              <a:off x="450" y="221"/>
              <a:ext cx="118" cy="47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38"/>
            <p:cNvSpPr>
              <a:spLocks noChangeArrowheads="1"/>
            </p:cNvSpPr>
            <p:nvPr/>
          </p:nvSpPr>
          <p:spPr bwMode="auto">
            <a:xfrm>
              <a:off x="358" y="280"/>
              <a:ext cx="35" cy="18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39"/>
            <p:cNvSpPr>
              <a:spLocks noChangeArrowheads="1"/>
            </p:cNvSpPr>
            <p:nvPr/>
          </p:nvSpPr>
          <p:spPr bwMode="auto">
            <a:xfrm>
              <a:off x="414" y="280"/>
              <a:ext cx="190" cy="18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240"/>
            <p:cNvSpPr>
              <a:spLocks noChangeArrowheads="1"/>
            </p:cNvSpPr>
            <p:nvPr/>
          </p:nvSpPr>
          <p:spPr bwMode="auto">
            <a:xfrm>
              <a:off x="625" y="280"/>
              <a:ext cx="35" cy="18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7127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68325" y="293688"/>
            <a:ext cx="11052175" cy="6265863"/>
            <a:chOff x="358" y="185"/>
            <a:chExt cx="6962" cy="3947"/>
          </a:xfrm>
          <a:solidFill>
            <a:schemeClr val="bg2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7017" y="3846"/>
              <a:ext cx="303" cy="270"/>
            </a:xfrm>
            <a:custGeom>
              <a:avLst/>
              <a:gdLst>
                <a:gd name="T0" fmla="*/ 128 w 128"/>
                <a:gd name="T1" fmla="*/ 102 h 114"/>
                <a:gd name="T2" fmla="*/ 128 w 128"/>
                <a:gd name="T3" fmla="*/ 40 h 114"/>
                <a:gd name="T4" fmla="*/ 128 w 128"/>
                <a:gd name="T5" fmla="*/ 40 h 114"/>
                <a:gd name="T6" fmla="*/ 119 w 128"/>
                <a:gd name="T7" fmla="*/ 35 h 114"/>
                <a:gd name="T8" fmla="*/ 97 w 128"/>
                <a:gd name="T9" fmla="*/ 35 h 114"/>
                <a:gd name="T10" fmla="*/ 97 w 128"/>
                <a:gd name="T11" fmla="*/ 21 h 114"/>
                <a:gd name="T12" fmla="*/ 100 w 128"/>
                <a:gd name="T13" fmla="*/ 11 h 114"/>
                <a:gd name="T14" fmla="*/ 100 w 128"/>
                <a:gd name="T15" fmla="*/ 11 h 114"/>
                <a:gd name="T16" fmla="*/ 100 w 128"/>
                <a:gd name="T17" fmla="*/ 11 h 114"/>
                <a:gd name="T18" fmla="*/ 100 w 128"/>
                <a:gd name="T19" fmla="*/ 0 h 114"/>
                <a:gd name="T20" fmla="*/ 81 w 128"/>
                <a:gd name="T21" fmla="*/ 0 h 114"/>
                <a:gd name="T22" fmla="*/ 81 w 128"/>
                <a:gd name="T23" fmla="*/ 0 h 114"/>
                <a:gd name="T24" fmla="*/ 81 w 128"/>
                <a:gd name="T25" fmla="*/ 0 h 114"/>
                <a:gd name="T26" fmla="*/ 81 w 128"/>
                <a:gd name="T27" fmla="*/ 0 h 114"/>
                <a:gd name="T28" fmla="*/ 81 w 128"/>
                <a:gd name="T29" fmla="*/ 0 h 114"/>
                <a:gd name="T30" fmla="*/ 64 w 128"/>
                <a:gd name="T31" fmla="*/ 40 h 114"/>
                <a:gd name="T32" fmla="*/ 61 w 128"/>
                <a:gd name="T33" fmla="*/ 44 h 114"/>
                <a:gd name="T34" fmla="*/ 46 w 128"/>
                <a:gd name="T35" fmla="*/ 50 h 114"/>
                <a:gd name="T36" fmla="*/ 42 w 128"/>
                <a:gd name="T37" fmla="*/ 50 h 114"/>
                <a:gd name="T38" fmla="*/ 42 w 128"/>
                <a:gd name="T39" fmla="*/ 40 h 114"/>
                <a:gd name="T40" fmla="*/ 0 w 128"/>
                <a:gd name="T41" fmla="*/ 40 h 114"/>
                <a:gd name="T42" fmla="*/ 0 w 128"/>
                <a:gd name="T43" fmla="*/ 114 h 114"/>
                <a:gd name="T44" fmla="*/ 42 w 128"/>
                <a:gd name="T45" fmla="*/ 114 h 114"/>
                <a:gd name="T46" fmla="*/ 42 w 128"/>
                <a:gd name="T47" fmla="*/ 103 h 114"/>
                <a:gd name="T48" fmla="*/ 61 w 128"/>
                <a:gd name="T49" fmla="*/ 103 h 114"/>
                <a:gd name="T50" fmla="*/ 71 w 128"/>
                <a:gd name="T51" fmla="*/ 114 h 114"/>
                <a:gd name="T52" fmla="*/ 71 w 128"/>
                <a:gd name="T53" fmla="*/ 114 h 114"/>
                <a:gd name="T54" fmla="*/ 117 w 128"/>
                <a:gd name="T55" fmla="*/ 114 h 114"/>
                <a:gd name="T56" fmla="*/ 128 w 128"/>
                <a:gd name="T57" fmla="*/ 102 h 114"/>
                <a:gd name="T58" fmla="*/ 122 w 128"/>
                <a:gd name="T59" fmla="*/ 100 h 114"/>
                <a:gd name="T60" fmla="*/ 114 w 128"/>
                <a:gd name="T61" fmla="*/ 108 h 114"/>
                <a:gd name="T62" fmla="*/ 74 w 128"/>
                <a:gd name="T63" fmla="*/ 108 h 114"/>
                <a:gd name="T64" fmla="*/ 63 w 128"/>
                <a:gd name="T65" fmla="*/ 97 h 114"/>
                <a:gd name="T66" fmla="*/ 63 w 128"/>
                <a:gd name="T67" fmla="*/ 97 h 114"/>
                <a:gd name="T68" fmla="*/ 63 w 128"/>
                <a:gd name="T69" fmla="*/ 97 h 114"/>
                <a:gd name="T70" fmla="*/ 63 w 128"/>
                <a:gd name="T71" fmla="*/ 97 h 114"/>
                <a:gd name="T72" fmla="*/ 63 w 128"/>
                <a:gd name="T73" fmla="*/ 97 h 114"/>
                <a:gd name="T74" fmla="*/ 42 w 128"/>
                <a:gd name="T75" fmla="*/ 97 h 114"/>
                <a:gd name="T76" fmla="*/ 42 w 128"/>
                <a:gd name="T77" fmla="*/ 56 h 114"/>
                <a:gd name="T78" fmla="*/ 46 w 128"/>
                <a:gd name="T79" fmla="*/ 56 h 114"/>
                <a:gd name="T80" fmla="*/ 70 w 128"/>
                <a:gd name="T81" fmla="*/ 42 h 114"/>
                <a:gd name="T82" fmla="*/ 71 w 128"/>
                <a:gd name="T83" fmla="*/ 39 h 114"/>
                <a:gd name="T84" fmla="*/ 85 w 128"/>
                <a:gd name="T85" fmla="*/ 6 h 114"/>
                <a:gd name="T86" fmla="*/ 94 w 128"/>
                <a:gd name="T87" fmla="*/ 6 h 114"/>
                <a:gd name="T88" fmla="*/ 94 w 128"/>
                <a:gd name="T89" fmla="*/ 10 h 114"/>
                <a:gd name="T90" fmla="*/ 91 w 128"/>
                <a:gd name="T91" fmla="*/ 19 h 114"/>
                <a:gd name="T92" fmla="*/ 91 w 128"/>
                <a:gd name="T93" fmla="*/ 19 h 114"/>
                <a:gd name="T94" fmla="*/ 91 w 128"/>
                <a:gd name="T95" fmla="*/ 41 h 114"/>
                <a:gd name="T96" fmla="*/ 97 w 128"/>
                <a:gd name="T97" fmla="*/ 41 h 114"/>
                <a:gd name="T98" fmla="*/ 117 w 128"/>
                <a:gd name="T99" fmla="*/ 41 h 114"/>
                <a:gd name="T100" fmla="*/ 122 w 128"/>
                <a:gd name="T101" fmla="*/ 43 h 114"/>
                <a:gd name="T102" fmla="*/ 122 w 128"/>
                <a:gd name="T103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8" h="114">
                  <a:moveTo>
                    <a:pt x="128" y="102"/>
                  </a:moveTo>
                  <a:cubicBezTo>
                    <a:pt x="128" y="40"/>
                    <a:pt x="128" y="40"/>
                    <a:pt x="12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3" y="42"/>
                    <a:pt x="62" y="43"/>
                    <a:pt x="61" y="44"/>
                  </a:cubicBezTo>
                  <a:cubicBezTo>
                    <a:pt x="57" y="48"/>
                    <a:pt x="52" y="50"/>
                    <a:pt x="46" y="50"/>
                  </a:cubicBezTo>
                  <a:cubicBezTo>
                    <a:pt x="45" y="50"/>
                    <a:pt x="44" y="50"/>
                    <a:pt x="42" y="5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2"/>
                    <a:pt x="128" y="102"/>
                    <a:pt x="128" y="102"/>
                  </a:cubicBezTo>
                  <a:close/>
                  <a:moveTo>
                    <a:pt x="122" y="100"/>
                  </a:moveTo>
                  <a:cubicBezTo>
                    <a:pt x="114" y="108"/>
                    <a:pt x="114" y="108"/>
                    <a:pt x="11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4" y="56"/>
                    <a:pt x="45" y="56"/>
                    <a:pt x="46" y="56"/>
                  </a:cubicBezTo>
                  <a:cubicBezTo>
                    <a:pt x="56" y="56"/>
                    <a:pt x="65" y="51"/>
                    <a:pt x="70" y="42"/>
                  </a:cubicBezTo>
                  <a:cubicBezTo>
                    <a:pt x="70" y="42"/>
                    <a:pt x="71" y="40"/>
                    <a:pt x="71" y="39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22" y="43"/>
                    <a:pt x="122" y="43"/>
                    <a:pt x="122" y="43"/>
                  </a:cubicBezTo>
                  <a:lnTo>
                    <a:pt x="12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6412" y="3829"/>
              <a:ext cx="303" cy="303"/>
            </a:xfrm>
            <a:custGeom>
              <a:avLst/>
              <a:gdLst>
                <a:gd name="T0" fmla="*/ 122 w 128"/>
                <a:gd name="T1" fmla="*/ 74 h 128"/>
                <a:gd name="T2" fmla="*/ 123 w 128"/>
                <a:gd name="T3" fmla="*/ 64 h 128"/>
                <a:gd name="T4" fmla="*/ 64 w 128"/>
                <a:gd name="T5" fmla="*/ 5 h 128"/>
                <a:gd name="T6" fmla="*/ 54 w 128"/>
                <a:gd name="T7" fmla="*/ 6 h 128"/>
                <a:gd name="T8" fmla="*/ 34 w 128"/>
                <a:gd name="T9" fmla="*/ 0 h 128"/>
                <a:gd name="T10" fmla="*/ 0 w 128"/>
                <a:gd name="T11" fmla="*/ 34 h 128"/>
                <a:gd name="T12" fmla="*/ 6 w 128"/>
                <a:gd name="T13" fmla="*/ 54 h 128"/>
                <a:gd name="T14" fmla="*/ 5 w 128"/>
                <a:gd name="T15" fmla="*/ 64 h 128"/>
                <a:gd name="T16" fmla="*/ 64 w 128"/>
                <a:gd name="T17" fmla="*/ 123 h 128"/>
                <a:gd name="T18" fmla="*/ 74 w 128"/>
                <a:gd name="T19" fmla="*/ 122 h 128"/>
                <a:gd name="T20" fmla="*/ 94 w 128"/>
                <a:gd name="T21" fmla="*/ 128 h 128"/>
                <a:gd name="T22" fmla="*/ 128 w 128"/>
                <a:gd name="T23" fmla="*/ 94 h 128"/>
                <a:gd name="T24" fmla="*/ 122 w 128"/>
                <a:gd name="T25" fmla="*/ 74 h 128"/>
                <a:gd name="T26" fmla="*/ 89 w 128"/>
                <a:gd name="T27" fmla="*/ 88 h 128"/>
                <a:gd name="T28" fmla="*/ 79 w 128"/>
                <a:gd name="T29" fmla="*/ 95 h 128"/>
                <a:gd name="T30" fmla="*/ 64 w 128"/>
                <a:gd name="T31" fmla="*/ 98 h 128"/>
                <a:gd name="T32" fmla="*/ 46 w 128"/>
                <a:gd name="T33" fmla="*/ 95 h 128"/>
                <a:gd name="T34" fmla="*/ 38 w 128"/>
                <a:gd name="T35" fmla="*/ 87 h 128"/>
                <a:gd name="T36" fmla="*/ 35 w 128"/>
                <a:gd name="T37" fmla="*/ 79 h 128"/>
                <a:gd name="T38" fmla="*/ 37 w 128"/>
                <a:gd name="T39" fmla="*/ 75 h 128"/>
                <a:gd name="T40" fmla="*/ 42 w 128"/>
                <a:gd name="T41" fmla="*/ 73 h 128"/>
                <a:gd name="T42" fmla="*/ 46 w 128"/>
                <a:gd name="T43" fmla="*/ 74 h 128"/>
                <a:gd name="T44" fmla="*/ 49 w 128"/>
                <a:gd name="T45" fmla="*/ 78 h 128"/>
                <a:gd name="T46" fmla="*/ 52 w 128"/>
                <a:gd name="T47" fmla="*/ 83 h 128"/>
                <a:gd name="T48" fmla="*/ 56 w 128"/>
                <a:gd name="T49" fmla="*/ 87 h 128"/>
                <a:gd name="T50" fmla="*/ 64 w 128"/>
                <a:gd name="T51" fmla="*/ 88 h 128"/>
                <a:gd name="T52" fmla="*/ 74 w 128"/>
                <a:gd name="T53" fmla="*/ 86 h 128"/>
                <a:gd name="T54" fmla="*/ 78 w 128"/>
                <a:gd name="T55" fmla="*/ 79 h 128"/>
                <a:gd name="T56" fmla="*/ 76 w 128"/>
                <a:gd name="T57" fmla="*/ 73 h 128"/>
                <a:gd name="T58" fmla="*/ 70 w 128"/>
                <a:gd name="T59" fmla="*/ 70 h 128"/>
                <a:gd name="T60" fmla="*/ 61 w 128"/>
                <a:gd name="T61" fmla="*/ 68 h 128"/>
                <a:gd name="T62" fmla="*/ 48 w 128"/>
                <a:gd name="T63" fmla="*/ 64 h 128"/>
                <a:gd name="T64" fmla="*/ 40 w 128"/>
                <a:gd name="T65" fmla="*/ 58 h 128"/>
                <a:gd name="T66" fmla="*/ 37 w 128"/>
                <a:gd name="T67" fmla="*/ 48 h 128"/>
                <a:gd name="T68" fmla="*/ 40 w 128"/>
                <a:gd name="T69" fmla="*/ 38 h 128"/>
                <a:gd name="T70" fmla="*/ 49 w 128"/>
                <a:gd name="T71" fmla="*/ 32 h 128"/>
                <a:gd name="T72" fmla="*/ 64 w 128"/>
                <a:gd name="T73" fmla="*/ 30 h 128"/>
                <a:gd name="T74" fmla="*/ 75 w 128"/>
                <a:gd name="T75" fmla="*/ 31 h 128"/>
                <a:gd name="T76" fmla="*/ 83 w 128"/>
                <a:gd name="T77" fmla="*/ 35 h 128"/>
                <a:gd name="T78" fmla="*/ 88 w 128"/>
                <a:gd name="T79" fmla="*/ 40 h 128"/>
                <a:gd name="T80" fmla="*/ 90 w 128"/>
                <a:gd name="T81" fmla="*/ 46 h 128"/>
                <a:gd name="T82" fmla="*/ 88 w 128"/>
                <a:gd name="T83" fmla="*/ 50 h 128"/>
                <a:gd name="T84" fmla="*/ 83 w 128"/>
                <a:gd name="T85" fmla="*/ 52 h 128"/>
                <a:gd name="T86" fmla="*/ 79 w 128"/>
                <a:gd name="T87" fmla="*/ 51 h 128"/>
                <a:gd name="T88" fmla="*/ 76 w 128"/>
                <a:gd name="T89" fmla="*/ 47 h 128"/>
                <a:gd name="T90" fmla="*/ 72 w 128"/>
                <a:gd name="T91" fmla="*/ 41 h 128"/>
                <a:gd name="T92" fmla="*/ 63 w 128"/>
                <a:gd name="T93" fmla="*/ 39 h 128"/>
                <a:gd name="T94" fmla="*/ 54 w 128"/>
                <a:gd name="T95" fmla="*/ 41 h 128"/>
                <a:gd name="T96" fmla="*/ 50 w 128"/>
                <a:gd name="T97" fmla="*/ 47 h 128"/>
                <a:gd name="T98" fmla="*/ 51 w 128"/>
                <a:gd name="T99" fmla="*/ 50 h 128"/>
                <a:gd name="T100" fmla="*/ 55 w 128"/>
                <a:gd name="T101" fmla="*/ 53 h 128"/>
                <a:gd name="T102" fmla="*/ 59 w 128"/>
                <a:gd name="T103" fmla="*/ 55 h 128"/>
                <a:gd name="T104" fmla="*/ 66 w 128"/>
                <a:gd name="T105" fmla="*/ 56 h 128"/>
                <a:gd name="T106" fmla="*/ 77 w 128"/>
                <a:gd name="T107" fmla="*/ 59 h 128"/>
                <a:gd name="T108" fmla="*/ 85 w 128"/>
                <a:gd name="T109" fmla="*/ 63 h 128"/>
                <a:gd name="T110" fmla="*/ 91 w 128"/>
                <a:gd name="T111" fmla="*/ 69 h 128"/>
                <a:gd name="T112" fmla="*/ 93 w 128"/>
                <a:gd name="T113" fmla="*/ 77 h 128"/>
                <a:gd name="T114" fmla="*/ 89 w 128"/>
                <a:gd name="T115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8" h="128">
                  <a:moveTo>
                    <a:pt x="122" y="74"/>
                  </a:moveTo>
                  <a:cubicBezTo>
                    <a:pt x="123" y="71"/>
                    <a:pt x="123" y="67"/>
                    <a:pt x="123" y="64"/>
                  </a:cubicBezTo>
                  <a:cubicBezTo>
                    <a:pt x="123" y="31"/>
                    <a:pt x="97" y="5"/>
                    <a:pt x="64" y="5"/>
                  </a:cubicBezTo>
                  <a:cubicBezTo>
                    <a:pt x="61" y="5"/>
                    <a:pt x="57" y="5"/>
                    <a:pt x="54" y="6"/>
                  </a:cubicBezTo>
                  <a:cubicBezTo>
                    <a:pt x="48" y="2"/>
                    <a:pt x="42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5" y="57"/>
                    <a:pt x="5" y="60"/>
                    <a:pt x="5" y="64"/>
                  </a:cubicBezTo>
                  <a:cubicBezTo>
                    <a:pt x="5" y="96"/>
                    <a:pt x="31" y="123"/>
                    <a:pt x="64" y="123"/>
                  </a:cubicBezTo>
                  <a:cubicBezTo>
                    <a:pt x="67" y="123"/>
                    <a:pt x="71" y="123"/>
                    <a:pt x="74" y="122"/>
                  </a:cubicBezTo>
                  <a:cubicBezTo>
                    <a:pt x="80" y="126"/>
                    <a:pt x="86" y="128"/>
                    <a:pt x="94" y="128"/>
                  </a:cubicBezTo>
                  <a:cubicBezTo>
                    <a:pt x="113" y="128"/>
                    <a:pt x="128" y="113"/>
                    <a:pt x="128" y="94"/>
                  </a:cubicBezTo>
                  <a:cubicBezTo>
                    <a:pt x="128" y="86"/>
                    <a:pt x="126" y="80"/>
                    <a:pt x="122" y="74"/>
                  </a:cubicBezTo>
                  <a:close/>
                  <a:moveTo>
                    <a:pt x="89" y="88"/>
                  </a:moveTo>
                  <a:cubicBezTo>
                    <a:pt x="87" y="91"/>
                    <a:pt x="84" y="94"/>
                    <a:pt x="79" y="95"/>
                  </a:cubicBezTo>
                  <a:cubicBezTo>
                    <a:pt x="75" y="97"/>
                    <a:pt x="70" y="98"/>
                    <a:pt x="64" y="98"/>
                  </a:cubicBezTo>
                  <a:cubicBezTo>
                    <a:pt x="57" y="98"/>
                    <a:pt x="51" y="97"/>
                    <a:pt x="46" y="95"/>
                  </a:cubicBezTo>
                  <a:cubicBezTo>
                    <a:pt x="43" y="93"/>
                    <a:pt x="40" y="90"/>
                    <a:pt x="38" y="87"/>
                  </a:cubicBezTo>
                  <a:cubicBezTo>
                    <a:pt x="36" y="84"/>
                    <a:pt x="35" y="82"/>
                    <a:pt x="35" y="79"/>
                  </a:cubicBezTo>
                  <a:cubicBezTo>
                    <a:pt x="35" y="77"/>
                    <a:pt x="36" y="76"/>
                    <a:pt x="37" y="75"/>
                  </a:cubicBezTo>
                  <a:cubicBezTo>
                    <a:pt x="38" y="73"/>
                    <a:pt x="40" y="73"/>
                    <a:pt x="42" y="73"/>
                  </a:cubicBezTo>
                  <a:cubicBezTo>
                    <a:pt x="43" y="73"/>
                    <a:pt x="45" y="73"/>
                    <a:pt x="46" y="74"/>
                  </a:cubicBezTo>
                  <a:cubicBezTo>
                    <a:pt x="47" y="75"/>
                    <a:pt x="48" y="76"/>
                    <a:pt x="49" y="78"/>
                  </a:cubicBezTo>
                  <a:cubicBezTo>
                    <a:pt x="49" y="80"/>
                    <a:pt x="50" y="82"/>
                    <a:pt x="52" y="83"/>
                  </a:cubicBezTo>
                  <a:cubicBezTo>
                    <a:pt x="53" y="85"/>
                    <a:pt x="54" y="86"/>
                    <a:pt x="56" y="87"/>
                  </a:cubicBezTo>
                  <a:cubicBezTo>
                    <a:pt x="58" y="88"/>
                    <a:pt x="60" y="88"/>
                    <a:pt x="64" y="88"/>
                  </a:cubicBezTo>
                  <a:cubicBezTo>
                    <a:pt x="68" y="88"/>
                    <a:pt x="71" y="87"/>
                    <a:pt x="74" y="86"/>
                  </a:cubicBezTo>
                  <a:cubicBezTo>
                    <a:pt x="77" y="84"/>
                    <a:pt x="78" y="81"/>
                    <a:pt x="78" y="79"/>
                  </a:cubicBezTo>
                  <a:cubicBezTo>
                    <a:pt x="78" y="76"/>
                    <a:pt x="78" y="75"/>
                    <a:pt x="76" y="73"/>
                  </a:cubicBezTo>
                  <a:cubicBezTo>
                    <a:pt x="75" y="72"/>
                    <a:pt x="73" y="71"/>
                    <a:pt x="70" y="70"/>
                  </a:cubicBezTo>
                  <a:cubicBezTo>
                    <a:pt x="68" y="69"/>
                    <a:pt x="65" y="69"/>
                    <a:pt x="61" y="68"/>
                  </a:cubicBezTo>
                  <a:cubicBezTo>
                    <a:pt x="56" y="67"/>
                    <a:pt x="52" y="65"/>
                    <a:pt x="48" y="64"/>
                  </a:cubicBezTo>
                  <a:cubicBezTo>
                    <a:pt x="45" y="62"/>
                    <a:pt x="42" y="60"/>
                    <a:pt x="40" y="58"/>
                  </a:cubicBezTo>
                  <a:cubicBezTo>
                    <a:pt x="38" y="55"/>
                    <a:pt x="37" y="52"/>
                    <a:pt x="37" y="48"/>
                  </a:cubicBezTo>
                  <a:cubicBezTo>
                    <a:pt x="37" y="45"/>
                    <a:pt x="38" y="41"/>
                    <a:pt x="40" y="38"/>
                  </a:cubicBezTo>
                  <a:cubicBezTo>
                    <a:pt x="42" y="36"/>
                    <a:pt x="45" y="33"/>
                    <a:pt x="49" y="32"/>
                  </a:cubicBezTo>
                  <a:cubicBezTo>
                    <a:pt x="53" y="30"/>
                    <a:pt x="58" y="30"/>
                    <a:pt x="64" y="30"/>
                  </a:cubicBezTo>
                  <a:cubicBezTo>
                    <a:pt x="68" y="30"/>
                    <a:pt x="72" y="30"/>
                    <a:pt x="75" y="31"/>
                  </a:cubicBezTo>
                  <a:cubicBezTo>
                    <a:pt x="79" y="32"/>
                    <a:pt x="81" y="34"/>
                    <a:pt x="83" y="35"/>
                  </a:cubicBezTo>
                  <a:cubicBezTo>
                    <a:pt x="85" y="37"/>
                    <a:pt x="87" y="39"/>
                    <a:pt x="88" y="40"/>
                  </a:cubicBezTo>
                  <a:cubicBezTo>
                    <a:pt x="89" y="42"/>
                    <a:pt x="90" y="44"/>
                    <a:pt x="90" y="46"/>
                  </a:cubicBezTo>
                  <a:cubicBezTo>
                    <a:pt x="90" y="47"/>
                    <a:pt x="89" y="49"/>
                    <a:pt x="88" y="50"/>
                  </a:cubicBezTo>
                  <a:cubicBezTo>
                    <a:pt x="86" y="51"/>
                    <a:pt x="85" y="52"/>
                    <a:pt x="83" y="52"/>
                  </a:cubicBezTo>
                  <a:cubicBezTo>
                    <a:pt x="81" y="52"/>
                    <a:pt x="80" y="52"/>
                    <a:pt x="79" y="51"/>
                  </a:cubicBezTo>
                  <a:cubicBezTo>
                    <a:pt x="78" y="50"/>
                    <a:pt x="77" y="49"/>
                    <a:pt x="76" y="47"/>
                  </a:cubicBezTo>
                  <a:cubicBezTo>
                    <a:pt x="75" y="45"/>
                    <a:pt x="74" y="43"/>
                    <a:pt x="72" y="41"/>
                  </a:cubicBezTo>
                  <a:cubicBezTo>
                    <a:pt x="70" y="40"/>
                    <a:pt x="67" y="39"/>
                    <a:pt x="63" y="39"/>
                  </a:cubicBezTo>
                  <a:cubicBezTo>
                    <a:pt x="59" y="39"/>
                    <a:pt x="56" y="40"/>
                    <a:pt x="54" y="41"/>
                  </a:cubicBezTo>
                  <a:cubicBezTo>
                    <a:pt x="51" y="43"/>
                    <a:pt x="50" y="45"/>
                    <a:pt x="50" y="47"/>
                  </a:cubicBezTo>
                  <a:cubicBezTo>
                    <a:pt x="50" y="48"/>
                    <a:pt x="51" y="49"/>
                    <a:pt x="51" y="50"/>
                  </a:cubicBezTo>
                  <a:cubicBezTo>
                    <a:pt x="52" y="51"/>
                    <a:pt x="53" y="52"/>
                    <a:pt x="55" y="53"/>
                  </a:cubicBezTo>
                  <a:cubicBezTo>
                    <a:pt x="56" y="54"/>
                    <a:pt x="57" y="54"/>
                    <a:pt x="59" y="55"/>
                  </a:cubicBezTo>
                  <a:cubicBezTo>
                    <a:pt x="60" y="55"/>
                    <a:pt x="63" y="55"/>
                    <a:pt x="66" y="56"/>
                  </a:cubicBezTo>
                  <a:cubicBezTo>
                    <a:pt x="70" y="57"/>
                    <a:pt x="74" y="58"/>
                    <a:pt x="77" y="59"/>
                  </a:cubicBezTo>
                  <a:cubicBezTo>
                    <a:pt x="80" y="60"/>
                    <a:pt x="83" y="61"/>
                    <a:pt x="85" y="63"/>
                  </a:cubicBezTo>
                  <a:cubicBezTo>
                    <a:pt x="88" y="65"/>
                    <a:pt x="89" y="66"/>
                    <a:pt x="91" y="69"/>
                  </a:cubicBezTo>
                  <a:cubicBezTo>
                    <a:pt x="92" y="71"/>
                    <a:pt x="93" y="74"/>
                    <a:pt x="93" y="77"/>
                  </a:cubicBezTo>
                  <a:cubicBezTo>
                    <a:pt x="93" y="81"/>
                    <a:pt x="92" y="85"/>
                    <a:pt x="8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823" y="3829"/>
              <a:ext cx="270" cy="303"/>
            </a:xfrm>
            <a:custGeom>
              <a:avLst/>
              <a:gdLst>
                <a:gd name="T0" fmla="*/ 173 w 270"/>
                <a:gd name="T1" fmla="*/ 303 h 303"/>
                <a:gd name="T2" fmla="*/ 104 w 270"/>
                <a:gd name="T3" fmla="*/ 180 h 303"/>
                <a:gd name="T4" fmla="*/ 206 w 270"/>
                <a:gd name="T5" fmla="*/ 0 h 303"/>
                <a:gd name="T6" fmla="*/ 270 w 270"/>
                <a:gd name="T7" fmla="*/ 0 h 303"/>
                <a:gd name="T8" fmla="*/ 166 w 270"/>
                <a:gd name="T9" fmla="*/ 180 h 303"/>
                <a:gd name="T10" fmla="*/ 234 w 270"/>
                <a:gd name="T11" fmla="*/ 303 h 303"/>
                <a:gd name="T12" fmla="*/ 173 w 270"/>
                <a:gd name="T13" fmla="*/ 303 h 303"/>
                <a:gd name="T14" fmla="*/ 80 w 270"/>
                <a:gd name="T15" fmla="*/ 60 h 303"/>
                <a:gd name="T16" fmla="*/ 17 w 270"/>
                <a:gd name="T17" fmla="*/ 60 h 303"/>
                <a:gd name="T18" fmla="*/ 52 w 270"/>
                <a:gd name="T19" fmla="*/ 121 h 303"/>
                <a:gd name="T20" fmla="*/ 0 w 270"/>
                <a:gd name="T21" fmla="*/ 213 h 303"/>
                <a:gd name="T22" fmla="*/ 64 w 270"/>
                <a:gd name="T23" fmla="*/ 213 h 303"/>
                <a:gd name="T24" fmla="*/ 116 w 270"/>
                <a:gd name="T25" fmla="*/ 121 h 303"/>
                <a:gd name="T26" fmla="*/ 80 w 270"/>
                <a:gd name="T27" fmla="*/ 6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" h="303">
                  <a:moveTo>
                    <a:pt x="173" y="303"/>
                  </a:moveTo>
                  <a:lnTo>
                    <a:pt x="104" y="180"/>
                  </a:lnTo>
                  <a:lnTo>
                    <a:pt x="206" y="0"/>
                  </a:lnTo>
                  <a:lnTo>
                    <a:pt x="270" y="0"/>
                  </a:lnTo>
                  <a:lnTo>
                    <a:pt x="166" y="180"/>
                  </a:lnTo>
                  <a:lnTo>
                    <a:pt x="234" y="303"/>
                  </a:lnTo>
                  <a:lnTo>
                    <a:pt x="173" y="303"/>
                  </a:lnTo>
                  <a:close/>
                  <a:moveTo>
                    <a:pt x="80" y="60"/>
                  </a:moveTo>
                  <a:lnTo>
                    <a:pt x="17" y="60"/>
                  </a:lnTo>
                  <a:lnTo>
                    <a:pt x="52" y="121"/>
                  </a:lnTo>
                  <a:lnTo>
                    <a:pt x="0" y="213"/>
                  </a:lnTo>
                  <a:lnTo>
                    <a:pt x="64" y="213"/>
                  </a:lnTo>
                  <a:lnTo>
                    <a:pt x="116" y="121"/>
                  </a:lnTo>
                  <a:lnTo>
                    <a:pt x="8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5229" y="3851"/>
              <a:ext cx="303" cy="262"/>
            </a:xfrm>
            <a:custGeom>
              <a:avLst/>
              <a:gdLst>
                <a:gd name="T0" fmla="*/ 128 w 128"/>
                <a:gd name="T1" fmla="*/ 52 h 111"/>
                <a:gd name="T2" fmla="*/ 108 w 128"/>
                <a:gd name="T3" fmla="*/ 40 h 111"/>
                <a:gd name="T4" fmla="*/ 98 w 128"/>
                <a:gd name="T5" fmla="*/ 0 h 111"/>
                <a:gd name="T6" fmla="*/ 47 w 128"/>
                <a:gd name="T7" fmla="*/ 7 h 111"/>
                <a:gd name="T8" fmla="*/ 26 w 128"/>
                <a:gd name="T9" fmla="*/ 18 h 111"/>
                <a:gd name="T10" fmla="*/ 20 w 128"/>
                <a:gd name="T11" fmla="*/ 52 h 111"/>
                <a:gd name="T12" fmla="*/ 0 w 128"/>
                <a:gd name="T13" fmla="*/ 53 h 111"/>
                <a:gd name="T14" fmla="*/ 22 w 128"/>
                <a:gd name="T15" fmla="*/ 55 h 111"/>
                <a:gd name="T16" fmla="*/ 2 w 128"/>
                <a:gd name="T17" fmla="*/ 58 h 111"/>
                <a:gd name="T18" fmla="*/ 51 w 128"/>
                <a:gd name="T19" fmla="*/ 72 h 111"/>
                <a:gd name="T20" fmla="*/ 38 w 128"/>
                <a:gd name="T21" fmla="*/ 81 h 111"/>
                <a:gd name="T22" fmla="*/ 39 w 128"/>
                <a:gd name="T23" fmla="*/ 90 h 111"/>
                <a:gd name="T24" fmla="*/ 46 w 128"/>
                <a:gd name="T25" fmla="*/ 105 h 111"/>
                <a:gd name="T26" fmla="*/ 54 w 128"/>
                <a:gd name="T27" fmla="*/ 104 h 111"/>
                <a:gd name="T28" fmla="*/ 55 w 128"/>
                <a:gd name="T29" fmla="*/ 83 h 111"/>
                <a:gd name="T30" fmla="*/ 53 w 128"/>
                <a:gd name="T31" fmla="*/ 110 h 111"/>
                <a:gd name="T32" fmla="*/ 63 w 128"/>
                <a:gd name="T33" fmla="*/ 84 h 111"/>
                <a:gd name="T34" fmla="*/ 65 w 128"/>
                <a:gd name="T35" fmla="*/ 104 h 111"/>
                <a:gd name="T36" fmla="*/ 73 w 128"/>
                <a:gd name="T37" fmla="*/ 105 h 111"/>
                <a:gd name="T38" fmla="*/ 75 w 128"/>
                <a:gd name="T39" fmla="*/ 85 h 111"/>
                <a:gd name="T40" fmla="*/ 85 w 128"/>
                <a:gd name="T41" fmla="*/ 109 h 111"/>
                <a:gd name="T42" fmla="*/ 82 w 128"/>
                <a:gd name="T43" fmla="*/ 82 h 111"/>
                <a:gd name="T44" fmla="*/ 105 w 128"/>
                <a:gd name="T45" fmla="*/ 56 h 111"/>
                <a:gd name="T46" fmla="*/ 126 w 128"/>
                <a:gd name="T47" fmla="*/ 57 h 111"/>
                <a:gd name="T48" fmla="*/ 106 w 128"/>
                <a:gd name="T49" fmla="*/ 53 h 111"/>
                <a:gd name="T50" fmla="*/ 20 w 128"/>
                <a:gd name="T51" fmla="*/ 72 h 111"/>
                <a:gd name="T52" fmla="*/ 20 w 128"/>
                <a:gd name="T53" fmla="*/ 71 h 111"/>
                <a:gd name="T54" fmla="*/ 20 w 128"/>
                <a:gd name="T55" fmla="*/ 72 h 111"/>
                <a:gd name="T56" fmla="*/ 21 w 128"/>
                <a:gd name="T57" fmla="*/ 72 h 111"/>
                <a:gd name="T58" fmla="*/ 22 w 128"/>
                <a:gd name="T59" fmla="*/ 72 h 111"/>
                <a:gd name="T60" fmla="*/ 23 w 128"/>
                <a:gd name="T61" fmla="*/ 74 h 111"/>
                <a:gd name="T62" fmla="*/ 23 w 128"/>
                <a:gd name="T63" fmla="*/ 73 h 111"/>
                <a:gd name="T64" fmla="*/ 23 w 128"/>
                <a:gd name="T65" fmla="*/ 74 h 111"/>
                <a:gd name="T66" fmla="*/ 24 w 128"/>
                <a:gd name="T67" fmla="*/ 76 h 111"/>
                <a:gd name="T68" fmla="*/ 26 w 128"/>
                <a:gd name="T69" fmla="*/ 76 h 111"/>
                <a:gd name="T70" fmla="*/ 27 w 128"/>
                <a:gd name="T71" fmla="*/ 78 h 111"/>
                <a:gd name="T72" fmla="*/ 27 w 128"/>
                <a:gd name="T73" fmla="*/ 77 h 111"/>
                <a:gd name="T74" fmla="*/ 27 w 128"/>
                <a:gd name="T75" fmla="*/ 78 h 111"/>
                <a:gd name="T76" fmla="*/ 28 w 128"/>
                <a:gd name="T77" fmla="*/ 80 h 111"/>
                <a:gd name="T78" fmla="*/ 30 w 128"/>
                <a:gd name="T79" fmla="*/ 80 h 111"/>
                <a:gd name="T80" fmla="*/ 32 w 128"/>
                <a:gd name="T81" fmla="*/ 83 h 111"/>
                <a:gd name="T82" fmla="*/ 32 w 128"/>
                <a:gd name="T83" fmla="*/ 81 h 111"/>
                <a:gd name="T84" fmla="*/ 32 w 128"/>
                <a:gd name="T85" fmla="*/ 83 h 111"/>
                <a:gd name="T86" fmla="*/ 35 w 128"/>
                <a:gd name="T87" fmla="*/ 83 h 111"/>
                <a:gd name="T88" fmla="*/ 37 w 128"/>
                <a:gd name="T89" fmla="*/ 83 h 111"/>
                <a:gd name="T90" fmla="*/ 40 w 128"/>
                <a:gd name="T91" fmla="*/ 84 h 111"/>
                <a:gd name="T92" fmla="*/ 40 w 128"/>
                <a:gd name="T93" fmla="*/ 82 h 111"/>
                <a:gd name="T94" fmla="*/ 40 w 128"/>
                <a:gd name="T95" fmla="*/ 84 h 111"/>
                <a:gd name="T96" fmla="*/ 43 w 128"/>
                <a:gd name="T97" fmla="*/ 83 h 111"/>
                <a:gd name="T98" fmla="*/ 45 w 128"/>
                <a:gd name="T99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11">
                  <a:moveTo>
                    <a:pt x="128" y="53"/>
                  </a:moveTo>
                  <a:cubicBezTo>
                    <a:pt x="128" y="52"/>
                    <a:pt x="128" y="52"/>
                    <a:pt x="128" y="52"/>
                  </a:cubicBezTo>
                  <a:cubicBezTo>
                    <a:pt x="121" y="51"/>
                    <a:pt x="114" y="51"/>
                    <a:pt x="107" y="52"/>
                  </a:cubicBezTo>
                  <a:cubicBezTo>
                    <a:pt x="108" y="48"/>
                    <a:pt x="108" y="44"/>
                    <a:pt x="108" y="40"/>
                  </a:cubicBezTo>
                  <a:cubicBezTo>
                    <a:pt x="108" y="30"/>
                    <a:pt x="105" y="23"/>
                    <a:pt x="100" y="17"/>
                  </a:cubicBezTo>
                  <a:cubicBezTo>
                    <a:pt x="101" y="11"/>
                    <a:pt x="100" y="5"/>
                    <a:pt x="98" y="0"/>
                  </a:cubicBezTo>
                  <a:cubicBezTo>
                    <a:pt x="91" y="0"/>
                    <a:pt x="85" y="2"/>
                    <a:pt x="79" y="7"/>
                  </a:cubicBezTo>
                  <a:cubicBezTo>
                    <a:pt x="68" y="4"/>
                    <a:pt x="57" y="4"/>
                    <a:pt x="47" y="7"/>
                  </a:cubicBezTo>
                  <a:cubicBezTo>
                    <a:pt x="40" y="2"/>
                    <a:pt x="33" y="0"/>
                    <a:pt x="27" y="0"/>
                  </a:cubicBezTo>
                  <a:cubicBezTo>
                    <a:pt x="25" y="6"/>
                    <a:pt x="24" y="12"/>
                    <a:pt x="26" y="18"/>
                  </a:cubicBezTo>
                  <a:cubicBezTo>
                    <a:pt x="20" y="24"/>
                    <a:pt x="18" y="32"/>
                    <a:pt x="18" y="40"/>
                  </a:cubicBezTo>
                  <a:cubicBezTo>
                    <a:pt x="18" y="44"/>
                    <a:pt x="19" y="48"/>
                    <a:pt x="20" y="52"/>
                  </a:cubicBezTo>
                  <a:cubicBezTo>
                    <a:pt x="14" y="51"/>
                    <a:pt x="7" y="51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4" y="53"/>
                    <a:pt x="21" y="53"/>
                  </a:cubicBezTo>
                  <a:cubicBezTo>
                    <a:pt x="21" y="54"/>
                    <a:pt x="21" y="54"/>
                    <a:pt x="22" y="55"/>
                  </a:cubicBezTo>
                  <a:cubicBezTo>
                    <a:pt x="14" y="55"/>
                    <a:pt x="8" y="55"/>
                    <a:pt x="1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8" y="56"/>
                    <a:pt x="15" y="56"/>
                    <a:pt x="22" y="56"/>
                  </a:cubicBezTo>
                  <a:cubicBezTo>
                    <a:pt x="27" y="65"/>
                    <a:pt x="37" y="70"/>
                    <a:pt x="51" y="72"/>
                  </a:cubicBezTo>
                  <a:cubicBezTo>
                    <a:pt x="48" y="74"/>
                    <a:pt x="46" y="78"/>
                    <a:pt x="46" y="81"/>
                  </a:cubicBezTo>
                  <a:cubicBezTo>
                    <a:pt x="46" y="81"/>
                    <a:pt x="44" y="81"/>
                    <a:pt x="38" y="81"/>
                  </a:cubicBezTo>
                  <a:cubicBezTo>
                    <a:pt x="28" y="81"/>
                    <a:pt x="26" y="68"/>
                    <a:pt x="15" y="70"/>
                  </a:cubicBezTo>
                  <a:cubicBezTo>
                    <a:pt x="25" y="75"/>
                    <a:pt x="23" y="90"/>
                    <a:pt x="39" y="90"/>
                  </a:cubicBezTo>
                  <a:cubicBezTo>
                    <a:pt x="45" y="90"/>
                    <a:pt x="46" y="90"/>
                    <a:pt x="46" y="90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6" y="107"/>
                    <a:pt x="45" y="109"/>
                    <a:pt x="44" y="110"/>
                  </a:cubicBezTo>
                  <a:cubicBezTo>
                    <a:pt x="49" y="111"/>
                    <a:pt x="54" y="108"/>
                    <a:pt x="54" y="104"/>
                  </a:cubicBezTo>
                  <a:cubicBezTo>
                    <a:pt x="54" y="101"/>
                    <a:pt x="54" y="87"/>
                    <a:pt x="54" y="85"/>
                  </a:cubicBezTo>
                  <a:cubicBezTo>
                    <a:pt x="54" y="83"/>
                    <a:pt x="55" y="83"/>
                    <a:pt x="55" y="83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8"/>
                    <a:pt x="54" y="109"/>
                    <a:pt x="53" y="110"/>
                  </a:cubicBezTo>
                  <a:cubicBezTo>
                    <a:pt x="58" y="110"/>
                    <a:pt x="63" y="109"/>
                    <a:pt x="63" y="105"/>
                  </a:cubicBezTo>
                  <a:cubicBezTo>
                    <a:pt x="63" y="105"/>
                    <a:pt x="63" y="85"/>
                    <a:pt x="63" y="84"/>
                  </a:cubicBezTo>
                  <a:cubicBezTo>
                    <a:pt x="63" y="83"/>
                    <a:pt x="65" y="83"/>
                    <a:pt x="65" y="84"/>
                  </a:cubicBezTo>
                  <a:cubicBezTo>
                    <a:pt x="65" y="85"/>
                    <a:pt x="65" y="104"/>
                    <a:pt x="65" y="104"/>
                  </a:cubicBezTo>
                  <a:cubicBezTo>
                    <a:pt x="65" y="108"/>
                    <a:pt x="68" y="111"/>
                    <a:pt x="75" y="110"/>
                  </a:cubicBezTo>
                  <a:cubicBezTo>
                    <a:pt x="73" y="109"/>
                    <a:pt x="73" y="107"/>
                    <a:pt x="73" y="105"/>
                  </a:cubicBezTo>
                  <a:cubicBezTo>
                    <a:pt x="73" y="103"/>
                    <a:pt x="73" y="83"/>
                    <a:pt x="73" y="83"/>
                  </a:cubicBezTo>
                  <a:cubicBezTo>
                    <a:pt x="73" y="83"/>
                    <a:pt x="75" y="83"/>
                    <a:pt x="75" y="85"/>
                  </a:cubicBezTo>
                  <a:cubicBezTo>
                    <a:pt x="75" y="87"/>
                    <a:pt x="75" y="100"/>
                    <a:pt x="75" y="104"/>
                  </a:cubicBezTo>
                  <a:cubicBezTo>
                    <a:pt x="75" y="108"/>
                    <a:pt x="80" y="110"/>
                    <a:pt x="85" y="109"/>
                  </a:cubicBezTo>
                  <a:cubicBezTo>
                    <a:pt x="84" y="108"/>
                    <a:pt x="82" y="106"/>
                    <a:pt x="82" y="104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78"/>
                    <a:pt x="81" y="75"/>
                    <a:pt x="78" y="72"/>
                  </a:cubicBezTo>
                  <a:cubicBezTo>
                    <a:pt x="91" y="70"/>
                    <a:pt x="100" y="65"/>
                    <a:pt x="105" y="56"/>
                  </a:cubicBezTo>
                  <a:cubicBezTo>
                    <a:pt x="113" y="56"/>
                    <a:pt x="119" y="56"/>
                    <a:pt x="126" y="58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0" y="55"/>
                    <a:pt x="113" y="55"/>
                    <a:pt x="106" y="55"/>
                  </a:cubicBezTo>
                  <a:cubicBezTo>
                    <a:pt x="106" y="54"/>
                    <a:pt x="106" y="54"/>
                    <a:pt x="106" y="53"/>
                  </a:cubicBezTo>
                  <a:cubicBezTo>
                    <a:pt x="113" y="53"/>
                    <a:pt x="120" y="53"/>
                    <a:pt x="128" y="53"/>
                  </a:cubicBezTo>
                  <a:close/>
                  <a:moveTo>
                    <a:pt x="20" y="72"/>
                  </a:moveTo>
                  <a:cubicBezTo>
                    <a:pt x="19" y="72"/>
                    <a:pt x="19" y="71"/>
                    <a:pt x="19" y="71"/>
                  </a:cubicBezTo>
                  <a:cubicBezTo>
                    <a:pt x="19" y="71"/>
                    <a:pt x="19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2"/>
                    <a:pt x="20" y="72"/>
                  </a:cubicBezTo>
                  <a:close/>
                  <a:moveTo>
                    <a:pt x="21" y="73"/>
                  </a:moveTo>
                  <a:cubicBezTo>
                    <a:pt x="21" y="73"/>
                    <a:pt x="21" y="73"/>
                    <a:pt x="21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3"/>
                    <a:pt x="22" y="73"/>
                    <a:pt x="21" y="73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4" y="73"/>
                    <a:pt x="24" y="74"/>
                    <a:pt x="24" y="74"/>
                  </a:cubicBezTo>
                  <a:cubicBezTo>
                    <a:pt x="24" y="74"/>
                    <a:pt x="24" y="74"/>
                    <a:pt x="23" y="74"/>
                  </a:cubicBezTo>
                  <a:close/>
                  <a:moveTo>
                    <a:pt x="25" y="76"/>
                  </a:moveTo>
                  <a:cubicBezTo>
                    <a:pt x="25" y="76"/>
                    <a:pt x="24" y="76"/>
                    <a:pt x="24" y="76"/>
                  </a:cubicBezTo>
                  <a:cubicBezTo>
                    <a:pt x="24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6"/>
                  </a:cubicBezTo>
                  <a:cubicBezTo>
                    <a:pt x="26" y="76"/>
                    <a:pt x="26" y="76"/>
                    <a:pt x="25" y="76"/>
                  </a:cubicBezTo>
                  <a:close/>
                  <a:moveTo>
                    <a:pt x="27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6" y="77"/>
                    <a:pt x="26" y="77"/>
                    <a:pt x="27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8" y="78"/>
                    <a:pt x="28" y="78"/>
                    <a:pt x="27" y="78"/>
                  </a:cubicBezTo>
                  <a:close/>
                  <a:moveTo>
                    <a:pt x="29" y="81"/>
                  </a:moveTo>
                  <a:cubicBezTo>
                    <a:pt x="29" y="81"/>
                    <a:pt x="28" y="80"/>
                    <a:pt x="28" y="80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0" y="79"/>
                    <a:pt x="30" y="80"/>
                  </a:cubicBezTo>
                  <a:cubicBezTo>
                    <a:pt x="30" y="80"/>
                    <a:pt x="30" y="81"/>
                    <a:pt x="29" y="81"/>
                  </a:cubicBezTo>
                  <a:close/>
                  <a:moveTo>
                    <a:pt x="32" y="83"/>
                  </a:moveTo>
                  <a:cubicBezTo>
                    <a:pt x="32" y="83"/>
                    <a:pt x="31" y="82"/>
                    <a:pt x="31" y="82"/>
                  </a:cubicBezTo>
                  <a:cubicBezTo>
                    <a:pt x="31" y="81"/>
                    <a:pt x="32" y="81"/>
                    <a:pt x="32" y="81"/>
                  </a:cubicBezTo>
                  <a:cubicBezTo>
                    <a:pt x="33" y="81"/>
                    <a:pt x="34" y="81"/>
                    <a:pt x="34" y="82"/>
                  </a:cubicBezTo>
                  <a:cubicBezTo>
                    <a:pt x="34" y="82"/>
                    <a:pt x="33" y="83"/>
                    <a:pt x="32" y="83"/>
                  </a:cubicBezTo>
                  <a:close/>
                  <a:moveTo>
                    <a:pt x="36" y="84"/>
                  </a:moveTo>
                  <a:cubicBezTo>
                    <a:pt x="36" y="84"/>
                    <a:pt x="35" y="83"/>
                    <a:pt x="35" y="83"/>
                  </a:cubicBezTo>
                  <a:cubicBezTo>
                    <a:pt x="35" y="82"/>
                    <a:pt x="36" y="82"/>
                    <a:pt x="36" y="82"/>
                  </a:cubicBezTo>
                  <a:cubicBezTo>
                    <a:pt x="37" y="82"/>
                    <a:pt x="37" y="82"/>
                    <a:pt x="37" y="83"/>
                  </a:cubicBezTo>
                  <a:cubicBezTo>
                    <a:pt x="37" y="83"/>
                    <a:pt x="37" y="84"/>
                    <a:pt x="36" y="84"/>
                  </a:cubicBezTo>
                  <a:close/>
                  <a:moveTo>
                    <a:pt x="40" y="84"/>
                  </a:moveTo>
                  <a:cubicBezTo>
                    <a:pt x="40" y="84"/>
                    <a:pt x="39" y="84"/>
                    <a:pt x="39" y="83"/>
                  </a:cubicBezTo>
                  <a:cubicBezTo>
                    <a:pt x="39" y="83"/>
                    <a:pt x="40" y="82"/>
                    <a:pt x="40" y="82"/>
                  </a:cubicBezTo>
                  <a:cubicBezTo>
                    <a:pt x="41" y="82"/>
                    <a:pt x="41" y="83"/>
                    <a:pt x="41" y="83"/>
                  </a:cubicBezTo>
                  <a:cubicBezTo>
                    <a:pt x="41" y="84"/>
                    <a:pt x="41" y="84"/>
                    <a:pt x="40" y="84"/>
                  </a:cubicBezTo>
                  <a:close/>
                  <a:moveTo>
                    <a:pt x="44" y="84"/>
                  </a:moveTo>
                  <a:cubicBezTo>
                    <a:pt x="44" y="84"/>
                    <a:pt x="43" y="84"/>
                    <a:pt x="43" y="83"/>
                  </a:cubicBezTo>
                  <a:cubicBezTo>
                    <a:pt x="43" y="83"/>
                    <a:pt x="44" y="82"/>
                    <a:pt x="44" y="82"/>
                  </a:cubicBezTo>
                  <a:cubicBezTo>
                    <a:pt x="45" y="82"/>
                    <a:pt x="45" y="83"/>
                    <a:pt x="45" y="83"/>
                  </a:cubicBezTo>
                  <a:cubicBezTo>
                    <a:pt x="45" y="84"/>
                    <a:pt x="45" y="84"/>
                    <a:pt x="4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615" y="3818"/>
              <a:ext cx="248" cy="303"/>
            </a:xfrm>
            <a:custGeom>
              <a:avLst/>
              <a:gdLst>
                <a:gd name="T0" fmla="*/ 111 w 248"/>
                <a:gd name="T1" fmla="*/ 241 h 303"/>
                <a:gd name="T2" fmla="*/ 80 w 248"/>
                <a:gd name="T3" fmla="*/ 217 h 303"/>
                <a:gd name="T4" fmla="*/ 87 w 248"/>
                <a:gd name="T5" fmla="*/ 208 h 303"/>
                <a:gd name="T6" fmla="*/ 111 w 248"/>
                <a:gd name="T7" fmla="*/ 227 h 303"/>
                <a:gd name="T8" fmla="*/ 111 w 248"/>
                <a:gd name="T9" fmla="*/ 177 h 303"/>
                <a:gd name="T10" fmla="*/ 139 w 248"/>
                <a:gd name="T11" fmla="*/ 177 h 303"/>
                <a:gd name="T12" fmla="*/ 139 w 248"/>
                <a:gd name="T13" fmla="*/ 208 h 303"/>
                <a:gd name="T14" fmla="*/ 163 w 248"/>
                <a:gd name="T15" fmla="*/ 196 h 303"/>
                <a:gd name="T16" fmla="*/ 170 w 248"/>
                <a:gd name="T17" fmla="*/ 205 h 303"/>
                <a:gd name="T18" fmla="*/ 139 w 248"/>
                <a:gd name="T19" fmla="*/ 222 h 303"/>
                <a:gd name="T20" fmla="*/ 139 w 248"/>
                <a:gd name="T21" fmla="*/ 241 h 303"/>
                <a:gd name="T22" fmla="*/ 186 w 248"/>
                <a:gd name="T23" fmla="*/ 217 h 303"/>
                <a:gd name="T24" fmla="*/ 191 w 248"/>
                <a:gd name="T25" fmla="*/ 229 h 303"/>
                <a:gd name="T26" fmla="*/ 139 w 248"/>
                <a:gd name="T27" fmla="*/ 255 h 303"/>
                <a:gd name="T28" fmla="*/ 139 w 248"/>
                <a:gd name="T29" fmla="*/ 303 h 303"/>
                <a:gd name="T30" fmla="*/ 248 w 248"/>
                <a:gd name="T31" fmla="*/ 303 h 303"/>
                <a:gd name="T32" fmla="*/ 125 w 248"/>
                <a:gd name="T33" fmla="*/ 0 h 303"/>
                <a:gd name="T34" fmla="*/ 0 w 248"/>
                <a:gd name="T35" fmla="*/ 303 h 303"/>
                <a:gd name="T36" fmla="*/ 111 w 248"/>
                <a:gd name="T37" fmla="*/ 303 h 303"/>
                <a:gd name="T38" fmla="*/ 111 w 248"/>
                <a:gd name="T39" fmla="*/ 24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8" h="303">
                  <a:moveTo>
                    <a:pt x="111" y="241"/>
                  </a:moveTo>
                  <a:lnTo>
                    <a:pt x="80" y="217"/>
                  </a:lnTo>
                  <a:lnTo>
                    <a:pt x="87" y="208"/>
                  </a:lnTo>
                  <a:lnTo>
                    <a:pt x="111" y="227"/>
                  </a:lnTo>
                  <a:lnTo>
                    <a:pt x="111" y="177"/>
                  </a:lnTo>
                  <a:lnTo>
                    <a:pt x="139" y="177"/>
                  </a:lnTo>
                  <a:lnTo>
                    <a:pt x="139" y="208"/>
                  </a:lnTo>
                  <a:lnTo>
                    <a:pt x="163" y="196"/>
                  </a:lnTo>
                  <a:lnTo>
                    <a:pt x="170" y="205"/>
                  </a:lnTo>
                  <a:lnTo>
                    <a:pt x="139" y="222"/>
                  </a:lnTo>
                  <a:lnTo>
                    <a:pt x="139" y="241"/>
                  </a:lnTo>
                  <a:lnTo>
                    <a:pt x="186" y="217"/>
                  </a:lnTo>
                  <a:lnTo>
                    <a:pt x="191" y="229"/>
                  </a:lnTo>
                  <a:lnTo>
                    <a:pt x="139" y="255"/>
                  </a:lnTo>
                  <a:lnTo>
                    <a:pt x="139" y="303"/>
                  </a:lnTo>
                  <a:lnTo>
                    <a:pt x="248" y="303"/>
                  </a:lnTo>
                  <a:lnTo>
                    <a:pt x="125" y="0"/>
                  </a:lnTo>
                  <a:lnTo>
                    <a:pt x="0" y="303"/>
                  </a:lnTo>
                  <a:lnTo>
                    <a:pt x="111" y="303"/>
                  </a:lnTo>
                  <a:lnTo>
                    <a:pt x="11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4000" y="3829"/>
              <a:ext cx="302" cy="303"/>
            </a:xfrm>
            <a:custGeom>
              <a:avLst/>
              <a:gdLst>
                <a:gd name="T0" fmla="*/ 0 w 302"/>
                <a:gd name="T1" fmla="*/ 0 h 303"/>
                <a:gd name="T2" fmla="*/ 0 w 302"/>
                <a:gd name="T3" fmla="*/ 303 h 303"/>
                <a:gd name="T4" fmla="*/ 302 w 302"/>
                <a:gd name="T5" fmla="*/ 303 h 303"/>
                <a:gd name="T6" fmla="*/ 302 w 302"/>
                <a:gd name="T7" fmla="*/ 0 h 303"/>
                <a:gd name="T8" fmla="*/ 0 w 302"/>
                <a:gd name="T9" fmla="*/ 0 h 303"/>
                <a:gd name="T10" fmla="*/ 274 w 302"/>
                <a:gd name="T11" fmla="*/ 275 h 303"/>
                <a:gd name="T12" fmla="*/ 151 w 302"/>
                <a:gd name="T13" fmla="*/ 275 h 303"/>
                <a:gd name="T14" fmla="*/ 151 w 302"/>
                <a:gd name="T15" fmla="*/ 152 h 303"/>
                <a:gd name="T16" fmla="*/ 30 w 302"/>
                <a:gd name="T17" fmla="*/ 152 h 303"/>
                <a:gd name="T18" fmla="*/ 30 w 302"/>
                <a:gd name="T19" fmla="*/ 29 h 303"/>
                <a:gd name="T20" fmla="*/ 151 w 302"/>
                <a:gd name="T21" fmla="*/ 29 h 303"/>
                <a:gd name="T22" fmla="*/ 151 w 302"/>
                <a:gd name="T23" fmla="*/ 152 h 303"/>
                <a:gd name="T24" fmla="*/ 274 w 302"/>
                <a:gd name="T25" fmla="*/ 152 h 303"/>
                <a:gd name="T26" fmla="*/ 274 w 302"/>
                <a:gd name="T27" fmla="*/ 2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03">
                  <a:moveTo>
                    <a:pt x="0" y="0"/>
                  </a:moveTo>
                  <a:lnTo>
                    <a:pt x="0" y="303"/>
                  </a:lnTo>
                  <a:lnTo>
                    <a:pt x="302" y="303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74" y="275"/>
                  </a:moveTo>
                  <a:lnTo>
                    <a:pt x="151" y="275"/>
                  </a:lnTo>
                  <a:lnTo>
                    <a:pt x="151" y="152"/>
                  </a:lnTo>
                  <a:lnTo>
                    <a:pt x="30" y="152"/>
                  </a:lnTo>
                  <a:lnTo>
                    <a:pt x="30" y="29"/>
                  </a:lnTo>
                  <a:lnTo>
                    <a:pt x="151" y="29"/>
                  </a:lnTo>
                  <a:lnTo>
                    <a:pt x="151" y="152"/>
                  </a:lnTo>
                  <a:lnTo>
                    <a:pt x="274" y="152"/>
                  </a:lnTo>
                  <a:lnTo>
                    <a:pt x="274" y="2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389" y="3941"/>
              <a:ext cx="303" cy="80"/>
            </a:xfrm>
            <a:custGeom>
              <a:avLst/>
              <a:gdLst>
                <a:gd name="T0" fmla="*/ 303 w 303"/>
                <a:gd name="T1" fmla="*/ 80 h 80"/>
                <a:gd name="T2" fmla="*/ 0 w 303"/>
                <a:gd name="T3" fmla="*/ 80 h 80"/>
                <a:gd name="T4" fmla="*/ 0 w 303"/>
                <a:gd name="T5" fmla="*/ 0 h 80"/>
                <a:gd name="T6" fmla="*/ 38 w 303"/>
                <a:gd name="T7" fmla="*/ 0 h 80"/>
                <a:gd name="T8" fmla="*/ 38 w 303"/>
                <a:gd name="T9" fmla="*/ 42 h 80"/>
                <a:gd name="T10" fmla="*/ 265 w 303"/>
                <a:gd name="T11" fmla="*/ 42 h 80"/>
                <a:gd name="T12" fmla="*/ 265 w 303"/>
                <a:gd name="T13" fmla="*/ 0 h 80"/>
                <a:gd name="T14" fmla="*/ 303 w 303"/>
                <a:gd name="T15" fmla="*/ 0 h 80"/>
                <a:gd name="T16" fmla="*/ 303 w 303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80">
                  <a:moveTo>
                    <a:pt x="303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42"/>
                  </a:lnTo>
                  <a:lnTo>
                    <a:pt x="265" y="42"/>
                  </a:lnTo>
                  <a:lnTo>
                    <a:pt x="265" y="0"/>
                  </a:lnTo>
                  <a:lnTo>
                    <a:pt x="303" y="0"/>
                  </a:lnTo>
                  <a:lnTo>
                    <a:pt x="303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756" y="3889"/>
              <a:ext cx="321" cy="182"/>
            </a:xfrm>
            <a:custGeom>
              <a:avLst/>
              <a:gdLst>
                <a:gd name="T0" fmla="*/ 71 w 136"/>
                <a:gd name="T1" fmla="*/ 75 h 77"/>
                <a:gd name="T2" fmla="*/ 75 w 136"/>
                <a:gd name="T3" fmla="*/ 71 h 77"/>
                <a:gd name="T4" fmla="*/ 86 w 136"/>
                <a:gd name="T5" fmla="*/ 62 h 77"/>
                <a:gd name="T6" fmla="*/ 106 w 136"/>
                <a:gd name="T7" fmla="*/ 75 h 77"/>
                <a:gd name="T8" fmla="*/ 123 w 136"/>
                <a:gd name="T9" fmla="*/ 75 h 77"/>
                <a:gd name="T10" fmla="*/ 115 w 136"/>
                <a:gd name="T11" fmla="*/ 53 h 77"/>
                <a:gd name="T12" fmla="*/ 113 w 136"/>
                <a:gd name="T13" fmla="*/ 35 h 77"/>
                <a:gd name="T14" fmla="*/ 124 w 136"/>
                <a:gd name="T15" fmla="*/ 6 h 77"/>
                <a:gd name="T16" fmla="*/ 103 w 136"/>
                <a:gd name="T17" fmla="*/ 6 h 77"/>
                <a:gd name="T18" fmla="*/ 97 w 136"/>
                <a:gd name="T19" fmla="*/ 12 h 77"/>
                <a:gd name="T20" fmla="*/ 78 w 136"/>
                <a:gd name="T21" fmla="*/ 38 h 77"/>
                <a:gd name="T22" fmla="*/ 76 w 136"/>
                <a:gd name="T23" fmla="*/ 12 h 77"/>
                <a:gd name="T24" fmla="*/ 70 w 136"/>
                <a:gd name="T25" fmla="*/ 3 h 77"/>
                <a:gd name="T26" fmla="*/ 44 w 136"/>
                <a:gd name="T27" fmla="*/ 8 h 77"/>
                <a:gd name="T28" fmla="*/ 50 w 136"/>
                <a:gd name="T29" fmla="*/ 34 h 77"/>
                <a:gd name="T30" fmla="*/ 29 w 136"/>
                <a:gd name="T31" fmla="*/ 11 h 77"/>
                <a:gd name="T32" fmla="*/ 22 w 136"/>
                <a:gd name="T33" fmla="*/ 6 h 77"/>
                <a:gd name="T34" fmla="*/ 5 w 136"/>
                <a:gd name="T35" fmla="*/ 6 h 77"/>
                <a:gd name="T36" fmla="*/ 1 w 136"/>
                <a:gd name="T37" fmla="*/ 11 h 77"/>
                <a:gd name="T38" fmla="*/ 32 w 136"/>
                <a:gd name="T39" fmla="*/ 61 h 77"/>
                <a:gd name="T40" fmla="*/ 71 w 136"/>
                <a:gd name="T41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77">
                  <a:moveTo>
                    <a:pt x="71" y="75"/>
                  </a:moveTo>
                  <a:cubicBezTo>
                    <a:pt x="74" y="75"/>
                    <a:pt x="75" y="73"/>
                    <a:pt x="75" y="71"/>
                  </a:cubicBezTo>
                  <a:cubicBezTo>
                    <a:pt x="75" y="60"/>
                    <a:pt x="79" y="55"/>
                    <a:pt x="86" y="62"/>
                  </a:cubicBezTo>
                  <a:cubicBezTo>
                    <a:pt x="94" y="70"/>
                    <a:pt x="96" y="75"/>
                    <a:pt x="106" y="75"/>
                  </a:cubicBezTo>
                  <a:cubicBezTo>
                    <a:pt x="109" y="75"/>
                    <a:pt x="119" y="75"/>
                    <a:pt x="123" y="75"/>
                  </a:cubicBezTo>
                  <a:cubicBezTo>
                    <a:pt x="136" y="75"/>
                    <a:pt x="124" y="62"/>
                    <a:pt x="115" y="53"/>
                  </a:cubicBezTo>
                  <a:cubicBezTo>
                    <a:pt x="106" y="45"/>
                    <a:pt x="105" y="45"/>
                    <a:pt x="113" y="35"/>
                  </a:cubicBezTo>
                  <a:cubicBezTo>
                    <a:pt x="123" y="22"/>
                    <a:pt x="135" y="6"/>
                    <a:pt x="124" y="6"/>
                  </a:cubicBezTo>
                  <a:cubicBezTo>
                    <a:pt x="122" y="6"/>
                    <a:pt x="123" y="6"/>
                    <a:pt x="103" y="6"/>
                  </a:cubicBezTo>
                  <a:cubicBezTo>
                    <a:pt x="99" y="6"/>
                    <a:pt x="98" y="9"/>
                    <a:pt x="97" y="12"/>
                  </a:cubicBezTo>
                  <a:cubicBezTo>
                    <a:pt x="92" y="25"/>
                    <a:pt x="82" y="41"/>
                    <a:pt x="78" y="38"/>
                  </a:cubicBezTo>
                  <a:cubicBezTo>
                    <a:pt x="74" y="36"/>
                    <a:pt x="76" y="27"/>
                    <a:pt x="76" y="12"/>
                  </a:cubicBezTo>
                  <a:cubicBezTo>
                    <a:pt x="76" y="8"/>
                    <a:pt x="76" y="5"/>
                    <a:pt x="70" y="3"/>
                  </a:cubicBezTo>
                  <a:cubicBezTo>
                    <a:pt x="53" y="0"/>
                    <a:pt x="39" y="7"/>
                    <a:pt x="44" y="8"/>
                  </a:cubicBezTo>
                  <a:cubicBezTo>
                    <a:pt x="53" y="10"/>
                    <a:pt x="52" y="27"/>
                    <a:pt x="50" y="34"/>
                  </a:cubicBezTo>
                  <a:cubicBezTo>
                    <a:pt x="47" y="48"/>
                    <a:pt x="34" y="24"/>
                    <a:pt x="29" y="11"/>
                  </a:cubicBezTo>
                  <a:cubicBezTo>
                    <a:pt x="27" y="9"/>
                    <a:pt x="27" y="6"/>
                    <a:pt x="22" y="6"/>
                  </a:cubicBezTo>
                  <a:cubicBezTo>
                    <a:pt x="20" y="6"/>
                    <a:pt x="9" y="6"/>
                    <a:pt x="5" y="6"/>
                  </a:cubicBezTo>
                  <a:cubicBezTo>
                    <a:pt x="2" y="6"/>
                    <a:pt x="0" y="8"/>
                    <a:pt x="1" y="11"/>
                  </a:cubicBezTo>
                  <a:cubicBezTo>
                    <a:pt x="2" y="14"/>
                    <a:pt x="16" y="44"/>
                    <a:pt x="32" y="61"/>
                  </a:cubicBezTo>
                  <a:cubicBezTo>
                    <a:pt x="46" y="77"/>
                    <a:pt x="61" y="75"/>
                    <a:pt x="71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226" y="3829"/>
              <a:ext cx="187" cy="303"/>
            </a:xfrm>
            <a:custGeom>
              <a:avLst/>
              <a:gdLst>
                <a:gd name="T0" fmla="*/ 26 w 79"/>
                <a:gd name="T1" fmla="*/ 0 h 128"/>
                <a:gd name="T2" fmla="*/ 21 w 79"/>
                <a:gd name="T3" fmla="*/ 16 h 128"/>
                <a:gd name="T4" fmla="*/ 13 w 79"/>
                <a:gd name="T5" fmla="*/ 27 h 128"/>
                <a:gd name="T6" fmla="*/ 0 w 79"/>
                <a:gd name="T7" fmla="*/ 34 h 128"/>
                <a:gd name="T8" fmla="*/ 0 w 79"/>
                <a:gd name="T9" fmla="*/ 52 h 128"/>
                <a:gd name="T10" fmla="*/ 14 w 79"/>
                <a:gd name="T11" fmla="*/ 52 h 128"/>
                <a:gd name="T12" fmla="*/ 14 w 79"/>
                <a:gd name="T13" fmla="*/ 97 h 128"/>
                <a:gd name="T14" fmla="*/ 16 w 79"/>
                <a:gd name="T15" fmla="*/ 111 h 128"/>
                <a:gd name="T16" fmla="*/ 22 w 79"/>
                <a:gd name="T17" fmla="*/ 119 h 128"/>
                <a:gd name="T18" fmla="*/ 34 w 79"/>
                <a:gd name="T19" fmla="*/ 126 h 128"/>
                <a:gd name="T20" fmla="*/ 49 w 79"/>
                <a:gd name="T21" fmla="*/ 128 h 128"/>
                <a:gd name="T22" fmla="*/ 64 w 79"/>
                <a:gd name="T23" fmla="*/ 126 h 128"/>
                <a:gd name="T24" fmla="*/ 79 w 79"/>
                <a:gd name="T25" fmla="*/ 121 h 128"/>
                <a:gd name="T26" fmla="*/ 79 w 79"/>
                <a:gd name="T27" fmla="*/ 101 h 128"/>
                <a:gd name="T28" fmla="*/ 59 w 79"/>
                <a:gd name="T29" fmla="*/ 107 h 128"/>
                <a:gd name="T30" fmla="*/ 50 w 79"/>
                <a:gd name="T31" fmla="*/ 105 h 128"/>
                <a:gd name="T32" fmla="*/ 45 w 79"/>
                <a:gd name="T33" fmla="*/ 100 h 128"/>
                <a:gd name="T34" fmla="*/ 44 w 79"/>
                <a:gd name="T35" fmla="*/ 85 h 128"/>
                <a:gd name="T36" fmla="*/ 44 w 79"/>
                <a:gd name="T37" fmla="*/ 52 h 128"/>
                <a:gd name="T38" fmla="*/ 75 w 79"/>
                <a:gd name="T39" fmla="*/ 52 h 128"/>
                <a:gd name="T40" fmla="*/ 75 w 79"/>
                <a:gd name="T41" fmla="*/ 32 h 128"/>
                <a:gd name="T42" fmla="*/ 44 w 79"/>
                <a:gd name="T43" fmla="*/ 32 h 128"/>
                <a:gd name="T44" fmla="*/ 44 w 79"/>
                <a:gd name="T45" fmla="*/ 0 h 128"/>
                <a:gd name="T46" fmla="*/ 26 w 79"/>
                <a:gd name="T4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" h="128">
                  <a:moveTo>
                    <a:pt x="26" y="0"/>
                  </a:moveTo>
                  <a:cubicBezTo>
                    <a:pt x="25" y="7"/>
                    <a:pt x="24" y="12"/>
                    <a:pt x="21" y="16"/>
                  </a:cubicBezTo>
                  <a:cubicBezTo>
                    <a:pt x="19" y="20"/>
                    <a:pt x="16" y="24"/>
                    <a:pt x="13" y="27"/>
                  </a:cubicBezTo>
                  <a:cubicBezTo>
                    <a:pt x="9" y="30"/>
                    <a:pt x="5" y="33"/>
                    <a:pt x="0" y="3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103"/>
                    <a:pt x="15" y="108"/>
                    <a:pt x="16" y="111"/>
                  </a:cubicBezTo>
                  <a:cubicBezTo>
                    <a:pt x="17" y="114"/>
                    <a:pt x="19" y="117"/>
                    <a:pt x="22" y="119"/>
                  </a:cubicBezTo>
                  <a:cubicBezTo>
                    <a:pt x="26" y="122"/>
                    <a:pt x="29" y="124"/>
                    <a:pt x="34" y="126"/>
                  </a:cubicBezTo>
                  <a:cubicBezTo>
                    <a:pt x="38" y="127"/>
                    <a:pt x="44" y="128"/>
                    <a:pt x="49" y="128"/>
                  </a:cubicBezTo>
                  <a:cubicBezTo>
                    <a:pt x="55" y="128"/>
                    <a:pt x="59" y="127"/>
                    <a:pt x="64" y="126"/>
                  </a:cubicBezTo>
                  <a:cubicBezTo>
                    <a:pt x="68" y="125"/>
                    <a:pt x="73" y="124"/>
                    <a:pt x="79" y="121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2" y="105"/>
                    <a:pt x="66" y="107"/>
                    <a:pt x="59" y="107"/>
                  </a:cubicBezTo>
                  <a:cubicBezTo>
                    <a:pt x="56" y="107"/>
                    <a:pt x="52" y="106"/>
                    <a:pt x="50" y="105"/>
                  </a:cubicBezTo>
                  <a:cubicBezTo>
                    <a:pt x="48" y="103"/>
                    <a:pt x="46" y="102"/>
                    <a:pt x="45" y="100"/>
                  </a:cubicBezTo>
                  <a:cubicBezTo>
                    <a:pt x="44" y="97"/>
                    <a:pt x="44" y="93"/>
                    <a:pt x="44" y="85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592" y="3829"/>
              <a:ext cx="303" cy="303"/>
            </a:xfrm>
            <a:custGeom>
              <a:avLst/>
              <a:gdLst>
                <a:gd name="T0" fmla="*/ 121 w 128"/>
                <a:gd name="T1" fmla="*/ 48 h 128"/>
                <a:gd name="T2" fmla="*/ 111 w 128"/>
                <a:gd name="T3" fmla="*/ 48 h 128"/>
                <a:gd name="T4" fmla="*/ 105 w 128"/>
                <a:gd name="T5" fmla="*/ 42 h 128"/>
                <a:gd name="T6" fmla="*/ 105 w 128"/>
                <a:gd name="T7" fmla="*/ 39 h 128"/>
                <a:gd name="T8" fmla="*/ 66 w 128"/>
                <a:gd name="T9" fmla="*/ 0 h 128"/>
                <a:gd name="T10" fmla="*/ 39 w 128"/>
                <a:gd name="T11" fmla="*/ 0 h 128"/>
                <a:gd name="T12" fmla="*/ 0 w 128"/>
                <a:gd name="T13" fmla="*/ 39 h 128"/>
                <a:gd name="T14" fmla="*/ 0 w 128"/>
                <a:gd name="T15" fmla="*/ 89 h 128"/>
                <a:gd name="T16" fmla="*/ 39 w 128"/>
                <a:gd name="T17" fmla="*/ 128 h 128"/>
                <a:gd name="T18" fmla="*/ 89 w 128"/>
                <a:gd name="T19" fmla="*/ 128 h 128"/>
                <a:gd name="T20" fmla="*/ 128 w 128"/>
                <a:gd name="T21" fmla="*/ 89 h 128"/>
                <a:gd name="T22" fmla="*/ 128 w 128"/>
                <a:gd name="T23" fmla="*/ 54 h 128"/>
                <a:gd name="T24" fmla="*/ 121 w 128"/>
                <a:gd name="T25" fmla="*/ 48 h 128"/>
                <a:gd name="T26" fmla="*/ 40 w 128"/>
                <a:gd name="T27" fmla="*/ 33 h 128"/>
                <a:gd name="T28" fmla="*/ 64 w 128"/>
                <a:gd name="T29" fmla="*/ 33 h 128"/>
                <a:gd name="T30" fmla="*/ 71 w 128"/>
                <a:gd name="T31" fmla="*/ 40 h 128"/>
                <a:gd name="T32" fmla="*/ 64 w 128"/>
                <a:gd name="T33" fmla="*/ 48 h 128"/>
                <a:gd name="T34" fmla="*/ 40 w 128"/>
                <a:gd name="T35" fmla="*/ 48 h 128"/>
                <a:gd name="T36" fmla="*/ 33 w 128"/>
                <a:gd name="T37" fmla="*/ 40 h 128"/>
                <a:gd name="T38" fmla="*/ 40 w 128"/>
                <a:gd name="T39" fmla="*/ 33 h 128"/>
                <a:gd name="T40" fmla="*/ 87 w 128"/>
                <a:gd name="T41" fmla="*/ 95 h 128"/>
                <a:gd name="T42" fmla="*/ 40 w 128"/>
                <a:gd name="T43" fmla="*/ 95 h 128"/>
                <a:gd name="T44" fmla="*/ 33 w 128"/>
                <a:gd name="T45" fmla="*/ 87 h 128"/>
                <a:gd name="T46" fmla="*/ 40 w 128"/>
                <a:gd name="T47" fmla="*/ 79 h 128"/>
                <a:gd name="T48" fmla="*/ 87 w 128"/>
                <a:gd name="T49" fmla="*/ 79 h 128"/>
                <a:gd name="T50" fmla="*/ 95 w 128"/>
                <a:gd name="T51" fmla="*/ 87 h 128"/>
                <a:gd name="T52" fmla="*/ 87 w 128"/>
                <a:gd name="T53" fmla="*/ 9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21" y="48"/>
                  </a:moveTo>
                  <a:cubicBezTo>
                    <a:pt x="111" y="48"/>
                    <a:pt x="111" y="48"/>
                    <a:pt x="111" y="48"/>
                  </a:cubicBezTo>
                  <a:cubicBezTo>
                    <a:pt x="107" y="48"/>
                    <a:pt x="105" y="45"/>
                    <a:pt x="105" y="42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5" y="17"/>
                    <a:pt x="87" y="0"/>
                    <a:pt x="6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10"/>
                    <a:pt x="17" y="128"/>
                    <a:pt x="39" y="12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110" y="128"/>
                    <a:pt x="128" y="110"/>
                    <a:pt x="128" y="89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1"/>
                    <a:pt x="125" y="48"/>
                    <a:pt x="121" y="48"/>
                  </a:cubicBezTo>
                  <a:close/>
                  <a:moveTo>
                    <a:pt x="40" y="33"/>
                  </a:moveTo>
                  <a:cubicBezTo>
                    <a:pt x="64" y="33"/>
                    <a:pt x="64" y="33"/>
                    <a:pt x="64" y="33"/>
                  </a:cubicBezTo>
                  <a:cubicBezTo>
                    <a:pt x="68" y="33"/>
                    <a:pt x="71" y="36"/>
                    <a:pt x="71" y="40"/>
                  </a:cubicBezTo>
                  <a:cubicBezTo>
                    <a:pt x="71" y="45"/>
                    <a:pt x="68" y="48"/>
                    <a:pt x="6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6" y="48"/>
                    <a:pt x="33" y="45"/>
                    <a:pt x="33" y="40"/>
                  </a:cubicBezTo>
                  <a:cubicBezTo>
                    <a:pt x="33" y="36"/>
                    <a:pt x="36" y="33"/>
                    <a:pt x="40" y="33"/>
                  </a:cubicBezTo>
                  <a:close/>
                  <a:moveTo>
                    <a:pt x="87" y="95"/>
                  </a:moveTo>
                  <a:cubicBezTo>
                    <a:pt x="40" y="95"/>
                    <a:pt x="40" y="95"/>
                    <a:pt x="40" y="95"/>
                  </a:cubicBezTo>
                  <a:cubicBezTo>
                    <a:pt x="36" y="95"/>
                    <a:pt x="33" y="91"/>
                    <a:pt x="33" y="87"/>
                  </a:cubicBezTo>
                  <a:cubicBezTo>
                    <a:pt x="33" y="83"/>
                    <a:pt x="36" y="79"/>
                    <a:pt x="40" y="79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91" y="79"/>
                    <a:pt x="95" y="83"/>
                    <a:pt x="95" y="87"/>
                  </a:cubicBezTo>
                  <a:cubicBezTo>
                    <a:pt x="95" y="91"/>
                    <a:pt x="91" y="95"/>
                    <a:pt x="8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972" y="3829"/>
              <a:ext cx="303" cy="303"/>
            </a:xfrm>
            <a:custGeom>
              <a:avLst/>
              <a:gdLst>
                <a:gd name="T0" fmla="*/ 31 w 128"/>
                <a:gd name="T1" fmla="*/ 16 h 128"/>
                <a:gd name="T2" fmla="*/ 16 w 128"/>
                <a:gd name="T3" fmla="*/ 31 h 128"/>
                <a:gd name="T4" fmla="*/ 0 w 128"/>
                <a:gd name="T5" fmla="*/ 16 h 128"/>
                <a:gd name="T6" fmla="*/ 16 w 128"/>
                <a:gd name="T7" fmla="*/ 0 h 128"/>
                <a:gd name="T8" fmla="*/ 31 w 128"/>
                <a:gd name="T9" fmla="*/ 16 h 128"/>
                <a:gd name="T10" fmla="*/ 29 w 128"/>
                <a:gd name="T11" fmla="*/ 43 h 128"/>
                <a:gd name="T12" fmla="*/ 3 w 128"/>
                <a:gd name="T13" fmla="*/ 43 h 128"/>
                <a:gd name="T14" fmla="*/ 3 w 128"/>
                <a:gd name="T15" fmla="*/ 128 h 128"/>
                <a:gd name="T16" fmla="*/ 29 w 128"/>
                <a:gd name="T17" fmla="*/ 128 h 128"/>
                <a:gd name="T18" fmla="*/ 29 w 128"/>
                <a:gd name="T19" fmla="*/ 43 h 128"/>
                <a:gd name="T20" fmla="*/ 71 w 128"/>
                <a:gd name="T21" fmla="*/ 43 h 128"/>
                <a:gd name="T22" fmla="*/ 46 w 128"/>
                <a:gd name="T23" fmla="*/ 43 h 128"/>
                <a:gd name="T24" fmla="*/ 46 w 128"/>
                <a:gd name="T25" fmla="*/ 128 h 128"/>
                <a:gd name="T26" fmla="*/ 71 w 128"/>
                <a:gd name="T27" fmla="*/ 128 h 128"/>
                <a:gd name="T28" fmla="*/ 71 w 128"/>
                <a:gd name="T29" fmla="*/ 83 h 128"/>
                <a:gd name="T30" fmla="*/ 87 w 128"/>
                <a:gd name="T31" fmla="*/ 64 h 128"/>
                <a:gd name="T32" fmla="*/ 102 w 128"/>
                <a:gd name="T33" fmla="*/ 83 h 128"/>
                <a:gd name="T34" fmla="*/ 102 w 128"/>
                <a:gd name="T35" fmla="*/ 128 h 128"/>
                <a:gd name="T36" fmla="*/ 128 w 128"/>
                <a:gd name="T37" fmla="*/ 128 h 128"/>
                <a:gd name="T38" fmla="*/ 128 w 128"/>
                <a:gd name="T39" fmla="*/ 74 h 128"/>
                <a:gd name="T40" fmla="*/ 97 w 128"/>
                <a:gd name="T41" fmla="*/ 40 h 128"/>
                <a:gd name="T42" fmla="*/ 71 w 128"/>
                <a:gd name="T43" fmla="*/ 54 h 128"/>
                <a:gd name="T44" fmla="*/ 71 w 128"/>
                <a:gd name="T45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28">
                  <a:moveTo>
                    <a:pt x="31" y="16"/>
                  </a:moveTo>
                  <a:cubicBezTo>
                    <a:pt x="31" y="24"/>
                    <a:pt x="24" y="31"/>
                    <a:pt x="16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lose/>
                  <a:moveTo>
                    <a:pt x="29" y="43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29" y="128"/>
                    <a:pt x="29" y="128"/>
                    <a:pt x="29" y="128"/>
                  </a:cubicBezTo>
                  <a:lnTo>
                    <a:pt x="29" y="43"/>
                  </a:lnTo>
                  <a:close/>
                  <a:moveTo>
                    <a:pt x="71" y="43"/>
                  </a:moveTo>
                  <a:cubicBezTo>
                    <a:pt x="46" y="43"/>
                    <a:pt x="46" y="43"/>
                    <a:pt x="46" y="43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71" y="128"/>
                    <a:pt x="71" y="128"/>
                    <a:pt x="71" y="128"/>
                  </a:cubicBezTo>
                  <a:cubicBezTo>
                    <a:pt x="71" y="128"/>
                    <a:pt x="71" y="96"/>
                    <a:pt x="71" y="83"/>
                  </a:cubicBezTo>
                  <a:cubicBezTo>
                    <a:pt x="71" y="71"/>
                    <a:pt x="77" y="64"/>
                    <a:pt x="87" y="64"/>
                  </a:cubicBezTo>
                  <a:cubicBezTo>
                    <a:pt x="97" y="64"/>
                    <a:pt x="102" y="71"/>
                    <a:pt x="102" y="83"/>
                  </a:cubicBezTo>
                  <a:cubicBezTo>
                    <a:pt x="102" y="95"/>
                    <a:pt x="102" y="128"/>
                    <a:pt x="102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8"/>
                    <a:pt x="128" y="97"/>
                    <a:pt x="128" y="74"/>
                  </a:cubicBezTo>
                  <a:cubicBezTo>
                    <a:pt x="128" y="51"/>
                    <a:pt x="115" y="40"/>
                    <a:pt x="97" y="40"/>
                  </a:cubicBezTo>
                  <a:cubicBezTo>
                    <a:pt x="79" y="40"/>
                    <a:pt x="71" y="54"/>
                    <a:pt x="71" y="54"/>
                  </a:cubicBezTo>
                  <a:cubicBezTo>
                    <a:pt x="71" y="43"/>
                    <a:pt x="71" y="43"/>
                    <a:pt x="7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58" y="3896"/>
              <a:ext cx="302" cy="168"/>
            </a:xfrm>
            <a:custGeom>
              <a:avLst/>
              <a:gdLst>
                <a:gd name="T0" fmla="*/ 56 w 128"/>
                <a:gd name="T1" fmla="*/ 64 h 71"/>
                <a:gd name="T2" fmla="*/ 52 w 128"/>
                <a:gd name="T3" fmla="*/ 51 h 71"/>
                <a:gd name="T4" fmla="*/ 33 w 128"/>
                <a:gd name="T5" fmla="*/ 59 h 71"/>
                <a:gd name="T6" fmla="*/ 15 w 128"/>
                <a:gd name="T7" fmla="*/ 37 h 71"/>
                <a:gd name="T8" fmla="*/ 33 w 128"/>
                <a:gd name="T9" fmla="*/ 12 h 71"/>
                <a:gd name="T10" fmla="*/ 54 w 128"/>
                <a:gd name="T11" fmla="*/ 31 h 71"/>
                <a:gd name="T12" fmla="*/ 59 w 128"/>
                <a:gd name="T13" fmla="*/ 46 h 71"/>
                <a:gd name="T14" fmla="*/ 97 w 128"/>
                <a:gd name="T15" fmla="*/ 71 h 71"/>
                <a:gd name="T16" fmla="*/ 128 w 128"/>
                <a:gd name="T17" fmla="*/ 51 h 71"/>
                <a:gd name="T18" fmla="*/ 109 w 128"/>
                <a:gd name="T19" fmla="*/ 30 h 71"/>
                <a:gd name="T20" fmla="*/ 99 w 128"/>
                <a:gd name="T21" fmla="*/ 28 h 71"/>
                <a:gd name="T22" fmla="*/ 91 w 128"/>
                <a:gd name="T23" fmla="*/ 20 h 71"/>
                <a:gd name="T24" fmla="*/ 101 w 128"/>
                <a:gd name="T25" fmla="*/ 12 h 71"/>
                <a:gd name="T26" fmla="*/ 113 w 128"/>
                <a:gd name="T27" fmla="*/ 21 h 71"/>
                <a:gd name="T28" fmla="*/ 127 w 128"/>
                <a:gd name="T29" fmla="*/ 19 h 71"/>
                <a:gd name="T30" fmla="*/ 102 w 128"/>
                <a:gd name="T31" fmla="*/ 0 h 71"/>
                <a:gd name="T32" fmla="*/ 76 w 128"/>
                <a:gd name="T33" fmla="*/ 21 h 71"/>
                <a:gd name="T34" fmla="*/ 93 w 128"/>
                <a:gd name="T35" fmla="*/ 41 h 71"/>
                <a:gd name="T36" fmla="*/ 103 w 128"/>
                <a:gd name="T37" fmla="*/ 43 h 71"/>
                <a:gd name="T38" fmla="*/ 113 w 128"/>
                <a:gd name="T39" fmla="*/ 52 h 71"/>
                <a:gd name="T40" fmla="*/ 98 w 128"/>
                <a:gd name="T41" fmla="*/ 60 h 71"/>
                <a:gd name="T42" fmla="*/ 73 w 128"/>
                <a:gd name="T43" fmla="*/ 41 h 71"/>
                <a:gd name="T44" fmla="*/ 68 w 128"/>
                <a:gd name="T45" fmla="*/ 26 h 71"/>
                <a:gd name="T46" fmla="*/ 33 w 128"/>
                <a:gd name="T47" fmla="*/ 0 h 71"/>
                <a:gd name="T48" fmla="*/ 0 w 128"/>
                <a:gd name="T49" fmla="*/ 37 h 71"/>
                <a:gd name="T50" fmla="*/ 32 w 128"/>
                <a:gd name="T51" fmla="*/ 71 h 71"/>
                <a:gd name="T52" fmla="*/ 56 w 128"/>
                <a:gd name="T5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71">
                  <a:moveTo>
                    <a:pt x="56" y="64"/>
                  </a:moveTo>
                  <a:cubicBezTo>
                    <a:pt x="52" y="51"/>
                    <a:pt x="52" y="51"/>
                    <a:pt x="52" y="51"/>
                  </a:cubicBezTo>
                  <a:cubicBezTo>
                    <a:pt x="52" y="51"/>
                    <a:pt x="44" y="59"/>
                    <a:pt x="33" y="59"/>
                  </a:cubicBezTo>
                  <a:cubicBezTo>
                    <a:pt x="23" y="59"/>
                    <a:pt x="15" y="51"/>
                    <a:pt x="15" y="37"/>
                  </a:cubicBezTo>
                  <a:cubicBezTo>
                    <a:pt x="15" y="19"/>
                    <a:pt x="24" y="12"/>
                    <a:pt x="33" y="12"/>
                  </a:cubicBezTo>
                  <a:cubicBezTo>
                    <a:pt x="46" y="12"/>
                    <a:pt x="50" y="20"/>
                    <a:pt x="54" y="31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3" y="60"/>
                    <a:pt x="72" y="71"/>
                    <a:pt x="97" y="71"/>
                  </a:cubicBezTo>
                  <a:cubicBezTo>
                    <a:pt x="116" y="71"/>
                    <a:pt x="128" y="66"/>
                    <a:pt x="128" y="51"/>
                  </a:cubicBezTo>
                  <a:cubicBezTo>
                    <a:pt x="128" y="39"/>
                    <a:pt x="121" y="33"/>
                    <a:pt x="109" y="30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3" y="27"/>
                    <a:pt x="91" y="24"/>
                    <a:pt x="91" y="20"/>
                  </a:cubicBezTo>
                  <a:cubicBezTo>
                    <a:pt x="91" y="15"/>
                    <a:pt x="95" y="12"/>
                    <a:pt x="101" y="12"/>
                  </a:cubicBezTo>
                  <a:cubicBezTo>
                    <a:pt x="108" y="12"/>
                    <a:pt x="112" y="14"/>
                    <a:pt x="113" y="21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6" y="6"/>
                    <a:pt x="117" y="0"/>
                    <a:pt x="102" y="0"/>
                  </a:cubicBezTo>
                  <a:cubicBezTo>
                    <a:pt x="89" y="0"/>
                    <a:pt x="76" y="5"/>
                    <a:pt x="76" y="21"/>
                  </a:cubicBezTo>
                  <a:cubicBezTo>
                    <a:pt x="76" y="31"/>
                    <a:pt x="81" y="38"/>
                    <a:pt x="93" y="41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11" y="45"/>
                    <a:pt x="113" y="48"/>
                    <a:pt x="113" y="52"/>
                  </a:cubicBezTo>
                  <a:cubicBezTo>
                    <a:pt x="113" y="57"/>
                    <a:pt x="108" y="60"/>
                    <a:pt x="98" y="60"/>
                  </a:cubicBezTo>
                  <a:cubicBezTo>
                    <a:pt x="83" y="60"/>
                    <a:pt x="77" y="52"/>
                    <a:pt x="73" y="41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2" y="7"/>
                    <a:pt x="52" y="0"/>
                    <a:pt x="33" y="0"/>
                  </a:cubicBezTo>
                  <a:cubicBezTo>
                    <a:pt x="11" y="0"/>
                    <a:pt x="0" y="14"/>
                    <a:pt x="0" y="37"/>
                  </a:cubicBezTo>
                  <a:cubicBezTo>
                    <a:pt x="0" y="59"/>
                    <a:pt x="11" y="71"/>
                    <a:pt x="32" y="71"/>
                  </a:cubicBezTo>
                  <a:cubicBezTo>
                    <a:pt x="49" y="71"/>
                    <a:pt x="56" y="64"/>
                    <a:pt x="5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143" y="3309"/>
              <a:ext cx="52" cy="24"/>
            </a:xfrm>
            <a:custGeom>
              <a:avLst/>
              <a:gdLst>
                <a:gd name="T0" fmla="*/ 0 w 22"/>
                <a:gd name="T1" fmla="*/ 0 h 10"/>
                <a:gd name="T2" fmla="*/ 1 w 22"/>
                <a:gd name="T3" fmla="*/ 5 h 10"/>
                <a:gd name="T4" fmla="*/ 0 w 22"/>
                <a:gd name="T5" fmla="*/ 10 h 10"/>
                <a:gd name="T6" fmla="*/ 22 w 22"/>
                <a:gd name="T7" fmla="*/ 10 h 10"/>
                <a:gd name="T8" fmla="*/ 21 w 22"/>
                <a:gd name="T9" fmla="*/ 5 h 10"/>
                <a:gd name="T10" fmla="*/ 22 w 22"/>
                <a:gd name="T11" fmla="*/ 0 h 10"/>
                <a:gd name="T12" fmla="*/ 0 w 2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0" y="0"/>
                  </a:moveTo>
                  <a:cubicBezTo>
                    <a:pt x="1" y="3"/>
                    <a:pt x="1" y="5"/>
                    <a:pt x="1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3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110" y="3347"/>
              <a:ext cx="118" cy="172"/>
            </a:xfrm>
            <a:custGeom>
              <a:avLst/>
              <a:gdLst>
                <a:gd name="T0" fmla="*/ 45 w 50"/>
                <a:gd name="T1" fmla="*/ 19 h 73"/>
                <a:gd name="T2" fmla="*/ 45 w 50"/>
                <a:gd name="T3" fmla="*/ 19 h 73"/>
                <a:gd name="T4" fmla="*/ 38 w 50"/>
                <a:gd name="T5" fmla="*/ 0 h 73"/>
                <a:gd name="T6" fmla="*/ 12 w 50"/>
                <a:gd name="T7" fmla="*/ 0 h 73"/>
                <a:gd name="T8" fmla="*/ 5 w 50"/>
                <a:gd name="T9" fmla="*/ 19 h 73"/>
                <a:gd name="T10" fmla="*/ 5 w 50"/>
                <a:gd name="T11" fmla="*/ 19 h 73"/>
                <a:gd name="T12" fmla="*/ 0 w 50"/>
                <a:gd name="T13" fmla="*/ 42 h 73"/>
                <a:gd name="T14" fmla="*/ 10 w 50"/>
                <a:gd name="T15" fmla="*/ 73 h 73"/>
                <a:gd name="T16" fmla="*/ 40 w 50"/>
                <a:gd name="T17" fmla="*/ 73 h 73"/>
                <a:gd name="T18" fmla="*/ 50 w 50"/>
                <a:gd name="T19" fmla="*/ 42 h 73"/>
                <a:gd name="T20" fmla="*/ 45 w 50"/>
                <a:gd name="T21" fmla="*/ 1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73">
                  <a:moveTo>
                    <a:pt x="45" y="19"/>
                  </a:moveTo>
                  <a:cubicBezTo>
                    <a:pt x="45" y="19"/>
                    <a:pt x="45" y="19"/>
                    <a:pt x="45" y="1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25"/>
                    <a:pt x="0" y="33"/>
                    <a:pt x="0" y="42"/>
                  </a:cubicBezTo>
                  <a:cubicBezTo>
                    <a:pt x="0" y="55"/>
                    <a:pt x="4" y="66"/>
                    <a:pt x="10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6" y="66"/>
                    <a:pt x="50" y="55"/>
                    <a:pt x="50" y="42"/>
                  </a:cubicBezTo>
                  <a:cubicBezTo>
                    <a:pt x="50" y="33"/>
                    <a:pt x="48" y="25"/>
                    <a:pt x="4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133" y="3217"/>
              <a:ext cx="71" cy="80"/>
            </a:xfrm>
            <a:custGeom>
              <a:avLst/>
              <a:gdLst>
                <a:gd name="T0" fmla="*/ 27 w 30"/>
                <a:gd name="T1" fmla="*/ 34 h 34"/>
                <a:gd name="T2" fmla="*/ 30 w 30"/>
                <a:gd name="T3" fmla="*/ 15 h 34"/>
                <a:gd name="T4" fmla="*/ 15 w 30"/>
                <a:gd name="T5" fmla="*/ 0 h 34"/>
                <a:gd name="T6" fmla="*/ 0 w 30"/>
                <a:gd name="T7" fmla="*/ 15 h 34"/>
                <a:gd name="T8" fmla="*/ 3 w 30"/>
                <a:gd name="T9" fmla="*/ 34 h 34"/>
                <a:gd name="T10" fmla="*/ 27 w 30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4">
                  <a:moveTo>
                    <a:pt x="27" y="34"/>
                  </a:moveTo>
                  <a:cubicBezTo>
                    <a:pt x="28" y="26"/>
                    <a:pt x="30" y="16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6"/>
                    <a:pt x="2" y="26"/>
                    <a:pt x="3" y="34"/>
                  </a:cubicBezTo>
                  <a:lnTo>
                    <a:pt x="2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6412" y="3351"/>
              <a:ext cx="168" cy="168"/>
            </a:xfrm>
            <a:custGeom>
              <a:avLst/>
              <a:gdLst>
                <a:gd name="T0" fmla="*/ 54 w 168"/>
                <a:gd name="T1" fmla="*/ 0 h 168"/>
                <a:gd name="T2" fmla="*/ 59 w 168"/>
                <a:gd name="T3" fmla="*/ 76 h 168"/>
                <a:gd name="T4" fmla="*/ 0 w 168"/>
                <a:gd name="T5" fmla="*/ 135 h 168"/>
                <a:gd name="T6" fmla="*/ 33 w 168"/>
                <a:gd name="T7" fmla="*/ 168 h 168"/>
                <a:gd name="T8" fmla="*/ 92 w 168"/>
                <a:gd name="T9" fmla="*/ 109 h 168"/>
                <a:gd name="T10" fmla="*/ 168 w 168"/>
                <a:gd name="T11" fmla="*/ 114 h 168"/>
                <a:gd name="T12" fmla="*/ 54 w 16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68">
                  <a:moveTo>
                    <a:pt x="54" y="0"/>
                  </a:moveTo>
                  <a:lnTo>
                    <a:pt x="59" y="76"/>
                  </a:lnTo>
                  <a:lnTo>
                    <a:pt x="0" y="135"/>
                  </a:lnTo>
                  <a:lnTo>
                    <a:pt x="33" y="168"/>
                  </a:lnTo>
                  <a:lnTo>
                    <a:pt x="92" y="109"/>
                  </a:lnTo>
                  <a:lnTo>
                    <a:pt x="168" y="114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469" y="3202"/>
              <a:ext cx="260" cy="261"/>
            </a:xfrm>
            <a:custGeom>
              <a:avLst/>
              <a:gdLst>
                <a:gd name="T0" fmla="*/ 90 w 110"/>
                <a:gd name="T1" fmla="*/ 20 h 110"/>
                <a:gd name="T2" fmla="*/ 16 w 110"/>
                <a:gd name="T3" fmla="*/ 23 h 110"/>
                <a:gd name="T4" fmla="*/ 0 w 110"/>
                <a:gd name="T5" fmla="*/ 51 h 110"/>
                <a:gd name="T6" fmla="*/ 59 w 110"/>
                <a:gd name="T7" fmla="*/ 110 h 110"/>
                <a:gd name="T8" fmla="*/ 87 w 110"/>
                <a:gd name="T9" fmla="*/ 94 h 110"/>
                <a:gd name="T10" fmla="*/ 90 w 110"/>
                <a:gd name="T11" fmla="*/ 2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10">
                  <a:moveTo>
                    <a:pt x="90" y="20"/>
                  </a:moveTo>
                  <a:cubicBezTo>
                    <a:pt x="71" y="0"/>
                    <a:pt x="38" y="2"/>
                    <a:pt x="16" y="23"/>
                  </a:cubicBezTo>
                  <a:cubicBezTo>
                    <a:pt x="8" y="31"/>
                    <a:pt x="3" y="41"/>
                    <a:pt x="0" y="51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9" y="107"/>
                    <a:pt x="79" y="102"/>
                    <a:pt x="87" y="94"/>
                  </a:cubicBezTo>
                  <a:cubicBezTo>
                    <a:pt x="108" y="72"/>
                    <a:pt x="110" y="39"/>
                    <a:pt x="9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806" y="3217"/>
              <a:ext cx="317" cy="302"/>
            </a:xfrm>
            <a:custGeom>
              <a:avLst/>
              <a:gdLst>
                <a:gd name="T0" fmla="*/ 118 w 134"/>
                <a:gd name="T1" fmla="*/ 10 h 128"/>
                <a:gd name="T2" fmla="*/ 93 w 134"/>
                <a:gd name="T3" fmla="*/ 0 h 128"/>
                <a:gd name="T4" fmla="*/ 56 w 134"/>
                <a:gd name="T5" fmla="*/ 17 h 128"/>
                <a:gd name="T6" fmla="*/ 39 w 134"/>
                <a:gd name="T7" fmla="*/ 50 h 128"/>
                <a:gd name="T8" fmla="*/ 39 w 134"/>
                <a:gd name="T9" fmla="*/ 50 h 128"/>
                <a:gd name="T10" fmla="*/ 39 w 134"/>
                <a:gd name="T11" fmla="*/ 50 h 128"/>
                <a:gd name="T12" fmla="*/ 39 w 134"/>
                <a:gd name="T13" fmla="*/ 54 h 128"/>
                <a:gd name="T14" fmla="*/ 38 w 134"/>
                <a:gd name="T15" fmla="*/ 84 h 128"/>
                <a:gd name="T16" fmla="*/ 31 w 134"/>
                <a:gd name="T17" fmla="*/ 90 h 128"/>
                <a:gd name="T18" fmla="*/ 29 w 134"/>
                <a:gd name="T19" fmla="*/ 88 h 128"/>
                <a:gd name="T20" fmla="*/ 0 w 134"/>
                <a:gd name="T21" fmla="*/ 118 h 128"/>
                <a:gd name="T22" fmla="*/ 10 w 134"/>
                <a:gd name="T23" fmla="*/ 128 h 128"/>
                <a:gd name="T24" fmla="*/ 40 w 134"/>
                <a:gd name="T25" fmla="*/ 99 h 128"/>
                <a:gd name="T26" fmla="*/ 38 w 134"/>
                <a:gd name="T27" fmla="*/ 97 h 128"/>
                <a:gd name="T28" fmla="*/ 45 w 134"/>
                <a:gd name="T29" fmla="*/ 90 h 128"/>
                <a:gd name="T30" fmla="*/ 74 w 134"/>
                <a:gd name="T31" fmla="*/ 89 h 128"/>
                <a:gd name="T32" fmla="*/ 78 w 134"/>
                <a:gd name="T33" fmla="*/ 89 h 128"/>
                <a:gd name="T34" fmla="*/ 78 w 134"/>
                <a:gd name="T35" fmla="*/ 89 h 128"/>
                <a:gd name="T36" fmla="*/ 78 w 134"/>
                <a:gd name="T37" fmla="*/ 89 h 128"/>
                <a:gd name="T38" fmla="*/ 111 w 134"/>
                <a:gd name="T39" fmla="*/ 72 h 128"/>
                <a:gd name="T40" fmla="*/ 118 w 134"/>
                <a:gd name="T41" fmla="*/ 10 h 128"/>
                <a:gd name="T42" fmla="*/ 89 w 134"/>
                <a:gd name="T43" fmla="*/ 76 h 128"/>
                <a:gd name="T44" fmla="*/ 74 w 134"/>
                <a:gd name="T45" fmla="*/ 79 h 128"/>
                <a:gd name="T46" fmla="*/ 56 w 134"/>
                <a:gd name="T47" fmla="*/ 72 h 128"/>
                <a:gd name="T48" fmla="*/ 49 w 134"/>
                <a:gd name="T49" fmla="*/ 50 h 128"/>
                <a:gd name="T50" fmla="*/ 53 w 134"/>
                <a:gd name="T51" fmla="*/ 37 h 128"/>
                <a:gd name="T52" fmla="*/ 63 w 134"/>
                <a:gd name="T53" fmla="*/ 24 h 128"/>
                <a:gd name="T54" fmla="*/ 78 w 134"/>
                <a:gd name="T55" fmla="*/ 13 h 128"/>
                <a:gd name="T56" fmla="*/ 93 w 134"/>
                <a:gd name="T57" fmla="*/ 10 h 128"/>
                <a:gd name="T58" fmla="*/ 93 w 134"/>
                <a:gd name="T59" fmla="*/ 10 h 128"/>
                <a:gd name="T60" fmla="*/ 111 w 134"/>
                <a:gd name="T61" fmla="*/ 17 h 128"/>
                <a:gd name="T62" fmla="*/ 118 w 134"/>
                <a:gd name="T63" fmla="*/ 38 h 128"/>
                <a:gd name="T64" fmla="*/ 114 w 134"/>
                <a:gd name="T65" fmla="*/ 52 h 128"/>
                <a:gd name="T66" fmla="*/ 104 w 134"/>
                <a:gd name="T67" fmla="*/ 65 h 128"/>
                <a:gd name="T68" fmla="*/ 89 w 134"/>
                <a:gd name="T69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4" h="128">
                  <a:moveTo>
                    <a:pt x="118" y="10"/>
                  </a:moveTo>
                  <a:cubicBezTo>
                    <a:pt x="112" y="3"/>
                    <a:pt x="103" y="0"/>
                    <a:pt x="93" y="0"/>
                  </a:cubicBezTo>
                  <a:cubicBezTo>
                    <a:pt x="81" y="0"/>
                    <a:pt x="67" y="6"/>
                    <a:pt x="56" y="17"/>
                  </a:cubicBezTo>
                  <a:cubicBezTo>
                    <a:pt x="46" y="27"/>
                    <a:pt x="40" y="3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1"/>
                    <a:pt x="39" y="53"/>
                    <a:pt x="39" y="54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6" y="89"/>
                    <a:pt x="77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9" y="88"/>
                    <a:pt x="101" y="82"/>
                    <a:pt x="111" y="72"/>
                  </a:cubicBezTo>
                  <a:cubicBezTo>
                    <a:pt x="130" y="53"/>
                    <a:pt x="134" y="25"/>
                    <a:pt x="118" y="10"/>
                  </a:cubicBezTo>
                  <a:close/>
                  <a:moveTo>
                    <a:pt x="89" y="76"/>
                  </a:moveTo>
                  <a:cubicBezTo>
                    <a:pt x="84" y="78"/>
                    <a:pt x="79" y="79"/>
                    <a:pt x="74" y="79"/>
                  </a:cubicBezTo>
                  <a:cubicBezTo>
                    <a:pt x="69" y="79"/>
                    <a:pt x="61" y="78"/>
                    <a:pt x="56" y="72"/>
                  </a:cubicBezTo>
                  <a:cubicBezTo>
                    <a:pt x="51" y="67"/>
                    <a:pt x="48" y="59"/>
                    <a:pt x="49" y="50"/>
                  </a:cubicBezTo>
                  <a:cubicBezTo>
                    <a:pt x="50" y="46"/>
                    <a:pt x="51" y="41"/>
                    <a:pt x="53" y="37"/>
                  </a:cubicBezTo>
                  <a:cubicBezTo>
                    <a:pt x="56" y="32"/>
                    <a:pt x="59" y="28"/>
                    <a:pt x="63" y="24"/>
                  </a:cubicBezTo>
                  <a:cubicBezTo>
                    <a:pt x="67" y="19"/>
                    <a:pt x="72" y="16"/>
                    <a:pt x="78" y="13"/>
                  </a:cubicBezTo>
                  <a:cubicBezTo>
                    <a:pt x="83" y="11"/>
                    <a:pt x="88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8" y="10"/>
                    <a:pt x="106" y="11"/>
                    <a:pt x="111" y="17"/>
                  </a:cubicBezTo>
                  <a:cubicBezTo>
                    <a:pt x="117" y="22"/>
                    <a:pt x="119" y="30"/>
                    <a:pt x="118" y="38"/>
                  </a:cubicBezTo>
                  <a:cubicBezTo>
                    <a:pt x="117" y="43"/>
                    <a:pt x="116" y="48"/>
                    <a:pt x="114" y="52"/>
                  </a:cubicBezTo>
                  <a:cubicBezTo>
                    <a:pt x="111" y="57"/>
                    <a:pt x="108" y="61"/>
                    <a:pt x="104" y="65"/>
                  </a:cubicBezTo>
                  <a:cubicBezTo>
                    <a:pt x="100" y="70"/>
                    <a:pt x="95" y="73"/>
                    <a:pt x="89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201" y="3214"/>
              <a:ext cx="305" cy="305"/>
            </a:xfrm>
            <a:custGeom>
              <a:avLst/>
              <a:gdLst>
                <a:gd name="T0" fmla="*/ 125 w 129"/>
                <a:gd name="T1" fmla="*/ 4 h 129"/>
                <a:gd name="T2" fmla="*/ 111 w 129"/>
                <a:gd name="T3" fmla="*/ 4 h 129"/>
                <a:gd name="T4" fmla="*/ 64 w 129"/>
                <a:gd name="T5" fmla="*/ 51 h 129"/>
                <a:gd name="T6" fmla="*/ 30 w 129"/>
                <a:gd name="T7" fmla="*/ 92 h 129"/>
                <a:gd name="T8" fmla="*/ 6 w 129"/>
                <a:gd name="T9" fmla="*/ 116 h 129"/>
                <a:gd name="T10" fmla="*/ 4 w 129"/>
                <a:gd name="T11" fmla="*/ 115 h 129"/>
                <a:gd name="T12" fmla="*/ 0 w 129"/>
                <a:gd name="T13" fmla="*/ 119 h 129"/>
                <a:gd name="T14" fmla="*/ 10 w 129"/>
                <a:gd name="T15" fmla="*/ 129 h 129"/>
                <a:gd name="T16" fmla="*/ 14 w 129"/>
                <a:gd name="T17" fmla="*/ 125 h 129"/>
                <a:gd name="T18" fmla="*/ 13 w 129"/>
                <a:gd name="T19" fmla="*/ 123 h 129"/>
                <a:gd name="T20" fmla="*/ 37 w 129"/>
                <a:gd name="T21" fmla="*/ 99 h 129"/>
                <a:gd name="T22" fmla="*/ 37 w 129"/>
                <a:gd name="T23" fmla="*/ 99 h 129"/>
                <a:gd name="T24" fmla="*/ 78 w 129"/>
                <a:gd name="T25" fmla="*/ 65 h 129"/>
                <a:gd name="T26" fmla="*/ 78 w 129"/>
                <a:gd name="T27" fmla="*/ 65 h 129"/>
                <a:gd name="T28" fmla="*/ 125 w 129"/>
                <a:gd name="T29" fmla="*/ 18 h 129"/>
                <a:gd name="T30" fmla="*/ 125 w 129"/>
                <a:gd name="T31" fmla="*/ 18 h 129"/>
                <a:gd name="T32" fmla="*/ 125 w 129"/>
                <a:gd name="T33" fmla="*/ 18 h 129"/>
                <a:gd name="T34" fmla="*/ 125 w 129"/>
                <a:gd name="T35" fmla="*/ 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129">
                  <a:moveTo>
                    <a:pt x="125" y="4"/>
                  </a:moveTo>
                  <a:cubicBezTo>
                    <a:pt x="121" y="0"/>
                    <a:pt x="115" y="0"/>
                    <a:pt x="111" y="4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30" y="92"/>
                    <a:pt x="30" y="92"/>
                    <a:pt x="30" y="92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9" y="14"/>
                    <a:pt x="129" y="8"/>
                    <a:pt x="12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591" y="3441"/>
              <a:ext cx="83" cy="83"/>
            </a:xfrm>
            <a:custGeom>
              <a:avLst/>
              <a:gdLst>
                <a:gd name="T0" fmla="*/ 8 w 35"/>
                <a:gd name="T1" fmla="*/ 27 h 35"/>
                <a:gd name="T2" fmla="*/ 35 w 35"/>
                <a:gd name="T3" fmla="*/ 27 h 35"/>
                <a:gd name="T4" fmla="*/ 8 w 35"/>
                <a:gd name="T5" fmla="*/ 0 h 35"/>
                <a:gd name="T6" fmla="*/ 8 w 35"/>
                <a:gd name="T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5">
                  <a:moveTo>
                    <a:pt x="8" y="27"/>
                  </a:moveTo>
                  <a:cubicBezTo>
                    <a:pt x="15" y="35"/>
                    <a:pt x="28" y="35"/>
                    <a:pt x="35" y="2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20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622" y="3257"/>
              <a:ext cx="236" cy="236"/>
            </a:xfrm>
            <a:custGeom>
              <a:avLst/>
              <a:gdLst>
                <a:gd name="T0" fmla="*/ 0 w 236"/>
                <a:gd name="T1" fmla="*/ 170 h 236"/>
                <a:gd name="T2" fmla="*/ 66 w 236"/>
                <a:gd name="T3" fmla="*/ 236 h 236"/>
                <a:gd name="T4" fmla="*/ 236 w 236"/>
                <a:gd name="T5" fmla="*/ 149 h 236"/>
                <a:gd name="T6" fmla="*/ 87 w 236"/>
                <a:gd name="T7" fmla="*/ 0 h 236"/>
                <a:gd name="T8" fmla="*/ 0 w 236"/>
                <a:gd name="T9" fmla="*/ 17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236">
                  <a:moveTo>
                    <a:pt x="0" y="170"/>
                  </a:moveTo>
                  <a:lnTo>
                    <a:pt x="66" y="236"/>
                  </a:lnTo>
                  <a:lnTo>
                    <a:pt x="236" y="149"/>
                  </a:lnTo>
                  <a:lnTo>
                    <a:pt x="87" y="0"/>
                  </a:lnTo>
                  <a:lnTo>
                    <a:pt x="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716" y="3214"/>
              <a:ext cx="185" cy="185"/>
            </a:xfrm>
            <a:custGeom>
              <a:avLst/>
              <a:gdLst>
                <a:gd name="T0" fmla="*/ 74 w 78"/>
                <a:gd name="T1" fmla="*/ 59 h 78"/>
                <a:gd name="T2" fmla="*/ 60 w 78"/>
                <a:gd name="T3" fmla="*/ 59 h 78"/>
                <a:gd name="T4" fmla="*/ 59 w 78"/>
                <a:gd name="T5" fmla="*/ 60 h 78"/>
                <a:gd name="T6" fmla="*/ 59 w 78"/>
                <a:gd name="T7" fmla="*/ 60 h 78"/>
                <a:gd name="T8" fmla="*/ 60 w 78"/>
                <a:gd name="T9" fmla="*/ 59 h 78"/>
                <a:gd name="T10" fmla="*/ 60 w 78"/>
                <a:gd name="T11" fmla="*/ 45 h 78"/>
                <a:gd name="T12" fmla="*/ 46 w 78"/>
                <a:gd name="T13" fmla="*/ 45 h 78"/>
                <a:gd name="T14" fmla="*/ 46 w 78"/>
                <a:gd name="T15" fmla="*/ 46 h 78"/>
                <a:gd name="T16" fmla="*/ 46 w 78"/>
                <a:gd name="T17" fmla="*/ 46 h 78"/>
                <a:gd name="T18" fmla="*/ 46 w 78"/>
                <a:gd name="T19" fmla="*/ 45 h 78"/>
                <a:gd name="T20" fmla="*/ 46 w 78"/>
                <a:gd name="T21" fmla="*/ 32 h 78"/>
                <a:gd name="T22" fmla="*/ 33 w 78"/>
                <a:gd name="T23" fmla="*/ 32 h 78"/>
                <a:gd name="T24" fmla="*/ 32 w 78"/>
                <a:gd name="T25" fmla="*/ 32 h 78"/>
                <a:gd name="T26" fmla="*/ 32 w 78"/>
                <a:gd name="T27" fmla="*/ 32 h 78"/>
                <a:gd name="T28" fmla="*/ 33 w 78"/>
                <a:gd name="T29" fmla="*/ 32 h 78"/>
                <a:gd name="T30" fmla="*/ 33 w 78"/>
                <a:gd name="T31" fmla="*/ 18 h 78"/>
                <a:gd name="T32" fmla="*/ 19 w 78"/>
                <a:gd name="T33" fmla="*/ 18 h 78"/>
                <a:gd name="T34" fmla="*/ 18 w 78"/>
                <a:gd name="T35" fmla="*/ 19 h 78"/>
                <a:gd name="T36" fmla="*/ 18 w 78"/>
                <a:gd name="T37" fmla="*/ 19 h 78"/>
                <a:gd name="T38" fmla="*/ 19 w 78"/>
                <a:gd name="T39" fmla="*/ 18 h 78"/>
                <a:gd name="T40" fmla="*/ 19 w 78"/>
                <a:gd name="T41" fmla="*/ 4 h 78"/>
                <a:gd name="T42" fmla="*/ 5 w 78"/>
                <a:gd name="T43" fmla="*/ 4 h 78"/>
                <a:gd name="T44" fmla="*/ 4 w 78"/>
                <a:gd name="T45" fmla="*/ 5 h 78"/>
                <a:gd name="T46" fmla="*/ 4 w 78"/>
                <a:gd name="T47" fmla="*/ 5 h 78"/>
                <a:gd name="T48" fmla="*/ 4 w 78"/>
                <a:gd name="T49" fmla="*/ 5 h 78"/>
                <a:gd name="T50" fmla="*/ 2 w 78"/>
                <a:gd name="T51" fmla="*/ 8 h 78"/>
                <a:gd name="T52" fmla="*/ 0 w 78"/>
                <a:gd name="T53" fmla="*/ 13 h 78"/>
                <a:gd name="T54" fmla="*/ 65 w 78"/>
                <a:gd name="T55" fmla="*/ 78 h 78"/>
                <a:gd name="T56" fmla="*/ 70 w 78"/>
                <a:gd name="T57" fmla="*/ 76 h 78"/>
                <a:gd name="T58" fmla="*/ 73 w 78"/>
                <a:gd name="T59" fmla="*/ 74 h 78"/>
                <a:gd name="T60" fmla="*/ 73 w 78"/>
                <a:gd name="T61" fmla="*/ 74 h 78"/>
                <a:gd name="T62" fmla="*/ 73 w 78"/>
                <a:gd name="T63" fmla="*/ 74 h 78"/>
                <a:gd name="T64" fmla="*/ 74 w 78"/>
                <a:gd name="T65" fmla="*/ 73 h 78"/>
                <a:gd name="T66" fmla="*/ 74 w 78"/>
                <a:gd name="T67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" h="78">
                  <a:moveTo>
                    <a:pt x="74" y="59"/>
                  </a:moveTo>
                  <a:cubicBezTo>
                    <a:pt x="70" y="56"/>
                    <a:pt x="64" y="56"/>
                    <a:pt x="60" y="59"/>
                  </a:cubicBezTo>
                  <a:cubicBezTo>
                    <a:pt x="60" y="60"/>
                    <a:pt x="60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60" y="60"/>
                    <a:pt x="60" y="60"/>
                    <a:pt x="60" y="59"/>
                  </a:cubicBezTo>
                  <a:cubicBezTo>
                    <a:pt x="64" y="56"/>
                    <a:pt x="64" y="49"/>
                    <a:pt x="60" y="45"/>
                  </a:cubicBezTo>
                  <a:cubicBezTo>
                    <a:pt x="56" y="42"/>
                    <a:pt x="50" y="42"/>
                    <a:pt x="46" y="45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5"/>
                  </a:cubicBezTo>
                  <a:cubicBezTo>
                    <a:pt x="50" y="42"/>
                    <a:pt x="50" y="35"/>
                    <a:pt x="46" y="32"/>
                  </a:cubicBezTo>
                  <a:cubicBezTo>
                    <a:pt x="43" y="28"/>
                    <a:pt x="36" y="28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6" y="28"/>
                    <a:pt x="36" y="22"/>
                    <a:pt x="33" y="18"/>
                  </a:cubicBezTo>
                  <a:cubicBezTo>
                    <a:pt x="29" y="14"/>
                    <a:pt x="22" y="14"/>
                    <a:pt x="19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22" y="14"/>
                    <a:pt x="22" y="8"/>
                    <a:pt x="19" y="4"/>
                  </a:cubicBezTo>
                  <a:cubicBezTo>
                    <a:pt x="15" y="0"/>
                    <a:pt x="9" y="0"/>
                    <a:pt x="5" y="4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7"/>
                    <a:pt x="2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2" y="75"/>
                    <a:pt x="73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4" y="74"/>
                    <a:pt x="74" y="74"/>
                    <a:pt x="74" y="73"/>
                  </a:cubicBezTo>
                  <a:cubicBezTo>
                    <a:pt x="78" y="69"/>
                    <a:pt x="78" y="63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990" y="3217"/>
              <a:ext cx="317" cy="317"/>
            </a:xfrm>
            <a:custGeom>
              <a:avLst/>
              <a:gdLst>
                <a:gd name="T0" fmla="*/ 109 w 134"/>
                <a:gd name="T1" fmla="*/ 19 h 134"/>
                <a:gd name="T2" fmla="*/ 62 w 134"/>
                <a:gd name="T3" fmla="*/ 0 h 134"/>
                <a:gd name="T4" fmla="*/ 89 w 134"/>
                <a:gd name="T5" fmla="*/ 26 h 134"/>
                <a:gd name="T6" fmla="*/ 89 w 134"/>
                <a:gd name="T7" fmla="*/ 26 h 134"/>
                <a:gd name="T8" fmla="*/ 88 w 134"/>
                <a:gd name="T9" fmla="*/ 88 h 134"/>
                <a:gd name="T10" fmla="*/ 26 w 134"/>
                <a:gd name="T11" fmla="*/ 89 h 134"/>
                <a:gd name="T12" fmla="*/ 26 w 134"/>
                <a:gd name="T13" fmla="*/ 89 h 134"/>
                <a:gd name="T14" fmla="*/ 0 w 134"/>
                <a:gd name="T15" fmla="*/ 62 h 134"/>
                <a:gd name="T16" fmla="*/ 19 w 134"/>
                <a:gd name="T17" fmla="*/ 109 h 134"/>
                <a:gd name="T18" fmla="*/ 109 w 134"/>
                <a:gd name="T19" fmla="*/ 109 h 134"/>
                <a:gd name="T20" fmla="*/ 109 w 134"/>
                <a:gd name="T21" fmla="*/ 1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34">
                  <a:moveTo>
                    <a:pt x="109" y="19"/>
                  </a:moveTo>
                  <a:cubicBezTo>
                    <a:pt x="96" y="6"/>
                    <a:pt x="79" y="0"/>
                    <a:pt x="62" y="0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106" y="43"/>
                    <a:pt x="106" y="71"/>
                    <a:pt x="88" y="88"/>
                  </a:cubicBezTo>
                  <a:cubicBezTo>
                    <a:pt x="71" y="106"/>
                    <a:pt x="43" y="106"/>
                    <a:pt x="26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6" y="96"/>
                    <a:pt x="19" y="109"/>
                  </a:cubicBezTo>
                  <a:cubicBezTo>
                    <a:pt x="44" y="134"/>
                    <a:pt x="84" y="134"/>
                    <a:pt x="109" y="109"/>
                  </a:cubicBezTo>
                  <a:cubicBezTo>
                    <a:pt x="134" y="84"/>
                    <a:pt x="134" y="44"/>
                    <a:pt x="10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995" y="3221"/>
              <a:ext cx="213" cy="213"/>
            </a:xfrm>
            <a:custGeom>
              <a:avLst/>
              <a:gdLst>
                <a:gd name="T0" fmla="*/ 31 w 90"/>
                <a:gd name="T1" fmla="*/ 80 h 90"/>
                <a:gd name="T2" fmla="*/ 55 w 90"/>
                <a:gd name="T3" fmla="*/ 90 h 90"/>
                <a:gd name="T4" fmla="*/ 79 w 90"/>
                <a:gd name="T5" fmla="*/ 80 h 90"/>
                <a:gd name="T6" fmla="*/ 90 w 90"/>
                <a:gd name="T7" fmla="*/ 55 h 90"/>
                <a:gd name="T8" fmla="*/ 80 w 90"/>
                <a:gd name="T9" fmla="*/ 31 h 90"/>
                <a:gd name="T10" fmla="*/ 79 w 90"/>
                <a:gd name="T11" fmla="*/ 31 h 90"/>
                <a:gd name="T12" fmla="*/ 48 w 90"/>
                <a:gd name="T13" fmla="*/ 0 h 90"/>
                <a:gd name="T14" fmla="*/ 17 w 90"/>
                <a:gd name="T15" fmla="*/ 17 h 90"/>
                <a:gd name="T16" fmla="*/ 0 w 90"/>
                <a:gd name="T17" fmla="*/ 48 h 90"/>
                <a:gd name="T18" fmla="*/ 31 w 90"/>
                <a:gd name="T19" fmla="*/ 79 h 90"/>
                <a:gd name="T20" fmla="*/ 31 w 90"/>
                <a:gd name="T21" fmla="*/ 8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31" y="80"/>
                  </a:moveTo>
                  <a:cubicBezTo>
                    <a:pt x="37" y="86"/>
                    <a:pt x="46" y="90"/>
                    <a:pt x="55" y="90"/>
                  </a:cubicBezTo>
                  <a:cubicBezTo>
                    <a:pt x="64" y="90"/>
                    <a:pt x="73" y="86"/>
                    <a:pt x="79" y="80"/>
                  </a:cubicBezTo>
                  <a:cubicBezTo>
                    <a:pt x="86" y="73"/>
                    <a:pt x="90" y="64"/>
                    <a:pt x="90" y="55"/>
                  </a:cubicBezTo>
                  <a:cubicBezTo>
                    <a:pt x="90" y="46"/>
                    <a:pt x="86" y="38"/>
                    <a:pt x="80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7" y="2"/>
                    <a:pt x="26" y="8"/>
                    <a:pt x="17" y="17"/>
                  </a:cubicBezTo>
                  <a:cubicBezTo>
                    <a:pt x="8" y="26"/>
                    <a:pt x="2" y="37"/>
                    <a:pt x="0" y="48"/>
                  </a:cubicBezTo>
                  <a:cubicBezTo>
                    <a:pt x="31" y="79"/>
                    <a:pt x="31" y="79"/>
                    <a:pt x="31" y="79"/>
                  </a:cubicBezTo>
                  <a:lnTo>
                    <a:pt x="3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3510" y="3297"/>
              <a:ext cx="38" cy="45"/>
            </a:xfrm>
            <a:custGeom>
              <a:avLst/>
              <a:gdLst>
                <a:gd name="T0" fmla="*/ 16 w 16"/>
                <a:gd name="T1" fmla="*/ 7 h 19"/>
                <a:gd name="T2" fmla="*/ 8 w 16"/>
                <a:gd name="T3" fmla="*/ 0 h 19"/>
                <a:gd name="T4" fmla="*/ 7 w 16"/>
                <a:gd name="T5" fmla="*/ 2 h 19"/>
                <a:gd name="T6" fmla="*/ 0 w 16"/>
                <a:gd name="T7" fmla="*/ 13 h 19"/>
                <a:gd name="T8" fmla="*/ 7 w 16"/>
                <a:gd name="T9" fmla="*/ 19 h 19"/>
                <a:gd name="T10" fmla="*/ 16 w 16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6" y="7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5" y="6"/>
                    <a:pt x="3" y="9"/>
                    <a:pt x="0" y="13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6"/>
                    <a:pt x="13" y="12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3382" y="3217"/>
              <a:ext cx="308" cy="302"/>
            </a:xfrm>
            <a:custGeom>
              <a:avLst/>
              <a:gdLst>
                <a:gd name="T0" fmla="*/ 128 w 130"/>
                <a:gd name="T1" fmla="*/ 53 h 128"/>
                <a:gd name="T2" fmla="*/ 128 w 130"/>
                <a:gd name="T3" fmla="*/ 53 h 128"/>
                <a:gd name="T4" fmla="*/ 128 w 130"/>
                <a:gd name="T5" fmla="*/ 53 h 128"/>
                <a:gd name="T6" fmla="*/ 94 w 130"/>
                <a:gd name="T7" fmla="*/ 7 h 128"/>
                <a:gd name="T8" fmla="*/ 76 w 130"/>
                <a:gd name="T9" fmla="*/ 1 h 128"/>
                <a:gd name="T10" fmla="*/ 76 w 130"/>
                <a:gd name="T11" fmla="*/ 1 h 128"/>
                <a:gd name="T12" fmla="*/ 76 w 130"/>
                <a:gd name="T13" fmla="*/ 1 h 128"/>
                <a:gd name="T14" fmla="*/ 65 w 130"/>
                <a:gd name="T15" fmla="*/ 0 h 128"/>
                <a:gd name="T16" fmla="*/ 8 w 130"/>
                <a:gd name="T17" fmla="*/ 35 h 128"/>
                <a:gd name="T18" fmla="*/ 2 w 130"/>
                <a:gd name="T19" fmla="*/ 75 h 128"/>
                <a:gd name="T20" fmla="*/ 2 w 130"/>
                <a:gd name="T21" fmla="*/ 75 h 128"/>
                <a:gd name="T22" fmla="*/ 2 w 130"/>
                <a:gd name="T23" fmla="*/ 75 h 128"/>
                <a:gd name="T24" fmla="*/ 36 w 130"/>
                <a:gd name="T25" fmla="*/ 121 h 128"/>
                <a:gd name="T26" fmla="*/ 54 w 130"/>
                <a:gd name="T27" fmla="*/ 127 h 128"/>
                <a:gd name="T28" fmla="*/ 54 w 130"/>
                <a:gd name="T29" fmla="*/ 127 h 128"/>
                <a:gd name="T30" fmla="*/ 54 w 130"/>
                <a:gd name="T31" fmla="*/ 127 h 128"/>
                <a:gd name="T32" fmla="*/ 65 w 130"/>
                <a:gd name="T33" fmla="*/ 128 h 128"/>
                <a:gd name="T34" fmla="*/ 122 w 130"/>
                <a:gd name="T35" fmla="*/ 93 h 128"/>
                <a:gd name="T36" fmla="*/ 128 w 130"/>
                <a:gd name="T37" fmla="*/ 53 h 128"/>
                <a:gd name="T38" fmla="*/ 119 w 130"/>
                <a:gd name="T39" fmla="*/ 68 h 128"/>
                <a:gd name="T40" fmla="*/ 113 w 130"/>
                <a:gd name="T41" fmla="*/ 89 h 128"/>
                <a:gd name="T42" fmla="*/ 93 w 130"/>
                <a:gd name="T43" fmla="*/ 110 h 128"/>
                <a:gd name="T44" fmla="*/ 65 w 130"/>
                <a:gd name="T45" fmla="*/ 118 h 128"/>
                <a:gd name="T46" fmla="*/ 63 w 130"/>
                <a:gd name="T47" fmla="*/ 118 h 128"/>
                <a:gd name="T48" fmla="*/ 64 w 130"/>
                <a:gd name="T49" fmla="*/ 108 h 128"/>
                <a:gd name="T50" fmla="*/ 64 w 130"/>
                <a:gd name="T51" fmla="*/ 105 h 128"/>
                <a:gd name="T52" fmla="*/ 56 w 130"/>
                <a:gd name="T53" fmla="*/ 97 h 128"/>
                <a:gd name="T54" fmla="*/ 53 w 130"/>
                <a:gd name="T55" fmla="*/ 117 h 128"/>
                <a:gd name="T56" fmla="*/ 53 w 130"/>
                <a:gd name="T57" fmla="*/ 117 h 128"/>
                <a:gd name="T58" fmla="*/ 40 w 130"/>
                <a:gd name="T59" fmla="*/ 112 h 128"/>
                <a:gd name="T60" fmla="*/ 24 w 130"/>
                <a:gd name="T61" fmla="*/ 99 h 128"/>
                <a:gd name="T62" fmla="*/ 13 w 130"/>
                <a:gd name="T63" fmla="*/ 81 h 128"/>
                <a:gd name="T64" fmla="*/ 12 w 130"/>
                <a:gd name="T65" fmla="*/ 76 h 128"/>
                <a:gd name="T66" fmla="*/ 32 w 130"/>
                <a:gd name="T67" fmla="*/ 73 h 128"/>
                <a:gd name="T68" fmla="*/ 24 w 130"/>
                <a:gd name="T69" fmla="*/ 65 h 128"/>
                <a:gd name="T70" fmla="*/ 11 w 130"/>
                <a:gd name="T71" fmla="*/ 66 h 128"/>
                <a:gd name="T72" fmla="*/ 11 w 130"/>
                <a:gd name="T73" fmla="*/ 60 h 128"/>
                <a:gd name="T74" fmla="*/ 17 w 130"/>
                <a:gd name="T75" fmla="*/ 39 h 128"/>
                <a:gd name="T76" fmla="*/ 37 w 130"/>
                <a:gd name="T77" fmla="*/ 18 h 128"/>
                <a:gd name="T78" fmla="*/ 65 w 130"/>
                <a:gd name="T79" fmla="*/ 10 h 128"/>
                <a:gd name="T80" fmla="*/ 65 w 130"/>
                <a:gd name="T81" fmla="*/ 10 h 128"/>
                <a:gd name="T82" fmla="*/ 65 w 130"/>
                <a:gd name="T83" fmla="*/ 10 h 128"/>
                <a:gd name="T84" fmla="*/ 67 w 130"/>
                <a:gd name="T85" fmla="*/ 10 h 128"/>
                <a:gd name="T86" fmla="*/ 66 w 130"/>
                <a:gd name="T87" fmla="*/ 20 h 128"/>
                <a:gd name="T88" fmla="*/ 66 w 130"/>
                <a:gd name="T89" fmla="*/ 23 h 128"/>
                <a:gd name="T90" fmla="*/ 74 w 130"/>
                <a:gd name="T91" fmla="*/ 31 h 128"/>
                <a:gd name="T92" fmla="*/ 77 w 130"/>
                <a:gd name="T93" fmla="*/ 11 h 128"/>
                <a:gd name="T94" fmla="*/ 77 w 130"/>
                <a:gd name="T95" fmla="*/ 11 h 128"/>
                <a:gd name="T96" fmla="*/ 90 w 130"/>
                <a:gd name="T97" fmla="*/ 16 h 128"/>
                <a:gd name="T98" fmla="*/ 106 w 130"/>
                <a:gd name="T99" fmla="*/ 29 h 128"/>
                <a:gd name="T100" fmla="*/ 117 w 130"/>
                <a:gd name="T101" fmla="*/ 47 h 128"/>
                <a:gd name="T102" fmla="*/ 118 w 130"/>
                <a:gd name="T103" fmla="*/ 52 h 128"/>
                <a:gd name="T104" fmla="*/ 98 w 130"/>
                <a:gd name="T105" fmla="*/ 55 h 128"/>
                <a:gd name="T106" fmla="*/ 106 w 130"/>
                <a:gd name="T107" fmla="*/ 63 h 128"/>
                <a:gd name="T108" fmla="*/ 119 w 130"/>
                <a:gd name="T109" fmla="*/ 62 h 128"/>
                <a:gd name="T110" fmla="*/ 119 w 130"/>
                <a:gd name="T111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0" h="128">
                  <a:moveTo>
                    <a:pt x="128" y="53"/>
                  </a:moveTo>
                  <a:cubicBezTo>
                    <a:pt x="128" y="53"/>
                    <a:pt x="128" y="53"/>
                    <a:pt x="128" y="53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5" y="34"/>
                    <a:pt x="113" y="17"/>
                    <a:pt x="94" y="7"/>
                  </a:cubicBezTo>
                  <a:cubicBezTo>
                    <a:pt x="88" y="4"/>
                    <a:pt x="82" y="2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2" y="0"/>
                    <a:pt x="69" y="0"/>
                    <a:pt x="65" y="0"/>
                  </a:cubicBezTo>
                  <a:cubicBezTo>
                    <a:pt x="42" y="0"/>
                    <a:pt x="19" y="13"/>
                    <a:pt x="8" y="35"/>
                  </a:cubicBezTo>
                  <a:cubicBezTo>
                    <a:pt x="2" y="48"/>
                    <a:pt x="0" y="61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5" y="94"/>
                    <a:pt x="17" y="112"/>
                    <a:pt x="36" y="121"/>
                  </a:cubicBezTo>
                  <a:cubicBezTo>
                    <a:pt x="42" y="124"/>
                    <a:pt x="48" y="126"/>
                    <a:pt x="54" y="12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8" y="128"/>
                    <a:pt x="61" y="128"/>
                    <a:pt x="65" y="128"/>
                  </a:cubicBezTo>
                  <a:cubicBezTo>
                    <a:pt x="88" y="128"/>
                    <a:pt x="111" y="115"/>
                    <a:pt x="122" y="93"/>
                  </a:cubicBezTo>
                  <a:cubicBezTo>
                    <a:pt x="129" y="80"/>
                    <a:pt x="130" y="66"/>
                    <a:pt x="128" y="53"/>
                  </a:cubicBezTo>
                  <a:close/>
                  <a:moveTo>
                    <a:pt x="119" y="68"/>
                  </a:moveTo>
                  <a:cubicBezTo>
                    <a:pt x="119" y="75"/>
                    <a:pt x="117" y="82"/>
                    <a:pt x="113" y="89"/>
                  </a:cubicBezTo>
                  <a:cubicBezTo>
                    <a:pt x="109" y="98"/>
                    <a:pt x="102" y="105"/>
                    <a:pt x="93" y="110"/>
                  </a:cubicBezTo>
                  <a:cubicBezTo>
                    <a:pt x="84" y="116"/>
                    <a:pt x="75" y="118"/>
                    <a:pt x="65" y="118"/>
                  </a:cubicBezTo>
                  <a:cubicBezTo>
                    <a:pt x="64" y="118"/>
                    <a:pt x="64" y="118"/>
                    <a:pt x="63" y="118"/>
                  </a:cubicBezTo>
                  <a:cubicBezTo>
                    <a:pt x="63" y="115"/>
                    <a:pt x="63" y="112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4" y="103"/>
                    <a:pt x="53" y="110"/>
                    <a:pt x="53" y="117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8" y="116"/>
                    <a:pt x="44" y="114"/>
                    <a:pt x="40" y="112"/>
                  </a:cubicBezTo>
                  <a:cubicBezTo>
                    <a:pt x="34" y="109"/>
                    <a:pt x="28" y="104"/>
                    <a:pt x="24" y="99"/>
                  </a:cubicBezTo>
                  <a:cubicBezTo>
                    <a:pt x="19" y="94"/>
                    <a:pt x="16" y="87"/>
                    <a:pt x="13" y="81"/>
                  </a:cubicBezTo>
                  <a:cubicBezTo>
                    <a:pt x="13" y="79"/>
                    <a:pt x="12" y="77"/>
                    <a:pt x="12" y="76"/>
                  </a:cubicBezTo>
                  <a:cubicBezTo>
                    <a:pt x="19" y="76"/>
                    <a:pt x="26" y="75"/>
                    <a:pt x="32" y="7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0" y="66"/>
                    <a:pt x="15" y="66"/>
                    <a:pt x="11" y="66"/>
                  </a:cubicBezTo>
                  <a:cubicBezTo>
                    <a:pt x="11" y="64"/>
                    <a:pt x="11" y="62"/>
                    <a:pt x="11" y="60"/>
                  </a:cubicBezTo>
                  <a:cubicBezTo>
                    <a:pt x="11" y="53"/>
                    <a:pt x="13" y="46"/>
                    <a:pt x="17" y="39"/>
                  </a:cubicBezTo>
                  <a:cubicBezTo>
                    <a:pt x="21" y="30"/>
                    <a:pt x="28" y="23"/>
                    <a:pt x="37" y="18"/>
                  </a:cubicBezTo>
                  <a:cubicBezTo>
                    <a:pt x="46" y="13"/>
                    <a:pt x="5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0"/>
                    <a:pt x="66" y="10"/>
                    <a:pt x="67" y="10"/>
                  </a:cubicBezTo>
                  <a:cubicBezTo>
                    <a:pt x="67" y="13"/>
                    <a:pt x="67" y="17"/>
                    <a:pt x="66" y="20"/>
                  </a:cubicBezTo>
                  <a:cubicBezTo>
                    <a:pt x="66" y="21"/>
                    <a:pt x="66" y="22"/>
                    <a:pt x="66" y="23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6" y="25"/>
                    <a:pt x="77" y="18"/>
                    <a:pt x="77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82" y="12"/>
                    <a:pt x="86" y="14"/>
                    <a:pt x="90" y="16"/>
                  </a:cubicBezTo>
                  <a:cubicBezTo>
                    <a:pt x="96" y="19"/>
                    <a:pt x="102" y="24"/>
                    <a:pt x="106" y="29"/>
                  </a:cubicBezTo>
                  <a:cubicBezTo>
                    <a:pt x="111" y="34"/>
                    <a:pt x="114" y="41"/>
                    <a:pt x="117" y="47"/>
                  </a:cubicBezTo>
                  <a:cubicBezTo>
                    <a:pt x="117" y="49"/>
                    <a:pt x="118" y="51"/>
                    <a:pt x="118" y="52"/>
                  </a:cubicBezTo>
                  <a:cubicBezTo>
                    <a:pt x="111" y="52"/>
                    <a:pt x="104" y="53"/>
                    <a:pt x="98" y="55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10" y="62"/>
                    <a:pt x="115" y="62"/>
                    <a:pt x="119" y="62"/>
                  </a:cubicBezTo>
                  <a:cubicBezTo>
                    <a:pt x="119" y="64"/>
                    <a:pt x="119" y="66"/>
                    <a:pt x="1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3465" y="3342"/>
              <a:ext cx="45" cy="38"/>
            </a:xfrm>
            <a:custGeom>
              <a:avLst/>
              <a:gdLst>
                <a:gd name="T0" fmla="*/ 0 w 19"/>
                <a:gd name="T1" fmla="*/ 8 h 16"/>
                <a:gd name="T2" fmla="*/ 7 w 19"/>
                <a:gd name="T3" fmla="*/ 16 h 16"/>
                <a:gd name="T4" fmla="*/ 19 w 19"/>
                <a:gd name="T5" fmla="*/ 7 h 16"/>
                <a:gd name="T6" fmla="*/ 12 w 19"/>
                <a:gd name="T7" fmla="*/ 0 h 16"/>
                <a:gd name="T8" fmla="*/ 0 w 19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0" y="8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2" y="13"/>
                    <a:pt x="16" y="11"/>
                    <a:pt x="19" y="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4"/>
                    <a:pt x="4" y="6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3562" y="3356"/>
              <a:ext cx="45" cy="38"/>
            </a:xfrm>
            <a:custGeom>
              <a:avLst/>
              <a:gdLst>
                <a:gd name="T0" fmla="*/ 0 w 19"/>
                <a:gd name="T1" fmla="*/ 9 h 16"/>
                <a:gd name="T2" fmla="*/ 6 w 19"/>
                <a:gd name="T3" fmla="*/ 16 h 16"/>
                <a:gd name="T4" fmla="*/ 19 w 19"/>
                <a:gd name="T5" fmla="*/ 8 h 16"/>
                <a:gd name="T6" fmla="*/ 12 w 19"/>
                <a:gd name="T7" fmla="*/ 0 h 16"/>
                <a:gd name="T8" fmla="*/ 0 w 19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0" y="9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0" y="12"/>
                    <a:pt x="15" y="10"/>
                    <a:pt x="19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3"/>
                    <a:pt x="3" y="5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3524" y="3394"/>
              <a:ext cx="38" cy="45"/>
            </a:xfrm>
            <a:custGeom>
              <a:avLst/>
              <a:gdLst>
                <a:gd name="T0" fmla="*/ 0 w 16"/>
                <a:gd name="T1" fmla="*/ 12 h 19"/>
                <a:gd name="T2" fmla="*/ 8 w 16"/>
                <a:gd name="T3" fmla="*/ 19 h 19"/>
                <a:gd name="T4" fmla="*/ 9 w 16"/>
                <a:gd name="T5" fmla="*/ 17 h 19"/>
                <a:gd name="T6" fmla="*/ 16 w 16"/>
                <a:gd name="T7" fmla="*/ 7 h 19"/>
                <a:gd name="T8" fmla="*/ 9 w 16"/>
                <a:gd name="T9" fmla="*/ 0 h 19"/>
                <a:gd name="T10" fmla="*/ 0 w 16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0" y="12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1" y="13"/>
                    <a:pt x="13" y="10"/>
                    <a:pt x="16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3" y="7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779" y="3413"/>
              <a:ext cx="107" cy="106"/>
            </a:xfrm>
            <a:custGeom>
              <a:avLst/>
              <a:gdLst>
                <a:gd name="T0" fmla="*/ 0 w 45"/>
                <a:gd name="T1" fmla="*/ 9 h 45"/>
                <a:gd name="T2" fmla="*/ 5 w 45"/>
                <a:gd name="T3" fmla="*/ 40 h 45"/>
                <a:gd name="T4" fmla="*/ 36 w 45"/>
                <a:gd name="T5" fmla="*/ 45 h 45"/>
                <a:gd name="T6" fmla="*/ 45 w 45"/>
                <a:gd name="T7" fmla="*/ 45 h 45"/>
                <a:gd name="T8" fmla="*/ 0 w 45"/>
                <a:gd name="T9" fmla="*/ 0 h 45"/>
                <a:gd name="T10" fmla="*/ 0 w 45"/>
                <a:gd name="T11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5">
                  <a:moveTo>
                    <a:pt x="0" y="9"/>
                  </a:moveTo>
                  <a:cubicBezTo>
                    <a:pt x="0" y="20"/>
                    <a:pt x="2" y="30"/>
                    <a:pt x="5" y="40"/>
                  </a:cubicBezTo>
                  <a:cubicBezTo>
                    <a:pt x="15" y="43"/>
                    <a:pt x="25" y="45"/>
                    <a:pt x="36" y="45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6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976" y="3217"/>
              <a:ext cx="106" cy="106"/>
            </a:xfrm>
            <a:custGeom>
              <a:avLst/>
              <a:gdLst>
                <a:gd name="T0" fmla="*/ 40 w 45"/>
                <a:gd name="T1" fmla="*/ 5 h 45"/>
                <a:gd name="T2" fmla="*/ 9 w 45"/>
                <a:gd name="T3" fmla="*/ 0 h 45"/>
                <a:gd name="T4" fmla="*/ 0 w 45"/>
                <a:gd name="T5" fmla="*/ 0 h 45"/>
                <a:gd name="T6" fmla="*/ 45 w 45"/>
                <a:gd name="T7" fmla="*/ 45 h 45"/>
                <a:gd name="T8" fmla="*/ 45 w 45"/>
                <a:gd name="T9" fmla="*/ 36 h 45"/>
                <a:gd name="T10" fmla="*/ 40 w 45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5">
                  <a:moveTo>
                    <a:pt x="40" y="5"/>
                  </a:moveTo>
                  <a:cubicBezTo>
                    <a:pt x="30" y="2"/>
                    <a:pt x="20" y="0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2"/>
                    <a:pt x="45" y="39"/>
                    <a:pt x="45" y="36"/>
                  </a:cubicBezTo>
                  <a:cubicBezTo>
                    <a:pt x="45" y="25"/>
                    <a:pt x="43" y="15"/>
                    <a:pt x="4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2784" y="3221"/>
              <a:ext cx="293" cy="294"/>
            </a:xfrm>
            <a:custGeom>
              <a:avLst/>
              <a:gdLst>
                <a:gd name="T0" fmla="*/ 0 w 124"/>
                <a:gd name="T1" fmla="*/ 69 h 124"/>
                <a:gd name="T2" fmla="*/ 55 w 124"/>
                <a:gd name="T3" fmla="*/ 124 h 124"/>
                <a:gd name="T4" fmla="*/ 124 w 124"/>
                <a:gd name="T5" fmla="*/ 55 h 124"/>
                <a:gd name="T6" fmla="*/ 69 w 124"/>
                <a:gd name="T7" fmla="*/ 0 h 124"/>
                <a:gd name="T8" fmla="*/ 0 w 124"/>
                <a:gd name="T9" fmla="*/ 69 h 124"/>
                <a:gd name="T10" fmla="*/ 76 w 124"/>
                <a:gd name="T11" fmla="*/ 44 h 124"/>
                <a:gd name="T12" fmla="*/ 84 w 124"/>
                <a:gd name="T13" fmla="*/ 36 h 124"/>
                <a:gd name="T14" fmla="*/ 88 w 124"/>
                <a:gd name="T15" fmla="*/ 40 h 124"/>
                <a:gd name="T16" fmla="*/ 80 w 124"/>
                <a:gd name="T17" fmla="*/ 48 h 124"/>
                <a:gd name="T18" fmla="*/ 85 w 124"/>
                <a:gd name="T19" fmla="*/ 53 h 124"/>
                <a:gd name="T20" fmla="*/ 81 w 124"/>
                <a:gd name="T21" fmla="*/ 57 h 124"/>
                <a:gd name="T22" fmla="*/ 76 w 124"/>
                <a:gd name="T23" fmla="*/ 52 h 124"/>
                <a:gd name="T24" fmla="*/ 66 w 124"/>
                <a:gd name="T25" fmla="*/ 62 h 124"/>
                <a:gd name="T26" fmla="*/ 71 w 124"/>
                <a:gd name="T27" fmla="*/ 67 h 124"/>
                <a:gd name="T28" fmla="*/ 67 w 124"/>
                <a:gd name="T29" fmla="*/ 71 h 124"/>
                <a:gd name="T30" fmla="*/ 62 w 124"/>
                <a:gd name="T31" fmla="*/ 66 h 124"/>
                <a:gd name="T32" fmla="*/ 52 w 124"/>
                <a:gd name="T33" fmla="*/ 76 h 124"/>
                <a:gd name="T34" fmla="*/ 57 w 124"/>
                <a:gd name="T35" fmla="*/ 81 h 124"/>
                <a:gd name="T36" fmla="*/ 53 w 124"/>
                <a:gd name="T37" fmla="*/ 85 h 124"/>
                <a:gd name="T38" fmla="*/ 48 w 124"/>
                <a:gd name="T39" fmla="*/ 80 h 124"/>
                <a:gd name="T40" fmla="*/ 40 w 124"/>
                <a:gd name="T41" fmla="*/ 88 h 124"/>
                <a:gd name="T42" fmla="*/ 36 w 124"/>
                <a:gd name="T43" fmla="*/ 84 h 124"/>
                <a:gd name="T44" fmla="*/ 44 w 124"/>
                <a:gd name="T45" fmla="*/ 76 h 124"/>
                <a:gd name="T46" fmla="*/ 39 w 124"/>
                <a:gd name="T47" fmla="*/ 71 h 124"/>
                <a:gd name="T48" fmla="*/ 43 w 124"/>
                <a:gd name="T49" fmla="*/ 67 h 124"/>
                <a:gd name="T50" fmla="*/ 48 w 124"/>
                <a:gd name="T51" fmla="*/ 72 h 124"/>
                <a:gd name="T52" fmla="*/ 58 w 124"/>
                <a:gd name="T53" fmla="*/ 62 h 124"/>
                <a:gd name="T54" fmla="*/ 53 w 124"/>
                <a:gd name="T55" fmla="*/ 57 h 124"/>
                <a:gd name="T56" fmla="*/ 57 w 124"/>
                <a:gd name="T57" fmla="*/ 53 h 124"/>
                <a:gd name="T58" fmla="*/ 62 w 124"/>
                <a:gd name="T59" fmla="*/ 58 h 124"/>
                <a:gd name="T60" fmla="*/ 72 w 124"/>
                <a:gd name="T61" fmla="*/ 48 h 124"/>
                <a:gd name="T62" fmla="*/ 67 w 124"/>
                <a:gd name="T63" fmla="*/ 43 h 124"/>
                <a:gd name="T64" fmla="*/ 71 w 124"/>
                <a:gd name="T65" fmla="*/ 39 h 124"/>
                <a:gd name="T66" fmla="*/ 76 w 124"/>
                <a:gd name="T67" fmla="*/ 4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24">
                  <a:moveTo>
                    <a:pt x="0" y="69"/>
                  </a:moveTo>
                  <a:cubicBezTo>
                    <a:pt x="55" y="124"/>
                    <a:pt x="55" y="124"/>
                    <a:pt x="55" y="124"/>
                  </a:cubicBezTo>
                  <a:cubicBezTo>
                    <a:pt x="89" y="116"/>
                    <a:pt x="116" y="89"/>
                    <a:pt x="124" y="5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5" y="8"/>
                    <a:pt x="8" y="35"/>
                    <a:pt x="0" y="69"/>
                  </a:cubicBezTo>
                  <a:close/>
                  <a:moveTo>
                    <a:pt x="76" y="44"/>
                  </a:moveTo>
                  <a:cubicBezTo>
                    <a:pt x="84" y="36"/>
                    <a:pt x="84" y="36"/>
                    <a:pt x="84" y="3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71" y="39"/>
                    <a:pt x="71" y="39"/>
                    <a:pt x="71" y="39"/>
                  </a:cubicBezTo>
                  <a:lnTo>
                    <a:pt x="7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2153" y="3217"/>
              <a:ext cx="345" cy="302"/>
            </a:xfrm>
            <a:custGeom>
              <a:avLst/>
              <a:gdLst>
                <a:gd name="T0" fmla="*/ 102 w 146"/>
                <a:gd name="T1" fmla="*/ 7 h 128"/>
                <a:gd name="T2" fmla="*/ 73 w 146"/>
                <a:gd name="T3" fmla="*/ 0 h 128"/>
                <a:gd name="T4" fmla="*/ 16 w 146"/>
                <a:gd name="T5" fmla="*/ 35 h 128"/>
                <a:gd name="T6" fmla="*/ 44 w 146"/>
                <a:gd name="T7" fmla="*/ 121 h 128"/>
                <a:gd name="T8" fmla="*/ 73 w 146"/>
                <a:gd name="T9" fmla="*/ 128 h 128"/>
                <a:gd name="T10" fmla="*/ 130 w 146"/>
                <a:gd name="T11" fmla="*/ 93 h 128"/>
                <a:gd name="T12" fmla="*/ 102 w 146"/>
                <a:gd name="T13" fmla="*/ 7 h 128"/>
                <a:gd name="T14" fmla="*/ 127 w 146"/>
                <a:gd name="T15" fmla="*/ 68 h 128"/>
                <a:gd name="T16" fmla="*/ 127 w 146"/>
                <a:gd name="T17" fmla="*/ 70 h 128"/>
                <a:gd name="T18" fmla="*/ 112 w 146"/>
                <a:gd name="T19" fmla="*/ 84 h 128"/>
                <a:gd name="T20" fmla="*/ 110 w 146"/>
                <a:gd name="T21" fmla="*/ 104 h 128"/>
                <a:gd name="T22" fmla="*/ 101 w 146"/>
                <a:gd name="T23" fmla="*/ 110 h 128"/>
                <a:gd name="T24" fmla="*/ 84 w 146"/>
                <a:gd name="T25" fmla="*/ 117 h 128"/>
                <a:gd name="T26" fmla="*/ 66 w 146"/>
                <a:gd name="T27" fmla="*/ 107 h 128"/>
                <a:gd name="T28" fmla="*/ 46 w 146"/>
                <a:gd name="T29" fmla="*/ 111 h 128"/>
                <a:gd name="T30" fmla="*/ 32 w 146"/>
                <a:gd name="T31" fmla="*/ 99 h 128"/>
                <a:gd name="T32" fmla="*/ 26 w 146"/>
                <a:gd name="T33" fmla="*/ 91 h 128"/>
                <a:gd name="T34" fmla="*/ 30 w 146"/>
                <a:gd name="T35" fmla="*/ 71 h 128"/>
                <a:gd name="T36" fmla="*/ 20 w 146"/>
                <a:gd name="T37" fmla="*/ 53 h 128"/>
                <a:gd name="T38" fmla="*/ 25 w 146"/>
                <a:gd name="T39" fmla="*/ 39 h 128"/>
                <a:gd name="T40" fmla="*/ 33 w 146"/>
                <a:gd name="T41" fmla="*/ 27 h 128"/>
                <a:gd name="T42" fmla="*/ 53 w 146"/>
                <a:gd name="T43" fmla="*/ 25 h 128"/>
                <a:gd name="T44" fmla="*/ 67 w 146"/>
                <a:gd name="T45" fmla="*/ 10 h 128"/>
                <a:gd name="T46" fmla="*/ 73 w 146"/>
                <a:gd name="T47" fmla="*/ 10 h 128"/>
                <a:gd name="T48" fmla="*/ 73 w 146"/>
                <a:gd name="T49" fmla="*/ 10 h 128"/>
                <a:gd name="T50" fmla="*/ 73 w 146"/>
                <a:gd name="T51" fmla="*/ 10 h 128"/>
                <a:gd name="T52" fmla="*/ 85 w 146"/>
                <a:gd name="T53" fmla="*/ 11 h 128"/>
                <a:gd name="T54" fmla="*/ 96 w 146"/>
                <a:gd name="T55" fmla="*/ 15 h 128"/>
                <a:gd name="T56" fmla="*/ 104 w 146"/>
                <a:gd name="T57" fmla="*/ 33 h 128"/>
                <a:gd name="T58" fmla="*/ 122 w 146"/>
                <a:gd name="T59" fmla="*/ 41 h 128"/>
                <a:gd name="T60" fmla="*/ 125 w 146"/>
                <a:gd name="T61" fmla="*/ 47 h 128"/>
                <a:gd name="T62" fmla="*/ 127 w 146"/>
                <a:gd name="T63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28">
                  <a:moveTo>
                    <a:pt x="102" y="7"/>
                  </a:moveTo>
                  <a:cubicBezTo>
                    <a:pt x="93" y="2"/>
                    <a:pt x="83" y="0"/>
                    <a:pt x="73" y="0"/>
                  </a:cubicBezTo>
                  <a:cubicBezTo>
                    <a:pt x="50" y="0"/>
                    <a:pt x="27" y="13"/>
                    <a:pt x="16" y="35"/>
                  </a:cubicBezTo>
                  <a:cubicBezTo>
                    <a:pt x="0" y="66"/>
                    <a:pt x="12" y="105"/>
                    <a:pt x="44" y="121"/>
                  </a:cubicBezTo>
                  <a:cubicBezTo>
                    <a:pt x="53" y="126"/>
                    <a:pt x="63" y="128"/>
                    <a:pt x="73" y="128"/>
                  </a:cubicBezTo>
                  <a:cubicBezTo>
                    <a:pt x="96" y="128"/>
                    <a:pt x="119" y="115"/>
                    <a:pt x="130" y="93"/>
                  </a:cubicBezTo>
                  <a:cubicBezTo>
                    <a:pt x="146" y="62"/>
                    <a:pt x="134" y="23"/>
                    <a:pt x="102" y="7"/>
                  </a:cubicBezTo>
                  <a:close/>
                  <a:moveTo>
                    <a:pt x="127" y="68"/>
                  </a:moveTo>
                  <a:cubicBezTo>
                    <a:pt x="127" y="69"/>
                    <a:pt x="127" y="70"/>
                    <a:pt x="127" y="7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7" y="106"/>
                    <a:pt x="104" y="109"/>
                    <a:pt x="101" y="110"/>
                  </a:cubicBezTo>
                  <a:cubicBezTo>
                    <a:pt x="96" y="114"/>
                    <a:pt x="90" y="116"/>
                    <a:pt x="84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1" y="108"/>
                    <a:pt x="36" y="104"/>
                    <a:pt x="32" y="99"/>
                  </a:cubicBezTo>
                  <a:cubicBezTo>
                    <a:pt x="29" y="96"/>
                    <a:pt x="27" y="93"/>
                    <a:pt x="26" y="9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49"/>
                    <a:pt x="22" y="44"/>
                    <a:pt x="25" y="39"/>
                  </a:cubicBezTo>
                  <a:cubicBezTo>
                    <a:pt x="27" y="35"/>
                    <a:pt x="30" y="31"/>
                    <a:pt x="33" y="27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9" y="10"/>
                    <a:pt x="71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7" y="10"/>
                    <a:pt x="81" y="10"/>
                    <a:pt x="85" y="11"/>
                  </a:cubicBezTo>
                  <a:cubicBezTo>
                    <a:pt x="89" y="12"/>
                    <a:pt x="92" y="13"/>
                    <a:pt x="96" y="15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3"/>
                    <a:pt x="124" y="45"/>
                    <a:pt x="125" y="47"/>
                  </a:cubicBezTo>
                  <a:cubicBezTo>
                    <a:pt x="127" y="54"/>
                    <a:pt x="128" y="61"/>
                    <a:pt x="12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273" y="3323"/>
              <a:ext cx="97" cy="97"/>
            </a:xfrm>
            <a:custGeom>
              <a:avLst/>
              <a:gdLst>
                <a:gd name="T0" fmla="*/ 29 w 97"/>
                <a:gd name="T1" fmla="*/ 0 h 97"/>
                <a:gd name="T2" fmla="*/ 0 w 97"/>
                <a:gd name="T3" fmla="*/ 54 h 97"/>
                <a:gd name="T4" fmla="*/ 43 w 97"/>
                <a:gd name="T5" fmla="*/ 97 h 97"/>
                <a:gd name="T6" fmla="*/ 97 w 97"/>
                <a:gd name="T7" fmla="*/ 69 h 97"/>
                <a:gd name="T8" fmla="*/ 88 w 97"/>
                <a:gd name="T9" fmla="*/ 10 h 97"/>
                <a:gd name="T10" fmla="*/ 29 w 97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97">
                  <a:moveTo>
                    <a:pt x="29" y="0"/>
                  </a:moveTo>
                  <a:lnTo>
                    <a:pt x="0" y="54"/>
                  </a:lnTo>
                  <a:lnTo>
                    <a:pt x="43" y="97"/>
                  </a:lnTo>
                  <a:lnTo>
                    <a:pt x="97" y="69"/>
                  </a:lnTo>
                  <a:lnTo>
                    <a:pt x="8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1568" y="3325"/>
              <a:ext cx="135" cy="140"/>
            </a:xfrm>
            <a:custGeom>
              <a:avLst/>
              <a:gdLst>
                <a:gd name="T0" fmla="*/ 57 w 57"/>
                <a:gd name="T1" fmla="*/ 18 h 59"/>
                <a:gd name="T2" fmla="*/ 39 w 57"/>
                <a:gd name="T3" fmla="*/ 0 h 59"/>
                <a:gd name="T4" fmla="*/ 18 w 57"/>
                <a:gd name="T5" fmla="*/ 14 h 59"/>
                <a:gd name="T6" fmla="*/ 0 w 57"/>
                <a:gd name="T7" fmla="*/ 19 h 59"/>
                <a:gd name="T8" fmla="*/ 15 w 57"/>
                <a:gd name="T9" fmla="*/ 59 h 59"/>
                <a:gd name="T10" fmla="*/ 57 w 57"/>
                <a:gd name="T11" fmla="*/ 1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9">
                  <a:moveTo>
                    <a:pt x="57" y="18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3" y="6"/>
                    <a:pt x="26" y="11"/>
                    <a:pt x="18" y="14"/>
                  </a:cubicBezTo>
                  <a:cubicBezTo>
                    <a:pt x="12" y="16"/>
                    <a:pt x="6" y="18"/>
                    <a:pt x="0" y="19"/>
                  </a:cubicBezTo>
                  <a:cubicBezTo>
                    <a:pt x="0" y="33"/>
                    <a:pt x="5" y="48"/>
                    <a:pt x="15" y="59"/>
                  </a:cubicBezTo>
                  <a:lnTo>
                    <a:pt x="5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1736" y="3269"/>
              <a:ext cx="135" cy="139"/>
            </a:xfrm>
            <a:custGeom>
              <a:avLst/>
              <a:gdLst>
                <a:gd name="T0" fmla="*/ 57 w 57"/>
                <a:gd name="T1" fmla="*/ 42 h 59"/>
                <a:gd name="T2" fmla="*/ 41 w 57"/>
                <a:gd name="T3" fmla="*/ 0 h 59"/>
                <a:gd name="T4" fmla="*/ 0 w 57"/>
                <a:gd name="T5" fmla="*/ 42 h 59"/>
                <a:gd name="T6" fmla="*/ 17 w 57"/>
                <a:gd name="T7" fmla="*/ 59 h 59"/>
                <a:gd name="T8" fmla="*/ 38 w 57"/>
                <a:gd name="T9" fmla="*/ 46 h 59"/>
                <a:gd name="T10" fmla="*/ 57 w 57"/>
                <a:gd name="T11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9">
                  <a:moveTo>
                    <a:pt x="57" y="42"/>
                  </a:moveTo>
                  <a:cubicBezTo>
                    <a:pt x="57" y="27"/>
                    <a:pt x="52" y="12"/>
                    <a:pt x="41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23" y="54"/>
                    <a:pt x="30" y="50"/>
                    <a:pt x="38" y="46"/>
                  </a:cubicBezTo>
                  <a:cubicBezTo>
                    <a:pt x="44" y="44"/>
                    <a:pt x="51" y="42"/>
                    <a:pt x="5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571" y="3269"/>
              <a:ext cx="75" cy="78"/>
            </a:xfrm>
            <a:custGeom>
              <a:avLst/>
              <a:gdLst>
                <a:gd name="T0" fmla="*/ 32 w 32"/>
                <a:gd name="T1" fmla="*/ 17 h 33"/>
                <a:gd name="T2" fmla="*/ 14 w 32"/>
                <a:gd name="T3" fmla="*/ 0 h 33"/>
                <a:gd name="T4" fmla="*/ 0 w 32"/>
                <a:gd name="T5" fmla="*/ 33 h 33"/>
                <a:gd name="T6" fmla="*/ 32 w 32"/>
                <a:gd name="T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3">
                  <a:moveTo>
                    <a:pt x="32" y="17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10"/>
                    <a:pt x="1" y="21"/>
                    <a:pt x="0" y="33"/>
                  </a:cubicBezTo>
                  <a:cubicBezTo>
                    <a:pt x="11" y="31"/>
                    <a:pt x="22" y="26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1620" y="3219"/>
              <a:ext cx="74" cy="73"/>
            </a:xfrm>
            <a:custGeom>
              <a:avLst/>
              <a:gdLst>
                <a:gd name="T0" fmla="*/ 0 w 31"/>
                <a:gd name="T1" fmla="*/ 14 h 31"/>
                <a:gd name="T2" fmla="*/ 17 w 31"/>
                <a:gd name="T3" fmla="*/ 31 h 31"/>
                <a:gd name="T4" fmla="*/ 31 w 31"/>
                <a:gd name="T5" fmla="*/ 0 h 31"/>
                <a:gd name="T6" fmla="*/ 0 w 31"/>
                <a:gd name="T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0" y="14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25" y="22"/>
                    <a:pt x="30" y="11"/>
                    <a:pt x="31" y="0"/>
                  </a:cubicBezTo>
                  <a:cubicBezTo>
                    <a:pt x="20" y="2"/>
                    <a:pt x="9" y="7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743" y="3441"/>
              <a:ext cx="76" cy="76"/>
            </a:xfrm>
            <a:custGeom>
              <a:avLst/>
              <a:gdLst>
                <a:gd name="T0" fmla="*/ 14 w 32"/>
                <a:gd name="T1" fmla="*/ 0 h 32"/>
                <a:gd name="T2" fmla="*/ 0 w 32"/>
                <a:gd name="T3" fmla="*/ 32 h 32"/>
                <a:gd name="T4" fmla="*/ 32 w 32"/>
                <a:gd name="T5" fmla="*/ 18 h 32"/>
                <a:gd name="T6" fmla="*/ 14 w 3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14" y="0"/>
                  </a:moveTo>
                  <a:cubicBezTo>
                    <a:pt x="6" y="10"/>
                    <a:pt x="1" y="21"/>
                    <a:pt x="0" y="32"/>
                  </a:cubicBezTo>
                  <a:cubicBezTo>
                    <a:pt x="11" y="31"/>
                    <a:pt x="22" y="26"/>
                    <a:pt x="32" y="18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1871" y="336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1677" y="3217"/>
              <a:ext cx="140" cy="134"/>
            </a:xfrm>
            <a:custGeom>
              <a:avLst/>
              <a:gdLst>
                <a:gd name="T0" fmla="*/ 17 w 59"/>
                <a:gd name="T1" fmla="*/ 0 h 57"/>
                <a:gd name="T2" fmla="*/ 12 w 59"/>
                <a:gd name="T3" fmla="*/ 19 h 57"/>
                <a:gd name="T4" fmla="*/ 0 w 59"/>
                <a:gd name="T5" fmla="*/ 39 h 57"/>
                <a:gd name="T6" fmla="*/ 18 w 59"/>
                <a:gd name="T7" fmla="*/ 57 h 57"/>
                <a:gd name="T8" fmla="*/ 59 w 59"/>
                <a:gd name="T9" fmla="*/ 15 h 57"/>
                <a:gd name="T10" fmla="*/ 16 w 59"/>
                <a:gd name="T11" fmla="*/ 0 h 57"/>
                <a:gd name="T12" fmla="*/ 17 w 5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7">
                  <a:moveTo>
                    <a:pt x="17" y="0"/>
                  </a:moveTo>
                  <a:cubicBezTo>
                    <a:pt x="17" y="7"/>
                    <a:pt x="15" y="13"/>
                    <a:pt x="12" y="19"/>
                  </a:cubicBezTo>
                  <a:cubicBezTo>
                    <a:pt x="9" y="27"/>
                    <a:pt x="5" y="33"/>
                    <a:pt x="0" y="3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7" y="5"/>
                    <a:pt x="32" y="0"/>
                    <a:pt x="16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1793" y="3392"/>
              <a:ext cx="76" cy="75"/>
            </a:xfrm>
            <a:custGeom>
              <a:avLst/>
              <a:gdLst>
                <a:gd name="T0" fmla="*/ 0 w 32"/>
                <a:gd name="T1" fmla="*/ 14 h 32"/>
                <a:gd name="T2" fmla="*/ 18 w 32"/>
                <a:gd name="T3" fmla="*/ 32 h 32"/>
                <a:gd name="T4" fmla="*/ 32 w 32"/>
                <a:gd name="T5" fmla="*/ 0 h 32"/>
                <a:gd name="T6" fmla="*/ 0 w 32"/>
                <a:gd name="T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0" y="14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26" y="22"/>
                    <a:pt x="31" y="11"/>
                    <a:pt x="32" y="0"/>
                  </a:cubicBezTo>
                  <a:cubicBezTo>
                    <a:pt x="21" y="1"/>
                    <a:pt x="10" y="6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1620" y="3385"/>
              <a:ext cx="140" cy="134"/>
            </a:xfrm>
            <a:custGeom>
              <a:avLst/>
              <a:gdLst>
                <a:gd name="T0" fmla="*/ 42 w 59"/>
                <a:gd name="T1" fmla="*/ 57 h 57"/>
                <a:gd name="T2" fmla="*/ 46 w 59"/>
                <a:gd name="T3" fmla="*/ 38 h 57"/>
                <a:gd name="T4" fmla="*/ 59 w 59"/>
                <a:gd name="T5" fmla="*/ 17 h 57"/>
                <a:gd name="T6" fmla="*/ 42 w 59"/>
                <a:gd name="T7" fmla="*/ 0 h 57"/>
                <a:gd name="T8" fmla="*/ 0 w 59"/>
                <a:gd name="T9" fmla="*/ 41 h 57"/>
                <a:gd name="T10" fmla="*/ 42 w 59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7">
                  <a:moveTo>
                    <a:pt x="42" y="57"/>
                  </a:moveTo>
                  <a:cubicBezTo>
                    <a:pt x="42" y="51"/>
                    <a:pt x="44" y="44"/>
                    <a:pt x="46" y="38"/>
                  </a:cubicBezTo>
                  <a:cubicBezTo>
                    <a:pt x="50" y="30"/>
                    <a:pt x="54" y="23"/>
                    <a:pt x="59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52"/>
                    <a:pt x="27" y="57"/>
                    <a:pt x="4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963" y="3217"/>
              <a:ext cx="303" cy="302"/>
            </a:xfrm>
            <a:custGeom>
              <a:avLst/>
              <a:gdLst>
                <a:gd name="T0" fmla="*/ 113 w 128"/>
                <a:gd name="T1" fmla="*/ 70 h 128"/>
                <a:gd name="T2" fmla="*/ 128 w 128"/>
                <a:gd name="T3" fmla="*/ 70 h 128"/>
                <a:gd name="T4" fmla="*/ 128 w 128"/>
                <a:gd name="T5" fmla="*/ 61 h 128"/>
                <a:gd name="T6" fmla="*/ 113 w 128"/>
                <a:gd name="T7" fmla="*/ 61 h 128"/>
                <a:gd name="T8" fmla="*/ 69 w 128"/>
                <a:gd name="T9" fmla="*/ 15 h 128"/>
                <a:gd name="T10" fmla="*/ 69 w 128"/>
                <a:gd name="T11" fmla="*/ 0 h 128"/>
                <a:gd name="T12" fmla="*/ 59 w 128"/>
                <a:gd name="T13" fmla="*/ 0 h 128"/>
                <a:gd name="T14" fmla="*/ 59 w 128"/>
                <a:gd name="T15" fmla="*/ 15 h 128"/>
                <a:gd name="T16" fmla="*/ 15 w 128"/>
                <a:gd name="T17" fmla="*/ 61 h 128"/>
                <a:gd name="T18" fmla="*/ 0 w 128"/>
                <a:gd name="T19" fmla="*/ 61 h 128"/>
                <a:gd name="T20" fmla="*/ 0 w 128"/>
                <a:gd name="T21" fmla="*/ 70 h 128"/>
                <a:gd name="T22" fmla="*/ 15 w 128"/>
                <a:gd name="T23" fmla="*/ 70 h 128"/>
                <a:gd name="T24" fmla="*/ 59 w 128"/>
                <a:gd name="T25" fmla="*/ 113 h 128"/>
                <a:gd name="T26" fmla="*/ 59 w 128"/>
                <a:gd name="T27" fmla="*/ 128 h 128"/>
                <a:gd name="T28" fmla="*/ 69 w 128"/>
                <a:gd name="T29" fmla="*/ 128 h 128"/>
                <a:gd name="T30" fmla="*/ 69 w 128"/>
                <a:gd name="T31" fmla="*/ 113 h 128"/>
                <a:gd name="T32" fmla="*/ 113 w 128"/>
                <a:gd name="T33" fmla="*/ 70 h 128"/>
                <a:gd name="T34" fmla="*/ 79 w 128"/>
                <a:gd name="T35" fmla="*/ 28 h 128"/>
                <a:gd name="T36" fmla="*/ 92 w 128"/>
                <a:gd name="T37" fmla="*/ 36 h 128"/>
                <a:gd name="T38" fmla="*/ 100 w 128"/>
                <a:gd name="T39" fmla="*/ 49 h 128"/>
                <a:gd name="T40" fmla="*/ 103 w 128"/>
                <a:gd name="T41" fmla="*/ 61 h 128"/>
                <a:gd name="T42" fmla="*/ 79 w 128"/>
                <a:gd name="T43" fmla="*/ 61 h 128"/>
                <a:gd name="T44" fmla="*/ 69 w 128"/>
                <a:gd name="T45" fmla="*/ 50 h 128"/>
                <a:gd name="T46" fmla="*/ 69 w 128"/>
                <a:gd name="T47" fmla="*/ 25 h 128"/>
                <a:gd name="T48" fmla="*/ 79 w 128"/>
                <a:gd name="T49" fmla="*/ 28 h 128"/>
                <a:gd name="T50" fmla="*/ 28 w 128"/>
                <a:gd name="T51" fmla="*/ 49 h 128"/>
                <a:gd name="T52" fmla="*/ 36 w 128"/>
                <a:gd name="T53" fmla="*/ 36 h 128"/>
                <a:gd name="T54" fmla="*/ 49 w 128"/>
                <a:gd name="T55" fmla="*/ 28 h 128"/>
                <a:gd name="T56" fmla="*/ 59 w 128"/>
                <a:gd name="T57" fmla="*/ 25 h 128"/>
                <a:gd name="T58" fmla="*/ 59 w 128"/>
                <a:gd name="T59" fmla="*/ 50 h 128"/>
                <a:gd name="T60" fmla="*/ 49 w 128"/>
                <a:gd name="T61" fmla="*/ 61 h 128"/>
                <a:gd name="T62" fmla="*/ 25 w 128"/>
                <a:gd name="T63" fmla="*/ 61 h 128"/>
                <a:gd name="T64" fmla="*/ 28 w 128"/>
                <a:gd name="T65" fmla="*/ 49 h 128"/>
                <a:gd name="T66" fmla="*/ 49 w 128"/>
                <a:gd name="T67" fmla="*/ 100 h 128"/>
                <a:gd name="T68" fmla="*/ 36 w 128"/>
                <a:gd name="T69" fmla="*/ 92 h 128"/>
                <a:gd name="T70" fmla="*/ 28 w 128"/>
                <a:gd name="T71" fmla="*/ 79 h 128"/>
                <a:gd name="T72" fmla="*/ 25 w 128"/>
                <a:gd name="T73" fmla="*/ 70 h 128"/>
                <a:gd name="T74" fmla="*/ 50 w 128"/>
                <a:gd name="T75" fmla="*/ 70 h 128"/>
                <a:gd name="T76" fmla="*/ 59 w 128"/>
                <a:gd name="T77" fmla="*/ 79 h 128"/>
                <a:gd name="T78" fmla="*/ 59 w 128"/>
                <a:gd name="T79" fmla="*/ 103 h 128"/>
                <a:gd name="T80" fmla="*/ 49 w 128"/>
                <a:gd name="T81" fmla="*/ 100 h 128"/>
                <a:gd name="T82" fmla="*/ 79 w 128"/>
                <a:gd name="T83" fmla="*/ 100 h 128"/>
                <a:gd name="T84" fmla="*/ 69 w 128"/>
                <a:gd name="T85" fmla="*/ 103 h 128"/>
                <a:gd name="T86" fmla="*/ 69 w 128"/>
                <a:gd name="T87" fmla="*/ 79 h 128"/>
                <a:gd name="T88" fmla="*/ 78 w 128"/>
                <a:gd name="T89" fmla="*/ 70 h 128"/>
                <a:gd name="T90" fmla="*/ 103 w 128"/>
                <a:gd name="T91" fmla="*/ 70 h 128"/>
                <a:gd name="T92" fmla="*/ 100 w 128"/>
                <a:gd name="T93" fmla="*/ 79 h 128"/>
                <a:gd name="T94" fmla="*/ 92 w 128"/>
                <a:gd name="T95" fmla="*/ 92 h 128"/>
                <a:gd name="T96" fmla="*/ 79 w 128"/>
                <a:gd name="T97" fmla="*/ 10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13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1" y="37"/>
                    <a:pt x="93" y="18"/>
                    <a:pt x="69" y="1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35" y="18"/>
                    <a:pt x="17" y="37"/>
                    <a:pt x="15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8" y="93"/>
                    <a:pt x="36" y="111"/>
                    <a:pt x="59" y="113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92" y="111"/>
                    <a:pt x="110" y="93"/>
                    <a:pt x="113" y="70"/>
                  </a:cubicBezTo>
                  <a:close/>
                  <a:moveTo>
                    <a:pt x="79" y="28"/>
                  </a:moveTo>
                  <a:cubicBezTo>
                    <a:pt x="84" y="30"/>
                    <a:pt x="88" y="33"/>
                    <a:pt x="92" y="36"/>
                  </a:cubicBezTo>
                  <a:cubicBezTo>
                    <a:pt x="95" y="40"/>
                    <a:pt x="98" y="44"/>
                    <a:pt x="100" y="49"/>
                  </a:cubicBezTo>
                  <a:cubicBezTo>
                    <a:pt x="102" y="53"/>
                    <a:pt x="103" y="57"/>
                    <a:pt x="103" y="61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78" y="56"/>
                    <a:pt x="74" y="51"/>
                    <a:pt x="69" y="50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72" y="26"/>
                    <a:pt x="76" y="26"/>
                    <a:pt x="79" y="28"/>
                  </a:cubicBezTo>
                  <a:close/>
                  <a:moveTo>
                    <a:pt x="28" y="49"/>
                  </a:moveTo>
                  <a:cubicBezTo>
                    <a:pt x="30" y="44"/>
                    <a:pt x="33" y="40"/>
                    <a:pt x="36" y="36"/>
                  </a:cubicBezTo>
                  <a:cubicBezTo>
                    <a:pt x="40" y="33"/>
                    <a:pt x="44" y="30"/>
                    <a:pt x="49" y="28"/>
                  </a:cubicBezTo>
                  <a:cubicBezTo>
                    <a:pt x="52" y="26"/>
                    <a:pt x="55" y="25"/>
                    <a:pt x="59" y="25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4" y="51"/>
                    <a:pt x="50" y="56"/>
                    <a:pt x="49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57"/>
                    <a:pt x="26" y="53"/>
                    <a:pt x="28" y="49"/>
                  </a:cubicBezTo>
                  <a:close/>
                  <a:moveTo>
                    <a:pt x="49" y="100"/>
                  </a:moveTo>
                  <a:cubicBezTo>
                    <a:pt x="44" y="98"/>
                    <a:pt x="40" y="95"/>
                    <a:pt x="36" y="92"/>
                  </a:cubicBezTo>
                  <a:cubicBezTo>
                    <a:pt x="33" y="88"/>
                    <a:pt x="30" y="84"/>
                    <a:pt x="28" y="79"/>
                  </a:cubicBezTo>
                  <a:cubicBezTo>
                    <a:pt x="27" y="76"/>
                    <a:pt x="26" y="73"/>
                    <a:pt x="25" y="70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4"/>
                    <a:pt x="55" y="77"/>
                    <a:pt x="59" y="79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5" y="103"/>
                    <a:pt x="52" y="102"/>
                    <a:pt x="49" y="100"/>
                  </a:cubicBezTo>
                  <a:close/>
                  <a:moveTo>
                    <a:pt x="79" y="100"/>
                  </a:moveTo>
                  <a:cubicBezTo>
                    <a:pt x="76" y="102"/>
                    <a:pt x="72" y="103"/>
                    <a:pt x="69" y="103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73" y="77"/>
                    <a:pt x="76" y="74"/>
                    <a:pt x="78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2" y="73"/>
                    <a:pt x="101" y="76"/>
                    <a:pt x="100" y="79"/>
                  </a:cubicBezTo>
                  <a:cubicBezTo>
                    <a:pt x="98" y="84"/>
                    <a:pt x="95" y="88"/>
                    <a:pt x="92" y="92"/>
                  </a:cubicBezTo>
                  <a:cubicBezTo>
                    <a:pt x="88" y="95"/>
                    <a:pt x="84" y="98"/>
                    <a:pt x="79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9"/>
            <p:cNvSpPr>
              <a:spLocks noEditPoints="1"/>
            </p:cNvSpPr>
            <p:nvPr/>
          </p:nvSpPr>
          <p:spPr bwMode="auto">
            <a:xfrm>
              <a:off x="358" y="3217"/>
              <a:ext cx="302" cy="302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2 w 128"/>
                <a:gd name="T11" fmla="*/ 102 h 128"/>
                <a:gd name="T12" fmla="*/ 85 w 128"/>
                <a:gd name="T13" fmla="*/ 114 h 128"/>
                <a:gd name="T14" fmla="*/ 64 w 128"/>
                <a:gd name="T15" fmla="*/ 118 h 128"/>
                <a:gd name="T16" fmla="*/ 43 w 128"/>
                <a:gd name="T17" fmla="*/ 114 h 128"/>
                <a:gd name="T18" fmla="*/ 26 w 128"/>
                <a:gd name="T19" fmla="*/ 102 h 128"/>
                <a:gd name="T20" fmla="*/ 14 w 128"/>
                <a:gd name="T21" fmla="*/ 85 h 128"/>
                <a:gd name="T22" fmla="*/ 10 w 128"/>
                <a:gd name="T23" fmla="*/ 64 h 128"/>
                <a:gd name="T24" fmla="*/ 14 w 128"/>
                <a:gd name="T25" fmla="*/ 43 h 128"/>
                <a:gd name="T26" fmla="*/ 26 w 128"/>
                <a:gd name="T27" fmla="*/ 26 h 128"/>
                <a:gd name="T28" fmla="*/ 43 w 128"/>
                <a:gd name="T29" fmla="*/ 14 h 128"/>
                <a:gd name="T30" fmla="*/ 64 w 128"/>
                <a:gd name="T31" fmla="*/ 10 h 128"/>
                <a:gd name="T32" fmla="*/ 85 w 128"/>
                <a:gd name="T33" fmla="*/ 14 h 128"/>
                <a:gd name="T34" fmla="*/ 102 w 128"/>
                <a:gd name="T35" fmla="*/ 26 h 128"/>
                <a:gd name="T36" fmla="*/ 114 w 128"/>
                <a:gd name="T37" fmla="*/ 43 h 128"/>
                <a:gd name="T38" fmla="*/ 118 w 128"/>
                <a:gd name="T39" fmla="*/ 64 h 128"/>
                <a:gd name="T40" fmla="*/ 114 w 128"/>
                <a:gd name="T41" fmla="*/ 85 h 128"/>
                <a:gd name="T42" fmla="*/ 102 w 128"/>
                <a:gd name="T4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2" y="102"/>
                  </a:moveTo>
                  <a:cubicBezTo>
                    <a:pt x="97" y="107"/>
                    <a:pt x="92" y="111"/>
                    <a:pt x="85" y="114"/>
                  </a:cubicBezTo>
                  <a:cubicBezTo>
                    <a:pt x="78" y="117"/>
                    <a:pt x="71" y="118"/>
                    <a:pt x="64" y="118"/>
                  </a:cubicBezTo>
                  <a:cubicBezTo>
                    <a:pt x="57" y="118"/>
                    <a:pt x="50" y="117"/>
                    <a:pt x="43" y="114"/>
                  </a:cubicBezTo>
                  <a:cubicBezTo>
                    <a:pt x="36" y="111"/>
                    <a:pt x="31" y="107"/>
                    <a:pt x="26" y="102"/>
                  </a:cubicBezTo>
                  <a:cubicBezTo>
                    <a:pt x="21" y="97"/>
                    <a:pt x="17" y="92"/>
                    <a:pt x="14" y="85"/>
                  </a:cubicBezTo>
                  <a:cubicBezTo>
                    <a:pt x="11" y="78"/>
                    <a:pt x="10" y="71"/>
                    <a:pt x="10" y="64"/>
                  </a:cubicBezTo>
                  <a:cubicBezTo>
                    <a:pt x="10" y="57"/>
                    <a:pt x="11" y="50"/>
                    <a:pt x="14" y="43"/>
                  </a:cubicBezTo>
                  <a:cubicBezTo>
                    <a:pt x="17" y="36"/>
                    <a:pt x="21" y="31"/>
                    <a:pt x="26" y="26"/>
                  </a:cubicBezTo>
                  <a:cubicBezTo>
                    <a:pt x="31" y="21"/>
                    <a:pt x="36" y="17"/>
                    <a:pt x="43" y="14"/>
                  </a:cubicBezTo>
                  <a:cubicBezTo>
                    <a:pt x="50" y="11"/>
                    <a:pt x="57" y="10"/>
                    <a:pt x="64" y="10"/>
                  </a:cubicBezTo>
                  <a:cubicBezTo>
                    <a:pt x="71" y="10"/>
                    <a:pt x="78" y="11"/>
                    <a:pt x="85" y="14"/>
                  </a:cubicBezTo>
                  <a:cubicBezTo>
                    <a:pt x="92" y="17"/>
                    <a:pt x="97" y="21"/>
                    <a:pt x="102" y="26"/>
                  </a:cubicBezTo>
                  <a:cubicBezTo>
                    <a:pt x="107" y="31"/>
                    <a:pt x="111" y="36"/>
                    <a:pt x="114" y="43"/>
                  </a:cubicBezTo>
                  <a:cubicBezTo>
                    <a:pt x="117" y="50"/>
                    <a:pt x="118" y="57"/>
                    <a:pt x="118" y="64"/>
                  </a:cubicBezTo>
                  <a:cubicBezTo>
                    <a:pt x="118" y="71"/>
                    <a:pt x="117" y="78"/>
                    <a:pt x="114" y="85"/>
                  </a:cubicBezTo>
                  <a:cubicBezTo>
                    <a:pt x="111" y="92"/>
                    <a:pt x="107" y="97"/>
                    <a:pt x="102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417" y="3276"/>
              <a:ext cx="184" cy="184"/>
            </a:xfrm>
            <a:custGeom>
              <a:avLst/>
              <a:gdLst>
                <a:gd name="T0" fmla="*/ 39 w 78"/>
                <a:gd name="T1" fmla="*/ 0 h 78"/>
                <a:gd name="T2" fmla="*/ 0 w 78"/>
                <a:gd name="T3" fmla="*/ 39 h 78"/>
                <a:gd name="T4" fmla="*/ 39 w 78"/>
                <a:gd name="T5" fmla="*/ 78 h 78"/>
                <a:gd name="T6" fmla="*/ 78 w 78"/>
                <a:gd name="T7" fmla="*/ 39 h 78"/>
                <a:gd name="T8" fmla="*/ 39 w 78"/>
                <a:gd name="T9" fmla="*/ 0 h 78"/>
                <a:gd name="T10" fmla="*/ 60 w 78"/>
                <a:gd name="T11" fmla="*/ 60 h 78"/>
                <a:gd name="T12" fmla="*/ 39 w 78"/>
                <a:gd name="T13" fmla="*/ 68 h 78"/>
                <a:gd name="T14" fmla="*/ 18 w 78"/>
                <a:gd name="T15" fmla="*/ 60 h 78"/>
                <a:gd name="T16" fmla="*/ 10 w 78"/>
                <a:gd name="T17" fmla="*/ 39 h 78"/>
                <a:gd name="T18" fmla="*/ 18 w 78"/>
                <a:gd name="T19" fmla="*/ 18 h 78"/>
                <a:gd name="T20" fmla="*/ 39 w 78"/>
                <a:gd name="T21" fmla="*/ 10 h 78"/>
                <a:gd name="T22" fmla="*/ 60 w 78"/>
                <a:gd name="T23" fmla="*/ 18 h 78"/>
                <a:gd name="T24" fmla="*/ 68 w 78"/>
                <a:gd name="T25" fmla="*/ 39 h 78"/>
                <a:gd name="T26" fmla="*/ 60 w 78"/>
                <a:gd name="T27" fmla="*/ 6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78"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1"/>
                    <a:pt x="17" y="78"/>
                    <a:pt x="39" y="78"/>
                  </a:cubicBezTo>
                  <a:cubicBezTo>
                    <a:pt x="61" y="78"/>
                    <a:pt x="78" y="61"/>
                    <a:pt x="78" y="39"/>
                  </a:cubicBezTo>
                  <a:cubicBezTo>
                    <a:pt x="78" y="17"/>
                    <a:pt x="61" y="0"/>
                    <a:pt x="39" y="0"/>
                  </a:cubicBezTo>
                  <a:close/>
                  <a:moveTo>
                    <a:pt x="60" y="60"/>
                  </a:moveTo>
                  <a:cubicBezTo>
                    <a:pt x="54" y="65"/>
                    <a:pt x="47" y="68"/>
                    <a:pt x="39" y="68"/>
                  </a:cubicBezTo>
                  <a:cubicBezTo>
                    <a:pt x="31" y="68"/>
                    <a:pt x="24" y="65"/>
                    <a:pt x="18" y="60"/>
                  </a:cubicBezTo>
                  <a:cubicBezTo>
                    <a:pt x="13" y="54"/>
                    <a:pt x="10" y="47"/>
                    <a:pt x="10" y="39"/>
                  </a:cubicBezTo>
                  <a:cubicBezTo>
                    <a:pt x="10" y="31"/>
                    <a:pt x="13" y="24"/>
                    <a:pt x="18" y="18"/>
                  </a:cubicBezTo>
                  <a:cubicBezTo>
                    <a:pt x="24" y="13"/>
                    <a:pt x="31" y="10"/>
                    <a:pt x="39" y="10"/>
                  </a:cubicBezTo>
                  <a:cubicBezTo>
                    <a:pt x="47" y="10"/>
                    <a:pt x="54" y="13"/>
                    <a:pt x="60" y="18"/>
                  </a:cubicBezTo>
                  <a:cubicBezTo>
                    <a:pt x="65" y="24"/>
                    <a:pt x="68" y="31"/>
                    <a:pt x="68" y="39"/>
                  </a:cubicBezTo>
                  <a:cubicBezTo>
                    <a:pt x="68" y="47"/>
                    <a:pt x="65" y="54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473" y="3333"/>
              <a:ext cx="71" cy="7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7041" y="2611"/>
              <a:ext cx="255" cy="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7041" y="2881"/>
              <a:ext cx="255" cy="3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4"/>
            <p:cNvSpPr>
              <a:spLocks noEditPoints="1"/>
            </p:cNvSpPr>
            <p:nvPr/>
          </p:nvSpPr>
          <p:spPr bwMode="auto">
            <a:xfrm>
              <a:off x="7053" y="2658"/>
              <a:ext cx="232" cy="208"/>
            </a:xfrm>
            <a:custGeom>
              <a:avLst/>
              <a:gdLst>
                <a:gd name="T0" fmla="*/ 0 w 98"/>
                <a:gd name="T1" fmla="*/ 0 h 88"/>
                <a:gd name="T2" fmla="*/ 0 w 98"/>
                <a:gd name="T3" fmla="*/ 88 h 88"/>
                <a:gd name="T4" fmla="*/ 98 w 98"/>
                <a:gd name="T5" fmla="*/ 88 h 88"/>
                <a:gd name="T6" fmla="*/ 98 w 98"/>
                <a:gd name="T7" fmla="*/ 0 h 88"/>
                <a:gd name="T8" fmla="*/ 0 w 98"/>
                <a:gd name="T9" fmla="*/ 0 h 88"/>
                <a:gd name="T10" fmla="*/ 49 w 98"/>
                <a:gd name="T11" fmla="*/ 37 h 88"/>
                <a:gd name="T12" fmla="*/ 54 w 98"/>
                <a:gd name="T13" fmla="*/ 43 h 88"/>
                <a:gd name="T14" fmla="*/ 49 w 98"/>
                <a:gd name="T15" fmla="*/ 48 h 88"/>
                <a:gd name="T16" fmla="*/ 44 w 98"/>
                <a:gd name="T17" fmla="*/ 43 h 88"/>
                <a:gd name="T18" fmla="*/ 49 w 98"/>
                <a:gd name="T19" fmla="*/ 37 h 88"/>
                <a:gd name="T20" fmla="*/ 37 w 98"/>
                <a:gd name="T21" fmla="*/ 22 h 88"/>
                <a:gd name="T22" fmla="*/ 45 w 98"/>
                <a:gd name="T23" fmla="*/ 35 h 88"/>
                <a:gd name="T24" fmla="*/ 40 w 98"/>
                <a:gd name="T25" fmla="*/ 42 h 88"/>
                <a:gd name="T26" fmla="*/ 26 w 98"/>
                <a:gd name="T27" fmla="*/ 42 h 88"/>
                <a:gd name="T28" fmla="*/ 37 w 98"/>
                <a:gd name="T29" fmla="*/ 22 h 88"/>
                <a:gd name="T30" fmla="*/ 38 w 98"/>
                <a:gd name="T31" fmla="*/ 62 h 88"/>
                <a:gd name="T32" fmla="*/ 45 w 98"/>
                <a:gd name="T33" fmla="*/ 50 h 88"/>
                <a:gd name="T34" fmla="*/ 49 w 98"/>
                <a:gd name="T35" fmla="*/ 51 h 88"/>
                <a:gd name="T36" fmla="*/ 53 w 98"/>
                <a:gd name="T37" fmla="*/ 50 h 88"/>
                <a:gd name="T38" fmla="*/ 60 w 98"/>
                <a:gd name="T39" fmla="*/ 62 h 88"/>
                <a:gd name="T40" fmla="*/ 38 w 98"/>
                <a:gd name="T41" fmla="*/ 62 h 88"/>
                <a:gd name="T42" fmla="*/ 58 w 98"/>
                <a:gd name="T43" fmla="*/ 42 h 88"/>
                <a:gd name="T44" fmla="*/ 53 w 98"/>
                <a:gd name="T45" fmla="*/ 35 h 88"/>
                <a:gd name="T46" fmla="*/ 61 w 98"/>
                <a:gd name="T47" fmla="*/ 22 h 88"/>
                <a:gd name="T48" fmla="*/ 69 w 98"/>
                <a:gd name="T49" fmla="*/ 31 h 88"/>
                <a:gd name="T50" fmla="*/ 72 w 98"/>
                <a:gd name="T51" fmla="*/ 42 h 88"/>
                <a:gd name="T52" fmla="*/ 58 w 98"/>
                <a:gd name="T53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88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0"/>
                    <a:pt x="98" y="0"/>
                    <a:pt x="98" y="0"/>
                  </a:cubicBezTo>
                  <a:lnTo>
                    <a:pt x="0" y="0"/>
                  </a:lnTo>
                  <a:close/>
                  <a:moveTo>
                    <a:pt x="49" y="37"/>
                  </a:moveTo>
                  <a:cubicBezTo>
                    <a:pt x="52" y="37"/>
                    <a:pt x="54" y="40"/>
                    <a:pt x="54" y="43"/>
                  </a:cubicBezTo>
                  <a:cubicBezTo>
                    <a:pt x="54" y="46"/>
                    <a:pt x="52" y="48"/>
                    <a:pt x="49" y="48"/>
                  </a:cubicBezTo>
                  <a:cubicBezTo>
                    <a:pt x="46" y="48"/>
                    <a:pt x="44" y="46"/>
                    <a:pt x="44" y="43"/>
                  </a:cubicBezTo>
                  <a:cubicBezTo>
                    <a:pt x="44" y="40"/>
                    <a:pt x="46" y="37"/>
                    <a:pt x="49" y="37"/>
                  </a:cubicBezTo>
                  <a:close/>
                  <a:moveTo>
                    <a:pt x="37" y="22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42" y="36"/>
                    <a:pt x="40" y="39"/>
                    <a:pt x="40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4"/>
                    <a:pt x="30" y="27"/>
                    <a:pt x="37" y="22"/>
                  </a:cubicBezTo>
                  <a:close/>
                  <a:moveTo>
                    <a:pt x="38" y="62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7" y="51"/>
                    <a:pt x="49" y="51"/>
                  </a:cubicBezTo>
                  <a:cubicBezTo>
                    <a:pt x="51" y="51"/>
                    <a:pt x="52" y="51"/>
                    <a:pt x="53" y="50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53" y="67"/>
                    <a:pt x="44" y="66"/>
                    <a:pt x="38" y="62"/>
                  </a:cubicBezTo>
                  <a:close/>
                  <a:moveTo>
                    <a:pt x="58" y="42"/>
                  </a:moveTo>
                  <a:cubicBezTo>
                    <a:pt x="58" y="39"/>
                    <a:pt x="56" y="36"/>
                    <a:pt x="53" y="35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4" y="24"/>
                    <a:pt x="67" y="27"/>
                    <a:pt x="69" y="31"/>
                  </a:cubicBezTo>
                  <a:cubicBezTo>
                    <a:pt x="71" y="35"/>
                    <a:pt x="72" y="38"/>
                    <a:pt x="72" y="42"/>
                  </a:cubicBezTo>
                  <a:lnTo>
                    <a:pt x="5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55"/>
            <p:cNvSpPr>
              <a:spLocks noChangeArrowheads="1"/>
            </p:cNvSpPr>
            <p:nvPr/>
          </p:nvSpPr>
          <p:spPr bwMode="auto">
            <a:xfrm>
              <a:off x="6528" y="2717"/>
              <a:ext cx="71" cy="7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6488" y="2802"/>
              <a:ext cx="151" cy="109"/>
            </a:xfrm>
            <a:custGeom>
              <a:avLst/>
              <a:gdLst>
                <a:gd name="T0" fmla="*/ 32 w 64"/>
                <a:gd name="T1" fmla="*/ 4 h 46"/>
                <a:gd name="T2" fmla="*/ 20 w 64"/>
                <a:gd name="T3" fmla="*/ 0 h 46"/>
                <a:gd name="T4" fmla="*/ 0 w 64"/>
                <a:gd name="T5" fmla="*/ 34 h 46"/>
                <a:gd name="T6" fmla="*/ 64 w 64"/>
                <a:gd name="T7" fmla="*/ 34 h 46"/>
                <a:gd name="T8" fmla="*/ 44 w 64"/>
                <a:gd name="T9" fmla="*/ 0 h 46"/>
                <a:gd name="T10" fmla="*/ 32 w 64"/>
                <a:gd name="T11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6">
                  <a:moveTo>
                    <a:pt x="32" y="4"/>
                  </a:moveTo>
                  <a:cubicBezTo>
                    <a:pt x="28" y="4"/>
                    <a:pt x="23" y="2"/>
                    <a:pt x="2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9" y="45"/>
                    <a:pt x="43" y="46"/>
                    <a:pt x="64" y="3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2"/>
                    <a:pt x="36" y="4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6412" y="2620"/>
              <a:ext cx="123" cy="130"/>
            </a:xfrm>
            <a:custGeom>
              <a:avLst/>
              <a:gdLst>
                <a:gd name="T0" fmla="*/ 52 w 52"/>
                <a:gd name="T1" fmla="*/ 35 h 55"/>
                <a:gd name="T2" fmla="*/ 32 w 52"/>
                <a:gd name="T3" fmla="*/ 0 h 55"/>
                <a:gd name="T4" fmla="*/ 0 w 52"/>
                <a:gd name="T5" fmla="*/ 55 h 55"/>
                <a:gd name="T6" fmla="*/ 39 w 52"/>
                <a:gd name="T7" fmla="*/ 55 h 55"/>
                <a:gd name="T8" fmla="*/ 52 w 52"/>
                <a:gd name="T9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5">
                  <a:moveTo>
                    <a:pt x="52" y="35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1" y="12"/>
                    <a:pt x="0" y="34"/>
                    <a:pt x="0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47"/>
                    <a:pt x="45" y="39"/>
                    <a:pt x="5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592" y="2620"/>
              <a:ext cx="123" cy="130"/>
            </a:xfrm>
            <a:custGeom>
              <a:avLst/>
              <a:gdLst>
                <a:gd name="T0" fmla="*/ 13 w 52"/>
                <a:gd name="T1" fmla="*/ 55 h 55"/>
                <a:gd name="T2" fmla="*/ 52 w 52"/>
                <a:gd name="T3" fmla="*/ 55 h 55"/>
                <a:gd name="T4" fmla="*/ 43 w 52"/>
                <a:gd name="T5" fmla="*/ 24 h 55"/>
                <a:gd name="T6" fmla="*/ 20 w 52"/>
                <a:gd name="T7" fmla="*/ 0 h 55"/>
                <a:gd name="T8" fmla="*/ 0 w 52"/>
                <a:gd name="T9" fmla="*/ 35 h 55"/>
                <a:gd name="T10" fmla="*/ 13 w 52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5">
                  <a:moveTo>
                    <a:pt x="13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52" y="45"/>
                    <a:pt x="49" y="34"/>
                    <a:pt x="43" y="24"/>
                  </a:cubicBezTo>
                  <a:cubicBezTo>
                    <a:pt x="38" y="14"/>
                    <a:pt x="30" y="6"/>
                    <a:pt x="2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" y="39"/>
                    <a:pt x="12" y="47"/>
                    <a:pt x="1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806" y="2611"/>
              <a:ext cx="303" cy="54"/>
            </a:xfrm>
            <a:custGeom>
              <a:avLst/>
              <a:gdLst>
                <a:gd name="T0" fmla="*/ 183 w 303"/>
                <a:gd name="T1" fmla="*/ 19 h 54"/>
                <a:gd name="T2" fmla="*/ 183 w 303"/>
                <a:gd name="T3" fmla="*/ 0 h 54"/>
                <a:gd name="T4" fmla="*/ 114 w 303"/>
                <a:gd name="T5" fmla="*/ 0 h 54"/>
                <a:gd name="T6" fmla="*/ 114 w 303"/>
                <a:gd name="T7" fmla="*/ 19 h 54"/>
                <a:gd name="T8" fmla="*/ 0 w 303"/>
                <a:gd name="T9" fmla="*/ 19 h 54"/>
                <a:gd name="T10" fmla="*/ 0 w 303"/>
                <a:gd name="T11" fmla="*/ 54 h 54"/>
                <a:gd name="T12" fmla="*/ 303 w 303"/>
                <a:gd name="T13" fmla="*/ 54 h 54"/>
                <a:gd name="T14" fmla="*/ 303 w 303"/>
                <a:gd name="T15" fmla="*/ 19 h 54"/>
                <a:gd name="T16" fmla="*/ 183 w 303"/>
                <a:gd name="T17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4">
                  <a:moveTo>
                    <a:pt x="183" y="19"/>
                  </a:moveTo>
                  <a:lnTo>
                    <a:pt x="183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4"/>
                  </a:lnTo>
                  <a:lnTo>
                    <a:pt x="303" y="54"/>
                  </a:lnTo>
                  <a:lnTo>
                    <a:pt x="303" y="19"/>
                  </a:lnTo>
                  <a:lnTo>
                    <a:pt x="18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 noEditPoints="1"/>
            </p:cNvSpPr>
            <p:nvPr/>
          </p:nvSpPr>
          <p:spPr bwMode="auto">
            <a:xfrm>
              <a:off x="5830" y="2689"/>
              <a:ext cx="256" cy="225"/>
            </a:xfrm>
            <a:custGeom>
              <a:avLst/>
              <a:gdLst>
                <a:gd name="T0" fmla="*/ 24 w 256"/>
                <a:gd name="T1" fmla="*/ 225 h 225"/>
                <a:gd name="T2" fmla="*/ 232 w 256"/>
                <a:gd name="T3" fmla="*/ 225 h 225"/>
                <a:gd name="T4" fmla="*/ 256 w 256"/>
                <a:gd name="T5" fmla="*/ 0 h 225"/>
                <a:gd name="T6" fmla="*/ 0 w 256"/>
                <a:gd name="T7" fmla="*/ 0 h 225"/>
                <a:gd name="T8" fmla="*/ 24 w 256"/>
                <a:gd name="T9" fmla="*/ 225 h 225"/>
                <a:gd name="T10" fmla="*/ 121 w 256"/>
                <a:gd name="T11" fmla="*/ 170 h 225"/>
                <a:gd name="T12" fmla="*/ 69 w 256"/>
                <a:gd name="T13" fmla="*/ 170 h 225"/>
                <a:gd name="T14" fmla="*/ 80 w 256"/>
                <a:gd name="T15" fmla="*/ 147 h 225"/>
                <a:gd name="T16" fmla="*/ 121 w 256"/>
                <a:gd name="T17" fmla="*/ 147 h 225"/>
                <a:gd name="T18" fmla="*/ 121 w 256"/>
                <a:gd name="T19" fmla="*/ 170 h 225"/>
                <a:gd name="T20" fmla="*/ 203 w 256"/>
                <a:gd name="T21" fmla="*/ 144 h 225"/>
                <a:gd name="T22" fmla="*/ 180 w 256"/>
                <a:gd name="T23" fmla="*/ 168 h 225"/>
                <a:gd name="T24" fmla="*/ 154 w 256"/>
                <a:gd name="T25" fmla="*/ 168 h 225"/>
                <a:gd name="T26" fmla="*/ 154 w 256"/>
                <a:gd name="T27" fmla="*/ 180 h 225"/>
                <a:gd name="T28" fmla="*/ 133 w 256"/>
                <a:gd name="T29" fmla="*/ 156 h 225"/>
                <a:gd name="T30" fmla="*/ 154 w 256"/>
                <a:gd name="T31" fmla="*/ 132 h 225"/>
                <a:gd name="T32" fmla="*/ 154 w 256"/>
                <a:gd name="T33" fmla="*/ 144 h 225"/>
                <a:gd name="T34" fmla="*/ 203 w 256"/>
                <a:gd name="T35" fmla="*/ 144 h 225"/>
                <a:gd name="T36" fmla="*/ 203 w 256"/>
                <a:gd name="T37" fmla="*/ 144 h 225"/>
                <a:gd name="T38" fmla="*/ 199 w 256"/>
                <a:gd name="T39" fmla="*/ 139 h 225"/>
                <a:gd name="T40" fmla="*/ 173 w 256"/>
                <a:gd name="T41" fmla="*/ 139 h 225"/>
                <a:gd name="T42" fmla="*/ 154 w 256"/>
                <a:gd name="T43" fmla="*/ 104 h 225"/>
                <a:gd name="T44" fmla="*/ 173 w 256"/>
                <a:gd name="T45" fmla="*/ 92 h 225"/>
                <a:gd name="T46" fmla="*/ 199 w 256"/>
                <a:gd name="T47" fmla="*/ 139 h 225"/>
                <a:gd name="T48" fmla="*/ 111 w 256"/>
                <a:gd name="T49" fmla="*/ 33 h 225"/>
                <a:gd name="T50" fmla="*/ 142 w 256"/>
                <a:gd name="T51" fmla="*/ 40 h 225"/>
                <a:gd name="T52" fmla="*/ 156 w 256"/>
                <a:gd name="T53" fmla="*/ 66 h 225"/>
                <a:gd name="T54" fmla="*/ 166 w 256"/>
                <a:gd name="T55" fmla="*/ 59 h 225"/>
                <a:gd name="T56" fmla="*/ 156 w 256"/>
                <a:gd name="T57" fmla="*/ 87 h 225"/>
                <a:gd name="T58" fmla="*/ 125 w 256"/>
                <a:gd name="T59" fmla="*/ 83 h 225"/>
                <a:gd name="T60" fmla="*/ 135 w 256"/>
                <a:gd name="T61" fmla="*/ 76 h 225"/>
                <a:gd name="T62" fmla="*/ 111 w 256"/>
                <a:gd name="T63" fmla="*/ 33 h 225"/>
                <a:gd name="T64" fmla="*/ 111 w 256"/>
                <a:gd name="T65" fmla="*/ 33 h 225"/>
                <a:gd name="T66" fmla="*/ 107 w 256"/>
                <a:gd name="T67" fmla="*/ 40 h 225"/>
                <a:gd name="T68" fmla="*/ 121 w 256"/>
                <a:gd name="T69" fmla="*/ 64 h 225"/>
                <a:gd name="T70" fmla="*/ 102 w 256"/>
                <a:gd name="T71" fmla="*/ 97 h 225"/>
                <a:gd name="T72" fmla="*/ 80 w 256"/>
                <a:gd name="T73" fmla="*/ 85 h 225"/>
                <a:gd name="T74" fmla="*/ 107 w 256"/>
                <a:gd name="T75" fmla="*/ 40 h 225"/>
                <a:gd name="T76" fmla="*/ 54 w 256"/>
                <a:gd name="T77" fmla="*/ 109 h 225"/>
                <a:gd name="T78" fmla="*/ 85 w 256"/>
                <a:gd name="T79" fmla="*/ 102 h 225"/>
                <a:gd name="T80" fmla="*/ 97 w 256"/>
                <a:gd name="T81" fmla="*/ 132 h 225"/>
                <a:gd name="T82" fmla="*/ 85 w 256"/>
                <a:gd name="T83" fmla="*/ 125 h 225"/>
                <a:gd name="T84" fmla="*/ 59 w 256"/>
                <a:gd name="T85" fmla="*/ 170 h 225"/>
                <a:gd name="T86" fmla="*/ 59 w 256"/>
                <a:gd name="T87" fmla="*/ 170 h 225"/>
                <a:gd name="T88" fmla="*/ 52 w 256"/>
                <a:gd name="T89" fmla="*/ 137 h 225"/>
                <a:gd name="T90" fmla="*/ 66 w 256"/>
                <a:gd name="T91" fmla="*/ 113 h 225"/>
                <a:gd name="T92" fmla="*/ 54 w 256"/>
                <a:gd name="T93" fmla="*/ 10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6" h="225">
                  <a:moveTo>
                    <a:pt x="24" y="225"/>
                  </a:moveTo>
                  <a:lnTo>
                    <a:pt x="232" y="225"/>
                  </a:lnTo>
                  <a:lnTo>
                    <a:pt x="256" y="0"/>
                  </a:lnTo>
                  <a:lnTo>
                    <a:pt x="0" y="0"/>
                  </a:lnTo>
                  <a:lnTo>
                    <a:pt x="24" y="225"/>
                  </a:lnTo>
                  <a:close/>
                  <a:moveTo>
                    <a:pt x="121" y="170"/>
                  </a:moveTo>
                  <a:lnTo>
                    <a:pt x="69" y="170"/>
                  </a:lnTo>
                  <a:lnTo>
                    <a:pt x="80" y="147"/>
                  </a:lnTo>
                  <a:lnTo>
                    <a:pt x="121" y="147"/>
                  </a:lnTo>
                  <a:lnTo>
                    <a:pt x="121" y="170"/>
                  </a:lnTo>
                  <a:close/>
                  <a:moveTo>
                    <a:pt x="203" y="144"/>
                  </a:moveTo>
                  <a:lnTo>
                    <a:pt x="180" y="168"/>
                  </a:lnTo>
                  <a:lnTo>
                    <a:pt x="154" y="168"/>
                  </a:lnTo>
                  <a:lnTo>
                    <a:pt x="154" y="180"/>
                  </a:lnTo>
                  <a:lnTo>
                    <a:pt x="133" y="156"/>
                  </a:lnTo>
                  <a:lnTo>
                    <a:pt x="154" y="132"/>
                  </a:lnTo>
                  <a:lnTo>
                    <a:pt x="154" y="144"/>
                  </a:lnTo>
                  <a:lnTo>
                    <a:pt x="203" y="144"/>
                  </a:lnTo>
                  <a:lnTo>
                    <a:pt x="203" y="144"/>
                  </a:lnTo>
                  <a:close/>
                  <a:moveTo>
                    <a:pt x="199" y="139"/>
                  </a:moveTo>
                  <a:lnTo>
                    <a:pt x="173" y="139"/>
                  </a:lnTo>
                  <a:lnTo>
                    <a:pt x="154" y="104"/>
                  </a:lnTo>
                  <a:lnTo>
                    <a:pt x="173" y="92"/>
                  </a:lnTo>
                  <a:lnTo>
                    <a:pt x="199" y="139"/>
                  </a:lnTo>
                  <a:close/>
                  <a:moveTo>
                    <a:pt x="111" y="33"/>
                  </a:moveTo>
                  <a:lnTo>
                    <a:pt x="142" y="40"/>
                  </a:lnTo>
                  <a:lnTo>
                    <a:pt x="156" y="66"/>
                  </a:lnTo>
                  <a:lnTo>
                    <a:pt x="166" y="59"/>
                  </a:lnTo>
                  <a:lnTo>
                    <a:pt x="156" y="87"/>
                  </a:lnTo>
                  <a:lnTo>
                    <a:pt x="125" y="83"/>
                  </a:lnTo>
                  <a:lnTo>
                    <a:pt x="135" y="76"/>
                  </a:lnTo>
                  <a:lnTo>
                    <a:pt x="111" y="33"/>
                  </a:lnTo>
                  <a:lnTo>
                    <a:pt x="111" y="33"/>
                  </a:lnTo>
                  <a:close/>
                  <a:moveTo>
                    <a:pt x="107" y="40"/>
                  </a:moveTo>
                  <a:lnTo>
                    <a:pt x="121" y="64"/>
                  </a:lnTo>
                  <a:lnTo>
                    <a:pt x="102" y="97"/>
                  </a:lnTo>
                  <a:lnTo>
                    <a:pt x="80" y="85"/>
                  </a:lnTo>
                  <a:lnTo>
                    <a:pt x="107" y="40"/>
                  </a:lnTo>
                  <a:close/>
                  <a:moveTo>
                    <a:pt x="54" y="109"/>
                  </a:moveTo>
                  <a:lnTo>
                    <a:pt x="85" y="102"/>
                  </a:lnTo>
                  <a:lnTo>
                    <a:pt x="97" y="132"/>
                  </a:lnTo>
                  <a:lnTo>
                    <a:pt x="85" y="125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2" y="137"/>
                  </a:lnTo>
                  <a:lnTo>
                    <a:pt x="66" y="113"/>
                  </a:lnTo>
                  <a:lnTo>
                    <a:pt x="54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5362" y="2814"/>
              <a:ext cx="142" cy="95"/>
            </a:xfrm>
            <a:custGeom>
              <a:avLst/>
              <a:gdLst>
                <a:gd name="T0" fmla="*/ 40 w 142"/>
                <a:gd name="T1" fmla="*/ 26 h 95"/>
                <a:gd name="T2" fmla="*/ 40 w 142"/>
                <a:gd name="T3" fmla="*/ 0 h 95"/>
                <a:gd name="T4" fmla="*/ 0 w 142"/>
                <a:gd name="T5" fmla="*/ 48 h 95"/>
                <a:gd name="T6" fmla="*/ 40 w 142"/>
                <a:gd name="T7" fmla="*/ 95 h 95"/>
                <a:gd name="T8" fmla="*/ 40 w 142"/>
                <a:gd name="T9" fmla="*/ 71 h 95"/>
                <a:gd name="T10" fmla="*/ 94 w 142"/>
                <a:gd name="T11" fmla="*/ 71 h 95"/>
                <a:gd name="T12" fmla="*/ 142 w 142"/>
                <a:gd name="T13" fmla="*/ 26 h 95"/>
                <a:gd name="T14" fmla="*/ 142 w 142"/>
                <a:gd name="T15" fmla="*/ 26 h 95"/>
                <a:gd name="T16" fmla="*/ 40 w 142"/>
                <a:gd name="T17" fmla="*/ 2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95">
                  <a:moveTo>
                    <a:pt x="40" y="26"/>
                  </a:moveTo>
                  <a:lnTo>
                    <a:pt x="40" y="0"/>
                  </a:lnTo>
                  <a:lnTo>
                    <a:pt x="0" y="48"/>
                  </a:lnTo>
                  <a:lnTo>
                    <a:pt x="40" y="95"/>
                  </a:lnTo>
                  <a:lnTo>
                    <a:pt x="40" y="71"/>
                  </a:lnTo>
                  <a:lnTo>
                    <a:pt x="94" y="71"/>
                  </a:lnTo>
                  <a:lnTo>
                    <a:pt x="142" y="26"/>
                  </a:lnTo>
                  <a:lnTo>
                    <a:pt x="142" y="26"/>
                  </a:lnTo>
                  <a:lnTo>
                    <a:pt x="4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5402" y="2734"/>
              <a:ext cx="95" cy="92"/>
            </a:xfrm>
            <a:custGeom>
              <a:avLst/>
              <a:gdLst>
                <a:gd name="T0" fmla="*/ 0 w 95"/>
                <a:gd name="T1" fmla="*/ 24 h 92"/>
                <a:gd name="T2" fmla="*/ 40 w 95"/>
                <a:gd name="T3" fmla="*/ 92 h 92"/>
                <a:gd name="T4" fmla="*/ 95 w 95"/>
                <a:gd name="T5" fmla="*/ 92 h 92"/>
                <a:gd name="T6" fmla="*/ 40 w 95"/>
                <a:gd name="T7" fmla="*/ 0 h 92"/>
                <a:gd name="T8" fmla="*/ 0 w 95"/>
                <a:gd name="T9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2">
                  <a:moveTo>
                    <a:pt x="0" y="24"/>
                  </a:moveTo>
                  <a:lnTo>
                    <a:pt x="40" y="92"/>
                  </a:lnTo>
                  <a:lnTo>
                    <a:pt x="95" y="92"/>
                  </a:lnTo>
                  <a:lnTo>
                    <a:pt x="40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5319" y="2616"/>
              <a:ext cx="109" cy="111"/>
            </a:xfrm>
            <a:custGeom>
              <a:avLst/>
              <a:gdLst>
                <a:gd name="T0" fmla="*/ 50 w 109"/>
                <a:gd name="T1" fmla="*/ 87 h 111"/>
                <a:gd name="T2" fmla="*/ 29 w 109"/>
                <a:gd name="T3" fmla="*/ 99 h 111"/>
                <a:gd name="T4" fmla="*/ 90 w 109"/>
                <a:gd name="T5" fmla="*/ 111 h 111"/>
                <a:gd name="T6" fmla="*/ 109 w 109"/>
                <a:gd name="T7" fmla="*/ 54 h 111"/>
                <a:gd name="T8" fmla="*/ 90 w 109"/>
                <a:gd name="T9" fmla="*/ 63 h 111"/>
                <a:gd name="T10" fmla="*/ 62 w 109"/>
                <a:gd name="T11" fmla="*/ 16 h 111"/>
                <a:gd name="T12" fmla="*/ 0 w 109"/>
                <a:gd name="T13" fmla="*/ 0 h 111"/>
                <a:gd name="T14" fmla="*/ 0 w 109"/>
                <a:gd name="T15" fmla="*/ 0 h 111"/>
                <a:gd name="T16" fmla="*/ 50 w 109"/>
                <a:gd name="T17" fmla="*/ 8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11">
                  <a:moveTo>
                    <a:pt x="50" y="87"/>
                  </a:moveTo>
                  <a:lnTo>
                    <a:pt x="29" y="99"/>
                  </a:lnTo>
                  <a:lnTo>
                    <a:pt x="90" y="111"/>
                  </a:lnTo>
                  <a:lnTo>
                    <a:pt x="109" y="54"/>
                  </a:lnTo>
                  <a:lnTo>
                    <a:pt x="90" y="63"/>
                  </a:lnTo>
                  <a:lnTo>
                    <a:pt x="62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5258" y="2630"/>
              <a:ext cx="80" cy="113"/>
            </a:xfrm>
            <a:custGeom>
              <a:avLst/>
              <a:gdLst>
                <a:gd name="T0" fmla="*/ 40 w 80"/>
                <a:gd name="T1" fmla="*/ 113 h 113"/>
                <a:gd name="T2" fmla="*/ 80 w 80"/>
                <a:gd name="T3" fmla="*/ 47 h 113"/>
                <a:gd name="T4" fmla="*/ 52 w 80"/>
                <a:gd name="T5" fmla="*/ 0 h 113"/>
                <a:gd name="T6" fmla="*/ 0 w 80"/>
                <a:gd name="T7" fmla="*/ 92 h 113"/>
                <a:gd name="T8" fmla="*/ 40 w 80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3">
                  <a:moveTo>
                    <a:pt x="40" y="113"/>
                  </a:moveTo>
                  <a:lnTo>
                    <a:pt x="80" y="47"/>
                  </a:lnTo>
                  <a:lnTo>
                    <a:pt x="52" y="0"/>
                  </a:lnTo>
                  <a:lnTo>
                    <a:pt x="0" y="92"/>
                  </a:lnTo>
                  <a:lnTo>
                    <a:pt x="40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5201" y="2755"/>
              <a:ext cx="88" cy="133"/>
            </a:xfrm>
            <a:custGeom>
              <a:avLst/>
              <a:gdLst>
                <a:gd name="T0" fmla="*/ 69 w 88"/>
                <a:gd name="T1" fmla="*/ 45 h 133"/>
                <a:gd name="T2" fmla="*/ 88 w 88"/>
                <a:gd name="T3" fmla="*/ 57 h 133"/>
                <a:gd name="T4" fmla="*/ 69 w 88"/>
                <a:gd name="T5" fmla="*/ 0 h 133"/>
                <a:gd name="T6" fmla="*/ 7 w 88"/>
                <a:gd name="T7" fmla="*/ 12 h 133"/>
                <a:gd name="T8" fmla="*/ 28 w 88"/>
                <a:gd name="T9" fmla="*/ 24 h 133"/>
                <a:gd name="T10" fmla="*/ 0 w 88"/>
                <a:gd name="T11" fmla="*/ 71 h 133"/>
                <a:gd name="T12" fmla="*/ 17 w 88"/>
                <a:gd name="T13" fmla="*/ 133 h 133"/>
                <a:gd name="T14" fmla="*/ 17 w 88"/>
                <a:gd name="T15" fmla="*/ 133 h 133"/>
                <a:gd name="T16" fmla="*/ 69 w 88"/>
                <a:gd name="T17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33">
                  <a:moveTo>
                    <a:pt x="69" y="45"/>
                  </a:moveTo>
                  <a:lnTo>
                    <a:pt x="88" y="57"/>
                  </a:lnTo>
                  <a:lnTo>
                    <a:pt x="69" y="0"/>
                  </a:lnTo>
                  <a:lnTo>
                    <a:pt x="7" y="12"/>
                  </a:lnTo>
                  <a:lnTo>
                    <a:pt x="28" y="24"/>
                  </a:lnTo>
                  <a:lnTo>
                    <a:pt x="0" y="7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69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5234" y="2843"/>
              <a:ext cx="104" cy="45"/>
            </a:xfrm>
            <a:custGeom>
              <a:avLst/>
              <a:gdLst>
                <a:gd name="T0" fmla="*/ 104 w 104"/>
                <a:gd name="T1" fmla="*/ 0 h 45"/>
                <a:gd name="T2" fmla="*/ 26 w 104"/>
                <a:gd name="T3" fmla="*/ 0 h 45"/>
                <a:gd name="T4" fmla="*/ 0 w 104"/>
                <a:gd name="T5" fmla="*/ 45 h 45"/>
                <a:gd name="T6" fmla="*/ 104 w 104"/>
                <a:gd name="T7" fmla="*/ 45 h 45"/>
                <a:gd name="T8" fmla="*/ 104 w 104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">
                  <a:moveTo>
                    <a:pt x="104" y="0"/>
                  </a:moveTo>
                  <a:lnTo>
                    <a:pt x="26" y="0"/>
                  </a:lnTo>
                  <a:lnTo>
                    <a:pt x="0" y="45"/>
                  </a:lnTo>
                  <a:lnTo>
                    <a:pt x="104" y="45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4624" y="2642"/>
              <a:ext cx="43" cy="42"/>
            </a:xfrm>
            <a:custGeom>
              <a:avLst/>
              <a:gdLst>
                <a:gd name="T0" fmla="*/ 43 w 43"/>
                <a:gd name="T1" fmla="*/ 16 h 42"/>
                <a:gd name="T2" fmla="*/ 26 w 43"/>
                <a:gd name="T3" fmla="*/ 0 h 42"/>
                <a:gd name="T4" fmla="*/ 0 w 43"/>
                <a:gd name="T5" fmla="*/ 26 h 42"/>
                <a:gd name="T6" fmla="*/ 14 w 43"/>
                <a:gd name="T7" fmla="*/ 42 h 42"/>
                <a:gd name="T8" fmla="*/ 43 w 43"/>
                <a:gd name="T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16"/>
                  </a:moveTo>
                  <a:lnTo>
                    <a:pt x="26" y="0"/>
                  </a:lnTo>
                  <a:lnTo>
                    <a:pt x="0" y="26"/>
                  </a:lnTo>
                  <a:lnTo>
                    <a:pt x="14" y="42"/>
                  </a:lnTo>
                  <a:lnTo>
                    <a:pt x="4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4638" y="2611"/>
              <a:ext cx="232" cy="303"/>
            </a:xfrm>
            <a:custGeom>
              <a:avLst/>
              <a:gdLst>
                <a:gd name="T0" fmla="*/ 40 w 98"/>
                <a:gd name="T1" fmla="*/ 0 h 128"/>
                <a:gd name="T2" fmla="*/ 40 w 98"/>
                <a:gd name="T3" fmla="*/ 0 h 128"/>
                <a:gd name="T4" fmla="*/ 0 w 98"/>
                <a:gd name="T5" fmla="*/ 39 h 128"/>
                <a:gd name="T6" fmla="*/ 0 w 98"/>
                <a:gd name="T7" fmla="*/ 118 h 128"/>
                <a:gd name="T8" fmla="*/ 10 w 98"/>
                <a:gd name="T9" fmla="*/ 128 h 128"/>
                <a:gd name="T10" fmla="*/ 89 w 98"/>
                <a:gd name="T11" fmla="*/ 128 h 128"/>
                <a:gd name="T12" fmla="*/ 98 w 98"/>
                <a:gd name="T13" fmla="*/ 118 h 128"/>
                <a:gd name="T14" fmla="*/ 98 w 98"/>
                <a:gd name="T15" fmla="*/ 0 h 128"/>
                <a:gd name="T16" fmla="*/ 40 w 98"/>
                <a:gd name="T17" fmla="*/ 0 h 128"/>
                <a:gd name="T18" fmla="*/ 70 w 98"/>
                <a:gd name="T19" fmla="*/ 75 h 128"/>
                <a:gd name="T20" fmla="*/ 70 w 98"/>
                <a:gd name="T21" fmla="*/ 75 h 128"/>
                <a:gd name="T22" fmla="*/ 49 w 98"/>
                <a:gd name="T23" fmla="*/ 93 h 128"/>
                <a:gd name="T24" fmla="*/ 38 w 98"/>
                <a:gd name="T25" fmla="*/ 91 h 128"/>
                <a:gd name="T26" fmla="*/ 26 w 98"/>
                <a:gd name="T27" fmla="*/ 102 h 128"/>
                <a:gd name="T28" fmla="*/ 22 w 98"/>
                <a:gd name="T29" fmla="*/ 97 h 128"/>
                <a:gd name="T30" fmla="*/ 33 w 98"/>
                <a:gd name="T31" fmla="*/ 86 h 128"/>
                <a:gd name="T32" fmla="*/ 30 w 98"/>
                <a:gd name="T33" fmla="*/ 75 h 128"/>
                <a:gd name="T34" fmla="*/ 49 w 98"/>
                <a:gd name="T35" fmla="*/ 54 h 128"/>
                <a:gd name="T36" fmla="*/ 49 w 98"/>
                <a:gd name="T37" fmla="*/ 54 h 128"/>
                <a:gd name="T38" fmla="*/ 75 w 98"/>
                <a:gd name="T39" fmla="*/ 48 h 128"/>
                <a:gd name="T40" fmla="*/ 70 w 98"/>
                <a:gd name="T41" fmla="*/ 75 h 128"/>
                <a:gd name="T42" fmla="*/ 89 w 98"/>
                <a:gd name="T43" fmla="*/ 20 h 128"/>
                <a:gd name="T44" fmla="*/ 34 w 98"/>
                <a:gd name="T45" fmla="*/ 20 h 128"/>
                <a:gd name="T46" fmla="*/ 44 w 98"/>
                <a:gd name="T47" fmla="*/ 10 h 128"/>
                <a:gd name="T48" fmla="*/ 89 w 98"/>
                <a:gd name="T49" fmla="*/ 10 h 128"/>
                <a:gd name="T50" fmla="*/ 89 w 98"/>
                <a:gd name="T51" fmla="*/ 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128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5" y="128"/>
                    <a:pt x="10" y="12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94" y="128"/>
                    <a:pt x="98" y="124"/>
                    <a:pt x="98" y="118"/>
                  </a:cubicBezTo>
                  <a:cubicBezTo>
                    <a:pt x="98" y="0"/>
                    <a:pt x="98" y="0"/>
                    <a:pt x="98" y="0"/>
                  </a:cubicBezTo>
                  <a:lnTo>
                    <a:pt x="40" y="0"/>
                  </a:lnTo>
                  <a:close/>
                  <a:moveTo>
                    <a:pt x="70" y="75"/>
                  </a:moveTo>
                  <a:cubicBezTo>
                    <a:pt x="70" y="75"/>
                    <a:pt x="70" y="75"/>
                    <a:pt x="70" y="75"/>
                  </a:cubicBezTo>
                  <a:cubicBezTo>
                    <a:pt x="68" y="84"/>
                    <a:pt x="59" y="93"/>
                    <a:pt x="49" y="93"/>
                  </a:cubicBezTo>
                  <a:cubicBezTo>
                    <a:pt x="45" y="93"/>
                    <a:pt x="41" y="93"/>
                    <a:pt x="38" y="9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2" y="97"/>
                    <a:pt x="22" y="97"/>
                    <a:pt x="22" y="9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1" y="83"/>
                    <a:pt x="30" y="79"/>
                    <a:pt x="30" y="75"/>
                  </a:cubicBezTo>
                  <a:cubicBezTo>
                    <a:pt x="31" y="64"/>
                    <a:pt x="39" y="56"/>
                    <a:pt x="49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75" y="48"/>
                    <a:pt x="75" y="48"/>
                    <a:pt x="75" y="48"/>
                  </a:cubicBezTo>
                  <a:lnTo>
                    <a:pt x="70" y="75"/>
                  </a:lnTo>
                  <a:close/>
                  <a:moveTo>
                    <a:pt x="89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89" y="10"/>
                    <a:pt x="89" y="10"/>
                    <a:pt x="89" y="10"/>
                  </a:cubicBezTo>
                  <a:lnTo>
                    <a:pt x="8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4004" y="2611"/>
              <a:ext cx="275" cy="303"/>
            </a:xfrm>
            <a:custGeom>
              <a:avLst/>
              <a:gdLst>
                <a:gd name="T0" fmla="*/ 54 w 116"/>
                <a:gd name="T1" fmla="*/ 13 h 128"/>
                <a:gd name="T2" fmla="*/ 54 w 116"/>
                <a:gd name="T3" fmla="*/ 13 h 128"/>
                <a:gd name="T4" fmla="*/ 12 w 116"/>
                <a:gd name="T5" fmla="*/ 62 h 128"/>
                <a:gd name="T6" fmla="*/ 21 w 116"/>
                <a:gd name="T7" fmla="*/ 92 h 128"/>
                <a:gd name="T8" fmla="*/ 87 w 116"/>
                <a:gd name="T9" fmla="*/ 26 h 128"/>
                <a:gd name="T10" fmla="*/ 87 w 116"/>
                <a:gd name="T11" fmla="*/ 26 h 128"/>
                <a:gd name="T12" fmla="*/ 93 w 116"/>
                <a:gd name="T13" fmla="*/ 24 h 128"/>
                <a:gd name="T14" fmla="*/ 91 w 116"/>
                <a:gd name="T15" fmla="*/ 30 h 128"/>
                <a:gd name="T16" fmla="*/ 91 w 116"/>
                <a:gd name="T17" fmla="*/ 30 h 128"/>
                <a:gd name="T18" fmla="*/ 91 w 116"/>
                <a:gd name="T19" fmla="*/ 30 h 128"/>
                <a:gd name="T20" fmla="*/ 15 w 116"/>
                <a:gd name="T21" fmla="*/ 106 h 128"/>
                <a:gd name="T22" fmla="*/ 15 w 116"/>
                <a:gd name="T23" fmla="*/ 106 h 128"/>
                <a:gd name="T24" fmla="*/ 0 w 116"/>
                <a:gd name="T25" fmla="*/ 121 h 128"/>
                <a:gd name="T26" fmla="*/ 7 w 116"/>
                <a:gd name="T27" fmla="*/ 128 h 128"/>
                <a:gd name="T28" fmla="*/ 34 w 116"/>
                <a:gd name="T29" fmla="*/ 101 h 128"/>
                <a:gd name="T30" fmla="*/ 55 w 116"/>
                <a:gd name="T31" fmla="*/ 105 h 128"/>
                <a:gd name="T32" fmla="*/ 103 w 116"/>
                <a:gd name="T33" fmla="*/ 62 h 128"/>
                <a:gd name="T34" fmla="*/ 103 w 116"/>
                <a:gd name="T35" fmla="*/ 62 h 128"/>
                <a:gd name="T36" fmla="*/ 116 w 116"/>
                <a:gd name="T37" fmla="*/ 0 h 128"/>
                <a:gd name="T38" fmla="*/ 54 w 116"/>
                <a:gd name="T39" fmla="*/ 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28"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32" y="18"/>
                    <a:pt x="13" y="38"/>
                    <a:pt x="12" y="62"/>
                  </a:cubicBezTo>
                  <a:cubicBezTo>
                    <a:pt x="11" y="73"/>
                    <a:pt x="15" y="84"/>
                    <a:pt x="21" y="92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40" y="104"/>
                    <a:pt x="47" y="105"/>
                    <a:pt x="55" y="105"/>
                  </a:cubicBezTo>
                  <a:cubicBezTo>
                    <a:pt x="78" y="103"/>
                    <a:pt x="98" y="84"/>
                    <a:pt x="103" y="62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5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3520" y="2852"/>
              <a:ext cx="33" cy="62"/>
            </a:xfrm>
            <a:custGeom>
              <a:avLst/>
              <a:gdLst>
                <a:gd name="T0" fmla="*/ 0 w 14"/>
                <a:gd name="T1" fmla="*/ 0 h 26"/>
                <a:gd name="T2" fmla="*/ 0 w 14"/>
                <a:gd name="T3" fmla="*/ 26 h 26"/>
                <a:gd name="T4" fmla="*/ 14 w 14"/>
                <a:gd name="T5" fmla="*/ 26 h 26"/>
                <a:gd name="T6" fmla="*/ 14 w 14"/>
                <a:gd name="T7" fmla="*/ 0 h 26"/>
                <a:gd name="T8" fmla="*/ 7 w 14"/>
                <a:gd name="T9" fmla="*/ 2 h 26"/>
                <a:gd name="T10" fmla="*/ 0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1"/>
                    <a:pt x="10" y="2"/>
                    <a:pt x="7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3420" y="2611"/>
              <a:ext cx="232" cy="232"/>
            </a:xfrm>
            <a:custGeom>
              <a:avLst/>
              <a:gdLst>
                <a:gd name="T0" fmla="*/ 98 w 98"/>
                <a:gd name="T1" fmla="*/ 49 h 98"/>
                <a:gd name="T2" fmla="*/ 87 w 98"/>
                <a:gd name="T3" fmla="*/ 39 h 98"/>
                <a:gd name="T4" fmla="*/ 88 w 98"/>
                <a:gd name="T5" fmla="*/ 38 h 98"/>
                <a:gd name="T6" fmla="*/ 78 w 98"/>
                <a:gd name="T7" fmla="*/ 21 h 98"/>
                <a:gd name="T8" fmla="*/ 76 w 98"/>
                <a:gd name="T9" fmla="*/ 21 h 98"/>
                <a:gd name="T10" fmla="*/ 74 w 98"/>
                <a:gd name="T11" fmla="*/ 7 h 98"/>
                <a:gd name="T12" fmla="*/ 60 w 98"/>
                <a:gd name="T13" fmla="*/ 11 h 98"/>
                <a:gd name="T14" fmla="*/ 59 w 98"/>
                <a:gd name="T15" fmla="*/ 10 h 98"/>
                <a:gd name="T16" fmla="*/ 39 w 98"/>
                <a:gd name="T17" fmla="*/ 10 h 98"/>
                <a:gd name="T18" fmla="*/ 38 w 98"/>
                <a:gd name="T19" fmla="*/ 11 h 98"/>
                <a:gd name="T20" fmla="*/ 24 w 98"/>
                <a:gd name="T21" fmla="*/ 7 h 98"/>
                <a:gd name="T22" fmla="*/ 21 w 98"/>
                <a:gd name="T23" fmla="*/ 21 h 98"/>
                <a:gd name="T24" fmla="*/ 20 w 98"/>
                <a:gd name="T25" fmla="*/ 21 h 98"/>
                <a:gd name="T26" fmla="*/ 10 w 98"/>
                <a:gd name="T27" fmla="*/ 38 h 98"/>
                <a:gd name="T28" fmla="*/ 11 w 98"/>
                <a:gd name="T29" fmla="*/ 39 h 98"/>
                <a:gd name="T30" fmla="*/ 0 w 98"/>
                <a:gd name="T31" fmla="*/ 49 h 98"/>
                <a:gd name="T32" fmla="*/ 11 w 98"/>
                <a:gd name="T33" fmla="*/ 59 h 98"/>
                <a:gd name="T34" fmla="*/ 10 w 98"/>
                <a:gd name="T35" fmla="*/ 60 h 98"/>
                <a:gd name="T36" fmla="*/ 20 w 98"/>
                <a:gd name="T37" fmla="*/ 77 h 98"/>
                <a:gd name="T38" fmla="*/ 21 w 98"/>
                <a:gd name="T39" fmla="*/ 77 h 98"/>
                <a:gd name="T40" fmla="*/ 24 w 98"/>
                <a:gd name="T41" fmla="*/ 92 h 98"/>
                <a:gd name="T42" fmla="*/ 38 w 98"/>
                <a:gd name="T43" fmla="*/ 87 h 98"/>
                <a:gd name="T44" fmla="*/ 39 w 98"/>
                <a:gd name="T45" fmla="*/ 88 h 98"/>
                <a:gd name="T46" fmla="*/ 59 w 98"/>
                <a:gd name="T47" fmla="*/ 88 h 98"/>
                <a:gd name="T48" fmla="*/ 60 w 98"/>
                <a:gd name="T49" fmla="*/ 87 h 98"/>
                <a:gd name="T50" fmla="*/ 74 w 98"/>
                <a:gd name="T51" fmla="*/ 92 h 98"/>
                <a:gd name="T52" fmla="*/ 76 w 98"/>
                <a:gd name="T53" fmla="*/ 77 h 98"/>
                <a:gd name="T54" fmla="*/ 78 w 98"/>
                <a:gd name="T55" fmla="*/ 77 h 98"/>
                <a:gd name="T56" fmla="*/ 88 w 98"/>
                <a:gd name="T57" fmla="*/ 60 h 98"/>
                <a:gd name="T58" fmla="*/ 87 w 98"/>
                <a:gd name="T59" fmla="*/ 59 h 98"/>
                <a:gd name="T60" fmla="*/ 69 w 98"/>
                <a:gd name="T61" fmla="*/ 54 h 98"/>
                <a:gd name="T62" fmla="*/ 68 w 98"/>
                <a:gd name="T63" fmla="*/ 54 h 98"/>
                <a:gd name="T64" fmla="*/ 70 w 98"/>
                <a:gd name="T65" fmla="*/ 61 h 98"/>
                <a:gd name="T66" fmla="*/ 63 w 98"/>
                <a:gd name="T67" fmla="*/ 63 h 98"/>
                <a:gd name="T68" fmla="*/ 63 w 98"/>
                <a:gd name="T69" fmla="*/ 64 h 98"/>
                <a:gd name="T70" fmla="*/ 55 w 98"/>
                <a:gd name="T71" fmla="*/ 69 h 98"/>
                <a:gd name="T72" fmla="*/ 54 w 98"/>
                <a:gd name="T73" fmla="*/ 68 h 98"/>
                <a:gd name="T74" fmla="*/ 49 w 98"/>
                <a:gd name="T75" fmla="*/ 74 h 98"/>
                <a:gd name="T76" fmla="*/ 44 w 98"/>
                <a:gd name="T77" fmla="*/ 68 h 98"/>
                <a:gd name="T78" fmla="*/ 43 w 98"/>
                <a:gd name="T79" fmla="*/ 69 h 98"/>
                <a:gd name="T80" fmla="*/ 35 w 98"/>
                <a:gd name="T81" fmla="*/ 64 h 98"/>
                <a:gd name="T82" fmla="*/ 35 w 98"/>
                <a:gd name="T83" fmla="*/ 63 h 98"/>
                <a:gd name="T84" fmla="*/ 28 w 98"/>
                <a:gd name="T85" fmla="*/ 61 h 98"/>
                <a:gd name="T86" fmla="*/ 30 w 98"/>
                <a:gd name="T87" fmla="*/ 54 h 98"/>
                <a:gd name="T88" fmla="*/ 29 w 98"/>
                <a:gd name="T89" fmla="*/ 54 h 98"/>
                <a:gd name="T90" fmla="*/ 29 w 98"/>
                <a:gd name="T91" fmla="*/ 44 h 98"/>
                <a:gd name="T92" fmla="*/ 30 w 98"/>
                <a:gd name="T93" fmla="*/ 44 h 98"/>
                <a:gd name="T94" fmla="*/ 28 w 98"/>
                <a:gd name="T95" fmla="*/ 37 h 98"/>
                <a:gd name="T96" fmla="*/ 35 w 98"/>
                <a:gd name="T97" fmla="*/ 35 h 98"/>
                <a:gd name="T98" fmla="*/ 35 w 98"/>
                <a:gd name="T99" fmla="*/ 35 h 98"/>
                <a:gd name="T100" fmla="*/ 43 w 98"/>
                <a:gd name="T101" fmla="*/ 30 h 98"/>
                <a:gd name="T102" fmla="*/ 44 w 98"/>
                <a:gd name="T103" fmla="*/ 30 h 98"/>
                <a:gd name="T104" fmla="*/ 49 w 98"/>
                <a:gd name="T105" fmla="*/ 25 h 98"/>
                <a:gd name="T106" fmla="*/ 54 w 98"/>
                <a:gd name="T107" fmla="*/ 30 h 98"/>
                <a:gd name="T108" fmla="*/ 55 w 98"/>
                <a:gd name="T109" fmla="*/ 30 h 98"/>
                <a:gd name="T110" fmla="*/ 63 w 98"/>
                <a:gd name="T111" fmla="*/ 35 h 98"/>
                <a:gd name="T112" fmla="*/ 63 w 98"/>
                <a:gd name="T113" fmla="*/ 35 h 98"/>
                <a:gd name="T114" fmla="*/ 70 w 98"/>
                <a:gd name="T115" fmla="*/ 37 h 98"/>
                <a:gd name="T116" fmla="*/ 68 w 98"/>
                <a:gd name="T117" fmla="*/ 44 h 98"/>
                <a:gd name="T118" fmla="*/ 69 w 98"/>
                <a:gd name="T119" fmla="*/ 44 h 98"/>
                <a:gd name="T120" fmla="*/ 69 w 98"/>
                <a:gd name="T121" fmla="*/ 5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98">
                  <a:moveTo>
                    <a:pt x="88" y="59"/>
                  </a:moveTo>
                  <a:cubicBezTo>
                    <a:pt x="94" y="59"/>
                    <a:pt x="98" y="55"/>
                    <a:pt x="98" y="49"/>
                  </a:cubicBezTo>
                  <a:cubicBezTo>
                    <a:pt x="98" y="44"/>
                    <a:pt x="94" y="39"/>
                    <a:pt x="88" y="39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93" y="35"/>
                    <a:pt x="94" y="29"/>
                    <a:pt x="91" y="25"/>
                  </a:cubicBezTo>
                  <a:cubicBezTo>
                    <a:pt x="89" y="20"/>
                    <a:pt x="83" y="18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1"/>
                    <a:pt x="77" y="21"/>
                    <a:pt x="76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80" y="15"/>
                    <a:pt x="78" y="9"/>
                    <a:pt x="74" y="7"/>
                  </a:cubicBezTo>
                  <a:cubicBezTo>
                    <a:pt x="69" y="4"/>
                    <a:pt x="63" y="5"/>
                    <a:pt x="60" y="1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ubicBezTo>
                    <a:pt x="44" y="0"/>
                    <a:pt x="39" y="4"/>
                    <a:pt x="39" y="10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5"/>
                    <a:pt x="29" y="4"/>
                    <a:pt x="24" y="7"/>
                  </a:cubicBezTo>
                  <a:cubicBezTo>
                    <a:pt x="20" y="9"/>
                    <a:pt x="18" y="15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5" y="18"/>
                    <a:pt x="9" y="20"/>
                    <a:pt x="7" y="25"/>
                  </a:cubicBezTo>
                  <a:cubicBezTo>
                    <a:pt x="4" y="29"/>
                    <a:pt x="5" y="35"/>
                    <a:pt x="10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4" y="39"/>
                    <a:pt x="0" y="44"/>
                    <a:pt x="0" y="49"/>
                  </a:cubicBezTo>
                  <a:cubicBezTo>
                    <a:pt x="0" y="55"/>
                    <a:pt x="4" y="59"/>
                    <a:pt x="10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9"/>
                    <a:pt x="11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5" y="63"/>
                    <a:pt x="4" y="69"/>
                    <a:pt x="7" y="74"/>
                  </a:cubicBezTo>
                  <a:cubicBezTo>
                    <a:pt x="9" y="78"/>
                    <a:pt x="15" y="80"/>
                    <a:pt x="20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18" y="83"/>
                    <a:pt x="20" y="89"/>
                    <a:pt x="24" y="92"/>
                  </a:cubicBezTo>
                  <a:cubicBezTo>
                    <a:pt x="29" y="94"/>
                    <a:pt x="35" y="93"/>
                    <a:pt x="38" y="88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94"/>
                    <a:pt x="44" y="98"/>
                    <a:pt x="49" y="98"/>
                  </a:cubicBezTo>
                  <a:cubicBezTo>
                    <a:pt x="54" y="98"/>
                    <a:pt x="59" y="94"/>
                    <a:pt x="59" y="88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87"/>
                    <a:pt x="59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3" y="93"/>
                    <a:pt x="69" y="94"/>
                    <a:pt x="74" y="92"/>
                  </a:cubicBezTo>
                  <a:cubicBezTo>
                    <a:pt x="78" y="89"/>
                    <a:pt x="80" y="83"/>
                    <a:pt x="77" y="7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3" y="80"/>
                    <a:pt x="89" y="78"/>
                    <a:pt x="91" y="74"/>
                  </a:cubicBezTo>
                  <a:cubicBezTo>
                    <a:pt x="94" y="69"/>
                    <a:pt x="93" y="63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lnTo>
                    <a:pt x="88" y="59"/>
                  </a:lnTo>
                  <a:close/>
                  <a:moveTo>
                    <a:pt x="69" y="54"/>
                  </a:moveTo>
                  <a:cubicBezTo>
                    <a:pt x="68" y="54"/>
                    <a:pt x="68" y="54"/>
                    <a:pt x="68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71" y="56"/>
                    <a:pt x="72" y="59"/>
                    <a:pt x="70" y="61"/>
                  </a:cubicBezTo>
                  <a:cubicBezTo>
                    <a:pt x="69" y="64"/>
                    <a:pt x="66" y="65"/>
                    <a:pt x="64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6"/>
                    <a:pt x="64" y="69"/>
                    <a:pt x="61" y="70"/>
                  </a:cubicBezTo>
                  <a:cubicBezTo>
                    <a:pt x="59" y="72"/>
                    <a:pt x="56" y="71"/>
                    <a:pt x="55" y="69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2"/>
                    <a:pt x="52" y="74"/>
                    <a:pt x="49" y="74"/>
                  </a:cubicBezTo>
                  <a:cubicBezTo>
                    <a:pt x="46" y="74"/>
                    <a:pt x="44" y="72"/>
                    <a:pt x="44" y="6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2" y="71"/>
                    <a:pt x="39" y="72"/>
                    <a:pt x="37" y="70"/>
                  </a:cubicBezTo>
                  <a:cubicBezTo>
                    <a:pt x="34" y="69"/>
                    <a:pt x="34" y="66"/>
                    <a:pt x="35" y="6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2" y="65"/>
                    <a:pt x="29" y="64"/>
                    <a:pt x="28" y="61"/>
                  </a:cubicBezTo>
                  <a:cubicBezTo>
                    <a:pt x="26" y="59"/>
                    <a:pt x="27" y="56"/>
                    <a:pt x="30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7" y="54"/>
                    <a:pt x="24" y="52"/>
                    <a:pt x="24" y="49"/>
                  </a:cubicBezTo>
                  <a:cubicBezTo>
                    <a:pt x="24" y="46"/>
                    <a:pt x="27" y="44"/>
                    <a:pt x="29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2"/>
                    <a:pt x="26" y="39"/>
                    <a:pt x="28" y="37"/>
                  </a:cubicBezTo>
                  <a:cubicBezTo>
                    <a:pt x="29" y="35"/>
                    <a:pt x="32" y="34"/>
                    <a:pt x="34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2"/>
                    <a:pt x="34" y="29"/>
                    <a:pt x="37" y="28"/>
                  </a:cubicBezTo>
                  <a:cubicBezTo>
                    <a:pt x="39" y="27"/>
                    <a:pt x="42" y="27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7"/>
                    <a:pt x="46" y="25"/>
                    <a:pt x="49" y="25"/>
                  </a:cubicBezTo>
                  <a:cubicBezTo>
                    <a:pt x="52" y="25"/>
                    <a:pt x="54" y="27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27"/>
                    <a:pt x="59" y="27"/>
                    <a:pt x="61" y="28"/>
                  </a:cubicBezTo>
                  <a:cubicBezTo>
                    <a:pt x="64" y="29"/>
                    <a:pt x="64" y="32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6" y="34"/>
                    <a:pt x="69" y="35"/>
                    <a:pt x="70" y="37"/>
                  </a:cubicBezTo>
                  <a:cubicBezTo>
                    <a:pt x="72" y="39"/>
                    <a:pt x="71" y="42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1" y="44"/>
                    <a:pt x="74" y="46"/>
                    <a:pt x="74" y="49"/>
                  </a:cubicBezTo>
                  <a:cubicBezTo>
                    <a:pt x="74" y="52"/>
                    <a:pt x="71" y="54"/>
                    <a:pt x="69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827" y="2840"/>
              <a:ext cx="47" cy="74"/>
            </a:xfrm>
            <a:custGeom>
              <a:avLst/>
              <a:gdLst>
                <a:gd name="T0" fmla="*/ 19 w 20"/>
                <a:gd name="T1" fmla="*/ 17 h 31"/>
                <a:gd name="T2" fmla="*/ 10 w 20"/>
                <a:gd name="T3" fmla="*/ 0 h 31"/>
                <a:gd name="T4" fmla="*/ 1 w 20"/>
                <a:gd name="T5" fmla="*/ 16 h 31"/>
                <a:gd name="T6" fmla="*/ 1 w 20"/>
                <a:gd name="T7" fmla="*/ 17 h 31"/>
                <a:gd name="T8" fmla="*/ 1 w 20"/>
                <a:gd name="T9" fmla="*/ 17 h 31"/>
                <a:gd name="T10" fmla="*/ 1 w 20"/>
                <a:gd name="T11" fmla="*/ 17 h 31"/>
                <a:gd name="T12" fmla="*/ 0 w 20"/>
                <a:gd name="T13" fmla="*/ 21 h 31"/>
                <a:gd name="T14" fmla="*/ 10 w 20"/>
                <a:gd name="T15" fmla="*/ 31 h 31"/>
                <a:gd name="T16" fmla="*/ 20 w 20"/>
                <a:gd name="T17" fmla="*/ 21 h 31"/>
                <a:gd name="T18" fmla="*/ 19 w 20"/>
                <a:gd name="T1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1">
                  <a:moveTo>
                    <a:pt x="19" y="17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0" y="21"/>
                  </a:cubicBezTo>
                  <a:cubicBezTo>
                    <a:pt x="0" y="27"/>
                    <a:pt x="4" y="31"/>
                    <a:pt x="10" y="31"/>
                  </a:cubicBezTo>
                  <a:cubicBezTo>
                    <a:pt x="15" y="31"/>
                    <a:pt x="20" y="27"/>
                    <a:pt x="20" y="21"/>
                  </a:cubicBezTo>
                  <a:cubicBezTo>
                    <a:pt x="20" y="20"/>
                    <a:pt x="19" y="18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803" y="2611"/>
              <a:ext cx="255" cy="199"/>
            </a:xfrm>
            <a:custGeom>
              <a:avLst/>
              <a:gdLst>
                <a:gd name="T0" fmla="*/ 77 w 108"/>
                <a:gd name="T1" fmla="*/ 35 h 84"/>
                <a:gd name="T2" fmla="*/ 64 w 108"/>
                <a:gd name="T3" fmla="*/ 24 h 84"/>
                <a:gd name="T4" fmla="*/ 64 w 108"/>
                <a:gd name="T5" fmla="*/ 15 h 84"/>
                <a:gd name="T6" fmla="*/ 75 w 108"/>
                <a:gd name="T7" fmla="*/ 15 h 84"/>
                <a:gd name="T8" fmla="*/ 83 w 108"/>
                <a:gd name="T9" fmla="*/ 20 h 84"/>
                <a:gd name="T10" fmla="*/ 93 w 108"/>
                <a:gd name="T11" fmla="*/ 10 h 84"/>
                <a:gd name="T12" fmla="*/ 83 w 108"/>
                <a:gd name="T13" fmla="*/ 0 h 84"/>
                <a:gd name="T14" fmla="*/ 75 w 108"/>
                <a:gd name="T15" fmla="*/ 5 h 84"/>
                <a:gd name="T16" fmla="*/ 43 w 108"/>
                <a:gd name="T17" fmla="*/ 5 h 84"/>
                <a:gd name="T18" fmla="*/ 34 w 108"/>
                <a:gd name="T19" fmla="*/ 0 h 84"/>
                <a:gd name="T20" fmla="*/ 24 w 108"/>
                <a:gd name="T21" fmla="*/ 10 h 84"/>
                <a:gd name="T22" fmla="*/ 34 w 108"/>
                <a:gd name="T23" fmla="*/ 20 h 84"/>
                <a:gd name="T24" fmla="*/ 43 w 108"/>
                <a:gd name="T25" fmla="*/ 15 h 84"/>
                <a:gd name="T26" fmla="*/ 54 w 108"/>
                <a:gd name="T27" fmla="*/ 15 h 84"/>
                <a:gd name="T28" fmla="*/ 54 w 108"/>
                <a:gd name="T29" fmla="*/ 24 h 84"/>
                <a:gd name="T30" fmla="*/ 41 w 108"/>
                <a:gd name="T31" fmla="*/ 36 h 84"/>
                <a:gd name="T32" fmla="*/ 10 w 108"/>
                <a:gd name="T33" fmla="*/ 70 h 84"/>
                <a:gd name="T34" fmla="*/ 7 w 108"/>
                <a:gd name="T35" fmla="*/ 70 h 84"/>
                <a:gd name="T36" fmla="*/ 7 w 108"/>
                <a:gd name="T37" fmla="*/ 70 h 84"/>
                <a:gd name="T38" fmla="*/ 0 w 108"/>
                <a:gd name="T39" fmla="*/ 77 h 84"/>
                <a:gd name="T40" fmla="*/ 7 w 108"/>
                <a:gd name="T41" fmla="*/ 84 h 84"/>
                <a:gd name="T42" fmla="*/ 7 w 108"/>
                <a:gd name="T43" fmla="*/ 84 h 84"/>
                <a:gd name="T44" fmla="*/ 32 w 108"/>
                <a:gd name="T45" fmla="*/ 84 h 84"/>
                <a:gd name="T46" fmla="*/ 32 w 108"/>
                <a:gd name="T47" fmla="*/ 84 h 84"/>
                <a:gd name="T48" fmla="*/ 39 w 108"/>
                <a:gd name="T49" fmla="*/ 77 h 84"/>
                <a:gd name="T50" fmla="*/ 32 w 108"/>
                <a:gd name="T51" fmla="*/ 70 h 84"/>
                <a:gd name="T52" fmla="*/ 32 w 108"/>
                <a:gd name="T53" fmla="*/ 70 h 84"/>
                <a:gd name="T54" fmla="*/ 30 w 108"/>
                <a:gd name="T55" fmla="*/ 70 h 84"/>
                <a:gd name="T56" fmla="*/ 34 w 108"/>
                <a:gd name="T57" fmla="*/ 59 h 84"/>
                <a:gd name="T58" fmla="*/ 43 w 108"/>
                <a:gd name="T59" fmla="*/ 55 h 84"/>
                <a:gd name="T60" fmla="*/ 59 w 108"/>
                <a:gd name="T61" fmla="*/ 62 h 84"/>
                <a:gd name="T62" fmla="*/ 74 w 108"/>
                <a:gd name="T63" fmla="*/ 55 h 84"/>
                <a:gd name="T64" fmla="*/ 108 w 108"/>
                <a:gd name="T65" fmla="*/ 55 h 84"/>
                <a:gd name="T66" fmla="*/ 108 w 108"/>
                <a:gd name="T67" fmla="*/ 35 h 84"/>
                <a:gd name="T68" fmla="*/ 77 w 108"/>
                <a:gd name="T69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" h="84">
                  <a:moveTo>
                    <a:pt x="77" y="35"/>
                  </a:moveTo>
                  <a:cubicBezTo>
                    <a:pt x="75" y="30"/>
                    <a:pt x="70" y="25"/>
                    <a:pt x="64" y="2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7" y="18"/>
                    <a:pt x="80" y="20"/>
                    <a:pt x="83" y="20"/>
                  </a:cubicBezTo>
                  <a:cubicBezTo>
                    <a:pt x="89" y="20"/>
                    <a:pt x="93" y="15"/>
                    <a:pt x="93" y="10"/>
                  </a:cubicBezTo>
                  <a:cubicBezTo>
                    <a:pt x="93" y="4"/>
                    <a:pt x="89" y="0"/>
                    <a:pt x="83" y="0"/>
                  </a:cubicBezTo>
                  <a:cubicBezTo>
                    <a:pt x="80" y="0"/>
                    <a:pt x="77" y="2"/>
                    <a:pt x="7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2"/>
                    <a:pt x="38" y="0"/>
                    <a:pt x="34" y="0"/>
                  </a:cubicBezTo>
                  <a:cubicBezTo>
                    <a:pt x="29" y="0"/>
                    <a:pt x="24" y="4"/>
                    <a:pt x="24" y="10"/>
                  </a:cubicBezTo>
                  <a:cubicBezTo>
                    <a:pt x="24" y="15"/>
                    <a:pt x="29" y="20"/>
                    <a:pt x="34" y="20"/>
                  </a:cubicBezTo>
                  <a:cubicBezTo>
                    <a:pt x="38" y="20"/>
                    <a:pt x="41" y="18"/>
                    <a:pt x="43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48" y="25"/>
                    <a:pt x="43" y="30"/>
                    <a:pt x="41" y="36"/>
                  </a:cubicBezTo>
                  <a:cubicBezTo>
                    <a:pt x="23" y="38"/>
                    <a:pt x="10" y="52"/>
                    <a:pt x="10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3" y="70"/>
                    <a:pt x="0" y="73"/>
                    <a:pt x="0" y="77"/>
                  </a:cubicBezTo>
                  <a:cubicBezTo>
                    <a:pt x="0" y="81"/>
                    <a:pt x="3" y="84"/>
                    <a:pt x="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6" y="84"/>
                    <a:pt x="39" y="81"/>
                    <a:pt x="39" y="77"/>
                  </a:cubicBezTo>
                  <a:cubicBezTo>
                    <a:pt x="39" y="73"/>
                    <a:pt x="36" y="70"/>
                    <a:pt x="32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66"/>
                    <a:pt x="31" y="62"/>
                    <a:pt x="34" y="59"/>
                  </a:cubicBezTo>
                  <a:cubicBezTo>
                    <a:pt x="37" y="57"/>
                    <a:pt x="40" y="55"/>
                    <a:pt x="43" y="55"/>
                  </a:cubicBezTo>
                  <a:cubicBezTo>
                    <a:pt x="47" y="60"/>
                    <a:pt x="53" y="62"/>
                    <a:pt x="59" y="62"/>
                  </a:cubicBezTo>
                  <a:cubicBezTo>
                    <a:pt x="65" y="62"/>
                    <a:pt x="71" y="60"/>
                    <a:pt x="74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35"/>
                    <a:pt x="108" y="35"/>
                    <a:pt x="108" y="35"/>
                  </a:cubicBezTo>
                  <a:lnTo>
                    <a:pt x="7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2174" y="2611"/>
              <a:ext cx="303" cy="303"/>
            </a:xfrm>
            <a:custGeom>
              <a:avLst/>
              <a:gdLst>
                <a:gd name="T0" fmla="*/ 123 w 128"/>
                <a:gd name="T1" fmla="*/ 10 h 128"/>
                <a:gd name="T2" fmla="*/ 123 w 128"/>
                <a:gd name="T3" fmla="*/ 0 h 128"/>
                <a:gd name="T4" fmla="*/ 118 w 128"/>
                <a:gd name="T5" fmla="*/ 0 h 128"/>
                <a:gd name="T6" fmla="*/ 118 w 128"/>
                <a:gd name="T7" fmla="*/ 10 h 128"/>
                <a:gd name="T8" fmla="*/ 108 w 128"/>
                <a:gd name="T9" fmla="*/ 10 h 128"/>
                <a:gd name="T10" fmla="*/ 108 w 128"/>
                <a:gd name="T11" fmla="*/ 0 h 128"/>
                <a:gd name="T12" fmla="*/ 102 w 128"/>
                <a:gd name="T13" fmla="*/ 0 h 128"/>
                <a:gd name="T14" fmla="*/ 102 w 128"/>
                <a:gd name="T15" fmla="*/ 10 h 128"/>
                <a:gd name="T16" fmla="*/ 99 w 128"/>
                <a:gd name="T17" fmla="*/ 10 h 128"/>
                <a:gd name="T18" fmla="*/ 99 w 128"/>
                <a:gd name="T19" fmla="*/ 15 h 128"/>
                <a:gd name="T20" fmla="*/ 108 w 128"/>
                <a:gd name="T21" fmla="*/ 29 h 128"/>
                <a:gd name="T22" fmla="*/ 108 w 128"/>
                <a:gd name="T23" fmla="*/ 74 h 128"/>
                <a:gd name="T24" fmla="*/ 108 w 128"/>
                <a:gd name="T25" fmla="*/ 74 h 128"/>
                <a:gd name="T26" fmla="*/ 108 w 128"/>
                <a:gd name="T27" fmla="*/ 74 h 128"/>
                <a:gd name="T28" fmla="*/ 98 w 128"/>
                <a:gd name="T29" fmla="*/ 84 h 128"/>
                <a:gd name="T30" fmla="*/ 88 w 128"/>
                <a:gd name="T31" fmla="*/ 77 h 128"/>
                <a:gd name="T32" fmla="*/ 88 w 128"/>
                <a:gd name="T33" fmla="*/ 0 h 128"/>
                <a:gd name="T34" fmla="*/ 10 w 128"/>
                <a:gd name="T35" fmla="*/ 0 h 128"/>
                <a:gd name="T36" fmla="*/ 10 w 128"/>
                <a:gd name="T37" fmla="*/ 108 h 128"/>
                <a:gd name="T38" fmla="*/ 0 w 128"/>
                <a:gd name="T39" fmla="*/ 108 h 128"/>
                <a:gd name="T40" fmla="*/ 0 w 128"/>
                <a:gd name="T41" fmla="*/ 128 h 128"/>
                <a:gd name="T42" fmla="*/ 98 w 128"/>
                <a:gd name="T43" fmla="*/ 128 h 128"/>
                <a:gd name="T44" fmla="*/ 98 w 128"/>
                <a:gd name="T45" fmla="*/ 108 h 128"/>
                <a:gd name="T46" fmla="*/ 88 w 128"/>
                <a:gd name="T47" fmla="*/ 108 h 128"/>
                <a:gd name="T48" fmla="*/ 88 w 128"/>
                <a:gd name="T49" fmla="*/ 91 h 128"/>
                <a:gd name="T50" fmla="*/ 98 w 128"/>
                <a:gd name="T51" fmla="*/ 94 h 128"/>
                <a:gd name="T52" fmla="*/ 118 w 128"/>
                <a:gd name="T53" fmla="*/ 74 h 128"/>
                <a:gd name="T54" fmla="*/ 118 w 128"/>
                <a:gd name="T55" fmla="*/ 74 h 128"/>
                <a:gd name="T56" fmla="*/ 118 w 128"/>
                <a:gd name="T57" fmla="*/ 29 h 128"/>
                <a:gd name="T58" fmla="*/ 128 w 128"/>
                <a:gd name="T59" fmla="*/ 15 h 128"/>
                <a:gd name="T60" fmla="*/ 128 w 128"/>
                <a:gd name="T61" fmla="*/ 10 h 128"/>
                <a:gd name="T62" fmla="*/ 123 w 128"/>
                <a:gd name="T63" fmla="*/ 10 h 128"/>
                <a:gd name="T64" fmla="*/ 24 w 128"/>
                <a:gd name="T65" fmla="*/ 15 h 128"/>
                <a:gd name="T66" fmla="*/ 73 w 128"/>
                <a:gd name="T67" fmla="*/ 15 h 128"/>
                <a:gd name="T68" fmla="*/ 73 w 128"/>
                <a:gd name="T69" fmla="*/ 64 h 128"/>
                <a:gd name="T70" fmla="*/ 24 w 128"/>
                <a:gd name="T71" fmla="*/ 64 h 128"/>
                <a:gd name="T72" fmla="*/ 24 w 128"/>
                <a:gd name="T73" fmla="*/ 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23" y="1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22"/>
                    <a:pt x="102" y="27"/>
                    <a:pt x="108" y="29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80"/>
                    <a:pt x="103" y="84"/>
                    <a:pt x="98" y="84"/>
                  </a:cubicBezTo>
                  <a:cubicBezTo>
                    <a:pt x="93" y="84"/>
                    <a:pt x="89" y="81"/>
                    <a:pt x="88" y="77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1" y="93"/>
                    <a:pt x="94" y="94"/>
                    <a:pt x="98" y="94"/>
                  </a:cubicBezTo>
                  <a:cubicBezTo>
                    <a:pt x="109" y="94"/>
                    <a:pt x="118" y="85"/>
                    <a:pt x="118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24" y="27"/>
                    <a:pt x="128" y="22"/>
                    <a:pt x="128" y="15"/>
                  </a:cubicBezTo>
                  <a:cubicBezTo>
                    <a:pt x="128" y="10"/>
                    <a:pt x="128" y="10"/>
                    <a:pt x="128" y="10"/>
                  </a:cubicBezTo>
                  <a:lnTo>
                    <a:pt x="123" y="10"/>
                  </a:lnTo>
                  <a:close/>
                  <a:moveTo>
                    <a:pt x="24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24" y="64"/>
                    <a:pt x="24" y="64"/>
                    <a:pt x="24" y="64"/>
                  </a:cubicBezTo>
                  <a:lnTo>
                    <a:pt x="2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1609" y="2606"/>
              <a:ext cx="217" cy="253"/>
            </a:xfrm>
            <a:custGeom>
              <a:avLst/>
              <a:gdLst>
                <a:gd name="T0" fmla="*/ 62 w 92"/>
                <a:gd name="T1" fmla="*/ 47 h 107"/>
                <a:gd name="T2" fmla="*/ 41 w 92"/>
                <a:gd name="T3" fmla="*/ 49 h 107"/>
                <a:gd name="T4" fmla="*/ 33 w 92"/>
                <a:gd name="T5" fmla="*/ 44 h 107"/>
                <a:gd name="T6" fmla="*/ 25 w 92"/>
                <a:gd name="T7" fmla="*/ 24 h 107"/>
                <a:gd name="T8" fmla="*/ 4 w 92"/>
                <a:gd name="T9" fmla="*/ 2 h 107"/>
                <a:gd name="T10" fmla="*/ 12 w 92"/>
                <a:gd name="T11" fmla="*/ 31 h 107"/>
                <a:gd name="T12" fmla="*/ 24 w 92"/>
                <a:gd name="T13" fmla="*/ 49 h 107"/>
                <a:gd name="T14" fmla="*/ 23 w 92"/>
                <a:gd name="T15" fmla="*/ 54 h 107"/>
                <a:gd name="T16" fmla="*/ 24 w 92"/>
                <a:gd name="T17" fmla="*/ 59 h 107"/>
                <a:gd name="T18" fmla="*/ 12 w 92"/>
                <a:gd name="T19" fmla="*/ 76 h 107"/>
                <a:gd name="T20" fmla="*/ 4 w 92"/>
                <a:gd name="T21" fmla="*/ 105 h 107"/>
                <a:gd name="T22" fmla="*/ 25 w 92"/>
                <a:gd name="T23" fmla="*/ 83 h 107"/>
                <a:gd name="T24" fmla="*/ 33 w 92"/>
                <a:gd name="T25" fmla="*/ 64 h 107"/>
                <a:gd name="T26" fmla="*/ 41 w 92"/>
                <a:gd name="T27" fmla="*/ 59 h 107"/>
                <a:gd name="T28" fmla="*/ 62 w 92"/>
                <a:gd name="T29" fmla="*/ 61 h 107"/>
                <a:gd name="T30" fmla="*/ 92 w 92"/>
                <a:gd name="T31" fmla="*/ 54 h 107"/>
                <a:gd name="T32" fmla="*/ 62 w 92"/>
                <a:gd name="T33" fmla="*/ 4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107">
                  <a:moveTo>
                    <a:pt x="62" y="47"/>
                  </a:moveTo>
                  <a:cubicBezTo>
                    <a:pt x="54" y="47"/>
                    <a:pt x="47" y="47"/>
                    <a:pt x="41" y="49"/>
                  </a:cubicBezTo>
                  <a:cubicBezTo>
                    <a:pt x="40" y="46"/>
                    <a:pt x="37" y="44"/>
                    <a:pt x="33" y="44"/>
                  </a:cubicBezTo>
                  <a:cubicBezTo>
                    <a:pt x="32" y="39"/>
                    <a:pt x="29" y="32"/>
                    <a:pt x="25" y="24"/>
                  </a:cubicBezTo>
                  <a:cubicBezTo>
                    <a:pt x="16" y="10"/>
                    <a:pt x="7" y="0"/>
                    <a:pt x="4" y="2"/>
                  </a:cubicBezTo>
                  <a:cubicBezTo>
                    <a:pt x="0" y="4"/>
                    <a:pt x="4" y="17"/>
                    <a:pt x="12" y="31"/>
                  </a:cubicBezTo>
                  <a:cubicBezTo>
                    <a:pt x="16" y="39"/>
                    <a:pt x="21" y="45"/>
                    <a:pt x="24" y="49"/>
                  </a:cubicBezTo>
                  <a:cubicBezTo>
                    <a:pt x="24" y="50"/>
                    <a:pt x="23" y="52"/>
                    <a:pt x="23" y="54"/>
                  </a:cubicBezTo>
                  <a:cubicBezTo>
                    <a:pt x="23" y="56"/>
                    <a:pt x="23" y="57"/>
                    <a:pt x="24" y="59"/>
                  </a:cubicBezTo>
                  <a:cubicBezTo>
                    <a:pt x="20" y="63"/>
                    <a:pt x="16" y="69"/>
                    <a:pt x="12" y="76"/>
                  </a:cubicBezTo>
                  <a:cubicBezTo>
                    <a:pt x="4" y="90"/>
                    <a:pt x="0" y="103"/>
                    <a:pt x="4" y="105"/>
                  </a:cubicBezTo>
                  <a:cubicBezTo>
                    <a:pt x="7" y="107"/>
                    <a:pt x="16" y="97"/>
                    <a:pt x="25" y="83"/>
                  </a:cubicBezTo>
                  <a:cubicBezTo>
                    <a:pt x="29" y="76"/>
                    <a:pt x="32" y="69"/>
                    <a:pt x="33" y="64"/>
                  </a:cubicBezTo>
                  <a:cubicBezTo>
                    <a:pt x="37" y="63"/>
                    <a:pt x="40" y="62"/>
                    <a:pt x="41" y="59"/>
                  </a:cubicBezTo>
                  <a:cubicBezTo>
                    <a:pt x="47" y="60"/>
                    <a:pt x="54" y="61"/>
                    <a:pt x="62" y="61"/>
                  </a:cubicBezTo>
                  <a:cubicBezTo>
                    <a:pt x="79" y="61"/>
                    <a:pt x="92" y="58"/>
                    <a:pt x="92" y="54"/>
                  </a:cubicBezTo>
                  <a:cubicBezTo>
                    <a:pt x="92" y="50"/>
                    <a:pt x="79" y="47"/>
                    <a:pt x="6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1663" y="2765"/>
              <a:ext cx="45" cy="149"/>
            </a:xfrm>
            <a:custGeom>
              <a:avLst/>
              <a:gdLst>
                <a:gd name="T0" fmla="*/ 15 w 19"/>
                <a:gd name="T1" fmla="*/ 1 h 63"/>
                <a:gd name="T2" fmla="*/ 6 w 19"/>
                <a:gd name="T3" fmla="*/ 19 h 63"/>
                <a:gd name="T4" fmla="*/ 1 w 19"/>
                <a:gd name="T5" fmla="*/ 28 h 63"/>
                <a:gd name="T6" fmla="*/ 0 w 19"/>
                <a:gd name="T7" fmla="*/ 63 h 63"/>
                <a:gd name="T8" fmla="*/ 19 w 19"/>
                <a:gd name="T9" fmla="*/ 63 h 63"/>
                <a:gd name="T10" fmla="*/ 17 w 19"/>
                <a:gd name="T11" fmla="*/ 0 h 63"/>
                <a:gd name="T12" fmla="*/ 15 w 19"/>
                <a:gd name="T1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3">
                  <a:moveTo>
                    <a:pt x="15" y="1"/>
                  </a:moveTo>
                  <a:cubicBezTo>
                    <a:pt x="13" y="7"/>
                    <a:pt x="10" y="13"/>
                    <a:pt x="6" y="19"/>
                  </a:cubicBezTo>
                  <a:cubicBezTo>
                    <a:pt x="5" y="22"/>
                    <a:pt x="3" y="25"/>
                    <a:pt x="1" y="2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5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963" y="2611"/>
              <a:ext cx="303" cy="303"/>
            </a:xfrm>
            <a:custGeom>
              <a:avLst/>
              <a:gdLst>
                <a:gd name="T0" fmla="*/ 0 w 128"/>
                <a:gd name="T1" fmla="*/ 64 h 128"/>
                <a:gd name="T2" fmla="*/ 128 w 128"/>
                <a:gd name="T3" fmla="*/ 64 h 128"/>
                <a:gd name="T4" fmla="*/ 46 w 128"/>
                <a:gd name="T5" fmla="*/ 18 h 128"/>
                <a:gd name="T6" fmla="*/ 31 w 128"/>
                <a:gd name="T7" fmla="*/ 27 h 128"/>
                <a:gd name="T8" fmla="*/ 24 w 128"/>
                <a:gd name="T9" fmla="*/ 34 h 128"/>
                <a:gd name="T10" fmla="*/ 31 w 128"/>
                <a:gd name="T11" fmla="*/ 59 h 128"/>
                <a:gd name="T12" fmla="*/ 24 w 128"/>
                <a:gd name="T13" fmla="*/ 34 h 128"/>
                <a:gd name="T14" fmla="*/ 31 w 128"/>
                <a:gd name="T15" fmla="*/ 69 h 128"/>
                <a:gd name="T16" fmla="*/ 24 w 128"/>
                <a:gd name="T17" fmla="*/ 94 h 128"/>
                <a:gd name="T18" fmla="*/ 31 w 128"/>
                <a:gd name="T19" fmla="*/ 101 h 128"/>
                <a:gd name="T20" fmla="*/ 46 w 128"/>
                <a:gd name="T21" fmla="*/ 110 h 128"/>
                <a:gd name="T22" fmla="*/ 59 w 128"/>
                <a:gd name="T23" fmla="*/ 110 h 128"/>
                <a:gd name="T24" fmla="*/ 48 w 128"/>
                <a:gd name="T25" fmla="*/ 95 h 128"/>
                <a:gd name="T26" fmla="*/ 59 w 128"/>
                <a:gd name="T27" fmla="*/ 110 h 128"/>
                <a:gd name="T28" fmla="*/ 44 w 128"/>
                <a:gd name="T29" fmla="*/ 86 h 128"/>
                <a:gd name="T30" fmla="*/ 59 w 128"/>
                <a:gd name="T31" fmla="*/ 69 h 128"/>
                <a:gd name="T32" fmla="*/ 59 w 128"/>
                <a:gd name="T33" fmla="*/ 59 h 128"/>
                <a:gd name="T34" fmla="*/ 44 w 128"/>
                <a:gd name="T35" fmla="*/ 42 h 128"/>
                <a:gd name="T36" fmla="*/ 59 w 128"/>
                <a:gd name="T37" fmla="*/ 59 h 128"/>
                <a:gd name="T38" fmla="*/ 48 w 128"/>
                <a:gd name="T39" fmla="*/ 33 h 128"/>
                <a:gd name="T40" fmla="*/ 59 w 128"/>
                <a:gd name="T41" fmla="*/ 19 h 128"/>
                <a:gd name="T42" fmla="*/ 113 w 128"/>
                <a:gd name="T43" fmla="*/ 59 h 128"/>
                <a:gd name="T44" fmla="*/ 93 w 128"/>
                <a:gd name="T45" fmla="*/ 40 h 128"/>
                <a:gd name="T46" fmla="*/ 113 w 128"/>
                <a:gd name="T47" fmla="*/ 59 h 128"/>
                <a:gd name="T48" fmla="*/ 89 w 128"/>
                <a:gd name="T49" fmla="*/ 30 h 128"/>
                <a:gd name="T50" fmla="*/ 97 w 128"/>
                <a:gd name="T51" fmla="*/ 27 h 128"/>
                <a:gd name="T52" fmla="*/ 75 w 128"/>
                <a:gd name="T53" fmla="*/ 25 h 128"/>
                <a:gd name="T54" fmla="*/ 69 w 128"/>
                <a:gd name="T55" fmla="*/ 35 h 128"/>
                <a:gd name="T56" fmla="*/ 69 w 128"/>
                <a:gd name="T57" fmla="*/ 45 h 128"/>
                <a:gd name="T58" fmla="*/ 87 w 128"/>
                <a:gd name="T59" fmla="*/ 59 h 128"/>
                <a:gd name="T60" fmla="*/ 69 w 128"/>
                <a:gd name="T61" fmla="*/ 45 h 128"/>
                <a:gd name="T62" fmla="*/ 87 w 128"/>
                <a:gd name="T63" fmla="*/ 69 h 128"/>
                <a:gd name="T64" fmla="*/ 69 w 128"/>
                <a:gd name="T65" fmla="*/ 83 h 128"/>
                <a:gd name="T66" fmla="*/ 75 w 128"/>
                <a:gd name="T67" fmla="*/ 103 h 128"/>
                <a:gd name="T68" fmla="*/ 69 w 128"/>
                <a:gd name="T69" fmla="*/ 93 h 128"/>
                <a:gd name="T70" fmla="*/ 75 w 128"/>
                <a:gd name="T71" fmla="*/ 103 h 128"/>
                <a:gd name="T72" fmla="*/ 89 w 128"/>
                <a:gd name="T73" fmla="*/ 98 h 128"/>
                <a:gd name="T74" fmla="*/ 82 w 128"/>
                <a:gd name="T75" fmla="*/ 110 h 128"/>
                <a:gd name="T76" fmla="*/ 93 w 128"/>
                <a:gd name="T77" fmla="*/ 89 h 128"/>
                <a:gd name="T78" fmla="*/ 113 w 128"/>
                <a:gd name="T79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46" y="18"/>
                  </a:moveTo>
                  <a:cubicBezTo>
                    <a:pt x="43" y="22"/>
                    <a:pt x="41" y="26"/>
                    <a:pt x="39" y="30"/>
                  </a:cubicBezTo>
                  <a:cubicBezTo>
                    <a:pt x="36" y="29"/>
                    <a:pt x="34" y="28"/>
                    <a:pt x="31" y="27"/>
                  </a:cubicBezTo>
                  <a:cubicBezTo>
                    <a:pt x="36" y="23"/>
                    <a:pt x="41" y="20"/>
                    <a:pt x="46" y="18"/>
                  </a:cubicBezTo>
                  <a:close/>
                  <a:moveTo>
                    <a:pt x="24" y="34"/>
                  </a:moveTo>
                  <a:cubicBezTo>
                    <a:pt x="28" y="36"/>
                    <a:pt x="31" y="38"/>
                    <a:pt x="35" y="40"/>
                  </a:cubicBezTo>
                  <a:cubicBezTo>
                    <a:pt x="33" y="46"/>
                    <a:pt x="32" y="52"/>
                    <a:pt x="31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50"/>
                    <a:pt x="19" y="41"/>
                    <a:pt x="24" y="34"/>
                  </a:cubicBezTo>
                  <a:close/>
                  <a:moveTo>
                    <a:pt x="15" y="69"/>
                  </a:moveTo>
                  <a:cubicBezTo>
                    <a:pt x="31" y="69"/>
                    <a:pt x="31" y="69"/>
                    <a:pt x="31" y="69"/>
                  </a:cubicBezTo>
                  <a:cubicBezTo>
                    <a:pt x="32" y="76"/>
                    <a:pt x="33" y="82"/>
                    <a:pt x="35" y="89"/>
                  </a:cubicBezTo>
                  <a:cubicBezTo>
                    <a:pt x="31" y="90"/>
                    <a:pt x="28" y="92"/>
                    <a:pt x="24" y="94"/>
                  </a:cubicBezTo>
                  <a:cubicBezTo>
                    <a:pt x="19" y="87"/>
                    <a:pt x="16" y="78"/>
                    <a:pt x="15" y="69"/>
                  </a:cubicBezTo>
                  <a:close/>
                  <a:moveTo>
                    <a:pt x="31" y="101"/>
                  </a:moveTo>
                  <a:cubicBezTo>
                    <a:pt x="34" y="100"/>
                    <a:pt x="36" y="99"/>
                    <a:pt x="39" y="98"/>
                  </a:cubicBezTo>
                  <a:cubicBezTo>
                    <a:pt x="41" y="102"/>
                    <a:pt x="43" y="107"/>
                    <a:pt x="46" y="110"/>
                  </a:cubicBezTo>
                  <a:cubicBezTo>
                    <a:pt x="41" y="108"/>
                    <a:pt x="36" y="105"/>
                    <a:pt x="31" y="101"/>
                  </a:cubicBezTo>
                  <a:close/>
                  <a:moveTo>
                    <a:pt x="59" y="110"/>
                  </a:moveTo>
                  <a:cubicBezTo>
                    <a:pt x="57" y="108"/>
                    <a:pt x="55" y="106"/>
                    <a:pt x="53" y="103"/>
                  </a:cubicBezTo>
                  <a:cubicBezTo>
                    <a:pt x="51" y="101"/>
                    <a:pt x="50" y="98"/>
                    <a:pt x="48" y="95"/>
                  </a:cubicBezTo>
                  <a:cubicBezTo>
                    <a:pt x="52" y="94"/>
                    <a:pt x="55" y="93"/>
                    <a:pt x="59" y="93"/>
                  </a:cubicBezTo>
                  <a:lnTo>
                    <a:pt x="59" y="110"/>
                  </a:lnTo>
                  <a:close/>
                  <a:moveTo>
                    <a:pt x="59" y="83"/>
                  </a:moveTo>
                  <a:cubicBezTo>
                    <a:pt x="54" y="84"/>
                    <a:pt x="49" y="84"/>
                    <a:pt x="44" y="86"/>
                  </a:cubicBezTo>
                  <a:cubicBezTo>
                    <a:pt x="43" y="80"/>
                    <a:pt x="42" y="75"/>
                    <a:pt x="41" y="69"/>
                  </a:cubicBezTo>
                  <a:cubicBezTo>
                    <a:pt x="59" y="69"/>
                    <a:pt x="59" y="69"/>
                    <a:pt x="59" y="69"/>
                  </a:cubicBezTo>
                  <a:lnTo>
                    <a:pt x="59" y="83"/>
                  </a:lnTo>
                  <a:close/>
                  <a:moveTo>
                    <a:pt x="59" y="59"/>
                  </a:moveTo>
                  <a:cubicBezTo>
                    <a:pt x="41" y="59"/>
                    <a:pt x="41" y="59"/>
                    <a:pt x="41" y="59"/>
                  </a:cubicBezTo>
                  <a:cubicBezTo>
                    <a:pt x="42" y="53"/>
                    <a:pt x="43" y="48"/>
                    <a:pt x="44" y="42"/>
                  </a:cubicBezTo>
                  <a:cubicBezTo>
                    <a:pt x="49" y="44"/>
                    <a:pt x="54" y="44"/>
                    <a:pt x="59" y="45"/>
                  </a:cubicBezTo>
                  <a:lnTo>
                    <a:pt x="59" y="59"/>
                  </a:lnTo>
                  <a:close/>
                  <a:moveTo>
                    <a:pt x="59" y="35"/>
                  </a:moveTo>
                  <a:cubicBezTo>
                    <a:pt x="55" y="35"/>
                    <a:pt x="52" y="34"/>
                    <a:pt x="48" y="33"/>
                  </a:cubicBezTo>
                  <a:cubicBezTo>
                    <a:pt x="50" y="30"/>
                    <a:pt x="51" y="27"/>
                    <a:pt x="53" y="25"/>
                  </a:cubicBezTo>
                  <a:cubicBezTo>
                    <a:pt x="55" y="22"/>
                    <a:pt x="57" y="20"/>
                    <a:pt x="59" y="19"/>
                  </a:cubicBezTo>
                  <a:lnTo>
                    <a:pt x="59" y="35"/>
                  </a:lnTo>
                  <a:close/>
                  <a:moveTo>
                    <a:pt x="113" y="59"/>
                  </a:moveTo>
                  <a:cubicBezTo>
                    <a:pt x="97" y="59"/>
                    <a:pt x="97" y="59"/>
                    <a:pt x="97" y="59"/>
                  </a:cubicBezTo>
                  <a:cubicBezTo>
                    <a:pt x="96" y="52"/>
                    <a:pt x="95" y="46"/>
                    <a:pt x="93" y="40"/>
                  </a:cubicBezTo>
                  <a:cubicBezTo>
                    <a:pt x="97" y="38"/>
                    <a:pt x="100" y="36"/>
                    <a:pt x="104" y="34"/>
                  </a:cubicBezTo>
                  <a:cubicBezTo>
                    <a:pt x="109" y="41"/>
                    <a:pt x="112" y="50"/>
                    <a:pt x="113" y="59"/>
                  </a:cubicBezTo>
                  <a:close/>
                  <a:moveTo>
                    <a:pt x="97" y="27"/>
                  </a:moveTo>
                  <a:cubicBezTo>
                    <a:pt x="94" y="28"/>
                    <a:pt x="92" y="29"/>
                    <a:pt x="89" y="30"/>
                  </a:cubicBezTo>
                  <a:cubicBezTo>
                    <a:pt x="87" y="26"/>
                    <a:pt x="85" y="22"/>
                    <a:pt x="82" y="18"/>
                  </a:cubicBezTo>
                  <a:cubicBezTo>
                    <a:pt x="87" y="20"/>
                    <a:pt x="92" y="23"/>
                    <a:pt x="97" y="27"/>
                  </a:cubicBezTo>
                  <a:close/>
                  <a:moveTo>
                    <a:pt x="69" y="19"/>
                  </a:moveTo>
                  <a:cubicBezTo>
                    <a:pt x="71" y="20"/>
                    <a:pt x="73" y="22"/>
                    <a:pt x="75" y="25"/>
                  </a:cubicBezTo>
                  <a:cubicBezTo>
                    <a:pt x="77" y="27"/>
                    <a:pt x="78" y="30"/>
                    <a:pt x="80" y="33"/>
                  </a:cubicBezTo>
                  <a:cubicBezTo>
                    <a:pt x="76" y="34"/>
                    <a:pt x="73" y="35"/>
                    <a:pt x="69" y="35"/>
                  </a:cubicBezTo>
                  <a:lnTo>
                    <a:pt x="69" y="19"/>
                  </a:lnTo>
                  <a:close/>
                  <a:moveTo>
                    <a:pt x="69" y="45"/>
                  </a:moveTo>
                  <a:cubicBezTo>
                    <a:pt x="74" y="44"/>
                    <a:pt x="79" y="44"/>
                    <a:pt x="84" y="42"/>
                  </a:cubicBezTo>
                  <a:cubicBezTo>
                    <a:pt x="85" y="48"/>
                    <a:pt x="86" y="53"/>
                    <a:pt x="87" y="59"/>
                  </a:cubicBezTo>
                  <a:cubicBezTo>
                    <a:pt x="69" y="59"/>
                    <a:pt x="69" y="59"/>
                    <a:pt x="69" y="59"/>
                  </a:cubicBezTo>
                  <a:lnTo>
                    <a:pt x="69" y="45"/>
                  </a:lnTo>
                  <a:close/>
                  <a:moveTo>
                    <a:pt x="69" y="69"/>
                  </a:moveTo>
                  <a:cubicBezTo>
                    <a:pt x="87" y="69"/>
                    <a:pt x="87" y="69"/>
                    <a:pt x="87" y="69"/>
                  </a:cubicBezTo>
                  <a:cubicBezTo>
                    <a:pt x="86" y="75"/>
                    <a:pt x="85" y="80"/>
                    <a:pt x="84" y="86"/>
                  </a:cubicBezTo>
                  <a:cubicBezTo>
                    <a:pt x="79" y="84"/>
                    <a:pt x="74" y="84"/>
                    <a:pt x="69" y="83"/>
                  </a:cubicBezTo>
                  <a:lnTo>
                    <a:pt x="69" y="69"/>
                  </a:lnTo>
                  <a:close/>
                  <a:moveTo>
                    <a:pt x="75" y="103"/>
                  </a:moveTo>
                  <a:cubicBezTo>
                    <a:pt x="73" y="106"/>
                    <a:pt x="71" y="108"/>
                    <a:pt x="69" y="110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73" y="93"/>
                    <a:pt x="76" y="94"/>
                    <a:pt x="80" y="95"/>
                  </a:cubicBezTo>
                  <a:cubicBezTo>
                    <a:pt x="78" y="98"/>
                    <a:pt x="77" y="101"/>
                    <a:pt x="75" y="103"/>
                  </a:cubicBezTo>
                  <a:close/>
                  <a:moveTo>
                    <a:pt x="82" y="110"/>
                  </a:moveTo>
                  <a:cubicBezTo>
                    <a:pt x="85" y="107"/>
                    <a:pt x="87" y="102"/>
                    <a:pt x="89" y="98"/>
                  </a:cubicBezTo>
                  <a:cubicBezTo>
                    <a:pt x="92" y="99"/>
                    <a:pt x="94" y="100"/>
                    <a:pt x="97" y="101"/>
                  </a:cubicBezTo>
                  <a:cubicBezTo>
                    <a:pt x="92" y="105"/>
                    <a:pt x="87" y="108"/>
                    <a:pt x="82" y="110"/>
                  </a:cubicBezTo>
                  <a:close/>
                  <a:moveTo>
                    <a:pt x="104" y="94"/>
                  </a:moveTo>
                  <a:cubicBezTo>
                    <a:pt x="100" y="92"/>
                    <a:pt x="97" y="90"/>
                    <a:pt x="93" y="89"/>
                  </a:cubicBezTo>
                  <a:cubicBezTo>
                    <a:pt x="95" y="82"/>
                    <a:pt x="96" y="76"/>
                    <a:pt x="97" y="69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2" y="78"/>
                    <a:pt x="109" y="87"/>
                    <a:pt x="10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523" y="2715"/>
              <a:ext cx="5" cy="2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1 h 1"/>
                <a:gd name="T16" fmla="*/ 2 w 2"/>
                <a:gd name="T17" fmla="*/ 0 h 1"/>
                <a:gd name="T18" fmla="*/ 2 w 2"/>
                <a:gd name="T19" fmla="*/ 0 h 1"/>
                <a:gd name="T20" fmla="*/ 2 w 2"/>
                <a:gd name="T21" fmla="*/ 0 h 1"/>
                <a:gd name="T22" fmla="*/ 2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0 w 2"/>
                <a:gd name="T33" fmla="*/ 0 h 1"/>
                <a:gd name="T34" fmla="*/ 0 w 2"/>
                <a:gd name="T35" fmla="*/ 0 h 1"/>
                <a:gd name="T36" fmla="*/ 0 w 2"/>
                <a:gd name="T37" fmla="*/ 0 h 1"/>
                <a:gd name="T38" fmla="*/ 0 w 2"/>
                <a:gd name="T39" fmla="*/ 1 h 1"/>
                <a:gd name="T40" fmla="*/ 0 w 2"/>
                <a:gd name="T41" fmla="*/ 1 h 1"/>
                <a:gd name="T42" fmla="*/ 0 w 2"/>
                <a:gd name="T4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495" y="2675"/>
              <a:ext cx="9" cy="14"/>
            </a:xfrm>
            <a:custGeom>
              <a:avLst/>
              <a:gdLst>
                <a:gd name="T0" fmla="*/ 1 w 4"/>
                <a:gd name="T1" fmla="*/ 2 h 6"/>
                <a:gd name="T2" fmla="*/ 1 w 4"/>
                <a:gd name="T3" fmla="*/ 2 h 6"/>
                <a:gd name="T4" fmla="*/ 1 w 4"/>
                <a:gd name="T5" fmla="*/ 2 h 6"/>
                <a:gd name="T6" fmla="*/ 1 w 4"/>
                <a:gd name="T7" fmla="*/ 2 h 6"/>
                <a:gd name="T8" fmla="*/ 1 w 4"/>
                <a:gd name="T9" fmla="*/ 2 h 6"/>
                <a:gd name="T10" fmla="*/ 1 w 4"/>
                <a:gd name="T11" fmla="*/ 3 h 6"/>
                <a:gd name="T12" fmla="*/ 1 w 4"/>
                <a:gd name="T13" fmla="*/ 3 h 6"/>
                <a:gd name="T14" fmla="*/ 2 w 4"/>
                <a:gd name="T15" fmla="*/ 3 h 6"/>
                <a:gd name="T16" fmla="*/ 2 w 4"/>
                <a:gd name="T17" fmla="*/ 3 h 6"/>
                <a:gd name="T18" fmla="*/ 2 w 4"/>
                <a:gd name="T19" fmla="*/ 3 h 6"/>
                <a:gd name="T20" fmla="*/ 2 w 4"/>
                <a:gd name="T21" fmla="*/ 3 h 6"/>
                <a:gd name="T22" fmla="*/ 1 w 4"/>
                <a:gd name="T23" fmla="*/ 4 h 6"/>
                <a:gd name="T24" fmla="*/ 1 w 4"/>
                <a:gd name="T25" fmla="*/ 4 h 6"/>
                <a:gd name="T26" fmla="*/ 1 w 4"/>
                <a:gd name="T27" fmla="*/ 4 h 6"/>
                <a:gd name="T28" fmla="*/ 1 w 4"/>
                <a:gd name="T29" fmla="*/ 4 h 6"/>
                <a:gd name="T30" fmla="*/ 1 w 4"/>
                <a:gd name="T31" fmla="*/ 4 h 6"/>
                <a:gd name="T32" fmla="*/ 1 w 4"/>
                <a:gd name="T33" fmla="*/ 5 h 6"/>
                <a:gd name="T34" fmla="*/ 1 w 4"/>
                <a:gd name="T35" fmla="*/ 5 h 6"/>
                <a:gd name="T36" fmla="*/ 1 w 4"/>
                <a:gd name="T37" fmla="*/ 5 h 6"/>
                <a:gd name="T38" fmla="*/ 1 w 4"/>
                <a:gd name="T39" fmla="*/ 5 h 6"/>
                <a:gd name="T40" fmla="*/ 2 w 4"/>
                <a:gd name="T41" fmla="*/ 5 h 6"/>
                <a:gd name="T42" fmla="*/ 2 w 4"/>
                <a:gd name="T43" fmla="*/ 5 h 6"/>
                <a:gd name="T44" fmla="*/ 1 w 4"/>
                <a:gd name="T45" fmla="*/ 6 h 6"/>
                <a:gd name="T46" fmla="*/ 0 w 4"/>
                <a:gd name="T47" fmla="*/ 6 h 6"/>
                <a:gd name="T48" fmla="*/ 0 w 4"/>
                <a:gd name="T49" fmla="*/ 6 h 6"/>
                <a:gd name="T50" fmla="*/ 1 w 4"/>
                <a:gd name="T51" fmla="*/ 6 h 6"/>
                <a:gd name="T52" fmla="*/ 1 w 4"/>
                <a:gd name="T53" fmla="*/ 6 h 6"/>
                <a:gd name="T54" fmla="*/ 1 w 4"/>
                <a:gd name="T55" fmla="*/ 6 h 6"/>
                <a:gd name="T56" fmla="*/ 2 w 4"/>
                <a:gd name="T57" fmla="*/ 6 h 6"/>
                <a:gd name="T58" fmla="*/ 3 w 4"/>
                <a:gd name="T59" fmla="*/ 6 h 6"/>
                <a:gd name="T60" fmla="*/ 4 w 4"/>
                <a:gd name="T61" fmla="*/ 6 h 6"/>
                <a:gd name="T62" fmla="*/ 4 w 4"/>
                <a:gd name="T63" fmla="*/ 6 h 6"/>
                <a:gd name="T64" fmla="*/ 4 w 4"/>
                <a:gd name="T65" fmla="*/ 5 h 6"/>
                <a:gd name="T66" fmla="*/ 4 w 4"/>
                <a:gd name="T67" fmla="*/ 5 h 6"/>
                <a:gd name="T68" fmla="*/ 4 w 4"/>
                <a:gd name="T69" fmla="*/ 5 h 6"/>
                <a:gd name="T70" fmla="*/ 4 w 4"/>
                <a:gd name="T71" fmla="*/ 5 h 6"/>
                <a:gd name="T72" fmla="*/ 4 w 4"/>
                <a:gd name="T73" fmla="*/ 5 h 6"/>
                <a:gd name="T74" fmla="*/ 3 w 4"/>
                <a:gd name="T75" fmla="*/ 4 h 6"/>
                <a:gd name="T76" fmla="*/ 4 w 4"/>
                <a:gd name="T77" fmla="*/ 4 h 6"/>
                <a:gd name="T78" fmla="*/ 3 w 4"/>
                <a:gd name="T79" fmla="*/ 4 h 6"/>
                <a:gd name="T80" fmla="*/ 3 w 4"/>
                <a:gd name="T81" fmla="*/ 3 h 6"/>
                <a:gd name="T82" fmla="*/ 3 w 4"/>
                <a:gd name="T83" fmla="*/ 3 h 6"/>
                <a:gd name="T84" fmla="*/ 3 w 4"/>
                <a:gd name="T85" fmla="*/ 3 h 6"/>
                <a:gd name="T86" fmla="*/ 3 w 4"/>
                <a:gd name="T87" fmla="*/ 3 h 6"/>
                <a:gd name="T88" fmla="*/ 3 w 4"/>
                <a:gd name="T89" fmla="*/ 2 h 6"/>
                <a:gd name="T90" fmla="*/ 3 w 4"/>
                <a:gd name="T91" fmla="*/ 1 h 6"/>
                <a:gd name="T92" fmla="*/ 2 w 4"/>
                <a:gd name="T93" fmla="*/ 1 h 6"/>
                <a:gd name="T94" fmla="*/ 2 w 4"/>
                <a:gd name="T95" fmla="*/ 1 h 6"/>
                <a:gd name="T96" fmla="*/ 3 w 4"/>
                <a:gd name="T97" fmla="*/ 0 h 6"/>
                <a:gd name="T98" fmla="*/ 2 w 4"/>
                <a:gd name="T99" fmla="*/ 0 h 6"/>
                <a:gd name="T100" fmla="*/ 1 w 4"/>
                <a:gd name="T101" fmla="*/ 1 h 6"/>
                <a:gd name="T102" fmla="*/ 1 w 4"/>
                <a:gd name="T103" fmla="*/ 1 h 6"/>
                <a:gd name="T104" fmla="*/ 1 w 4"/>
                <a:gd name="T105" fmla="*/ 1 h 6"/>
                <a:gd name="T106" fmla="*/ 1 w 4"/>
                <a:gd name="T107" fmla="*/ 1 h 6"/>
                <a:gd name="T108" fmla="*/ 1 w 4"/>
                <a:gd name="T109" fmla="*/ 1 h 6"/>
                <a:gd name="T110" fmla="*/ 1 w 4"/>
                <a:gd name="T111" fmla="*/ 1 h 6"/>
                <a:gd name="T112" fmla="*/ 1 w 4"/>
                <a:gd name="T113" fmla="*/ 1 h 6"/>
                <a:gd name="T114" fmla="*/ 1 w 4"/>
                <a:gd name="T115" fmla="*/ 1 h 6"/>
                <a:gd name="T116" fmla="*/ 1 w 4"/>
                <a:gd name="T1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" h="6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1" y="2"/>
                    <a:pt x="2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490" y="2679"/>
              <a:ext cx="7" cy="8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3 h 3"/>
                <a:gd name="T4" fmla="*/ 1 w 3"/>
                <a:gd name="T5" fmla="*/ 3 h 3"/>
                <a:gd name="T6" fmla="*/ 2 w 3"/>
                <a:gd name="T7" fmla="*/ 3 h 3"/>
                <a:gd name="T8" fmla="*/ 2 w 3"/>
                <a:gd name="T9" fmla="*/ 2 h 3"/>
                <a:gd name="T10" fmla="*/ 2 w 3"/>
                <a:gd name="T11" fmla="*/ 2 h 3"/>
                <a:gd name="T12" fmla="*/ 2 w 3"/>
                <a:gd name="T13" fmla="*/ 1 h 3"/>
                <a:gd name="T14" fmla="*/ 3 w 3"/>
                <a:gd name="T15" fmla="*/ 1 h 3"/>
                <a:gd name="T16" fmla="*/ 3 w 3"/>
                <a:gd name="T17" fmla="*/ 1 h 3"/>
                <a:gd name="T18" fmla="*/ 2 w 3"/>
                <a:gd name="T19" fmla="*/ 0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0 w 3"/>
                <a:gd name="T27" fmla="*/ 1 h 3"/>
                <a:gd name="T28" fmla="*/ 0 w 3"/>
                <a:gd name="T29" fmla="*/ 2 h 3"/>
                <a:gd name="T30" fmla="*/ 0 w 3"/>
                <a:gd name="T31" fmla="*/ 2 h 3"/>
                <a:gd name="T32" fmla="*/ 0 w 3"/>
                <a:gd name="T33" fmla="*/ 3 h 3"/>
                <a:gd name="T34" fmla="*/ 0 w 3"/>
                <a:gd name="T35" fmla="*/ 3 h 3"/>
                <a:gd name="T36" fmla="*/ 1 w 3"/>
                <a:gd name="T3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518" y="26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2"/>
            <p:cNvSpPr>
              <a:spLocks noEditPoints="1"/>
            </p:cNvSpPr>
            <p:nvPr/>
          </p:nvSpPr>
          <p:spPr bwMode="auto">
            <a:xfrm>
              <a:off x="358" y="2611"/>
              <a:ext cx="302" cy="303"/>
            </a:xfrm>
            <a:custGeom>
              <a:avLst/>
              <a:gdLst>
                <a:gd name="T0" fmla="*/ 64 w 128"/>
                <a:gd name="T1" fmla="*/ 114 h 128"/>
                <a:gd name="T2" fmla="*/ 29 w 128"/>
                <a:gd name="T3" fmla="*/ 92 h 128"/>
                <a:gd name="T4" fmla="*/ 31 w 128"/>
                <a:gd name="T5" fmla="*/ 82 h 128"/>
                <a:gd name="T6" fmla="*/ 18 w 128"/>
                <a:gd name="T7" fmla="*/ 64 h 128"/>
                <a:gd name="T8" fmla="*/ 30 w 128"/>
                <a:gd name="T9" fmla="*/ 28 h 128"/>
                <a:gd name="T10" fmla="*/ 33 w 128"/>
                <a:gd name="T11" fmla="*/ 27 h 128"/>
                <a:gd name="T12" fmla="*/ 33 w 128"/>
                <a:gd name="T13" fmla="*/ 26 h 128"/>
                <a:gd name="T14" fmla="*/ 37 w 128"/>
                <a:gd name="T15" fmla="*/ 26 h 128"/>
                <a:gd name="T16" fmla="*/ 41 w 128"/>
                <a:gd name="T17" fmla="*/ 20 h 128"/>
                <a:gd name="T18" fmla="*/ 53 w 128"/>
                <a:gd name="T19" fmla="*/ 16 h 128"/>
                <a:gd name="T20" fmla="*/ 46 w 128"/>
                <a:gd name="T21" fmla="*/ 20 h 128"/>
                <a:gd name="T22" fmla="*/ 46 w 128"/>
                <a:gd name="T23" fmla="*/ 23 h 128"/>
                <a:gd name="T24" fmla="*/ 49 w 128"/>
                <a:gd name="T25" fmla="*/ 20 h 128"/>
                <a:gd name="T26" fmla="*/ 52 w 128"/>
                <a:gd name="T27" fmla="*/ 20 h 128"/>
                <a:gd name="T28" fmla="*/ 55 w 128"/>
                <a:gd name="T29" fmla="*/ 19 h 128"/>
                <a:gd name="T30" fmla="*/ 83 w 128"/>
                <a:gd name="T31" fmla="*/ 19 h 128"/>
                <a:gd name="T32" fmla="*/ 80 w 128"/>
                <a:gd name="T33" fmla="*/ 21 h 128"/>
                <a:gd name="T34" fmla="*/ 77 w 128"/>
                <a:gd name="T35" fmla="*/ 22 h 128"/>
                <a:gd name="T36" fmla="*/ 72 w 128"/>
                <a:gd name="T37" fmla="*/ 19 h 128"/>
                <a:gd name="T38" fmla="*/ 66 w 128"/>
                <a:gd name="T39" fmla="*/ 25 h 128"/>
                <a:gd name="T40" fmla="*/ 69 w 128"/>
                <a:gd name="T41" fmla="*/ 29 h 128"/>
                <a:gd name="T42" fmla="*/ 74 w 128"/>
                <a:gd name="T43" fmla="*/ 23 h 128"/>
                <a:gd name="T44" fmla="*/ 77 w 128"/>
                <a:gd name="T45" fmla="*/ 26 h 128"/>
                <a:gd name="T46" fmla="*/ 75 w 128"/>
                <a:gd name="T47" fmla="*/ 28 h 128"/>
                <a:gd name="T48" fmla="*/ 71 w 128"/>
                <a:gd name="T49" fmla="*/ 31 h 128"/>
                <a:gd name="T50" fmla="*/ 68 w 128"/>
                <a:gd name="T51" fmla="*/ 30 h 128"/>
                <a:gd name="T52" fmla="*/ 65 w 128"/>
                <a:gd name="T53" fmla="*/ 31 h 128"/>
                <a:gd name="T54" fmla="*/ 62 w 128"/>
                <a:gd name="T55" fmla="*/ 34 h 128"/>
                <a:gd name="T56" fmla="*/ 60 w 128"/>
                <a:gd name="T57" fmla="*/ 34 h 128"/>
                <a:gd name="T58" fmla="*/ 59 w 128"/>
                <a:gd name="T59" fmla="*/ 36 h 128"/>
                <a:gd name="T60" fmla="*/ 54 w 128"/>
                <a:gd name="T61" fmla="*/ 44 h 128"/>
                <a:gd name="T62" fmla="*/ 58 w 128"/>
                <a:gd name="T63" fmla="*/ 45 h 128"/>
                <a:gd name="T64" fmla="*/ 62 w 128"/>
                <a:gd name="T65" fmla="*/ 41 h 128"/>
                <a:gd name="T66" fmla="*/ 72 w 128"/>
                <a:gd name="T67" fmla="*/ 43 h 128"/>
                <a:gd name="T68" fmla="*/ 73 w 128"/>
                <a:gd name="T69" fmla="*/ 43 h 128"/>
                <a:gd name="T70" fmla="*/ 69 w 128"/>
                <a:gd name="T71" fmla="*/ 38 h 128"/>
                <a:gd name="T72" fmla="*/ 75 w 128"/>
                <a:gd name="T73" fmla="*/ 42 h 128"/>
                <a:gd name="T74" fmla="*/ 76 w 128"/>
                <a:gd name="T75" fmla="*/ 43 h 128"/>
                <a:gd name="T76" fmla="*/ 77 w 128"/>
                <a:gd name="T77" fmla="*/ 42 h 128"/>
                <a:gd name="T78" fmla="*/ 80 w 128"/>
                <a:gd name="T79" fmla="*/ 41 h 128"/>
                <a:gd name="T80" fmla="*/ 80 w 128"/>
                <a:gd name="T81" fmla="*/ 43 h 128"/>
                <a:gd name="T82" fmla="*/ 87 w 128"/>
                <a:gd name="T83" fmla="*/ 46 h 128"/>
                <a:gd name="T84" fmla="*/ 79 w 128"/>
                <a:gd name="T85" fmla="*/ 49 h 128"/>
                <a:gd name="T86" fmla="*/ 69 w 128"/>
                <a:gd name="T87" fmla="*/ 46 h 128"/>
                <a:gd name="T88" fmla="*/ 54 w 128"/>
                <a:gd name="T89" fmla="*/ 46 h 128"/>
                <a:gd name="T90" fmla="*/ 48 w 128"/>
                <a:gd name="T91" fmla="*/ 52 h 128"/>
                <a:gd name="T92" fmla="*/ 44 w 128"/>
                <a:gd name="T93" fmla="*/ 68 h 128"/>
                <a:gd name="T94" fmla="*/ 65 w 128"/>
                <a:gd name="T95" fmla="*/ 77 h 128"/>
                <a:gd name="T96" fmla="*/ 66 w 128"/>
                <a:gd name="T97" fmla="*/ 82 h 128"/>
                <a:gd name="T98" fmla="*/ 69 w 128"/>
                <a:gd name="T99" fmla="*/ 96 h 128"/>
                <a:gd name="T100" fmla="*/ 74 w 128"/>
                <a:gd name="T101" fmla="*/ 106 h 128"/>
                <a:gd name="T102" fmla="*/ 89 w 128"/>
                <a:gd name="T103" fmla="*/ 99 h 128"/>
                <a:gd name="T104" fmla="*/ 94 w 128"/>
                <a:gd name="T105" fmla="*/ 83 h 128"/>
                <a:gd name="T106" fmla="*/ 100 w 128"/>
                <a:gd name="T107" fmla="*/ 66 h 128"/>
                <a:gd name="T108" fmla="*/ 86 w 128"/>
                <a:gd name="T109" fmla="*/ 51 h 128"/>
                <a:gd name="T110" fmla="*/ 88 w 128"/>
                <a:gd name="T111" fmla="*/ 51 h 128"/>
                <a:gd name="T112" fmla="*/ 97 w 128"/>
                <a:gd name="T113" fmla="*/ 65 h 128"/>
                <a:gd name="T114" fmla="*/ 105 w 128"/>
                <a:gd name="T115" fmla="*/ 57 h 128"/>
                <a:gd name="T116" fmla="*/ 104 w 128"/>
                <a:gd name="T117" fmla="*/ 52 h 128"/>
                <a:gd name="T118" fmla="*/ 98 w 128"/>
                <a:gd name="T119" fmla="*/ 51 h 128"/>
                <a:gd name="T120" fmla="*/ 110 w 128"/>
                <a:gd name="T121" fmla="*/ 49 h 128"/>
                <a:gd name="T122" fmla="*/ 113 w 128"/>
                <a:gd name="T12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4"/>
                  </a:moveTo>
                  <a:cubicBezTo>
                    <a:pt x="49" y="114"/>
                    <a:pt x="36" y="107"/>
                    <a:pt x="27" y="96"/>
                  </a:cubicBezTo>
                  <a:cubicBezTo>
                    <a:pt x="27" y="96"/>
                    <a:pt x="26" y="96"/>
                    <a:pt x="26" y="96"/>
                  </a:cubicBezTo>
                  <a:cubicBezTo>
                    <a:pt x="26" y="96"/>
                    <a:pt x="28" y="94"/>
                    <a:pt x="28" y="93"/>
                  </a:cubicBezTo>
                  <a:cubicBezTo>
                    <a:pt x="28" y="93"/>
                    <a:pt x="28" y="93"/>
                    <a:pt x="29" y="93"/>
                  </a:cubicBezTo>
                  <a:cubicBezTo>
                    <a:pt x="29" y="94"/>
                    <a:pt x="30" y="93"/>
                    <a:pt x="30" y="93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0" y="91"/>
                    <a:pt x="29" y="89"/>
                    <a:pt x="29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9"/>
                    <a:pt x="29" y="85"/>
                    <a:pt x="30" y="85"/>
                  </a:cubicBezTo>
                  <a:cubicBezTo>
                    <a:pt x="30" y="85"/>
                    <a:pt x="30" y="84"/>
                    <a:pt x="30" y="84"/>
                  </a:cubicBezTo>
                  <a:cubicBezTo>
                    <a:pt x="31" y="83"/>
                    <a:pt x="31" y="83"/>
                    <a:pt x="31" y="82"/>
                  </a:cubicBezTo>
                  <a:cubicBezTo>
                    <a:pt x="31" y="81"/>
                    <a:pt x="27" y="77"/>
                    <a:pt x="26" y="76"/>
                  </a:cubicBezTo>
                  <a:cubicBezTo>
                    <a:pt x="25" y="75"/>
                    <a:pt x="25" y="74"/>
                    <a:pt x="24" y="74"/>
                  </a:cubicBezTo>
                  <a:cubicBezTo>
                    <a:pt x="24" y="74"/>
                    <a:pt x="24" y="74"/>
                    <a:pt x="24" y="73"/>
                  </a:cubicBezTo>
                  <a:cubicBezTo>
                    <a:pt x="24" y="73"/>
                    <a:pt x="23" y="73"/>
                    <a:pt x="23" y="73"/>
                  </a:cubicBezTo>
                  <a:cubicBezTo>
                    <a:pt x="23" y="73"/>
                    <a:pt x="22" y="71"/>
                    <a:pt x="22" y="71"/>
                  </a:cubicBezTo>
                  <a:cubicBezTo>
                    <a:pt x="22" y="69"/>
                    <a:pt x="20" y="66"/>
                    <a:pt x="18" y="64"/>
                  </a:cubicBezTo>
                  <a:cubicBezTo>
                    <a:pt x="18" y="64"/>
                    <a:pt x="16" y="59"/>
                    <a:pt x="16" y="59"/>
                  </a:cubicBezTo>
                  <a:cubicBezTo>
                    <a:pt x="17" y="59"/>
                    <a:pt x="17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7" y="45"/>
                    <a:pt x="22" y="36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7"/>
                    <a:pt x="32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4" y="26"/>
                  </a:cubicBezTo>
                  <a:cubicBezTo>
                    <a:pt x="34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5"/>
                    <a:pt x="35" y="25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6" y="26"/>
                  </a:cubicBezTo>
                  <a:cubicBezTo>
                    <a:pt x="36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5"/>
                    <a:pt x="38" y="23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0"/>
                    <a:pt x="41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5" y="18"/>
                    <a:pt x="49" y="17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0" y="17"/>
                    <a:pt x="49" y="18"/>
                    <a:pt x="48" y="18"/>
                  </a:cubicBezTo>
                  <a:cubicBezTo>
                    <a:pt x="48" y="18"/>
                    <a:pt x="48" y="19"/>
                    <a:pt x="47" y="19"/>
                  </a:cubicBezTo>
                  <a:cubicBezTo>
                    <a:pt x="47" y="19"/>
                    <a:pt x="47" y="19"/>
                    <a:pt x="48" y="19"/>
                  </a:cubicBezTo>
                  <a:cubicBezTo>
                    <a:pt x="48" y="19"/>
                    <a:pt x="46" y="20"/>
                    <a:pt x="46" y="2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3"/>
                    <a:pt x="46" y="23"/>
                    <a:pt x="46" y="22"/>
                  </a:cubicBezTo>
                  <a:cubicBezTo>
                    <a:pt x="46" y="22"/>
                    <a:pt x="47" y="22"/>
                    <a:pt x="47" y="22"/>
                  </a:cubicBezTo>
                  <a:cubicBezTo>
                    <a:pt x="47" y="22"/>
                    <a:pt x="47" y="22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9" y="21"/>
                    <a:pt x="49" y="21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0" y="21"/>
                    <a:pt x="50" y="21"/>
                    <a:pt x="50" y="20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2" y="20"/>
                    <a:pt x="52" y="20"/>
                  </a:cubicBezTo>
                  <a:cubicBezTo>
                    <a:pt x="52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5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20"/>
                    <a:pt x="61" y="19"/>
                    <a:pt x="64" y="16"/>
                  </a:cubicBezTo>
                  <a:cubicBezTo>
                    <a:pt x="64" y="15"/>
                    <a:pt x="65" y="15"/>
                    <a:pt x="66" y="15"/>
                  </a:cubicBezTo>
                  <a:cubicBezTo>
                    <a:pt x="71" y="15"/>
                    <a:pt x="77" y="16"/>
                    <a:pt x="82" y="18"/>
                  </a:cubicBezTo>
                  <a:cubicBezTo>
                    <a:pt x="82" y="18"/>
                    <a:pt x="83" y="18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2" y="19"/>
                    <a:pt x="82" y="19"/>
                  </a:cubicBezTo>
                  <a:cubicBezTo>
                    <a:pt x="82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0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2"/>
                    <a:pt x="79" y="22"/>
                  </a:cubicBezTo>
                  <a:cubicBezTo>
                    <a:pt x="79" y="22"/>
                    <a:pt x="78" y="23"/>
                    <a:pt x="79" y="23"/>
                  </a:cubicBezTo>
                  <a:cubicBezTo>
                    <a:pt x="79" y="23"/>
                    <a:pt x="79" y="23"/>
                    <a:pt x="78" y="23"/>
                  </a:cubicBezTo>
                  <a:cubicBezTo>
                    <a:pt x="78" y="23"/>
                    <a:pt x="78" y="23"/>
                    <a:pt x="77" y="22"/>
                  </a:cubicBezTo>
                  <a:cubicBezTo>
                    <a:pt x="77" y="22"/>
                    <a:pt x="78" y="21"/>
                    <a:pt x="78" y="21"/>
                  </a:cubicBezTo>
                  <a:cubicBezTo>
                    <a:pt x="78" y="21"/>
                    <a:pt x="76" y="20"/>
                    <a:pt x="76" y="20"/>
                  </a:cubicBezTo>
                  <a:cubicBezTo>
                    <a:pt x="75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2" y="19"/>
                  </a:cubicBezTo>
                  <a:cubicBezTo>
                    <a:pt x="71" y="20"/>
                    <a:pt x="70" y="21"/>
                    <a:pt x="70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0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3"/>
                  </a:cubicBezTo>
                  <a:cubicBezTo>
                    <a:pt x="69" y="23"/>
                    <a:pt x="68" y="24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6"/>
                    <a:pt x="65" y="26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29"/>
                    <a:pt x="65" y="29"/>
                    <a:pt x="69" y="28"/>
                  </a:cubicBezTo>
                  <a:cubicBezTo>
                    <a:pt x="69" y="28"/>
                    <a:pt x="69" y="28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30"/>
                    <a:pt x="71" y="29"/>
                    <a:pt x="71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27"/>
                    <a:pt x="71" y="26"/>
                    <a:pt x="71" y="26"/>
                  </a:cubicBezTo>
                  <a:cubicBezTo>
                    <a:pt x="71" y="25"/>
                    <a:pt x="72" y="24"/>
                    <a:pt x="72" y="24"/>
                  </a:cubicBezTo>
                  <a:cubicBezTo>
                    <a:pt x="73" y="23"/>
                    <a:pt x="74" y="22"/>
                    <a:pt x="74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3" y="23"/>
                    <a:pt x="73" y="24"/>
                    <a:pt x="73" y="24"/>
                  </a:cubicBezTo>
                  <a:cubicBezTo>
                    <a:pt x="73" y="24"/>
                    <a:pt x="73" y="25"/>
                    <a:pt x="73" y="25"/>
                  </a:cubicBezTo>
                  <a:cubicBezTo>
                    <a:pt x="73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6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7"/>
                    <a:pt x="76" y="26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9"/>
                    <a:pt x="74" y="29"/>
                  </a:cubicBezTo>
                  <a:cubicBezTo>
                    <a:pt x="74" y="30"/>
                    <a:pt x="73" y="31"/>
                    <a:pt x="73" y="31"/>
                  </a:cubicBezTo>
                  <a:cubicBezTo>
                    <a:pt x="72" y="31"/>
                    <a:pt x="71" y="31"/>
                    <a:pt x="71" y="31"/>
                  </a:cubicBezTo>
                  <a:cubicBezTo>
                    <a:pt x="71" y="31"/>
                    <a:pt x="70" y="31"/>
                    <a:pt x="70" y="31"/>
                  </a:cubicBezTo>
                  <a:cubicBezTo>
                    <a:pt x="70" y="31"/>
                    <a:pt x="70" y="31"/>
                    <a:pt x="70" y="30"/>
                  </a:cubicBezTo>
                  <a:cubicBezTo>
                    <a:pt x="70" y="30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0"/>
                  </a:cubicBezTo>
                  <a:cubicBezTo>
                    <a:pt x="68" y="30"/>
                    <a:pt x="68" y="30"/>
                    <a:pt x="68" y="29"/>
                  </a:cubicBezTo>
                  <a:cubicBezTo>
                    <a:pt x="67" y="29"/>
                    <a:pt x="66" y="30"/>
                    <a:pt x="67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31"/>
                    <a:pt x="66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31"/>
                    <a:pt x="66" y="31"/>
                    <a:pt x="65" y="31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4" y="32"/>
                  </a:cubicBezTo>
                  <a:cubicBezTo>
                    <a:pt x="64" y="32"/>
                    <a:pt x="64" y="33"/>
                    <a:pt x="63" y="33"/>
                  </a:cubicBezTo>
                  <a:cubicBezTo>
                    <a:pt x="63" y="33"/>
                    <a:pt x="63" y="33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4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57" y="37"/>
                    <a:pt x="57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3" y="37"/>
                    <a:pt x="53" y="38"/>
                    <a:pt x="54" y="43"/>
                  </a:cubicBezTo>
                  <a:cubicBezTo>
                    <a:pt x="53" y="43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7" y="45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5"/>
                    <a:pt x="58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59" y="44"/>
                    <a:pt x="60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2" y="41"/>
                    <a:pt x="62" y="41"/>
                  </a:cubicBezTo>
                  <a:cubicBezTo>
                    <a:pt x="63" y="40"/>
                    <a:pt x="63" y="40"/>
                    <a:pt x="63" y="39"/>
                  </a:cubicBezTo>
                  <a:cubicBezTo>
                    <a:pt x="64" y="39"/>
                    <a:pt x="67" y="39"/>
                    <a:pt x="67" y="39"/>
                  </a:cubicBezTo>
                  <a:cubicBezTo>
                    <a:pt x="67" y="39"/>
                    <a:pt x="67" y="39"/>
                    <a:pt x="68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40"/>
                    <a:pt x="71" y="42"/>
                    <a:pt x="71" y="42"/>
                  </a:cubicBezTo>
                  <a:cubicBezTo>
                    <a:pt x="71" y="42"/>
                    <a:pt x="72" y="42"/>
                    <a:pt x="72" y="43"/>
                  </a:cubicBezTo>
                  <a:cubicBezTo>
                    <a:pt x="72" y="43"/>
                    <a:pt x="72" y="43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3" y="43"/>
                    <a:pt x="73" y="43"/>
                    <a:pt x="72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0"/>
                    <a:pt x="71" y="40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9"/>
                    <a:pt x="72" y="39"/>
                  </a:cubicBezTo>
                  <a:cubicBezTo>
                    <a:pt x="72" y="39"/>
                    <a:pt x="73" y="40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8" y="42"/>
                    <a:pt x="78" y="42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2"/>
                    <a:pt x="80" y="42"/>
                  </a:cubicBezTo>
                  <a:cubicBezTo>
                    <a:pt x="80" y="42"/>
                    <a:pt x="80" y="41"/>
                    <a:pt x="80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80" y="43"/>
                    <a:pt x="80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3"/>
                    <a:pt x="80" y="44"/>
                    <a:pt x="80" y="44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5"/>
                    <a:pt x="85" y="45"/>
                    <a:pt x="87" y="45"/>
                  </a:cubicBezTo>
                  <a:cubicBezTo>
                    <a:pt x="87" y="45"/>
                    <a:pt x="87" y="46"/>
                    <a:pt x="87" y="46"/>
                  </a:cubicBezTo>
                  <a:cubicBezTo>
                    <a:pt x="87" y="47"/>
                    <a:pt x="88" y="48"/>
                    <a:pt x="87" y="49"/>
                  </a:cubicBezTo>
                  <a:cubicBezTo>
                    <a:pt x="86" y="49"/>
                    <a:pt x="83" y="49"/>
                    <a:pt x="81" y="50"/>
                  </a:cubicBezTo>
                  <a:cubicBezTo>
                    <a:pt x="80" y="50"/>
                    <a:pt x="80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8" y="49"/>
                    <a:pt x="77" y="48"/>
                    <a:pt x="76" y="49"/>
                  </a:cubicBezTo>
                  <a:cubicBezTo>
                    <a:pt x="76" y="49"/>
                    <a:pt x="76" y="49"/>
                    <a:pt x="76" y="50"/>
                  </a:cubicBezTo>
                  <a:cubicBezTo>
                    <a:pt x="76" y="52"/>
                    <a:pt x="71" y="49"/>
                    <a:pt x="71" y="49"/>
                  </a:cubicBezTo>
                  <a:cubicBezTo>
                    <a:pt x="70" y="49"/>
                    <a:pt x="68" y="48"/>
                    <a:pt x="68" y="48"/>
                  </a:cubicBezTo>
                  <a:cubicBezTo>
                    <a:pt x="68" y="48"/>
                    <a:pt x="68" y="48"/>
                    <a:pt x="68" y="47"/>
                  </a:cubicBezTo>
                  <a:cubicBezTo>
                    <a:pt x="69" y="47"/>
                    <a:pt x="69" y="47"/>
                    <a:pt x="69" y="46"/>
                  </a:cubicBezTo>
                  <a:cubicBezTo>
                    <a:pt x="68" y="46"/>
                    <a:pt x="68" y="45"/>
                    <a:pt x="68" y="45"/>
                  </a:cubicBezTo>
                  <a:cubicBezTo>
                    <a:pt x="68" y="45"/>
                    <a:pt x="68" y="45"/>
                    <a:pt x="67" y="45"/>
                  </a:cubicBezTo>
                  <a:cubicBezTo>
                    <a:pt x="60" y="45"/>
                    <a:pt x="59" y="46"/>
                    <a:pt x="58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6" y="46"/>
                    <a:pt x="56" y="46"/>
                  </a:cubicBezTo>
                  <a:cubicBezTo>
                    <a:pt x="55" y="46"/>
                    <a:pt x="55" y="46"/>
                    <a:pt x="54" y="46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51"/>
                    <a:pt x="49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2"/>
                    <a:pt x="45" y="56"/>
                  </a:cubicBezTo>
                  <a:cubicBezTo>
                    <a:pt x="43" y="58"/>
                    <a:pt x="43" y="58"/>
                    <a:pt x="44" y="58"/>
                  </a:cubicBezTo>
                  <a:cubicBezTo>
                    <a:pt x="44" y="59"/>
                    <a:pt x="44" y="59"/>
                    <a:pt x="44" y="61"/>
                  </a:cubicBezTo>
                  <a:cubicBezTo>
                    <a:pt x="44" y="61"/>
                    <a:pt x="43" y="64"/>
                    <a:pt x="43" y="64"/>
                  </a:cubicBezTo>
                  <a:cubicBezTo>
                    <a:pt x="42" y="65"/>
                    <a:pt x="43" y="67"/>
                    <a:pt x="43" y="67"/>
                  </a:cubicBezTo>
                  <a:cubicBezTo>
                    <a:pt x="43" y="67"/>
                    <a:pt x="43" y="68"/>
                    <a:pt x="44" y="68"/>
                  </a:cubicBezTo>
                  <a:cubicBezTo>
                    <a:pt x="44" y="68"/>
                    <a:pt x="44" y="71"/>
                    <a:pt x="45" y="72"/>
                  </a:cubicBezTo>
                  <a:cubicBezTo>
                    <a:pt x="45" y="72"/>
                    <a:pt x="49" y="76"/>
                    <a:pt x="50" y="76"/>
                  </a:cubicBezTo>
                  <a:cubicBezTo>
                    <a:pt x="51" y="76"/>
                    <a:pt x="55" y="77"/>
                    <a:pt x="55" y="77"/>
                  </a:cubicBezTo>
                  <a:cubicBezTo>
                    <a:pt x="57" y="77"/>
                    <a:pt x="59" y="75"/>
                    <a:pt x="61" y="75"/>
                  </a:cubicBezTo>
                  <a:cubicBezTo>
                    <a:pt x="61" y="75"/>
                    <a:pt x="62" y="75"/>
                    <a:pt x="62" y="77"/>
                  </a:cubicBezTo>
                  <a:cubicBezTo>
                    <a:pt x="62" y="78"/>
                    <a:pt x="64" y="77"/>
                    <a:pt x="65" y="77"/>
                  </a:cubicBezTo>
                  <a:cubicBezTo>
                    <a:pt x="65" y="77"/>
                    <a:pt x="65" y="77"/>
                    <a:pt x="66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7"/>
                    <a:pt x="66" y="78"/>
                    <a:pt x="66" y="78"/>
                  </a:cubicBezTo>
                  <a:cubicBezTo>
                    <a:pt x="67" y="78"/>
                    <a:pt x="67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4"/>
                    <a:pt x="68" y="85"/>
                    <a:pt x="68" y="85"/>
                  </a:cubicBezTo>
                  <a:cubicBezTo>
                    <a:pt x="68" y="85"/>
                    <a:pt x="70" y="87"/>
                    <a:pt x="70" y="88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1" y="91"/>
                    <a:pt x="70" y="91"/>
                    <a:pt x="70" y="92"/>
                  </a:cubicBezTo>
                  <a:cubicBezTo>
                    <a:pt x="70" y="92"/>
                    <a:pt x="68" y="95"/>
                    <a:pt x="68" y="95"/>
                  </a:cubicBezTo>
                  <a:cubicBezTo>
                    <a:pt x="68" y="96"/>
                    <a:pt x="69" y="96"/>
                    <a:pt x="69" y="96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100"/>
                    <a:pt x="71" y="101"/>
                    <a:pt x="71" y="101"/>
                  </a:cubicBezTo>
                  <a:cubicBezTo>
                    <a:pt x="72" y="102"/>
                    <a:pt x="72" y="103"/>
                    <a:pt x="72" y="103"/>
                  </a:cubicBezTo>
                  <a:cubicBezTo>
                    <a:pt x="73" y="103"/>
                    <a:pt x="74" y="105"/>
                    <a:pt x="74" y="106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6"/>
                    <a:pt x="75" y="107"/>
                    <a:pt x="76" y="106"/>
                  </a:cubicBezTo>
                  <a:cubicBezTo>
                    <a:pt x="77" y="106"/>
                    <a:pt x="79" y="106"/>
                    <a:pt x="80" y="106"/>
                  </a:cubicBezTo>
                  <a:cubicBezTo>
                    <a:pt x="81" y="106"/>
                    <a:pt x="87" y="102"/>
                    <a:pt x="86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7" y="100"/>
                    <a:pt x="89" y="99"/>
                    <a:pt x="89" y="99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89" y="98"/>
                    <a:pt x="89" y="95"/>
                    <a:pt x="90" y="95"/>
                  </a:cubicBezTo>
                  <a:cubicBezTo>
                    <a:pt x="91" y="94"/>
                    <a:pt x="92" y="94"/>
                    <a:pt x="93" y="93"/>
                  </a:cubicBezTo>
                  <a:cubicBezTo>
                    <a:pt x="94" y="92"/>
                    <a:pt x="94" y="92"/>
                    <a:pt x="94" y="89"/>
                  </a:cubicBezTo>
                  <a:cubicBezTo>
                    <a:pt x="94" y="86"/>
                    <a:pt x="94" y="84"/>
                    <a:pt x="94" y="84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5" y="81"/>
                    <a:pt x="99" y="76"/>
                    <a:pt x="99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101" y="73"/>
                    <a:pt x="101" y="71"/>
                    <a:pt x="102" y="69"/>
                  </a:cubicBezTo>
                  <a:cubicBezTo>
                    <a:pt x="102" y="69"/>
                    <a:pt x="102" y="69"/>
                    <a:pt x="102" y="68"/>
                  </a:cubicBezTo>
                  <a:cubicBezTo>
                    <a:pt x="102" y="68"/>
                    <a:pt x="102" y="68"/>
                    <a:pt x="102" y="67"/>
                  </a:cubicBezTo>
                  <a:cubicBezTo>
                    <a:pt x="102" y="67"/>
                    <a:pt x="102" y="67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99" y="66"/>
                    <a:pt x="97" y="67"/>
                    <a:pt x="97" y="67"/>
                  </a:cubicBezTo>
                  <a:cubicBezTo>
                    <a:pt x="97" y="66"/>
                    <a:pt x="97" y="66"/>
                    <a:pt x="96" y="66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63"/>
                    <a:pt x="92" y="63"/>
                    <a:pt x="91" y="59"/>
                  </a:cubicBezTo>
                  <a:cubicBezTo>
                    <a:pt x="91" y="58"/>
                    <a:pt x="87" y="52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7" y="52"/>
                    <a:pt x="87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9" y="53"/>
                    <a:pt x="89" y="54"/>
                    <a:pt x="90" y="54"/>
                  </a:cubicBezTo>
                  <a:cubicBezTo>
                    <a:pt x="90" y="55"/>
                    <a:pt x="90" y="55"/>
                    <a:pt x="91" y="56"/>
                  </a:cubicBezTo>
                  <a:cubicBezTo>
                    <a:pt x="91" y="56"/>
                    <a:pt x="92" y="56"/>
                    <a:pt x="92" y="58"/>
                  </a:cubicBezTo>
                  <a:cubicBezTo>
                    <a:pt x="93" y="59"/>
                    <a:pt x="95" y="60"/>
                    <a:pt x="95" y="61"/>
                  </a:cubicBezTo>
                  <a:cubicBezTo>
                    <a:pt x="96" y="63"/>
                    <a:pt x="97" y="65"/>
                    <a:pt x="97" y="65"/>
                  </a:cubicBezTo>
                  <a:cubicBezTo>
                    <a:pt x="99" y="64"/>
                    <a:pt x="100" y="64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63"/>
                    <a:pt x="101" y="63"/>
                    <a:pt x="101" y="63"/>
                  </a:cubicBezTo>
                  <a:cubicBezTo>
                    <a:pt x="105" y="61"/>
                    <a:pt x="105" y="61"/>
                    <a:pt x="105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8"/>
                    <a:pt x="105" y="58"/>
                    <a:pt x="105" y="57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5"/>
                    <a:pt x="105" y="53"/>
                    <a:pt x="106" y="53"/>
                  </a:cubicBezTo>
                  <a:cubicBezTo>
                    <a:pt x="106" y="53"/>
                    <a:pt x="105" y="53"/>
                    <a:pt x="105" y="53"/>
                  </a:cubicBezTo>
                  <a:cubicBezTo>
                    <a:pt x="105" y="53"/>
                    <a:pt x="105" y="52"/>
                    <a:pt x="105" y="52"/>
                  </a:cubicBezTo>
                  <a:cubicBezTo>
                    <a:pt x="105" y="52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3"/>
                    <a:pt x="102" y="53"/>
                    <a:pt x="101" y="53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3"/>
                    <a:pt x="100" y="53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7" y="49"/>
                    <a:pt x="101" y="49"/>
                    <a:pt x="101" y="50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5" y="49"/>
                    <a:pt x="105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3" y="49"/>
                    <a:pt x="113" y="49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3"/>
                    <a:pt x="113" y="53"/>
                    <a:pt x="113" y="57"/>
                  </a:cubicBezTo>
                  <a:cubicBezTo>
                    <a:pt x="113" y="57"/>
                    <a:pt x="113" y="57"/>
                    <a:pt x="113" y="57"/>
                  </a:cubicBezTo>
                  <a:cubicBezTo>
                    <a:pt x="113" y="59"/>
                    <a:pt x="113" y="62"/>
                    <a:pt x="113" y="64"/>
                  </a:cubicBezTo>
                  <a:cubicBezTo>
                    <a:pt x="113" y="91"/>
                    <a:pt x="91" y="114"/>
                    <a:pt x="6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7041" y="2261"/>
              <a:ext cx="45" cy="47"/>
            </a:xfrm>
            <a:custGeom>
              <a:avLst/>
              <a:gdLst>
                <a:gd name="T0" fmla="*/ 0 w 19"/>
                <a:gd name="T1" fmla="*/ 10 h 20"/>
                <a:gd name="T2" fmla="*/ 0 w 19"/>
                <a:gd name="T3" fmla="*/ 10 h 20"/>
                <a:gd name="T4" fmla="*/ 10 w 19"/>
                <a:gd name="T5" fmla="*/ 20 h 20"/>
                <a:gd name="T6" fmla="*/ 19 w 19"/>
                <a:gd name="T7" fmla="*/ 10 h 20"/>
                <a:gd name="T8" fmla="*/ 19 w 19"/>
                <a:gd name="T9" fmla="*/ 10 h 20"/>
                <a:gd name="T10" fmla="*/ 19 w 19"/>
                <a:gd name="T11" fmla="*/ 0 h 20"/>
                <a:gd name="T12" fmla="*/ 0 w 19"/>
                <a:gd name="T13" fmla="*/ 0 h 20"/>
                <a:gd name="T14" fmla="*/ 0 w 19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6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7251" y="2261"/>
              <a:ext cx="45" cy="47"/>
            </a:xfrm>
            <a:custGeom>
              <a:avLst/>
              <a:gdLst>
                <a:gd name="T0" fmla="*/ 0 w 19"/>
                <a:gd name="T1" fmla="*/ 10 h 20"/>
                <a:gd name="T2" fmla="*/ 0 w 19"/>
                <a:gd name="T3" fmla="*/ 10 h 20"/>
                <a:gd name="T4" fmla="*/ 9 w 19"/>
                <a:gd name="T5" fmla="*/ 20 h 20"/>
                <a:gd name="T6" fmla="*/ 19 w 19"/>
                <a:gd name="T7" fmla="*/ 10 h 20"/>
                <a:gd name="T8" fmla="*/ 19 w 19"/>
                <a:gd name="T9" fmla="*/ 10 h 20"/>
                <a:gd name="T10" fmla="*/ 19 w 19"/>
                <a:gd name="T11" fmla="*/ 0 h 20"/>
                <a:gd name="T12" fmla="*/ 0 w 19"/>
                <a:gd name="T13" fmla="*/ 0 h 20"/>
                <a:gd name="T14" fmla="*/ 0 w 19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15" y="20"/>
                    <a:pt x="19" y="16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"/>
            <p:cNvSpPr>
              <a:spLocks noEditPoints="1"/>
            </p:cNvSpPr>
            <p:nvPr/>
          </p:nvSpPr>
          <p:spPr bwMode="auto">
            <a:xfrm>
              <a:off x="7017" y="2005"/>
              <a:ext cx="303" cy="244"/>
            </a:xfrm>
            <a:custGeom>
              <a:avLst/>
              <a:gdLst>
                <a:gd name="T0" fmla="*/ 118 w 128"/>
                <a:gd name="T1" fmla="*/ 64 h 103"/>
                <a:gd name="T2" fmla="*/ 113 w 128"/>
                <a:gd name="T3" fmla="*/ 64 h 103"/>
                <a:gd name="T4" fmla="*/ 113 w 128"/>
                <a:gd name="T5" fmla="*/ 34 h 103"/>
                <a:gd name="T6" fmla="*/ 89 w 128"/>
                <a:gd name="T7" fmla="*/ 13 h 103"/>
                <a:gd name="T8" fmla="*/ 89 w 128"/>
                <a:gd name="T9" fmla="*/ 10 h 103"/>
                <a:gd name="T10" fmla="*/ 79 w 128"/>
                <a:gd name="T11" fmla="*/ 0 h 103"/>
                <a:gd name="T12" fmla="*/ 49 w 128"/>
                <a:gd name="T13" fmla="*/ 0 h 103"/>
                <a:gd name="T14" fmla="*/ 39 w 128"/>
                <a:gd name="T15" fmla="*/ 10 h 103"/>
                <a:gd name="T16" fmla="*/ 39 w 128"/>
                <a:gd name="T17" fmla="*/ 13 h 103"/>
                <a:gd name="T18" fmla="*/ 15 w 128"/>
                <a:gd name="T19" fmla="*/ 34 h 103"/>
                <a:gd name="T20" fmla="*/ 15 w 128"/>
                <a:gd name="T21" fmla="*/ 64 h 103"/>
                <a:gd name="T22" fmla="*/ 10 w 128"/>
                <a:gd name="T23" fmla="*/ 64 h 103"/>
                <a:gd name="T24" fmla="*/ 0 w 128"/>
                <a:gd name="T25" fmla="*/ 73 h 103"/>
                <a:gd name="T26" fmla="*/ 0 w 128"/>
                <a:gd name="T27" fmla="*/ 103 h 103"/>
                <a:gd name="T28" fmla="*/ 128 w 128"/>
                <a:gd name="T29" fmla="*/ 103 h 103"/>
                <a:gd name="T30" fmla="*/ 128 w 128"/>
                <a:gd name="T31" fmla="*/ 73 h 103"/>
                <a:gd name="T32" fmla="*/ 118 w 128"/>
                <a:gd name="T33" fmla="*/ 64 h 103"/>
                <a:gd name="T34" fmla="*/ 45 w 128"/>
                <a:gd name="T35" fmla="*/ 10 h 103"/>
                <a:gd name="T36" fmla="*/ 49 w 128"/>
                <a:gd name="T37" fmla="*/ 6 h 103"/>
                <a:gd name="T38" fmla="*/ 79 w 128"/>
                <a:gd name="T39" fmla="*/ 6 h 103"/>
                <a:gd name="T40" fmla="*/ 83 w 128"/>
                <a:gd name="T41" fmla="*/ 10 h 103"/>
                <a:gd name="T42" fmla="*/ 83 w 128"/>
                <a:gd name="T43" fmla="*/ 12 h 103"/>
                <a:gd name="T44" fmla="*/ 64 w 128"/>
                <a:gd name="T45" fmla="*/ 10 h 103"/>
                <a:gd name="T46" fmla="*/ 45 w 128"/>
                <a:gd name="T47" fmla="*/ 12 h 103"/>
                <a:gd name="T48" fmla="*/ 45 w 128"/>
                <a:gd name="T49" fmla="*/ 10 h 103"/>
                <a:gd name="T50" fmla="*/ 29 w 128"/>
                <a:gd name="T51" fmla="*/ 35 h 103"/>
                <a:gd name="T52" fmla="*/ 31 w 128"/>
                <a:gd name="T53" fmla="*/ 33 h 103"/>
                <a:gd name="T54" fmla="*/ 38 w 128"/>
                <a:gd name="T55" fmla="*/ 29 h 103"/>
                <a:gd name="T56" fmla="*/ 64 w 128"/>
                <a:gd name="T57" fmla="*/ 24 h 103"/>
                <a:gd name="T58" fmla="*/ 90 w 128"/>
                <a:gd name="T59" fmla="*/ 29 h 103"/>
                <a:gd name="T60" fmla="*/ 97 w 128"/>
                <a:gd name="T61" fmla="*/ 33 h 103"/>
                <a:gd name="T62" fmla="*/ 99 w 128"/>
                <a:gd name="T63" fmla="*/ 35 h 103"/>
                <a:gd name="T64" fmla="*/ 99 w 128"/>
                <a:gd name="T65" fmla="*/ 64 h 103"/>
                <a:gd name="T66" fmla="*/ 29 w 128"/>
                <a:gd name="T67" fmla="*/ 64 h 103"/>
                <a:gd name="T68" fmla="*/ 29 w 128"/>
                <a:gd name="T69" fmla="*/ 35 h 103"/>
                <a:gd name="T70" fmla="*/ 20 w 128"/>
                <a:gd name="T71" fmla="*/ 92 h 103"/>
                <a:gd name="T72" fmla="*/ 10 w 128"/>
                <a:gd name="T73" fmla="*/ 82 h 103"/>
                <a:gd name="T74" fmla="*/ 20 w 128"/>
                <a:gd name="T75" fmla="*/ 73 h 103"/>
                <a:gd name="T76" fmla="*/ 29 w 128"/>
                <a:gd name="T77" fmla="*/ 82 h 103"/>
                <a:gd name="T78" fmla="*/ 20 w 128"/>
                <a:gd name="T79" fmla="*/ 92 h 103"/>
                <a:gd name="T80" fmla="*/ 108 w 128"/>
                <a:gd name="T81" fmla="*/ 92 h 103"/>
                <a:gd name="T82" fmla="*/ 99 w 128"/>
                <a:gd name="T83" fmla="*/ 82 h 103"/>
                <a:gd name="T84" fmla="*/ 108 w 128"/>
                <a:gd name="T85" fmla="*/ 73 h 103"/>
                <a:gd name="T86" fmla="*/ 118 w 128"/>
                <a:gd name="T87" fmla="*/ 82 h 103"/>
                <a:gd name="T88" fmla="*/ 108 w 128"/>
                <a:gd name="T89" fmla="*/ 9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8" h="103">
                  <a:moveTo>
                    <a:pt x="118" y="64"/>
                  </a:moveTo>
                  <a:cubicBezTo>
                    <a:pt x="113" y="64"/>
                    <a:pt x="113" y="64"/>
                    <a:pt x="113" y="6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3" y="25"/>
                    <a:pt x="103" y="17"/>
                    <a:pt x="89" y="13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4"/>
                    <a:pt x="84" y="0"/>
                    <a:pt x="7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4" y="0"/>
                    <a:pt x="39" y="4"/>
                    <a:pt x="39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25" y="17"/>
                    <a:pt x="15" y="25"/>
                    <a:pt x="15" y="3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4" y="64"/>
                    <a:pt x="0" y="68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28" y="68"/>
                    <a:pt x="124" y="64"/>
                    <a:pt x="118" y="64"/>
                  </a:cubicBezTo>
                  <a:close/>
                  <a:moveTo>
                    <a:pt x="45" y="10"/>
                  </a:moveTo>
                  <a:cubicBezTo>
                    <a:pt x="45" y="7"/>
                    <a:pt x="47" y="6"/>
                    <a:pt x="4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1" y="6"/>
                    <a:pt x="83" y="7"/>
                    <a:pt x="83" y="10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77" y="10"/>
                    <a:pt x="71" y="10"/>
                    <a:pt x="64" y="10"/>
                  </a:cubicBezTo>
                  <a:cubicBezTo>
                    <a:pt x="57" y="10"/>
                    <a:pt x="51" y="10"/>
                    <a:pt x="45" y="12"/>
                  </a:cubicBezTo>
                  <a:lnTo>
                    <a:pt x="45" y="10"/>
                  </a:lnTo>
                  <a:close/>
                  <a:moveTo>
                    <a:pt x="29" y="35"/>
                  </a:moveTo>
                  <a:cubicBezTo>
                    <a:pt x="30" y="34"/>
                    <a:pt x="30" y="34"/>
                    <a:pt x="31" y="33"/>
                  </a:cubicBezTo>
                  <a:cubicBezTo>
                    <a:pt x="32" y="32"/>
                    <a:pt x="35" y="30"/>
                    <a:pt x="38" y="29"/>
                  </a:cubicBezTo>
                  <a:cubicBezTo>
                    <a:pt x="45" y="26"/>
                    <a:pt x="54" y="24"/>
                    <a:pt x="64" y="24"/>
                  </a:cubicBezTo>
                  <a:cubicBezTo>
                    <a:pt x="74" y="24"/>
                    <a:pt x="83" y="26"/>
                    <a:pt x="90" y="29"/>
                  </a:cubicBezTo>
                  <a:cubicBezTo>
                    <a:pt x="93" y="30"/>
                    <a:pt x="96" y="32"/>
                    <a:pt x="97" y="33"/>
                  </a:cubicBezTo>
                  <a:cubicBezTo>
                    <a:pt x="98" y="34"/>
                    <a:pt x="98" y="34"/>
                    <a:pt x="99" y="35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29" y="64"/>
                    <a:pt x="29" y="64"/>
                    <a:pt x="29" y="64"/>
                  </a:cubicBezTo>
                  <a:lnTo>
                    <a:pt x="29" y="35"/>
                  </a:lnTo>
                  <a:close/>
                  <a:moveTo>
                    <a:pt x="20" y="92"/>
                  </a:moveTo>
                  <a:cubicBezTo>
                    <a:pt x="14" y="92"/>
                    <a:pt x="10" y="88"/>
                    <a:pt x="10" y="82"/>
                  </a:cubicBezTo>
                  <a:cubicBezTo>
                    <a:pt x="10" y="77"/>
                    <a:pt x="14" y="73"/>
                    <a:pt x="20" y="73"/>
                  </a:cubicBezTo>
                  <a:cubicBezTo>
                    <a:pt x="25" y="73"/>
                    <a:pt x="29" y="77"/>
                    <a:pt x="29" y="82"/>
                  </a:cubicBezTo>
                  <a:cubicBezTo>
                    <a:pt x="29" y="88"/>
                    <a:pt x="25" y="92"/>
                    <a:pt x="20" y="92"/>
                  </a:cubicBezTo>
                  <a:close/>
                  <a:moveTo>
                    <a:pt x="108" y="92"/>
                  </a:moveTo>
                  <a:cubicBezTo>
                    <a:pt x="103" y="92"/>
                    <a:pt x="99" y="88"/>
                    <a:pt x="99" y="82"/>
                  </a:cubicBezTo>
                  <a:cubicBezTo>
                    <a:pt x="99" y="77"/>
                    <a:pt x="103" y="73"/>
                    <a:pt x="108" y="73"/>
                  </a:cubicBezTo>
                  <a:cubicBezTo>
                    <a:pt x="114" y="73"/>
                    <a:pt x="118" y="77"/>
                    <a:pt x="118" y="82"/>
                  </a:cubicBezTo>
                  <a:cubicBezTo>
                    <a:pt x="118" y="88"/>
                    <a:pt x="114" y="92"/>
                    <a:pt x="10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6436" y="2249"/>
              <a:ext cx="44" cy="47"/>
            </a:xfrm>
            <a:custGeom>
              <a:avLst/>
              <a:gdLst>
                <a:gd name="T0" fmla="*/ 0 w 19"/>
                <a:gd name="T1" fmla="*/ 10 h 20"/>
                <a:gd name="T2" fmla="*/ 0 w 19"/>
                <a:gd name="T3" fmla="*/ 10 h 20"/>
                <a:gd name="T4" fmla="*/ 10 w 19"/>
                <a:gd name="T5" fmla="*/ 20 h 20"/>
                <a:gd name="T6" fmla="*/ 19 w 19"/>
                <a:gd name="T7" fmla="*/ 10 h 20"/>
                <a:gd name="T8" fmla="*/ 19 w 19"/>
                <a:gd name="T9" fmla="*/ 10 h 20"/>
                <a:gd name="T10" fmla="*/ 19 w 19"/>
                <a:gd name="T11" fmla="*/ 0 h 20"/>
                <a:gd name="T12" fmla="*/ 0 w 19"/>
                <a:gd name="T13" fmla="*/ 0 h 20"/>
                <a:gd name="T14" fmla="*/ 0 w 19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6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6646" y="2249"/>
              <a:ext cx="45" cy="47"/>
            </a:xfrm>
            <a:custGeom>
              <a:avLst/>
              <a:gdLst>
                <a:gd name="T0" fmla="*/ 0 w 19"/>
                <a:gd name="T1" fmla="*/ 10 h 20"/>
                <a:gd name="T2" fmla="*/ 0 w 19"/>
                <a:gd name="T3" fmla="*/ 10 h 20"/>
                <a:gd name="T4" fmla="*/ 9 w 19"/>
                <a:gd name="T5" fmla="*/ 20 h 20"/>
                <a:gd name="T6" fmla="*/ 19 w 19"/>
                <a:gd name="T7" fmla="*/ 10 h 20"/>
                <a:gd name="T8" fmla="*/ 19 w 19"/>
                <a:gd name="T9" fmla="*/ 10 h 20"/>
                <a:gd name="T10" fmla="*/ 19 w 19"/>
                <a:gd name="T11" fmla="*/ 0 h 20"/>
                <a:gd name="T12" fmla="*/ 0 w 19"/>
                <a:gd name="T13" fmla="*/ 0 h 20"/>
                <a:gd name="T14" fmla="*/ 0 w 19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15" y="20"/>
                    <a:pt x="19" y="16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8"/>
            <p:cNvSpPr>
              <a:spLocks noEditPoints="1"/>
            </p:cNvSpPr>
            <p:nvPr/>
          </p:nvSpPr>
          <p:spPr bwMode="auto">
            <a:xfrm>
              <a:off x="6412" y="2017"/>
              <a:ext cx="303" cy="220"/>
            </a:xfrm>
            <a:custGeom>
              <a:avLst/>
              <a:gdLst>
                <a:gd name="T0" fmla="*/ 118 w 128"/>
                <a:gd name="T1" fmla="*/ 54 h 93"/>
                <a:gd name="T2" fmla="*/ 113 w 128"/>
                <a:gd name="T3" fmla="*/ 54 h 93"/>
                <a:gd name="T4" fmla="*/ 113 w 128"/>
                <a:gd name="T5" fmla="*/ 24 h 93"/>
                <a:gd name="T6" fmla="*/ 64 w 128"/>
                <a:gd name="T7" fmla="*/ 0 h 93"/>
                <a:gd name="T8" fmla="*/ 15 w 128"/>
                <a:gd name="T9" fmla="*/ 24 h 93"/>
                <a:gd name="T10" fmla="*/ 15 w 128"/>
                <a:gd name="T11" fmla="*/ 54 h 93"/>
                <a:gd name="T12" fmla="*/ 10 w 128"/>
                <a:gd name="T13" fmla="*/ 54 h 93"/>
                <a:gd name="T14" fmla="*/ 0 w 128"/>
                <a:gd name="T15" fmla="*/ 64 h 93"/>
                <a:gd name="T16" fmla="*/ 0 w 128"/>
                <a:gd name="T17" fmla="*/ 93 h 93"/>
                <a:gd name="T18" fmla="*/ 128 w 128"/>
                <a:gd name="T19" fmla="*/ 93 h 93"/>
                <a:gd name="T20" fmla="*/ 128 w 128"/>
                <a:gd name="T21" fmla="*/ 64 h 93"/>
                <a:gd name="T22" fmla="*/ 118 w 128"/>
                <a:gd name="T23" fmla="*/ 54 h 93"/>
                <a:gd name="T24" fmla="*/ 29 w 128"/>
                <a:gd name="T25" fmla="*/ 25 h 93"/>
                <a:gd name="T26" fmla="*/ 31 w 128"/>
                <a:gd name="T27" fmla="*/ 23 h 93"/>
                <a:gd name="T28" fmla="*/ 38 w 128"/>
                <a:gd name="T29" fmla="*/ 19 h 93"/>
                <a:gd name="T30" fmla="*/ 64 w 128"/>
                <a:gd name="T31" fmla="*/ 14 h 93"/>
                <a:gd name="T32" fmla="*/ 90 w 128"/>
                <a:gd name="T33" fmla="*/ 19 h 93"/>
                <a:gd name="T34" fmla="*/ 97 w 128"/>
                <a:gd name="T35" fmla="*/ 23 h 93"/>
                <a:gd name="T36" fmla="*/ 99 w 128"/>
                <a:gd name="T37" fmla="*/ 25 h 93"/>
                <a:gd name="T38" fmla="*/ 99 w 128"/>
                <a:gd name="T39" fmla="*/ 54 h 93"/>
                <a:gd name="T40" fmla="*/ 29 w 128"/>
                <a:gd name="T41" fmla="*/ 54 h 93"/>
                <a:gd name="T42" fmla="*/ 29 w 128"/>
                <a:gd name="T43" fmla="*/ 25 h 93"/>
                <a:gd name="T44" fmla="*/ 20 w 128"/>
                <a:gd name="T45" fmla="*/ 82 h 93"/>
                <a:gd name="T46" fmla="*/ 10 w 128"/>
                <a:gd name="T47" fmla="*/ 72 h 93"/>
                <a:gd name="T48" fmla="*/ 20 w 128"/>
                <a:gd name="T49" fmla="*/ 63 h 93"/>
                <a:gd name="T50" fmla="*/ 29 w 128"/>
                <a:gd name="T51" fmla="*/ 72 h 93"/>
                <a:gd name="T52" fmla="*/ 20 w 128"/>
                <a:gd name="T53" fmla="*/ 82 h 93"/>
                <a:gd name="T54" fmla="*/ 108 w 128"/>
                <a:gd name="T55" fmla="*/ 82 h 93"/>
                <a:gd name="T56" fmla="*/ 99 w 128"/>
                <a:gd name="T57" fmla="*/ 72 h 93"/>
                <a:gd name="T58" fmla="*/ 108 w 128"/>
                <a:gd name="T59" fmla="*/ 63 h 93"/>
                <a:gd name="T60" fmla="*/ 118 w 128"/>
                <a:gd name="T61" fmla="*/ 72 h 93"/>
                <a:gd name="T62" fmla="*/ 108 w 128"/>
                <a:gd name="T63" fmla="*/ 8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93">
                  <a:moveTo>
                    <a:pt x="118" y="54"/>
                  </a:moveTo>
                  <a:cubicBezTo>
                    <a:pt x="113" y="54"/>
                    <a:pt x="113" y="54"/>
                    <a:pt x="113" y="5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11"/>
                    <a:pt x="91" y="0"/>
                    <a:pt x="64" y="0"/>
                  </a:cubicBezTo>
                  <a:cubicBezTo>
                    <a:pt x="37" y="0"/>
                    <a:pt x="15" y="11"/>
                    <a:pt x="15" y="2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0" y="58"/>
                    <a:pt x="0" y="6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58"/>
                    <a:pt x="124" y="54"/>
                    <a:pt x="118" y="54"/>
                  </a:cubicBezTo>
                  <a:close/>
                  <a:moveTo>
                    <a:pt x="29" y="25"/>
                  </a:moveTo>
                  <a:cubicBezTo>
                    <a:pt x="30" y="24"/>
                    <a:pt x="30" y="24"/>
                    <a:pt x="31" y="23"/>
                  </a:cubicBezTo>
                  <a:cubicBezTo>
                    <a:pt x="32" y="22"/>
                    <a:pt x="35" y="20"/>
                    <a:pt x="38" y="19"/>
                  </a:cubicBezTo>
                  <a:cubicBezTo>
                    <a:pt x="45" y="16"/>
                    <a:pt x="54" y="14"/>
                    <a:pt x="64" y="14"/>
                  </a:cubicBezTo>
                  <a:cubicBezTo>
                    <a:pt x="73" y="14"/>
                    <a:pt x="83" y="16"/>
                    <a:pt x="90" y="19"/>
                  </a:cubicBezTo>
                  <a:cubicBezTo>
                    <a:pt x="93" y="20"/>
                    <a:pt x="96" y="22"/>
                    <a:pt x="97" y="23"/>
                  </a:cubicBezTo>
                  <a:cubicBezTo>
                    <a:pt x="98" y="24"/>
                    <a:pt x="98" y="24"/>
                    <a:pt x="99" y="25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29" y="54"/>
                    <a:pt x="29" y="54"/>
                    <a:pt x="29" y="54"/>
                  </a:cubicBezTo>
                  <a:lnTo>
                    <a:pt x="29" y="25"/>
                  </a:lnTo>
                  <a:close/>
                  <a:moveTo>
                    <a:pt x="20" y="82"/>
                  </a:moveTo>
                  <a:cubicBezTo>
                    <a:pt x="14" y="82"/>
                    <a:pt x="10" y="78"/>
                    <a:pt x="10" y="72"/>
                  </a:cubicBezTo>
                  <a:cubicBezTo>
                    <a:pt x="10" y="67"/>
                    <a:pt x="14" y="63"/>
                    <a:pt x="20" y="63"/>
                  </a:cubicBezTo>
                  <a:cubicBezTo>
                    <a:pt x="25" y="63"/>
                    <a:pt x="29" y="67"/>
                    <a:pt x="29" y="72"/>
                  </a:cubicBezTo>
                  <a:cubicBezTo>
                    <a:pt x="29" y="78"/>
                    <a:pt x="25" y="82"/>
                    <a:pt x="20" y="82"/>
                  </a:cubicBezTo>
                  <a:close/>
                  <a:moveTo>
                    <a:pt x="108" y="82"/>
                  </a:moveTo>
                  <a:cubicBezTo>
                    <a:pt x="103" y="82"/>
                    <a:pt x="99" y="78"/>
                    <a:pt x="99" y="72"/>
                  </a:cubicBezTo>
                  <a:cubicBezTo>
                    <a:pt x="99" y="67"/>
                    <a:pt x="103" y="63"/>
                    <a:pt x="108" y="63"/>
                  </a:cubicBezTo>
                  <a:cubicBezTo>
                    <a:pt x="114" y="63"/>
                    <a:pt x="118" y="67"/>
                    <a:pt x="118" y="72"/>
                  </a:cubicBezTo>
                  <a:cubicBezTo>
                    <a:pt x="118" y="78"/>
                    <a:pt x="114" y="82"/>
                    <a:pt x="10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6017" y="2272"/>
              <a:ext cx="45" cy="36"/>
            </a:xfrm>
            <a:custGeom>
              <a:avLst/>
              <a:gdLst>
                <a:gd name="T0" fmla="*/ 0 w 19"/>
                <a:gd name="T1" fmla="*/ 5 h 15"/>
                <a:gd name="T2" fmla="*/ 0 w 19"/>
                <a:gd name="T3" fmla="*/ 5 h 15"/>
                <a:gd name="T4" fmla="*/ 9 w 19"/>
                <a:gd name="T5" fmla="*/ 15 h 15"/>
                <a:gd name="T6" fmla="*/ 19 w 19"/>
                <a:gd name="T7" fmla="*/ 5 h 15"/>
                <a:gd name="T8" fmla="*/ 19 w 19"/>
                <a:gd name="T9" fmla="*/ 5 h 15"/>
                <a:gd name="T10" fmla="*/ 19 w 19"/>
                <a:gd name="T11" fmla="*/ 0 h 15"/>
                <a:gd name="T12" fmla="*/ 0 w 19"/>
                <a:gd name="T13" fmla="*/ 0 h 15"/>
                <a:gd name="T14" fmla="*/ 0 w 19"/>
                <a:gd name="T15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1"/>
                    <a:pt x="4" y="15"/>
                    <a:pt x="9" y="15"/>
                  </a:cubicBezTo>
                  <a:cubicBezTo>
                    <a:pt x="15" y="15"/>
                    <a:pt x="19" y="11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5854" y="2272"/>
              <a:ext cx="45" cy="36"/>
            </a:xfrm>
            <a:custGeom>
              <a:avLst/>
              <a:gdLst>
                <a:gd name="T0" fmla="*/ 0 w 19"/>
                <a:gd name="T1" fmla="*/ 5 h 15"/>
                <a:gd name="T2" fmla="*/ 0 w 19"/>
                <a:gd name="T3" fmla="*/ 5 h 15"/>
                <a:gd name="T4" fmla="*/ 10 w 19"/>
                <a:gd name="T5" fmla="*/ 15 h 15"/>
                <a:gd name="T6" fmla="*/ 19 w 19"/>
                <a:gd name="T7" fmla="*/ 5 h 15"/>
                <a:gd name="T8" fmla="*/ 19 w 19"/>
                <a:gd name="T9" fmla="*/ 5 h 15"/>
                <a:gd name="T10" fmla="*/ 19 w 19"/>
                <a:gd name="T11" fmla="*/ 0 h 15"/>
                <a:gd name="T12" fmla="*/ 0 w 19"/>
                <a:gd name="T13" fmla="*/ 0 h 15"/>
                <a:gd name="T14" fmla="*/ 0 w 19"/>
                <a:gd name="T15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0"/>
                    <a:pt x="4" y="15"/>
                    <a:pt x="10" y="15"/>
                  </a:cubicBezTo>
                  <a:cubicBezTo>
                    <a:pt x="15" y="15"/>
                    <a:pt x="19" y="10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91"/>
            <p:cNvSpPr>
              <a:spLocks noEditPoints="1"/>
            </p:cNvSpPr>
            <p:nvPr/>
          </p:nvSpPr>
          <p:spPr bwMode="auto">
            <a:xfrm>
              <a:off x="5830" y="2005"/>
              <a:ext cx="256" cy="256"/>
            </a:xfrm>
            <a:custGeom>
              <a:avLst/>
              <a:gdLst>
                <a:gd name="T0" fmla="*/ 98 w 108"/>
                <a:gd name="T1" fmla="*/ 0 h 108"/>
                <a:gd name="T2" fmla="*/ 10 w 108"/>
                <a:gd name="T3" fmla="*/ 0 h 108"/>
                <a:gd name="T4" fmla="*/ 0 w 108"/>
                <a:gd name="T5" fmla="*/ 10 h 108"/>
                <a:gd name="T6" fmla="*/ 0 w 108"/>
                <a:gd name="T7" fmla="*/ 108 h 108"/>
                <a:gd name="T8" fmla="*/ 108 w 108"/>
                <a:gd name="T9" fmla="*/ 108 h 108"/>
                <a:gd name="T10" fmla="*/ 108 w 108"/>
                <a:gd name="T11" fmla="*/ 10 h 108"/>
                <a:gd name="T12" fmla="*/ 98 w 108"/>
                <a:gd name="T13" fmla="*/ 0 h 108"/>
                <a:gd name="T14" fmla="*/ 34 w 108"/>
                <a:gd name="T15" fmla="*/ 9 h 108"/>
                <a:gd name="T16" fmla="*/ 74 w 108"/>
                <a:gd name="T17" fmla="*/ 9 h 108"/>
                <a:gd name="T18" fmla="*/ 79 w 108"/>
                <a:gd name="T19" fmla="*/ 14 h 108"/>
                <a:gd name="T20" fmla="*/ 74 w 108"/>
                <a:gd name="T21" fmla="*/ 19 h 108"/>
                <a:gd name="T22" fmla="*/ 34 w 108"/>
                <a:gd name="T23" fmla="*/ 19 h 108"/>
                <a:gd name="T24" fmla="*/ 29 w 108"/>
                <a:gd name="T25" fmla="*/ 14 h 108"/>
                <a:gd name="T26" fmla="*/ 34 w 108"/>
                <a:gd name="T27" fmla="*/ 9 h 108"/>
                <a:gd name="T28" fmla="*/ 20 w 108"/>
                <a:gd name="T29" fmla="*/ 98 h 108"/>
                <a:gd name="T30" fmla="*/ 12 w 108"/>
                <a:gd name="T31" fmla="*/ 91 h 108"/>
                <a:gd name="T32" fmla="*/ 20 w 108"/>
                <a:gd name="T33" fmla="*/ 83 h 108"/>
                <a:gd name="T34" fmla="*/ 27 w 108"/>
                <a:gd name="T35" fmla="*/ 91 h 108"/>
                <a:gd name="T36" fmla="*/ 20 w 108"/>
                <a:gd name="T37" fmla="*/ 98 h 108"/>
                <a:gd name="T38" fmla="*/ 51 w 108"/>
                <a:gd name="T39" fmla="*/ 73 h 108"/>
                <a:gd name="T40" fmla="*/ 12 w 108"/>
                <a:gd name="T41" fmla="*/ 73 h 108"/>
                <a:gd name="T42" fmla="*/ 12 w 108"/>
                <a:gd name="T43" fmla="*/ 39 h 108"/>
                <a:gd name="T44" fmla="*/ 22 w 108"/>
                <a:gd name="T45" fmla="*/ 29 h 108"/>
                <a:gd name="T46" fmla="*/ 51 w 108"/>
                <a:gd name="T47" fmla="*/ 29 h 108"/>
                <a:gd name="T48" fmla="*/ 51 w 108"/>
                <a:gd name="T49" fmla="*/ 73 h 108"/>
                <a:gd name="T50" fmla="*/ 57 w 108"/>
                <a:gd name="T51" fmla="*/ 29 h 108"/>
                <a:gd name="T52" fmla="*/ 86 w 108"/>
                <a:gd name="T53" fmla="*/ 29 h 108"/>
                <a:gd name="T54" fmla="*/ 96 w 108"/>
                <a:gd name="T55" fmla="*/ 39 h 108"/>
                <a:gd name="T56" fmla="*/ 96 w 108"/>
                <a:gd name="T57" fmla="*/ 73 h 108"/>
                <a:gd name="T58" fmla="*/ 57 w 108"/>
                <a:gd name="T59" fmla="*/ 73 h 108"/>
                <a:gd name="T60" fmla="*/ 57 w 108"/>
                <a:gd name="T61" fmla="*/ 29 h 108"/>
                <a:gd name="T62" fmla="*/ 88 w 108"/>
                <a:gd name="T63" fmla="*/ 98 h 108"/>
                <a:gd name="T64" fmla="*/ 81 w 108"/>
                <a:gd name="T65" fmla="*/ 91 h 108"/>
                <a:gd name="T66" fmla="*/ 88 w 108"/>
                <a:gd name="T67" fmla="*/ 83 h 108"/>
                <a:gd name="T68" fmla="*/ 96 w 108"/>
                <a:gd name="T69" fmla="*/ 91 h 108"/>
                <a:gd name="T70" fmla="*/ 88 w 108"/>
                <a:gd name="T71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108">
                  <a:moveTo>
                    <a:pt x="9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8" y="4"/>
                    <a:pt x="104" y="0"/>
                    <a:pt x="98" y="0"/>
                  </a:cubicBezTo>
                  <a:close/>
                  <a:moveTo>
                    <a:pt x="34" y="9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76" y="9"/>
                    <a:pt x="79" y="12"/>
                    <a:pt x="79" y="14"/>
                  </a:cubicBezTo>
                  <a:cubicBezTo>
                    <a:pt x="79" y="17"/>
                    <a:pt x="76" y="19"/>
                    <a:pt x="7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29" y="17"/>
                    <a:pt x="29" y="14"/>
                  </a:cubicBezTo>
                  <a:cubicBezTo>
                    <a:pt x="29" y="12"/>
                    <a:pt x="32" y="9"/>
                    <a:pt x="34" y="9"/>
                  </a:cubicBezTo>
                  <a:close/>
                  <a:moveTo>
                    <a:pt x="20" y="98"/>
                  </a:moveTo>
                  <a:cubicBezTo>
                    <a:pt x="16" y="98"/>
                    <a:pt x="12" y="95"/>
                    <a:pt x="12" y="91"/>
                  </a:cubicBezTo>
                  <a:cubicBezTo>
                    <a:pt x="12" y="87"/>
                    <a:pt x="16" y="83"/>
                    <a:pt x="20" y="83"/>
                  </a:cubicBezTo>
                  <a:cubicBezTo>
                    <a:pt x="24" y="83"/>
                    <a:pt x="27" y="87"/>
                    <a:pt x="27" y="91"/>
                  </a:cubicBezTo>
                  <a:cubicBezTo>
                    <a:pt x="27" y="95"/>
                    <a:pt x="24" y="98"/>
                    <a:pt x="20" y="98"/>
                  </a:cubicBezTo>
                  <a:close/>
                  <a:moveTo>
                    <a:pt x="51" y="73"/>
                  </a:moveTo>
                  <a:cubicBezTo>
                    <a:pt x="12" y="73"/>
                    <a:pt x="12" y="73"/>
                    <a:pt x="12" y="73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4"/>
                    <a:pt x="17" y="29"/>
                    <a:pt x="22" y="29"/>
                  </a:cubicBezTo>
                  <a:cubicBezTo>
                    <a:pt x="51" y="29"/>
                    <a:pt x="51" y="29"/>
                    <a:pt x="51" y="29"/>
                  </a:cubicBezTo>
                  <a:lnTo>
                    <a:pt x="51" y="73"/>
                  </a:lnTo>
                  <a:close/>
                  <a:moveTo>
                    <a:pt x="57" y="29"/>
                  </a:moveTo>
                  <a:cubicBezTo>
                    <a:pt x="86" y="29"/>
                    <a:pt x="86" y="29"/>
                    <a:pt x="86" y="29"/>
                  </a:cubicBezTo>
                  <a:cubicBezTo>
                    <a:pt x="91" y="29"/>
                    <a:pt x="96" y="34"/>
                    <a:pt x="96" y="39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57" y="73"/>
                    <a:pt x="57" y="73"/>
                    <a:pt x="57" y="73"/>
                  </a:cubicBezTo>
                  <a:lnTo>
                    <a:pt x="57" y="29"/>
                  </a:lnTo>
                  <a:close/>
                  <a:moveTo>
                    <a:pt x="88" y="98"/>
                  </a:moveTo>
                  <a:cubicBezTo>
                    <a:pt x="84" y="98"/>
                    <a:pt x="81" y="95"/>
                    <a:pt x="81" y="91"/>
                  </a:cubicBezTo>
                  <a:cubicBezTo>
                    <a:pt x="81" y="87"/>
                    <a:pt x="84" y="83"/>
                    <a:pt x="88" y="83"/>
                  </a:cubicBezTo>
                  <a:cubicBezTo>
                    <a:pt x="92" y="83"/>
                    <a:pt x="96" y="87"/>
                    <a:pt x="96" y="91"/>
                  </a:cubicBezTo>
                  <a:cubicBezTo>
                    <a:pt x="96" y="95"/>
                    <a:pt x="92" y="98"/>
                    <a:pt x="88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5260" y="2005"/>
              <a:ext cx="185" cy="232"/>
            </a:xfrm>
            <a:custGeom>
              <a:avLst/>
              <a:gdLst>
                <a:gd name="T0" fmla="*/ 10 w 78"/>
                <a:gd name="T1" fmla="*/ 98 h 98"/>
                <a:gd name="T2" fmla="*/ 68 w 78"/>
                <a:gd name="T3" fmla="*/ 98 h 98"/>
                <a:gd name="T4" fmla="*/ 78 w 78"/>
                <a:gd name="T5" fmla="*/ 88 h 98"/>
                <a:gd name="T6" fmla="*/ 78 w 78"/>
                <a:gd name="T7" fmla="*/ 10 h 98"/>
                <a:gd name="T8" fmla="*/ 68 w 78"/>
                <a:gd name="T9" fmla="*/ 0 h 98"/>
                <a:gd name="T10" fmla="*/ 10 w 78"/>
                <a:gd name="T11" fmla="*/ 0 h 98"/>
                <a:gd name="T12" fmla="*/ 0 w 78"/>
                <a:gd name="T13" fmla="*/ 10 h 98"/>
                <a:gd name="T14" fmla="*/ 0 w 78"/>
                <a:gd name="T15" fmla="*/ 88 h 98"/>
                <a:gd name="T16" fmla="*/ 10 w 78"/>
                <a:gd name="T17" fmla="*/ 98 h 98"/>
                <a:gd name="T18" fmla="*/ 59 w 78"/>
                <a:gd name="T19" fmla="*/ 88 h 98"/>
                <a:gd name="T20" fmla="*/ 51 w 78"/>
                <a:gd name="T21" fmla="*/ 81 h 98"/>
                <a:gd name="T22" fmla="*/ 59 w 78"/>
                <a:gd name="T23" fmla="*/ 74 h 98"/>
                <a:gd name="T24" fmla="*/ 66 w 78"/>
                <a:gd name="T25" fmla="*/ 81 h 98"/>
                <a:gd name="T26" fmla="*/ 59 w 78"/>
                <a:gd name="T27" fmla="*/ 88 h 98"/>
                <a:gd name="T28" fmla="*/ 29 w 78"/>
                <a:gd name="T29" fmla="*/ 10 h 98"/>
                <a:gd name="T30" fmla="*/ 48 w 78"/>
                <a:gd name="T31" fmla="*/ 10 h 98"/>
                <a:gd name="T32" fmla="*/ 51 w 78"/>
                <a:gd name="T33" fmla="*/ 13 h 98"/>
                <a:gd name="T34" fmla="*/ 48 w 78"/>
                <a:gd name="T35" fmla="*/ 15 h 98"/>
                <a:gd name="T36" fmla="*/ 29 w 78"/>
                <a:gd name="T37" fmla="*/ 15 h 98"/>
                <a:gd name="T38" fmla="*/ 26 w 78"/>
                <a:gd name="T39" fmla="*/ 13 h 98"/>
                <a:gd name="T40" fmla="*/ 29 w 78"/>
                <a:gd name="T41" fmla="*/ 10 h 98"/>
                <a:gd name="T42" fmla="*/ 12 w 78"/>
                <a:gd name="T43" fmla="*/ 25 h 98"/>
                <a:gd name="T44" fmla="*/ 66 w 78"/>
                <a:gd name="T45" fmla="*/ 25 h 98"/>
                <a:gd name="T46" fmla="*/ 66 w 78"/>
                <a:gd name="T47" fmla="*/ 64 h 98"/>
                <a:gd name="T48" fmla="*/ 12 w 78"/>
                <a:gd name="T49" fmla="*/ 64 h 98"/>
                <a:gd name="T50" fmla="*/ 12 w 78"/>
                <a:gd name="T51" fmla="*/ 25 h 98"/>
                <a:gd name="T52" fmla="*/ 19 w 78"/>
                <a:gd name="T53" fmla="*/ 74 h 98"/>
                <a:gd name="T54" fmla="*/ 27 w 78"/>
                <a:gd name="T55" fmla="*/ 81 h 98"/>
                <a:gd name="T56" fmla="*/ 19 w 78"/>
                <a:gd name="T57" fmla="*/ 88 h 98"/>
                <a:gd name="T58" fmla="*/ 12 w 78"/>
                <a:gd name="T59" fmla="*/ 81 h 98"/>
                <a:gd name="T60" fmla="*/ 19 w 78"/>
                <a:gd name="T61" fmla="*/ 7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98">
                  <a:moveTo>
                    <a:pt x="10" y="98"/>
                  </a:moveTo>
                  <a:cubicBezTo>
                    <a:pt x="68" y="98"/>
                    <a:pt x="68" y="98"/>
                    <a:pt x="68" y="98"/>
                  </a:cubicBezTo>
                  <a:cubicBezTo>
                    <a:pt x="74" y="98"/>
                    <a:pt x="78" y="94"/>
                    <a:pt x="78" y="88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4" y="98"/>
                    <a:pt x="10" y="98"/>
                  </a:cubicBezTo>
                  <a:close/>
                  <a:moveTo>
                    <a:pt x="59" y="88"/>
                  </a:moveTo>
                  <a:cubicBezTo>
                    <a:pt x="55" y="88"/>
                    <a:pt x="51" y="85"/>
                    <a:pt x="51" y="81"/>
                  </a:cubicBezTo>
                  <a:cubicBezTo>
                    <a:pt x="51" y="77"/>
                    <a:pt x="55" y="74"/>
                    <a:pt x="59" y="74"/>
                  </a:cubicBezTo>
                  <a:cubicBezTo>
                    <a:pt x="63" y="74"/>
                    <a:pt x="66" y="77"/>
                    <a:pt x="66" y="81"/>
                  </a:cubicBezTo>
                  <a:cubicBezTo>
                    <a:pt x="66" y="85"/>
                    <a:pt x="63" y="88"/>
                    <a:pt x="59" y="88"/>
                  </a:cubicBezTo>
                  <a:close/>
                  <a:moveTo>
                    <a:pt x="29" y="10"/>
                  </a:moveTo>
                  <a:cubicBezTo>
                    <a:pt x="48" y="10"/>
                    <a:pt x="48" y="10"/>
                    <a:pt x="48" y="10"/>
                  </a:cubicBezTo>
                  <a:cubicBezTo>
                    <a:pt x="50" y="10"/>
                    <a:pt x="51" y="11"/>
                    <a:pt x="51" y="13"/>
                  </a:cubicBezTo>
                  <a:cubicBezTo>
                    <a:pt x="51" y="14"/>
                    <a:pt x="50" y="15"/>
                    <a:pt x="48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1"/>
                    <a:pt x="27" y="10"/>
                    <a:pt x="29" y="10"/>
                  </a:cubicBezTo>
                  <a:close/>
                  <a:moveTo>
                    <a:pt x="12" y="25"/>
                  </a:moveTo>
                  <a:cubicBezTo>
                    <a:pt x="66" y="25"/>
                    <a:pt x="66" y="25"/>
                    <a:pt x="66" y="25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12" y="64"/>
                    <a:pt x="12" y="64"/>
                    <a:pt x="12" y="64"/>
                  </a:cubicBezTo>
                  <a:lnTo>
                    <a:pt x="12" y="25"/>
                  </a:lnTo>
                  <a:close/>
                  <a:moveTo>
                    <a:pt x="19" y="74"/>
                  </a:moveTo>
                  <a:cubicBezTo>
                    <a:pt x="23" y="74"/>
                    <a:pt x="27" y="77"/>
                    <a:pt x="27" y="81"/>
                  </a:cubicBezTo>
                  <a:cubicBezTo>
                    <a:pt x="27" y="85"/>
                    <a:pt x="23" y="88"/>
                    <a:pt x="19" y="88"/>
                  </a:cubicBezTo>
                  <a:cubicBezTo>
                    <a:pt x="15" y="88"/>
                    <a:pt x="12" y="85"/>
                    <a:pt x="12" y="81"/>
                  </a:cubicBezTo>
                  <a:cubicBezTo>
                    <a:pt x="12" y="77"/>
                    <a:pt x="15" y="74"/>
                    <a:pt x="19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5218" y="2251"/>
              <a:ext cx="108" cy="57"/>
            </a:xfrm>
            <a:custGeom>
              <a:avLst/>
              <a:gdLst>
                <a:gd name="T0" fmla="*/ 0 w 108"/>
                <a:gd name="T1" fmla="*/ 57 h 57"/>
                <a:gd name="T2" fmla="*/ 47 w 108"/>
                <a:gd name="T3" fmla="*/ 57 h 57"/>
                <a:gd name="T4" fmla="*/ 108 w 108"/>
                <a:gd name="T5" fmla="*/ 0 h 57"/>
                <a:gd name="T6" fmla="*/ 68 w 108"/>
                <a:gd name="T7" fmla="*/ 0 h 57"/>
                <a:gd name="T8" fmla="*/ 0 w 108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57">
                  <a:moveTo>
                    <a:pt x="0" y="57"/>
                  </a:moveTo>
                  <a:lnTo>
                    <a:pt x="47" y="57"/>
                  </a:lnTo>
                  <a:lnTo>
                    <a:pt x="108" y="0"/>
                  </a:lnTo>
                  <a:lnTo>
                    <a:pt x="68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5378" y="2251"/>
              <a:ext cx="109" cy="57"/>
            </a:xfrm>
            <a:custGeom>
              <a:avLst/>
              <a:gdLst>
                <a:gd name="T0" fmla="*/ 41 w 109"/>
                <a:gd name="T1" fmla="*/ 0 h 57"/>
                <a:gd name="T2" fmla="*/ 0 w 109"/>
                <a:gd name="T3" fmla="*/ 0 h 57"/>
                <a:gd name="T4" fmla="*/ 62 w 109"/>
                <a:gd name="T5" fmla="*/ 57 h 57"/>
                <a:gd name="T6" fmla="*/ 109 w 109"/>
                <a:gd name="T7" fmla="*/ 57 h 57"/>
                <a:gd name="T8" fmla="*/ 41 w 109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57">
                  <a:moveTo>
                    <a:pt x="41" y="0"/>
                  </a:moveTo>
                  <a:lnTo>
                    <a:pt x="0" y="0"/>
                  </a:lnTo>
                  <a:lnTo>
                    <a:pt x="62" y="57"/>
                  </a:lnTo>
                  <a:lnTo>
                    <a:pt x="109" y="57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4629" y="2204"/>
              <a:ext cx="73" cy="73"/>
            </a:xfrm>
            <a:custGeom>
              <a:avLst/>
              <a:gdLst>
                <a:gd name="T0" fmla="*/ 0 w 73"/>
                <a:gd name="T1" fmla="*/ 7 h 73"/>
                <a:gd name="T2" fmla="*/ 66 w 73"/>
                <a:gd name="T3" fmla="*/ 73 h 73"/>
                <a:gd name="T4" fmla="*/ 73 w 73"/>
                <a:gd name="T5" fmla="*/ 45 h 73"/>
                <a:gd name="T6" fmla="*/ 28 w 73"/>
                <a:gd name="T7" fmla="*/ 0 h 73"/>
                <a:gd name="T8" fmla="*/ 0 w 73"/>
                <a:gd name="T9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0" y="7"/>
                  </a:moveTo>
                  <a:lnTo>
                    <a:pt x="66" y="73"/>
                  </a:lnTo>
                  <a:lnTo>
                    <a:pt x="73" y="45"/>
                  </a:lnTo>
                  <a:lnTo>
                    <a:pt x="28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4596" y="1991"/>
              <a:ext cx="316" cy="317"/>
            </a:xfrm>
            <a:custGeom>
              <a:avLst/>
              <a:gdLst>
                <a:gd name="T0" fmla="*/ 122 w 134"/>
                <a:gd name="T1" fmla="*/ 12 h 134"/>
                <a:gd name="T2" fmla="*/ 66 w 134"/>
                <a:gd name="T3" fmla="*/ 26 h 134"/>
                <a:gd name="T4" fmla="*/ 59 w 134"/>
                <a:gd name="T5" fmla="*/ 35 h 134"/>
                <a:gd name="T6" fmla="*/ 59 w 134"/>
                <a:gd name="T7" fmla="*/ 35 h 134"/>
                <a:gd name="T8" fmla="*/ 43 w 134"/>
                <a:gd name="T9" fmla="*/ 56 h 134"/>
                <a:gd name="T10" fmla="*/ 25 w 134"/>
                <a:gd name="T11" fmla="*/ 53 h 134"/>
                <a:gd name="T12" fmla="*/ 0 w 134"/>
                <a:gd name="T13" fmla="*/ 78 h 134"/>
                <a:gd name="T14" fmla="*/ 24 w 134"/>
                <a:gd name="T15" fmla="*/ 82 h 134"/>
                <a:gd name="T16" fmla="*/ 24 w 134"/>
                <a:gd name="T17" fmla="*/ 82 h 134"/>
                <a:gd name="T18" fmla="*/ 52 w 134"/>
                <a:gd name="T19" fmla="*/ 110 h 134"/>
                <a:gd name="T20" fmla="*/ 52 w 134"/>
                <a:gd name="T21" fmla="*/ 110 h 134"/>
                <a:gd name="T22" fmla="*/ 52 w 134"/>
                <a:gd name="T23" fmla="*/ 110 h 134"/>
                <a:gd name="T24" fmla="*/ 56 w 134"/>
                <a:gd name="T25" fmla="*/ 134 h 134"/>
                <a:gd name="T26" fmla="*/ 81 w 134"/>
                <a:gd name="T27" fmla="*/ 109 h 134"/>
                <a:gd name="T28" fmla="*/ 78 w 134"/>
                <a:gd name="T29" fmla="*/ 91 h 134"/>
                <a:gd name="T30" fmla="*/ 99 w 134"/>
                <a:gd name="T31" fmla="*/ 75 h 134"/>
                <a:gd name="T32" fmla="*/ 99 w 134"/>
                <a:gd name="T33" fmla="*/ 75 h 134"/>
                <a:gd name="T34" fmla="*/ 108 w 134"/>
                <a:gd name="T35" fmla="*/ 68 h 134"/>
                <a:gd name="T36" fmla="*/ 122 w 134"/>
                <a:gd name="T37" fmla="*/ 12 h 134"/>
                <a:gd name="T38" fmla="*/ 74 w 134"/>
                <a:gd name="T39" fmla="*/ 74 h 134"/>
                <a:gd name="T40" fmla="*/ 60 w 134"/>
                <a:gd name="T41" fmla="*/ 74 h 134"/>
                <a:gd name="T42" fmla="*/ 60 w 134"/>
                <a:gd name="T43" fmla="*/ 60 h 134"/>
                <a:gd name="T44" fmla="*/ 74 w 134"/>
                <a:gd name="T45" fmla="*/ 60 h 134"/>
                <a:gd name="T46" fmla="*/ 74 w 134"/>
                <a:gd name="T47" fmla="*/ 74 h 134"/>
                <a:gd name="T48" fmla="*/ 98 w 134"/>
                <a:gd name="T49" fmla="*/ 50 h 134"/>
                <a:gd name="T50" fmla="*/ 84 w 134"/>
                <a:gd name="T51" fmla="*/ 50 h 134"/>
                <a:gd name="T52" fmla="*/ 84 w 134"/>
                <a:gd name="T53" fmla="*/ 36 h 134"/>
                <a:gd name="T54" fmla="*/ 98 w 134"/>
                <a:gd name="T55" fmla="*/ 36 h 134"/>
                <a:gd name="T56" fmla="*/ 98 w 134"/>
                <a:gd name="T57" fmla="*/ 5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34">
                  <a:moveTo>
                    <a:pt x="122" y="12"/>
                  </a:moveTo>
                  <a:cubicBezTo>
                    <a:pt x="111" y="0"/>
                    <a:pt x="86" y="7"/>
                    <a:pt x="66" y="26"/>
                  </a:cubicBezTo>
                  <a:cubicBezTo>
                    <a:pt x="63" y="29"/>
                    <a:pt x="61" y="32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102" y="73"/>
                    <a:pt x="105" y="71"/>
                    <a:pt x="108" y="68"/>
                  </a:cubicBezTo>
                  <a:cubicBezTo>
                    <a:pt x="127" y="48"/>
                    <a:pt x="134" y="23"/>
                    <a:pt x="122" y="12"/>
                  </a:cubicBezTo>
                  <a:close/>
                  <a:moveTo>
                    <a:pt x="74" y="74"/>
                  </a:moveTo>
                  <a:cubicBezTo>
                    <a:pt x="70" y="78"/>
                    <a:pt x="64" y="78"/>
                    <a:pt x="60" y="74"/>
                  </a:cubicBezTo>
                  <a:cubicBezTo>
                    <a:pt x="56" y="70"/>
                    <a:pt x="56" y="64"/>
                    <a:pt x="60" y="60"/>
                  </a:cubicBezTo>
                  <a:cubicBezTo>
                    <a:pt x="64" y="56"/>
                    <a:pt x="70" y="56"/>
                    <a:pt x="74" y="60"/>
                  </a:cubicBezTo>
                  <a:cubicBezTo>
                    <a:pt x="78" y="64"/>
                    <a:pt x="78" y="70"/>
                    <a:pt x="74" y="74"/>
                  </a:cubicBezTo>
                  <a:close/>
                  <a:moveTo>
                    <a:pt x="98" y="50"/>
                  </a:moveTo>
                  <a:cubicBezTo>
                    <a:pt x="94" y="53"/>
                    <a:pt x="88" y="53"/>
                    <a:pt x="84" y="50"/>
                  </a:cubicBezTo>
                  <a:cubicBezTo>
                    <a:pt x="81" y="46"/>
                    <a:pt x="81" y="40"/>
                    <a:pt x="84" y="36"/>
                  </a:cubicBezTo>
                  <a:cubicBezTo>
                    <a:pt x="88" y="32"/>
                    <a:pt x="94" y="32"/>
                    <a:pt x="98" y="36"/>
                  </a:cubicBezTo>
                  <a:cubicBezTo>
                    <a:pt x="102" y="40"/>
                    <a:pt x="102" y="46"/>
                    <a:pt x="9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3990" y="2005"/>
              <a:ext cx="303" cy="303"/>
            </a:xfrm>
            <a:custGeom>
              <a:avLst/>
              <a:gdLst>
                <a:gd name="T0" fmla="*/ 263 w 303"/>
                <a:gd name="T1" fmla="*/ 7 h 303"/>
                <a:gd name="T2" fmla="*/ 196 w 303"/>
                <a:gd name="T3" fmla="*/ 73 h 303"/>
                <a:gd name="T4" fmla="*/ 21 w 303"/>
                <a:gd name="T5" fmla="*/ 19 h 303"/>
                <a:gd name="T6" fmla="*/ 0 w 303"/>
                <a:gd name="T7" fmla="*/ 40 h 303"/>
                <a:gd name="T8" fmla="*/ 135 w 303"/>
                <a:gd name="T9" fmla="*/ 135 h 303"/>
                <a:gd name="T10" fmla="*/ 71 w 303"/>
                <a:gd name="T11" fmla="*/ 199 h 303"/>
                <a:gd name="T12" fmla="*/ 19 w 303"/>
                <a:gd name="T13" fmla="*/ 185 h 303"/>
                <a:gd name="T14" fmla="*/ 0 w 303"/>
                <a:gd name="T15" fmla="*/ 204 h 303"/>
                <a:gd name="T16" fmla="*/ 59 w 303"/>
                <a:gd name="T17" fmla="*/ 244 h 303"/>
                <a:gd name="T18" fmla="*/ 99 w 303"/>
                <a:gd name="T19" fmla="*/ 303 h 303"/>
                <a:gd name="T20" fmla="*/ 118 w 303"/>
                <a:gd name="T21" fmla="*/ 284 h 303"/>
                <a:gd name="T22" fmla="*/ 104 w 303"/>
                <a:gd name="T23" fmla="*/ 232 h 303"/>
                <a:gd name="T24" fmla="*/ 296 w 303"/>
                <a:gd name="T25" fmla="*/ 40 h 303"/>
                <a:gd name="T26" fmla="*/ 303 w 303"/>
                <a:gd name="T27" fmla="*/ 0 h 303"/>
                <a:gd name="T28" fmla="*/ 263 w 303"/>
                <a:gd name="T29" fmla="*/ 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303">
                  <a:moveTo>
                    <a:pt x="263" y="7"/>
                  </a:moveTo>
                  <a:lnTo>
                    <a:pt x="196" y="73"/>
                  </a:lnTo>
                  <a:lnTo>
                    <a:pt x="21" y="19"/>
                  </a:lnTo>
                  <a:lnTo>
                    <a:pt x="0" y="40"/>
                  </a:lnTo>
                  <a:lnTo>
                    <a:pt x="135" y="135"/>
                  </a:lnTo>
                  <a:lnTo>
                    <a:pt x="71" y="199"/>
                  </a:lnTo>
                  <a:lnTo>
                    <a:pt x="19" y="185"/>
                  </a:lnTo>
                  <a:lnTo>
                    <a:pt x="0" y="204"/>
                  </a:lnTo>
                  <a:lnTo>
                    <a:pt x="59" y="244"/>
                  </a:lnTo>
                  <a:lnTo>
                    <a:pt x="99" y="303"/>
                  </a:lnTo>
                  <a:lnTo>
                    <a:pt x="118" y="284"/>
                  </a:lnTo>
                  <a:lnTo>
                    <a:pt x="104" y="232"/>
                  </a:lnTo>
                  <a:lnTo>
                    <a:pt x="296" y="40"/>
                  </a:lnTo>
                  <a:lnTo>
                    <a:pt x="303" y="0"/>
                  </a:lnTo>
                  <a:lnTo>
                    <a:pt x="26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4165" y="2126"/>
              <a:ext cx="109" cy="182"/>
            </a:xfrm>
            <a:custGeom>
              <a:avLst/>
              <a:gdLst>
                <a:gd name="T0" fmla="*/ 0 w 109"/>
                <a:gd name="T1" fmla="*/ 56 h 182"/>
                <a:gd name="T2" fmla="*/ 88 w 109"/>
                <a:gd name="T3" fmla="*/ 182 h 182"/>
                <a:gd name="T4" fmla="*/ 109 w 109"/>
                <a:gd name="T5" fmla="*/ 161 h 182"/>
                <a:gd name="T6" fmla="*/ 59 w 109"/>
                <a:gd name="T7" fmla="*/ 0 h 182"/>
                <a:gd name="T8" fmla="*/ 0 w 109"/>
                <a:gd name="T9" fmla="*/ 5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2">
                  <a:moveTo>
                    <a:pt x="0" y="56"/>
                  </a:moveTo>
                  <a:lnTo>
                    <a:pt x="88" y="182"/>
                  </a:lnTo>
                  <a:lnTo>
                    <a:pt x="109" y="161"/>
                  </a:lnTo>
                  <a:lnTo>
                    <a:pt x="59" y="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3444" y="2005"/>
              <a:ext cx="184" cy="106"/>
            </a:xfrm>
            <a:custGeom>
              <a:avLst/>
              <a:gdLst>
                <a:gd name="T0" fmla="*/ 78 w 78"/>
                <a:gd name="T1" fmla="*/ 45 h 45"/>
                <a:gd name="T2" fmla="*/ 78 w 78"/>
                <a:gd name="T3" fmla="*/ 10 h 45"/>
                <a:gd name="T4" fmla="*/ 68 w 78"/>
                <a:gd name="T5" fmla="*/ 0 h 45"/>
                <a:gd name="T6" fmla="*/ 10 w 78"/>
                <a:gd name="T7" fmla="*/ 0 h 45"/>
                <a:gd name="T8" fmla="*/ 0 w 78"/>
                <a:gd name="T9" fmla="*/ 10 h 45"/>
                <a:gd name="T10" fmla="*/ 0 w 78"/>
                <a:gd name="T11" fmla="*/ 45 h 45"/>
                <a:gd name="T12" fmla="*/ 39 w 78"/>
                <a:gd name="T13" fmla="*/ 32 h 45"/>
                <a:gd name="T14" fmla="*/ 78 w 78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45">
                  <a:moveTo>
                    <a:pt x="78" y="45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9" y="32"/>
                    <a:pt x="39" y="32"/>
                    <a:pt x="39" y="32"/>
                  </a:cubicBezTo>
                  <a:lnTo>
                    <a:pt x="7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3385" y="2107"/>
              <a:ext cx="144" cy="201"/>
            </a:xfrm>
            <a:custGeom>
              <a:avLst/>
              <a:gdLst>
                <a:gd name="T0" fmla="*/ 71 w 144"/>
                <a:gd name="T1" fmla="*/ 201 h 201"/>
                <a:gd name="T2" fmla="*/ 144 w 144"/>
                <a:gd name="T3" fmla="*/ 201 h 201"/>
                <a:gd name="T4" fmla="*/ 144 w 144"/>
                <a:gd name="T5" fmla="*/ 0 h 201"/>
                <a:gd name="T6" fmla="*/ 0 w 144"/>
                <a:gd name="T7" fmla="*/ 49 h 201"/>
                <a:gd name="T8" fmla="*/ 71 w 144"/>
                <a:gd name="T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01">
                  <a:moveTo>
                    <a:pt x="71" y="201"/>
                  </a:moveTo>
                  <a:lnTo>
                    <a:pt x="144" y="201"/>
                  </a:lnTo>
                  <a:lnTo>
                    <a:pt x="144" y="0"/>
                  </a:lnTo>
                  <a:lnTo>
                    <a:pt x="0" y="49"/>
                  </a:lnTo>
                  <a:lnTo>
                    <a:pt x="7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3543" y="2107"/>
              <a:ext cx="144" cy="201"/>
            </a:xfrm>
            <a:custGeom>
              <a:avLst/>
              <a:gdLst>
                <a:gd name="T0" fmla="*/ 0 w 144"/>
                <a:gd name="T1" fmla="*/ 0 h 201"/>
                <a:gd name="T2" fmla="*/ 0 w 144"/>
                <a:gd name="T3" fmla="*/ 201 h 201"/>
                <a:gd name="T4" fmla="*/ 73 w 144"/>
                <a:gd name="T5" fmla="*/ 201 h 201"/>
                <a:gd name="T6" fmla="*/ 144 w 144"/>
                <a:gd name="T7" fmla="*/ 49 h 201"/>
                <a:gd name="T8" fmla="*/ 0 w 144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01">
                  <a:moveTo>
                    <a:pt x="0" y="0"/>
                  </a:moveTo>
                  <a:lnTo>
                    <a:pt x="0" y="201"/>
                  </a:lnTo>
                  <a:lnTo>
                    <a:pt x="73" y="201"/>
                  </a:lnTo>
                  <a:lnTo>
                    <a:pt x="144" y="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2779" y="2156"/>
              <a:ext cx="62" cy="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2841" y="2095"/>
              <a:ext cx="59" cy="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2900" y="2156"/>
              <a:ext cx="61" cy="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2961" y="2095"/>
              <a:ext cx="60" cy="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3021" y="2156"/>
              <a:ext cx="61" cy="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7"/>
            <p:cNvSpPr>
              <a:spLocks noEditPoints="1"/>
            </p:cNvSpPr>
            <p:nvPr/>
          </p:nvSpPr>
          <p:spPr bwMode="auto">
            <a:xfrm>
              <a:off x="2174" y="2005"/>
              <a:ext cx="303" cy="30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64 w 128"/>
                <a:gd name="T11" fmla="*/ 114 h 128"/>
                <a:gd name="T12" fmla="*/ 15 w 128"/>
                <a:gd name="T13" fmla="*/ 64 h 128"/>
                <a:gd name="T14" fmla="*/ 19 w 128"/>
                <a:gd name="T15" fmla="*/ 43 h 128"/>
                <a:gd name="T16" fmla="*/ 32 w 128"/>
                <a:gd name="T17" fmla="*/ 50 h 128"/>
                <a:gd name="T18" fmla="*/ 37 w 128"/>
                <a:gd name="T19" fmla="*/ 42 h 128"/>
                <a:gd name="T20" fmla="*/ 24 w 128"/>
                <a:gd name="T21" fmla="*/ 35 h 128"/>
                <a:gd name="T22" fmla="*/ 35 w 128"/>
                <a:gd name="T23" fmla="*/ 24 h 128"/>
                <a:gd name="T24" fmla="*/ 43 w 128"/>
                <a:gd name="T25" fmla="*/ 36 h 128"/>
                <a:gd name="T26" fmla="*/ 51 w 128"/>
                <a:gd name="T27" fmla="*/ 31 h 128"/>
                <a:gd name="T28" fmla="*/ 44 w 128"/>
                <a:gd name="T29" fmla="*/ 19 h 128"/>
                <a:gd name="T30" fmla="*/ 59 w 128"/>
                <a:gd name="T31" fmla="*/ 15 h 128"/>
                <a:gd name="T32" fmla="*/ 59 w 128"/>
                <a:gd name="T33" fmla="*/ 29 h 128"/>
                <a:gd name="T34" fmla="*/ 64 w 128"/>
                <a:gd name="T35" fmla="*/ 29 h 128"/>
                <a:gd name="T36" fmla="*/ 69 w 128"/>
                <a:gd name="T37" fmla="*/ 29 h 128"/>
                <a:gd name="T38" fmla="*/ 69 w 128"/>
                <a:gd name="T39" fmla="*/ 15 h 128"/>
                <a:gd name="T40" fmla="*/ 84 w 128"/>
                <a:gd name="T41" fmla="*/ 19 h 128"/>
                <a:gd name="T42" fmla="*/ 77 w 128"/>
                <a:gd name="T43" fmla="*/ 31 h 128"/>
                <a:gd name="T44" fmla="*/ 85 w 128"/>
                <a:gd name="T45" fmla="*/ 36 h 128"/>
                <a:gd name="T46" fmla="*/ 93 w 128"/>
                <a:gd name="T47" fmla="*/ 24 h 128"/>
                <a:gd name="T48" fmla="*/ 104 w 128"/>
                <a:gd name="T49" fmla="*/ 35 h 128"/>
                <a:gd name="T50" fmla="*/ 91 w 128"/>
                <a:gd name="T51" fmla="*/ 42 h 128"/>
                <a:gd name="T52" fmla="*/ 96 w 128"/>
                <a:gd name="T53" fmla="*/ 51 h 128"/>
                <a:gd name="T54" fmla="*/ 109 w 128"/>
                <a:gd name="T55" fmla="*/ 43 h 128"/>
                <a:gd name="T56" fmla="*/ 113 w 128"/>
                <a:gd name="T57" fmla="*/ 64 h 128"/>
                <a:gd name="T58" fmla="*/ 64 w 128"/>
                <a:gd name="T59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4"/>
                  </a:moveTo>
                  <a:cubicBezTo>
                    <a:pt x="37" y="114"/>
                    <a:pt x="15" y="91"/>
                    <a:pt x="15" y="64"/>
                  </a:cubicBezTo>
                  <a:cubicBezTo>
                    <a:pt x="15" y="57"/>
                    <a:pt x="16" y="50"/>
                    <a:pt x="19" y="4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47"/>
                    <a:pt x="35" y="45"/>
                    <a:pt x="37" y="4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7" y="30"/>
                    <a:pt x="31" y="27"/>
                    <a:pt x="35" y="24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4"/>
                    <a:pt x="48" y="33"/>
                    <a:pt x="51" y="3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9" y="17"/>
                    <a:pt x="54" y="15"/>
                    <a:pt x="59" y="15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1" y="29"/>
                    <a:pt x="62" y="29"/>
                    <a:pt x="64" y="29"/>
                  </a:cubicBezTo>
                  <a:cubicBezTo>
                    <a:pt x="66" y="29"/>
                    <a:pt x="67" y="29"/>
                    <a:pt x="69" y="29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4" y="15"/>
                    <a:pt x="79" y="17"/>
                    <a:pt x="84" y="19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80" y="33"/>
                    <a:pt x="83" y="34"/>
                    <a:pt x="85" y="36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7" y="27"/>
                    <a:pt x="101" y="30"/>
                    <a:pt x="104" y="35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3" y="45"/>
                    <a:pt x="95" y="47"/>
                    <a:pt x="96" y="51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2" y="50"/>
                    <a:pt x="113" y="57"/>
                    <a:pt x="113" y="64"/>
                  </a:cubicBezTo>
                  <a:cubicBezTo>
                    <a:pt x="113" y="91"/>
                    <a:pt x="91" y="114"/>
                    <a:pt x="6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2302" y="2104"/>
              <a:ext cx="47" cy="112"/>
            </a:xfrm>
            <a:custGeom>
              <a:avLst/>
              <a:gdLst>
                <a:gd name="T0" fmla="*/ 19 w 20"/>
                <a:gd name="T1" fmla="*/ 33 h 47"/>
                <a:gd name="T2" fmla="*/ 10 w 20"/>
                <a:gd name="T3" fmla="*/ 0 h 47"/>
                <a:gd name="T4" fmla="*/ 1 w 20"/>
                <a:gd name="T5" fmla="*/ 33 h 47"/>
                <a:gd name="T6" fmla="*/ 0 w 20"/>
                <a:gd name="T7" fmla="*/ 37 h 47"/>
                <a:gd name="T8" fmla="*/ 10 w 20"/>
                <a:gd name="T9" fmla="*/ 47 h 47"/>
                <a:gd name="T10" fmla="*/ 20 w 20"/>
                <a:gd name="T11" fmla="*/ 37 h 47"/>
                <a:gd name="T12" fmla="*/ 19 w 20"/>
                <a:gd name="T13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7">
                  <a:moveTo>
                    <a:pt x="19" y="33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4"/>
                    <a:pt x="0" y="35"/>
                    <a:pt x="0" y="37"/>
                  </a:cubicBezTo>
                  <a:cubicBezTo>
                    <a:pt x="0" y="42"/>
                    <a:pt x="5" y="47"/>
                    <a:pt x="10" y="47"/>
                  </a:cubicBezTo>
                  <a:cubicBezTo>
                    <a:pt x="16" y="47"/>
                    <a:pt x="20" y="42"/>
                    <a:pt x="20" y="37"/>
                  </a:cubicBezTo>
                  <a:cubicBezTo>
                    <a:pt x="20" y="35"/>
                    <a:pt x="20" y="34"/>
                    <a:pt x="1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9"/>
            <p:cNvSpPr>
              <a:spLocks noEditPoints="1"/>
            </p:cNvSpPr>
            <p:nvPr/>
          </p:nvSpPr>
          <p:spPr bwMode="auto">
            <a:xfrm>
              <a:off x="1602" y="2005"/>
              <a:ext cx="236" cy="303"/>
            </a:xfrm>
            <a:custGeom>
              <a:avLst/>
              <a:gdLst>
                <a:gd name="T0" fmla="*/ 100 w 100"/>
                <a:gd name="T1" fmla="*/ 85 h 128"/>
                <a:gd name="T2" fmla="*/ 70 w 100"/>
                <a:gd name="T3" fmla="*/ 85 h 128"/>
                <a:gd name="T4" fmla="*/ 79 w 100"/>
                <a:gd name="T5" fmla="*/ 99 h 128"/>
                <a:gd name="T6" fmla="*/ 79 w 100"/>
                <a:gd name="T7" fmla="*/ 99 h 128"/>
                <a:gd name="T8" fmla="*/ 75 w 100"/>
                <a:gd name="T9" fmla="*/ 103 h 128"/>
                <a:gd name="T10" fmla="*/ 57 w 100"/>
                <a:gd name="T11" fmla="*/ 113 h 128"/>
                <a:gd name="T12" fmla="*/ 57 w 100"/>
                <a:gd name="T13" fmla="*/ 70 h 128"/>
                <a:gd name="T14" fmla="*/ 79 w 100"/>
                <a:gd name="T15" fmla="*/ 70 h 128"/>
                <a:gd name="T16" fmla="*/ 79 w 100"/>
                <a:gd name="T17" fmla="*/ 56 h 128"/>
                <a:gd name="T18" fmla="*/ 57 w 100"/>
                <a:gd name="T19" fmla="*/ 56 h 128"/>
                <a:gd name="T20" fmla="*/ 57 w 100"/>
                <a:gd name="T21" fmla="*/ 38 h 128"/>
                <a:gd name="T22" fmla="*/ 70 w 100"/>
                <a:gd name="T23" fmla="*/ 20 h 128"/>
                <a:gd name="T24" fmla="*/ 50 w 100"/>
                <a:gd name="T25" fmla="*/ 0 h 128"/>
                <a:gd name="T26" fmla="*/ 30 w 100"/>
                <a:gd name="T27" fmla="*/ 20 h 128"/>
                <a:gd name="T28" fmla="*/ 43 w 100"/>
                <a:gd name="T29" fmla="*/ 38 h 128"/>
                <a:gd name="T30" fmla="*/ 43 w 100"/>
                <a:gd name="T31" fmla="*/ 56 h 128"/>
                <a:gd name="T32" fmla="*/ 21 w 100"/>
                <a:gd name="T33" fmla="*/ 56 h 128"/>
                <a:gd name="T34" fmla="*/ 21 w 100"/>
                <a:gd name="T35" fmla="*/ 70 h 128"/>
                <a:gd name="T36" fmla="*/ 43 w 100"/>
                <a:gd name="T37" fmla="*/ 70 h 128"/>
                <a:gd name="T38" fmla="*/ 43 w 100"/>
                <a:gd name="T39" fmla="*/ 113 h 128"/>
                <a:gd name="T40" fmla="*/ 25 w 100"/>
                <a:gd name="T41" fmla="*/ 103 h 128"/>
                <a:gd name="T42" fmla="*/ 21 w 100"/>
                <a:gd name="T43" fmla="*/ 99 h 128"/>
                <a:gd name="T44" fmla="*/ 21 w 100"/>
                <a:gd name="T45" fmla="*/ 99 h 128"/>
                <a:gd name="T46" fmla="*/ 30 w 100"/>
                <a:gd name="T47" fmla="*/ 85 h 128"/>
                <a:gd name="T48" fmla="*/ 0 w 100"/>
                <a:gd name="T49" fmla="*/ 85 h 128"/>
                <a:gd name="T50" fmla="*/ 43 w 100"/>
                <a:gd name="T51" fmla="*/ 127 h 128"/>
                <a:gd name="T52" fmla="*/ 43 w 100"/>
                <a:gd name="T53" fmla="*/ 128 h 128"/>
                <a:gd name="T54" fmla="*/ 44 w 100"/>
                <a:gd name="T55" fmla="*/ 128 h 128"/>
                <a:gd name="T56" fmla="*/ 50 w 100"/>
                <a:gd name="T57" fmla="*/ 128 h 128"/>
                <a:gd name="T58" fmla="*/ 56 w 100"/>
                <a:gd name="T59" fmla="*/ 128 h 128"/>
                <a:gd name="T60" fmla="*/ 57 w 100"/>
                <a:gd name="T61" fmla="*/ 128 h 128"/>
                <a:gd name="T62" fmla="*/ 57 w 100"/>
                <a:gd name="T63" fmla="*/ 127 h 128"/>
                <a:gd name="T64" fmla="*/ 100 w 100"/>
                <a:gd name="T65" fmla="*/ 85 h 128"/>
                <a:gd name="T66" fmla="*/ 40 w 100"/>
                <a:gd name="T67" fmla="*/ 20 h 128"/>
                <a:gd name="T68" fmla="*/ 50 w 100"/>
                <a:gd name="T69" fmla="*/ 10 h 128"/>
                <a:gd name="T70" fmla="*/ 60 w 100"/>
                <a:gd name="T71" fmla="*/ 20 h 128"/>
                <a:gd name="T72" fmla="*/ 50 w 100"/>
                <a:gd name="T73" fmla="*/ 29 h 128"/>
                <a:gd name="T74" fmla="*/ 40 w 100"/>
                <a:gd name="T75" fmla="*/ 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128">
                  <a:moveTo>
                    <a:pt x="100" y="85"/>
                  </a:moveTo>
                  <a:cubicBezTo>
                    <a:pt x="70" y="85"/>
                    <a:pt x="70" y="85"/>
                    <a:pt x="70" y="85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8" y="100"/>
                    <a:pt x="76" y="102"/>
                    <a:pt x="75" y="103"/>
                  </a:cubicBezTo>
                  <a:cubicBezTo>
                    <a:pt x="70" y="108"/>
                    <a:pt x="64" y="111"/>
                    <a:pt x="57" y="113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64" y="35"/>
                    <a:pt x="70" y="28"/>
                    <a:pt x="70" y="20"/>
                  </a:cubicBezTo>
                  <a:cubicBezTo>
                    <a:pt x="70" y="9"/>
                    <a:pt x="61" y="0"/>
                    <a:pt x="50" y="0"/>
                  </a:cubicBezTo>
                  <a:cubicBezTo>
                    <a:pt x="39" y="0"/>
                    <a:pt x="30" y="9"/>
                    <a:pt x="30" y="20"/>
                  </a:cubicBezTo>
                  <a:cubicBezTo>
                    <a:pt x="30" y="28"/>
                    <a:pt x="35" y="35"/>
                    <a:pt x="43" y="38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36" y="111"/>
                    <a:pt x="30" y="108"/>
                    <a:pt x="25" y="103"/>
                  </a:cubicBezTo>
                  <a:cubicBezTo>
                    <a:pt x="24" y="102"/>
                    <a:pt x="22" y="100"/>
                    <a:pt x="21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3" y="107"/>
                    <a:pt x="21" y="124"/>
                    <a:pt x="43" y="127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6" y="128"/>
                    <a:pt x="48" y="128"/>
                    <a:pt x="50" y="128"/>
                  </a:cubicBezTo>
                  <a:cubicBezTo>
                    <a:pt x="52" y="128"/>
                    <a:pt x="54" y="128"/>
                    <a:pt x="56" y="128"/>
                  </a:cubicBezTo>
                  <a:cubicBezTo>
                    <a:pt x="57" y="128"/>
                    <a:pt x="57" y="128"/>
                    <a:pt x="57" y="128"/>
                  </a:cubicBezTo>
                  <a:cubicBezTo>
                    <a:pt x="57" y="127"/>
                    <a:pt x="57" y="127"/>
                    <a:pt x="57" y="127"/>
                  </a:cubicBezTo>
                  <a:cubicBezTo>
                    <a:pt x="79" y="124"/>
                    <a:pt x="97" y="107"/>
                    <a:pt x="100" y="85"/>
                  </a:cubicBezTo>
                  <a:close/>
                  <a:moveTo>
                    <a:pt x="40" y="20"/>
                  </a:moveTo>
                  <a:cubicBezTo>
                    <a:pt x="40" y="14"/>
                    <a:pt x="45" y="10"/>
                    <a:pt x="50" y="10"/>
                  </a:cubicBezTo>
                  <a:cubicBezTo>
                    <a:pt x="55" y="10"/>
                    <a:pt x="60" y="14"/>
                    <a:pt x="60" y="20"/>
                  </a:cubicBezTo>
                  <a:cubicBezTo>
                    <a:pt x="60" y="25"/>
                    <a:pt x="55" y="29"/>
                    <a:pt x="50" y="29"/>
                  </a:cubicBezTo>
                  <a:cubicBezTo>
                    <a:pt x="45" y="29"/>
                    <a:pt x="40" y="25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0"/>
            <p:cNvSpPr>
              <a:spLocks noEditPoints="1"/>
            </p:cNvSpPr>
            <p:nvPr/>
          </p:nvSpPr>
          <p:spPr bwMode="auto">
            <a:xfrm>
              <a:off x="977" y="2005"/>
              <a:ext cx="275" cy="303"/>
            </a:xfrm>
            <a:custGeom>
              <a:avLst/>
              <a:gdLst>
                <a:gd name="T0" fmla="*/ 103 w 116"/>
                <a:gd name="T1" fmla="*/ 84 h 128"/>
                <a:gd name="T2" fmla="*/ 103 w 116"/>
                <a:gd name="T3" fmla="*/ 44 h 128"/>
                <a:gd name="T4" fmla="*/ 111 w 116"/>
                <a:gd name="T5" fmla="*/ 28 h 128"/>
                <a:gd name="T6" fmla="*/ 63 w 116"/>
                <a:gd name="T7" fmla="*/ 15 h 128"/>
                <a:gd name="T8" fmla="*/ 53 w 116"/>
                <a:gd name="T9" fmla="*/ 0 h 128"/>
                <a:gd name="T10" fmla="*/ 18 w 116"/>
                <a:gd name="T11" fmla="*/ 35 h 128"/>
                <a:gd name="T12" fmla="*/ 0 w 116"/>
                <a:gd name="T13" fmla="*/ 36 h 128"/>
                <a:gd name="T14" fmla="*/ 9 w 116"/>
                <a:gd name="T15" fmla="*/ 64 h 128"/>
                <a:gd name="T16" fmla="*/ 0 w 116"/>
                <a:gd name="T17" fmla="*/ 92 h 128"/>
                <a:gd name="T18" fmla="*/ 18 w 116"/>
                <a:gd name="T19" fmla="*/ 93 h 128"/>
                <a:gd name="T20" fmla="*/ 53 w 116"/>
                <a:gd name="T21" fmla="*/ 128 h 128"/>
                <a:gd name="T22" fmla="*/ 63 w 116"/>
                <a:gd name="T23" fmla="*/ 113 h 128"/>
                <a:gd name="T24" fmla="*/ 111 w 116"/>
                <a:gd name="T25" fmla="*/ 100 h 128"/>
                <a:gd name="T26" fmla="*/ 93 w 116"/>
                <a:gd name="T27" fmla="*/ 64 h 128"/>
                <a:gd name="T28" fmla="*/ 72 w 116"/>
                <a:gd name="T29" fmla="*/ 67 h 128"/>
                <a:gd name="T30" fmla="*/ 72 w 116"/>
                <a:gd name="T31" fmla="*/ 61 h 128"/>
                <a:gd name="T32" fmla="*/ 93 w 116"/>
                <a:gd name="T33" fmla="*/ 64 h 128"/>
                <a:gd name="T34" fmla="*/ 85 w 116"/>
                <a:gd name="T35" fmla="*/ 43 h 128"/>
                <a:gd name="T36" fmla="*/ 63 w 116"/>
                <a:gd name="T37" fmla="*/ 50 h 128"/>
                <a:gd name="T38" fmla="*/ 82 w 116"/>
                <a:gd name="T39" fmla="*/ 40 h 128"/>
                <a:gd name="T40" fmla="*/ 53 w 116"/>
                <a:gd name="T41" fmla="*/ 30 h 128"/>
                <a:gd name="T42" fmla="*/ 48 w 116"/>
                <a:gd name="T43" fmla="*/ 53 h 128"/>
                <a:gd name="T44" fmla="*/ 34 w 116"/>
                <a:gd name="T45" fmla="*/ 40 h 128"/>
                <a:gd name="T46" fmla="*/ 26 w 116"/>
                <a:gd name="T47" fmla="*/ 51 h 128"/>
                <a:gd name="T48" fmla="*/ 43 w 116"/>
                <a:gd name="T49" fmla="*/ 64 h 128"/>
                <a:gd name="T50" fmla="*/ 26 w 116"/>
                <a:gd name="T51" fmla="*/ 77 h 128"/>
                <a:gd name="T52" fmla="*/ 34 w 116"/>
                <a:gd name="T53" fmla="*/ 88 h 128"/>
                <a:gd name="T54" fmla="*/ 48 w 116"/>
                <a:gd name="T55" fmla="*/ 75 h 128"/>
                <a:gd name="T56" fmla="*/ 53 w 116"/>
                <a:gd name="T57" fmla="*/ 98 h 128"/>
                <a:gd name="T58" fmla="*/ 82 w 116"/>
                <a:gd name="T59" fmla="*/ 88 h 128"/>
                <a:gd name="T60" fmla="*/ 63 w 116"/>
                <a:gd name="T61" fmla="*/ 78 h 128"/>
                <a:gd name="T62" fmla="*/ 85 w 116"/>
                <a:gd name="T63" fmla="*/ 8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6" h="128">
                  <a:moveTo>
                    <a:pt x="116" y="92"/>
                  </a:moveTo>
                  <a:cubicBezTo>
                    <a:pt x="103" y="84"/>
                    <a:pt x="103" y="84"/>
                    <a:pt x="103" y="84"/>
                  </a:cubicBezTo>
                  <a:cubicBezTo>
                    <a:pt x="106" y="78"/>
                    <a:pt x="107" y="71"/>
                    <a:pt x="107" y="64"/>
                  </a:cubicBezTo>
                  <a:cubicBezTo>
                    <a:pt x="107" y="57"/>
                    <a:pt x="106" y="50"/>
                    <a:pt x="103" y="44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0" y="24"/>
                    <a:pt x="77" y="17"/>
                    <a:pt x="63" y="1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39" y="17"/>
                    <a:pt x="26" y="24"/>
                    <a:pt x="18" y="3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0" y="50"/>
                    <a:pt x="9" y="57"/>
                    <a:pt x="9" y="64"/>
                  </a:cubicBezTo>
                  <a:cubicBezTo>
                    <a:pt x="9" y="71"/>
                    <a:pt x="10" y="78"/>
                    <a:pt x="13" y="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6" y="104"/>
                    <a:pt x="39" y="111"/>
                    <a:pt x="53" y="113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77" y="111"/>
                    <a:pt x="90" y="104"/>
                    <a:pt x="98" y="93"/>
                  </a:cubicBezTo>
                  <a:cubicBezTo>
                    <a:pt x="111" y="100"/>
                    <a:pt x="111" y="100"/>
                    <a:pt x="111" y="100"/>
                  </a:cubicBezTo>
                  <a:lnTo>
                    <a:pt x="116" y="92"/>
                  </a:lnTo>
                  <a:close/>
                  <a:moveTo>
                    <a:pt x="93" y="64"/>
                  </a:moveTo>
                  <a:cubicBezTo>
                    <a:pt x="93" y="68"/>
                    <a:pt x="92" y="73"/>
                    <a:pt x="90" y="7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3" y="66"/>
                    <a:pt x="73" y="65"/>
                    <a:pt x="73" y="64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2" y="55"/>
                    <a:pt x="93" y="60"/>
                    <a:pt x="93" y="64"/>
                  </a:cubicBezTo>
                  <a:close/>
                  <a:moveTo>
                    <a:pt x="82" y="40"/>
                  </a:moveTo>
                  <a:cubicBezTo>
                    <a:pt x="83" y="41"/>
                    <a:pt x="84" y="42"/>
                    <a:pt x="85" y="43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6" y="52"/>
                    <a:pt x="65" y="51"/>
                    <a:pt x="63" y="5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70" y="31"/>
                    <a:pt x="77" y="34"/>
                    <a:pt x="82" y="40"/>
                  </a:cubicBezTo>
                  <a:close/>
                  <a:moveTo>
                    <a:pt x="34" y="40"/>
                  </a:moveTo>
                  <a:cubicBezTo>
                    <a:pt x="39" y="34"/>
                    <a:pt x="46" y="31"/>
                    <a:pt x="53" y="3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1" y="51"/>
                    <a:pt x="50" y="52"/>
                    <a:pt x="48" y="5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2"/>
                    <a:pt x="33" y="41"/>
                    <a:pt x="34" y="40"/>
                  </a:cubicBezTo>
                  <a:close/>
                  <a:moveTo>
                    <a:pt x="23" y="64"/>
                  </a:moveTo>
                  <a:cubicBezTo>
                    <a:pt x="23" y="60"/>
                    <a:pt x="24" y="55"/>
                    <a:pt x="26" y="5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3" y="62"/>
                    <a:pt x="43" y="63"/>
                    <a:pt x="43" y="64"/>
                  </a:cubicBezTo>
                  <a:cubicBezTo>
                    <a:pt x="43" y="65"/>
                    <a:pt x="43" y="66"/>
                    <a:pt x="44" y="6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4" y="73"/>
                    <a:pt x="23" y="68"/>
                    <a:pt x="23" y="64"/>
                  </a:cubicBezTo>
                  <a:close/>
                  <a:moveTo>
                    <a:pt x="34" y="88"/>
                  </a:moveTo>
                  <a:cubicBezTo>
                    <a:pt x="33" y="87"/>
                    <a:pt x="32" y="86"/>
                    <a:pt x="31" y="8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0" y="76"/>
                    <a:pt x="51" y="77"/>
                    <a:pt x="53" y="78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46" y="97"/>
                    <a:pt x="39" y="94"/>
                    <a:pt x="34" y="88"/>
                  </a:cubicBezTo>
                  <a:close/>
                  <a:moveTo>
                    <a:pt x="82" y="88"/>
                  </a:moveTo>
                  <a:cubicBezTo>
                    <a:pt x="77" y="94"/>
                    <a:pt x="70" y="97"/>
                    <a:pt x="63" y="9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5" y="77"/>
                    <a:pt x="66" y="76"/>
                    <a:pt x="68" y="7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4" y="86"/>
                    <a:pt x="83" y="87"/>
                    <a:pt x="8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1"/>
            <p:cNvSpPr>
              <a:spLocks noEditPoints="1"/>
            </p:cNvSpPr>
            <p:nvPr/>
          </p:nvSpPr>
          <p:spPr bwMode="auto">
            <a:xfrm>
              <a:off x="358" y="2005"/>
              <a:ext cx="302" cy="30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64 w 128"/>
                <a:gd name="T11" fmla="*/ 10 h 128"/>
                <a:gd name="T12" fmla="*/ 83 w 128"/>
                <a:gd name="T13" fmla="*/ 13 h 128"/>
                <a:gd name="T14" fmla="*/ 77 w 128"/>
                <a:gd name="T15" fmla="*/ 27 h 128"/>
                <a:gd name="T16" fmla="*/ 64 w 128"/>
                <a:gd name="T17" fmla="*/ 25 h 128"/>
                <a:gd name="T18" fmla="*/ 51 w 128"/>
                <a:gd name="T19" fmla="*/ 27 h 128"/>
                <a:gd name="T20" fmla="*/ 45 w 128"/>
                <a:gd name="T21" fmla="*/ 13 h 128"/>
                <a:gd name="T22" fmla="*/ 64 w 128"/>
                <a:gd name="T23" fmla="*/ 10 h 128"/>
                <a:gd name="T24" fmla="*/ 27 w 128"/>
                <a:gd name="T25" fmla="*/ 77 h 128"/>
                <a:gd name="T26" fmla="*/ 13 w 128"/>
                <a:gd name="T27" fmla="*/ 83 h 128"/>
                <a:gd name="T28" fmla="*/ 10 w 128"/>
                <a:gd name="T29" fmla="*/ 64 h 128"/>
                <a:gd name="T30" fmla="*/ 13 w 128"/>
                <a:gd name="T31" fmla="*/ 45 h 128"/>
                <a:gd name="T32" fmla="*/ 27 w 128"/>
                <a:gd name="T33" fmla="*/ 51 h 128"/>
                <a:gd name="T34" fmla="*/ 25 w 128"/>
                <a:gd name="T35" fmla="*/ 64 h 128"/>
                <a:gd name="T36" fmla="*/ 27 w 128"/>
                <a:gd name="T37" fmla="*/ 77 h 128"/>
                <a:gd name="T38" fmla="*/ 64 w 128"/>
                <a:gd name="T39" fmla="*/ 118 h 128"/>
                <a:gd name="T40" fmla="*/ 45 w 128"/>
                <a:gd name="T41" fmla="*/ 115 h 128"/>
                <a:gd name="T42" fmla="*/ 51 w 128"/>
                <a:gd name="T43" fmla="*/ 101 h 128"/>
                <a:gd name="T44" fmla="*/ 64 w 128"/>
                <a:gd name="T45" fmla="*/ 103 h 128"/>
                <a:gd name="T46" fmla="*/ 77 w 128"/>
                <a:gd name="T47" fmla="*/ 101 h 128"/>
                <a:gd name="T48" fmla="*/ 82 w 128"/>
                <a:gd name="T49" fmla="*/ 115 h 128"/>
                <a:gd name="T50" fmla="*/ 64 w 128"/>
                <a:gd name="T51" fmla="*/ 118 h 128"/>
                <a:gd name="T52" fmla="*/ 85 w 128"/>
                <a:gd name="T53" fmla="*/ 85 h 128"/>
                <a:gd name="T54" fmla="*/ 64 w 128"/>
                <a:gd name="T55" fmla="*/ 93 h 128"/>
                <a:gd name="T56" fmla="*/ 43 w 128"/>
                <a:gd name="T57" fmla="*/ 85 h 128"/>
                <a:gd name="T58" fmla="*/ 35 w 128"/>
                <a:gd name="T59" fmla="*/ 64 h 128"/>
                <a:gd name="T60" fmla="*/ 43 w 128"/>
                <a:gd name="T61" fmla="*/ 43 h 128"/>
                <a:gd name="T62" fmla="*/ 64 w 128"/>
                <a:gd name="T63" fmla="*/ 35 h 128"/>
                <a:gd name="T64" fmla="*/ 85 w 128"/>
                <a:gd name="T65" fmla="*/ 43 h 128"/>
                <a:gd name="T66" fmla="*/ 93 w 128"/>
                <a:gd name="T67" fmla="*/ 64 h 128"/>
                <a:gd name="T68" fmla="*/ 85 w 128"/>
                <a:gd name="T69" fmla="*/ 85 h 128"/>
                <a:gd name="T70" fmla="*/ 101 w 128"/>
                <a:gd name="T71" fmla="*/ 78 h 128"/>
                <a:gd name="T72" fmla="*/ 103 w 128"/>
                <a:gd name="T73" fmla="*/ 64 h 128"/>
                <a:gd name="T74" fmla="*/ 101 w 128"/>
                <a:gd name="T75" fmla="*/ 51 h 128"/>
                <a:gd name="T76" fmla="*/ 115 w 128"/>
                <a:gd name="T77" fmla="*/ 45 h 128"/>
                <a:gd name="T78" fmla="*/ 118 w 128"/>
                <a:gd name="T79" fmla="*/ 64 h 128"/>
                <a:gd name="T80" fmla="*/ 115 w 128"/>
                <a:gd name="T81" fmla="*/ 83 h 128"/>
                <a:gd name="T82" fmla="*/ 101 w 128"/>
                <a:gd name="T83" fmla="*/ 7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0"/>
                  </a:moveTo>
                  <a:cubicBezTo>
                    <a:pt x="70" y="10"/>
                    <a:pt x="77" y="11"/>
                    <a:pt x="83" y="13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3" y="26"/>
                    <a:pt x="69" y="25"/>
                    <a:pt x="64" y="25"/>
                  </a:cubicBezTo>
                  <a:cubicBezTo>
                    <a:pt x="59" y="25"/>
                    <a:pt x="55" y="26"/>
                    <a:pt x="51" y="2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51" y="11"/>
                    <a:pt x="58" y="10"/>
                    <a:pt x="64" y="10"/>
                  </a:cubicBezTo>
                  <a:close/>
                  <a:moveTo>
                    <a:pt x="27" y="77"/>
                  </a:moveTo>
                  <a:cubicBezTo>
                    <a:pt x="13" y="83"/>
                    <a:pt x="13" y="83"/>
                    <a:pt x="13" y="83"/>
                  </a:cubicBezTo>
                  <a:cubicBezTo>
                    <a:pt x="11" y="77"/>
                    <a:pt x="10" y="70"/>
                    <a:pt x="10" y="64"/>
                  </a:cubicBezTo>
                  <a:cubicBezTo>
                    <a:pt x="10" y="58"/>
                    <a:pt x="11" y="51"/>
                    <a:pt x="13" y="4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5"/>
                    <a:pt x="25" y="59"/>
                    <a:pt x="25" y="64"/>
                  </a:cubicBezTo>
                  <a:cubicBezTo>
                    <a:pt x="25" y="69"/>
                    <a:pt x="26" y="73"/>
                    <a:pt x="27" y="77"/>
                  </a:cubicBezTo>
                  <a:close/>
                  <a:moveTo>
                    <a:pt x="64" y="118"/>
                  </a:moveTo>
                  <a:cubicBezTo>
                    <a:pt x="58" y="118"/>
                    <a:pt x="51" y="117"/>
                    <a:pt x="45" y="115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55" y="102"/>
                    <a:pt x="59" y="103"/>
                    <a:pt x="64" y="103"/>
                  </a:cubicBezTo>
                  <a:cubicBezTo>
                    <a:pt x="68" y="103"/>
                    <a:pt x="73" y="103"/>
                    <a:pt x="77" y="10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6" y="117"/>
                    <a:pt x="70" y="118"/>
                    <a:pt x="64" y="118"/>
                  </a:cubicBezTo>
                  <a:close/>
                  <a:moveTo>
                    <a:pt x="85" y="85"/>
                  </a:moveTo>
                  <a:cubicBezTo>
                    <a:pt x="79" y="90"/>
                    <a:pt x="72" y="93"/>
                    <a:pt x="64" y="93"/>
                  </a:cubicBezTo>
                  <a:cubicBezTo>
                    <a:pt x="56" y="93"/>
                    <a:pt x="49" y="90"/>
                    <a:pt x="43" y="85"/>
                  </a:cubicBezTo>
                  <a:cubicBezTo>
                    <a:pt x="38" y="79"/>
                    <a:pt x="35" y="72"/>
                    <a:pt x="35" y="64"/>
                  </a:cubicBezTo>
                  <a:cubicBezTo>
                    <a:pt x="35" y="56"/>
                    <a:pt x="38" y="49"/>
                    <a:pt x="43" y="43"/>
                  </a:cubicBezTo>
                  <a:cubicBezTo>
                    <a:pt x="49" y="38"/>
                    <a:pt x="56" y="35"/>
                    <a:pt x="64" y="35"/>
                  </a:cubicBezTo>
                  <a:cubicBezTo>
                    <a:pt x="72" y="35"/>
                    <a:pt x="79" y="38"/>
                    <a:pt x="85" y="43"/>
                  </a:cubicBezTo>
                  <a:cubicBezTo>
                    <a:pt x="90" y="49"/>
                    <a:pt x="93" y="56"/>
                    <a:pt x="93" y="64"/>
                  </a:cubicBezTo>
                  <a:cubicBezTo>
                    <a:pt x="93" y="72"/>
                    <a:pt x="90" y="79"/>
                    <a:pt x="85" y="85"/>
                  </a:cubicBezTo>
                  <a:close/>
                  <a:moveTo>
                    <a:pt x="101" y="78"/>
                  </a:moveTo>
                  <a:cubicBezTo>
                    <a:pt x="102" y="74"/>
                    <a:pt x="103" y="69"/>
                    <a:pt x="103" y="64"/>
                  </a:cubicBezTo>
                  <a:cubicBezTo>
                    <a:pt x="103" y="59"/>
                    <a:pt x="102" y="55"/>
                    <a:pt x="101" y="51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7" y="51"/>
                    <a:pt x="118" y="58"/>
                    <a:pt x="118" y="64"/>
                  </a:cubicBezTo>
                  <a:cubicBezTo>
                    <a:pt x="118" y="71"/>
                    <a:pt x="117" y="77"/>
                    <a:pt x="115" y="83"/>
                  </a:cubicBezTo>
                  <a:lnTo>
                    <a:pt x="101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7017" y="1428"/>
              <a:ext cx="303" cy="246"/>
            </a:xfrm>
            <a:custGeom>
              <a:avLst/>
              <a:gdLst>
                <a:gd name="T0" fmla="*/ 128 w 128"/>
                <a:gd name="T1" fmla="*/ 15 h 104"/>
                <a:gd name="T2" fmla="*/ 128 w 128"/>
                <a:gd name="T3" fmla="*/ 0 h 104"/>
                <a:gd name="T4" fmla="*/ 91 w 128"/>
                <a:gd name="T5" fmla="*/ 0 h 104"/>
                <a:gd name="T6" fmla="*/ 37 w 128"/>
                <a:gd name="T7" fmla="*/ 0 h 104"/>
                <a:gd name="T8" fmla="*/ 0 w 128"/>
                <a:gd name="T9" fmla="*/ 0 h 104"/>
                <a:gd name="T10" fmla="*/ 0 w 128"/>
                <a:gd name="T11" fmla="*/ 15 h 104"/>
                <a:gd name="T12" fmla="*/ 29 w 128"/>
                <a:gd name="T13" fmla="*/ 15 h 104"/>
                <a:gd name="T14" fmla="*/ 29 w 128"/>
                <a:gd name="T15" fmla="*/ 25 h 104"/>
                <a:gd name="T16" fmla="*/ 0 w 128"/>
                <a:gd name="T17" fmla="*/ 25 h 104"/>
                <a:gd name="T18" fmla="*/ 0 w 128"/>
                <a:gd name="T19" fmla="*/ 38 h 104"/>
                <a:gd name="T20" fmla="*/ 49 w 128"/>
                <a:gd name="T21" fmla="*/ 100 h 104"/>
                <a:gd name="T22" fmla="*/ 49 w 128"/>
                <a:gd name="T23" fmla="*/ 102 h 104"/>
                <a:gd name="T24" fmla="*/ 64 w 128"/>
                <a:gd name="T25" fmla="*/ 104 h 104"/>
                <a:gd name="T26" fmla="*/ 79 w 128"/>
                <a:gd name="T27" fmla="*/ 102 h 104"/>
                <a:gd name="T28" fmla="*/ 79 w 128"/>
                <a:gd name="T29" fmla="*/ 100 h 104"/>
                <a:gd name="T30" fmla="*/ 128 w 128"/>
                <a:gd name="T31" fmla="*/ 38 h 104"/>
                <a:gd name="T32" fmla="*/ 128 w 128"/>
                <a:gd name="T33" fmla="*/ 25 h 104"/>
                <a:gd name="T34" fmla="*/ 99 w 128"/>
                <a:gd name="T35" fmla="*/ 25 h 104"/>
                <a:gd name="T36" fmla="*/ 99 w 128"/>
                <a:gd name="T37" fmla="*/ 15 h 104"/>
                <a:gd name="T38" fmla="*/ 128 w 128"/>
                <a:gd name="T39" fmla="*/ 1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04">
                  <a:moveTo>
                    <a:pt x="128" y="15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8" y="44"/>
                    <a:pt x="49" y="70"/>
                    <a:pt x="49" y="100"/>
                  </a:cubicBezTo>
                  <a:cubicBezTo>
                    <a:pt x="49" y="101"/>
                    <a:pt x="49" y="101"/>
                    <a:pt x="49" y="102"/>
                  </a:cubicBezTo>
                  <a:cubicBezTo>
                    <a:pt x="54" y="103"/>
                    <a:pt x="59" y="104"/>
                    <a:pt x="64" y="104"/>
                  </a:cubicBezTo>
                  <a:cubicBezTo>
                    <a:pt x="69" y="104"/>
                    <a:pt x="74" y="103"/>
                    <a:pt x="79" y="102"/>
                  </a:cubicBezTo>
                  <a:cubicBezTo>
                    <a:pt x="79" y="101"/>
                    <a:pt x="79" y="101"/>
                    <a:pt x="79" y="100"/>
                  </a:cubicBezTo>
                  <a:cubicBezTo>
                    <a:pt x="79" y="70"/>
                    <a:pt x="100" y="44"/>
                    <a:pt x="128" y="38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15"/>
                    <a:pt x="99" y="15"/>
                    <a:pt x="99" y="15"/>
                  </a:cubicBezTo>
                  <a:lnTo>
                    <a:pt x="12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7017" y="1541"/>
              <a:ext cx="93" cy="121"/>
            </a:xfrm>
            <a:custGeom>
              <a:avLst/>
              <a:gdLst>
                <a:gd name="T0" fmla="*/ 24 w 39"/>
                <a:gd name="T1" fmla="*/ 14 h 51"/>
                <a:gd name="T2" fmla="*/ 6 w 39"/>
                <a:gd name="T3" fmla="*/ 2 h 51"/>
                <a:gd name="T4" fmla="*/ 0 w 39"/>
                <a:gd name="T5" fmla="*/ 0 h 51"/>
                <a:gd name="T6" fmla="*/ 0 w 39"/>
                <a:gd name="T7" fmla="*/ 2 h 51"/>
                <a:gd name="T8" fmla="*/ 0 w 39"/>
                <a:gd name="T9" fmla="*/ 2 h 51"/>
                <a:gd name="T10" fmla="*/ 39 w 39"/>
                <a:gd name="T11" fmla="*/ 51 h 51"/>
                <a:gd name="T12" fmla="*/ 35 w 39"/>
                <a:gd name="T13" fmla="*/ 31 h 51"/>
                <a:gd name="T14" fmla="*/ 24 w 39"/>
                <a:gd name="T1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1">
                  <a:moveTo>
                    <a:pt x="24" y="14"/>
                  </a:moveTo>
                  <a:cubicBezTo>
                    <a:pt x="19" y="9"/>
                    <a:pt x="13" y="5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4"/>
                    <a:pt x="16" y="43"/>
                    <a:pt x="39" y="51"/>
                  </a:cubicBezTo>
                  <a:cubicBezTo>
                    <a:pt x="39" y="44"/>
                    <a:pt x="38" y="37"/>
                    <a:pt x="35" y="31"/>
                  </a:cubicBezTo>
                  <a:cubicBezTo>
                    <a:pt x="32" y="24"/>
                    <a:pt x="29" y="18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7228" y="1541"/>
              <a:ext cx="92" cy="121"/>
            </a:xfrm>
            <a:custGeom>
              <a:avLst/>
              <a:gdLst>
                <a:gd name="T0" fmla="*/ 15 w 39"/>
                <a:gd name="T1" fmla="*/ 14 h 51"/>
                <a:gd name="T2" fmla="*/ 4 w 39"/>
                <a:gd name="T3" fmla="*/ 31 h 51"/>
                <a:gd name="T4" fmla="*/ 0 w 39"/>
                <a:gd name="T5" fmla="*/ 51 h 51"/>
                <a:gd name="T6" fmla="*/ 39 w 39"/>
                <a:gd name="T7" fmla="*/ 2 h 51"/>
                <a:gd name="T8" fmla="*/ 39 w 39"/>
                <a:gd name="T9" fmla="*/ 0 h 51"/>
                <a:gd name="T10" fmla="*/ 33 w 39"/>
                <a:gd name="T11" fmla="*/ 2 h 51"/>
                <a:gd name="T12" fmla="*/ 15 w 39"/>
                <a:gd name="T13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1">
                  <a:moveTo>
                    <a:pt x="15" y="14"/>
                  </a:moveTo>
                  <a:cubicBezTo>
                    <a:pt x="10" y="18"/>
                    <a:pt x="7" y="24"/>
                    <a:pt x="4" y="31"/>
                  </a:cubicBezTo>
                  <a:cubicBezTo>
                    <a:pt x="1" y="37"/>
                    <a:pt x="0" y="44"/>
                    <a:pt x="0" y="51"/>
                  </a:cubicBezTo>
                  <a:cubicBezTo>
                    <a:pt x="23" y="43"/>
                    <a:pt x="39" y="24"/>
                    <a:pt x="39" y="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7" y="0"/>
                    <a:pt x="35" y="1"/>
                    <a:pt x="33" y="2"/>
                  </a:cubicBezTo>
                  <a:cubicBezTo>
                    <a:pt x="26" y="5"/>
                    <a:pt x="20" y="9"/>
                    <a:pt x="1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6412" y="1399"/>
              <a:ext cx="303" cy="303"/>
            </a:xfrm>
            <a:custGeom>
              <a:avLst/>
              <a:gdLst>
                <a:gd name="T0" fmla="*/ 128 w 128"/>
                <a:gd name="T1" fmla="*/ 30 h 128"/>
                <a:gd name="T2" fmla="*/ 98 w 128"/>
                <a:gd name="T3" fmla="*/ 0 h 128"/>
                <a:gd name="T4" fmla="*/ 98 w 128"/>
                <a:gd name="T5" fmla="*/ 0 h 128"/>
                <a:gd name="T6" fmla="*/ 98 w 128"/>
                <a:gd name="T7" fmla="*/ 0 h 128"/>
                <a:gd name="T8" fmla="*/ 83 w 128"/>
                <a:gd name="T9" fmla="*/ 0 h 128"/>
                <a:gd name="T10" fmla="*/ 63 w 128"/>
                <a:gd name="T11" fmla="*/ 19 h 128"/>
                <a:gd name="T12" fmla="*/ 44 w 128"/>
                <a:gd name="T13" fmla="*/ 0 h 128"/>
                <a:gd name="T14" fmla="*/ 30 w 128"/>
                <a:gd name="T15" fmla="*/ 0 h 128"/>
                <a:gd name="T16" fmla="*/ 30 w 128"/>
                <a:gd name="T17" fmla="*/ 0 h 128"/>
                <a:gd name="T18" fmla="*/ 30 w 128"/>
                <a:gd name="T19" fmla="*/ 0 h 128"/>
                <a:gd name="T20" fmla="*/ 29 w 128"/>
                <a:gd name="T21" fmla="*/ 0 h 128"/>
                <a:gd name="T22" fmla="*/ 29 w 128"/>
                <a:gd name="T23" fmla="*/ 1 h 128"/>
                <a:gd name="T24" fmla="*/ 0 w 128"/>
                <a:gd name="T25" fmla="*/ 30 h 128"/>
                <a:gd name="T26" fmla="*/ 21 w 128"/>
                <a:gd name="T27" fmla="*/ 51 h 128"/>
                <a:gd name="T28" fmla="*/ 27 w 128"/>
                <a:gd name="T29" fmla="*/ 44 h 128"/>
                <a:gd name="T30" fmla="*/ 25 w 128"/>
                <a:gd name="T31" fmla="*/ 99 h 128"/>
                <a:gd name="T32" fmla="*/ 49 w 128"/>
                <a:gd name="T33" fmla="*/ 128 h 128"/>
                <a:gd name="T34" fmla="*/ 79 w 128"/>
                <a:gd name="T35" fmla="*/ 128 h 128"/>
                <a:gd name="T36" fmla="*/ 103 w 128"/>
                <a:gd name="T37" fmla="*/ 99 h 128"/>
                <a:gd name="T38" fmla="*/ 100 w 128"/>
                <a:gd name="T39" fmla="*/ 44 h 128"/>
                <a:gd name="T40" fmla="*/ 107 w 128"/>
                <a:gd name="T41" fmla="*/ 51 h 128"/>
                <a:gd name="T42" fmla="*/ 128 w 128"/>
                <a:gd name="T43" fmla="*/ 3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28">
                  <a:moveTo>
                    <a:pt x="128" y="3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11"/>
                    <a:pt x="74" y="19"/>
                    <a:pt x="63" y="19"/>
                  </a:cubicBezTo>
                  <a:cubicBezTo>
                    <a:pt x="53" y="19"/>
                    <a:pt x="44" y="11"/>
                    <a:pt x="4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103" y="99"/>
                    <a:pt x="103" y="99"/>
                    <a:pt x="103" y="99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7" y="51"/>
                    <a:pt x="107" y="51"/>
                    <a:pt x="107" y="51"/>
                  </a:cubicBezTo>
                  <a:lnTo>
                    <a:pt x="1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5806" y="1399"/>
              <a:ext cx="303" cy="303"/>
            </a:xfrm>
            <a:custGeom>
              <a:avLst/>
              <a:gdLst>
                <a:gd name="T0" fmla="*/ 110 w 128"/>
                <a:gd name="T1" fmla="*/ 49 h 128"/>
                <a:gd name="T2" fmla="*/ 128 w 128"/>
                <a:gd name="T3" fmla="*/ 30 h 128"/>
                <a:gd name="T4" fmla="*/ 113 w 128"/>
                <a:gd name="T5" fmla="*/ 30 h 128"/>
                <a:gd name="T6" fmla="*/ 79 w 128"/>
                <a:gd name="T7" fmla="*/ 0 h 128"/>
                <a:gd name="T8" fmla="*/ 45 w 128"/>
                <a:gd name="T9" fmla="*/ 34 h 128"/>
                <a:gd name="T10" fmla="*/ 59 w 128"/>
                <a:gd name="T11" fmla="*/ 62 h 128"/>
                <a:gd name="T12" fmla="*/ 41 w 128"/>
                <a:gd name="T13" fmla="*/ 67 h 128"/>
                <a:gd name="T14" fmla="*/ 20 w 128"/>
                <a:gd name="T15" fmla="*/ 59 h 128"/>
                <a:gd name="T16" fmla="*/ 20 w 128"/>
                <a:gd name="T17" fmla="*/ 59 h 128"/>
                <a:gd name="T18" fmla="*/ 0 w 128"/>
                <a:gd name="T19" fmla="*/ 40 h 128"/>
                <a:gd name="T20" fmla="*/ 0 w 128"/>
                <a:gd name="T21" fmla="*/ 95 h 128"/>
                <a:gd name="T22" fmla="*/ 0 w 128"/>
                <a:gd name="T23" fmla="*/ 95 h 128"/>
                <a:gd name="T24" fmla="*/ 34 w 128"/>
                <a:gd name="T25" fmla="*/ 128 h 128"/>
                <a:gd name="T26" fmla="*/ 85 w 128"/>
                <a:gd name="T27" fmla="*/ 128 h 128"/>
                <a:gd name="T28" fmla="*/ 119 w 128"/>
                <a:gd name="T29" fmla="*/ 94 h 128"/>
                <a:gd name="T30" fmla="*/ 99 w 128"/>
                <a:gd name="T31" fmla="*/ 62 h 128"/>
                <a:gd name="T32" fmla="*/ 110 w 128"/>
                <a:gd name="T33" fmla="*/ 4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28">
                  <a:moveTo>
                    <a:pt x="110" y="49"/>
                  </a:moveTo>
                  <a:cubicBezTo>
                    <a:pt x="120" y="49"/>
                    <a:pt x="128" y="40"/>
                    <a:pt x="128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1" y="13"/>
                    <a:pt x="97" y="0"/>
                    <a:pt x="79" y="0"/>
                  </a:cubicBezTo>
                  <a:cubicBezTo>
                    <a:pt x="60" y="0"/>
                    <a:pt x="45" y="15"/>
                    <a:pt x="45" y="34"/>
                  </a:cubicBezTo>
                  <a:cubicBezTo>
                    <a:pt x="45" y="46"/>
                    <a:pt x="50" y="56"/>
                    <a:pt x="59" y="62"/>
                  </a:cubicBezTo>
                  <a:cubicBezTo>
                    <a:pt x="54" y="65"/>
                    <a:pt x="47" y="67"/>
                    <a:pt x="41" y="67"/>
                  </a:cubicBezTo>
                  <a:cubicBezTo>
                    <a:pt x="33" y="67"/>
                    <a:pt x="25" y="64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" y="113"/>
                    <a:pt x="16" y="128"/>
                    <a:pt x="34" y="128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104" y="128"/>
                    <a:pt x="119" y="113"/>
                    <a:pt x="119" y="94"/>
                  </a:cubicBezTo>
                  <a:cubicBezTo>
                    <a:pt x="119" y="80"/>
                    <a:pt x="111" y="68"/>
                    <a:pt x="99" y="62"/>
                  </a:cubicBezTo>
                  <a:cubicBezTo>
                    <a:pt x="104" y="59"/>
                    <a:pt x="108" y="55"/>
                    <a:pt x="11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5199" y="1555"/>
              <a:ext cx="149" cy="149"/>
            </a:xfrm>
            <a:custGeom>
              <a:avLst/>
              <a:gdLst>
                <a:gd name="T0" fmla="*/ 55 w 63"/>
                <a:gd name="T1" fmla="*/ 8 h 63"/>
                <a:gd name="T2" fmla="*/ 48 w 63"/>
                <a:gd name="T3" fmla="*/ 0 h 63"/>
                <a:gd name="T4" fmla="*/ 5 w 63"/>
                <a:gd name="T5" fmla="*/ 37 h 63"/>
                <a:gd name="T6" fmla="*/ 5 w 63"/>
                <a:gd name="T7" fmla="*/ 37 h 63"/>
                <a:gd name="T8" fmla="*/ 5 w 63"/>
                <a:gd name="T9" fmla="*/ 37 h 63"/>
                <a:gd name="T10" fmla="*/ 5 w 63"/>
                <a:gd name="T11" fmla="*/ 37 h 63"/>
                <a:gd name="T12" fmla="*/ 5 w 63"/>
                <a:gd name="T13" fmla="*/ 58 h 63"/>
                <a:gd name="T14" fmla="*/ 26 w 63"/>
                <a:gd name="T15" fmla="*/ 58 h 63"/>
                <a:gd name="T16" fmla="*/ 63 w 63"/>
                <a:gd name="T17" fmla="*/ 15 h 63"/>
                <a:gd name="T18" fmla="*/ 55 w 63"/>
                <a:gd name="T19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55" y="8"/>
                  </a:moveTo>
                  <a:cubicBezTo>
                    <a:pt x="52" y="6"/>
                    <a:pt x="50" y="3"/>
                    <a:pt x="48" y="0"/>
                  </a:cubicBezTo>
                  <a:cubicBezTo>
                    <a:pt x="48" y="0"/>
                    <a:pt x="6" y="36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0" y="43"/>
                    <a:pt x="0" y="52"/>
                    <a:pt x="5" y="58"/>
                  </a:cubicBezTo>
                  <a:cubicBezTo>
                    <a:pt x="11" y="63"/>
                    <a:pt x="20" y="63"/>
                    <a:pt x="26" y="58"/>
                  </a:cubicBezTo>
                  <a:cubicBezTo>
                    <a:pt x="27" y="57"/>
                    <a:pt x="63" y="15"/>
                    <a:pt x="63" y="15"/>
                  </a:cubicBezTo>
                  <a:cubicBezTo>
                    <a:pt x="60" y="13"/>
                    <a:pt x="57" y="11"/>
                    <a:pt x="5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5352" y="1399"/>
              <a:ext cx="152" cy="152"/>
            </a:xfrm>
            <a:custGeom>
              <a:avLst/>
              <a:gdLst>
                <a:gd name="T0" fmla="*/ 57 w 64"/>
                <a:gd name="T1" fmla="*/ 17 h 64"/>
                <a:gd name="T2" fmla="*/ 58 w 64"/>
                <a:gd name="T3" fmla="*/ 17 h 64"/>
                <a:gd name="T4" fmla="*/ 58 w 64"/>
                <a:gd name="T5" fmla="*/ 6 h 64"/>
                <a:gd name="T6" fmla="*/ 47 w 64"/>
                <a:gd name="T7" fmla="*/ 6 h 64"/>
                <a:gd name="T8" fmla="*/ 47 w 64"/>
                <a:gd name="T9" fmla="*/ 7 h 64"/>
                <a:gd name="T10" fmla="*/ 25 w 64"/>
                <a:gd name="T11" fmla="*/ 0 h 64"/>
                <a:gd name="T12" fmla="*/ 0 w 64"/>
                <a:gd name="T13" fmla="*/ 8 h 64"/>
                <a:gd name="T14" fmla="*/ 56 w 64"/>
                <a:gd name="T15" fmla="*/ 64 h 64"/>
                <a:gd name="T16" fmla="*/ 64 w 64"/>
                <a:gd name="T17" fmla="*/ 39 h 64"/>
                <a:gd name="T18" fmla="*/ 57 w 64"/>
                <a:gd name="T19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57" y="17"/>
                  </a:moveTo>
                  <a:cubicBezTo>
                    <a:pt x="57" y="17"/>
                    <a:pt x="57" y="17"/>
                    <a:pt x="58" y="17"/>
                  </a:cubicBezTo>
                  <a:cubicBezTo>
                    <a:pt x="60" y="14"/>
                    <a:pt x="60" y="9"/>
                    <a:pt x="58" y="6"/>
                  </a:cubicBezTo>
                  <a:cubicBezTo>
                    <a:pt x="55" y="4"/>
                    <a:pt x="50" y="4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0" y="3"/>
                    <a:pt x="33" y="0"/>
                    <a:pt x="25" y="0"/>
                  </a:cubicBezTo>
                  <a:cubicBezTo>
                    <a:pt x="15" y="0"/>
                    <a:pt x="7" y="3"/>
                    <a:pt x="0" y="8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1" y="57"/>
                    <a:pt x="64" y="49"/>
                    <a:pt x="64" y="39"/>
                  </a:cubicBezTo>
                  <a:cubicBezTo>
                    <a:pt x="64" y="31"/>
                    <a:pt x="61" y="24"/>
                    <a:pt x="5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5317" y="1435"/>
              <a:ext cx="151" cy="151"/>
            </a:xfrm>
            <a:custGeom>
              <a:avLst/>
              <a:gdLst>
                <a:gd name="T0" fmla="*/ 0 w 64"/>
                <a:gd name="T1" fmla="*/ 24 h 64"/>
                <a:gd name="T2" fmla="*/ 40 w 64"/>
                <a:gd name="T3" fmla="*/ 64 h 64"/>
                <a:gd name="T4" fmla="*/ 64 w 64"/>
                <a:gd name="T5" fmla="*/ 56 h 64"/>
                <a:gd name="T6" fmla="*/ 8 w 64"/>
                <a:gd name="T7" fmla="*/ 0 h 64"/>
                <a:gd name="T8" fmla="*/ 0 w 64"/>
                <a:gd name="T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0" y="24"/>
                  </a:moveTo>
                  <a:cubicBezTo>
                    <a:pt x="0" y="46"/>
                    <a:pt x="18" y="64"/>
                    <a:pt x="40" y="64"/>
                  </a:cubicBezTo>
                  <a:cubicBezTo>
                    <a:pt x="49" y="64"/>
                    <a:pt x="57" y="61"/>
                    <a:pt x="64" y="5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7"/>
                    <a:pt x="0" y="15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0"/>
            <p:cNvSpPr>
              <a:spLocks noEditPoints="1"/>
            </p:cNvSpPr>
            <p:nvPr/>
          </p:nvSpPr>
          <p:spPr bwMode="auto">
            <a:xfrm>
              <a:off x="4596" y="1399"/>
              <a:ext cx="302" cy="303"/>
            </a:xfrm>
            <a:custGeom>
              <a:avLst/>
              <a:gdLst>
                <a:gd name="T0" fmla="*/ 121 w 128"/>
                <a:gd name="T1" fmla="*/ 62 h 128"/>
                <a:gd name="T2" fmla="*/ 128 w 128"/>
                <a:gd name="T3" fmla="*/ 55 h 128"/>
                <a:gd name="T4" fmla="*/ 121 w 128"/>
                <a:gd name="T5" fmla="*/ 47 h 128"/>
                <a:gd name="T6" fmla="*/ 121 w 128"/>
                <a:gd name="T7" fmla="*/ 47 h 128"/>
                <a:gd name="T8" fmla="*/ 109 w 128"/>
                <a:gd name="T9" fmla="*/ 47 h 128"/>
                <a:gd name="T10" fmla="*/ 69 w 128"/>
                <a:gd name="T11" fmla="*/ 18 h 128"/>
                <a:gd name="T12" fmla="*/ 74 w 128"/>
                <a:gd name="T13" fmla="*/ 10 h 128"/>
                <a:gd name="T14" fmla="*/ 64 w 128"/>
                <a:gd name="T15" fmla="*/ 0 h 128"/>
                <a:gd name="T16" fmla="*/ 54 w 128"/>
                <a:gd name="T17" fmla="*/ 10 h 128"/>
                <a:gd name="T18" fmla="*/ 59 w 128"/>
                <a:gd name="T19" fmla="*/ 18 h 128"/>
                <a:gd name="T20" fmla="*/ 19 w 128"/>
                <a:gd name="T21" fmla="*/ 47 h 128"/>
                <a:gd name="T22" fmla="*/ 7 w 128"/>
                <a:gd name="T23" fmla="*/ 47 h 128"/>
                <a:gd name="T24" fmla="*/ 7 w 128"/>
                <a:gd name="T25" fmla="*/ 47 h 128"/>
                <a:gd name="T26" fmla="*/ 0 w 128"/>
                <a:gd name="T27" fmla="*/ 55 h 128"/>
                <a:gd name="T28" fmla="*/ 7 w 128"/>
                <a:gd name="T29" fmla="*/ 62 h 128"/>
                <a:gd name="T30" fmla="*/ 17 w 128"/>
                <a:gd name="T31" fmla="*/ 62 h 128"/>
                <a:gd name="T32" fmla="*/ 17 w 128"/>
                <a:gd name="T33" fmla="*/ 99 h 128"/>
                <a:gd name="T34" fmla="*/ 5 w 128"/>
                <a:gd name="T35" fmla="*/ 113 h 128"/>
                <a:gd name="T36" fmla="*/ 20 w 128"/>
                <a:gd name="T37" fmla="*/ 128 h 128"/>
                <a:gd name="T38" fmla="*/ 34 w 128"/>
                <a:gd name="T39" fmla="*/ 113 h 128"/>
                <a:gd name="T40" fmla="*/ 22 w 128"/>
                <a:gd name="T41" fmla="*/ 99 h 128"/>
                <a:gd name="T42" fmla="*/ 22 w 128"/>
                <a:gd name="T43" fmla="*/ 62 h 128"/>
                <a:gd name="T44" fmla="*/ 61 w 128"/>
                <a:gd name="T45" fmla="*/ 62 h 128"/>
                <a:gd name="T46" fmla="*/ 61 w 128"/>
                <a:gd name="T47" fmla="*/ 82 h 128"/>
                <a:gd name="T48" fmla="*/ 58 w 128"/>
                <a:gd name="T49" fmla="*/ 89 h 128"/>
                <a:gd name="T50" fmla="*/ 44 w 128"/>
                <a:gd name="T51" fmla="*/ 91 h 128"/>
                <a:gd name="T52" fmla="*/ 54 w 128"/>
                <a:gd name="T53" fmla="*/ 100 h 128"/>
                <a:gd name="T54" fmla="*/ 52 w 128"/>
                <a:gd name="T55" fmla="*/ 114 h 128"/>
                <a:gd name="T56" fmla="*/ 64 w 128"/>
                <a:gd name="T57" fmla="*/ 107 h 128"/>
                <a:gd name="T58" fmla="*/ 76 w 128"/>
                <a:gd name="T59" fmla="*/ 114 h 128"/>
                <a:gd name="T60" fmla="*/ 74 w 128"/>
                <a:gd name="T61" fmla="*/ 100 h 128"/>
                <a:gd name="T62" fmla="*/ 84 w 128"/>
                <a:gd name="T63" fmla="*/ 91 h 128"/>
                <a:gd name="T64" fmla="*/ 70 w 128"/>
                <a:gd name="T65" fmla="*/ 89 h 128"/>
                <a:gd name="T66" fmla="*/ 67 w 128"/>
                <a:gd name="T67" fmla="*/ 82 h 128"/>
                <a:gd name="T68" fmla="*/ 67 w 128"/>
                <a:gd name="T69" fmla="*/ 62 h 128"/>
                <a:gd name="T70" fmla="*/ 106 w 128"/>
                <a:gd name="T71" fmla="*/ 62 h 128"/>
                <a:gd name="T72" fmla="*/ 106 w 128"/>
                <a:gd name="T73" fmla="*/ 99 h 128"/>
                <a:gd name="T74" fmla="*/ 94 w 128"/>
                <a:gd name="T75" fmla="*/ 113 h 128"/>
                <a:gd name="T76" fmla="*/ 108 w 128"/>
                <a:gd name="T77" fmla="*/ 128 h 128"/>
                <a:gd name="T78" fmla="*/ 123 w 128"/>
                <a:gd name="T79" fmla="*/ 113 h 128"/>
                <a:gd name="T80" fmla="*/ 111 w 128"/>
                <a:gd name="T81" fmla="*/ 99 h 128"/>
                <a:gd name="T82" fmla="*/ 111 w 128"/>
                <a:gd name="T83" fmla="*/ 62 h 128"/>
                <a:gd name="T84" fmla="*/ 121 w 128"/>
                <a:gd name="T85" fmla="*/ 62 h 128"/>
                <a:gd name="T86" fmla="*/ 64 w 128"/>
                <a:gd name="T87" fmla="*/ 6 h 128"/>
                <a:gd name="T88" fmla="*/ 68 w 128"/>
                <a:gd name="T89" fmla="*/ 10 h 128"/>
                <a:gd name="T90" fmla="*/ 64 w 128"/>
                <a:gd name="T91" fmla="*/ 14 h 128"/>
                <a:gd name="T92" fmla="*/ 64 w 128"/>
                <a:gd name="T93" fmla="*/ 14 h 128"/>
                <a:gd name="T94" fmla="*/ 64 w 128"/>
                <a:gd name="T95" fmla="*/ 14 h 128"/>
                <a:gd name="T96" fmla="*/ 60 w 128"/>
                <a:gd name="T97" fmla="*/ 10 h 128"/>
                <a:gd name="T98" fmla="*/ 64 w 128"/>
                <a:gd name="T99" fmla="*/ 6 h 128"/>
                <a:gd name="T100" fmla="*/ 28 w 128"/>
                <a:gd name="T101" fmla="*/ 47 h 128"/>
                <a:gd name="T102" fmla="*/ 64 w 128"/>
                <a:gd name="T103" fmla="*/ 21 h 128"/>
                <a:gd name="T104" fmla="*/ 100 w 128"/>
                <a:gd name="T105" fmla="*/ 47 h 128"/>
                <a:gd name="T106" fmla="*/ 28 w 128"/>
                <a:gd name="T107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8" h="128">
                  <a:moveTo>
                    <a:pt x="121" y="62"/>
                  </a:moveTo>
                  <a:cubicBezTo>
                    <a:pt x="125" y="62"/>
                    <a:pt x="128" y="59"/>
                    <a:pt x="128" y="55"/>
                  </a:cubicBezTo>
                  <a:cubicBezTo>
                    <a:pt x="128" y="51"/>
                    <a:pt x="125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72" y="16"/>
                    <a:pt x="74" y="13"/>
                    <a:pt x="74" y="10"/>
                  </a:cubicBezTo>
                  <a:cubicBezTo>
                    <a:pt x="74" y="4"/>
                    <a:pt x="69" y="0"/>
                    <a:pt x="64" y="0"/>
                  </a:cubicBezTo>
                  <a:cubicBezTo>
                    <a:pt x="59" y="0"/>
                    <a:pt x="54" y="4"/>
                    <a:pt x="54" y="10"/>
                  </a:cubicBezTo>
                  <a:cubicBezTo>
                    <a:pt x="54" y="13"/>
                    <a:pt x="56" y="16"/>
                    <a:pt x="59" y="1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3" y="47"/>
                    <a:pt x="0" y="51"/>
                    <a:pt x="0" y="55"/>
                  </a:cubicBezTo>
                  <a:cubicBezTo>
                    <a:pt x="0" y="59"/>
                    <a:pt x="3" y="62"/>
                    <a:pt x="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0" y="100"/>
                    <a:pt x="5" y="106"/>
                    <a:pt x="5" y="113"/>
                  </a:cubicBezTo>
                  <a:cubicBezTo>
                    <a:pt x="5" y="121"/>
                    <a:pt x="12" y="128"/>
                    <a:pt x="20" y="128"/>
                  </a:cubicBezTo>
                  <a:cubicBezTo>
                    <a:pt x="28" y="128"/>
                    <a:pt x="34" y="121"/>
                    <a:pt x="34" y="113"/>
                  </a:cubicBezTo>
                  <a:cubicBezTo>
                    <a:pt x="34" y="106"/>
                    <a:pt x="29" y="100"/>
                    <a:pt x="22" y="9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84" y="91"/>
                    <a:pt x="84" y="91"/>
                    <a:pt x="84" y="91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99" y="100"/>
                    <a:pt x="94" y="106"/>
                    <a:pt x="94" y="113"/>
                  </a:cubicBezTo>
                  <a:cubicBezTo>
                    <a:pt x="94" y="121"/>
                    <a:pt x="100" y="128"/>
                    <a:pt x="108" y="128"/>
                  </a:cubicBezTo>
                  <a:cubicBezTo>
                    <a:pt x="116" y="128"/>
                    <a:pt x="123" y="121"/>
                    <a:pt x="123" y="113"/>
                  </a:cubicBezTo>
                  <a:cubicBezTo>
                    <a:pt x="123" y="106"/>
                    <a:pt x="118" y="100"/>
                    <a:pt x="111" y="99"/>
                  </a:cubicBezTo>
                  <a:cubicBezTo>
                    <a:pt x="111" y="62"/>
                    <a:pt x="111" y="62"/>
                    <a:pt x="111" y="62"/>
                  </a:cubicBezTo>
                  <a:lnTo>
                    <a:pt x="121" y="62"/>
                  </a:lnTo>
                  <a:close/>
                  <a:moveTo>
                    <a:pt x="64" y="6"/>
                  </a:moveTo>
                  <a:cubicBezTo>
                    <a:pt x="66" y="6"/>
                    <a:pt x="68" y="7"/>
                    <a:pt x="68" y="10"/>
                  </a:cubicBezTo>
                  <a:cubicBezTo>
                    <a:pt x="68" y="12"/>
                    <a:pt x="66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2" y="14"/>
                    <a:pt x="60" y="12"/>
                    <a:pt x="60" y="10"/>
                  </a:cubicBezTo>
                  <a:cubicBezTo>
                    <a:pt x="60" y="7"/>
                    <a:pt x="62" y="6"/>
                    <a:pt x="64" y="6"/>
                  </a:cubicBezTo>
                  <a:close/>
                  <a:moveTo>
                    <a:pt x="28" y="47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100" y="47"/>
                    <a:pt x="100" y="47"/>
                    <a:pt x="100" y="47"/>
                  </a:cubicBezTo>
                  <a:lnTo>
                    <a:pt x="28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4130" y="1492"/>
              <a:ext cx="23" cy="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4052" y="1607"/>
              <a:ext cx="68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4175" y="1607"/>
              <a:ext cx="71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4"/>
            <p:cNvSpPr>
              <a:spLocks noEditPoints="1"/>
            </p:cNvSpPr>
            <p:nvPr/>
          </p:nvSpPr>
          <p:spPr bwMode="auto">
            <a:xfrm>
              <a:off x="4026" y="1399"/>
              <a:ext cx="231" cy="303"/>
            </a:xfrm>
            <a:custGeom>
              <a:avLst/>
              <a:gdLst>
                <a:gd name="T0" fmla="*/ 83 w 98"/>
                <a:gd name="T1" fmla="*/ 58 h 128"/>
                <a:gd name="T2" fmla="*/ 76 w 98"/>
                <a:gd name="T3" fmla="*/ 59 h 128"/>
                <a:gd name="T4" fmla="*/ 75 w 98"/>
                <a:gd name="T5" fmla="*/ 59 h 128"/>
                <a:gd name="T6" fmla="*/ 73 w 98"/>
                <a:gd name="T7" fmla="*/ 59 h 128"/>
                <a:gd name="T8" fmla="*/ 83 w 98"/>
                <a:gd name="T9" fmla="*/ 34 h 128"/>
                <a:gd name="T10" fmla="*/ 83 w 98"/>
                <a:gd name="T11" fmla="*/ 29 h 128"/>
                <a:gd name="T12" fmla="*/ 83 w 98"/>
                <a:gd name="T13" fmla="*/ 29 h 128"/>
                <a:gd name="T14" fmla="*/ 98 w 98"/>
                <a:gd name="T15" fmla="*/ 15 h 128"/>
                <a:gd name="T16" fmla="*/ 83 w 98"/>
                <a:gd name="T17" fmla="*/ 0 h 128"/>
                <a:gd name="T18" fmla="*/ 70 w 98"/>
                <a:gd name="T19" fmla="*/ 8 h 128"/>
                <a:gd name="T20" fmla="*/ 49 w 98"/>
                <a:gd name="T21" fmla="*/ 0 h 128"/>
                <a:gd name="T22" fmla="*/ 28 w 98"/>
                <a:gd name="T23" fmla="*/ 8 h 128"/>
                <a:gd name="T24" fmla="*/ 15 w 98"/>
                <a:gd name="T25" fmla="*/ 0 h 128"/>
                <a:gd name="T26" fmla="*/ 0 w 98"/>
                <a:gd name="T27" fmla="*/ 15 h 128"/>
                <a:gd name="T28" fmla="*/ 15 w 98"/>
                <a:gd name="T29" fmla="*/ 29 h 128"/>
                <a:gd name="T30" fmla="*/ 15 w 98"/>
                <a:gd name="T31" fmla="*/ 29 h 128"/>
                <a:gd name="T32" fmla="*/ 15 w 98"/>
                <a:gd name="T33" fmla="*/ 34 h 128"/>
                <a:gd name="T34" fmla="*/ 25 w 98"/>
                <a:gd name="T35" fmla="*/ 59 h 128"/>
                <a:gd name="T36" fmla="*/ 23 w 98"/>
                <a:gd name="T37" fmla="*/ 59 h 128"/>
                <a:gd name="T38" fmla="*/ 20 w 98"/>
                <a:gd name="T39" fmla="*/ 60 h 128"/>
                <a:gd name="T40" fmla="*/ 15 w 98"/>
                <a:gd name="T41" fmla="*/ 59 h 128"/>
                <a:gd name="T42" fmla="*/ 0 w 98"/>
                <a:gd name="T43" fmla="*/ 74 h 128"/>
                <a:gd name="T44" fmla="*/ 13 w 98"/>
                <a:gd name="T45" fmla="*/ 88 h 128"/>
                <a:gd name="T46" fmla="*/ 17 w 98"/>
                <a:gd name="T47" fmla="*/ 85 h 128"/>
                <a:gd name="T48" fmla="*/ 26 w 98"/>
                <a:gd name="T49" fmla="*/ 83 h 128"/>
                <a:gd name="T50" fmla="*/ 34 w 98"/>
                <a:gd name="T51" fmla="*/ 85 h 128"/>
                <a:gd name="T52" fmla="*/ 41 w 98"/>
                <a:gd name="T53" fmla="*/ 91 h 128"/>
                <a:gd name="T54" fmla="*/ 46 w 98"/>
                <a:gd name="T55" fmla="*/ 108 h 128"/>
                <a:gd name="T56" fmla="*/ 41 w 98"/>
                <a:gd name="T57" fmla="*/ 125 h 128"/>
                <a:gd name="T58" fmla="*/ 38 w 98"/>
                <a:gd name="T59" fmla="*/ 128 h 128"/>
                <a:gd name="T60" fmla="*/ 66 w 98"/>
                <a:gd name="T61" fmla="*/ 128 h 128"/>
                <a:gd name="T62" fmla="*/ 63 w 98"/>
                <a:gd name="T63" fmla="*/ 125 h 128"/>
                <a:gd name="T64" fmla="*/ 58 w 98"/>
                <a:gd name="T65" fmla="*/ 108 h 128"/>
                <a:gd name="T66" fmla="*/ 63 w 98"/>
                <a:gd name="T67" fmla="*/ 91 h 128"/>
                <a:gd name="T68" fmla="*/ 69 w 98"/>
                <a:gd name="T69" fmla="*/ 85 h 128"/>
                <a:gd name="T70" fmla="*/ 78 w 98"/>
                <a:gd name="T71" fmla="*/ 83 h 128"/>
                <a:gd name="T72" fmla="*/ 86 w 98"/>
                <a:gd name="T73" fmla="*/ 85 h 128"/>
                <a:gd name="T74" fmla="*/ 88 w 98"/>
                <a:gd name="T75" fmla="*/ 86 h 128"/>
                <a:gd name="T76" fmla="*/ 98 w 98"/>
                <a:gd name="T77" fmla="*/ 72 h 128"/>
                <a:gd name="T78" fmla="*/ 83 w 98"/>
                <a:gd name="T79" fmla="*/ 58 h 128"/>
                <a:gd name="T80" fmla="*/ 49 w 98"/>
                <a:gd name="T81" fmla="*/ 69 h 128"/>
                <a:gd name="T82" fmla="*/ 34 w 98"/>
                <a:gd name="T83" fmla="*/ 54 h 128"/>
                <a:gd name="T84" fmla="*/ 49 w 98"/>
                <a:gd name="T85" fmla="*/ 39 h 128"/>
                <a:gd name="T86" fmla="*/ 64 w 98"/>
                <a:gd name="T87" fmla="*/ 54 h 128"/>
                <a:gd name="T88" fmla="*/ 49 w 98"/>
                <a:gd name="T89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128">
                  <a:moveTo>
                    <a:pt x="83" y="58"/>
                  </a:moveTo>
                  <a:cubicBezTo>
                    <a:pt x="81" y="58"/>
                    <a:pt x="78" y="58"/>
                    <a:pt x="76" y="59"/>
                  </a:cubicBezTo>
                  <a:cubicBezTo>
                    <a:pt x="76" y="59"/>
                    <a:pt x="76" y="59"/>
                    <a:pt x="75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9" y="53"/>
                    <a:pt x="83" y="44"/>
                    <a:pt x="83" y="34"/>
                  </a:cubicBezTo>
                  <a:cubicBezTo>
                    <a:pt x="83" y="33"/>
                    <a:pt x="83" y="31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91" y="29"/>
                    <a:pt x="98" y="23"/>
                    <a:pt x="98" y="15"/>
                  </a:cubicBezTo>
                  <a:cubicBezTo>
                    <a:pt x="98" y="7"/>
                    <a:pt x="91" y="0"/>
                    <a:pt x="83" y="0"/>
                  </a:cubicBezTo>
                  <a:cubicBezTo>
                    <a:pt x="78" y="0"/>
                    <a:pt x="73" y="3"/>
                    <a:pt x="70" y="8"/>
                  </a:cubicBezTo>
                  <a:cubicBezTo>
                    <a:pt x="65" y="3"/>
                    <a:pt x="57" y="0"/>
                    <a:pt x="49" y="0"/>
                  </a:cubicBezTo>
                  <a:cubicBezTo>
                    <a:pt x="41" y="0"/>
                    <a:pt x="33" y="3"/>
                    <a:pt x="28" y="8"/>
                  </a:cubicBezTo>
                  <a:cubicBezTo>
                    <a:pt x="25" y="3"/>
                    <a:pt x="20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1"/>
                    <a:pt x="15" y="33"/>
                    <a:pt x="15" y="34"/>
                  </a:cubicBezTo>
                  <a:cubicBezTo>
                    <a:pt x="15" y="44"/>
                    <a:pt x="19" y="53"/>
                    <a:pt x="25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1" y="60"/>
                    <a:pt x="20" y="60"/>
                  </a:cubicBezTo>
                  <a:cubicBezTo>
                    <a:pt x="18" y="59"/>
                    <a:pt x="16" y="59"/>
                    <a:pt x="15" y="59"/>
                  </a:cubicBezTo>
                  <a:cubicBezTo>
                    <a:pt x="7" y="59"/>
                    <a:pt x="0" y="66"/>
                    <a:pt x="0" y="74"/>
                  </a:cubicBezTo>
                  <a:cubicBezTo>
                    <a:pt x="0" y="81"/>
                    <a:pt x="6" y="88"/>
                    <a:pt x="13" y="88"/>
                  </a:cubicBezTo>
                  <a:cubicBezTo>
                    <a:pt x="14" y="87"/>
                    <a:pt x="16" y="86"/>
                    <a:pt x="17" y="85"/>
                  </a:cubicBezTo>
                  <a:cubicBezTo>
                    <a:pt x="20" y="83"/>
                    <a:pt x="23" y="83"/>
                    <a:pt x="26" y="83"/>
                  </a:cubicBezTo>
                  <a:cubicBezTo>
                    <a:pt x="29" y="83"/>
                    <a:pt x="32" y="83"/>
                    <a:pt x="34" y="85"/>
                  </a:cubicBezTo>
                  <a:cubicBezTo>
                    <a:pt x="37" y="86"/>
                    <a:pt x="39" y="88"/>
                    <a:pt x="41" y="91"/>
                  </a:cubicBezTo>
                  <a:cubicBezTo>
                    <a:pt x="44" y="95"/>
                    <a:pt x="46" y="101"/>
                    <a:pt x="46" y="108"/>
                  </a:cubicBezTo>
                  <a:cubicBezTo>
                    <a:pt x="46" y="114"/>
                    <a:pt x="44" y="120"/>
                    <a:pt x="41" y="125"/>
                  </a:cubicBezTo>
                  <a:cubicBezTo>
                    <a:pt x="40" y="126"/>
                    <a:pt x="39" y="127"/>
                    <a:pt x="38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7"/>
                    <a:pt x="64" y="126"/>
                    <a:pt x="63" y="125"/>
                  </a:cubicBezTo>
                  <a:cubicBezTo>
                    <a:pt x="59" y="120"/>
                    <a:pt x="58" y="114"/>
                    <a:pt x="58" y="108"/>
                  </a:cubicBezTo>
                  <a:cubicBezTo>
                    <a:pt x="58" y="101"/>
                    <a:pt x="59" y="95"/>
                    <a:pt x="63" y="91"/>
                  </a:cubicBezTo>
                  <a:cubicBezTo>
                    <a:pt x="65" y="88"/>
                    <a:pt x="67" y="86"/>
                    <a:pt x="69" y="85"/>
                  </a:cubicBezTo>
                  <a:cubicBezTo>
                    <a:pt x="72" y="83"/>
                    <a:pt x="75" y="83"/>
                    <a:pt x="78" y="83"/>
                  </a:cubicBezTo>
                  <a:cubicBezTo>
                    <a:pt x="81" y="83"/>
                    <a:pt x="84" y="83"/>
                    <a:pt x="86" y="85"/>
                  </a:cubicBezTo>
                  <a:cubicBezTo>
                    <a:pt x="87" y="85"/>
                    <a:pt x="88" y="86"/>
                    <a:pt x="88" y="86"/>
                  </a:cubicBezTo>
                  <a:cubicBezTo>
                    <a:pt x="94" y="84"/>
                    <a:pt x="98" y="79"/>
                    <a:pt x="98" y="72"/>
                  </a:cubicBezTo>
                  <a:cubicBezTo>
                    <a:pt x="98" y="64"/>
                    <a:pt x="91" y="58"/>
                    <a:pt x="83" y="58"/>
                  </a:cubicBezTo>
                  <a:close/>
                  <a:moveTo>
                    <a:pt x="49" y="69"/>
                  </a:moveTo>
                  <a:cubicBezTo>
                    <a:pt x="41" y="69"/>
                    <a:pt x="34" y="62"/>
                    <a:pt x="34" y="54"/>
                  </a:cubicBezTo>
                  <a:cubicBezTo>
                    <a:pt x="34" y="46"/>
                    <a:pt x="41" y="39"/>
                    <a:pt x="49" y="39"/>
                  </a:cubicBezTo>
                  <a:cubicBezTo>
                    <a:pt x="57" y="39"/>
                    <a:pt x="64" y="46"/>
                    <a:pt x="64" y="54"/>
                  </a:cubicBezTo>
                  <a:cubicBezTo>
                    <a:pt x="64" y="62"/>
                    <a:pt x="57" y="69"/>
                    <a:pt x="4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3512" y="1399"/>
              <a:ext cx="175" cy="175"/>
            </a:xfrm>
            <a:custGeom>
              <a:avLst/>
              <a:gdLst>
                <a:gd name="T0" fmla="*/ 44 w 74"/>
                <a:gd name="T1" fmla="*/ 0 h 74"/>
                <a:gd name="T2" fmla="*/ 14 w 74"/>
                <a:gd name="T3" fmla="*/ 30 h 74"/>
                <a:gd name="T4" fmla="*/ 15 w 74"/>
                <a:gd name="T5" fmla="*/ 37 h 74"/>
                <a:gd name="T6" fmla="*/ 0 w 74"/>
                <a:gd name="T7" fmla="*/ 53 h 74"/>
                <a:gd name="T8" fmla="*/ 21 w 74"/>
                <a:gd name="T9" fmla="*/ 74 h 74"/>
                <a:gd name="T10" fmla="*/ 37 w 74"/>
                <a:gd name="T11" fmla="*/ 59 h 74"/>
                <a:gd name="T12" fmla="*/ 44 w 74"/>
                <a:gd name="T13" fmla="*/ 60 h 74"/>
                <a:gd name="T14" fmla="*/ 74 w 74"/>
                <a:gd name="T15" fmla="*/ 30 h 74"/>
                <a:gd name="T16" fmla="*/ 44 w 74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4">
                  <a:moveTo>
                    <a:pt x="44" y="0"/>
                  </a:moveTo>
                  <a:cubicBezTo>
                    <a:pt x="28" y="0"/>
                    <a:pt x="14" y="13"/>
                    <a:pt x="14" y="30"/>
                  </a:cubicBezTo>
                  <a:cubicBezTo>
                    <a:pt x="14" y="32"/>
                    <a:pt x="15" y="35"/>
                    <a:pt x="15" y="3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2" y="60"/>
                    <a:pt x="44" y="60"/>
                  </a:cubicBezTo>
                  <a:cubicBezTo>
                    <a:pt x="61" y="60"/>
                    <a:pt x="74" y="46"/>
                    <a:pt x="74" y="30"/>
                  </a:cubicBezTo>
                  <a:cubicBezTo>
                    <a:pt x="74" y="13"/>
                    <a:pt x="61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6"/>
            <p:cNvSpPr>
              <a:spLocks noEditPoints="1"/>
            </p:cNvSpPr>
            <p:nvPr/>
          </p:nvSpPr>
          <p:spPr bwMode="auto">
            <a:xfrm>
              <a:off x="3378" y="1492"/>
              <a:ext cx="217" cy="210"/>
            </a:xfrm>
            <a:custGeom>
              <a:avLst/>
              <a:gdLst>
                <a:gd name="T0" fmla="*/ 32 w 92"/>
                <a:gd name="T1" fmla="*/ 4 h 89"/>
                <a:gd name="T2" fmla="*/ 32 w 92"/>
                <a:gd name="T3" fmla="*/ 4 h 89"/>
                <a:gd name="T4" fmla="*/ 18 w 92"/>
                <a:gd name="T5" fmla="*/ 4 h 89"/>
                <a:gd name="T6" fmla="*/ 18 w 92"/>
                <a:gd name="T7" fmla="*/ 18 h 89"/>
                <a:gd name="T8" fmla="*/ 31 w 92"/>
                <a:gd name="T9" fmla="*/ 31 h 89"/>
                <a:gd name="T10" fmla="*/ 11 w 92"/>
                <a:gd name="T11" fmla="*/ 40 h 89"/>
                <a:gd name="T12" fmla="*/ 11 w 92"/>
                <a:gd name="T13" fmla="*/ 81 h 89"/>
                <a:gd name="T14" fmla="*/ 32 w 92"/>
                <a:gd name="T15" fmla="*/ 89 h 89"/>
                <a:gd name="T16" fmla="*/ 52 w 92"/>
                <a:gd name="T17" fmla="*/ 81 h 89"/>
                <a:gd name="T18" fmla="*/ 61 w 92"/>
                <a:gd name="T19" fmla="*/ 61 h 89"/>
                <a:gd name="T20" fmla="*/ 74 w 92"/>
                <a:gd name="T21" fmla="*/ 74 h 89"/>
                <a:gd name="T22" fmla="*/ 88 w 92"/>
                <a:gd name="T23" fmla="*/ 74 h 89"/>
                <a:gd name="T24" fmla="*/ 88 w 92"/>
                <a:gd name="T25" fmla="*/ 60 h 89"/>
                <a:gd name="T26" fmla="*/ 32 w 92"/>
                <a:gd name="T27" fmla="*/ 4 h 89"/>
                <a:gd name="T28" fmla="*/ 42 w 92"/>
                <a:gd name="T29" fmla="*/ 70 h 89"/>
                <a:gd name="T30" fmla="*/ 32 w 92"/>
                <a:gd name="T31" fmla="*/ 74 h 89"/>
                <a:gd name="T32" fmla="*/ 22 w 92"/>
                <a:gd name="T33" fmla="*/ 70 h 89"/>
                <a:gd name="T34" fmla="*/ 22 w 92"/>
                <a:gd name="T35" fmla="*/ 50 h 89"/>
                <a:gd name="T36" fmla="*/ 32 w 92"/>
                <a:gd name="T37" fmla="*/ 46 h 89"/>
                <a:gd name="T38" fmla="*/ 32 w 92"/>
                <a:gd name="T39" fmla="*/ 46 h 89"/>
                <a:gd name="T40" fmla="*/ 32 w 92"/>
                <a:gd name="T41" fmla="*/ 46 h 89"/>
                <a:gd name="T42" fmla="*/ 42 w 92"/>
                <a:gd name="T43" fmla="*/ 50 h 89"/>
                <a:gd name="T44" fmla="*/ 46 w 92"/>
                <a:gd name="T45" fmla="*/ 60 h 89"/>
                <a:gd name="T46" fmla="*/ 42 w 92"/>
                <a:gd name="T47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89"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28" y="0"/>
                    <a:pt x="22" y="0"/>
                    <a:pt x="18" y="4"/>
                  </a:cubicBezTo>
                  <a:cubicBezTo>
                    <a:pt x="14" y="8"/>
                    <a:pt x="14" y="14"/>
                    <a:pt x="18" y="1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4" y="31"/>
                    <a:pt x="17" y="34"/>
                    <a:pt x="11" y="40"/>
                  </a:cubicBezTo>
                  <a:cubicBezTo>
                    <a:pt x="0" y="51"/>
                    <a:pt x="0" y="69"/>
                    <a:pt x="11" y="81"/>
                  </a:cubicBezTo>
                  <a:cubicBezTo>
                    <a:pt x="17" y="86"/>
                    <a:pt x="25" y="89"/>
                    <a:pt x="32" y="89"/>
                  </a:cubicBezTo>
                  <a:cubicBezTo>
                    <a:pt x="39" y="89"/>
                    <a:pt x="47" y="86"/>
                    <a:pt x="52" y="81"/>
                  </a:cubicBezTo>
                  <a:cubicBezTo>
                    <a:pt x="58" y="75"/>
                    <a:pt x="61" y="68"/>
                    <a:pt x="61" y="61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8" y="78"/>
                    <a:pt x="84" y="78"/>
                    <a:pt x="88" y="74"/>
                  </a:cubicBezTo>
                  <a:cubicBezTo>
                    <a:pt x="92" y="70"/>
                    <a:pt x="92" y="64"/>
                    <a:pt x="88" y="60"/>
                  </a:cubicBezTo>
                  <a:lnTo>
                    <a:pt x="32" y="4"/>
                  </a:lnTo>
                  <a:close/>
                  <a:moveTo>
                    <a:pt x="42" y="70"/>
                  </a:moveTo>
                  <a:cubicBezTo>
                    <a:pt x="39" y="73"/>
                    <a:pt x="36" y="74"/>
                    <a:pt x="32" y="74"/>
                  </a:cubicBezTo>
                  <a:cubicBezTo>
                    <a:pt x="28" y="74"/>
                    <a:pt x="25" y="73"/>
                    <a:pt x="22" y="70"/>
                  </a:cubicBezTo>
                  <a:cubicBezTo>
                    <a:pt x="16" y="65"/>
                    <a:pt x="16" y="56"/>
                    <a:pt x="22" y="50"/>
                  </a:cubicBezTo>
                  <a:cubicBezTo>
                    <a:pt x="25" y="47"/>
                    <a:pt x="28" y="46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6" y="46"/>
                    <a:pt x="39" y="47"/>
                    <a:pt x="42" y="50"/>
                  </a:cubicBezTo>
                  <a:cubicBezTo>
                    <a:pt x="45" y="53"/>
                    <a:pt x="46" y="56"/>
                    <a:pt x="46" y="60"/>
                  </a:cubicBezTo>
                  <a:cubicBezTo>
                    <a:pt x="46" y="64"/>
                    <a:pt x="45" y="67"/>
                    <a:pt x="4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>
              <a:off x="2862" y="1518"/>
              <a:ext cx="137" cy="184"/>
            </a:xfrm>
            <a:custGeom>
              <a:avLst/>
              <a:gdLst>
                <a:gd name="T0" fmla="*/ 49 w 58"/>
                <a:gd name="T1" fmla="*/ 0 h 78"/>
                <a:gd name="T2" fmla="*/ 9 w 58"/>
                <a:gd name="T3" fmla="*/ 0 h 78"/>
                <a:gd name="T4" fmla="*/ 0 w 58"/>
                <a:gd name="T5" fmla="*/ 9 h 78"/>
                <a:gd name="T6" fmla="*/ 0 w 58"/>
                <a:gd name="T7" fmla="*/ 68 h 78"/>
                <a:gd name="T8" fmla="*/ 9 w 58"/>
                <a:gd name="T9" fmla="*/ 78 h 78"/>
                <a:gd name="T10" fmla="*/ 49 w 58"/>
                <a:gd name="T11" fmla="*/ 78 h 78"/>
                <a:gd name="T12" fmla="*/ 58 w 58"/>
                <a:gd name="T13" fmla="*/ 68 h 78"/>
                <a:gd name="T14" fmla="*/ 58 w 58"/>
                <a:gd name="T15" fmla="*/ 9 h 78"/>
                <a:gd name="T16" fmla="*/ 49 w 5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78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4" y="78"/>
                    <a:pt x="9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4" y="78"/>
                    <a:pt x="58" y="74"/>
                    <a:pt x="58" y="68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4"/>
                    <a:pt x="54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>
              <a:off x="2872" y="1399"/>
              <a:ext cx="118" cy="95"/>
            </a:xfrm>
            <a:custGeom>
              <a:avLst/>
              <a:gdLst>
                <a:gd name="T0" fmla="*/ 32 w 50"/>
                <a:gd name="T1" fmla="*/ 16 h 40"/>
                <a:gd name="T2" fmla="*/ 32 w 50"/>
                <a:gd name="T3" fmla="*/ 7 h 40"/>
                <a:gd name="T4" fmla="*/ 25 w 50"/>
                <a:gd name="T5" fmla="*/ 0 h 40"/>
                <a:gd name="T6" fmla="*/ 18 w 50"/>
                <a:gd name="T7" fmla="*/ 7 h 40"/>
                <a:gd name="T8" fmla="*/ 18 w 50"/>
                <a:gd name="T9" fmla="*/ 16 h 40"/>
                <a:gd name="T10" fmla="*/ 0 w 50"/>
                <a:gd name="T11" fmla="*/ 40 h 40"/>
                <a:gd name="T12" fmla="*/ 50 w 50"/>
                <a:gd name="T13" fmla="*/ 40 h 40"/>
                <a:gd name="T14" fmla="*/ 32 w 50"/>
                <a:gd name="T15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0">
                  <a:moveTo>
                    <a:pt x="32" y="16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8" y="19"/>
                    <a:pt x="0" y="29"/>
                    <a:pt x="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29"/>
                    <a:pt x="42" y="19"/>
                    <a:pt x="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9"/>
            <p:cNvSpPr>
              <a:spLocks noEditPoints="1"/>
            </p:cNvSpPr>
            <p:nvPr/>
          </p:nvSpPr>
          <p:spPr bwMode="auto">
            <a:xfrm>
              <a:off x="2174" y="1411"/>
              <a:ext cx="303" cy="279"/>
            </a:xfrm>
            <a:custGeom>
              <a:avLst/>
              <a:gdLst>
                <a:gd name="T0" fmla="*/ 128 w 128"/>
                <a:gd name="T1" fmla="*/ 10 h 118"/>
                <a:gd name="T2" fmla="*/ 118 w 128"/>
                <a:gd name="T3" fmla="*/ 0 h 118"/>
                <a:gd name="T4" fmla="*/ 108 w 128"/>
                <a:gd name="T5" fmla="*/ 10 h 118"/>
                <a:gd name="T6" fmla="*/ 113 w 128"/>
                <a:gd name="T7" fmla="*/ 18 h 118"/>
                <a:gd name="T8" fmla="*/ 113 w 128"/>
                <a:gd name="T9" fmla="*/ 39 h 118"/>
                <a:gd name="T10" fmla="*/ 15 w 128"/>
                <a:gd name="T11" fmla="*/ 39 h 118"/>
                <a:gd name="T12" fmla="*/ 15 w 128"/>
                <a:gd name="T13" fmla="*/ 19 h 118"/>
                <a:gd name="T14" fmla="*/ 20 w 128"/>
                <a:gd name="T15" fmla="*/ 10 h 118"/>
                <a:gd name="T16" fmla="*/ 10 w 128"/>
                <a:gd name="T17" fmla="*/ 0 h 118"/>
                <a:gd name="T18" fmla="*/ 0 w 128"/>
                <a:gd name="T19" fmla="*/ 10 h 118"/>
                <a:gd name="T20" fmla="*/ 5 w 128"/>
                <a:gd name="T21" fmla="*/ 19 h 118"/>
                <a:gd name="T22" fmla="*/ 5 w 128"/>
                <a:gd name="T23" fmla="*/ 118 h 118"/>
                <a:gd name="T24" fmla="*/ 15 w 128"/>
                <a:gd name="T25" fmla="*/ 118 h 118"/>
                <a:gd name="T26" fmla="*/ 15 w 128"/>
                <a:gd name="T27" fmla="*/ 104 h 118"/>
                <a:gd name="T28" fmla="*/ 113 w 128"/>
                <a:gd name="T29" fmla="*/ 104 h 118"/>
                <a:gd name="T30" fmla="*/ 113 w 128"/>
                <a:gd name="T31" fmla="*/ 118 h 118"/>
                <a:gd name="T32" fmla="*/ 123 w 128"/>
                <a:gd name="T33" fmla="*/ 118 h 118"/>
                <a:gd name="T34" fmla="*/ 123 w 128"/>
                <a:gd name="T35" fmla="*/ 18 h 118"/>
                <a:gd name="T36" fmla="*/ 128 w 128"/>
                <a:gd name="T37" fmla="*/ 10 h 118"/>
                <a:gd name="T38" fmla="*/ 56 w 128"/>
                <a:gd name="T39" fmla="*/ 48 h 118"/>
                <a:gd name="T40" fmla="*/ 72 w 128"/>
                <a:gd name="T41" fmla="*/ 48 h 118"/>
                <a:gd name="T42" fmla="*/ 72 w 128"/>
                <a:gd name="T43" fmla="*/ 89 h 118"/>
                <a:gd name="T44" fmla="*/ 56 w 128"/>
                <a:gd name="T45" fmla="*/ 89 h 118"/>
                <a:gd name="T46" fmla="*/ 56 w 128"/>
                <a:gd name="T47" fmla="*/ 48 h 118"/>
                <a:gd name="T48" fmla="*/ 51 w 128"/>
                <a:gd name="T49" fmla="*/ 89 h 118"/>
                <a:gd name="T50" fmla="*/ 36 w 128"/>
                <a:gd name="T51" fmla="*/ 89 h 118"/>
                <a:gd name="T52" fmla="*/ 36 w 128"/>
                <a:gd name="T53" fmla="*/ 48 h 118"/>
                <a:gd name="T54" fmla="*/ 51 w 128"/>
                <a:gd name="T55" fmla="*/ 48 h 118"/>
                <a:gd name="T56" fmla="*/ 51 w 128"/>
                <a:gd name="T57" fmla="*/ 89 h 118"/>
                <a:gd name="T58" fmla="*/ 77 w 128"/>
                <a:gd name="T59" fmla="*/ 48 h 118"/>
                <a:gd name="T60" fmla="*/ 92 w 128"/>
                <a:gd name="T61" fmla="*/ 48 h 118"/>
                <a:gd name="T62" fmla="*/ 92 w 128"/>
                <a:gd name="T63" fmla="*/ 89 h 118"/>
                <a:gd name="T64" fmla="*/ 77 w 128"/>
                <a:gd name="T65" fmla="*/ 89 h 118"/>
                <a:gd name="T66" fmla="*/ 77 w 128"/>
                <a:gd name="T67" fmla="*/ 48 h 118"/>
                <a:gd name="T68" fmla="*/ 15 w 128"/>
                <a:gd name="T69" fmla="*/ 48 h 118"/>
                <a:gd name="T70" fmla="*/ 30 w 128"/>
                <a:gd name="T71" fmla="*/ 48 h 118"/>
                <a:gd name="T72" fmla="*/ 30 w 128"/>
                <a:gd name="T73" fmla="*/ 89 h 118"/>
                <a:gd name="T74" fmla="*/ 15 w 128"/>
                <a:gd name="T75" fmla="*/ 89 h 118"/>
                <a:gd name="T76" fmla="*/ 15 w 128"/>
                <a:gd name="T77" fmla="*/ 48 h 118"/>
                <a:gd name="T78" fmla="*/ 98 w 128"/>
                <a:gd name="T79" fmla="*/ 89 h 118"/>
                <a:gd name="T80" fmla="*/ 98 w 128"/>
                <a:gd name="T81" fmla="*/ 48 h 118"/>
                <a:gd name="T82" fmla="*/ 113 w 128"/>
                <a:gd name="T83" fmla="*/ 48 h 118"/>
                <a:gd name="T84" fmla="*/ 113 w 128"/>
                <a:gd name="T85" fmla="*/ 89 h 118"/>
                <a:gd name="T86" fmla="*/ 98 w 128"/>
                <a:gd name="T87" fmla="*/ 8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8" h="118">
                  <a:moveTo>
                    <a:pt x="128" y="10"/>
                  </a:moveTo>
                  <a:cubicBezTo>
                    <a:pt x="128" y="4"/>
                    <a:pt x="124" y="0"/>
                    <a:pt x="118" y="0"/>
                  </a:cubicBezTo>
                  <a:cubicBezTo>
                    <a:pt x="113" y="0"/>
                    <a:pt x="108" y="4"/>
                    <a:pt x="108" y="10"/>
                  </a:cubicBezTo>
                  <a:cubicBezTo>
                    <a:pt x="108" y="13"/>
                    <a:pt x="110" y="16"/>
                    <a:pt x="113" y="18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17"/>
                    <a:pt x="20" y="14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4"/>
                    <a:pt x="2" y="17"/>
                    <a:pt x="5" y="19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26" y="16"/>
                    <a:pt x="128" y="13"/>
                    <a:pt x="128" y="10"/>
                  </a:cubicBezTo>
                  <a:close/>
                  <a:moveTo>
                    <a:pt x="56" y="48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56" y="89"/>
                    <a:pt x="56" y="89"/>
                    <a:pt x="56" y="89"/>
                  </a:cubicBezTo>
                  <a:lnTo>
                    <a:pt x="56" y="48"/>
                  </a:lnTo>
                  <a:close/>
                  <a:moveTo>
                    <a:pt x="51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51" y="48"/>
                    <a:pt x="51" y="48"/>
                    <a:pt x="51" y="48"/>
                  </a:cubicBezTo>
                  <a:lnTo>
                    <a:pt x="51" y="89"/>
                  </a:lnTo>
                  <a:close/>
                  <a:moveTo>
                    <a:pt x="77" y="48"/>
                  </a:moveTo>
                  <a:cubicBezTo>
                    <a:pt x="92" y="48"/>
                    <a:pt x="92" y="48"/>
                    <a:pt x="92" y="48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77" y="89"/>
                    <a:pt x="77" y="89"/>
                    <a:pt x="77" y="89"/>
                  </a:cubicBezTo>
                  <a:lnTo>
                    <a:pt x="77" y="48"/>
                  </a:lnTo>
                  <a:close/>
                  <a:moveTo>
                    <a:pt x="15" y="48"/>
                  </a:moveTo>
                  <a:cubicBezTo>
                    <a:pt x="30" y="48"/>
                    <a:pt x="30" y="48"/>
                    <a:pt x="30" y="48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15" y="89"/>
                    <a:pt x="15" y="89"/>
                    <a:pt x="15" y="89"/>
                  </a:cubicBezTo>
                  <a:lnTo>
                    <a:pt x="15" y="48"/>
                  </a:lnTo>
                  <a:close/>
                  <a:moveTo>
                    <a:pt x="98" y="89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89"/>
                    <a:pt x="113" y="89"/>
                    <a:pt x="113" y="89"/>
                  </a:cubicBezTo>
                  <a:lnTo>
                    <a:pt x="98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1720" y="139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1"/>
            <p:cNvSpPr>
              <a:spLocks noEditPoints="1"/>
            </p:cNvSpPr>
            <p:nvPr/>
          </p:nvSpPr>
          <p:spPr bwMode="auto">
            <a:xfrm>
              <a:off x="1568" y="1399"/>
              <a:ext cx="303" cy="303"/>
            </a:xfrm>
            <a:custGeom>
              <a:avLst/>
              <a:gdLst>
                <a:gd name="T0" fmla="*/ 84 w 128"/>
                <a:gd name="T1" fmla="*/ 88 h 128"/>
                <a:gd name="T2" fmla="*/ 128 w 128"/>
                <a:gd name="T3" fmla="*/ 44 h 128"/>
                <a:gd name="T4" fmla="*/ 84 w 128"/>
                <a:gd name="T5" fmla="*/ 0 h 128"/>
                <a:gd name="T6" fmla="*/ 84 w 128"/>
                <a:gd name="T7" fmla="*/ 0 h 128"/>
                <a:gd name="T8" fmla="*/ 84 w 128"/>
                <a:gd name="T9" fmla="*/ 0 h 128"/>
                <a:gd name="T10" fmla="*/ 84 w 128"/>
                <a:gd name="T11" fmla="*/ 44 h 128"/>
                <a:gd name="T12" fmla="*/ 27 w 128"/>
                <a:gd name="T13" fmla="*/ 44 h 128"/>
                <a:gd name="T14" fmla="*/ 14 w 128"/>
                <a:gd name="T15" fmla="*/ 32 h 128"/>
                <a:gd name="T16" fmla="*/ 15 w 128"/>
                <a:gd name="T17" fmla="*/ 32 h 128"/>
                <a:gd name="T18" fmla="*/ 7 w 128"/>
                <a:gd name="T19" fmla="*/ 24 h 128"/>
                <a:gd name="T20" fmla="*/ 0 w 128"/>
                <a:gd name="T21" fmla="*/ 32 h 128"/>
                <a:gd name="T22" fmla="*/ 7 w 128"/>
                <a:gd name="T23" fmla="*/ 39 h 128"/>
                <a:gd name="T24" fmla="*/ 8 w 128"/>
                <a:gd name="T25" fmla="*/ 39 h 128"/>
                <a:gd name="T26" fmla="*/ 20 w 128"/>
                <a:gd name="T27" fmla="*/ 52 h 128"/>
                <a:gd name="T28" fmla="*/ 61 w 128"/>
                <a:gd name="T29" fmla="*/ 88 h 128"/>
                <a:gd name="T30" fmla="*/ 65 w 128"/>
                <a:gd name="T31" fmla="*/ 91 h 128"/>
                <a:gd name="T32" fmla="*/ 60 w 128"/>
                <a:gd name="T33" fmla="*/ 95 h 128"/>
                <a:gd name="T34" fmla="*/ 49 w 128"/>
                <a:gd name="T35" fmla="*/ 92 h 128"/>
                <a:gd name="T36" fmla="*/ 31 w 128"/>
                <a:gd name="T37" fmla="*/ 110 h 128"/>
                <a:gd name="T38" fmla="*/ 49 w 128"/>
                <a:gd name="T39" fmla="*/ 128 h 128"/>
                <a:gd name="T40" fmla="*/ 67 w 128"/>
                <a:gd name="T41" fmla="*/ 110 h 128"/>
                <a:gd name="T42" fmla="*/ 66 w 128"/>
                <a:gd name="T43" fmla="*/ 103 h 128"/>
                <a:gd name="T44" fmla="*/ 72 w 128"/>
                <a:gd name="T45" fmla="*/ 98 h 128"/>
                <a:gd name="T46" fmla="*/ 78 w 128"/>
                <a:gd name="T47" fmla="*/ 103 h 128"/>
                <a:gd name="T48" fmla="*/ 77 w 128"/>
                <a:gd name="T49" fmla="*/ 110 h 128"/>
                <a:gd name="T50" fmla="*/ 95 w 128"/>
                <a:gd name="T51" fmla="*/ 128 h 128"/>
                <a:gd name="T52" fmla="*/ 113 w 128"/>
                <a:gd name="T53" fmla="*/ 110 h 128"/>
                <a:gd name="T54" fmla="*/ 95 w 128"/>
                <a:gd name="T55" fmla="*/ 92 h 128"/>
                <a:gd name="T56" fmla="*/ 85 w 128"/>
                <a:gd name="T57" fmla="*/ 95 h 128"/>
                <a:gd name="T58" fmla="*/ 80 w 128"/>
                <a:gd name="T59" fmla="*/ 91 h 128"/>
                <a:gd name="T60" fmla="*/ 83 w 128"/>
                <a:gd name="T61" fmla="*/ 88 h 128"/>
                <a:gd name="T62" fmla="*/ 84 w 128"/>
                <a:gd name="T63" fmla="*/ 88 h 128"/>
                <a:gd name="T64" fmla="*/ 49 w 128"/>
                <a:gd name="T65" fmla="*/ 118 h 128"/>
                <a:gd name="T66" fmla="*/ 41 w 128"/>
                <a:gd name="T67" fmla="*/ 110 h 128"/>
                <a:gd name="T68" fmla="*/ 49 w 128"/>
                <a:gd name="T69" fmla="*/ 102 h 128"/>
                <a:gd name="T70" fmla="*/ 57 w 128"/>
                <a:gd name="T71" fmla="*/ 110 h 128"/>
                <a:gd name="T72" fmla="*/ 49 w 128"/>
                <a:gd name="T73" fmla="*/ 118 h 128"/>
                <a:gd name="T74" fmla="*/ 95 w 128"/>
                <a:gd name="T75" fmla="*/ 102 h 128"/>
                <a:gd name="T76" fmla="*/ 103 w 128"/>
                <a:gd name="T77" fmla="*/ 110 h 128"/>
                <a:gd name="T78" fmla="*/ 95 w 128"/>
                <a:gd name="T79" fmla="*/ 118 h 128"/>
                <a:gd name="T80" fmla="*/ 87 w 128"/>
                <a:gd name="T81" fmla="*/ 110 h 128"/>
                <a:gd name="T82" fmla="*/ 95 w 128"/>
                <a:gd name="T8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84" y="88"/>
                  </a:moveTo>
                  <a:cubicBezTo>
                    <a:pt x="108" y="88"/>
                    <a:pt x="128" y="69"/>
                    <a:pt x="128" y="44"/>
                  </a:cubicBezTo>
                  <a:cubicBezTo>
                    <a:pt x="128" y="20"/>
                    <a:pt x="108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5" y="32"/>
                    <a:pt x="15" y="32"/>
                  </a:cubicBezTo>
                  <a:cubicBezTo>
                    <a:pt x="15" y="28"/>
                    <a:pt x="11" y="24"/>
                    <a:pt x="7" y="24"/>
                  </a:cubicBezTo>
                  <a:cubicBezTo>
                    <a:pt x="3" y="24"/>
                    <a:pt x="0" y="28"/>
                    <a:pt x="0" y="32"/>
                  </a:cubicBezTo>
                  <a:cubicBezTo>
                    <a:pt x="0" y="36"/>
                    <a:pt x="3" y="39"/>
                    <a:pt x="7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4" y="72"/>
                    <a:pt x="41" y="87"/>
                    <a:pt x="61" y="88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57" y="93"/>
                    <a:pt x="53" y="92"/>
                    <a:pt x="49" y="92"/>
                  </a:cubicBezTo>
                  <a:cubicBezTo>
                    <a:pt x="39" y="92"/>
                    <a:pt x="31" y="100"/>
                    <a:pt x="31" y="110"/>
                  </a:cubicBezTo>
                  <a:cubicBezTo>
                    <a:pt x="31" y="120"/>
                    <a:pt x="39" y="128"/>
                    <a:pt x="49" y="128"/>
                  </a:cubicBezTo>
                  <a:cubicBezTo>
                    <a:pt x="59" y="128"/>
                    <a:pt x="67" y="120"/>
                    <a:pt x="67" y="110"/>
                  </a:cubicBezTo>
                  <a:cubicBezTo>
                    <a:pt x="67" y="108"/>
                    <a:pt x="67" y="105"/>
                    <a:pt x="66" y="103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05"/>
                    <a:pt x="77" y="108"/>
                    <a:pt x="77" y="110"/>
                  </a:cubicBezTo>
                  <a:cubicBezTo>
                    <a:pt x="77" y="120"/>
                    <a:pt x="85" y="128"/>
                    <a:pt x="95" y="128"/>
                  </a:cubicBezTo>
                  <a:cubicBezTo>
                    <a:pt x="105" y="128"/>
                    <a:pt x="113" y="120"/>
                    <a:pt x="113" y="110"/>
                  </a:cubicBezTo>
                  <a:cubicBezTo>
                    <a:pt x="113" y="100"/>
                    <a:pt x="105" y="92"/>
                    <a:pt x="95" y="92"/>
                  </a:cubicBezTo>
                  <a:cubicBezTo>
                    <a:pt x="91" y="92"/>
                    <a:pt x="88" y="93"/>
                    <a:pt x="85" y="95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3" y="88"/>
                    <a:pt x="84" y="88"/>
                    <a:pt x="84" y="88"/>
                  </a:cubicBezTo>
                  <a:close/>
                  <a:moveTo>
                    <a:pt x="49" y="118"/>
                  </a:moveTo>
                  <a:cubicBezTo>
                    <a:pt x="45" y="118"/>
                    <a:pt x="41" y="115"/>
                    <a:pt x="41" y="110"/>
                  </a:cubicBezTo>
                  <a:cubicBezTo>
                    <a:pt x="41" y="106"/>
                    <a:pt x="45" y="102"/>
                    <a:pt x="49" y="102"/>
                  </a:cubicBezTo>
                  <a:cubicBezTo>
                    <a:pt x="54" y="102"/>
                    <a:pt x="57" y="106"/>
                    <a:pt x="57" y="110"/>
                  </a:cubicBezTo>
                  <a:cubicBezTo>
                    <a:pt x="57" y="115"/>
                    <a:pt x="54" y="118"/>
                    <a:pt x="49" y="118"/>
                  </a:cubicBezTo>
                  <a:close/>
                  <a:moveTo>
                    <a:pt x="95" y="102"/>
                  </a:moveTo>
                  <a:cubicBezTo>
                    <a:pt x="99" y="102"/>
                    <a:pt x="103" y="106"/>
                    <a:pt x="103" y="110"/>
                  </a:cubicBezTo>
                  <a:cubicBezTo>
                    <a:pt x="103" y="115"/>
                    <a:pt x="99" y="118"/>
                    <a:pt x="95" y="118"/>
                  </a:cubicBezTo>
                  <a:cubicBezTo>
                    <a:pt x="91" y="118"/>
                    <a:pt x="87" y="115"/>
                    <a:pt x="87" y="110"/>
                  </a:cubicBezTo>
                  <a:cubicBezTo>
                    <a:pt x="87" y="106"/>
                    <a:pt x="91" y="102"/>
                    <a:pt x="9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1041" y="1413"/>
              <a:ext cx="147" cy="81"/>
            </a:xfrm>
            <a:custGeom>
              <a:avLst/>
              <a:gdLst>
                <a:gd name="T0" fmla="*/ 57 w 147"/>
                <a:gd name="T1" fmla="*/ 60 h 81"/>
                <a:gd name="T2" fmla="*/ 90 w 147"/>
                <a:gd name="T3" fmla="*/ 60 h 81"/>
                <a:gd name="T4" fmla="*/ 90 w 147"/>
                <a:gd name="T5" fmla="*/ 55 h 81"/>
                <a:gd name="T6" fmla="*/ 147 w 147"/>
                <a:gd name="T7" fmla="*/ 81 h 81"/>
                <a:gd name="T8" fmla="*/ 147 w 147"/>
                <a:gd name="T9" fmla="*/ 0 h 81"/>
                <a:gd name="T10" fmla="*/ 90 w 147"/>
                <a:gd name="T11" fmla="*/ 29 h 81"/>
                <a:gd name="T12" fmla="*/ 90 w 147"/>
                <a:gd name="T13" fmla="*/ 22 h 81"/>
                <a:gd name="T14" fmla="*/ 57 w 147"/>
                <a:gd name="T15" fmla="*/ 22 h 81"/>
                <a:gd name="T16" fmla="*/ 57 w 147"/>
                <a:gd name="T17" fmla="*/ 29 h 81"/>
                <a:gd name="T18" fmla="*/ 0 w 147"/>
                <a:gd name="T19" fmla="*/ 0 h 81"/>
                <a:gd name="T20" fmla="*/ 0 w 147"/>
                <a:gd name="T21" fmla="*/ 81 h 81"/>
                <a:gd name="T22" fmla="*/ 57 w 147"/>
                <a:gd name="T23" fmla="*/ 55 h 81"/>
                <a:gd name="T24" fmla="*/ 57 w 147"/>
                <a:gd name="T25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1">
                  <a:moveTo>
                    <a:pt x="57" y="60"/>
                  </a:moveTo>
                  <a:lnTo>
                    <a:pt x="90" y="60"/>
                  </a:lnTo>
                  <a:lnTo>
                    <a:pt x="90" y="55"/>
                  </a:lnTo>
                  <a:lnTo>
                    <a:pt x="147" y="81"/>
                  </a:lnTo>
                  <a:lnTo>
                    <a:pt x="147" y="0"/>
                  </a:lnTo>
                  <a:lnTo>
                    <a:pt x="90" y="29"/>
                  </a:lnTo>
                  <a:lnTo>
                    <a:pt x="90" y="22"/>
                  </a:lnTo>
                  <a:lnTo>
                    <a:pt x="57" y="22"/>
                  </a:lnTo>
                  <a:lnTo>
                    <a:pt x="57" y="29"/>
                  </a:lnTo>
                  <a:lnTo>
                    <a:pt x="0" y="0"/>
                  </a:lnTo>
                  <a:lnTo>
                    <a:pt x="0" y="81"/>
                  </a:lnTo>
                  <a:lnTo>
                    <a:pt x="57" y="55"/>
                  </a:lnTo>
                  <a:lnTo>
                    <a:pt x="5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963" y="1484"/>
              <a:ext cx="303" cy="204"/>
            </a:xfrm>
            <a:custGeom>
              <a:avLst/>
              <a:gdLst>
                <a:gd name="T0" fmla="*/ 118 w 128"/>
                <a:gd name="T1" fmla="*/ 27 h 86"/>
                <a:gd name="T2" fmla="*/ 117 w 128"/>
                <a:gd name="T3" fmla="*/ 27 h 86"/>
                <a:gd name="T4" fmla="*/ 101 w 128"/>
                <a:gd name="T5" fmla="*/ 0 h 86"/>
                <a:gd name="T6" fmla="*/ 101 w 128"/>
                <a:gd name="T7" fmla="*/ 12 h 86"/>
                <a:gd name="T8" fmla="*/ 76 w 128"/>
                <a:gd name="T9" fmla="*/ 1 h 86"/>
                <a:gd name="T10" fmla="*/ 52 w 128"/>
                <a:gd name="T11" fmla="*/ 1 h 86"/>
                <a:gd name="T12" fmla="*/ 27 w 128"/>
                <a:gd name="T13" fmla="*/ 12 h 86"/>
                <a:gd name="T14" fmla="*/ 27 w 128"/>
                <a:gd name="T15" fmla="*/ 0 h 86"/>
                <a:gd name="T16" fmla="*/ 11 w 128"/>
                <a:gd name="T17" fmla="*/ 27 h 86"/>
                <a:gd name="T18" fmla="*/ 10 w 128"/>
                <a:gd name="T19" fmla="*/ 27 h 86"/>
                <a:gd name="T20" fmla="*/ 0 w 128"/>
                <a:gd name="T21" fmla="*/ 36 h 86"/>
                <a:gd name="T22" fmla="*/ 10 w 128"/>
                <a:gd name="T23" fmla="*/ 46 h 86"/>
                <a:gd name="T24" fmla="*/ 11 w 128"/>
                <a:gd name="T25" fmla="*/ 46 h 86"/>
                <a:gd name="T26" fmla="*/ 64 w 128"/>
                <a:gd name="T27" fmla="*/ 86 h 86"/>
                <a:gd name="T28" fmla="*/ 117 w 128"/>
                <a:gd name="T29" fmla="*/ 46 h 86"/>
                <a:gd name="T30" fmla="*/ 118 w 128"/>
                <a:gd name="T31" fmla="*/ 46 h 86"/>
                <a:gd name="T32" fmla="*/ 128 w 128"/>
                <a:gd name="T33" fmla="*/ 36 h 86"/>
                <a:gd name="T34" fmla="*/ 118 w 128"/>
                <a:gd name="T35" fmla="*/ 2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86">
                  <a:moveTo>
                    <a:pt x="118" y="27"/>
                  </a:moveTo>
                  <a:cubicBezTo>
                    <a:pt x="118" y="27"/>
                    <a:pt x="117" y="27"/>
                    <a:pt x="117" y="27"/>
                  </a:cubicBezTo>
                  <a:cubicBezTo>
                    <a:pt x="115" y="16"/>
                    <a:pt x="109" y="7"/>
                    <a:pt x="101" y="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7"/>
                    <a:pt x="13" y="16"/>
                    <a:pt x="11" y="27"/>
                  </a:cubicBezTo>
                  <a:cubicBezTo>
                    <a:pt x="11" y="27"/>
                    <a:pt x="10" y="27"/>
                    <a:pt x="10" y="27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42"/>
                    <a:pt x="4" y="46"/>
                    <a:pt x="10" y="46"/>
                  </a:cubicBezTo>
                  <a:cubicBezTo>
                    <a:pt x="10" y="46"/>
                    <a:pt x="11" y="46"/>
                    <a:pt x="11" y="46"/>
                  </a:cubicBezTo>
                  <a:cubicBezTo>
                    <a:pt x="16" y="69"/>
                    <a:pt x="38" y="86"/>
                    <a:pt x="64" y="86"/>
                  </a:cubicBezTo>
                  <a:cubicBezTo>
                    <a:pt x="90" y="86"/>
                    <a:pt x="112" y="69"/>
                    <a:pt x="117" y="46"/>
                  </a:cubicBezTo>
                  <a:cubicBezTo>
                    <a:pt x="117" y="46"/>
                    <a:pt x="118" y="46"/>
                    <a:pt x="118" y="46"/>
                  </a:cubicBezTo>
                  <a:cubicBezTo>
                    <a:pt x="124" y="46"/>
                    <a:pt x="128" y="42"/>
                    <a:pt x="128" y="36"/>
                  </a:cubicBezTo>
                  <a:cubicBezTo>
                    <a:pt x="128" y="31"/>
                    <a:pt x="124" y="27"/>
                    <a:pt x="11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358" y="1435"/>
              <a:ext cx="302" cy="232"/>
            </a:xfrm>
            <a:custGeom>
              <a:avLst/>
              <a:gdLst>
                <a:gd name="T0" fmla="*/ 118 w 128"/>
                <a:gd name="T1" fmla="*/ 39 h 98"/>
                <a:gd name="T2" fmla="*/ 117 w 128"/>
                <a:gd name="T3" fmla="*/ 39 h 98"/>
                <a:gd name="T4" fmla="*/ 64 w 128"/>
                <a:gd name="T5" fmla="*/ 0 h 98"/>
                <a:gd name="T6" fmla="*/ 11 w 128"/>
                <a:gd name="T7" fmla="*/ 39 h 98"/>
                <a:gd name="T8" fmla="*/ 10 w 128"/>
                <a:gd name="T9" fmla="*/ 39 h 98"/>
                <a:gd name="T10" fmla="*/ 0 w 128"/>
                <a:gd name="T11" fmla="*/ 49 h 98"/>
                <a:gd name="T12" fmla="*/ 10 w 128"/>
                <a:gd name="T13" fmla="*/ 59 h 98"/>
                <a:gd name="T14" fmla="*/ 11 w 128"/>
                <a:gd name="T15" fmla="*/ 59 h 98"/>
                <a:gd name="T16" fmla="*/ 64 w 128"/>
                <a:gd name="T17" fmla="*/ 98 h 98"/>
                <a:gd name="T18" fmla="*/ 117 w 128"/>
                <a:gd name="T19" fmla="*/ 59 h 98"/>
                <a:gd name="T20" fmla="*/ 118 w 128"/>
                <a:gd name="T21" fmla="*/ 59 h 98"/>
                <a:gd name="T22" fmla="*/ 128 w 128"/>
                <a:gd name="T23" fmla="*/ 49 h 98"/>
                <a:gd name="T24" fmla="*/ 118 w 128"/>
                <a:gd name="T25" fmla="*/ 3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98">
                  <a:moveTo>
                    <a:pt x="118" y="39"/>
                  </a:moveTo>
                  <a:cubicBezTo>
                    <a:pt x="118" y="39"/>
                    <a:pt x="117" y="39"/>
                    <a:pt x="117" y="39"/>
                  </a:cubicBezTo>
                  <a:cubicBezTo>
                    <a:pt x="112" y="17"/>
                    <a:pt x="90" y="0"/>
                    <a:pt x="64" y="0"/>
                  </a:cubicBezTo>
                  <a:cubicBezTo>
                    <a:pt x="38" y="0"/>
                    <a:pt x="16" y="17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ubicBezTo>
                    <a:pt x="4" y="39"/>
                    <a:pt x="0" y="44"/>
                    <a:pt x="0" y="49"/>
                  </a:cubicBezTo>
                  <a:cubicBezTo>
                    <a:pt x="0" y="54"/>
                    <a:pt x="4" y="59"/>
                    <a:pt x="10" y="59"/>
                  </a:cubicBezTo>
                  <a:cubicBezTo>
                    <a:pt x="10" y="59"/>
                    <a:pt x="11" y="59"/>
                    <a:pt x="11" y="59"/>
                  </a:cubicBezTo>
                  <a:cubicBezTo>
                    <a:pt x="16" y="81"/>
                    <a:pt x="38" y="98"/>
                    <a:pt x="64" y="98"/>
                  </a:cubicBezTo>
                  <a:cubicBezTo>
                    <a:pt x="90" y="98"/>
                    <a:pt x="112" y="81"/>
                    <a:pt x="117" y="59"/>
                  </a:cubicBezTo>
                  <a:cubicBezTo>
                    <a:pt x="117" y="59"/>
                    <a:pt x="118" y="59"/>
                    <a:pt x="118" y="59"/>
                  </a:cubicBezTo>
                  <a:cubicBezTo>
                    <a:pt x="124" y="59"/>
                    <a:pt x="128" y="54"/>
                    <a:pt x="128" y="49"/>
                  </a:cubicBezTo>
                  <a:cubicBezTo>
                    <a:pt x="128" y="44"/>
                    <a:pt x="124" y="39"/>
                    <a:pt x="1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>
              <a:off x="7041" y="987"/>
              <a:ext cx="255" cy="105"/>
            </a:xfrm>
            <a:custGeom>
              <a:avLst/>
              <a:gdLst>
                <a:gd name="T0" fmla="*/ 0 w 108"/>
                <a:gd name="T1" fmla="*/ 5 h 44"/>
                <a:gd name="T2" fmla="*/ 0 w 108"/>
                <a:gd name="T3" fmla="*/ 5 h 44"/>
                <a:gd name="T4" fmla="*/ 0 w 108"/>
                <a:gd name="T5" fmla="*/ 24 h 44"/>
                <a:gd name="T6" fmla="*/ 10 w 108"/>
                <a:gd name="T7" fmla="*/ 34 h 44"/>
                <a:gd name="T8" fmla="*/ 24 w 108"/>
                <a:gd name="T9" fmla="*/ 34 h 44"/>
                <a:gd name="T10" fmla="*/ 14 w 108"/>
                <a:gd name="T11" fmla="*/ 44 h 44"/>
                <a:gd name="T12" fmla="*/ 28 w 108"/>
                <a:gd name="T13" fmla="*/ 44 h 44"/>
                <a:gd name="T14" fmla="*/ 38 w 108"/>
                <a:gd name="T15" fmla="*/ 34 h 44"/>
                <a:gd name="T16" fmla="*/ 70 w 108"/>
                <a:gd name="T17" fmla="*/ 34 h 44"/>
                <a:gd name="T18" fmla="*/ 80 w 108"/>
                <a:gd name="T19" fmla="*/ 44 h 44"/>
                <a:gd name="T20" fmla="*/ 94 w 108"/>
                <a:gd name="T21" fmla="*/ 44 h 44"/>
                <a:gd name="T22" fmla="*/ 84 w 108"/>
                <a:gd name="T23" fmla="*/ 34 h 44"/>
                <a:gd name="T24" fmla="*/ 98 w 108"/>
                <a:gd name="T25" fmla="*/ 34 h 44"/>
                <a:gd name="T26" fmla="*/ 108 w 108"/>
                <a:gd name="T27" fmla="*/ 24 h 44"/>
                <a:gd name="T28" fmla="*/ 108 w 108"/>
                <a:gd name="T29" fmla="*/ 11 h 44"/>
                <a:gd name="T30" fmla="*/ 108 w 108"/>
                <a:gd name="T31" fmla="*/ 11 h 44"/>
                <a:gd name="T32" fmla="*/ 108 w 108"/>
                <a:gd name="T33" fmla="*/ 0 h 44"/>
                <a:gd name="T34" fmla="*/ 0 w 108"/>
                <a:gd name="T35" fmla="*/ 0 h 44"/>
                <a:gd name="T36" fmla="*/ 0 w 108"/>
                <a:gd name="T37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44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0"/>
                    <a:pt x="4" y="34"/>
                    <a:pt x="10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104" y="34"/>
                    <a:pt x="108" y="30"/>
                    <a:pt x="108" y="24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>
              <a:off x="7017" y="798"/>
              <a:ext cx="303" cy="178"/>
            </a:xfrm>
            <a:custGeom>
              <a:avLst/>
              <a:gdLst>
                <a:gd name="T0" fmla="*/ 118 w 128"/>
                <a:gd name="T1" fmla="*/ 65 h 75"/>
                <a:gd name="T2" fmla="*/ 118 w 128"/>
                <a:gd name="T3" fmla="*/ 25 h 75"/>
                <a:gd name="T4" fmla="*/ 118 w 128"/>
                <a:gd name="T5" fmla="*/ 25 h 75"/>
                <a:gd name="T6" fmla="*/ 94 w 128"/>
                <a:gd name="T7" fmla="*/ 0 h 75"/>
                <a:gd name="T8" fmla="*/ 69 w 128"/>
                <a:gd name="T9" fmla="*/ 25 h 75"/>
                <a:gd name="T10" fmla="*/ 69 w 128"/>
                <a:gd name="T11" fmla="*/ 25 h 75"/>
                <a:gd name="T12" fmla="*/ 69 w 128"/>
                <a:gd name="T13" fmla="*/ 25 h 75"/>
                <a:gd name="T14" fmla="*/ 59 w 128"/>
                <a:gd name="T15" fmla="*/ 39 h 75"/>
                <a:gd name="T16" fmla="*/ 89 w 128"/>
                <a:gd name="T17" fmla="*/ 39 h 75"/>
                <a:gd name="T18" fmla="*/ 79 w 128"/>
                <a:gd name="T19" fmla="*/ 25 h 75"/>
                <a:gd name="T20" fmla="*/ 79 w 128"/>
                <a:gd name="T21" fmla="*/ 25 h 75"/>
                <a:gd name="T22" fmla="*/ 79 w 128"/>
                <a:gd name="T23" fmla="*/ 25 h 75"/>
                <a:gd name="T24" fmla="*/ 94 w 128"/>
                <a:gd name="T25" fmla="*/ 10 h 75"/>
                <a:gd name="T26" fmla="*/ 108 w 128"/>
                <a:gd name="T27" fmla="*/ 25 h 75"/>
                <a:gd name="T28" fmla="*/ 108 w 128"/>
                <a:gd name="T29" fmla="*/ 25 h 75"/>
                <a:gd name="T30" fmla="*/ 108 w 128"/>
                <a:gd name="T31" fmla="*/ 65 h 75"/>
                <a:gd name="T32" fmla="*/ 0 w 128"/>
                <a:gd name="T33" fmla="*/ 65 h 75"/>
                <a:gd name="T34" fmla="*/ 0 w 128"/>
                <a:gd name="T35" fmla="*/ 75 h 75"/>
                <a:gd name="T36" fmla="*/ 128 w 128"/>
                <a:gd name="T37" fmla="*/ 75 h 75"/>
                <a:gd name="T38" fmla="*/ 128 w 128"/>
                <a:gd name="T39" fmla="*/ 65 h 75"/>
                <a:gd name="T40" fmla="*/ 118 w 128"/>
                <a:gd name="T4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75">
                  <a:moveTo>
                    <a:pt x="118" y="65"/>
                  </a:moveTo>
                  <a:cubicBezTo>
                    <a:pt x="118" y="25"/>
                    <a:pt x="118" y="25"/>
                    <a:pt x="118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11"/>
                    <a:pt x="107" y="0"/>
                    <a:pt x="94" y="0"/>
                  </a:cubicBezTo>
                  <a:cubicBezTo>
                    <a:pt x="80" y="0"/>
                    <a:pt x="69" y="11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3" y="27"/>
                    <a:pt x="59" y="33"/>
                    <a:pt x="5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3"/>
                    <a:pt x="85" y="27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16"/>
                    <a:pt x="86" y="10"/>
                    <a:pt x="94" y="10"/>
                  </a:cubicBezTo>
                  <a:cubicBezTo>
                    <a:pt x="102" y="10"/>
                    <a:pt x="108" y="16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8" y="75"/>
                    <a:pt x="128" y="75"/>
                    <a:pt x="128" y="75"/>
                  </a:cubicBezTo>
                  <a:cubicBezTo>
                    <a:pt x="128" y="65"/>
                    <a:pt x="128" y="65"/>
                    <a:pt x="128" y="65"/>
                  </a:cubicBezTo>
                  <a:lnTo>
                    <a:pt x="11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7"/>
            <p:cNvSpPr>
              <a:spLocks noEditPoints="1"/>
            </p:cNvSpPr>
            <p:nvPr/>
          </p:nvSpPr>
          <p:spPr bwMode="auto">
            <a:xfrm>
              <a:off x="6412" y="950"/>
              <a:ext cx="303" cy="116"/>
            </a:xfrm>
            <a:custGeom>
              <a:avLst/>
              <a:gdLst>
                <a:gd name="T0" fmla="*/ 303 w 303"/>
                <a:gd name="T1" fmla="*/ 0 h 116"/>
                <a:gd name="T2" fmla="*/ 303 w 303"/>
                <a:gd name="T3" fmla="*/ 0 h 116"/>
                <a:gd name="T4" fmla="*/ 0 w 303"/>
                <a:gd name="T5" fmla="*/ 0 h 116"/>
                <a:gd name="T6" fmla="*/ 0 w 303"/>
                <a:gd name="T7" fmla="*/ 0 h 116"/>
                <a:gd name="T8" fmla="*/ 0 w 303"/>
                <a:gd name="T9" fmla="*/ 116 h 116"/>
                <a:gd name="T10" fmla="*/ 24 w 303"/>
                <a:gd name="T11" fmla="*/ 116 h 116"/>
                <a:gd name="T12" fmla="*/ 24 w 303"/>
                <a:gd name="T13" fmla="*/ 92 h 116"/>
                <a:gd name="T14" fmla="*/ 279 w 303"/>
                <a:gd name="T15" fmla="*/ 92 h 116"/>
                <a:gd name="T16" fmla="*/ 279 w 303"/>
                <a:gd name="T17" fmla="*/ 116 h 116"/>
                <a:gd name="T18" fmla="*/ 303 w 303"/>
                <a:gd name="T19" fmla="*/ 116 h 116"/>
                <a:gd name="T20" fmla="*/ 303 w 303"/>
                <a:gd name="T21" fmla="*/ 0 h 116"/>
                <a:gd name="T22" fmla="*/ 303 w 303"/>
                <a:gd name="T23" fmla="*/ 0 h 116"/>
                <a:gd name="T24" fmla="*/ 24 w 303"/>
                <a:gd name="T25" fmla="*/ 21 h 116"/>
                <a:gd name="T26" fmla="*/ 139 w 303"/>
                <a:gd name="T27" fmla="*/ 21 h 116"/>
                <a:gd name="T28" fmla="*/ 139 w 303"/>
                <a:gd name="T29" fmla="*/ 68 h 116"/>
                <a:gd name="T30" fmla="*/ 24 w 303"/>
                <a:gd name="T31" fmla="*/ 68 h 116"/>
                <a:gd name="T32" fmla="*/ 24 w 303"/>
                <a:gd name="T33" fmla="*/ 21 h 116"/>
                <a:gd name="T34" fmla="*/ 163 w 303"/>
                <a:gd name="T35" fmla="*/ 68 h 116"/>
                <a:gd name="T36" fmla="*/ 163 w 303"/>
                <a:gd name="T37" fmla="*/ 21 h 116"/>
                <a:gd name="T38" fmla="*/ 279 w 303"/>
                <a:gd name="T39" fmla="*/ 21 h 116"/>
                <a:gd name="T40" fmla="*/ 279 w 303"/>
                <a:gd name="T41" fmla="*/ 68 h 116"/>
                <a:gd name="T42" fmla="*/ 163 w 303"/>
                <a:gd name="T43" fmla="*/ 6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3" h="116">
                  <a:moveTo>
                    <a:pt x="303" y="0"/>
                  </a:moveTo>
                  <a:lnTo>
                    <a:pt x="30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24" y="116"/>
                  </a:lnTo>
                  <a:lnTo>
                    <a:pt x="24" y="92"/>
                  </a:lnTo>
                  <a:lnTo>
                    <a:pt x="279" y="92"/>
                  </a:lnTo>
                  <a:lnTo>
                    <a:pt x="279" y="116"/>
                  </a:lnTo>
                  <a:lnTo>
                    <a:pt x="303" y="116"/>
                  </a:lnTo>
                  <a:lnTo>
                    <a:pt x="303" y="0"/>
                  </a:lnTo>
                  <a:lnTo>
                    <a:pt x="303" y="0"/>
                  </a:lnTo>
                  <a:close/>
                  <a:moveTo>
                    <a:pt x="24" y="21"/>
                  </a:moveTo>
                  <a:lnTo>
                    <a:pt x="139" y="21"/>
                  </a:lnTo>
                  <a:lnTo>
                    <a:pt x="139" y="68"/>
                  </a:lnTo>
                  <a:lnTo>
                    <a:pt x="24" y="68"/>
                  </a:lnTo>
                  <a:lnTo>
                    <a:pt x="24" y="21"/>
                  </a:lnTo>
                  <a:close/>
                  <a:moveTo>
                    <a:pt x="163" y="68"/>
                  </a:moveTo>
                  <a:lnTo>
                    <a:pt x="163" y="21"/>
                  </a:lnTo>
                  <a:lnTo>
                    <a:pt x="279" y="21"/>
                  </a:lnTo>
                  <a:lnTo>
                    <a:pt x="279" y="68"/>
                  </a:lnTo>
                  <a:lnTo>
                    <a:pt x="163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8"/>
            <p:cNvSpPr>
              <a:spLocks noEditPoints="1"/>
            </p:cNvSpPr>
            <p:nvPr/>
          </p:nvSpPr>
          <p:spPr bwMode="auto">
            <a:xfrm>
              <a:off x="6469" y="824"/>
              <a:ext cx="189" cy="111"/>
            </a:xfrm>
            <a:custGeom>
              <a:avLst/>
              <a:gdLst>
                <a:gd name="T0" fmla="*/ 47 w 189"/>
                <a:gd name="T1" fmla="*/ 111 h 111"/>
                <a:gd name="T2" fmla="*/ 142 w 189"/>
                <a:gd name="T3" fmla="*/ 111 h 111"/>
                <a:gd name="T4" fmla="*/ 142 w 189"/>
                <a:gd name="T5" fmla="*/ 102 h 111"/>
                <a:gd name="T6" fmla="*/ 189 w 189"/>
                <a:gd name="T7" fmla="*/ 102 h 111"/>
                <a:gd name="T8" fmla="*/ 189 w 189"/>
                <a:gd name="T9" fmla="*/ 0 h 111"/>
                <a:gd name="T10" fmla="*/ 0 w 189"/>
                <a:gd name="T11" fmla="*/ 0 h 111"/>
                <a:gd name="T12" fmla="*/ 0 w 189"/>
                <a:gd name="T13" fmla="*/ 102 h 111"/>
                <a:gd name="T14" fmla="*/ 47 w 189"/>
                <a:gd name="T15" fmla="*/ 102 h 111"/>
                <a:gd name="T16" fmla="*/ 47 w 189"/>
                <a:gd name="T17" fmla="*/ 111 h 111"/>
                <a:gd name="T18" fmla="*/ 14 w 189"/>
                <a:gd name="T19" fmla="*/ 88 h 111"/>
                <a:gd name="T20" fmla="*/ 14 w 189"/>
                <a:gd name="T21" fmla="*/ 14 h 111"/>
                <a:gd name="T22" fmla="*/ 175 w 189"/>
                <a:gd name="T23" fmla="*/ 14 h 111"/>
                <a:gd name="T24" fmla="*/ 175 w 189"/>
                <a:gd name="T25" fmla="*/ 88 h 111"/>
                <a:gd name="T26" fmla="*/ 14 w 189"/>
                <a:gd name="T27" fmla="*/ 8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9" h="111">
                  <a:moveTo>
                    <a:pt x="47" y="111"/>
                  </a:moveTo>
                  <a:lnTo>
                    <a:pt x="142" y="111"/>
                  </a:lnTo>
                  <a:lnTo>
                    <a:pt x="142" y="102"/>
                  </a:lnTo>
                  <a:lnTo>
                    <a:pt x="189" y="102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47" y="102"/>
                  </a:lnTo>
                  <a:lnTo>
                    <a:pt x="47" y="111"/>
                  </a:lnTo>
                  <a:close/>
                  <a:moveTo>
                    <a:pt x="14" y="88"/>
                  </a:moveTo>
                  <a:lnTo>
                    <a:pt x="14" y="14"/>
                  </a:lnTo>
                  <a:lnTo>
                    <a:pt x="175" y="14"/>
                  </a:lnTo>
                  <a:lnTo>
                    <a:pt x="175" y="88"/>
                  </a:lnTo>
                  <a:lnTo>
                    <a:pt x="14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5806" y="864"/>
              <a:ext cx="303" cy="161"/>
            </a:xfrm>
            <a:custGeom>
              <a:avLst/>
              <a:gdLst>
                <a:gd name="T0" fmla="*/ 280 w 303"/>
                <a:gd name="T1" fmla="*/ 0 h 161"/>
                <a:gd name="T2" fmla="*/ 24 w 303"/>
                <a:gd name="T3" fmla="*/ 0 h 161"/>
                <a:gd name="T4" fmla="*/ 0 w 303"/>
                <a:gd name="T5" fmla="*/ 0 h 161"/>
                <a:gd name="T6" fmla="*/ 0 w 303"/>
                <a:gd name="T7" fmla="*/ 22 h 161"/>
                <a:gd name="T8" fmla="*/ 0 w 303"/>
                <a:gd name="T9" fmla="*/ 161 h 161"/>
                <a:gd name="T10" fmla="*/ 24 w 303"/>
                <a:gd name="T11" fmla="*/ 161 h 161"/>
                <a:gd name="T12" fmla="*/ 24 w 303"/>
                <a:gd name="T13" fmla="*/ 22 h 161"/>
                <a:gd name="T14" fmla="*/ 280 w 303"/>
                <a:gd name="T15" fmla="*/ 22 h 161"/>
                <a:gd name="T16" fmla="*/ 280 w 303"/>
                <a:gd name="T17" fmla="*/ 161 h 161"/>
                <a:gd name="T18" fmla="*/ 303 w 303"/>
                <a:gd name="T19" fmla="*/ 161 h 161"/>
                <a:gd name="T20" fmla="*/ 303 w 303"/>
                <a:gd name="T21" fmla="*/ 22 h 161"/>
                <a:gd name="T22" fmla="*/ 303 w 303"/>
                <a:gd name="T23" fmla="*/ 0 h 161"/>
                <a:gd name="T24" fmla="*/ 280 w 303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161">
                  <a:moveTo>
                    <a:pt x="280" y="0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0" y="161"/>
                  </a:lnTo>
                  <a:lnTo>
                    <a:pt x="24" y="161"/>
                  </a:lnTo>
                  <a:lnTo>
                    <a:pt x="24" y="22"/>
                  </a:lnTo>
                  <a:lnTo>
                    <a:pt x="280" y="22"/>
                  </a:lnTo>
                  <a:lnTo>
                    <a:pt x="280" y="161"/>
                  </a:lnTo>
                  <a:lnTo>
                    <a:pt x="303" y="161"/>
                  </a:lnTo>
                  <a:lnTo>
                    <a:pt x="303" y="22"/>
                  </a:lnTo>
                  <a:lnTo>
                    <a:pt x="303" y="0"/>
                  </a:lnTo>
                  <a:lnTo>
                    <a:pt x="2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0"/>
            <p:cNvSpPr>
              <a:spLocks noEditPoints="1"/>
            </p:cNvSpPr>
            <p:nvPr/>
          </p:nvSpPr>
          <p:spPr bwMode="auto">
            <a:xfrm>
              <a:off x="5979" y="900"/>
              <a:ext cx="95" cy="57"/>
            </a:xfrm>
            <a:custGeom>
              <a:avLst/>
              <a:gdLst>
                <a:gd name="T0" fmla="*/ 0 w 95"/>
                <a:gd name="T1" fmla="*/ 57 h 57"/>
                <a:gd name="T2" fmla="*/ 95 w 95"/>
                <a:gd name="T3" fmla="*/ 57 h 57"/>
                <a:gd name="T4" fmla="*/ 95 w 95"/>
                <a:gd name="T5" fmla="*/ 0 h 57"/>
                <a:gd name="T6" fmla="*/ 0 w 95"/>
                <a:gd name="T7" fmla="*/ 0 h 57"/>
                <a:gd name="T8" fmla="*/ 0 w 95"/>
                <a:gd name="T9" fmla="*/ 57 h 57"/>
                <a:gd name="T10" fmla="*/ 31 w 95"/>
                <a:gd name="T11" fmla="*/ 21 h 57"/>
                <a:gd name="T12" fmla="*/ 64 w 95"/>
                <a:gd name="T13" fmla="*/ 21 h 57"/>
                <a:gd name="T14" fmla="*/ 64 w 95"/>
                <a:gd name="T15" fmla="*/ 35 h 57"/>
                <a:gd name="T16" fmla="*/ 31 w 95"/>
                <a:gd name="T17" fmla="*/ 35 h 57"/>
                <a:gd name="T18" fmla="*/ 31 w 95"/>
                <a:gd name="T19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57">
                  <a:moveTo>
                    <a:pt x="0" y="57"/>
                  </a:moveTo>
                  <a:lnTo>
                    <a:pt x="95" y="57"/>
                  </a:lnTo>
                  <a:lnTo>
                    <a:pt x="95" y="0"/>
                  </a:lnTo>
                  <a:lnTo>
                    <a:pt x="0" y="0"/>
                  </a:lnTo>
                  <a:lnTo>
                    <a:pt x="0" y="57"/>
                  </a:lnTo>
                  <a:close/>
                  <a:moveTo>
                    <a:pt x="31" y="21"/>
                  </a:moveTo>
                  <a:lnTo>
                    <a:pt x="64" y="21"/>
                  </a:lnTo>
                  <a:lnTo>
                    <a:pt x="64" y="35"/>
                  </a:lnTo>
                  <a:lnTo>
                    <a:pt x="31" y="35"/>
                  </a:lnTo>
                  <a:lnTo>
                    <a:pt x="3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1"/>
            <p:cNvSpPr>
              <a:spLocks noEditPoints="1"/>
            </p:cNvSpPr>
            <p:nvPr/>
          </p:nvSpPr>
          <p:spPr bwMode="auto">
            <a:xfrm>
              <a:off x="5979" y="969"/>
              <a:ext cx="95" cy="56"/>
            </a:xfrm>
            <a:custGeom>
              <a:avLst/>
              <a:gdLst>
                <a:gd name="T0" fmla="*/ 0 w 95"/>
                <a:gd name="T1" fmla="*/ 56 h 56"/>
                <a:gd name="T2" fmla="*/ 95 w 95"/>
                <a:gd name="T3" fmla="*/ 56 h 56"/>
                <a:gd name="T4" fmla="*/ 95 w 95"/>
                <a:gd name="T5" fmla="*/ 0 h 56"/>
                <a:gd name="T6" fmla="*/ 0 w 95"/>
                <a:gd name="T7" fmla="*/ 0 h 56"/>
                <a:gd name="T8" fmla="*/ 0 w 95"/>
                <a:gd name="T9" fmla="*/ 56 h 56"/>
                <a:gd name="T10" fmla="*/ 31 w 95"/>
                <a:gd name="T11" fmla="*/ 23 h 56"/>
                <a:gd name="T12" fmla="*/ 64 w 95"/>
                <a:gd name="T13" fmla="*/ 23 h 56"/>
                <a:gd name="T14" fmla="*/ 64 w 95"/>
                <a:gd name="T15" fmla="*/ 35 h 56"/>
                <a:gd name="T16" fmla="*/ 31 w 95"/>
                <a:gd name="T17" fmla="*/ 35 h 56"/>
                <a:gd name="T18" fmla="*/ 31 w 95"/>
                <a:gd name="T19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56">
                  <a:moveTo>
                    <a:pt x="0" y="56"/>
                  </a:moveTo>
                  <a:lnTo>
                    <a:pt x="95" y="56"/>
                  </a:lnTo>
                  <a:lnTo>
                    <a:pt x="95" y="0"/>
                  </a:lnTo>
                  <a:lnTo>
                    <a:pt x="0" y="0"/>
                  </a:lnTo>
                  <a:lnTo>
                    <a:pt x="0" y="56"/>
                  </a:lnTo>
                  <a:close/>
                  <a:moveTo>
                    <a:pt x="31" y="23"/>
                  </a:moveTo>
                  <a:lnTo>
                    <a:pt x="64" y="23"/>
                  </a:lnTo>
                  <a:lnTo>
                    <a:pt x="64" y="35"/>
                  </a:lnTo>
                  <a:lnTo>
                    <a:pt x="31" y="35"/>
                  </a:ln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Rectangle 142"/>
            <p:cNvSpPr>
              <a:spLocks noChangeArrowheads="1"/>
            </p:cNvSpPr>
            <p:nvPr/>
          </p:nvSpPr>
          <p:spPr bwMode="auto">
            <a:xfrm>
              <a:off x="5253" y="876"/>
              <a:ext cx="199" cy="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Rectangle 143"/>
            <p:cNvSpPr>
              <a:spLocks noChangeArrowheads="1"/>
            </p:cNvSpPr>
            <p:nvPr/>
          </p:nvSpPr>
          <p:spPr bwMode="auto">
            <a:xfrm>
              <a:off x="5253" y="793"/>
              <a:ext cx="199" cy="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4"/>
            <p:cNvSpPr>
              <a:spLocks noEditPoints="1"/>
            </p:cNvSpPr>
            <p:nvPr/>
          </p:nvSpPr>
          <p:spPr bwMode="auto">
            <a:xfrm>
              <a:off x="5253" y="959"/>
              <a:ext cx="92" cy="137"/>
            </a:xfrm>
            <a:custGeom>
              <a:avLst/>
              <a:gdLst>
                <a:gd name="T0" fmla="*/ 0 w 92"/>
                <a:gd name="T1" fmla="*/ 137 h 137"/>
                <a:gd name="T2" fmla="*/ 92 w 92"/>
                <a:gd name="T3" fmla="*/ 137 h 137"/>
                <a:gd name="T4" fmla="*/ 92 w 92"/>
                <a:gd name="T5" fmla="*/ 0 h 137"/>
                <a:gd name="T6" fmla="*/ 0 w 92"/>
                <a:gd name="T7" fmla="*/ 0 h 137"/>
                <a:gd name="T8" fmla="*/ 0 w 92"/>
                <a:gd name="T9" fmla="*/ 137 h 137"/>
                <a:gd name="T10" fmla="*/ 57 w 92"/>
                <a:gd name="T11" fmla="*/ 52 h 137"/>
                <a:gd name="T12" fmla="*/ 69 w 92"/>
                <a:gd name="T13" fmla="*/ 52 h 137"/>
                <a:gd name="T14" fmla="*/ 69 w 92"/>
                <a:gd name="T15" fmla="*/ 85 h 137"/>
                <a:gd name="T16" fmla="*/ 57 w 92"/>
                <a:gd name="T17" fmla="*/ 85 h 137"/>
                <a:gd name="T18" fmla="*/ 57 w 92"/>
                <a:gd name="T19" fmla="*/ 5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37">
                  <a:moveTo>
                    <a:pt x="0" y="137"/>
                  </a:moveTo>
                  <a:lnTo>
                    <a:pt x="92" y="137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137"/>
                  </a:lnTo>
                  <a:close/>
                  <a:moveTo>
                    <a:pt x="57" y="52"/>
                  </a:moveTo>
                  <a:lnTo>
                    <a:pt x="69" y="52"/>
                  </a:lnTo>
                  <a:lnTo>
                    <a:pt x="69" y="85"/>
                  </a:lnTo>
                  <a:lnTo>
                    <a:pt x="57" y="85"/>
                  </a:lnTo>
                  <a:lnTo>
                    <a:pt x="5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5"/>
            <p:cNvSpPr>
              <a:spLocks noEditPoints="1"/>
            </p:cNvSpPr>
            <p:nvPr/>
          </p:nvSpPr>
          <p:spPr bwMode="auto">
            <a:xfrm>
              <a:off x="5359" y="959"/>
              <a:ext cx="93" cy="137"/>
            </a:xfrm>
            <a:custGeom>
              <a:avLst/>
              <a:gdLst>
                <a:gd name="T0" fmla="*/ 0 w 93"/>
                <a:gd name="T1" fmla="*/ 137 h 137"/>
                <a:gd name="T2" fmla="*/ 93 w 93"/>
                <a:gd name="T3" fmla="*/ 137 h 137"/>
                <a:gd name="T4" fmla="*/ 93 w 93"/>
                <a:gd name="T5" fmla="*/ 0 h 137"/>
                <a:gd name="T6" fmla="*/ 0 w 93"/>
                <a:gd name="T7" fmla="*/ 0 h 137"/>
                <a:gd name="T8" fmla="*/ 0 w 93"/>
                <a:gd name="T9" fmla="*/ 137 h 137"/>
                <a:gd name="T10" fmla="*/ 24 w 93"/>
                <a:gd name="T11" fmla="*/ 52 h 137"/>
                <a:gd name="T12" fmla="*/ 36 w 93"/>
                <a:gd name="T13" fmla="*/ 52 h 137"/>
                <a:gd name="T14" fmla="*/ 36 w 93"/>
                <a:gd name="T15" fmla="*/ 85 h 137"/>
                <a:gd name="T16" fmla="*/ 24 w 93"/>
                <a:gd name="T17" fmla="*/ 85 h 137"/>
                <a:gd name="T18" fmla="*/ 24 w 93"/>
                <a:gd name="T19" fmla="*/ 5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37">
                  <a:moveTo>
                    <a:pt x="0" y="137"/>
                  </a:moveTo>
                  <a:lnTo>
                    <a:pt x="93" y="137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137"/>
                  </a:lnTo>
                  <a:close/>
                  <a:moveTo>
                    <a:pt x="24" y="52"/>
                  </a:moveTo>
                  <a:lnTo>
                    <a:pt x="36" y="52"/>
                  </a:lnTo>
                  <a:lnTo>
                    <a:pt x="36" y="85"/>
                  </a:lnTo>
                  <a:lnTo>
                    <a:pt x="24" y="85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4633" y="952"/>
              <a:ext cx="227" cy="144"/>
            </a:xfrm>
            <a:custGeom>
              <a:avLst/>
              <a:gdLst>
                <a:gd name="T0" fmla="*/ 84 w 96"/>
                <a:gd name="T1" fmla="*/ 0 h 61"/>
                <a:gd name="T2" fmla="*/ 72 w 96"/>
                <a:gd name="T3" fmla="*/ 13 h 61"/>
                <a:gd name="T4" fmla="*/ 24 w 96"/>
                <a:gd name="T5" fmla="*/ 13 h 61"/>
                <a:gd name="T6" fmla="*/ 12 w 96"/>
                <a:gd name="T7" fmla="*/ 0 h 61"/>
                <a:gd name="T8" fmla="*/ 0 w 96"/>
                <a:gd name="T9" fmla="*/ 13 h 61"/>
                <a:gd name="T10" fmla="*/ 0 w 96"/>
                <a:gd name="T11" fmla="*/ 13 h 61"/>
                <a:gd name="T12" fmla="*/ 0 w 96"/>
                <a:gd name="T13" fmla="*/ 54 h 61"/>
                <a:gd name="T14" fmla="*/ 12 w 96"/>
                <a:gd name="T15" fmla="*/ 54 h 61"/>
                <a:gd name="T16" fmla="*/ 12 w 96"/>
                <a:gd name="T17" fmla="*/ 61 h 61"/>
                <a:gd name="T18" fmla="*/ 33 w 96"/>
                <a:gd name="T19" fmla="*/ 61 h 61"/>
                <a:gd name="T20" fmla="*/ 33 w 96"/>
                <a:gd name="T21" fmla="*/ 54 h 61"/>
                <a:gd name="T22" fmla="*/ 63 w 96"/>
                <a:gd name="T23" fmla="*/ 54 h 61"/>
                <a:gd name="T24" fmla="*/ 63 w 96"/>
                <a:gd name="T25" fmla="*/ 61 h 61"/>
                <a:gd name="T26" fmla="*/ 84 w 96"/>
                <a:gd name="T27" fmla="*/ 61 h 61"/>
                <a:gd name="T28" fmla="*/ 84 w 96"/>
                <a:gd name="T29" fmla="*/ 54 h 61"/>
                <a:gd name="T30" fmla="*/ 96 w 96"/>
                <a:gd name="T31" fmla="*/ 54 h 61"/>
                <a:gd name="T32" fmla="*/ 96 w 96"/>
                <a:gd name="T33" fmla="*/ 13 h 61"/>
                <a:gd name="T34" fmla="*/ 84 w 96"/>
                <a:gd name="T3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1">
                  <a:moveTo>
                    <a:pt x="84" y="0"/>
                  </a:moveTo>
                  <a:cubicBezTo>
                    <a:pt x="78" y="0"/>
                    <a:pt x="72" y="6"/>
                    <a:pt x="7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6"/>
                    <a:pt x="18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6"/>
                    <a:pt x="91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4662" y="793"/>
              <a:ext cx="170" cy="173"/>
            </a:xfrm>
            <a:custGeom>
              <a:avLst/>
              <a:gdLst>
                <a:gd name="T0" fmla="*/ 17 w 72"/>
                <a:gd name="T1" fmla="*/ 73 h 73"/>
                <a:gd name="T2" fmla="*/ 55 w 72"/>
                <a:gd name="T3" fmla="*/ 73 h 73"/>
                <a:gd name="T4" fmla="*/ 72 w 72"/>
                <a:gd name="T5" fmla="*/ 61 h 73"/>
                <a:gd name="T6" fmla="*/ 72 w 72"/>
                <a:gd name="T7" fmla="*/ 61 h 73"/>
                <a:gd name="T8" fmla="*/ 72 w 72"/>
                <a:gd name="T9" fmla="*/ 36 h 73"/>
                <a:gd name="T10" fmla="*/ 36 w 72"/>
                <a:gd name="T11" fmla="*/ 0 h 73"/>
                <a:gd name="T12" fmla="*/ 0 w 72"/>
                <a:gd name="T13" fmla="*/ 36 h 73"/>
                <a:gd name="T14" fmla="*/ 0 w 72"/>
                <a:gd name="T15" fmla="*/ 61 h 73"/>
                <a:gd name="T16" fmla="*/ 17 w 72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17" y="73"/>
                  </a:moveTo>
                  <a:cubicBezTo>
                    <a:pt x="55" y="73"/>
                    <a:pt x="55" y="73"/>
                    <a:pt x="55" y="73"/>
                  </a:cubicBezTo>
                  <a:cubicBezTo>
                    <a:pt x="57" y="66"/>
                    <a:pt x="64" y="61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8" y="61"/>
                    <a:pt x="15" y="66"/>
                    <a:pt x="1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3990" y="933"/>
              <a:ext cx="303" cy="116"/>
            </a:xfrm>
            <a:custGeom>
              <a:avLst/>
              <a:gdLst>
                <a:gd name="T0" fmla="*/ 128 w 128"/>
                <a:gd name="T1" fmla="*/ 10 h 49"/>
                <a:gd name="T2" fmla="*/ 118 w 128"/>
                <a:gd name="T3" fmla="*/ 0 h 49"/>
                <a:gd name="T4" fmla="*/ 108 w 128"/>
                <a:gd name="T5" fmla="*/ 10 h 49"/>
                <a:gd name="T6" fmla="*/ 20 w 128"/>
                <a:gd name="T7" fmla="*/ 10 h 49"/>
                <a:gd name="T8" fmla="*/ 10 w 128"/>
                <a:gd name="T9" fmla="*/ 0 h 49"/>
                <a:gd name="T10" fmla="*/ 0 w 128"/>
                <a:gd name="T11" fmla="*/ 10 h 49"/>
                <a:gd name="T12" fmla="*/ 0 w 128"/>
                <a:gd name="T13" fmla="*/ 10 h 49"/>
                <a:gd name="T14" fmla="*/ 0 w 128"/>
                <a:gd name="T15" fmla="*/ 39 h 49"/>
                <a:gd name="T16" fmla="*/ 10 w 128"/>
                <a:gd name="T17" fmla="*/ 39 h 49"/>
                <a:gd name="T18" fmla="*/ 10 w 128"/>
                <a:gd name="T19" fmla="*/ 49 h 49"/>
                <a:gd name="T20" fmla="*/ 39 w 128"/>
                <a:gd name="T21" fmla="*/ 49 h 49"/>
                <a:gd name="T22" fmla="*/ 39 w 128"/>
                <a:gd name="T23" fmla="*/ 39 h 49"/>
                <a:gd name="T24" fmla="*/ 89 w 128"/>
                <a:gd name="T25" fmla="*/ 39 h 49"/>
                <a:gd name="T26" fmla="*/ 89 w 128"/>
                <a:gd name="T27" fmla="*/ 49 h 49"/>
                <a:gd name="T28" fmla="*/ 118 w 128"/>
                <a:gd name="T29" fmla="*/ 49 h 49"/>
                <a:gd name="T30" fmla="*/ 118 w 128"/>
                <a:gd name="T31" fmla="*/ 39 h 49"/>
                <a:gd name="T32" fmla="*/ 128 w 128"/>
                <a:gd name="T33" fmla="*/ 39 h 49"/>
                <a:gd name="T34" fmla="*/ 128 w 128"/>
                <a:gd name="T35" fmla="*/ 39 h 49"/>
                <a:gd name="T36" fmla="*/ 128 w 128"/>
                <a:gd name="T37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49">
                  <a:moveTo>
                    <a:pt x="128" y="10"/>
                  </a:moveTo>
                  <a:cubicBezTo>
                    <a:pt x="128" y="4"/>
                    <a:pt x="124" y="0"/>
                    <a:pt x="118" y="0"/>
                  </a:cubicBezTo>
                  <a:cubicBezTo>
                    <a:pt x="113" y="0"/>
                    <a:pt x="108" y="4"/>
                    <a:pt x="108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10"/>
                    <a:pt x="128" y="10"/>
                    <a:pt x="1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4149" y="841"/>
              <a:ext cx="120" cy="104"/>
            </a:xfrm>
            <a:custGeom>
              <a:avLst/>
              <a:gdLst>
                <a:gd name="T0" fmla="*/ 41 w 51"/>
                <a:gd name="T1" fmla="*/ 0 h 44"/>
                <a:gd name="T2" fmla="*/ 0 w 51"/>
                <a:gd name="T3" fmla="*/ 0 h 44"/>
                <a:gd name="T4" fmla="*/ 0 w 51"/>
                <a:gd name="T5" fmla="*/ 44 h 44"/>
                <a:gd name="T6" fmla="*/ 37 w 51"/>
                <a:gd name="T7" fmla="*/ 44 h 44"/>
                <a:gd name="T8" fmla="*/ 51 w 51"/>
                <a:gd name="T9" fmla="*/ 34 h 44"/>
                <a:gd name="T10" fmla="*/ 51 w 51"/>
                <a:gd name="T11" fmla="*/ 29 h 44"/>
                <a:gd name="T12" fmla="*/ 51 w 51"/>
                <a:gd name="T13" fmla="*/ 29 h 44"/>
                <a:gd name="T14" fmla="*/ 51 w 51"/>
                <a:gd name="T15" fmla="*/ 10 h 44"/>
                <a:gd name="T16" fmla="*/ 41 w 51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4">
                  <a:moveTo>
                    <a:pt x="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9" y="38"/>
                    <a:pt x="45" y="34"/>
                    <a:pt x="51" y="34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4"/>
                    <a:pt x="47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>
              <a:off x="4014" y="841"/>
              <a:ext cx="120" cy="104"/>
            </a:xfrm>
            <a:custGeom>
              <a:avLst/>
              <a:gdLst>
                <a:gd name="T0" fmla="*/ 51 w 51"/>
                <a:gd name="T1" fmla="*/ 0 h 44"/>
                <a:gd name="T2" fmla="*/ 10 w 51"/>
                <a:gd name="T3" fmla="*/ 0 h 44"/>
                <a:gd name="T4" fmla="*/ 0 w 51"/>
                <a:gd name="T5" fmla="*/ 10 h 44"/>
                <a:gd name="T6" fmla="*/ 0 w 51"/>
                <a:gd name="T7" fmla="*/ 34 h 44"/>
                <a:gd name="T8" fmla="*/ 14 w 51"/>
                <a:gd name="T9" fmla="*/ 44 h 44"/>
                <a:gd name="T10" fmla="*/ 51 w 51"/>
                <a:gd name="T11" fmla="*/ 44 h 44"/>
                <a:gd name="T12" fmla="*/ 51 w 5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4">
                  <a:moveTo>
                    <a:pt x="5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34"/>
                    <a:pt x="12" y="38"/>
                    <a:pt x="14" y="44"/>
                  </a:cubicBezTo>
                  <a:cubicBezTo>
                    <a:pt x="51" y="44"/>
                    <a:pt x="51" y="44"/>
                    <a:pt x="51" y="44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>
              <a:off x="3385" y="933"/>
              <a:ext cx="302" cy="116"/>
            </a:xfrm>
            <a:custGeom>
              <a:avLst/>
              <a:gdLst>
                <a:gd name="T0" fmla="*/ 118 w 128"/>
                <a:gd name="T1" fmla="*/ 0 h 49"/>
                <a:gd name="T2" fmla="*/ 10 w 128"/>
                <a:gd name="T3" fmla="*/ 0 h 49"/>
                <a:gd name="T4" fmla="*/ 0 w 128"/>
                <a:gd name="T5" fmla="*/ 10 h 49"/>
                <a:gd name="T6" fmla="*/ 0 w 128"/>
                <a:gd name="T7" fmla="*/ 40 h 49"/>
                <a:gd name="T8" fmla="*/ 10 w 128"/>
                <a:gd name="T9" fmla="*/ 40 h 49"/>
                <a:gd name="T10" fmla="*/ 10 w 128"/>
                <a:gd name="T11" fmla="*/ 49 h 49"/>
                <a:gd name="T12" fmla="*/ 39 w 128"/>
                <a:gd name="T13" fmla="*/ 49 h 49"/>
                <a:gd name="T14" fmla="*/ 39 w 128"/>
                <a:gd name="T15" fmla="*/ 40 h 49"/>
                <a:gd name="T16" fmla="*/ 89 w 128"/>
                <a:gd name="T17" fmla="*/ 40 h 49"/>
                <a:gd name="T18" fmla="*/ 89 w 128"/>
                <a:gd name="T19" fmla="*/ 49 h 49"/>
                <a:gd name="T20" fmla="*/ 118 w 128"/>
                <a:gd name="T21" fmla="*/ 49 h 49"/>
                <a:gd name="T22" fmla="*/ 118 w 128"/>
                <a:gd name="T23" fmla="*/ 40 h 49"/>
                <a:gd name="T24" fmla="*/ 128 w 128"/>
                <a:gd name="T25" fmla="*/ 40 h 49"/>
                <a:gd name="T26" fmla="*/ 128 w 128"/>
                <a:gd name="T27" fmla="*/ 10 h 49"/>
                <a:gd name="T28" fmla="*/ 118 w 128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49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5"/>
                    <a:pt x="124" y="0"/>
                    <a:pt x="1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>
              <a:off x="3418" y="841"/>
              <a:ext cx="232" cy="80"/>
            </a:xfrm>
            <a:custGeom>
              <a:avLst/>
              <a:gdLst>
                <a:gd name="T0" fmla="*/ 33 w 232"/>
                <a:gd name="T1" fmla="*/ 33 h 80"/>
                <a:gd name="T2" fmla="*/ 104 w 232"/>
                <a:gd name="T3" fmla="*/ 33 h 80"/>
                <a:gd name="T4" fmla="*/ 104 w 232"/>
                <a:gd name="T5" fmla="*/ 80 h 80"/>
                <a:gd name="T6" fmla="*/ 128 w 232"/>
                <a:gd name="T7" fmla="*/ 80 h 80"/>
                <a:gd name="T8" fmla="*/ 128 w 232"/>
                <a:gd name="T9" fmla="*/ 33 h 80"/>
                <a:gd name="T10" fmla="*/ 196 w 232"/>
                <a:gd name="T11" fmla="*/ 33 h 80"/>
                <a:gd name="T12" fmla="*/ 196 w 232"/>
                <a:gd name="T13" fmla="*/ 80 h 80"/>
                <a:gd name="T14" fmla="*/ 232 w 232"/>
                <a:gd name="T15" fmla="*/ 80 h 80"/>
                <a:gd name="T16" fmla="*/ 232 w 232"/>
                <a:gd name="T17" fmla="*/ 0 h 80"/>
                <a:gd name="T18" fmla="*/ 0 w 232"/>
                <a:gd name="T19" fmla="*/ 0 h 80"/>
                <a:gd name="T20" fmla="*/ 0 w 232"/>
                <a:gd name="T21" fmla="*/ 80 h 80"/>
                <a:gd name="T22" fmla="*/ 33 w 232"/>
                <a:gd name="T23" fmla="*/ 80 h 80"/>
                <a:gd name="T24" fmla="*/ 33 w 232"/>
                <a:gd name="T25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80">
                  <a:moveTo>
                    <a:pt x="33" y="33"/>
                  </a:moveTo>
                  <a:lnTo>
                    <a:pt x="104" y="33"/>
                  </a:lnTo>
                  <a:lnTo>
                    <a:pt x="104" y="80"/>
                  </a:lnTo>
                  <a:lnTo>
                    <a:pt x="128" y="80"/>
                  </a:lnTo>
                  <a:lnTo>
                    <a:pt x="128" y="33"/>
                  </a:lnTo>
                  <a:lnTo>
                    <a:pt x="196" y="33"/>
                  </a:lnTo>
                  <a:lnTo>
                    <a:pt x="196" y="80"/>
                  </a:lnTo>
                  <a:lnTo>
                    <a:pt x="232" y="80"/>
                  </a:lnTo>
                  <a:lnTo>
                    <a:pt x="232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33" y="80"/>
                  </a:lnTo>
                  <a:lnTo>
                    <a:pt x="3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153"/>
            <p:cNvSpPr>
              <a:spLocks noChangeArrowheads="1"/>
            </p:cNvSpPr>
            <p:nvPr/>
          </p:nvSpPr>
          <p:spPr bwMode="auto">
            <a:xfrm>
              <a:off x="2803" y="997"/>
              <a:ext cx="45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154"/>
            <p:cNvSpPr>
              <a:spLocks noChangeArrowheads="1"/>
            </p:cNvSpPr>
            <p:nvPr/>
          </p:nvSpPr>
          <p:spPr bwMode="auto">
            <a:xfrm>
              <a:off x="2872" y="997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Oval 155"/>
            <p:cNvSpPr>
              <a:spLocks noChangeArrowheads="1"/>
            </p:cNvSpPr>
            <p:nvPr/>
          </p:nvSpPr>
          <p:spPr bwMode="auto">
            <a:xfrm>
              <a:off x="3002" y="997"/>
              <a:ext cx="45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>
              <a:off x="2779" y="846"/>
              <a:ext cx="303" cy="163"/>
            </a:xfrm>
            <a:custGeom>
              <a:avLst/>
              <a:gdLst>
                <a:gd name="T0" fmla="*/ 118 w 128"/>
                <a:gd name="T1" fmla="*/ 40 h 69"/>
                <a:gd name="T2" fmla="*/ 118 w 128"/>
                <a:gd name="T3" fmla="*/ 40 h 69"/>
                <a:gd name="T4" fmla="*/ 108 w 128"/>
                <a:gd name="T5" fmla="*/ 20 h 69"/>
                <a:gd name="T6" fmla="*/ 84 w 128"/>
                <a:gd name="T7" fmla="*/ 20 h 69"/>
                <a:gd name="T8" fmla="*/ 84 w 128"/>
                <a:gd name="T9" fmla="*/ 55 h 69"/>
                <a:gd name="T10" fmla="*/ 79 w 128"/>
                <a:gd name="T11" fmla="*/ 55 h 69"/>
                <a:gd name="T12" fmla="*/ 79 w 128"/>
                <a:gd name="T13" fmla="*/ 0 h 69"/>
                <a:gd name="T14" fmla="*/ 0 w 128"/>
                <a:gd name="T15" fmla="*/ 0 h 69"/>
                <a:gd name="T16" fmla="*/ 0 w 128"/>
                <a:gd name="T17" fmla="*/ 69 h 69"/>
                <a:gd name="T18" fmla="*/ 5 w 128"/>
                <a:gd name="T19" fmla="*/ 69 h 69"/>
                <a:gd name="T20" fmla="*/ 20 w 128"/>
                <a:gd name="T21" fmla="*/ 58 h 69"/>
                <a:gd name="T22" fmla="*/ 34 w 128"/>
                <a:gd name="T23" fmla="*/ 69 h 69"/>
                <a:gd name="T24" fmla="*/ 34 w 128"/>
                <a:gd name="T25" fmla="*/ 69 h 69"/>
                <a:gd name="T26" fmla="*/ 49 w 128"/>
                <a:gd name="T27" fmla="*/ 58 h 69"/>
                <a:gd name="T28" fmla="*/ 64 w 128"/>
                <a:gd name="T29" fmla="*/ 69 h 69"/>
                <a:gd name="T30" fmla="*/ 89 w 128"/>
                <a:gd name="T31" fmla="*/ 69 h 69"/>
                <a:gd name="T32" fmla="*/ 104 w 128"/>
                <a:gd name="T33" fmla="*/ 58 h 69"/>
                <a:gd name="T34" fmla="*/ 118 w 128"/>
                <a:gd name="T35" fmla="*/ 69 h 69"/>
                <a:gd name="T36" fmla="*/ 128 w 128"/>
                <a:gd name="T37" fmla="*/ 69 h 69"/>
                <a:gd name="T38" fmla="*/ 128 w 128"/>
                <a:gd name="T39" fmla="*/ 45 h 69"/>
                <a:gd name="T40" fmla="*/ 118 w 128"/>
                <a:gd name="T41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69">
                  <a:moveTo>
                    <a:pt x="118" y="40"/>
                  </a:moveTo>
                  <a:cubicBezTo>
                    <a:pt x="118" y="40"/>
                    <a:pt x="118" y="40"/>
                    <a:pt x="118" y="4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7" y="63"/>
                    <a:pt x="13" y="58"/>
                    <a:pt x="20" y="58"/>
                  </a:cubicBezTo>
                  <a:cubicBezTo>
                    <a:pt x="26" y="58"/>
                    <a:pt x="32" y="63"/>
                    <a:pt x="34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6" y="63"/>
                    <a:pt x="42" y="58"/>
                    <a:pt x="49" y="58"/>
                  </a:cubicBezTo>
                  <a:cubicBezTo>
                    <a:pt x="56" y="58"/>
                    <a:pt x="62" y="63"/>
                    <a:pt x="64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1" y="63"/>
                    <a:pt x="97" y="58"/>
                    <a:pt x="104" y="58"/>
                  </a:cubicBezTo>
                  <a:cubicBezTo>
                    <a:pt x="111" y="58"/>
                    <a:pt x="116" y="63"/>
                    <a:pt x="118" y="69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1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7"/>
            <p:cNvSpPr>
              <a:spLocks/>
            </p:cNvSpPr>
            <p:nvPr/>
          </p:nvSpPr>
          <p:spPr bwMode="auto">
            <a:xfrm>
              <a:off x="2183" y="805"/>
              <a:ext cx="199" cy="194"/>
            </a:xfrm>
            <a:custGeom>
              <a:avLst/>
              <a:gdLst>
                <a:gd name="T0" fmla="*/ 69 w 84"/>
                <a:gd name="T1" fmla="*/ 74 h 82"/>
                <a:gd name="T2" fmla="*/ 84 w 84"/>
                <a:gd name="T3" fmla="*/ 18 h 82"/>
                <a:gd name="T4" fmla="*/ 58 w 84"/>
                <a:gd name="T5" fmla="*/ 11 h 82"/>
                <a:gd name="T6" fmla="*/ 53 w 84"/>
                <a:gd name="T7" fmla="*/ 30 h 82"/>
                <a:gd name="T8" fmla="*/ 39 w 84"/>
                <a:gd name="T9" fmla="*/ 26 h 82"/>
                <a:gd name="T10" fmla="*/ 44 w 84"/>
                <a:gd name="T11" fmla="*/ 7 h 82"/>
                <a:gd name="T12" fmla="*/ 18 w 84"/>
                <a:gd name="T13" fmla="*/ 0 h 82"/>
                <a:gd name="T14" fmla="*/ 0 w 84"/>
                <a:gd name="T15" fmla="*/ 67 h 82"/>
                <a:gd name="T16" fmla="*/ 56 w 84"/>
                <a:gd name="T17" fmla="*/ 82 h 82"/>
                <a:gd name="T18" fmla="*/ 69 w 84"/>
                <a:gd name="T19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2">
                  <a:moveTo>
                    <a:pt x="69" y="74"/>
                  </a:moveTo>
                  <a:cubicBezTo>
                    <a:pt x="84" y="18"/>
                    <a:pt x="84" y="18"/>
                    <a:pt x="84" y="18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60" y="78"/>
                    <a:pt x="64" y="75"/>
                    <a:pt x="69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8"/>
            <p:cNvSpPr>
              <a:spLocks noEditPoints="1"/>
            </p:cNvSpPr>
            <p:nvPr/>
          </p:nvSpPr>
          <p:spPr bwMode="auto">
            <a:xfrm>
              <a:off x="2174" y="812"/>
              <a:ext cx="303" cy="277"/>
            </a:xfrm>
            <a:custGeom>
              <a:avLst/>
              <a:gdLst>
                <a:gd name="T0" fmla="*/ 88 w 128"/>
                <a:gd name="T1" fmla="*/ 77 h 117"/>
                <a:gd name="T2" fmla="*/ 102 w 128"/>
                <a:gd name="T3" fmla="*/ 24 h 117"/>
                <a:gd name="T4" fmla="*/ 128 w 128"/>
                <a:gd name="T5" fmla="*/ 9 h 117"/>
                <a:gd name="T6" fmla="*/ 123 w 128"/>
                <a:gd name="T7" fmla="*/ 0 h 117"/>
                <a:gd name="T8" fmla="*/ 94 w 128"/>
                <a:gd name="T9" fmla="*/ 17 h 117"/>
                <a:gd name="T10" fmla="*/ 94 w 128"/>
                <a:gd name="T11" fmla="*/ 17 h 117"/>
                <a:gd name="T12" fmla="*/ 78 w 128"/>
                <a:gd name="T13" fmla="*/ 75 h 117"/>
                <a:gd name="T14" fmla="*/ 63 w 128"/>
                <a:gd name="T15" fmla="*/ 85 h 117"/>
                <a:gd name="T16" fmla="*/ 3 w 128"/>
                <a:gd name="T17" fmla="*/ 69 h 117"/>
                <a:gd name="T18" fmla="*/ 0 w 128"/>
                <a:gd name="T19" fmla="*/ 79 h 117"/>
                <a:gd name="T20" fmla="*/ 60 w 128"/>
                <a:gd name="T21" fmla="*/ 95 h 117"/>
                <a:gd name="T22" fmla="*/ 75 w 128"/>
                <a:gd name="T23" fmla="*/ 114 h 117"/>
                <a:gd name="T24" fmla="*/ 99 w 128"/>
                <a:gd name="T25" fmla="*/ 100 h 117"/>
                <a:gd name="T26" fmla="*/ 88 w 128"/>
                <a:gd name="T27" fmla="*/ 77 h 117"/>
                <a:gd name="T28" fmla="*/ 80 w 128"/>
                <a:gd name="T29" fmla="*/ 102 h 117"/>
                <a:gd name="T30" fmla="*/ 72 w 128"/>
                <a:gd name="T31" fmla="*/ 95 h 117"/>
                <a:gd name="T32" fmla="*/ 80 w 128"/>
                <a:gd name="T33" fmla="*/ 88 h 117"/>
                <a:gd name="T34" fmla="*/ 87 w 128"/>
                <a:gd name="T35" fmla="*/ 95 h 117"/>
                <a:gd name="T36" fmla="*/ 80 w 128"/>
                <a:gd name="T37" fmla="*/ 10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117">
                  <a:moveTo>
                    <a:pt x="88" y="77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2" y="76"/>
                    <a:pt x="66" y="80"/>
                    <a:pt x="63" y="8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103"/>
                    <a:pt x="66" y="112"/>
                    <a:pt x="75" y="114"/>
                  </a:cubicBezTo>
                  <a:cubicBezTo>
                    <a:pt x="85" y="117"/>
                    <a:pt x="96" y="110"/>
                    <a:pt x="99" y="100"/>
                  </a:cubicBezTo>
                  <a:cubicBezTo>
                    <a:pt x="101" y="91"/>
                    <a:pt x="96" y="81"/>
                    <a:pt x="88" y="77"/>
                  </a:cubicBezTo>
                  <a:close/>
                  <a:moveTo>
                    <a:pt x="80" y="102"/>
                  </a:moveTo>
                  <a:cubicBezTo>
                    <a:pt x="76" y="102"/>
                    <a:pt x="72" y="99"/>
                    <a:pt x="72" y="95"/>
                  </a:cubicBezTo>
                  <a:cubicBezTo>
                    <a:pt x="72" y="91"/>
                    <a:pt x="76" y="88"/>
                    <a:pt x="80" y="88"/>
                  </a:cubicBezTo>
                  <a:cubicBezTo>
                    <a:pt x="84" y="88"/>
                    <a:pt x="87" y="91"/>
                    <a:pt x="87" y="95"/>
                  </a:cubicBezTo>
                  <a:cubicBezTo>
                    <a:pt x="87" y="99"/>
                    <a:pt x="84" y="102"/>
                    <a:pt x="8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9"/>
            <p:cNvSpPr>
              <a:spLocks/>
            </p:cNvSpPr>
            <p:nvPr/>
          </p:nvSpPr>
          <p:spPr bwMode="auto">
            <a:xfrm>
              <a:off x="1568" y="805"/>
              <a:ext cx="303" cy="280"/>
            </a:xfrm>
            <a:custGeom>
              <a:avLst/>
              <a:gdLst>
                <a:gd name="T0" fmla="*/ 303 w 303"/>
                <a:gd name="T1" fmla="*/ 48 h 280"/>
                <a:gd name="T2" fmla="*/ 256 w 303"/>
                <a:gd name="T3" fmla="*/ 0 h 280"/>
                <a:gd name="T4" fmla="*/ 164 w 303"/>
                <a:gd name="T5" fmla="*/ 0 h 280"/>
                <a:gd name="T6" fmla="*/ 211 w 303"/>
                <a:gd name="T7" fmla="*/ 48 h 280"/>
                <a:gd name="T8" fmla="*/ 211 w 303"/>
                <a:gd name="T9" fmla="*/ 140 h 280"/>
                <a:gd name="T10" fmla="*/ 93 w 303"/>
                <a:gd name="T11" fmla="*/ 140 h 280"/>
                <a:gd name="T12" fmla="*/ 93 w 303"/>
                <a:gd name="T13" fmla="*/ 48 h 280"/>
                <a:gd name="T14" fmla="*/ 140 w 303"/>
                <a:gd name="T15" fmla="*/ 0 h 280"/>
                <a:gd name="T16" fmla="*/ 48 w 303"/>
                <a:gd name="T17" fmla="*/ 0 h 280"/>
                <a:gd name="T18" fmla="*/ 0 w 303"/>
                <a:gd name="T19" fmla="*/ 48 h 280"/>
                <a:gd name="T20" fmla="*/ 0 w 303"/>
                <a:gd name="T21" fmla="*/ 48 h 280"/>
                <a:gd name="T22" fmla="*/ 0 w 303"/>
                <a:gd name="T23" fmla="*/ 280 h 280"/>
                <a:gd name="T24" fmla="*/ 303 w 303"/>
                <a:gd name="T25" fmla="*/ 280 h 280"/>
                <a:gd name="T26" fmla="*/ 303 w 303"/>
                <a:gd name="T27" fmla="*/ 48 h 280"/>
                <a:gd name="T28" fmla="*/ 303 w 303"/>
                <a:gd name="T29" fmla="*/ 4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280">
                  <a:moveTo>
                    <a:pt x="303" y="48"/>
                  </a:moveTo>
                  <a:lnTo>
                    <a:pt x="256" y="0"/>
                  </a:lnTo>
                  <a:lnTo>
                    <a:pt x="164" y="0"/>
                  </a:lnTo>
                  <a:lnTo>
                    <a:pt x="211" y="48"/>
                  </a:lnTo>
                  <a:lnTo>
                    <a:pt x="211" y="140"/>
                  </a:lnTo>
                  <a:lnTo>
                    <a:pt x="93" y="140"/>
                  </a:lnTo>
                  <a:lnTo>
                    <a:pt x="93" y="48"/>
                  </a:lnTo>
                  <a:lnTo>
                    <a:pt x="140" y="0"/>
                  </a:lnTo>
                  <a:lnTo>
                    <a:pt x="48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280"/>
                  </a:lnTo>
                  <a:lnTo>
                    <a:pt x="303" y="280"/>
                  </a:lnTo>
                  <a:lnTo>
                    <a:pt x="303" y="48"/>
                  </a:lnTo>
                  <a:lnTo>
                    <a:pt x="30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0"/>
            <p:cNvSpPr>
              <a:spLocks noEditPoints="1"/>
            </p:cNvSpPr>
            <p:nvPr/>
          </p:nvSpPr>
          <p:spPr bwMode="auto">
            <a:xfrm>
              <a:off x="963" y="793"/>
              <a:ext cx="303" cy="303"/>
            </a:xfrm>
            <a:custGeom>
              <a:avLst/>
              <a:gdLst>
                <a:gd name="T0" fmla="*/ 303 w 303"/>
                <a:gd name="T1" fmla="*/ 131 h 303"/>
                <a:gd name="T2" fmla="*/ 303 w 303"/>
                <a:gd name="T3" fmla="*/ 107 h 303"/>
                <a:gd name="T4" fmla="*/ 279 w 303"/>
                <a:gd name="T5" fmla="*/ 107 h 303"/>
                <a:gd name="T6" fmla="*/ 279 w 303"/>
                <a:gd name="T7" fmla="*/ 60 h 303"/>
                <a:gd name="T8" fmla="*/ 279 w 303"/>
                <a:gd name="T9" fmla="*/ 60 h 303"/>
                <a:gd name="T10" fmla="*/ 244 w 303"/>
                <a:gd name="T11" fmla="*/ 0 h 303"/>
                <a:gd name="T12" fmla="*/ 210 w 303"/>
                <a:gd name="T13" fmla="*/ 60 h 303"/>
                <a:gd name="T14" fmla="*/ 210 w 303"/>
                <a:gd name="T15" fmla="*/ 60 h 303"/>
                <a:gd name="T16" fmla="*/ 210 w 303"/>
                <a:gd name="T17" fmla="*/ 107 h 303"/>
                <a:gd name="T18" fmla="*/ 187 w 303"/>
                <a:gd name="T19" fmla="*/ 107 h 303"/>
                <a:gd name="T20" fmla="*/ 187 w 303"/>
                <a:gd name="T21" fmla="*/ 60 h 303"/>
                <a:gd name="T22" fmla="*/ 187 w 303"/>
                <a:gd name="T23" fmla="*/ 60 h 303"/>
                <a:gd name="T24" fmla="*/ 151 w 303"/>
                <a:gd name="T25" fmla="*/ 0 h 303"/>
                <a:gd name="T26" fmla="*/ 116 w 303"/>
                <a:gd name="T27" fmla="*/ 60 h 303"/>
                <a:gd name="T28" fmla="*/ 116 w 303"/>
                <a:gd name="T29" fmla="*/ 60 h 303"/>
                <a:gd name="T30" fmla="*/ 116 w 303"/>
                <a:gd name="T31" fmla="*/ 107 h 303"/>
                <a:gd name="T32" fmla="*/ 92 w 303"/>
                <a:gd name="T33" fmla="*/ 107 h 303"/>
                <a:gd name="T34" fmla="*/ 92 w 303"/>
                <a:gd name="T35" fmla="*/ 60 h 303"/>
                <a:gd name="T36" fmla="*/ 92 w 303"/>
                <a:gd name="T37" fmla="*/ 60 h 303"/>
                <a:gd name="T38" fmla="*/ 59 w 303"/>
                <a:gd name="T39" fmla="*/ 0 h 303"/>
                <a:gd name="T40" fmla="*/ 24 w 303"/>
                <a:gd name="T41" fmla="*/ 60 h 303"/>
                <a:gd name="T42" fmla="*/ 24 w 303"/>
                <a:gd name="T43" fmla="*/ 60 h 303"/>
                <a:gd name="T44" fmla="*/ 24 w 303"/>
                <a:gd name="T45" fmla="*/ 107 h 303"/>
                <a:gd name="T46" fmla="*/ 0 w 303"/>
                <a:gd name="T47" fmla="*/ 107 h 303"/>
                <a:gd name="T48" fmla="*/ 0 w 303"/>
                <a:gd name="T49" fmla="*/ 131 h 303"/>
                <a:gd name="T50" fmla="*/ 24 w 303"/>
                <a:gd name="T51" fmla="*/ 131 h 303"/>
                <a:gd name="T52" fmla="*/ 24 w 303"/>
                <a:gd name="T53" fmla="*/ 235 h 303"/>
                <a:gd name="T54" fmla="*/ 0 w 303"/>
                <a:gd name="T55" fmla="*/ 235 h 303"/>
                <a:gd name="T56" fmla="*/ 0 w 303"/>
                <a:gd name="T57" fmla="*/ 256 h 303"/>
                <a:gd name="T58" fmla="*/ 24 w 303"/>
                <a:gd name="T59" fmla="*/ 256 h 303"/>
                <a:gd name="T60" fmla="*/ 24 w 303"/>
                <a:gd name="T61" fmla="*/ 303 h 303"/>
                <a:gd name="T62" fmla="*/ 92 w 303"/>
                <a:gd name="T63" fmla="*/ 303 h 303"/>
                <a:gd name="T64" fmla="*/ 92 w 303"/>
                <a:gd name="T65" fmla="*/ 256 h 303"/>
                <a:gd name="T66" fmla="*/ 116 w 303"/>
                <a:gd name="T67" fmla="*/ 256 h 303"/>
                <a:gd name="T68" fmla="*/ 116 w 303"/>
                <a:gd name="T69" fmla="*/ 303 h 303"/>
                <a:gd name="T70" fmla="*/ 187 w 303"/>
                <a:gd name="T71" fmla="*/ 303 h 303"/>
                <a:gd name="T72" fmla="*/ 187 w 303"/>
                <a:gd name="T73" fmla="*/ 256 h 303"/>
                <a:gd name="T74" fmla="*/ 210 w 303"/>
                <a:gd name="T75" fmla="*/ 256 h 303"/>
                <a:gd name="T76" fmla="*/ 210 w 303"/>
                <a:gd name="T77" fmla="*/ 303 h 303"/>
                <a:gd name="T78" fmla="*/ 279 w 303"/>
                <a:gd name="T79" fmla="*/ 303 h 303"/>
                <a:gd name="T80" fmla="*/ 279 w 303"/>
                <a:gd name="T81" fmla="*/ 256 h 303"/>
                <a:gd name="T82" fmla="*/ 303 w 303"/>
                <a:gd name="T83" fmla="*/ 256 h 303"/>
                <a:gd name="T84" fmla="*/ 303 w 303"/>
                <a:gd name="T85" fmla="*/ 235 h 303"/>
                <a:gd name="T86" fmla="*/ 279 w 303"/>
                <a:gd name="T87" fmla="*/ 235 h 303"/>
                <a:gd name="T88" fmla="*/ 279 w 303"/>
                <a:gd name="T89" fmla="*/ 131 h 303"/>
                <a:gd name="T90" fmla="*/ 303 w 303"/>
                <a:gd name="T91" fmla="*/ 131 h 303"/>
                <a:gd name="T92" fmla="*/ 92 w 303"/>
                <a:gd name="T93" fmla="*/ 235 h 303"/>
                <a:gd name="T94" fmla="*/ 92 w 303"/>
                <a:gd name="T95" fmla="*/ 131 h 303"/>
                <a:gd name="T96" fmla="*/ 116 w 303"/>
                <a:gd name="T97" fmla="*/ 131 h 303"/>
                <a:gd name="T98" fmla="*/ 116 w 303"/>
                <a:gd name="T99" fmla="*/ 235 h 303"/>
                <a:gd name="T100" fmla="*/ 92 w 303"/>
                <a:gd name="T101" fmla="*/ 235 h 303"/>
                <a:gd name="T102" fmla="*/ 210 w 303"/>
                <a:gd name="T103" fmla="*/ 235 h 303"/>
                <a:gd name="T104" fmla="*/ 187 w 303"/>
                <a:gd name="T105" fmla="*/ 235 h 303"/>
                <a:gd name="T106" fmla="*/ 187 w 303"/>
                <a:gd name="T107" fmla="*/ 131 h 303"/>
                <a:gd name="T108" fmla="*/ 210 w 303"/>
                <a:gd name="T109" fmla="*/ 131 h 303"/>
                <a:gd name="T110" fmla="*/ 210 w 303"/>
                <a:gd name="T111" fmla="*/ 2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3" h="303">
                  <a:moveTo>
                    <a:pt x="303" y="131"/>
                  </a:moveTo>
                  <a:lnTo>
                    <a:pt x="303" y="107"/>
                  </a:lnTo>
                  <a:lnTo>
                    <a:pt x="279" y="107"/>
                  </a:lnTo>
                  <a:lnTo>
                    <a:pt x="279" y="60"/>
                  </a:lnTo>
                  <a:lnTo>
                    <a:pt x="279" y="60"/>
                  </a:lnTo>
                  <a:lnTo>
                    <a:pt x="244" y="0"/>
                  </a:lnTo>
                  <a:lnTo>
                    <a:pt x="210" y="60"/>
                  </a:lnTo>
                  <a:lnTo>
                    <a:pt x="210" y="60"/>
                  </a:lnTo>
                  <a:lnTo>
                    <a:pt x="210" y="107"/>
                  </a:lnTo>
                  <a:lnTo>
                    <a:pt x="187" y="107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51" y="0"/>
                  </a:lnTo>
                  <a:lnTo>
                    <a:pt x="116" y="60"/>
                  </a:lnTo>
                  <a:lnTo>
                    <a:pt x="116" y="60"/>
                  </a:lnTo>
                  <a:lnTo>
                    <a:pt x="116" y="107"/>
                  </a:lnTo>
                  <a:lnTo>
                    <a:pt x="92" y="107"/>
                  </a:lnTo>
                  <a:lnTo>
                    <a:pt x="92" y="60"/>
                  </a:lnTo>
                  <a:lnTo>
                    <a:pt x="92" y="60"/>
                  </a:lnTo>
                  <a:lnTo>
                    <a:pt x="59" y="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107"/>
                  </a:lnTo>
                  <a:lnTo>
                    <a:pt x="0" y="107"/>
                  </a:lnTo>
                  <a:lnTo>
                    <a:pt x="0" y="131"/>
                  </a:lnTo>
                  <a:lnTo>
                    <a:pt x="24" y="131"/>
                  </a:lnTo>
                  <a:lnTo>
                    <a:pt x="24" y="235"/>
                  </a:lnTo>
                  <a:lnTo>
                    <a:pt x="0" y="235"/>
                  </a:lnTo>
                  <a:lnTo>
                    <a:pt x="0" y="256"/>
                  </a:lnTo>
                  <a:lnTo>
                    <a:pt x="24" y="256"/>
                  </a:lnTo>
                  <a:lnTo>
                    <a:pt x="24" y="303"/>
                  </a:lnTo>
                  <a:lnTo>
                    <a:pt x="92" y="303"/>
                  </a:lnTo>
                  <a:lnTo>
                    <a:pt x="92" y="256"/>
                  </a:lnTo>
                  <a:lnTo>
                    <a:pt x="116" y="256"/>
                  </a:lnTo>
                  <a:lnTo>
                    <a:pt x="116" y="303"/>
                  </a:lnTo>
                  <a:lnTo>
                    <a:pt x="187" y="303"/>
                  </a:lnTo>
                  <a:lnTo>
                    <a:pt x="187" y="256"/>
                  </a:lnTo>
                  <a:lnTo>
                    <a:pt x="210" y="256"/>
                  </a:lnTo>
                  <a:lnTo>
                    <a:pt x="210" y="303"/>
                  </a:lnTo>
                  <a:lnTo>
                    <a:pt x="279" y="303"/>
                  </a:lnTo>
                  <a:lnTo>
                    <a:pt x="279" y="256"/>
                  </a:lnTo>
                  <a:lnTo>
                    <a:pt x="303" y="256"/>
                  </a:lnTo>
                  <a:lnTo>
                    <a:pt x="303" y="235"/>
                  </a:lnTo>
                  <a:lnTo>
                    <a:pt x="279" y="235"/>
                  </a:lnTo>
                  <a:lnTo>
                    <a:pt x="279" y="131"/>
                  </a:lnTo>
                  <a:lnTo>
                    <a:pt x="303" y="131"/>
                  </a:lnTo>
                  <a:close/>
                  <a:moveTo>
                    <a:pt x="92" y="235"/>
                  </a:moveTo>
                  <a:lnTo>
                    <a:pt x="92" y="131"/>
                  </a:lnTo>
                  <a:lnTo>
                    <a:pt x="116" y="131"/>
                  </a:lnTo>
                  <a:lnTo>
                    <a:pt x="116" y="235"/>
                  </a:lnTo>
                  <a:lnTo>
                    <a:pt x="92" y="235"/>
                  </a:lnTo>
                  <a:close/>
                  <a:moveTo>
                    <a:pt x="210" y="235"/>
                  </a:moveTo>
                  <a:lnTo>
                    <a:pt x="187" y="235"/>
                  </a:lnTo>
                  <a:lnTo>
                    <a:pt x="187" y="131"/>
                  </a:lnTo>
                  <a:lnTo>
                    <a:pt x="210" y="131"/>
                  </a:lnTo>
                  <a:lnTo>
                    <a:pt x="210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1"/>
            <p:cNvSpPr>
              <a:spLocks noEditPoints="1"/>
            </p:cNvSpPr>
            <p:nvPr/>
          </p:nvSpPr>
          <p:spPr bwMode="auto">
            <a:xfrm>
              <a:off x="358" y="793"/>
              <a:ext cx="302" cy="303"/>
            </a:xfrm>
            <a:custGeom>
              <a:avLst/>
              <a:gdLst>
                <a:gd name="T0" fmla="*/ 302 w 302"/>
                <a:gd name="T1" fmla="*/ 95 h 303"/>
                <a:gd name="T2" fmla="*/ 302 w 302"/>
                <a:gd name="T3" fmla="*/ 48 h 303"/>
                <a:gd name="T4" fmla="*/ 94 w 302"/>
                <a:gd name="T5" fmla="*/ 48 h 303"/>
                <a:gd name="T6" fmla="*/ 94 w 302"/>
                <a:gd name="T7" fmla="*/ 0 h 303"/>
                <a:gd name="T8" fmla="*/ 47 w 302"/>
                <a:gd name="T9" fmla="*/ 0 h 303"/>
                <a:gd name="T10" fmla="*/ 47 w 302"/>
                <a:gd name="T11" fmla="*/ 48 h 303"/>
                <a:gd name="T12" fmla="*/ 0 w 302"/>
                <a:gd name="T13" fmla="*/ 48 h 303"/>
                <a:gd name="T14" fmla="*/ 0 w 302"/>
                <a:gd name="T15" fmla="*/ 95 h 303"/>
                <a:gd name="T16" fmla="*/ 47 w 302"/>
                <a:gd name="T17" fmla="*/ 95 h 303"/>
                <a:gd name="T18" fmla="*/ 47 w 302"/>
                <a:gd name="T19" fmla="*/ 303 h 303"/>
                <a:gd name="T20" fmla="*/ 94 w 302"/>
                <a:gd name="T21" fmla="*/ 303 h 303"/>
                <a:gd name="T22" fmla="*/ 94 w 302"/>
                <a:gd name="T23" fmla="*/ 95 h 303"/>
                <a:gd name="T24" fmla="*/ 139 w 302"/>
                <a:gd name="T25" fmla="*/ 95 h 303"/>
                <a:gd name="T26" fmla="*/ 139 w 302"/>
                <a:gd name="T27" fmla="*/ 119 h 303"/>
                <a:gd name="T28" fmla="*/ 115 w 302"/>
                <a:gd name="T29" fmla="*/ 119 h 303"/>
                <a:gd name="T30" fmla="*/ 115 w 302"/>
                <a:gd name="T31" fmla="*/ 235 h 303"/>
                <a:gd name="T32" fmla="*/ 279 w 302"/>
                <a:gd name="T33" fmla="*/ 235 h 303"/>
                <a:gd name="T34" fmla="*/ 279 w 302"/>
                <a:gd name="T35" fmla="*/ 119 h 303"/>
                <a:gd name="T36" fmla="*/ 255 w 302"/>
                <a:gd name="T37" fmla="*/ 119 h 303"/>
                <a:gd name="T38" fmla="*/ 255 w 302"/>
                <a:gd name="T39" fmla="*/ 95 h 303"/>
                <a:gd name="T40" fmla="*/ 302 w 302"/>
                <a:gd name="T41" fmla="*/ 95 h 303"/>
                <a:gd name="T42" fmla="*/ 234 w 302"/>
                <a:gd name="T43" fmla="*/ 119 h 303"/>
                <a:gd name="T44" fmla="*/ 163 w 302"/>
                <a:gd name="T45" fmla="*/ 119 h 303"/>
                <a:gd name="T46" fmla="*/ 163 w 302"/>
                <a:gd name="T47" fmla="*/ 95 h 303"/>
                <a:gd name="T48" fmla="*/ 234 w 302"/>
                <a:gd name="T49" fmla="*/ 95 h 303"/>
                <a:gd name="T50" fmla="*/ 234 w 302"/>
                <a:gd name="T51" fmla="*/ 11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2" h="303">
                  <a:moveTo>
                    <a:pt x="302" y="95"/>
                  </a:moveTo>
                  <a:lnTo>
                    <a:pt x="302" y="48"/>
                  </a:lnTo>
                  <a:lnTo>
                    <a:pt x="94" y="48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47" y="48"/>
                  </a:lnTo>
                  <a:lnTo>
                    <a:pt x="0" y="48"/>
                  </a:lnTo>
                  <a:lnTo>
                    <a:pt x="0" y="95"/>
                  </a:lnTo>
                  <a:lnTo>
                    <a:pt x="47" y="95"/>
                  </a:lnTo>
                  <a:lnTo>
                    <a:pt x="47" y="303"/>
                  </a:lnTo>
                  <a:lnTo>
                    <a:pt x="94" y="303"/>
                  </a:lnTo>
                  <a:lnTo>
                    <a:pt x="94" y="95"/>
                  </a:lnTo>
                  <a:lnTo>
                    <a:pt x="139" y="95"/>
                  </a:lnTo>
                  <a:lnTo>
                    <a:pt x="139" y="119"/>
                  </a:lnTo>
                  <a:lnTo>
                    <a:pt x="115" y="119"/>
                  </a:lnTo>
                  <a:lnTo>
                    <a:pt x="115" y="235"/>
                  </a:lnTo>
                  <a:lnTo>
                    <a:pt x="279" y="235"/>
                  </a:lnTo>
                  <a:lnTo>
                    <a:pt x="279" y="119"/>
                  </a:lnTo>
                  <a:lnTo>
                    <a:pt x="255" y="119"/>
                  </a:lnTo>
                  <a:lnTo>
                    <a:pt x="255" y="95"/>
                  </a:lnTo>
                  <a:lnTo>
                    <a:pt x="302" y="95"/>
                  </a:lnTo>
                  <a:close/>
                  <a:moveTo>
                    <a:pt x="234" y="119"/>
                  </a:moveTo>
                  <a:lnTo>
                    <a:pt x="163" y="119"/>
                  </a:lnTo>
                  <a:lnTo>
                    <a:pt x="163" y="95"/>
                  </a:lnTo>
                  <a:lnTo>
                    <a:pt x="234" y="95"/>
                  </a:lnTo>
                  <a:lnTo>
                    <a:pt x="234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2"/>
            <p:cNvSpPr>
              <a:spLocks/>
            </p:cNvSpPr>
            <p:nvPr/>
          </p:nvSpPr>
          <p:spPr bwMode="auto">
            <a:xfrm>
              <a:off x="7017" y="410"/>
              <a:ext cx="81" cy="81"/>
            </a:xfrm>
            <a:custGeom>
              <a:avLst/>
              <a:gdLst>
                <a:gd name="T0" fmla="*/ 24 w 34"/>
                <a:gd name="T1" fmla="*/ 0 h 34"/>
                <a:gd name="T2" fmla="*/ 2 w 34"/>
                <a:gd name="T3" fmla="*/ 22 h 34"/>
                <a:gd name="T4" fmla="*/ 2 w 34"/>
                <a:gd name="T5" fmla="*/ 22 h 34"/>
                <a:gd name="T6" fmla="*/ 0 w 34"/>
                <a:gd name="T7" fmla="*/ 27 h 34"/>
                <a:gd name="T8" fmla="*/ 7 w 34"/>
                <a:gd name="T9" fmla="*/ 34 h 34"/>
                <a:gd name="T10" fmla="*/ 12 w 34"/>
                <a:gd name="T11" fmla="*/ 32 h 34"/>
                <a:gd name="T12" fmla="*/ 34 w 34"/>
                <a:gd name="T13" fmla="*/ 10 h 34"/>
                <a:gd name="T14" fmla="*/ 29 w 34"/>
                <a:gd name="T15" fmla="*/ 5 h 34"/>
                <a:gd name="T16" fmla="*/ 24 w 3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24" y="0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31"/>
                    <a:pt x="3" y="34"/>
                    <a:pt x="7" y="34"/>
                  </a:cubicBezTo>
                  <a:cubicBezTo>
                    <a:pt x="9" y="34"/>
                    <a:pt x="11" y="33"/>
                    <a:pt x="12" y="32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2" y="8"/>
                    <a:pt x="31" y="7"/>
                    <a:pt x="29" y="5"/>
                  </a:cubicBezTo>
                  <a:cubicBezTo>
                    <a:pt x="27" y="3"/>
                    <a:pt x="26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3"/>
            <p:cNvSpPr>
              <a:spLocks/>
            </p:cNvSpPr>
            <p:nvPr/>
          </p:nvSpPr>
          <p:spPr bwMode="auto">
            <a:xfrm>
              <a:off x="7112" y="235"/>
              <a:ext cx="161" cy="161"/>
            </a:xfrm>
            <a:custGeom>
              <a:avLst/>
              <a:gdLst>
                <a:gd name="T0" fmla="*/ 65 w 68"/>
                <a:gd name="T1" fmla="*/ 21 h 68"/>
                <a:gd name="T2" fmla="*/ 58 w 68"/>
                <a:gd name="T3" fmla="*/ 10 h 68"/>
                <a:gd name="T4" fmla="*/ 47 w 68"/>
                <a:gd name="T5" fmla="*/ 3 h 68"/>
                <a:gd name="T6" fmla="*/ 34 w 68"/>
                <a:gd name="T7" fmla="*/ 0 h 68"/>
                <a:gd name="T8" fmla="*/ 21 w 68"/>
                <a:gd name="T9" fmla="*/ 3 h 68"/>
                <a:gd name="T10" fmla="*/ 10 w 68"/>
                <a:gd name="T11" fmla="*/ 10 h 68"/>
                <a:gd name="T12" fmla="*/ 3 w 68"/>
                <a:gd name="T13" fmla="*/ 21 h 68"/>
                <a:gd name="T14" fmla="*/ 0 w 68"/>
                <a:gd name="T15" fmla="*/ 34 h 68"/>
                <a:gd name="T16" fmla="*/ 3 w 68"/>
                <a:gd name="T17" fmla="*/ 47 h 68"/>
                <a:gd name="T18" fmla="*/ 10 w 68"/>
                <a:gd name="T19" fmla="*/ 58 h 68"/>
                <a:gd name="T20" fmla="*/ 21 w 68"/>
                <a:gd name="T21" fmla="*/ 65 h 68"/>
                <a:gd name="T22" fmla="*/ 34 w 68"/>
                <a:gd name="T23" fmla="*/ 68 h 68"/>
                <a:gd name="T24" fmla="*/ 47 w 68"/>
                <a:gd name="T25" fmla="*/ 65 h 68"/>
                <a:gd name="T26" fmla="*/ 58 w 68"/>
                <a:gd name="T27" fmla="*/ 58 h 68"/>
                <a:gd name="T28" fmla="*/ 65 w 68"/>
                <a:gd name="T29" fmla="*/ 47 h 68"/>
                <a:gd name="T30" fmla="*/ 68 w 68"/>
                <a:gd name="T31" fmla="*/ 34 h 68"/>
                <a:gd name="T32" fmla="*/ 65 w 68"/>
                <a:gd name="T33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68">
                  <a:moveTo>
                    <a:pt x="65" y="21"/>
                  </a:moveTo>
                  <a:cubicBezTo>
                    <a:pt x="63" y="17"/>
                    <a:pt x="61" y="13"/>
                    <a:pt x="58" y="10"/>
                  </a:cubicBezTo>
                  <a:cubicBezTo>
                    <a:pt x="55" y="7"/>
                    <a:pt x="51" y="5"/>
                    <a:pt x="47" y="3"/>
                  </a:cubicBezTo>
                  <a:cubicBezTo>
                    <a:pt x="43" y="1"/>
                    <a:pt x="39" y="0"/>
                    <a:pt x="34" y="0"/>
                  </a:cubicBezTo>
                  <a:cubicBezTo>
                    <a:pt x="29" y="0"/>
                    <a:pt x="25" y="1"/>
                    <a:pt x="21" y="3"/>
                  </a:cubicBezTo>
                  <a:cubicBezTo>
                    <a:pt x="17" y="5"/>
                    <a:pt x="13" y="7"/>
                    <a:pt x="10" y="10"/>
                  </a:cubicBezTo>
                  <a:cubicBezTo>
                    <a:pt x="7" y="13"/>
                    <a:pt x="5" y="17"/>
                    <a:pt x="3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0" y="39"/>
                    <a:pt x="1" y="43"/>
                    <a:pt x="3" y="47"/>
                  </a:cubicBezTo>
                  <a:cubicBezTo>
                    <a:pt x="5" y="51"/>
                    <a:pt x="7" y="55"/>
                    <a:pt x="10" y="58"/>
                  </a:cubicBezTo>
                  <a:cubicBezTo>
                    <a:pt x="13" y="61"/>
                    <a:pt x="17" y="63"/>
                    <a:pt x="21" y="65"/>
                  </a:cubicBezTo>
                  <a:cubicBezTo>
                    <a:pt x="25" y="67"/>
                    <a:pt x="29" y="68"/>
                    <a:pt x="34" y="68"/>
                  </a:cubicBezTo>
                  <a:cubicBezTo>
                    <a:pt x="39" y="68"/>
                    <a:pt x="43" y="67"/>
                    <a:pt x="47" y="65"/>
                  </a:cubicBezTo>
                  <a:cubicBezTo>
                    <a:pt x="51" y="63"/>
                    <a:pt x="55" y="61"/>
                    <a:pt x="58" y="58"/>
                  </a:cubicBezTo>
                  <a:cubicBezTo>
                    <a:pt x="61" y="55"/>
                    <a:pt x="63" y="51"/>
                    <a:pt x="65" y="47"/>
                  </a:cubicBezTo>
                  <a:cubicBezTo>
                    <a:pt x="67" y="43"/>
                    <a:pt x="68" y="39"/>
                    <a:pt x="68" y="34"/>
                  </a:cubicBezTo>
                  <a:cubicBezTo>
                    <a:pt x="68" y="29"/>
                    <a:pt x="67" y="25"/>
                    <a:pt x="6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4"/>
            <p:cNvSpPr>
              <a:spLocks noEditPoints="1"/>
            </p:cNvSpPr>
            <p:nvPr/>
          </p:nvSpPr>
          <p:spPr bwMode="auto">
            <a:xfrm>
              <a:off x="7065" y="188"/>
              <a:ext cx="255" cy="255"/>
            </a:xfrm>
            <a:custGeom>
              <a:avLst/>
              <a:gdLst>
                <a:gd name="T0" fmla="*/ 54 w 108"/>
                <a:gd name="T1" fmla="*/ 0 h 108"/>
                <a:gd name="T2" fmla="*/ 0 w 108"/>
                <a:gd name="T3" fmla="*/ 54 h 108"/>
                <a:gd name="T4" fmla="*/ 54 w 108"/>
                <a:gd name="T5" fmla="*/ 108 h 108"/>
                <a:gd name="T6" fmla="*/ 108 w 108"/>
                <a:gd name="T7" fmla="*/ 54 h 108"/>
                <a:gd name="T8" fmla="*/ 54 w 108"/>
                <a:gd name="T9" fmla="*/ 0 h 108"/>
                <a:gd name="T10" fmla="*/ 54 w 108"/>
                <a:gd name="T11" fmla="*/ 93 h 108"/>
                <a:gd name="T12" fmla="*/ 15 w 108"/>
                <a:gd name="T13" fmla="*/ 54 h 108"/>
                <a:gd name="T14" fmla="*/ 54 w 108"/>
                <a:gd name="T15" fmla="*/ 15 h 108"/>
                <a:gd name="T16" fmla="*/ 93 w 108"/>
                <a:gd name="T17" fmla="*/ 54 h 108"/>
                <a:gd name="T18" fmla="*/ 54 w 108"/>
                <a:gd name="T19" fmla="*/ 9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54" y="93"/>
                  </a:moveTo>
                  <a:cubicBezTo>
                    <a:pt x="32" y="93"/>
                    <a:pt x="15" y="76"/>
                    <a:pt x="15" y="54"/>
                  </a:cubicBezTo>
                  <a:cubicBezTo>
                    <a:pt x="15" y="32"/>
                    <a:pt x="32" y="15"/>
                    <a:pt x="54" y="15"/>
                  </a:cubicBezTo>
                  <a:cubicBezTo>
                    <a:pt x="76" y="15"/>
                    <a:pt x="93" y="32"/>
                    <a:pt x="93" y="54"/>
                  </a:cubicBezTo>
                  <a:cubicBezTo>
                    <a:pt x="93" y="76"/>
                    <a:pt x="76" y="93"/>
                    <a:pt x="54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5"/>
            <p:cNvSpPr>
              <a:spLocks/>
            </p:cNvSpPr>
            <p:nvPr/>
          </p:nvSpPr>
          <p:spPr bwMode="auto">
            <a:xfrm>
              <a:off x="6450" y="223"/>
              <a:ext cx="229" cy="232"/>
            </a:xfrm>
            <a:custGeom>
              <a:avLst/>
              <a:gdLst>
                <a:gd name="T0" fmla="*/ 0 w 229"/>
                <a:gd name="T1" fmla="*/ 166 h 232"/>
                <a:gd name="T2" fmla="*/ 64 w 229"/>
                <a:gd name="T3" fmla="*/ 232 h 232"/>
                <a:gd name="T4" fmla="*/ 229 w 229"/>
                <a:gd name="T5" fmla="*/ 66 h 232"/>
                <a:gd name="T6" fmla="*/ 163 w 229"/>
                <a:gd name="T7" fmla="*/ 0 h 232"/>
                <a:gd name="T8" fmla="*/ 0 w 229"/>
                <a:gd name="T9" fmla="*/ 16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232">
                  <a:moveTo>
                    <a:pt x="0" y="166"/>
                  </a:moveTo>
                  <a:lnTo>
                    <a:pt x="64" y="232"/>
                  </a:lnTo>
                  <a:lnTo>
                    <a:pt x="229" y="66"/>
                  </a:lnTo>
                  <a:lnTo>
                    <a:pt x="163" y="0"/>
                  </a:ln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6"/>
            <p:cNvSpPr>
              <a:spLocks/>
            </p:cNvSpPr>
            <p:nvPr/>
          </p:nvSpPr>
          <p:spPr bwMode="auto">
            <a:xfrm>
              <a:off x="6412" y="427"/>
              <a:ext cx="64" cy="64"/>
            </a:xfrm>
            <a:custGeom>
              <a:avLst/>
              <a:gdLst>
                <a:gd name="T0" fmla="*/ 2 w 27"/>
                <a:gd name="T1" fmla="*/ 15 h 27"/>
                <a:gd name="T2" fmla="*/ 2 w 27"/>
                <a:gd name="T3" fmla="*/ 15 h 27"/>
                <a:gd name="T4" fmla="*/ 0 w 27"/>
                <a:gd name="T5" fmla="*/ 20 h 27"/>
                <a:gd name="T6" fmla="*/ 7 w 27"/>
                <a:gd name="T7" fmla="*/ 27 h 27"/>
                <a:gd name="T8" fmla="*/ 12 w 27"/>
                <a:gd name="T9" fmla="*/ 25 h 27"/>
                <a:gd name="T10" fmla="*/ 12 w 27"/>
                <a:gd name="T11" fmla="*/ 25 h 27"/>
                <a:gd name="T12" fmla="*/ 27 w 27"/>
                <a:gd name="T13" fmla="*/ 10 h 27"/>
                <a:gd name="T14" fmla="*/ 17 w 27"/>
                <a:gd name="T15" fmla="*/ 0 h 27"/>
                <a:gd name="T16" fmla="*/ 2 w 27"/>
                <a:gd name="T17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7"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8"/>
                    <a:pt x="0" y="20"/>
                  </a:cubicBezTo>
                  <a:cubicBezTo>
                    <a:pt x="0" y="24"/>
                    <a:pt x="3" y="27"/>
                    <a:pt x="7" y="27"/>
                  </a:cubicBezTo>
                  <a:cubicBezTo>
                    <a:pt x="9" y="27"/>
                    <a:pt x="11" y="26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7"/>
            <p:cNvSpPr>
              <a:spLocks/>
            </p:cNvSpPr>
            <p:nvPr/>
          </p:nvSpPr>
          <p:spPr bwMode="auto">
            <a:xfrm>
              <a:off x="6651" y="188"/>
              <a:ext cx="64" cy="64"/>
            </a:xfrm>
            <a:custGeom>
              <a:avLst/>
              <a:gdLst>
                <a:gd name="T0" fmla="*/ 27 w 27"/>
                <a:gd name="T1" fmla="*/ 7 h 27"/>
                <a:gd name="T2" fmla="*/ 20 w 27"/>
                <a:gd name="T3" fmla="*/ 0 h 27"/>
                <a:gd name="T4" fmla="*/ 15 w 27"/>
                <a:gd name="T5" fmla="*/ 2 h 27"/>
                <a:gd name="T6" fmla="*/ 15 w 27"/>
                <a:gd name="T7" fmla="*/ 2 h 27"/>
                <a:gd name="T8" fmla="*/ 15 w 27"/>
                <a:gd name="T9" fmla="*/ 2 h 27"/>
                <a:gd name="T10" fmla="*/ 15 w 27"/>
                <a:gd name="T11" fmla="*/ 2 h 27"/>
                <a:gd name="T12" fmla="*/ 0 w 27"/>
                <a:gd name="T13" fmla="*/ 17 h 27"/>
                <a:gd name="T14" fmla="*/ 10 w 27"/>
                <a:gd name="T15" fmla="*/ 27 h 27"/>
                <a:gd name="T16" fmla="*/ 25 w 27"/>
                <a:gd name="T17" fmla="*/ 12 h 27"/>
                <a:gd name="T18" fmla="*/ 25 w 27"/>
                <a:gd name="T19" fmla="*/ 12 h 27"/>
                <a:gd name="T20" fmla="*/ 25 w 27"/>
                <a:gd name="T21" fmla="*/ 12 h 27"/>
                <a:gd name="T22" fmla="*/ 25 w 27"/>
                <a:gd name="T23" fmla="*/ 12 h 27"/>
                <a:gd name="T24" fmla="*/ 27 w 27"/>
                <a:gd name="T2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7">
                  <a:moveTo>
                    <a:pt x="27" y="7"/>
                  </a:moveTo>
                  <a:cubicBezTo>
                    <a:pt x="27" y="3"/>
                    <a:pt x="24" y="0"/>
                    <a:pt x="20" y="0"/>
                  </a:cubicBezTo>
                  <a:cubicBezTo>
                    <a:pt x="18" y="0"/>
                    <a:pt x="16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7" y="9"/>
                    <a:pt x="2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5887" y="188"/>
              <a:ext cx="225" cy="262"/>
            </a:xfrm>
            <a:custGeom>
              <a:avLst/>
              <a:gdLst>
                <a:gd name="T0" fmla="*/ 84 w 95"/>
                <a:gd name="T1" fmla="*/ 0 h 111"/>
                <a:gd name="T2" fmla="*/ 84 w 95"/>
                <a:gd name="T3" fmla="*/ 0 h 111"/>
                <a:gd name="T4" fmla="*/ 56 w 95"/>
                <a:gd name="T5" fmla="*/ 28 h 111"/>
                <a:gd name="T6" fmla="*/ 0 w 95"/>
                <a:gd name="T7" fmla="*/ 83 h 111"/>
                <a:gd name="T8" fmla="*/ 0 w 95"/>
                <a:gd name="T9" fmla="*/ 83 h 111"/>
                <a:gd name="T10" fmla="*/ 0 w 95"/>
                <a:gd name="T11" fmla="*/ 83 h 111"/>
                <a:gd name="T12" fmla="*/ 0 w 95"/>
                <a:gd name="T13" fmla="*/ 83 h 111"/>
                <a:gd name="T14" fmla="*/ 0 w 95"/>
                <a:gd name="T15" fmla="*/ 83 h 111"/>
                <a:gd name="T16" fmla="*/ 28 w 95"/>
                <a:gd name="T17" fmla="*/ 111 h 111"/>
                <a:gd name="T18" fmla="*/ 70 w 95"/>
                <a:gd name="T19" fmla="*/ 69 h 111"/>
                <a:gd name="T20" fmla="*/ 84 w 95"/>
                <a:gd name="T2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11">
                  <a:moveTo>
                    <a:pt x="84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93" y="46"/>
                    <a:pt x="95" y="19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9"/>
            <p:cNvSpPr>
              <a:spLocks/>
            </p:cNvSpPr>
            <p:nvPr/>
          </p:nvSpPr>
          <p:spPr bwMode="auto">
            <a:xfrm>
              <a:off x="5814" y="401"/>
              <a:ext cx="89" cy="92"/>
            </a:xfrm>
            <a:custGeom>
              <a:avLst/>
              <a:gdLst>
                <a:gd name="T0" fmla="*/ 4 w 38"/>
                <a:gd name="T1" fmla="*/ 21 h 39"/>
                <a:gd name="T2" fmla="*/ 3 w 38"/>
                <a:gd name="T3" fmla="*/ 21 h 39"/>
                <a:gd name="T4" fmla="*/ 3 w 38"/>
                <a:gd name="T5" fmla="*/ 35 h 39"/>
                <a:gd name="T6" fmla="*/ 17 w 38"/>
                <a:gd name="T7" fmla="*/ 35 h 39"/>
                <a:gd name="T8" fmla="*/ 17 w 38"/>
                <a:gd name="T9" fmla="*/ 35 h 39"/>
                <a:gd name="T10" fmla="*/ 17 w 38"/>
                <a:gd name="T11" fmla="*/ 35 h 39"/>
                <a:gd name="T12" fmla="*/ 38 w 38"/>
                <a:gd name="T13" fmla="*/ 14 h 39"/>
                <a:gd name="T14" fmla="*/ 24 w 38"/>
                <a:gd name="T15" fmla="*/ 0 h 39"/>
                <a:gd name="T16" fmla="*/ 4 w 38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9">
                  <a:moveTo>
                    <a:pt x="4" y="21"/>
                  </a:moveTo>
                  <a:cubicBezTo>
                    <a:pt x="4" y="21"/>
                    <a:pt x="3" y="21"/>
                    <a:pt x="3" y="21"/>
                  </a:cubicBezTo>
                  <a:cubicBezTo>
                    <a:pt x="0" y="25"/>
                    <a:pt x="0" y="31"/>
                    <a:pt x="3" y="35"/>
                  </a:cubicBezTo>
                  <a:cubicBezTo>
                    <a:pt x="7" y="39"/>
                    <a:pt x="13" y="39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0"/>
            <p:cNvSpPr>
              <a:spLocks noEditPoints="1"/>
            </p:cNvSpPr>
            <p:nvPr/>
          </p:nvSpPr>
          <p:spPr bwMode="auto">
            <a:xfrm>
              <a:off x="5199" y="185"/>
              <a:ext cx="307" cy="308"/>
            </a:xfrm>
            <a:custGeom>
              <a:avLst/>
              <a:gdLst>
                <a:gd name="T0" fmla="*/ 126 w 130"/>
                <a:gd name="T1" fmla="*/ 46 h 130"/>
                <a:gd name="T2" fmla="*/ 84 w 130"/>
                <a:gd name="T3" fmla="*/ 4 h 130"/>
                <a:gd name="T4" fmla="*/ 71 w 130"/>
                <a:gd name="T5" fmla="*/ 4 h 130"/>
                <a:gd name="T6" fmla="*/ 4 w 130"/>
                <a:gd name="T7" fmla="*/ 71 h 130"/>
                <a:gd name="T8" fmla="*/ 4 w 130"/>
                <a:gd name="T9" fmla="*/ 85 h 130"/>
                <a:gd name="T10" fmla="*/ 46 w 130"/>
                <a:gd name="T11" fmla="*/ 126 h 130"/>
                <a:gd name="T12" fmla="*/ 59 w 130"/>
                <a:gd name="T13" fmla="*/ 126 h 130"/>
                <a:gd name="T14" fmla="*/ 126 w 130"/>
                <a:gd name="T15" fmla="*/ 59 h 130"/>
                <a:gd name="T16" fmla="*/ 126 w 130"/>
                <a:gd name="T17" fmla="*/ 46 h 130"/>
                <a:gd name="T18" fmla="*/ 105 w 130"/>
                <a:gd name="T19" fmla="*/ 52 h 130"/>
                <a:gd name="T20" fmla="*/ 99 w 130"/>
                <a:gd name="T21" fmla="*/ 52 h 130"/>
                <a:gd name="T22" fmla="*/ 99 w 130"/>
                <a:gd name="T23" fmla="*/ 52 h 130"/>
                <a:gd name="T24" fmla="*/ 78 w 130"/>
                <a:gd name="T25" fmla="*/ 31 h 130"/>
                <a:gd name="T26" fmla="*/ 78 w 130"/>
                <a:gd name="T27" fmla="*/ 25 h 130"/>
                <a:gd name="T28" fmla="*/ 85 w 130"/>
                <a:gd name="T29" fmla="*/ 25 h 130"/>
                <a:gd name="T30" fmla="*/ 85 w 130"/>
                <a:gd name="T31" fmla="*/ 25 h 130"/>
                <a:gd name="T32" fmla="*/ 105 w 130"/>
                <a:gd name="T33" fmla="*/ 45 h 130"/>
                <a:gd name="T34" fmla="*/ 105 w 130"/>
                <a:gd name="T35" fmla="*/ 45 h 130"/>
                <a:gd name="T36" fmla="*/ 105 w 130"/>
                <a:gd name="T37" fmla="*/ 45 h 130"/>
                <a:gd name="T38" fmla="*/ 105 w 130"/>
                <a:gd name="T39" fmla="*/ 5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30">
                  <a:moveTo>
                    <a:pt x="126" y="46"/>
                  </a:moveTo>
                  <a:cubicBezTo>
                    <a:pt x="84" y="4"/>
                    <a:pt x="84" y="4"/>
                    <a:pt x="84" y="4"/>
                  </a:cubicBezTo>
                  <a:cubicBezTo>
                    <a:pt x="81" y="0"/>
                    <a:pt x="74" y="0"/>
                    <a:pt x="71" y="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0" y="74"/>
                    <a:pt x="0" y="81"/>
                    <a:pt x="4" y="85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49" y="130"/>
                    <a:pt x="56" y="130"/>
                    <a:pt x="59" y="126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30" y="56"/>
                    <a:pt x="130" y="49"/>
                    <a:pt x="126" y="46"/>
                  </a:cubicBezTo>
                  <a:close/>
                  <a:moveTo>
                    <a:pt x="105" y="52"/>
                  </a:moveTo>
                  <a:cubicBezTo>
                    <a:pt x="104" y="54"/>
                    <a:pt x="100" y="54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6" y="30"/>
                    <a:pt x="76" y="26"/>
                    <a:pt x="78" y="25"/>
                  </a:cubicBezTo>
                  <a:cubicBezTo>
                    <a:pt x="80" y="23"/>
                    <a:pt x="83" y="23"/>
                    <a:pt x="85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7"/>
                    <a:pt x="107" y="50"/>
                    <a:pt x="105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1"/>
            <p:cNvSpPr>
              <a:spLocks noEditPoints="1"/>
            </p:cNvSpPr>
            <p:nvPr/>
          </p:nvSpPr>
          <p:spPr bwMode="auto">
            <a:xfrm>
              <a:off x="4596" y="247"/>
              <a:ext cx="231" cy="184"/>
            </a:xfrm>
            <a:custGeom>
              <a:avLst/>
              <a:gdLst>
                <a:gd name="T0" fmla="*/ 231 w 231"/>
                <a:gd name="T1" fmla="*/ 128 h 184"/>
                <a:gd name="T2" fmla="*/ 220 w 231"/>
                <a:gd name="T3" fmla="*/ 128 h 184"/>
                <a:gd name="T4" fmla="*/ 220 w 231"/>
                <a:gd name="T5" fmla="*/ 57 h 184"/>
                <a:gd name="T6" fmla="*/ 231 w 231"/>
                <a:gd name="T7" fmla="*/ 57 h 184"/>
                <a:gd name="T8" fmla="*/ 231 w 231"/>
                <a:gd name="T9" fmla="*/ 0 h 184"/>
                <a:gd name="T10" fmla="*/ 0 w 231"/>
                <a:gd name="T11" fmla="*/ 0 h 184"/>
                <a:gd name="T12" fmla="*/ 0 w 231"/>
                <a:gd name="T13" fmla="*/ 184 h 184"/>
                <a:gd name="T14" fmla="*/ 231 w 231"/>
                <a:gd name="T15" fmla="*/ 184 h 184"/>
                <a:gd name="T16" fmla="*/ 231 w 231"/>
                <a:gd name="T17" fmla="*/ 128 h 184"/>
                <a:gd name="T18" fmla="*/ 186 w 231"/>
                <a:gd name="T19" fmla="*/ 139 h 184"/>
                <a:gd name="T20" fmla="*/ 47 w 231"/>
                <a:gd name="T21" fmla="*/ 139 h 184"/>
                <a:gd name="T22" fmla="*/ 47 w 231"/>
                <a:gd name="T23" fmla="*/ 45 h 184"/>
                <a:gd name="T24" fmla="*/ 186 w 231"/>
                <a:gd name="T25" fmla="*/ 45 h 184"/>
                <a:gd name="T26" fmla="*/ 186 w 231"/>
                <a:gd name="T27" fmla="*/ 1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1" h="184">
                  <a:moveTo>
                    <a:pt x="231" y="128"/>
                  </a:moveTo>
                  <a:lnTo>
                    <a:pt x="220" y="128"/>
                  </a:lnTo>
                  <a:lnTo>
                    <a:pt x="220" y="57"/>
                  </a:lnTo>
                  <a:lnTo>
                    <a:pt x="231" y="57"/>
                  </a:lnTo>
                  <a:lnTo>
                    <a:pt x="231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231" y="184"/>
                  </a:lnTo>
                  <a:lnTo>
                    <a:pt x="231" y="128"/>
                  </a:lnTo>
                  <a:close/>
                  <a:moveTo>
                    <a:pt x="186" y="139"/>
                  </a:moveTo>
                  <a:lnTo>
                    <a:pt x="47" y="139"/>
                  </a:lnTo>
                  <a:lnTo>
                    <a:pt x="47" y="45"/>
                  </a:lnTo>
                  <a:lnTo>
                    <a:pt x="186" y="45"/>
                  </a:lnTo>
                  <a:lnTo>
                    <a:pt x="186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Rectangle 172"/>
            <p:cNvSpPr>
              <a:spLocks noChangeArrowheads="1"/>
            </p:cNvSpPr>
            <p:nvPr/>
          </p:nvSpPr>
          <p:spPr bwMode="auto">
            <a:xfrm>
              <a:off x="4842" y="247"/>
              <a:ext cx="56" cy="1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3"/>
            <p:cNvSpPr>
              <a:spLocks/>
            </p:cNvSpPr>
            <p:nvPr/>
          </p:nvSpPr>
          <p:spPr bwMode="auto">
            <a:xfrm>
              <a:off x="4246" y="351"/>
              <a:ext cx="47" cy="47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0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4"/>
            <p:cNvSpPr>
              <a:spLocks/>
            </p:cNvSpPr>
            <p:nvPr/>
          </p:nvSpPr>
          <p:spPr bwMode="auto">
            <a:xfrm>
              <a:off x="3990" y="292"/>
              <a:ext cx="244" cy="175"/>
            </a:xfrm>
            <a:custGeom>
              <a:avLst/>
              <a:gdLst>
                <a:gd name="T0" fmla="*/ 51 w 103"/>
                <a:gd name="T1" fmla="*/ 0 h 74"/>
                <a:gd name="T2" fmla="*/ 0 w 103"/>
                <a:gd name="T3" fmla="*/ 25 h 74"/>
                <a:gd name="T4" fmla="*/ 0 w 103"/>
                <a:gd name="T5" fmla="*/ 74 h 74"/>
                <a:gd name="T6" fmla="*/ 103 w 103"/>
                <a:gd name="T7" fmla="*/ 74 h 74"/>
                <a:gd name="T8" fmla="*/ 103 w 103"/>
                <a:gd name="T9" fmla="*/ 25 h 74"/>
                <a:gd name="T10" fmla="*/ 51 w 103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74">
                  <a:moveTo>
                    <a:pt x="51" y="0"/>
                  </a:moveTo>
                  <a:cubicBezTo>
                    <a:pt x="23" y="0"/>
                    <a:pt x="0" y="11"/>
                    <a:pt x="0" y="2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11"/>
                    <a:pt x="80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5"/>
            <p:cNvSpPr>
              <a:spLocks/>
            </p:cNvSpPr>
            <p:nvPr/>
          </p:nvSpPr>
          <p:spPr bwMode="auto">
            <a:xfrm>
              <a:off x="4026" y="211"/>
              <a:ext cx="172" cy="78"/>
            </a:xfrm>
            <a:custGeom>
              <a:avLst/>
              <a:gdLst>
                <a:gd name="T0" fmla="*/ 7 w 73"/>
                <a:gd name="T1" fmla="*/ 15 h 33"/>
                <a:gd name="T2" fmla="*/ 7 w 73"/>
                <a:gd name="T3" fmla="*/ 33 h 33"/>
                <a:gd name="T4" fmla="*/ 36 w 73"/>
                <a:gd name="T5" fmla="*/ 29 h 33"/>
                <a:gd name="T6" fmla="*/ 66 w 73"/>
                <a:gd name="T7" fmla="*/ 33 h 33"/>
                <a:gd name="T8" fmla="*/ 66 w 73"/>
                <a:gd name="T9" fmla="*/ 15 h 33"/>
                <a:gd name="T10" fmla="*/ 73 w 73"/>
                <a:gd name="T11" fmla="*/ 7 h 33"/>
                <a:gd name="T12" fmla="*/ 66 w 73"/>
                <a:gd name="T13" fmla="*/ 0 h 33"/>
                <a:gd name="T14" fmla="*/ 7 w 73"/>
                <a:gd name="T15" fmla="*/ 0 h 33"/>
                <a:gd name="T16" fmla="*/ 0 w 73"/>
                <a:gd name="T17" fmla="*/ 7 h 33"/>
                <a:gd name="T18" fmla="*/ 7 w 73"/>
                <a:gd name="T1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33">
                  <a:moveTo>
                    <a:pt x="7" y="15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16" y="30"/>
                    <a:pt x="26" y="29"/>
                    <a:pt x="36" y="29"/>
                  </a:cubicBezTo>
                  <a:cubicBezTo>
                    <a:pt x="47" y="29"/>
                    <a:pt x="57" y="30"/>
                    <a:pt x="66" y="3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70" y="15"/>
                    <a:pt x="73" y="11"/>
                    <a:pt x="73" y="7"/>
                  </a:cubicBezTo>
                  <a:cubicBezTo>
                    <a:pt x="73" y="3"/>
                    <a:pt x="70" y="0"/>
                    <a:pt x="6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6"/>
            <p:cNvSpPr>
              <a:spLocks noEditPoints="1"/>
            </p:cNvSpPr>
            <p:nvPr/>
          </p:nvSpPr>
          <p:spPr bwMode="auto">
            <a:xfrm>
              <a:off x="3408" y="188"/>
              <a:ext cx="256" cy="303"/>
            </a:xfrm>
            <a:custGeom>
              <a:avLst/>
              <a:gdLst>
                <a:gd name="T0" fmla="*/ 0 w 108"/>
                <a:gd name="T1" fmla="*/ 0 h 128"/>
                <a:gd name="T2" fmla="*/ 0 w 108"/>
                <a:gd name="T3" fmla="*/ 128 h 128"/>
                <a:gd name="T4" fmla="*/ 108 w 108"/>
                <a:gd name="T5" fmla="*/ 128 h 128"/>
                <a:gd name="T6" fmla="*/ 108 w 108"/>
                <a:gd name="T7" fmla="*/ 0 h 128"/>
                <a:gd name="T8" fmla="*/ 0 w 108"/>
                <a:gd name="T9" fmla="*/ 0 h 128"/>
                <a:gd name="T10" fmla="*/ 88 w 108"/>
                <a:gd name="T11" fmla="*/ 13 h 128"/>
                <a:gd name="T12" fmla="*/ 93 w 108"/>
                <a:gd name="T13" fmla="*/ 18 h 128"/>
                <a:gd name="T14" fmla="*/ 88 w 108"/>
                <a:gd name="T15" fmla="*/ 22 h 128"/>
                <a:gd name="T16" fmla="*/ 83 w 108"/>
                <a:gd name="T17" fmla="*/ 18 h 128"/>
                <a:gd name="T18" fmla="*/ 88 w 108"/>
                <a:gd name="T19" fmla="*/ 13 h 128"/>
                <a:gd name="T20" fmla="*/ 65 w 108"/>
                <a:gd name="T21" fmla="*/ 13 h 128"/>
                <a:gd name="T22" fmla="*/ 70 w 108"/>
                <a:gd name="T23" fmla="*/ 18 h 128"/>
                <a:gd name="T24" fmla="*/ 65 w 108"/>
                <a:gd name="T25" fmla="*/ 22 h 128"/>
                <a:gd name="T26" fmla="*/ 61 w 108"/>
                <a:gd name="T27" fmla="*/ 18 h 128"/>
                <a:gd name="T28" fmla="*/ 65 w 108"/>
                <a:gd name="T29" fmla="*/ 13 h 128"/>
                <a:gd name="T30" fmla="*/ 43 w 108"/>
                <a:gd name="T31" fmla="*/ 13 h 128"/>
                <a:gd name="T32" fmla="*/ 47 w 108"/>
                <a:gd name="T33" fmla="*/ 18 h 128"/>
                <a:gd name="T34" fmla="*/ 43 w 108"/>
                <a:gd name="T35" fmla="*/ 22 h 128"/>
                <a:gd name="T36" fmla="*/ 38 w 108"/>
                <a:gd name="T37" fmla="*/ 18 h 128"/>
                <a:gd name="T38" fmla="*/ 43 w 108"/>
                <a:gd name="T39" fmla="*/ 13 h 128"/>
                <a:gd name="T40" fmla="*/ 20 w 108"/>
                <a:gd name="T41" fmla="*/ 13 h 128"/>
                <a:gd name="T42" fmla="*/ 25 w 108"/>
                <a:gd name="T43" fmla="*/ 18 h 128"/>
                <a:gd name="T44" fmla="*/ 20 w 108"/>
                <a:gd name="T45" fmla="*/ 22 h 128"/>
                <a:gd name="T46" fmla="*/ 15 w 108"/>
                <a:gd name="T47" fmla="*/ 18 h 128"/>
                <a:gd name="T48" fmla="*/ 20 w 108"/>
                <a:gd name="T49" fmla="*/ 13 h 128"/>
                <a:gd name="T50" fmla="*/ 93 w 108"/>
                <a:gd name="T51" fmla="*/ 35 h 128"/>
                <a:gd name="T52" fmla="*/ 93 w 108"/>
                <a:gd name="T53" fmla="*/ 45 h 128"/>
                <a:gd name="T54" fmla="*/ 15 w 108"/>
                <a:gd name="T55" fmla="*/ 45 h 128"/>
                <a:gd name="T56" fmla="*/ 15 w 108"/>
                <a:gd name="T57" fmla="*/ 35 h 128"/>
                <a:gd name="T58" fmla="*/ 93 w 108"/>
                <a:gd name="T59" fmla="*/ 35 h 128"/>
                <a:gd name="T60" fmla="*/ 15 w 108"/>
                <a:gd name="T61" fmla="*/ 114 h 128"/>
                <a:gd name="T62" fmla="*/ 15 w 108"/>
                <a:gd name="T63" fmla="*/ 55 h 128"/>
                <a:gd name="T64" fmla="*/ 93 w 108"/>
                <a:gd name="T65" fmla="*/ 55 h 128"/>
                <a:gd name="T66" fmla="*/ 93 w 108"/>
                <a:gd name="T67" fmla="*/ 114 h 128"/>
                <a:gd name="T68" fmla="*/ 15 w 108"/>
                <a:gd name="T69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" h="128">
                  <a:moveTo>
                    <a:pt x="0" y="0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0"/>
                    <a:pt x="108" y="0"/>
                    <a:pt x="108" y="0"/>
                  </a:cubicBezTo>
                  <a:lnTo>
                    <a:pt x="0" y="0"/>
                  </a:lnTo>
                  <a:close/>
                  <a:moveTo>
                    <a:pt x="88" y="13"/>
                  </a:moveTo>
                  <a:cubicBezTo>
                    <a:pt x="91" y="13"/>
                    <a:pt x="93" y="15"/>
                    <a:pt x="93" y="18"/>
                  </a:cubicBezTo>
                  <a:cubicBezTo>
                    <a:pt x="93" y="20"/>
                    <a:pt x="91" y="22"/>
                    <a:pt x="88" y="22"/>
                  </a:cubicBezTo>
                  <a:cubicBezTo>
                    <a:pt x="86" y="22"/>
                    <a:pt x="83" y="20"/>
                    <a:pt x="83" y="18"/>
                  </a:cubicBezTo>
                  <a:cubicBezTo>
                    <a:pt x="83" y="15"/>
                    <a:pt x="86" y="13"/>
                    <a:pt x="88" y="13"/>
                  </a:cubicBezTo>
                  <a:close/>
                  <a:moveTo>
                    <a:pt x="65" y="13"/>
                  </a:moveTo>
                  <a:cubicBezTo>
                    <a:pt x="68" y="13"/>
                    <a:pt x="70" y="15"/>
                    <a:pt x="70" y="18"/>
                  </a:cubicBezTo>
                  <a:cubicBezTo>
                    <a:pt x="70" y="20"/>
                    <a:pt x="68" y="22"/>
                    <a:pt x="65" y="22"/>
                  </a:cubicBezTo>
                  <a:cubicBezTo>
                    <a:pt x="63" y="22"/>
                    <a:pt x="61" y="20"/>
                    <a:pt x="61" y="18"/>
                  </a:cubicBezTo>
                  <a:cubicBezTo>
                    <a:pt x="61" y="15"/>
                    <a:pt x="63" y="13"/>
                    <a:pt x="65" y="13"/>
                  </a:cubicBezTo>
                  <a:close/>
                  <a:moveTo>
                    <a:pt x="43" y="13"/>
                  </a:moveTo>
                  <a:cubicBezTo>
                    <a:pt x="45" y="13"/>
                    <a:pt x="47" y="15"/>
                    <a:pt x="47" y="18"/>
                  </a:cubicBezTo>
                  <a:cubicBezTo>
                    <a:pt x="47" y="20"/>
                    <a:pt x="45" y="22"/>
                    <a:pt x="43" y="22"/>
                  </a:cubicBezTo>
                  <a:cubicBezTo>
                    <a:pt x="40" y="22"/>
                    <a:pt x="38" y="20"/>
                    <a:pt x="38" y="18"/>
                  </a:cubicBezTo>
                  <a:cubicBezTo>
                    <a:pt x="38" y="15"/>
                    <a:pt x="40" y="13"/>
                    <a:pt x="43" y="13"/>
                  </a:cubicBezTo>
                  <a:close/>
                  <a:moveTo>
                    <a:pt x="20" y="13"/>
                  </a:moveTo>
                  <a:cubicBezTo>
                    <a:pt x="22" y="13"/>
                    <a:pt x="25" y="15"/>
                    <a:pt x="25" y="18"/>
                  </a:cubicBezTo>
                  <a:cubicBezTo>
                    <a:pt x="25" y="20"/>
                    <a:pt x="22" y="22"/>
                    <a:pt x="20" y="22"/>
                  </a:cubicBezTo>
                  <a:cubicBezTo>
                    <a:pt x="17" y="22"/>
                    <a:pt x="15" y="20"/>
                    <a:pt x="15" y="18"/>
                  </a:cubicBezTo>
                  <a:cubicBezTo>
                    <a:pt x="15" y="15"/>
                    <a:pt x="17" y="13"/>
                    <a:pt x="20" y="13"/>
                  </a:cubicBezTo>
                  <a:close/>
                  <a:moveTo>
                    <a:pt x="93" y="35"/>
                  </a:moveTo>
                  <a:cubicBezTo>
                    <a:pt x="93" y="45"/>
                    <a:pt x="93" y="45"/>
                    <a:pt x="93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93" y="35"/>
                  </a:lnTo>
                  <a:close/>
                  <a:moveTo>
                    <a:pt x="15" y="114"/>
                  </a:moveTo>
                  <a:cubicBezTo>
                    <a:pt x="15" y="55"/>
                    <a:pt x="15" y="55"/>
                    <a:pt x="15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114"/>
                    <a:pt x="93" y="114"/>
                    <a:pt x="93" y="114"/>
                  </a:cubicBezTo>
                  <a:lnTo>
                    <a:pt x="15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7"/>
            <p:cNvSpPr>
              <a:spLocks noEditPoints="1"/>
            </p:cNvSpPr>
            <p:nvPr/>
          </p:nvSpPr>
          <p:spPr bwMode="auto">
            <a:xfrm>
              <a:off x="2838" y="318"/>
              <a:ext cx="185" cy="173"/>
            </a:xfrm>
            <a:custGeom>
              <a:avLst/>
              <a:gdLst>
                <a:gd name="T0" fmla="*/ 0 w 78"/>
                <a:gd name="T1" fmla="*/ 0 h 73"/>
                <a:gd name="T2" fmla="*/ 0 w 78"/>
                <a:gd name="T3" fmla="*/ 63 h 73"/>
                <a:gd name="T4" fmla="*/ 10 w 78"/>
                <a:gd name="T5" fmla="*/ 73 h 73"/>
                <a:gd name="T6" fmla="*/ 68 w 78"/>
                <a:gd name="T7" fmla="*/ 73 h 73"/>
                <a:gd name="T8" fmla="*/ 78 w 78"/>
                <a:gd name="T9" fmla="*/ 63 h 73"/>
                <a:gd name="T10" fmla="*/ 78 w 78"/>
                <a:gd name="T11" fmla="*/ 0 h 73"/>
                <a:gd name="T12" fmla="*/ 0 w 78"/>
                <a:gd name="T13" fmla="*/ 0 h 73"/>
                <a:gd name="T14" fmla="*/ 15 w 78"/>
                <a:gd name="T15" fmla="*/ 24 h 73"/>
                <a:gd name="T16" fmla="*/ 10 w 78"/>
                <a:gd name="T17" fmla="*/ 24 h 73"/>
                <a:gd name="T18" fmla="*/ 10 w 78"/>
                <a:gd name="T19" fmla="*/ 9 h 73"/>
                <a:gd name="T20" fmla="*/ 15 w 78"/>
                <a:gd name="T21" fmla="*/ 9 h 73"/>
                <a:gd name="T22" fmla="*/ 15 w 78"/>
                <a:gd name="T23" fmla="*/ 2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3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10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4" y="73"/>
                    <a:pt x="78" y="69"/>
                    <a:pt x="78" y="63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0" y="0"/>
                  </a:lnTo>
                  <a:close/>
                  <a:moveTo>
                    <a:pt x="15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5" y="9"/>
                    <a:pt x="15" y="9"/>
                    <a:pt x="15" y="9"/>
                  </a:cubicBez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8"/>
            <p:cNvSpPr>
              <a:spLocks noEditPoints="1"/>
            </p:cNvSpPr>
            <p:nvPr/>
          </p:nvSpPr>
          <p:spPr bwMode="auto">
            <a:xfrm>
              <a:off x="2838" y="188"/>
              <a:ext cx="185" cy="116"/>
            </a:xfrm>
            <a:custGeom>
              <a:avLst/>
              <a:gdLst>
                <a:gd name="T0" fmla="*/ 78 w 78"/>
                <a:gd name="T1" fmla="*/ 49 h 49"/>
                <a:gd name="T2" fmla="*/ 78 w 78"/>
                <a:gd name="T3" fmla="*/ 10 h 49"/>
                <a:gd name="T4" fmla="*/ 68 w 78"/>
                <a:gd name="T5" fmla="*/ 0 h 49"/>
                <a:gd name="T6" fmla="*/ 10 w 78"/>
                <a:gd name="T7" fmla="*/ 0 h 49"/>
                <a:gd name="T8" fmla="*/ 0 w 78"/>
                <a:gd name="T9" fmla="*/ 10 h 49"/>
                <a:gd name="T10" fmla="*/ 0 w 78"/>
                <a:gd name="T11" fmla="*/ 49 h 49"/>
                <a:gd name="T12" fmla="*/ 78 w 78"/>
                <a:gd name="T13" fmla="*/ 49 h 49"/>
                <a:gd name="T14" fmla="*/ 10 w 78"/>
                <a:gd name="T15" fmla="*/ 25 h 49"/>
                <a:gd name="T16" fmla="*/ 15 w 78"/>
                <a:gd name="T17" fmla="*/ 25 h 49"/>
                <a:gd name="T18" fmla="*/ 15 w 78"/>
                <a:gd name="T19" fmla="*/ 39 h 49"/>
                <a:gd name="T20" fmla="*/ 10 w 78"/>
                <a:gd name="T21" fmla="*/ 39 h 49"/>
                <a:gd name="T22" fmla="*/ 10 w 78"/>
                <a:gd name="T23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49">
                  <a:moveTo>
                    <a:pt x="78" y="49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78" y="49"/>
                  </a:lnTo>
                  <a:close/>
                  <a:moveTo>
                    <a:pt x="10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0" y="39"/>
                    <a:pt x="10" y="39"/>
                    <a:pt x="10" y="39"/>
                  </a:cubicBezTo>
                  <a:lnTo>
                    <a:pt x="1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9"/>
            <p:cNvSpPr>
              <a:spLocks/>
            </p:cNvSpPr>
            <p:nvPr/>
          </p:nvSpPr>
          <p:spPr bwMode="auto">
            <a:xfrm>
              <a:off x="2174" y="301"/>
              <a:ext cx="303" cy="140"/>
            </a:xfrm>
            <a:custGeom>
              <a:avLst/>
              <a:gdLst>
                <a:gd name="T0" fmla="*/ 267 w 303"/>
                <a:gd name="T1" fmla="*/ 24 h 140"/>
                <a:gd name="T2" fmla="*/ 267 w 303"/>
                <a:gd name="T3" fmla="*/ 0 h 140"/>
                <a:gd name="T4" fmla="*/ 35 w 303"/>
                <a:gd name="T5" fmla="*/ 0 h 140"/>
                <a:gd name="T6" fmla="*/ 35 w 303"/>
                <a:gd name="T7" fmla="*/ 24 h 140"/>
                <a:gd name="T8" fmla="*/ 0 w 303"/>
                <a:gd name="T9" fmla="*/ 24 h 140"/>
                <a:gd name="T10" fmla="*/ 35 w 303"/>
                <a:gd name="T11" fmla="*/ 57 h 140"/>
                <a:gd name="T12" fmla="*/ 35 w 303"/>
                <a:gd name="T13" fmla="*/ 140 h 140"/>
                <a:gd name="T14" fmla="*/ 267 w 303"/>
                <a:gd name="T15" fmla="*/ 140 h 140"/>
                <a:gd name="T16" fmla="*/ 267 w 303"/>
                <a:gd name="T17" fmla="*/ 57 h 140"/>
                <a:gd name="T18" fmla="*/ 303 w 303"/>
                <a:gd name="T19" fmla="*/ 24 h 140"/>
                <a:gd name="T20" fmla="*/ 267 w 303"/>
                <a:gd name="T21" fmla="*/ 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3" h="140">
                  <a:moveTo>
                    <a:pt x="267" y="24"/>
                  </a:moveTo>
                  <a:lnTo>
                    <a:pt x="267" y="0"/>
                  </a:lnTo>
                  <a:lnTo>
                    <a:pt x="35" y="0"/>
                  </a:lnTo>
                  <a:lnTo>
                    <a:pt x="35" y="24"/>
                  </a:lnTo>
                  <a:lnTo>
                    <a:pt x="0" y="24"/>
                  </a:lnTo>
                  <a:lnTo>
                    <a:pt x="35" y="57"/>
                  </a:lnTo>
                  <a:lnTo>
                    <a:pt x="35" y="140"/>
                  </a:lnTo>
                  <a:lnTo>
                    <a:pt x="267" y="140"/>
                  </a:lnTo>
                  <a:lnTo>
                    <a:pt x="267" y="57"/>
                  </a:lnTo>
                  <a:lnTo>
                    <a:pt x="303" y="24"/>
                  </a:lnTo>
                  <a:lnTo>
                    <a:pt x="26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0"/>
            <p:cNvSpPr>
              <a:spLocks/>
            </p:cNvSpPr>
            <p:nvPr/>
          </p:nvSpPr>
          <p:spPr bwMode="auto">
            <a:xfrm>
              <a:off x="2209" y="237"/>
              <a:ext cx="232" cy="52"/>
            </a:xfrm>
            <a:custGeom>
              <a:avLst/>
              <a:gdLst>
                <a:gd name="T0" fmla="*/ 98 w 98"/>
                <a:gd name="T1" fmla="*/ 22 h 22"/>
                <a:gd name="T2" fmla="*/ 98 w 98"/>
                <a:gd name="T3" fmla="*/ 22 h 22"/>
                <a:gd name="T4" fmla="*/ 56 w 98"/>
                <a:gd name="T5" fmla="*/ 7 h 22"/>
                <a:gd name="T6" fmla="*/ 56 w 98"/>
                <a:gd name="T7" fmla="*/ 7 h 22"/>
                <a:gd name="T8" fmla="*/ 49 w 98"/>
                <a:gd name="T9" fmla="*/ 0 h 22"/>
                <a:gd name="T10" fmla="*/ 42 w 98"/>
                <a:gd name="T11" fmla="*/ 7 h 22"/>
                <a:gd name="T12" fmla="*/ 42 w 98"/>
                <a:gd name="T13" fmla="*/ 7 h 22"/>
                <a:gd name="T14" fmla="*/ 0 w 98"/>
                <a:gd name="T15" fmla="*/ 22 h 22"/>
                <a:gd name="T16" fmla="*/ 0 w 98"/>
                <a:gd name="T17" fmla="*/ 22 h 22"/>
                <a:gd name="T18" fmla="*/ 98 w 98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">
                  <a:moveTo>
                    <a:pt x="98" y="22"/>
                  </a:moveTo>
                  <a:cubicBezTo>
                    <a:pt x="98" y="22"/>
                    <a:pt x="98" y="22"/>
                    <a:pt x="98" y="22"/>
                  </a:cubicBezTo>
                  <a:cubicBezTo>
                    <a:pt x="98" y="15"/>
                    <a:pt x="80" y="8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ubicBezTo>
                    <a:pt x="45" y="0"/>
                    <a:pt x="42" y="3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8" y="8"/>
                    <a:pt x="0" y="15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9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1"/>
            <p:cNvSpPr>
              <a:spLocks/>
            </p:cNvSpPr>
            <p:nvPr/>
          </p:nvSpPr>
          <p:spPr bwMode="auto">
            <a:xfrm>
              <a:off x="1592" y="249"/>
              <a:ext cx="256" cy="145"/>
            </a:xfrm>
            <a:custGeom>
              <a:avLst/>
              <a:gdLst>
                <a:gd name="T0" fmla="*/ 108 w 108"/>
                <a:gd name="T1" fmla="*/ 61 h 61"/>
                <a:gd name="T2" fmla="*/ 61 w 108"/>
                <a:gd name="T3" fmla="*/ 7 h 61"/>
                <a:gd name="T4" fmla="*/ 61 w 108"/>
                <a:gd name="T5" fmla="*/ 7 h 61"/>
                <a:gd name="T6" fmla="*/ 54 w 108"/>
                <a:gd name="T7" fmla="*/ 0 h 61"/>
                <a:gd name="T8" fmla="*/ 47 w 108"/>
                <a:gd name="T9" fmla="*/ 7 h 61"/>
                <a:gd name="T10" fmla="*/ 47 w 108"/>
                <a:gd name="T11" fmla="*/ 7 h 61"/>
                <a:gd name="T12" fmla="*/ 0 w 108"/>
                <a:gd name="T13" fmla="*/ 61 h 61"/>
                <a:gd name="T14" fmla="*/ 0 w 108"/>
                <a:gd name="T15" fmla="*/ 61 h 61"/>
                <a:gd name="T16" fmla="*/ 108 w 108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61">
                  <a:moveTo>
                    <a:pt x="108" y="61"/>
                  </a:moveTo>
                  <a:cubicBezTo>
                    <a:pt x="108" y="34"/>
                    <a:pt x="88" y="11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3"/>
                    <a:pt x="58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20" y="11"/>
                    <a:pt x="0" y="34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08" y="61"/>
                    <a:pt x="108" y="61"/>
                    <a:pt x="10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2"/>
            <p:cNvSpPr>
              <a:spLocks/>
            </p:cNvSpPr>
            <p:nvPr/>
          </p:nvSpPr>
          <p:spPr bwMode="auto">
            <a:xfrm>
              <a:off x="1568" y="405"/>
              <a:ext cx="303" cy="24"/>
            </a:xfrm>
            <a:custGeom>
              <a:avLst/>
              <a:gdLst>
                <a:gd name="T0" fmla="*/ 0 w 303"/>
                <a:gd name="T1" fmla="*/ 0 h 24"/>
                <a:gd name="T2" fmla="*/ 24 w 303"/>
                <a:gd name="T3" fmla="*/ 24 h 24"/>
                <a:gd name="T4" fmla="*/ 280 w 303"/>
                <a:gd name="T5" fmla="*/ 24 h 24"/>
                <a:gd name="T6" fmla="*/ 303 w 303"/>
                <a:gd name="T7" fmla="*/ 0 h 24"/>
                <a:gd name="T8" fmla="*/ 0 w 30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4">
                  <a:moveTo>
                    <a:pt x="0" y="0"/>
                  </a:moveTo>
                  <a:lnTo>
                    <a:pt x="24" y="24"/>
                  </a:lnTo>
                  <a:lnTo>
                    <a:pt x="280" y="24"/>
                  </a:ln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3"/>
            <p:cNvSpPr>
              <a:spLocks/>
            </p:cNvSpPr>
            <p:nvPr/>
          </p:nvSpPr>
          <p:spPr bwMode="auto">
            <a:xfrm>
              <a:off x="963" y="188"/>
              <a:ext cx="303" cy="267"/>
            </a:xfrm>
            <a:custGeom>
              <a:avLst/>
              <a:gdLst>
                <a:gd name="T0" fmla="*/ 99 w 128"/>
                <a:gd name="T1" fmla="*/ 10 h 113"/>
                <a:gd name="T2" fmla="*/ 88 w 128"/>
                <a:gd name="T3" fmla="*/ 12 h 113"/>
                <a:gd name="T4" fmla="*/ 64 w 128"/>
                <a:gd name="T5" fmla="*/ 0 h 113"/>
                <a:gd name="T6" fmla="*/ 40 w 128"/>
                <a:gd name="T7" fmla="*/ 12 h 113"/>
                <a:gd name="T8" fmla="*/ 29 w 128"/>
                <a:gd name="T9" fmla="*/ 10 h 113"/>
                <a:gd name="T10" fmla="*/ 0 w 128"/>
                <a:gd name="T11" fmla="*/ 34 h 113"/>
                <a:gd name="T12" fmla="*/ 23 w 128"/>
                <a:gd name="T13" fmla="*/ 58 h 113"/>
                <a:gd name="T14" fmla="*/ 29 w 128"/>
                <a:gd name="T15" fmla="*/ 113 h 113"/>
                <a:gd name="T16" fmla="*/ 99 w 128"/>
                <a:gd name="T17" fmla="*/ 113 h 113"/>
                <a:gd name="T18" fmla="*/ 105 w 128"/>
                <a:gd name="T19" fmla="*/ 58 h 113"/>
                <a:gd name="T20" fmla="*/ 128 w 128"/>
                <a:gd name="T21" fmla="*/ 34 h 113"/>
                <a:gd name="T22" fmla="*/ 99 w 128"/>
                <a:gd name="T23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13">
                  <a:moveTo>
                    <a:pt x="99" y="10"/>
                  </a:moveTo>
                  <a:cubicBezTo>
                    <a:pt x="96" y="10"/>
                    <a:pt x="92" y="11"/>
                    <a:pt x="88" y="12"/>
                  </a:cubicBezTo>
                  <a:cubicBezTo>
                    <a:pt x="83" y="5"/>
                    <a:pt x="74" y="0"/>
                    <a:pt x="64" y="0"/>
                  </a:cubicBezTo>
                  <a:cubicBezTo>
                    <a:pt x="54" y="0"/>
                    <a:pt x="45" y="5"/>
                    <a:pt x="40" y="12"/>
                  </a:cubicBezTo>
                  <a:cubicBezTo>
                    <a:pt x="36" y="10"/>
                    <a:pt x="33" y="10"/>
                    <a:pt x="29" y="10"/>
                  </a:cubicBezTo>
                  <a:cubicBezTo>
                    <a:pt x="13" y="10"/>
                    <a:pt x="0" y="21"/>
                    <a:pt x="0" y="34"/>
                  </a:cubicBezTo>
                  <a:cubicBezTo>
                    <a:pt x="0" y="46"/>
                    <a:pt x="10" y="56"/>
                    <a:pt x="23" y="58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18" y="56"/>
                    <a:pt x="128" y="46"/>
                    <a:pt x="128" y="34"/>
                  </a:cubicBezTo>
                  <a:cubicBezTo>
                    <a:pt x="128" y="21"/>
                    <a:pt x="115" y="10"/>
                    <a:pt x="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Rectangle 184"/>
            <p:cNvSpPr>
              <a:spLocks noChangeArrowheads="1"/>
            </p:cNvSpPr>
            <p:nvPr/>
          </p:nvSpPr>
          <p:spPr bwMode="auto">
            <a:xfrm>
              <a:off x="1022" y="467"/>
              <a:ext cx="185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5"/>
            <p:cNvSpPr>
              <a:spLocks/>
            </p:cNvSpPr>
            <p:nvPr/>
          </p:nvSpPr>
          <p:spPr bwMode="auto">
            <a:xfrm>
              <a:off x="417" y="306"/>
              <a:ext cx="184" cy="185"/>
            </a:xfrm>
            <a:custGeom>
              <a:avLst/>
              <a:gdLst>
                <a:gd name="T0" fmla="*/ 92 w 184"/>
                <a:gd name="T1" fmla="*/ 185 h 185"/>
                <a:gd name="T2" fmla="*/ 0 w 184"/>
                <a:gd name="T3" fmla="*/ 0 h 185"/>
                <a:gd name="T4" fmla="*/ 0 w 184"/>
                <a:gd name="T5" fmla="*/ 185 h 185"/>
                <a:gd name="T6" fmla="*/ 184 w 184"/>
                <a:gd name="T7" fmla="*/ 185 h 185"/>
                <a:gd name="T8" fmla="*/ 184 w 184"/>
                <a:gd name="T9" fmla="*/ 0 h 185"/>
                <a:gd name="T10" fmla="*/ 92 w 184"/>
                <a:gd name="T1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85">
                  <a:moveTo>
                    <a:pt x="92" y="185"/>
                  </a:moveTo>
                  <a:lnTo>
                    <a:pt x="0" y="0"/>
                  </a:lnTo>
                  <a:lnTo>
                    <a:pt x="0" y="185"/>
                  </a:lnTo>
                  <a:lnTo>
                    <a:pt x="184" y="185"/>
                  </a:lnTo>
                  <a:lnTo>
                    <a:pt x="184" y="0"/>
                  </a:lnTo>
                  <a:lnTo>
                    <a:pt x="92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6"/>
            <p:cNvSpPr>
              <a:spLocks/>
            </p:cNvSpPr>
            <p:nvPr/>
          </p:nvSpPr>
          <p:spPr bwMode="auto">
            <a:xfrm>
              <a:off x="417" y="188"/>
              <a:ext cx="184" cy="68"/>
            </a:xfrm>
            <a:custGeom>
              <a:avLst/>
              <a:gdLst>
                <a:gd name="T0" fmla="*/ 39 w 78"/>
                <a:gd name="T1" fmla="*/ 25 h 29"/>
                <a:gd name="T2" fmla="*/ 47 w 78"/>
                <a:gd name="T3" fmla="*/ 20 h 29"/>
                <a:gd name="T4" fmla="*/ 78 w 78"/>
                <a:gd name="T5" fmla="*/ 29 h 29"/>
                <a:gd name="T6" fmla="*/ 78 w 78"/>
                <a:gd name="T7" fmla="*/ 0 h 29"/>
                <a:gd name="T8" fmla="*/ 47 w 78"/>
                <a:gd name="T9" fmla="*/ 9 h 29"/>
                <a:gd name="T10" fmla="*/ 39 w 78"/>
                <a:gd name="T11" fmla="*/ 5 h 29"/>
                <a:gd name="T12" fmla="*/ 31 w 78"/>
                <a:gd name="T13" fmla="*/ 9 h 29"/>
                <a:gd name="T14" fmla="*/ 0 w 78"/>
                <a:gd name="T15" fmla="*/ 0 h 29"/>
                <a:gd name="T16" fmla="*/ 0 w 78"/>
                <a:gd name="T17" fmla="*/ 29 h 29"/>
                <a:gd name="T18" fmla="*/ 31 w 78"/>
                <a:gd name="T19" fmla="*/ 20 h 29"/>
                <a:gd name="T20" fmla="*/ 39 w 78"/>
                <a:gd name="T21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29">
                  <a:moveTo>
                    <a:pt x="39" y="25"/>
                  </a:moveTo>
                  <a:cubicBezTo>
                    <a:pt x="42" y="25"/>
                    <a:pt x="45" y="23"/>
                    <a:pt x="47" y="2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7"/>
                    <a:pt x="42" y="5"/>
                    <a:pt x="39" y="5"/>
                  </a:cubicBezTo>
                  <a:cubicBezTo>
                    <a:pt x="36" y="5"/>
                    <a:pt x="33" y="7"/>
                    <a:pt x="31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6" y="25"/>
                    <a:pt x="3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Oval 187"/>
            <p:cNvSpPr>
              <a:spLocks noChangeArrowheads="1"/>
            </p:cNvSpPr>
            <p:nvPr/>
          </p:nvSpPr>
          <p:spPr bwMode="auto">
            <a:xfrm>
              <a:off x="497" y="294"/>
              <a:ext cx="24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Oval 188"/>
            <p:cNvSpPr>
              <a:spLocks noChangeArrowheads="1"/>
            </p:cNvSpPr>
            <p:nvPr/>
          </p:nvSpPr>
          <p:spPr bwMode="auto">
            <a:xfrm>
              <a:off x="497" y="351"/>
              <a:ext cx="24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Oval 189"/>
            <p:cNvSpPr>
              <a:spLocks noChangeArrowheads="1"/>
            </p:cNvSpPr>
            <p:nvPr/>
          </p:nvSpPr>
          <p:spPr bwMode="auto">
            <a:xfrm>
              <a:off x="497" y="408"/>
              <a:ext cx="24" cy="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004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354B334-E96B-4B9A-B46C-596C5CDD5F48}"/>
              </a:ext>
            </a:extLst>
          </p:cNvPr>
          <p:cNvSpPr/>
          <p:nvPr/>
        </p:nvSpPr>
        <p:spPr>
          <a:xfrm>
            <a:off x="894522" y="1858617"/>
            <a:ext cx="3110948" cy="311094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0" name="TONGJI">
            <a:extLst>
              <a:ext uri="{FF2B5EF4-FFF2-40B4-BE49-F238E27FC236}">
                <a16:creationId xmlns:a16="http://schemas.microsoft.com/office/drawing/2014/main" id="{129533A4-9064-4B3B-A792-FE3991EA5BFD}"/>
              </a:ext>
            </a:extLst>
          </p:cNvPr>
          <p:cNvGrpSpPr/>
          <p:nvPr/>
        </p:nvGrpSpPr>
        <p:grpSpPr>
          <a:xfrm>
            <a:off x="4259793" y="4090419"/>
            <a:ext cx="6413764" cy="477303"/>
            <a:chOff x="4054540" y="4179271"/>
            <a:chExt cx="7541071" cy="561196"/>
          </a:xfrm>
          <a:solidFill>
            <a:schemeClr val="bg2"/>
          </a:solidFill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7932610-0998-4923-92A5-56459C7589A6}"/>
                </a:ext>
              </a:extLst>
            </p:cNvPr>
            <p:cNvSpPr/>
            <p:nvPr/>
          </p:nvSpPr>
          <p:spPr>
            <a:xfrm>
              <a:off x="4054540" y="4191876"/>
              <a:ext cx="438434" cy="548043"/>
            </a:xfrm>
            <a:custGeom>
              <a:avLst/>
              <a:gdLst>
                <a:gd name="connsiteX0" fmla="*/ 429118 w 438434"/>
                <a:gd name="connsiteY0" fmla="*/ 548 h 548042"/>
                <a:gd name="connsiteX1" fmla="*/ 220313 w 438434"/>
                <a:gd name="connsiteY1" fmla="*/ 548 h 548042"/>
                <a:gd name="connsiteX2" fmla="*/ 4932 w 438434"/>
                <a:gd name="connsiteY2" fmla="*/ 548 h 548042"/>
                <a:gd name="connsiteX3" fmla="*/ 0 w 438434"/>
                <a:gd name="connsiteY3" fmla="*/ 137011 h 548042"/>
                <a:gd name="connsiteX4" fmla="*/ 20826 w 438434"/>
                <a:gd name="connsiteY4" fmla="*/ 137011 h 548042"/>
                <a:gd name="connsiteX5" fmla="*/ 20826 w 438434"/>
                <a:gd name="connsiteY5" fmla="*/ 133174 h 548042"/>
                <a:gd name="connsiteX6" fmla="*/ 36719 w 438434"/>
                <a:gd name="connsiteY6" fmla="*/ 75082 h 548042"/>
                <a:gd name="connsiteX7" fmla="*/ 70149 w 438434"/>
                <a:gd name="connsiteY7" fmla="*/ 46584 h 548042"/>
                <a:gd name="connsiteX8" fmla="*/ 118377 w 438434"/>
                <a:gd name="connsiteY8" fmla="*/ 41651 h 548042"/>
                <a:gd name="connsiteX9" fmla="*/ 177566 w 438434"/>
                <a:gd name="connsiteY9" fmla="*/ 41651 h 548042"/>
                <a:gd name="connsiteX10" fmla="*/ 177566 w 438434"/>
                <a:gd name="connsiteY10" fmla="*/ 455972 h 548042"/>
                <a:gd name="connsiteX11" fmla="*/ 168797 w 438434"/>
                <a:gd name="connsiteY11" fmla="*/ 512420 h 548042"/>
                <a:gd name="connsiteX12" fmla="*/ 127146 w 438434"/>
                <a:gd name="connsiteY12" fmla="*/ 531054 h 548042"/>
                <a:gd name="connsiteX13" fmla="*/ 105224 w 438434"/>
                <a:gd name="connsiteY13" fmla="*/ 531054 h 548042"/>
                <a:gd name="connsiteX14" fmla="*/ 105224 w 438434"/>
                <a:gd name="connsiteY14" fmla="*/ 552975 h 548042"/>
                <a:gd name="connsiteX15" fmla="*/ 220861 w 438434"/>
                <a:gd name="connsiteY15" fmla="*/ 552975 h 548042"/>
                <a:gd name="connsiteX16" fmla="*/ 330470 w 438434"/>
                <a:gd name="connsiteY16" fmla="*/ 552975 h 548042"/>
                <a:gd name="connsiteX17" fmla="*/ 330470 w 438434"/>
                <a:gd name="connsiteY17" fmla="*/ 531054 h 548042"/>
                <a:gd name="connsiteX18" fmla="*/ 310740 w 438434"/>
                <a:gd name="connsiteY18" fmla="*/ 531054 h 548042"/>
                <a:gd name="connsiteX19" fmla="*/ 269089 w 438434"/>
                <a:gd name="connsiteY19" fmla="*/ 515160 h 548042"/>
                <a:gd name="connsiteX20" fmla="*/ 258128 w 438434"/>
                <a:gd name="connsiteY20" fmla="*/ 455972 h 548042"/>
                <a:gd name="connsiteX21" fmla="*/ 258128 w 438434"/>
                <a:gd name="connsiteY21" fmla="*/ 41651 h 548042"/>
                <a:gd name="connsiteX22" fmla="*/ 327182 w 438434"/>
                <a:gd name="connsiteY22" fmla="*/ 41651 h 548042"/>
                <a:gd name="connsiteX23" fmla="*/ 376506 w 438434"/>
                <a:gd name="connsiteY23" fmla="*/ 53708 h 548042"/>
                <a:gd name="connsiteX24" fmla="*/ 408292 w 438434"/>
                <a:gd name="connsiteY24" fmla="*/ 87139 h 548042"/>
                <a:gd name="connsiteX25" fmla="*/ 419253 w 438434"/>
                <a:gd name="connsiteY25" fmla="*/ 132626 h 548042"/>
                <a:gd name="connsiteX26" fmla="*/ 419253 w 438434"/>
                <a:gd name="connsiteY26" fmla="*/ 136463 h 548042"/>
                <a:gd name="connsiteX27" fmla="*/ 440078 w 438434"/>
                <a:gd name="connsiteY27" fmla="*/ 136463 h 548042"/>
                <a:gd name="connsiteX28" fmla="*/ 432954 w 438434"/>
                <a:gd name="connsiteY28" fmla="*/ 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8434" h="548042">
                  <a:moveTo>
                    <a:pt x="429118" y="548"/>
                  </a:moveTo>
                  <a:lnTo>
                    <a:pt x="220313" y="548"/>
                  </a:lnTo>
                  <a:lnTo>
                    <a:pt x="4932" y="548"/>
                  </a:lnTo>
                  <a:lnTo>
                    <a:pt x="0" y="137011"/>
                  </a:lnTo>
                  <a:lnTo>
                    <a:pt x="20826" y="137011"/>
                  </a:lnTo>
                  <a:lnTo>
                    <a:pt x="20826" y="133174"/>
                  </a:lnTo>
                  <a:cubicBezTo>
                    <a:pt x="23018" y="107417"/>
                    <a:pt x="27950" y="88783"/>
                    <a:pt x="36719" y="75082"/>
                  </a:cubicBezTo>
                  <a:cubicBezTo>
                    <a:pt x="45488" y="61381"/>
                    <a:pt x="56448" y="51516"/>
                    <a:pt x="70149" y="46584"/>
                  </a:cubicBezTo>
                  <a:lnTo>
                    <a:pt x="118377" y="41651"/>
                  </a:lnTo>
                  <a:cubicBezTo>
                    <a:pt x="118377" y="41651"/>
                    <a:pt x="170990" y="41651"/>
                    <a:pt x="177566" y="41651"/>
                  </a:cubicBezTo>
                  <a:cubicBezTo>
                    <a:pt x="177566" y="48776"/>
                    <a:pt x="177566" y="455972"/>
                    <a:pt x="177566" y="455972"/>
                  </a:cubicBezTo>
                  <a:cubicBezTo>
                    <a:pt x="177566" y="486662"/>
                    <a:pt x="175374" y="504199"/>
                    <a:pt x="168797" y="512420"/>
                  </a:cubicBezTo>
                  <a:cubicBezTo>
                    <a:pt x="162769" y="524477"/>
                    <a:pt x="146876" y="531054"/>
                    <a:pt x="127146" y="531054"/>
                  </a:cubicBezTo>
                  <a:lnTo>
                    <a:pt x="105224" y="531054"/>
                  </a:lnTo>
                  <a:lnTo>
                    <a:pt x="105224" y="552975"/>
                  </a:lnTo>
                  <a:lnTo>
                    <a:pt x="220861" y="552975"/>
                  </a:lnTo>
                  <a:lnTo>
                    <a:pt x="330470" y="552975"/>
                  </a:lnTo>
                  <a:lnTo>
                    <a:pt x="330470" y="531054"/>
                  </a:lnTo>
                  <a:lnTo>
                    <a:pt x="310740" y="531054"/>
                  </a:lnTo>
                  <a:cubicBezTo>
                    <a:pt x="289915" y="531054"/>
                    <a:pt x="277310" y="526121"/>
                    <a:pt x="269089" y="515160"/>
                  </a:cubicBezTo>
                  <a:cubicBezTo>
                    <a:pt x="263061" y="509132"/>
                    <a:pt x="258128" y="490498"/>
                    <a:pt x="258128" y="455972"/>
                  </a:cubicBezTo>
                  <a:cubicBezTo>
                    <a:pt x="258128" y="455972"/>
                    <a:pt x="258128" y="48776"/>
                    <a:pt x="258128" y="41651"/>
                  </a:cubicBezTo>
                  <a:cubicBezTo>
                    <a:pt x="264157" y="41651"/>
                    <a:pt x="327182" y="41651"/>
                    <a:pt x="327182" y="41651"/>
                  </a:cubicBezTo>
                  <a:cubicBezTo>
                    <a:pt x="346911" y="41651"/>
                    <a:pt x="365545" y="46584"/>
                    <a:pt x="376506" y="53708"/>
                  </a:cubicBezTo>
                  <a:cubicBezTo>
                    <a:pt x="390207" y="60833"/>
                    <a:pt x="400072" y="69601"/>
                    <a:pt x="408292" y="87139"/>
                  </a:cubicBezTo>
                  <a:cubicBezTo>
                    <a:pt x="412128" y="93167"/>
                    <a:pt x="417061" y="107965"/>
                    <a:pt x="419253" y="132626"/>
                  </a:cubicBezTo>
                  <a:lnTo>
                    <a:pt x="419253" y="136463"/>
                  </a:lnTo>
                  <a:lnTo>
                    <a:pt x="440078" y="136463"/>
                  </a:lnTo>
                  <a:lnTo>
                    <a:pt x="432954" y="0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C09412C-DA8A-4923-9B59-DE395E957B8E}"/>
                </a:ext>
              </a:extLst>
            </p:cNvPr>
            <p:cNvSpPr/>
            <p:nvPr/>
          </p:nvSpPr>
          <p:spPr>
            <a:xfrm>
              <a:off x="4519280" y="4180367"/>
              <a:ext cx="493239" cy="548043"/>
            </a:xfrm>
            <a:custGeom>
              <a:avLst/>
              <a:gdLst>
                <a:gd name="connsiteX0" fmla="*/ 255936 w 493238"/>
                <a:gd name="connsiteY0" fmla="*/ 543110 h 548042"/>
                <a:gd name="connsiteX1" fmla="*/ 253744 w 493238"/>
                <a:gd name="connsiteY1" fmla="*/ 543110 h 548042"/>
                <a:gd name="connsiteX2" fmla="*/ 146876 w 493238"/>
                <a:gd name="connsiteY2" fmla="*/ 487758 h 548042"/>
                <a:gd name="connsiteX3" fmla="*/ 94263 w 493238"/>
                <a:gd name="connsiteY3" fmla="*/ 284982 h 548042"/>
                <a:gd name="connsiteX4" fmla="*/ 146876 w 493238"/>
                <a:gd name="connsiteY4" fmla="*/ 89331 h 548042"/>
                <a:gd name="connsiteX5" fmla="*/ 253744 w 493238"/>
                <a:gd name="connsiteY5" fmla="*/ 36719 h 548042"/>
                <a:gd name="connsiteX6" fmla="*/ 255936 w 493238"/>
                <a:gd name="connsiteY6" fmla="*/ 36719 h 548042"/>
                <a:gd name="connsiteX7" fmla="*/ 367737 w 493238"/>
                <a:gd name="connsiteY7" fmla="*/ 89331 h 548042"/>
                <a:gd name="connsiteX8" fmla="*/ 418157 w 493238"/>
                <a:gd name="connsiteY8" fmla="*/ 297039 h 548042"/>
                <a:gd name="connsiteX9" fmla="*/ 372669 w 493238"/>
                <a:gd name="connsiteY9" fmla="*/ 482826 h 548042"/>
                <a:gd name="connsiteX10" fmla="*/ 255936 w 493238"/>
                <a:gd name="connsiteY10" fmla="*/ 543110 h 548042"/>
                <a:gd name="connsiteX11" fmla="*/ 260868 w 493238"/>
                <a:gd name="connsiteY11" fmla="*/ 0 h 548042"/>
                <a:gd name="connsiteX12" fmla="*/ 255936 w 493238"/>
                <a:gd name="connsiteY12" fmla="*/ 0 h 548042"/>
                <a:gd name="connsiteX13" fmla="*/ 84946 w 493238"/>
                <a:gd name="connsiteY13" fmla="*/ 72342 h 548042"/>
                <a:gd name="connsiteX14" fmla="*/ 0 w 493238"/>
                <a:gd name="connsiteY14" fmla="*/ 287723 h 548042"/>
                <a:gd name="connsiteX15" fmla="*/ 73986 w 493238"/>
                <a:gd name="connsiteY15" fmla="*/ 498171 h 548042"/>
                <a:gd name="connsiteX16" fmla="*/ 255936 w 493238"/>
                <a:gd name="connsiteY16" fmla="*/ 578185 h 548042"/>
                <a:gd name="connsiteX17" fmla="*/ 436790 w 493238"/>
                <a:gd name="connsiteY17" fmla="*/ 495979 h 548042"/>
                <a:gd name="connsiteX18" fmla="*/ 511872 w 493238"/>
                <a:gd name="connsiteY18" fmla="*/ 285530 h 548042"/>
                <a:gd name="connsiteX19" fmla="*/ 437886 w 493238"/>
                <a:gd name="connsiteY19" fmla="*/ 82755 h 548042"/>
                <a:gd name="connsiteX20" fmla="*/ 260868 w 493238"/>
                <a:gd name="connsiteY20" fmla="*/ 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238" h="548042">
                  <a:moveTo>
                    <a:pt x="255936" y="543110"/>
                  </a:moveTo>
                  <a:cubicBezTo>
                    <a:pt x="254840" y="543110"/>
                    <a:pt x="254840" y="543110"/>
                    <a:pt x="253744" y="543110"/>
                  </a:cubicBezTo>
                  <a:cubicBezTo>
                    <a:pt x="210448" y="543110"/>
                    <a:pt x="174825" y="524477"/>
                    <a:pt x="146876" y="487758"/>
                  </a:cubicBezTo>
                  <a:cubicBezTo>
                    <a:pt x="112349" y="441174"/>
                    <a:pt x="94263" y="372121"/>
                    <a:pt x="94263" y="284982"/>
                  </a:cubicBezTo>
                  <a:cubicBezTo>
                    <a:pt x="94263" y="200036"/>
                    <a:pt x="112897" y="134819"/>
                    <a:pt x="146876" y="89331"/>
                  </a:cubicBezTo>
                  <a:cubicBezTo>
                    <a:pt x="171537" y="54804"/>
                    <a:pt x="207160" y="36719"/>
                    <a:pt x="253744" y="36719"/>
                  </a:cubicBezTo>
                  <a:cubicBezTo>
                    <a:pt x="254840" y="36719"/>
                    <a:pt x="254840" y="36719"/>
                    <a:pt x="255936" y="36719"/>
                  </a:cubicBezTo>
                  <a:cubicBezTo>
                    <a:pt x="301424" y="37815"/>
                    <a:pt x="340882" y="56449"/>
                    <a:pt x="367737" y="89331"/>
                  </a:cubicBezTo>
                  <a:cubicBezTo>
                    <a:pt x="401167" y="137559"/>
                    <a:pt x="418157" y="207160"/>
                    <a:pt x="418157" y="297039"/>
                  </a:cubicBezTo>
                  <a:cubicBezTo>
                    <a:pt x="418157" y="380890"/>
                    <a:pt x="403359" y="443367"/>
                    <a:pt x="372669" y="482826"/>
                  </a:cubicBezTo>
                  <a:cubicBezTo>
                    <a:pt x="339786" y="522285"/>
                    <a:pt x="301424" y="542014"/>
                    <a:pt x="255936" y="543110"/>
                  </a:cubicBezTo>
                  <a:moveTo>
                    <a:pt x="260868" y="0"/>
                  </a:moveTo>
                  <a:cubicBezTo>
                    <a:pt x="259772" y="0"/>
                    <a:pt x="257032" y="0"/>
                    <a:pt x="255936" y="0"/>
                  </a:cubicBezTo>
                  <a:cubicBezTo>
                    <a:pt x="190719" y="1096"/>
                    <a:pt x="135366" y="24662"/>
                    <a:pt x="84946" y="72342"/>
                  </a:cubicBezTo>
                  <a:cubicBezTo>
                    <a:pt x="28498" y="127694"/>
                    <a:pt x="0" y="200036"/>
                    <a:pt x="0" y="287723"/>
                  </a:cubicBezTo>
                  <a:cubicBezTo>
                    <a:pt x="0" y="374861"/>
                    <a:pt x="24662" y="442819"/>
                    <a:pt x="73986" y="498171"/>
                  </a:cubicBezTo>
                  <a:cubicBezTo>
                    <a:pt x="124406" y="552427"/>
                    <a:pt x="184690" y="578185"/>
                    <a:pt x="255936" y="578185"/>
                  </a:cubicBezTo>
                  <a:cubicBezTo>
                    <a:pt x="327181" y="578185"/>
                    <a:pt x="386370" y="551331"/>
                    <a:pt x="436790" y="495979"/>
                  </a:cubicBezTo>
                  <a:cubicBezTo>
                    <a:pt x="487210" y="441723"/>
                    <a:pt x="511872" y="373217"/>
                    <a:pt x="511872" y="285530"/>
                  </a:cubicBezTo>
                  <a:cubicBezTo>
                    <a:pt x="511872" y="205516"/>
                    <a:pt x="487210" y="137011"/>
                    <a:pt x="437886" y="82755"/>
                  </a:cubicBezTo>
                  <a:cubicBezTo>
                    <a:pt x="388562" y="27950"/>
                    <a:pt x="329922" y="0"/>
                    <a:pt x="260868" y="0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D7912A9C-FCD1-4040-90FD-92DB19FD7098}"/>
                </a:ext>
              </a:extLst>
            </p:cNvPr>
            <p:cNvSpPr/>
            <p:nvPr/>
          </p:nvSpPr>
          <p:spPr>
            <a:xfrm>
              <a:off x="5044853" y="4191876"/>
              <a:ext cx="548043" cy="548043"/>
            </a:xfrm>
            <a:custGeom>
              <a:avLst/>
              <a:gdLst>
                <a:gd name="connsiteX0" fmla="*/ 380890 w 548042"/>
                <a:gd name="connsiteY0" fmla="*/ 548 h 548042"/>
                <a:gd name="connsiteX1" fmla="*/ 380890 w 548042"/>
                <a:gd name="connsiteY1" fmla="*/ 22470 h 548042"/>
                <a:gd name="connsiteX2" fmla="*/ 402811 w 548042"/>
                <a:gd name="connsiteY2" fmla="*/ 22470 h 548042"/>
                <a:gd name="connsiteX3" fmla="*/ 444463 w 548042"/>
                <a:gd name="connsiteY3" fmla="*/ 38363 h 548042"/>
                <a:gd name="connsiteX4" fmla="*/ 453231 w 548042"/>
                <a:gd name="connsiteY4" fmla="*/ 99744 h 548042"/>
                <a:gd name="connsiteX5" fmla="*/ 453231 w 548042"/>
                <a:gd name="connsiteY5" fmla="*/ 403360 h 548042"/>
                <a:gd name="connsiteX6" fmla="*/ 283338 w 548042"/>
                <a:gd name="connsiteY6" fmla="*/ 183046 h 548042"/>
                <a:gd name="connsiteX7" fmla="*/ 144135 w 548042"/>
                <a:gd name="connsiteY7" fmla="*/ 1096 h 548042"/>
                <a:gd name="connsiteX8" fmla="*/ 0 w 548042"/>
                <a:gd name="connsiteY8" fmla="*/ 0 h 548042"/>
                <a:gd name="connsiteX9" fmla="*/ 0 w 548042"/>
                <a:gd name="connsiteY9" fmla="*/ 21922 h 548042"/>
                <a:gd name="connsiteX10" fmla="*/ 34527 w 548042"/>
                <a:gd name="connsiteY10" fmla="*/ 26854 h 548042"/>
                <a:gd name="connsiteX11" fmla="*/ 66313 w 548042"/>
                <a:gd name="connsiteY11" fmla="*/ 41651 h 548042"/>
                <a:gd name="connsiteX12" fmla="*/ 100840 w 548042"/>
                <a:gd name="connsiteY12" fmla="*/ 77274 h 548042"/>
                <a:gd name="connsiteX13" fmla="*/ 99744 w 548042"/>
                <a:gd name="connsiteY13" fmla="*/ 455972 h 548042"/>
                <a:gd name="connsiteX14" fmla="*/ 90975 w 548042"/>
                <a:gd name="connsiteY14" fmla="*/ 512420 h 548042"/>
                <a:gd name="connsiteX15" fmla="*/ 46584 w 548042"/>
                <a:gd name="connsiteY15" fmla="*/ 531054 h 548042"/>
                <a:gd name="connsiteX16" fmla="*/ 26854 w 548042"/>
                <a:gd name="connsiteY16" fmla="*/ 531054 h 548042"/>
                <a:gd name="connsiteX17" fmla="*/ 26854 w 548042"/>
                <a:gd name="connsiteY17" fmla="*/ 552975 h 548042"/>
                <a:gd name="connsiteX18" fmla="*/ 213737 w 548042"/>
                <a:gd name="connsiteY18" fmla="*/ 552975 h 548042"/>
                <a:gd name="connsiteX19" fmla="*/ 213737 w 548042"/>
                <a:gd name="connsiteY19" fmla="*/ 531054 h 548042"/>
                <a:gd name="connsiteX20" fmla="*/ 191815 w 548042"/>
                <a:gd name="connsiteY20" fmla="*/ 531054 h 548042"/>
                <a:gd name="connsiteX21" fmla="*/ 150164 w 548042"/>
                <a:gd name="connsiteY21" fmla="*/ 515160 h 548042"/>
                <a:gd name="connsiteX22" fmla="*/ 140299 w 548042"/>
                <a:gd name="connsiteY22" fmla="*/ 455972 h 548042"/>
                <a:gd name="connsiteX23" fmla="*/ 140299 w 548042"/>
                <a:gd name="connsiteY23" fmla="*/ 129886 h 548042"/>
                <a:gd name="connsiteX24" fmla="*/ 282790 w 548042"/>
                <a:gd name="connsiteY24" fmla="*/ 315673 h 548042"/>
                <a:gd name="connsiteX25" fmla="*/ 474605 w 548042"/>
                <a:gd name="connsiteY25" fmla="*/ 561744 h 548042"/>
                <a:gd name="connsiteX26" fmla="*/ 490498 w 548042"/>
                <a:gd name="connsiteY26" fmla="*/ 562840 h 548042"/>
                <a:gd name="connsiteX27" fmla="*/ 494335 w 548042"/>
                <a:gd name="connsiteY27" fmla="*/ 562840 h 548042"/>
                <a:gd name="connsiteX28" fmla="*/ 494335 w 548042"/>
                <a:gd name="connsiteY28" fmla="*/ 99196 h 548042"/>
                <a:gd name="connsiteX29" fmla="*/ 501459 w 548042"/>
                <a:gd name="connsiteY29" fmla="*/ 42747 h 548042"/>
                <a:gd name="connsiteX30" fmla="*/ 544755 w 548042"/>
                <a:gd name="connsiteY30" fmla="*/ 21922 h 548042"/>
                <a:gd name="connsiteX31" fmla="*/ 566677 w 548042"/>
                <a:gd name="connsiteY31" fmla="*/ 21922 h 548042"/>
                <a:gd name="connsiteX32" fmla="*/ 566677 w 548042"/>
                <a:gd name="connsiteY32" fmla="*/ 0 h 548042"/>
                <a:gd name="connsiteX33" fmla="*/ 562840 w 548042"/>
                <a:gd name="connsiteY33" fmla="*/ 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8042" h="548042">
                  <a:moveTo>
                    <a:pt x="380890" y="548"/>
                  </a:moveTo>
                  <a:lnTo>
                    <a:pt x="380890" y="22470"/>
                  </a:lnTo>
                  <a:lnTo>
                    <a:pt x="402811" y="22470"/>
                  </a:lnTo>
                  <a:cubicBezTo>
                    <a:pt x="419801" y="22470"/>
                    <a:pt x="436242" y="28498"/>
                    <a:pt x="444463" y="38363"/>
                  </a:cubicBezTo>
                  <a:cubicBezTo>
                    <a:pt x="450491" y="47132"/>
                    <a:pt x="453231" y="65217"/>
                    <a:pt x="453231" y="99744"/>
                  </a:cubicBezTo>
                  <a:cubicBezTo>
                    <a:pt x="453231" y="99744"/>
                    <a:pt x="453231" y="383630"/>
                    <a:pt x="453231" y="403360"/>
                  </a:cubicBezTo>
                  <a:cubicBezTo>
                    <a:pt x="447203" y="394591"/>
                    <a:pt x="363352" y="285531"/>
                    <a:pt x="283338" y="183046"/>
                  </a:cubicBezTo>
                  <a:cubicBezTo>
                    <a:pt x="212093" y="89879"/>
                    <a:pt x="144135" y="1096"/>
                    <a:pt x="144135" y="1096"/>
                  </a:cubicBezTo>
                  <a:lnTo>
                    <a:pt x="0" y="0"/>
                  </a:lnTo>
                  <a:lnTo>
                    <a:pt x="0" y="21922"/>
                  </a:lnTo>
                  <a:lnTo>
                    <a:pt x="34527" y="26854"/>
                  </a:lnTo>
                  <a:lnTo>
                    <a:pt x="66313" y="41651"/>
                  </a:lnTo>
                  <a:lnTo>
                    <a:pt x="100840" y="77274"/>
                  </a:lnTo>
                  <a:lnTo>
                    <a:pt x="99744" y="455972"/>
                  </a:lnTo>
                  <a:cubicBezTo>
                    <a:pt x="99744" y="486662"/>
                    <a:pt x="97552" y="504199"/>
                    <a:pt x="90975" y="512420"/>
                  </a:cubicBezTo>
                  <a:cubicBezTo>
                    <a:pt x="82206" y="524477"/>
                    <a:pt x="67409" y="531054"/>
                    <a:pt x="46584" y="531054"/>
                  </a:cubicBezTo>
                  <a:lnTo>
                    <a:pt x="26854" y="531054"/>
                  </a:lnTo>
                  <a:lnTo>
                    <a:pt x="26854" y="552975"/>
                  </a:lnTo>
                  <a:lnTo>
                    <a:pt x="213737" y="552975"/>
                  </a:lnTo>
                  <a:lnTo>
                    <a:pt x="213737" y="531054"/>
                  </a:lnTo>
                  <a:lnTo>
                    <a:pt x="191815" y="531054"/>
                  </a:lnTo>
                  <a:cubicBezTo>
                    <a:pt x="172085" y="531054"/>
                    <a:pt x="158384" y="526121"/>
                    <a:pt x="150164" y="515160"/>
                  </a:cubicBezTo>
                  <a:cubicBezTo>
                    <a:pt x="145231" y="509132"/>
                    <a:pt x="140299" y="490498"/>
                    <a:pt x="140299" y="455972"/>
                  </a:cubicBezTo>
                  <a:cubicBezTo>
                    <a:pt x="140299" y="455972"/>
                    <a:pt x="140299" y="149616"/>
                    <a:pt x="140299" y="129886"/>
                  </a:cubicBezTo>
                  <a:cubicBezTo>
                    <a:pt x="145231" y="137011"/>
                    <a:pt x="211545" y="221958"/>
                    <a:pt x="282790" y="315673"/>
                  </a:cubicBezTo>
                  <a:cubicBezTo>
                    <a:pt x="373765" y="432406"/>
                    <a:pt x="474605" y="561744"/>
                    <a:pt x="474605" y="561744"/>
                  </a:cubicBezTo>
                  <a:lnTo>
                    <a:pt x="490498" y="562840"/>
                  </a:lnTo>
                  <a:lnTo>
                    <a:pt x="494335" y="562840"/>
                  </a:lnTo>
                  <a:lnTo>
                    <a:pt x="494335" y="99196"/>
                  </a:lnTo>
                  <a:cubicBezTo>
                    <a:pt x="494335" y="60833"/>
                    <a:pt x="498171" y="47680"/>
                    <a:pt x="501459" y="42747"/>
                  </a:cubicBezTo>
                  <a:cubicBezTo>
                    <a:pt x="508584" y="29046"/>
                    <a:pt x="525025" y="21922"/>
                    <a:pt x="544755" y="21922"/>
                  </a:cubicBezTo>
                  <a:lnTo>
                    <a:pt x="566677" y="21922"/>
                  </a:lnTo>
                  <a:lnTo>
                    <a:pt x="566677" y="0"/>
                  </a:lnTo>
                  <a:lnTo>
                    <a:pt x="562840" y="0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B615C5C8-2311-498A-A678-38684F117AC4}"/>
                </a:ext>
              </a:extLst>
            </p:cNvPr>
            <p:cNvSpPr/>
            <p:nvPr/>
          </p:nvSpPr>
          <p:spPr>
            <a:xfrm>
              <a:off x="5643316" y="4180367"/>
              <a:ext cx="493239" cy="548043"/>
            </a:xfrm>
            <a:custGeom>
              <a:avLst/>
              <a:gdLst>
                <a:gd name="connsiteX0" fmla="*/ 324989 w 493238"/>
                <a:gd name="connsiteY0" fmla="*/ 283886 h 548042"/>
                <a:gd name="connsiteX1" fmla="*/ 371573 w 493238"/>
                <a:gd name="connsiteY1" fmla="*/ 288819 h 548042"/>
                <a:gd name="connsiteX2" fmla="*/ 388563 w 493238"/>
                <a:gd name="connsiteY2" fmla="*/ 307452 h 548042"/>
                <a:gd name="connsiteX3" fmla="*/ 392399 w 493238"/>
                <a:gd name="connsiteY3" fmla="*/ 358968 h 548042"/>
                <a:gd name="connsiteX4" fmla="*/ 392399 w 493238"/>
                <a:gd name="connsiteY4" fmla="*/ 517353 h 548042"/>
                <a:gd name="connsiteX5" fmla="*/ 343075 w 493238"/>
                <a:gd name="connsiteY5" fmla="*/ 535986 h 548042"/>
                <a:gd name="connsiteX6" fmla="*/ 290463 w 493238"/>
                <a:gd name="connsiteY6" fmla="*/ 543110 h 548042"/>
                <a:gd name="connsiteX7" fmla="*/ 266897 w 493238"/>
                <a:gd name="connsiteY7" fmla="*/ 540918 h 548042"/>
                <a:gd name="connsiteX8" fmla="*/ 196748 w 493238"/>
                <a:gd name="connsiteY8" fmla="*/ 514064 h 548042"/>
                <a:gd name="connsiteX9" fmla="*/ 122762 w 493238"/>
                <a:gd name="connsiteY9" fmla="*/ 421993 h 548042"/>
                <a:gd name="connsiteX10" fmla="*/ 95908 w 493238"/>
                <a:gd name="connsiteY10" fmla="*/ 280598 h 548042"/>
                <a:gd name="connsiteX11" fmla="*/ 137559 w 493238"/>
                <a:gd name="connsiteY11" fmla="*/ 117281 h 548042"/>
                <a:gd name="connsiteX12" fmla="*/ 266897 w 493238"/>
                <a:gd name="connsiteY12" fmla="*/ 38363 h 548042"/>
                <a:gd name="connsiteX13" fmla="*/ 283886 w 493238"/>
                <a:gd name="connsiteY13" fmla="*/ 37267 h 548042"/>
                <a:gd name="connsiteX14" fmla="*/ 400620 w 493238"/>
                <a:gd name="connsiteY14" fmla="*/ 82755 h 548042"/>
                <a:gd name="connsiteX15" fmla="*/ 451040 w 493238"/>
                <a:gd name="connsiteY15" fmla="*/ 178662 h 548042"/>
                <a:gd name="connsiteX16" fmla="*/ 451040 w 493238"/>
                <a:gd name="connsiteY16" fmla="*/ 180854 h 548042"/>
                <a:gd name="connsiteX17" fmla="*/ 471865 w 493238"/>
                <a:gd name="connsiteY17" fmla="*/ 180854 h 548042"/>
                <a:gd name="connsiteX18" fmla="*/ 457068 w 493238"/>
                <a:gd name="connsiteY18" fmla="*/ 0 h 548042"/>
                <a:gd name="connsiteX19" fmla="*/ 453232 w 493238"/>
                <a:gd name="connsiteY19" fmla="*/ 0 h 548042"/>
                <a:gd name="connsiteX20" fmla="*/ 436242 w 493238"/>
                <a:gd name="connsiteY20" fmla="*/ 0 h 548042"/>
                <a:gd name="connsiteX21" fmla="*/ 436242 w 493238"/>
                <a:gd name="connsiteY21" fmla="*/ 3836 h 548042"/>
                <a:gd name="connsiteX22" fmla="*/ 431310 w 493238"/>
                <a:gd name="connsiteY22" fmla="*/ 27402 h 548042"/>
                <a:gd name="connsiteX23" fmla="*/ 421445 w 493238"/>
                <a:gd name="connsiteY23" fmla="*/ 34527 h 548042"/>
                <a:gd name="connsiteX24" fmla="*/ 394591 w 493238"/>
                <a:gd name="connsiteY24" fmla="*/ 27402 h 548042"/>
                <a:gd name="connsiteX25" fmla="*/ 339239 w 493238"/>
                <a:gd name="connsiteY25" fmla="*/ 8769 h 548042"/>
                <a:gd name="connsiteX26" fmla="*/ 329374 w 493238"/>
                <a:gd name="connsiteY26" fmla="*/ 4932 h 548042"/>
                <a:gd name="connsiteX27" fmla="*/ 276762 w 493238"/>
                <a:gd name="connsiteY27" fmla="*/ 0 h 548042"/>
                <a:gd name="connsiteX28" fmla="*/ 266897 w 493238"/>
                <a:gd name="connsiteY28" fmla="*/ 0 h 548042"/>
                <a:gd name="connsiteX29" fmla="*/ 141395 w 493238"/>
                <a:gd name="connsiteY29" fmla="*/ 35623 h 548042"/>
                <a:gd name="connsiteX30" fmla="*/ 33431 w 493238"/>
                <a:gd name="connsiteY30" fmla="*/ 157288 h 548042"/>
                <a:gd name="connsiteX31" fmla="*/ 0 w 493238"/>
                <a:gd name="connsiteY31" fmla="*/ 297587 h 548042"/>
                <a:gd name="connsiteX32" fmla="*/ 59189 w 493238"/>
                <a:gd name="connsiteY32" fmla="*/ 475701 h 548042"/>
                <a:gd name="connsiteX33" fmla="*/ 266897 w 493238"/>
                <a:gd name="connsiteY33" fmla="*/ 577637 h 548042"/>
                <a:gd name="connsiteX34" fmla="*/ 288819 w 493238"/>
                <a:gd name="connsiteY34" fmla="*/ 577637 h 548042"/>
                <a:gd name="connsiteX35" fmla="*/ 384726 w 493238"/>
                <a:gd name="connsiteY35" fmla="*/ 565580 h 548042"/>
                <a:gd name="connsiteX36" fmla="*/ 471865 w 493238"/>
                <a:gd name="connsiteY36" fmla="*/ 531054 h 548042"/>
                <a:gd name="connsiteX37" fmla="*/ 474057 w 493238"/>
                <a:gd name="connsiteY37" fmla="*/ 529958 h 548042"/>
                <a:gd name="connsiteX38" fmla="*/ 474057 w 493238"/>
                <a:gd name="connsiteY38" fmla="*/ 358968 h 548042"/>
                <a:gd name="connsiteX39" fmla="*/ 480086 w 493238"/>
                <a:gd name="connsiteY39" fmla="*/ 301424 h 548042"/>
                <a:gd name="connsiteX40" fmla="*/ 519545 w 493238"/>
                <a:gd name="connsiteY40" fmla="*/ 284434 h 548042"/>
                <a:gd name="connsiteX41" fmla="*/ 531602 w 493238"/>
                <a:gd name="connsiteY41" fmla="*/ 284434 h 548042"/>
                <a:gd name="connsiteX42" fmla="*/ 531602 w 493238"/>
                <a:gd name="connsiteY42" fmla="*/ 262513 h 548042"/>
                <a:gd name="connsiteX43" fmla="*/ 323894 w 493238"/>
                <a:gd name="connsiteY43" fmla="*/ 262513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238" h="548042">
                  <a:moveTo>
                    <a:pt x="324989" y="283886"/>
                  </a:moveTo>
                  <a:lnTo>
                    <a:pt x="371573" y="288819"/>
                  </a:lnTo>
                  <a:lnTo>
                    <a:pt x="388563" y="307452"/>
                  </a:lnTo>
                  <a:cubicBezTo>
                    <a:pt x="388563" y="311288"/>
                    <a:pt x="392399" y="358968"/>
                    <a:pt x="392399" y="358968"/>
                  </a:cubicBezTo>
                  <a:lnTo>
                    <a:pt x="392399" y="517353"/>
                  </a:lnTo>
                  <a:cubicBezTo>
                    <a:pt x="377602" y="524477"/>
                    <a:pt x="361708" y="531054"/>
                    <a:pt x="343075" y="535986"/>
                  </a:cubicBezTo>
                  <a:cubicBezTo>
                    <a:pt x="328278" y="540918"/>
                    <a:pt x="309644" y="543110"/>
                    <a:pt x="290463" y="543110"/>
                  </a:cubicBezTo>
                  <a:cubicBezTo>
                    <a:pt x="283339" y="543110"/>
                    <a:pt x="274570" y="542014"/>
                    <a:pt x="266897" y="540918"/>
                  </a:cubicBezTo>
                  <a:cubicBezTo>
                    <a:pt x="242235" y="537082"/>
                    <a:pt x="218669" y="528861"/>
                    <a:pt x="196748" y="514064"/>
                  </a:cubicBezTo>
                  <a:cubicBezTo>
                    <a:pt x="167153" y="495431"/>
                    <a:pt x="141395" y="463644"/>
                    <a:pt x="122762" y="421993"/>
                  </a:cubicBezTo>
                  <a:cubicBezTo>
                    <a:pt x="104128" y="377602"/>
                    <a:pt x="95908" y="332114"/>
                    <a:pt x="95908" y="280598"/>
                  </a:cubicBezTo>
                  <a:cubicBezTo>
                    <a:pt x="95908" y="218121"/>
                    <a:pt x="109609" y="163865"/>
                    <a:pt x="137559" y="117281"/>
                  </a:cubicBezTo>
                  <a:cubicBezTo>
                    <a:pt x="168249" y="67957"/>
                    <a:pt x="211545" y="42199"/>
                    <a:pt x="266897" y="38363"/>
                  </a:cubicBezTo>
                  <a:cubicBezTo>
                    <a:pt x="271829" y="37267"/>
                    <a:pt x="277858" y="37267"/>
                    <a:pt x="283886" y="37267"/>
                  </a:cubicBezTo>
                  <a:cubicBezTo>
                    <a:pt x="333210" y="37267"/>
                    <a:pt x="371025" y="52064"/>
                    <a:pt x="400620" y="82755"/>
                  </a:cubicBezTo>
                  <a:cubicBezTo>
                    <a:pt x="420349" y="103580"/>
                    <a:pt x="436242" y="135915"/>
                    <a:pt x="451040" y="178662"/>
                  </a:cubicBezTo>
                  <a:lnTo>
                    <a:pt x="451040" y="180854"/>
                  </a:lnTo>
                  <a:lnTo>
                    <a:pt x="471865" y="180854"/>
                  </a:lnTo>
                  <a:lnTo>
                    <a:pt x="457068" y="0"/>
                  </a:lnTo>
                  <a:lnTo>
                    <a:pt x="453232" y="0"/>
                  </a:lnTo>
                  <a:lnTo>
                    <a:pt x="436242" y="0"/>
                  </a:lnTo>
                  <a:lnTo>
                    <a:pt x="436242" y="3836"/>
                  </a:lnTo>
                  <a:cubicBezTo>
                    <a:pt x="436242" y="19730"/>
                    <a:pt x="433502" y="25758"/>
                    <a:pt x="431310" y="27402"/>
                  </a:cubicBezTo>
                  <a:cubicBezTo>
                    <a:pt x="429118" y="33431"/>
                    <a:pt x="425281" y="34527"/>
                    <a:pt x="421445" y="34527"/>
                  </a:cubicBezTo>
                  <a:lnTo>
                    <a:pt x="394591" y="27402"/>
                  </a:lnTo>
                  <a:lnTo>
                    <a:pt x="339239" y="8769"/>
                  </a:lnTo>
                  <a:lnTo>
                    <a:pt x="329374" y="4932"/>
                  </a:lnTo>
                  <a:cubicBezTo>
                    <a:pt x="328278" y="4932"/>
                    <a:pt x="276762" y="0"/>
                    <a:pt x="276762" y="0"/>
                  </a:cubicBezTo>
                  <a:cubicBezTo>
                    <a:pt x="272926" y="0"/>
                    <a:pt x="269637" y="0"/>
                    <a:pt x="266897" y="0"/>
                  </a:cubicBezTo>
                  <a:cubicBezTo>
                    <a:pt x="220314" y="1096"/>
                    <a:pt x="178114" y="13701"/>
                    <a:pt x="141395" y="35623"/>
                  </a:cubicBezTo>
                  <a:cubicBezTo>
                    <a:pt x="93168" y="67409"/>
                    <a:pt x="57545" y="107965"/>
                    <a:pt x="33431" y="157288"/>
                  </a:cubicBezTo>
                  <a:cubicBezTo>
                    <a:pt x="11509" y="203872"/>
                    <a:pt x="0" y="251004"/>
                    <a:pt x="0" y="297587"/>
                  </a:cubicBezTo>
                  <a:cubicBezTo>
                    <a:pt x="0" y="363900"/>
                    <a:pt x="19730" y="423089"/>
                    <a:pt x="59189" y="475701"/>
                  </a:cubicBezTo>
                  <a:cubicBezTo>
                    <a:pt x="108513" y="538178"/>
                    <a:pt x="177018" y="572705"/>
                    <a:pt x="266897" y="577637"/>
                  </a:cubicBezTo>
                  <a:cubicBezTo>
                    <a:pt x="272926" y="577637"/>
                    <a:pt x="280598" y="577637"/>
                    <a:pt x="288819" y="577637"/>
                  </a:cubicBezTo>
                  <a:cubicBezTo>
                    <a:pt x="320605" y="577637"/>
                    <a:pt x="354036" y="573801"/>
                    <a:pt x="384726" y="565580"/>
                  </a:cubicBezTo>
                  <a:cubicBezTo>
                    <a:pt x="415417" y="558456"/>
                    <a:pt x="445011" y="544755"/>
                    <a:pt x="471865" y="531054"/>
                  </a:cubicBezTo>
                  <a:lnTo>
                    <a:pt x="474057" y="529958"/>
                  </a:lnTo>
                  <a:lnTo>
                    <a:pt x="474057" y="358968"/>
                  </a:lnTo>
                  <a:cubicBezTo>
                    <a:pt x="474057" y="330470"/>
                    <a:pt x="475154" y="310740"/>
                    <a:pt x="480086" y="301424"/>
                  </a:cubicBezTo>
                  <a:cubicBezTo>
                    <a:pt x="486114" y="290463"/>
                    <a:pt x="499815" y="284434"/>
                    <a:pt x="519545" y="284434"/>
                  </a:cubicBezTo>
                  <a:lnTo>
                    <a:pt x="531602" y="284434"/>
                  </a:lnTo>
                  <a:lnTo>
                    <a:pt x="531602" y="262513"/>
                  </a:lnTo>
                  <a:lnTo>
                    <a:pt x="323894" y="262513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D1BB0EDD-173B-4891-8188-D7AEB2920036}"/>
                </a:ext>
              </a:extLst>
            </p:cNvPr>
            <p:cNvSpPr/>
            <p:nvPr/>
          </p:nvSpPr>
          <p:spPr>
            <a:xfrm>
              <a:off x="6194099" y="4192424"/>
              <a:ext cx="274021" cy="548043"/>
            </a:xfrm>
            <a:custGeom>
              <a:avLst/>
              <a:gdLst>
                <a:gd name="connsiteX0" fmla="*/ 145231 w 274021"/>
                <a:gd name="connsiteY0" fmla="*/ 0 h 548042"/>
                <a:gd name="connsiteX1" fmla="*/ 61381 w 274021"/>
                <a:gd name="connsiteY1" fmla="*/ 0 h 548042"/>
                <a:gd name="connsiteX2" fmla="*/ 61381 w 274021"/>
                <a:gd name="connsiteY2" fmla="*/ 21922 h 548042"/>
                <a:gd name="connsiteX3" fmla="*/ 83302 w 274021"/>
                <a:gd name="connsiteY3" fmla="*/ 21922 h 548042"/>
                <a:gd name="connsiteX4" fmla="*/ 116733 w 274021"/>
                <a:gd name="connsiteY4" fmla="*/ 31786 h 548042"/>
                <a:gd name="connsiteX5" fmla="*/ 131530 w 274021"/>
                <a:gd name="connsiteY5" fmla="*/ 47680 h 548042"/>
                <a:gd name="connsiteX6" fmla="*/ 136463 w 274021"/>
                <a:gd name="connsiteY6" fmla="*/ 99196 h 548042"/>
                <a:gd name="connsiteX7" fmla="*/ 136463 w 274021"/>
                <a:gd name="connsiteY7" fmla="*/ 472961 h 548042"/>
                <a:gd name="connsiteX8" fmla="*/ 127694 w 274021"/>
                <a:gd name="connsiteY8" fmla="*/ 517352 h 548042"/>
                <a:gd name="connsiteX9" fmla="*/ 111801 w 274021"/>
                <a:gd name="connsiteY9" fmla="*/ 531053 h 548042"/>
                <a:gd name="connsiteX10" fmla="*/ 93167 w 274021"/>
                <a:gd name="connsiteY10" fmla="*/ 511324 h 548042"/>
                <a:gd name="connsiteX11" fmla="*/ 67409 w 274021"/>
                <a:gd name="connsiteY11" fmla="*/ 463096 h 548042"/>
                <a:gd name="connsiteX12" fmla="*/ 42747 w 274021"/>
                <a:gd name="connsiteY12" fmla="*/ 454328 h 548042"/>
                <a:gd name="connsiteX13" fmla="*/ 10961 w 274021"/>
                <a:gd name="connsiteY13" fmla="*/ 466933 h 548042"/>
                <a:gd name="connsiteX14" fmla="*/ 0 w 274021"/>
                <a:gd name="connsiteY14" fmla="*/ 500363 h 548042"/>
                <a:gd name="connsiteX15" fmla="*/ 21922 w 274021"/>
                <a:gd name="connsiteY15" fmla="*/ 546947 h 548042"/>
                <a:gd name="connsiteX16" fmla="*/ 81110 w 274021"/>
                <a:gd name="connsiteY16" fmla="*/ 565580 h 548042"/>
                <a:gd name="connsiteX17" fmla="*/ 145231 w 274021"/>
                <a:gd name="connsiteY17" fmla="*/ 546947 h 548042"/>
                <a:gd name="connsiteX18" fmla="*/ 157288 w 274021"/>
                <a:gd name="connsiteY18" fmla="*/ 537082 h 548042"/>
                <a:gd name="connsiteX19" fmla="*/ 202776 w 274021"/>
                <a:gd name="connsiteY19" fmla="*/ 469673 h 548042"/>
                <a:gd name="connsiteX20" fmla="*/ 214833 w 274021"/>
                <a:gd name="connsiteY20" fmla="*/ 366641 h 548042"/>
                <a:gd name="connsiteX21" fmla="*/ 214833 w 274021"/>
                <a:gd name="connsiteY21" fmla="*/ 99744 h 548042"/>
                <a:gd name="connsiteX22" fmla="*/ 223602 w 274021"/>
                <a:gd name="connsiteY22" fmla="*/ 40555 h 548042"/>
                <a:gd name="connsiteX23" fmla="*/ 267993 w 274021"/>
                <a:gd name="connsiteY23" fmla="*/ 21922 h 548042"/>
                <a:gd name="connsiteX24" fmla="*/ 289915 w 274021"/>
                <a:gd name="connsiteY24" fmla="*/ 21922 h 548042"/>
                <a:gd name="connsiteX25" fmla="*/ 289915 w 274021"/>
                <a:gd name="connsiteY25" fmla="*/ 0 h 548042"/>
                <a:gd name="connsiteX26" fmla="*/ 286078 w 274021"/>
                <a:gd name="connsiteY26" fmla="*/ 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4021" h="548042">
                  <a:moveTo>
                    <a:pt x="145231" y="0"/>
                  </a:moveTo>
                  <a:lnTo>
                    <a:pt x="61381" y="0"/>
                  </a:lnTo>
                  <a:lnTo>
                    <a:pt x="61381" y="21922"/>
                  </a:lnTo>
                  <a:lnTo>
                    <a:pt x="83302" y="21922"/>
                  </a:lnTo>
                  <a:cubicBezTo>
                    <a:pt x="97003" y="21922"/>
                    <a:pt x="107965" y="26854"/>
                    <a:pt x="116733" y="31786"/>
                  </a:cubicBezTo>
                  <a:cubicBezTo>
                    <a:pt x="122762" y="35623"/>
                    <a:pt x="127694" y="40555"/>
                    <a:pt x="131530" y="47680"/>
                  </a:cubicBezTo>
                  <a:cubicBezTo>
                    <a:pt x="131530" y="48776"/>
                    <a:pt x="136463" y="99196"/>
                    <a:pt x="136463" y="99196"/>
                  </a:cubicBezTo>
                  <a:lnTo>
                    <a:pt x="136463" y="472961"/>
                  </a:lnTo>
                  <a:cubicBezTo>
                    <a:pt x="136463" y="496527"/>
                    <a:pt x="132626" y="511324"/>
                    <a:pt x="127694" y="517352"/>
                  </a:cubicBezTo>
                  <a:cubicBezTo>
                    <a:pt x="122762" y="526121"/>
                    <a:pt x="116733" y="531053"/>
                    <a:pt x="111801" y="531053"/>
                  </a:cubicBezTo>
                  <a:cubicBezTo>
                    <a:pt x="103032" y="531053"/>
                    <a:pt x="98100" y="525025"/>
                    <a:pt x="93167" y="511324"/>
                  </a:cubicBezTo>
                  <a:cubicBezTo>
                    <a:pt x="81110" y="485566"/>
                    <a:pt x="74534" y="470769"/>
                    <a:pt x="67409" y="463096"/>
                  </a:cubicBezTo>
                  <a:cubicBezTo>
                    <a:pt x="66313" y="462000"/>
                    <a:pt x="42747" y="454328"/>
                    <a:pt x="42747" y="454328"/>
                  </a:cubicBezTo>
                  <a:cubicBezTo>
                    <a:pt x="29046" y="454328"/>
                    <a:pt x="18086" y="460356"/>
                    <a:pt x="10961" y="466933"/>
                  </a:cubicBezTo>
                  <a:cubicBezTo>
                    <a:pt x="3836" y="475701"/>
                    <a:pt x="0" y="485566"/>
                    <a:pt x="0" y="500363"/>
                  </a:cubicBezTo>
                  <a:cubicBezTo>
                    <a:pt x="0" y="520093"/>
                    <a:pt x="8768" y="533794"/>
                    <a:pt x="21922" y="546947"/>
                  </a:cubicBezTo>
                  <a:cubicBezTo>
                    <a:pt x="36719" y="559004"/>
                    <a:pt x="55352" y="565580"/>
                    <a:pt x="81110" y="565580"/>
                  </a:cubicBezTo>
                  <a:cubicBezTo>
                    <a:pt x="104676" y="565580"/>
                    <a:pt x="125502" y="559552"/>
                    <a:pt x="145231" y="546947"/>
                  </a:cubicBezTo>
                  <a:cubicBezTo>
                    <a:pt x="150164" y="544755"/>
                    <a:pt x="154000" y="540918"/>
                    <a:pt x="157288" y="537082"/>
                  </a:cubicBezTo>
                  <a:cubicBezTo>
                    <a:pt x="178114" y="518449"/>
                    <a:pt x="192911" y="496527"/>
                    <a:pt x="202776" y="469673"/>
                  </a:cubicBezTo>
                  <a:cubicBezTo>
                    <a:pt x="213737" y="438982"/>
                    <a:pt x="214833" y="402263"/>
                    <a:pt x="214833" y="366641"/>
                  </a:cubicBezTo>
                  <a:lnTo>
                    <a:pt x="214833" y="99744"/>
                  </a:lnTo>
                  <a:cubicBezTo>
                    <a:pt x="214833" y="63025"/>
                    <a:pt x="220861" y="45487"/>
                    <a:pt x="223602" y="40555"/>
                  </a:cubicBezTo>
                  <a:cubicBezTo>
                    <a:pt x="232370" y="28498"/>
                    <a:pt x="248263" y="21922"/>
                    <a:pt x="267993" y="21922"/>
                  </a:cubicBezTo>
                  <a:lnTo>
                    <a:pt x="289915" y="21922"/>
                  </a:lnTo>
                  <a:lnTo>
                    <a:pt x="289915" y="0"/>
                  </a:lnTo>
                  <a:lnTo>
                    <a:pt x="286078" y="0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AA2629DE-88FE-4E78-958B-3777A30A35C3}"/>
                </a:ext>
              </a:extLst>
            </p:cNvPr>
            <p:cNvSpPr/>
            <p:nvPr/>
          </p:nvSpPr>
          <p:spPr>
            <a:xfrm>
              <a:off x="6500455" y="4192424"/>
              <a:ext cx="219217" cy="548043"/>
            </a:xfrm>
            <a:custGeom>
              <a:avLst/>
              <a:gdLst>
                <a:gd name="connsiteX0" fmla="*/ 114541 w 219217"/>
                <a:gd name="connsiteY0" fmla="*/ 0 h 548042"/>
                <a:gd name="connsiteX1" fmla="*/ 0 w 219217"/>
                <a:gd name="connsiteY1" fmla="*/ 0 h 548042"/>
                <a:gd name="connsiteX2" fmla="*/ 0 w 219217"/>
                <a:gd name="connsiteY2" fmla="*/ 21922 h 548042"/>
                <a:gd name="connsiteX3" fmla="*/ 21922 w 219217"/>
                <a:gd name="connsiteY3" fmla="*/ 21922 h 548042"/>
                <a:gd name="connsiteX4" fmla="*/ 56449 w 219217"/>
                <a:gd name="connsiteY4" fmla="*/ 31786 h 548042"/>
                <a:gd name="connsiteX5" fmla="*/ 71246 w 219217"/>
                <a:gd name="connsiteY5" fmla="*/ 47680 h 548042"/>
                <a:gd name="connsiteX6" fmla="*/ 75082 w 219217"/>
                <a:gd name="connsiteY6" fmla="*/ 99196 h 548042"/>
                <a:gd name="connsiteX7" fmla="*/ 75082 w 219217"/>
                <a:gd name="connsiteY7" fmla="*/ 453231 h 548042"/>
                <a:gd name="connsiteX8" fmla="*/ 66313 w 219217"/>
                <a:gd name="connsiteY8" fmla="*/ 512420 h 548042"/>
                <a:gd name="connsiteX9" fmla="*/ 21922 w 219217"/>
                <a:gd name="connsiteY9" fmla="*/ 531053 h 548042"/>
                <a:gd name="connsiteX10" fmla="*/ 0 w 219217"/>
                <a:gd name="connsiteY10" fmla="*/ 531053 h 548042"/>
                <a:gd name="connsiteX11" fmla="*/ 0 w 219217"/>
                <a:gd name="connsiteY11" fmla="*/ 552975 h 548042"/>
                <a:gd name="connsiteX12" fmla="*/ 114541 w 219217"/>
                <a:gd name="connsiteY12" fmla="*/ 552975 h 548042"/>
                <a:gd name="connsiteX13" fmla="*/ 229082 w 219217"/>
                <a:gd name="connsiteY13" fmla="*/ 552975 h 548042"/>
                <a:gd name="connsiteX14" fmla="*/ 229082 w 219217"/>
                <a:gd name="connsiteY14" fmla="*/ 531053 h 548042"/>
                <a:gd name="connsiteX15" fmla="*/ 207161 w 219217"/>
                <a:gd name="connsiteY15" fmla="*/ 531053 h 548042"/>
                <a:gd name="connsiteX16" fmla="*/ 173730 w 219217"/>
                <a:gd name="connsiteY16" fmla="*/ 521189 h 548042"/>
                <a:gd name="connsiteX17" fmla="*/ 158933 w 219217"/>
                <a:gd name="connsiteY17" fmla="*/ 506391 h 548042"/>
                <a:gd name="connsiteX18" fmla="*/ 155096 w 219217"/>
                <a:gd name="connsiteY18" fmla="*/ 453779 h 548042"/>
                <a:gd name="connsiteX19" fmla="*/ 155096 w 219217"/>
                <a:gd name="connsiteY19" fmla="*/ 99744 h 548042"/>
                <a:gd name="connsiteX20" fmla="*/ 163865 w 219217"/>
                <a:gd name="connsiteY20" fmla="*/ 40555 h 548042"/>
                <a:gd name="connsiteX21" fmla="*/ 207161 w 219217"/>
                <a:gd name="connsiteY21" fmla="*/ 21922 h 548042"/>
                <a:gd name="connsiteX22" fmla="*/ 229082 w 219217"/>
                <a:gd name="connsiteY22" fmla="*/ 21922 h 548042"/>
                <a:gd name="connsiteX23" fmla="*/ 229082 w 219217"/>
                <a:gd name="connsiteY23" fmla="*/ 0 h 548042"/>
                <a:gd name="connsiteX24" fmla="*/ 226890 w 219217"/>
                <a:gd name="connsiteY24" fmla="*/ 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217" h="548042">
                  <a:moveTo>
                    <a:pt x="114541" y="0"/>
                  </a:moveTo>
                  <a:lnTo>
                    <a:pt x="0" y="0"/>
                  </a:lnTo>
                  <a:lnTo>
                    <a:pt x="0" y="21922"/>
                  </a:lnTo>
                  <a:lnTo>
                    <a:pt x="21922" y="21922"/>
                  </a:lnTo>
                  <a:cubicBezTo>
                    <a:pt x="32883" y="21922"/>
                    <a:pt x="45488" y="26854"/>
                    <a:pt x="56449" y="31786"/>
                  </a:cubicBezTo>
                  <a:lnTo>
                    <a:pt x="71246" y="47680"/>
                  </a:lnTo>
                  <a:cubicBezTo>
                    <a:pt x="71246" y="48776"/>
                    <a:pt x="75082" y="99196"/>
                    <a:pt x="75082" y="99196"/>
                  </a:cubicBezTo>
                  <a:lnTo>
                    <a:pt x="75082" y="453231"/>
                  </a:lnTo>
                  <a:cubicBezTo>
                    <a:pt x="75082" y="483922"/>
                    <a:pt x="70150" y="505844"/>
                    <a:pt x="66313" y="512420"/>
                  </a:cubicBezTo>
                  <a:cubicBezTo>
                    <a:pt x="57545" y="524477"/>
                    <a:pt x="41651" y="531053"/>
                    <a:pt x="21922" y="531053"/>
                  </a:cubicBezTo>
                  <a:lnTo>
                    <a:pt x="0" y="531053"/>
                  </a:lnTo>
                  <a:lnTo>
                    <a:pt x="0" y="552975"/>
                  </a:lnTo>
                  <a:lnTo>
                    <a:pt x="114541" y="552975"/>
                  </a:lnTo>
                  <a:lnTo>
                    <a:pt x="229082" y="552975"/>
                  </a:lnTo>
                  <a:lnTo>
                    <a:pt x="229082" y="531053"/>
                  </a:lnTo>
                  <a:lnTo>
                    <a:pt x="207161" y="531053"/>
                  </a:lnTo>
                  <a:cubicBezTo>
                    <a:pt x="195104" y="531053"/>
                    <a:pt x="185239" y="528861"/>
                    <a:pt x="173730" y="521189"/>
                  </a:cubicBezTo>
                  <a:cubicBezTo>
                    <a:pt x="167701" y="517352"/>
                    <a:pt x="161673" y="512420"/>
                    <a:pt x="158933" y="506391"/>
                  </a:cubicBezTo>
                  <a:cubicBezTo>
                    <a:pt x="157837" y="499267"/>
                    <a:pt x="155096" y="479538"/>
                    <a:pt x="155096" y="453779"/>
                  </a:cubicBezTo>
                  <a:lnTo>
                    <a:pt x="155096" y="99744"/>
                  </a:lnTo>
                  <a:cubicBezTo>
                    <a:pt x="155096" y="66313"/>
                    <a:pt x="157837" y="49324"/>
                    <a:pt x="163865" y="40555"/>
                  </a:cubicBezTo>
                  <a:cubicBezTo>
                    <a:pt x="172634" y="28498"/>
                    <a:pt x="188527" y="21922"/>
                    <a:pt x="207161" y="21922"/>
                  </a:cubicBezTo>
                  <a:lnTo>
                    <a:pt x="229082" y="21922"/>
                  </a:lnTo>
                  <a:lnTo>
                    <a:pt x="229082" y="0"/>
                  </a:lnTo>
                  <a:lnTo>
                    <a:pt x="226890" y="0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856C5F4F-7A21-406E-B2D1-A13636ADB608}"/>
                </a:ext>
              </a:extLst>
            </p:cNvPr>
            <p:cNvSpPr/>
            <p:nvPr/>
          </p:nvSpPr>
          <p:spPr>
            <a:xfrm>
              <a:off x="6938889" y="4191876"/>
              <a:ext cx="1096086" cy="548043"/>
            </a:xfrm>
            <a:custGeom>
              <a:avLst/>
              <a:gdLst>
                <a:gd name="connsiteX0" fmla="*/ 930029 w 1096085"/>
                <a:gd name="connsiteY0" fmla="*/ 548 h 548042"/>
                <a:gd name="connsiteX1" fmla="*/ 930029 w 1096085"/>
                <a:gd name="connsiteY1" fmla="*/ 22470 h 548042"/>
                <a:gd name="connsiteX2" fmla="*/ 951951 w 1096085"/>
                <a:gd name="connsiteY2" fmla="*/ 22470 h 548042"/>
                <a:gd name="connsiteX3" fmla="*/ 993602 w 1096085"/>
                <a:gd name="connsiteY3" fmla="*/ 38363 h 548042"/>
                <a:gd name="connsiteX4" fmla="*/ 1002371 w 1096085"/>
                <a:gd name="connsiteY4" fmla="*/ 99744 h 548042"/>
                <a:gd name="connsiteX5" fmla="*/ 1002371 w 1096085"/>
                <a:gd name="connsiteY5" fmla="*/ 403360 h 548042"/>
                <a:gd name="connsiteX6" fmla="*/ 832478 w 1096085"/>
                <a:gd name="connsiteY6" fmla="*/ 183046 h 548042"/>
                <a:gd name="connsiteX7" fmla="*/ 693274 w 1096085"/>
                <a:gd name="connsiteY7" fmla="*/ 1096 h 548042"/>
                <a:gd name="connsiteX8" fmla="*/ 556812 w 1096085"/>
                <a:gd name="connsiteY8" fmla="*/ 0 h 548042"/>
                <a:gd name="connsiteX9" fmla="*/ 552976 w 1096085"/>
                <a:gd name="connsiteY9" fmla="*/ 0 h 548042"/>
                <a:gd name="connsiteX10" fmla="*/ 367189 w 1096085"/>
                <a:gd name="connsiteY10" fmla="*/ 0 h 548042"/>
                <a:gd name="connsiteX11" fmla="*/ 367189 w 1096085"/>
                <a:gd name="connsiteY11" fmla="*/ 21922 h 548042"/>
                <a:gd name="connsiteX12" fmla="*/ 391851 w 1096085"/>
                <a:gd name="connsiteY12" fmla="*/ 21922 h 548042"/>
                <a:gd name="connsiteX13" fmla="*/ 431310 w 1096085"/>
                <a:gd name="connsiteY13" fmla="*/ 40555 h 548042"/>
                <a:gd name="connsiteX14" fmla="*/ 442271 w 1096085"/>
                <a:gd name="connsiteY14" fmla="*/ 99744 h 548042"/>
                <a:gd name="connsiteX15" fmla="*/ 442271 w 1096085"/>
                <a:gd name="connsiteY15" fmla="*/ 322249 h 548042"/>
                <a:gd name="connsiteX16" fmla="*/ 427474 w 1096085"/>
                <a:gd name="connsiteY16" fmla="*/ 445011 h 548042"/>
                <a:gd name="connsiteX17" fmla="*/ 373218 w 1096085"/>
                <a:gd name="connsiteY17" fmla="*/ 501459 h 548042"/>
                <a:gd name="connsiteX18" fmla="*/ 286078 w 1096085"/>
                <a:gd name="connsiteY18" fmla="*/ 523381 h 548042"/>
                <a:gd name="connsiteX19" fmla="*/ 278954 w 1096085"/>
                <a:gd name="connsiteY19" fmla="*/ 523381 h 548042"/>
                <a:gd name="connsiteX20" fmla="*/ 219765 w 1096085"/>
                <a:gd name="connsiteY20" fmla="*/ 508584 h 548042"/>
                <a:gd name="connsiteX21" fmla="*/ 179210 w 1096085"/>
                <a:gd name="connsiteY21" fmla="*/ 472961 h 548042"/>
                <a:gd name="connsiteX22" fmla="*/ 162221 w 1096085"/>
                <a:gd name="connsiteY22" fmla="*/ 410484 h 548042"/>
                <a:gd name="connsiteX23" fmla="*/ 155096 w 1096085"/>
                <a:gd name="connsiteY23" fmla="*/ 339239 h 548042"/>
                <a:gd name="connsiteX24" fmla="*/ 155096 w 1096085"/>
                <a:gd name="connsiteY24" fmla="*/ 99196 h 548042"/>
                <a:gd name="connsiteX25" fmla="*/ 163865 w 1096085"/>
                <a:gd name="connsiteY25" fmla="*/ 42747 h 548042"/>
                <a:gd name="connsiteX26" fmla="*/ 208256 w 1096085"/>
                <a:gd name="connsiteY26" fmla="*/ 21922 h 548042"/>
                <a:gd name="connsiteX27" fmla="*/ 230178 w 1096085"/>
                <a:gd name="connsiteY27" fmla="*/ 21922 h 548042"/>
                <a:gd name="connsiteX28" fmla="*/ 230178 w 1096085"/>
                <a:gd name="connsiteY28" fmla="*/ 0 h 548042"/>
                <a:gd name="connsiteX29" fmla="*/ 0 w 1096085"/>
                <a:gd name="connsiteY29" fmla="*/ 0 h 548042"/>
                <a:gd name="connsiteX30" fmla="*/ 0 w 1096085"/>
                <a:gd name="connsiteY30" fmla="*/ 21922 h 548042"/>
                <a:gd name="connsiteX31" fmla="*/ 21922 w 1096085"/>
                <a:gd name="connsiteY31" fmla="*/ 21922 h 548042"/>
                <a:gd name="connsiteX32" fmla="*/ 61381 w 1096085"/>
                <a:gd name="connsiteY32" fmla="*/ 37815 h 548042"/>
                <a:gd name="connsiteX33" fmla="*/ 75082 w 1096085"/>
                <a:gd name="connsiteY33" fmla="*/ 99196 h 548042"/>
                <a:gd name="connsiteX34" fmla="*/ 75082 w 1096085"/>
                <a:gd name="connsiteY34" fmla="*/ 314577 h 548042"/>
                <a:gd name="connsiteX35" fmla="*/ 87139 w 1096085"/>
                <a:gd name="connsiteY35" fmla="*/ 449943 h 548042"/>
                <a:gd name="connsiteX36" fmla="*/ 151260 w 1096085"/>
                <a:gd name="connsiteY36" fmla="*/ 534890 h 548042"/>
                <a:gd name="connsiteX37" fmla="*/ 278954 w 1096085"/>
                <a:gd name="connsiteY37" fmla="*/ 565580 h 548042"/>
                <a:gd name="connsiteX38" fmla="*/ 281146 w 1096085"/>
                <a:gd name="connsiteY38" fmla="*/ 565580 h 548042"/>
                <a:gd name="connsiteX39" fmla="*/ 405552 w 1096085"/>
                <a:gd name="connsiteY39" fmla="*/ 532150 h 548042"/>
                <a:gd name="connsiteX40" fmla="*/ 466933 w 1096085"/>
                <a:gd name="connsiteY40" fmla="*/ 454876 h 548042"/>
                <a:gd name="connsiteX41" fmla="*/ 483922 w 1096085"/>
                <a:gd name="connsiteY41" fmla="*/ 324441 h 548042"/>
                <a:gd name="connsiteX42" fmla="*/ 483922 w 1096085"/>
                <a:gd name="connsiteY42" fmla="*/ 104128 h 548042"/>
                <a:gd name="connsiteX43" fmla="*/ 489951 w 1096085"/>
                <a:gd name="connsiteY43" fmla="*/ 47680 h 548042"/>
                <a:gd name="connsiteX44" fmla="*/ 534342 w 1096085"/>
                <a:gd name="connsiteY44" fmla="*/ 21922 h 548042"/>
                <a:gd name="connsiteX45" fmla="*/ 552976 w 1096085"/>
                <a:gd name="connsiteY45" fmla="*/ 21922 h 548042"/>
                <a:gd name="connsiteX46" fmla="*/ 583666 w 1096085"/>
                <a:gd name="connsiteY46" fmla="*/ 26854 h 548042"/>
                <a:gd name="connsiteX47" fmla="*/ 615452 w 1096085"/>
                <a:gd name="connsiteY47" fmla="*/ 41651 h 548042"/>
                <a:gd name="connsiteX48" fmla="*/ 649979 w 1096085"/>
                <a:gd name="connsiteY48" fmla="*/ 77274 h 548042"/>
                <a:gd name="connsiteX49" fmla="*/ 649979 w 1096085"/>
                <a:gd name="connsiteY49" fmla="*/ 455972 h 548042"/>
                <a:gd name="connsiteX50" fmla="*/ 641211 w 1096085"/>
                <a:gd name="connsiteY50" fmla="*/ 512420 h 548042"/>
                <a:gd name="connsiteX51" fmla="*/ 596819 w 1096085"/>
                <a:gd name="connsiteY51" fmla="*/ 531054 h 548042"/>
                <a:gd name="connsiteX52" fmla="*/ 577090 w 1096085"/>
                <a:gd name="connsiteY52" fmla="*/ 531054 h 548042"/>
                <a:gd name="connsiteX53" fmla="*/ 577090 w 1096085"/>
                <a:gd name="connsiteY53" fmla="*/ 552975 h 548042"/>
                <a:gd name="connsiteX54" fmla="*/ 762876 w 1096085"/>
                <a:gd name="connsiteY54" fmla="*/ 552975 h 548042"/>
                <a:gd name="connsiteX55" fmla="*/ 762876 w 1096085"/>
                <a:gd name="connsiteY55" fmla="*/ 531054 h 548042"/>
                <a:gd name="connsiteX56" fmla="*/ 740954 w 1096085"/>
                <a:gd name="connsiteY56" fmla="*/ 531054 h 548042"/>
                <a:gd name="connsiteX57" fmla="*/ 700399 w 1096085"/>
                <a:gd name="connsiteY57" fmla="*/ 515160 h 548042"/>
                <a:gd name="connsiteX58" fmla="*/ 689439 w 1096085"/>
                <a:gd name="connsiteY58" fmla="*/ 455972 h 548042"/>
                <a:gd name="connsiteX59" fmla="*/ 689439 w 1096085"/>
                <a:gd name="connsiteY59" fmla="*/ 129886 h 548042"/>
                <a:gd name="connsiteX60" fmla="*/ 831929 w 1096085"/>
                <a:gd name="connsiteY60" fmla="*/ 315673 h 548042"/>
                <a:gd name="connsiteX61" fmla="*/ 1022648 w 1096085"/>
                <a:gd name="connsiteY61" fmla="*/ 561744 h 548042"/>
                <a:gd name="connsiteX62" fmla="*/ 1039638 w 1096085"/>
                <a:gd name="connsiteY62" fmla="*/ 562840 h 548042"/>
                <a:gd name="connsiteX63" fmla="*/ 1043474 w 1096085"/>
                <a:gd name="connsiteY63" fmla="*/ 562840 h 548042"/>
                <a:gd name="connsiteX64" fmla="*/ 1043474 w 1096085"/>
                <a:gd name="connsiteY64" fmla="*/ 99196 h 548042"/>
                <a:gd name="connsiteX65" fmla="*/ 1049502 w 1096085"/>
                <a:gd name="connsiteY65" fmla="*/ 42747 h 548042"/>
                <a:gd name="connsiteX66" fmla="*/ 1093894 w 1096085"/>
                <a:gd name="connsiteY66" fmla="*/ 21922 h 548042"/>
                <a:gd name="connsiteX67" fmla="*/ 1115816 w 1096085"/>
                <a:gd name="connsiteY67" fmla="*/ 21922 h 548042"/>
                <a:gd name="connsiteX68" fmla="*/ 1115816 w 1096085"/>
                <a:gd name="connsiteY68" fmla="*/ 0 h 548042"/>
                <a:gd name="connsiteX69" fmla="*/ 1111979 w 1096085"/>
                <a:gd name="connsiteY69" fmla="*/ 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96085" h="548042">
                  <a:moveTo>
                    <a:pt x="930029" y="548"/>
                  </a:moveTo>
                  <a:lnTo>
                    <a:pt x="930029" y="22470"/>
                  </a:lnTo>
                  <a:lnTo>
                    <a:pt x="951951" y="22470"/>
                  </a:lnTo>
                  <a:cubicBezTo>
                    <a:pt x="967844" y="22470"/>
                    <a:pt x="983737" y="28498"/>
                    <a:pt x="993602" y="38363"/>
                  </a:cubicBezTo>
                  <a:cubicBezTo>
                    <a:pt x="998535" y="47132"/>
                    <a:pt x="1002371" y="65217"/>
                    <a:pt x="1002371" y="99744"/>
                  </a:cubicBezTo>
                  <a:cubicBezTo>
                    <a:pt x="1002371" y="99744"/>
                    <a:pt x="1002371" y="383630"/>
                    <a:pt x="1002371" y="403360"/>
                  </a:cubicBezTo>
                  <a:cubicBezTo>
                    <a:pt x="995246" y="394591"/>
                    <a:pt x="911395" y="285531"/>
                    <a:pt x="832478" y="183046"/>
                  </a:cubicBezTo>
                  <a:cubicBezTo>
                    <a:pt x="760136" y="89879"/>
                    <a:pt x="693274" y="1096"/>
                    <a:pt x="693274" y="1096"/>
                  </a:cubicBezTo>
                  <a:lnTo>
                    <a:pt x="556812" y="0"/>
                  </a:lnTo>
                  <a:lnTo>
                    <a:pt x="552976" y="0"/>
                  </a:lnTo>
                  <a:lnTo>
                    <a:pt x="367189" y="0"/>
                  </a:lnTo>
                  <a:lnTo>
                    <a:pt x="367189" y="21922"/>
                  </a:lnTo>
                  <a:lnTo>
                    <a:pt x="391851" y="21922"/>
                  </a:lnTo>
                  <a:cubicBezTo>
                    <a:pt x="407744" y="21922"/>
                    <a:pt x="421445" y="27950"/>
                    <a:pt x="431310" y="40555"/>
                  </a:cubicBezTo>
                  <a:cubicBezTo>
                    <a:pt x="436242" y="46584"/>
                    <a:pt x="442271" y="65217"/>
                    <a:pt x="442271" y="99744"/>
                  </a:cubicBezTo>
                  <a:lnTo>
                    <a:pt x="442271" y="322249"/>
                  </a:lnTo>
                  <a:cubicBezTo>
                    <a:pt x="442271" y="379794"/>
                    <a:pt x="437338" y="420349"/>
                    <a:pt x="427474" y="445011"/>
                  </a:cubicBezTo>
                  <a:cubicBezTo>
                    <a:pt x="417609" y="468577"/>
                    <a:pt x="397879" y="488306"/>
                    <a:pt x="373218" y="501459"/>
                  </a:cubicBezTo>
                  <a:cubicBezTo>
                    <a:pt x="348555" y="516256"/>
                    <a:pt x="318961" y="523381"/>
                    <a:pt x="286078" y="523381"/>
                  </a:cubicBezTo>
                  <a:cubicBezTo>
                    <a:pt x="283886" y="523381"/>
                    <a:pt x="281146" y="523381"/>
                    <a:pt x="278954" y="523381"/>
                  </a:cubicBezTo>
                  <a:cubicBezTo>
                    <a:pt x="255388" y="522285"/>
                    <a:pt x="237303" y="517353"/>
                    <a:pt x="219765" y="508584"/>
                  </a:cubicBezTo>
                  <a:cubicBezTo>
                    <a:pt x="202776" y="498719"/>
                    <a:pt x="189075" y="487758"/>
                    <a:pt x="179210" y="472961"/>
                  </a:cubicBezTo>
                  <a:cubicBezTo>
                    <a:pt x="169345" y="458164"/>
                    <a:pt x="163317" y="436242"/>
                    <a:pt x="162221" y="410484"/>
                  </a:cubicBezTo>
                  <a:cubicBezTo>
                    <a:pt x="161125" y="410484"/>
                    <a:pt x="155096" y="339239"/>
                    <a:pt x="155096" y="339239"/>
                  </a:cubicBezTo>
                  <a:lnTo>
                    <a:pt x="155096" y="99196"/>
                  </a:lnTo>
                  <a:cubicBezTo>
                    <a:pt x="155096" y="63573"/>
                    <a:pt x="161125" y="46584"/>
                    <a:pt x="163865" y="42747"/>
                  </a:cubicBezTo>
                  <a:cubicBezTo>
                    <a:pt x="172634" y="29046"/>
                    <a:pt x="187431" y="21922"/>
                    <a:pt x="208256" y="21922"/>
                  </a:cubicBezTo>
                  <a:lnTo>
                    <a:pt x="230178" y="21922"/>
                  </a:lnTo>
                  <a:lnTo>
                    <a:pt x="230178" y="0"/>
                  </a:lnTo>
                  <a:lnTo>
                    <a:pt x="0" y="0"/>
                  </a:lnTo>
                  <a:lnTo>
                    <a:pt x="0" y="21922"/>
                  </a:lnTo>
                  <a:lnTo>
                    <a:pt x="21922" y="21922"/>
                  </a:lnTo>
                  <a:cubicBezTo>
                    <a:pt x="42748" y="21922"/>
                    <a:pt x="55352" y="26854"/>
                    <a:pt x="61381" y="37815"/>
                  </a:cubicBezTo>
                  <a:cubicBezTo>
                    <a:pt x="67409" y="43844"/>
                    <a:pt x="75082" y="59737"/>
                    <a:pt x="75082" y="99196"/>
                  </a:cubicBezTo>
                  <a:lnTo>
                    <a:pt x="75082" y="314577"/>
                  </a:lnTo>
                  <a:cubicBezTo>
                    <a:pt x="75082" y="375957"/>
                    <a:pt x="80014" y="421445"/>
                    <a:pt x="87139" y="449943"/>
                  </a:cubicBezTo>
                  <a:cubicBezTo>
                    <a:pt x="101936" y="488306"/>
                    <a:pt x="122762" y="514064"/>
                    <a:pt x="151260" y="534890"/>
                  </a:cubicBezTo>
                  <a:cubicBezTo>
                    <a:pt x="179758" y="554620"/>
                    <a:pt x="222506" y="565580"/>
                    <a:pt x="278954" y="565580"/>
                  </a:cubicBezTo>
                  <a:cubicBezTo>
                    <a:pt x="278954" y="565580"/>
                    <a:pt x="280050" y="565580"/>
                    <a:pt x="281146" y="565580"/>
                  </a:cubicBezTo>
                  <a:cubicBezTo>
                    <a:pt x="333758" y="565580"/>
                    <a:pt x="374862" y="554620"/>
                    <a:pt x="405552" y="532150"/>
                  </a:cubicBezTo>
                  <a:cubicBezTo>
                    <a:pt x="437338" y="508584"/>
                    <a:pt x="458164" y="482826"/>
                    <a:pt x="466933" y="454876"/>
                  </a:cubicBezTo>
                  <a:cubicBezTo>
                    <a:pt x="477894" y="420349"/>
                    <a:pt x="483922" y="374861"/>
                    <a:pt x="483922" y="324441"/>
                  </a:cubicBezTo>
                  <a:lnTo>
                    <a:pt x="483922" y="104128"/>
                  </a:lnTo>
                  <a:cubicBezTo>
                    <a:pt x="483922" y="74534"/>
                    <a:pt x="485018" y="55900"/>
                    <a:pt x="489951" y="47680"/>
                  </a:cubicBezTo>
                  <a:cubicBezTo>
                    <a:pt x="502008" y="30690"/>
                    <a:pt x="515709" y="21922"/>
                    <a:pt x="534342" y="21922"/>
                  </a:cubicBezTo>
                  <a:lnTo>
                    <a:pt x="552976" y="21922"/>
                  </a:lnTo>
                  <a:lnTo>
                    <a:pt x="583666" y="26854"/>
                  </a:lnTo>
                  <a:lnTo>
                    <a:pt x="615452" y="41651"/>
                  </a:lnTo>
                  <a:lnTo>
                    <a:pt x="649979" y="77274"/>
                  </a:lnTo>
                  <a:lnTo>
                    <a:pt x="649979" y="455972"/>
                  </a:lnTo>
                  <a:cubicBezTo>
                    <a:pt x="649979" y="486662"/>
                    <a:pt x="646143" y="504199"/>
                    <a:pt x="641211" y="512420"/>
                  </a:cubicBezTo>
                  <a:cubicBezTo>
                    <a:pt x="631346" y="524477"/>
                    <a:pt x="617645" y="531054"/>
                    <a:pt x="596819" y="531054"/>
                  </a:cubicBezTo>
                  <a:lnTo>
                    <a:pt x="577090" y="531054"/>
                  </a:lnTo>
                  <a:lnTo>
                    <a:pt x="577090" y="552975"/>
                  </a:lnTo>
                  <a:lnTo>
                    <a:pt x="762876" y="552975"/>
                  </a:lnTo>
                  <a:lnTo>
                    <a:pt x="762876" y="531054"/>
                  </a:lnTo>
                  <a:lnTo>
                    <a:pt x="740954" y="531054"/>
                  </a:lnTo>
                  <a:cubicBezTo>
                    <a:pt x="721224" y="531054"/>
                    <a:pt x="709168" y="526121"/>
                    <a:pt x="700399" y="515160"/>
                  </a:cubicBezTo>
                  <a:cubicBezTo>
                    <a:pt x="694371" y="509132"/>
                    <a:pt x="689439" y="490498"/>
                    <a:pt x="689439" y="455972"/>
                  </a:cubicBezTo>
                  <a:cubicBezTo>
                    <a:pt x="689439" y="455972"/>
                    <a:pt x="689439" y="149616"/>
                    <a:pt x="689439" y="129886"/>
                  </a:cubicBezTo>
                  <a:cubicBezTo>
                    <a:pt x="694371" y="137011"/>
                    <a:pt x="759588" y="221958"/>
                    <a:pt x="831929" y="315673"/>
                  </a:cubicBezTo>
                  <a:cubicBezTo>
                    <a:pt x="922905" y="432406"/>
                    <a:pt x="1022648" y="561744"/>
                    <a:pt x="1022648" y="561744"/>
                  </a:cubicBezTo>
                  <a:lnTo>
                    <a:pt x="1039638" y="562840"/>
                  </a:lnTo>
                  <a:lnTo>
                    <a:pt x="1043474" y="562840"/>
                  </a:lnTo>
                  <a:lnTo>
                    <a:pt x="1043474" y="99196"/>
                  </a:lnTo>
                  <a:cubicBezTo>
                    <a:pt x="1043474" y="60833"/>
                    <a:pt x="1047311" y="47680"/>
                    <a:pt x="1049502" y="42747"/>
                  </a:cubicBezTo>
                  <a:cubicBezTo>
                    <a:pt x="1058271" y="29046"/>
                    <a:pt x="1073069" y="21922"/>
                    <a:pt x="1093894" y="21922"/>
                  </a:cubicBezTo>
                  <a:lnTo>
                    <a:pt x="1115816" y="21922"/>
                  </a:lnTo>
                  <a:lnTo>
                    <a:pt x="1115816" y="0"/>
                  </a:lnTo>
                  <a:lnTo>
                    <a:pt x="1111979" y="0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CF54B9A3-1BE0-4DE4-9C5A-8E89842DA4DA}"/>
                </a:ext>
              </a:extLst>
            </p:cNvPr>
            <p:cNvSpPr/>
            <p:nvPr/>
          </p:nvSpPr>
          <p:spPr>
            <a:xfrm>
              <a:off x="8079367" y="4192424"/>
              <a:ext cx="219217" cy="548043"/>
            </a:xfrm>
            <a:custGeom>
              <a:avLst/>
              <a:gdLst>
                <a:gd name="connsiteX0" fmla="*/ 112897 w 219217"/>
                <a:gd name="connsiteY0" fmla="*/ 0 h 548042"/>
                <a:gd name="connsiteX1" fmla="*/ 0 w 219217"/>
                <a:gd name="connsiteY1" fmla="*/ 0 h 548042"/>
                <a:gd name="connsiteX2" fmla="*/ 0 w 219217"/>
                <a:gd name="connsiteY2" fmla="*/ 21922 h 548042"/>
                <a:gd name="connsiteX3" fmla="*/ 21921 w 219217"/>
                <a:gd name="connsiteY3" fmla="*/ 21922 h 548042"/>
                <a:gd name="connsiteX4" fmla="*/ 55352 w 219217"/>
                <a:gd name="connsiteY4" fmla="*/ 31786 h 548042"/>
                <a:gd name="connsiteX5" fmla="*/ 67409 w 219217"/>
                <a:gd name="connsiteY5" fmla="*/ 47680 h 548042"/>
                <a:gd name="connsiteX6" fmla="*/ 72341 w 219217"/>
                <a:gd name="connsiteY6" fmla="*/ 99196 h 548042"/>
                <a:gd name="connsiteX7" fmla="*/ 72341 w 219217"/>
                <a:gd name="connsiteY7" fmla="*/ 453231 h 548042"/>
                <a:gd name="connsiteX8" fmla="*/ 65217 w 219217"/>
                <a:gd name="connsiteY8" fmla="*/ 512420 h 548042"/>
                <a:gd name="connsiteX9" fmla="*/ 21921 w 219217"/>
                <a:gd name="connsiteY9" fmla="*/ 531053 h 548042"/>
                <a:gd name="connsiteX10" fmla="*/ 0 w 219217"/>
                <a:gd name="connsiteY10" fmla="*/ 531053 h 548042"/>
                <a:gd name="connsiteX11" fmla="*/ 0 w 219217"/>
                <a:gd name="connsiteY11" fmla="*/ 552975 h 548042"/>
                <a:gd name="connsiteX12" fmla="*/ 112897 w 219217"/>
                <a:gd name="connsiteY12" fmla="*/ 552975 h 548042"/>
                <a:gd name="connsiteX13" fmla="*/ 225793 w 219217"/>
                <a:gd name="connsiteY13" fmla="*/ 552975 h 548042"/>
                <a:gd name="connsiteX14" fmla="*/ 225793 w 219217"/>
                <a:gd name="connsiteY14" fmla="*/ 531053 h 548042"/>
                <a:gd name="connsiteX15" fmla="*/ 203872 w 219217"/>
                <a:gd name="connsiteY15" fmla="*/ 531053 h 548042"/>
                <a:gd name="connsiteX16" fmla="*/ 173182 w 219217"/>
                <a:gd name="connsiteY16" fmla="*/ 522285 h 548042"/>
                <a:gd name="connsiteX17" fmla="*/ 158384 w 219217"/>
                <a:gd name="connsiteY17" fmla="*/ 506391 h 548042"/>
                <a:gd name="connsiteX18" fmla="*/ 153452 w 219217"/>
                <a:gd name="connsiteY18" fmla="*/ 453779 h 548042"/>
                <a:gd name="connsiteX19" fmla="*/ 153452 w 219217"/>
                <a:gd name="connsiteY19" fmla="*/ 99744 h 548042"/>
                <a:gd name="connsiteX20" fmla="*/ 162220 w 219217"/>
                <a:gd name="connsiteY20" fmla="*/ 40555 h 548042"/>
                <a:gd name="connsiteX21" fmla="*/ 203872 w 219217"/>
                <a:gd name="connsiteY21" fmla="*/ 21922 h 548042"/>
                <a:gd name="connsiteX22" fmla="*/ 225793 w 219217"/>
                <a:gd name="connsiteY22" fmla="*/ 21922 h 548042"/>
                <a:gd name="connsiteX23" fmla="*/ 225793 w 219217"/>
                <a:gd name="connsiteY23" fmla="*/ 0 h 548042"/>
                <a:gd name="connsiteX24" fmla="*/ 221958 w 219217"/>
                <a:gd name="connsiteY24" fmla="*/ 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217" h="548042">
                  <a:moveTo>
                    <a:pt x="112897" y="0"/>
                  </a:moveTo>
                  <a:lnTo>
                    <a:pt x="0" y="0"/>
                  </a:lnTo>
                  <a:lnTo>
                    <a:pt x="0" y="21922"/>
                  </a:lnTo>
                  <a:lnTo>
                    <a:pt x="21921" y="21922"/>
                  </a:lnTo>
                  <a:cubicBezTo>
                    <a:pt x="32882" y="21922"/>
                    <a:pt x="43844" y="26854"/>
                    <a:pt x="55352" y="31786"/>
                  </a:cubicBezTo>
                  <a:lnTo>
                    <a:pt x="67409" y="47680"/>
                  </a:lnTo>
                  <a:cubicBezTo>
                    <a:pt x="72341" y="56448"/>
                    <a:pt x="72341" y="73438"/>
                    <a:pt x="72341" y="99196"/>
                  </a:cubicBezTo>
                  <a:lnTo>
                    <a:pt x="72341" y="453231"/>
                  </a:lnTo>
                  <a:cubicBezTo>
                    <a:pt x="72341" y="497623"/>
                    <a:pt x="67409" y="509680"/>
                    <a:pt x="65217" y="512420"/>
                  </a:cubicBezTo>
                  <a:cubicBezTo>
                    <a:pt x="54256" y="524477"/>
                    <a:pt x="40555" y="531053"/>
                    <a:pt x="21921" y="531053"/>
                  </a:cubicBezTo>
                  <a:lnTo>
                    <a:pt x="0" y="531053"/>
                  </a:lnTo>
                  <a:lnTo>
                    <a:pt x="0" y="552975"/>
                  </a:lnTo>
                  <a:lnTo>
                    <a:pt x="112897" y="552975"/>
                  </a:lnTo>
                  <a:lnTo>
                    <a:pt x="225793" y="552975"/>
                  </a:lnTo>
                  <a:lnTo>
                    <a:pt x="225793" y="531053"/>
                  </a:lnTo>
                  <a:lnTo>
                    <a:pt x="203872" y="531053"/>
                  </a:lnTo>
                  <a:cubicBezTo>
                    <a:pt x="191815" y="531053"/>
                    <a:pt x="180306" y="528861"/>
                    <a:pt x="173182" y="522285"/>
                  </a:cubicBezTo>
                  <a:cubicBezTo>
                    <a:pt x="164413" y="517352"/>
                    <a:pt x="159481" y="512420"/>
                    <a:pt x="158384" y="506391"/>
                  </a:cubicBezTo>
                  <a:cubicBezTo>
                    <a:pt x="153452" y="499267"/>
                    <a:pt x="153452" y="479538"/>
                    <a:pt x="153452" y="453779"/>
                  </a:cubicBezTo>
                  <a:lnTo>
                    <a:pt x="153452" y="99744"/>
                  </a:lnTo>
                  <a:cubicBezTo>
                    <a:pt x="153452" y="66313"/>
                    <a:pt x="155644" y="49324"/>
                    <a:pt x="162220" y="40555"/>
                  </a:cubicBezTo>
                  <a:cubicBezTo>
                    <a:pt x="172085" y="28498"/>
                    <a:pt x="185787" y="21922"/>
                    <a:pt x="203872" y="21922"/>
                  </a:cubicBezTo>
                  <a:lnTo>
                    <a:pt x="225793" y="21922"/>
                  </a:lnTo>
                  <a:lnTo>
                    <a:pt x="225793" y="0"/>
                  </a:lnTo>
                  <a:lnTo>
                    <a:pt x="221958" y="0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67B45F7F-941E-4121-AB0B-81A275F37723}"/>
                </a:ext>
              </a:extLst>
            </p:cNvPr>
            <p:cNvSpPr/>
            <p:nvPr/>
          </p:nvSpPr>
          <p:spPr>
            <a:xfrm>
              <a:off x="8325986" y="4192424"/>
              <a:ext cx="548043" cy="548043"/>
            </a:xfrm>
            <a:custGeom>
              <a:avLst/>
              <a:gdLst>
                <a:gd name="connsiteX0" fmla="*/ 384178 w 548042"/>
                <a:gd name="connsiteY0" fmla="*/ 0 h 548042"/>
                <a:gd name="connsiteX1" fmla="*/ 384178 w 548042"/>
                <a:gd name="connsiteY1" fmla="*/ 20826 h 548042"/>
                <a:gd name="connsiteX2" fmla="*/ 394043 w 548042"/>
                <a:gd name="connsiteY2" fmla="*/ 24662 h 548042"/>
                <a:gd name="connsiteX3" fmla="*/ 429665 w 548042"/>
                <a:gd name="connsiteY3" fmla="*/ 38363 h 548042"/>
                <a:gd name="connsiteX4" fmla="*/ 439531 w 548042"/>
                <a:gd name="connsiteY4" fmla="*/ 58093 h 548042"/>
                <a:gd name="connsiteX5" fmla="*/ 420897 w 548042"/>
                <a:gd name="connsiteY5" fmla="*/ 120569 h 548042"/>
                <a:gd name="connsiteX6" fmla="*/ 303068 w 548042"/>
                <a:gd name="connsiteY6" fmla="*/ 429117 h 548042"/>
                <a:gd name="connsiteX7" fmla="*/ 274569 w 548042"/>
                <a:gd name="connsiteY7" fmla="*/ 361708 h 548042"/>
                <a:gd name="connsiteX8" fmla="*/ 174826 w 548042"/>
                <a:gd name="connsiteY8" fmla="*/ 118377 h 548042"/>
                <a:gd name="connsiteX9" fmla="*/ 156192 w 548042"/>
                <a:gd name="connsiteY9" fmla="*/ 55900 h 548042"/>
                <a:gd name="connsiteX10" fmla="*/ 167153 w 548042"/>
                <a:gd name="connsiteY10" fmla="*/ 37267 h 548042"/>
                <a:gd name="connsiteX11" fmla="*/ 211545 w 548042"/>
                <a:gd name="connsiteY11" fmla="*/ 22470 h 548042"/>
                <a:gd name="connsiteX12" fmla="*/ 215380 w 548042"/>
                <a:gd name="connsiteY12" fmla="*/ 22470 h 548042"/>
                <a:gd name="connsiteX13" fmla="*/ 215380 w 548042"/>
                <a:gd name="connsiteY13" fmla="*/ 548 h 548042"/>
                <a:gd name="connsiteX14" fmla="*/ 0 w 548042"/>
                <a:gd name="connsiteY14" fmla="*/ 548 h 548042"/>
                <a:gd name="connsiteX15" fmla="*/ 0 w 548042"/>
                <a:gd name="connsiteY15" fmla="*/ 22470 h 548042"/>
                <a:gd name="connsiteX16" fmla="*/ 7125 w 548042"/>
                <a:gd name="connsiteY16" fmla="*/ 23566 h 548042"/>
                <a:gd name="connsiteX17" fmla="*/ 36719 w 548042"/>
                <a:gd name="connsiteY17" fmla="*/ 32335 h 548042"/>
                <a:gd name="connsiteX18" fmla="*/ 58640 w 548042"/>
                <a:gd name="connsiteY18" fmla="*/ 50968 h 548042"/>
                <a:gd name="connsiteX19" fmla="*/ 79466 w 548042"/>
                <a:gd name="connsiteY19" fmla="*/ 95359 h 548042"/>
                <a:gd name="connsiteX20" fmla="*/ 271281 w 548042"/>
                <a:gd name="connsiteY20" fmla="*/ 566128 h 548042"/>
                <a:gd name="connsiteX21" fmla="*/ 273473 w 548042"/>
                <a:gd name="connsiteY21" fmla="*/ 566128 h 548042"/>
                <a:gd name="connsiteX22" fmla="*/ 290463 w 548042"/>
                <a:gd name="connsiteY22" fmla="*/ 566128 h 548042"/>
                <a:gd name="connsiteX23" fmla="*/ 471316 w 548042"/>
                <a:gd name="connsiteY23" fmla="*/ 100292 h 548042"/>
                <a:gd name="connsiteX24" fmla="*/ 504747 w 548042"/>
                <a:gd name="connsiteY24" fmla="*/ 41103 h 548042"/>
                <a:gd name="connsiteX25" fmla="*/ 545303 w 548042"/>
                <a:gd name="connsiteY25" fmla="*/ 22470 h 548042"/>
                <a:gd name="connsiteX26" fmla="*/ 549139 w 548042"/>
                <a:gd name="connsiteY26" fmla="*/ 21374 h 548042"/>
                <a:gd name="connsiteX27" fmla="*/ 549139 w 548042"/>
                <a:gd name="connsiteY27" fmla="*/ 548 h 548042"/>
                <a:gd name="connsiteX28" fmla="*/ 545303 w 548042"/>
                <a:gd name="connsiteY28" fmla="*/ 548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8042" h="548042">
                  <a:moveTo>
                    <a:pt x="384178" y="0"/>
                  </a:moveTo>
                  <a:lnTo>
                    <a:pt x="384178" y="20826"/>
                  </a:lnTo>
                  <a:lnTo>
                    <a:pt x="394043" y="24662"/>
                  </a:lnTo>
                  <a:cubicBezTo>
                    <a:pt x="409936" y="26854"/>
                    <a:pt x="423637" y="31786"/>
                    <a:pt x="429665" y="38363"/>
                  </a:cubicBezTo>
                  <a:cubicBezTo>
                    <a:pt x="435694" y="47132"/>
                    <a:pt x="439531" y="53160"/>
                    <a:pt x="439531" y="58093"/>
                  </a:cubicBezTo>
                  <a:cubicBezTo>
                    <a:pt x="439531" y="69053"/>
                    <a:pt x="433502" y="89879"/>
                    <a:pt x="420897" y="120569"/>
                  </a:cubicBezTo>
                  <a:cubicBezTo>
                    <a:pt x="420897" y="120569"/>
                    <a:pt x="309096" y="413224"/>
                    <a:pt x="303068" y="429117"/>
                  </a:cubicBezTo>
                  <a:cubicBezTo>
                    <a:pt x="301971" y="424185"/>
                    <a:pt x="289367" y="397331"/>
                    <a:pt x="274569" y="361708"/>
                  </a:cubicBezTo>
                  <a:cubicBezTo>
                    <a:pt x="237850" y="269637"/>
                    <a:pt x="174826" y="118377"/>
                    <a:pt x="174826" y="118377"/>
                  </a:cubicBezTo>
                  <a:cubicBezTo>
                    <a:pt x="164961" y="92619"/>
                    <a:pt x="156192" y="70149"/>
                    <a:pt x="156192" y="55900"/>
                  </a:cubicBezTo>
                  <a:cubicBezTo>
                    <a:pt x="156192" y="48776"/>
                    <a:pt x="160028" y="42199"/>
                    <a:pt x="167153" y="37267"/>
                  </a:cubicBezTo>
                  <a:cubicBezTo>
                    <a:pt x="173182" y="30142"/>
                    <a:pt x="187978" y="25210"/>
                    <a:pt x="211545" y="22470"/>
                  </a:cubicBezTo>
                  <a:lnTo>
                    <a:pt x="215380" y="22470"/>
                  </a:lnTo>
                  <a:lnTo>
                    <a:pt x="215380" y="548"/>
                  </a:lnTo>
                  <a:lnTo>
                    <a:pt x="0" y="548"/>
                  </a:lnTo>
                  <a:lnTo>
                    <a:pt x="0" y="22470"/>
                  </a:lnTo>
                  <a:lnTo>
                    <a:pt x="7125" y="23566"/>
                  </a:lnTo>
                  <a:lnTo>
                    <a:pt x="36719" y="32335"/>
                  </a:lnTo>
                  <a:lnTo>
                    <a:pt x="58640" y="50968"/>
                  </a:lnTo>
                  <a:lnTo>
                    <a:pt x="79466" y="95359"/>
                  </a:lnTo>
                  <a:lnTo>
                    <a:pt x="271281" y="566128"/>
                  </a:lnTo>
                  <a:lnTo>
                    <a:pt x="273473" y="566128"/>
                  </a:lnTo>
                  <a:lnTo>
                    <a:pt x="290463" y="566128"/>
                  </a:lnTo>
                  <a:lnTo>
                    <a:pt x="471316" y="100292"/>
                  </a:lnTo>
                  <a:cubicBezTo>
                    <a:pt x="482278" y="73438"/>
                    <a:pt x="493239" y="53708"/>
                    <a:pt x="504747" y="41103"/>
                  </a:cubicBezTo>
                  <a:cubicBezTo>
                    <a:pt x="515709" y="32335"/>
                    <a:pt x="525573" y="27402"/>
                    <a:pt x="545303" y="22470"/>
                  </a:cubicBezTo>
                  <a:lnTo>
                    <a:pt x="549139" y="21374"/>
                  </a:lnTo>
                  <a:lnTo>
                    <a:pt x="549139" y="548"/>
                  </a:lnTo>
                  <a:lnTo>
                    <a:pt x="545303" y="548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F4F08999-4D6A-4833-B2DE-C3F11EB26575}"/>
                </a:ext>
              </a:extLst>
            </p:cNvPr>
            <p:cNvSpPr/>
            <p:nvPr/>
          </p:nvSpPr>
          <p:spPr>
            <a:xfrm>
              <a:off x="8895403" y="4191328"/>
              <a:ext cx="438434" cy="548043"/>
            </a:xfrm>
            <a:custGeom>
              <a:avLst/>
              <a:gdLst>
                <a:gd name="connsiteX0" fmla="*/ 378149 w 438434"/>
                <a:gd name="connsiteY0" fmla="*/ 486662 h 548042"/>
                <a:gd name="connsiteX1" fmla="*/ 342527 w 438434"/>
                <a:gd name="connsiteY1" fmla="*/ 510228 h 548042"/>
                <a:gd name="connsiteX2" fmla="*/ 281146 w 438434"/>
                <a:gd name="connsiteY2" fmla="*/ 517352 h 548042"/>
                <a:gd name="connsiteX3" fmla="*/ 223602 w 438434"/>
                <a:gd name="connsiteY3" fmla="*/ 517352 h 548042"/>
                <a:gd name="connsiteX4" fmla="*/ 191815 w 438434"/>
                <a:gd name="connsiteY4" fmla="*/ 517352 h 548042"/>
                <a:gd name="connsiteX5" fmla="*/ 166057 w 438434"/>
                <a:gd name="connsiteY5" fmla="*/ 512420 h 548042"/>
                <a:gd name="connsiteX6" fmla="*/ 156192 w 438434"/>
                <a:gd name="connsiteY6" fmla="*/ 502555 h 548042"/>
                <a:gd name="connsiteX7" fmla="*/ 154000 w 438434"/>
                <a:gd name="connsiteY7" fmla="*/ 459260 h 548042"/>
                <a:gd name="connsiteX8" fmla="*/ 154000 w 438434"/>
                <a:gd name="connsiteY8" fmla="*/ 282242 h 548042"/>
                <a:gd name="connsiteX9" fmla="*/ 224149 w 438434"/>
                <a:gd name="connsiteY9" fmla="*/ 282242 h 548042"/>
                <a:gd name="connsiteX10" fmla="*/ 262512 w 438434"/>
                <a:gd name="connsiteY10" fmla="*/ 282242 h 548042"/>
                <a:gd name="connsiteX11" fmla="*/ 310740 w 438434"/>
                <a:gd name="connsiteY11" fmla="*/ 292107 h 548042"/>
                <a:gd name="connsiteX12" fmla="*/ 332662 w 438434"/>
                <a:gd name="connsiteY12" fmla="*/ 312932 h 548042"/>
                <a:gd name="connsiteX13" fmla="*/ 341431 w 438434"/>
                <a:gd name="connsiteY13" fmla="*/ 361160 h 548042"/>
                <a:gd name="connsiteX14" fmla="*/ 342527 w 438434"/>
                <a:gd name="connsiteY14" fmla="*/ 363352 h 548042"/>
                <a:gd name="connsiteX15" fmla="*/ 344719 w 438434"/>
                <a:gd name="connsiteY15" fmla="*/ 363352 h 548042"/>
                <a:gd name="connsiteX16" fmla="*/ 361708 w 438434"/>
                <a:gd name="connsiteY16" fmla="*/ 363352 h 548042"/>
                <a:gd name="connsiteX17" fmla="*/ 361708 w 438434"/>
                <a:gd name="connsiteY17" fmla="*/ 169345 h 548042"/>
                <a:gd name="connsiteX18" fmla="*/ 340883 w 438434"/>
                <a:gd name="connsiteY18" fmla="*/ 169345 h 548042"/>
                <a:gd name="connsiteX19" fmla="*/ 340883 w 438434"/>
                <a:gd name="connsiteY19" fmla="*/ 171537 h 548042"/>
                <a:gd name="connsiteX20" fmla="*/ 321153 w 438434"/>
                <a:gd name="connsiteY20" fmla="*/ 234014 h 548042"/>
                <a:gd name="connsiteX21" fmla="*/ 261964 w 438434"/>
                <a:gd name="connsiteY21" fmla="*/ 247715 h 548042"/>
                <a:gd name="connsiteX22" fmla="*/ 223602 w 438434"/>
                <a:gd name="connsiteY22" fmla="*/ 247715 h 548042"/>
                <a:gd name="connsiteX23" fmla="*/ 153452 w 438434"/>
                <a:gd name="connsiteY23" fmla="*/ 247715 h 548042"/>
                <a:gd name="connsiteX24" fmla="*/ 153452 w 438434"/>
                <a:gd name="connsiteY24" fmla="*/ 37267 h 548042"/>
                <a:gd name="connsiteX25" fmla="*/ 223602 w 438434"/>
                <a:gd name="connsiteY25" fmla="*/ 37267 h 548042"/>
                <a:gd name="connsiteX26" fmla="*/ 292655 w 438434"/>
                <a:gd name="connsiteY26" fmla="*/ 37267 h 548042"/>
                <a:gd name="connsiteX27" fmla="*/ 343075 w 438434"/>
                <a:gd name="connsiteY27" fmla="*/ 44392 h 548042"/>
                <a:gd name="connsiteX28" fmla="*/ 371573 w 438434"/>
                <a:gd name="connsiteY28" fmla="*/ 67957 h 548042"/>
                <a:gd name="connsiteX29" fmla="*/ 387466 w 438434"/>
                <a:gd name="connsiteY29" fmla="*/ 125502 h 548042"/>
                <a:gd name="connsiteX30" fmla="*/ 388562 w 438434"/>
                <a:gd name="connsiteY30" fmla="*/ 129338 h 548042"/>
                <a:gd name="connsiteX31" fmla="*/ 410484 w 438434"/>
                <a:gd name="connsiteY31" fmla="*/ 129338 h 548042"/>
                <a:gd name="connsiteX32" fmla="*/ 403360 w 438434"/>
                <a:gd name="connsiteY32" fmla="*/ 0 h 548042"/>
                <a:gd name="connsiteX33" fmla="*/ 401167 w 438434"/>
                <a:gd name="connsiteY33" fmla="*/ 0 h 548042"/>
                <a:gd name="connsiteX34" fmla="*/ 224149 w 438434"/>
                <a:gd name="connsiteY34" fmla="*/ 0 h 548042"/>
                <a:gd name="connsiteX35" fmla="*/ 548 w 438434"/>
                <a:gd name="connsiteY35" fmla="*/ 0 h 548042"/>
                <a:gd name="connsiteX36" fmla="*/ 548 w 438434"/>
                <a:gd name="connsiteY36" fmla="*/ 21922 h 548042"/>
                <a:gd name="connsiteX37" fmla="*/ 22470 w 438434"/>
                <a:gd name="connsiteY37" fmla="*/ 21922 h 548042"/>
                <a:gd name="connsiteX38" fmla="*/ 64121 w 438434"/>
                <a:gd name="connsiteY38" fmla="*/ 37815 h 548042"/>
                <a:gd name="connsiteX39" fmla="*/ 73985 w 438434"/>
                <a:gd name="connsiteY39" fmla="*/ 99196 h 548042"/>
                <a:gd name="connsiteX40" fmla="*/ 73985 w 438434"/>
                <a:gd name="connsiteY40" fmla="*/ 453231 h 548042"/>
                <a:gd name="connsiteX41" fmla="*/ 70149 w 438434"/>
                <a:gd name="connsiteY41" fmla="*/ 503651 h 548042"/>
                <a:gd name="connsiteX42" fmla="*/ 55352 w 438434"/>
                <a:gd name="connsiteY42" fmla="*/ 520641 h 548042"/>
                <a:gd name="connsiteX43" fmla="*/ 21921 w 438434"/>
                <a:gd name="connsiteY43" fmla="*/ 530506 h 548042"/>
                <a:gd name="connsiteX44" fmla="*/ 0 w 438434"/>
                <a:gd name="connsiteY44" fmla="*/ 530506 h 548042"/>
                <a:gd name="connsiteX45" fmla="*/ 0 w 438434"/>
                <a:gd name="connsiteY45" fmla="*/ 552427 h 548042"/>
                <a:gd name="connsiteX46" fmla="*/ 223602 w 438434"/>
                <a:gd name="connsiteY46" fmla="*/ 552427 h 548042"/>
                <a:gd name="connsiteX47" fmla="*/ 403360 w 438434"/>
                <a:gd name="connsiteY47" fmla="*/ 552427 h 548042"/>
                <a:gd name="connsiteX48" fmla="*/ 449943 w 438434"/>
                <a:gd name="connsiteY48" fmla="*/ 409936 h 548042"/>
                <a:gd name="connsiteX49" fmla="*/ 430213 w 438434"/>
                <a:gd name="connsiteY49" fmla="*/ 409936 h 548042"/>
                <a:gd name="connsiteX50" fmla="*/ 378149 w 438434"/>
                <a:gd name="connsiteY50" fmla="*/ 486662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8434" h="548042">
                  <a:moveTo>
                    <a:pt x="378149" y="486662"/>
                  </a:moveTo>
                  <a:cubicBezTo>
                    <a:pt x="367189" y="498719"/>
                    <a:pt x="353488" y="507488"/>
                    <a:pt x="342527" y="510228"/>
                  </a:cubicBezTo>
                  <a:cubicBezTo>
                    <a:pt x="328826" y="515160"/>
                    <a:pt x="308000" y="517352"/>
                    <a:pt x="281146" y="517352"/>
                  </a:cubicBezTo>
                  <a:lnTo>
                    <a:pt x="223602" y="517352"/>
                  </a:lnTo>
                  <a:lnTo>
                    <a:pt x="191815" y="517352"/>
                  </a:lnTo>
                  <a:lnTo>
                    <a:pt x="166057" y="512420"/>
                  </a:lnTo>
                  <a:lnTo>
                    <a:pt x="156192" y="502555"/>
                  </a:lnTo>
                  <a:cubicBezTo>
                    <a:pt x="154000" y="497623"/>
                    <a:pt x="154000" y="481730"/>
                    <a:pt x="154000" y="459260"/>
                  </a:cubicBezTo>
                  <a:cubicBezTo>
                    <a:pt x="154000" y="459260"/>
                    <a:pt x="154000" y="289367"/>
                    <a:pt x="154000" y="282242"/>
                  </a:cubicBezTo>
                  <a:cubicBezTo>
                    <a:pt x="157837" y="282242"/>
                    <a:pt x="194555" y="282242"/>
                    <a:pt x="224149" y="282242"/>
                  </a:cubicBezTo>
                  <a:cubicBezTo>
                    <a:pt x="244975" y="282242"/>
                    <a:pt x="262512" y="282242"/>
                    <a:pt x="262512" y="282242"/>
                  </a:cubicBezTo>
                  <a:cubicBezTo>
                    <a:pt x="288270" y="282242"/>
                    <a:pt x="304164" y="288270"/>
                    <a:pt x="310740" y="292107"/>
                  </a:cubicBezTo>
                  <a:cubicBezTo>
                    <a:pt x="317865" y="295943"/>
                    <a:pt x="327729" y="301972"/>
                    <a:pt x="332662" y="312932"/>
                  </a:cubicBezTo>
                  <a:lnTo>
                    <a:pt x="341431" y="361160"/>
                  </a:lnTo>
                  <a:lnTo>
                    <a:pt x="342527" y="363352"/>
                  </a:lnTo>
                  <a:lnTo>
                    <a:pt x="344719" y="363352"/>
                  </a:lnTo>
                  <a:lnTo>
                    <a:pt x="361708" y="363352"/>
                  </a:lnTo>
                  <a:lnTo>
                    <a:pt x="361708" y="169345"/>
                  </a:lnTo>
                  <a:lnTo>
                    <a:pt x="340883" y="169345"/>
                  </a:lnTo>
                  <a:lnTo>
                    <a:pt x="340883" y="171537"/>
                  </a:lnTo>
                  <a:cubicBezTo>
                    <a:pt x="338690" y="201132"/>
                    <a:pt x="332114" y="223053"/>
                    <a:pt x="321153" y="234014"/>
                  </a:cubicBezTo>
                  <a:cubicBezTo>
                    <a:pt x="310193" y="242783"/>
                    <a:pt x="291558" y="247715"/>
                    <a:pt x="261964" y="247715"/>
                  </a:cubicBezTo>
                  <a:cubicBezTo>
                    <a:pt x="261964" y="247715"/>
                    <a:pt x="244975" y="247715"/>
                    <a:pt x="223602" y="247715"/>
                  </a:cubicBezTo>
                  <a:cubicBezTo>
                    <a:pt x="194007" y="247715"/>
                    <a:pt x="157288" y="247715"/>
                    <a:pt x="153452" y="247715"/>
                  </a:cubicBezTo>
                  <a:cubicBezTo>
                    <a:pt x="153452" y="240591"/>
                    <a:pt x="153452" y="44939"/>
                    <a:pt x="153452" y="37267"/>
                  </a:cubicBezTo>
                  <a:cubicBezTo>
                    <a:pt x="157288" y="37267"/>
                    <a:pt x="190171" y="37267"/>
                    <a:pt x="223602" y="37267"/>
                  </a:cubicBezTo>
                  <a:cubicBezTo>
                    <a:pt x="258128" y="37267"/>
                    <a:pt x="292655" y="37267"/>
                    <a:pt x="292655" y="37267"/>
                  </a:cubicBezTo>
                  <a:cubicBezTo>
                    <a:pt x="316221" y="37267"/>
                    <a:pt x="334306" y="39459"/>
                    <a:pt x="343075" y="44392"/>
                  </a:cubicBezTo>
                  <a:cubicBezTo>
                    <a:pt x="356776" y="49324"/>
                    <a:pt x="364997" y="56448"/>
                    <a:pt x="371573" y="67957"/>
                  </a:cubicBezTo>
                  <a:cubicBezTo>
                    <a:pt x="378698" y="78918"/>
                    <a:pt x="383630" y="103580"/>
                    <a:pt x="387466" y="125502"/>
                  </a:cubicBezTo>
                  <a:lnTo>
                    <a:pt x="388562" y="129338"/>
                  </a:lnTo>
                  <a:lnTo>
                    <a:pt x="410484" y="129338"/>
                  </a:lnTo>
                  <a:lnTo>
                    <a:pt x="403360" y="0"/>
                  </a:lnTo>
                  <a:lnTo>
                    <a:pt x="401167" y="0"/>
                  </a:lnTo>
                  <a:lnTo>
                    <a:pt x="224149" y="0"/>
                  </a:lnTo>
                  <a:lnTo>
                    <a:pt x="548" y="0"/>
                  </a:lnTo>
                  <a:lnTo>
                    <a:pt x="548" y="21922"/>
                  </a:lnTo>
                  <a:lnTo>
                    <a:pt x="22470" y="21922"/>
                  </a:lnTo>
                  <a:cubicBezTo>
                    <a:pt x="41103" y="21922"/>
                    <a:pt x="56996" y="27950"/>
                    <a:pt x="64121" y="37815"/>
                  </a:cubicBezTo>
                  <a:cubicBezTo>
                    <a:pt x="66313" y="40007"/>
                    <a:pt x="73985" y="52612"/>
                    <a:pt x="73985" y="99196"/>
                  </a:cubicBezTo>
                  <a:lnTo>
                    <a:pt x="73985" y="453231"/>
                  </a:lnTo>
                  <a:cubicBezTo>
                    <a:pt x="73985" y="480085"/>
                    <a:pt x="72890" y="496527"/>
                    <a:pt x="70149" y="503651"/>
                  </a:cubicBezTo>
                  <a:cubicBezTo>
                    <a:pt x="67958" y="513516"/>
                    <a:pt x="61381" y="519545"/>
                    <a:pt x="55352" y="520641"/>
                  </a:cubicBezTo>
                  <a:cubicBezTo>
                    <a:pt x="45488" y="527765"/>
                    <a:pt x="34527" y="530506"/>
                    <a:pt x="21921" y="530506"/>
                  </a:cubicBezTo>
                  <a:lnTo>
                    <a:pt x="0" y="530506"/>
                  </a:lnTo>
                  <a:lnTo>
                    <a:pt x="0" y="552427"/>
                  </a:lnTo>
                  <a:lnTo>
                    <a:pt x="223602" y="552427"/>
                  </a:lnTo>
                  <a:lnTo>
                    <a:pt x="403360" y="552427"/>
                  </a:lnTo>
                  <a:lnTo>
                    <a:pt x="449943" y="409936"/>
                  </a:lnTo>
                  <a:lnTo>
                    <a:pt x="430213" y="409936"/>
                  </a:lnTo>
                  <a:cubicBezTo>
                    <a:pt x="411032" y="445011"/>
                    <a:pt x="394043" y="469673"/>
                    <a:pt x="378149" y="486662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F31092DA-AE1D-4627-A092-F6CC41D8CADC}"/>
                </a:ext>
              </a:extLst>
            </p:cNvPr>
            <p:cNvSpPr/>
            <p:nvPr/>
          </p:nvSpPr>
          <p:spPr>
            <a:xfrm>
              <a:off x="9367816" y="4191876"/>
              <a:ext cx="493239" cy="548043"/>
            </a:xfrm>
            <a:custGeom>
              <a:avLst/>
              <a:gdLst>
                <a:gd name="connsiteX0" fmla="*/ 316221 w 493238"/>
                <a:gd name="connsiteY0" fmla="*/ 150712 h 548042"/>
                <a:gd name="connsiteX1" fmla="*/ 280599 w 493238"/>
                <a:gd name="connsiteY1" fmla="*/ 234562 h 548042"/>
                <a:gd name="connsiteX2" fmla="*/ 234015 w 493238"/>
                <a:gd name="connsiteY2" fmla="*/ 259224 h 548042"/>
                <a:gd name="connsiteX3" fmla="*/ 172634 w 493238"/>
                <a:gd name="connsiteY3" fmla="*/ 267993 h 548042"/>
                <a:gd name="connsiteX4" fmla="*/ 152904 w 493238"/>
                <a:gd name="connsiteY4" fmla="*/ 267993 h 548042"/>
                <a:gd name="connsiteX5" fmla="*/ 152904 w 493238"/>
                <a:gd name="connsiteY5" fmla="*/ 47680 h 548042"/>
                <a:gd name="connsiteX6" fmla="*/ 209353 w 493238"/>
                <a:gd name="connsiteY6" fmla="*/ 40555 h 548042"/>
                <a:gd name="connsiteX7" fmla="*/ 234015 w 493238"/>
                <a:gd name="connsiteY7" fmla="*/ 43295 h 548042"/>
                <a:gd name="connsiteX8" fmla="*/ 287175 w 493238"/>
                <a:gd name="connsiteY8" fmla="*/ 71794 h 548042"/>
                <a:gd name="connsiteX9" fmla="*/ 316221 w 493238"/>
                <a:gd name="connsiteY9" fmla="*/ 150712 h 548042"/>
                <a:gd name="connsiteX10" fmla="*/ 450491 w 493238"/>
                <a:gd name="connsiteY10" fmla="*/ 509680 h 548042"/>
                <a:gd name="connsiteX11" fmla="*/ 388015 w 493238"/>
                <a:gd name="connsiteY11" fmla="*/ 439530 h 548042"/>
                <a:gd name="connsiteX12" fmla="*/ 286078 w 493238"/>
                <a:gd name="connsiteY12" fmla="*/ 287175 h 548042"/>
                <a:gd name="connsiteX13" fmla="*/ 378150 w 493238"/>
                <a:gd name="connsiteY13" fmla="*/ 234562 h 548042"/>
                <a:gd name="connsiteX14" fmla="*/ 409936 w 493238"/>
                <a:gd name="connsiteY14" fmla="*/ 145780 h 548042"/>
                <a:gd name="connsiteX15" fmla="*/ 380342 w 493238"/>
                <a:gd name="connsiteY15" fmla="*/ 60833 h 548042"/>
                <a:gd name="connsiteX16" fmla="*/ 314028 w 493238"/>
                <a:gd name="connsiteY16" fmla="*/ 12605 h 548042"/>
                <a:gd name="connsiteX17" fmla="*/ 259773 w 493238"/>
                <a:gd name="connsiteY17" fmla="*/ 3836 h 548042"/>
                <a:gd name="connsiteX18" fmla="*/ 190719 w 493238"/>
                <a:gd name="connsiteY18" fmla="*/ 0 h 548042"/>
                <a:gd name="connsiteX19" fmla="*/ 3837 w 493238"/>
                <a:gd name="connsiteY19" fmla="*/ 0 h 548042"/>
                <a:gd name="connsiteX20" fmla="*/ 0 w 493238"/>
                <a:gd name="connsiteY20" fmla="*/ 0 h 548042"/>
                <a:gd name="connsiteX21" fmla="*/ 0 w 493238"/>
                <a:gd name="connsiteY21" fmla="*/ 21922 h 548042"/>
                <a:gd name="connsiteX22" fmla="*/ 21922 w 493238"/>
                <a:gd name="connsiteY22" fmla="*/ 21922 h 548042"/>
                <a:gd name="connsiteX23" fmla="*/ 63573 w 493238"/>
                <a:gd name="connsiteY23" fmla="*/ 40555 h 548042"/>
                <a:gd name="connsiteX24" fmla="*/ 72342 w 493238"/>
                <a:gd name="connsiteY24" fmla="*/ 99744 h 548042"/>
                <a:gd name="connsiteX25" fmla="*/ 72342 w 493238"/>
                <a:gd name="connsiteY25" fmla="*/ 453780 h 548042"/>
                <a:gd name="connsiteX26" fmla="*/ 66314 w 493238"/>
                <a:gd name="connsiteY26" fmla="*/ 510228 h 548042"/>
                <a:gd name="connsiteX27" fmla="*/ 21922 w 493238"/>
                <a:gd name="connsiteY27" fmla="*/ 531054 h 548042"/>
                <a:gd name="connsiteX28" fmla="*/ 0 w 493238"/>
                <a:gd name="connsiteY28" fmla="*/ 531054 h 548042"/>
                <a:gd name="connsiteX29" fmla="*/ 0 w 493238"/>
                <a:gd name="connsiteY29" fmla="*/ 552975 h 548042"/>
                <a:gd name="connsiteX30" fmla="*/ 227438 w 493238"/>
                <a:gd name="connsiteY30" fmla="*/ 552975 h 548042"/>
                <a:gd name="connsiteX31" fmla="*/ 227438 w 493238"/>
                <a:gd name="connsiteY31" fmla="*/ 531054 h 548042"/>
                <a:gd name="connsiteX32" fmla="*/ 205516 w 493238"/>
                <a:gd name="connsiteY32" fmla="*/ 531054 h 548042"/>
                <a:gd name="connsiteX33" fmla="*/ 163865 w 493238"/>
                <a:gd name="connsiteY33" fmla="*/ 515160 h 548042"/>
                <a:gd name="connsiteX34" fmla="*/ 152904 w 493238"/>
                <a:gd name="connsiteY34" fmla="*/ 453780 h 548042"/>
                <a:gd name="connsiteX35" fmla="*/ 152904 w 493238"/>
                <a:gd name="connsiteY35" fmla="*/ 298683 h 548042"/>
                <a:gd name="connsiteX36" fmla="*/ 206065 w 493238"/>
                <a:gd name="connsiteY36" fmla="*/ 298683 h 548042"/>
                <a:gd name="connsiteX37" fmla="*/ 260320 w 493238"/>
                <a:gd name="connsiteY37" fmla="*/ 380890 h 548042"/>
                <a:gd name="connsiteX38" fmla="*/ 375958 w 493238"/>
                <a:gd name="connsiteY38" fmla="*/ 551879 h 548042"/>
                <a:gd name="connsiteX39" fmla="*/ 520093 w 493238"/>
                <a:gd name="connsiteY39" fmla="*/ 552975 h 548042"/>
                <a:gd name="connsiteX40" fmla="*/ 520093 w 493238"/>
                <a:gd name="connsiteY40" fmla="*/ 531054 h 548042"/>
                <a:gd name="connsiteX41" fmla="*/ 517900 w 493238"/>
                <a:gd name="connsiteY41" fmla="*/ 531054 h 548042"/>
                <a:gd name="connsiteX42" fmla="*/ 450491 w 493238"/>
                <a:gd name="connsiteY42" fmla="*/ 50968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3238" h="548042">
                  <a:moveTo>
                    <a:pt x="316221" y="150712"/>
                  </a:moveTo>
                  <a:cubicBezTo>
                    <a:pt x="316221" y="185239"/>
                    <a:pt x="304164" y="213189"/>
                    <a:pt x="280599" y="234562"/>
                  </a:cubicBezTo>
                  <a:cubicBezTo>
                    <a:pt x="268542" y="245523"/>
                    <a:pt x="252100" y="254292"/>
                    <a:pt x="234015" y="259224"/>
                  </a:cubicBezTo>
                  <a:cubicBezTo>
                    <a:pt x="217025" y="265253"/>
                    <a:pt x="195652" y="267993"/>
                    <a:pt x="172634" y="267993"/>
                  </a:cubicBezTo>
                  <a:cubicBezTo>
                    <a:pt x="172634" y="267993"/>
                    <a:pt x="156740" y="267993"/>
                    <a:pt x="152904" y="267993"/>
                  </a:cubicBezTo>
                  <a:cubicBezTo>
                    <a:pt x="152904" y="260869"/>
                    <a:pt x="152904" y="54256"/>
                    <a:pt x="152904" y="47680"/>
                  </a:cubicBezTo>
                  <a:cubicBezTo>
                    <a:pt x="157837" y="46584"/>
                    <a:pt x="209353" y="40555"/>
                    <a:pt x="209353" y="40555"/>
                  </a:cubicBezTo>
                  <a:cubicBezTo>
                    <a:pt x="218121" y="40555"/>
                    <a:pt x="226342" y="41651"/>
                    <a:pt x="234015" y="43295"/>
                  </a:cubicBezTo>
                  <a:cubicBezTo>
                    <a:pt x="255936" y="47132"/>
                    <a:pt x="274570" y="56997"/>
                    <a:pt x="287175" y="71794"/>
                  </a:cubicBezTo>
                  <a:cubicBezTo>
                    <a:pt x="306356" y="90427"/>
                    <a:pt x="316221" y="116185"/>
                    <a:pt x="316221" y="150712"/>
                  </a:cubicBezTo>
                  <a:moveTo>
                    <a:pt x="450491" y="509680"/>
                  </a:moveTo>
                  <a:cubicBezTo>
                    <a:pt x="433502" y="498719"/>
                    <a:pt x="412129" y="475153"/>
                    <a:pt x="388015" y="439530"/>
                  </a:cubicBezTo>
                  <a:cubicBezTo>
                    <a:pt x="388015" y="439530"/>
                    <a:pt x="291011" y="294299"/>
                    <a:pt x="286078" y="287175"/>
                  </a:cubicBezTo>
                  <a:cubicBezTo>
                    <a:pt x="327729" y="275118"/>
                    <a:pt x="358421" y="257580"/>
                    <a:pt x="378150" y="234562"/>
                  </a:cubicBezTo>
                  <a:cubicBezTo>
                    <a:pt x="400072" y="206064"/>
                    <a:pt x="409936" y="178114"/>
                    <a:pt x="409936" y="145780"/>
                  </a:cubicBezTo>
                  <a:cubicBezTo>
                    <a:pt x="409936" y="113445"/>
                    <a:pt x="401168" y="88235"/>
                    <a:pt x="380342" y="60833"/>
                  </a:cubicBezTo>
                  <a:cubicBezTo>
                    <a:pt x="361709" y="38911"/>
                    <a:pt x="340883" y="24114"/>
                    <a:pt x="314028" y="12605"/>
                  </a:cubicBezTo>
                  <a:cubicBezTo>
                    <a:pt x="299232" y="8769"/>
                    <a:pt x="280599" y="5481"/>
                    <a:pt x="259773" y="3836"/>
                  </a:cubicBezTo>
                  <a:cubicBezTo>
                    <a:pt x="240043" y="1096"/>
                    <a:pt x="216477" y="0"/>
                    <a:pt x="190719" y="0"/>
                  </a:cubicBezTo>
                  <a:lnTo>
                    <a:pt x="3837" y="0"/>
                  </a:lnTo>
                  <a:lnTo>
                    <a:pt x="0" y="0"/>
                  </a:lnTo>
                  <a:lnTo>
                    <a:pt x="0" y="21922"/>
                  </a:lnTo>
                  <a:lnTo>
                    <a:pt x="21922" y="21922"/>
                  </a:lnTo>
                  <a:cubicBezTo>
                    <a:pt x="40555" y="21922"/>
                    <a:pt x="55353" y="29046"/>
                    <a:pt x="63573" y="40555"/>
                  </a:cubicBezTo>
                  <a:cubicBezTo>
                    <a:pt x="72342" y="49324"/>
                    <a:pt x="72342" y="76178"/>
                    <a:pt x="72342" y="99744"/>
                  </a:cubicBezTo>
                  <a:lnTo>
                    <a:pt x="72342" y="453780"/>
                  </a:lnTo>
                  <a:cubicBezTo>
                    <a:pt x="72342" y="492143"/>
                    <a:pt x="68505" y="505296"/>
                    <a:pt x="66314" y="510228"/>
                  </a:cubicBezTo>
                  <a:cubicBezTo>
                    <a:pt x="57545" y="523929"/>
                    <a:pt x="42747" y="531054"/>
                    <a:pt x="21922" y="531054"/>
                  </a:cubicBezTo>
                  <a:lnTo>
                    <a:pt x="0" y="531054"/>
                  </a:lnTo>
                  <a:lnTo>
                    <a:pt x="0" y="552975"/>
                  </a:lnTo>
                  <a:lnTo>
                    <a:pt x="227438" y="552975"/>
                  </a:lnTo>
                  <a:lnTo>
                    <a:pt x="227438" y="531054"/>
                  </a:lnTo>
                  <a:lnTo>
                    <a:pt x="205516" y="531054"/>
                  </a:lnTo>
                  <a:cubicBezTo>
                    <a:pt x="184691" y="531054"/>
                    <a:pt x="172085" y="526121"/>
                    <a:pt x="163865" y="515160"/>
                  </a:cubicBezTo>
                  <a:cubicBezTo>
                    <a:pt x="156740" y="505296"/>
                    <a:pt x="152904" y="484470"/>
                    <a:pt x="152904" y="453780"/>
                  </a:cubicBezTo>
                  <a:cubicBezTo>
                    <a:pt x="152904" y="453780"/>
                    <a:pt x="152904" y="306356"/>
                    <a:pt x="152904" y="298683"/>
                  </a:cubicBezTo>
                  <a:cubicBezTo>
                    <a:pt x="156740" y="298683"/>
                    <a:pt x="206065" y="298683"/>
                    <a:pt x="206065" y="298683"/>
                  </a:cubicBezTo>
                  <a:lnTo>
                    <a:pt x="260320" y="380890"/>
                  </a:lnTo>
                  <a:lnTo>
                    <a:pt x="375958" y="551879"/>
                  </a:lnTo>
                  <a:lnTo>
                    <a:pt x="520093" y="552975"/>
                  </a:lnTo>
                  <a:lnTo>
                    <a:pt x="520093" y="531054"/>
                  </a:lnTo>
                  <a:lnTo>
                    <a:pt x="517900" y="531054"/>
                  </a:lnTo>
                  <a:cubicBezTo>
                    <a:pt x="488306" y="529410"/>
                    <a:pt x="464740" y="521737"/>
                    <a:pt x="450491" y="509680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09667698-226B-4919-9215-ACA36D44B910}"/>
                </a:ext>
              </a:extLst>
            </p:cNvPr>
            <p:cNvSpPr/>
            <p:nvPr/>
          </p:nvSpPr>
          <p:spPr>
            <a:xfrm>
              <a:off x="9922436" y="4179271"/>
              <a:ext cx="328826" cy="548043"/>
            </a:xfrm>
            <a:custGeom>
              <a:avLst/>
              <a:gdLst>
                <a:gd name="connsiteX0" fmla="*/ 292655 w 328825"/>
                <a:gd name="connsiteY0" fmla="*/ 308000 h 548042"/>
                <a:gd name="connsiteX1" fmla="*/ 194555 w 328825"/>
                <a:gd name="connsiteY1" fmla="*/ 242783 h 548042"/>
                <a:gd name="connsiteX2" fmla="*/ 174825 w 328825"/>
                <a:gd name="connsiteY2" fmla="*/ 231822 h 548042"/>
                <a:gd name="connsiteX3" fmla="*/ 82754 w 328825"/>
                <a:gd name="connsiteY3" fmla="*/ 165509 h 548042"/>
                <a:gd name="connsiteX4" fmla="*/ 67957 w 328825"/>
                <a:gd name="connsiteY4" fmla="*/ 120022 h 548042"/>
                <a:gd name="connsiteX5" fmla="*/ 92619 w 328825"/>
                <a:gd name="connsiteY5" fmla="*/ 65765 h 548042"/>
                <a:gd name="connsiteX6" fmla="*/ 155095 w 328825"/>
                <a:gd name="connsiteY6" fmla="*/ 40007 h 548042"/>
                <a:gd name="connsiteX7" fmla="*/ 174825 w 328825"/>
                <a:gd name="connsiteY7" fmla="*/ 42199 h 548042"/>
                <a:gd name="connsiteX8" fmla="*/ 221409 w 328825"/>
                <a:gd name="connsiteY8" fmla="*/ 59189 h 548042"/>
                <a:gd name="connsiteX9" fmla="*/ 270733 w 328825"/>
                <a:gd name="connsiteY9" fmla="*/ 109609 h 548042"/>
                <a:gd name="connsiteX10" fmla="*/ 294299 w 328825"/>
                <a:gd name="connsiteY10" fmla="*/ 194555 h 548042"/>
                <a:gd name="connsiteX11" fmla="*/ 294299 w 328825"/>
                <a:gd name="connsiteY11" fmla="*/ 198392 h 548042"/>
                <a:gd name="connsiteX12" fmla="*/ 315125 w 328825"/>
                <a:gd name="connsiteY12" fmla="*/ 198392 h 548042"/>
                <a:gd name="connsiteX13" fmla="*/ 315125 w 328825"/>
                <a:gd name="connsiteY13" fmla="*/ 548 h 548042"/>
                <a:gd name="connsiteX14" fmla="*/ 311288 w 328825"/>
                <a:gd name="connsiteY14" fmla="*/ 548 h 548042"/>
                <a:gd name="connsiteX15" fmla="*/ 295395 w 328825"/>
                <a:gd name="connsiteY15" fmla="*/ 548 h 548042"/>
                <a:gd name="connsiteX16" fmla="*/ 294299 w 328825"/>
                <a:gd name="connsiteY16" fmla="*/ 2740 h 548042"/>
                <a:gd name="connsiteX17" fmla="*/ 287174 w 328825"/>
                <a:gd name="connsiteY17" fmla="*/ 24662 h 548042"/>
                <a:gd name="connsiteX18" fmla="*/ 272377 w 328825"/>
                <a:gd name="connsiteY18" fmla="*/ 31787 h 548042"/>
                <a:gd name="connsiteX19" fmla="*/ 243879 w 328825"/>
                <a:gd name="connsiteY19" fmla="*/ 21922 h 548042"/>
                <a:gd name="connsiteX20" fmla="*/ 174825 w 328825"/>
                <a:gd name="connsiteY20" fmla="*/ 1096 h 548042"/>
                <a:gd name="connsiteX21" fmla="*/ 155095 w 328825"/>
                <a:gd name="connsiteY21" fmla="*/ 0 h 548042"/>
                <a:gd name="connsiteX22" fmla="*/ 43295 w 328825"/>
                <a:gd name="connsiteY22" fmla="*/ 43295 h 548042"/>
                <a:gd name="connsiteX23" fmla="*/ 0 w 328825"/>
                <a:gd name="connsiteY23" fmla="*/ 147972 h 548042"/>
                <a:gd name="connsiteX24" fmla="*/ 13701 w 328825"/>
                <a:gd name="connsiteY24" fmla="*/ 210448 h 548042"/>
                <a:gd name="connsiteX25" fmla="*/ 56996 w 328825"/>
                <a:gd name="connsiteY25" fmla="*/ 263061 h 548042"/>
                <a:gd name="connsiteX26" fmla="*/ 146875 w 328825"/>
                <a:gd name="connsiteY26" fmla="*/ 324441 h 548042"/>
                <a:gd name="connsiteX27" fmla="*/ 154000 w 328825"/>
                <a:gd name="connsiteY27" fmla="*/ 328278 h 548042"/>
                <a:gd name="connsiteX28" fmla="*/ 174825 w 328825"/>
                <a:gd name="connsiteY28" fmla="*/ 340335 h 548042"/>
                <a:gd name="connsiteX29" fmla="*/ 232370 w 328825"/>
                <a:gd name="connsiteY29" fmla="*/ 377054 h 548042"/>
                <a:gd name="connsiteX30" fmla="*/ 264156 w 328825"/>
                <a:gd name="connsiteY30" fmla="*/ 415417 h 548042"/>
                <a:gd name="connsiteX31" fmla="*/ 275117 w 328825"/>
                <a:gd name="connsiteY31" fmla="*/ 453780 h 548042"/>
                <a:gd name="connsiteX32" fmla="*/ 248263 w 328825"/>
                <a:gd name="connsiteY32" fmla="*/ 515160 h 548042"/>
                <a:gd name="connsiteX33" fmla="*/ 175921 w 328825"/>
                <a:gd name="connsiteY33" fmla="*/ 538726 h 548042"/>
                <a:gd name="connsiteX34" fmla="*/ 174825 w 328825"/>
                <a:gd name="connsiteY34" fmla="*/ 538726 h 548042"/>
                <a:gd name="connsiteX35" fmla="*/ 103580 w 328825"/>
                <a:gd name="connsiteY35" fmla="*/ 521737 h 548042"/>
                <a:gd name="connsiteX36" fmla="*/ 53159 w 328825"/>
                <a:gd name="connsiteY36" fmla="*/ 473509 h 548042"/>
                <a:gd name="connsiteX37" fmla="*/ 26306 w 328825"/>
                <a:gd name="connsiteY37" fmla="*/ 386370 h 548042"/>
                <a:gd name="connsiteX38" fmla="*/ 25210 w 328825"/>
                <a:gd name="connsiteY38" fmla="*/ 382534 h 548042"/>
                <a:gd name="connsiteX39" fmla="*/ 5480 w 328825"/>
                <a:gd name="connsiteY39" fmla="*/ 382534 h 548042"/>
                <a:gd name="connsiteX40" fmla="*/ 5480 w 328825"/>
                <a:gd name="connsiteY40" fmla="*/ 578185 h 548042"/>
                <a:gd name="connsiteX41" fmla="*/ 25210 w 328825"/>
                <a:gd name="connsiteY41" fmla="*/ 578185 h 548042"/>
                <a:gd name="connsiteX42" fmla="*/ 26306 w 328825"/>
                <a:gd name="connsiteY42" fmla="*/ 575993 h 548042"/>
                <a:gd name="connsiteX43" fmla="*/ 33430 w 328825"/>
                <a:gd name="connsiteY43" fmla="*/ 552427 h 548042"/>
                <a:gd name="connsiteX44" fmla="*/ 45487 w 328825"/>
                <a:gd name="connsiteY44" fmla="*/ 548591 h 548042"/>
                <a:gd name="connsiteX45" fmla="*/ 90974 w 328825"/>
                <a:gd name="connsiteY45" fmla="*/ 560648 h 548042"/>
                <a:gd name="connsiteX46" fmla="*/ 140299 w 328825"/>
                <a:gd name="connsiteY46" fmla="*/ 575445 h 548042"/>
                <a:gd name="connsiteX47" fmla="*/ 174825 w 328825"/>
                <a:gd name="connsiteY47" fmla="*/ 577637 h 548042"/>
                <a:gd name="connsiteX48" fmla="*/ 183594 w 328825"/>
                <a:gd name="connsiteY48" fmla="*/ 577637 h 548042"/>
                <a:gd name="connsiteX49" fmla="*/ 303068 w 328825"/>
                <a:gd name="connsiteY49" fmla="*/ 532150 h 548042"/>
                <a:gd name="connsiteX50" fmla="*/ 351295 w 328825"/>
                <a:gd name="connsiteY50" fmla="*/ 424185 h 548042"/>
                <a:gd name="connsiteX51" fmla="*/ 336498 w 328825"/>
                <a:gd name="connsiteY51" fmla="*/ 357872 h 548042"/>
                <a:gd name="connsiteX52" fmla="*/ 292655 w 328825"/>
                <a:gd name="connsiteY52" fmla="*/ 30800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8825" h="548042">
                  <a:moveTo>
                    <a:pt x="292655" y="308000"/>
                  </a:moveTo>
                  <a:cubicBezTo>
                    <a:pt x="274021" y="291011"/>
                    <a:pt x="240042" y="268541"/>
                    <a:pt x="194555" y="242783"/>
                  </a:cubicBezTo>
                  <a:cubicBezTo>
                    <a:pt x="187431" y="238947"/>
                    <a:pt x="180854" y="235659"/>
                    <a:pt x="174825" y="231822"/>
                  </a:cubicBezTo>
                  <a:cubicBezTo>
                    <a:pt x="130434" y="206064"/>
                    <a:pt x="97552" y="182498"/>
                    <a:pt x="82754" y="165509"/>
                  </a:cubicBezTo>
                  <a:cubicBezTo>
                    <a:pt x="72889" y="151808"/>
                    <a:pt x="67957" y="137011"/>
                    <a:pt x="67957" y="120022"/>
                  </a:cubicBezTo>
                  <a:cubicBezTo>
                    <a:pt x="67957" y="100292"/>
                    <a:pt x="75082" y="84399"/>
                    <a:pt x="92619" y="65765"/>
                  </a:cubicBezTo>
                  <a:cubicBezTo>
                    <a:pt x="108512" y="49872"/>
                    <a:pt x="130982" y="40007"/>
                    <a:pt x="155095" y="40007"/>
                  </a:cubicBezTo>
                  <a:cubicBezTo>
                    <a:pt x="161124" y="40007"/>
                    <a:pt x="168796" y="41103"/>
                    <a:pt x="174825" y="42199"/>
                  </a:cubicBezTo>
                  <a:cubicBezTo>
                    <a:pt x="190719" y="44392"/>
                    <a:pt x="206612" y="50968"/>
                    <a:pt x="221409" y="59189"/>
                  </a:cubicBezTo>
                  <a:cubicBezTo>
                    <a:pt x="243330" y="72890"/>
                    <a:pt x="260868" y="89879"/>
                    <a:pt x="270733" y="109609"/>
                  </a:cubicBezTo>
                  <a:cubicBezTo>
                    <a:pt x="281694" y="126598"/>
                    <a:pt x="289367" y="154000"/>
                    <a:pt x="294299" y="194555"/>
                  </a:cubicBezTo>
                  <a:lnTo>
                    <a:pt x="294299" y="198392"/>
                  </a:lnTo>
                  <a:lnTo>
                    <a:pt x="315125" y="198392"/>
                  </a:lnTo>
                  <a:lnTo>
                    <a:pt x="315125" y="548"/>
                  </a:lnTo>
                  <a:lnTo>
                    <a:pt x="311288" y="548"/>
                  </a:lnTo>
                  <a:lnTo>
                    <a:pt x="295395" y="548"/>
                  </a:lnTo>
                  <a:lnTo>
                    <a:pt x="294299" y="2740"/>
                  </a:lnTo>
                  <a:cubicBezTo>
                    <a:pt x="293202" y="9865"/>
                    <a:pt x="290462" y="23566"/>
                    <a:pt x="287174" y="24662"/>
                  </a:cubicBezTo>
                  <a:cubicBezTo>
                    <a:pt x="286078" y="25758"/>
                    <a:pt x="272377" y="31787"/>
                    <a:pt x="272377" y="31787"/>
                  </a:cubicBezTo>
                  <a:cubicBezTo>
                    <a:pt x="265253" y="31787"/>
                    <a:pt x="255387" y="29594"/>
                    <a:pt x="243879" y="21922"/>
                  </a:cubicBezTo>
                  <a:cubicBezTo>
                    <a:pt x="220313" y="10961"/>
                    <a:pt x="197295" y="3288"/>
                    <a:pt x="174825" y="1096"/>
                  </a:cubicBezTo>
                  <a:cubicBezTo>
                    <a:pt x="168796" y="0"/>
                    <a:pt x="161124" y="0"/>
                    <a:pt x="155095" y="0"/>
                  </a:cubicBezTo>
                  <a:cubicBezTo>
                    <a:pt x="111800" y="0"/>
                    <a:pt x="75082" y="13701"/>
                    <a:pt x="43295" y="43295"/>
                  </a:cubicBezTo>
                  <a:cubicBezTo>
                    <a:pt x="13701" y="73986"/>
                    <a:pt x="0" y="108512"/>
                    <a:pt x="0" y="147972"/>
                  </a:cubicBezTo>
                  <a:cubicBezTo>
                    <a:pt x="0" y="171537"/>
                    <a:pt x="4932" y="193459"/>
                    <a:pt x="13701" y="210448"/>
                  </a:cubicBezTo>
                  <a:cubicBezTo>
                    <a:pt x="23565" y="231274"/>
                    <a:pt x="38363" y="248812"/>
                    <a:pt x="56996" y="263061"/>
                  </a:cubicBezTo>
                  <a:cubicBezTo>
                    <a:pt x="75629" y="280050"/>
                    <a:pt x="105224" y="298683"/>
                    <a:pt x="146875" y="324441"/>
                  </a:cubicBezTo>
                  <a:lnTo>
                    <a:pt x="154000" y="328278"/>
                  </a:lnTo>
                  <a:cubicBezTo>
                    <a:pt x="161124" y="332114"/>
                    <a:pt x="168796" y="337046"/>
                    <a:pt x="174825" y="340335"/>
                  </a:cubicBezTo>
                  <a:cubicBezTo>
                    <a:pt x="205516" y="357324"/>
                    <a:pt x="224149" y="371025"/>
                    <a:pt x="232370" y="377054"/>
                  </a:cubicBezTo>
                  <a:cubicBezTo>
                    <a:pt x="247167" y="388014"/>
                    <a:pt x="257031" y="398975"/>
                    <a:pt x="264156" y="415417"/>
                  </a:cubicBezTo>
                  <a:cubicBezTo>
                    <a:pt x="270185" y="427474"/>
                    <a:pt x="275117" y="442271"/>
                    <a:pt x="275117" y="453780"/>
                  </a:cubicBezTo>
                  <a:cubicBezTo>
                    <a:pt x="275117" y="475701"/>
                    <a:pt x="266348" y="495431"/>
                    <a:pt x="248263" y="515160"/>
                  </a:cubicBezTo>
                  <a:cubicBezTo>
                    <a:pt x="231273" y="529958"/>
                    <a:pt x="206612" y="538726"/>
                    <a:pt x="175921" y="538726"/>
                  </a:cubicBezTo>
                  <a:cubicBezTo>
                    <a:pt x="175921" y="538726"/>
                    <a:pt x="175921" y="538726"/>
                    <a:pt x="174825" y="538726"/>
                  </a:cubicBezTo>
                  <a:cubicBezTo>
                    <a:pt x="146327" y="538726"/>
                    <a:pt x="122213" y="532698"/>
                    <a:pt x="103580" y="521737"/>
                  </a:cubicBezTo>
                  <a:cubicBezTo>
                    <a:pt x="82754" y="509680"/>
                    <a:pt x="63025" y="494883"/>
                    <a:pt x="53159" y="473509"/>
                  </a:cubicBezTo>
                  <a:cubicBezTo>
                    <a:pt x="42199" y="453780"/>
                    <a:pt x="32334" y="425281"/>
                    <a:pt x="26306" y="386370"/>
                  </a:cubicBezTo>
                  <a:lnTo>
                    <a:pt x="25210" y="382534"/>
                  </a:lnTo>
                  <a:lnTo>
                    <a:pt x="5480" y="382534"/>
                  </a:lnTo>
                  <a:lnTo>
                    <a:pt x="5480" y="578185"/>
                  </a:lnTo>
                  <a:lnTo>
                    <a:pt x="25210" y="578185"/>
                  </a:lnTo>
                  <a:lnTo>
                    <a:pt x="26306" y="575993"/>
                  </a:lnTo>
                  <a:cubicBezTo>
                    <a:pt x="28498" y="562292"/>
                    <a:pt x="30142" y="556264"/>
                    <a:pt x="33430" y="552427"/>
                  </a:cubicBezTo>
                  <a:cubicBezTo>
                    <a:pt x="35622" y="548591"/>
                    <a:pt x="38363" y="548591"/>
                    <a:pt x="45487" y="548591"/>
                  </a:cubicBezTo>
                  <a:cubicBezTo>
                    <a:pt x="47679" y="548591"/>
                    <a:pt x="64121" y="548591"/>
                    <a:pt x="90974" y="560648"/>
                  </a:cubicBezTo>
                  <a:lnTo>
                    <a:pt x="140299" y="575445"/>
                  </a:lnTo>
                  <a:cubicBezTo>
                    <a:pt x="140299" y="575445"/>
                    <a:pt x="162220" y="576541"/>
                    <a:pt x="174825" y="577637"/>
                  </a:cubicBezTo>
                  <a:cubicBezTo>
                    <a:pt x="179758" y="577637"/>
                    <a:pt x="183594" y="577637"/>
                    <a:pt x="183594" y="577637"/>
                  </a:cubicBezTo>
                  <a:cubicBezTo>
                    <a:pt x="232918" y="577637"/>
                    <a:pt x="270733" y="562840"/>
                    <a:pt x="303068" y="532150"/>
                  </a:cubicBezTo>
                  <a:cubicBezTo>
                    <a:pt x="333758" y="501459"/>
                    <a:pt x="351295" y="464740"/>
                    <a:pt x="351295" y="424185"/>
                  </a:cubicBezTo>
                  <a:cubicBezTo>
                    <a:pt x="351295" y="402263"/>
                    <a:pt x="346363" y="380890"/>
                    <a:pt x="336498" y="357872"/>
                  </a:cubicBezTo>
                  <a:cubicBezTo>
                    <a:pt x="326085" y="337594"/>
                    <a:pt x="311288" y="319509"/>
                    <a:pt x="292655" y="308000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F4CA6B95-96CB-414D-A08E-1C7EFB8E4587}"/>
                </a:ext>
              </a:extLst>
            </p:cNvPr>
            <p:cNvSpPr/>
            <p:nvPr/>
          </p:nvSpPr>
          <p:spPr>
            <a:xfrm>
              <a:off x="10325247" y="4192424"/>
              <a:ext cx="219217" cy="548043"/>
            </a:xfrm>
            <a:custGeom>
              <a:avLst/>
              <a:gdLst>
                <a:gd name="connsiteX0" fmla="*/ 115089 w 219217"/>
                <a:gd name="connsiteY0" fmla="*/ 0 h 548042"/>
                <a:gd name="connsiteX1" fmla="*/ 548 w 219217"/>
                <a:gd name="connsiteY1" fmla="*/ 0 h 548042"/>
                <a:gd name="connsiteX2" fmla="*/ 548 w 219217"/>
                <a:gd name="connsiteY2" fmla="*/ 21922 h 548042"/>
                <a:gd name="connsiteX3" fmla="*/ 22470 w 219217"/>
                <a:gd name="connsiteY3" fmla="*/ 21922 h 548042"/>
                <a:gd name="connsiteX4" fmla="*/ 56997 w 219217"/>
                <a:gd name="connsiteY4" fmla="*/ 31786 h 548042"/>
                <a:gd name="connsiteX5" fmla="*/ 69053 w 219217"/>
                <a:gd name="connsiteY5" fmla="*/ 47680 h 548042"/>
                <a:gd name="connsiteX6" fmla="*/ 75082 w 219217"/>
                <a:gd name="connsiteY6" fmla="*/ 99196 h 548042"/>
                <a:gd name="connsiteX7" fmla="*/ 75082 w 219217"/>
                <a:gd name="connsiteY7" fmla="*/ 453231 h 548042"/>
                <a:gd name="connsiteX8" fmla="*/ 66314 w 219217"/>
                <a:gd name="connsiteY8" fmla="*/ 512420 h 548042"/>
                <a:gd name="connsiteX9" fmla="*/ 21922 w 219217"/>
                <a:gd name="connsiteY9" fmla="*/ 531053 h 548042"/>
                <a:gd name="connsiteX10" fmla="*/ 0 w 219217"/>
                <a:gd name="connsiteY10" fmla="*/ 531053 h 548042"/>
                <a:gd name="connsiteX11" fmla="*/ 0 w 219217"/>
                <a:gd name="connsiteY11" fmla="*/ 552975 h 548042"/>
                <a:gd name="connsiteX12" fmla="*/ 114541 w 219217"/>
                <a:gd name="connsiteY12" fmla="*/ 552975 h 548042"/>
                <a:gd name="connsiteX13" fmla="*/ 230178 w 219217"/>
                <a:gd name="connsiteY13" fmla="*/ 552975 h 548042"/>
                <a:gd name="connsiteX14" fmla="*/ 230178 w 219217"/>
                <a:gd name="connsiteY14" fmla="*/ 531053 h 548042"/>
                <a:gd name="connsiteX15" fmla="*/ 208256 w 219217"/>
                <a:gd name="connsiteY15" fmla="*/ 531053 h 548042"/>
                <a:gd name="connsiteX16" fmla="*/ 174826 w 219217"/>
                <a:gd name="connsiteY16" fmla="*/ 522285 h 548042"/>
                <a:gd name="connsiteX17" fmla="*/ 158933 w 219217"/>
                <a:gd name="connsiteY17" fmla="*/ 506391 h 548042"/>
                <a:gd name="connsiteX18" fmla="*/ 155096 w 219217"/>
                <a:gd name="connsiteY18" fmla="*/ 453779 h 548042"/>
                <a:gd name="connsiteX19" fmla="*/ 155096 w 219217"/>
                <a:gd name="connsiteY19" fmla="*/ 99744 h 548042"/>
                <a:gd name="connsiteX20" fmla="*/ 163865 w 219217"/>
                <a:gd name="connsiteY20" fmla="*/ 40555 h 548042"/>
                <a:gd name="connsiteX21" fmla="*/ 208256 w 219217"/>
                <a:gd name="connsiteY21" fmla="*/ 21922 h 548042"/>
                <a:gd name="connsiteX22" fmla="*/ 230178 w 219217"/>
                <a:gd name="connsiteY22" fmla="*/ 21922 h 548042"/>
                <a:gd name="connsiteX23" fmla="*/ 230178 w 219217"/>
                <a:gd name="connsiteY23" fmla="*/ 0 h 548042"/>
                <a:gd name="connsiteX24" fmla="*/ 226342 w 219217"/>
                <a:gd name="connsiteY24" fmla="*/ 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217" h="548042">
                  <a:moveTo>
                    <a:pt x="115089" y="0"/>
                  </a:moveTo>
                  <a:lnTo>
                    <a:pt x="548" y="0"/>
                  </a:lnTo>
                  <a:lnTo>
                    <a:pt x="548" y="21922"/>
                  </a:lnTo>
                  <a:lnTo>
                    <a:pt x="22470" y="21922"/>
                  </a:lnTo>
                  <a:cubicBezTo>
                    <a:pt x="33431" y="21922"/>
                    <a:pt x="46035" y="26854"/>
                    <a:pt x="56997" y="31786"/>
                  </a:cubicBezTo>
                  <a:lnTo>
                    <a:pt x="69053" y="47680"/>
                  </a:lnTo>
                  <a:cubicBezTo>
                    <a:pt x="72890" y="56448"/>
                    <a:pt x="75082" y="73438"/>
                    <a:pt x="75082" y="99196"/>
                  </a:cubicBezTo>
                  <a:lnTo>
                    <a:pt x="75082" y="453231"/>
                  </a:lnTo>
                  <a:cubicBezTo>
                    <a:pt x="75082" y="483922"/>
                    <a:pt x="70149" y="505844"/>
                    <a:pt x="66314" y="512420"/>
                  </a:cubicBezTo>
                  <a:cubicBezTo>
                    <a:pt x="55352" y="524477"/>
                    <a:pt x="40555" y="531053"/>
                    <a:pt x="21922" y="531053"/>
                  </a:cubicBezTo>
                  <a:lnTo>
                    <a:pt x="0" y="531053"/>
                  </a:lnTo>
                  <a:lnTo>
                    <a:pt x="0" y="552975"/>
                  </a:lnTo>
                  <a:lnTo>
                    <a:pt x="114541" y="552975"/>
                  </a:lnTo>
                  <a:lnTo>
                    <a:pt x="230178" y="552975"/>
                  </a:lnTo>
                  <a:lnTo>
                    <a:pt x="230178" y="531053"/>
                  </a:lnTo>
                  <a:lnTo>
                    <a:pt x="208256" y="531053"/>
                  </a:lnTo>
                  <a:cubicBezTo>
                    <a:pt x="193459" y="531053"/>
                    <a:pt x="182498" y="528861"/>
                    <a:pt x="174826" y="522285"/>
                  </a:cubicBezTo>
                  <a:cubicBezTo>
                    <a:pt x="164961" y="517352"/>
                    <a:pt x="161125" y="512420"/>
                    <a:pt x="158933" y="506391"/>
                  </a:cubicBezTo>
                  <a:cubicBezTo>
                    <a:pt x="155096" y="499267"/>
                    <a:pt x="155096" y="479538"/>
                    <a:pt x="155096" y="453779"/>
                  </a:cubicBezTo>
                  <a:lnTo>
                    <a:pt x="155096" y="99744"/>
                  </a:lnTo>
                  <a:cubicBezTo>
                    <a:pt x="155096" y="66313"/>
                    <a:pt x="157288" y="49324"/>
                    <a:pt x="163865" y="40555"/>
                  </a:cubicBezTo>
                  <a:cubicBezTo>
                    <a:pt x="172634" y="28498"/>
                    <a:pt x="188527" y="21922"/>
                    <a:pt x="208256" y="21922"/>
                  </a:cubicBezTo>
                  <a:lnTo>
                    <a:pt x="230178" y="21922"/>
                  </a:lnTo>
                  <a:lnTo>
                    <a:pt x="230178" y="0"/>
                  </a:lnTo>
                  <a:lnTo>
                    <a:pt x="226342" y="0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E4B91FC2-E66D-4011-84DD-5120B13B3380}"/>
                </a:ext>
              </a:extLst>
            </p:cNvPr>
            <p:cNvSpPr/>
            <p:nvPr/>
          </p:nvSpPr>
          <p:spPr>
            <a:xfrm>
              <a:off x="10589952" y="4191876"/>
              <a:ext cx="438434" cy="548043"/>
            </a:xfrm>
            <a:custGeom>
              <a:avLst/>
              <a:gdLst>
                <a:gd name="connsiteX0" fmla="*/ 431858 w 438434"/>
                <a:gd name="connsiteY0" fmla="*/ 548 h 548042"/>
                <a:gd name="connsiteX1" fmla="*/ 220314 w 438434"/>
                <a:gd name="connsiteY1" fmla="*/ 548 h 548042"/>
                <a:gd name="connsiteX2" fmla="*/ 4932 w 438434"/>
                <a:gd name="connsiteY2" fmla="*/ 548 h 548042"/>
                <a:gd name="connsiteX3" fmla="*/ 0 w 438434"/>
                <a:gd name="connsiteY3" fmla="*/ 137011 h 548042"/>
                <a:gd name="connsiteX4" fmla="*/ 20826 w 438434"/>
                <a:gd name="connsiteY4" fmla="*/ 137011 h 548042"/>
                <a:gd name="connsiteX5" fmla="*/ 20826 w 438434"/>
                <a:gd name="connsiteY5" fmla="*/ 133174 h 548042"/>
                <a:gd name="connsiteX6" fmla="*/ 36719 w 438434"/>
                <a:gd name="connsiteY6" fmla="*/ 75082 h 548042"/>
                <a:gd name="connsiteX7" fmla="*/ 70149 w 438434"/>
                <a:gd name="connsiteY7" fmla="*/ 46584 h 548042"/>
                <a:gd name="connsiteX8" fmla="*/ 120569 w 438434"/>
                <a:gd name="connsiteY8" fmla="*/ 41651 h 548042"/>
                <a:gd name="connsiteX9" fmla="*/ 177018 w 438434"/>
                <a:gd name="connsiteY9" fmla="*/ 41651 h 548042"/>
                <a:gd name="connsiteX10" fmla="*/ 177018 w 438434"/>
                <a:gd name="connsiteY10" fmla="*/ 455972 h 548042"/>
                <a:gd name="connsiteX11" fmla="*/ 168250 w 438434"/>
                <a:gd name="connsiteY11" fmla="*/ 512420 h 548042"/>
                <a:gd name="connsiteX12" fmla="*/ 127694 w 438434"/>
                <a:gd name="connsiteY12" fmla="*/ 531054 h 548042"/>
                <a:gd name="connsiteX13" fmla="*/ 105772 w 438434"/>
                <a:gd name="connsiteY13" fmla="*/ 531054 h 548042"/>
                <a:gd name="connsiteX14" fmla="*/ 105772 w 438434"/>
                <a:gd name="connsiteY14" fmla="*/ 552975 h 548042"/>
                <a:gd name="connsiteX15" fmla="*/ 220314 w 438434"/>
                <a:gd name="connsiteY15" fmla="*/ 552975 h 548042"/>
                <a:gd name="connsiteX16" fmla="*/ 329922 w 438434"/>
                <a:gd name="connsiteY16" fmla="*/ 552975 h 548042"/>
                <a:gd name="connsiteX17" fmla="*/ 329922 w 438434"/>
                <a:gd name="connsiteY17" fmla="*/ 531054 h 548042"/>
                <a:gd name="connsiteX18" fmla="*/ 310193 w 438434"/>
                <a:gd name="connsiteY18" fmla="*/ 531054 h 548042"/>
                <a:gd name="connsiteX19" fmla="*/ 268541 w 438434"/>
                <a:gd name="connsiteY19" fmla="*/ 515160 h 548042"/>
                <a:gd name="connsiteX20" fmla="*/ 257580 w 438434"/>
                <a:gd name="connsiteY20" fmla="*/ 455972 h 548042"/>
                <a:gd name="connsiteX21" fmla="*/ 257580 w 438434"/>
                <a:gd name="connsiteY21" fmla="*/ 41651 h 548042"/>
                <a:gd name="connsiteX22" fmla="*/ 326634 w 438434"/>
                <a:gd name="connsiteY22" fmla="*/ 41651 h 548042"/>
                <a:gd name="connsiteX23" fmla="*/ 375958 w 438434"/>
                <a:gd name="connsiteY23" fmla="*/ 53708 h 548042"/>
                <a:gd name="connsiteX24" fmla="*/ 407744 w 438434"/>
                <a:gd name="connsiteY24" fmla="*/ 87139 h 548042"/>
                <a:gd name="connsiteX25" fmla="*/ 418705 w 438434"/>
                <a:gd name="connsiteY25" fmla="*/ 132626 h 548042"/>
                <a:gd name="connsiteX26" fmla="*/ 418705 w 438434"/>
                <a:gd name="connsiteY26" fmla="*/ 136463 h 548042"/>
                <a:gd name="connsiteX27" fmla="*/ 439531 w 438434"/>
                <a:gd name="connsiteY27" fmla="*/ 136463 h 548042"/>
                <a:gd name="connsiteX28" fmla="*/ 434598 w 438434"/>
                <a:gd name="connsiteY28" fmla="*/ 0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8434" h="548042">
                  <a:moveTo>
                    <a:pt x="431858" y="548"/>
                  </a:moveTo>
                  <a:lnTo>
                    <a:pt x="220314" y="548"/>
                  </a:lnTo>
                  <a:lnTo>
                    <a:pt x="4932" y="548"/>
                  </a:lnTo>
                  <a:lnTo>
                    <a:pt x="0" y="137011"/>
                  </a:lnTo>
                  <a:lnTo>
                    <a:pt x="20826" y="137011"/>
                  </a:lnTo>
                  <a:lnTo>
                    <a:pt x="20826" y="133174"/>
                  </a:lnTo>
                  <a:cubicBezTo>
                    <a:pt x="23018" y="107417"/>
                    <a:pt x="27950" y="88783"/>
                    <a:pt x="36719" y="75082"/>
                  </a:cubicBezTo>
                  <a:cubicBezTo>
                    <a:pt x="45488" y="61381"/>
                    <a:pt x="56448" y="51516"/>
                    <a:pt x="70149" y="46584"/>
                  </a:cubicBezTo>
                  <a:lnTo>
                    <a:pt x="120569" y="41651"/>
                  </a:lnTo>
                  <a:cubicBezTo>
                    <a:pt x="120569" y="41651"/>
                    <a:pt x="170989" y="41651"/>
                    <a:pt x="177018" y="41651"/>
                  </a:cubicBezTo>
                  <a:cubicBezTo>
                    <a:pt x="177018" y="48776"/>
                    <a:pt x="177018" y="455972"/>
                    <a:pt x="177018" y="455972"/>
                  </a:cubicBezTo>
                  <a:cubicBezTo>
                    <a:pt x="177018" y="486662"/>
                    <a:pt x="174826" y="504199"/>
                    <a:pt x="168250" y="512420"/>
                  </a:cubicBezTo>
                  <a:cubicBezTo>
                    <a:pt x="162221" y="524477"/>
                    <a:pt x="147424" y="531054"/>
                    <a:pt x="127694" y="531054"/>
                  </a:cubicBezTo>
                  <a:lnTo>
                    <a:pt x="105772" y="531054"/>
                  </a:lnTo>
                  <a:lnTo>
                    <a:pt x="105772" y="552975"/>
                  </a:lnTo>
                  <a:lnTo>
                    <a:pt x="220314" y="552975"/>
                  </a:lnTo>
                  <a:lnTo>
                    <a:pt x="329922" y="552975"/>
                  </a:lnTo>
                  <a:lnTo>
                    <a:pt x="329922" y="531054"/>
                  </a:lnTo>
                  <a:lnTo>
                    <a:pt x="310193" y="531054"/>
                  </a:lnTo>
                  <a:cubicBezTo>
                    <a:pt x="289367" y="531054"/>
                    <a:pt x="276762" y="526121"/>
                    <a:pt x="268541" y="515160"/>
                  </a:cubicBezTo>
                  <a:cubicBezTo>
                    <a:pt x="263609" y="509132"/>
                    <a:pt x="257580" y="490498"/>
                    <a:pt x="257580" y="455972"/>
                  </a:cubicBezTo>
                  <a:cubicBezTo>
                    <a:pt x="257580" y="455972"/>
                    <a:pt x="257580" y="48776"/>
                    <a:pt x="257580" y="41651"/>
                  </a:cubicBezTo>
                  <a:cubicBezTo>
                    <a:pt x="263609" y="41651"/>
                    <a:pt x="326634" y="41651"/>
                    <a:pt x="326634" y="41651"/>
                  </a:cubicBezTo>
                  <a:cubicBezTo>
                    <a:pt x="347459" y="41651"/>
                    <a:pt x="363353" y="45488"/>
                    <a:pt x="375958" y="53708"/>
                  </a:cubicBezTo>
                  <a:cubicBezTo>
                    <a:pt x="391850" y="62477"/>
                    <a:pt x="401716" y="72342"/>
                    <a:pt x="407744" y="87139"/>
                  </a:cubicBezTo>
                  <a:cubicBezTo>
                    <a:pt x="411580" y="93167"/>
                    <a:pt x="416513" y="107965"/>
                    <a:pt x="418705" y="132626"/>
                  </a:cubicBezTo>
                  <a:lnTo>
                    <a:pt x="418705" y="136463"/>
                  </a:lnTo>
                  <a:lnTo>
                    <a:pt x="439531" y="136463"/>
                  </a:lnTo>
                  <a:lnTo>
                    <a:pt x="434598" y="0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2B34B86F-B739-4A4D-9BF1-02503D96182C}"/>
                </a:ext>
              </a:extLst>
            </p:cNvPr>
            <p:cNvSpPr/>
            <p:nvPr/>
          </p:nvSpPr>
          <p:spPr>
            <a:xfrm>
              <a:off x="11047568" y="4191876"/>
              <a:ext cx="548043" cy="548043"/>
            </a:xfrm>
            <a:custGeom>
              <a:avLst/>
              <a:gdLst>
                <a:gd name="connsiteX0" fmla="*/ 548591 w 548042"/>
                <a:gd name="connsiteY0" fmla="*/ 548 h 548042"/>
                <a:gd name="connsiteX1" fmla="*/ 365545 w 548042"/>
                <a:gd name="connsiteY1" fmla="*/ 548 h 548042"/>
                <a:gd name="connsiteX2" fmla="*/ 365545 w 548042"/>
                <a:gd name="connsiteY2" fmla="*/ 22470 h 548042"/>
                <a:gd name="connsiteX3" fmla="*/ 398975 w 548042"/>
                <a:gd name="connsiteY3" fmla="*/ 27402 h 548042"/>
                <a:gd name="connsiteX4" fmla="*/ 412676 w 548042"/>
                <a:gd name="connsiteY4" fmla="*/ 41103 h 548042"/>
                <a:gd name="connsiteX5" fmla="*/ 417608 w 548042"/>
                <a:gd name="connsiteY5" fmla="*/ 58093 h 548042"/>
                <a:gd name="connsiteX6" fmla="*/ 396783 w 548042"/>
                <a:gd name="connsiteY6" fmla="*/ 113445 h 548042"/>
                <a:gd name="connsiteX7" fmla="*/ 297039 w 548042"/>
                <a:gd name="connsiteY7" fmla="*/ 276762 h 548042"/>
                <a:gd name="connsiteX8" fmla="*/ 277310 w 548042"/>
                <a:gd name="connsiteY8" fmla="*/ 243331 h 548042"/>
                <a:gd name="connsiteX9" fmla="*/ 192363 w 548042"/>
                <a:gd name="connsiteY9" fmla="*/ 105772 h 548042"/>
                <a:gd name="connsiteX10" fmla="*/ 168796 w 548042"/>
                <a:gd name="connsiteY10" fmla="*/ 55352 h 548042"/>
                <a:gd name="connsiteX11" fmla="*/ 183594 w 548042"/>
                <a:gd name="connsiteY11" fmla="*/ 31787 h 548042"/>
                <a:gd name="connsiteX12" fmla="*/ 214284 w 548042"/>
                <a:gd name="connsiteY12" fmla="*/ 21922 h 548042"/>
                <a:gd name="connsiteX13" fmla="*/ 230178 w 548042"/>
                <a:gd name="connsiteY13" fmla="*/ 21922 h 548042"/>
                <a:gd name="connsiteX14" fmla="*/ 230178 w 548042"/>
                <a:gd name="connsiteY14" fmla="*/ 0 h 548042"/>
                <a:gd name="connsiteX15" fmla="*/ 0 w 548042"/>
                <a:gd name="connsiteY15" fmla="*/ 0 h 548042"/>
                <a:gd name="connsiteX16" fmla="*/ 0 w 548042"/>
                <a:gd name="connsiteY16" fmla="*/ 21922 h 548042"/>
                <a:gd name="connsiteX17" fmla="*/ 3836 w 548042"/>
                <a:gd name="connsiteY17" fmla="*/ 21922 h 548042"/>
                <a:gd name="connsiteX18" fmla="*/ 25758 w 548042"/>
                <a:gd name="connsiteY18" fmla="*/ 26854 h 548042"/>
                <a:gd name="connsiteX19" fmla="*/ 62477 w 548042"/>
                <a:gd name="connsiteY19" fmla="*/ 50420 h 548042"/>
                <a:gd name="connsiteX20" fmla="*/ 94263 w 548042"/>
                <a:gd name="connsiteY20" fmla="*/ 99744 h 548042"/>
                <a:gd name="connsiteX21" fmla="*/ 236754 w 548042"/>
                <a:gd name="connsiteY21" fmla="*/ 329922 h 548042"/>
                <a:gd name="connsiteX22" fmla="*/ 235658 w 548042"/>
                <a:gd name="connsiteY22" fmla="*/ 456520 h 548042"/>
                <a:gd name="connsiteX23" fmla="*/ 226890 w 548042"/>
                <a:gd name="connsiteY23" fmla="*/ 512968 h 548042"/>
                <a:gd name="connsiteX24" fmla="*/ 183594 w 548042"/>
                <a:gd name="connsiteY24" fmla="*/ 531602 h 548042"/>
                <a:gd name="connsiteX25" fmla="*/ 162769 w 548042"/>
                <a:gd name="connsiteY25" fmla="*/ 531602 h 548042"/>
                <a:gd name="connsiteX26" fmla="*/ 162769 w 548042"/>
                <a:gd name="connsiteY26" fmla="*/ 553523 h 548042"/>
                <a:gd name="connsiteX27" fmla="*/ 275666 w 548042"/>
                <a:gd name="connsiteY27" fmla="*/ 553523 h 548042"/>
                <a:gd name="connsiteX28" fmla="*/ 387466 w 548042"/>
                <a:gd name="connsiteY28" fmla="*/ 553523 h 548042"/>
                <a:gd name="connsiteX29" fmla="*/ 387466 w 548042"/>
                <a:gd name="connsiteY29" fmla="*/ 531602 h 548042"/>
                <a:gd name="connsiteX30" fmla="*/ 367736 w 548042"/>
                <a:gd name="connsiteY30" fmla="*/ 531602 h 548042"/>
                <a:gd name="connsiteX31" fmla="*/ 326085 w 548042"/>
                <a:gd name="connsiteY31" fmla="*/ 515709 h 548042"/>
                <a:gd name="connsiteX32" fmla="*/ 315125 w 548042"/>
                <a:gd name="connsiteY32" fmla="*/ 456520 h 548042"/>
                <a:gd name="connsiteX33" fmla="*/ 315125 w 548042"/>
                <a:gd name="connsiteY33" fmla="*/ 317317 h 548042"/>
                <a:gd name="connsiteX34" fmla="*/ 437886 w 548042"/>
                <a:gd name="connsiteY34" fmla="*/ 114541 h 548042"/>
                <a:gd name="connsiteX35" fmla="*/ 477345 w 548042"/>
                <a:gd name="connsiteY35" fmla="*/ 59189 h 548042"/>
                <a:gd name="connsiteX36" fmla="*/ 511872 w 548042"/>
                <a:gd name="connsiteY36" fmla="*/ 32335 h 548042"/>
                <a:gd name="connsiteX37" fmla="*/ 517900 w 548042"/>
                <a:gd name="connsiteY37" fmla="*/ 30143 h 548042"/>
                <a:gd name="connsiteX38" fmla="*/ 537630 w 548042"/>
                <a:gd name="connsiteY38" fmla="*/ 23018 h 548042"/>
                <a:gd name="connsiteX39" fmla="*/ 551331 w 548042"/>
                <a:gd name="connsiteY39" fmla="*/ 23018 h 548042"/>
                <a:gd name="connsiteX40" fmla="*/ 551331 w 548042"/>
                <a:gd name="connsiteY40" fmla="*/ 1096 h 54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48042" h="548042">
                  <a:moveTo>
                    <a:pt x="548591" y="548"/>
                  </a:moveTo>
                  <a:lnTo>
                    <a:pt x="365545" y="548"/>
                  </a:lnTo>
                  <a:lnTo>
                    <a:pt x="365545" y="22470"/>
                  </a:lnTo>
                  <a:cubicBezTo>
                    <a:pt x="365545" y="22470"/>
                    <a:pt x="397331" y="27402"/>
                    <a:pt x="398975" y="27402"/>
                  </a:cubicBezTo>
                  <a:lnTo>
                    <a:pt x="412676" y="41103"/>
                  </a:lnTo>
                  <a:cubicBezTo>
                    <a:pt x="417608" y="44940"/>
                    <a:pt x="417608" y="52064"/>
                    <a:pt x="417608" y="58093"/>
                  </a:cubicBezTo>
                  <a:cubicBezTo>
                    <a:pt x="417608" y="70150"/>
                    <a:pt x="410484" y="89879"/>
                    <a:pt x="396783" y="113445"/>
                  </a:cubicBezTo>
                  <a:cubicBezTo>
                    <a:pt x="396783" y="113445"/>
                    <a:pt x="301971" y="266897"/>
                    <a:pt x="297039" y="276762"/>
                  </a:cubicBezTo>
                  <a:cubicBezTo>
                    <a:pt x="295943" y="274570"/>
                    <a:pt x="287174" y="260869"/>
                    <a:pt x="277310" y="243331"/>
                  </a:cubicBezTo>
                  <a:cubicBezTo>
                    <a:pt x="246619" y="194007"/>
                    <a:pt x="192363" y="105772"/>
                    <a:pt x="192363" y="105772"/>
                  </a:cubicBezTo>
                  <a:cubicBezTo>
                    <a:pt x="178662" y="82206"/>
                    <a:pt x="168796" y="65217"/>
                    <a:pt x="168796" y="55352"/>
                  </a:cubicBezTo>
                  <a:cubicBezTo>
                    <a:pt x="168796" y="45488"/>
                    <a:pt x="174825" y="36719"/>
                    <a:pt x="183594" y="31787"/>
                  </a:cubicBezTo>
                  <a:cubicBezTo>
                    <a:pt x="195651" y="25758"/>
                    <a:pt x="205516" y="21922"/>
                    <a:pt x="214284" y="21922"/>
                  </a:cubicBezTo>
                  <a:lnTo>
                    <a:pt x="230178" y="21922"/>
                  </a:lnTo>
                  <a:lnTo>
                    <a:pt x="230178" y="0"/>
                  </a:lnTo>
                  <a:lnTo>
                    <a:pt x="0" y="0"/>
                  </a:lnTo>
                  <a:lnTo>
                    <a:pt x="0" y="21922"/>
                  </a:lnTo>
                  <a:lnTo>
                    <a:pt x="3836" y="21922"/>
                  </a:lnTo>
                  <a:lnTo>
                    <a:pt x="25758" y="26854"/>
                  </a:lnTo>
                  <a:cubicBezTo>
                    <a:pt x="45487" y="36719"/>
                    <a:pt x="56448" y="43844"/>
                    <a:pt x="62477" y="50420"/>
                  </a:cubicBezTo>
                  <a:lnTo>
                    <a:pt x="94263" y="99744"/>
                  </a:lnTo>
                  <a:lnTo>
                    <a:pt x="236754" y="329922"/>
                  </a:lnTo>
                  <a:lnTo>
                    <a:pt x="235658" y="456520"/>
                  </a:lnTo>
                  <a:cubicBezTo>
                    <a:pt x="235658" y="487210"/>
                    <a:pt x="233466" y="504748"/>
                    <a:pt x="226890" y="512968"/>
                  </a:cubicBezTo>
                  <a:cubicBezTo>
                    <a:pt x="218121" y="525025"/>
                    <a:pt x="203323" y="531602"/>
                    <a:pt x="183594" y="531602"/>
                  </a:cubicBezTo>
                  <a:lnTo>
                    <a:pt x="162769" y="531602"/>
                  </a:lnTo>
                  <a:lnTo>
                    <a:pt x="162769" y="553523"/>
                  </a:lnTo>
                  <a:lnTo>
                    <a:pt x="275666" y="553523"/>
                  </a:lnTo>
                  <a:lnTo>
                    <a:pt x="387466" y="553523"/>
                  </a:lnTo>
                  <a:lnTo>
                    <a:pt x="387466" y="531602"/>
                  </a:lnTo>
                  <a:lnTo>
                    <a:pt x="367736" y="531602"/>
                  </a:lnTo>
                  <a:cubicBezTo>
                    <a:pt x="346910" y="531602"/>
                    <a:pt x="334306" y="526669"/>
                    <a:pt x="326085" y="515709"/>
                  </a:cubicBezTo>
                  <a:cubicBezTo>
                    <a:pt x="320057" y="509680"/>
                    <a:pt x="315125" y="491047"/>
                    <a:pt x="315125" y="456520"/>
                  </a:cubicBezTo>
                  <a:lnTo>
                    <a:pt x="315125" y="317317"/>
                  </a:lnTo>
                  <a:lnTo>
                    <a:pt x="437886" y="114541"/>
                  </a:lnTo>
                  <a:cubicBezTo>
                    <a:pt x="454875" y="86043"/>
                    <a:pt x="466384" y="67957"/>
                    <a:pt x="477345" y="59189"/>
                  </a:cubicBezTo>
                  <a:cubicBezTo>
                    <a:pt x="486114" y="47132"/>
                    <a:pt x="497075" y="39459"/>
                    <a:pt x="511872" y="32335"/>
                  </a:cubicBezTo>
                  <a:lnTo>
                    <a:pt x="517900" y="30143"/>
                  </a:lnTo>
                  <a:lnTo>
                    <a:pt x="537630" y="23018"/>
                  </a:lnTo>
                  <a:lnTo>
                    <a:pt x="551331" y="23018"/>
                  </a:lnTo>
                  <a:lnTo>
                    <a:pt x="551331" y="1096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" name="学">
            <a:extLst>
              <a:ext uri="{FF2B5EF4-FFF2-40B4-BE49-F238E27FC236}">
                <a16:creationId xmlns:a16="http://schemas.microsoft.com/office/drawing/2014/main" id="{E296AF14-5A12-4F38-9E57-98E40D32D05A}"/>
              </a:ext>
            </a:extLst>
          </p:cNvPr>
          <p:cNvGrpSpPr/>
          <p:nvPr/>
        </p:nvGrpSpPr>
        <p:grpSpPr>
          <a:xfrm>
            <a:off x="9647308" y="2351623"/>
            <a:ext cx="1025456" cy="1435481"/>
            <a:chOff x="10388985" y="2134857"/>
            <a:chExt cx="1205694" cy="1687788"/>
          </a:xfrm>
          <a:solidFill>
            <a:schemeClr val="bg2"/>
          </a:solidFill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AB42900D-AC95-4852-AD6F-745D1DD6AA4C}"/>
                </a:ext>
              </a:extLst>
            </p:cNvPr>
            <p:cNvSpPr/>
            <p:nvPr/>
          </p:nvSpPr>
          <p:spPr>
            <a:xfrm>
              <a:off x="10652292" y="2945776"/>
              <a:ext cx="712456" cy="876869"/>
            </a:xfrm>
            <a:custGeom>
              <a:avLst/>
              <a:gdLst>
                <a:gd name="connsiteX0" fmla="*/ 101525 w 712455"/>
                <a:gd name="connsiteY0" fmla="*/ 221808 h 876868"/>
                <a:gd name="connsiteX1" fmla="*/ 193048 w 712455"/>
                <a:gd name="connsiteY1" fmla="*/ 216875 h 876868"/>
                <a:gd name="connsiteX2" fmla="*/ 311426 w 712455"/>
                <a:gd name="connsiteY2" fmla="*/ 192213 h 876868"/>
                <a:gd name="connsiteX3" fmla="*/ 390343 w 712455"/>
                <a:gd name="connsiteY3" fmla="*/ 159879 h 876868"/>
                <a:gd name="connsiteX4" fmla="*/ 383219 w 712455"/>
                <a:gd name="connsiteY4" fmla="*/ 298534 h 876868"/>
                <a:gd name="connsiteX5" fmla="*/ 109198 w 712455"/>
                <a:gd name="connsiteY5" fmla="*/ 357722 h 876868"/>
                <a:gd name="connsiteX6" fmla="*/ 20414 w 712455"/>
                <a:gd name="connsiteY6" fmla="*/ 416911 h 876868"/>
                <a:gd name="connsiteX7" fmla="*/ 13290 w 712455"/>
                <a:gd name="connsiteY7" fmla="*/ 468975 h 876868"/>
                <a:gd name="connsiteX8" fmla="*/ 85084 w 712455"/>
                <a:gd name="connsiteY8" fmla="*/ 493637 h 876868"/>
                <a:gd name="connsiteX9" fmla="*/ 183732 w 712455"/>
                <a:gd name="connsiteY9" fmla="*/ 476100 h 876868"/>
                <a:gd name="connsiteX10" fmla="*/ 371710 w 712455"/>
                <a:gd name="connsiteY10" fmla="*/ 441573 h 876868"/>
                <a:gd name="connsiteX11" fmla="*/ 423774 w 712455"/>
                <a:gd name="connsiteY11" fmla="*/ 520491 h 876868"/>
                <a:gd name="connsiteX12" fmla="*/ 312521 w 712455"/>
                <a:gd name="connsiteY12" fmla="*/ 718335 h 876868"/>
                <a:gd name="connsiteX13" fmla="*/ 127283 w 712455"/>
                <a:gd name="connsiteY13" fmla="*/ 742997 h 876868"/>
                <a:gd name="connsiteX14" fmla="*/ 132215 w 712455"/>
                <a:gd name="connsiteY14" fmla="*/ 814790 h 876868"/>
                <a:gd name="connsiteX15" fmla="*/ 191404 w 712455"/>
                <a:gd name="connsiteY15" fmla="*/ 913986 h 876868"/>
                <a:gd name="connsiteX16" fmla="*/ 290051 w 712455"/>
                <a:gd name="connsiteY16" fmla="*/ 889324 h 876868"/>
                <a:gd name="connsiteX17" fmla="*/ 487895 w 712455"/>
                <a:gd name="connsiteY17" fmla="*/ 706278 h 876868"/>
                <a:gd name="connsiteX18" fmla="*/ 532287 w 712455"/>
                <a:gd name="connsiteY18" fmla="*/ 468975 h 876868"/>
                <a:gd name="connsiteX19" fmla="*/ 604080 w 712455"/>
                <a:gd name="connsiteY19" fmla="*/ 449246 h 876868"/>
                <a:gd name="connsiteX20" fmla="*/ 737254 w 712455"/>
                <a:gd name="connsiteY20" fmla="*/ 426776 h 876868"/>
                <a:gd name="connsiteX21" fmla="*/ 702728 w 712455"/>
                <a:gd name="connsiteY21" fmla="*/ 317715 h 876868"/>
                <a:gd name="connsiteX22" fmla="*/ 554208 w 712455"/>
                <a:gd name="connsiteY22" fmla="*/ 317715 h 876868"/>
                <a:gd name="connsiteX23" fmla="*/ 516942 w 712455"/>
                <a:gd name="connsiteY23" fmla="*/ 248662 h 876868"/>
                <a:gd name="connsiteX24" fmla="*/ 630386 w 712455"/>
                <a:gd name="connsiteY24" fmla="*/ 93018 h 876868"/>
                <a:gd name="connsiteX25" fmla="*/ 571198 w 712455"/>
                <a:gd name="connsiteY25" fmla="*/ 1495 h 876868"/>
                <a:gd name="connsiteX26" fmla="*/ 420486 w 712455"/>
                <a:gd name="connsiteY26" fmla="*/ 33829 h 876868"/>
                <a:gd name="connsiteX27" fmla="*/ 138792 w 712455"/>
                <a:gd name="connsiteY27" fmla="*/ 63423 h 876868"/>
                <a:gd name="connsiteX28" fmla="*/ 91660 w 712455"/>
                <a:gd name="connsiteY28" fmla="*/ 130285 h 876868"/>
                <a:gd name="connsiteX29" fmla="*/ 101525 w 712455"/>
                <a:gd name="connsiteY29" fmla="*/ 221808 h 87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12455" h="876868">
                  <a:moveTo>
                    <a:pt x="101525" y="221808"/>
                  </a:moveTo>
                  <a:cubicBezTo>
                    <a:pt x="103717" y="241537"/>
                    <a:pt x="158521" y="226740"/>
                    <a:pt x="193048" y="216875"/>
                  </a:cubicBezTo>
                  <a:cubicBezTo>
                    <a:pt x="227574" y="204270"/>
                    <a:pt x="279639" y="209203"/>
                    <a:pt x="311426" y="192213"/>
                  </a:cubicBezTo>
                  <a:cubicBezTo>
                    <a:pt x="341020" y="177416"/>
                    <a:pt x="370614" y="135217"/>
                    <a:pt x="390343" y="159879"/>
                  </a:cubicBezTo>
                  <a:cubicBezTo>
                    <a:pt x="407881" y="184541"/>
                    <a:pt x="402949" y="276064"/>
                    <a:pt x="383219" y="298534"/>
                  </a:cubicBezTo>
                  <a:cubicBezTo>
                    <a:pt x="328963" y="352790"/>
                    <a:pt x="212778" y="333060"/>
                    <a:pt x="109198" y="357722"/>
                  </a:cubicBezTo>
                  <a:cubicBezTo>
                    <a:pt x="74671" y="365395"/>
                    <a:pt x="50009" y="402114"/>
                    <a:pt x="20414" y="416911"/>
                  </a:cubicBezTo>
                  <a:cubicBezTo>
                    <a:pt x="-9180" y="429516"/>
                    <a:pt x="-2055" y="454178"/>
                    <a:pt x="13290" y="468975"/>
                  </a:cubicBezTo>
                  <a:cubicBezTo>
                    <a:pt x="28087" y="486512"/>
                    <a:pt x="57682" y="481580"/>
                    <a:pt x="85084" y="493637"/>
                  </a:cubicBezTo>
                  <a:cubicBezTo>
                    <a:pt x="114678" y="503502"/>
                    <a:pt x="137148" y="490897"/>
                    <a:pt x="183732" y="476100"/>
                  </a:cubicBezTo>
                  <a:cubicBezTo>
                    <a:pt x="247852" y="458562"/>
                    <a:pt x="339376" y="436641"/>
                    <a:pt x="371710" y="441573"/>
                  </a:cubicBezTo>
                  <a:cubicBezTo>
                    <a:pt x="406237" y="449246"/>
                    <a:pt x="440763" y="446505"/>
                    <a:pt x="423774" y="520491"/>
                  </a:cubicBezTo>
                  <a:cubicBezTo>
                    <a:pt x="408977" y="594477"/>
                    <a:pt x="379382" y="676135"/>
                    <a:pt x="312521" y="718335"/>
                  </a:cubicBezTo>
                  <a:cubicBezTo>
                    <a:pt x="245660" y="760534"/>
                    <a:pt x="164002" y="760534"/>
                    <a:pt x="127283" y="742997"/>
                  </a:cubicBezTo>
                  <a:cubicBezTo>
                    <a:pt x="90016" y="723267"/>
                    <a:pt x="109745" y="777523"/>
                    <a:pt x="132215" y="814790"/>
                  </a:cubicBezTo>
                  <a:cubicBezTo>
                    <a:pt x="151945" y="849317"/>
                    <a:pt x="164550" y="906313"/>
                    <a:pt x="191404" y="913986"/>
                  </a:cubicBezTo>
                  <a:cubicBezTo>
                    <a:pt x="220998" y="921659"/>
                    <a:pt x="238536" y="928783"/>
                    <a:pt x="290051" y="889324"/>
                  </a:cubicBezTo>
                  <a:cubicBezTo>
                    <a:pt x="342116" y="852057"/>
                    <a:pt x="455560" y="755601"/>
                    <a:pt x="487895" y="706278"/>
                  </a:cubicBezTo>
                  <a:cubicBezTo>
                    <a:pt x="559689" y="585160"/>
                    <a:pt x="517490" y="483772"/>
                    <a:pt x="532287" y="468975"/>
                  </a:cubicBezTo>
                  <a:cubicBezTo>
                    <a:pt x="547083" y="454178"/>
                    <a:pt x="579419" y="451438"/>
                    <a:pt x="604080" y="449246"/>
                  </a:cubicBezTo>
                  <a:cubicBezTo>
                    <a:pt x="626550" y="449246"/>
                    <a:pt x="712593" y="464043"/>
                    <a:pt x="737254" y="426776"/>
                  </a:cubicBezTo>
                  <a:cubicBezTo>
                    <a:pt x="761916" y="389509"/>
                    <a:pt x="774522" y="345117"/>
                    <a:pt x="702728" y="317715"/>
                  </a:cubicBezTo>
                  <a:cubicBezTo>
                    <a:pt x="655597" y="300178"/>
                    <a:pt x="638607" y="330320"/>
                    <a:pt x="554208" y="317715"/>
                  </a:cubicBezTo>
                  <a:cubicBezTo>
                    <a:pt x="526806" y="312783"/>
                    <a:pt x="502144" y="258527"/>
                    <a:pt x="516942" y="248662"/>
                  </a:cubicBezTo>
                  <a:cubicBezTo>
                    <a:pt x="531738" y="236057"/>
                    <a:pt x="633127" y="117680"/>
                    <a:pt x="630386" y="93018"/>
                  </a:cubicBezTo>
                  <a:cubicBezTo>
                    <a:pt x="627646" y="68356"/>
                    <a:pt x="585995" y="9167"/>
                    <a:pt x="571198" y="1495"/>
                  </a:cubicBezTo>
                  <a:cubicBezTo>
                    <a:pt x="553661" y="-8370"/>
                    <a:pt x="450080" y="33829"/>
                    <a:pt x="420486" y="33829"/>
                  </a:cubicBezTo>
                  <a:cubicBezTo>
                    <a:pt x="390892" y="33829"/>
                    <a:pt x="176059" y="41502"/>
                    <a:pt x="138792" y="63423"/>
                  </a:cubicBezTo>
                  <a:cubicBezTo>
                    <a:pt x="101525" y="88085"/>
                    <a:pt x="86728" y="100690"/>
                    <a:pt x="91660" y="130285"/>
                  </a:cubicBezTo>
                  <a:cubicBezTo>
                    <a:pt x="93853" y="157687"/>
                    <a:pt x="98785" y="204818"/>
                    <a:pt x="101525" y="221808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79420417-39F0-4DB2-8D55-09F78786863B}"/>
                </a:ext>
              </a:extLst>
            </p:cNvPr>
            <p:cNvSpPr/>
            <p:nvPr/>
          </p:nvSpPr>
          <p:spPr>
            <a:xfrm>
              <a:off x="10388985" y="2134857"/>
              <a:ext cx="1205694" cy="931673"/>
            </a:xfrm>
            <a:custGeom>
              <a:avLst/>
              <a:gdLst>
                <a:gd name="connsiteX0" fmla="*/ 599394 w 1205694"/>
                <a:gd name="connsiteY0" fmla="*/ 360278 h 931672"/>
                <a:gd name="connsiteX1" fmla="*/ 567059 w 1205694"/>
                <a:gd name="connsiteY1" fmla="*/ 387681 h 931672"/>
                <a:gd name="connsiteX2" fmla="*/ 586789 w 1205694"/>
                <a:gd name="connsiteY2" fmla="*/ 405218 h 931672"/>
                <a:gd name="connsiteX3" fmla="*/ 611451 w 1205694"/>
                <a:gd name="connsiteY3" fmla="*/ 377816 h 931672"/>
                <a:gd name="connsiteX4" fmla="*/ 599394 w 1205694"/>
                <a:gd name="connsiteY4" fmla="*/ 360278 h 931672"/>
                <a:gd name="connsiteX5" fmla="*/ 310575 w 1205694"/>
                <a:gd name="connsiteY5" fmla="*/ 48442 h 931672"/>
                <a:gd name="connsiteX6" fmla="*/ 345102 w 1205694"/>
                <a:gd name="connsiteY6" fmla="*/ 196962 h 931672"/>
                <a:gd name="connsiteX7" fmla="*/ 297971 w 1205694"/>
                <a:gd name="connsiteY7" fmla="*/ 558122 h 931672"/>
                <a:gd name="connsiteX8" fmla="*/ 362092 w 1205694"/>
                <a:gd name="connsiteY8" fmla="*/ 587716 h 931672"/>
                <a:gd name="connsiteX9" fmla="*/ 645977 w 1205694"/>
                <a:gd name="connsiteY9" fmla="*/ 580044 h 931672"/>
                <a:gd name="connsiteX10" fmla="*/ 749558 w 1205694"/>
                <a:gd name="connsiteY10" fmla="*/ 396997 h 931672"/>
                <a:gd name="connsiteX11" fmla="*/ 796689 w 1205694"/>
                <a:gd name="connsiteY11" fmla="*/ 253410 h 931672"/>
                <a:gd name="connsiteX12" fmla="*/ 848754 w 1205694"/>
                <a:gd name="connsiteY12" fmla="*/ 233680 h 931672"/>
                <a:gd name="connsiteX13" fmla="*/ 900818 w 1205694"/>
                <a:gd name="connsiteY13" fmla="*/ 216143 h 931672"/>
                <a:gd name="connsiteX14" fmla="*/ 920547 w 1205694"/>
                <a:gd name="connsiteY14" fmla="*/ 134485 h 931672"/>
                <a:gd name="connsiteX15" fmla="*/ 858618 w 1205694"/>
                <a:gd name="connsiteY15" fmla="*/ 147090 h 931672"/>
                <a:gd name="connsiteX16" fmla="*/ 752298 w 1205694"/>
                <a:gd name="connsiteY16" fmla="*/ 191481 h 931672"/>
                <a:gd name="connsiteX17" fmla="*/ 742434 w 1205694"/>
                <a:gd name="connsiteY17" fmla="*/ 312599 h 931672"/>
                <a:gd name="connsiteX18" fmla="*/ 557195 w 1205694"/>
                <a:gd name="connsiteY18" fmla="*/ 518115 h 931672"/>
                <a:gd name="connsiteX19" fmla="*/ 505131 w 1205694"/>
                <a:gd name="connsiteY19" fmla="*/ 449061 h 931672"/>
                <a:gd name="connsiteX20" fmla="*/ 564320 w 1205694"/>
                <a:gd name="connsiteY20" fmla="*/ 278620 h 931672"/>
                <a:gd name="connsiteX21" fmla="*/ 596106 w 1205694"/>
                <a:gd name="connsiteY21" fmla="*/ 241353 h 931672"/>
                <a:gd name="connsiteX22" fmla="*/ 551714 w 1205694"/>
                <a:gd name="connsiteY22" fmla="*/ 211759 h 931672"/>
                <a:gd name="connsiteX23" fmla="*/ 487593 w 1205694"/>
                <a:gd name="connsiteY23" fmla="*/ 330684 h 931672"/>
                <a:gd name="connsiteX24" fmla="*/ 445394 w 1205694"/>
                <a:gd name="connsiteY24" fmla="*/ 481396 h 931672"/>
                <a:gd name="connsiteX25" fmla="*/ 403195 w 1205694"/>
                <a:gd name="connsiteY25" fmla="*/ 501125 h 931672"/>
                <a:gd name="connsiteX26" fmla="*/ 380725 w 1205694"/>
                <a:gd name="connsiteY26" fmla="*/ 397545 h 931672"/>
                <a:gd name="connsiteX27" fmla="*/ 405387 w 1205694"/>
                <a:gd name="connsiteY27" fmla="*/ 276428 h 931672"/>
                <a:gd name="connsiteX28" fmla="*/ 377984 w 1205694"/>
                <a:gd name="connsiteY28" fmla="*/ 217239 h 931672"/>
                <a:gd name="connsiteX29" fmla="*/ 405387 w 1205694"/>
                <a:gd name="connsiteY29" fmla="*/ 138321 h 931672"/>
                <a:gd name="connsiteX30" fmla="*/ 462384 w 1205694"/>
                <a:gd name="connsiteY30" fmla="*/ 59403 h 931672"/>
                <a:gd name="connsiteX31" fmla="*/ 509515 w 1205694"/>
                <a:gd name="connsiteY31" fmla="*/ 84065 h 931672"/>
                <a:gd name="connsiteX32" fmla="*/ 576377 w 1205694"/>
                <a:gd name="connsiteY32" fmla="*/ 113659 h 931672"/>
                <a:gd name="connsiteX33" fmla="*/ 658034 w 1205694"/>
                <a:gd name="connsiteY33" fmla="*/ 69268 h 931672"/>
                <a:gd name="connsiteX34" fmla="*/ 729828 w 1205694"/>
                <a:gd name="connsiteY34" fmla="*/ 108727 h 931672"/>
                <a:gd name="connsiteX35" fmla="*/ 967131 w 1205694"/>
                <a:gd name="connsiteY35" fmla="*/ 214 h 931672"/>
                <a:gd name="connsiteX36" fmla="*/ 1068519 w 1205694"/>
                <a:gd name="connsiteY36" fmla="*/ 84065 h 931672"/>
                <a:gd name="connsiteX37" fmla="*/ 1019195 w 1205694"/>
                <a:gd name="connsiteY37" fmla="*/ 252314 h 931672"/>
                <a:gd name="connsiteX38" fmla="*/ 922739 w 1205694"/>
                <a:gd name="connsiteY38" fmla="*/ 376172 h 931672"/>
                <a:gd name="connsiteX39" fmla="*/ 893145 w 1205694"/>
                <a:gd name="connsiteY39" fmla="*/ 435360 h 931672"/>
                <a:gd name="connsiteX40" fmla="*/ 801622 w 1205694"/>
                <a:gd name="connsiteY40" fmla="*/ 440293 h 931672"/>
                <a:gd name="connsiteX41" fmla="*/ 727636 w 1205694"/>
                <a:gd name="connsiteY41" fmla="*/ 561410 h 931672"/>
                <a:gd name="connsiteX42" fmla="*/ 1043857 w 1205694"/>
                <a:gd name="connsiteY42" fmla="*/ 538940 h 931672"/>
                <a:gd name="connsiteX43" fmla="*/ 1162234 w 1205694"/>
                <a:gd name="connsiteY43" fmla="*/ 558670 h 931672"/>
                <a:gd name="connsiteX44" fmla="*/ 1236220 w 1205694"/>
                <a:gd name="connsiteY44" fmla="*/ 576207 h 931672"/>
                <a:gd name="connsiteX45" fmla="*/ 1174291 w 1205694"/>
                <a:gd name="connsiteY45" fmla="*/ 702257 h 931672"/>
                <a:gd name="connsiteX46" fmla="*/ 1013715 w 1205694"/>
                <a:gd name="connsiteY46" fmla="*/ 746649 h 931672"/>
                <a:gd name="connsiteX47" fmla="*/ 993985 w 1205694"/>
                <a:gd name="connsiteY47" fmla="*/ 687460 h 931672"/>
                <a:gd name="connsiteX48" fmla="*/ 959458 w 1205694"/>
                <a:gd name="connsiteY48" fmla="*/ 657866 h 931672"/>
                <a:gd name="connsiteX49" fmla="*/ 680504 w 1205694"/>
                <a:gd name="connsiteY49" fmla="*/ 675403 h 931672"/>
                <a:gd name="connsiteX50" fmla="*/ 331949 w 1205694"/>
                <a:gd name="connsiteY50" fmla="*/ 707738 h 931672"/>
                <a:gd name="connsiteX51" fmla="*/ 156575 w 1205694"/>
                <a:gd name="connsiteY51" fmla="*/ 749937 h 931672"/>
                <a:gd name="connsiteX52" fmla="*/ 129173 w 1205694"/>
                <a:gd name="connsiteY52" fmla="*/ 836528 h 931672"/>
                <a:gd name="connsiteX53" fmla="*/ 47515 w 1205694"/>
                <a:gd name="connsiteY53" fmla="*/ 932983 h 931672"/>
                <a:gd name="connsiteX54" fmla="*/ 383 w 1205694"/>
                <a:gd name="connsiteY54" fmla="*/ 890784 h 931672"/>
                <a:gd name="connsiteX55" fmla="*/ 17921 w 1205694"/>
                <a:gd name="connsiteY55" fmla="*/ 776791 h 931672"/>
                <a:gd name="connsiteX56" fmla="*/ 35458 w 1205694"/>
                <a:gd name="connsiteY56" fmla="*/ 551545 h 931672"/>
                <a:gd name="connsiteX57" fmla="*/ 102319 w 1205694"/>
                <a:gd name="connsiteY57" fmla="*/ 499481 h 931672"/>
                <a:gd name="connsiteX58" fmla="*/ 223437 w 1205694"/>
                <a:gd name="connsiteY58" fmla="*/ 531816 h 931672"/>
                <a:gd name="connsiteX59" fmla="*/ 228369 w 1205694"/>
                <a:gd name="connsiteY59" fmla="*/ 415631 h 931672"/>
                <a:gd name="connsiteX60" fmla="*/ 226177 w 1205694"/>
                <a:gd name="connsiteY60" fmla="*/ 170656 h 931672"/>
                <a:gd name="connsiteX61" fmla="*/ 310575 w 1205694"/>
                <a:gd name="connsiteY61" fmla="*/ 48442 h 93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05694" h="931672">
                  <a:moveTo>
                    <a:pt x="599394" y="360278"/>
                  </a:moveTo>
                  <a:cubicBezTo>
                    <a:pt x="579665" y="363019"/>
                    <a:pt x="564867" y="375076"/>
                    <a:pt x="567059" y="387681"/>
                  </a:cubicBezTo>
                  <a:cubicBezTo>
                    <a:pt x="569252" y="400285"/>
                    <a:pt x="571992" y="410150"/>
                    <a:pt x="586789" y="405218"/>
                  </a:cubicBezTo>
                  <a:cubicBezTo>
                    <a:pt x="601586" y="400285"/>
                    <a:pt x="601586" y="395353"/>
                    <a:pt x="611451" y="377816"/>
                  </a:cubicBezTo>
                  <a:cubicBezTo>
                    <a:pt x="621863" y="362471"/>
                    <a:pt x="609259" y="360278"/>
                    <a:pt x="599394" y="360278"/>
                  </a:cubicBezTo>
                  <a:moveTo>
                    <a:pt x="310575" y="48442"/>
                  </a:moveTo>
                  <a:cubicBezTo>
                    <a:pt x="345102" y="70912"/>
                    <a:pt x="362639" y="105438"/>
                    <a:pt x="345102" y="196962"/>
                  </a:cubicBezTo>
                  <a:cubicBezTo>
                    <a:pt x="328113" y="288485"/>
                    <a:pt x="285914" y="545517"/>
                    <a:pt x="297971" y="558122"/>
                  </a:cubicBezTo>
                  <a:cubicBezTo>
                    <a:pt x="310575" y="572919"/>
                    <a:pt x="320440" y="587716"/>
                    <a:pt x="362092" y="587716"/>
                  </a:cubicBezTo>
                  <a:cubicBezTo>
                    <a:pt x="404291" y="584976"/>
                    <a:pt x="628988" y="600321"/>
                    <a:pt x="645977" y="580044"/>
                  </a:cubicBezTo>
                  <a:cubicBezTo>
                    <a:pt x="663515" y="557574"/>
                    <a:pt x="724896" y="451253"/>
                    <a:pt x="749558" y="396997"/>
                  </a:cubicBezTo>
                  <a:cubicBezTo>
                    <a:pt x="776960" y="342741"/>
                    <a:pt x="772027" y="287937"/>
                    <a:pt x="796689" y="253410"/>
                  </a:cubicBezTo>
                  <a:cubicBezTo>
                    <a:pt x="819159" y="218883"/>
                    <a:pt x="829024" y="216143"/>
                    <a:pt x="848754" y="233680"/>
                  </a:cubicBezTo>
                  <a:cubicBezTo>
                    <a:pt x="871223" y="251218"/>
                    <a:pt x="883280" y="243545"/>
                    <a:pt x="900818" y="216143"/>
                  </a:cubicBezTo>
                  <a:cubicBezTo>
                    <a:pt x="918355" y="188741"/>
                    <a:pt x="938084" y="152022"/>
                    <a:pt x="920547" y="134485"/>
                  </a:cubicBezTo>
                  <a:cubicBezTo>
                    <a:pt x="903010" y="116947"/>
                    <a:pt x="890953" y="136677"/>
                    <a:pt x="858618" y="147090"/>
                  </a:cubicBezTo>
                  <a:cubicBezTo>
                    <a:pt x="826284" y="154762"/>
                    <a:pt x="769287" y="166819"/>
                    <a:pt x="752298" y="191481"/>
                  </a:cubicBezTo>
                  <a:cubicBezTo>
                    <a:pt x="715031" y="248478"/>
                    <a:pt x="754491" y="292869"/>
                    <a:pt x="742434" y="312599"/>
                  </a:cubicBezTo>
                  <a:cubicBezTo>
                    <a:pt x="719964" y="352058"/>
                    <a:pt x="593914" y="513182"/>
                    <a:pt x="557195" y="518115"/>
                  </a:cubicBezTo>
                  <a:cubicBezTo>
                    <a:pt x="519928" y="523047"/>
                    <a:pt x="505131" y="495645"/>
                    <a:pt x="505131" y="449061"/>
                  </a:cubicBezTo>
                  <a:cubicBezTo>
                    <a:pt x="505131" y="399737"/>
                    <a:pt x="539657" y="300542"/>
                    <a:pt x="564320" y="278620"/>
                  </a:cubicBezTo>
                  <a:cubicBezTo>
                    <a:pt x="586241" y="258890"/>
                    <a:pt x="596106" y="258890"/>
                    <a:pt x="596106" y="241353"/>
                  </a:cubicBezTo>
                  <a:cubicBezTo>
                    <a:pt x="596106" y="221624"/>
                    <a:pt x="571444" y="206826"/>
                    <a:pt x="551714" y="211759"/>
                  </a:cubicBezTo>
                  <a:cubicBezTo>
                    <a:pt x="531984" y="213951"/>
                    <a:pt x="497458" y="298350"/>
                    <a:pt x="487593" y="330684"/>
                  </a:cubicBezTo>
                  <a:cubicBezTo>
                    <a:pt x="479920" y="365211"/>
                    <a:pt x="460191" y="466599"/>
                    <a:pt x="445394" y="481396"/>
                  </a:cubicBezTo>
                  <a:cubicBezTo>
                    <a:pt x="430597" y="496193"/>
                    <a:pt x="415800" y="510990"/>
                    <a:pt x="403195" y="501125"/>
                  </a:cubicBezTo>
                  <a:cubicBezTo>
                    <a:pt x="391138" y="491261"/>
                    <a:pt x="396070" y="466599"/>
                    <a:pt x="380725" y="397545"/>
                  </a:cubicBezTo>
                  <a:cubicBezTo>
                    <a:pt x="373600" y="358086"/>
                    <a:pt x="378533" y="328492"/>
                    <a:pt x="405387" y="276428"/>
                  </a:cubicBezTo>
                  <a:cubicBezTo>
                    <a:pt x="422924" y="241901"/>
                    <a:pt x="393330" y="229296"/>
                    <a:pt x="377984" y="217239"/>
                  </a:cubicBezTo>
                  <a:cubicBezTo>
                    <a:pt x="360995" y="204634"/>
                    <a:pt x="363188" y="192577"/>
                    <a:pt x="405387" y="138321"/>
                  </a:cubicBezTo>
                  <a:cubicBezTo>
                    <a:pt x="447586" y="84065"/>
                    <a:pt x="425116" y="69268"/>
                    <a:pt x="462384" y="59403"/>
                  </a:cubicBezTo>
                  <a:cubicBezTo>
                    <a:pt x="499650" y="46798"/>
                    <a:pt x="506775" y="67075"/>
                    <a:pt x="509515" y="84065"/>
                  </a:cubicBezTo>
                  <a:cubicBezTo>
                    <a:pt x="514447" y="101602"/>
                    <a:pt x="539109" y="118591"/>
                    <a:pt x="576377" y="113659"/>
                  </a:cubicBezTo>
                  <a:cubicBezTo>
                    <a:pt x="610903" y="105986"/>
                    <a:pt x="635564" y="66527"/>
                    <a:pt x="658034" y="69268"/>
                  </a:cubicBezTo>
                  <a:cubicBezTo>
                    <a:pt x="680504" y="72008"/>
                    <a:pt x="670091" y="128456"/>
                    <a:pt x="729828" y="108727"/>
                  </a:cubicBezTo>
                  <a:cubicBezTo>
                    <a:pt x="769287" y="96122"/>
                    <a:pt x="907942" y="-5266"/>
                    <a:pt x="967131" y="214"/>
                  </a:cubicBezTo>
                  <a:cubicBezTo>
                    <a:pt x="1026319" y="7339"/>
                    <a:pt x="1055914" y="42414"/>
                    <a:pt x="1068519" y="84065"/>
                  </a:cubicBezTo>
                  <a:cubicBezTo>
                    <a:pt x="1081124" y="123524"/>
                    <a:pt x="1090989" y="150926"/>
                    <a:pt x="1019195" y="252314"/>
                  </a:cubicBezTo>
                  <a:cubicBezTo>
                    <a:pt x="947401" y="356442"/>
                    <a:pt x="932605" y="346029"/>
                    <a:pt x="922739" y="376172"/>
                  </a:cubicBezTo>
                  <a:cubicBezTo>
                    <a:pt x="912875" y="403574"/>
                    <a:pt x="920547" y="413439"/>
                    <a:pt x="893145" y="435360"/>
                  </a:cubicBezTo>
                  <a:cubicBezTo>
                    <a:pt x="868483" y="457830"/>
                    <a:pt x="829024" y="425495"/>
                    <a:pt x="801622" y="440293"/>
                  </a:cubicBezTo>
                  <a:cubicBezTo>
                    <a:pt x="772027" y="455090"/>
                    <a:pt x="722704" y="554286"/>
                    <a:pt x="727636" y="561410"/>
                  </a:cubicBezTo>
                  <a:cubicBezTo>
                    <a:pt x="732568" y="569083"/>
                    <a:pt x="994533" y="558670"/>
                    <a:pt x="1043857" y="538940"/>
                  </a:cubicBezTo>
                  <a:cubicBezTo>
                    <a:pt x="1090989" y="521403"/>
                    <a:pt x="1130448" y="561410"/>
                    <a:pt x="1162234" y="558670"/>
                  </a:cubicBezTo>
                  <a:cubicBezTo>
                    <a:pt x="1194569" y="558670"/>
                    <a:pt x="1226356" y="548805"/>
                    <a:pt x="1236220" y="576207"/>
                  </a:cubicBezTo>
                  <a:cubicBezTo>
                    <a:pt x="1246085" y="603609"/>
                    <a:pt x="1201693" y="680335"/>
                    <a:pt x="1174291" y="702257"/>
                  </a:cubicBezTo>
                  <a:cubicBezTo>
                    <a:pt x="1149629" y="724727"/>
                    <a:pt x="1036185" y="751581"/>
                    <a:pt x="1013715" y="746649"/>
                  </a:cubicBezTo>
                  <a:cubicBezTo>
                    <a:pt x="991245" y="738976"/>
                    <a:pt x="989053" y="741716"/>
                    <a:pt x="993985" y="687460"/>
                  </a:cubicBezTo>
                  <a:cubicBezTo>
                    <a:pt x="996177" y="667730"/>
                    <a:pt x="976447" y="657866"/>
                    <a:pt x="959458" y="657866"/>
                  </a:cubicBezTo>
                  <a:cubicBezTo>
                    <a:pt x="941921" y="657866"/>
                    <a:pt x="766548" y="640328"/>
                    <a:pt x="680504" y="675403"/>
                  </a:cubicBezTo>
                  <a:cubicBezTo>
                    <a:pt x="643238" y="690200"/>
                    <a:pt x="391686" y="692940"/>
                    <a:pt x="331949" y="707738"/>
                  </a:cubicBezTo>
                  <a:cubicBezTo>
                    <a:pt x="270020" y="722535"/>
                    <a:pt x="163700" y="732399"/>
                    <a:pt x="156575" y="749937"/>
                  </a:cubicBezTo>
                  <a:cubicBezTo>
                    <a:pt x="146710" y="764734"/>
                    <a:pt x="143971" y="804193"/>
                    <a:pt x="129173" y="836528"/>
                  </a:cubicBezTo>
                  <a:cubicBezTo>
                    <a:pt x="111636" y="868862"/>
                    <a:pt x="84782" y="932983"/>
                    <a:pt x="47515" y="932983"/>
                  </a:cubicBezTo>
                  <a:cubicBezTo>
                    <a:pt x="27785" y="932983"/>
                    <a:pt x="5315" y="923118"/>
                    <a:pt x="383" y="890784"/>
                  </a:cubicBezTo>
                  <a:cubicBezTo>
                    <a:pt x="-2357" y="868314"/>
                    <a:pt x="10248" y="833787"/>
                    <a:pt x="17921" y="776791"/>
                  </a:cubicBezTo>
                  <a:cubicBezTo>
                    <a:pt x="37650" y="643069"/>
                    <a:pt x="12988" y="591552"/>
                    <a:pt x="35458" y="551545"/>
                  </a:cubicBezTo>
                  <a:cubicBezTo>
                    <a:pt x="57928" y="512086"/>
                    <a:pt x="74917" y="494549"/>
                    <a:pt x="102319" y="499481"/>
                  </a:cubicBezTo>
                  <a:cubicBezTo>
                    <a:pt x="129721" y="504414"/>
                    <a:pt x="188910" y="551545"/>
                    <a:pt x="223437" y="531816"/>
                  </a:cubicBezTo>
                  <a:cubicBezTo>
                    <a:pt x="238233" y="521951"/>
                    <a:pt x="236042" y="457830"/>
                    <a:pt x="228369" y="415631"/>
                  </a:cubicBezTo>
                  <a:cubicBezTo>
                    <a:pt x="223437" y="373431"/>
                    <a:pt x="221244" y="230392"/>
                    <a:pt x="226177" y="170656"/>
                  </a:cubicBezTo>
                  <a:cubicBezTo>
                    <a:pt x="231109" y="110371"/>
                    <a:pt x="265636" y="21588"/>
                    <a:pt x="310575" y="48442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" name="大">
            <a:extLst>
              <a:ext uri="{FF2B5EF4-FFF2-40B4-BE49-F238E27FC236}">
                <a16:creationId xmlns:a16="http://schemas.microsoft.com/office/drawing/2014/main" id="{11E5FB4E-47F3-4F7B-9B38-665A3665A7C3}"/>
              </a:ext>
            </a:extLst>
          </p:cNvPr>
          <p:cNvGrpSpPr/>
          <p:nvPr/>
        </p:nvGrpSpPr>
        <p:grpSpPr>
          <a:xfrm>
            <a:off x="8049919" y="2484287"/>
            <a:ext cx="852580" cy="1165290"/>
            <a:chOff x="8510833" y="2290838"/>
            <a:chExt cx="1002432" cy="1370107"/>
          </a:xfrm>
          <a:solidFill>
            <a:schemeClr val="bg2"/>
          </a:solidFill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4E190677-7DE6-4325-9568-A5619633589F}"/>
                </a:ext>
              </a:extLst>
            </p:cNvPr>
            <p:cNvSpPr/>
            <p:nvPr/>
          </p:nvSpPr>
          <p:spPr>
            <a:xfrm>
              <a:off x="8510833" y="2290838"/>
              <a:ext cx="931673" cy="1370107"/>
            </a:xfrm>
            <a:custGeom>
              <a:avLst/>
              <a:gdLst>
                <a:gd name="connsiteX0" fmla="*/ 367032 w 931672"/>
                <a:gd name="connsiteY0" fmla="*/ 599436 h 1370107"/>
                <a:gd name="connsiteX1" fmla="*/ 431702 w 931672"/>
                <a:gd name="connsiteY1" fmla="*/ 409813 h 1370107"/>
                <a:gd name="connsiteX2" fmla="*/ 573645 w 931672"/>
                <a:gd name="connsiteY2" fmla="*/ 60710 h 1370107"/>
                <a:gd name="connsiteX3" fmla="*/ 698051 w 931672"/>
                <a:gd name="connsiteY3" fmla="*/ 5906 h 1370107"/>
                <a:gd name="connsiteX4" fmla="*/ 698051 w 931672"/>
                <a:gd name="connsiteY4" fmla="*/ 173059 h 1370107"/>
                <a:gd name="connsiteX5" fmla="*/ 593374 w 931672"/>
                <a:gd name="connsiteY5" fmla="*/ 517230 h 1370107"/>
                <a:gd name="connsiteX6" fmla="*/ 627901 w 931672"/>
                <a:gd name="connsiteY6" fmla="*/ 616974 h 1370107"/>
                <a:gd name="connsiteX7" fmla="*/ 864108 w 931672"/>
                <a:gd name="connsiteY7" fmla="*/ 581899 h 1370107"/>
                <a:gd name="connsiteX8" fmla="*/ 933709 w 931672"/>
                <a:gd name="connsiteY8" fmla="*/ 624098 h 1370107"/>
                <a:gd name="connsiteX9" fmla="*/ 878905 w 931672"/>
                <a:gd name="connsiteY9" fmla="*/ 741379 h 1370107"/>
                <a:gd name="connsiteX10" fmla="*/ 570357 w 931672"/>
                <a:gd name="connsiteY10" fmla="*/ 766589 h 1370107"/>
                <a:gd name="connsiteX11" fmla="*/ 490891 w 931672"/>
                <a:gd name="connsiteY11" fmla="*/ 998412 h 1370107"/>
                <a:gd name="connsiteX12" fmla="*/ 344015 w 931672"/>
                <a:gd name="connsiteY12" fmla="*/ 1210504 h 1370107"/>
                <a:gd name="connsiteX13" fmla="*/ 211936 w 931672"/>
                <a:gd name="connsiteY13" fmla="*/ 1369985 h 1370107"/>
                <a:gd name="connsiteX14" fmla="*/ 129730 w 931672"/>
                <a:gd name="connsiteY14" fmla="*/ 1315180 h 1370107"/>
                <a:gd name="connsiteX15" fmla="*/ 234406 w 931672"/>
                <a:gd name="connsiteY15" fmla="*/ 1070753 h 1370107"/>
                <a:gd name="connsiteX16" fmla="*/ 339082 w 931672"/>
                <a:gd name="connsiteY16" fmla="*/ 791251 h 1370107"/>
                <a:gd name="connsiteX17" fmla="*/ 276606 w 931672"/>
                <a:gd name="connsiteY17" fmla="*/ 793991 h 1370107"/>
                <a:gd name="connsiteX18" fmla="*/ 72734 w 931672"/>
                <a:gd name="connsiteY18" fmla="*/ 846604 h 1370107"/>
                <a:gd name="connsiteX19" fmla="*/ 392 w 931672"/>
                <a:gd name="connsiteY19" fmla="*/ 801664 h 1370107"/>
                <a:gd name="connsiteX20" fmla="*/ 92463 w 931672"/>
                <a:gd name="connsiteY20" fmla="*/ 656981 h 1370107"/>
                <a:gd name="connsiteX21" fmla="*/ 266740 w 931672"/>
                <a:gd name="connsiteY21" fmla="*/ 609849 h 1370107"/>
                <a:gd name="connsiteX22" fmla="*/ 367032 w 931672"/>
                <a:gd name="connsiteY22" fmla="*/ 599436 h 137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672" h="1370107">
                  <a:moveTo>
                    <a:pt x="367032" y="599436"/>
                  </a:moveTo>
                  <a:cubicBezTo>
                    <a:pt x="409232" y="596696"/>
                    <a:pt x="407040" y="559429"/>
                    <a:pt x="431702" y="409813"/>
                  </a:cubicBezTo>
                  <a:cubicBezTo>
                    <a:pt x="459104" y="262938"/>
                    <a:pt x="531445" y="110582"/>
                    <a:pt x="573645" y="60710"/>
                  </a:cubicBezTo>
                  <a:cubicBezTo>
                    <a:pt x="618585" y="10838"/>
                    <a:pt x="678321" y="-11632"/>
                    <a:pt x="698051" y="5906"/>
                  </a:cubicBezTo>
                  <a:cubicBezTo>
                    <a:pt x="715588" y="25635"/>
                    <a:pt x="730385" y="63450"/>
                    <a:pt x="698051" y="173059"/>
                  </a:cubicBezTo>
                  <a:cubicBezTo>
                    <a:pt x="663524" y="280475"/>
                    <a:pt x="598307" y="477223"/>
                    <a:pt x="593374" y="517230"/>
                  </a:cubicBezTo>
                  <a:cubicBezTo>
                    <a:pt x="585702" y="559429"/>
                    <a:pt x="556108" y="616974"/>
                    <a:pt x="627901" y="616974"/>
                  </a:cubicBezTo>
                  <a:cubicBezTo>
                    <a:pt x="700243" y="616974"/>
                    <a:pt x="814783" y="599436"/>
                    <a:pt x="864108" y="581899"/>
                  </a:cubicBezTo>
                  <a:cubicBezTo>
                    <a:pt x="911239" y="562169"/>
                    <a:pt x="948506" y="576967"/>
                    <a:pt x="933709" y="624098"/>
                  </a:cubicBezTo>
                  <a:cubicBezTo>
                    <a:pt x="918912" y="673970"/>
                    <a:pt x="901374" y="726582"/>
                    <a:pt x="878905" y="741379"/>
                  </a:cubicBezTo>
                  <a:cubicBezTo>
                    <a:pt x="836706" y="773714"/>
                    <a:pt x="585154" y="746312"/>
                    <a:pt x="570357" y="766589"/>
                  </a:cubicBezTo>
                  <a:cubicBezTo>
                    <a:pt x="555559" y="786319"/>
                    <a:pt x="518293" y="938675"/>
                    <a:pt x="490891" y="998412"/>
                  </a:cubicBezTo>
                  <a:cubicBezTo>
                    <a:pt x="463488" y="1060888"/>
                    <a:pt x="428961" y="1138162"/>
                    <a:pt x="344015" y="1210504"/>
                  </a:cubicBezTo>
                  <a:cubicBezTo>
                    <a:pt x="259616" y="1282846"/>
                    <a:pt x="232214" y="1355187"/>
                    <a:pt x="211936" y="1369985"/>
                  </a:cubicBezTo>
                  <a:cubicBezTo>
                    <a:pt x="192207" y="1387522"/>
                    <a:pt x="110001" y="1387522"/>
                    <a:pt x="129730" y="1315180"/>
                  </a:cubicBezTo>
                  <a:cubicBezTo>
                    <a:pt x="137403" y="1280106"/>
                    <a:pt x="202072" y="1140355"/>
                    <a:pt x="234406" y="1070753"/>
                  </a:cubicBezTo>
                  <a:cubicBezTo>
                    <a:pt x="264001" y="1003344"/>
                    <a:pt x="341274" y="811529"/>
                    <a:pt x="339082" y="791251"/>
                  </a:cubicBezTo>
                  <a:cubicBezTo>
                    <a:pt x="336342" y="771522"/>
                    <a:pt x="299076" y="776454"/>
                    <a:pt x="276606" y="793991"/>
                  </a:cubicBezTo>
                  <a:cubicBezTo>
                    <a:pt x="251944" y="811529"/>
                    <a:pt x="117673" y="856468"/>
                    <a:pt x="72734" y="846604"/>
                  </a:cubicBezTo>
                  <a:cubicBezTo>
                    <a:pt x="30534" y="836739"/>
                    <a:pt x="3132" y="849344"/>
                    <a:pt x="392" y="801664"/>
                  </a:cubicBezTo>
                  <a:cubicBezTo>
                    <a:pt x="-4541" y="761657"/>
                    <a:pt x="37659" y="679450"/>
                    <a:pt x="92463" y="656981"/>
                  </a:cubicBezTo>
                  <a:cubicBezTo>
                    <a:pt x="149459" y="637251"/>
                    <a:pt x="189467" y="614781"/>
                    <a:pt x="266740" y="609849"/>
                  </a:cubicBezTo>
                  <a:cubicBezTo>
                    <a:pt x="341823" y="604369"/>
                    <a:pt x="336891" y="601628"/>
                    <a:pt x="367032" y="599436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99B464C8-7269-4A14-A69E-198AD559475D}"/>
                </a:ext>
              </a:extLst>
            </p:cNvPr>
            <p:cNvSpPr/>
            <p:nvPr/>
          </p:nvSpPr>
          <p:spPr>
            <a:xfrm>
              <a:off x="9239244" y="3264879"/>
              <a:ext cx="274021" cy="328826"/>
            </a:xfrm>
            <a:custGeom>
              <a:avLst/>
              <a:gdLst>
                <a:gd name="connsiteX0" fmla="*/ 21703 w 274021"/>
                <a:gd name="connsiteY0" fmla="*/ 6832 h 328825"/>
                <a:gd name="connsiteX1" fmla="*/ 210778 w 274021"/>
                <a:gd name="connsiteY1" fmla="*/ 59444 h 328825"/>
                <a:gd name="connsiteX2" fmla="*/ 297917 w 274021"/>
                <a:gd name="connsiteY2" fmla="*/ 196455 h 328825"/>
                <a:gd name="connsiteX3" fmla="*/ 255718 w 274021"/>
                <a:gd name="connsiteY3" fmla="*/ 333466 h 328825"/>
                <a:gd name="connsiteX4" fmla="*/ 69383 w 274021"/>
                <a:gd name="connsiteY4" fmla="*/ 221117 h 328825"/>
                <a:gd name="connsiteX5" fmla="*/ 1974 w 274021"/>
                <a:gd name="connsiteY5" fmla="*/ 116441 h 328825"/>
                <a:gd name="connsiteX6" fmla="*/ 21703 w 274021"/>
                <a:gd name="connsiteY6" fmla="*/ 6832 h 3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21" h="328825">
                  <a:moveTo>
                    <a:pt x="21703" y="6832"/>
                  </a:moveTo>
                  <a:cubicBezTo>
                    <a:pt x="66643" y="-12897"/>
                    <a:pt x="126380" y="11765"/>
                    <a:pt x="210778" y="59444"/>
                  </a:cubicBezTo>
                  <a:cubicBezTo>
                    <a:pt x="295177" y="109316"/>
                    <a:pt x="297917" y="109316"/>
                    <a:pt x="297917" y="196455"/>
                  </a:cubicBezTo>
                  <a:cubicBezTo>
                    <a:pt x="295725" y="283594"/>
                    <a:pt x="292984" y="331274"/>
                    <a:pt x="255718" y="333466"/>
                  </a:cubicBezTo>
                  <a:cubicBezTo>
                    <a:pt x="218451" y="333466"/>
                    <a:pt x="98978" y="261124"/>
                    <a:pt x="69383" y="221117"/>
                  </a:cubicBezTo>
                  <a:cubicBezTo>
                    <a:pt x="41981" y="181110"/>
                    <a:pt x="1974" y="146035"/>
                    <a:pt x="1974" y="116441"/>
                  </a:cubicBezTo>
                  <a:cubicBezTo>
                    <a:pt x="1426" y="84106"/>
                    <a:pt x="-8439" y="19437"/>
                    <a:pt x="21703" y="6832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3" name="济">
            <a:extLst>
              <a:ext uri="{FF2B5EF4-FFF2-40B4-BE49-F238E27FC236}">
                <a16:creationId xmlns:a16="http://schemas.microsoft.com/office/drawing/2014/main" id="{262980A7-AE18-495D-B8C2-F31AE96A62C6}"/>
              </a:ext>
            </a:extLst>
          </p:cNvPr>
          <p:cNvGrpSpPr/>
          <p:nvPr/>
        </p:nvGrpSpPr>
        <p:grpSpPr>
          <a:xfrm>
            <a:off x="5953338" y="2386027"/>
            <a:ext cx="1582525" cy="1391097"/>
            <a:chOff x="6045749" y="2175307"/>
            <a:chExt cx="1860675" cy="1635602"/>
          </a:xfrm>
          <a:solidFill>
            <a:schemeClr val="bg2"/>
          </a:solidFill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42B51ACE-1A7F-41B5-BB4A-F85D85FA093B}"/>
                </a:ext>
              </a:extLst>
            </p:cNvPr>
            <p:cNvSpPr/>
            <p:nvPr/>
          </p:nvSpPr>
          <p:spPr>
            <a:xfrm>
              <a:off x="6389249" y="2290167"/>
              <a:ext cx="109609" cy="219217"/>
            </a:xfrm>
            <a:custGeom>
              <a:avLst/>
              <a:gdLst>
                <a:gd name="connsiteX0" fmla="*/ 25164 w 109608"/>
                <a:gd name="connsiteY0" fmla="*/ 32335 h 219217"/>
                <a:gd name="connsiteX1" fmla="*/ 79420 w 109608"/>
                <a:gd name="connsiteY1" fmla="*/ 0 h 219217"/>
                <a:gd name="connsiteX2" fmla="*/ 156146 w 109608"/>
                <a:gd name="connsiteY2" fmla="*/ 205516 h 219217"/>
                <a:gd name="connsiteX3" fmla="*/ 126552 w 109608"/>
                <a:gd name="connsiteY3" fmla="*/ 227986 h 219217"/>
                <a:gd name="connsiteX4" fmla="*/ 42701 w 109608"/>
                <a:gd name="connsiteY4" fmla="*/ 180854 h 219217"/>
                <a:gd name="connsiteX5" fmla="*/ 25164 w 109608"/>
                <a:gd name="connsiteY5" fmla="*/ 32335 h 21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608" h="219217">
                  <a:moveTo>
                    <a:pt x="25164" y="32335"/>
                  </a:moveTo>
                  <a:cubicBezTo>
                    <a:pt x="52566" y="12605"/>
                    <a:pt x="64623" y="7673"/>
                    <a:pt x="79420" y="0"/>
                  </a:cubicBezTo>
                  <a:cubicBezTo>
                    <a:pt x="116687" y="0"/>
                    <a:pt x="131484" y="140847"/>
                    <a:pt x="156146" y="205516"/>
                  </a:cubicBezTo>
                  <a:cubicBezTo>
                    <a:pt x="146281" y="213189"/>
                    <a:pt x="136416" y="220313"/>
                    <a:pt x="126552" y="227986"/>
                  </a:cubicBezTo>
                  <a:cubicBezTo>
                    <a:pt x="96958" y="205516"/>
                    <a:pt x="72295" y="200584"/>
                    <a:pt x="42701" y="180854"/>
                  </a:cubicBezTo>
                  <a:cubicBezTo>
                    <a:pt x="-9363" y="106320"/>
                    <a:pt x="-12103" y="59189"/>
                    <a:pt x="25164" y="32335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C42A6222-886F-4612-927C-889B7E3B35F4}"/>
                </a:ext>
              </a:extLst>
            </p:cNvPr>
            <p:cNvSpPr/>
            <p:nvPr/>
          </p:nvSpPr>
          <p:spPr>
            <a:xfrm>
              <a:off x="6267796" y="2519406"/>
              <a:ext cx="164413" cy="274021"/>
            </a:xfrm>
            <a:custGeom>
              <a:avLst/>
              <a:gdLst>
                <a:gd name="connsiteX0" fmla="*/ 124147 w 164412"/>
                <a:gd name="connsiteY0" fmla="*/ 5871 h 274021"/>
                <a:gd name="connsiteX1" fmla="*/ 101677 w 164412"/>
                <a:gd name="connsiteY1" fmla="*/ 238242 h 274021"/>
                <a:gd name="connsiteX2" fmla="*/ 15086 w 164412"/>
                <a:gd name="connsiteY2" fmla="*/ 220704 h 274021"/>
                <a:gd name="connsiteX3" fmla="*/ 64410 w 164412"/>
                <a:gd name="connsiteY3" fmla="*/ 126989 h 274021"/>
                <a:gd name="connsiteX4" fmla="*/ 124147 w 164412"/>
                <a:gd name="connsiteY4" fmla="*/ 5871 h 27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12" h="274021">
                  <a:moveTo>
                    <a:pt x="124147" y="5871"/>
                  </a:moveTo>
                  <a:cubicBezTo>
                    <a:pt x="200873" y="94654"/>
                    <a:pt x="188268" y="179053"/>
                    <a:pt x="101677" y="238242"/>
                  </a:cubicBezTo>
                  <a:cubicBezTo>
                    <a:pt x="-26565" y="324832"/>
                    <a:pt x="-4643" y="243174"/>
                    <a:pt x="15086" y="220704"/>
                  </a:cubicBezTo>
                  <a:cubicBezTo>
                    <a:pt x="34815" y="198234"/>
                    <a:pt x="67150" y="134113"/>
                    <a:pt x="64410" y="126989"/>
                  </a:cubicBezTo>
                  <a:cubicBezTo>
                    <a:pt x="89620" y="65060"/>
                    <a:pt x="97293" y="-23723"/>
                    <a:pt x="124147" y="5871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A2D95B23-200B-4438-B7B7-487FF35FBC74}"/>
                </a:ext>
              </a:extLst>
            </p:cNvPr>
            <p:cNvSpPr/>
            <p:nvPr/>
          </p:nvSpPr>
          <p:spPr>
            <a:xfrm>
              <a:off x="6045749" y="2824432"/>
              <a:ext cx="219217" cy="986477"/>
            </a:xfrm>
            <a:custGeom>
              <a:avLst/>
              <a:gdLst>
                <a:gd name="connsiteX0" fmla="*/ 190549 w 219217"/>
                <a:gd name="connsiteY0" fmla="*/ 14874 h 986477"/>
                <a:gd name="connsiteX1" fmla="*/ 242613 w 219217"/>
                <a:gd name="connsiteY1" fmla="*/ 44468 h 986477"/>
                <a:gd name="connsiteX2" fmla="*/ 260151 w 219217"/>
                <a:gd name="connsiteY2" fmla="*/ 400696 h 986477"/>
                <a:gd name="connsiteX3" fmla="*/ 196030 w 219217"/>
                <a:gd name="connsiteY3" fmla="*/ 566205 h 986477"/>
                <a:gd name="connsiteX4" fmla="*/ 143965 w 219217"/>
                <a:gd name="connsiteY4" fmla="*/ 902703 h 986477"/>
                <a:gd name="connsiteX5" fmla="*/ 72172 w 219217"/>
                <a:gd name="connsiteY5" fmla="*/ 1031494 h 986477"/>
                <a:gd name="connsiteX6" fmla="*/ 378 w 219217"/>
                <a:gd name="connsiteY6" fmla="*/ 796383 h 986477"/>
                <a:gd name="connsiteX7" fmla="*/ 121496 w 219217"/>
                <a:gd name="connsiteY7" fmla="*/ 433031 h 986477"/>
                <a:gd name="connsiteX8" fmla="*/ 190549 w 219217"/>
                <a:gd name="connsiteY8" fmla="*/ 14874 h 98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217" h="986477">
                  <a:moveTo>
                    <a:pt x="190549" y="14874"/>
                  </a:moveTo>
                  <a:cubicBezTo>
                    <a:pt x="208086" y="-14720"/>
                    <a:pt x="244805" y="2269"/>
                    <a:pt x="242613" y="44468"/>
                  </a:cubicBezTo>
                  <a:cubicBezTo>
                    <a:pt x="230556" y="232447"/>
                    <a:pt x="267275" y="363429"/>
                    <a:pt x="260151" y="400696"/>
                  </a:cubicBezTo>
                  <a:cubicBezTo>
                    <a:pt x="240421" y="457693"/>
                    <a:pt x="215759" y="509757"/>
                    <a:pt x="196030" y="566205"/>
                  </a:cubicBezTo>
                  <a:cubicBezTo>
                    <a:pt x="178492" y="677458"/>
                    <a:pt x="161503" y="788711"/>
                    <a:pt x="143965" y="902703"/>
                  </a:cubicBezTo>
                  <a:cubicBezTo>
                    <a:pt x="129168" y="1013956"/>
                    <a:pt x="104506" y="1028753"/>
                    <a:pt x="72172" y="1031494"/>
                  </a:cubicBezTo>
                  <a:cubicBezTo>
                    <a:pt x="39837" y="1033686"/>
                    <a:pt x="-4554" y="865985"/>
                    <a:pt x="378" y="796383"/>
                  </a:cubicBezTo>
                  <a:cubicBezTo>
                    <a:pt x="42577" y="675266"/>
                    <a:pt x="82037" y="554148"/>
                    <a:pt x="121496" y="433031"/>
                  </a:cubicBezTo>
                  <a:cubicBezTo>
                    <a:pt x="163695" y="291636"/>
                    <a:pt x="173560" y="47208"/>
                    <a:pt x="190549" y="14874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102F0625-9BC5-4304-BE10-2DDA12A88938}"/>
                </a:ext>
              </a:extLst>
            </p:cNvPr>
            <p:cNvSpPr/>
            <p:nvPr/>
          </p:nvSpPr>
          <p:spPr>
            <a:xfrm>
              <a:off x="7358381" y="2682299"/>
              <a:ext cx="548043" cy="383630"/>
            </a:xfrm>
            <a:custGeom>
              <a:avLst/>
              <a:gdLst>
                <a:gd name="connsiteX0" fmla="*/ 94025 w 548042"/>
                <a:gd name="connsiteY0" fmla="*/ 28217 h 383630"/>
                <a:gd name="connsiteX1" fmla="*/ 195413 w 548042"/>
                <a:gd name="connsiteY1" fmla="*/ 5747 h 383630"/>
                <a:gd name="connsiteX2" fmla="*/ 212950 w 548042"/>
                <a:gd name="connsiteY2" fmla="*/ 79733 h 383630"/>
                <a:gd name="connsiteX3" fmla="*/ 180616 w 548042"/>
                <a:gd name="connsiteY3" fmla="*/ 146594 h 383630"/>
                <a:gd name="connsiteX4" fmla="*/ 212950 w 548042"/>
                <a:gd name="connsiteY4" fmla="*/ 195918 h 383630"/>
                <a:gd name="connsiteX5" fmla="*/ 457378 w 548042"/>
                <a:gd name="connsiteY5" fmla="*/ 284701 h 383630"/>
                <a:gd name="connsiteX6" fmla="*/ 534104 w 548042"/>
                <a:gd name="connsiteY6" fmla="*/ 294566 h 383630"/>
                <a:gd name="connsiteX7" fmla="*/ 536844 w 548042"/>
                <a:gd name="connsiteY7" fmla="*/ 373484 h 383630"/>
                <a:gd name="connsiteX8" fmla="*/ 403121 w 548042"/>
                <a:gd name="connsiteY8" fmla="*/ 398146 h 383630"/>
                <a:gd name="connsiteX9" fmla="*/ 136224 w 548042"/>
                <a:gd name="connsiteY9" fmla="*/ 274288 h 383630"/>
                <a:gd name="connsiteX10" fmla="*/ 10175 w 548042"/>
                <a:gd name="connsiteY10" fmla="*/ 197562 h 383630"/>
                <a:gd name="connsiteX11" fmla="*/ 17299 w 548042"/>
                <a:gd name="connsiteY11" fmla="*/ 113712 h 383630"/>
                <a:gd name="connsiteX12" fmla="*/ 94025 w 548042"/>
                <a:gd name="connsiteY12" fmla="*/ 28217 h 38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042" h="383630">
                  <a:moveTo>
                    <a:pt x="94025" y="28217"/>
                  </a:moveTo>
                  <a:cubicBezTo>
                    <a:pt x="126359" y="13420"/>
                    <a:pt x="165819" y="-11242"/>
                    <a:pt x="195413" y="5747"/>
                  </a:cubicBezTo>
                  <a:cubicBezTo>
                    <a:pt x="220075" y="18352"/>
                    <a:pt x="222815" y="52879"/>
                    <a:pt x="212950" y="79733"/>
                  </a:cubicBezTo>
                  <a:cubicBezTo>
                    <a:pt x="205826" y="104395"/>
                    <a:pt x="183356" y="121932"/>
                    <a:pt x="180616" y="146594"/>
                  </a:cubicBezTo>
                  <a:cubicBezTo>
                    <a:pt x="178424" y="166324"/>
                    <a:pt x="195413" y="183861"/>
                    <a:pt x="212950" y="195918"/>
                  </a:cubicBezTo>
                  <a:cubicBezTo>
                    <a:pt x="282003" y="240310"/>
                    <a:pt x="373527" y="257847"/>
                    <a:pt x="457378" y="284701"/>
                  </a:cubicBezTo>
                  <a:cubicBezTo>
                    <a:pt x="484780" y="292374"/>
                    <a:pt x="511634" y="281961"/>
                    <a:pt x="534104" y="294566"/>
                  </a:cubicBezTo>
                  <a:cubicBezTo>
                    <a:pt x="566438" y="329092"/>
                    <a:pt x="558765" y="363619"/>
                    <a:pt x="536844" y="373484"/>
                  </a:cubicBezTo>
                  <a:cubicBezTo>
                    <a:pt x="517114" y="383349"/>
                    <a:pt x="452993" y="403078"/>
                    <a:pt x="403121" y="398146"/>
                  </a:cubicBezTo>
                  <a:cubicBezTo>
                    <a:pt x="353798" y="393213"/>
                    <a:pt x="232680" y="326352"/>
                    <a:pt x="136224" y="274288"/>
                  </a:cubicBezTo>
                  <a:cubicBezTo>
                    <a:pt x="77036" y="239761"/>
                    <a:pt x="24972" y="222224"/>
                    <a:pt x="10175" y="197562"/>
                  </a:cubicBezTo>
                  <a:cubicBezTo>
                    <a:pt x="-9555" y="165228"/>
                    <a:pt x="3050" y="143306"/>
                    <a:pt x="17299" y="113712"/>
                  </a:cubicBezTo>
                  <a:cubicBezTo>
                    <a:pt x="44153" y="52879"/>
                    <a:pt x="61691" y="43014"/>
                    <a:pt x="94025" y="28217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A64C9A9A-612E-43BF-8CEC-6369BDF19EDC}"/>
                </a:ext>
              </a:extLst>
            </p:cNvPr>
            <p:cNvSpPr/>
            <p:nvPr/>
          </p:nvSpPr>
          <p:spPr>
            <a:xfrm>
              <a:off x="6713677" y="3126810"/>
              <a:ext cx="712456" cy="657651"/>
            </a:xfrm>
            <a:custGeom>
              <a:avLst/>
              <a:gdLst>
                <a:gd name="connsiteX0" fmla="*/ 165476 w 712455"/>
                <a:gd name="connsiteY0" fmla="*/ 16659 h 657651"/>
                <a:gd name="connsiteX1" fmla="*/ 190138 w 712455"/>
                <a:gd name="connsiteY1" fmla="*/ 172303 h 657651"/>
                <a:gd name="connsiteX2" fmla="*/ 303582 w 712455"/>
                <a:gd name="connsiteY2" fmla="*/ 113115 h 657651"/>
                <a:gd name="connsiteX3" fmla="*/ 370444 w 712455"/>
                <a:gd name="connsiteY3" fmla="*/ 88453 h 657651"/>
                <a:gd name="connsiteX4" fmla="*/ 387981 w 712455"/>
                <a:gd name="connsiteY4" fmla="*/ 179976 h 657651"/>
                <a:gd name="connsiteX5" fmla="*/ 392914 w 712455"/>
                <a:gd name="connsiteY5" fmla="*/ 246837 h 657651"/>
                <a:gd name="connsiteX6" fmla="*/ 548558 w 712455"/>
                <a:gd name="connsiteY6" fmla="*/ 31456 h 657651"/>
                <a:gd name="connsiteX7" fmla="*/ 664743 w 712455"/>
                <a:gd name="connsiteY7" fmla="*/ 21592 h 657651"/>
                <a:gd name="connsiteX8" fmla="*/ 738729 w 712455"/>
                <a:gd name="connsiteY8" fmla="*/ 278624 h 657651"/>
                <a:gd name="connsiteX9" fmla="*/ 605006 w 712455"/>
                <a:gd name="connsiteY9" fmla="*/ 580047 h 657651"/>
                <a:gd name="connsiteX10" fmla="*/ 491561 w 712455"/>
                <a:gd name="connsiteY10" fmla="*/ 673763 h 657651"/>
                <a:gd name="connsiteX11" fmla="*/ 521156 w 712455"/>
                <a:gd name="connsiteY11" fmla="*/ 611834 h 657651"/>
                <a:gd name="connsiteX12" fmla="*/ 612679 w 712455"/>
                <a:gd name="connsiteY12" fmla="*/ 394261 h 657651"/>
                <a:gd name="connsiteX13" fmla="*/ 632408 w 712455"/>
                <a:gd name="connsiteY13" fmla="*/ 270403 h 657651"/>
                <a:gd name="connsiteX14" fmla="*/ 578152 w 712455"/>
                <a:gd name="connsiteY14" fmla="*/ 159150 h 657651"/>
                <a:gd name="connsiteX15" fmla="*/ 489369 w 712455"/>
                <a:gd name="connsiteY15" fmla="*/ 223271 h 657651"/>
                <a:gd name="connsiteX16" fmla="*/ 417575 w 712455"/>
                <a:gd name="connsiteY16" fmla="*/ 297257 h 657651"/>
                <a:gd name="connsiteX17" fmla="*/ 345782 w 712455"/>
                <a:gd name="connsiteY17" fmla="*/ 401385 h 657651"/>
                <a:gd name="connsiteX18" fmla="*/ 254259 w 712455"/>
                <a:gd name="connsiteY18" fmla="*/ 426047 h 657651"/>
                <a:gd name="connsiteX19" fmla="*/ 254259 w 712455"/>
                <a:gd name="connsiteY19" fmla="*/ 285200 h 657651"/>
                <a:gd name="connsiteX20" fmla="*/ 155611 w 712455"/>
                <a:gd name="connsiteY20" fmla="*/ 262730 h 657651"/>
                <a:gd name="connsiteX21" fmla="*/ 103547 w 712455"/>
                <a:gd name="connsiteY21" fmla="*/ 485236 h 657651"/>
                <a:gd name="connsiteX22" fmla="*/ 7091 w 712455"/>
                <a:gd name="connsiteY22" fmla="*/ 534560 h 657651"/>
                <a:gd name="connsiteX23" fmla="*/ 7091 w 712455"/>
                <a:gd name="connsiteY23" fmla="*/ 339456 h 657651"/>
                <a:gd name="connsiteX24" fmla="*/ 36686 w 712455"/>
                <a:gd name="connsiteY24" fmla="*/ 225464 h 657651"/>
                <a:gd name="connsiteX25" fmla="*/ 64088 w 712455"/>
                <a:gd name="connsiteY25" fmla="*/ 86809 h 657651"/>
                <a:gd name="connsiteX26" fmla="*/ 165476 w 712455"/>
                <a:gd name="connsiteY26" fmla="*/ 16659 h 65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2455" h="657651">
                  <a:moveTo>
                    <a:pt x="165476" y="16659"/>
                  </a:moveTo>
                  <a:cubicBezTo>
                    <a:pt x="190138" y="75848"/>
                    <a:pt x="123276" y="184908"/>
                    <a:pt x="190138" y="172303"/>
                  </a:cubicBezTo>
                  <a:cubicBezTo>
                    <a:pt x="212608" y="170111"/>
                    <a:pt x="247134" y="147641"/>
                    <a:pt x="303582" y="113115"/>
                  </a:cubicBezTo>
                  <a:cubicBezTo>
                    <a:pt x="330985" y="95577"/>
                    <a:pt x="350714" y="68723"/>
                    <a:pt x="370444" y="88453"/>
                  </a:cubicBezTo>
                  <a:cubicBezTo>
                    <a:pt x="392914" y="105990"/>
                    <a:pt x="387981" y="145449"/>
                    <a:pt x="387981" y="179976"/>
                  </a:cubicBezTo>
                  <a:cubicBezTo>
                    <a:pt x="385789" y="212311"/>
                    <a:pt x="390173" y="239165"/>
                    <a:pt x="392914" y="246837"/>
                  </a:cubicBezTo>
                  <a:cubicBezTo>
                    <a:pt x="464707" y="204638"/>
                    <a:pt x="504166" y="51734"/>
                    <a:pt x="548558" y="31456"/>
                  </a:cubicBezTo>
                  <a:cubicBezTo>
                    <a:pt x="602814" y="8987"/>
                    <a:pt x="630216" y="-878"/>
                    <a:pt x="664743" y="21592"/>
                  </a:cubicBezTo>
                  <a:cubicBezTo>
                    <a:pt x="699270" y="41321"/>
                    <a:pt x="763390" y="179976"/>
                    <a:pt x="738729" y="278624"/>
                  </a:cubicBezTo>
                  <a:cubicBezTo>
                    <a:pt x="704202" y="412346"/>
                    <a:pt x="696530" y="412346"/>
                    <a:pt x="605006" y="580047"/>
                  </a:cubicBezTo>
                  <a:cubicBezTo>
                    <a:pt x="526088" y="725827"/>
                    <a:pt x="506359" y="706097"/>
                    <a:pt x="491561" y="673763"/>
                  </a:cubicBezTo>
                  <a:cubicBezTo>
                    <a:pt x="489369" y="663898"/>
                    <a:pt x="506359" y="644168"/>
                    <a:pt x="521156" y="611834"/>
                  </a:cubicBezTo>
                  <a:cubicBezTo>
                    <a:pt x="552942" y="540040"/>
                    <a:pt x="607746" y="431528"/>
                    <a:pt x="612679" y="394261"/>
                  </a:cubicBezTo>
                  <a:cubicBezTo>
                    <a:pt x="622543" y="340005"/>
                    <a:pt x="630216" y="310410"/>
                    <a:pt x="632408" y="270403"/>
                  </a:cubicBezTo>
                  <a:cubicBezTo>
                    <a:pt x="630216" y="240809"/>
                    <a:pt x="630216" y="176140"/>
                    <a:pt x="578152" y="159150"/>
                  </a:cubicBezTo>
                  <a:cubicBezTo>
                    <a:pt x="545818" y="146545"/>
                    <a:pt x="523896" y="183812"/>
                    <a:pt x="489369" y="223271"/>
                  </a:cubicBezTo>
                  <a:cubicBezTo>
                    <a:pt x="469639" y="250673"/>
                    <a:pt x="437305" y="270403"/>
                    <a:pt x="417575" y="297257"/>
                  </a:cubicBezTo>
                  <a:cubicBezTo>
                    <a:pt x="383049" y="346581"/>
                    <a:pt x="363319" y="388780"/>
                    <a:pt x="345782" y="401385"/>
                  </a:cubicBezTo>
                  <a:cubicBezTo>
                    <a:pt x="313447" y="428787"/>
                    <a:pt x="264123" y="458382"/>
                    <a:pt x="254259" y="426047"/>
                  </a:cubicBezTo>
                  <a:cubicBezTo>
                    <a:pt x="244394" y="396453"/>
                    <a:pt x="269056" y="324659"/>
                    <a:pt x="254259" y="285200"/>
                  </a:cubicBezTo>
                  <a:cubicBezTo>
                    <a:pt x="239462" y="250673"/>
                    <a:pt x="200002" y="235876"/>
                    <a:pt x="155611" y="262730"/>
                  </a:cubicBezTo>
                  <a:cubicBezTo>
                    <a:pt x="98615" y="297257"/>
                    <a:pt x="113411" y="430980"/>
                    <a:pt x="103547" y="485236"/>
                  </a:cubicBezTo>
                  <a:cubicBezTo>
                    <a:pt x="78885" y="596489"/>
                    <a:pt x="24629" y="599229"/>
                    <a:pt x="7091" y="534560"/>
                  </a:cubicBezTo>
                  <a:cubicBezTo>
                    <a:pt x="-7706" y="475371"/>
                    <a:pt x="4899" y="398645"/>
                    <a:pt x="7091" y="339456"/>
                  </a:cubicBezTo>
                  <a:cubicBezTo>
                    <a:pt x="7091" y="314795"/>
                    <a:pt x="29561" y="260538"/>
                    <a:pt x="36686" y="225464"/>
                  </a:cubicBezTo>
                  <a:cubicBezTo>
                    <a:pt x="48743" y="186004"/>
                    <a:pt x="51483" y="121335"/>
                    <a:pt x="64088" y="86809"/>
                  </a:cubicBezTo>
                  <a:cubicBezTo>
                    <a:pt x="88750" y="23784"/>
                    <a:pt x="147938" y="-27732"/>
                    <a:pt x="165476" y="16659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AA47D186-964D-4A93-82D5-F8E480816FD7}"/>
                </a:ext>
              </a:extLst>
            </p:cNvPr>
            <p:cNvSpPr/>
            <p:nvPr/>
          </p:nvSpPr>
          <p:spPr>
            <a:xfrm>
              <a:off x="6423904" y="2175307"/>
              <a:ext cx="986477" cy="1096086"/>
            </a:xfrm>
            <a:custGeom>
              <a:avLst/>
              <a:gdLst>
                <a:gd name="connsiteX0" fmla="*/ 195477 w 986477"/>
                <a:gd name="connsiteY0" fmla="*/ 901301 h 1096085"/>
                <a:gd name="connsiteX1" fmla="*/ 230004 w 986477"/>
                <a:gd name="connsiteY1" fmla="*/ 896369 h 1096085"/>
                <a:gd name="connsiteX2" fmla="*/ 274395 w 986477"/>
                <a:gd name="connsiteY2" fmla="*/ 844305 h 1096085"/>
                <a:gd name="connsiteX3" fmla="*/ 225071 w 986477"/>
                <a:gd name="connsiteY3" fmla="*/ 831700 h 1096085"/>
                <a:gd name="connsiteX4" fmla="*/ 195477 w 986477"/>
                <a:gd name="connsiteY4" fmla="*/ 901301 h 1096085"/>
                <a:gd name="connsiteX5" fmla="*/ 581299 w 986477"/>
                <a:gd name="connsiteY5" fmla="*/ 26077 h 1096085"/>
                <a:gd name="connsiteX6" fmla="*/ 759413 w 986477"/>
                <a:gd name="connsiteY6" fmla="*/ 63344 h 1096085"/>
                <a:gd name="connsiteX7" fmla="*/ 734751 w 986477"/>
                <a:gd name="connsiteY7" fmla="*/ 142262 h 1096085"/>
                <a:gd name="connsiteX8" fmla="*/ 789007 w 986477"/>
                <a:gd name="connsiteY8" fmla="*/ 196518 h 1096085"/>
                <a:gd name="connsiteX9" fmla="*/ 877790 w 986477"/>
                <a:gd name="connsiteY9" fmla="*/ 211315 h 1096085"/>
                <a:gd name="connsiteX10" fmla="*/ 850388 w 986477"/>
                <a:gd name="connsiteY10" fmla="*/ 278176 h 1096085"/>
                <a:gd name="connsiteX11" fmla="*/ 647612 w 986477"/>
                <a:gd name="connsiteY11" fmla="*/ 498490 h 1096085"/>
                <a:gd name="connsiteX12" fmla="*/ 704609 w 986477"/>
                <a:gd name="connsiteY12" fmla="*/ 518219 h 1096085"/>
                <a:gd name="connsiteX13" fmla="*/ 996168 w 986477"/>
                <a:gd name="connsiteY13" fmla="*/ 387237 h 1096085"/>
                <a:gd name="connsiteX14" fmla="*/ 981370 w 986477"/>
                <a:gd name="connsiteY14" fmla="*/ 463963 h 1096085"/>
                <a:gd name="connsiteX15" fmla="*/ 870118 w 986477"/>
                <a:gd name="connsiteY15" fmla="*/ 516027 h 1096085"/>
                <a:gd name="connsiteX16" fmla="*/ 877790 w 986477"/>
                <a:gd name="connsiteY16" fmla="*/ 731408 h 1096085"/>
                <a:gd name="connsiteX17" fmla="*/ 941911 w 986477"/>
                <a:gd name="connsiteY17" fmla="*/ 765935 h 1096085"/>
                <a:gd name="connsiteX18" fmla="*/ 958901 w 986477"/>
                <a:gd name="connsiteY18" fmla="*/ 795529 h 1096085"/>
                <a:gd name="connsiteX19" fmla="*/ 855320 w 986477"/>
                <a:gd name="connsiteY19" fmla="*/ 877187 h 1096085"/>
                <a:gd name="connsiteX20" fmla="*/ 796132 w 986477"/>
                <a:gd name="connsiteY20" fmla="*/ 708938 h 1096085"/>
                <a:gd name="connsiteX21" fmla="*/ 796132 w 986477"/>
                <a:gd name="connsiteY21" fmla="*/ 538497 h 1096085"/>
                <a:gd name="connsiteX22" fmla="*/ 692552 w 986477"/>
                <a:gd name="connsiteY22" fmla="*/ 560966 h 1096085"/>
                <a:gd name="connsiteX23" fmla="*/ 650352 w 986477"/>
                <a:gd name="connsiteY23" fmla="*/ 691949 h 1096085"/>
                <a:gd name="connsiteX24" fmla="*/ 465114 w 986477"/>
                <a:gd name="connsiteY24" fmla="*/ 872255 h 1096085"/>
                <a:gd name="connsiteX25" fmla="*/ 484844 w 986477"/>
                <a:gd name="connsiteY25" fmla="*/ 775799 h 1096085"/>
                <a:gd name="connsiteX26" fmla="*/ 571434 w 986477"/>
                <a:gd name="connsiteY26" fmla="*/ 701813 h 1096085"/>
                <a:gd name="connsiteX27" fmla="*/ 576367 w 986477"/>
                <a:gd name="connsiteY27" fmla="*/ 630020 h 1096085"/>
                <a:gd name="connsiteX28" fmla="*/ 425655 w 986477"/>
                <a:gd name="connsiteY28" fmla="*/ 716611 h 1096085"/>
                <a:gd name="connsiteX29" fmla="*/ 334132 w 986477"/>
                <a:gd name="connsiteY29" fmla="*/ 906782 h 1096085"/>
                <a:gd name="connsiteX30" fmla="*/ 178487 w 986477"/>
                <a:gd name="connsiteY30" fmla="*/ 1099693 h 1096085"/>
                <a:gd name="connsiteX31" fmla="*/ 32708 w 986477"/>
                <a:gd name="connsiteY31" fmla="*/ 1139152 h 1096085"/>
                <a:gd name="connsiteX32" fmla="*/ 22843 w 986477"/>
                <a:gd name="connsiteY32" fmla="*/ 983507 h 1096085"/>
                <a:gd name="connsiteX33" fmla="*/ 126423 w 986477"/>
                <a:gd name="connsiteY33" fmla="*/ 839920 h 1096085"/>
                <a:gd name="connsiteX34" fmla="*/ 274943 w 986477"/>
                <a:gd name="connsiteY34" fmla="*/ 594945 h 1096085"/>
                <a:gd name="connsiteX35" fmla="*/ 348929 w 986477"/>
                <a:gd name="connsiteY35" fmla="*/ 463963 h 1096085"/>
                <a:gd name="connsiteX36" fmla="*/ 415790 w 986477"/>
                <a:gd name="connsiteY36" fmla="*/ 624539 h 1096085"/>
                <a:gd name="connsiteX37" fmla="*/ 519370 w 986477"/>
                <a:gd name="connsiteY37" fmla="*/ 594945 h 1096085"/>
                <a:gd name="connsiteX38" fmla="*/ 692552 w 986477"/>
                <a:gd name="connsiteY38" fmla="*/ 258447 h 1096085"/>
                <a:gd name="connsiteX39" fmla="*/ 534168 w 986477"/>
                <a:gd name="connsiteY39" fmla="*/ 273244 h 1096085"/>
                <a:gd name="connsiteX40" fmla="*/ 306730 w 986477"/>
                <a:gd name="connsiteY40" fmla="*/ 342297 h 1096085"/>
                <a:gd name="connsiteX41" fmla="*/ 581299 w 986477"/>
                <a:gd name="connsiteY41" fmla="*/ 26077 h 109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86477" h="1096085">
                  <a:moveTo>
                    <a:pt x="195477" y="901301"/>
                  </a:moveTo>
                  <a:cubicBezTo>
                    <a:pt x="200409" y="921031"/>
                    <a:pt x="213014" y="928703"/>
                    <a:pt x="230004" y="896369"/>
                  </a:cubicBezTo>
                  <a:cubicBezTo>
                    <a:pt x="242061" y="871707"/>
                    <a:pt x="262338" y="878831"/>
                    <a:pt x="274395" y="844305"/>
                  </a:cubicBezTo>
                  <a:cubicBezTo>
                    <a:pt x="294124" y="792241"/>
                    <a:pt x="237128" y="816903"/>
                    <a:pt x="225071" y="831700"/>
                  </a:cubicBezTo>
                  <a:cubicBezTo>
                    <a:pt x="208082" y="859102"/>
                    <a:pt x="190544" y="881571"/>
                    <a:pt x="195477" y="901301"/>
                  </a:cubicBezTo>
                  <a:moveTo>
                    <a:pt x="581299" y="26077"/>
                  </a:moveTo>
                  <a:cubicBezTo>
                    <a:pt x="645420" y="-13382"/>
                    <a:pt x="754481" y="-13382"/>
                    <a:pt x="759413" y="63344"/>
                  </a:cubicBezTo>
                  <a:cubicBezTo>
                    <a:pt x="757221" y="90746"/>
                    <a:pt x="739684" y="115408"/>
                    <a:pt x="734751" y="142262"/>
                  </a:cubicBezTo>
                  <a:cubicBezTo>
                    <a:pt x="734751" y="161991"/>
                    <a:pt x="754481" y="184461"/>
                    <a:pt x="789007" y="196518"/>
                  </a:cubicBezTo>
                  <a:cubicBezTo>
                    <a:pt x="818602" y="209123"/>
                    <a:pt x="860801" y="186653"/>
                    <a:pt x="877790" y="211315"/>
                  </a:cubicBezTo>
                  <a:cubicBezTo>
                    <a:pt x="895328" y="235977"/>
                    <a:pt x="907385" y="240909"/>
                    <a:pt x="850388" y="278176"/>
                  </a:cubicBezTo>
                  <a:cubicBezTo>
                    <a:pt x="667342" y="397102"/>
                    <a:pt x="637748" y="480952"/>
                    <a:pt x="647612" y="498490"/>
                  </a:cubicBezTo>
                  <a:cubicBezTo>
                    <a:pt x="657477" y="516027"/>
                    <a:pt x="675015" y="533016"/>
                    <a:pt x="704609" y="518219"/>
                  </a:cubicBezTo>
                  <a:cubicBezTo>
                    <a:pt x="734203" y="505614"/>
                    <a:pt x="978630" y="384497"/>
                    <a:pt x="996168" y="387237"/>
                  </a:cubicBezTo>
                  <a:cubicBezTo>
                    <a:pt x="1013705" y="392169"/>
                    <a:pt x="1008772" y="441493"/>
                    <a:pt x="981370" y="463963"/>
                  </a:cubicBezTo>
                  <a:cubicBezTo>
                    <a:pt x="953968" y="486433"/>
                    <a:pt x="889847" y="491365"/>
                    <a:pt x="870118" y="516027"/>
                  </a:cubicBezTo>
                  <a:cubicBezTo>
                    <a:pt x="855320" y="533564"/>
                    <a:pt x="867925" y="701265"/>
                    <a:pt x="877790" y="731408"/>
                  </a:cubicBezTo>
                  <a:cubicBezTo>
                    <a:pt x="890395" y="761002"/>
                    <a:pt x="922182" y="756070"/>
                    <a:pt x="941911" y="765935"/>
                  </a:cubicBezTo>
                  <a:cubicBezTo>
                    <a:pt x="949036" y="770867"/>
                    <a:pt x="964381" y="775799"/>
                    <a:pt x="958901" y="795529"/>
                  </a:cubicBezTo>
                  <a:cubicBezTo>
                    <a:pt x="934239" y="854717"/>
                    <a:pt x="949036" y="956105"/>
                    <a:pt x="855320" y="877187"/>
                  </a:cubicBezTo>
                  <a:cubicBezTo>
                    <a:pt x="830659" y="857458"/>
                    <a:pt x="801064" y="778539"/>
                    <a:pt x="796132" y="708938"/>
                  </a:cubicBezTo>
                  <a:cubicBezTo>
                    <a:pt x="793940" y="637144"/>
                    <a:pt x="798872" y="582888"/>
                    <a:pt x="796132" y="538497"/>
                  </a:cubicBezTo>
                  <a:cubicBezTo>
                    <a:pt x="793940" y="520959"/>
                    <a:pt x="719406" y="523700"/>
                    <a:pt x="692552" y="560966"/>
                  </a:cubicBezTo>
                  <a:cubicBezTo>
                    <a:pt x="667890" y="590561"/>
                    <a:pt x="667890" y="644817"/>
                    <a:pt x="650352" y="691949"/>
                  </a:cubicBezTo>
                  <a:cubicBezTo>
                    <a:pt x="603221" y="805942"/>
                    <a:pt x="529235" y="927059"/>
                    <a:pt x="465114" y="872255"/>
                  </a:cubicBezTo>
                  <a:cubicBezTo>
                    <a:pt x="442644" y="852525"/>
                    <a:pt x="462374" y="800461"/>
                    <a:pt x="484844" y="775799"/>
                  </a:cubicBezTo>
                  <a:cubicBezTo>
                    <a:pt x="512246" y="748397"/>
                    <a:pt x="548965" y="743465"/>
                    <a:pt x="571434" y="701813"/>
                  </a:cubicBezTo>
                  <a:cubicBezTo>
                    <a:pt x="584039" y="677152"/>
                    <a:pt x="588972" y="649749"/>
                    <a:pt x="576367" y="630020"/>
                  </a:cubicBezTo>
                  <a:cubicBezTo>
                    <a:pt x="514438" y="659614"/>
                    <a:pt x="462922" y="674411"/>
                    <a:pt x="425655" y="716611"/>
                  </a:cubicBezTo>
                  <a:cubicBezTo>
                    <a:pt x="378523" y="768675"/>
                    <a:pt x="371399" y="842660"/>
                    <a:pt x="334132" y="906782"/>
                  </a:cubicBezTo>
                  <a:cubicBezTo>
                    <a:pt x="277135" y="1005429"/>
                    <a:pt x="208082" y="1077223"/>
                    <a:pt x="178487" y="1099693"/>
                  </a:cubicBezTo>
                  <a:cubicBezTo>
                    <a:pt x="148893" y="1122162"/>
                    <a:pt x="84772" y="1166554"/>
                    <a:pt x="32708" y="1139152"/>
                  </a:cubicBezTo>
                  <a:cubicBezTo>
                    <a:pt x="-11684" y="1114490"/>
                    <a:pt x="-6751" y="1055301"/>
                    <a:pt x="22843" y="983507"/>
                  </a:cubicBezTo>
                  <a:cubicBezTo>
                    <a:pt x="45313" y="934184"/>
                    <a:pt x="69975" y="874447"/>
                    <a:pt x="126423" y="839920"/>
                  </a:cubicBezTo>
                  <a:cubicBezTo>
                    <a:pt x="405377" y="679344"/>
                    <a:pt x="272203" y="661806"/>
                    <a:pt x="274943" y="594945"/>
                  </a:cubicBezTo>
                  <a:cubicBezTo>
                    <a:pt x="257954" y="530824"/>
                    <a:pt x="324267" y="444233"/>
                    <a:pt x="348929" y="463963"/>
                  </a:cubicBezTo>
                  <a:cubicBezTo>
                    <a:pt x="388388" y="496297"/>
                    <a:pt x="410858" y="614675"/>
                    <a:pt x="415790" y="624539"/>
                  </a:cubicBezTo>
                  <a:cubicBezTo>
                    <a:pt x="430587" y="656874"/>
                    <a:pt x="514438" y="629472"/>
                    <a:pt x="519370" y="594945"/>
                  </a:cubicBezTo>
                  <a:cubicBezTo>
                    <a:pt x="536907" y="434369"/>
                    <a:pt x="741875" y="283109"/>
                    <a:pt x="692552" y="258447"/>
                  </a:cubicBezTo>
                  <a:cubicBezTo>
                    <a:pt x="679947" y="250774"/>
                    <a:pt x="623498" y="238717"/>
                    <a:pt x="534168" y="273244"/>
                  </a:cubicBezTo>
                  <a:cubicBezTo>
                    <a:pt x="460181" y="300646"/>
                    <a:pt x="346189" y="402034"/>
                    <a:pt x="306730" y="342297"/>
                  </a:cubicBezTo>
                  <a:cubicBezTo>
                    <a:pt x="267270" y="283109"/>
                    <a:pt x="511698" y="65536"/>
                    <a:pt x="581299" y="26077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4" name="同">
            <a:extLst>
              <a:ext uri="{FF2B5EF4-FFF2-40B4-BE49-F238E27FC236}">
                <a16:creationId xmlns:a16="http://schemas.microsoft.com/office/drawing/2014/main" id="{223B0EBC-1A1B-4801-B22A-588B317BE2CE}"/>
              </a:ext>
            </a:extLst>
          </p:cNvPr>
          <p:cNvGrpSpPr/>
          <p:nvPr/>
        </p:nvGrpSpPr>
        <p:grpSpPr>
          <a:xfrm>
            <a:off x="4350505" y="2519474"/>
            <a:ext cx="932233" cy="1165290"/>
            <a:chOff x="4161196" y="2332210"/>
            <a:chExt cx="1096086" cy="1370107"/>
          </a:xfrm>
          <a:solidFill>
            <a:schemeClr val="bg2"/>
          </a:solidFill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A909AF82-3967-4571-8ADB-CDAB580F3A4C}"/>
                </a:ext>
              </a:extLst>
            </p:cNvPr>
            <p:cNvSpPr/>
            <p:nvPr/>
          </p:nvSpPr>
          <p:spPr>
            <a:xfrm>
              <a:off x="4161196" y="2332210"/>
              <a:ext cx="1096086" cy="1370107"/>
            </a:xfrm>
            <a:custGeom>
              <a:avLst/>
              <a:gdLst>
                <a:gd name="connsiteX0" fmla="*/ 119686 w 1096085"/>
                <a:gd name="connsiteY0" fmla="*/ 64278 h 1370107"/>
                <a:gd name="connsiteX1" fmla="*/ 206825 w 1096085"/>
                <a:gd name="connsiteY1" fmla="*/ 17146 h 1370107"/>
                <a:gd name="connsiteX2" fmla="*/ 321365 w 1096085"/>
                <a:gd name="connsiteY2" fmla="*/ 57153 h 1370107"/>
                <a:gd name="connsiteX3" fmla="*/ 602512 w 1096085"/>
                <a:gd name="connsiteY3" fmla="*/ 76883 h 1370107"/>
                <a:gd name="connsiteX4" fmla="*/ 756512 w 1096085"/>
                <a:gd name="connsiteY4" fmla="*/ 64278 h 1370107"/>
                <a:gd name="connsiteX5" fmla="*/ 940654 w 1096085"/>
                <a:gd name="connsiteY5" fmla="*/ 4541 h 1370107"/>
                <a:gd name="connsiteX6" fmla="*/ 1107259 w 1096085"/>
                <a:gd name="connsiteY6" fmla="*/ 373922 h 1370107"/>
                <a:gd name="connsiteX7" fmla="*/ 1097394 w 1096085"/>
                <a:gd name="connsiteY7" fmla="*/ 880313 h 1370107"/>
                <a:gd name="connsiteX8" fmla="*/ 903387 w 1096085"/>
                <a:gd name="connsiteY8" fmla="*/ 1279289 h 1370107"/>
                <a:gd name="connsiteX9" fmla="*/ 838718 w 1096085"/>
                <a:gd name="connsiteY9" fmla="*/ 1346698 h 1370107"/>
                <a:gd name="connsiteX10" fmla="*/ 791586 w 1096085"/>
                <a:gd name="connsiteY10" fmla="*/ 1266684 h 1370107"/>
                <a:gd name="connsiteX11" fmla="*/ 833786 w 1096085"/>
                <a:gd name="connsiteY11" fmla="*/ 1081993 h 1370107"/>
                <a:gd name="connsiteX12" fmla="*/ 908319 w 1096085"/>
                <a:gd name="connsiteY12" fmla="*/ 1086926 h 1370107"/>
                <a:gd name="connsiteX13" fmla="*/ 970248 w 1096085"/>
                <a:gd name="connsiteY13" fmla="*/ 784954 h 1370107"/>
                <a:gd name="connsiteX14" fmla="*/ 952711 w 1096085"/>
                <a:gd name="connsiteY14" fmla="*/ 308705 h 1370107"/>
                <a:gd name="connsiteX15" fmla="*/ 845842 w 1096085"/>
                <a:gd name="connsiteY15" fmla="*/ 201288 h 1370107"/>
                <a:gd name="connsiteX16" fmla="*/ 743906 w 1096085"/>
                <a:gd name="connsiteY16" fmla="*/ 191424 h 1370107"/>
                <a:gd name="connsiteX17" fmla="*/ 440291 w 1096085"/>
                <a:gd name="connsiteY17" fmla="*/ 241295 h 1370107"/>
                <a:gd name="connsiteX18" fmla="*/ 293415 w 1096085"/>
                <a:gd name="connsiteY18" fmla="*/ 256093 h 1370107"/>
                <a:gd name="connsiteX19" fmla="*/ 233679 w 1096085"/>
                <a:gd name="connsiteY19" fmla="*/ 318569 h 1370107"/>
                <a:gd name="connsiteX20" fmla="*/ 196412 w 1096085"/>
                <a:gd name="connsiteY20" fmla="*/ 443523 h 1370107"/>
                <a:gd name="connsiteX21" fmla="*/ 146540 w 1096085"/>
                <a:gd name="connsiteY21" fmla="*/ 922513 h 1370107"/>
                <a:gd name="connsiteX22" fmla="*/ 114205 w 1096085"/>
                <a:gd name="connsiteY22" fmla="*/ 1366427 h 1370107"/>
                <a:gd name="connsiteX23" fmla="*/ 12269 w 1096085"/>
                <a:gd name="connsiteY23" fmla="*/ 1296826 h 1370107"/>
                <a:gd name="connsiteX24" fmla="*/ 12269 w 1096085"/>
                <a:gd name="connsiteY24" fmla="*/ 897851 h 1370107"/>
                <a:gd name="connsiteX25" fmla="*/ 12269 w 1096085"/>
                <a:gd name="connsiteY25" fmla="*/ 693431 h 1370107"/>
                <a:gd name="connsiteX26" fmla="*/ 119686 w 1096085"/>
                <a:gd name="connsiteY26" fmla="*/ 64278 h 137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96085" h="1370107">
                  <a:moveTo>
                    <a:pt x="119686" y="64278"/>
                  </a:moveTo>
                  <a:cubicBezTo>
                    <a:pt x="137223" y="36875"/>
                    <a:pt x="171750" y="24270"/>
                    <a:pt x="206825" y="17146"/>
                  </a:cubicBezTo>
                  <a:cubicBezTo>
                    <a:pt x="241351" y="9473"/>
                    <a:pt x="273686" y="67018"/>
                    <a:pt x="321365" y="57153"/>
                  </a:cubicBezTo>
                  <a:cubicBezTo>
                    <a:pt x="410697" y="42356"/>
                    <a:pt x="532910" y="67018"/>
                    <a:pt x="602512" y="76883"/>
                  </a:cubicBezTo>
                  <a:cubicBezTo>
                    <a:pt x="657316" y="84555"/>
                    <a:pt x="704448" y="84555"/>
                    <a:pt x="756512" y="64278"/>
                  </a:cubicBezTo>
                  <a:cubicBezTo>
                    <a:pt x="826113" y="36875"/>
                    <a:pt x="840910" y="-15737"/>
                    <a:pt x="940654" y="4541"/>
                  </a:cubicBezTo>
                  <a:cubicBezTo>
                    <a:pt x="1047522" y="27011"/>
                    <a:pt x="1089722" y="194164"/>
                    <a:pt x="1107259" y="373922"/>
                  </a:cubicBezTo>
                  <a:cubicBezTo>
                    <a:pt x="1129729" y="568477"/>
                    <a:pt x="1119864" y="780570"/>
                    <a:pt x="1097394" y="880313"/>
                  </a:cubicBezTo>
                  <a:cubicBezTo>
                    <a:pt x="1042590" y="1112136"/>
                    <a:pt x="982853" y="1142278"/>
                    <a:pt x="903387" y="1279289"/>
                  </a:cubicBezTo>
                  <a:cubicBezTo>
                    <a:pt x="878725" y="1321488"/>
                    <a:pt x="866120" y="1351630"/>
                    <a:pt x="838718" y="1346698"/>
                  </a:cubicBezTo>
                  <a:cubicBezTo>
                    <a:pt x="814056" y="1341765"/>
                    <a:pt x="801451" y="1286961"/>
                    <a:pt x="791586" y="1266684"/>
                  </a:cubicBezTo>
                  <a:cubicBezTo>
                    <a:pt x="731850" y="1141730"/>
                    <a:pt x="771857" y="1104463"/>
                    <a:pt x="833786" y="1081993"/>
                  </a:cubicBezTo>
                  <a:cubicBezTo>
                    <a:pt x="851323" y="1074321"/>
                    <a:pt x="880917" y="1129125"/>
                    <a:pt x="908319" y="1086926"/>
                  </a:cubicBezTo>
                  <a:cubicBezTo>
                    <a:pt x="985594" y="967452"/>
                    <a:pt x="965316" y="949915"/>
                    <a:pt x="970248" y="784954"/>
                  </a:cubicBezTo>
                  <a:cubicBezTo>
                    <a:pt x="975181" y="540527"/>
                    <a:pt x="975181" y="348712"/>
                    <a:pt x="952711" y="308705"/>
                  </a:cubicBezTo>
                  <a:cubicBezTo>
                    <a:pt x="928049" y="271438"/>
                    <a:pt x="890782" y="208961"/>
                    <a:pt x="845842" y="201288"/>
                  </a:cubicBezTo>
                  <a:cubicBezTo>
                    <a:pt x="835978" y="198548"/>
                    <a:pt x="776241" y="181559"/>
                    <a:pt x="743906" y="191424"/>
                  </a:cubicBezTo>
                  <a:cubicBezTo>
                    <a:pt x="651835" y="213893"/>
                    <a:pt x="544967" y="223758"/>
                    <a:pt x="440291" y="241295"/>
                  </a:cubicBezTo>
                  <a:cubicBezTo>
                    <a:pt x="385487" y="251160"/>
                    <a:pt x="330682" y="246228"/>
                    <a:pt x="293415" y="256093"/>
                  </a:cubicBezTo>
                  <a:cubicBezTo>
                    <a:pt x="258888" y="268698"/>
                    <a:pt x="238611" y="296100"/>
                    <a:pt x="233679" y="318569"/>
                  </a:cubicBezTo>
                  <a:cubicBezTo>
                    <a:pt x="223814" y="353644"/>
                    <a:pt x="204084" y="405708"/>
                    <a:pt x="196412" y="443523"/>
                  </a:cubicBezTo>
                  <a:cubicBezTo>
                    <a:pt x="169009" y="605744"/>
                    <a:pt x="181615" y="755360"/>
                    <a:pt x="146540" y="922513"/>
                  </a:cubicBezTo>
                  <a:cubicBezTo>
                    <a:pt x="121878" y="1047466"/>
                    <a:pt x="156405" y="1246954"/>
                    <a:pt x="114205" y="1366427"/>
                  </a:cubicBezTo>
                  <a:cubicBezTo>
                    <a:pt x="101600" y="1403694"/>
                    <a:pt x="34739" y="1351630"/>
                    <a:pt x="12269" y="1296826"/>
                  </a:cubicBezTo>
                  <a:cubicBezTo>
                    <a:pt x="-7460" y="1249694"/>
                    <a:pt x="-336" y="1072128"/>
                    <a:pt x="12269" y="897851"/>
                  </a:cubicBezTo>
                  <a:cubicBezTo>
                    <a:pt x="4597" y="1017324"/>
                    <a:pt x="12269" y="693431"/>
                    <a:pt x="12269" y="693431"/>
                  </a:cubicBezTo>
                  <a:cubicBezTo>
                    <a:pt x="12269" y="693431"/>
                    <a:pt x="25422" y="211153"/>
                    <a:pt x="119686" y="64278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000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DAF86AFE-05FF-4212-8CAD-11479D0A2EC5}"/>
                </a:ext>
              </a:extLst>
            </p:cNvPr>
            <p:cNvSpPr/>
            <p:nvPr/>
          </p:nvSpPr>
          <p:spPr>
            <a:xfrm>
              <a:off x="4557825" y="2714786"/>
              <a:ext cx="219217" cy="109609"/>
            </a:xfrm>
            <a:custGeom>
              <a:avLst/>
              <a:gdLst>
                <a:gd name="connsiteX0" fmla="*/ 24480 w 219217"/>
                <a:gd name="connsiteY0" fmla="*/ 30805 h 109608"/>
                <a:gd name="connsiteX1" fmla="*/ 228352 w 219217"/>
                <a:gd name="connsiteY1" fmla="*/ 30805 h 109608"/>
                <a:gd name="connsiteX2" fmla="*/ 213555 w 219217"/>
                <a:gd name="connsiteY2" fmla="*/ 133289 h 109608"/>
                <a:gd name="connsiteX3" fmla="*/ 9683 w 219217"/>
                <a:gd name="connsiteY3" fmla="*/ 98214 h 109608"/>
                <a:gd name="connsiteX4" fmla="*/ 24480 w 219217"/>
                <a:gd name="connsiteY4" fmla="*/ 30805 h 10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217" h="109608">
                  <a:moveTo>
                    <a:pt x="24480" y="30805"/>
                  </a:moveTo>
                  <a:cubicBezTo>
                    <a:pt x="44210" y="6143"/>
                    <a:pt x="198758" y="-23999"/>
                    <a:pt x="228352" y="30805"/>
                  </a:cubicBezTo>
                  <a:cubicBezTo>
                    <a:pt x="245890" y="60947"/>
                    <a:pt x="231093" y="113011"/>
                    <a:pt x="213555" y="133289"/>
                  </a:cubicBezTo>
                  <a:cubicBezTo>
                    <a:pt x="168616" y="180969"/>
                    <a:pt x="27220" y="113559"/>
                    <a:pt x="9683" y="98214"/>
                  </a:cubicBezTo>
                  <a:cubicBezTo>
                    <a:pt x="-10595" y="85609"/>
                    <a:pt x="4203" y="55467"/>
                    <a:pt x="24480" y="30805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000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EC6D085-7131-4869-94E2-CF045F11F483}"/>
                </a:ext>
              </a:extLst>
            </p:cNvPr>
            <p:cNvSpPr/>
            <p:nvPr/>
          </p:nvSpPr>
          <p:spPr>
            <a:xfrm>
              <a:off x="4443112" y="3020160"/>
              <a:ext cx="438434" cy="274021"/>
            </a:xfrm>
            <a:custGeom>
              <a:avLst/>
              <a:gdLst>
                <a:gd name="connsiteX0" fmla="*/ 4374 w 438434"/>
                <a:gd name="connsiteY0" fmla="*/ 77274 h 274021"/>
                <a:gd name="connsiteX1" fmla="*/ 71783 w 438434"/>
                <a:gd name="connsiteY1" fmla="*/ 9865 h 274021"/>
                <a:gd name="connsiteX2" fmla="*/ 285520 w 438434"/>
                <a:gd name="connsiteY2" fmla="*/ 0 h 274021"/>
                <a:gd name="connsiteX3" fmla="*/ 402253 w 438434"/>
                <a:gd name="connsiteY3" fmla="*/ 87139 h 274021"/>
                <a:gd name="connsiteX4" fmla="*/ 471855 w 438434"/>
                <a:gd name="connsiteY4" fmla="*/ 167153 h 274021"/>
                <a:gd name="connsiteX5" fmla="*/ 287712 w 438434"/>
                <a:gd name="connsiteY5" fmla="*/ 301972 h 274021"/>
                <a:gd name="connsiteX6" fmla="*/ 230716 w 438434"/>
                <a:gd name="connsiteY6" fmla="*/ 189623 h 274021"/>
                <a:gd name="connsiteX7" fmla="*/ 213179 w 438434"/>
                <a:gd name="connsiteY7" fmla="*/ 169893 h 274021"/>
                <a:gd name="connsiteX8" fmla="*/ 195641 w 438434"/>
                <a:gd name="connsiteY8" fmla="*/ 187431 h 274021"/>
                <a:gd name="connsiteX9" fmla="*/ 178104 w 438434"/>
                <a:gd name="connsiteY9" fmla="*/ 301972 h 274021"/>
                <a:gd name="connsiteX10" fmla="*/ 16431 w 438434"/>
                <a:gd name="connsiteY10" fmla="*/ 212093 h 274021"/>
                <a:gd name="connsiteX11" fmla="*/ 4374 w 438434"/>
                <a:gd name="connsiteY11" fmla="*/ 77274 h 27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434" h="274021">
                  <a:moveTo>
                    <a:pt x="4374" y="77274"/>
                  </a:moveTo>
                  <a:cubicBezTo>
                    <a:pt x="12047" y="40007"/>
                    <a:pt x="81648" y="22470"/>
                    <a:pt x="71783" y="9865"/>
                  </a:cubicBezTo>
                  <a:cubicBezTo>
                    <a:pt x="173719" y="19729"/>
                    <a:pt x="210986" y="2192"/>
                    <a:pt x="285520" y="0"/>
                  </a:cubicBezTo>
                  <a:cubicBezTo>
                    <a:pt x="300317" y="4932"/>
                    <a:pt x="360054" y="54804"/>
                    <a:pt x="402253" y="87139"/>
                  </a:cubicBezTo>
                  <a:cubicBezTo>
                    <a:pt x="447193" y="119473"/>
                    <a:pt x="486652" y="124406"/>
                    <a:pt x="471855" y="167153"/>
                  </a:cubicBezTo>
                  <a:cubicBezTo>
                    <a:pt x="446645" y="247167"/>
                    <a:pt x="352381" y="284434"/>
                    <a:pt x="287712" y="301972"/>
                  </a:cubicBezTo>
                  <a:cubicBezTo>
                    <a:pt x="270175" y="282242"/>
                    <a:pt x="235648" y="187431"/>
                    <a:pt x="230716" y="189623"/>
                  </a:cubicBezTo>
                  <a:cubicBezTo>
                    <a:pt x="228524" y="184690"/>
                    <a:pt x="218111" y="174826"/>
                    <a:pt x="213179" y="169893"/>
                  </a:cubicBezTo>
                  <a:cubicBezTo>
                    <a:pt x="205506" y="177566"/>
                    <a:pt x="200573" y="182498"/>
                    <a:pt x="195641" y="187431"/>
                  </a:cubicBezTo>
                  <a:cubicBezTo>
                    <a:pt x="195641" y="209900"/>
                    <a:pt x="223043" y="279502"/>
                    <a:pt x="178104" y="301972"/>
                  </a:cubicBezTo>
                  <a:cubicBezTo>
                    <a:pt x="83840" y="344171"/>
                    <a:pt x="36161" y="252100"/>
                    <a:pt x="16431" y="212093"/>
                  </a:cubicBezTo>
                  <a:cubicBezTo>
                    <a:pt x="-2750" y="169345"/>
                    <a:pt x="-2750" y="114541"/>
                    <a:pt x="4374" y="77274"/>
                  </a:cubicBez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000"/>
            </a:p>
          </p:txBody>
        </p:sp>
      </p:grpSp>
      <p:grpSp>
        <p:nvGrpSpPr>
          <p:cNvPr id="55" name="logo">
            <a:extLst>
              <a:ext uri="{FF2B5EF4-FFF2-40B4-BE49-F238E27FC236}">
                <a16:creationId xmlns:a16="http://schemas.microsoft.com/office/drawing/2014/main" id="{AF4F938C-26DE-4E46-A656-81F4F02181A7}"/>
              </a:ext>
            </a:extLst>
          </p:cNvPr>
          <p:cNvGrpSpPr/>
          <p:nvPr/>
        </p:nvGrpSpPr>
        <p:grpSpPr>
          <a:xfrm>
            <a:off x="1331317" y="2295412"/>
            <a:ext cx="2237359" cy="2237358"/>
            <a:chOff x="588168" y="2086295"/>
            <a:chExt cx="2630606" cy="2630606"/>
          </a:xfrm>
          <a:solidFill>
            <a:schemeClr val="tx1"/>
          </a:solidFill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679DC67-31C4-4C1A-8BB4-2C18E13C6A96}"/>
                </a:ext>
              </a:extLst>
            </p:cNvPr>
            <p:cNvSpPr/>
            <p:nvPr/>
          </p:nvSpPr>
          <p:spPr>
            <a:xfrm>
              <a:off x="1554368" y="2642558"/>
              <a:ext cx="109609" cy="109609"/>
            </a:xfrm>
            <a:custGeom>
              <a:avLst/>
              <a:gdLst>
                <a:gd name="connsiteX0" fmla="*/ 43295 w 109608"/>
                <a:gd name="connsiteY0" fmla="*/ 13701 h 109608"/>
                <a:gd name="connsiteX1" fmla="*/ 27950 w 109608"/>
                <a:gd name="connsiteY1" fmla="*/ 46584 h 109608"/>
                <a:gd name="connsiteX2" fmla="*/ 0 w 109608"/>
                <a:gd name="connsiteY2" fmla="*/ 74534 h 109608"/>
                <a:gd name="connsiteX3" fmla="*/ 10961 w 109608"/>
                <a:gd name="connsiteY3" fmla="*/ 98100 h 109608"/>
                <a:gd name="connsiteX4" fmla="*/ 53160 w 109608"/>
                <a:gd name="connsiteY4" fmla="*/ 55900 h 109608"/>
                <a:gd name="connsiteX5" fmla="*/ 96456 w 109608"/>
                <a:gd name="connsiteY5" fmla="*/ 156740 h 109608"/>
                <a:gd name="connsiteX6" fmla="*/ 135915 w 109608"/>
                <a:gd name="connsiteY6" fmla="*/ 138655 h 109608"/>
                <a:gd name="connsiteX7" fmla="*/ 76178 w 109608"/>
                <a:gd name="connsiteY7" fmla="*/ 0 h 10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08" h="109608">
                  <a:moveTo>
                    <a:pt x="43295" y="13701"/>
                  </a:moveTo>
                  <a:cubicBezTo>
                    <a:pt x="42199" y="23566"/>
                    <a:pt x="37267" y="35075"/>
                    <a:pt x="27950" y="46584"/>
                  </a:cubicBezTo>
                  <a:cubicBezTo>
                    <a:pt x="18633" y="58641"/>
                    <a:pt x="9317" y="67409"/>
                    <a:pt x="0" y="74534"/>
                  </a:cubicBezTo>
                  <a:lnTo>
                    <a:pt x="10961" y="98100"/>
                  </a:lnTo>
                  <a:cubicBezTo>
                    <a:pt x="28498" y="86043"/>
                    <a:pt x="42747" y="70698"/>
                    <a:pt x="53160" y="55900"/>
                  </a:cubicBezTo>
                  <a:lnTo>
                    <a:pt x="96456" y="156740"/>
                  </a:lnTo>
                  <a:lnTo>
                    <a:pt x="135915" y="138655"/>
                  </a:lnTo>
                  <a:lnTo>
                    <a:pt x="76178" y="0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A17474A3-D8AD-4D09-9B4F-B1212E798B74}"/>
                </a:ext>
              </a:extLst>
            </p:cNvPr>
            <p:cNvSpPr/>
            <p:nvPr/>
          </p:nvSpPr>
          <p:spPr>
            <a:xfrm>
              <a:off x="1722661" y="2599708"/>
              <a:ext cx="109609" cy="109609"/>
            </a:xfrm>
            <a:custGeom>
              <a:avLst/>
              <a:gdLst>
                <a:gd name="connsiteX0" fmla="*/ 97508 w 109608"/>
                <a:gd name="connsiteY0" fmla="*/ 70800 h 109608"/>
                <a:gd name="connsiteX1" fmla="*/ 54760 w 109608"/>
                <a:gd name="connsiteY1" fmla="*/ 76281 h 109608"/>
                <a:gd name="connsiteX2" fmla="*/ 42703 w 109608"/>
                <a:gd name="connsiteY2" fmla="*/ 56551 h 109608"/>
                <a:gd name="connsiteX3" fmla="*/ 47088 w 109608"/>
                <a:gd name="connsiteY3" fmla="*/ 35178 h 109608"/>
                <a:gd name="connsiteX4" fmla="*/ 89287 w 109608"/>
                <a:gd name="connsiteY4" fmla="*/ 29149 h 109608"/>
                <a:gd name="connsiteX5" fmla="*/ 102988 w 109608"/>
                <a:gd name="connsiteY5" fmla="*/ 49975 h 109608"/>
                <a:gd name="connsiteX6" fmla="*/ 97508 w 109608"/>
                <a:gd name="connsiteY6" fmla="*/ 70800 h 109608"/>
                <a:gd name="connsiteX7" fmla="*/ 123814 w 109608"/>
                <a:gd name="connsiteY7" fmla="*/ 10516 h 109608"/>
                <a:gd name="connsiteX8" fmla="*/ 15849 w 109608"/>
                <a:gd name="connsiteY8" fmla="*/ 22573 h 109608"/>
                <a:gd name="connsiteX9" fmla="*/ 504 w 109608"/>
                <a:gd name="connsiteY9" fmla="*/ 62032 h 109608"/>
                <a:gd name="connsiteX10" fmla="*/ 25166 w 109608"/>
                <a:gd name="connsiteY10" fmla="*/ 94914 h 109608"/>
                <a:gd name="connsiteX11" fmla="*/ 72846 w 109608"/>
                <a:gd name="connsiteY11" fmla="*/ 102039 h 109608"/>
                <a:gd name="connsiteX12" fmla="*/ 111209 w 109608"/>
                <a:gd name="connsiteY12" fmla="*/ 83405 h 109608"/>
                <a:gd name="connsiteX13" fmla="*/ 105180 w 109608"/>
                <a:gd name="connsiteY13" fmla="*/ 119576 h 109608"/>
                <a:gd name="connsiteX14" fmla="*/ 56404 w 109608"/>
                <a:gd name="connsiteY14" fmla="*/ 117384 h 109608"/>
                <a:gd name="connsiteX15" fmla="*/ 14753 w 109608"/>
                <a:gd name="connsiteY15" fmla="*/ 126701 h 109608"/>
                <a:gd name="connsiteX16" fmla="*/ 39963 w 109608"/>
                <a:gd name="connsiteY16" fmla="*/ 150815 h 109608"/>
                <a:gd name="connsiteX17" fmla="*/ 140803 w 109608"/>
                <a:gd name="connsiteY17" fmla="*/ 127249 h 109608"/>
                <a:gd name="connsiteX18" fmla="*/ 155052 w 109608"/>
                <a:gd name="connsiteY18" fmla="*/ 64224 h 109608"/>
                <a:gd name="connsiteX19" fmla="*/ 123814 w 109608"/>
                <a:gd name="connsiteY19" fmla="*/ 10516 h 10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608" h="109608">
                  <a:moveTo>
                    <a:pt x="97508" y="70800"/>
                  </a:moveTo>
                  <a:cubicBezTo>
                    <a:pt x="86547" y="80665"/>
                    <a:pt x="67913" y="83953"/>
                    <a:pt x="54760" y="76281"/>
                  </a:cubicBezTo>
                  <a:cubicBezTo>
                    <a:pt x="48732" y="72993"/>
                    <a:pt x="44895" y="66416"/>
                    <a:pt x="42703" y="56551"/>
                  </a:cubicBezTo>
                  <a:cubicBezTo>
                    <a:pt x="42155" y="47235"/>
                    <a:pt x="42703" y="39562"/>
                    <a:pt x="47088" y="35178"/>
                  </a:cubicBezTo>
                  <a:cubicBezTo>
                    <a:pt x="56404" y="23121"/>
                    <a:pt x="76682" y="22025"/>
                    <a:pt x="89287" y="29149"/>
                  </a:cubicBezTo>
                  <a:cubicBezTo>
                    <a:pt x="97508" y="34081"/>
                    <a:pt x="100796" y="40658"/>
                    <a:pt x="102988" y="49975"/>
                  </a:cubicBezTo>
                  <a:cubicBezTo>
                    <a:pt x="103536" y="58743"/>
                    <a:pt x="101344" y="64772"/>
                    <a:pt x="97508" y="70800"/>
                  </a:cubicBezTo>
                  <a:moveTo>
                    <a:pt x="123814" y="10516"/>
                  </a:moveTo>
                  <a:cubicBezTo>
                    <a:pt x="92027" y="-7570"/>
                    <a:pt x="42703" y="-1541"/>
                    <a:pt x="15849" y="22573"/>
                  </a:cubicBezTo>
                  <a:cubicBezTo>
                    <a:pt x="3244" y="34081"/>
                    <a:pt x="-1688" y="47235"/>
                    <a:pt x="504" y="62032"/>
                  </a:cubicBezTo>
                  <a:cubicBezTo>
                    <a:pt x="2696" y="77377"/>
                    <a:pt x="11465" y="88338"/>
                    <a:pt x="25166" y="94914"/>
                  </a:cubicBezTo>
                  <a:cubicBezTo>
                    <a:pt x="39415" y="102039"/>
                    <a:pt x="54760" y="104231"/>
                    <a:pt x="72846" y="102039"/>
                  </a:cubicBezTo>
                  <a:cubicBezTo>
                    <a:pt x="88739" y="99299"/>
                    <a:pt x="101892" y="92722"/>
                    <a:pt x="111209" y="83405"/>
                  </a:cubicBezTo>
                  <a:cubicBezTo>
                    <a:pt x="112305" y="100943"/>
                    <a:pt x="110661" y="113000"/>
                    <a:pt x="105180" y="119576"/>
                  </a:cubicBezTo>
                  <a:cubicBezTo>
                    <a:pt x="92027" y="131085"/>
                    <a:pt x="64077" y="139306"/>
                    <a:pt x="56404" y="117384"/>
                  </a:cubicBezTo>
                  <a:lnTo>
                    <a:pt x="14753" y="126701"/>
                  </a:lnTo>
                  <a:cubicBezTo>
                    <a:pt x="19685" y="138758"/>
                    <a:pt x="28454" y="147526"/>
                    <a:pt x="39963" y="150815"/>
                  </a:cubicBezTo>
                  <a:cubicBezTo>
                    <a:pt x="70105" y="164516"/>
                    <a:pt x="119429" y="149171"/>
                    <a:pt x="140803" y="127249"/>
                  </a:cubicBezTo>
                  <a:cubicBezTo>
                    <a:pt x="153408" y="113000"/>
                    <a:pt x="158340" y="91626"/>
                    <a:pt x="155052" y="64224"/>
                  </a:cubicBezTo>
                  <a:cubicBezTo>
                    <a:pt x="150668" y="38466"/>
                    <a:pt x="140255" y="19832"/>
                    <a:pt x="123814" y="10516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4BC22BCF-E17D-4B59-A58A-97B73D9359FA}"/>
                </a:ext>
              </a:extLst>
            </p:cNvPr>
            <p:cNvSpPr/>
            <p:nvPr/>
          </p:nvSpPr>
          <p:spPr>
            <a:xfrm>
              <a:off x="1912869" y="2595439"/>
              <a:ext cx="109609" cy="109609"/>
            </a:xfrm>
            <a:custGeom>
              <a:avLst/>
              <a:gdLst>
                <a:gd name="connsiteX0" fmla="*/ 101855 w 109608"/>
                <a:gd name="connsiteY0" fmla="*/ 80550 h 109608"/>
                <a:gd name="connsiteX1" fmla="*/ 93086 w 109608"/>
                <a:gd name="connsiteY1" fmla="*/ 117817 h 109608"/>
                <a:gd name="connsiteX2" fmla="*/ 54723 w 109608"/>
                <a:gd name="connsiteY2" fmla="*/ 124941 h 109608"/>
                <a:gd name="connsiteX3" fmla="*/ 45955 w 109608"/>
                <a:gd name="connsiteY3" fmla="*/ 74521 h 109608"/>
                <a:gd name="connsiteX4" fmla="*/ 54723 w 109608"/>
                <a:gd name="connsiteY4" fmla="*/ 36706 h 109608"/>
                <a:gd name="connsiteX5" fmla="*/ 93086 w 109608"/>
                <a:gd name="connsiteY5" fmla="*/ 29582 h 109608"/>
                <a:gd name="connsiteX6" fmla="*/ 101855 w 109608"/>
                <a:gd name="connsiteY6" fmla="*/ 80550 h 109608"/>
                <a:gd name="connsiteX7" fmla="*/ 30061 w 109608"/>
                <a:gd name="connsiteY7" fmla="*/ 9852 h 109608"/>
                <a:gd name="connsiteX8" fmla="*/ 1015 w 109608"/>
                <a:gd name="connsiteY8" fmla="*/ 69041 h 109608"/>
                <a:gd name="connsiteX9" fmla="*/ 15264 w 109608"/>
                <a:gd name="connsiteY9" fmla="*/ 131518 h 109608"/>
                <a:gd name="connsiteX10" fmla="*/ 118296 w 109608"/>
                <a:gd name="connsiteY10" fmla="*/ 144123 h 109608"/>
                <a:gd name="connsiteX11" fmla="*/ 147343 w 109608"/>
                <a:gd name="connsiteY11" fmla="*/ 86578 h 109608"/>
                <a:gd name="connsiteX12" fmla="*/ 131997 w 109608"/>
                <a:gd name="connsiteY12" fmla="*/ 22457 h 109608"/>
                <a:gd name="connsiteX13" fmla="*/ 30061 w 109608"/>
                <a:gd name="connsiteY13" fmla="*/ 9852 h 10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08" h="109608">
                  <a:moveTo>
                    <a:pt x="101855" y="80550"/>
                  </a:moveTo>
                  <a:cubicBezTo>
                    <a:pt x="99663" y="98635"/>
                    <a:pt x="96923" y="110692"/>
                    <a:pt x="93086" y="117817"/>
                  </a:cubicBezTo>
                  <a:cubicBezTo>
                    <a:pt x="87606" y="130422"/>
                    <a:pt x="65136" y="135354"/>
                    <a:pt x="54723" y="124941"/>
                  </a:cubicBezTo>
                  <a:cubicBezTo>
                    <a:pt x="40474" y="115624"/>
                    <a:pt x="43762" y="88222"/>
                    <a:pt x="45955" y="74521"/>
                  </a:cubicBezTo>
                  <a:cubicBezTo>
                    <a:pt x="48147" y="56436"/>
                    <a:pt x="50887" y="44379"/>
                    <a:pt x="54723" y="36706"/>
                  </a:cubicBezTo>
                  <a:cubicBezTo>
                    <a:pt x="60752" y="23005"/>
                    <a:pt x="82125" y="18621"/>
                    <a:pt x="93086" y="29582"/>
                  </a:cubicBezTo>
                  <a:cubicBezTo>
                    <a:pt x="106787" y="39447"/>
                    <a:pt x="103499" y="67397"/>
                    <a:pt x="101855" y="80550"/>
                  </a:cubicBezTo>
                  <a:moveTo>
                    <a:pt x="30061" y="9852"/>
                  </a:moveTo>
                  <a:cubicBezTo>
                    <a:pt x="14716" y="21361"/>
                    <a:pt x="4303" y="40543"/>
                    <a:pt x="1015" y="69041"/>
                  </a:cubicBezTo>
                  <a:cubicBezTo>
                    <a:pt x="-1725" y="89318"/>
                    <a:pt x="467" y="116721"/>
                    <a:pt x="15264" y="131518"/>
                  </a:cubicBezTo>
                  <a:cubicBezTo>
                    <a:pt x="38282" y="156180"/>
                    <a:pt x="89798" y="163304"/>
                    <a:pt x="118296" y="144123"/>
                  </a:cubicBezTo>
                  <a:cubicBezTo>
                    <a:pt x="134190" y="134258"/>
                    <a:pt x="144054" y="114528"/>
                    <a:pt x="147343" y="86578"/>
                  </a:cubicBezTo>
                  <a:cubicBezTo>
                    <a:pt x="150631" y="56984"/>
                    <a:pt x="146246" y="36158"/>
                    <a:pt x="131997" y="22457"/>
                  </a:cubicBezTo>
                  <a:cubicBezTo>
                    <a:pt x="110624" y="-1657"/>
                    <a:pt x="56915" y="-7137"/>
                    <a:pt x="30061" y="9852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F128A58F-EB42-435A-A5C3-F1AC23C03A92}"/>
                </a:ext>
              </a:extLst>
            </p:cNvPr>
            <p:cNvSpPr/>
            <p:nvPr/>
          </p:nvSpPr>
          <p:spPr>
            <a:xfrm>
              <a:off x="2099670" y="2621185"/>
              <a:ext cx="164413" cy="164413"/>
            </a:xfrm>
            <a:custGeom>
              <a:avLst/>
              <a:gdLst>
                <a:gd name="connsiteX0" fmla="*/ 25758 w 164412"/>
                <a:gd name="connsiteY0" fmla="*/ 0 h 164412"/>
                <a:gd name="connsiteX1" fmla="*/ 15893 w 164412"/>
                <a:gd name="connsiteY1" fmla="*/ 24662 h 164412"/>
                <a:gd name="connsiteX2" fmla="*/ 107964 w 164412"/>
                <a:gd name="connsiteY2" fmla="*/ 61381 h 164412"/>
                <a:gd name="connsiteX3" fmla="*/ 41103 w 164412"/>
                <a:gd name="connsiteY3" fmla="*/ 97004 h 164412"/>
                <a:gd name="connsiteX4" fmla="*/ 0 w 164412"/>
                <a:gd name="connsiteY4" fmla="*/ 150164 h 164412"/>
                <a:gd name="connsiteX5" fmla="*/ 38363 w 164412"/>
                <a:gd name="connsiteY5" fmla="*/ 164961 h 164412"/>
                <a:gd name="connsiteX6" fmla="*/ 64669 w 164412"/>
                <a:gd name="connsiteY6" fmla="*/ 126598 h 164412"/>
                <a:gd name="connsiteX7" fmla="*/ 109061 w 164412"/>
                <a:gd name="connsiteY7" fmla="*/ 92619 h 164412"/>
                <a:gd name="connsiteX8" fmla="*/ 157288 w 164412"/>
                <a:gd name="connsiteY8" fmla="*/ 73986 h 164412"/>
                <a:gd name="connsiteX9" fmla="*/ 164413 w 164412"/>
                <a:gd name="connsiteY9" fmla="*/ 54804 h 16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12" h="164412">
                  <a:moveTo>
                    <a:pt x="25758" y="0"/>
                  </a:moveTo>
                  <a:lnTo>
                    <a:pt x="15893" y="24662"/>
                  </a:lnTo>
                  <a:lnTo>
                    <a:pt x="107964" y="61381"/>
                  </a:lnTo>
                  <a:cubicBezTo>
                    <a:pt x="82206" y="70149"/>
                    <a:pt x="60833" y="82206"/>
                    <a:pt x="41103" y="97004"/>
                  </a:cubicBezTo>
                  <a:cubicBezTo>
                    <a:pt x="21374" y="112897"/>
                    <a:pt x="8221" y="130982"/>
                    <a:pt x="0" y="150164"/>
                  </a:cubicBezTo>
                  <a:lnTo>
                    <a:pt x="38363" y="164961"/>
                  </a:lnTo>
                  <a:cubicBezTo>
                    <a:pt x="43295" y="152904"/>
                    <a:pt x="52612" y="140847"/>
                    <a:pt x="64669" y="126598"/>
                  </a:cubicBezTo>
                  <a:cubicBezTo>
                    <a:pt x="77274" y="113445"/>
                    <a:pt x="92071" y="101936"/>
                    <a:pt x="109061" y="92619"/>
                  </a:cubicBezTo>
                  <a:cubicBezTo>
                    <a:pt x="127146" y="83302"/>
                    <a:pt x="143039" y="76726"/>
                    <a:pt x="157288" y="73986"/>
                  </a:cubicBezTo>
                  <a:lnTo>
                    <a:pt x="164413" y="54804"/>
                  </a:lnTo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16096C2-03A3-477C-84E9-65C727515FC6}"/>
                </a:ext>
              </a:extLst>
            </p:cNvPr>
            <p:cNvSpPr/>
            <p:nvPr/>
          </p:nvSpPr>
          <p:spPr>
            <a:xfrm>
              <a:off x="924966" y="2187642"/>
              <a:ext cx="1972955" cy="657651"/>
            </a:xfrm>
            <a:custGeom>
              <a:avLst/>
              <a:gdLst>
                <a:gd name="connsiteX0" fmla="*/ 1869075 w 1972954"/>
                <a:gd name="connsiteY0" fmla="*/ 542055 h 657651"/>
                <a:gd name="connsiteX1" fmla="*/ 1835096 w 1972954"/>
                <a:gd name="connsiteY1" fmla="*/ 506981 h 657651"/>
                <a:gd name="connsiteX2" fmla="*/ 1820847 w 1972954"/>
                <a:gd name="connsiteY2" fmla="*/ 506981 h 657651"/>
                <a:gd name="connsiteX3" fmla="*/ 1809886 w 1972954"/>
                <a:gd name="connsiteY3" fmla="*/ 518489 h 657651"/>
                <a:gd name="connsiteX4" fmla="*/ 1819751 w 1972954"/>
                <a:gd name="connsiteY4" fmla="*/ 530546 h 657651"/>
                <a:gd name="connsiteX5" fmla="*/ 1835644 w 1972954"/>
                <a:gd name="connsiteY5" fmla="*/ 543699 h 657651"/>
                <a:gd name="connsiteX6" fmla="*/ 1847701 w 1972954"/>
                <a:gd name="connsiteY6" fmla="*/ 550824 h 657651"/>
                <a:gd name="connsiteX7" fmla="*/ 1829068 w 1972954"/>
                <a:gd name="connsiteY7" fmla="*/ 564525 h 657651"/>
                <a:gd name="connsiteX8" fmla="*/ 1791253 w 1972954"/>
                <a:gd name="connsiteY8" fmla="*/ 534383 h 657651"/>
                <a:gd name="connsiteX9" fmla="*/ 1774812 w 1972954"/>
                <a:gd name="connsiteY9" fmla="*/ 528354 h 657651"/>
                <a:gd name="connsiteX10" fmla="*/ 1766043 w 1972954"/>
                <a:gd name="connsiteY10" fmla="*/ 532190 h 657651"/>
                <a:gd name="connsiteX11" fmla="*/ 1770975 w 1972954"/>
                <a:gd name="connsiteY11" fmla="*/ 544247 h 657651"/>
                <a:gd name="connsiteX12" fmla="*/ 1784676 w 1972954"/>
                <a:gd name="connsiteY12" fmla="*/ 556304 h 657651"/>
                <a:gd name="connsiteX13" fmla="*/ 1808790 w 1972954"/>
                <a:gd name="connsiteY13" fmla="*/ 578226 h 657651"/>
                <a:gd name="connsiteX14" fmla="*/ 1803310 w 1972954"/>
                <a:gd name="connsiteY14" fmla="*/ 593023 h 657651"/>
                <a:gd name="connsiteX15" fmla="*/ 1764399 w 1972954"/>
                <a:gd name="connsiteY15" fmla="*/ 598504 h 657651"/>
                <a:gd name="connsiteX16" fmla="*/ 1742477 w 1972954"/>
                <a:gd name="connsiteY16" fmla="*/ 576582 h 657651"/>
                <a:gd name="connsiteX17" fmla="*/ 1733160 w 1972954"/>
                <a:gd name="connsiteY17" fmla="*/ 584803 h 657651"/>
                <a:gd name="connsiteX18" fmla="*/ 1726584 w 1972954"/>
                <a:gd name="connsiteY18" fmla="*/ 603436 h 657651"/>
                <a:gd name="connsiteX19" fmla="*/ 1740285 w 1972954"/>
                <a:gd name="connsiteY19" fmla="*/ 614397 h 657651"/>
                <a:gd name="connsiteX20" fmla="*/ 1785772 w 1972954"/>
                <a:gd name="connsiteY20" fmla="*/ 621521 h 657651"/>
                <a:gd name="connsiteX21" fmla="*/ 1822491 w 1972954"/>
                <a:gd name="connsiteY21" fmla="*/ 602888 h 657651"/>
                <a:gd name="connsiteX22" fmla="*/ 1832356 w 1972954"/>
                <a:gd name="connsiteY22" fmla="*/ 610013 h 657651"/>
                <a:gd name="connsiteX23" fmla="*/ 1849345 w 1972954"/>
                <a:gd name="connsiteY23" fmla="*/ 625906 h 657651"/>
                <a:gd name="connsiteX24" fmla="*/ 1860854 w 1972954"/>
                <a:gd name="connsiteY24" fmla="*/ 608916 h 657651"/>
                <a:gd name="connsiteX25" fmla="*/ 1844961 w 1972954"/>
                <a:gd name="connsiteY25" fmla="*/ 588639 h 657651"/>
                <a:gd name="connsiteX26" fmla="*/ 1850990 w 1972954"/>
                <a:gd name="connsiteY26" fmla="*/ 576582 h 657651"/>
                <a:gd name="connsiteX27" fmla="*/ 1883872 w 1972954"/>
                <a:gd name="connsiteY27" fmla="*/ 576034 h 657651"/>
                <a:gd name="connsiteX28" fmla="*/ 1889353 w 1972954"/>
                <a:gd name="connsiteY28" fmla="*/ 557948 h 657651"/>
                <a:gd name="connsiteX29" fmla="*/ 1869075 w 1972954"/>
                <a:gd name="connsiteY29" fmla="*/ 542055 h 657651"/>
                <a:gd name="connsiteX30" fmla="*/ 2012662 w 1972954"/>
                <a:gd name="connsiteY30" fmla="*/ 491087 h 657651"/>
                <a:gd name="connsiteX31" fmla="*/ 1973203 w 1972954"/>
                <a:gd name="connsiteY31" fmla="*/ 470810 h 657651"/>
                <a:gd name="connsiteX32" fmla="*/ 1970463 w 1972954"/>
                <a:gd name="connsiteY32" fmla="*/ 456561 h 657651"/>
                <a:gd name="connsiteX33" fmla="*/ 1956214 w 1972954"/>
                <a:gd name="connsiteY33" fmla="*/ 449984 h 657651"/>
                <a:gd name="connsiteX34" fmla="*/ 1953474 w 1972954"/>
                <a:gd name="connsiteY34" fmla="*/ 438475 h 657651"/>
                <a:gd name="connsiteX35" fmla="*/ 1951281 w 1972954"/>
                <a:gd name="connsiteY35" fmla="*/ 429158 h 657651"/>
                <a:gd name="connsiteX36" fmla="*/ 1934292 w 1972954"/>
                <a:gd name="connsiteY36" fmla="*/ 429706 h 657651"/>
                <a:gd name="connsiteX37" fmla="*/ 1921139 w 1972954"/>
                <a:gd name="connsiteY37" fmla="*/ 434639 h 657651"/>
                <a:gd name="connsiteX38" fmla="*/ 1916207 w 1972954"/>
                <a:gd name="connsiteY38" fmla="*/ 443956 h 657651"/>
                <a:gd name="connsiteX39" fmla="*/ 1896477 w 1972954"/>
                <a:gd name="connsiteY39" fmla="*/ 454916 h 657651"/>
                <a:gd name="connsiteX40" fmla="*/ 1884968 w 1972954"/>
                <a:gd name="connsiteY40" fmla="*/ 469166 h 657651"/>
                <a:gd name="connsiteX41" fmla="*/ 1892641 w 1972954"/>
                <a:gd name="connsiteY41" fmla="*/ 471906 h 657651"/>
                <a:gd name="connsiteX42" fmla="*/ 1917303 w 1972954"/>
                <a:gd name="connsiteY42" fmla="*/ 462589 h 657651"/>
                <a:gd name="connsiteX43" fmla="*/ 1939224 w 1972954"/>
                <a:gd name="connsiteY43" fmla="*/ 457657 h 657651"/>
                <a:gd name="connsiteX44" fmla="*/ 1940321 w 1972954"/>
                <a:gd name="connsiteY44" fmla="*/ 466973 h 657651"/>
                <a:gd name="connsiteX45" fmla="*/ 1931552 w 1972954"/>
                <a:gd name="connsiteY45" fmla="*/ 466425 h 657651"/>
                <a:gd name="connsiteX46" fmla="*/ 1902506 w 1972954"/>
                <a:gd name="connsiteY46" fmla="*/ 476290 h 657651"/>
                <a:gd name="connsiteX47" fmla="*/ 1897573 w 1972954"/>
                <a:gd name="connsiteY47" fmla="*/ 490539 h 657651"/>
                <a:gd name="connsiteX48" fmla="*/ 1945253 w 1972954"/>
                <a:gd name="connsiteY48" fmla="*/ 494375 h 657651"/>
                <a:gd name="connsiteX49" fmla="*/ 1962242 w 1972954"/>
                <a:gd name="connsiteY49" fmla="*/ 482867 h 657651"/>
                <a:gd name="connsiteX50" fmla="*/ 1980328 w 1972954"/>
                <a:gd name="connsiteY50" fmla="*/ 492183 h 657651"/>
                <a:gd name="connsiteX51" fmla="*/ 1987452 w 1972954"/>
                <a:gd name="connsiteY51" fmla="*/ 499308 h 657651"/>
                <a:gd name="connsiteX52" fmla="*/ 1974299 w 1972954"/>
                <a:gd name="connsiteY52" fmla="*/ 504788 h 657651"/>
                <a:gd name="connsiteX53" fmla="*/ 1967175 w 1972954"/>
                <a:gd name="connsiteY53" fmla="*/ 499308 h 657651"/>
                <a:gd name="connsiteX54" fmla="*/ 1960050 w 1972954"/>
                <a:gd name="connsiteY54" fmla="*/ 494375 h 657651"/>
                <a:gd name="connsiteX55" fmla="*/ 1935936 w 1972954"/>
                <a:gd name="connsiteY55" fmla="*/ 503692 h 657651"/>
                <a:gd name="connsiteX56" fmla="*/ 1899766 w 1972954"/>
                <a:gd name="connsiteY56" fmla="*/ 508625 h 657651"/>
                <a:gd name="connsiteX57" fmla="*/ 1869075 w 1972954"/>
                <a:gd name="connsiteY57" fmla="*/ 470810 h 657651"/>
                <a:gd name="connsiteX58" fmla="*/ 1866335 w 1972954"/>
                <a:gd name="connsiteY58" fmla="*/ 459301 h 657651"/>
                <a:gd name="connsiteX59" fmla="*/ 1920043 w 1972954"/>
                <a:gd name="connsiteY59" fmla="*/ 428062 h 657651"/>
                <a:gd name="connsiteX60" fmla="*/ 1935936 w 1972954"/>
                <a:gd name="connsiteY60" fmla="*/ 407237 h 657651"/>
                <a:gd name="connsiteX61" fmla="*/ 1910726 w 1972954"/>
                <a:gd name="connsiteY61" fmla="*/ 409429 h 657651"/>
                <a:gd name="connsiteX62" fmla="*/ 1878392 w 1972954"/>
                <a:gd name="connsiteY62" fmla="*/ 435735 h 657651"/>
                <a:gd name="connsiteX63" fmla="*/ 1862499 w 1972954"/>
                <a:gd name="connsiteY63" fmla="*/ 447244 h 657651"/>
                <a:gd name="connsiteX64" fmla="*/ 1853182 w 1972954"/>
                <a:gd name="connsiteY64" fmla="*/ 426966 h 657651"/>
                <a:gd name="connsiteX65" fmla="*/ 1840577 w 1972954"/>
                <a:gd name="connsiteY65" fmla="*/ 423678 h 657651"/>
                <a:gd name="connsiteX66" fmla="*/ 1807694 w 1972954"/>
                <a:gd name="connsiteY66" fmla="*/ 445052 h 657651"/>
                <a:gd name="connsiteX67" fmla="*/ 1790705 w 1972954"/>
                <a:gd name="connsiteY67" fmla="*/ 454368 h 657651"/>
                <a:gd name="connsiteX68" fmla="*/ 1789609 w 1972954"/>
                <a:gd name="connsiteY68" fmla="*/ 465877 h 657651"/>
                <a:gd name="connsiteX69" fmla="*/ 1810982 w 1972954"/>
                <a:gd name="connsiteY69" fmla="*/ 465877 h 657651"/>
                <a:gd name="connsiteX70" fmla="*/ 1826328 w 1972954"/>
                <a:gd name="connsiteY70" fmla="*/ 459849 h 657651"/>
                <a:gd name="connsiteX71" fmla="*/ 1849894 w 1972954"/>
                <a:gd name="connsiteY71" fmla="*/ 480126 h 657651"/>
                <a:gd name="connsiteX72" fmla="*/ 1890997 w 1972954"/>
                <a:gd name="connsiteY72" fmla="*/ 523970 h 657651"/>
                <a:gd name="connsiteX73" fmla="*/ 1923331 w 1972954"/>
                <a:gd name="connsiteY73" fmla="*/ 560141 h 657651"/>
                <a:gd name="connsiteX74" fmla="*/ 1922783 w 1972954"/>
                <a:gd name="connsiteY74" fmla="*/ 567265 h 657651"/>
                <a:gd name="connsiteX75" fmla="*/ 1916755 w 1972954"/>
                <a:gd name="connsiteY75" fmla="*/ 575486 h 657651"/>
                <a:gd name="connsiteX76" fmla="*/ 1940321 w 1972954"/>
                <a:gd name="connsiteY76" fmla="*/ 593571 h 657651"/>
                <a:gd name="connsiteX77" fmla="*/ 1963886 w 1972954"/>
                <a:gd name="connsiteY77" fmla="*/ 588091 h 657651"/>
                <a:gd name="connsiteX78" fmla="*/ 1958406 w 1972954"/>
                <a:gd name="connsiteY78" fmla="*/ 576582 h 657651"/>
                <a:gd name="connsiteX79" fmla="*/ 1947445 w 1972954"/>
                <a:gd name="connsiteY79" fmla="*/ 557948 h 657651"/>
                <a:gd name="connsiteX80" fmla="*/ 1911822 w 1972954"/>
                <a:gd name="connsiteY80" fmla="*/ 518489 h 657651"/>
                <a:gd name="connsiteX81" fmla="*/ 1935388 w 1972954"/>
                <a:gd name="connsiteY81" fmla="*/ 515749 h 657651"/>
                <a:gd name="connsiteX82" fmla="*/ 1946897 w 1972954"/>
                <a:gd name="connsiteY82" fmla="*/ 527258 h 657651"/>
                <a:gd name="connsiteX83" fmla="*/ 1956762 w 1972954"/>
                <a:gd name="connsiteY83" fmla="*/ 525066 h 657651"/>
                <a:gd name="connsiteX84" fmla="*/ 1984164 w 1972954"/>
                <a:gd name="connsiteY84" fmla="*/ 525066 h 657651"/>
                <a:gd name="connsiteX85" fmla="*/ 2012114 w 1972954"/>
                <a:gd name="connsiteY85" fmla="*/ 513557 h 657651"/>
                <a:gd name="connsiteX86" fmla="*/ 2012662 w 1972954"/>
                <a:gd name="connsiteY86" fmla="*/ 491087 h 657651"/>
                <a:gd name="connsiteX87" fmla="*/ 1364876 w 1972954"/>
                <a:gd name="connsiteY87" fmla="*/ 237891 h 657651"/>
                <a:gd name="connsiteX88" fmla="*/ 1352819 w 1972954"/>
                <a:gd name="connsiteY88" fmla="*/ 252689 h 657651"/>
                <a:gd name="connsiteX89" fmla="*/ 1355011 w 1972954"/>
                <a:gd name="connsiteY89" fmla="*/ 273514 h 657651"/>
                <a:gd name="connsiteX90" fmla="*/ 1372548 w 1972954"/>
                <a:gd name="connsiteY90" fmla="*/ 306397 h 657651"/>
                <a:gd name="connsiteX91" fmla="*/ 1390634 w 1972954"/>
                <a:gd name="connsiteY91" fmla="*/ 289407 h 657651"/>
                <a:gd name="connsiteX92" fmla="*/ 1388441 w 1972954"/>
                <a:gd name="connsiteY92" fmla="*/ 262005 h 657651"/>
                <a:gd name="connsiteX93" fmla="*/ 1364876 w 1972954"/>
                <a:gd name="connsiteY93" fmla="*/ 237891 h 657651"/>
                <a:gd name="connsiteX94" fmla="*/ 1416392 w 1972954"/>
                <a:gd name="connsiteY94" fmla="*/ 87728 h 657651"/>
                <a:gd name="connsiteX95" fmla="*/ 1365424 w 1972954"/>
                <a:gd name="connsiteY95" fmla="*/ 126639 h 657651"/>
                <a:gd name="connsiteX96" fmla="*/ 1340762 w 1972954"/>
                <a:gd name="connsiteY96" fmla="*/ 149657 h 657651"/>
                <a:gd name="connsiteX97" fmla="*/ 1325416 w 1972954"/>
                <a:gd name="connsiteY97" fmla="*/ 143080 h 657651"/>
                <a:gd name="connsiteX98" fmla="*/ 1295274 w 1972954"/>
                <a:gd name="connsiteY98" fmla="*/ 135955 h 657651"/>
                <a:gd name="connsiteX99" fmla="*/ 1270612 w 1972954"/>
                <a:gd name="connsiteY99" fmla="*/ 149109 h 657651"/>
                <a:gd name="connsiteX100" fmla="*/ 1276093 w 1972954"/>
                <a:gd name="connsiteY100" fmla="*/ 161713 h 657651"/>
                <a:gd name="connsiteX101" fmla="*/ 1311167 w 1972954"/>
                <a:gd name="connsiteY101" fmla="*/ 171030 h 657651"/>
                <a:gd name="connsiteX102" fmla="*/ 1320484 w 1972954"/>
                <a:gd name="connsiteY102" fmla="*/ 175963 h 657651"/>
                <a:gd name="connsiteX103" fmla="*/ 1281025 w 1972954"/>
                <a:gd name="connsiteY103" fmla="*/ 208297 h 657651"/>
                <a:gd name="connsiteX104" fmla="*/ 1245402 w 1972954"/>
                <a:gd name="connsiteY104" fmla="*/ 235151 h 657651"/>
                <a:gd name="connsiteX105" fmla="*/ 1252527 w 1972954"/>
                <a:gd name="connsiteY105" fmla="*/ 249948 h 657651"/>
                <a:gd name="connsiteX106" fmla="*/ 1285409 w 1972954"/>
                <a:gd name="connsiteY106" fmla="*/ 237891 h 657651"/>
                <a:gd name="connsiteX107" fmla="*/ 1324868 w 1972954"/>
                <a:gd name="connsiteY107" fmla="*/ 219258 h 657651"/>
                <a:gd name="connsiteX108" fmla="*/ 1355559 w 1972954"/>
                <a:gd name="connsiteY108" fmla="*/ 191856 h 657651"/>
                <a:gd name="connsiteX109" fmla="*/ 1403787 w 1972954"/>
                <a:gd name="connsiteY109" fmla="*/ 214874 h 657651"/>
                <a:gd name="connsiteX110" fmla="*/ 1421324 w 1972954"/>
                <a:gd name="connsiteY110" fmla="*/ 201721 h 657651"/>
                <a:gd name="connsiteX111" fmla="*/ 1415295 w 1972954"/>
                <a:gd name="connsiteY111" fmla="*/ 189664 h 657651"/>
                <a:gd name="connsiteX112" fmla="*/ 1377481 w 1972954"/>
                <a:gd name="connsiteY112" fmla="*/ 174318 h 657651"/>
                <a:gd name="connsiteX113" fmla="*/ 1380221 w 1972954"/>
                <a:gd name="connsiteY113" fmla="*/ 157329 h 657651"/>
                <a:gd name="connsiteX114" fmla="*/ 1424612 w 1972954"/>
                <a:gd name="connsiteY114" fmla="*/ 115130 h 657651"/>
                <a:gd name="connsiteX115" fmla="*/ 1438861 w 1972954"/>
                <a:gd name="connsiteY115" fmla="*/ 91016 h 657651"/>
                <a:gd name="connsiteX116" fmla="*/ 1416392 w 1972954"/>
                <a:gd name="connsiteY116" fmla="*/ 87728 h 657651"/>
                <a:gd name="connsiteX117" fmla="*/ 781758 w 1972954"/>
                <a:gd name="connsiteY117" fmla="*/ 137600 h 657651"/>
                <a:gd name="connsiteX118" fmla="*/ 765317 w 1972954"/>
                <a:gd name="connsiteY118" fmla="*/ 146916 h 657651"/>
                <a:gd name="connsiteX119" fmla="*/ 753808 w 1972954"/>
                <a:gd name="connsiteY119" fmla="*/ 191308 h 657651"/>
                <a:gd name="connsiteX120" fmla="*/ 748327 w 1972954"/>
                <a:gd name="connsiteY120" fmla="*/ 180347 h 657651"/>
                <a:gd name="connsiteX121" fmla="*/ 739558 w 1972954"/>
                <a:gd name="connsiteY121" fmla="*/ 167742 h 657651"/>
                <a:gd name="connsiteX122" fmla="*/ 731338 w 1972954"/>
                <a:gd name="connsiteY122" fmla="*/ 175963 h 657651"/>
                <a:gd name="connsiteX123" fmla="*/ 717089 w 1972954"/>
                <a:gd name="connsiteY123" fmla="*/ 192952 h 657651"/>
                <a:gd name="connsiteX124" fmla="*/ 702840 w 1972954"/>
                <a:gd name="connsiteY124" fmla="*/ 169386 h 657651"/>
                <a:gd name="connsiteX125" fmla="*/ 691331 w 1972954"/>
                <a:gd name="connsiteY125" fmla="*/ 187471 h 657651"/>
                <a:gd name="connsiteX126" fmla="*/ 696263 w 1972954"/>
                <a:gd name="connsiteY126" fmla="*/ 211037 h 657651"/>
                <a:gd name="connsiteX127" fmla="*/ 698455 w 1972954"/>
                <a:gd name="connsiteY127" fmla="*/ 230767 h 657651"/>
                <a:gd name="connsiteX128" fmla="*/ 711060 w 1972954"/>
                <a:gd name="connsiteY128" fmla="*/ 263101 h 657651"/>
                <a:gd name="connsiteX129" fmla="*/ 722569 w 1972954"/>
                <a:gd name="connsiteY129" fmla="*/ 248852 h 657651"/>
                <a:gd name="connsiteX130" fmla="*/ 717089 w 1972954"/>
                <a:gd name="connsiteY130" fmla="*/ 209393 h 657651"/>
                <a:gd name="connsiteX131" fmla="*/ 734078 w 1972954"/>
                <a:gd name="connsiteY131" fmla="*/ 207201 h 657651"/>
                <a:gd name="connsiteX132" fmla="*/ 743395 w 1972954"/>
                <a:gd name="connsiteY132" fmla="*/ 229123 h 657651"/>
                <a:gd name="connsiteX133" fmla="*/ 757096 w 1972954"/>
                <a:gd name="connsiteY133" fmla="*/ 219806 h 657651"/>
                <a:gd name="connsiteX134" fmla="*/ 761480 w 1972954"/>
                <a:gd name="connsiteY134" fmla="*/ 197884 h 657651"/>
                <a:gd name="connsiteX135" fmla="*/ 767509 w 1972954"/>
                <a:gd name="connsiteY135" fmla="*/ 182539 h 657651"/>
                <a:gd name="connsiteX136" fmla="*/ 776825 w 1972954"/>
                <a:gd name="connsiteY136" fmla="*/ 166646 h 657651"/>
                <a:gd name="connsiteX137" fmla="*/ 792719 w 1972954"/>
                <a:gd name="connsiteY137" fmla="*/ 180895 h 657651"/>
                <a:gd name="connsiteX138" fmla="*/ 797651 w 1972954"/>
                <a:gd name="connsiteY138" fmla="*/ 201721 h 657651"/>
                <a:gd name="connsiteX139" fmla="*/ 797651 w 1972954"/>
                <a:gd name="connsiteY139" fmla="*/ 241728 h 657651"/>
                <a:gd name="connsiteX140" fmla="*/ 797103 w 1972954"/>
                <a:gd name="connsiteY140" fmla="*/ 253785 h 657651"/>
                <a:gd name="connsiteX141" fmla="*/ 809160 w 1972954"/>
                <a:gd name="connsiteY141" fmla="*/ 230767 h 657651"/>
                <a:gd name="connsiteX142" fmla="*/ 809708 w 1972954"/>
                <a:gd name="connsiteY142" fmla="*/ 174318 h 657651"/>
                <a:gd name="connsiteX143" fmla="*/ 781758 w 1972954"/>
                <a:gd name="connsiteY143" fmla="*/ 137600 h 657651"/>
                <a:gd name="connsiteX144" fmla="*/ 852455 w 1972954"/>
                <a:gd name="connsiteY144" fmla="*/ 78411 h 657651"/>
                <a:gd name="connsiteX145" fmla="*/ 840398 w 1972954"/>
                <a:gd name="connsiteY145" fmla="*/ 81151 h 657651"/>
                <a:gd name="connsiteX146" fmla="*/ 796007 w 1972954"/>
                <a:gd name="connsiteY146" fmla="*/ 83343 h 657651"/>
                <a:gd name="connsiteX147" fmla="*/ 787786 w 1972954"/>
                <a:gd name="connsiteY147" fmla="*/ 77315 h 657651"/>
                <a:gd name="connsiteX148" fmla="*/ 788334 w 1972954"/>
                <a:gd name="connsiteY148" fmla="*/ 64710 h 657651"/>
                <a:gd name="connsiteX149" fmla="*/ 781210 w 1972954"/>
                <a:gd name="connsiteY149" fmla="*/ 53749 h 657651"/>
                <a:gd name="connsiteX150" fmla="*/ 766413 w 1972954"/>
                <a:gd name="connsiteY150" fmla="*/ 64710 h 657651"/>
                <a:gd name="connsiteX151" fmla="*/ 759836 w 1972954"/>
                <a:gd name="connsiteY151" fmla="*/ 83343 h 657651"/>
                <a:gd name="connsiteX152" fmla="*/ 763124 w 1972954"/>
                <a:gd name="connsiteY152" fmla="*/ 95948 h 657651"/>
                <a:gd name="connsiteX153" fmla="*/ 788334 w 1972954"/>
                <a:gd name="connsiteY153" fmla="*/ 99785 h 657651"/>
                <a:gd name="connsiteX154" fmla="*/ 838206 w 1972954"/>
                <a:gd name="connsiteY154" fmla="*/ 102525 h 657651"/>
                <a:gd name="connsiteX155" fmla="*/ 858484 w 1972954"/>
                <a:gd name="connsiteY155" fmla="*/ 90468 h 657651"/>
                <a:gd name="connsiteX156" fmla="*/ 852455 w 1972954"/>
                <a:gd name="connsiteY156" fmla="*/ 78411 h 657651"/>
                <a:gd name="connsiteX157" fmla="*/ 617345 w 1972954"/>
                <a:gd name="connsiteY157" fmla="*/ 248852 h 657651"/>
                <a:gd name="connsiteX158" fmla="*/ 617345 w 1972954"/>
                <a:gd name="connsiteY158" fmla="*/ 219258 h 657651"/>
                <a:gd name="connsiteX159" fmla="*/ 591039 w 1972954"/>
                <a:gd name="connsiteY159" fmla="*/ 163358 h 657651"/>
                <a:gd name="connsiteX160" fmla="*/ 581174 w 1972954"/>
                <a:gd name="connsiteY160" fmla="*/ 162810 h 657651"/>
                <a:gd name="connsiteX161" fmla="*/ 597067 w 1972954"/>
                <a:gd name="connsiteY161" fmla="*/ 233507 h 657651"/>
                <a:gd name="connsiteX162" fmla="*/ 602000 w 1972954"/>
                <a:gd name="connsiteY162" fmla="*/ 297628 h 657651"/>
                <a:gd name="connsiteX163" fmla="*/ 628306 w 1972954"/>
                <a:gd name="connsiteY163" fmla="*/ 330511 h 657651"/>
                <a:gd name="connsiteX164" fmla="*/ 631046 w 1972954"/>
                <a:gd name="connsiteY164" fmla="*/ 306397 h 657651"/>
                <a:gd name="connsiteX165" fmla="*/ 617345 w 1972954"/>
                <a:gd name="connsiteY165" fmla="*/ 248852 h 657651"/>
                <a:gd name="connsiteX166" fmla="*/ 597067 w 1972954"/>
                <a:gd name="connsiteY166" fmla="*/ 140888 h 657651"/>
                <a:gd name="connsiteX167" fmla="*/ 585558 w 1972954"/>
                <a:gd name="connsiteY167" fmla="*/ 102525 h 657651"/>
                <a:gd name="connsiteX168" fmla="*/ 583366 w 1972954"/>
                <a:gd name="connsiteY168" fmla="*/ 126091 h 657651"/>
                <a:gd name="connsiteX169" fmla="*/ 582818 w 1972954"/>
                <a:gd name="connsiteY169" fmla="*/ 144176 h 657651"/>
                <a:gd name="connsiteX170" fmla="*/ 597067 w 1972954"/>
                <a:gd name="connsiteY170" fmla="*/ 140888 h 657651"/>
                <a:gd name="connsiteX171" fmla="*/ 700647 w 1972954"/>
                <a:gd name="connsiteY171" fmla="*/ 108005 h 657651"/>
                <a:gd name="connsiteX172" fmla="*/ 703936 w 1972954"/>
                <a:gd name="connsiteY172" fmla="*/ 119514 h 657651"/>
                <a:gd name="connsiteX173" fmla="*/ 695715 w 1972954"/>
                <a:gd name="connsiteY173" fmla="*/ 136504 h 657651"/>
                <a:gd name="connsiteX174" fmla="*/ 698455 w 1972954"/>
                <a:gd name="connsiteY174" fmla="*/ 154041 h 657651"/>
                <a:gd name="connsiteX175" fmla="*/ 715993 w 1972954"/>
                <a:gd name="connsiteY175" fmla="*/ 112938 h 657651"/>
                <a:gd name="connsiteX176" fmla="*/ 714897 w 1972954"/>
                <a:gd name="connsiteY176" fmla="*/ 89372 h 657651"/>
                <a:gd name="connsiteX177" fmla="*/ 729694 w 1972954"/>
                <a:gd name="connsiteY177" fmla="*/ 79507 h 657651"/>
                <a:gd name="connsiteX178" fmla="*/ 741203 w 1972954"/>
                <a:gd name="connsiteY178" fmla="*/ 106909 h 657651"/>
                <a:gd name="connsiteX179" fmla="*/ 760932 w 1972954"/>
                <a:gd name="connsiteY179" fmla="*/ 128831 h 657651"/>
                <a:gd name="connsiteX180" fmla="*/ 772441 w 1972954"/>
                <a:gd name="connsiteY180" fmla="*/ 109101 h 657651"/>
                <a:gd name="connsiteX181" fmla="*/ 767509 w 1972954"/>
                <a:gd name="connsiteY181" fmla="*/ 105265 h 657651"/>
                <a:gd name="connsiteX182" fmla="*/ 755452 w 1972954"/>
                <a:gd name="connsiteY182" fmla="*/ 104717 h 657651"/>
                <a:gd name="connsiteX183" fmla="*/ 740107 w 1972954"/>
                <a:gd name="connsiteY183" fmla="*/ 70738 h 657651"/>
                <a:gd name="connsiteX184" fmla="*/ 754356 w 1972954"/>
                <a:gd name="connsiteY184" fmla="*/ 55941 h 657651"/>
                <a:gd name="connsiteX185" fmla="*/ 751616 w 1972954"/>
                <a:gd name="connsiteY185" fmla="*/ 42788 h 657651"/>
                <a:gd name="connsiteX186" fmla="*/ 713801 w 1972954"/>
                <a:gd name="connsiteY186" fmla="*/ 82247 h 657651"/>
                <a:gd name="connsiteX187" fmla="*/ 703936 w 1972954"/>
                <a:gd name="connsiteY187" fmla="*/ 82247 h 657651"/>
                <a:gd name="connsiteX188" fmla="*/ 721473 w 1972954"/>
                <a:gd name="connsiteY188" fmla="*/ 35116 h 657651"/>
                <a:gd name="connsiteX189" fmla="*/ 721473 w 1972954"/>
                <a:gd name="connsiteY189" fmla="*/ 22511 h 657651"/>
                <a:gd name="connsiteX190" fmla="*/ 706676 w 1972954"/>
                <a:gd name="connsiteY190" fmla="*/ 25799 h 657651"/>
                <a:gd name="connsiteX191" fmla="*/ 694619 w 1972954"/>
                <a:gd name="connsiteY191" fmla="*/ 20866 h 657651"/>
                <a:gd name="connsiteX192" fmla="*/ 693523 w 1972954"/>
                <a:gd name="connsiteY192" fmla="*/ 6069 h 657651"/>
                <a:gd name="connsiteX193" fmla="*/ 662833 w 1972954"/>
                <a:gd name="connsiteY193" fmla="*/ 11550 h 657651"/>
                <a:gd name="connsiteX194" fmla="*/ 640911 w 1972954"/>
                <a:gd name="connsiteY194" fmla="*/ 80055 h 657651"/>
                <a:gd name="connsiteX195" fmla="*/ 671601 w 1972954"/>
                <a:gd name="connsiteY195" fmla="*/ 53749 h 657651"/>
                <a:gd name="connsiteX196" fmla="*/ 695715 w 1972954"/>
                <a:gd name="connsiteY196" fmla="*/ 41692 h 657651"/>
                <a:gd name="connsiteX197" fmla="*/ 690235 w 1972954"/>
                <a:gd name="connsiteY197" fmla="*/ 106909 h 657651"/>
                <a:gd name="connsiteX198" fmla="*/ 674889 w 1972954"/>
                <a:gd name="connsiteY198" fmla="*/ 117870 h 657651"/>
                <a:gd name="connsiteX199" fmla="*/ 654612 w 1972954"/>
                <a:gd name="connsiteY199" fmla="*/ 96496 h 657651"/>
                <a:gd name="connsiteX200" fmla="*/ 651324 w 1972954"/>
                <a:gd name="connsiteY200" fmla="*/ 121706 h 657651"/>
                <a:gd name="connsiteX201" fmla="*/ 644199 w 1972954"/>
                <a:gd name="connsiteY201" fmla="*/ 170482 h 657651"/>
                <a:gd name="connsiteX202" fmla="*/ 637075 w 1972954"/>
                <a:gd name="connsiteY202" fmla="*/ 199528 h 657651"/>
                <a:gd name="connsiteX203" fmla="*/ 648583 w 1972954"/>
                <a:gd name="connsiteY203" fmla="*/ 224190 h 657651"/>
                <a:gd name="connsiteX204" fmla="*/ 669409 w 1972954"/>
                <a:gd name="connsiteY204" fmla="*/ 208297 h 657651"/>
                <a:gd name="connsiteX205" fmla="*/ 681466 w 1972954"/>
                <a:gd name="connsiteY205" fmla="*/ 168290 h 657651"/>
                <a:gd name="connsiteX206" fmla="*/ 683658 w 1972954"/>
                <a:gd name="connsiteY206" fmla="*/ 132119 h 657651"/>
                <a:gd name="connsiteX207" fmla="*/ 700647 w 1972954"/>
                <a:gd name="connsiteY207" fmla="*/ 108005 h 657651"/>
                <a:gd name="connsiteX208" fmla="*/ 604740 w 1972954"/>
                <a:gd name="connsiteY208" fmla="*/ 93208 h 657651"/>
                <a:gd name="connsiteX209" fmla="*/ 608028 w 1972954"/>
                <a:gd name="connsiteY209" fmla="*/ 88276 h 657651"/>
                <a:gd name="connsiteX210" fmla="*/ 583366 w 1972954"/>
                <a:gd name="connsiteY210" fmla="*/ 60326 h 657651"/>
                <a:gd name="connsiteX211" fmla="*/ 576790 w 1972954"/>
                <a:gd name="connsiteY211" fmla="*/ 69094 h 657651"/>
                <a:gd name="connsiteX212" fmla="*/ 588847 w 1972954"/>
                <a:gd name="connsiteY212" fmla="*/ 91016 h 657651"/>
                <a:gd name="connsiteX213" fmla="*/ 604740 w 1972954"/>
                <a:gd name="connsiteY213" fmla="*/ 93208 h 657651"/>
                <a:gd name="connsiteX214" fmla="*/ 154797 w 1972954"/>
                <a:gd name="connsiteY214" fmla="*/ 517941 h 657651"/>
                <a:gd name="connsiteX215" fmla="*/ 130683 w 1972954"/>
                <a:gd name="connsiteY215" fmla="*/ 522874 h 657651"/>
                <a:gd name="connsiteX216" fmla="*/ 107117 w 1972954"/>
                <a:gd name="connsiteY216" fmla="*/ 550824 h 657651"/>
                <a:gd name="connsiteX217" fmla="*/ 107665 w 1972954"/>
                <a:gd name="connsiteY217" fmla="*/ 566169 h 657651"/>
                <a:gd name="connsiteX218" fmla="*/ 125750 w 1972954"/>
                <a:gd name="connsiteY218" fmla="*/ 580418 h 657651"/>
                <a:gd name="connsiteX219" fmla="*/ 155893 w 1972954"/>
                <a:gd name="connsiteY219" fmla="*/ 570553 h 657651"/>
                <a:gd name="connsiteX220" fmla="*/ 143288 w 1972954"/>
                <a:gd name="connsiteY220" fmla="*/ 555756 h 657651"/>
                <a:gd name="connsiteX221" fmla="*/ 143288 w 1972954"/>
                <a:gd name="connsiteY221" fmla="*/ 550824 h 657651"/>
                <a:gd name="connsiteX222" fmla="*/ 148220 w 1972954"/>
                <a:gd name="connsiteY222" fmla="*/ 550824 h 657651"/>
                <a:gd name="connsiteX223" fmla="*/ 169046 w 1972954"/>
                <a:gd name="connsiteY223" fmla="*/ 556304 h 657651"/>
                <a:gd name="connsiteX224" fmla="*/ 172882 w 1972954"/>
                <a:gd name="connsiteY224" fmla="*/ 517941 h 657651"/>
                <a:gd name="connsiteX225" fmla="*/ 154797 w 1972954"/>
                <a:gd name="connsiteY225" fmla="*/ 517941 h 657651"/>
                <a:gd name="connsiteX226" fmla="*/ 113693 w 1972954"/>
                <a:gd name="connsiteY226" fmla="*/ 497116 h 657651"/>
                <a:gd name="connsiteX227" fmla="*/ 102185 w 1972954"/>
                <a:gd name="connsiteY227" fmla="*/ 483963 h 657651"/>
                <a:gd name="connsiteX228" fmla="*/ 78619 w 1972954"/>
                <a:gd name="connsiteY228" fmla="*/ 509173 h 657651"/>
                <a:gd name="connsiteX229" fmla="*/ 85195 w 1972954"/>
                <a:gd name="connsiteY229" fmla="*/ 519037 h 657651"/>
                <a:gd name="connsiteX230" fmla="*/ 113693 w 1972954"/>
                <a:gd name="connsiteY230" fmla="*/ 497116 h 657651"/>
                <a:gd name="connsiteX231" fmla="*/ 215081 w 1972954"/>
                <a:gd name="connsiteY231" fmla="*/ 476838 h 657651"/>
                <a:gd name="connsiteX232" fmla="*/ 152056 w 1972954"/>
                <a:gd name="connsiteY232" fmla="*/ 417650 h 657651"/>
                <a:gd name="connsiteX233" fmla="*/ 86839 w 1972954"/>
                <a:gd name="connsiteY233" fmla="*/ 396824 h 657651"/>
                <a:gd name="connsiteX234" fmla="*/ 74234 w 1972954"/>
                <a:gd name="connsiteY234" fmla="*/ 427514 h 657651"/>
                <a:gd name="connsiteX235" fmla="*/ 57245 w 1972954"/>
                <a:gd name="connsiteY235" fmla="*/ 447792 h 657651"/>
                <a:gd name="connsiteX236" fmla="*/ 22170 w 1972954"/>
                <a:gd name="connsiteY236" fmla="*/ 481222 h 657651"/>
                <a:gd name="connsiteX237" fmla="*/ 4085 w 1972954"/>
                <a:gd name="connsiteY237" fmla="*/ 490539 h 657651"/>
                <a:gd name="connsiteX238" fmla="*/ 797 w 1972954"/>
                <a:gd name="connsiteY238" fmla="*/ 508077 h 657651"/>
                <a:gd name="connsiteX239" fmla="*/ 67110 w 1972954"/>
                <a:gd name="connsiteY239" fmla="*/ 592475 h 657651"/>
                <a:gd name="connsiteX240" fmla="*/ 95060 w 1972954"/>
                <a:gd name="connsiteY240" fmla="*/ 618781 h 657651"/>
                <a:gd name="connsiteX241" fmla="*/ 142740 w 1972954"/>
                <a:gd name="connsiteY241" fmla="*/ 660981 h 657651"/>
                <a:gd name="connsiteX242" fmla="*/ 163565 w 1972954"/>
                <a:gd name="connsiteY242" fmla="*/ 656048 h 657651"/>
                <a:gd name="connsiteX243" fmla="*/ 111501 w 1972954"/>
                <a:gd name="connsiteY243" fmla="*/ 601792 h 657651"/>
                <a:gd name="connsiteX244" fmla="*/ 57245 w 1972954"/>
                <a:gd name="connsiteY244" fmla="*/ 540959 h 657651"/>
                <a:gd name="connsiteX245" fmla="*/ 44640 w 1972954"/>
                <a:gd name="connsiteY245" fmla="*/ 522326 h 657651"/>
                <a:gd name="connsiteX246" fmla="*/ 44640 w 1972954"/>
                <a:gd name="connsiteY246" fmla="*/ 506981 h 657651"/>
                <a:gd name="connsiteX247" fmla="*/ 58889 w 1972954"/>
                <a:gd name="connsiteY247" fmla="*/ 487799 h 657651"/>
                <a:gd name="connsiteX248" fmla="*/ 88484 w 1972954"/>
                <a:gd name="connsiteY248" fmla="*/ 443407 h 657651"/>
                <a:gd name="connsiteX249" fmla="*/ 101088 w 1972954"/>
                <a:gd name="connsiteY249" fmla="*/ 431351 h 657651"/>
                <a:gd name="connsiteX250" fmla="*/ 126298 w 1972954"/>
                <a:gd name="connsiteY250" fmla="*/ 429706 h 657651"/>
                <a:gd name="connsiteX251" fmla="*/ 188775 w 1972954"/>
                <a:gd name="connsiteY251" fmla="*/ 482867 h 657651"/>
                <a:gd name="connsiteX252" fmla="*/ 219466 w 1972954"/>
                <a:gd name="connsiteY252" fmla="*/ 523970 h 657651"/>
                <a:gd name="connsiteX253" fmla="*/ 210149 w 1972954"/>
                <a:gd name="connsiteY253" fmla="*/ 533287 h 657651"/>
                <a:gd name="connsiteX254" fmla="*/ 227686 w 1972954"/>
                <a:gd name="connsiteY254" fmla="*/ 560141 h 657651"/>
                <a:gd name="connsiteX255" fmla="*/ 243580 w 1972954"/>
                <a:gd name="connsiteY255" fmla="*/ 562881 h 657651"/>
                <a:gd name="connsiteX256" fmla="*/ 243032 w 1972954"/>
                <a:gd name="connsiteY256" fmla="*/ 546988 h 657651"/>
                <a:gd name="connsiteX257" fmla="*/ 215081 w 1972954"/>
                <a:gd name="connsiteY257" fmla="*/ 476838 h 65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1972954" h="657651">
                  <a:moveTo>
                    <a:pt x="1869075" y="542055"/>
                  </a:moveTo>
                  <a:cubicBezTo>
                    <a:pt x="1866335" y="538219"/>
                    <a:pt x="1841673" y="509721"/>
                    <a:pt x="1835096" y="506981"/>
                  </a:cubicBezTo>
                  <a:cubicBezTo>
                    <a:pt x="1827972" y="504240"/>
                    <a:pt x="1825232" y="504240"/>
                    <a:pt x="1820847" y="506981"/>
                  </a:cubicBezTo>
                  <a:cubicBezTo>
                    <a:pt x="1817559" y="510817"/>
                    <a:pt x="1811531" y="516297"/>
                    <a:pt x="1809886" y="518489"/>
                  </a:cubicBezTo>
                  <a:cubicBezTo>
                    <a:pt x="1807694" y="521230"/>
                    <a:pt x="1815367" y="527258"/>
                    <a:pt x="1819751" y="530546"/>
                  </a:cubicBezTo>
                  <a:cubicBezTo>
                    <a:pt x="1824683" y="534383"/>
                    <a:pt x="1829616" y="542055"/>
                    <a:pt x="1835644" y="543699"/>
                  </a:cubicBezTo>
                  <a:cubicBezTo>
                    <a:pt x="1840577" y="546440"/>
                    <a:pt x="1849894" y="545892"/>
                    <a:pt x="1847701" y="550824"/>
                  </a:cubicBezTo>
                  <a:cubicBezTo>
                    <a:pt x="1847153" y="555756"/>
                    <a:pt x="1833452" y="565073"/>
                    <a:pt x="1829068" y="564525"/>
                  </a:cubicBezTo>
                  <a:cubicBezTo>
                    <a:pt x="1815915" y="563429"/>
                    <a:pt x="1805502" y="545892"/>
                    <a:pt x="1791253" y="534383"/>
                  </a:cubicBezTo>
                  <a:cubicBezTo>
                    <a:pt x="1787417" y="530546"/>
                    <a:pt x="1779744" y="530546"/>
                    <a:pt x="1774812" y="528354"/>
                  </a:cubicBezTo>
                  <a:cubicBezTo>
                    <a:pt x="1769879" y="525614"/>
                    <a:pt x="1767687" y="529450"/>
                    <a:pt x="1766043" y="532190"/>
                  </a:cubicBezTo>
                  <a:cubicBezTo>
                    <a:pt x="1766043" y="536027"/>
                    <a:pt x="1769879" y="539863"/>
                    <a:pt x="1770975" y="544247"/>
                  </a:cubicBezTo>
                  <a:cubicBezTo>
                    <a:pt x="1773168" y="550276"/>
                    <a:pt x="1777552" y="551920"/>
                    <a:pt x="1784676" y="556304"/>
                  </a:cubicBezTo>
                  <a:cubicBezTo>
                    <a:pt x="1793993" y="562881"/>
                    <a:pt x="1806050" y="573842"/>
                    <a:pt x="1808790" y="578226"/>
                  </a:cubicBezTo>
                  <a:cubicBezTo>
                    <a:pt x="1810982" y="583158"/>
                    <a:pt x="1815367" y="587543"/>
                    <a:pt x="1803310" y="593023"/>
                  </a:cubicBezTo>
                  <a:cubicBezTo>
                    <a:pt x="1791801" y="598504"/>
                    <a:pt x="1778100" y="602888"/>
                    <a:pt x="1764399" y="598504"/>
                  </a:cubicBezTo>
                  <a:cubicBezTo>
                    <a:pt x="1752342" y="593571"/>
                    <a:pt x="1744121" y="583707"/>
                    <a:pt x="1742477" y="576582"/>
                  </a:cubicBezTo>
                  <a:cubicBezTo>
                    <a:pt x="1740285" y="570005"/>
                    <a:pt x="1735901" y="578774"/>
                    <a:pt x="1733160" y="584803"/>
                  </a:cubicBezTo>
                  <a:cubicBezTo>
                    <a:pt x="1730968" y="591379"/>
                    <a:pt x="1724392" y="599052"/>
                    <a:pt x="1726584" y="603436"/>
                  </a:cubicBezTo>
                  <a:cubicBezTo>
                    <a:pt x="1728776" y="608368"/>
                    <a:pt x="1729324" y="611657"/>
                    <a:pt x="1740285" y="614397"/>
                  </a:cubicBezTo>
                  <a:cubicBezTo>
                    <a:pt x="1751246" y="617685"/>
                    <a:pt x="1775908" y="622618"/>
                    <a:pt x="1785772" y="621521"/>
                  </a:cubicBezTo>
                  <a:cubicBezTo>
                    <a:pt x="1809338" y="618781"/>
                    <a:pt x="1818655" y="601792"/>
                    <a:pt x="1822491" y="602888"/>
                  </a:cubicBezTo>
                  <a:cubicBezTo>
                    <a:pt x="1825232" y="602888"/>
                    <a:pt x="1829616" y="607820"/>
                    <a:pt x="1832356" y="610013"/>
                  </a:cubicBezTo>
                  <a:cubicBezTo>
                    <a:pt x="1834548" y="612753"/>
                    <a:pt x="1841673" y="625906"/>
                    <a:pt x="1849345" y="625906"/>
                  </a:cubicBezTo>
                  <a:cubicBezTo>
                    <a:pt x="1857566" y="625358"/>
                    <a:pt x="1864691" y="622069"/>
                    <a:pt x="1860854" y="608916"/>
                  </a:cubicBezTo>
                  <a:cubicBezTo>
                    <a:pt x="1858114" y="601792"/>
                    <a:pt x="1852634" y="601792"/>
                    <a:pt x="1844961" y="588639"/>
                  </a:cubicBezTo>
                  <a:cubicBezTo>
                    <a:pt x="1843865" y="585351"/>
                    <a:pt x="1848249" y="576034"/>
                    <a:pt x="1850990" y="576582"/>
                  </a:cubicBezTo>
                  <a:cubicBezTo>
                    <a:pt x="1853730" y="577678"/>
                    <a:pt x="1881132" y="578774"/>
                    <a:pt x="1883872" y="576034"/>
                  </a:cubicBezTo>
                  <a:cubicBezTo>
                    <a:pt x="1886612" y="573294"/>
                    <a:pt x="1890449" y="560689"/>
                    <a:pt x="1889353" y="557948"/>
                  </a:cubicBezTo>
                  <a:cubicBezTo>
                    <a:pt x="1888805" y="556304"/>
                    <a:pt x="1871815" y="545892"/>
                    <a:pt x="1869075" y="542055"/>
                  </a:cubicBezTo>
                  <a:moveTo>
                    <a:pt x="2012662" y="491087"/>
                  </a:moveTo>
                  <a:cubicBezTo>
                    <a:pt x="2007182" y="482867"/>
                    <a:pt x="1979232" y="474098"/>
                    <a:pt x="1973203" y="470810"/>
                  </a:cubicBezTo>
                  <a:cubicBezTo>
                    <a:pt x="1963886" y="464781"/>
                    <a:pt x="1972655" y="459849"/>
                    <a:pt x="1970463" y="456561"/>
                  </a:cubicBezTo>
                  <a:cubicBezTo>
                    <a:pt x="1968271" y="453272"/>
                    <a:pt x="1961146" y="454368"/>
                    <a:pt x="1956214" y="449984"/>
                  </a:cubicBezTo>
                  <a:cubicBezTo>
                    <a:pt x="1951281" y="446148"/>
                    <a:pt x="1951281" y="440667"/>
                    <a:pt x="1953474" y="438475"/>
                  </a:cubicBezTo>
                  <a:cubicBezTo>
                    <a:pt x="1955666" y="436283"/>
                    <a:pt x="1956762" y="432995"/>
                    <a:pt x="1951281" y="429158"/>
                  </a:cubicBezTo>
                  <a:cubicBezTo>
                    <a:pt x="1946349" y="425322"/>
                    <a:pt x="1946349" y="429706"/>
                    <a:pt x="1934292" y="429706"/>
                  </a:cubicBezTo>
                  <a:cubicBezTo>
                    <a:pt x="1922783" y="429706"/>
                    <a:pt x="1921139" y="430803"/>
                    <a:pt x="1921139" y="434639"/>
                  </a:cubicBezTo>
                  <a:cubicBezTo>
                    <a:pt x="1921139" y="438475"/>
                    <a:pt x="1922235" y="443407"/>
                    <a:pt x="1916207" y="443956"/>
                  </a:cubicBezTo>
                  <a:cubicBezTo>
                    <a:pt x="1906342" y="446148"/>
                    <a:pt x="1901410" y="448888"/>
                    <a:pt x="1896477" y="454916"/>
                  </a:cubicBezTo>
                  <a:cubicBezTo>
                    <a:pt x="1889353" y="464233"/>
                    <a:pt x="1884968" y="466425"/>
                    <a:pt x="1884968" y="469166"/>
                  </a:cubicBezTo>
                  <a:cubicBezTo>
                    <a:pt x="1884968" y="471358"/>
                    <a:pt x="1888805" y="471906"/>
                    <a:pt x="1892641" y="471906"/>
                  </a:cubicBezTo>
                  <a:cubicBezTo>
                    <a:pt x="1895381" y="472454"/>
                    <a:pt x="1911274" y="464781"/>
                    <a:pt x="1917303" y="462589"/>
                  </a:cubicBezTo>
                  <a:cubicBezTo>
                    <a:pt x="1922235" y="459849"/>
                    <a:pt x="1936484" y="456013"/>
                    <a:pt x="1939224" y="457657"/>
                  </a:cubicBezTo>
                  <a:cubicBezTo>
                    <a:pt x="1941965" y="460397"/>
                    <a:pt x="1943061" y="465329"/>
                    <a:pt x="1940321" y="466973"/>
                  </a:cubicBezTo>
                  <a:cubicBezTo>
                    <a:pt x="1937032" y="469166"/>
                    <a:pt x="1936484" y="467521"/>
                    <a:pt x="1931552" y="466425"/>
                  </a:cubicBezTo>
                  <a:cubicBezTo>
                    <a:pt x="1926072" y="465329"/>
                    <a:pt x="1908534" y="471906"/>
                    <a:pt x="1902506" y="476290"/>
                  </a:cubicBezTo>
                  <a:cubicBezTo>
                    <a:pt x="1895929" y="481222"/>
                    <a:pt x="1893737" y="486155"/>
                    <a:pt x="1897573" y="490539"/>
                  </a:cubicBezTo>
                  <a:cubicBezTo>
                    <a:pt x="1902506" y="495472"/>
                    <a:pt x="1936484" y="495472"/>
                    <a:pt x="1945253" y="494375"/>
                  </a:cubicBezTo>
                  <a:cubicBezTo>
                    <a:pt x="1949089" y="493279"/>
                    <a:pt x="1950734" y="483415"/>
                    <a:pt x="1962242" y="482867"/>
                  </a:cubicBezTo>
                  <a:cubicBezTo>
                    <a:pt x="1968271" y="482867"/>
                    <a:pt x="1975943" y="488347"/>
                    <a:pt x="1980328" y="492183"/>
                  </a:cubicBezTo>
                  <a:cubicBezTo>
                    <a:pt x="1985260" y="495472"/>
                    <a:pt x="1988548" y="494924"/>
                    <a:pt x="1987452" y="499308"/>
                  </a:cubicBezTo>
                  <a:cubicBezTo>
                    <a:pt x="1987452" y="503144"/>
                    <a:pt x="1980328" y="503692"/>
                    <a:pt x="1974299" y="504788"/>
                  </a:cubicBezTo>
                  <a:cubicBezTo>
                    <a:pt x="1969367" y="505884"/>
                    <a:pt x="1967175" y="504240"/>
                    <a:pt x="1967175" y="499308"/>
                  </a:cubicBezTo>
                  <a:cubicBezTo>
                    <a:pt x="1967175" y="494375"/>
                    <a:pt x="1966627" y="493827"/>
                    <a:pt x="1960050" y="494375"/>
                  </a:cubicBezTo>
                  <a:cubicBezTo>
                    <a:pt x="1952926" y="494375"/>
                    <a:pt x="1945253" y="500952"/>
                    <a:pt x="1935936" y="503692"/>
                  </a:cubicBezTo>
                  <a:cubicBezTo>
                    <a:pt x="1924975" y="505884"/>
                    <a:pt x="1904150" y="508625"/>
                    <a:pt x="1899766" y="508625"/>
                  </a:cubicBezTo>
                  <a:cubicBezTo>
                    <a:pt x="1894833" y="508625"/>
                    <a:pt x="1873459" y="476290"/>
                    <a:pt x="1869075" y="470810"/>
                  </a:cubicBezTo>
                  <a:cubicBezTo>
                    <a:pt x="1864691" y="465329"/>
                    <a:pt x="1865787" y="462041"/>
                    <a:pt x="1866335" y="459301"/>
                  </a:cubicBezTo>
                  <a:cubicBezTo>
                    <a:pt x="1866335" y="456013"/>
                    <a:pt x="1905794" y="434091"/>
                    <a:pt x="1920043" y="428062"/>
                  </a:cubicBezTo>
                  <a:cubicBezTo>
                    <a:pt x="1934292" y="419842"/>
                    <a:pt x="1936484" y="414909"/>
                    <a:pt x="1935936" y="407237"/>
                  </a:cubicBezTo>
                  <a:cubicBezTo>
                    <a:pt x="1934840" y="398468"/>
                    <a:pt x="1918399" y="403400"/>
                    <a:pt x="1910726" y="409429"/>
                  </a:cubicBezTo>
                  <a:cubicBezTo>
                    <a:pt x="1901958" y="414909"/>
                    <a:pt x="1883324" y="429706"/>
                    <a:pt x="1878392" y="435735"/>
                  </a:cubicBezTo>
                  <a:cubicBezTo>
                    <a:pt x="1872911" y="440667"/>
                    <a:pt x="1865787" y="447792"/>
                    <a:pt x="1862499" y="447244"/>
                  </a:cubicBezTo>
                  <a:cubicBezTo>
                    <a:pt x="1856470" y="443956"/>
                    <a:pt x="1856470" y="431351"/>
                    <a:pt x="1853182" y="426966"/>
                  </a:cubicBezTo>
                  <a:cubicBezTo>
                    <a:pt x="1852086" y="422034"/>
                    <a:pt x="1847701" y="422034"/>
                    <a:pt x="1840577" y="423678"/>
                  </a:cubicBezTo>
                  <a:cubicBezTo>
                    <a:pt x="1833452" y="424226"/>
                    <a:pt x="1827424" y="433543"/>
                    <a:pt x="1807694" y="445052"/>
                  </a:cubicBezTo>
                  <a:cubicBezTo>
                    <a:pt x="1798926" y="449984"/>
                    <a:pt x="1793445" y="451628"/>
                    <a:pt x="1790705" y="454368"/>
                  </a:cubicBezTo>
                  <a:cubicBezTo>
                    <a:pt x="1786869" y="457657"/>
                    <a:pt x="1787417" y="462589"/>
                    <a:pt x="1789609" y="465877"/>
                  </a:cubicBezTo>
                  <a:cubicBezTo>
                    <a:pt x="1793445" y="470810"/>
                    <a:pt x="1804954" y="466973"/>
                    <a:pt x="1810982" y="465877"/>
                  </a:cubicBezTo>
                  <a:cubicBezTo>
                    <a:pt x="1817011" y="464781"/>
                    <a:pt x="1822491" y="460945"/>
                    <a:pt x="1826328" y="459849"/>
                  </a:cubicBezTo>
                  <a:cubicBezTo>
                    <a:pt x="1829068" y="459849"/>
                    <a:pt x="1841125" y="473550"/>
                    <a:pt x="1849894" y="480126"/>
                  </a:cubicBezTo>
                  <a:cubicBezTo>
                    <a:pt x="1858114" y="486155"/>
                    <a:pt x="1885516" y="520134"/>
                    <a:pt x="1890997" y="523970"/>
                  </a:cubicBezTo>
                  <a:cubicBezTo>
                    <a:pt x="1905246" y="532190"/>
                    <a:pt x="1921139" y="556852"/>
                    <a:pt x="1923331" y="560141"/>
                  </a:cubicBezTo>
                  <a:cubicBezTo>
                    <a:pt x="1925523" y="561237"/>
                    <a:pt x="1926072" y="565621"/>
                    <a:pt x="1922783" y="567265"/>
                  </a:cubicBezTo>
                  <a:cubicBezTo>
                    <a:pt x="1914563" y="572198"/>
                    <a:pt x="1916207" y="572198"/>
                    <a:pt x="1916755" y="575486"/>
                  </a:cubicBezTo>
                  <a:cubicBezTo>
                    <a:pt x="1918947" y="579322"/>
                    <a:pt x="1934840" y="591379"/>
                    <a:pt x="1940321" y="593571"/>
                  </a:cubicBezTo>
                  <a:cubicBezTo>
                    <a:pt x="1946349" y="594119"/>
                    <a:pt x="1961146" y="593023"/>
                    <a:pt x="1963886" y="588091"/>
                  </a:cubicBezTo>
                  <a:cubicBezTo>
                    <a:pt x="1966627" y="584255"/>
                    <a:pt x="1961146" y="579870"/>
                    <a:pt x="1958406" y="576582"/>
                  </a:cubicBezTo>
                  <a:cubicBezTo>
                    <a:pt x="1954570" y="571650"/>
                    <a:pt x="1955666" y="562333"/>
                    <a:pt x="1947445" y="557948"/>
                  </a:cubicBezTo>
                  <a:cubicBezTo>
                    <a:pt x="1940321" y="554112"/>
                    <a:pt x="1911274" y="519037"/>
                    <a:pt x="1911822" y="518489"/>
                  </a:cubicBezTo>
                  <a:cubicBezTo>
                    <a:pt x="1911822" y="516297"/>
                    <a:pt x="1930456" y="513009"/>
                    <a:pt x="1935388" y="515749"/>
                  </a:cubicBezTo>
                  <a:cubicBezTo>
                    <a:pt x="1940321" y="517941"/>
                    <a:pt x="1940321" y="525614"/>
                    <a:pt x="1946897" y="527258"/>
                  </a:cubicBezTo>
                  <a:cubicBezTo>
                    <a:pt x="1952378" y="527806"/>
                    <a:pt x="1952378" y="526162"/>
                    <a:pt x="1956762" y="525066"/>
                  </a:cubicBezTo>
                  <a:cubicBezTo>
                    <a:pt x="1962790" y="522874"/>
                    <a:pt x="1962790" y="525614"/>
                    <a:pt x="1984164" y="525066"/>
                  </a:cubicBezTo>
                  <a:cubicBezTo>
                    <a:pt x="2004990" y="523970"/>
                    <a:pt x="2007730" y="520134"/>
                    <a:pt x="2012114" y="513557"/>
                  </a:cubicBezTo>
                  <a:cubicBezTo>
                    <a:pt x="2016499" y="508625"/>
                    <a:pt x="2018143" y="500404"/>
                    <a:pt x="2012662" y="491087"/>
                  </a:cubicBezTo>
                  <a:close/>
                  <a:moveTo>
                    <a:pt x="1364876" y="237891"/>
                  </a:moveTo>
                  <a:cubicBezTo>
                    <a:pt x="1359943" y="237891"/>
                    <a:pt x="1355559" y="247756"/>
                    <a:pt x="1352819" y="252689"/>
                  </a:cubicBezTo>
                  <a:cubicBezTo>
                    <a:pt x="1350626" y="256525"/>
                    <a:pt x="1353367" y="264746"/>
                    <a:pt x="1355011" y="273514"/>
                  </a:cubicBezTo>
                  <a:cubicBezTo>
                    <a:pt x="1355559" y="281735"/>
                    <a:pt x="1367068" y="302560"/>
                    <a:pt x="1372548" y="306397"/>
                  </a:cubicBezTo>
                  <a:cubicBezTo>
                    <a:pt x="1378577" y="309137"/>
                    <a:pt x="1383509" y="301464"/>
                    <a:pt x="1390634" y="289407"/>
                  </a:cubicBezTo>
                  <a:cubicBezTo>
                    <a:pt x="1398306" y="276254"/>
                    <a:pt x="1398306" y="276254"/>
                    <a:pt x="1388441" y="262005"/>
                  </a:cubicBezTo>
                  <a:cubicBezTo>
                    <a:pt x="1379673" y="248304"/>
                    <a:pt x="1373644" y="238988"/>
                    <a:pt x="1364876" y="237891"/>
                  </a:cubicBezTo>
                  <a:close/>
                  <a:moveTo>
                    <a:pt x="1416392" y="87728"/>
                  </a:moveTo>
                  <a:cubicBezTo>
                    <a:pt x="1406527" y="91016"/>
                    <a:pt x="1382961" y="107457"/>
                    <a:pt x="1365424" y="126639"/>
                  </a:cubicBezTo>
                  <a:cubicBezTo>
                    <a:pt x="1350078" y="146916"/>
                    <a:pt x="1346790" y="153493"/>
                    <a:pt x="1340762" y="149657"/>
                  </a:cubicBezTo>
                  <a:cubicBezTo>
                    <a:pt x="1335829" y="147464"/>
                    <a:pt x="1336925" y="149109"/>
                    <a:pt x="1325416" y="143080"/>
                  </a:cubicBezTo>
                  <a:cubicBezTo>
                    <a:pt x="1313360" y="137600"/>
                    <a:pt x="1306235" y="137600"/>
                    <a:pt x="1295274" y="135955"/>
                  </a:cubicBezTo>
                  <a:cubicBezTo>
                    <a:pt x="1285409" y="133763"/>
                    <a:pt x="1273352" y="143080"/>
                    <a:pt x="1270612" y="149109"/>
                  </a:cubicBezTo>
                  <a:cubicBezTo>
                    <a:pt x="1266228" y="156233"/>
                    <a:pt x="1270612" y="156233"/>
                    <a:pt x="1276093" y="161713"/>
                  </a:cubicBezTo>
                  <a:cubicBezTo>
                    <a:pt x="1282121" y="166646"/>
                    <a:pt x="1305687" y="171030"/>
                    <a:pt x="1311167" y="171030"/>
                  </a:cubicBezTo>
                  <a:cubicBezTo>
                    <a:pt x="1316100" y="170482"/>
                    <a:pt x="1322128" y="172126"/>
                    <a:pt x="1320484" y="175963"/>
                  </a:cubicBezTo>
                  <a:cubicBezTo>
                    <a:pt x="1319936" y="178703"/>
                    <a:pt x="1291438" y="200625"/>
                    <a:pt x="1281025" y="208297"/>
                  </a:cubicBezTo>
                  <a:cubicBezTo>
                    <a:pt x="1271160" y="215422"/>
                    <a:pt x="1250335" y="230219"/>
                    <a:pt x="1245402" y="235151"/>
                  </a:cubicBezTo>
                  <a:cubicBezTo>
                    <a:pt x="1237182" y="243920"/>
                    <a:pt x="1248142" y="251044"/>
                    <a:pt x="1252527" y="249948"/>
                  </a:cubicBezTo>
                  <a:cubicBezTo>
                    <a:pt x="1257459" y="249948"/>
                    <a:pt x="1267872" y="241180"/>
                    <a:pt x="1285409" y="237891"/>
                  </a:cubicBezTo>
                  <a:cubicBezTo>
                    <a:pt x="1304043" y="234055"/>
                    <a:pt x="1317196" y="225286"/>
                    <a:pt x="1324868" y="219258"/>
                  </a:cubicBezTo>
                  <a:cubicBezTo>
                    <a:pt x="1334185" y="212681"/>
                    <a:pt x="1352271" y="193500"/>
                    <a:pt x="1355559" y="191856"/>
                  </a:cubicBezTo>
                  <a:cubicBezTo>
                    <a:pt x="1360491" y="189664"/>
                    <a:pt x="1395018" y="215422"/>
                    <a:pt x="1403787" y="214874"/>
                  </a:cubicBezTo>
                  <a:cubicBezTo>
                    <a:pt x="1408719" y="213778"/>
                    <a:pt x="1415844" y="206653"/>
                    <a:pt x="1421324" y="201721"/>
                  </a:cubicBezTo>
                  <a:cubicBezTo>
                    <a:pt x="1427901" y="196240"/>
                    <a:pt x="1424612" y="190212"/>
                    <a:pt x="1415295" y="189664"/>
                  </a:cubicBezTo>
                  <a:cubicBezTo>
                    <a:pt x="1406527" y="187471"/>
                    <a:pt x="1387893" y="180895"/>
                    <a:pt x="1377481" y="174318"/>
                  </a:cubicBezTo>
                  <a:cubicBezTo>
                    <a:pt x="1366520" y="168838"/>
                    <a:pt x="1375288" y="163358"/>
                    <a:pt x="1380221" y="157329"/>
                  </a:cubicBezTo>
                  <a:cubicBezTo>
                    <a:pt x="1385153" y="151849"/>
                    <a:pt x="1410911" y="128283"/>
                    <a:pt x="1424612" y="115130"/>
                  </a:cubicBezTo>
                  <a:cubicBezTo>
                    <a:pt x="1438861" y="102525"/>
                    <a:pt x="1439957" y="94304"/>
                    <a:pt x="1438861" y="91016"/>
                  </a:cubicBezTo>
                  <a:cubicBezTo>
                    <a:pt x="1437765" y="85536"/>
                    <a:pt x="1426256" y="83891"/>
                    <a:pt x="1416392" y="87728"/>
                  </a:cubicBezTo>
                  <a:close/>
                  <a:moveTo>
                    <a:pt x="781758" y="137600"/>
                  </a:moveTo>
                  <a:cubicBezTo>
                    <a:pt x="775729" y="136504"/>
                    <a:pt x="771893" y="140340"/>
                    <a:pt x="765317" y="146916"/>
                  </a:cubicBezTo>
                  <a:cubicBezTo>
                    <a:pt x="758740" y="152397"/>
                    <a:pt x="762576" y="179799"/>
                    <a:pt x="753808" y="191308"/>
                  </a:cubicBezTo>
                  <a:cubicBezTo>
                    <a:pt x="753260" y="190212"/>
                    <a:pt x="750519" y="186375"/>
                    <a:pt x="748327" y="180347"/>
                  </a:cubicBezTo>
                  <a:cubicBezTo>
                    <a:pt x="746135" y="175415"/>
                    <a:pt x="744491" y="168838"/>
                    <a:pt x="739558" y="167742"/>
                  </a:cubicBezTo>
                  <a:cubicBezTo>
                    <a:pt x="734626" y="165550"/>
                    <a:pt x="734078" y="171030"/>
                    <a:pt x="731338" y="175963"/>
                  </a:cubicBezTo>
                  <a:cubicBezTo>
                    <a:pt x="724761" y="185279"/>
                    <a:pt x="719829" y="191308"/>
                    <a:pt x="717089" y="192952"/>
                  </a:cubicBezTo>
                  <a:cubicBezTo>
                    <a:pt x="706128" y="198980"/>
                    <a:pt x="710512" y="177607"/>
                    <a:pt x="702840" y="169386"/>
                  </a:cubicBezTo>
                  <a:cubicBezTo>
                    <a:pt x="696811" y="163358"/>
                    <a:pt x="690783" y="175963"/>
                    <a:pt x="691331" y="187471"/>
                  </a:cubicBezTo>
                  <a:cubicBezTo>
                    <a:pt x="691331" y="194048"/>
                    <a:pt x="695167" y="204461"/>
                    <a:pt x="696263" y="211037"/>
                  </a:cubicBezTo>
                  <a:cubicBezTo>
                    <a:pt x="696811" y="216518"/>
                    <a:pt x="696811" y="226931"/>
                    <a:pt x="698455" y="230767"/>
                  </a:cubicBezTo>
                  <a:cubicBezTo>
                    <a:pt x="701744" y="241728"/>
                    <a:pt x="705032" y="254333"/>
                    <a:pt x="711060" y="263101"/>
                  </a:cubicBezTo>
                  <a:cubicBezTo>
                    <a:pt x="717637" y="271870"/>
                    <a:pt x="726405" y="268034"/>
                    <a:pt x="722569" y="248852"/>
                  </a:cubicBezTo>
                  <a:cubicBezTo>
                    <a:pt x="722021" y="239536"/>
                    <a:pt x="710512" y="218710"/>
                    <a:pt x="717089" y="209393"/>
                  </a:cubicBezTo>
                  <a:cubicBezTo>
                    <a:pt x="722569" y="202817"/>
                    <a:pt x="729694" y="202817"/>
                    <a:pt x="734078" y="207201"/>
                  </a:cubicBezTo>
                  <a:cubicBezTo>
                    <a:pt x="739558" y="212133"/>
                    <a:pt x="739558" y="225286"/>
                    <a:pt x="743395" y="229123"/>
                  </a:cubicBezTo>
                  <a:cubicBezTo>
                    <a:pt x="747231" y="234055"/>
                    <a:pt x="752712" y="225286"/>
                    <a:pt x="757096" y="219806"/>
                  </a:cubicBezTo>
                  <a:cubicBezTo>
                    <a:pt x="758192" y="216518"/>
                    <a:pt x="758192" y="208297"/>
                    <a:pt x="761480" y="197884"/>
                  </a:cubicBezTo>
                  <a:cubicBezTo>
                    <a:pt x="762028" y="192404"/>
                    <a:pt x="766413" y="188020"/>
                    <a:pt x="767509" y="182539"/>
                  </a:cubicBezTo>
                  <a:cubicBezTo>
                    <a:pt x="770797" y="173770"/>
                    <a:pt x="771345" y="166646"/>
                    <a:pt x="776825" y="166646"/>
                  </a:cubicBezTo>
                  <a:cubicBezTo>
                    <a:pt x="786142" y="165550"/>
                    <a:pt x="790527" y="175963"/>
                    <a:pt x="792719" y="180895"/>
                  </a:cubicBezTo>
                  <a:cubicBezTo>
                    <a:pt x="794911" y="187471"/>
                    <a:pt x="795459" y="192404"/>
                    <a:pt x="797651" y="201721"/>
                  </a:cubicBezTo>
                  <a:cubicBezTo>
                    <a:pt x="799843" y="207749"/>
                    <a:pt x="797651" y="228575"/>
                    <a:pt x="797651" y="241728"/>
                  </a:cubicBezTo>
                  <a:cubicBezTo>
                    <a:pt x="797103" y="248304"/>
                    <a:pt x="795459" y="251593"/>
                    <a:pt x="797103" y="253785"/>
                  </a:cubicBezTo>
                  <a:cubicBezTo>
                    <a:pt x="802035" y="257621"/>
                    <a:pt x="805324" y="259265"/>
                    <a:pt x="809160" y="230767"/>
                  </a:cubicBezTo>
                  <a:cubicBezTo>
                    <a:pt x="811900" y="197884"/>
                    <a:pt x="814092" y="197884"/>
                    <a:pt x="809708" y="174318"/>
                  </a:cubicBezTo>
                  <a:cubicBezTo>
                    <a:pt x="808612" y="156233"/>
                    <a:pt x="789978" y="139244"/>
                    <a:pt x="781758" y="137600"/>
                  </a:cubicBezTo>
                  <a:close/>
                  <a:moveTo>
                    <a:pt x="852455" y="78411"/>
                  </a:moveTo>
                  <a:cubicBezTo>
                    <a:pt x="849167" y="77315"/>
                    <a:pt x="845331" y="79507"/>
                    <a:pt x="840398" y="81151"/>
                  </a:cubicBezTo>
                  <a:cubicBezTo>
                    <a:pt x="825601" y="81699"/>
                    <a:pt x="809708" y="86084"/>
                    <a:pt x="796007" y="83343"/>
                  </a:cubicBezTo>
                  <a:cubicBezTo>
                    <a:pt x="791075" y="82247"/>
                    <a:pt x="788882" y="80055"/>
                    <a:pt x="787786" y="77315"/>
                  </a:cubicBezTo>
                  <a:cubicBezTo>
                    <a:pt x="785594" y="74027"/>
                    <a:pt x="788334" y="69094"/>
                    <a:pt x="788334" y="64710"/>
                  </a:cubicBezTo>
                  <a:cubicBezTo>
                    <a:pt x="787786" y="59778"/>
                    <a:pt x="785046" y="53749"/>
                    <a:pt x="781210" y="53749"/>
                  </a:cubicBezTo>
                  <a:cubicBezTo>
                    <a:pt x="774633" y="53201"/>
                    <a:pt x="769701" y="59778"/>
                    <a:pt x="766413" y="64710"/>
                  </a:cubicBezTo>
                  <a:cubicBezTo>
                    <a:pt x="761480" y="67998"/>
                    <a:pt x="759836" y="70738"/>
                    <a:pt x="759836" y="83343"/>
                  </a:cubicBezTo>
                  <a:cubicBezTo>
                    <a:pt x="758740" y="88824"/>
                    <a:pt x="758740" y="92660"/>
                    <a:pt x="763124" y="95948"/>
                  </a:cubicBezTo>
                  <a:cubicBezTo>
                    <a:pt x="766961" y="98689"/>
                    <a:pt x="776277" y="98689"/>
                    <a:pt x="788334" y="99785"/>
                  </a:cubicBezTo>
                  <a:cubicBezTo>
                    <a:pt x="806968" y="102525"/>
                    <a:pt x="830534" y="105265"/>
                    <a:pt x="838206" y="102525"/>
                  </a:cubicBezTo>
                  <a:cubicBezTo>
                    <a:pt x="846975" y="99785"/>
                    <a:pt x="855744" y="93208"/>
                    <a:pt x="858484" y="90468"/>
                  </a:cubicBezTo>
                  <a:cubicBezTo>
                    <a:pt x="860676" y="86632"/>
                    <a:pt x="860128" y="81151"/>
                    <a:pt x="852455" y="78411"/>
                  </a:cubicBezTo>
                  <a:close/>
                  <a:moveTo>
                    <a:pt x="617345" y="248852"/>
                  </a:moveTo>
                  <a:cubicBezTo>
                    <a:pt x="617345" y="239536"/>
                    <a:pt x="617345" y="229123"/>
                    <a:pt x="617345" y="219258"/>
                  </a:cubicBezTo>
                  <a:cubicBezTo>
                    <a:pt x="615701" y="212681"/>
                    <a:pt x="602000" y="194596"/>
                    <a:pt x="591039" y="163358"/>
                  </a:cubicBezTo>
                  <a:cubicBezTo>
                    <a:pt x="588847" y="156781"/>
                    <a:pt x="581722" y="156781"/>
                    <a:pt x="581174" y="162810"/>
                  </a:cubicBezTo>
                  <a:cubicBezTo>
                    <a:pt x="581174" y="168290"/>
                    <a:pt x="595423" y="207749"/>
                    <a:pt x="597067" y="233507"/>
                  </a:cubicBezTo>
                  <a:cubicBezTo>
                    <a:pt x="598711" y="254881"/>
                    <a:pt x="599808" y="276254"/>
                    <a:pt x="602000" y="297628"/>
                  </a:cubicBezTo>
                  <a:cubicBezTo>
                    <a:pt x="605288" y="309685"/>
                    <a:pt x="623373" y="333251"/>
                    <a:pt x="628306" y="330511"/>
                  </a:cubicBezTo>
                  <a:cubicBezTo>
                    <a:pt x="632690" y="328319"/>
                    <a:pt x="635430" y="325030"/>
                    <a:pt x="631046" y="306397"/>
                  </a:cubicBezTo>
                  <a:cubicBezTo>
                    <a:pt x="626662" y="287763"/>
                    <a:pt x="622277" y="269130"/>
                    <a:pt x="617345" y="248852"/>
                  </a:cubicBezTo>
                  <a:close/>
                  <a:moveTo>
                    <a:pt x="597067" y="140888"/>
                  </a:moveTo>
                  <a:cubicBezTo>
                    <a:pt x="606932" y="126091"/>
                    <a:pt x="603096" y="111842"/>
                    <a:pt x="585558" y="102525"/>
                  </a:cubicBezTo>
                  <a:cubicBezTo>
                    <a:pt x="579530" y="99785"/>
                    <a:pt x="583366" y="114034"/>
                    <a:pt x="583366" y="126091"/>
                  </a:cubicBezTo>
                  <a:cubicBezTo>
                    <a:pt x="583914" y="126639"/>
                    <a:pt x="583366" y="139244"/>
                    <a:pt x="582818" y="144176"/>
                  </a:cubicBezTo>
                  <a:cubicBezTo>
                    <a:pt x="581174" y="149109"/>
                    <a:pt x="583366" y="162810"/>
                    <a:pt x="597067" y="140888"/>
                  </a:cubicBezTo>
                  <a:close/>
                  <a:moveTo>
                    <a:pt x="700647" y="108005"/>
                  </a:moveTo>
                  <a:cubicBezTo>
                    <a:pt x="703388" y="110197"/>
                    <a:pt x="703936" y="114582"/>
                    <a:pt x="703936" y="119514"/>
                  </a:cubicBezTo>
                  <a:cubicBezTo>
                    <a:pt x="703388" y="128283"/>
                    <a:pt x="697359" y="131023"/>
                    <a:pt x="695715" y="136504"/>
                  </a:cubicBezTo>
                  <a:cubicBezTo>
                    <a:pt x="692427" y="142532"/>
                    <a:pt x="693523" y="151849"/>
                    <a:pt x="698455" y="154041"/>
                  </a:cubicBezTo>
                  <a:cubicBezTo>
                    <a:pt x="712704" y="158973"/>
                    <a:pt x="715993" y="133763"/>
                    <a:pt x="715993" y="112938"/>
                  </a:cubicBezTo>
                  <a:cubicBezTo>
                    <a:pt x="715993" y="104717"/>
                    <a:pt x="712704" y="95948"/>
                    <a:pt x="714897" y="89372"/>
                  </a:cubicBezTo>
                  <a:cubicBezTo>
                    <a:pt x="715993" y="82247"/>
                    <a:pt x="727502" y="76767"/>
                    <a:pt x="729694" y="79507"/>
                  </a:cubicBezTo>
                  <a:cubicBezTo>
                    <a:pt x="732434" y="86084"/>
                    <a:pt x="735174" y="95400"/>
                    <a:pt x="741203" y="106909"/>
                  </a:cubicBezTo>
                  <a:cubicBezTo>
                    <a:pt x="746135" y="116774"/>
                    <a:pt x="756000" y="127187"/>
                    <a:pt x="760932" y="128831"/>
                  </a:cubicBezTo>
                  <a:cubicBezTo>
                    <a:pt x="781210" y="135407"/>
                    <a:pt x="772441" y="120610"/>
                    <a:pt x="772441" y="109101"/>
                  </a:cubicBezTo>
                  <a:cubicBezTo>
                    <a:pt x="771893" y="105265"/>
                    <a:pt x="768605" y="106361"/>
                    <a:pt x="767509" y="105265"/>
                  </a:cubicBezTo>
                  <a:cubicBezTo>
                    <a:pt x="763672" y="105265"/>
                    <a:pt x="758740" y="108005"/>
                    <a:pt x="755452" y="104717"/>
                  </a:cubicBezTo>
                  <a:cubicBezTo>
                    <a:pt x="751616" y="100881"/>
                    <a:pt x="739558" y="74575"/>
                    <a:pt x="740107" y="70738"/>
                  </a:cubicBezTo>
                  <a:cubicBezTo>
                    <a:pt x="741203" y="65806"/>
                    <a:pt x="751616" y="60874"/>
                    <a:pt x="754356" y="55941"/>
                  </a:cubicBezTo>
                  <a:cubicBezTo>
                    <a:pt x="757644" y="50461"/>
                    <a:pt x="754356" y="41692"/>
                    <a:pt x="751616" y="42788"/>
                  </a:cubicBezTo>
                  <a:cubicBezTo>
                    <a:pt x="748875" y="43884"/>
                    <a:pt x="718185" y="78959"/>
                    <a:pt x="713801" y="82247"/>
                  </a:cubicBezTo>
                  <a:cubicBezTo>
                    <a:pt x="710512" y="86084"/>
                    <a:pt x="706676" y="84987"/>
                    <a:pt x="703936" y="82247"/>
                  </a:cubicBezTo>
                  <a:cubicBezTo>
                    <a:pt x="701196" y="80055"/>
                    <a:pt x="700099" y="65258"/>
                    <a:pt x="721473" y="35116"/>
                  </a:cubicBezTo>
                  <a:cubicBezTo>
                    <a:pt x="728050" y="25799"/>
                    <a:pt x="726405" y="25251"/>
                    <a:pt x="721473" y="22511"/>
                  </a:cubicBezTo>
                  <a:cubicBezTo>
                    <a:pt x="718185" y="19222"/>
                    <a:pt x="712156" y="25799"/>
                    <a:pt x="706676" y="25799"/>
                  </a:cubicBezTo>
                  <a:cubicBezTo>
                    <a:pt x="700099" y="25799"/>
                    <a:pt x="695167" y="23607"/>
                    <a:pt x="694619" y="20866"/>
                  </a:cubicBezTo>
                  <a:cubicBezTo>
                    <a:pt x="693523" y="15934"/>
                    <a:pt x="694619" y="11002"/>
                    <a:pt x="693523" y="6069"/>
                  </a:cubicBezTo>
                  <a:cubicBezTo>
                    <a:pt x="688043" y="-5440"/>
                    <a:pt x="671601" y="1137"/>
                    <a:pt x="662833" y="11550"/>
                  </a:cubicBezTo>
                  <a:cubicBezTo>
                    <a:pt x="654612" y="23059"/>
                    <a:pt x="629950" y="72382"/>
                    <a:pt x="640911" y="80055"/>
                  </a:cubicBezTo>
                  <a:cubicBezTo>
                    <a:pt x="650228" y="86632"/>
                    <a:pt x="662284" y="63066"/>
                    <a:pt x="671601" y="53749"/>
                  </a:cubicBezTo>
                  <a:cubicBezTo>
                    <a:pt x="683658" y="42240"/>
                    <a:pt x="692975" y="41692"/>
                    <a:pt x="695715" y="41692"/>
                  </a:cubicBezTo>
                  <a:cubicBezTo>
                    <a:pt x="705032" y="42240"/>
                    <a:pt x="683110" y="79507"/>
                    <a:pt x="690235" y="106909"/>
                  </a:cubicBezTo>
                  <a:cubicBezTo>
                    <a:pt x="692427" y="112390"/>
                    <a:pt x="679274" y="121706"/>
                    <a:pt x="674889" y="117870"/>
                  </a:cubicBezTo>
                  <a:cubicBezTo>
                    <a:pt x="674341" y="116774"/>
                    <a:pt x="662833" y="99237"/>
                    <a:pt x="654612" y="96496"/>
                  </a:cubicBezTo>
                  <a:cubicBezTo>
                    <a:pt x="649679" y="95948"/>
                    <a:pt x="643651" y="113486"/>
                    <a:pt x="651324" y="121706"/>
                  </a:cubicBezTo>
                  <a:cubicBezTo>
                    <a:pt x="655160" y="133215"/>
                    <a:pt x="676534" y="127187"/>
                    <a:pt x="644199" y="170482"/>
                  </a:cubicBezTo>
                  <a:cubicBezTo>
                    <a:pt x="637075" y="178703"/>
                    <a:pt x="637075" y="191308"/>
                    <a:pt x="637075" y="199528"/>
                  </a:cubicBezTo>
                  <a:cubicBezTo>
                    <a:pt x="637075" y="212681"/>
                    <a:pt x="639815" y="223094"/>
                    <a:pt x="648583" y="224190"/>
                  </a:cubicBezTo>
                  <a:cubicBezTo>
                    <a:pt x="658448" y="224738"/>
                    <a:pt x="665573" y="213229"/>
                    <a:pt x="669409" y="208297"/>
                  </a:cubicBezTo>
                  <a:cubicBezTo>
                    <a:pt x="672697" y="203365"/>
                    <a:pt x="678726" y="186923"/>
                    <a:pt x="681466" y="168290"/>
                  </a:cubicBezTo>
                  <a:cubicBezTo>
                    <a:pt x="683658" y="155685"/>
                    <a:pt x="679274" y="143080"/>
                    <a:pt x="683658" y="132119"/>
                  </a:cubicBezTo>
                  <a:cubicBezTo>
                    <a:pt x="685302" y="122254"/>
                    <a:pt x="691879" y="116774"/>
                    <a:pt x="700647" y="108005"/>
                  </a:cubicBezTo>
                  <a:close/>
                  <a:moveTo>
                    <a:pt x="604740" y="93208"/>
                  </a:moveTo>
                  <a:cubicBezTo>
                    <a:pt x="606932" y="91016"/>
                    <a:pt x="607480" y="90468"/>
                    <a:pt x="608028" y="88276"/>
                  </a:cubicBezTo>
                  <a:cubicBezTo>
                    <a:pt x="599808" y="78959"/>
                    <a:pt x="588847" y="58133"/>
                    <a:pt x="583366" y="60326"/>
                  </a:cubicBezTo>
                  <a:cubicBezTo>
                    <a:pt x="581174" y="63066"/>
                    <a:pt x="578982" y="64162"/>
                    <a:pt x="576790" y="69094"/>
                  </a:cubicBezTo>
                  <a:cubicBezTo>
                    <a:pt x="572953" y="75123"/>
                    <a:pt x="575146" y="83343"/>
                    <a:pt x="588847" y="91016"/>
                  </a:cubicBezTo>
                  <a:cubicBezTo>
                    <a:pt x="593779" y="93208"/>
                    <a:pt x="598711" y="92660"/>
                    <a:pt x="604740" y="93208"/>
                  </a:cubicBezTo>
                  <a:close/>
                  <a:moveTo>
                    <a:pt x="154797" y="517941"/>
                  </a:moveTo>
                  <a:cubicBezTo>
                    <a:pt x="145480" y="518489"/>
                    <a:pt x="132875" y="520682"/>
                    <a:pt x="130683" y="522874"/>
                  </a:cubicBezTo>
                  <a:cubicBezTo>
                    <a:pt x="121914" y="532190"/>
                    <a:pt x="119722" y="538219"/>
                    <a:pt x="107117" y="550824"/>
                  </a:cubicBezTo>
                  <a:cubicBezTo>
                    <a:pt x="109857" y="550824"/>
                    <a:pt x="104377" y="560689"/>
                    <a:pt x="107665" y="566169"/>
                  </a:cubicBezTo>
                  <a:cubicBezTo>
                    <a:pt x="111501" y="572198"/>
                    <a:pt x="118626" y="577678"/>
                    <a:pt x="125750" y="580418"/>
                  </a:cubicBezTo>
                  <a:cubicBezTo>
                    <a:pt x="132875" y="582610"/>
                    <a:pt x="149864" y="586995"/>
                    <a:pt x="155893" y="570553"/>
                  </a:cubicBezTo>
                  <a:cubicBezTo>
                    <a:pt x="158633" y="561785"/>
                    <a:pt x="146576" y="557400"/>
                    <a:pt x="143288" y="555756"/>
                  </a:cubicBezTo>
                  <a:cubicBezTo>
                    <a:pt x="143288" y="553564"/>
                    <a:pt x="143288" y="552468"/>
                    <a:pt x="143288" y="550824"/>
                  </a:cubicBezTo>
                  <a:cubicBezTo>
                    <a:pt x="144932" y="550824"/>
                    <a:pt x="147124" y="550824"/>
                    <a:pt x="148220" y="550824"/>
                  </a:cubicBezTo>
                  <a:cubicBezTo>
                    <a:pt x="148220" y="549728"/>
                    <a:pt x="164113" y="556304"/>
                    <a:pt x="169046" y="556304"/>
                  </a:cubicBezTo>
                  <a:cubicBezTo>
                    <a:pt x="173978" y="546440"/>
                    <a:pt x="180555" y="529998"/>
                    <a:pt x="172882" y="517941"/>
                  </a:cubicBezTo>
                  <a:cubicBezTo>
                    <a:pt x="168498" y="511365"/>
                    <a:pt x="164113" y="515749"/>
                    <a:pt x="154797" y="517941"/>
                  </a:cubicBezTo>
                  <a:close/>
                  <a:moveTo>
                    <a:pt x="113693" y="497116"/>
                  </a:moveTo>
                  <a:cubicBezTo>
                    <a:pt x="112597" y="492183"/>
                    <a:pt x="107665" y="485059"/>
                    <a:pt x="102185" y="483963"/>
                  </a:cubicBezTo>
                  <a:cubicBezTo>
                    <a:pt x="91224" y="481222"/>
                    <a:pt x="77523" y="504788"/>
                    <a:pt x="78619" y="509173"/>
                  </a:cubicBezTo>
                  <a:cubicBezTo>
                    <a:pt x="79167" y="514653"/>
                    <a:pt x="81359" y="520682"/>
                    <a:pt x="85195" y="519037"/>
                  </a:cubicBezTo>
                  <a:cubicBezTo>
                    <a:pt x="89032" y="518489"/>
                    <a:pt x="114241" y="508625"/>
                    <a:pt x="113693" y="497116"/>
                  </a:cubicBezTo>
                  <a:close/>
                  <a:moveTo>
                    <a:pt x="215081" y="476838"/>
                  </a:moveTo>
                  <a:cubicBezTo>
                    <a:pt x="204121" y="462589"/>
                    <a:pt x="179459" y="437927"/>
                    <a:pt x="152056" y="417650"/>
                  </a:cubicBezTo>
                  <a:cubicBezTo>
                    <a:pt x="127943" y="400660"/>
                    <a:pt x="102185" y="386411"/>
                    <a:pt x="86839" y="396824"/>
                  </a:cubicBezTo>
                  <a:cubicBezTo>
                    <a:pt x="72590" y="407785"/>
                    <a:pt x="77523" y="415457"/>
                    <a:pt x="74234" y="427514"/>
                  </a:cubicBezTo>
                  <a:cubicBezTo>
                    <a:pt x="69850" y="435735"/>
                    <a:pt x="64918" y="442859"/>
                    <a:pt x="57245" y="447792"/>
                  </a:cubicBezTo>
                  <a:cubicBezTo>
                    <a:pt x="48476" y="454916"/>
                    <a:pt x="30391" y="468617"/>
                    <a:pt x="22170" y="481222"/>
                  </a:cubicBezTo>
                  <a:cubicBezTo>
                    <a:pt x="18334" y="487799"/>
                    <a:pt x="6825" y="485059"/>
                    <a:pt x="4085" y="490539"/>
                  </a:cubicBezTo>
                  <a:cubicBezTo>
                    <a:pt x="1345" y="496568"/>
                    <a:pt x="-1396" y="502048"/>
                    <a:pt x="797" y="508077"/>
                  </a:cubicBezTo>
                  <a:cubicBezTo>
                    <a:pt x="7921" y="536027"/>
                    <a:pt x="67110" y="592475"/>
                    <a:pt x="67110" y="592475"/>
                  </a:cubicBezTo>
                  <a:cubicBezTo>
                    <a:pt x="67110" y="592475"/>
                    <a:pt x="96704" y="619877"/>
                    <a:pt x="95060" y="618781"/>
                  </a:cubicBezTo>
                  <a:cubicBezTo>
                    <a:pt x="115338" y="639607"/>
                    <a:pt x="134519" y="658240"/>
                    <a:pt x="142740" y="660981"/>
                  </a:cubicBezTo>
                  <a:cubicBezTo>
                    <a:pt x="152056" y="664269"/>
                    <a:pt x="166306" y="661529"/>
                    <a:pt x="163565" y="656048"/>
                  </a:cubicBezTo>
                  <a:cubicBezTo>
                    <a:pt x="153701" y="637415"/>
                    <a:pt x="124106" y="618233"/>
                    <a:pt x="111501" y="601792"/>
                  </a:cubicBezTo>
                  <a:cubicBezTo>
                    <a:pt x="94512" y="578226"/>
                    <a:pt x="73686" y="562333"/>
                    <a:pt x="57245" y="540959"/>
                  </a:cubicBezTo>
                  <a:cubicBezTo>
                    <a:pt x="53409" y="536027"/>
                    <a:pt x="48476" y="527258"/>
                    <a:pt x="44640" y="522326"/>
                  </a:cubicBezTo>
                  <a:cubicBezTo>
                    <a:pt x="43544" y="519037"/>
                    <a:pt x="41900" y="513557"/>
                    <a:pt x="44640" y="506981"/>
                  </a:cubicBezTo>
                  <a:cubicBezTo>
                    <a:pt x="47928" y="501500"/>
                    <a:pt x="53957" y="494924"/>
                    <a:pt x="58889" y="487799"/>
                  </a:cubicBezTo>
                  <a:cubicBezTo>
                    <a:pt x="69850" y="471906"/>
                    <a:pt x="80811" y="457657"/>
                    <a:pt x="88484" y="443407"/>
                  </a:cubicBezTo>
                  <a:cubicBezTo>
                    <a:pt x="91224" y="437927"/>
                    <a:pt x="99992" y="431899"/>
                    <a:pt x="101088" y="431351"/>
                  </a:cubicBezTo>
                  <a:cubicBezTo>
                    <a:pt x="107117" y="426418"/>
                    <a:pt x="119174" y="428610"/>
                    <a:pt x="126298" y="429706"/>
                  </a:cubicBezTo>
                  <a:cubicBezTo>
                    <a:pt x="133423" y="431899"/>
                    <a:pt x="158633" y="453272"/>
                    <a:pt x="188775" y="482867"/>
                  </a:cubicBezTo>
                  <a:cubicBezTo>
                    <a:pt x="207957" y="501500"/>
                    <a:pt x="212889" y="500404"/>
                    <a:pt x="219466" y="523970"/>
                  </a:cubicBezTo>
                  <a:cubicBezTo>
                    <a:pt x="221658" y="532739"/>
                    <a:pt x="210697" y="529998"/>
                    <a:pt x="210149" y="533287"/>
                  </a:cubicBezTo>
                  <a:cubicBezTo>
                    <a:pt x="206313" y="544247"/>
                    <a:pt x="206313" y="553564"/>
                    <a:pt x="227686" y="560141"/>
                  </a:cubicBezTo>
                  <a:cubicBezTo>
                    <a:pt x="231523" y="560689"/>
                    <a:pt x="240291" y="565621"/>
                    <a:pt x="243580" y="562881"/>
                  </a:cubicBezTo>
                  <a:cubicBezTo>
                    <a:pt x="247416" y="560141"/>
                    <a:pt x="245772" y="555756"/>
                    <a:pt x="243032" y="546988"/>
                  </a:cubicBezTo>
                  <a:cubicBezTo>
                    <a:pt x="234263" y="521230"/>
                    <a:pt x="238647" y="509721"/>
                    <a:pt x="215081" y="476838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4FE8AFA1-D3E5-4E17-862F-9466E803B3BA}"/>
                </a:ext>
              </a:extLst>
            </p:cNvPr>
            <p:cNvSpPr/>
            <p:nvPr/>
          </p:nvSpPr>
          <p:spPr>
            <a:xfrm>
              <a:off x="1157339" y="2768680"/>
              <a:ext cx="1479716" cy="1424911"/>
            </a:xfrm>
            <a:custGeom>
              <a:avLst/>
              <a:gdLst>
                <a:gd name="connsiteX0" fmla="*/ 1409264 w 1479715"/>
                <a:gd name="connsiteY0" fmla="*/ 456449 h 1424911"/>
                <a:gd name="connsiteX1" fmla="*/ 1373641 w 1479715"/>
                <a:gd name="connsiteY1" fmla="*/ 508513 h 1424911"/>
                <a:gd name="connsiteX2" fmla="*/ 1338018 w 1479715"/>
                <a:gd name="connsiteY2" fmla="*/ 564413 h 1424911"/>
                <a:gd name="connsiteX3" fmla="*/ 1331442 w 1479715"/>
                <a:gd name="connsiteY3" fmla="*/ 568249 h 1424911"/>
                <a:gd name="connsiteX4" fmla="*/ 1322673 w 1479715"/>
                <a:gd name="connsiteY4" fmla="*/ 537011 h 1424911"/>
                <a:gd name="connsiteX5" fmla="*/ 1341306 w 1479715"/>
                <a:gd name="connsiteY5" fmla="*/ 492619 h 1424911"/>
                <a:gd name="connsiteX6" fmla="*/ 1376929 w 1479715"/>
                <a:gd name="connsiteY6" fmla="*/ 444392 h 1424911"/>
                <a:gd name="connsiteX7" fmla="*/ 1409264 w 1479715"/>
                <a:gd name="connsiteY7" fmla="*/ 456449 h 1424911"/>
                <a:gd name="connsiteX8" fmla="*/ 1390082 w 1479715"/>
                <a:gd name="connsiteY8" fmla="*/ 905296 h 1424911"/>
                <a:gd name="connsiteX9" fmla="*/ 1353911 w 1479715"/>
                <a:gd name="connsiteY9" fmla="*/ 1084506 h 1424911"/>
                <a:gd name="connsiteX10" fmla="*/ 1305683 w 1479715"/>
                <a:gd name="connsiteY10" fmla="*/ 1146983 h 1424911"/>
                <a:gd name="connsiteX11" fmla="*/ 1294723 w 1479715"/>
                <a:gd name="connsiteY11" fmla="*/ 1123417 h 1424911"/>
                <a:gd name="connsiteX12" fmla="*/ 1352267 w 1479715"/>
                <a:gd name="connsiteY12" fmla="*/ 884470 h 1424911"/>
                <a:gd name="connsiteX13" fmla="*/ 1353363 w 1479715"/>
                <a:gd name="connsiteY13" fmla="*/ 737046 h 1424911"/>
                <a:gd name="connsiteX14" fmla="*/ 1390082 w 1479715"/>
                <a:gd name="connsiteY14" fmla="*/ 905296 h 1424911"/>
                <a:gd name="connsiteX15" fmla="*/ 1224025 w 1479715"/>
                <a:gd name="connsiteY15" fmla="*/ 1162328 h 1424911"/>
                <a:gd name="connsiteX16" fmla="*/ 1145655 w 1479715"/>
                <a:gd name="connsiteY16" fmla="*/ 1224805 h 1424911"/>
                <a:gd name="connsiteX17" fmla="*/ 1065641 w 1479715"/>
                <a:gd name="connsiteY17" fmla="*/ 1255495 h 1424911"/>
                <a:gd name="connsiteX18" fmla="*/ 1059612 w 1479715"/>
                <a:gd name="connsiteY18" fmla="*/ 1254947 h 1424911"/>
                <a:gd name="connsiteX19" fmla="*/ 1051392 w 1479715"/>
                <a:gd name="connsiteY19" fmla="*/ 1225353 h 1424911"/>
                <a:gd name="connsiteX20" fmla="*/ 1059612 w 1479715"/>
                <a:gd name="connsiteY20" fmla="*/ 1179317 h 1424911"/>
                <a:gd name="connsiteX21" fmla="*/ 1065641 w 1479715"/>
                <a:gd name="connsiteY21" fmla="*/ 1157943 h 1424911"/>
                <a:gd name="connsiteX22" fmla="*/ 1083178 w 1479715"/>
                <a:gd name="connsiteY22" fmla="*/ 1096015 h 1424911"/>
                <a:gd name="connsiteX23" fmla="*/ 1110032 w 1479715"/>
                <a:gd name="connsiteY23" fmla="*/ 991338 h 1424911"/>
                <a:gd name="connsiteX24" fmla="*/ 1127022 w 1479715"/>
                <a:gd name="connsiteY24" fmla="*/ 971061 h 1424911"/>
                <a:gd name="connsiteX25" fmla="*/ 1145655 w 1479715"/>
                <a:gd name="connsiteY25" fmla="*/ 962292 h 1424911"/>
                <a:gd name="connsiteX26" fmla="*/ 1212516 w 1479715"/>
                <a:gd name="connsiteY26" fmla="*/ 951331 h 1424911"/>
                <a:gd name="connsiteX27" fmla="*/ 1265676 w 1479715"/>
                <a:gd name="connsiteY27" fmla="*/ 1066968 h 1424911"/>
                <a:gd name="connsiteX28" fmla="*/ 1224025 w 1479715"/>
                <a:gd name="connsiteY28" fmla="*/ 1162328 h 1424911"/>
                <a:gd name="connsiteX29" fmla="*/ 1040431 w 1479715"/>
                <a:gd name="connsiteY29" fmla="*/ 1086698 h 1424911"/>
                <a:gd name="connsiteX30" fmla="*/ 1012481 w 1479715"/>
                <a:gd name="connsiteY30" fmla="*/ 1048883 h 1424911"/>
                <a:gd name="connsiteX31" fmla="*/ 1015221 w 1479715"/>
                <a:gd name="connsiteY31" fmla="*/ 982570 h 1424911"/>
                <a:gd name="connsiteX32" fmla="*/ 1040431 w 1479715"/>
                <a:gd name="connsiteY32" fmla="*/ 968321 h 1424911"/>
                <a:gd name="connsiteX33" fmla="*/ 1065641 w 1479715"/>
                <a:gd name="connsiteY33" fmla="*/ 971609 h 1424911"/>
                <a:gd name="connsiteX34" fmla="*/ 1074957 w 1479715"/>
                <a:gd name="connsiteY34" fmla="*/ 1013260 h 1424911"/>
                <a:gd name="connsiteX35" fmla="*/ 1065641 w 1479715"/>
                <a:gd name="connsiteY35" fmla="*/ 1057652 h 1424911"/>
                <a:gd name="connsiteX36" fmla="*/ 1040431 w 1479715"/>
                <a:gd name="connsiteY36" fmla="*/ 1086698 h 1424911"/>
                <a:gd name="connsiteX37" fmla="*/ 1038239 w 1479715"/>
                <a:gd name="connsiteY37" fmla="*/ 1173289 h 1424911"/>
                <a:gd name="connsiteX38" fmla="*/ 993299 w 1479715"/>
                <a:gd name="connsiteY38" fmla="*/ 1286733 h 1424911"/>
                <a:gd name="connsiteX39" fmla="*/ 980146 w 1479715"/>
                <a:gd name="connsiteY39" fmla="*/ 1286185 h 1424911"/>
                <a:gd name="connsiteX40" fmla="*/ 926438 w 1479715"/>
                <a:gd name="connsiteY40" fmla="*/ 1251111 h 1424911"/>
                <a:gd name="connsiteX41" fmla="*/ 950004 w 1479715"/>
                <a:gd name="connsiteY41" fmla="*/ 1190826 h 1424911"/>
                <a:gd name="connsiteX42" fmla="*/ 986722 w 1479715"/>
                <a:gd name="connsiteY42" fmla="*/ 1165616 h 1424911"/>
                <a:gd name="connsiteX43" fmla="*/ 1017413 w 1479715"/>
                <a:gd name="connsiteY43" fmla="*/ 1143146 h 1424911"/>
                <a:gd name="connsiteX44" fmla="*/ 1040979 w 1479715"/>
                <a:gd name="connsiteY44" fmla="*/ 1143146 h 1424911"/>
                <a:gd name="connsiteX45" fmla="*/ 1042623 w 1479715"/>
                <a:gd name="connsiteY45" fmla="*/ 1159039 h 1424911"/>
                <a:gd name="connsiteX46" fmla="*/ 1038239 w 1479715"/>
                <a:gd name="connsiteY46" fmla="*/ 1173289 h 1424911"/>
                <a:gd name="connsiteX47" fmla="*/ 975214 w 1479715"/>
                <a:gd name="connsiteY47" fmla="*/ 806100 h 1424911"/>
                <a:gd name="connsiteX48" fmla="*/ 992751 w 1479715"/>
                <a:gd name="connsiteY48" fmla="*/ 722797 h 1424911"/>
                <a:gd name="connsiteX49" fmla="*/ 1016865 w 1479715"/>
                <a:gd name="connsiteY49" fmla="*/ 651552 h 1424911"/>
                <a:gd name="connsiteX50" fmla="*/ 1040431 w 1479715"/>
                <a:gd name="connsiteY50" fmla="*/ 653744 h 1424911"/>
                <a:gd name="connsiteX51" fmla="*/ 1123185 w 1479715"/>
                <a:gd name="connsiteY51" fmla="*/ 699231 h 1424911"/>
                <a:gd name="connsiteX52" fmla="*/ 1146203 w 1479715"/>
                <a:gd name="connsiteY52" fmla="*/ 694299 h 1424911"/>
                <a:gd name="connsiteX53" fmla="*/ 1127570 w 1479715"/>
                <a:gd name="connsiteY53" fmla="*/ 801715 h 1424911"/>
                <a:gd name="connsiteX54" fmla="*/ 1110580 w 1479715"/>
                <a:gd name="connsiteY54" fmla="*/ 894335 h 1424911"/>
                <a:gd name="connsiteX55" fmla="*/ 1099619 w 1479715"/>
                <a:gd name="connsiteY55" fmla="*/ 915160 h 1424911"/>
                <a:gd name="connsiteX56" fmla="*/ 1040431 w 1479715"/>
                <a:gd name="connsiteY56" fmla="*/ 918449 h 1424911"/>
                <a:gd name="connsiteX57" fmla="*/ 975214 w 1479715"/>
                <a:gd name="connsiteY57" fmla="*/ 806100 h 1424911"/>
                <a:gd name="connsiteX58" fmla="*/ 1096879 w 1479715"/>
                <a:gd name="connsiteY58" fmla="*/ 509061 h 1424911"/>
                <a:gd name="connsiteX59" fmla="*/ 1145655 w 1479715"/>
                <a:gd name="connsiteY59" fmla="*/ 460833 h 1424911"/>
                <a:gd name="connsiteX60" fmla="*/ 1188950 w 1479715"/>
                <a:gd name="connsiteY60" fmla="*/ 429046 h 1424911"/>
                <a:gd name="connsiteX61" fmla="*/ 1212516 w 1479715"/>
                <a:gd name="connsiteY61" fmla="*/ 461929 h 1424911"/>
                <a:gd name="connsiteX62" fmla="*/ 1179086 w 1479715"/>
                <a:gd name="connsiteY62" fmla="*/ 573730 h 1424911"/>
                <a:gd name="connsiteX63" fmla="*/ 1153876 w 1479715"/>
                <a:gd name="connsiteY63" fmla="*/ 654292 h 1424911"/>
                <a:gd name="connsiteX64" fmla="*/ 1110032 w 1479715"/>
                <a:gd name="connsiteY64" fmla="*/ 649360 h 1424911"/>
                <a:gd name="connsiteX65" fmla="*/ 1076054 w 1479715"/>
                <a:gd name="connsiteY65" fmla="*/ 585787 h 1424911"/>
                <a:gd name="connsiteX66" fmla="*/ 1096879 w 1479715"/>
                <a:gd name="connsiteY66" fmla="*/ 509061 h 1424911"/>
                <a:gd name="connsiteX67" fmla="*/ 893007 w 1479715"/>
                <a:gd name="connsiteY67" fmla="*/ 1274676 h 1424911"/>
                <a:gd name="connsiteX68" fmla="*/ 872730 w 1479715"/>
                <a:gd name="connsiteY68" fmla="*/ 1298242 h 1424911"/>
                <a:gd name="connsiteX69" fmla="*/ 862317 w 1479715"/>
                <a:gd name="connsiteY69" fmla="*/ 1301531 h 1424911"/>
                <a:gd name="connsiteX70" fmla="*/ 838751 w 1479715"/>
                <a:gd name="connsiteY70" fmla="*/ 1290570 h 1424911"/>
                <a:gd name="connsiteX71" fmla="*/ 862317 w 1479715"/>
                <a:gd name="connsiteY71" fmla="*/ 1262072 h 1424911"/>
                <a:gd name="connsiteX72" fmla="*/ 877114 w 1479715"/>
                <a:gd name="connsiteY72" fmla="*/ 1257139 h 1424911"/>
                <a:gd name="connsiteX73" fmla="*/ 893007 w 1479715"/>
                <a:gd name="connsiteY73" fmla="*/ 1274676 h 1424911"/>
                <a:gd name="connsiteX74" fmla="*/ 671050 w 1479715"/>
                <a:gd name="connsiteY74" fmla="*/ 1286185 h 1424911"/>
                <a:gd name="connsiteX75" fmla="*/ 680915 w 1479715"/>
                <a:gd name="connsiteY75" fmla="*/ 1202883 h 1424911"/>
                <a:gd name="connsiteX76" fmla="*/ 690231 w 1479715"/>
                <a:gd name="connsiteY76" fmla="*/ 1171096 h 1424911"/>
                <a:gd name="connsiteX77" fmla="*/ 715441 w 1479715"/>
                <a:gd name="connsiteY77" fmla="*/ 1084506 h 1424911"/>
                <a:gd name="connsiteX78" fmla="*/ 739007 w 1479715"/>
                <a:gd name="connsiteY78" fmla="*/ 1023673 h 1424911"/>
                <a:gd name="connsiteX79" fmla="*/ 762025 w 1479715"/>
                <a:gd name="connsiteY79" fmla="*/ 1026413 h 1424911"/>
                <a:gd name="connsiteX80" fmla="*/ 788879 w 1479715"/>
                <a:gd name="connsiteY80" fmla="*/ 1044498 h 1424911"/>
                <a:gd name="connsiteX81" fmla="*/ 829982 w 1479715"/>
                <a:gd name="connsiteY81" fmla="*/ 1108071 h 1424911"/>
                <a:gd name="connsiteX82" fmla="*/ 863961 w 1479715"/>
                <a:gd name="connsiteY82" fmla="*/ 1199047 h 1424911"/>
                <a:gd name="connsiteX83" fmla="*/ 790523 w 1479715"/>
                <a:gd name="connsiteY83" fmla="*/ 1281253 h 1424911"/>
                <a:gd name="connsiteX84" fmla="*/ 671050 w 1479715"/>
                <a:gd name="connsiteY84" fmla="*/ 1286185 h 1424911"/>
                <a:gd name="connsiteX85" fmla="*/ 659541 w 1479715"/>
                <a:gd name="connsiteY85" fmla="*/ 987502 h 1424911"/>
                <a:gd name="connsiteX86" fmla="*/ 697356 w 1479715"/>
                <a:gd name="connsiteY86" fmla="*/ 1003395 h 1424911"/>
                <a:gd name="connsiteX87" fmla="*/ 699548 w 1479715"/>
                <a:gd name="connsiteY87" fmla="*/ 1042306 h 1424911"/>
                <a:gd name="connsiteX88" fmla="*/ 683655 w 1479715"/>
                <a:gd name="connsiteY88" fmla="*/ 1096563 h 1424911"/>
                <a:gd name="connsiteX89" fmla="*/ 680915 w 1479715"/>
                <a:gd name="connsiteY89" fmla="*/ 1097111 h 1424911"/>
                <a:gd name="connsiteX90" fmla="*/ 663925 w 1479715"/>
                <a:gd name="connsiteY90" fmla="*/ 1040114 h 1424911"/>
                <a:gd name="connsiteX91" fmla="*/ 659541 w 1479715"/>
                <a:gd name="connsiteY91" fmla="*/ 987502 h 1424911"/>
                <a:gd name="connsiteX92" fmla="*/ 647484 w 1479715"/>
                <a:gd name="connsiteY92" fmla="*/ 1209459 h 1424911"/>
                <a:gd name="connsiteX93" fmla="*/ 615149 w 1479715"/>
                <a:gd name="connsiteY93" fmla="*/ 1272484 h 1424911"/>
                <a:gd name="connsiteX94" fmla="*/ 577334 w 1479715"/>
                <a:gd name="connsiteY94" fmla="*/ 1223708 h 1424911"/>
                <a:gd name="connsiteX95" fmla="*/ 551028 w 1479715"/>
                <a:gd name="connsiteY95" fmla="*/ 1157395 h 1424911"/>
                <a:gd name="connsiteX96" fmla="*/ 547740 w 1479715"/>
                <a:gd name="connsiteY96" fmla="*/ 1123965 h 1424911"/>
                <a:gd name="connsiteX97" fmla="*/ 583911 w 1479715"/>
                <a:gd name="connsiteY97" fmla="*/ 1128897 h 1424911"/>
                <a:gd name="connsiteX98" fmla="*/ 637619 w 1479715"/>
                <a:gd name="connsiteY98" fmla="*/ 1157943 h 1424911"/>
                <a:gd name="connsiteX99" fmla="*/ 647484 w 1479715"/>
                <a:gd name="connsiteY99" fmla="*/ 1209459 h 1424911"/>
                <a:gd name="connsiteX100" fmla="*/ 544452 w 1479715"/>
                <a:gd name="connsiteY100" fmla="*/ 1269196 h 1424911"/>
                <a:gd name="connsiteX101" fmla="*/ 463890 w 1479715"/>
                <a:gd name="connsiteY101" fmla="*/ 1265360 h 1424911"/>
                <a:gd name="connsiteX102" fmla="*/ 447996 w 1479715"/>
                <a:gd name="connsiteY102" fmla="*/ 1236313 h 1424911"/>
                <a:gd name="connsiteX103" fmla="*/ 463890 w 1479715"/>
                <a:gd name="connsiteY103" fmla="*/ 1204527 h 1424911"/>
                <a:gd name="connsiteX104" fmla="*/ 496772 w 1479715"/>
                <a:gd name="connsiteY104" fmla="*/ 1171096 h 1424911"/>
                <a:gd name="connsiteX105" fmla="*/ 505541 w 1479715"/>
                <a:gd name="connsiteY105" fmla="*/ 1168904 h 1424911"/>
                <a:gd name="connsiteX106" fmla="*/ 546096 w 1479715"/>
                <a:gd name="connsiteY106" fmla="*/ 1254947 h 1424911"/>
                <a:gd name="connsiteX107" fmla="*/ 544452 w 1479715"/>
                <a:gd name="connsiteY107" fmla="*/ 1269196 h 1424911"/>
                <a:gd name="connsiteX108" fmla="*/ 403057 w 1479715"/>
                <a:gd name="connsiteY108" fmla="*/ 1206171 h 1424911"/>
                <a:gd name="connsiteX109" fmla="*/ 389904 w 1479715"/>
                <a:gd name="connsiteY109" fmla="*/ 1214392 h 1424911"/>
                <a:gd name="connsiteX110" fmla="*/ 344964 w 1479715"/>
                <a:gd name="connsiteY110" fmla="*/ 1196854 h 1424911"/>
                <a:gd name="connsiteX111" fmla="*/ 313178 w 1479715"/>
                <a:gd name="connsiteY111" fmla="*/ 1171096 h 1424911"/>
                <a:gd name="connsiteX112" fmla="*/ 341128 w 1479715"/>
                <a:gd name="connsiteY112" fmla="*/ 1080121 h 1424911"/>
                <a:gd name="connsiteX113" fmla="*/ 383875 w 1479715"/>
                <a:gd name="connsiteY113" fmla="*/ 1068612 h 1424911"/>
                <a:gd name="connsiteX114" fmla="*/ 364146 w 1479715"/>
                <a:gd name="connsiteY114" fmla="*/ 1009424 h 1424911"/>
                <a:gd name="connsiteX115" fmla="*/ 402509 w 1479715"/>
                <a:gd name="connsiteY115" fmla="*/ 1001203 h 1424911"/>
                <a:gd name="connsiteX116" fmla="*/ 464986 w 1479715"/>
                <a:gd name="connsiteY116" fmla="*/ 1036278 h 1424911"/>
                <a:gd name="connsiteX117" fmla="*/ 481975 w 1479715"/>
                <a:gd name="connsiteY117" fmla="*/ 1110812 h 1424911"/>
                <a:gd name="connsiteX118" fmla="*/ 403057 w 1479715"/>
                <a:gd name="connsiteY118" fmla="*/ 1206171 h 1424911"/>
                <a:gd name="connsiteX119" fmla="*/ 300025 w 1479715"/>
                <a:gd name="connsiteY119" fmla="*/ 1103139 h 1424911"/>
                <a:gd name="connsiteX120" fmla="*/ 278651 w 1479715"/>
                <a:gd name="connsiteY120" fmla="*/ 1144790 h 1424911"/>
                <a:gd name="connsiteX121" fmla="*/ 256729 w 1479715"/>
                <a:gd name="connsiteY121" fmla="*/ 1136570 h 1424911"/>
                <a:gd name="connsiteX122" fmla="*/ 213982 w 1479715"/>
                <a:gd name="connsiteY122" fmla="*/ 1086150 h 1424911"/>
                <a:gd name="connsiteX123" fmla="*/ 220010 w 1479715"/>
                <a:gd name="connsiteY123" fmla="*/ 1051075 h 1424911"/>
                <a:gd name="connsiteX124" fmla="*/ 257825 w 1479715"/>
                <a:gd name="connsiteY124" fmla="*/ 1053267 h 1424911"/>
                <a:gd name="connsiteX125" fmla="*/ 304409 w 1479715"/>
                <a:gd name="connsiteY125" fmla="*/ 1060392 h 1424911"/>
                <a:gd name="connsiteX126" fmla="*/ 300025 w 1479715"/>
                <a:gd name="connsiteY126" fmla="*/ 1103139 h 1424911"/>
                <a:gd name="connsiteX127" fmla="*/ 229875 w 1479715"/>
                <a:gd name="connsiteY127" fmla="*/ 731018 h 1424911"/>
                <a:gd name="connsiteX128" fmla="*/ 245220 w 1479715"/>
                <a:gd name="connsiteY128" fmla="*/ 651552 h 1424911"/>
                <a:gd name="connsiteX129" fmla="*/ 264402 w 1479715"/>
                <a:gd name="connsiteY129" fmla="*/ 636755 h 1424911"/>
                <a:gd name="connsiteX130" fmla="*/ 300025 w 1479715"/>
                <a:gd name="connsiteY130" fmla="*/ 644427 h 1424911"/>
                <a:gd name="connsiteX131" fmla="*/ 358665 w 1479715"/>
                <a:gd name="connsiteY131" fmla="*/ 704164 h 1424911"/>
                <a:gd name="connsiteX132" fmla="*/ 403057 w 1479715"/>
                <a:gd name="connsiteY132" fmla="*/ 709096 h 1424911"/>
                <a:gd name="connsiteX133" fmla="*/ 415114 w 1479715"/>
                <a:gd name="connsiteY133" fmla="*/ 711288 h 1424911"/>
                <a:gd name="connsiteX134" fmla="*/ 403057 w 1479715"/>
                <a:gd name="connsiteY134" fmla="*/ 764997 h 1424911"/>
                <a:gd name="connsiteX135" fmla="*/ 382231 w 1479715"/>
                <a:gd name="connsiteY135" fmla="*/ 833502 h 1424911"/>
                <a:gd name="connsiteX136" fmla="*/ 342224 w 1479715"/>
                <a:gd name="connsiteY136" fmla="*/ 950235 h 1424911"/>
                <a:gd name="connsiteX137" fmla="*/ 261662 w 1479715"/>
                <a:gd name="connsiteY137" fmla="*/ 885566 h 1424911"/>
                <a:gd name="connsiteX138" fmla="*/ 229875 w 1479715"/>
                <a:gd name="connsiteY138" fmla="*/ 731018 h 1424911"/>
                <a:gd name="connsiteX139" fmla="*/ 328523 w 1479715"/>
                <a:gd name="connsiteY139" fmla="*/ 532626 h 1424911"/>
                <a:gd name="connsiteX140" fmla="*/ 463890 w 1479715"/>
                <a:gd name="connsiteY140" fmla="*/ 463573 h 1424911"/>
                <a:gd name="connsiteX141" fmla="*/ 490196 w 1479715"/>
                <a:gd name="connsiteY141" fmla="*/ 469053 h 1424911"/>
                <a:gd name="connsiteX142" fmla="*/ 463342 w 1479715"/>
                <a:gd name="connsiteY142" fmla="*/ 564961 h 1424911"/>
                <a:gd name="connsiteX143" fmla="*/ 443612 w 1479715"/>
                <a:gd name="connsiteY143" fmla="*/ 621957 h 1424911"/>
                <a:gd name="connsiteX144" fmla="*/ 412922 w 1479715"/>
                <a:gd name="connsiteY144" fmla="*/ 676214 h 1424911"/>
                <a:gd name="connsiteX145" fmla="*/ 343320 w 1479715"/>
                <a:gd name="connsiteY145" fmla="*/ 630178 h 1424911"/>
                <a:gd name="connsiteX146" fmla="*/ 328523 w 1479715"/>
                <a:gd name="connsiteY146" fmla="*/ 532626 h 1424911"/>
                <a:gd name="connsiteX147" fmla="*/ 576786 w 1479715"/>
                <a:gd name="connsiteY147" fmla="*/ 717317 h 1424911"/>
                <a:gd name="connsiteX148" fmla="*/ 597064 w 1479715"/>
                <a:gd name="connsiteY148" fmla="*/ 642783 h 1424911"/>
                <a:gd name="connsiteX149" fmla="*/ 597612 w 1479715"/>
                <a:gd name="connsiteY149" fmla="*/ 642235 h 1424911"/>
                <a:gd name="connsiteX150" fmla="*/ 604189 w 1479715"/>
                <a:gd name="connsiteY150" fmla="*/ 638399 h 1424911"/>
                <a:gd name="connsiteX151" fmla="*/ 689135 w 1479715"/>
                <a:gd name="connsiteY151" fmla="*/ 703068 h 1424911"/>
                <a:gd name="connsiteX152" fmla="*/ 748872 w 1479715"/>
                <a:gd name="connsiteY152" fmla="*/ 710740 h 1424911"/>
                <a:gd name="connsiteX153" fmla="*/ 761477 w 1479715"/>
                <a:gd name="connsiteY153" fmla="*/ 717865 h 1424911"/>
                <a:gd name="connsiteX154" fmla="*/ 753804 w 1479715"/>
                <a:gd name="connsiteY154" fmla="*/ 771573 h 1424911"/>
                <a:gd name="connsiteX155" fmla="*/ 749420 w 1479715"/>
                <a:gd name="connsiteY155" fmla="*/ 796235 h 1424911"/>
                <a:gd name="connsiteX156" fmla="*/ 712153 w 1479715"/>
                <a:gd name="connsiteY156" fmla="*/ 935986 h 1424911"/>
                <a:gd name="connsiteX157" fmla="*/ 688587 w 1479715"/>
                <a:gd name="connsiteY157" fmla="*/ 927765 h 1424911"/>
                <a:gd name="connsiteX158" fmla="*/ 576786 w 1479715"/>
                <a:gd name="connsiteY158" fmla="*/ 717317 h 1424911"/>
                <a:gd name="connsiteX159" fmla="*/ 677626 w 1479715"/>
                <a:gd name="connsiteY159" fmla="*/ 493167 h 1424911"/>
                <a:gd name="connsiteX160" fmla="*/ 749968 w 1479715"/>
                <a:gd name="connsiteY160" fmla="*/ 436171 h 1424911"/>
                <a:gd name="connsiteX161" fmla="*/ 846424 w 1479715"/>
                <a:gd name="connsiteY161" fmla="*/ 429046 h 1424911"/>
                <a:gd name="connsiteX162" fmla="*/ 830530 w 1479715"/>
                <a:gd name="connsiteY162" fmla="*/ 509061 h 1424911"/>
                <a:gd name="connsiteX163" fmla="*/ 776822 w 1479715"/>
                <a:gd name="connsiteY163" fmla="*/ 672925 h 1424911"/>
                <a:gd name="connsiteX164" fmla="*/ 701740 w 1479715"/>
                <a:gd name="connsiteY164" fmla="*/ 647167 h 1424911"/>
                <a:gd name="connsiteX165" fmla="*/ 677626 w 1479715"/>
                <a:gd name="connsiteY165" fmla="*/ 493167 h 1424911"/>
                <a:gd name="connsiteX166" fmla="*/ 1467904 w 1479715"/>
                <a:gd name="connsiteY166" fmla="*/ 311217 h 1424911"/>
                <a:gd name="connsiteX167" fmla="*/ 1268965 w 1479715"/>
                <a:gd name="connsiteY167" fmla="*/ 90904 h 1424911"/>
                <a:gd name="connsiteX168" fmla="*/ 1155520 w 1479715"/>
                <a:gd name="connsiteY168" fmla="*/ 16370 h 1424911"/>
                <a:gd name="connsiteX169" fmla="*/ 1110580 w 1479715"/>
                <a:gd name="connsiteY169" fmla="*/ 2121 h 1424911"/>
                <a:gd name="connsiteX170" fmla="*/ 1110580 w 1479715"/>
                <a:gd name="connsiteY170" fmla="*/ 19658 h 1424911"/>
                <a:gd name="connsiteX171" fmla="*/ 1146203 w 1479715"/>
                <a:gd name="connsiteY171" fmla="*/ 38292 h 1424911"/>
                <a:gd name="connsiteX172" fmla="*/ 1340210 w 1479715"/>
                <a:gd name="connsiteY172" fmla="*/ 258057 h 1424911"/>
                <a:gd name="connsiteX173" fmla="*/ 1397207 w 1479715"/>
                <a:gd name="connsiteY173" fmla="*/ 384655 h 1424911"/>
                <a:gd name="connsiteX174" fmla="*/ 1287050 w 1479715"/>
                <a:gd name="connsiteY174" fmla="*/ 518377 h 1424911"/>
                <a:gd name="connsiteX175" fmla="*/ 1273897 w 1479715"/>
                <a:gd name="connsiteY175" fmla="*/ 1000107 h 1424911"/>
                <a:gd name="connsiteX176" fmla="*/ 1232794 w 1479715"/>
                <a:gd name="connsiteY176" fmla="*/ 906392 h 1424911"/>
                <a:gd name="connsiteX177" fmla="*/ 1145655 w 1479715"/>
                <a:gd name="connsiteY177" fmla="*/ 909132 h 1424911"/>
                <a:gd name="connsiteX178" fmla="*/ 1144011 w 1479715"/>
                <a:gd name="connsiteY178" fmla="*/ 909132 h 1424911"/>
                <a:gd name="connsiteX179" fmla="*/ 1179634 w 1479715"/>
                <a:gd name="connsiteY179" fmla="*/ 701972 h 1424911"/>
                <a:gd name="connsiteX180" fmla="*/ 1212516 w 1479715"/>
                <a:gd name="connsiteY180" fmla="*/ 657032 h 1424911"/>
                <a:gd name="connsiteX181" fmla="*/ 1198267 w 1479715"/>
                <a:gd name="connsiteY181" fmla="*/ 623054 h 1424911"/>
                <a:gd name="connsiteX182" fmla="*/ 1262388 w 1479715"/>
                <a:gd name="connsiteY182" fmla="*/ 437267 h 1424911"/>
                <a:gd name="connsiteX183" fmla="*/ 1264032 w 1479715"/>
                <a:gd name="connsiteY183" fmla="*/ 394520 h 1424911"/>
                <a:gd name="connsiteX184" fmla="*/ 1207036 w 1479715"/>
                <a:gd name="connsiteY184" fmla="*/ 397260 h 1424911"/>
                <a:gd name="connsiteX185" fmla="*/ 1165933 w 1479715"/>
                <a:gd name="connsiteY185" fmla="*/ 413701 h 1424911"/>
                <a:gd name="connsiteX186" fmla="*/ 1145655 w 1479715"/>
                <a:gd name="connsiteY186" fmla="*/ 380819 h 1424911"/>
                <a:gd name="connsiteX187" fmla="*/ 1064545 w 1479715"/>
                <a:gd name="connsiteY187" fmla="*/ 327110 h 1424911"/>
                <a:gd name="connsiteX188" fmla="*/ 1026182 w 1479715"/>
                <a:gd name="connsiteY188" fmla="*/ 335331 h 1424911"/>
                <a:gd name="connsiteX189" fmla="*/ 1040431 w 1479715"/>
                <a:gd name="connsiteY189" fmla="*/ 386847 h 1424911"/>
                <a:gd name="connsiteX190" fmla="*/ 1110032 w 1479715"/>
                <a:gd name="connsiteY190" fmla="*/ 408221 h 1424911"/>
                <a:gd name="connsiteX191" fmla="*/ 1141819 w 1479715"/>
                <a:gd name="connsiteY191" fmla="*/ 425758 h 1424911"/>
                <a:gd name="connsiteX192" fmla="*/ 1110032 w 1479715"/>
                <a:gd name="connsiteY192" fmla="*/ 443296 h 1424911"/>
                <a:gd name="connsiteX193" fmla="*/ 1010836 w 1479715"/>
                <a:gd name="connsiteY193" fmla="*/ 523310 h 1424911"/>
                <a:gd name="connsiteX194" fmla="*/ 888623 w 1479715"/>
                <a:gd name="connsiteY194" fmla="*/ 772121 h 1424911"/>
                <a:gd name="connsiteX195" fmla="*/ 904516 w 1479715"/>
                <a:gd name="connsiteY195" fmla="*/ 1009424 h 1424911"/>
                <a:gd name="connsiteX196" fmla="*/ 960964 w 1479715"/>
                <a:gd name="connsiteY196" fmla="*/ 1119580 h 1424911"/>
                <a:gd name="connsiteX197" fmla="*/ 908352 w 1479715"/>
                <a:gd name="connsiteY197" fmla="*/ 1177673 h 1424911"/>
                <a:gd name="connsiteX198" fmla="*/ 872730 w 1479715"/>
                <a:gd name="connsiteY198" fmla="*/ 1048883 h 1424911"/>
                <a:gd name="connsiteX199" fmla="*/ 857932 w 1479715"/>
                <a:gd name="connsiteY199" fmla="*/ 1031345 h 1424911"/>
                <a:gd name="connsiteX200" fmla="*/ 755448 w 1479715"/>
                <a:gd name="connsiteY200" fmla="*/ 960100 h 1424911"/>
                <a:gd name="connsiteX201" fmla="*/ 752160 w 1479715"/>
                <a:gd name="connsiteY201" fmla="*/ 948043 h 1424911"/>
                <a:gd name="connsiteX202" fmla="*/ 752160 w 1479715"/>
                <a:gd name="connsiteY202" fmla="*/ 936534 h 1424911"/>
                <a:gd name="connsiteX203" fmla="*/ 796552 w 1479715"/>
                <a:gd name="connsiteY203" fmla="*/ 739239 h 1424911"/>
                <a:gd name="connsiteX204" fmla="*/ 802032 w 1479715"/>
                <a:gd name="connsiteY204" fmla="*/ 712385 h 1424911"/>
                <a:gd name="connsiteX205" fmla="*/ 827242 w 1479715"/>
                <a:gd name="connsiteY205" fmla="*/ 674570 h 1424911"/>
                <a:gd name="connsiteX206" fmla="*/ 821214 w 1479715"/>
                <a:gd name="connsiteY206" fmla="*/ 642783 h 1424911"/>
                <a:gd name="connsiteX207" fmla="*/ 863961 w 1479715"/>
                <a:gd name="connsiteY207" fmla="*/ 505772 h 1424911"/>
                <a:gd name="connsiteX208" fmla="*/ 864509 w 1479715"/>
                <a:gd name="connsiteY208" fmla="*/ 504676 h 1424911"/>
                <a:gd name="connsiteX209" fmla="*/ 886431 w 1479715"/>
                <a:gd name="connsiteY209" fmla="*/ 446584 h 1424911"/>
                <a:gd name="connsiteX210" fmla="*/ 931370 w 1479715"/>
                <a:gd name="connsiteY210" fmla="*/ 421922 h 1424911"/>
                <a:gd name="connsiteX211" fmla="*/ 938495 w 1479715"/>
                <a:gd name="connsiteY211" fmla="*/ 393972 h 1424911"/>
                <a:gd name="connsiteX212" fmla="*/ 914929 w 1479715"/>
                <a:gd name="connsiteY212" fmla="*/ 385203 h 1424911"/>
                <a:gd name="connsiteX213" fmla="*/ 793811 w 1479715"/>
                <a:gd name="connsiteY213" fmla="*/ 390683 h 1424911"/>
                <a:gd name="connsiteX214" fmla="*/ 714893 w 1479715"/>
                <a:gd name="connsiteY214" fmla="*/ 403288 h 1424911"/>
                <a:gd name="connsiteX215" fmla="*/ 655705 w 1479715"/>
                <a:gd name="connsiteY215" fmla="*/ 336975 h 1424911"/>
                <a:gd name="connsiteX216" fmla="*/ 598708 w 1479715"/>
                <a:gd name="connsiteY216" fmla="*/ 327658 h 1424911"/>
                <a:gd name="connsiteX217" fmla="*/ 598160 w 1479715"/>
                <a:gd name="connsiteY217" fmla="*/ 381915 h 1424911"/>
                <a:gd name="connsiteX218" fmla="*/ 644196 w 1479715"/>
                <a:gd name="connsiteY218" fmla="*/ 393424 h 1424911"/>
                <a:gd name="connsiteX219" fmla="*/ 669406 w 1479715"/>
                <a:gd name="connsiteY219" fmla="*/ 430690 h 1424911"/>
                <a:gd name="connsiteX220" fmla="*/ 609121 w 1479715"/>
                <a:gd name="connsiteY220" fmla="*/ 510705 h 1424911"/>
                <a:gd name="connsiteX221" fmla="*/ 507733 w 1479715"/>
                <a:gd name="connsiteY221" fmla="*/ 834598 h 1424911"/>
                <a:gd name="connsiteX222" fmla="*/ 576238 w 1479715"/>
                <a:gd name="connsiteY222" fmla="*/ 980926 h 1424911"/>
                <a:gd name="connsiteX223" fmla="*/ 594324 w 1479715"/>
                <a:gd name="connsiteY223" fmla="*/ 1054911 h 1424911"/>
                <a:gd name="connsiteX224" fmla="*/ 541164 w 1479715"/>
                <a:gd name="connsiteY224" fmla="*/ 1077381 h 1424911"/>
                <a:gd name="connsiteX225" fmla="*/ 504445 w 1479715"/>
                <a:gd name="connsiteY225" fmla="*/ 1032990 h 1424911"/>
                <a:gd name="connsiteX226" fmla="*/ 495676 w 1479715"/>
                <a:gd name="connsiteY226" fmla="*/ 996271 h 1424911"/>
                <a:gd name="connsiteX227" fmla="*/ 495676 w 1479715"/>
                <a:gd name="connsiteY227" fmla="*/ 995723 h 1424911"/>
                <a:gd name="connsiteX228" fmla="*/ 401961 w 1479715"/>
                <a:gd name="connsiteY228" fmla="*/ 969417 h 1424911"/>
                <a:gd name="connsiteX229" fmla="*/ 381135 w 1479715"/>
                <a:gd name="connsiteY229" fmla="*/ 966676 h 1424911"/>
                <a:gd name="connsiteX230" fmla="*/ 401961 w 1479715"/>
                <a:gd name="connsiteY230" fmla="*/ 861452 h 1424911"/>
                <a:gd name="connsiteX231" fmla="*/ 444708 w 1479715"/>
                <a:gd name="connsiteY231" fmla="*/ 709096 h 1424911"/>
                <a:gd name="connsiteX232" fmla="*/ 462793 w 1479715"/>
                <a:gd name="connsiteY232" fmla="*/ 703616 h 1424911"/>
                <a:gd name="connsiteX233" fmla="*/ 471562 w 1479715"/>
                <a:gd name="connsiteY233" fmla="*/ 698683 h 1424911"/>
                <a:gd name="connsiteX234" fmla="*/ 474302 w 1479715"/>
                <a:gd name="connsiteY234" fmla="*/ 670733 h 1424911"/>
                <a:gd name="connsiteX235" fmla="*/ 462793 w 1479715"/>
                <a:gd name="connsiteY235" fmla="*/ 662513 h 1424911"/>
                <a:gd name="connsiteX236" fmla="*/ 460053 w 1479715"/>
                <a:gd name="connsiteY236" fmla="*/ 655936 h 1424911"/>
                <a:gd name="connsiteX237" fmla="*/ 462793 w 1479715"/>
                <a:gd name="connsiteY237" fmla="*/ 644427 h 1424911"/>
                <a:gd name="connsiteX238" fmla="*/ 496772 w 1479715"/>
                <a:gd name="connsiteY238" fmla="*/ 541395 h 1424911"/>
                <a:gd name="connsiteX239" fmla="*/ 513761 w 1479715"/>
                <a:gd name="connsiteY239" fmla="*/ 492071 h 1424911"/>
                <a:gd name="connsiteX240" fmla="*/ 538971 w 1479715"/>
                <a:gd name="connsiteY240" fmla="*/ 487139 h 1424911"/>
                <a:gd name="connsiteX241" fmla="*/ 549932 w 1479715"/>
                <a:gd name="connsiteY241" fmla="*/ 483851 h 1424911"/>
                <a:gd name="connsiteX242" fmla="*/ 545000 w 1479715"/>
                <a:gd name="connsiteY242" fmla="*/ 446036 h 1424911"/>
                <a:gd name="connsiteX243" fmla="*/ 495128 w 1479715"/>
                <a:gd name="connsiteY243" fmla="*/ 438363 h 1424911"/>
                <a:gd name="connsiteX244" fmla="*/ 462245 w 1479715"/>
                <a:gd name="connsiteY244" fmla="*/ 438363 h 1424911"/>
                <a:gd name="connsiteX245" fmla="*/ 401413 w 1479715"/>
                <a:gd name="connsiteY245" fmla="*/ 437267 h 1424911"/>
                <a:gd name="connsiteX246" fmla="*/ 359213 w 1479715"/>
                <a:gd name="connsiteY246" fmla="*/ 374242 h 1424911"/>
                <a:gd name="connsiteX247" fmla="*/ 311534 w 1479715"/>
                <a:gd name="connsiteY247" fmla="*/ 407673 h 1424911"/>
                <a:gd name="connsiteX248" fmla="*/ 352637 w 1479715"/>
                <a:gd name="connsiteY248" fmla="*/ 454804 h 1424911"/>
                <a:gd name="connsiteX249" fmla="*/ 194252 w 1479715"/>
                <a:gd name="connsiteY249" fmla="*/ 617025 h 1424911"/>
                <a:gd name="connsiteX250" fmla="*/ 152053 w 1479715"/>
                <a:gd name="connsiteY250" fmla="*/ 821445 h 1424911"/>
                <a:gd name="connsiteX251" fmla="*/ 211790 w 1479715"/>
                <a:gd name="connsiteY251" fmla="*/ 957360 h 1424911"/>
                <a:gd name="connsiteX252" fmla="*/ 253989 w 1479715"/>
                <a:gd name="connsiteY252" fmla="*/ 987502 h 1424911"/>
                <a:gd name="connsiteX253" fmla="*/ 254537 w 1479715"/>
                <a:gd name="connsiteY253" fmla="*/ 987502 h 1424911"/>
                <a:gd name="connsiteX254" fmla="*/ 292900 w 1479715"/>
                <a:gd name="connsiteY254" fmla="*/ 1012164 h 1424911"/>
                <a:gd name="connsiteX255" fmla="*/ 254537 w 1479715"/>
                <a:gd name="connsiteY255" fmla="*/ 1017644 h 1424911"/>
                <a:gd name="connsiteX256" fmla="*/ 225491 w 1479715"/>
                <a:gd name="connsiteY256" fmla="*/ 1020385 h 1424911"/>
                <a:gd name="connsiteX257" fmla="*/ 175619 w 1479715"/>
                <a:gd name="connsiteY257" fmla="*/ 1035730 h 1424911"/>
                <a:gd name="connsiteX258" fmla="*/ 83548 w 1479715"/>
                <a:gd name="connsiteY258" fmla="*/ 921189 h 1424911"/>
                <a:gd name="connsiteX259" fmla="*/ 123007 w 1479715"/>
                <a:gd name="connsiteY259" fmla="*/ 695943 h 1424911"/>
                <a:gd name="connsiteX260" fmla="*/ 108758 w 1479715"/>
                <a:gd name="connsiteY260" fmla="*/ 414797 h 1424911"/>
                <a:gd name="connsiteX261" fmla="*/ 179455 w 1479715"/>
                <a:gd name="connsiteY261" fmla="*/ 369858 h 1424911"/>
                <a:gd name="connsiteX262" fmla="*/ 253441 w 1479715"/>
                <a:gd name="connsiteY262" fmla="*/ 400548 h 1424911"/>
                <a:gd name="connsiteX263" fmla="*/ 253989 w 1479715"/>
                <a:gd name="connsiteY263" fmla="*/ 401096 h 1424911"/>
                <a:gd name="connsiteX264" fmla="*/ 263854 w 1479715"/>
                <a:gd name="connsiteY264" fmla="*/ 402192 h 1424911"/>
                <a:gd name="connsiteX265" fmla="*/ 253989 w 1479715"/>
                <a:gd name="connsiteY265" fmla="*/ 335331 h 1424911"/>
                <a:gd name="connsiteX266" fmla="*/ 253441 w 1479715"/>
                <a:gd name="connsiteY266" fmla="*/ 334783 h 1424911"/>
                <a:gd name="connsiteX267" fmla="*/ 244124 w 1479715"/>
                <a:gd name="connsiteY267" fmla="*/ 324918 h 1424911"/>
                <a:gd name="connsiteX268" fmla="*/ 166302 w 1479715"/>
                <a:gd name="connsiteY268" fmla="*/ 285459 h 1424911"/>
                <a:gd name="connsiteX269" fmla="*/ 209050 w 1479715"/>
                <a:gd name="connsiteY269" fmla="*/ 240520 h 1424911"/>
                <a:gd name="connsiteX270" fmla="*/ 215078 w 1479715"/>
                <a:gd name="connsiteY270" fmla="*/ 152833 h 1424911"/>
                <a:gd name="connsiteX271" fmla="*/ 126295 w 1479715"/>
                <a:gd name="connsiteY271" fmla="*/ 125431 h 1424911"/>
                <a:gd name="connsiteX272" fmla="*/ 149861 w 1479715"/>
                <a:gd name="connsiteY272" fmla="*/ 197772 h 1424911"/>
                <a:gd name="connsiteX273" fmla="*/ 71491 w 1479715"/>
                <a:gd name="connsiteY273" fmla="*/ 287651 h 1424911"/>
                <a:gd name="connsiteX274" fmla="*/ 16686 w 1479715"/>
                <a:gd name="connsiteY274" fmla="*/ 444392 h 1424911"/>
                <a:gd name="connsiteX275" fmla="*/ 20523 w 1479715"/>
                <a:gd name="connsiteY275" fmla="*/ 771573 h 1424911"/>
                <a:gd name="connsiteX276" fmla="*/ 22715 w 1479715"/>
                <a:gd name="connsiteY276" fmla="*/ 1016000 h 1424911"/>
                <a:gd name="connsiteX277" fmla="*/ 232615 w 1479715"/>
                <a:gd name="connsiteY277" fmla="*/ 1284541 h 1424911"/>
                <a:gd name="connsiteX278" fmla="*/ 217818 w 1479715"/>
                <a:gd name="connsiteY278" fmla="*/ 1323452 h 1424911"/>
                <a:gd name="connsiteX279" fmla="*/ 237548 w 1479715"/>
                <a:gd name="connsiteY279" fmla="*/ 1345374 h 1424911"/>
                <a:gd name="connsiteX280" fmla="*/ 254537 w 1479715"/>
                <a:gd name="connsiteY280" fmla="*/ 1325097 h 1424911"/>
                <a:gd name="connsiteX281" fmla="*/ 266046 w 1479715"/>
                <a:gd name="connsiteY281" fmla="*/ 1300435 h 1424911"/>
                <a:gd name="connsiteX282" fmla="*/ 401413 w 1479715"/>
                <a:gd name="connsiteY282" fmla="*/ 1375516 h 1424911"/>
                <a:gd name="connsiteX283" fmla="*/ 544452 w 1479715"/>
                <a:gd name="connsiteY283" fmla="*/ 1405659 h 1424911"/>
                <a:gd name="connsiteX284" fmla="*/ 580623 w 1479715"/>
                <a:gd name="connsiteY284" fmla="*/ 1421552 h 1424911"/>
                <a:gd name="connsiteX285" fmla="*/ 573498 w 1479715"/>
                <a:gd name="connsiteY285" fmla="*/ 1445666 h 1424911"/>
                <a:gd name="connsiteX286" fmla="*/ 566922 w 1479715"/>
                <a:gd name="connsiteY286" fmla="*/ 1468684 h 1424911"/>
                <a:gd name="connsiteX287" fmla="*/ 599804 w 1479715"/>
                <a:gd name="connsiteY287" fmla="*/ 1470876 h 1424911"/>
                <a:gd name="connsiteX288" fmla="*/ 611313 w 1479715"/>
                <a:gd name="connsiteY288" fmla="*/ 1437445 h 1424911"/>
                <a:gd name="connsiteX289" fmla="*/ 620630 w 1479715"/>
                <a:gd name="connsiteY289" fmla="*/ 1412235 h 1424911"/>
                <a:gd name="connsiteX290" fmla="*/ 863961 w 1479715"/>
                <a:gd name="connsiteY290" fmla="*/ 1415523 h 1424911"/>
                <a:gd name="connsiteX291" fmla="*/ 957676 w 1479715"/>
                <a:gd name="connsiteY291" fmla="*/ 1415523 h 1424911"/>
                <a:gd name="connsiteX292" fmla="*/ 951648 w 1479715"/>
                <a:gd name="connsiteY292" fmla="*/ 1440185 h 1424911"/>
                <a:gd name="connsiteX293" fmla="*/ 949456 w 1479715"/>
                <a:gd name="connsiteY293" fmla="*/ 1463751 h 1424911"/>
                <a:gd name="connsiteX294" fmla="*/ 980146 w 1479715"/>
                <a:gd name="connsiteY294" fmla="*/ 1462107 h 1424911"/>
                <a:gd name="connsiteX295" fmla="*/ 997135 w 1479715"/>
                <a:gd name="connsiteY295" fmla="*/ 1405659 h 1424911"/>
                <a:gd name="connsiteX296" fmla="*/ 1029470 w 1479715"/>
                <a:gd name="connsiteY296" fmla="*/ 1397438 h 1424911"/>
                <a:gd name="connsiteX297" fmla="*/ 1210872 w 1479715"/>
                <a:gd name="connsiteY297" fmla="*/ 1311943 h 1424911"/>
                <a:gd name="connsiteX298" fmla="*/ 1408168 w 1479715"/>
                <a:gd name="connsiteY298" fmla="*/ 1114100 h 1424911"/>
                <a:gd name="connsiteX299" fmla="*/ 1461876 w 1479715"/>
                <a:gd name="connsiteY299" fmla="*/ 972705 h 1424911"/>
                <a:gd name="connsiteX300" fmla="*/ 1444338 w 1479715"/>
                <a:gd name="connsiteY300" fmla="*/ 832406 h 1424911"/>
                <a:gd name="connsiteX301" fmla="*/ 1391178 w 1479715"/>
                <a:gd name="connsiteY301" fmla="*/ 644427 h 1424911"/>
                <a:gd name="connsiteX302" fmla="*/ 1388986 w 1479715"/>
                <a:gd name="connsiteY302" fmla="*/ 533723 h 1424911"/>
                <a:gd name="connsiteX303" fmla="*/ 1425157 w 1479715"/>
                <a:gd name="connsiteY303" fmla="*/ 521117 h 1424911"/>
                <a:gd name="connsiteX304" fmla="*/ 1443790 w 1479715"/>
                <a:gd name="connsiteY304" fmla="*/ 637851 h 1424911"/>
                <a:gd name="connsiteX305" fmla="*/ 1470096 w 1479715"/>
                <a:gd name="connsiteY305" fmla="*/ 695395 h 1424911"/>
                <a:gd name="connsiteX306" fmla="*/ 1492018 w 1479715"/>
                <a:gd name="connsiteY306" fmla="*/ 554548 h 1424911"/>
                <a:gd name="connsiteX307" fmla="*/ 1510652 w 1479715"/>
                <a:gd name="connsiteY307" fmla="*/ 470150 h 1424911"/>
                <a:gd name="connsiteX308" fmla="*/ 1467904 w 1479715"/>
                <a:gd name="connsiteY308" fmla="*/ 311217 h 142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1479715" h="1424911">
                  <a:moveTo>
                    <a:pt x="1409264" y="456449"/>
                  </a:moveTo>
                  <a:cubicBezTo>
                    <a:pt x="1407072" y="480014"/>
                    <a:pt x="1387890" y="499196"/>
                    <a:pt x="1373641" y="508513"/>
                  </a:cubicBezTo>
                  <a:cubicBezTo>
                    <a:pt x="1339114" y="533723"/>
                    <a:pt x="1345143" y="555096"/>
                    <a:pt x="1338018" y="564413"/>
                  </a:cubicBezTo>
                  <a:cubicBezTo>
                    <a:pt x="1336374" y="566605"/>
                    <a:pt x="1334182" y="569345"/>
                    <a:pt x="1331442" y="568249"/>
                  </a:cubicBezTo>
                  <a:cubicBezTo>
                    <a:pt x="1324865" y="566605"/>
                    <a:pt x="1322673" y="550712"/>
                    <a:pt x="1322673" y="537011"/>
                  </a:cubicBezTo>
                  <a:cubicBezTo>
                    <a:pt x="1322673" y="523858"/>
                    <a:pt x="1334182" y="504128"/>
                    <a:pt x="1341306" y="492619"/>
                  </a:cubicBezTo>
                  <a:cubicBezTo>
                    <a:pt x="1352815" y="473986"/>
                    <a:pt x="1366516" y="454804"/>
                    <a:pt x="1376929" y="444392"/>
                  </a:cubicBezTo>
                  <a:cubicBezTo>
                    <a:pt x="1400495" y="423018"/>
                    <a:pt x="1409812" y="444392"/>
                    <a:pt x="1409264" y="456449"/>
                  </a:cubicBezTo>
                  <a:moveTo>
                    <a:pt x="1390082" y="905296"/>
                  </a:moveTo>
                  <a:cubicBezTo>
                    <a:pt x="1388438" y="990242"/>
                    <a:pt x="1387890" y="1031345"/>
                    <a:pt x="1353911" y="1084506"/>
                  </a:cubicBezTo>
                  <a:cubicBezTo>
                    <a:pt x="1339114" y="1106975"/>
                    <a:pt x="1322125" y="1126157"/>
                    <a:pt x="1305683" y="1146983"/>
                  </a:cubicBezTo>
                  <a:cubicBezTo>
                    <a:pt x="1266772" y="1177673"/>
                    <a:pt x="1275541" y="1155203"/>
                    <a:pt x="1294723" y="1123417"/>
                  </a:cubicBezTo>
                  <a:cubicBezTo>
                    <a:pt x="1349527" y="1058748"/>
                    <a:pt x="1353911" y="965032"/>
                    <a:pt x="1352267" y="884470"/>
                  </a:cubicBezTo>
                  <a:cubicBezTo>
                    <a:pt x="1348979" y="806100"/>
                    <a:pt x="1344047" y="722797"/>
                    <a:pt x="1353363" y="737046"/>
                  </a:cubicBezTo>
                  <a:cubicBezTo>
                    <a:pt x="1364324" y="750747"/>
                    <a:pt x="1390082" y="853780"/>
                    <a:pt x="1390082" y="905296"/>
                  </a:cubicBezTo>
                  <a:close/>
                  <a:moveTo>
                    <a:pt x="1224025" y="1162328"/>
                  </a:moveTo>
                  <a:cubicBezTo>
                    <a:pt x="1212516" y="1176029"/>
                    <a:pt x="1181278" y="1203979"/>
                    <a:pt x="1145655" y="1224805"/>
                  </a:cubicBezTo>
                  <a:cubicBezTo>
                    <a:pt x="1125925" y="1234669"/>
                    <a:pt x="1087014" y="1253851"/>
                    <a:pt x="1065641" y="1255495"/>
                  </a:cubicBezTo>
                  <a:cubicBezTo>
                    <a:pt x="1062901" y="1255495"/>
                    <a:pt x="1060708" y="1255495"/>
                    <a:pt x="1059612" y="1254947"/>
                  </a:cubicBezTo>
                  <a:cubicBezTo>
                    <a:pt x="1053036" y="1252755"/>
                    <a:pt x="1050295" y="1245082"/>
                    <a:pt x="1051392" y="1225353"/>
                  </a:cubicBezTo>
                  <a:cubicBezTo>
                    <a:pt x="1051392" y="1210556"/>
                    <a:pt x="1054680" y="1194662"/>
                    <a:pt x="1059612" y="1179317"/>
                  </a:cubicBezTo>
                  <a:cubicBezTo>
                    <a:pt x="1060708" y="1172193"/>
                    <a:pt x="1063449" y="1165068"/>
                    <a:pt x="1065641" y="1157943"/>
                  </a:cubicBezTo>
                  <a:cubicBezTo>
                    <a:pt x="1071669" y="1134378"/>
                    <a:pt x="1079890" y="1113004"/>
                    <a:pt x="1083178" y="1096015"/>
                  </a:cubicBezTo>
                  <a:cubicBezTo>
                    <a:pt x="1089207" y="1071353"/>
                    <a:pt x="1095235" y="1021481"/>
                    <a:pt x="1110032" y="991338"/>
                  </a:cubicBezTo>
                  <a:cubicBezTo>
                    <a:pt x="1114417" y="982570"/>
                    <a:pt x="1119897" y="975445"/>
                    <a:pt x="1127022" y="971061"/>
                  </a:cubicBezTo>
                  <a:cubicBezTo>
                    <a:pt x="1131954" y="968321"/>
                    <a:pt x="1137982" y="965580"/>
                    <a:pt x="1145655" y="962292"/>
                  </a:cubicBezTo>
                  <a:cubicBezTo>
                    <a:pt x="1165933" y="955167"/>
                    <a:pt x="1193883" y="951331"/>
                    <a:pt x="1212516" y="951331"/>
                  </a:cubicBezTo>
                  <a:cubicBezTo>
                    <a:pt x="1237726" y="951331"/>
                    <a:pt x="1265676" y="1046691"/>
                    <a:pt x="1265676" y="1066968"/>
                  </a:cubicBezTo>
                  <a:cubicBezTo>
                    <a:pt x="1265676" y="1086698"/>
                    <a:pt x="1240466" y="1144790"/>
                    <a:pt x="1224025" y="1162328"/>
                  </a:cubicBezTo>
                  <a:close/>
                  <a:moveTo>
                    <a:pt x="1040431" y="1086698"/>
                  </a:moveTo>
                  <a:cubicBezTo>
                    <a:pt x="1033854" y="1086150"/>
                    <a:pt x="1026182" y="1075189"/>
                    <a:pt x="1012481" y="1048883"/>
                  </a:cubicBezTo>
                  <a:cubicBezTo>
                    <a:pt x="1001520" y="1029153"/>
                    <a:pt x="995491" y="1000107"/>
                    <a:pt x="1015221" y="982570"/>
                  </a:cubicBezTo>
                  <a:cubicBezTo>
                    <a:pt x="1024537" y="973801"/>
                    <a:pt x="1033306" y="968869"/>
                    <a:pt x="1040431" y="968321"/>
                  </a:cubicBezTo>
                  <a:cubicBezTo>
                    <a:pt x="1049748" y="966676"/>
                    <a:pt x="1057420" y="968869"/>
                    <a:pt x="1065641" y="971609"/>
                  </a:cubicBezTo>
                  <a:cubicBezTo>
                    <a:pt x="1076602" y="975445"/>
                    <a:pt x="1082630" y="983118"/>
                    <a:pt x="1074957" y="1013260"/>
                  </a:cubicBezTo>
                  <a:cubicBezTo>
                    <a:pt x="1071121" y="1032442"/>
                    <a:pt x="1068381" y="1046691"/>
                    <a:pt x="1065641" y="1057652"/>
                  </a:cubicBezTo>
                  <a:cubicBezTo>
                    <a:pt x="1061804" y="1065872"/>
                    <a:pt x="1051392" y="1087794"/>
                    <a:pt x="1040431" y="1086698"/>
                  </a:cubicBezTo>
                  <a:close/>
                  <a:moveTo>
                    <a:pt x="1038239" y="1173289"/>
                  </a:moveTo>
                  <a:cubicBezTo>
                    <a:pt x="1023989" y="1212748"/>
                    <a:pt x="1014673" y="1284541"/>
                    <a:pt x="993299" y="1286733"/>
                  </a:cubicBezTo>
                  <a:cubicBezTo>
                    <a:pt x="988915" y="1286733"/>
                    <a:pt x="984530" y="1286733"/>
                    <a:pt x="980146" y="1286185"/>
                  </a:cubicBezTo>
                  <a:cubicBezTo>
                    <a:pt x="957676" y="1282349"/>
                    <a:pt x="928630" y="1269196"/>
                    <a:pt x="926438" y="1251111"/>
                  </a:cubicBezTo>
                  <a:cubicBezTo>
                    <a:pt x="921505" y="1229737"/>
                    <a:pt x="921505" y="1208363"/>
                    <a:pt x="950004" y="1190826"/>
                  </a:cubicBezTo>
                  <a:cubicBezTo>
                    <a:pt x="962061" y="1182605"/>
                    <a:pt x="974666" y="1174385"/>
                    <a:pt x="986722" y="1165616"/>
                  </a:cubicBezTo>
                  <a:cubicBezTo>
                    <a:pt x="997683" y="1156847"/>
                    <a:pt x="1007000" y="1149723"/>
                    <a:pt x="1017413" y="1143146"/>
                  </a:cubicBezTo>
                  <a:cubicBezTo>
                    <a:pt x="1024537" y="1138214"/>
                    <a:pt x="1036046" y="1136022"/>
                    <a:pt x="1040979" y="1143146"/>
                  </a:cubicBezTo>
                  <a:cubicBezTo>
                    <a:pt x="1043171" y="1146434"/>
                    <a:pt x="1043719" y="1151367"/>
                    <a:pt x="1042623" y="1159039"/>
                  </a:cubicBezTo>
                  <a:cubicBezTo>
                    <a:pt x="1040979" y="1163424"/>
                    <a:pt x="1039335" y="1168356"/>
                    <a:pt x="1038239" y="1173289"/>
                  </a:cubicBezTo>
                  <a:close/>
                  <a:moveTo>
                    <a:pt x="975214" y="806100"/>
                  </a:moveTo>
                  <a:cubicBezTo>
                    <a:pt x="979050" y="778150"/>
                    <a:pt x="985626" y="750199"/>
                    <a:pt x="992751" y="722797"/>
                  </a:cubicBezTo>
                  <a:cubicBezTo>
                    <a:pt x="1001520" y="688271"/>
                    <a:pt x="1011933" y="660320"/>
                    <a:pt x="1016865" y="651552"/>
                  </a:cubicBezTo>
                  <a:cubicBezTo>
                    <a:pt x="1025086" y="635658"/>
                    <a:pt x="1031114" y="644975"/>
                    <a:pt x="1040431" y="653744"/>
                  </a:cubicBezTo>
                  <a:cubicBezTo>
                    <a:pt x="1055776" y="665801"/>
                    <a:pt x="1110580" y="701972"/>
                    <a:pt x="1123185" y="699231"/>
                  </a:cubicBezTo>
                  <a:cubicBezTo>
                    <a:pt x="1132502" y="698683"/>
                    <a:pt x="1144011" y="695943"/>
                    <a:pt x="1146203" y="694299"/>
                  </a:cubicBezTo>
                  <a:cubicBezTo>
                    <a:pt x="1146203" y="724990"/>
                    <a:pt x="1134146" y="770477"/>
                    <a:pt x="1127570" y="801715"/>
                  </a:cubicBezTo>
                  <a:cubicBezTo>
                    <a:pt x="1120993" y="823637"/>
                    <a:pt x="1118253" y="867481"/>
                    <a:pt x="1110580" y="894335"/>
                  </a:cubicBezTo>
                  <a:cubicBezTo>
                    <a:pt x="1107840" y="904200"/>
                    <a:pt x="1104552" y="911872"/>
                    <a:pt x="1099619" y="915160"/>
                  </a:cubicBezTo>
                  <a:cubicBezTo>
                    <a:pt x="1085918" y="923929"/>
                    <a:pt x="1056872" y="922285"/>
                    <a:pt x="1040431" y="918449"/>
                  </a:cubicBezTo>
                  <a:cubicBezTo>
                    <a:pt x="985078" y="910776"/>
                    <a:pt x="969733" y="856520"/>
                    <a:pt x="975214" y="806100"/>
                  </a:cubicBezTo>
                  <a:close/>
                  <a:moveTo>
                    <a:pt x="1096879" y="509061"/>
                  </a:moveTo>
                  <a:cubicBezTo>
                    <a:pt x="1110580" y="490427"/>
                    <a:pt x="1127570" y="475082"/>
                    <a:pt x="1145655" y="460833"/>
                  </a:cubicBezTo>
                  <a:cubicBezTo>
                    <a:pt x="1161000" y="447132"/>
                    <a:pt x="1176893" y="436171"/>
                    <a:pt x="1188950" y="429046"/>
                  </a:cubicBezTo>
                  <a:cubicBezTo>
                    <a:pt x="1216353" y="413701"/>
                    <a:pt x="1218545" y="444392"/>
                    <a:pt x="1212516" y="461929"/>
                  </a:cubicBezTo>
                  <a:cubicBezTo>
                    <a:pt x="1207036" y="480014"/>
                    <a:pt x="1185662" y="545231"/>
                    <a:pt x="1179086" y="573730"/>
                  </a:cubicBezTo>
                  <a:cubicBezTo>
                    <a:pt x="1173605" y="603872"/>
                    <a:pt x="1164836" y="648812"/>
                    <a:pt x="1153876" y="654292"/>
                  </a:cubicBezTo>
                  <a:cubicBezTo>
                    <a:pt x="1140175" y="660868"/>
                    <a:pt x="1122637" y="657032"/>
                    <a:pt x="1110032" y="649360"/>
                  </a:cubicBezTo>
                  <a:cubicBezTo>
                    <a:pt x="1093043" y="639495"/>
                    <a:pt x="1078246" y="618669"/>
                    <a:pt x="1076054" y="585787"/>
                  </a:cubicBezTo>
                  <a:cubicBezTo>
                    <a:pt x="1073313" y="541395"/>
                    <a:pt x="1081534" y="534271"/>
                    <a:pt x="1096879" y="509061"/>
                  </a:cubicBezTo>
                  <a:close/>
                  <a:moveTo>
                    <a:pt x="893007" y="1274676"/>
                  </a:moveTo>
                  <a:cubicBezTo>
                    <a:pt x="889719" y="1290570"/>
                    <a:pt x="888075" y="1292214"/>
                    <a:pt x="872730" y="1298242"/>
                  </a:cubicBezTo>
                  <a:cubicBezTo>
                    <a:pt x="869441" y="1299338"/>
                    <a:pt x="865605" y="1300435"/>
                    <a:pt x="862317" y="1301531"/>
                  </a:cubicBezTo>
                  <a:cubicBezTo>
                    <a:pt x="843135" y="1307559"/>
                    <a:pt x="832722" y="1302079"/>
                    <a:pt x="838751" y="1290570"/>
                  </a:cubicBezTo>
                  <a:cubicBezTo>
                    <a:pt x="843135" y="1281801"/>
                    <a:pt x="852452" y="1269196"/>
                    <a:pt x="862317" y="1262072"/>
                  </a:cubicBezTo>
                  <a:cubicBezTo>
                    <a:pt x="866153" y="1259331"/>
                    <a:pt x="872181" y="1257687"/>
                    <a:pt x="877114" y="1257139"/>
                  </a:cubicBezTo>
                  <a:cubicBezTo>
                    <a:pt x="886431" y="1256043"/>
                    <a:pt x="896295" y="1259331"/>
                    <a:pt x="893007" y="1274676"/>
                  </a:cubicBezTo>
                  <a:close/>
                  <a:moveTo>
                    <a:pt x="671050" y="1286185"/>
                  </a:moveTo>
                  <a:cubicBezTo>
                    <a:pt x="657349" y="1264264"/>
                    <a:pt x="668310" y="1237410"/>
                    <a:pt x="680915" y="1202883"/>
                  </a:cubicBezTo>
                  <a:cubicBezTo>
                    <a:pt x="684751" y="1192470"/>
                    <a:pt x="687491" y="1181509"/>
                    <a:pt x="690231" y="1171096"/>
                  </a:cubicBezTo>
                  <a:cubicBezTo>
                    <a:pt x="703932" y="1119580"/>
                    <a:pt x="708317" y="1121225"/>
                    <a:pt x="715441" y="1084506"/>
                  </a:cubicBezTo>
                  <a:cubicBezTo>
                    <a:pt x="722566" y="1046691"/>
                    <a:pt x="726950" y="1029701"/>
                    <a:pt x="739007" y="1023673"/>
                  </a:cubicBezTo>
                  <a:cubicBezTo>
                    <a:pt x="747776" y="1018741"/>
                    <a:pt x="754352" y="1022029"/>
                    <a:pt x="762025" y="1026413"/>
                  </a:cubicBezTo>
                  <a:cubicBezTo>
                    <a:pt x="770246" y="1031345"/>
                    <a:pt x="778466" y="1038470"/>
                    <a:pt x="788879" y="1044498"/>
                  </a:cubicBezTo>
                  <a:cubicBezTo>
                    <a:pt x="810253" y="1056007"/>
                    <a:pt x="826694" y="1063132"/>
                    <a:pt x="829982" y="1108071"/>
                  </a:cubicBezTo>
                  <a:cubicBezTo>
                    <a:pt x="833819" y="1149175"/>
                    <a:pt x="857932" y="1180961"/>
                    <a:pt x="863961" y="1199047"/>
                  </a:cubicBezTo>
                  <a:cubicBezTo>
                    <a:pt x="872730" y="1225353"/>
                    <a:pt x="810253" y="1273032"/>
                    <a:pt x="790523" y="1281253"/>
                  </a:cubicBezTo>
                  <a:cubicBezTo>
                    <a:pt x="762573" y="1293858"/>
                    <a:pt x="688587" y="1313587"/>
                    <a:pt x="671050" y="1286185"/>
                  </a:cubicBezTo>
                  <a:close/>
                  <a:moveTo>
                    <a:pt x="659541" y="987502"/>
                  </a:moveTo>
                  <a:cubicBezTo>
                    <a:pt x="661733" y="973253"/>
                    <a:pt x="692972" y="999011"/>
                    <a:pt x="697356" y="1003395"/>
                  </a:cubicBezTo>
                  <a:cubicBezTo>
                    <a:pt x="709413" y="1010520"/>
                    <a:pt x="706125" y="1017644"/>
                    <a:pt x="699548" y="1042306"/>
                  </a:cubicBezTo>
                  <a:cubicBezTo>
                    <a:pt x="696260" y="1057652"/>
                    <a:pt x="694068" y="1092726"/>
                    <a:pt x="683655" y="1096563"/>
                  </a:cubicBezTo>
                  <a:cubicBezTo>
                    <a:pt x="683107" y="1096563"/>
                    <a:pt x="682011" y="1097111"/>
                    <a:pt x="680915" y="1097111"/>
                  </a:cubicBezTo>
                  <a:cubicBezTo>
                    <a:pt x="668858" y="1096563"/>
                    <a:pt x="666117" y="1059296"/>
                    <a:pt x="663925" y="1040114"/>
                  </a:cubicBezTo>
                  <a:cubicBezTo>
                    <a:pt x="661185" y="1020385"/>
                    <a:pt x="654608" y="1018192"/>
                    <a:pt x="659541" y="987502"/>
                  </a:cubicBezTo>
                  <a:close/>
                  <a:moveTo>
                    <a:pt x="647484" y="1209459"/>
                  </a:moveTo>
                  <a:cubicBezTo>
                    <a:pt x="637619" y="1247274"/>
                    <a:pt x="629399" y="1270292"/>
                    <a:pt x="615149" y="1272484"/>
                  </a:cubicBezTo>
                  <a:cubicBezTo>
                    <a:pt x="589939" y="1277965"/>
                    <a:pt x="582267" y="1239602"/>
                    <a:pt x="577334" y="1223708"/>
                  </a:cubicBezTo>
                  <a:cubicBezTo>
                    <a:pt x="566374" y="1188086"/>
                    <a:pt x="558153" y="1176029"/>
                    <a:pt x="551028" y="1157395"/>
                  </a:cubicBezTo>
                  <a:cubicBezTo>
                    <a:pt x="545000" y="1142598"/>
                    <a:pt x="536779" y="1137118"/>
                    <a:pt x="547740" y="1123965"/>
                  </a:cubicBezTo>
                  <a:cubicBezTo>
                    <a:pt x="557605" y="1112456"/>
                    <a:pt x="559797" y="1117388"/>
                    <a:pt x="583911" y="1128897"/>
                  </a:cubicBezTo>
                  <a:cubicBezTo>
                    <a:pt x="603640" y="1138762"/>
                    <a:pt x="618986" y="1148627"/>
                    <a:pt x="637619" y="1157943"/>
                  </a:cubicBezTo>
                  <a:cubicBezTo>
                    <a:pt x="651320" y="1163424"/>
                    <a:pt x="656801" y="1173289"/>
                    <a:pt x="647484" y="1209459"/>
                  </a:cubicBezTo>
                  <a:close/>
                  <a:moveTo>
                    <a:pt x="544452" y="1269196"/>
                  </a:moveTo>
                  <a:cubicBezTo>
                    <a:pt x="535683" y="1274676"/>
                    <a:pt x="479783" y="1269744"/>
                    <a:pt x="463890" y="1265360"/>
                  </a:cubicBezTo>
                  <a:cubicBezTo>
                    <a:pt x="450188" y="1262620"/>
                    <a:pt x="440872" y="1256591"/>
                    <a:pt x="447996" y="1236313"/>
                  </a:cubicBezTo>
                  <a:cubicBezTo>
                    <a:pt x="450737" y="1226997"/>
                    <a:pt x="457313" y="1215488"/>
                    <a:pt x="463890" y="1204527"/>
                  </a:cubicBezTo>
                  <a:cubicBezTo>
                    <a:pt x="474850" y="1189730"/>
                    <a:pt x="487455" y="1176577"/>
                    <a:pt x="496772" y="1171096"/>
                  </a:cubicBezTo>
                  <a:cubicBezTo>
                    <a:pt x="499512" y="1168904"/>
                    <a:pt x="503349" y="1168356"/>
                    <a:pt x="505541" y="1168904"/>
                  </a:cubicBezTo>
                  <a:cubicBezTo>
                    <a:pt x="508829" y="1168904"/>
                    <a:pt x="540068" y="1242890"/>
                    <a:pt x="546096" y="1254947"/>
                  </a:cubicBezTo>
                  <a:cubicBezTo>
                    <a:pt x="548836" y="1260427"/>
                    <a:pt x="549384" y="1264812"/>
                    <a:pt x="544452" y="1269196"/>
                  </a:cubicBezTo>
                  <a:close/>
                  <a:moveTo>
                    <a:pt x="403057" y="1206171"/>
                  </a:moveTo>
                  <a:cubicBezTo>
                    <a:pt x="398672" y="1209459"/>
                    <a:pt x="393740" y="1212748"/>
                    <a:pt x="389904" y="1214392"/>
                  </a:cubicBezTo>
                  <a:cubicBezTo>
                    <a:pt x="365242" y="1223708"/>
                    <a:pt x="360857" y="1206171"/>
                    <a:pt x="344964" y="1196854"/>
                  </a:cubicBezTo>
                  <a:cubicBezTo>
                    <a:pt x="329071" y="1185894"/>
                    <a:pt x="311534" y="1188086"/>
                    <a:pt x="313178" y="1171096"/>
                  </a:cubicBezTo>
                  <a:cubicBezTo>
                    <a:pt x="314274" y="1159588"/>
                    <a:pt x="327427" y="1120128"/>
                    <a:pt x="341128" y="1080121"/>
                  </a:cubicBezTo>
                  <a:cubicBezTo>
                    <a:pt x="344416" y="1068064"/>
                    <a:pt x="374010" y="1091630"/>
                    <a:pt x="383875" y="1068612"/>
                  </a:cubicBezTo>
                  <a:cubicBezTo>
                    <a:pt x="388808" y="1056007"/>
                    <a:pt x="360857" y="1018741"/>
                    <a:pt x="364146" y="1009424"/>
                  </a:cubicBezTo>
                  <a:cubicBezTo>
                    <a:pt x="366886" y="1000107"/>
                    <a:pt x="385519" y="999559"/>
                    <a:pt x="402509" y="1001203"/>
                  </a:cubicBezTo>
                  <a:cubicBezTo>
                    <a:pt x="434295" y="1003395"/>
                    <a:pt x="450188" y="1002847"/>
                    <a:pt x="464986" y="1036278"/>
                  </a:cubicBezTo>
                  <a:cubicBezTo>
                    <a:pt x="475946" y="1060940"/>
                    <a:pt x="485263" y="1096563"/>
                    <a:pt x="481975" y="1110812"/>
                  </a:cubicBezTo>
                  <a:cubicBezTo>
                    <a:pt x="474850" y="1137666"/>
                    <a:pt x="423882" y="1190278"/>
                    <a:pt x="403057" y="1206171"/>
                  </a:cubicBezTo>
                  <a:close/>
                  <a:moveTo>
                    <a:pt x="300025" y="1103139"/>
                  </a:moveTo>
                  <a:cubicBezTo>
                    <a:pt x="296188" y="1123417"/>
                    <a:pt x="285776" y="1146983"/>
                    <a:pt x="278651" y="1144790"/>
                  </a:cubicBezTo>
                  <a:cubicBezTo>
                    <a:pt x="271526" y="1143694"/>
                    <a:pt x="263854" y="1140954"/>
                    <a:pt x="256729" y="1136570"/>
                  </a:cubicBezTo>
                  <a:cubicBezTo>
                    <a:pt x="239740" y="1127253"/>
                    <a:pt x="220558" y="1104783"/>
                    <a:pt x="213982" y="1086150"/>
                  </a:cubicBezTo>
                  <a:cubicBezTo>
                    <a:pt x="208501" y="1068064"/>
                    <a:pt x="192608" y="1058200"/>
                    <a:pt x="220010" y="1051075"/>
                  </a:cubicBezTo>
                  <a:cubicBezTo>
                    <a:pt x="231519" y="1049431"/>
                    <a:pt x="246316" y="1051623"/>
                    <a:pt x="257825" y="1053267"/>
                  </a:cubicBezTo>
                  <a:cubicBezTo>
                    <a:pt x="279747" y="1056007"/>
                    <a:pt x="302765" y="1060392"/>
                    <a:pt x="304409" y="1060392"/>
                  </a:cubicBezTo>
                  <a:cubicBezTo>
                    <a:pt x="314822" y="1065872"/>
                    <a:pt x="303861" y="1081765"/>
                    <a:pt x="300025" y="1103139"/>
                  </a:cubicBezTo>
                  <a:close/>
                  <a:moveTo>
                    <a:pt x="229875" y="731018"/>
                  </a:moveTo>
                  <a:cubicBezTo>
                    <a:pt x="237000" y="684434"/>
                    <a:pt x="235356" y="663609"/>
                    <a:pt x="245220" y="651552"/>
                  </a:cubicBezTo>
                  <a:cubicBezTo>
                    <a:pt x="249057" y="646619"/>
                    <a:pt x="258921" y="640043"/>
                    <a:pt x="264402" y="636755"/>
                  </a:cubicBezTo>
                  <a:cubicBezTo>
                    <a:pt x="274815" y="630726"/>
                    <a:pt x="287420" y="627438"/>
                    <a:pt x="300025" y="644427"/>
                  </a:cubicBezTo>
                  <a:cubicBezTo>
                    <a:pt x="327427" y="680050"/>
                    <a:pt x="339484" y="694847"/>
                    <a:pt x="358665" y="704164"/>
                  </a:cubicBezTo>
                  <a:cubicBezTo>
                    <a:pt x="369626" y="710192"/>
                    <a:pt x="389356" y="709096"/>
                    <a:pt x="403057" y="709096"/>
                  </a:cubicBezTo>
                  <a:cubicBezTo>
                    <a:pt x="410181" y="709096"/>
                    <a:pt x="416758" y="709096"/>
                    <a:pt x="415114" y="711288"/>
                  </a:cubicBezTo>
                  <a:cubicBezTo>
                    <a:pt x="412922" y="717865"/>
                    <a:pt x="409633" y="739239"/>
                    <a:pt x="403057" y="764997"/>
                  </a:cubicBezTo>
                  <a:cubicBezTo>
                    <a:pt x="397576" y="788014"/>
                    <a:pt x="389904" y="812676"/>
                    <a:pt x="382231" y="833502"/>
                  </a:cubicBezTo>
                  <a:cubicBezTo>
                    <a:pt x="364694" y="878441"/>
                    <a:pt x="355377" y="948043"/>
                    <a:pt x="342224" y="950235"/>
                  </a:cubicBezTo>
                  <a:cubicBezTo>
                    <a:pt x="330167" y="951879"/>
                    <a:pt x="293996" y="933246"/>
                    <a:pt x="261662" y="885566"/>
                  </a:cubicBezTo>
                  <a:cubicBezTo>
                    <a:pt x="231519" y="840627"/>
                    <a:pt x="221107" y="783630"/>
                    <a:pt x="229875" y="731018"/>
                  </a:cubicBezTo>
                  <a:close/>
                  <a:moveTo>
                    <a:pt x="328523" y="532626"/>
                  </a:moveTo>
                  <a:cubicBezTo>
                    <a:pt x="353733" y="489331"/>
                    <a:pt x="416210" y="465217"/>
                    <a:pt x="463890" y="463573"/>
                  </a:cubicBezTo>
                  <a:cubicBezTo>
                    <a:pt x="479783" y="462477"/>
                    <a:pt x="490196" y="463573"/>
                    <a:pt x="490196" y="469053"/>
                  </a:cubicBezTo>
                  <a:cubicBezTo>
                    <a:pt x="489099" y="500292"/>
                    <a:pt x="472658" y="535367"/>
                    <a:pt x="463342" y="564961"/>
                  </a:cubicBezTo>
                  <a:cubicBezTo>
                    <a:pt x="457861" y="581950"/>
                    <a:pt x="450188" y="601132"/>
                    <a:pt x="443612" y="621957"/>
                  </a:cubicBezTo>
                  <a:cubicBezTo>
                    <a:pt x="431555" y="659772"/>
                    <a:pt x="445804" y="671829"/>
                    <a:pt x="412922" y="676214"/>
                  </a:cubicBezTo>
                  <a:cubicBezTo>
                    <a:pt x="376203" y="676214"/>
                    <a:pt x="360309" y="664705"/>
                    <a:pt x="343320" y="630178"/>
                  </a:cubicBezTo>
                  <a:cubicBezTo>
                    <a:pt x="330167" y="601680"/>
                    <a:pt x="297285" y="590719"/>
                    <a:pt x="328523" y="532626"/>
                  </a:cubicBezTo>
                  <a:close/>
                  <a:moveTo>
                    <a:pt x="576786" y="717317"/>
                  </a:moveTo>
                  <a:cubicBezTo>
                    <a:pt x="579527" y="693203"/>
                    <a:pt x="583363" y="656484"/>
                    <a:pt x="597064" y="642783"/>
                  </a:cubicBezTo>
                  <a:cubicBezTo>
                    <a:pt x="597612" y="642235"/>
                    <a:pt x="597612" y="642235"/>
                    <a:pt x="597612" y="642235"/>
                  </a:cubicBezTo>
                  <a:cubicBezTo>
                    <a:pt x="599804" y="640043"/>
                    <a:pt x="600900" y="639495"/>
                    <a:pt x="604189" y="638399"/>
                  </a:cubicBezTo>
                  <a:cubicBezTo>
                    <a:pt x="621178" y="634562"/>
                    <a:pt x="668310" y="687175"/>
                    <a:pt x="689135" y="703068"/>
                  </a:cubicBezTo>
                  <a:cubicBezTo>
                    <a:pt x="705028" y="710740"/>
                    <a:pt x="732979" y="708000"/>
                    <a:pt x="748872" y="710740"/>
                  </a:cubicBezTo>
                  <a:cubicBezTo>
                    <a:pt x="753256" y="711288"/>
                    <a:pt x="761477" y="712385"/>
                    <a:pt x="761477" y="717865"/>
                  </a:cubicBezTo>
                  <a:cubicBezTo>
                    <a:pt x="761477" y="722249"/>
                    <a:pt x="758737" y="744171"/>
                    <a:pt x="753804" y="771573"/>
                  </a:cubicBezTo>
                  <a:cubicBezTo>
                    <a:pt x="752160" y="779794"/>
                    <a:pt x="751064" y="788014"/>
                    <a:pt x="749420" y="796235"/>
                  </a:cubicBezTo>
                  <a:cubicBezTo>
                    <a:pt x="737911" y="858712"/>
                    <a:pt x="721470" y="935986"/>
                    <a:pt x="712153" y="935986"/>
                  </a:cubicBezTo>
                  <a:cubicBezTo>
                    <a:pt x="706673" y="935986"/>
                    <a:pt x="697904" y="932698"/>
                    <a:pt x="688587" y="927765"/>
                  </a:cubicBezTo>
                  <a:cubicBezTo>
                    <a:pt x="619534" y="889950"/>
                    <a:pt x="567470" y="796235"/>
                    <a:pt x="576786" y="717317"/>
                  </a:cubicBezTo>
                  <a:close/>
                  <a:moveTo>
                    <a:pt x="677626" y="493167"/>
                  </a:moveTo>
                  <a:cubicBezTo>
                    <a:pt x="697904" y="467409"/>
                    <a:pt x="719826" y="449324"/>
                    <a:pt x="749968" y="436171"/>
                  </a:cubicBezTo>
                  <a:cubicBezTo>
                    <a:pt x="765861" y="429046"/>
                    <a:pt x="842587" y="399452"/>
                    <a:pt x="846424" y="429046"/>
                  </a:cubicBezTo>
                  <a:cubicBezTo>
                    <a:pt x="846424" y="429046"/>
                    <a:pt x="851904" y="450968"/>
                    <a:pt x="830530" y="509061"/>
                  </a:cubicBezTo>
                  <a:cubicBezTo>
                    <a:pt x="809157" y="568797"/>
                    <a:pt x="791071" y="666897"/>
                    <a:pt x="776822" y="672925"/>
                  </a:cubicBezTo>
                  <a:cubicBezTo>
                    <a:pt x="755448" y="681146"/>
                    <a:pt x="711057" y="664157"/>
                    <a:pt x="701740" y="647167"/>
                  </a:cubicBezTo>
                  <a:cubicBezTo>
                    <a:pt x="672146" y="602228"/>
                    <a:pt x="638167" y="543587"/>
                    <a:pt x="677626" y="493167"/>
                  </a:cubicBezTo>
                  <a:close/>
                  <a:moveTo>
                    <a:pt x="1467904" y="311217"/>
                  </a:moveTo>
                  <a:cubicBezTo>
                    <a:pt x="1415840" y="233395"/>
                    <a:pt x="1341854" y="152833"/>
                    <a:pt x="1268965" y="90904"/>
                  </a:cubicBezTo>
                  <a:cubicBezTo>
                    <a:pt x="1231698" y="59117"/>
                    <a:pt x="1192787" y="32263"/>
                    <a:pt x="1155520" y="16370"/>
                  </a:cubicBezTo>
                  <a:cubicBezTo>
                    <a:pt x="1141271" y="10342"/>
                    <a:pt x="1125925" y="4861"/>
                    <a:pt x="1110580" y="2121"/>
                  </a:cubicBezTo>
                  <a:cubicBezTo>
                    <a:pt x="1082630" y="-3908"/>
                    <a:pt x="1081534" y="3217"/>
                    <a:pt x="1110580" y="19658"/>
                  </a:cubicBezTo>
                  <a:cubicBezTo>
                    <a:pt x="1122089" y="26235"/>
                    <a:pt x="1134694" y="31715"/>
                    <a:pt x="1146203" y="38292"/>
                  </a:cubicBezTo>
                  <a:cubicBezTo>
                    <a:pt x="1222929" y="83779"/>
                    <a:pt x="1293079" y="180235"/>
                    <a:pt x="1340210" y="258057"/>
                  </a:cubicBezTo>
                  <a:cubicBezTo>
                    <a:pt x="1385150" y="331495"/>
                    <a:pt x="1397207" y="384655"/>
                    <a:pt x="1397207" y="384655"/>
                  </a:cubicBezTo>
                  <a:cubicBezTo>
                    <a:pt x="1344047" y="408769"/>
                    <a:pt x="1301299" y="461929"/>
                    <a:pt x="1287050" y="518377"/>
                  </a:cubicBezTo>
                  <a:cubicBezTo>
                    <a:pt x="1263484" y="612093"/>
                    <a:pt x="1273897" y="1000107"/>
                    <a:pt x="1273897" y="1000107"/>
                  </a:cubicBezTo>
                  <a:cubicBezTo>
                    <a:pt x="1272253" y="992982"/>
                    <a:pt x="1247043" y="912968"/>
                    <a:pt x="1232794" y="906392"/>
                  </a:cubicBezTo>
                  <a:cubicBezTo>
                    <a:pt x="1219093" y="900911"/>
                    <a:pt x="1175249" y="915160"/>
                    <a:pt x="1145655" y="909132"/>
                  </a:cubicBezTo>
                  <a:lnTo>
                    <a:pt x="1144011" y="909132"/>
                  </a:lnTo>
                  <a:cubicBezTo>
                    <a:pt x="1128118" y="904200"/>
                    <a:pt x="1165933" y="756228"/>
                    <a:pt x="1179634" y="701972"/>
                  </a:cubicBezTo>
                  <a:cubicBezTo>
                    <a:pt x="1182922" y="689915"/>
                    <a:pt x="1209776" y="695395"/>
                    <a:pt x="1212516" y="657032"/>
                  </a:cubicBezTo>
                  <a:cubicBezTo>
                    <a:pt x="1212516" y="644427"/>
                    <a:pt x="1195527" y="634014"/>
                    <a:pt x="1198267" y="623054"/>
                  </a:cubicBezTo>
                  <a:cubicBezTo>
                    <a:pt x="1226217" y="523310"/>
                    <a:pt x="1253071" y="440007"/>
                    <a:pt x="1262388" y="437267"/>
                  </a:cubicBezTo>
                  <a:cubicBezTo>
                    <a:pt x="1346787" y="410413"/>
                    <a:pt x="1264032" y="394520"/>
                    <a:pt x="1264032" y="394520"/>
                  </a:cubicBezTo>
                  <a:cubicBezTo>
                    <a:pt x="1264032" y="394520"/>
                    <a:pt x="1237726" y="387943"/>
                    <a:pt x="1207036" y="397260"/>
                  </a:cubicBezTo>
                  <a:cubicBezTo>
                    <a:pt x="1199911" y="398356"/>
                    <a:pt x="1184566" y="404384"/>
                    <a:pt x="1165933" y="413701"/>
                  </a:cubicBezTo>
                  <a:cubicBezTo>
                    <a:pt x="1162644" y="404932"/>
                    <a:pt x="1154972" y="392876"/>
                    <a:pt x="1145655" y="380819"/>
                  </a:cubicBezTo>
                  <a:cubicBezTo>
                    <a:pt x="1128118" y="358897"/>
                    <a:pt x="1096879" y="330947"/>
                    <a:pt x="1064545" y="327110"/>
                  </a:cubicBezTo>
                  <a:cubicBezTo>
                    <a:pt x="1054680" y="326014"/>
                    <a:pt x="1033854" y="327658"/>
                    <a:pt x="1026182" y="335331"/>
                  </a:cubicBezTo>
                  <a:cubicBezTo>
                    <a:pt x="998231" y="364925"/>
                    <a:pt x="1015221" y="379722"/>
                    <a:pt x="1040431" y="386847"/>
                  </a:cubicBezTo>
                  <a:cubicBezTo>
                    <a:pt x="1062901" y="396712"/>
                    <a:pt x="1088659" y="394520"/>
                    <a:pt x="1110032" y="408221"/>
                  </a:cubicBezTo>
                  <a:cubicBezTo>
                    <a:pt x="1120993" y="414797"/>
                    <a:pt x="1130858" y="422470"/>
                    <a:pt x="1141819" y="425758"/>
                  </a:cubicBezTo>
                  <a:cubicBezTo>
                    <a:pt x="1131954" y="431238"/>
                    <a:pt x="1120993" y="437267"/>
                    <a:pt x="1110032" y="443296"/>
                  </a:cubicBezTo>
                  <a:cubicBezTo>
                    <a:pt x="1077150" y="463573"/>
                    <a:pt x="1032758" y="489879"/>
                    <a:pt x="1010836" y="523310"/>
                  </a:cubicBezTo>
                  <a:cubicBezTo>
                    <a:pt x="965897" y="601680"/>
                    <a:pt x="913833" y="687175"/>
                    <a:pt x="888623" y="772121"/>
                  </a:cubicBezTo>
                  <a:cubicBezTo>
                    <a:pt x="860673" y="867481"/>
                    <a:pt x="887527" y="982570"/>
                    <a:pt x="904516" y="1009424"/>
                  </a:cubicBezTo>
                  <a:cubicBezTo>
                    <a:pt x="921505" y="1037374"/>
                    <a:pt x="973021" y="1081217"/>
                    <a:pt x="960964" y="1119580"/>
                  </a:cubicBezTo>
                  <a:cubicBezTo>
                    <a:pt x="955484" y="1138762"/>
                    <a:pt x="921505" y="1179865"/>
                    <a:pt x="908352" y="1177673"/>
                  </a:cubicBezTo>
                  <a:cubicBezTo>
                    <a:pt x="894103" y="1175481"/>
                    <a:pt x="882594" y="1076833"/>
                    <a:pt x="872730" y="1048883"/>
                  </a:cubicBezTo>
                  <a:cubicBezTo>
                    <a:pt x="869441" y="1042854"/>
                    <a:pt x="862865" y="1036278"/>
                    <a:pt x="857932" y="1031345"/>
                  </a:cubicBezTo>
                  <a:cubicBezTo>
                    <a:pt x="826146" y="1000655"/>
                    <a:pt x="755448" y="960100"/>
                    <a:pt x="755448" y="960100"/>
                  </a:cubicBezTo>
                  <a:cubicBezTo>
                    <a:pt x="753256" y="957360"/>
                    <a:pt x="752160" y="952975"/>
                    <a:pt x="752160" y="948043"/>
                  </a:cubicBezTo>
                  <a:cubicBezTo>
                    <a:pt x="752160" y="945303"/>
                    <a:pt x="752160" y="941466"/>
                    <a:pt x="752160" y="936534"/>
                  </a:cubicBezTo>
                  <a:cubicBezTo>
                    <a:pt x="755448" y="886114"/>
                    <a:pt x="789975" y="778698"/>
                    <a:pt x="796552" y="739239"/>
                  </a:cubicBezTo>
                  <a:cubicBezTo>
                    <a:pt x="797648" y="732662"/>
                    <a:pt x="799292" y="723345"/>
                    <a:pt x="802032" y="712385"/>
                  </a:cubicBezTo>
                  <a:cubicBezTo>
                    <a:pt x="805320" y="700876"/>
                    <a:pt x="833819" y="710192"/>
                    <a:pt x="827242" y="674570"/>
                  </a:cubicBezTo>
                  <a:cubicBezTo>
                    <a:pt x="826694" y="666349"/>
                    <a:pt x="820117" y="647167"/>
                    <a:pt x="821214" y="642783"/>
                  </a:cubicBezTo>
                  <a:cubicBezTo>
                    <a:pt x="835463" y="596747"/>
                    <a:pt x="850808" y="544683"/>
                    <a:pt x="863961" y="505772"/>
                  </a:cubicBezTo>
                  <a:cubicBezTo>
                    <a:pt x="863961" y="505772"/>
                    <a:pt x="863961" y="505224"/>
                    <a:pt x="864509" y="504676"/>
                  </a:cubicBezTo>
                  <a:cubicBezTo>
                    <a:pt x="875470" y="473986"/>
                    <a:pt x="883142" y="450420"/>
                    <a:pt x="886431" y="446584"/>
                  </a:cubicBezTo>
                  <a:cubicBezTo>
                    <a:pt x="893555" y="433431"/>
                    <a:pt x="922601" y="423018"/>
                    <a:pt x="931370" y="421922"/>
                  </a:cubicBezTo>
                  <a:cubicBezTo>
                    <a:pt x="953292" y="419730"/>
                    <a:pt x="950552" y="407125"/>
                    <a:pt x="938495" y="393972"/>
                  </a:cubicBezTo>
                  <a:cubicBezTo>
                    <a:pt x="935754" y="390683"/>
                    <a:pt x="926986" y="387943"/>
                    <a:pt x="914929" y="385203"/>
                  </a:cubicBezTo>
                  <a:cubicBezTo>
                    <a:pt x="876018" y="377530"/>
                    <a:pt x="830530" y="375338"/>
                    <a:pt x="793811" y="390683"/>
                  </a:cubicBezTo>
                  <a:cubicBezTo>
                    <a:pt x="769149" y="400000"/>
                    <a:pt x="740651" y="401096"/>
                    <a:pt x="714893" y="403288"/>
                  </a:cubicBezTo>
                  <a:cubicBezTo>
                    <a:pt x="701192" y="406577"/>
                    <a:pt x="669406" y="347388"/>
                    <a:pt x="655705" y="336975"/>
                  </a:cubicBezTo>
                  <a:cubicBezTo>
                    <a:pt x="644744" y="328206"/>
                    <a:pt x="614601" y="312861"/>
                    <a:pt x="598708" y="327658"/>
                  </a:cubicBezTo>
                  <a:cubicBezTo>
                    <a:pt x="586651" y="339167"/>
                    <a:pt x="582267" y="371502"/>
                    <a:pt x="598160" y="381915"/>
                  </a:cubicBezTo>
                  <a:cubicBezTo>
                    <a:pt x="608573" y="389039"/>
                    <a:pt x="626658" y="388491"/>
                    <a:pt x="644196" y="393424"/>
                  </a:cubicBezTo>
                  <a:cubicBezTo>
                    <a:pt x="667213" y="400548"/>
                    <a:pt x="674886" y="420826"/>
                    <a:pt x="669406" y="430690"/>
                  </a:cubicBezTo>
                  <a:cubicBezTo>
                    <a:pt x="650772" y="463573"/>
                    <a:pt x="627754" y="484399"/>
                    <a:pt x="609121" y="510705"/>
                  </a:cubicBezTo>
                  <a:cubicBezTo>
                    <a:pt x="546096" y="597296"/>
                    <a:pt x="475946" y="726634"/>
                    <a:pt x="507733" y="834598"/>
                  </a:cubicBezTo>
                  <a:cubicBezTo>
                    <a:pt x="525818" y="887758"/>
                    <a:pt x="545548" y="933794"/>
                    <a:pt x="576238" y="980926"/>
                  </a:cubicBezTo>
                  <a:cubicBezTo>
                    <a:pt x="585555" y="996271"/>
                    <a:pt x="594324" y="1034634"/>
                    <a:pt x="594324" y="1054911"/>
                  </a:cubicBezTo>
                  <a:cubicBezTo>
                    <a:pt x="594324" y="1077929"/>
                    <a:pt x="557057" y="1075737"/>
                    <a:pt x="541164" y="1077381"/>
                  </a:cubicBezTo>
                  <a:cubicBezTo>
                    <a:pt x="520338" y="1079025"/>
                    <a:pt x="511569" y="1078477"/>
                    <a:pt x="504445" y="1032990"/>
                  </a:cubicBezTo>
                  <a:cubicBezTo>
                    <a:pt x="501705" y="1016000"/>
                    <a:pt x="498416" y="1003943"/>
                    <a:pt x="495676" y="996271"/>
                  </a:cubicBezTo>
                  <a:cubicBezTo>
                    <a:pt x="495676" y="995723"/>
                    <a:pt x="495676" y="995723"/>
                    <a:pt x="495676" y="995723"/>
                  </a:cubicBezTo>
                  <a:cubicBezTo>
                    <a:pt x="480331" y="957360"/>
                    <a:pt x="433747" y="969417"/>
                    <a:pt x="401961" y="969417"/>
                  </a:cubicBezTo>
                  <a:cubicBezTo>
                    <a:pt x="392644" y="969417"/>
                    <a:pt x="383875" y="968869"/>
                    <a:pt x="381135" y="966676"/>
                  </a:cubicBezTo>
                  <a:cubicBezTo>
                    <a:pt x="374559" y="963936"/>
                    <a:pt x="387164" y="916805"/>
                    <a:pt x="401961" y="861452"/>
                  </a:cubicBezTo>
                  <a:cubicBezTo>
                    <a:pt x="416758" y="806648"/>
                    <a:pt x="437035" y="741979"/>
                    <a:pt x="444708" y="709096"/>
                  </a:cubicBezTo>
                  <a:cubicBezTo>
                    <a:pt x="446900" y="704164"/>
                    <a:pt x="455669" y="705808"/>
                    <a:pt x="462793" y="703616"/>
                  </a:cubicBezTo>
                  <a:cubicBezTo>
                    <a:pt x="466082" y="703068"/>
                    <a:pt x="468822" y="701424"/>
                    <a:pt x="471562" y="698683"/>
                  </a:cubicBezTo>
                  <a:cubicBezTo>
                    <a:pt x="472658" y="694847"/>
                    <a:pt x="474850" y="679502"/>
                    <a:pt x="474302" y="670733"/>
                  </a:cubicBezTo>
                  <a:cubicBezTo>
                    <a:pt x="473754" y="665253"/>
                    <a:pt x="467726" y="664157"/>
                    <a:pt x="462793" y="662513"/>
                  </a:cubicBezTo>
                  <a:cubicBezTo>
                    <a:pt x="461149" y="661417"/>
                    <a:pt x="458957" y="659224"/>
                    <a:pt x="460053" y="655936"/>
                  </a:cubicBezTo>
                  <a:cubicBezTo>
                    <a:pt x="460601" y="652100"/>
                    <a:pt x="461697" y="648264"/>
                    <a:pt x="462793" y="644427"/>
                  </a:cubicBezTo>
                  <a:cubicBezTo>
                    <a:pt x="473754" y="609900"/>
                    <a:pt x="485263" y="575922"/>
                    <a:pt x="496772" y="541395"/>
                  </a:cubicBezTo>
                  <a:cubicBezTo>
                    <a:pt x="505541" y="513993"/>
                    <a:pt x="512665" y="494811"/>
                    <a:pt x="513761" y="492071"/>
                  </a:cubicBezTo>
                  <a:cubicBezTo>
                    <a:pt x="514858" y="485495"/>
                    <a:pt x="528559" y="487687"/>
                    <a:pt x="538971" y="487139"/>
                  </a:cubicBezTo>
                  <a:cubicBezTo>
                    <a:pt x="543356" y="487139"/>
                    <a:pt x="546644" y="486591"/>
                    <a:pt x="549932" y="483851"/>
                  </a:cubicBezTo>
                  <a:cubicBezTo>
                    <a:pt x="559249" y="477822"/>
                    <a:pt x="561441" y="456449"/>
                    <a:pt x="545000" y="446036"/>
                  </a:cubicBezTo>
                  <a:cubicBezTo>
                    <a:pt x="532395" y="437815"/>
                    <a:pt x="509377" y="438363"/>
                    <a:pt x="495128" y="438363"/>
                  </a:cubicBezTo>
                  <a:cubicBezTo>
                    <a:pt x="485263" y="438363"/>
                    <a:pt x="473754" y="438363"/>
                    <a:pt x="462245" y="438363"/>
                  </a:cubicBezTo>
                  <a:cubicBezTo>
                    <a:pt x="438131" y="438363"/>
                    <a:pt x="413470" y="438363"/>
                    <a:pt x="401413" y="437267"/>
                  </a:cubicBezTo>
                  <a:cubicBezTo>
                    <a:pt x="368530" y="426306"/>
                    <a:pt x="384971" y="390135"/>
                    <a:pt x="359213" y="374242"/>
                  </a:cubicBezTo>
                  <a:cubicBezTo>
                    <a:pt x="305505" y="341908"/>
                    <a:pt x="293996" y="386299"/>
                    <a:pt x="311534" y="407673"/>
                  </a:cubicBezTo>
                  <a:cubicBezTo>
                    <a:pt x="332907" y="433431"/>
                    <a:pt x="349349" y="419182"/>
                    <a:pt x="352637" y="454804"/>
                  </a:cubicBezTo>
                  <a:cubicBezTo>
                    <a:pt x="354829" y="467409"/>
                    <a:pt x="215078" y="585787"/>
                    <a:pt x="194252" y="617025"/>
                  </a:cubicBezTo>
                  <a:cubicBezTo>
                    <a:pt x="172331" y="651004"/>
                    <a:pt x="142736" y="768833"/>
                    <a:pt x="152053" y="821445"/>
                  </a:cubicBezTo>
                  <a:cubicBezTo>
                    <a:pt x="161370" y="875153"/>
                    <a:pt x="166302" y="910228"/>
                    <a:pt x="211790" y="957360"/>
                  </a:cubicBezTo>
                  <a:cubicBezTo>
                    <a:pt x="223847" y="969965"/>
                    <a:pt x="239740" y="980377"/>
                    <a:pt x="253989" y="987502"/>
                  </a:cubicBezTo>
                  <a:lnTo>
                    <a:pt x="254537" y="987502"/>
                  </a:lnTo>
                  <a:cubicBezTo>
                    <a:pt x="274815" y="999011"/>
                    <a:pt x="292900" y="1006135"/>
                    <a:pt x="292900" y="1012164"/>
                  </a:cubicBezTo>
                  <a:cubicBezTo>
                    <a:pt x="292900" y="1016000"/>
                    <a:pt x="275911" y="1017096"/>
                    <a:pt x="254537" y="1017644"/>
                  </a:cubicBezTo>
                  <a:cubicBezTo>
                    <a:pt x="245768" y="1017644"/>
                    <a:pt x="234260" y="1018192"/>
                    <a:pt x="225491" y="1020385"/>
                  </a:cubicBezTo>
                  <a:cubicBezTo>
                    <a:pt x="204117" y="1023125"/>
                    <a:pt x="187128" y="1033538"/>
                    <a:pt x="175619" y="1035730"/>
                  </a:cubicBezTo>
                  <a:cubicBezTo>
                    <a:pt x="161918" y="1036826"/>
                    <a:pt x="99989" y="982022"/>
                    <a:pt x="83548" y="921189"/>
                  </a:cubicBezTo>
                  <a:cubicBezTo>
                    <a:pt x="67654" y="860356"/>
                    <a:pt x="116978" y="733210"/>
                    <a:pt x="123007" y="695943"/>
                  </a:cubicBezTo>
                  <a:cubicBezTo>
                    <a:pt x="128487" y="658128"/>
                    <a:pt x="108758" y="435075"/>
                    <a:pt x="108758" y="414797"/>
                  </a:cubicBezTo>
                  <a:cubicBezTo>
                    <a:pt x="108758" y="395616"/>
                    <a:pt x="133420" y="372050"/>
                    <a:pt x="179455" y="369858"/>
                  </a:cubicBezTo>
                  <a:cubicBezTo>
                    <a:pt x="215078" y="367666"/>
                    <a:pt x="238644" y="392876"/>
                    <a:pt x="253441" y="400548"/>
                  </a:cubicBezTo>
                  <a:lnTo>
                    <a:pt x="253989" y="401096"/>
                  </a:lnTo>
                  <a:cubicBezTo>
                    <a:pt x="258921" y="402192"/>
                    <a:pt x="261114" y="403836"/>
                    <a:pt x="263854" y="402192"/>
                  </a:cubicBezTo>
                  <a:cubicBezTo>
                    <a:pt x="276459" y="399452"/>
                    <a:pt x="279199" y="368762"/>
                    <a:pt x="253989" y="335331"/>
                  </a:cubicBezTo>
                  <a:cubicBezTo>
                    <a:pt x="253989" y="335331"/>
                    <a:pt x="253441" y="335331"/>
                    <a:pt x="253441" y="334783"/>
                  </a:cubicBezTo>
                  <a:cubicBezTo>
                    <a:pt x="250701" y="332043"/>
                    <a:pt x="247961" y="328755"/>
                    <a:pt x="244124" y="324918"/>
                  </a:cubicBezTo>
                  <a:cubicBezTo>
                    <a:pt x="209050" y="287103"/>
                    <a:pt x="175619" y="301352"/>
                    <a:pt x="166302" y="285459"/>
                  </a:cubicBezTo>
                  <a:cubicBezTo>
                    <a:pt x="156437" y="269566"/>
                    <a:pt x="184388" y="266278"/>
                    <a:pt x="209050" y="240520"/>
                  </a:cubicBezTo>
                  <a:cubicBezTo>
                    <a:pt x="234260" y="214762"/>
                    <a:pt x="232615" y="183523"/>
                    <a:pt x="215078" y="152833"/>
                  </a:cubicBezTo>
                  <a:cubicBezTo>
                    <a:pt x="196993" y="120498"/>
                    <a:pt x="123007" y="105701"/>
                    <a:pt x="126295" y="125431"/>
                  </a:cubicBezTo>
                  <a:cubicBezTo>
                    <a:pt x="130131" y="145160"/>
                    <a:pt x="155889" y="162149"/>
                    <a:pt x="149861" y="197772"/>
                  </a:cubicBezTo>
                  <a:cubicBezTo>
                    <a:pt x="142736" y="246000"/>
                    <a:pt x="107114" y="252577"/>
                    <a:pt x="71491" y="287651"/>
                  </a:cubicBezTo>
                  <a:cubicBezTo>
                    <a:pt x="36416" y="323274"/>
                    <a:pt x="793" y="332591"/>
                    <a:pt x="16686" y="444392"/>
                  </a:cubicBezTo>
                  <a:cubicBezTo>
                    <a:pt x="29291" y="528790"/>
                    <a:pt x="34772" y="677858"/>
                    <a:pt x="20523" y="771573"/>
                  </a:cubicBezTo>
                  <a:cubicBezTo>
                    <a:pt x="6822" y="866933"/>
                    <a:pt x="-18936" y="924477"/>
                    <a:pt x="22715" y="1016000"/>
                  </a:cubicBezTo>
                  <a:cubicBezTo>
                    <a:pt x="64914" y="1108071"/>
                    <a:pt x="232615" y="1284541"/>
                    <a:pt x="232615" y="1284541"/>
                  </a:cubicBezTo>
                  <a:cubicBezTo>
                    <a:pt x="232615" y="1284541"/>
                    <a:pt x="225491" y="1305367"/>
                    <a:pt x="217818" y="1323452"/>
                  </a:cubicBezTo>
                  <a:cubicBezTo>
                    <a:pt x="210694" y="1340990"/>
                    <a:pt x="227135" y="1345374"/>
                    <a:pt x="237548" y="1345374"/>
                  </a:cubicBezTo>
                  <a:cubicBezTo>
                    <a:pt x="243028" y="1345374"/>
                    <a:pt x="251249" y="1330577"/>
                    <a:pt x="254537" y="1325097"/>
                  </a:cubicBezTo>
                  <a:cubicBezTo>
                    <a:pt x="260566" y="1313040"/>
                    <a:pt x="266046" y="1300435"/>
                    <a:pt x="266046" y="1300435"/>
                  </a:cubicBezTo>
                  <a:cubicBezTo>
                    <a:pt x="286872" y="1317424"/>
                    <a:pt x="346060" y="1351951"/>
                    <a:pt x="401413" y="1375516"/>
                  </a:cubicBezTo>
                  <a:cubicBezTo>
                    <a:pt x="449640" y="1396890"/>
                    <a:pt x="492388" y="1400726"/>
                    <a:pt x="544452" y="1405659"/>
                  </a:cubicBezTo>
                  <a:cubicBezTo>
                    <a:pt x="572402" y="1408399"/>
                    <a:pt x="585555" y="1410591"/>
                    <a:pt x="580623" y="1421552"/>
                  </a:cubicBezTo>
                  <a:cubicBezTo>
                    <a:pt x="577334" y="1429773"/>
                    <a:pt x="577334" y="1438541"/>
                    <a:pt x="573498" y="1445666"/>
                  </a:cubicBezTo>
                  <a:cubicBezTo>
                    <a:pt x="571306" y="1454983"/>
                    <a:pt x="566922" y="1468684"/>
                    <a:pt x="566922" y="1468684"/>
                  </a:cubicBezTo>
                  <a:cubicBezTo>
                    <a:pt x="576238" y="1476904"/>
                    <a:pt x="591036" y="1482933"/>
                    <a:pt x="599804" y="1470876"/>
                  </a:cubicBezTo>
                  <a:cubicBezTo>
                    <a:pt x="603640" y="1465395"/>
                    <a:pt x="609121" y="1453339"/>
                    <a:pt x="611313" y="1437445"/>
                  </a:cubicBezTo>
                  <a:cubicBezTo>
                    <a:pt x="615149" y="1418812"/>
                    <a:pt x="620630" y="1412235"/>
                    <a:pt x="620630" y="1412235"/>
                  </a:cubicBezTo>
                  <a:cubicBezTo>
                    <a:pt x="702288" y="1418264"/>
                    <a:pt x="782302" y="1415523"/>
                    <a:pt x="863961" y="1415523"/>
                  </a:cubicBezTo>
                  <a:cubicBezTo>
                    <a:pt x="913833" y="1415523"/>
                    <a:pt x="957676" y="1415523"/>
                    <a:pt x="957676" y="1415523"/>
                  </a:cubicBezTo>
                  <a:cubicBezTo>
                    <a:pt x="957676" y="1415523"/>
                    <a:pt x="957128" y="1426484"/>
                    <a:pt x="951648" y="1440185"/>
                  </a:cubicBezTo>
                  <a:cubicBezTo>
                    <a:pt x="945619" y="1452790"/>
                    <a:pt x="949456" y="1449502"/>
                    <a:pt x="949456" y="1463751"/>
                  </a:cubicBezTo>
                  <a:cubicBezTo>
                    <a:pt x="949456" y="1463751"/>
                    <a:pt x="967541" y="1471424"/>
                    <a:pt x="980146" y="1462107"/>
                  </a:cubicBezTo>
                  <a:cubicBezTo>
                    <a:pt x="994395" y="1450598"/>
                    <a:pt x="990011" y="1421552"/>
                    <a:pt x="997135" y="1405659"/>
                  </a:cubicBezTo>
                  <a:cubicBezTo>
                    <a:pt x="998231" y="1404015"/>
                    <a:pt x="1009740" y="1402371"/>
                    <a:pt x="1029470" y="1397438"/>
                  </a:cubicBezTo>
                  <a:cubicBezTo>
                    <a:pt x="1094687" y="1383189"/>
                    <a:pt x="1156068" y="1348662"/>
                    <a:pt x="1210872" y="1311943"/>
                  </a:cubicBezTo>
                  <a:cubicBezTo>
                    <a:pt x="1274993" y="1267552"/>
                    <a:pt x="1369256" y="1180413"/>
                    <a:pt x="1408168" y="1114100"/>
                  </a:cubicBezTo>
                  <a:cubicBezTo>
                    <a:pt x="1441598" y="1057103"/>
                    <a:pt x="1453107" y="996819"/>
                    <a:pt x="1461876" y="972705"/>
                  </a:cubicBezTo>
                  <a:cubicBezTo>
                    <a:pt x="1473933" y="938726"/>
                    <a:pt x="1464068" y="891594"/>
                    <a:pt x="1444338" y="832406"/>
                  </a:cubicBezTo>
                  <a:cubicBezTo>
                    <a:pt x="1425705" y="773217"/>
                    <a:pt x="1403235" y="693751"/>
                    <a:pt x="1391178" y="644427"/>
                  </a:cubicBezTo>
                  <a:cubicBezTo>
                    <a:pt x="1379669" y="594555"/>
                    <a:pt x="1375285" y="555096"/>
                    <a:pt x="1388986" y="533723"/>
                  </a:cubicBezTo>
                  <a:cubicBezTo>
                    <a:pt x="1403235" y="512349"/>
                    <a:pt x="1404879" y="510157"/>
                    <a:pt x="1425157" y="521117"/>
                  </a:cubicBezTo>
                  <a:cubicBezTo>
                    <a:pt x="1443790" y="530434"/>
                    <a:pt x="1451463" y="551808"/>
                    <a:pt x="1443790" y="637851"/>
                  </a:cubicBezTo>
                  <a:cubicBezTo>
                    <a:pt x="1435022" y="730470"/>
                    <a:pt x="1445434" y="750747"/>
                    <a:pt x="1470096" y="695395"/>
                  </a:cubicBezTo>
                  <a:cubicBezTo>
                    <a:pt x="1492018" y="643879"/>
                    <a:pt x="1488730" y="589623"/>
                    <a:pt x="1492018" y="554548"/>
                  </a:cubicBezTo>
                  <a:cubicBezTo>
                    <a:pt x="1495854" y="518925"/>
                    <a:pt x="1502979" y="486591"/>
                    <a:pt x="1510652" y="470150"/>
                  </a:cubicBezTo>
                  <a:cubicBezTo>
                    <a:pt x="1521613" y="452612"/>
                    <a:pt x="1498595" y="358897"/>
                    <a:pt x="1467904" y="311217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048A499E-ADEB-4A25-B31F-437274A5BDD5}"/>
                </a:ext>
              </a:extLst>
            </p:cNvPr>
            <p:cNvSpPr/>
            <p:nvPr/>
          </p:nvSpPr>
          <p:spPr>
            <a:xfrm>
              <a:off x="694488" y="3372552"/>
              <a:ext cx="2411389" cy="1205694"/>
            </a:xfrm>
            <a:custGeom>
              <a:avLst/>
              <a:gdLst>
                <a:gd name="connsiteX0" fmla="*/ 2412485 w 2411388"/>
                <a:gd name="connsiteY0" fmla="*/ 70698 h 1205694"/>
                <a:gd name="connsiteX1" fmla="*/ 2411937 w 2411388"/>
                <a:gd name="connsiteY1" fmla="*/ 76726 h 1205694"/>
                <a:gd name="connsiteX2" fmla="*/ 2383987 w 2411388"/>
                <a:gd name="connsiteY2" fmla="*/ 94811 h 1205694"/>
                <a:gd name="connsiteX3" fmla="*/ 2337951 w 2411388"/>
                <a:gd name="connsiteY3" fmla="*/ 92071 h 1205694"/>
                <a:gd name="connsiteX4" fmla="*/ 2271638 w 2411388"/>
                <a:gd name="connsiteY4" fmla="*/ 42199 h 1205694"/>
                <a:gd name="connsiteX5" fmla="*/ 2242044 w 2411388"/>
                <a:gd name="connsiteY5" fmla="*/ 3288 h 1205694"/>
                <a:gd name="connsiteX6" fmla="*/ 2243688 w 2411388"/>
                <a:gd name="connsiteY6" fmla="*/ 0 h 1205694"/>
                <a:gd name="connsiteX7" fmla="*/ 2237659 w 2411388"/>
                <a:gd name="connsiteY7" fmla="*/ 0 h 1205694"/>
                <a:gd name="connsiteX8" fmla="*/ 2232727 w 2411388"/>
                <a:gd name="connsiteY8" fmla="*/ 63573 h 1205694"/>
                <a:gd name="connsiteX9" fmla="*/ 2238756 w 2411388"/>
                <a:gd name="connsiteY9" fmla="*/ 64121 h 1205694"/>
                <a:gd name="connsiteX10" fmla="*/ 2239852 w 2411388"/>
                <a:gd name="connsiteY10" fmla="*/ 52612 h 1205694"/>
                <a:gd name="connsiteX11" fmla="*/ 2261773 w 2411388"/>
                <a:gd name="connsiteY11" fmla="*/ 49872 h 1205694"/>
                <a:gd name="connsiteX12" fmla="*/ 2271638 w 2411388"/>
                <a:gd name="connsiteY12" fmla="*/ 56448 h 1205694"/>
                <a:gd name="connsiteX13" fmla="*/ 2325894 w 2411388"/>
                <a:gd name="connsiteY13" fmla="*/ 96456 h 1205694"/>
                <a:gd name="connsiteX14" fmla="*/ 2263418 w 2411388"/>
                <a:gd name="connsiteY14" fmla="*/ 129886 h 1205694"/>
                <a:gd name="connsiteX15" fmla="*/ 2236563 w 2411388"/>
                <a:gd name="connsiteY15" fmla="*/ 130982 h 1205694"/>
                <a:gd name="connsiteX16" fmla="*/ 2234371 w 2411388"/>
                <a:gd name="connsiteY16" fmla="*/ 119473 h 1205694"/>
                <a:gd name="connsiteX17" fmla="*/ 2234371 w 2411388"/>
                <a:gd name="connsiteY17" fmla="*/ 114541 h 1205694"/>
                <a:gd name="connsiteX18" fmla="*/ 2229439 w 2411388"/>
                <a:gd name="connsiteY18" fmla="*/ 114541 h 1205694"/>
                <a:gd name="connsiteX19" fmla="*/ 2223958 w 2411388"/>
                <a:gd name="connsiteY19" fmla="*/ 192911 h 1205694"/>
                <a:gd name="connsiteX20" fmla="*/ 2228891 w 2411388"/>
                <a:gd name="connsiteY20" fmla="*/ 192911 h 1205694"/>
                <a:gd name="connsiteX21" fmla="*/ 2230535 w 2411388"/>
                <a:gd name="connsiteY21" fmla="*/ 185239 h 1205694"/>
                <a:gd name="connsiteX22" fmla="*/ 2257937 w 2411388"/>
                <a:gd name="connsiteY22" fmla="*/ 161673 h 1205694"/>
                <a:gd name="connsiteX23" fmla="*/ 2338499 w 2411388"/>
                <a:gd name="connsiteY23" fmla="*/ 116733 h 1205694"/>
                <a:gd name="connsiteX24" fmla="*/ 2381795 w 2411388"/>
                <a:gd name="connsiteY24" fmla="*/ 119473 h 1205694"/>
                <a:gd name="connsiteX25" fmla="*/ 2407553 w 2411388"/>
                <a:gd name="connsiteY25" fmla="*/ 140847 h 1205694"/>
                <a:gd name="connsiteX26" fmla="*/ 2407553 w 2411388"/>
                <a:gd name="connsiteY26" fmla="*/ 147424 h 1205694"/>
                <a:gd name="connsiteX27" fmla="*/ 2412485 w 2411388"/>
                <a:gd name="connsiteY27" fmla="*/ 147424 h 1205694"/>
                <a:gd name="connsiteX28" fmla="*/ 2417966 w 2411388"/>
                <a:gd name="connsiteY28" fmla="*/ 69601 h 1205694"/>
                <a:gd name="connsiteX29" fmla="*/ 2370834 w 2411388"/>
                <a:gd name="connsiteY29" fmla="*/ 325538 h 1205694"/>
                <a:gd name="connsiteX30" fmla="*/ 2361517 w 2411388"/>
                <a:gd name="connsiteY30" fmla="*/ 338691 h 1205694"/>
                <a:gd name="connsiteX31" fmla="*/ 2340143 w 2411388"/>
                <a:gd name="connsiteY31" fmla="*/ 336498 h 1205694"/>
                <a:gd name="connsiteX32" fmla="*/ 2203681 w 2411388"/>
                <a:gd name="connsiteY32" fmla="*/ 300876 h 1205694"/>
                <a:gd name="connsiteX33" fmla="*/ 2210257 w 2411388"/>
                <a:gd name="connsiteY33" fmla="*/ 275666 h 1205694"/>
                <a:gd name="connsiteX34" fmla="*/ 2219026 w 2411388"/>
                <a:gd name="connsiteY34" fmla="*/ 258676 h 1205694"/>
                <a:gd name="connsiteX35" fmla="*/ 2249716 w 2411388"/>
                <a:gd name="connsiteY35" fmla="*/ 251552 h 1205694"/>
                <a:gd name="connsiteX36" fmla="*/ 2251908 w 2411388"/>
                <a:gd name="connsiteY36" fmla="*/ 246619 h 1205694"/>
                <a:gd name="connsiteX37" fmla="*/ 2209709 w 2411388"/>
                <a:gd name="connsiteY37" fmla="*/ 237303 h 1205694"/>
                <a:gd name="connsiteX38" fmla="*/ 2170250 w 2411388"/>
                <a:gd name="connsiteY38" fmla="*/ 383082 h 1205694"/>
                <a:gd name="connsiteX39" fmla="*/ 2211353 w 2411388"/>
                <a:gd name="connsiteY39" fmla="*/ 395687 h 1205694"/>
                <a:gd name="connsiteX40" fmla="*/ 2213546 w 2411388"/>
                <a:gd name="connsiteY40" fmla="*/ 390207 h 1205694"/>
                <a:gd name="connsiteX41" fmla="*/ 2196008 w 2411388"/>
                <a:gd name="connsiteY41" fmla="*/ 380342 h 1205694"/>
                <a:gd name="connsiteX42" fmla="*/ 2189432 w 2411388"/>
                <a:gd name="connsiteY42" fmla="*/ 366093 h 1205694"/>
                <a:gd name="connsiteX43" fmla="*/ 2197652 w 2411388"/>
                <a:gd name="connsiteY43" fmla="*/ 324989 h 1205694"/>
                <a:gd name="connsiteX44" fmla="*/ 2333567 w 2411388"/>
                <a:gd name="connsiteY44" fmla="*/ 361708 h 1205694"/>
                <a:gd name="connsiteX45" fmla="*/ 2354393 w 2411388"/>
                <a:gd name="connsiteY45" fmla="*/ 388014 h 1205694"/>
                <a:gd name="connsiteX46" fmla="*/ 2352200 w 2411388"/>
                <a:gd name="connsiteY46" fmla="*/ 394591 h 1205694"/>
                <a:gd name="connsiteX47" fmla="*/ 2358229 w 2411388"/>
                <a:gd name="connsiteY47" fmla="*/ 395139 h 1205694"/>
                <a:gd name="connsiteX48" fmla="*/ 2377959 w 2411388"/>
                <a:gd name="connsiteY48" fmla="*/ 320057 h 1205694"/>
                <a:gd name="connsiteX49" fmla="*/ 2373026 w 2411388"/>
                <a:gd name="connsiteY49" fmla="*/ 318961 h 1205694"/>
                <a:gd name="connsiteX50" fmla="*/ 2370834 w 2411388"/>
                <a:gd name="connsiteY50" fmla="*/ 325538 h 1205694"/>
                <a:gd name="connsiteX51" fmla="*/ 2306165 w 2411388"/>
                <a:gd name="connsiteY51" fmla="*/ 515708 h 1205694"/>
                <a:gd name="connsiteX52" fmla="*/ 2273282 w 2411388"/>
                <a:gd name="connsiteY52" fmla="*/ 520641 h 1205694"/>
                <a:gd name="connsiteX53" fmla="*/ 2167510 w 2411388"/>
                <a:gd name="connsiteY53" fmla="*/ 466933 h 1205694"/>
                <a:gd name="connsiteX54" fmla="*/ 2149425 w 2411388"/>
                <a:gd name="connsiteY54" fmla="*/ 454328 h 1205694"/>
                <a:gd name="connsiteX55" fmla="*/ 2154357 w 2411388"/>
                <a:gd name="connsiteY55" fmla="*/ 430762 h 1205694"/>
                <a:gd name="connsiteX56" fmla="*/ 2149425 w 2411388"/>
                <a:gd name="connsiteY56" fmla="*/ 428570 h 1205694"/>
                <a:gd name="connsiteX57" fmla="*/ 2113802 w 2411388"/>
                <a:gd name="connsiteY57" fmla="*/ 499267 h 1205694"/>
                <a:gd name="connsiteX58" fmla="*/ 2118186 w 2411388"/>
                <a:gd name="connsiteY58" fmla="*/ 501459 h 1205694"/>
                <a:gd name="connsiteX59" fmla="*/ 2120926 w 2411388"/>
                <a:gd name="connsiteY59" fmla="*/ 495431 h 1205694"/>
                <a:gd name="connsiteX60" fmla="*/ 2154357 w 2411388"/>
                <a:gd name="connsiteY60" fmla="*/ 490498 h 1205694"/>
                <a:gd name="connsiteX61" fmla="*/ 2261225 w 2411388"/>
                <a:gd name="connsiteY61" fmla="*/ 544207 h 1205694"/>
                <a:gd name="connsiteX62" fmla="*/ 2276570 w 2411388"/>
                <a:gd name="connsiteY62" fmla="*/ 574349 h 1205694"/>
                <a:gd name="connsiteX63" fmla="*/ 2273282 w 2411388"/>
                <a:gd name="connsiteY63" fmla="*/ 580925 h 1205694"/>
                <a:gd name="connsiteX64" fmla="*/ 2278215 w 2411388"/>
                <a:gd name="connsiteY64" fmla="*/ 582570 h 1205694"/>
                <a:gd name="connsiteX65" fmla="*/ 2314385 w 2411388"/>
                <a:gd name="connsiteY65" fmla="*/ 511872 h 1205694"/>
                <a:gd name="connsiteX66" fmla="*/ 2309453 w 2411388"/>
                <a:gd name="connsiteY66" fmla="*/ 510776 h 1205694"/>
                <a:gd name="connsiteX67" fmla="*/ 2306165 w 2411388"/>
                <a:gd name="connsiteY67" fmla="*/ 515708 h 1205694"/>
                <a:gd name="connsiteX68" fmla="*/ 2152165 w 2411388"/>
                <a:gd name="connsiteY68" fmla="*/ 630249 h 1205694"/>
                <a:gd name="connsiteX69" fmla="*/ 2069410 w 2411388"/>
                <a:gd name="connsiteY69" fmla="*/ 663680 h 1205694"/>
                <a:gd name="connsiteX70" fmla="*/ 2053517 w 2411388"/>
                <a:gd name="connsiteY70" fmla="*/ 660392 h 1205694"/>
                <a:gd name="connsiteX71" fmla="*/ 2068862 w 2411388"/>
                <a:gd name="connsiteY71" fmla="*/ 600655 h 1205694"/>
                <a:gd name="connsiteX72" fmla="*/ 2122022 w 2411388"/>
                <a:gd name="connsiteY72" fmla="*/ 605587 h 1205694"/>
                <a:gd name="connsiteX73" fmla="*/ 2125311 w 2411388"/>
                <a:gd name="connsiteY73" fmla="*/ 602299 h 1205694"/>
                <a:gd name="connsiteX74" fmla="*/ 2072150 w 2411388"/>
                <a:gd name="connsiteY74" fmla="*/ 565580 h 1205694"/>
                <a:gd name="connsiteX75" fmla="*/ 2069410 w 2411388"/>
                <a:gd name="connsiteY75" fmla="*/ 569417 h 1205694"/>
                <a:gd name="connsiteX76" fmla="*/ 2073247 w 2411388"/>
                <a:gd name="connsiteY76" fmla="*/ 583666 h 1205694"/>
                <a:gd name="connsiteX77" fmla="*/ 2063930 w 2411388"/>
                <a:gd name="connsiteY77" fmla="*/ 590242 h 1205694"/>
                <a:gd name="connsiteX78" fmla="*/ 2029403 w 2411388"/>
                <a:gd name="connsiteY78" fmla="*/ 651075 h 1205694"/>
                <a:gd name="connsiteX79" fmla="*/ 2091880 w 2411388"/>
                <a:gd name="connsiteY79" fmla="*/ 688890 h 1205694"/>
                <a:gd name="connsiteX80" fmla="*/ 2128051 w 2411388"/>
                <a:gd name="connsiteY80" fmla="*/ 673545 h 1205694"/>
                <a:gd name="connsiteX81" fmla="*/ 2158741 w 2411388"/>
                <a:gd name="connsiteY81" fmla="*/ 659296 h 1205694"/>
                <a:gd name="connsiteX82" fmla="*/ 2188884 w 2411388"/>
                <a:gd name="connsiteY82" fmla="*/ 662036 h 1205694"/>
                <a:gd name="connsiteX83" fmla="*/ 2171894 w 2411388"/>
                <a:gd name="connsiteY83" fmla="*/ 727801 h 1205694"/>
                <a:gd name="connsiteX84" fmla="*/ 2148328 w 2411388"/>
                <a:gd name="connsiteY84" fmla="*/ 733829 h 1205694"/>
                <a:gd name="connsiteX85" fmla="*/ 2118186 w 2411388"/>
                <a:gd name="connsiteY85" fmla="*/ 724513 h 1205694"/>
                <a:gd name="connsiteX86" fmla="*/ 2115446 w 2411388"/>
                <a:gd name="connsiteY86" fmla="*/ 727801 h 1205694"/>
                <a:gd name="connsiteX87" fmla="*/ 2166962 w 2411388"/>
                <a:gd name="connsiteY87" fmla="*/ 764520 h 1205694"/>
                <a:gd name="connsiteX88" fmla="*/ 2169702 w 2411388"/>
                <a:gd name="connsiteY88" fmla="*/ 760683 h 1205694"/>
                <a:gd name="connsiteX89" fmla="*/ 2164770 w 2411388"/>
                <a:gd name="connsiteY89" fmla="*/ 753559 h 1205694"/>
                <a:gd name="connsiteX90" fmla="*/ 2165866 w 2411388"/>
                <a:gd name="connsiteY90" fmla="*/ 748079 h 1205694"/>
                <a:gd name="connsiteX91" fmla="*/ 2178471 w 2411388"/>
                <a:gd name="connsiteY91" fmla="*/ 736570 h 1205694"/>
                <a:gd name="connsiteX92" fmla="*/ 2214094 w 2411388"/>
                <a:gd name="connsiteY92" fmla="*/ 670804 h 1205694"/>
                <a:gd name="connsiteX93" fmla="*/ 2152165 w 2411388"/>
                <a:gd name="connsiteY93" fmla="*/ 630249 h 1205694"/>
                <a:gd name="connsiteX94" fmla="*/ 1951581 w 2411388"/>
                <a:gd name="connsiteY94" fmla="*/ 851111 h 1205694"/>
                <a:gd name="connsiteX95" fmla="*/ 1938428 w 2411388"/>
                <a:gd name="connsiteY95" fmla="*/ 836862 h 1205694"/>
                <a:gd name="connsiteX96" fmla="*/ 1898969 w 2411388"/>
                <a:gd name="connsiteY96" fmla="*/ 795210 h 1205694"/>
                <a:gd name="connsiteX97" fmla="*/ 1967474 w 2411388"/>
                <a:gd name="connsiteY97" fmla="*/ 779317 h 1205694"/>
                <a:gd name="connsiteX98" fmla="*/ 1978435 w 2411388"/>
                <a:gd name="connsiteY98" fmla="*/ 809459 h 1205694"/>
                <a:gd name="connsiteX99" fmla="*/ 1951581 w 2411388"/>
                <a:gd name="connsiteY99" fmla="*/ 851111 h 1205694"/>
                <a:gd name="connsiteX100" fmla="*/ 1971310 w 2411388"/>
                <a:gd name="connsiteY100" fmla="*/ 843438 h 1205694"/>
                <a:gd name="connsiteX101" fmla="*/ 2075987 w 2411388"/>
                <a:gd name="connsiteY101" fmla="*/ 862072 h 1205694"/>
                <a:gd name="connsiteX102" fmla="*/ 2111610 w 2411388"/>
                <a:gd name="connsiteY102" fmla="*/ 828093 h 1205694"/>
                <a:gd name="connsiteX103" fmla="*/ 2107773 w 2411388"/>
                <a:gd name="connsiteY103" fmla="*/ 824805 h 1205694"/>
                <a:gd name="connsiteX104" fmla="*/ 2085851 w 2411388"/>
                <a:gd name="connsiteY104" fmla="*/ 835765 h 1205694"/>
                <a:gd name="connsiteX105" fmla="*/ 2052969 w 2411388"/>
                <a:gd name="connsiteY105" fmla="*/ 834669 h 1205694"/>
                <a:gd name="connsiteX106" fmla="*/ 1987752 w 2411388"/>
                <a:gd name="connsiteY106" fmla="*/ 823161 h 1205694"/>
                <a:gd name="connsiteX107" fmla="*/ 1987752 w 2411388"/>
                <a:gd name="connsiteY107" fmla="*/ 757395 h 1205694"/>
                <a:gd name="connsiteX108" fmla="*/ 1900065 w 2411388"/>
                <a:gd name="connsiteY108" fmla="*/ 777125 h 1205694"/>
                <a:gd name="connsiteX109" fmla="*/ 1851837 w 2411388"/>
                <a:gd name="connsiteY109" fmla="*/ 823161 h 1205694"/>
                <a:gd name="connsiteX110" fmla="*/ 1855673 w 2411388"/>
                <a:gd name="connsiteY110" fmla="*/ 826449 h 1205694"/>
                <a:gd name="connsiteX111" fmla="*/ 1860606 w 2411388"/>
                <a:gd name="connsiteY111" fmla="*/ 822064 h 1205694"/>
                <a:gd name="connsiteX112" fmla="*/ 1875403 w 2411388"/>
                <a:gd name="connsiteY112" fmla="*/ 816036 h 1205694"/>
                <a:gd name="connsiteX113" fmla="*/ 1893488 w 2411388"/>
                <a:gd name="connsiteY113" fmla="*/ 828641 h 1205694"/>
                <a:gd name="connsiteX114" fmla="*/ 1938428 w 2411388"/>
                <a:gd name="connsiteY114" fmla="*/ 875773 h 1205694"/>
                <a:gd name="connsiteX115" fmla="*/ 1975695 w 2411388"/>
                <a:gd name="connsiteY115" fmla="*/ 914136 h 1205694"/>
                <a:gd name="connsiteX116" fmla="*/ 1976243 w 2411388"/>
                <a:gd name="connsiteY116" fmla="*/ 953047 h 1205694"/>
                <a:gd name="connsiteX117" fmla="*/ 1979531 w 2411388"/>
                <a:gd name="connsiteY117" fmla="*/ 956335 h 1205694"/>
                <a:gd name="connsiteX118" fmla="*/ 2036528 w 2411388"/>
                <a:gd name="connsiteY118" fmla="*/ 901530 h 1205694"/>
                <a:gd name="connsiteX119" fmla="*/ 2032691 w 2411388"/>
                <a:gd name="connsiteY119" fmla="*/ 897694 h 1205694"/>
                <a:gd name="connsiteX120" fmla="*/ 1994328 w 2411388"/>
                <a:gd name="connsiteY120" fmla="*/ 897146 h 1205694"/>
                <a:gd name="connsiteX121" fmla="*/ 1957609 w 2411388"/>
                <a:gd name="connsiteY121" fmla="*/ 858783 h 1205694"/>
                <a:gd name="connsiteX122" fmla="*/ 1971310 w 2411388"/>
                <a:gd name="connsiteY122" fmla="*/ 843438 h 1205694"/>
                <a:gd name="connsiteX123" fmla="*/ 1882528 w 2411388"/>
                <a:gd name="connsiteY123" fmla="*/ 966748 h 1205694"/>
                <a:gd name="connsiteX124" fmla="*/ 1876499 w 2411388"/>
                <a:gd name="connsiteY124" fmla="*/ 1012783 h 1205694"/>
                <a:gd name="connsiteX125" fmla="*/ 1832108 w 2411388"/>
                <a:gd name="connsiteY125" fmla="*/ 1042926 h 1205694"/>
                <a:gd name="connsiteX126" fmla="*/ 1807446 w 2411388"/>
                <a:gd name="connsiteY126" fmla="*/ 1033609 h 1205694"/>
                <a:gd name="connsiteX127" fmla="*/ 1774563 w 2411388"/>
                <a:gd name="connsiteY127" fmla="*/ 983189 h 1205694"/>
                <a:gd name="connsiteX128" fmla="*/ 1808542 w 2411388"/>
                <a:gd name="connsiteY128" fmla="*/ 961267 h 1205694"/>
                <a:gd name="connsiteX129" fmla="*/ 1848001 w 2411388"/>
                <a:gd name="connsiteY129" fmla="*/ 968392 h 1205694"/>
                <a:gd name="connsiteX130" fmla="*/ 1851289 w 2411388"/>
                <a:gd name="connsiteY130" fmla="*/ 965652 h 1205694"/>
                <a:gd name="connsiteX131" fmla="*/ 1816214 w 2411388"/>
                <a:gd name="connsiteY131" fmla="*/ 911943 h 1205694"/>
                <a:gd name="connsiteX132" fmla="*/ 1811830 w 2411388"/>
                <a:gd name="connsiteY132" fmla="*/ 915232 h 1205694"/>
                <a:gd name="connsiteX133" fmla="*/ 1802513 w 2411388"/>
                <a:gd name="connsiteY133" fmla="*/ 954143 h 1205694"/>
                <a:gd name="connsiteX134" fmla="*/ 1769083 w 2411388"/>
                <a:gd name="connsiteY134" fmla="*/ 975516 h 1205694"/>
                <a:gd name="connsiteX135" fmla="*/ 1729624 w 2411388"/>
                <a:gd name="connsiteY135" fmla="*/ 914684 h 1205694"/>
                <a:gd name="connsiteX136" fmla="*/ 1771823 w 2411388"/>
                <a:gd name="connsiteY136" fmla="*/ 887281 h 1205694"/>
                <a:gd name="connsiteX137" fmla="*/ 1788812 w 2411388"/>
                <a:gd name="connsiteY137" fmla="*/ 877965 h 1205694"/>
                <a:gd name="connsiteX138" fmla="*/ 1802513 w 2411388"/>
                <a:gd name="connsiteY138" fmla="*/ 880157 h 1205694"/>
                <a:gd name="connsiteX139" fmla="*/ 1818406 w 2411388"/>
                <a:gd name="connsiteY139" fmla="*/ 893310 h 1205694"/>
                <a:gd name="connsiteX140" fmla="*/ 1823339 w 2411388"/>
                <a:gd name="connsiteY140" fmla="*/ 890570 h 1205694"/>
                <a:gd name="connsiteX141" fmla="*/ 1799773 w 2411388"/>
                <a:gd name="connsiteY141" fmla="*/ 857687 h 1205694"/>
                <a:gd name="connsiteX142" fmla="*/ 1680300 w 2411388"/>
                <a:gd name="connsiteY142" fmla="*/ 934413 h 1205694"/>
                <a:gd name="connsiteX143" fmla="*/ 1683040 w 2411388"/>
                <a:gd name="connsiteY143" fmla="*/ 939346 h 1205694"/>
                <a:gd name="connsiteX144" fmla="*/ 1704414 w 2411388"/>
                <a:gd name="connsiteY144" fmla="*/ 931125 h 1205694"/>
                <a:gd name="connsiteX145" fmla="*/ 1719759 w 2411388"/>
                <a:gd name="connsiteY145" fmla="*/ 948114 h 1205694"/>
                <a:gd name="connsiteX146" fmla="*/ 1785524 w 2411388"/>
                <a:gd name="connsiteY146" fmla="*/ 1047310 h 1205694"/>
                <a:gd name="connsiteX147" fmla="*/ 1792100 w 2411388"/>
                <a:gd name="connsiteY147" fmla="*/ 1071972 h 1205694"/>
                <a:gd name="connsiteX148" fmla="*/ 1783332 w 2411388"/>
                <a:gd name="connsiteY148" fmla="*/ 1081289 h 1205694"/>
                <a:gd name="connsiteX149" fmla="*/ 1777851 w 2411388"/>
                <a:gd name="connsiteY149" fmla="*/ 1084577 h 1205694"/>
                <a:gd name="connsiteX150" fmla="*/ 1780592 w 2411388"/>
                <a:gd name="connsiteY150" fmla="*/ 1088413 h 1205694"/>
                <a:gd name="connsiteX151" fmla="*/ 1900065 w 2411388"/>
                <a:gd name="connsiteY151" fmla="*/ 1012235 h 1205694"/>
                <a:gd name="connsiteX152" fmla="*/ 1887460 w 2411388"/>
                <a:gd name="connsiteY152" fmla="*/ 964555 h 1205694"/>
                <a:gd name="connsiteX153" fmla="*/ 1882528 w 2411388"/>
                <a:gd name="connsiteY153" fmla="*/ 966748 h 1205694"/>
                <a:gd name="connsiteX154" fmla="*/ 1596997 w 2411388"/>
                <a:gd name="connsiteY154" fmla="*/ 972776 h 1205694"/>
                <a:gd name="connsiteX155" fmla="*/ 1599189 w 2411388"/>
                <a:gd name="connsiteY155" fmla="*/ 977709 h 1205694"/>
                <a:gd name="connsiteX156" fmla="*/ 1610150 w 2411388"/>
                <a:gd name="connsiteY156" fmla="*/ 976064 h 1205694"/>
                <a:gd name="connsiteX157" fmla="*/ 1622207 w 2411388"/>
                <a:gd name="connsiteY157" fmla="*/ 1005659 h 1205694"/>
                <a:gd name="connsiteX158" fmla="*/ 1616179 w 2411388"/>
                <a:gd name="connsiteY158" fmla="*/ 1119652 h 1205694"/>
                <a:gd name="connsiteX159" fmla="*/ 1536164 w 2411388"/>
                <a:gd name="connsiteY159" fmla="*/ 1032513 h 1205694"/>
                <a:gd name="connsiteX160" fmla="*/ 1538357 w 2411388"/>
                <a:gd name="connsiteY160" fmla="*/ 997438 h 1205694"/>
                <a:gd name="connsiteX161" fmla="*/ 1537809 w 2411388"/>
                <a:gd name="connsiteY161" fmla="*/ 992506 h 1205694"/>
                <a:gd name="connsiteX162" fmla="*/ 1466015 w 2411388"/>
                <a:gd name="connsiteY162" fmla="*/ 1017168 h 1205694"/>
                <a:gd name="connsiteX163" fmla="*/ 1467111 w 2411388"/>
                <a:gd name="connsiteY163" fmla="*/ 1022100 h 1205694"/>
                <a:gd name="connsiteX164" fmla="*/ 1502734 w 2411388"/>
                <a:gd name="connsiteY164" fmla="*/ 1034157 h 1205694"/>
                <a:gd name="connsiteX165" fmla="*/ 1620015 w 2411388"/>
                <a:gd name="connsiteY165" fmla="*/ 1162947 h 1205694"/>
                <a:gd name="connsiteX166" fmla="*/ 1624947 w 2411388"/>
                <a:gd name="connsiteY166" fmla="*/ 1160755 h 1205694"/>
                <a:gd name="connsiteX167" fmla="*/ 1634812 w 2411388"/>
                <a:gd name="connsiteY167" fmla="*/ 991958 h 1205694"/>
                <a:gd name="connsiteX168" fmla="*/ 1651802 w 2411388"/>
                <a:gd name="connsiteY168" fmla="*/ 958527 h 1205694"/>
                <a:gd name="connsiteX169" fmla="*/ 1650705 w 2411388"/>
                <a:gd name="connsiteY169" fmla="*/ 953595 h 1205694"/>
                <a:gd name="connsiteX170" fmla="*/ 1596997 w 2411388"/>
                <a:gd name="connsiteY170" fmla="*/ 972776 h 1205694"/>
                <a:gd name="connsiteX171" fmla="*/ 1416691 w 2411388"/>
                <a:gd name="connsiteY171" fmla="*/ 1179388 h 1205694"/>
                <a:gd name="connsiteX172" fmla="*/ 1393673 w 2411388"/>
                <a:gd name="connsiteY172" fmla="*/ 1062107 h 1205694"/>
                <a:gd name="connsiteX173" fmla="*/ 1393125 w 2411388"/>
                <a:gd name="connsiteY173" fmla="*/ 1040185 h 1205694"/>
                <a:gd name="connsiteX174" fmla="*/ 1407922 w 2411388"/>
                <a:gd name="connsiteY174" fmla="*/ 1030869 h 1205694"/>
                <a:gd name="connsiteX175" fmla="*/ 1414499 w 2411388"/>
                <a:gd name="connsiteY175" fmla="*/ 1030321 h 1205694"/>
                <a:gd name="connsiteX176" fmla="*/ 1413951 w 2411388"/>
                <a:gd name="connsiteY176" fmla="*/ 1025936 h 1205694"/>
                <a:gd name="connsiteX177" fmla="*/ 1336129 w 2411388"/>
                <a:gd name="connsiteY177" fmla="*/ 1040733 h 1205694"/>
                <a:gd name="connsiteX178" fmla="*/ 1336677 w 2411388"/>
                <a:gd name="connsiteY178" fmla="*/ 1045666 h 1205694"/>
                <a:gd name="connsiteX179" fmla="*/ 1367367 w 2411388"/>
                <a:gd name="connsiteY179" fmla="*/ 1067588 h 1205694"/>
                <a:gd name="connsiteX180" fmla="*/ 1390385 w 2411388"/>
                <a:gd name="connsiteY180" fmla="*/ 1184869 h 1205694"/>
                <a:gd name="connsiteX181" fmla="*/ 1376136 w 2411388"/>
                <a:gd name="connsiteY181" fmla="*/ 1215559 h 1205694"/>
                <a:gd name="connsiteX182" fmla="*/ 1370107 w 2411388"/>
                <a:gd name="connsiteY182" fmla="*/ 1216107 h 1205694"/>
                <a:gd name="connsiteX183" fmla="*/ 1371203 w 2411388"/>
                <a:gd name="connsiteY183" fmla="*/ 1220492 h 1205694"/>
                <a:gd name="connsiteX184" fmla="*/ 1448478 w 2411388"/>
                <a:gd name="connsiteY184" fmla="*/ 1205694 h 1205694"/>
                <a:gd name="connsiteX185" fmla="*/ 1447381 w 2411388"/>
                <a:gd name="connsiteY185" fmla="*/ 1200762 h 1205694"/>
                <a:gd name="connsiteX186" fmla="*/ 1416691 w 2411388"/>
                <a:gd name="connsiteY186" fmla="*/ 1179388 h 1205694"/>
                <a:gd name="connsiteX187" fmla="*/ 1233645 w 2411388"/>
                <a:gd name="connsiteY187" fmla="*/ 1050598 h 1205694"/>
                <a:gd name="connsiteX188" fmla="*/ 1240221 w 2411388"/>
                <a:gd name="connsiteY188" fmla="*/ 1050598 h 1205694"/>
                <a:gd name="connsiteX189" fmla="*/ 1255018 w 2411388"/>
                <a:gd name="connsiteY189" fmla="*/ 1057175 h 1205694"/>
                <a:gd name="connsiteX190" fmla="*/ 1257759 w 2411388"/>
                <a:gd name="connsiteY190" fmla="*/ 1077452 h 1205694"/>
                <a:gd name="connsiteX191" fmla="*/ 1254470 w 2411388"/>
                <a:gd name="connsiteY191" fmla="*/ 1184869 h 1205694"/>
                <a:gd name="connsiteX192" fmla="*/ 1147602 w 2411388"/>
                <a:gd name="connsiteY192" fmla="*/ 1041830 h 1205694"/>
                <a:gd name="connsiteX193" fmla="*/ 1098278 w 2411388"/>
                <a:gd name="connsiteY193" fmla="*/ 1039637 h 1205694"/>
                <a:gd name="connsiteX194" fmla="*/ 1098278 w 2411388"/>
                <a:gd name="connsiteY194" fmla="*/ 1045666 h 1205694"/>
                <a:gd name="connsiteX195" fmla="*/ 1133901 w 2411388"/>
                <a:gd name="connsiteY195" fmla="*/ 1066492 h 1205694"/>
                <a:gd name="connsiteX196" fmla="*/ 1128969 w 2411388"/>
                <a:gd name="connsiteY196" fmla="*/ 1194185 h 1205694"/>
                <a:gd name="connsiteX197" fmla="*/ 1125680 w 2411388"/>
                <a:gd name="connsiteY197" fmla="*/ 1213915 h 1205694"/>
                <a:gd name="connsiteX198" fmla="*/ 1108143 w 2411388"/>
                <a:gd name="connsiteY198" fmla="*/ 1220492 h 1205694"/>
                <a:gd name="connsiteX199" fmla="*/ 1101566 w 2411388"/>
                <a:gd name="connsiteY199" fmla="*/ 1220492 h 1205694"/>
                <a:gd name="connsiteX200" fmla="*/ 1101566 w 2411388"/>
                <a:gd name="connsiteY200" fmla="*/ 1225424 h 1205694"/>
                <a:gd name="connsiteX201" fmla="*/ 1165687 w 2411388"/>
                <a:gd name="connsiteY201" fmla="*/ 1227616 h 1205694"/>
                <a:gd name="connsiteX202" fmla="*/ 1165687 w 2411388"/>
                <a:gd name="connsiteY202" fmla="*/ 1222684 h 1205694"/>
                <a:gd name="connsiteX203" fmla="*/ 1159111 w 2411388"/>
                <a:gd name="connsiteY203" fmla="*/ 1222684 h 1205694"/>
                <a:gd name="connsiteX204" fmla="*/ 1144314 w 2411388"/>
                <a:gd name="connsiteY204" fmla="*/ 1216107 h 1205694"/>
                <a:gd name="connsiteX205" fmla="*/ 1141025 w 2411388"/>
                <a:gd name="connsiteY205" fmla="*/ 1194734 h 1205694"/>
                <a:gd name="connsiteX206" fmla="*/ 1144862 w 2411388"/>
                <a:gd name="connsiteY206" fmla="*/ 1081837 h 1205694"/>
                <a:gd name="connsiteX207" fmla="*/ 1259403 w 2411388"/>
                <a:gd name="connsiteY207" fmla="*/ 1234193 h 1205694"/>
                <a:gd name="connsiteX208" fmla="*/ 1264335 w 2411388"/>
                <a:gd name="connsiteY208" fmla="*/ 1234193 h 1205694"/>
                <a:gd name="connsiteX209" fmla="*/ 1270364 w 2411388"/>
                <a:gd name="connsiteY209" fmla="*/ 1079096 h 1205694"/>
                <a:gd name="connsiteX210" fmla="*/ 1273652 w 2411388"/>
                <a:gd name="connsiteY210" fmla="*/ 1058819 h 1205694"/>
                <a:gd name="connsiteX211" fmla="*/ 1296670 w 2411388"/>
                <a:gd name="connsiteY211" fmla="*/ 1052790 h 1205694"/>
                <a:gd name="connsiteX212" fmla="*/ 1297218 w 2411388"/>
                <a:gd name="connsiteY212" fmla="*/ 1047858 h 1205694"/>
                <a:gd name="connsiteX213" fmla="*/ 1233645 w 2411388"/>
                <a:gd name="connsiteY213" fmla="*/ 1044570 h 1205694"/>
                <a:gd name="connsiteX214" fmla="*/ 1233645 w 2411388"/>
                <a:gd name="connsiteY214" fmla="*/ 1050598 h 1205694"/>
                <a:gd name="connsiteX215" fmla="*/ 1002371 w 2411388"/>
                <a:gd name="connsiteY215" fmla="*/ 1029773 h 1205694"/>
                <a:gd name="connsiteX216" fmla="*/ 1008947 w 2411388"/>
                <a:gd name="connsiteY216" fmla="*/ 1031965 h 1205694"/>
                <a:gd name="connsiteX217" fmla="*/ 1023196 w 2411388"/>
                <a:gd name="connsiteY217" fmla="*/ 1041282 h 1205694"/>
                <a:gd name="connsiteX218" fmla="*/ 1021004 w 2411388"/>
                <a:gd name="connsiteY218" fmla="*/ 1063203 h 1205694"/>
                <a:gd name="connsiteX219" fmla="*/ 1002919 w 2411388"/>
                <a:gd name="connsiteY219" fmla="*/ 1135545 h 1205694"/>
                <a:gd name="connsiteX220" fmla="*/ 988121 w 2411388"/>
                <a:gd name="connsiteY220" fmla="*/ 1175004 h 1205694"/>
                <a:gd name="connsiteX221" fmla="*/ 931125 w 2411388"/>
                <a:gd name="connsiteY221" fmla="*/ 1189253 h 1205694"/>
                <a:gd name="connsiteX222" fmla="*/ 899339 w 2411388"/>
                <a:gd name="connsiteY222" fmla="*/ 1116363 h 1205694"/>
                <a:gd name="connsiteX223" fmla="*/ 919616 w 2411388"/>
                <a:gd name="connsiteY223" fmla="*/ 1038541 h 1205694"/>
                <a:gd name="connsiteX224" fmla="*/ 927837 w 2411388"/>
                <a:gd name="connsiteY224" fmla="*/ 1019908 h 1205694"/>
                <a:gd name="connsiteX225" fmla="*/ 945374 w 2411388"/>
                <a:gd name="connsiteY225" fmla="*/ 1016620 h 1205694"/>
                <a:gd name="connsiteX226" fmla="*/ 952499 w 2411388"/>
                <a:gd name="connsiteY226" fmla="*/ 1018812 h 1205694"/>
                <a:gd name="connsiteX227" fmla="*/ 953047 w 2411388"/>
                <a:gd name="connsiteY227" fmla="*/ 1013879 h 1205694"/>
                <a:gd name="connsiteX228" fmla="*/ 875773 w 2411388"/>
                <a:gd name="connsiteY228" fmla="*/ 994698 h 1205694"/>
                <a:gd name="connsiteX229" fmla="*/ 874677 w 2411388"/>
                <a:gd name="connsiteY229" fmla="*/ 999082 h 1205694"/>
                <a:gd name="connsiteX230" fmla="*/ 894954 w 2411388"/>
                <a:gd name="connsiteY230" fmla="*/ 1010591 h 1205694"/>
                <a:gd name="connsiteX231" fmla="*/ 894406 w 2411388"/>
                <a:gd name="connsiteY231" fmla="*/ 1031965 h 1205694"/>
                <a:gd name="connsiteX232" fmla="*/ 876321 w 2411388"/>
                <a:gd name="connsiteY232" fmla="*/ 1101018 h 1205694"/>
                <a:gd name="connsiteX233" fmla="*/ 870292 w 2411388"/>
                <a:gd name="connsiteY233" fmla="*/ 1146506 h 1205694"/>
                <a:gd name="connsiteX234" fmla="*/ 999630 w 2411388"/>
                <a:gd name="connsiteY234" fmla="*/ 1179936 h 1205694"/>
                <a:gd name="connsiteX235" fmla="*/ 1014428 w 2411388"/>
                <a:gd name="connsiteY235" fmla="*/ 1139929 h 1205694"/>
                <a:gd name="connsiteX236" fmla="*/ 1033061 w 2411388"/>
                <a:gd name="connsiteY236" fmla="*/ 1067588 h 1205694"/>
                <a:gd name="connsiteX237" fmla="*/ 1040186 w 2411388"/>
                <a:gd name="connsiteY237" fmla="*/ 1048954 h 1205694"/>
                <a:gd name="connsiteX238" fmla="*/ 1058271 w 2411388"/>
                <a:gd name="connsiteY238" fmla="*/ 1044022 h 1205694"/>
                <a:gd name="connsiteX239" fmla="*/ 1065395 w 2411388"/>
                <a:gd name="connsiteY239" fmla="*/ 1046214 h 1205694"/>
                <a:gd name="connsiteX240" fmla="*/ 1066492 w 2411388"/>
                <a:gd name="connsiteY240" fmla="*/ 1041282 h 1205694"/>
                <a:gd name="connsiteX241" fmla="*/ 1002371 w 2411388"/>
                <a:gd name="connsiteY241" fmla="*/ 1025388 h 1205694"/>
                <a:gd name="connsiteX242" fmla="*/ 1002371 w 2411388"/>
                <a:gd name="connsiteY242" fmla="*/ 1029773 h 1205694"/>
                <a:gd name="connsiteX243" fmla="*/ 654911 w 2411388"/>
                <a:gd name="connsiteY243" fmla="*/ 887281 h 1205694"/>
                <a:gd name="connsiteX244" fmla="*/ 660392 w 2411388"/>
                <a:gd name="connsiteY244" fmla="*/ 891118 h 1205694"/>
                <a:gd name="connsiteX245" fmla="*/ 669708 w 2411388"/>
                <a:gd name="connsiteY245" fmla="*/ 899886 h 1205694"/>
                <a:gd name="connsiteX246" fmla="*/ 671901 w 2411388"/>
                <a:gd name="connsiteY246" fmla="*/ 908107 h 1205694"/>
                <a:gd name="connsiteX247" fmla="*/ 664776 w 2411388"/>
                <a:gd name="connsiteY247" fmla="*/ 925096 h 1205694"/>
                <a:gd name="connsiteX248" fmla="*/ 604491 w 2411388"/>
                <a:gd name="connsiteY248" fmla="*/ 1027580 h 1205694"/>
                <a:gd name="connsiteX249" fmla="*/ 591886 w 2411388"/>
                <a:gd name="connsiteY249" fmla="*/ 1043474 h 1205694"/>
                <a:gd name="connsiteX250" fmla="*/ 573801 w 2411388"/>
                <a:gd name="connsiteY250" fmla="*/ 1041282 h 1205694"/>
                <a:gd name="connsiteX251" fmla="*/ 568321 w 2411388"/>
                <a:gd name="connsiteY251" fmla="*/ 1037445 h 1205694"/>
                <a:gd name="connsiteX252" fmla="*/ 565580 w 2411388"/>
                <a:gd name="connsiteY252" fmla="*/ 1041830 h 1205694"/>
                <a:gd name="connsiteX253" fmla="*/ 634086 w 2411388"/>
                <a:gd name="connsiteY253" fmla="*/ 1081289 h 1205694"/>
                <a:gd name="connsiteX254" fmla="*/ 636826 w 2411388"/>
                <a:gd name="connsiteY254" fmla="*/ 1076904 h 1205694"/>
                <a:gd name="connsiteX255" fmla="*/ 631345 w 2411388"/>
                <a:gd name="connsiteY255" fmla="*/ 1074164 h 1205694"/>
                <a:gd name="connsiteX256" fmla="*/ 622029 w 2411388"/>
                <a:gd name="connsiteY256" fmla="*/ 1064847 h 1205694"/>
                <a:gd name="connsiteX257" fmla="*/ 619837 w 2411388"/>
                <a:gd name="connsiteY257" fmla="*/ 1057723 h 1205694"/>
                <a:gd name="connsiteX258" fmla="*/ 626961 w 2411388"/>
                <a:gd name="connsiteY258" fmla="*/ 1040185 h 1205694"/>
                <a:gd name="connsiteX259" fmla="*/ 687246 w 2411388"/>
                <a:gd name="connsiteY259" fmla="*/ 938249 h 1205694"/>
                <a:gd name="connsiteX260" fmla="*/ 699851 w 2411388"/>
                <a:gd name="connsiteY260" fmla="*/ 921808 h 1205694"/>
                <a:gd name="connsiteX261" fmla="*/ 717936 w 2411388"/>
                <a:gd name="connsiteY261" fmla="*/ 924548 h 1205694"/>
                <a:gd name="connsiteX262" fmla="*/ 723417 w 2411388"/>
                <a:gd name="connsiteY262" fmla="*/ 927289 h 1205694"/>
                <a:gd name="connsiteX263" fmla="*/ 725609 w 2411388"/>
                <a:gd name="connsiteY263" fmla="*/ 923452 h 1205694"/>
                <a:gd name="connsiteX264" fmla="*/ 657652 w 2411388"/>
                <a:gd name="connsiteY264" fmla="*/ 884541 h 1205694"/>
                <a:gd name="connsiteX265" fmla="*/ 654911 w 2411388"/>
                <a:gd name="connsiteY265" fmla="*/ 887281 h 1205694"/>
                <a:gd name="connsiteX266" fmla="*/ 590790 w 2411388"/>
                <a:gd name="connsiteY266" fmla="*/ 851659 h 1205694"/>
                <a:gd name="connsiteX267" fmla="*/ 607232 w 2411388"/>
                <a:gd name="connsiteY267" fmla="*/ 857687 h 1205694"/>
                <a:gd name="connsiteX268" fmla="*/ 612712 w 2411388"/>
                <a:gd name="connsiteY268" fmla="*/ 860975 h 1205694"/>
                <a:gd name="connsiteX269" fmla="*/ 616000 w 2411388"/>
                <a:gd name="connsiteY269" fmla="*/ 857687 h 1205694"/>
                <a:gd name="connsiteX270" fmla="*/ 555168 w 2411388"/>
                <a:gd name="connsiteY270" fmla="*/ 807267 h 1205694"/>
                <a:gd name="connsiteX271" fmla="*/ 551331 w 2411388"/>
                <a:gd name="connsiteY271" fmla="*/ 811651 h 1205694"/>
                <a:gd name="connsiteX272" fmla="*/ 556812 w 2411388"/>
                <a:gd name="connsiteY272" fmla="*/ 816036 h 1205694"/>
                <a:gd name="connsiteX273" fmla="*/ 565032 w 2411388"/>
                <a:gd name="connsiteY273" fmla="*/ 825901 h 1205694"/>
                <a:gd name="connsiteX274" fmla="*/ 565580 w 2411388"/>
                <a:gd name="connsiteY274" fmla="*/ 834669 h 1205694"/>
                <a:gd name="connsiteX275" fmla="*/ 555716 w 2411388"/>
                <a:gd name="connsiteY275" fmla="*/ 849467 h 1205694"/>
                <a:gd name="connsiteX276" fmla="*/ 475701 w 2411388"/>
                <a:gd name="connsiteY276" fmla="*/ 947566 h 1205694"/>
                <a:gd name="connsiteX277" fmla="*/ 463096 w 2411388"/>
                <a:gd name="connsiteY277" fmla="*/ 957431 h 1205694"/>
                <a:gd name="connsiteX278" fmla="*/ 454876 w 2411388"/>
                <a:gd name="connsiteY278" fmla="*/ 956883 h 1205694"/>
                <a:gd name="connsiteX279" fmla="*/ 453780 w 2411388"/>
                <a:gd name="connsiteY279" fmla="*/ 945922 h 1205694"/>
                <a:gd name="connsiteX280" fmla="*/ 455972 w 2411388"/>
                <a:gd name="connsiteY280" fmla="*/ 928933 h 1205694"/>
                <a:gd name="connsiteX281" fmla="*/ 452683 w 2411388"/>
                <a:gd name="connsiteY281" fmla="*/ 921808 h 1205694"/>
                <a:gd name="connsiteX282" fmla="*/ 441175 w 2411388"/>
                <a:gd name="connsiteY282" fmla="*/ 917972 h 1205694"/>
                <a:gd name="connsiteX283" fmla="*/ 432406 w 2411388"/>
                <a:gd name="connsiteY283" fmla="*/ 924000 h 1205694"/>
                <a:gd name="connsiteX284" fmla="*/ 429118 w 2411388"/>
                <a:gd name="connsiteY284" fmla="*/ 939894 h 1205694"/>
                <a:gd name="connsiteX285" fmla="*/ 441175 w 2411388"/>
                <a:gd name="connsiteY285" fmla="*/ 957431 h 1205694"/>
                <a:gd name="connsiteX286" fmla="*/ 467481 w 2411388"/>
                <a:gd name="connsiteY286" fmla="*/ 966748 h 1205694"/>
                <a:gd name="connsiteX287" fmla="*/ 493787 w 2411388"/>
                <a:gd name="connsiteY287" fmla="*/ 959623 h 1205694"/>
                <a:gd name="connsiteX288" fmla="*/ 518997 w 2411388"/>
                <a:gd name="connsiteY288" fmla="*/ 936057 h 1205694"/>
                <a:gd name="connsiteX289" fmla="*/ 575445 w 2411388"/>
                <a:gd name="connsiteY289" fmla="*/ 867004 h 1205694"/>
                <a:gd name="connsiteX290" fmla="*/ 590790 w 2411388"/>
                <a:gd name="connsiteY290" fmla="*/ 851659 h 1205694"/>
                <a:gd name="connsiteX291" fmla="*/ 433502 w 2411388"/>
                <a:gd name="connsiteY291" fmla="*/ 825353 h 1205694"/>
                <a:gd name="connsiteX292" fmla="*/ 436790 w 2411388"/>
                <a:gd name="connsiteY292" fmla="*/ 822612 h 1205694"/>
                <a:gd name="connsiteX293" fmla="*/ 391303 w 2411388"/>
                <a:gd name="connsiteY293" fmla="*/ 766712 h 1205694"/>
                <a:gd name="connsiteX294" fmla="*/ 386918 w 2411388"/>
                <a:gd name="connsiteY294" fmla="*/ 771096 h 1205694"/>
                <a:gd name="connsiteX295" fmla="*/ 394043 w 2411388"/>
                <a:gd name="connsiteY295" fmla="*/ 783701 h 1205694"/>
                <a:gd name="connsiteX296" fmla="*/ 394043 w 2411388"/>
                <a:gd name="connsiteY296" fmla="*/ 793018 h 1205694"/>
                <a:gd name="connsiteX297" fmla="*/ 381438 w 2411388"/>
                <a:gd name="connsiteY297" fmla="*/ 806171 h 1205694"/>
                <a:gd name="connsiteX298" fmla="*/ 340335 w 2411388"/>
                <a:gd name="connsiteY298" fmla="*/ 841246 h 1205694"/>
                <a:gd name="connsiteX299" fmla="*/ 322797 w 2411388"/>
                <a:gd name="connsiteY299" fmla="*/ 831929 h 1205694"/>
                <a:gd name="connsiteX300" fmla="*/ 307452 w 2411388"/>
                <a:gd name="connsiteY300" fmla="*/ 818228 h 1205694"/>
                <a:gd name="connsiteX301" fmla="*/ 293203 w 2411388"/>
                <a:gd name="connsiteY301" fmla="*/ 785345 h 1205694"/>
                <a:gd name="connsiteX302" fmla="*/ 301424 w 2411388"/>
                <a:gd name="connsiteY302" fmla="*/ 744242 h 1205694"/>
                <a:gd name="connsiteX303" fmla="*/ 331018 w 2411388"/>
                <a:gd name="connsiteY303" fmla="*/ 705331 h 1205694"/>
                <a:gd name="connsiteX304" fmla="*/ 384726 w 2411388"/>
                <a:gd name="connsiteY304" fmla="*/ 681217 h 1205694"/>
                <a:gd name="connsiteX305" fmla="*/ 440627 w 2411388"/>
                <a:gd name="connsiteY305" fmla="*/ 704783 h 1205694"/>
                <a:gd name="connsiteX306" fmla="*/ 455424 w 2411388"/>
                <a:gd name="connsiteY306" fmla="*/ 746982 h 1205694"/>
                <a:gd name="connsiteX307" fmla="*/ 442819 w 2411388"/>
                <a:gd name="connsiteY307" fmla="*/ 782605 h 1205694"/>
                <a:gd name="connsiteX308" fmla="*/ 445559 w 2411388"/>
                <a:gd name="connsiteY308" fmla="*/ 786442 h 1205694"/>
                <a:gd name="connsiteX309" fmla="*/ 487758 w 2411388"/>
                <a:gd name="connsiteY309" fmla="*/ 744790 h 1205694"/>
                <a:gd name="connsiteX310" fmla="*/ 483374 w 2411388"/>
                <a:gd name="connsiteY310" fmla="*/ 741502 h 1205694"/>
                <a:gd name="connsiteX311" fmla="*/ 475153 w 2411388"/>
                <a:gd name="connsiteY311" fmla="*/ 746434 h 1205694"/>
                <a:gd name="connsiteX312" fmla="*/ 470221 w 2411388"/>
                <a:gd name="connsiteY312" fmla="*/ 744790 h 1205694"/>
                <a:gd name="connsiteX313" fmla="*/ 465288 w 2411388"/>
                <a:gd name="connsiteY313" fmla="*/ 733829 h 1205694"/>
                <a:gd name="connsiteX314" fmla="*/ 455972 w 2411388"/>
                <a:gd name="connsiteY314" fmla="*/ 711908 h 1205694"/>
                <a:gd name="connsiteX315" fmla="*/ 445011 w 2411388"/>
                <a:gd name="connsiteY315" fmla="*/ 696563 h 1205694"/>
                <a:gd name="connsiteX316" fmla="*/ 405552 w 2411388"/>
                <a:gd name="connsiteY316" fmla="*/ 667516 h 1205694"/>
                <a:gd name="connsiteX317" fmla="*/ 274021 w 2411388"/>
                <a:gd name="connsiteY317" fmla="*/ 739858 h 1205694"/>
                <a:gd name="connsiteX318" fmla="*/ 300876 w 2411388"/>
                <a:gd name="connsiteY318" fmla="*/ 824256 h 1205694"/>
                <a:gd name="connsiteX319" fmla="*/ 324989 w 2411388"/>
                <a:gd name="connsiteY319" fmla="*/ 847822 h 1205694"/>
                <a:gd name="connsiteX320" fmla="*/ 354036 w 2411388"/>
                <a:gd name="connsiteY320" fmla="*/ 862619 h 1205694"/>
                <a:gd name="connsiteX321" fmla="*/ 397331 w 2411388"/>
                <a:gd name="connsiteY321" fmla="*/ 826997 h 1205694"/>
                <a:gd name="connsiteX322" fmla="*/ 414320 w 2411388"/>
                <a:gd name="connsiteY322" fmla="*/ 815488 h 1205694"/>
                <a:gd name="connsiteX323" fmla="*/ 429118 w 2411388"/>
                <a:gd name="connsiteY323" fmla="*/ 822612 h 1205694"/>
                <a:gd name="connsiteX324" fmla="*/ 433502 w 2411388"/>
                <a:gd name="connsiteY324" fmla="*/ 825353 h 1205694"/>
                <a:gd name="connsiteX325" fmla="*/ 330470 w 2411388"/>
                <a:gd name="connsiteY325" fmla="*/ 578733 h 1205694"/>
                <a:gd name="connsiteX326" fmla="*/ 344719 w 2411388"/>
                <a:gd name="connsiteY326" fmla="*/ 590790 h 1205694"/>
                <a:gd name="connsiteX327" fmla="*/ 347459 w 2411388"/>
                <a:gd name="connsiteY327" fmla="*/ 596271 h 1205694"/>
                <a:gd name="connsiteX328" fmla="*/ 352392 w 2411388"/>
                <a:gd name="connsiteY328" fmla="*/ 595175 h 1205694"/>
                <a:gd name="connsiteX329" fmla="*/ 323345 w 2411388"/>
                <a:gd name="connsiteY329" fmla="*/ 537630 h 1205694"/>
                <a:gd name="connsiteX330" fmla="*/ 318413 w 2411388"/>
                <a:gd name="connsiteY330" fmla="*/ 539822 h 1205694"/>
                <a:gd name="connsiteX331" fmla="*/ 323893 w 2411388"/>
                <a:gd name="connsiteY331" fmla="*/ 562840 h 1205694"/>
                <a:gd name="connsiteX332" fmla="*/ 306356 w 2411388"/>
                <a:gd name="connsiteY332" fmla="*/ 575445 h 1205694"/>
                <a:gd name="connsiteX333" fmla="*/ 210997 w 2411388"/>
                <a:gd name="connsiteY333" fmla="*/ 623673 h 1205694"/>
                <a:gd name="connsiteX334" fmla="*/ 283338 w 2411388"/>
                <a:gd name="connsiteY334" fmla="*/ 459808 h 1205694"/>
                <a:gd name="connsiteX335" fmla="*/ 260868 w 2411388"/>
                <a:gd name="connsiteY335" fmla="*/ 414869 h 1205694"/>
                <a:gd name="connsiteX336" fmla="*/ 255936 w 2411388"/>
                <a:gd name="connsiteY336" fmla="*/ 417061 h 1205694"/>
                <a:gd name="connsiteX337" fmla="*/ 255388 w 2411388"/>
                <a:gd name="connsiteY337" fmla="*/ 458712 h 1205694"/>
                <a:gd name="connsiteX338" fmla="*/ 141943 w 2411388"/>
                <a:gd name="connsiteY338" fmla="*/ 516256 h 1205694"/>
                <a:gd name="connsiteX339" fmla="*/ 121666 w 2411388"/>
                <a:gd name="connsiteY339" fmla="*/ 522833 h 1205694"/>
                <a:gd name="connsiteX340" fmla="*/ 105772 w 2411388"/>
                <a:gd name="connsiteY340" fmla="*/ 505295 h 1205694"/>
                <a:gd name="connsiteX341" fmla="*/ 100840 w 2411388"/>
                <a:gd name="connsiteY341" fmla="*/ 508036 h 1205694"/>
                <a:gd name="connsiteX342" fmla="*/ 130434 w 2411388"/>
                <a:gd name="connsiteY342" fmla="*/ 565032 h 1205694"/>
                <a:gd name="connsiteX343" fmla="*/ 135367 w 2411388"/>
                <a:gd name="connsiteY343" fmla="*/ 562292 h 1205694"/>
                <a:gd name="connsiteX344" fmla="*/ 131530 w 2411388"/>
                <a:gd name="connsiteY344" fmla="*/ 556812 h 1205694"/>
                <a:gd name="connsiteX345" fmla="*/ 129338 w 2411388"/>
                <a:gd name="connsiteY345" fmla="*/ 539274 h 1205694"/>
                <a:gd name="connsiteX346" fmla="*/ 147424 w 2411388"/>
                <a:gd name="connsiteY346" fmla="*/ 527217 h 1205694"/>
                <a:gd name="connsiteX347" fmla="*/ 248263 w 2411388"/>
                <a:gd name="connsiteY347" fmla="*/ 475701 h 1205694"/>
                <a:gd name="connsiteX348" fmla="*/ 170989 w 2411388"/>
                <a:gd name="connsiteY348" fmla="*/ 651623 h 1205694"/>
                <a:gd name="connsiteX349" fmla="*/ 173730 w 2411388"/>
                <a:gd name="connsiteY349" fmla="*/ 655459 h 1205694"/>
                <a:gd name="connsiteX350" fmla="*/ 311836 w 2411388"/>
                <a:gd name="connsiteY350" fmla="*/ 584762 h 1205694"/>
                <a:gd name="connsiteX351" fmla="*/ 330470 w 2411388"/>
                <a:gd name="connsiteY351" fmla="*/ 578733 h 1205694"/>
                <a:gd name="connsiteX352" fmla="*/ 35623 w 2411388"/>
                <a:gd name="connsiteY352" fmla="*/ 105224 h 1205694"/>
                <a:gd name="connsiteX353" fmla="*/ 175922 w 2411388"/>
                <a:gd name="connsiteY353" fmla="*/ 95359 h 1205694"/>
                <a:gd name="connsiteX354" fmla="*/ 178114 w 2411388"/>
                <a:gd name="connsiteY354" fmla="*/ 121666 h 1205694"/>
                <a:gd name="connsiteX355" fmla="*/ 175922 w 2411388"/>
                <a:gd name="connsiteY355" fmla="*/ 140299 h 1205694"/>
                <a:gd name="connsiteX356" fmla="*/ 164413 w 2411388"/>
                <a:gd name="connsiteY356" fmla="*/ 151808 h 1205694"/>
                <a:gd name="connsiteX357" fmla="*/ 148520 w 2411388"/>
                <a:gd name="connsiteY357" fmla="*/ 157288 h 1205694"/>
                <a:gd name="connsiteX358" fmla="*/ 149616 w 2411388"/>
                <a:gd name="connsiteY358" fmla="*/ 161673 h 1205694"/>
                <a:gd name="connsiteX359" fmla="*/ 191815 w 2411388"/>
                <a:gd name="connsiteY359" fmla="*/ 157288 h 1205694"/>
                <a:gd name="connsiteX360" fmla="*/ 180854 w 2411388"/>
                <a:gd name="connsiteY360" fmla="*/ 7673 h 1205694"/>
                <a:gd name="connsiteX361" fmla="*/ 138107 w 2411388"/>
                <a:gd name="connsiteY361" fmla="*/ 8221 h 1205694"/>
                <a:gd name="connsiteX362" fmla="*/ 138107 w 2411388"/>
                <a:gd name="connsiteY362" fmla="*/ 13701 h 1205694"/>
                <a:gd name="connsiteX363" fmla="*/ 158932 w 2411388"/>
                <a:gd name="connsiteY363" fmla="*/ 17537 h 1205694"/>
                <a:gd name="connsiteX364" fmla="*/ 168797 w 2411388"/>
                <a:gd name="connsiteY364" fmla="*/ 29594 h 1205694"/>
                <a:gd name="connsiteX365" fmla="*/ 172634 w 2411388"/>
                <a:gd name="connsiteY365" fmla="*/ 47680 h 1205694"/>
                <a:gd name="connsiteX366" fmla="*/ 173182 w 2411388"/>
                <a:gd name="connsiteY366" fmla="*/ 69053 h 1205694"/>
                <a:gd name="connsiteX367" fmla="*/ 33431 w 2411388"/>
                <a:gd name="connsiteY367" fmla="*/ 78918 h 1205694"/>
                <a:gd name="connsiteX368" fmla="*/ 12605 w 2411388"/>
                <a:gd name="connsiteY368" fmla="*/ 76726 h 1205694"/>
                <a:gd name="connsiteX369" fmla="*/ 5480 w 2411388"/>
                <a:gd name="connsiteY369" fmla="*/ 61381 h 1205694"/>
                <a:gd name="connsiteX370" fmla="*/ 4384 w 2411388"/>
                <a:gd name="connsiteY370" fmla="*/ 54804 h 1205694"/>
                <a:gd name="connsiteX371" fmla="*/ 0 w 2411388"/>
                <a:gd name="connsiteY371" fmla="*/ 55352 h 1205694"/>
                <a:gd name="connsiteX372" fmla="*/ 6028 w 2411388"/>
                <a:gd name="connsiteY372" fmla="*/ 133174 h 1205694"/>
                <a:gd name="connsiteX373" fmla="*/ 10961 w 2411388"/>
                <a:gd name="connsiteY373" fmla="*/ 132626 h 1205694"/>
                <a:gd name="connsiteX374" fmla="*/ 10961 w 2411388"/>
                <a:gd name="connsiteY374" fmla="*/ 127146 h 1205694"/>
                <a:gd name="connsiteX375" fmla="*/ 14249 w 2411388"/>
                <a:gd name="connsiteY375" fmla="*/ 109609 h 1205694"/>
                <a:gd name="connsiteX376" fmla="*/ 35623 w 2411388"/>
                <a:gd name="connsiteY376" fmla="*/ 105224 h 1205694"/>
                <a:gd name="connsiteX377" fmla="*/ 78918 w 2411388"/>
                <a:gd name="connsiteY377" fmla="*/ 373765 h 1205694"/>
                <a:gd name="connsiteX378" fmla="*/ 48228 w 2411388"/>
                <a:gd name="connsiteY378" fmla="*/ 338142 h 1205694"/>
                <a:gd name="connsiteX379" fmla="*/ 55352 w 2411388"/>
                <a:gd name="connsiteY379" fmla="*/ 294299 h 1205694"/>
                <a:gd name="connsiteX380" fmla="*/ 214833 w 2411388"/>
                <a:gd name="connsiteY380" fmla="*/ 292107 h 1205694"/>
                <a:gd name="connsiteX381" fmla="*/ 78918 w 2411388"/>
                <a:gd name="connsiteY381" fmla="*/ 373765 h 1205694"/>
                <a:gd name="connsiteX382" fmla="*/ 185787 w 2411388"/>
                <a:gd name="connsiteY382" fmla="*/ 238399 h 1205694"/>
                <a:gd name="connsiteX383" fmla="*/ 48228 w 2411388"/>
                <a:gd name="connsiteY383" fmla="*/ 271281 h 1205694"/>
                <a:gd name="connsiteX384" fmla="*/ 38911 w 2411388"/>
                <a:gd name="connsiteY384" fmla="*/ 339787 h 1205694"/>
                <a:gd name="connsiteX385" fmla="*/ 215381 w 2411388"/>
                <a:gd name="connsiteY385" fmla="*/ 360064 h 1205694"/>
                <a:gd name="connsiteX386" fmla="*/ 185787 w 2411388"/>
                <a:gd name="connsiteY386" fmla="*/ 238399 h 1205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</a:cxnLst>
              <a:rect l="l" t="t" r="r" b="b"/>
              <a:pathLst>
                <a:path w="2411388" h="1205694">
                  <a:moveTo>
                    <a:pt x="2412485" y="70698"/>
                  </a:moveTo>
                  <a:lnTo>
                    <a:pt x="2411937" y="76726"/>
                  </a:lnTo>
                  <a:cubicBezTo>
                    <a:pt x="2408649" y="95908"/>
                    <a:pt x="2402072" y="95908"/>
                    <a:pt x="2383987" y="94811"/>
                  </a:cubicBezTo>
                  <a:lnTo>
                    <a:pt x="2337951" y="92071"/>
                  </a:lnTo>
                  <a:lnTo>
                    <a:pt x="2271638" y="42199"/>
                  </a:lnTo>
                  <a:cubicBezTo>
                    <a:pt x="2259581" y="33979"/>
                    <a:pt x="2242044" y="19730"/>
                    <a:pt x="2242044" y="3288"/>
                  </a:cubicBezTo>
                  <a:lnTo>
                    <a:pt x="2243688" y="0"/>
                  </a:lnTo>
                  <a:lnTo>
                    <a:pt x="2237659" y="0"/>
                  </a:lnTo>
                  <a:lnTo>
                    <a:pt x="2232727" y="63573"/>
                  </a:lnTo>
                  <a:lnTo>
                    <a:pt x="2238756" y="64121"/>
                  </a:lnTo>
                  <a:cubicBezTo>
                    <a:pt x="2238756" y="59189"/>
                    <a:pt x="2239304" y="55900"/>
                    <a:pt x="2239852" y="52612"/>
                  </a:cubicBezTo>
                  <a:cubicBezTo>
                    <a:pt x="2248620" y="47132"/>
                    <a:pt x="2250812" y="43295"/>
                    <a:pt x="2261773" y="49872"/>
                  </a:cubicBezTo>
                  <a:cubicBezTo>
                    <a:pt x="2264513" y="51516"/>
                    <a:pt x="2267802" y="53708"/>
                    <a:pt x="2271638" y="56448"/>
                  </a:cubicBezTo>
                  <a:lnTo>
                    <a:pt x="2325894" y="96456"/>
                  </a:lnTo>
                  <a:lnTo>
                    <a:pt x="2263418" y="129886"/>
                  </a:lnTo>
                  <a:cubicBezTo>
                    <a:pt x="2254649" y="134271"/>
                    <a:pt x="2243688" y="142491"/>
                    <a:pt x="2236563" y="130982"/>
                  </a:cubicBezTo>
                  <a:cubicBezTo>
                    <a:pt x="2234371" y="127146"/>
                    <a:pt x="2233823" y="122762"/>
                    <a:pt x="2234371" y="119473"/>
                  </a:cubicBezTo>
                  <a:lnTo>
                    <a:pt x="2234371" y="114541"/>
                  </a:lnTo>
                  <a:lnTo>
                    <a:pt x="2229439" y="114541"/>
                  </a:lnTo>
                  <a:lnTo>
                    <a:pt x="2223958" y="192911"/>
                  </a:lnTo>
                  <a:lnTo>
                    <a:pt x="2228891" y="192911"/>
                  </a:lnTo>
                  <a:cubicBezTo>
                    <a:pt x="2228891" y="189623"/>
                    <a:pt x="2229439" y="187431"/>
                    <a:pt x="2230535" y="185239"/>
                  </a:cubicBezTo>
                  <a:cubicBezTo>
                    <a:pt x="2238756" y="172086"/>
                    <a:pt x="2243688" y="168797"/>
                    <a:pt x="2257937" y="161673"/>
                  </a:cubicBezTo>
                  <a:lnTo>
                    <a:pt x="2338499" y="116733"/>
                  </a:lnTo>
                  <a:lnTo>
                    <a:pt x="2381795" y="119473"/>
                  </a:lnTo>
                  <a:cubicBezTo>
                    <a:pt x="2396592" y="121666"/>
                    <a:pt x="2408649" y="122214"/>
                    <a:pt x="2407553" y="140847"/>
                  </a:cubicBezTo>
                  <a:lnTo>
                    <a:pt x="2407553" y="147424"/>
                  </a:lnTo>
                  <a:lnTo>
                    <a:pt x="2412485" y="147424"/>
                  </a:lnTo>
                  <a:lnTo>
                    <a:pt x="2417966" y="69601"/>
                  </a:lnTo>
                  <a:moveTo>
                    <a:pt x="2370834" y="325538"/>
                  </a:moveTo>
                  <a:cubicBezTo>
                    <a:pt x="2369738" y="332114"/>
                    <a:pt x="2365902" y="337046"/>
                    <a:pt x="2361517" y="338691"/>
                  </a:cubicBezTo>
                  <a:cubicBezTo>
                    <a:pt x="2358229" y="340883"/>
                    <a:pt x="2351652" y="340883"/>
                    <a:pt x="2340143" y="336498"/>
                  </a:cubicBezTo>
                  <a:lnTo>
                    <a:pt x="2203681" y="300876"/>
                  </a:lnTo>
                  <a:lnTo>
                    <a:pt x="2210257" y="275666"/>
                  </a:lnTo>
                  <a:cubicBezTo>
                    <a:pt x="2212997" y="267993"/>
                    <a:pt x="2215190" y="263061"/>
                    <a:pt x="2219026" y="258676"/>
                  </a:cubicBezTo>
                  <a:cubicBezTo>
                    <a:pt x="2226151" y="249908"/>
                    <a:pt x="2239852" y="249360"/>
                    <a:pt x="2249716" y="251552"/>
                  </a:cubicBezTo>
                  <a:lnTo>
                    <a:pt x="2251908" y="246619"/>
                  </a:lnTo>
                  <a:lnTo>
                    <a:pt x="2209709" y="237303"/>
                  </a:lnTo>
                  <a:lnTo>
                    <a:pt x="2170250" y="383082"/>
                  </a:lnTo>
                  <a:lnTo>
                    <a:pt x="2211353" y="395687"/>
                  </a:lnTo>
                  <a:lnTo>
                    <a:pt x="2213546" y="390207"/>
                  </a:lnTo>
                  <a:cubicBezTo>
                    <a:pt x="2205325" y="387466"/>
                    <a:pt x="2199296" y="384726"/>
                    <a:pt x="2196008" y="380342"/>
                  </a:cubicBezTo>
                  <a:cubicBezTo>
                    <a:pt x="2192172" y="375409"/>
                    <a:pt x="2189432" y="371025"/>
                    <a:pt x="2189432" y="366093"/>
                  </a:cubicBezTo>
                  <a:cubicBezTo>
                    <a:pt x="2189432" y="352940"/>
                    <a:pt x="2194364" y="338142"/>
                    <a:pt x="2197652" y="324989"/>
                  </a:cubicBezTo>
                  <a:lnTo>
                    <a:pt x="2333567" y="361708"/>
                  </a:lnTo>
                  <a:cubicBezTo>
                    <a:pt x="2348912" y="365545"/>
                    <a:pt x="2359325" y="369929"/>
                    <a:pt x="2354393" y="388014"/>
                  </a:cubicBezTo>
                  <a:lnTo>
                    <a:pt x="2352200" y="394591"/>
                  </a:lnTo>
                  <a:lnTo>
                    <a:pt x="2358229" y="395139"/>
                  </a:lnTo>
                  <a:lnTo>
                    <a:pt x="2377959" y="320057"/>
                  </a:lnTo>
                  <a:lnTo>
                    <a:pt x="2373026" y="318961"/>
                  </a:lnTo>
                  <a:lnTo>
                    <a:pt x="2370834" y="325538"/>
                  </a:lnTo>
                  <a:close/>
                  <a:moveTo>
                    <a:pt x="2306165" y="515708"/>
                  </a:moveTo>
                  <a:cubicBezTo>
                    <a:pt x="2297944" y="532150"/>
                    <a:pt x="2286435" y="528313"/>
                    <a:pt x="2273282" y="520641"/>
                  </a:cubicBezTo>
                  <a:lnTo>
                    <a:pt x="2167510" y="466933"/>
                  </a:lnTo>
                  <a:cubicBezTo>
                    <a:pt x="2156549" y="461452"/>
                    <a:pt x="2151617" y="457616"/>
                    <a:pt x="2149425" y="454328"/>
                  </a:cubicBezTo>
                  <a:cubicBezTo>
                    <a:pt x="2145588" y="445559"/>
                    <a:pt x="2151069" y="438434"/>
                    <a:pt x="2154357" y="430762"/>
                  </a:cubicBezTo>
                  <a:lnTo>
                    <a:pt x="2149425" y="428570"/>
                  </a:lnTo>
                  <a:lnTo>
                    <a:pt x="2113802" y="499267"/>
                  </a:lnTo>
                  <a:lnTo>
                    <a:pt x="2118186" y="501459"/>
                  </a:lnTo>
                  <a:lnTo>
                    <a:pt x="2120926" y="495431"/>
                  </a:lnTo>
                  <a:cubicBezTo>
                    <a:pt x="2130791" y="478989"/>
                    <a:pt x="2140108" y="482278"/>
                    <a:pt x="2154357" y="490498"/>
                  </a:cubicBezTo>
                  <a:lnTo>
                    <a:pt x="2261225" y="544207"/>
                  </a:lnTo>
                  <a:cubicBezTo>
                    <a:pt x="2275474" y="550783"/>
                    <a:pt x="2284791" y="557908"/>
                    <a:pt x="2276570" y="574349"/>
                  </a:cubicBezTo>
                  <a:lnTo>
                    <a:pt x="2273282" y="580925"/>
                  </a:lnTo>
                  <a:lnTo>
                    <a:pt x="2278215" y="582570"/>
                  </a:lnTo>
                  <a:lnTo>
                    <a:pt x="2314385" y="511872"/>
                  </a:lnTo>
                  <a:lnTo>
                    <a:pt x="2309453" y="510776"/>
                  </a:lnTo>
                  <a:lnTo>
                    <a:pt x="2306165" y="515708"/>
                  </a:lnTo>
                  <a:close/>
                  <a:moveTo>
                    <a:pt x="2152165" y="630249"/>
                  </a:moveTo>
                  <a:cubicBezTo>
                    <a:pt x="2124763" y="637922"/>
                    <a:pt x="2097360" y="661488"/>
                    <a:pt x="2069410" y="663680"/>
                  </a:cubicBezTo>
                  <a:cubicBezTo>
                    <a:pt x="2063930" y="664776"/>
                    <a:pt x="2057901" y="663132"/>
                    <a:pt x="2053517" y="660392"/>
                  </a:cubicBezTo>
                  <a:cubicBezTo>
                    <a:pt x="2030499" y="640114"/>
                    <a:pt x="2046392" y="611068"/>
                    <a:pt x="2068862" y="600655"/>
                  </a:cubicBezTo>
                  <a:cubicBezTo>
                    <a:pt x="2087496" y="592434"/>
                    <a:pt x="2103937" y="596271"/>
                    <a:pt x="2122022" y="605587"/>
                  </a:cubicBezTo>
                  <a:lnTo>
                    <a:pt x="2125311" y="602299"/>
                  </a:lnTo>
                  <a:lnTo>
                    <a:pt x="2072150" y="565580"/>
                  </a:lnTo>
                  <a:lnTo>
                    <a:pt x="2069410" y="569417"/>
                  </a:lnTo>
                  <a:cubicBezTo>
                    <a:pt x="2073794" y="573801"/>
                    <a:pt x="2075439" y="577637"/>
                    <a:pt x="2073247" y="583666"/>
                  </a:cubicBezTo>
                  <a:cubicBezTo>
                    <a:pt x="2071054" y="585858"/>
                    <a:pt x="2068862" y="586954"/>
                    <a:pt x="2063930" y="590242"/>
                  </a:cubicBezTo>
                  <a:cubicBezTo>
                    <a:pt x="2043652" y="601751"/>
                    <a:pt x="2025019" y="626961"/>
                    <a:pt x="2029403" y="651075"/>
                  </a:cubicBezTo>
                  <a:cubicBezTo>
                    <a:pt x="2033787" y="683409"/>
                    <a:pt x="2062834" y="697659"/>
                    <a:pt x="2091880" y="688890"/>
                  </a:cubicBezTo>
                  <a:cubicBezTo>
                    <a:pt x="2100101" y="686698"/>
                    <a:pt x="2112158" y="680669"/>
                    <a:pt x="2128051" y="673545"/>
                  </a:cubicBezTo>
                  <a:cubicBezTo>
                    <a:pt x="2143944" y="665324"/>
                    <a:pt x="2154357" y="660940"/>
                    <a:pt x="2158741" y="659296"/>
                  </a:cubicBezTo>
                  <a:cubicBezTo>
                    <a:pt x="2168058" y="656007"/>
                    <a:pt x="2180663" y="655459"/>
                    <a:pt x="2188884" y="662036"/>
                  </a:cubicBezTo>
                  <a:cubicBezTo>
                    <a:pt x="2216286" y="679573"/>
                    <a:pt x="2193816" y="716292"/>
                    <a:pt x="2171894" y="727801"/>
                  </a:cubicBezTo>
                  <a:cubicBezTo>
                    <a:pt x="2163126" y="731637"/>
                    <a:pt x="2156001" y="733829"/>
                    <a:pt x="2148328" y="733829"/>
                  </a:cubicBezTo>
                  <a:cubicBezTo>
                    <a:pt x="2139560" y="732185"/>
                    <a:pt x="2130243" y="729993"/>
                    <a:pt x="2118186" y="724513"/>
                  </a:cubicBezTo>
                  <a:lnTo>
                    <a:pt x="2115446" y="727801"/>
                  </a:lnTo>
                  <a:lnTo>
                    <a:pt x="2166962" y="764520"/>
                  </a:lnTo>
                  <a:lnTo>
                    <a:pt x="2169702" y="760683"/>
                  </a:lnTo>
                  <a:cubicBezTo>
                    <a:pt x="2166962" y="757943"/>
                    <a:pt x="2164770" y="755203"/>
                    <a:pt x="2164770" y="753559"/>
                  </a:cubicBezTo>
                  <a:cubicBezTo>
                    <a:pt x="2164222" y="751367"/>
                    <a:pt x="2164770" y="750271"/>
                    <a:pt x="2165866" y="748079"/>
                  </a:cubicBezTo>
                  <a:cubicBezTo>
                    <a:pt x="2166414" y="745886"/>
                    <a:pt x="2171346" y="742050"/>
                    <a:pt x="2178471" y="736570"/>
                  </a:cubicBezTo>
                  <a:cubicBezTo>
                    <a:pt x="2199296" y="721225"/>
                    <a:pt x="2217930" y="699303"/>
                    <a:pt x="2214094" y="670804"/>
                  </a:cubicBezTo>
                  <a:cubicBezTo>
                    <a:pt x="2209709" y="636826"/>
                    <a:pt x="2184499" y="622577"/>
                    <a:pt x="2152165" y="630249"/>
                  </a:cubicBezTo>
                  <a:close/>
                  <a:moveTo>
                    <a:pt x="1951581" y="851111"/>
                  </a:moveTo>
                  <a:lnTo>
                    <a:pt x="1938428" y="836862"/>
                  </a:lnTo>
                  <a:lnTo>
                    <a:pt x="1898969" y="795210"/>
                  </a:lnTo>
                  <a:cubicBezTo>
                    <a:pt x="1914314" y="771096"/>
                    <a:pt x="1944456" y="754107"/>
                    <a:pt x="1967474" y="779317"/>
                  </a:cubicBezTo>
                  <a:cubicBezTo>
                    <a:pt x="1976243" y="788086"/>
                    <a:pt x="1980079" y="797950"/>
                    <a:pt x="1978435" y="809459"/>
                  </a:cubicBezTo>
                  <a:cubicBezTo>
                    <a:pt x="1975147" y="829189"/>
                    <a:pt x="1963638" y="838506"/>
                    <a:pt x="1951581" y="851111"/>
                  </a:cubicBezTo>
                  <a:close/>
                  <a:moveTo>
                    <a:pt x="1971310" y="843438"/>
                  </a:moveTo>
                  <a:lnTo>
                    <a:pt x="2075987" y="862072"/>
                  </a:lnTo>
                  <a:lnTo>
                    <a:pt x="2111610" y="828093"/>
                  </a:lnTo>
                  <a:lnTo>
                    <a:pt x="2107773" y="824805"/>
                  </a:lnTo>
                  <a:cubicBezTo>
                    <a:pt x="2100101" y="830833"/>
                    <a:pt x="2092428" y="834669"/>
                    <a:pt x="2085851" y="835765"/>
                  </a:cubicBezTo>
                  <a:cubicBezTo>
                    <a:pt x="2078727" y="837958"/>
                    <a:pt x="2067218" y="837410"/>
                    <a:pt x="2052969" y="834669"/>
                  </a:cubicBezTo>
                  <a:lnTo>
                    <a:pt x="1987752" y="823161"/>
                  </a:lnTo>
                  <a:cubicBezTo>
                    <a:pt x="2002001" y="802883"/>
                    <a:pt x="2008577" y="776577"/>
                    <a:pt x="1987752" y="757395"/>
                  </a:cubicBezTo>
                  <a:cubicBezTo>
                    <a:pt x="1958157" y="727801"/>
                    <a:pt x="1924179" y="752463"/>
                    <a:pt x="1900065" y="777125"/>
                  </a:cubicBezTo>
                  <a:lnTo>
                    <a:pt x="1851837" y="823161"/>
                  </a:lnTo>
                  <a:lnTo>
                    <a:pt x="1855673" y="826449"/>
                  </a:lnTo>
                  <a:lnTo>
                    <a:pt x="1860606" y="822064"/>
                  </a:lnTo>
                  <a:cubicBezTo>
                    <a:pt x="1864990" y="817132"/>
                    <a:pt x="1870471" y="814392"/>
                    <a:pt x="1875403" y="816036"/>
                  </a:cubicBezTo>
                  <a:cubicBezTo>
                    <a:pt x="1879239" y="816036"/>
                    <a:pt x="1886364" y="820968"/>
                    <a:pt x="1893488" y="828641"/>
                  </a:cubicBezTo>
                  <a:lnTo>
                    <a:pt x="1938428" y="875773"/>
                  </a:lnTo>
                  <a:lnTo>
                    <a:pt x="1975695" y="914136"/>
                  </a:lnTo>
                  <a:cubicBezTo>
                    <a:pt x="1991040" y="931125"/>
                    <a:pt x="1992136" y="937153"/>
                    <a:pt x="1976243" y="953047"/>
                  </a:cubicBezTo>
                  <a:lnTo>
                    <a:pt x="1979531" y="956335"/>
                  </a:lnTo>
                  <a:lnTo>
                    <a:pt x="2036528" y="901530"/>
                  </a:lnTo>
                  <a:lnTo>
                    <a:pt x="2032691" y="897694"/>
                  </a:lnTo>
                  <a:cubicBezTo>
                    <a:pt x="2019538" y="914136"/>
                    <a:pt x="2009125" y="911943"/>
                    <a:pt x="1994328" y="897146"/>
                  </a:cubicBezTo>
                  <a:lnTo>
                    <a:pt x="1957609" y="858783"/>
                  </a:lnTo>
                  <a:cubicBezTo>
                    <a:pt x="1961994" y="852755"/>
                    <a:pt x="1966926" y="848370"/>
                    <a:pt x="1971310" y="843438"/>
                  </a:cubicBezTo>
                  <a:close/>
                  <a:moveTo>
                    <a:pt x="1882528" y="966748"/>
                  </a:moveTo>
                  <a:cubicBezTo>
                    <a:pt x="1884720" y="980997"/>
                    <a:pt x="1885268" y="1000178"/>
                    <a:pt x="1876499" y="1012783"/>
                  </a:cubicBezTo>
                  <a:cubicBezTo>
                    <a:pt x="1863346" y="1023744"/>
                    <a:pt x="1846905" y="1033061"/>
                    <a:pt x="1832108" y="1042926"/>
                  </a:cubicBezTo>
                  <a:cubicBezTo>
                    <a:pt x="1818406" y="1050598"/>
                    <a:pt x="1815118" y="1045666"/>
                    <a:pt x="1807446" y="1033609"/>
                  </a:cubicBezTo>
                  <a:lnTo>
                    <a:pt x="1774563" y="983189"/>
                  </a:lnTo>
                  <a:lnTo>
                    <a:pt x="1808542" y="961267"/>
                  </a:lnTo>
                  <a:cubicBezTo>
                    <a:pt x="1828819" y="949210"/>
                    <a:pt x="1833752" y="954143"/>
                    <a:pt x="1848001" y="968392"/>
                  </a:cubicBezTo>
                  <a:lnTo>
                    <a:pt x="1851289" y="965652"/>
                  </a:lnTo>
                  <a:lnTo>
                    <a:pt x="1816214" y="911943"/>
                  </a:lnTo>
                  <a:lnTo>
                    <a:pt x="1811830" y="915232"/>
                  </a:lnTo>
                  <a:cubicBezTo>
                    <a:pt x="1823887" y="934413"/>
                    <a:pt x="1818406" y="941538"/>
                    <a:pt x="1802513" y="954143"/>
                  </a:cubicBezTo>
                  <a:lnTo>
                    <a:pt x="1769083" y="975516"/>
                  </a:lnTo>
                  <a:lnTo>
                    <a:pt x="1729624" y="914684"/>
                  </a:lnTo>
                  <a:lnTo>
                    <a:pt x="1771823" y="887281"/>
                  </a:lnTo>
                  <a:cubicBezTo>
                    <a:pt x="1779495" y="881801"/>
                    <a:pt x="1785524" y="879061"/>
                    <a:pt x="1788812" y="877965"/>
                  </a:cubicBezTo>
                  <a:cubicBezTo>
                    <a:pt x="1793744" y="877417"/>
                    <a:pt x="1798129" y="877965"/>
                    <a:pt x="1802513" y="880157"/>
                  </a:cubicBezTo>
                  <a:cubicBezTo>
                    <a:pt x="1806350" y="882349"/>
                    <a:pt x="1811830" y="886185"/>
                    <a:pt x="1818406" y="893310"/>
                  </a:cubicBezTo>
                  <a:lnTo>
                    <a:pt x="1823339" y="890570"/>
                  </a:lnTo>
                  <a:lnTo>
                    <a:pt x="1799773" y="857687"/>
                  </a:lnTo>
                  <a:lnTo>
                    <a:pt x="1680300" y="934413"/>
                  </a:lnTo>
                  <a:lnTo>
                    <a:pt x="1683040" y="939346"/>
                  </a:lnTo>
                  <a:cubicBezTo>
                    <a:pt x="1689616" y="936057"/>
                    <a:pt x="1697289" y="929481"/>
                    <a:pt x="1704414" y="931125"/>
                  </a:cubicBezTo>
                  <a:cubicBezTo>
                    <a:pt x="1708250" y="932769"/>
                    <a:pt x="1713182" y="937153"/>
                    <a:pt x="1719759" y="948114"/>
                  </a:cubicBezTo>
                  <a:lnTo>
                    <a:pt x="1785524" y="1047310"/>
                  </a:lnTo>
                  <a:cubicBezTo>
                    <a:pt x="1790456" y="1055531"/>
                    <a:pt x="1795937" y="1062655"/>
                    <a:pt x="1792100" y="1071972"/>
                  </a:cubicBezTo>
                  <a:cubicBezTo>
                    <a:pt x="1789908" y="1075260"/>
                    <a:pt x="1787168" y="1078000"/>
                    <a:pt x="1783332" y="1081289"/>
                  </a:cubicBezTo>
                  <a:lnTo>
                    <a:pt x="1777851" y="1084577"/>
                  </a:lnTo>
                  <a:lnTo>
                    <a:pt x="1780592" y="1088413"/>
                  </a:lnTo>
                  <a:lnTo>
                    <a:pt x="1900065" y="1012235"/>
                  </a:lnTo>
                  <a:lnTo>
                    <a:pt x="1887460" y="964555"/>
                  </a:lnTo>
                  <a:lnTo>
                    <a:pt x="1882528" y="966748"/>
                  </a:lnTo>
                  <a:close/>
                  <a:moveTo>
                    <a:pt x="1596997" y="972776"/>
                  </a:moveTo>
                  <a:lnTo>
                    <a:pt x="1599189" y="977709"/>
                  </a:lnTo>
                  <a:cubicBezTo>
                    <a:pt x="1603026" y="976064"/>
                    <a:pt x="1605766" y="975516"/>
                    <a:pt x="1610150" y="976064"/>
                  </a:cubicBezTo>
                  <a:cubicBezTo>
                    <a:pt x="1623851" y="977709"/>
                    <a:pt x="1623303" y="988121"/>
                    <a:pt x="1622207" y="1005659"/>
                  </a:cubicBezTo>
                  <a:lnTo>
                    <a:pt x="1616179" y="1119652"/>
                  </a:lnTo>
                  <a:lnTo>
                    <a:pt x="1536164" y="1032513"/>
                  </a:lnTo>
                  <a:cubicBezTo>
                    <a:pt x="1520271" y="1016620"/>
                    <a:pt x="1515339" y="1007851"/>
                    <a:pt x="1538357" y="997438"/>
                  </a:cubicBezTo>
                  <a:lnTo>
                    <a:pt x="1537809" y="992506"/>
                  </a:lnTo>
                  <a:lnTo>
                    <a:pt x="1466015" y="1017168"/>
                  </a:lnTo>
                  <a:lnTo>
                    <a:pt x="1467111" y="1022100"/>
                  </a:lnTo>
                  <a:cubicBezTo>
                    <a:pt x="1483552" y="1016071"/>
                    <a:pt x="1492321" y="1022648"/>
                    <a:pt x="1502734" y="1034157"/>
                  </a:cubicBezTo>
                  <a:lnTo>
                    <a:pt x="1620015" y="1162947"/>
                  </a:lnTo>
                  <a:lnTo>
                    <a:pt x="1624947" y="1160755"/>
                  </a:lnTo>
                  <a:lnTo>
                    <a:pt x="1634812" y="991958"/>
                  </a:lnTo>
                  <a:cubicBezTo>
                    <a:pt x="1634812" y="977160"/>
                    <a:pt x="1637552" y="965652"/>
                    <a:pt x="1651802" y="958527"/>
                  </a:cubicBezTo>
                  <a:lnTo>
                    <a:pt x="1650705" y="953595"/>
                  </a:lnTo>
                  <a:lnTo>
                    <a:pt x="1596997" y="972776"/>
                  </a:lnTo>
                  <a:close/>
                  <a:moveTo>
                    <a:pt x="1416691" y="1179388"/>
                  </a:moveTo>
                  <a:lnTo>
                    <a:pt x="1393673" y="1062107"/>
                  </a:lnTo>
                  <a:cubicBezTo>
                    <a:pt x="1390933" y="1051146"/>
                    <a:pt x="1390933" y="1044022"/>
                    <a:pt x="1393125" y="1040185"/>
                  </a:cubicBezTo>
                  <a:cubicBezTo>
                    <a:pt x="1395865" y="1035253"/>
                    <a:pt x="1400250" y="1033061"/>
                    <a:pt x="1407922" y="1030869"/>
                  </a:cubicBezTo>
                  <a:lnTo>
                    <a:pt x="1414499" y="1030321"/>
                  </a:lnTo>
                  <a:lnTo>
                    <a:pt x="1413951" y="1025936"/>
                  </a:lnTo>
                  <a:lnTo>
                    <a:pt x="1336129" y="1040733"/>
                  </a:lnTo>
                  <a:lnTo>
                    <a:pt x="1336677" y="1045666"/>
                  </a:lnTo>
                  <a:cubicBezTo>
                    <a:pt x="1359695" y="1043474"/>
                    <a:pt x="1361887" y="1043474"/>
                    <a:pt x="1367367" y="1067588"/>
                  </a:cubicBezTo>
                  <a:lnTo>
                    <a:pt x="1390385" y="1184869"/>
                  </a:lnTo>
                  <a:cubicBezTo>
                    <a:pt x="1394769" y="1201310"/>
                    <a:pt x="1394221" y="1210627"/>
                    <a:pt x="1376136" y="1215559"/>
                  </a:cubicBezTo>
                  <a:lnTo>
                    <a:pt x="1370107" y="1216107"/>
                  </a:lnTo>
                  <a:lnTo>
                    <a:pt x="1371203" y="1220492"/>
                  </a:lnTo>
                  <a:lnTo>
                    <a:pt x="1448478" y="1205694"/>
                  </a:lnTo>
                  <a:lnTo>
                    <a:pt x="1447381" y="1200762"/>
                  </a:lnTo>
                  <a:cubicBezTo>
                    <a:pt x="1423268" y="1203502"/>
                    <a:pt x="1422171" y="1201858"/>
                    <a:pt x="1416691" y="1179388"/>
                  </a:cubicBezTo>
                  <a:close/>
                  <a:moveTo>
                    <a:pt x="1233645" y="1050598"/>
                  </a:moveTo>
                  <a:lnTo>
                    <a:pt x="1240221" y="1050598"/>
                  </a:lnTo>
                  <a:cubicBezTo>
                    <a:pt x="1247346" y="1050598"/>
                    <a:pt x="1251730" y="1053338"/>
                    <a:pt x="1255018" y="1057175"/>
                  </a:cubicBezTo>
                  <a:cubicBezTo>
                    <a:pt x="1257211" y="1059915"/>
                    <a:pt x="1257759" y="1066492"/>
                    <a:pt x="1257759" y="1077452"/>
                  </a:cubicBezTo>
                  <a:lnTo>
                    <a:pt x="1254470" y="1184869"/>
                  </a:lnTo>
                  <a:lnTo>
                    <a:pt x="1147602" y="1041830"/>
                  </a:lnTo>
                  <a:lnTo>
                    <a:pt x="1098278" y="1039637"/>
                  </a:lnTo>
                  <a:lnTo>
                    <a:pt x="1098278" y="1045666"/>
                  </a:lnTo>
                  <a:cubicBezTo>
                    <a:pt x="1115267" y="1045666"/>
                    <a:pt x="1124036" y="1053887"/>
                    <a:pt x="1133901" y="1066492"/>
                  </a:cubicBezTo>
                  <a:lnTo>
                    <a:pt x="1128969" y="1194185"/>
                  </a:lnTo>
                  <a:cubicBezTo>
                    <a:pt x="1128969" y="1204050"/>
                    <a:pt x="1126776" y="1211175"/>
                    <a:pt x="1125680" y="1213915"/>
                  </a:cubicBezTo>
                  <a:cubicBezTo>
                    <a:pt x="1121844" y="1218847"/>
                    <a:pt x="1115815" y="1220492"/>
                    <a:pt x="1108143" y="1220492"/>
                  </a:cubicBezTo>
                  <a:lnTo>
                    <a:pt x="1101566" y="1220492"/>
                  </a:lnTo>
                  <a:lnTo>
                    <a:pt x="1101566" y="1225424"/>
                  </a:lnTo>
                  <a:lnTo>
                    <a:pt x="1165687" y="1227616"/>
                  </a:lnTo>
                  <a:lnTo>
                    <a:pt x="1165687" y="1222684"/>
                  </a:lnTo>
                  <a:lnTo>
                    <a:pt x="1159111" y="1222684"/>
                  </a:lnTo>
                  <a:cubicBezTo>
                    <a:pt x="1152534" y="1222684"/>
                    <a:pt x="1147054" y="1219943"/>
                    <a:pt x="1144314" y="1216107"/>
                  </a:cubicBezTo>
                  <a:cubicBezTo>
                    <a:pt x="1141025" y="1213367"/>
                    <a:pt x="1140477" y="1206242"/>
                    <a:pt x="1141025" y="1194734"/>
                  </a:cubicBezTo>
                  <a:lnTo>
                    <a:pt x="1144862" y="1081837"/>
                  </a:lnTo>
                  <a:lnTo>
                    <a:pt x="1259403" y="1234193"/>
                  </a:lnTo>
                  <a:lnTo>
                    <a:pt x="1264335" y="1234193"/>
                  </a:lnTo>
                  <a:lnTo>
                    <a:pt x="1270364" y="1079096"/>
                  </a:lnTo>
                  <a:cubicBezTo>
                    <a:pt x="1270364" y="1068136"/>
                    <a:pt x="1270912" y="1062107"/>
                    <a:pt x="1273652" y="1058819"/>
                  </a:cubicBezTo>
                  <a:cubicBezTo>
                    <a:pt x="1277488" y="1051694"/>
                    <a:pt x="1288997" y="1052790"/>
                    <a:pt x="1296670" y="1052790"/>
                  </a:cubicBezTo>
                  <a:lnTo>
                    <a:pt x="1297218" y="1047858"/>
                  </a:lnTo>
                  <a:lnTo>
                    <a:pt x="1233645" y="1044570"/>
                  </a:lnTo>
                  <a:lnTo>
                    <a:pt x="1233645" y="1050598"/>
                  </a:lnTo>
                  <a:close/>
                  <a:moveTo>
                    <a:pt x="1002371" y="1029773"/>
                  </a:moveTo>
                  <a:lnTo>
                    <a:pt x="1008947" y="1031965"/>
                  </a:lnTo>
                  <a:cubicBezTo>
                    <a:pt x="1015524" y="1034157"/>
                    <a:pt x="1020456" y="1036897"/>
                    <a:pt x="1023196" y="1041282"/>
                  </a:cubicBezTo>
                  <a:cubicBezTo>
                    <a:pt x="1025388" y="1044570"/>
                    <a:pt x="1023744" y="1052790"/>
                    <a:pt x="1021004" y="1063203"/>
                  </a:cubicBezTo>
                  <a:lnTo>
                    <a:pt x="1002919" y="1135545"/>
                  </a:lnTo>
                  <a:cubicBezTo>
                    <a:pt x="997986" y="1154178"/>
                    <a:pt x="993602" y="1167879"/>
                    <a:pt x="988121" y="1175004"/>
                  </a:cubicBezTo>
                  <a:cubicBezTo>
                    <a:pt x="974968" y="1191445"/>
                    <a:pt x="949758" y="1193089"/>
                    <a:pt x="931125" y="1189253"/>
                  </a:cubicBezTo>
                  <a:cubicBezTo>
                    <a:pt x="892214" y="1181032"/>
                    <a:pt x="892762" y="1149246"/>
                    <a:pt x="899339" y="1116363"/>
                  </a:cubicBezTo>
                  <a:lnTo>
                    <a:pt x="919616" y="1038541"/>
                  </a:lnTo>
                  <a:cubicBezTo>
                    <a:pt x="922356" y="1027580"/>
                    <a:pt x="924000" y="1022648"/>
                    <a:pt x="927837" y="1019908"/>
                  </a:cubicBezTo>
                  <a:cubicBezTo>
                    <a:pt x="931673" y="1016071"/>
                    <a:pt x="938798" y="1014976"/>
                    <a:pt x="945374" y="1016620"/>
                  </a:cubicBezTo>
                  <a:lnTo>
                    <a:pt x="952499" y="1018812"/>
                  </a:lnTo>
                  <a:lnTo>
                    <a:pt x="953047" y="1013879"/>
                  </a:lnTo>
                  <a:lnTo>
                    <a:pt x="875773" y="994698"/>
                  </a:lnTo>
                  <a:lnTo>
                    <a:pt x="874677" y="999082"/>
                  </a:lnTo>
                  <a:cubicBezTo>
                    <a:pt x="882897" y="1001274"/>
                    <a:pt x="890022" y="1001822"/>
                    <a:pt x="894954" y="1010591"/>
                  </a:cubicBezTo>
                  <a:cubicBezTo>
                    <a:pt x="897146" y="1013879"/>
                    <a:pt x="897146" y="1021552"/>
                    <a:pt x="894406" y="1031965"/>
                  </a:cubicBezTo>
                  <a:lnTo>
                    <a:pt x="876321" y="1101018"/>
                  </a:lnTo>
                  <a:cubicBezTo>
                    <a:pt x="871388" y="1122940"/>
                    <a:pt x="869196" y="1137737"/>
                    <a:pt x="870292" y="1146506"/>
                  </a:cubicBezTo>
                  <a:cubicBezTo>
                    <a:pt x="876321" y="1202406"/>
                    <a:pt x="967296" y="1225424"/>
                    <a:pt x="999630" y="1179936"/>
                  </a:cubicBezTo>
                  <a:cubicBezTo>
                    <a:pt x="1005111" y="1171168"/>
                    <a:pt x="1011139" y="1156919"/>
                    <a:pt x="1014428" y="1139929"/>
                  </a:cubicBezTo>
                  <a:lnTo>
                    <a:pt x="1033061" y="1067588"/>
                  </a:lnTo>
                  <a:cubicBezTo>
                    <a:pt x="1035253" y="1057723"/>
                    <a:pt x="1037445" y="1051694"/>
                    <a:pt x="1040186" y="1048954"/>
                  </a:cubicBezTo>
                  <a:cubicBezTo>
                    <a:pt x="1045118" y="1044022"/>
                    <a:pt x="1051694" y="1042378"/>
                    <a:pt x="1058271" y="1044022"/>
                  </a:cubicBezTo>
                  <a:lnTo>
                    <a:pt x="1065395" y="1046214"/>
                  </a:lnTo>
                  <a:lnTo>
                    <a:pt x="1066492" y="1041282"/>
                  </a:lnTo>
                  <a:lnTo>
                    <a:pt x="1002371" y="1025388"/>
                  </a:lnTo>
                  <a:lnTo>
                    <a:pt x="1002371" y="1029773"/>
                  </a:lnTo>
                  <a:close/>
                  <a:moveTo>
                    <a:pt x="654911" y="887281"/>
                  </a:moveTo>
                  <a:lnTo>
                    <a:pt x="660392" y="891118"/>
                  </a:lnTo>
                  <a:cubicBezTo>
                    <a:pt x="664228" y="893310"/>
                    <a:pt x="666968" y="895502"/>
                    <a:pt x="669708" y="899886"/>
                  </a:cubicBezTo>
                  <a:cubicBezTo>
                    <a:pt x="670805" y="902627"/>
                    <a:pt x="671901" y="905367"/>
                    <a:pt x="671901" y="908107"/>
                  </a:cubicBezTo>
                  <a:cubicBezTo>
                    <a:pt x="671353" y="910847"/>
                    <a:pt x="668612" y="916876"/>
                    <a:pt x="664776" y="925096"/>
                  </a:cubicBezTo>
                  <a:lnTo>
                    <a:pt x="604491" y="1027580"/>
                  </a:lnTo>
                  <a:cubicBezTo>
                    <a:pt x="599011" y="1036897"/>
                    <a:pt x="595175" y="1042378"/>
                    <a:pt x="591886" y="1043474"/>
                  </a:cubicBezTo>
                  <a:cubicBezTo>
                    <a:pt x="585858" y="1046214"/>
                    <a:pt x="580377" y="1045118"/>
                    <a:pt x="573801" y="1041282"/>
                  </a:cubicBezTo>
                  <a:lnTo>
                    <a:pt x="568321" y="1037445"/>
                  </a:lnTo>
                  <a:lnTo>
                    <a:pt x="565580" y="1041830"/>
                  </a:lnTo>
                  <a:lnTo>
                    <a:pt x="634086" y="1081289"/>
                  </a:lnTo>
                  <a:lnTo>
                    <a:pt x="636826" y="1076904"/>
                  </a:lnTo>
                  <a:lnTo>
                    <a:pt x="631345" y="1074164"/>
                  </a:lnTo>
                  <a:cubicBezTo>
                    <a:pt x="627509" y="1071424"/>
                    <a:pt x="624769" y="1068136"/>
                    <a:pt x="622029" y="1064847"/>
                  </a:cubicBezTo>
                  <a:cubicBezTo>
                    <a:pt x="619837" y="1062107"/>
                    <a:pt x="619837" y="1058819"/>
                    <a:pt x="619837" y="1057723"/>
                  </a:cubicBezTo>
                  <a:cubicBezTo>
                    <a:pt x="619837" y="1053887"/>
                    <a:pt x="622577" y="1048406"/>
                    <a:pt x="626961" y="1040185"/>
                  </a:cubicBezTo>
                  <a:lnTo>
                    <a:pt x="687246" y="938249"/>
                  </a:lnTo>
                  <a:cubicBezTo>
                    <a:pt x="692726" y="928933"/>
                    <a:pt x="696563" y="922904"/>
                    <a:pt x="699851" y="921808"/>
                  </a:cubicBezTo>
                  <a:cubicBezTo>
                    <a:pt x="704783" y="919616"/>
                    <a:pt x="711360" y="920164"/>
                    <a:pt x="717936" y="924548"/>
                  </a:cubicBezTo>
                  <a:lnTo>
                    <a:pt x="723417" y="927289"/>
                  </a:lnTo>
                  <a:lnTo>
                    <a:pt x="725609" y="923452"/>
                  </a:lnTo>
                  <a:lnTo>
                    <a:pt x="657652" y="884541"/>
                  </a:lnTo>
                  <a:lnTo>
                    <a:pt x="654911" y="887281"/>
                  </a:lnTo>
                  <a:close/>
                  <a:moveTo>
                    <a:pt x="590790" y="851659"/>
                  </a:moveTo>
                  <a:cubicBezTo>
                    <a:pt x="596271" y="851111"/>
                    <a:pt x="602299" y="852755"/>
                    <a:pt x="607232" y="857687"/>
                  </a:cubicBezTo>
                  <a:lnTo>
                    <a:pt x="612712" y="860975"/>
                  </a:lnTo>
                  <a:lnTo>
                    <a:pt x="616000" y="857687"/>
                  </a:lnTo>
                  <a:lnTo>
                    <a:pt x="555168" y="807267"/>
                  </a:lnTo>
                  <a:lnTo>
                    <a:pt x="551331" y="811651"/>
                  </a:lnTo>
                  <a:lnTo>
                    <a:pt x="556812" y="816036"/>
                  </a:lnTo>
                  <a:cubicBezTo>
                    <a:pt x="560100" y="818776"/>
                    <a:pt x="562840" y="822612"/>
                    <a:pt x="565032" y="825901"/>
                  </a:cubicBezTo>
                  <a:cubicBezTo>
                    <a:pt x="565580" y="829189"/>
                    <a:pt x="565580" y="831929"/>
                    <a:pt x="565580" y="834669"/>
                  </a:cubicBezTo>
                  <a:cubicBezTo>
                    <a:pt x="565032" y="837410"/>
                    <a:pt x="560648" y="841794"/>
                    <a:pt x="555716" y="849467"/>
                  </a:cubicBezTo>
                  <a:lnTo>
                    <a:pt x="475701" y="947566"/>
                  </a:lnTo>
                  <a:cubicBezTo>
                    <a:pt x="470769" y="954143"/>
                    <a:pt x="466933" y="956883"/>
                    <a:pt x="463096" y="957431"/>
                  </a:cubicBezTo>
                  <a:cubicBezTo>
                    <a:pt x="459808" y="958527"/>
                    <a:pt x="457068" y="958527"/>
                    <a:pt x="454876" y="956883"/>
                  </a:cubicBezTo>
                  <a:cubicBezTo>
                    <a:pt x="452683" y="954691"/>
                    <a:pt x="452135" y="950854"/>
                    <a:pt x="453780" y="945922"/>
                  </a:cubicBezTo>
                  <a:cubicBezTo>
                    <a:pt x="455972" y="937701"/>
                    <a:pt x="457068" y="931673"/>
                    <a:pt x="455972" y="928933"/>
                  </a:cubicBezTo>
                  <a:cubicBezTo>
                    <a:pt x="455972" y="925644"/>
                    <a:pt x="453780" y="923452"/>
                    <a:pt x="452683" y="921808"/>
                  </a:cubicBezTo>
                  <a:cubicBezTo>
                    <a:pt x="449395" y="919068"/>
                    <a:pt x="446107" y="917972"/>
                    <a:pt x="441175" y="917972"/>
                  </a:cubicBezTo>
                  <a:cubicBezTo>
                    <a:pt x="438434" y="919068"/>
                    <a:pt x="435146" y="921260"/>
                    <a:pt x="432406" y="924000"/>
                  </a:cubicBezTo>
                  <a:cubicBezTo>
                    <a:pt x="429118" y="928385"/>
                    <a:pt x="427473" y="933865"/>
                    <a:pt x="429118" y="939894"/>
                  </a:cubicBezTo>
                  <a:cubicBezTo>
                    <a:pt x="429666" y="945922"/>
                    <a:pt x="434598" y="951951"/>
                    <a:pt x="441175" y="957431"/>
                  </a:cubicBezTo>
                  <a:cubicBezTo>
                    <a:pt x="448299" y="964008"/>
                    <a:pt x="458164" y="968392"/>
                    <a:pt x="467481" y="966748"/>
                  </a:cubicBezTo>
                  <a:cubicBezTo>
                    <a:pt x="477345" y="966748"/>
                    <a:pt x="486114" y="964008"/>
                    <a:pt x="493787" y="959623"/>
                  </a:cubicBezTo>
                  <a:cubicBezTo>
                    <a:pt x="502555" y="954691"/>
                    <a:pt x="510776" y="947566"/>
                    <a:pt x="518997" y="936057"/>
                  </a:cubicBezTo>
                  <a:lnTo>
                    <a:pt x="575445" y="867004"/>
                  </a:lnTo>
                  <a:cubicBezTo>
                    <a:pt x="582022" y="857687"/>
                    <a:pt x="586954" y="852755"/>
                    <a:pt x="590790" y="851659"/>
                  </a:cubicBezTo>
                  <a:close/>
                  <a:moveTo>
                    <a:pt x="433502" y="825353"/>
                  </a:moveTo>
                  <a:lnTo>
                    <a:pt x="436790" y="822612"/>
                  </a:lnTo>
                  <a:lnTo>
                    <a:pt x="391303" y="766712"/>
                  </a:lnTo>
                  <a:lnTo>
                    <a:pt x="386918" y="771096"/>
                  </a:lnTo>
                  <a:cubicBezTo>
                    <a:pt x="391851" y="776577"/>
                    <a:pt x="394043" y="780961"/>
                    <a:pt x="394043" y="783701"/>
                  </a:cubicBezTo>
                  <a:cubicBezTo>
                    <a:pt x="395139" y="787538"/>
                    <a:pt x="395139" y="790278"/>
                    <a:pt x="394043" y="793018"/>
                  </a:cubicBezTo>
                  <a:cubicBezTo>
                    <a:pt x="391851" y="796306"/>
                    <a:pt x="388562" y="801239"/>
                    <a:pt x="381438" y="806171"/>
                  </a:cubicBezTo>
                  <a:lnTo>
                    <a:pt x="340335" y="841246"/>
                  </a:lnTo>
                  <a:cubicBezTo>
                    <a:pt x="334306" y="838506"/>
                    <a:pt x="328278" y="835217"/>
                    <a:pt x="322797" y="831929"/>
                  </a:cubicBezTo>
                  <a:cubicBezTo>
                    <a:pt x="316769" y="828093"/>
                    <a:pt x="311836" y="823161"/>
                    <a:pt x="307452" y="818228"/>
                  </a:cubicBezTo>
                  <a:cubicBezTo>
                    <a:pt x="300328" y="808911"/>
                    <a:pt x="295395" y="799047"/>
                    <a:pt x="293203" y="785345"/>
                  </a:cubicBezTo>
                  <a:cubicBezTo>
                    <a:pt x="291559" y="772740"/>
                    <a:pt x="294299" y="759039"/>
                    <a:pt x="301424" y="744242"/>
                  </a:cubicBezTo>
                  <a:cubicBezTo>
                    <a:pt x="307452" y="729993"/>
                    <a:pt x="318413" y="716840"/>
                    <a:pt x="331018" y="705331"/>
                  </a:cubicBezTo>
                  <a:cubicBezTo>
                    <a:pt x="348555" y="691082"/>
                    <a:pt x="366093" y="683958"/>
                    <a:pt x="384726" y="681217"/>
                  </a:cubicBezTo>
                  <a:cubicBezTo>
                    <a:pt x="406100" y="679025"/>
                    <a:pt x="424733" y="686698"/>
                    <a:pt x="440627" y="704783"/>
                  </a:cubicBezTo>
                  <a:cubicBezTo>
                    <a:pt x="452135" y="717388"/>
                    <a:pt x="456520" y="731637"/>
                    <a:pt x="455424" y="746982"/>
                  </a:cubicBezTo>
                  <a:cubicBezTo>
                    <a:pt x="454876" y="758491"/>
                    <a:pt x="450491" y="768904"/>
                    <a:pt x="442819" y="782605"/>
                  </a:cubicBezTo>
                  <a:lnTo>
                    <a:pt x="445559" y="786442"/>
                  </a:lnTo>
                  <a:lnTo>
                    <a:pt x="487758" y="744790"/>
                  </a:lnTo>
                  <a:lnTo>
                    <a:pt x="483374" y="741502"/>
                  </a:lnTo>
                  <a:cubicBezTo>
                    <a:pt x="480086" y="744790"/>
                    <a:pt x="476797" y="745338"/>
                    <a:pt x="475153" y="746434"/>
                  </a:cubicBezTo>
                  <a:cubicBezTo>
                    <a:pt x="472961" y="746434"/>
                    <a:pt x="471317" y="745886"/>
                    <a:pt x="470221" y="744790"/>
                  </a:cubicBezTo>
                  <a:cubicBezTo>
                    <a:pt x="469125" y="742598"/>
                    <a:pt x="466933" y="740406"/>
                    <a:pt x="465288" y="733829"/>
                  </a:cubicBezTo>
                  <a:cubicBezTo>
                    <a:pt x="461452" y="724513"/>
                    <a:pt x="458712" y="716840"/>
                    <a:pt x="455972" y="711908"/>
                  </a:cubicBezTo>
                  <a:cubicBezTo>
                    <a:pt x="452683" y="706975"/>
                    <a:pt x="449943" y="702591"/>
                    <a:pt x="445011" y="696563"/>
                  </a:cubicBezTo>
                  <a:cubicBezTo>
                    <a:pt x="432954" y="682313"/>
                    <a:pt x="419801" y="672997"/>
                    <a:pt x="405552" y="667516"/>
                  </a:cubicBezTo>
                  <a:cubicBezTo>
                    <a:pt x="349651" y="648335"/>
                    <a:pt x="286626" y="681217"/>
                    <a:pt x="274021" y="739858"/>
                  </a:cubicBezTo>
                  <a:cubicBezTo>
                    <a:pt x="268541" y="768904"/>
                    <a:pt x="277310" y="796854"/>
                    <a:pt x="300876" y="824256"/>
                  </a:cubicBezTo>
                  <a:cubicBezTo>
                    <a:pt x="308000" y="833573"/>
                    <a:pt x="316221" y="841246"/>
                    <a:pt x="324989" y="847822"/>
                  </a:cubicBezTo>
                  <a:cubicBezTo>
                    <a:pt x="333758" y="853303"/>
                    <a:pt x="343623" y="858783"/>
                    <a:pt x="354036" y="862619"/>
                  </a:cubicBezTo>
                  <a:lnTo>
                    <a:pt x="397331" y="826997"/>
                  </a:lnTo>
                  <a:cubicBezTo>
                    <a:pt x="404456" y="820420"/>
                    <a:pt x="409936" y="816036"/>
                    <a:pt x="414320" y="815488"/>
                  </a:cubicBezTo>
                  <a:cubicBezTo>
                    <a:pt x="419801" y="814940"/>
                    <a:pt x="424185" y="817680"/>
                    <a:pt x="429118" y="822612"/>
                  </a:cubicBezTo>
                  <a:lnTo>
                    <a:pt x="433502" y="825353"/>
                  </a:lnTo>
                  <a:close/>
                  <a:moveTo>
                    <a:pt x="330470" y="578733"/>
                  </a:moveTo>
                  <a:cubicBezTo>
                    <a:pt x="335950" y="579281"/>
                    <a:pt x="340335" y="583666"/>
                    <a:pt x="344719" y="590790"/>
                  </a:cubicBezTo>
                  <a:lnTo>
                    <a:pt x="347459" y="596271"/>
                  </a:lnTo>
                  <a:lnTo>
                    <a:pt x="352392" y="595175"/>
                  </a:lnTo>
                  <a:lnTo>
                    <a:pt x="323345" y="537630"/>
                  </a:lnTo>
                  <a:lnTo>
                    <a:pt x="318413" y="539822"/>
                  </a:lnTo>
                  <a:cubicBezTo>
                    <a:pt x="321701" y="546947"/>
                    <a:pt x="327182" y="554619"/>
                    <a:pt x="323893" y="562840"/>
                  </a:cubicBezTo>
                  <a:cubicBezTo>
                    <a:pt x="321701" y="566128"/>
                    <a:pt x="316769" y="569965"/>
                    <a:pt x="306356" y="575445"/>
                  </a:cubicBezTo>
                  <a:lnTo>
                    <a:pt x="210997" y="623673"/>
                  </a:lnTo>
                  <a:lnTo>
                    <a:pt x="283338" y="459808"/>
                  </a:lnTo>
                  <a:lnTo>
                    <a:pt x="260868" y="414869"/>
                  </a:lnTo>
                  <a:lnTo>
                    <a:pt x="255936" y="417061"/>
                  </a:lnTo>
                  <a:cubicBezTo>
                    <a:pt x="264705" y="429118"/>
                    <a:pt x="261965" y="446107"/>
                    <a:pt x="255388" y="458712"/>
                  </a:cubicBezTo>
                  <a:lnTo>
                    <a:pt x="141943" y="516256"/>
                  </a:lnTo>
                  <a:cubicBezTo>
                    <a:pt x="132626" y="521189"/>
                    <a:pt x="126050" y="522833"/>
                    <a:pt x="121666" y="522833"/>
                  </a:cubicBezTo>
                  <a:cubicBezTo>
                    <a:pt x="112897" y="521737"/>
                    <a:pt x="109609" y="511872"/>
                    <a:pt x="105772" y="505295"/>
                  </a:cubicBezTo>
                  <a:lnTo>
                    <a:pt x="100840" y="508036"/>
                  </a:lnTo>
                  <a:lnTo>
                    <a:pt x="130434" y="565032"/>
                  </a:lnTo>
                  <a:lnTo>
                    <a:pt x="135367" y="562292"/>
                  </a:lnTo>
                  <a:lnTo>
                    <a:pt x="131530" y="556812"/>
                  </a:lnTo>
                  <a:cubicBezTo>
                    <a:pt x="128790" y="550235"/>
                    <a:pt x="128242" y="544207"/>
                    <a:pt x="129338" y="539274"/>
                  </a:cubicBezTo>
                  <a:cubicBezTo>
                    <a:pt x="131530" y="536534"/>
                    <a:pt x="137559" y="532150"/>
                    <a:pt x="147424" y="527217"/>
                  </a:cubicBezTo>
                  <a:lnTo>
                    <a:pt x="248263" y="475701"/>
                  </a:lnTo>
                  <a:lnTo>
                    <a:pt x="170989" y="651623"/>
                  </a:lnTo>
                  <a:lnTo>
                    <a:pt x="173730" y="655459"/>
                  </a:lnTo>
                  <a:lnTo>
                    <a:pt x="311836" y="584762"/>
                  </a:lnTo>
                  <a:cubicBezTo>
                    <a:pt x="321153" y="580378"/>
                    <a:pt x="327730" y="578733"/>
                    <a:pt x="330470" y="578733"/>
                  </a:cubicBezTo>
                  <a:close/>
                  <a:moveTo>
                    <a:pt x="35623" y="105224"/>
                  </a:moveTo>
                  <a:lnTo>
                    <a:pt x="175922" y="95359"/>
                  </a:lnTo>
                  <a:lnTo>
                    <a:pt x="178114" y="121666"/>
                  </a:lnTo>
                  <a:cubicBezTo>
                    <a:pt x="178662" y="128790"/>
                    <a:pt x="178114" y="135915"/>
                    <a:pt x="175922" y="140299"/>
                  </a:cubicBezTo>
                  <a:cubicBezTo>
                    <a:pt x="173182" y="145231"/>
                    <a:pt x="170441" y="149068"/>
                    <a:pt x="164413" y="151808"/>
                  </a:cubicBezTo>
                  <a:cubicBezTo>
                    <a:pt x="161673" y="154548"/>
                    <a:pt x="156192" y="155644"/>
                    <a:pt x="148520" y="157288"/>
                  </a:cubicBezTo>
                  <a:lnTo>
                    <a:pt x="149616" y="161673"/>
                  </a:lnTo>
                  <a:lnTo>
                    <a:pt x="191815" y="157288"/>
                  </a:lnTo>
                  <a:lnTo>
                    <a:pt x="180854" y="7673"/>
                  </a:lnTo>
                  <a:lnTo>
                    <a:pt x="138107" y="8221"/>
                  </a:lnTo>
                  <a:lnTo>
                    <a:pt x="138107" y="13701"/>
                  </a:lnTo>
                  <a:cubicBezTo>
                    <a:pt x="146876" y="13701"/>
                    <a:pt x="152904" y="14797"/>
                    <a:pt x="158932" y="17537"/>
                  </a:cubicBezTo>
                  <a:cubicBezTo>
                    <a:pt x="163865" y="21374"/>
                    <a:pt x="167153" y="24662"/>
                    <a:pt x="168797" y="29594"/>
                  </a:cubicBezTo>
                  <a:cubicBezTo>
                    <a:pt x="170989" y="32335"/>
                    <a:pt x="171537" y="38911"/>
                    <a:pt x="172634" y="47680"/>
                  </a:cubicBezTo>
                  <a:lnTo>
                    <a:pt x="173182" y="69053"/>
                  </a:lnTo>
                  <a:lnTo>
                    <a:pt x="33431" y="78918"/>
                  </a:lnTo>
                  <a:cubicBezTo>
                    <a:pt x="22470" y="80014"/>
                    <a:pt x="15893" y="78918"/>
                    <a:pt x="12605" y="76726"/>
                  </a:cubicBezTo>
                  <a:cubicBezTo>
                    <a:pt x="7673" y="73986"/>
                    <a:pt x="5480" y="68505"/>
                    <a:pt x="5480" y="61381"/>
                  </a:cubicBezTo>
                  <a:lnTo>
                    <a:pt x="4384" y="54804"/>
                  </a:lnTo>
                  <a:lnTo>
                    <a:pt x="0" y="55352"/>
                  </a:lnTo>
                  <a:lnTo>
                    <a:pt x="6028" y="133174"/>
                  </a:lnTo>
                  <a:lnTo>
                    <a:pt x="10961" y="132626"/>
                  </a:lnTo>
                  <a:lnTo>
                    <a:pt x="10961" y="127146"/>
                  </a:lnTo>
                  <a:cubicBezTo>
                    <a:pt x="9865" y="118925"/>
                    <a:pt x="11509" y="113445"/>
                    <a:pt x="14249" y="109609"/>
                  </a:cubicBezTo>
                  <a:cubicBezTo>
                    <a:pt x="16989" y="106868"/>
                    <a:pt x="24662" y="106320"/>
                    <a:pt x="35623" y="105224"/>
                  </a:cubicBezTo>
                  <a:close/>
                  <a:moveTo>
                    <a:pt x="78918" y="373765"/>
                  </a:moveTo>
                  <a:cubicBezTo>
                    <a:pt x="63025" y="366093"/>
                    <a:pt x="52612" y="353488"/>
                    <a:pt x="48228" y="338142"/>
                  </a:cubicBezTo>
                  <a:cubicBezTo>
                    <a:pt x="44391" y="322249"/>
                    <a:pt x="46036" y="308000"/>
                    <a:pt x="55352" y="294299"/>
                  </a:cubicBezTo>
                  <a:cubicBezTo>
                    <a:pt x="82206" y="257032"/>
                    <a:pt x="197295" y="223601"/>
                    <a:pt x="214833" y="292107"/>
                  </a:cubicBezTo>
                  <a:cubicBezTo>
                    <a:pt x="232918" y="357872"/>
                    <a:pt x="122214" y="395687"/>
                    <a:pt x="78918" y="373765"/>
                  </a:cubicBezTo>
                  <a:close/>
                  <a:moveTo>
                    <a:pt x="185787" y="238399"/>
                  </a:moveTo>
                  <a:cubicBezTo>
                    <a:pt x="141395" y="211545"/>
                    <a:pt x="75082" y="225794"/>
                    <a:pt x="48228" y="271281"/>
                  </a:cubicBezTo>
                  <a:cubicBezTo>
                    <a:pt x="35623" y="292655"/>
                    <a:pt x="32335" y="315673"/>
                    <a:pt x="38911" y="339787"/>
                  </a:cubicBezTo>
                  <a:cubicBezTo>
                    <a:pt x="59737" y="424185"/>
                    <a:pt x="174278" y="425829"/>
                    <a:pt x="215381" y="360064"/>
                  </a:cubicBezTo>
                  <a:cubicBezTo>
                    <a:pt x="240591" y="317317"/>
                    <a:pt x="229630" y="266897"/>
                    <a:pt x="185787" y="238399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9424C11-68B0-4811-A153-7BC78D509144}"/>
                </a:ext>
              </a:extLst>
            </p:cNvPr>
            <p:cNvSpPr/>
            <p:nvPr/>
          </p:nvSpPr>
          <p:spPr>
            <a:xfrm>
              <a:off x="588168" y="2086295"/>
              <a:ext cx="2630606" cy="2630606"/>
            </a:xfrm>
            <a:custGeom>
              <a:avLst/>
              <a:gdLst>
                <a:gd name="connsiteX0" fmla="*/ 1320236 w 2630606"/>
                <a:gd name="connsiteY0" fmla="*/ 54256 h 2630605"/>
                <a:gd name="connsiteX1" fmla="*/ 2586215 w 2630606"/>
                <a:gd name="connsiteY1" fmla="*/ 1320235 h 2630605"/>
                <a:gd name="connsiteX2" fmla="*/ 1320236 w 2630606"/>
                <a:gd name="connsiteY2" fmla="*/ 2586214 h 2630605"/>
                <a:gd name="connsiteX3" fmla="*/ 54256 w 2630606"/>
                <a:gd name="connsiteY3" fmla="*/ 1320235 h 2630605"/>
                <a:gd name="connsiteX4" fmla="*/ 1320236 w 2630606"/>
                <a:gd name="connsiteY4" fmla="*/ 54256 h 2630605"/>
                <a:gd name="connsiteX5" fmla="*/ 1320236 w 2630606"/>
                <a:gd name="connsiteY5" fmla="*/ 0 h 2630605"/>
                <a:gd name="connsiteX6" fmla="*/ 2640471 w 2630606"/>
                <a:gd name="connsiteY6" fmla="*/ 1320235 h 2630605"/>
                <a:gd name="connsiteX7" fmla="*/ 1320236 w 2630606"/>
                <a:gd name="connsiteY7" fmla="*/ 2641019 h 2630605"/>
                <a:gd name="connsiteX8" fmla="*/ 0 w 2630606"/>
                <a:gd name="connsiteY8" fmla="*/ 1320235 h 2630605"/>
                <a:gd name="connsiteX9" fmla="*/ 1320236 w 2630606"/>
                <a:gd name="connsiteY9" fmla="*/ 0 h 26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0606" h="2630605">
                  <a:moveTo>
                    <a:pt x="1320236" y="54256"/>
                  </a:moveTo>
                  <a:cubicBezTo>
                    <a:pt x="2017346" y="54256"/>
                    <a:pt x="2586215" y="623125"/>
                    <a:pt x="2586215" y="1320235"/>
                  </a:cubicBezTo>
                  <a:cubicBezTo>
                    <a:pt x="2586215" y="2017346"/>
                    <a:pt x="2017346" y="2586214"/>
                    <a:pt x="1320236" y="2586214"/>
                  </a:cubicBezTo>
                  <a:cubicBezTo>
                    <a:pt x="623125" y="2586214"/>
                    <a:pt x="54256" y="2017346"/>
                    <a:pt x="54256" y="1320235"/>
                  </a:cubicBezTo>
                  <a:cubicBezTo>
                    <a:pt x="54256" y="623125"/>
                    <a:pt x="623125" y="54256"/>
                    <a:pt x="1320236" y="54256"/>
                  </a:cubicBezTo>
                  <a:moveTo>
                    <a:pt x="1320236" y="0"/>
                  </a:moveTo>
                  <a:cubicBezTo>
                    <a:pt x="2047489" y="0"/>
                    <a:pt x="2640471" y="592982"/>
                    <a:pt x="2640471" y="1320235"/>
                  </a:cubicBezTo>
                  <a:cubicBezTo>
                    <a:pt x="2640471" y="2047488"/>
                    <a:pt x="2048036" y="2641019"/>
                    <a:pt x="1320236" y="2641019"/>
                  </a:cubicBezTo>
                  <a:cubicBezTo>
                    <a:pt x="592982" y="2641019"/>
                    <a:pt x="0" y="2048036"/>
                    <a:pt x="0" y="1320235"/>
                  </a:cubicBezTo>
                  <a:cubicBezTo>
                    <a:pt x="0" y="592434"/>
                    <a:pt x="592982" y="0"/>
                    <a:pt x="1320236" y="0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71719F9A-F72D-470F-AF75-D9BA85499648}"/>
                </a:ext>
              </a:extLst>
            </p:cNvPr>
            <p:cNvSpPr/>
            <p:nvPr/>
          </p:nvSpPr>
          <p:spPr>
            <a:xfrm>
              <a:off x="953713" y="2452936"/>
              <a:ext cx="1863346" cy="1863346"/>
            </a:xfrm>
            <a:custGeom>
              <a:avLst/>
              <a:gdLst>
                <a:gd name="connsiteX0" fmla="*/ 954691 w 1863345"/>
                <a:gd name="connsiteY0" fmla="*/ 36719 h 1863345"/>
                <a:gd name="connsiteX1" fmla="*/ 1872663 w 1863345"/>
                <a:gd name="connsiteY1" fmla="*/ 954691 h 1863345"/>
                <a:gd name="connsiteX2" fmla="*/ 954691 w 1863345"/>
                <a:gd name="connsiteY2" fmla="*/ 1872663 h 1863345"/>
                <a:gd name="connsiteX3" fmla="*/ 37267 w 1863345"/>
                <a:gd name="connsiteY3" fmla="*/ 954691 h 1863345"/>
                <a:gd name="connsiteX4" fmla="*/ 954691 w 1863345"/>
                <a:gd name="connsiteY4" fmla="*/ 36719 h 1863345"/>
                <a:gd name="connsiteX5" fmla="*/ 954691 w 1863345"/>
                <a:gd name="connsiteY5" fmla="*/ 0 h 1863345"/>
                <a:gd name="connsiteX6" fmla="*/ 1909382 w 1863345"/>
                <a:gd name="connsiteY6" fmla="*/ 954691 h 1863345"/>
                <a:gd name="connsiteX7" fmla="*/ 954691 w 1863345"/>
                <a:gd name="connsiteY7" fmla="*/ 1909381 h 1863345"/>
                <a:gd name="connsiteX8" fmla="*/ 0 w 1863345"/>
                <a:gd name="connsiteY8" fmla="*/ 954691 h 1863345"/>
                <a:gd name="connsiteX9" fmla="*/ 954691 w 1863345"/>
                <a:gd name="connsiteY9" fmla="*/ 0 h 186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3345" h="1863345">
                  <a:moveTo>
                    <a:pt x="954691" y="36719"/>
                  </a:moveTo>
                  <a:cubicBezTo>
                    <a:pt x="1459987" y="36719"/>
                    <a:pt x="1872663" y="448847"/>
                    <a:pt x="1872663" y="954691"/>
                  </a:cubicBezTo>
                  <a:cubicBezTo>
                    <a:pt x="1872663" y="1460534"/>
                    <a:pt x="1460534" y="1872663"/>
                    <a:pt x="954691" y="1872663"/>
                  </a:cubicBezTo>
                  <a:cubicBezTo>
                    <a:pt x="448847" y="1872663"/>
                    <a:pt x="37267" y="1459986"/>
                    <a:pt x="37267" y="954691"/>
                  </a:cubicBezTo>
                  <a:cubicBezTo>
                    <a:pt x="37267" y="449395"/>
                    <a:pt x="449395" y="36719"/>
                    <a:pt x="954691" y="36719"/>
                  </a:cubicBezTo>
                  <a:moveTo>
                    <a:pt x="954691" y="0"/>
                  </a:moveTo>
                  <a:cubicBezTo>
                    <a:pt x="1480264" y="0"/>
                    <a:pt x="1909382" y="428570"/>
                    <a:pt x="1909382" y="954691"/>
                  </a:cubicBezTo>
                  <a:cubicBezTo>
                    <a:pt x="1909382" y="1480264"/>
                    <a:pt x="1480812" y="1909381"/>
                    <a:pt x="954691" y="1909381"/>
                  </a:cubicBezTo>
                  <a:cubicBezTo>
                    <a:pt x="429118" y="1909381"/>
                    <a:pt x="0" y="1480812"/>
                    <a:pt x="0" y="954691"/>
                  </a:cubicBezTo>
                  <a:cubicBezTo>
                    <a:pt x="548" y="428570"/>
                    <a:pt x="429118" y="0"/>
                    <a:pt x="954691" y="0"/>
                  </a:cubicBezTo>
                  <a:close/>
                </a:path>
              </a:pathLst>
            </a:custGeom>
            <a:grpFill/>
            <a:ln w="54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3021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监视器&#10;&#10;描述已自动生成">
            <a:extLst>
              <a:ext uri="{FF2B5EF4-FFF2-40B4-BE49-F238E27FC236}">
                <a16:creationId xmlns:a16="http://schemas.microsoft.com/office/drawing/2014/main" id="{2ED9E893-4FED-43B2-A2E0-0B6B77839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01" y="2305875"/>
            <a:ext cx="1391479" cy="2782957"/>
          </a:xfrm>
          <a:prstGeom prst="rect">
            <a:avLst/>
          </a:prstGeom>
        </p:spPr>
      </p:pic>
      <p:pic>
        <p:nvPicPr>
          <p:cNvPr id="6" name="图片 5" descr="图片包含 监视器, 计算机, 电子产品, 屏幕截图&#10;&#10;描述已自动生成">
            <a:extLst>
              <a:ext uri="{FF2B5EF4-FFF2-40B4-BE49-F238E27FC236}">
                <a16:creationId xmlns:a16="http://schemas.microsoft.com/office/drawing/2014/main" id="{A206C069-AECB-4784-8A6C-1463133A3F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68" y="1852512"/>
            <a:ext cx="4595432" cy="36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75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就坐&#10;&#10;描述已自动生成">
            <a:extLst>
              <a:ext uri="{FF2B5EF4-FFF2-40B4-BE49-F238E27FC236}">
                <a16:creationId xmlns:a16="http://schemas.microsoft.com/office/drawing/2014/main" id="{BC15D450-AE75-44FF-9CCF-03539A084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6327C4A-3AED-40F5-A740-C6FD8A98F8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HelveticaNeueLT Pro 45 Lt"/>
              <a:cs typeface="+mn-cs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E336EACC-19E2-4AFB-AC9B-612338D451FE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8C8C8"/>
                </a:solidFill>
                <a:effectLst/>
                <a:uLnTx/>
                <a:uFillTx/>
                <a:ea typeface="方正悠黑简体 512B" panose="02000000000000000000" pitchFamily="2" charset="-122"/>
                <a:cs typeface="+mn-cs"/>
              </a:rPr>
              <a:t>设计说明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B69347-AD40-4076-8BD1-D6B5080922B4}"/>
              </a:ext>
            </a:extLst>
          </p:cNvPr>
          <p:cNvSpPr txBox="1"/>
          <p:nvPr/>
        </p:nvSpPr>
        <p:spPr>
          <a:xfrm>
            <a:off x="695325" y="1504408"/>
            <a:ext cx="10801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30P </a:t>
            </a: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简约杂志风模板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8182EF-1DEF-40A2-9D52-DF5D0DED945F}"/>
              </a:ext>
            </a:extLst>
          </p:cNvPr>
          <p:cNvSpPr txBox="1"/>
          <p:nvPr/>
        </p:nvSpPr>
        <p:spPr>
          <a:xfrm>
            <a:off x="695325" y="2704737"/>
            <a:ext cx="108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同济大学限定，仅供交流学习，不可商用，不可商用，不可商用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2E95E8-D25F-48F5-A409-7DAE0A4E7913}"/>
              </a:ext>
            </a:extLst>
          </p:cNvPr>
          <p:cNvGrpSpPr/>
          <p:nvPr/>
        </p:nvGrpSpPr>
        <p:grpSpPr>
          <a:xfrm>
            <a:off x="5468838" y="3745371"/>
            <a:ext cx="1254322" cy="963585"/>
            <a:chOff x="7296150" y="4198938"/>
            <a:chExt cx="479425" cy="368300"/>
          </a:xfrm>
          <a:solidFill>
            <a:schemeClr val="bg1"/>
          </a:solidFill>
        </p:grpSpPr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94A28BA3-440B-43EE-8E37-8E38294A8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4529138"/>
              <a:ext cx="47942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NeueLT Pro 45 Lt"/>
                <a:cs typeface="+mn-cs"/>
              </a:endParaRP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1C7081B-C4B7-4C3B-9177-D387DED7D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8713" y="4198938"/>
              <a:ext cx="112713" cy="293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NeueLT Pro 45 Lt"/>
                <a:cs typeface="+mn-cs"/>
              </a:endParaRP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C281FE25-A6EB-4B65-812A-DC0B4C38F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0600" y="4308475"/>
              <a:ext cx="112713" cy="184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NeueLT Pro 45 Lt"/>
                <a:cs typeface="+mn-cs"/>
              </a:endParaRP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C1B1F444-0DC4-4A40-A4FD-36A43F4A3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4383088"/>
              <a:ext cx="112713" cy="1095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NeueLT Pro 45 Lt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FA28324-3DA9-44DE-86EA-4C2D2F4CC814}"/>
              </a:ext>
            </a:extLst>
          </p:cNvPr>
          <p:cNvGrpSpPr/>
          <p:nvPr/>
        </p:nvGrpSpPr>
        <p:grpSpPr>
          <a:xfrm>
            <a:off x="9416257" y="3541855"/>
            <a:ext cx="1258474" cy="1258476"/>
            <a:chOff x="11139488" y="3181350"/>
            <a:chExt cx="481012" cy="481013"/>
          </a:xfrm>
          <a:solidFill>
            <a:schemeClr val="bg1"/>
          </a:solidFill>
        </p:grpSpPr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id="{3697288A-5B15-4EC5-8E8C-2B829C924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9488" y="3181350"/>
              <a:ext cx="131763" cy="131763"/>
            </a:xfrm>
            <a:custGeom>
              <a:avLst/>
              <a:gdLst>
                <a:gd name="T0" fmla="*/ 83 w 83"/>
                <a:gd name="T1" fmla="*/ 33 h 83"/>
                <a:gd name="T2" fmla="*/ 50 w 83"/>
                <a:gd name="T3" fmla="*/ 0 h 83"/>
                <a:gd name="T4" fmla="*/ 0 w 83"/>
                <a:gd name="T5" fmla="*/ 49 h 83"/>
                <a:gd name="T6" fmla="*/ 33 w 83"/>
                <a:gd name="T7" fmla="*/ 83 h 83"/>
                <a:gd name="T8" fmla="*/ 83 w 83"/>
                <a:gd name="T9" fmla="*/ 3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83" y="33"/>
                  </a:moveTo>
                  <a:lnTo>
                    <a:pt x="50" y="0"/>
                  </a:lnTo>
                  <a:lnTo>
                    <a:pt x="0" y="49"/>
                  </a:lnTo>
                  <a:lnTo>
                    <a:pt x="33" y="83"/>
                  </a:lnTo>
                  <a:lnTo>
                    <a:pt x="8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NeueLT Pro 45 Lt"/>
                <a:cs typeface="+mn-cs"/>
              </a:endParaRPr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id="{83CC837F-63F3-4EE1-B731-DA424ACF3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4775" y="3575050"/>
              <a:ext cx="85725" cy="87313"/>
            </a:xfrm>
            <a:custGeom>
              <a:avLst/>
              <a:gdLst>
                <a:gd name="T0" fmla="*/ 49 w 54"/>
                <a:gd name="T1" fmla="*/ 0 h 55"/>
                <a:gd name="T2" fmla="*/ 0 w 54"/>
                <a:gd name="T3" fmla="*/ 50 h 55"/>
                <a:gd name="T4" fmla="*/ 54 w 54"/>
                <a:gd name="T5" fmla="*/ 55 h 55"/>
                <a:gd name="T6" fmla="*/ 49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49" y="0"/>
                  </a:moveTo>
                  <a:lnTo>
                    <a:pt x="0" y="50"/>
                  </a:lnTo>
                  <a:lnTo>
                    <a:pt x="54" y="55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NeueLT Pro 45 Lt"/>
                <a:cs typeface="+mn-cs"/>
              </a:endParaRPr>
            </a:p>
          </p:txBody>
        </p:sp>
        <p:sp>
          <p:nvSpPr>
            <p:cNvPr id="25" name="Freeform 75">
              <a:extLst>
                <a:ext uri="{FF2B5EF4-FFF2-40B4-BE49-F238E27FC236}">
                  <a16:creationId xmlns:a16="http://schemas.microsoft.com/office/drawing/2014/main" id="{D1449D10-C018-440F-83EA-F75658D42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4125" y="3181350"/>
              <a:ext cx="206375" cy="206375"/>
            </a:xfrm>
            <a:custGeom>
              <a:avLst/>
              <a:gdLst>
                <a:gd name="T0" fmla="*/ 130 w 130"/>
                <a:gd name="T1" fmla="*/ 49 h 130"/>
                <a:gd name="T2" fmla="*/ 80 w 130"/>
                <a:gd name="T3" fmla="*/ 0 h 130"/>
                <a:gd name="T4" fmla="*/ 57 w 130"/>
                <a:gd name="T5" fmla="*/ 23 h 130"/>
                <a:gd name="T6" fmla="*/ 73 w 130"/>
                <a:gd name="T7" fmla="*/ 40 h 130"/>
                <a:gd name="T8" fmla="*/ 64 w 130"/>
                <a:gd name="T9" fmla="*/ 49 h 130"/>
                <a:gd name="T10" fmla="*/ 47 w 130"/>
                <a:gd name="T11" fmla="*/ 33 h 130"/>
                <a:gd name="T12" fmla="*/ 28 w 130"/>
                <a:gd name="T13" fmla="*/ 52 h 130"/>
                <a:gd name="T14" fmla="*/ 45 w 130"/>
                <a:gd name="T15" fmla="*/ 68 h 130"/>
                <a:gd name="T16" fmla="*/ 35 w 130"/>
                <a:gd name="T17" fmla="*/ 78 h 130"/>
                <a:gd name="T18" fmla="*/ 19 w 130"/>
                <a:gd name="T19" fmla="*/ 61 h 130"/>
                <a:gd name="T20" fmla="*/ 0 w 130"/>
                <a:gd name="T21" fmla="*/ 80 h 130"/>
                <a:gd name="T22" fmla="*/ 50 w 130"/>
                <a:gd name="T23" fmla="*/ 130 h 130"/>
                <a:gd name="T24" fmla="*/ 130 w 130"/>
                <a:gd name="T25" fmla="*/ 4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30">
                  <a:moveTo>
                    <a:pt x="130" y="49"/>
                  </a:moveTo>
                  <a:lnTo>
                    <a:pt x="80" y="0"/>
                  </a:lnTo>
                  <a:lnTo>
                    <a:pt x="57" y="23"/>
                  </a:lnTo>
                  <a:lnTo>
                    <a:pt x="73" y="40"/>
                  </a:lnTo>
                  <a:lnTo>
                    <a:pt x="64" y="49"/>
                  </a:lnTo>
                  <a:lnTo>
                    <a:pt x="47" y="33"/>
                  </a:lnTo>
                  <a:lnTo>
                    <a:pt x="28" y="52"/>
                  </a:lnTo>
                  <a:lnTo>
                    <a:pt x="45" y="68"/>
                  </a:lnTo>
                  <a:lnTo>
                    <a:pt x="35" y="78"/>
                  </a:lnTo>
                  <a:lnTo>
                    <a:pt x="19" y="61"/>
                  </a:lnTo>
                  <a:lnTo>
                    <a:pt x="0" y="80"/>
                  </a:lnTo>
                  <a:lnTo>
                    <a:pt x="50" y="130"/>
                  </a:lnTo>
                  <a:lnTo>
                    <a:pt x="13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NeueLT Pro 45 Lt"/>
                <a:cs typeface="+mn-cs"/>
              </a:endParaRPr>
            </a:p>
          </p:txBody>
        </p:sp>
        <p:sp>
          <p:nvSpPr>
            <p:cNvPr id="26" name="Freeform 76">
              <a:extLst>
                <a:ext uri="{FF2B5EF4-FFF2-40B4-BE49-F238E27FC236}">
                  <a16:creationId xmlns:a16="http://schemas.microsoft.com/office/drawing/2014/main" id="{8E8C1210-DBFD-4726-BA13-5158304A3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9488" y="3454400"/>
              <a:ext cx="206375" cy="207963"/>
            </a:xfrm>
            <a:custGeom>
              <a:avLst/>
              <a:gdLst>
                <a:gd name="T0" fmla="*/ 97 w 130"/>
                <a:gd name="T1" fmla="*/ 17 h 131"/>
                <a:gd name="T2" fmla="*/ 81 w 130"/>
                <a:gd name="T3" fmla="*/ 0 h 131"/>
                <a:gd name="T4" fmla="*/ 62 w 130"/>
                <a:gd name="T5" fmla="*/ 19 h 131"/>
                <a:gd name="T6" fmla="*/ 78 w 130"/>
                <a:gd name="T7" fmla="*/ 36 h 131"/>
                <a:gd name="T8" fmla="*/ 69 w 130"/>
                <a:gd name="T9" fmla="*/ 45 h 131"/>
                <a:gd name="T10" fmla="*/ 52 w 130"/>
                <a:gd name="T11" fmla="*/ 29 h 131"/>
                <a:gd name="T12" fmla="*/ 33 w 130"/>
                <a:gd name="T13" fmla="*/ 48 h 131"/>
                <a:gd name="T14" fmla="*/ 50 w 130"/>
                <a:gd name="T15" fmla="*/ 64 h 131"/>
                <a:gd name="T16" fmla="*/ 40 w 130"/>
                <a:gd name="T17" fmla="*/ 74 h 131"/>
                <a:gd name="T18" fmla="*/ 24 w 130"/>
                <a:gd name="T19" fmla="*/ 57 h 131"/>
                <a:gd name="T20" fmla="*/ 0 w 130"/>
                <a:gd name="T21" fmla="*/ 81 h 131"/>
                <a:gd name="T22" fmla="*/ 50 w 130"/>
                <a:gd name="T23" fmla="*/ 131 h 131"/>
                <a:gd name="T24" fmla="*/ 130 w 130"/>
                <a:gd name="T25" fmla="*/ 50 h 131"/>
                <a:gd name="T26" fmla="*/ 97 w 130"/>
                <a:gd name="T27" fmla="*/ 17 h 131"/>
                <a:gd name="T28" fmla="*/ 97 w 130"/>
                <a:gd name="T29" fmla="*/ 1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97" y="17"/>
                  </a:moveTo>
                  <a:lnTo>
                    <a:pt x="81" y="0"/>
                  </a:lnTo>
                  <a:lnTo>
                    <a:pt x="62" y="19"/>
                  </a:lnTo>
                  <a:lnTo>
                    <a:pt x="78" y="36"/>
                  </a:lnTo>
                  <a:lnTo>
                    <a:pt x="69" y="45"/>
                  </a:lnTo>
                  <a:lnTo>
                    <a:pt x="52" y="29"/>
                  </a:lnTo>
                  <a:lnTo>
                    <a:pt x="33" y="48"/>
                  </a:lnTo>
                  <a:lnTo>
                    <a:pt x="50" y="64"/>
                  </a:lnTo>
                  <a:lnTo>
                    <a:pt x="40" y="74"/>
                  </a:lnTo>
                  <a:lnTo>
                    <a:pt x="24" y="57"/>
                  </a:lnTo>
                  <a:lnTo>
                    <a:pt x="0" y="81"/>
                  </a:lnTo>
                  <a:lnTo>
                    <a:pt x="50" y="131"/>
                  </a:lnTo>
                  <a:lnTo>
                    <a:pt x="130" y="50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NeueLT Pro 45 Lt"/>
                <a:cs typeface="+mn-cs"/>
              </a:endParaRPr>
            </a:p>
          </p:txBody>
        </p:sp>
        <p:sp>
          <p:nvSpPr>
            <p:cNvPr id="27" name="Freeform 77">
              <a:extLst>
                <a:ext uri="{FF2B5EF4-FFF2-40B4-BE49-F238E27FC236}">
                  <a16:creationId xmlns:a16="http://schemas.microsoft.com/office/drawing/2014/main" id="{87ADF2A8-34F9-4326-8603-26F739226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8863" y="3259138"/>
              <a:ext cx="368300" cy="368300"/>
            </a:xfrm>
            <a:custGeom>
              <a:avLst/>
              <a:gdLst>
                <a:gd name="T0" fmla="*/ 50 w 232"/>
                <a:gd name="T1" fmla="*/ 0 h 232"/>
                <a:gd name="T2" fmla="*/ 0 w 232"/>
                <a:gd name="T3" fmla="*/ 50 h 232"/>
                <a:gd name="T4" fmla="*/ 182 w 232"/>
                <a:gd name="T5" fmla="*/ 232 h 232"/>
                <a:gd name="T6" fmla="*/ 232 w 232"/>
                <a:gd name="T7" fmla="*/ 183 h 232"/>
                <a:gd name="T8" fmla="*/ 50 w 23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32">
                  <a:moveTo>
                    <a:pt x="50" y="0"/>
                  </a:moveTo>
                  <a:lnTo>
                    <a:pt x="0" y="50"/>
                  </a:lnTo>
                  <a:lnTo>
                    <a:pt x="182" y="232"/>
                  </a:lnTo>
                  <a:lnTo>
                    <a:pt x="232" y="183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NeueLT Pro 45 Lt"/>
                <a:cs typeface="+mn-cs"/>
              </a:endParaRPr>
            </a:p>
          </p:txBody>
        </p:sp>
      </p:grpSp>
      <p:sp>
        <p:nvSpPr>
          <p:cNvPr id="28" name="Freeform 168">
            <a:extLst>
              <a:ext uri="{FF2B5EF4-FFF2-40B4-BE49-F238E27FC236}">
                <a16:creationId xmlns:a16="http://schemas.microsoft.com/office/drawing/2014/main" id="{8B6A3FEE-41D3-4052-AAB5-D8093DE99406}"/>
              </a:ext>
            </a:extLst>
          </p:cNvPr>
          <p:cNvSpPr>
            <a:spLocks noEditPoints="1"/>
          </p:cNvSpPr>
          <p:nvPr/>
        </p:nvSpPr>
        <p:spPr bwMode="auto">
          <a:xfrm>
            <a:off x="1604668" y="3668534"/>
            <a:ext cx="1258476" cy="1200329"/>
          </a:xfrm>
          <a:custGeom>
            <a:avLst/>
            <a:gdLst>
              <a:gd name="T0" fmla="*/ 118 w 128"/>
              <a:gd name="T1" fmla="*/ 0 h 122"/>
              <a:gd name="T2" fmla="*/ 10 w 128"/>
              <a:gd name="T3" fmla="*/ 0 h 122"/>
              <a:gd name="T4" fmla="*/ 0 w 128"/>
              <a:gd name="T5" fmla="*/ 10 h 122"/>
              <a:gd name="T6" fmla="*/ 0 w 128"/>
              <a:gd name="T7" fmla="*/ 88 h 122"/>
              <a:gd name="T8" fmla="*/ 10 w 128"/>
              <a:gd name="T9" fmla="*/ 98 h 122"/>
              <a:gd name="T10" fmla="*/ 49 w 128"/>
              <a:gd name="T11" fmla="*/ 98 h 122"/>
              <a:gd name="T12" fmla="*/ 49 w 128"/>
              <a:gd name="T13" fmla="*/ 112 h 122"/>
              <a:gd name="T14" fmla="*/ 35 w 128"/>
              <a:gd name="T15" fmla="*/ 112 h 122"/>
              <a:gd name="T16" fmla="*/ 35 w 128"/>
              <a:gd name="T17" fmla="*/ 122 h 122"/>
              <a:gd name="T18" fmla="*/ 93 w 128"/>
              <a:gd name="T19" fmla="*/ 122 h 122"/>
              <a:gd name="T20" fmla="*/ 93 w 128"/>
              <a:gd name="T21" fmla="*/ 112 h 122"/>
              <a:gd name="T22" fmla="*/ 79 w 128"/>
              <a:gd name="T23" fmla="*/ 112 h 122"/>
              <a:gd name="T24" fmla="*/ 79 w 128"/>
              <a:gd name="T25" fmla="*/ 98 h 122"/>
              <a:gd name="T26" fmla="*/ 118 w 128"/>
              <a:gd name="T27" fmla="*/ 98 h 122"/>
              <a:gd name="T28" fmla="*/ 128 w 128"/>
              <a:gd name="T29" fmla="*/ 88 h 122"/>
              <a:gd name="T30" fmla="*/ 128 w 128"/>
              <a:gd name="T31" fmla="*/ 10 h 122"/>
              <a:gd name="T32" fmla="*/ 118 w 128"/>
              <a:gd name="T33" fmla="*/ 0 h 122"/>
              <a:gd name="T34" fmla="*/ 118 w 128"/>
              <a:gd name="T35" fmla="*/ 83 h 122"/>
              <a:gd name="T36" fmla="*/ 10 w 128"/>
              <a:gd name="T37" fmla="*/ 83 h 122"/>
              <a:gd name="T38" fmla="*/ 10 w 128"/>
              <a:gd name="T39" fmla="*/ 10 h 122"/>
              <a:gd name="T40" fmla="*/ 118 w 128"/>
              <a:gd name="T41" fmla="*/ 10 h 122"/>
              <a:gd name="T42" fmla="*/ 118 w 128"/>
              <a:gd name="T43" fmla="*/ 83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4"/>
                  <a:pt x="4" y="98"/>
                  <a:pt x="10" y="98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3" y="112"/>
                  <a:pt x="93" y="112"/>
                  <a:pt x="93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98"/>
                  <a:pt x="79" y="98"/>
                  <a:pt x="79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4" y="98"/>
                  <a:pt x="128" y="94"/>
                  <a:pt x="128" y="8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8" y="83"/>
                </a:moveTo>
                <a:cubicBezTo>
                  <a:pt x="10" y="83"/>
                  <a:pt x="10" y="83"/>
                  <a:pt x="10" y="83"/>
                </a:cubicBezTo>
                <a:cubicBezTo>
                  <a:pt x="10" y="10"/>
                  <a:pt x="10" y="10"/>
                  <a:pt x="10" y="10"/>
                </a:cubicBezTo>
                <a:cubicBezTo>
                  <a:pt x="118" y="10"/>
                  <a:pt x="118" y="10"/>
                  <a:pt x="118" y="10"/>
                </a:cubicBezTo>
                <a:lnTo>
                  <a:pt x="118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HelveticaNeueLT Pro 45 Lt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F38E1A8-F317-44AE-8180-79104D5C6CFF}"/>
              </a:ext>
            </a:extLst>
          </p:cNvPr>
          <p:cNvSpPr txBox="1"/>
          <p:nvPr/>
        </p:nvSpPr>
        <p:spPr>
          <a:xfrm>
            <a:off x="613906" y="4983236"/>
            <a:ext cx="324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30P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独立页面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方正悠黑简体 510M"/>
              <a:ea typeface="+mj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Emmm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不建议学术汇报使用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B3BE478-AFC2-4B0E-B186-8B3803CCD14E}"/>
              </a:ext>
            </a:extLst>
          </p:cNvPr>
          <p:cNvSpPr txBox="1"/>
          <p:nvPr/>
        </p:nvSpPr>
        <p:spPr>
          <a:xfrm>
            <a:off x="4487611" y="5001657"/>
            <a:ext cx="324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10P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实用图表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方正悠黑简体 510M"/>
              <a:ea typeface="+mj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Emmm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使用手册我还没写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4A17A1-7B8B-469B-A82D-57E453279DFB}"/>
              </a:ext>
            </a:extLst>
          </p:cNvPr>
          <p:cNvSpPr txBox="1"/>
          <p:nvPr/>
        </p:nvSpPr>
        <p:spPr>
          <a:xfrm>
            <a:off x="8361316" y="5001657"/>
            <a:ext cx="34888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矢量图形自由编辑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Emmm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不建议编辑校徽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C64E366-E943-451D-8117-926F5D05F7C1}"/>
              </a:ext>
            </a:extLst>
          </p:cNvPr>
          <p:cNvGrpSpPr/>
          <p:nvPr/>
        </p:nvGrpSpPr>
        <p:grpSpPr>
          <a:xfrm>
            <a:off x="9047702" y="341060"/>
            <a:ext cx="2439448" cy="588212"/>
            <a:chOff x="588168" y="2086295"/>
            <a:chExt cx="11007443" cy="2654172"/>
          </a:xfrm>
          <a:solidFill>
            <a:schemeClr val="tx2">
              <a:lumMod val="50000"/>
              <a:lumOff val="50000"/>
            </a:schemeClr>
          </a:solidFill>
        </p:grpSpPr>
        <p:grpSp>
          <p:nvGrpSpPr>
            <p:cNvPr id="33" name="TONGJI">
              <a:extLst>
                <a:ext uri="{FF2B5EF4-FFF2-40B4-BE49-F238E27FC236}">
                  <a16:creationId xmlns:a16="http://schemas.microsoft.com/office/drawing/2014/main" id="{2DDC6621-F3CE-4B38-9DA5-425B7DBF3A6C}"/>
                </a:ext>
              </a:extLst>
            </p:cNvPr>
            <p:cNvGrpSpPr/>
            <p:nvPr/>
          </p:nvGrpSpPr>
          <p:grpSpPr>
            <a:xfrm>
              <a:off x="4054540" y="4179271"/>
              <a:ext cx="7541071" cy="561196"/>
              <a:chOff x="4054540" y="4179271"/>
              <a:chExt cx="7541071" cy="561196"/>
            </a:xfrm>
            <a:grpFill/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B2507288-C913-46CC-ABFF-7DE253522FC9}"/>
                  </a:ext>
                </a:extLst>
              </p:cNvPr>
              <p:cNvSpPr/>
              <p:nvPr/>
            </p:nvSpPr>
            <p:spPr>
              <a:xfrm>
                <a:off x="4054540" y="4191876"/>
                <a:ext cx="438434" cy="548043"/>
              </a:xfrm>
              <a:custGeom>
                <a:avLst/>
                <a:gdLst>
                  <a:gd name="connsiteX0" fmla="*/ 429118 w 438434"/>
                  <a:gd name="connsiteY0" fmla="*/ 548 h 548042"/>
                  <a:gd name="connsiteX1" fmla="*/ 220313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18377 w 438434"/>
                  <a:gd name="connsiteY8" fmla="*/ 41651 h 548042"/>
                  <a:gd name="connsiteX9" fmla="*/ 177566 w 438434"/>
                  <a:gd name="connsiteY9" fmla="*/ 41651 h 548042"/>
                  <a:gd name="connsiteX10" fmla="*/ 177566 w 438434"/>
                  <a:gd name="connsiteY10" fmla="*/ 455972 h 548042"/>
                  <a:gd name="connsiteX11" fmla="*/ 168797 w 438434"/>
                  <a:gd name="connsiteY11" fmla="*/ 512420 h 548042"/>
                  <a:gd name="connsiteX12" fmla="*/ 127146 w 438434"/>
                  <a:gd name="connsiteY12" fmla="*/ 531054 h 548042"/>
                  <a:gd name="connsiteX13" fmla="*/ 105224 w 438434"/>
                  <a:gd name="connsiteY13" fmla="*/ 531054 h 548042"/>
                  <a:gd name="connsiteX14" fmla="*/ 105224 w 438434"/>
                  <a:gd name="connsiteY14" fmla="*/ 552975 h 548042"/>
                  <a:gd name="connsiteX15" fmla="*/ 220861 w 438434"/>
                  <a:gd name="connsiteY15" fmla="*/ 552975 h 548042"/>
                  <a:gd name="connsiteX16" fmla="*/ 330470 w 438434"/>
                  <a:gd name="connsiteY16" fmla="*/ 552975 h 548042"/>
                  <a:gd name="connsiteX17" fmla="*/ 330470 w 438434"/>
                  <a:gd name="connsiteY17" fmla="*/ 531054 h 548042"/>
                  <a:gd name="connsiteX18" fmla="*/ 310740 w 438434"/>
                  <a:gd name="connsiteY18" fmla="*/ 531054 h 548042"/>
                  <a:gd name="connsiteX19" fmla="*/ 269089 w 438434"/>
                  <a:gd name="connsiteY19" fmla="*/ 515160 h 548042"/>
                  <a:gd name="connsiteX20" fmla="*/ 258128 w 438434"/>
                  <a:gd name="connsiteY20" fmla="*/ 455972 h 548042"/>
                  <a:gd name="connsiteX21" fmla="*/ 258128 w 438434"/>
                  <a:gd name="connsiteY21" fmla="*/ 41651 h 548042"/>
                  <a:gd name="connsiteX22" fmla="*/ 327182 w 438434"/>
                  <a:gd name="connsiteY22" fmla="*/ 41651 h 548042"/>
                  <a:gd name="connsiteX23" fmla="*/ 376506 w 438434"/>
                  <a:gd name="connsiteY23" fmla="*/ 53708 h 548042"/>
                  <a:gd name="connsiteX24" fmla="*/ 408292 w 438434"/>
                  <a:gd name="connsiteY24" fmla="*/ 87139 h 548042"/>
                  <a:gd name="connsiteX25" fmla="*/ 419253 w 438434"/>
                  <a:gd name="connsiteY25" fmla="*/ 132626 h 548042"/>
                  <a:gd name="connsiteX26" fmla="*/ 419253 w 438434"/>
                  <a:gd name="connsiteY26" fmla="*/ 136463 h 548042"/>
                  <a:gd name="connsiteX27" fmla="*/ 440078 w 438434"/>
                  <a:gd name="connsiteY27" fmla="*/ 136463 h 548042"/>
                  <a:gd name="connsiteX28" fmla="*/ 432954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29118" y="548"/>
                    </a:moveTo>
                    <a:lnTo>
                      <a:pt x="220313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18377" y="41651"/>
                    </a:lnTo>
                    <a:cubicBezTo>
                      <a:pt x="118377" y="41651"/>
                      <a:pt x="170990" y="41651"/>
                      <a:pt x="177566" y="41651"/>
                    </a:cubicBezTo>
                    <a:cubicBezTo>
                      <a:pt x="177566" y="48776"/>
                      <a:pt x="177566" y="455972"/>
                      <a:pt x="177566" y="455972"/>
                    </a:cubicBezTo>
                    <a:cubicBezTo>
                      <a:pt x="177566" y="486662"/>
                      <a:pt x="175374" y="504199"/>
                      <a:pt x="168797" y="512420"/>
                    </a:cubicBezTo>
                    <a:cubicBezTo>
                      <a:pt x="162769" y="524477"/>
                      <a:pt x="146876" y="531054"/>
                      <a:pt x="127146" y="531054"/>
                    </a:cubicBezTo>
                    <a:lnTo>
                      <a:pt x="105224" y="531054"/>
                    </a:lnTo>
                    <a:lnTo>
                      <a:pt x="105224" y="552975"/>
                    </a:lnTo>
                    <a:lnTo>
                      <a:pt x="220861" y="552975"/>
                    </a:lnTo>
                    <a:lnTo>
                      <a:pt x="330470" y="552975"/>
                    </a:lnTo>
                    <a:lnTo>
                      <a:pt x="330470" y="531054"/>
                    </a:lnTo>
                    <a:lnTo>
                      <a:pt x="310740" y="531054"/>
                    </a:lnTo>
                    <a:cubicBezTo>
                      <a:pt x="289915" y="531054"/>
                      <a:pt x="277310" y="526121"/>
                      <a:pt x="269089" y="515160"/>
                    </a:cubicBezTo>
                    <a:cubicBezTo>
                      <a:pt x="263061" y="509132"/>
                      <a:pt x="258128" y="490498"/>
                      <a:pt x="258128" y="455972"/>
                    </a:cubicBezTo>
                    <a:cubicBezTo>
                      <a:pt x="258128" y="455972"/>
                      <a:pt x="258128" y="48776"/>
                      <a:pt x="258128" y="41651"/>
                    </a:cubicBezTo>
                    <a:cubicBezTo>
                      <a:pt x="264157" y="41651"/>
                      <a:pt x="327182" y="41651"/>
                      <a:pt x="327182" y="41651"/>
                    </a:cubicBezTo>
                    <a:cubicBezTo>
                      <a:pt x="346911" y="41651"/>
                      <a:pt x="365545" y="46584"/>
                      <a:pt x="376506" y="53708"/>
                    </a:cubicBezTo>
                    <a:cubicBezTo>
                      <a:pt x="390207" y="60833"/>
                      <a:pt x="400072" y="69601"/>
                      <a:pt x="408292" y="87139"/>
                    </a:cubicBezTo>
                    <a:cubicBezTo>
                      <a:pt x="412128" y="93167"/>
                      <a:pt x="417061" y="107965"/>
                      <a:pt x="419253" y="132626"/>
                    </a:cubicBezTo>
                    <a:lnTo>
                      <a:pt x="419253" y="136463"/>
                    </a:lnTo>
                    <a:lnTo>
                      <a:pt x="440078" y="136463"/>
                    </a:lnTo>
                    <a:lnTo>
                      <a:pt x="432954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3367966E-092B-461E-B613-6591D434556A}"/>
                  </a:ext>
                </a:extLst>
              </p:cNvPr>
              <p:cNvSpPr/>
              <p:nvPr/>
            </p:nvSpPr>
            <p:spPr>
              <a:xfrm>
                <a:off x="4519280" y="4180367"/>
                <a:ext cx="493239" cy="548043"/>
              </a:xfrm>
              <a:custGeom>
                <a:avLst/>
                <a:gdLst>
                  <a:gd name="connsiteX0" fmla="*/ 255936 w 493238"/>
                  <a:gd name="connsiteY0" fmla="*/ 543110 h 548042"/>
                  <a:gd name="connsiteX1" fmla="*/ 253744 w 493238"/>
                  <a:gd name="connsiteY1" fmla="*/ 543110 h 548042"/>
                  <a:gd name="connsiteX2" fmla="*/ 146876 w 493238"/>
                  <a:gd name="connsiteY2" fmla="*/ 487758 h 548042"/>
                  <a:gd name="connsiteX3" fmla="*/ 94263 w 493238"/>
                  <a:gd name="connsiteY3" fmla="*/ 284982 h 548042"/>
                  <a:gd name="connsiteX4" fmla="*/ 146876 w 493238"/>
                  <a:gd name="connsiteY4" fmla="*/ 89331 h 548042"/>
                  <a:gd name="connsiteX5" fmla="*/ 253744 w 493238"/>
                  <a:gd name="connsiteY5" fmla="*/ 36719 h 548042"/>
                  <a:gd name="connsiteX6" fmla="*/ 255936 w 493238"/>
                  <a:gd name="connsiteY6" fmla="*/ 36719 h 548042"/>
                  <a:gd name="connsiteX7" fmla="*/ 367737 w 493238"/>
                  <a:gd name="connsiteY7" fmla="*/ 89331 h 548042"/>
                  <a:gd name="connsiteX8" fmla="*/ 418157 w 493238"/>
                  <a:gd name="connsiteY8" fmla="*/ 297039 h 548042"/>
                  <a:gd name="connsiteX9" fmla="*/ 372669 w 493238"/>
                  <a:gd name="connsiteY9" fmla="*/ 482826 h 548042"/>
                  <a:gd name="connsiteX10" fmla="*/ 255936 w 493238"/>
                  <a:gd name="connsiteY10" fmla="*/ 543110 h 548042"/>
                  <a:gd name="connsiteX11" fmla="*/ 260868 w 493238"/>
                  <a:gd name="connsiteY11" fmla="*/ 0 h 548042"/>
                  <a:gd name="connsiteX12" fmla="*/ 255936 w 493238"/>
                  <a:gd name="connsiteY12" fmla="*/ 0 h 548042"/>
                  <a:gd name="connsiteX13" fmla="*/ 84946 w 493238"/>
                  <a:gd name="connsiteY13" fmla="*/ 72342 h 548042"/>
                  <a:gd name="connsiteX14" fmla="*/ 0 w 493238"/>
                  <a:gd name="connsiteY14" fmla="*/ 287723 h 548042"/>
                  <a:gd name="connsiteX15" fmla="*/ 73986 w 493238"/>
                  <a:gd name="connsiteY15" fmla="*/ 498171 h 548042"/>
                  <a:gd name="connsiteX16" fmla="*/ 255936 w 493238"/>
                  <a:gd name="connsiteY16" fmla="*/ 578185 h 548042"/>
                  <a:gd name="connsiteX17" fmla="*/ 436790 w 493238"/>
                  <a:gd name="connsiteY17" fmla="*/ 495979 h 548042"/>
                  <a:gd name="connsiteX18" fmla="*/ 511872 w 493238"/>
                  <a:gd name="connsiteY18" fmla="*/ 285530 h 548042"/>
                  <a:gd name="connsiteX19" fmla="*/ 437886 w 493238"/>
                  <a:gd name="connsiteY19" fmla="*/ 82755 h 548042"/>
                  <a:gd name="connsiteX20" fmla="*/ 260868 w 493238"/>
                  <a:gd name="connsiteY20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238" h="548042">
                    <a:moveTo>
                      <a:pt x="255936" y="543110"/>
                    </a:moveTo>
                    <a:cubicBezTo>
                      <a:pt x="254840" y="543110"/>
                      <a:pt x="254840" y="543110"/>
                      <a:pt x="253744" y="543110"/>
                    </a:cubicBezTo>
                    <a:cubicBezTo>
                      <a:pt x="210448" y="543110"/>
                      <a:pt x="174825" y="524477"/>
                      <a:pt x="146876" y="487758"/>
                    </a:cubicBezTo>
                    <a:cubicBezTo>
                      <a:pt x="112349" y="441174"/>
                      <a:pt x="94263" y="372121"/>
                      <a:pt x="94263" y="284982"/>
                    </a:cubicBezTo>
                    <a:cubicBezTo>
                      <a:pt x="94263" y="200036"/>
                      <a:pt x="112897" y="134819"/>
                      <a:pt x="146876" y="89331"/>
                    </a:cubicBezTo>
                    <a:cubicBezTo>
                      <a:pt x="171537" y="54804"/>
                      <a:pt x="207160" y="36719"/>
                      <a:pt x="253744" y="36719"/>
                    </a:cubicBezTo>
                    <a:cubicBezTo>
                      <a:pt x="254840" y="36719"/>
                      <a:pt x="254840" y="36719"/>
                      <a:pt x="255936" y="36719"/>
                    </a:cubicBezTo>
                    <a:cubicBezTo>
                      <a:pt x="301424" y="37815"/>
                      <a:pt x="340882" y="56449"/>
                      <a:pt x="367737" y="89331"/>
                    </a:cubicBezTo>
                    <a:cubicBezTo>
                      <a:pt x="401167" y="137559"/>
                      <a:pt x="418157" y="207160"/>
                      <a:pt x="418157" y="297039"/>
                    </a:cubicBezTo>
                    <a:cubicBezTo>
                      <a:pt x="418157" y="380890"/>
                      <a:pt x="403359" y="443367"/>
                      <a:pt x="372669" y="482826"/>
                    </a:cubicBezTo>
                    <a:cubicBezTo>
                      <a:pt x="339786" y="522285"/>
                      <a:pt x="301424" y="542014"/>
                      <a:pt x="255936" y="543110"/>
                    </a:cubicBezTo>
                    <a:moveTo>
                      <a:pt x="260868" y="0"/>
                    </a:moveTo>
                    <a:cubicBezTo>
                      <a:pt x="259772" y="0"/>
                      <a:pt x="257032" y="0"/>
                      <a:pt x="255936" y="0"/>
                    </a:cubicBezTo>
                    <a:cubicBezTo>
                      <a:pt x="190719" y="1096"/>
                      <a:pt x="135366" y="24662"/>
                      <a:pt x="84946" y="72342"/>
                    </a:cubicBezTo>
                    <a:cubicBezTo>
                      <a:pt x="28498" y="127694"/>
                      <a:pt x="0" y="200036"/>
                      <a:pt x="0" y="287723"/>
                    </a:cubicBezTo>
                    <a:cubicBezTo>
                      <a:pt x="0" y="374861"/>
                      <a:pt x="24662" y="442819"/>
                      <a:pt x="73986" y="498171"/>
                    </a:cubicBezTo>
                    <a:cubicBezTo>
                      <a:pt x="124406" y="552427"/>
                      <a:pt x="184690" y="578185"/>
                      <a:pt x="255936" y="578185"/>
                    </a:cubicBezTo>
                    <a:cubicBezTo>
                      <a:pt x="327181" y="578185"/>
                      <a:pt x="386370" y="551331"/>
                      <a:pt x="436790" y="495979"/>
                    </a:cubicBezTo>
                    <a:cubicBezTo>
                      <a:pt x="487210" y="441723"/>
                      <a:pt x="511872" y="373217"/>
                      <a:pt x="511872" y="285530"/>
                    </a:cubicBezTo>
                    <a:cubicBezTo>
                      <a:pt x="511872" y="205516"/>
                      <a:pt x="487210" y="137011"/>
                      <a:pt x="437886" y="82755"/>
                    </a:cubicBezTo>
                    <a:cubicBezTo>
                      <a:pt x="388562" y="27950"/>
                      <a:pt x="329922" y="0"/>
                      <a:pt x="260868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97BCE6F3-5463-40C7-886B-BAC366230806}"/>
                  </a:ext>
                </a:extLst>
              </p:cNvPr>
              <p:cNvSpPr/>
              <p:nvPr/>
            </p:nvSpPr>
            <p:spPr>
              <a:xfrm>
                <a:off x="5044853" y="4191876"/>
                <a:ext cx="548043" cy="548043"/>
              </a:xfrm>
              <a:custGeom>
                <a:avLst/>
                <a:gdLst>
                  <a:gd name="connsiteX0" fmla="*/ 380890 w 548042"/>
                  <a:gd name="connsiteY0" fmla="*/ 548 h 548042"/>
                  <a:gd name="connsiteX1" fmla="*/ 380890 w 548042"/>
                  <a:gd name="connsiteY1" fmla="*/ 22470 h 548042"/>
                  <a:gd name="connsiteX2" fmla="*/ 402811 w 548042"/>
                  <a:gd name="connsiteY2" fmla="*/ 22470 h 548042"/>
                  <a:gd name="connsiteX3" fmla="*/ 444463 w 548042"/>
                  <a:gd name="connsiteY3" fmla="*/ 38363 h 548042"/>
                  <a:gd name="connsiteX4" fmla="*/ 453231 w 548042"/>
                  <a:gd name="connsiteY4" fmla="*/ 99744 h 548042"/>
                  <a:gd name="connsiteX5" fmla="*/ 453231 w 548042"/>
                  <a:gd name="connsiteY5" fmla="*/ 403360 h 548042"/>
                  <a:gd name="connsiteX6" fmla="*/ 283338 w 548042"/>
                  <a:gd name="connsiteY6" fmla="*/ 183046 h 548042"/>
                  <a:gd name="connsiteX7" fmla="*/ 144135 w 548042"/>
                  <a:gd name="connsiteY7" fmla="*/ 1096 h 548042"/>
                  <a:gd name="connsiteX8" fmla="*/ 0 w 548042"/>
                  <a:gd name="connsiteY8" fmla="*/ 0 h 548042"/>
                  <a:gd name="connsiteX9" fmla="*/ 0 w 548042"/>
                  <a:gd name="connsiteY9" fmla="*/ 21922 h 548042"/>
                  <a:gd name="connsiteX10" fmla="*/ 34527 w 548042"/>
                  <a:gd name="connsiteY10" fmla="*/ 26854 h 548042"/>
                  <a:gd name="connsiteX11" fmla="*/ 66313 w 548042"/>
                  <a:gd name="connsiteY11" fmla="*/ 41651 h 548042"/>
                  <a:gd name="connsiteX12" fmla="*/ 100840 w 548042"/>
                  <a:gd name="connsiteY12" fmla="*/ 77274 h 548042"/>
                  <a:gd name="connsiteX13" fmla="*/ 99744 w 548042"/>
                  <a:gd name="connsiteY13" fmla="*/ 455972 h 548042"/>
                  <a:gd name="connsiteX14" fmla="*/ 90975 w 548042"/>
                  <a:gd name="connsiteY14" fmla="*/ 512420 h 548042"/>
                  <a:gd name="connsiteX15" fmla="*/ 46584 w 548042"/>
                  <a:gd name="connsiteY15" fmla="*/ 531054 h 548042"/>
                  <a:gd name="connsiteX16" fmla="*/ 26854 w 548042"/>
                  <a:gd name="connsiteY16" fmla="*/ 531054 h 548042"/>
                  <a:gd name="connsiteX17" fmla="*/ 26854 w 548042"/>
                  <a:gd name="connsiteY17" fmla="*/ 552975 h 548042"/>
                  <a:gd name="connsiteX18" fmla="*/ 213737 w 548042"/>
                  <a:gd name="connsiteY18" fmla="*/ 552975 h 548042"/>
                  <a:gd name="connsiteX19" fmla="*/ 213737 w 548042"/>
                  <a:gd name="connsiteY19" fmla="*/ 531054 h 548042"/>
                  <a:gd name="connsiteX20" fmla="*/ 191815 w 548042"/>
                  <a:gd name="connsiteY20" fmla="*/ 531054 h 548042"/>
                  <a:gd name="connsiteX21" fmla="*/ 150164 w 548042"/>
                  <a:gd name="connsiteY21" fmla="*/ 515160 h 548042"/>
                  <a:gd name="connsiteX22" fmla="*/ 140299 w 548042"/>
                  <a:gd name="connsiteY22" fmla="*/ 455972 h 548042"/>
                  <a:gd name="connsiteX23" fmla="*/ 140299 w 548042"/>
                  <a:gd name="connsiteY23" fmla="*/ 129886 h 548042"/>
                  <a:gd name="connsiteX24" fmla="*/ 282790 w 548042"/>
                  <a:gd name="connsiteY24" fmla="*/ 315673 h 548042"/>
                  <a:gd name="connsiteX25" fmla="*/ 474605 w 548042"/>
                  <a:gd name="connsiteY25" fmla="*/ 561744 h 548042"/>
                  <a:gd name="connsiteX26" fmla="*/ 490498 w 548042"/>
                  <a:gd name="connsiteY26" fmla="*/ 562840 h 548042"/>
                  <a:gd name="connsiteX27" fmla="*/ 494335 w 548042"/>
                  <a:gd name="connsiteY27" fmla="*/ 562840 h 548042"/>
                  <a:gd name="connsiteX28" fmla="*/ 494335 w 548042"/>
                  <a:gd name="connsiteY28" fmla="*/ 99196 h 548042"/>
                  <a:gd name="connsiteX29" fmla="*/ 501459 w 548042"/>
                  <a:gd name="connsiteY29" fmla="*/ 42747 h 548042"/>
                  <a:gd name="connsiteX30" fmla="*/ 544755 w 548042"/>
                  <a:gd name="connsiteY30" fmla="*/ 21922 h 548042"/>
                  <a:gd name="connsiteX31" fmla="*/ 566677 w 548042"/>
                  <a:gd name="connsiteY31" fmla="*/ 21922 h 548042"/>
                  <a:gd name="connsiteX32" fmla="*/ 566677 w 548042"/>
                  <a:gd name="connsiteY32" fmla="*/ 0 h 548042"/>
                  <a:gd name="connsiteX33" fmla="*/ 562840 w 548042"/>
                  <a:gd name="connsiteY33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48042" h="548042">
                    <a:moveTo>
                      <a:pt x="380890" y="548"/>
                    </a:moveTo>
                    <a:lnTo>
                      <a:pt x="380890" y="22470"/>
                    </a:lnTo>
                    <a:lnTo>
                      <a:pt x="402811" y="22470"/>
                    </a:lnTo>
                    <a:cubicBezTo>
                      <a:pt x="419801" y="22470"/>
                      <a:pt x="436242" y="28498"/>
                      <a:pt x="444463" y="38363"/>
                    </a:cubicBezTo>
                    <a:cubicBezTo>
                      <a:pt x="450491" y="47132"/>
                      <a:pt x="453231" y="65217"/>
                      <a:pt x="453231" y="99744"/>
                    </a:cubicBezTo>
                    <a:cubicBezTo>
                      <a:pt x="453231" y="99744"/>
                      <a:pt x="453231" y="383630"/>
                      <a:pt x="453231" y="403360"/>
                    </a:cubicBezTo>
                    <a:cubicBezTo>
                      <a:pt x="447203" y="394591"/>
                      <a:pt x="363352" y="285531"/>
                      <a:pt x="283338" y="183046"/>
                    </a:cubicBezTo>
                    <a:cubicBezTo>
                      <a:pt x="212093" y="89879"/>
                      <a:pt x="144135" y="1096"/>
                      <a:pt x="144135" y="1096"/>
                    </a:cubicBezTo>
                    <a:lnTo>
                      <a:pt x="0" y="0"/>
                    </a:lnTo>
                    <a:lnTo>
                      <a:pt x="0" y="21922"/>
                    </a:lnTo>
                    <a:lnTo>
                      <a:pt x="34527" y="26854"/>
                    </a:lnTo>
                    <a:lnTo>
                      <a:pt x="66313" y="41651"/>
                    </a:lnTo>
                    <a:lnTo>
                      <a:pt x="100840" y="77274"/>
                    </a:lnTo>
                    <a:lnTo>
                      <a:pt x="99744" y="455972"/>
                    </a:lnTo>
                    <a:cubicBezTo>
                      <a:pt x="99744" y="486662"/>
                      <a:pt x="97552" y="504199"/>
                      <a:pt x="90975" y="512420"/>
                    </a:cubicBezTo>
                    <a:cubicBezTo>
                      <a:pt x="82206" y="524477"/>
                      <a:pt x="67409" y="531054"/>
                      <a:pt x="46584" y="531054"/>
                    </a:cubicBezTo>
                    <a:lnTo>
                      <a:pt x="26854" y="531054"/>
                    </a:lnTo>
                    <a:lnTo>
                      <a:pt x="26854" y="552975"/>
                    </a:lnTo>
                    <a:lnTo>
                      <a:pt x="213737" y="552975"/>
                    </a:lnTo>
                    <a:lnTo>
                      <a:pt x="213737" y="531054"/>
                    </a:lnTo>
                    <a:lnTo>
                      <a:pt x="191815" y="531054"/>
                    </a:lnTo>
                    <a:cubicBezTo>
                      <a:pt x="172085" y="531054"/>
                      <a:pt x="158384" y="526121"/>
                      <a:pt x="150164" y="515160"/>
                    </a:cubicBezTo>
                    <a:cubicBezTo>
                      <a:pt x="145231" y="509132"/>
                      <a:pt x="140299" y="490498"/>
                      <a:pt x="140299" y="455972"/>
                    </a:cubicBezTo>
                    <a:cubicBezTo>
                      <a:pt x="140299" y="455972"/>
                      <a:pt x="140299" y="149616"/>
                      <a:pt x="140299" y="129886"/>
                    </a:cubicBezTo>
                    <a:cubicBezTo>
                      <a:pt x="145231" y="137011"/>
                      <a:pt x="211545" y="221958"/>
                      <a:pt x="282790" y="315673"/>
                    </a:cubicBezTo>
                    <a:cubicBezTo>
                      <a:pt x="373765" y="432406"/>
                      <a:pt x="474605" y="561744"/>
                      <a:pt x="474605" y="561744"/>
                    </a:cubicBezTo>
                    <a:lnTo>
                      <a:pt x="490498" y="562840"/>
                    </a:lnTo>
                    <a:lnTo>
                      <a:pt x="494335" y="562840"/>
                    </a:lnTo>
                    <a:lnTo>
                      <a:pt x="494335" y="99196"/>
                    </a:lnTo>
                    <a:cubicBezTo>
                      <a:pt x="494335" y="60833"/>
                      <a:pt x="498171" y="47680"/>
                      <a:pt x="501459" y="42747"/>
                    </a:cubicBezTo>
                    <a:cubicBezTo>
                      <a:pt x="508584" y="29046"/>
                      <a:pt x="525025" y="21922"/>
                      <a:pt x="544755" y="21922"/>
                    </a:cubicBezTo>
                    <a:lnTo>
                      <a:pt x="566677" y="21922"/>
                    </a:lnTo>
                    <a:lnTo>
                      <a:pt x="566677" y="0"/>
                    </a:lnTo>
                    <a:lnTo>
                      <a:pt x="56284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4985444A-2FF9-4A41-B376-17D2A597C497}"/>
                  </a:ext>
                </a:extLst>
              </p:cNvPr>
              <p:cNvSpPr/>
              <p:nvPr/>
            </p:nvSpPr>
            <p:spPr>
              <a:xfrm>
                <a:off x="5643316" y="4180367"/>
                <a:ext cx="493239" cy="548043"/>
              </a:xfrm>
              <a:custGeom>
                <a:avLst/>
                <a:gdLst>
                  <a:gd name="connsiteX0" fmla="*/ 324989 w 493238"/>
                  <a:gd name="connsiteY0" fmla="*/ 283886 h 548042"/>
                  <a:gd name="connsiteX1" fmla="*/ 371573 w 493238"/>
                  <a:gd name="connsiteY1" fmla="*/ 288819 h 548042"/>
                  <a:gd name="connsiteX2" fmla="*/ 388563 w 493238"/>
                  <a:gd name="connsiteY2" fmla="*/ 307452 h 548042"/>
                  <a:gd name="connsiteX3" fmla="*/ 392399 w 493238"/>
                  <a:gd name="connsiteY3" fmla="*/ 358968 h 548042"/>
                  <a:gd name="connsiteX4" fmla="*/ 392399 w 493238"/>
                  <a:gd name="connsiteY4" fmla="*/ 517353 h 548042"/>
                  <a:gd name="connsiteX5" fmla="*/ 343075 w 493238"/>
                  <a:gd name="connsiteY5" fmla="*/ 535986 h 548042"/>
                  <a:gd name="connsiteX6" fmla="*/ 290463 w 493238"/>
                  <a:gd name="connsiteY6" fmla="*/ 543110 h 548042"/>
                  <a:gd name="connsiteX7" fmla="*/ 266897 w 493238"/>
                  <a:gd name="connsiteY7" fmla="*/ 540918 h 548042"/>
                  <a:gd name="connsiteX8" fmla="*/ 196748 w 493238"/>
                  <a:gd name="connsiteY8" fmla="*/ 514064 h 548042"/>
                  <a:gd name="connsiteX9" fmla="*/ 122762 w 493238"/>
                  <a:gd name="connsiteY9" fmla="*/ 421993 h 548042"/>
                  <a:gd name="connsiteX10" fmla="*/ 95908 w 493238"/>
                  <a:gd name="connsiteY10" fmla="*/ 280598 h 548042"/>
                  <a:gd name="connsiteX11" fmla="*/ 137559 w 493238"/>
                  <a:gd name="connsiteY11" fmla="*/ 117281 h 548042"/>
                  <a:gd name="connsiteX12" fmla="*/ 266897 w 493238"/>
                  <a:gd name="connsiteY12" fmla="*/ 38363 h 548042"/>
                  <a:gd name="connsiteX13" fmla="*/ 283886 w 493238"/>
                  <a:gd name="connsiteY13" fmla="*/ 37267 h 548042"/>
                  <a:gd name="connsiteX14" fmla="*/ 400620 w 493238"/>
                  <a:gd name="connsiteY14" fmla="*/ 82755 h 548042"/>
                  <a:gd name="connsiteX15" fmla="*/ 451040 w 493238"/>
                  <a:gd name="connsiteY15" fmla="*/ 178662 h 548042"/>
                  <a:gd name="connsiteX16" fmla="*/ 451040 w 493238"/>
                  <a:gd name="connsiteY16" fmla="*/ 180854 h 548042"/>
                  <a:gd name="connsiteX17" fmla="*/ 471865 w 493238"/>
                  <a:gd name="connsiteY17" fmla="*/ 180854 h 548042"/>
                  <a:gd name="connsiteX18" fmla="*/ 457068 w 493238"/>
                  <a:gd name="connsiteY18" fmla="*/ 0 h 548042"/>
                  <a:gd name="connsiteX19" fmla="*/ 453232 w 493238"/>
                  <a:gd name="connsiteY19" fmla="*/ 0 h 548042"/>
                  <a:gd name="connsiteX20" fmla="*/ 436242 w 493238"/>
                  <a:gd name="connsiteY20" fmla="*/ 0 h 548042"/>
                  <a:gd name="connsiteX21" fmla="*/ 436242 w 493238"/>
                  <a:gd name="connsiteY21" fmla="*/ 3836 h 548042"/>
                  <a:gd name="connsiteX22" fmla="*/ 431310 w 493238"/>
                  <a:gd name="connsiteY22" fmla="*/ 27402 h 548042"/>
                  <a:gd name="connsiteX23" fmla="*/ 421445 w 493238"/>
                  <a:gd name="connsiteY23" fmla="*/ 34527 h 548042"/>
                  <a:gd name="connsiteX24" fmla="*/ 394591 w 493238"/>
                  <a:gd name="connsiteY24" fmla="*/ 27402 h 548042"/>
                  <a:gd name="connsiteX25" fmla="*/ 339239 w 493238"/>
                  <a:gd name="connsiteY25" fmla="*/ 8769 h 548042"/>
                  <a:gd name="connsiteX26" fmla="*/ 329374 w 493238"/>
                  <a:gd name="connsiteY26" fmla="*/ 4932 h 548042"/>
                  <a:gd name="connsiteX27" fmla="*/ 276762 w 493238"/>
                  <a:gd name="connsiteY27" fmla="*/ 0 h 548042"/>
                  <a:gd name="connsiteX28" fmla="*/ 266897 w 493238"/>
                  <a:gd name="connsiteY28" fmla="*/ 0 h 548042"/>
                  <a:gd name="connsiteX29" fmla="*/ 141395 w 493238"/>
                  <a:gd name="connsiteY29" fmla="*/ 35623 h 548042"/>
                  <a:gd name="connsiteX30" fmla="*/ 33431 w 493238"/>
                  <a:gd name="connsiteY30" fmla="*/ 157288 h 548042"/>
                  <a:gd name="connsiteX31" fmla="*/ 0 w 493238"/>
                  <a:gd name="connsiteY31" fmla="*/ 297587 h 548042"/>
                  <a:gd name="connsiteX32" fmla="*/ 59189 w 493238"/>
                  <a:gd name="connsiteY32" fmla="*/ 475701 h 548042"/>
                  <a:gd name="connsiteX33" fmla="*/ 266897 w 493238"/>
                  <a:gd name="connsiteY33" fmla="*/ 577637 h 548042"/>
                  <a:gd name="connsiteX34" fmla="*/ 288819 w 493238"/>
                  <a:gd name="connsiteY34" fmla="*/ 577637 h 548042"/>
                  <a:gd name="connsiteX35" fmla="*/ 384726 w 493238"/>
                  <a:gd name="connsiteY35" fmla="*/ 565580 h 548042"/>
                  <a:gd name="connsiteX36" fmla="*/ 471865 w 493238"/>
                  <a:gd name="connsiteY36" fmla="*/ 531054 h 548042"/>
                  <a:gd name="connsiteX37" fmla="*/ 474057 w 493238"/>
                  <a:gd name="connsiteY37" fmla="*/ 529958 h 548042"/>
                  <a:gd name="connsiteX38" fmla="*/ 474057 w 493238"/>
                  <a:gd name="connsiteY38" fmla="*/ 358968 h 548042"/>
                  <a:gd name="connsiteX39" fmla="*/ 480086 w 493238"/>
                  <a:gd name="connsiteY39" fmla="*/ 301424 h 548042"/>
                  <a:gd name="connsiteX40" fmla="*/ 519545 w 493238"/>
                  <a:gd name="connsiteY40" fmla="*/ 284434 h 548042"/>
                  <a:gd name="connsiteX41" fmla="*/ 531602 w 493238"/>
                  <a:gd name="connsiteY41" fmla="*/ 284434 h 548042"/>
                  <a:gd name="connsiteX42" fmla="*/ 531602 w 493238"/>
                  <a:gd name="connsiteY42" fmla="*/ 262513 h 548042"/>
                  <a:gd name="connsiteX43" fmla="*/ 323894 w 493238"/>
                  <a:gd name="connsiteY43" fmla="*/ 262513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93238" h="548042">
                    <a:moveTo>
                      <a:pt x="324989" y="283886"/>
                    </a:moveTo>
                    <a:lnTo>
                      <a:pt x="371573" y="288819"/>
                    </a:lnTo>
                    <a:lnTo>
                      <a:pt x="388563" y="307452"/>
                    </a:lnTo>
                    <a:cubicBezTo>
                      <a:pt x="388563" y="311288"/>
                      <a:pt x="392399" y="358968"/>
                      <a:pt x="392399" y="358968"/>
                    </a:cubicBezTo>
                    <a:lnTo>
                      <a:pt x="392399" y="517353"/>
                    </a:lnTo>
                    <a:cubicBezTo>
                      <a:pt x="377602" y="524477"/>
                      <a:pt x="361708" y="531054"/>
                      <a:pt x="343075" y="535986"/>
                    </a:cubicBezTo>
                    <a:cubicBezTo>
                      <a:pt x="328278" y="540918"/>
                      <a:pt x="309644" y="543110"/>
                      <a:pt x="290463" y="543110"/>
                    </a:cubicBezTo>
                    <a:cubicBezTo>
                      <a:pt x="283339" y="543110"/>
                      <a:pt x="274570" y="542014"/>
                      <a:pt x="266897" y="540918"/>
                    </a:cubicBezTo>
                    <a:cubicBezTo>
                      <a:pt x="242235" y="537082"/>
                      <a:pt x="218669" y="528861"/>
                      <a:pt x="196748" y="514064"/>
                    </a:cubicBezTo>
                    <a:cubicBezTo>
                      <a:pt x="167153" y="495431"/>
                      <a:pt x="141395" y="463644"/>
                      <a:pt x="122762" y="421993"/>
                    </a:cubicBezTo>
                    <a:cubicBezTo>
                      <a:pt x="104128" y="377602"/>
                      <a:pt x="95908" y="332114"/>
                      <a:pt x="95908" y="280598"/>
                    </a:cubicBezTo>
                    <a:cubicBezTo>
                      <a:pt x="95908" y="218121"/>
                      <a:pt x="109609" y="163865"/>
                      <a:pt x="137559" y="117281"/>
                    </a:cubicBezTo>
                    <a:cubicBezTo>
                      <a:pt x="168249" y="67957"/>
                      <a:pt x="211545" y="42199"/>
                      <a:pt x="266897" y="38363"/>
                    </a:cubicBezTo>
                    <a:cubicBezTo>
                      <a:pt x="271829" y="37267"/>
                      <a:pt x="277858" y="37267"/>
                      <a:pt x="283886" y="37267"/>
                    </a:cubicBezTo>
                    <a:cubicBezTo>
                      <a:pt x="333210" y="37267"/>
                      <a:pt x="371025" y="52064"/>
                      <a:pt x="400620" y="82755"/>
                    </a:cubicBezTo>
                    <a:cubicBezTo>
                      <a:pt x="420349" y="103580"/>
                      <a:pt x="436242" y="135915"/>
                      <a:pt x="451040" y="178662"/>
                    </a:cubicBezTo>
                    <a:lnTo>
                      <a:pt x="451040" y="180854"/>
                    </a:lnTo>
                    <a:lnTo>
                      <a:pt x="471865" y="180854"/>
                    </a:lnTo>
                    <a:lnTo>
                      <a:pt x="457068" y="0"/>
                    </a:lnTo>
                    <a:lnTo>
                      <a:pt x="453232" y="0"/>
                    </a:lnTo>
                    <a:lnTo>
                      <a:pt x="436242" y="0"/>
                    </a:lnTo>
                    <a:lnTo>
                      <a:pt x="436242" y="3836"/>
                    </a:lnTo>
                    <a:cubicBezTo>
                      <a:pt x="436242" y="19730"/>
                      <a:pt x="433502" y="25758"/>
                      <a:pt x="431310" y="27402"/>
                    </a:cubicBezTo>
                    <a:cubicBezTo>
                      <a:pt x="429118" y="33431"/>
                      <a:pt x="425281" y="34527"/>
                      <a:pt x="421445" y="34527"/>
                    </a:cubicBezTo>
                    <a:lnTo>
                      <a:pt x="394591" y="27402"/>
                    </a:lnTo>
                    <a:lnTo>
                      <a:pt x="339239" y="8769"/>
                    </a:lnTo>
                    <a:lnTo>
                      <a:pt x="329374" y="4932"/>
                    </a:lnTo>
                    <a:cubicBezTo>
                      <a:pt x="328278" y="4932"/>
                      <a:pt x="276762" y="0"/>
                      <a:pt x="276762" y="0"/>
                    </a:cubicBezTo>
                    <a:cubicBezTo>
                      <a:pt x="272926" y="0"/>
                      <a:pt x="269637" y="0"/>
                      <a:pt x="266897" y="0"/>
                    </a:cubicBezTo>
                    <a:cubicBezTo>
                      <a:pt x="220314" y="1096"/>
                      <a:pt x="178114" y="13701"/>
                      <a:pt x="141395" y="35623"/>
                    </a:cubicBezTo>
                    <a:cubicBezTo>
                      <a:pt x="93168" y="67409"/>
                      <a:pt x="57545" y="107965"/>
                      <a:pt x="33431" y="157288"/>
                    </a:cubicBezTo>
                    <a:cubicBezTo>
                      <a:pt x="11509" y="203872"/>
                      <a:pt x="0" y="251004"/>
                      <a:pt x="0" y="297587"/>
                    </a:cubicBezTo>
                    <a:cubicBezTo>
                      <a:pt x="0" y="363900"/>
                      <a:pt x="19730" y="423089"/>
                      <a:pt x="59189" y="475701"/>
                    </a:cubicBezTo>
                    <a:cubicBezTo>
                      <a:pt x="108513" y="538178"/>
                      <a:pt x="177018" y="572705"/>
                      <a:pt x="266897" y="577637"/>
                    </a:cubicBezTo>
                    <a:cubicBezTo>
                      <a:pt x="272926" y="577637"/>
                      <a:pt x="280598" y="577637"/>
                      <a:pt x="288819" y="577637"/>
                    </a:cubicBezTo>
                    <a:cubicBezTo>
                      <a:pt x="320605" y="577637"/>
                      <a:pt x="354036" y="573801"/>
                      <a:pt x="384726" y="565580"/>
                    </a:cubicBezTo>
                    <a:cubicBezTo>
                      <a:pt x="415417" y="558456"/>
                      <a:pt x="445011" y="544755"/>
                      <a:pt x="471865" y="531054"/>
                    </a:cubicBezTo>
                    <a:lnTo>
                      <a:pt x="474057" y="529958"/>
                    </a:lnTo>
                    <a:lnTo>
                      <a:pt x="474057" y="358968"/>
                    </a:lnTo>
                    <a:cubicBezTo>
                      <a:pt x="474057" y="330470"/>
                      <a:pt x="475154" y="310740"/>
                      <a:pt x="480086" y="301424"/>
                    </a:cubicBezTo>
                    <a:cubicBezTo>
                      <a:pt x="486114" y="290463"/>
                      <a:pt x="499815" y="284434"/>
                      <a:pt x="519545" y="284434"/>
                    </a:cubicBezTo>
                    <a:lnTo>
                      <a:pt x="531602" y="284434"/>
                    </a:lnTo>
                    <a:lnTo>
                      <a:pt x="531602" y="262513"/>
                    </a:lnTo>
                    <a:lnTo>
                      <a:pt x="323894" y="262513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6D4FEA33-AB9A-4F10-BBA9-CC53346A9E5C}"/>
                  </a:ext>
                </a:extLst>
              </p:cNvPr>
              <p:cNvSpPr/>
              <p:nvPr/>
            </p:nvSpPr>
            <p:spPr>
              <a:xfrm>
                <a:off x="6194099" y="4192424"/>
                <a:ext cx="274021" cy="548043"/>
              </a:xfrm>
              <a:custGeom>
                <a:avLst/>
                <a:gdLst>
                  <a:gd name="connsiteX0" fmla="*/ 145231 w 274021"/>
                  <a:gd name="connsiteY0" fmla="*/ 0 h 548042"/>
                  <a:gd name="connsiteX1" fmla="*/ 61381 w 274021"/>
                  <a:gd name="connsiteY1" fmla="*/ 0 h 548042"/>
                  <a:gd name="connsiteX2" fmla="*/ 61381 w 274021"/>
                  <a:gd name="connsiteY2" fmla="*/ 21922 h 548042"/>
                  <a:gd name="connsiteX3" fmla="*/ 83302 w 274021"/>
                  <a:gd name="connsiteY3" fmla="*/ 21922 h 548042"/>
                  <a:gd name="connsiteX4" fmla="*/ 116733 w 274021"/>
                  <a:gd name="connsiteY4" fmla="*/ 31786 h 548042"/>
                  <a:gd name="connsiteX5" fmla="*/ 131530 w 274021"/>
                  <a:gd name="connsiteY5" fmla="*/ 47680 h 548042"/>
                  <a:gd name="connsiteX6" fmla="*/ 136463 w 274021"/>
                  <a:gd name="connsiteY6" fmla="*/ 99196 h 548042"/>
                  <a:gd name="connsiteX7" fmla="*/ 136463 w 274021"/>
                  <a:gd name="connsiteY7" fmla="*/ 472961 h 548042"/>
                  <a:gd name="connsiteX8" fmla="*/ 127694 w 274021"/>
                  <a:gd name="connsiteY8" fmla="*/ 517352 h 548042"/>
                  <a:gd name="connsiteX9" fmla="*/ 111801 w 274021"/>
                  <a:gd name="connsiteY9" fmla="*/ 531053 h 548042"/>
                  <a:gd name="connsiteX10" fmla="*/ 93167 w 274021"/>
                  <a:gd name="connsiteY10" fmla="*/ 511324 h 548042"/>
                  <a:gd name="connsiteX11" fmla="*/ 67409 w 274021"/>
                  <a:gd name="connsiteY11" fmla="*/ 463096 h 548042"/>
                  <a:gd name="connsiteX12" fmla="*/ 42747 w 274021"/>
                  <a:gd name="connsiteY12" fmla="*/ 454328 h 548042"/>
                  <a:gd name="connsiteX13" fmla="*/ 10961 w 274021"/>
                  <a:gd name="connsiteY13" fmla="*/ 466933 h 548042"/>
                  <a:gd name="connsiteX14" fmla="*/ 0 w 274021"/>
                  <a:gd name="connsiteY14" fmla="*/ 500363 h 548042"/>
                  <a:gd name="connsiteX15" fmla="*/ 21922 w 274021"/>
                  <a:gd name="connsiteY15" fmla="*/ 546947 h 548042"/>
                  <a:gd name="connsiteX16" fmla="*/ 81110 w 274021"/>
                  <a:gd name="connsiteY16" fmla="*/ 565580 h 548042"/>
                  <a:gd name="connsiteX17" fmla="*/ 145231 w 274021"/>
                  <a:gd name="connsiteY17" fmla="*/ 546947 h 548042"/>
                  <a:gd name="connsiteX18" fmla="*/ 157288 w 274021"/>
                  <a:gd name="connsiteY18" fmla="*/ 537082 h 548042"/>
                  <a:gd name="connsiteX19" fmla="*/ 202776 w 274021"/>
                  <a:gd name="connsiteY19" fmla="*/ 469673 h 548042"/>
                  <a:gd name="connsiteX20" fmla="*/ 214833 w 274021"/>
                  <a:gd name="connsiteY20" fmla="*/ 366641 h 548042"/>
                  <a:gd name="connsiteX21" fmla="*/ 214833 w 274021"/>
                  <a:gd name="connsiteY21" fmla="*/ 99744 h 548042"/>
                  <a:gd name="connsiteX22" fmla="*/ 223602 w 274021"/>
                  <a:gd name="connsiteY22" fmla="*/ 40555 h 548042"/>
                  <a:gd name="connsiteX23" fmla="*/ 267993 w 274021"/>
                  <a:gd name="connsiteY23" fmla="*/ 21922 h 548042"/>
                  <a:gd name="connsiteX24" fmla="*/ 289915 w 274021"/>
                  <a:gd name="connsiteY24" fmla="*/ 21922 h 548042"/>
                  <a:gd name="connsiteX25" fmla="*/ 289915 w 274021"/>
                  <a:gd name="connsiteY25" fmla="*/ 0 h 548042"/>
                  <a:gd name="connsiteX26" fmla="*/ 286078 w 274021"/>
                  <a:gd name="connsiteY26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4021" h="548042">
                    <a:moveTo>
                      <a:pt x="145231" y="0"/>
                    </a:moveTo>
                    <a:lnTo>
                      <a:pt x="61381" y="0"/>
                    </a:lnTo>
                    <a:lnTo>
                      <a:pt x="61381" y="21922"/>
                    </a:lnTo>
                    <a:lnTo>
                      <a:pt x="83302" y="21922"/>
                    </a:lnTo>
                    <a:cubicBezTo>
                      <a:pt x="97003" y="21922"/>
                      <a:pt x="107965" y="26854"/>
                      <a:pt x="116733" y="31786"/>
                    </a:cubicBezTo>
                    <a:cubicBezTo>
                      <a:pt x="122762" y="35623"/>
                      <a:pt x="127694" y="40555"/>
                      <a:pt x="131530" y="47680"/>
                    </a:cubicBezTo>
                    <a:cubicBezTo>
                      <a:pt x="131530" y="48776"/>
                      <a:pt x="136463" y="99196"/>
                      <a:pt x="136463" y="99196"/>
                    </a:cubicBezTo>
                    <a:lnTo>
                      <a:pt x="136463" y="472961"/>
                    </a:lnTo>
                    <a:cubicBezTo>
                      <a:pt x="136463" y="496527"/>
                      <a:pt x="132626" y="511324"/>
                      <a:pt x="127694" y="517352"/>
                    </a:cubicBezTo>
                    <a:cubicBezTo>
                      <a:pt x="122762" y="526121"/>
                      <a:pt x="116733" y="531053"/>
                      <a:pt x="111801" y="531053"/>
                    </a:cubicBezTo>
                    <a:cubicBezTo>
                      <a:pt x="103032" y="531053"/>
                      <a:pt x="98100" y="525025"/>
                      <a:pt x="93167" y="511324"/>
                    </a:cubicBezTo>
                    <a:cubicBezTo>
                      <a:pt x="81110" y="485566"/>
                      <a:pt x="74534" y="470769"/>
                      <a:pt x="67409" y="463096"/>
                    </a:cubicBezTo>
                    <a:cubicBezTo>
                      <a:pt x="66313" y="462000"/>
                      <a:pt x="42747" y="454328"/>
                      <a:pt x="42747" y="454328"/>
                    </a:cubicBezTo>
                    <a:cubicBezTo>
                      <a:pt x="29046" y="454328"/>
                      <a:pt x="18086" y="460356"/>
                      <a:pt x="10961" y="466933"/>
                    </a:cubicBezTo>
                    <a:cubicBezTo>
                      <a:pt x="3836" y="475701"/>
                      <a:pt x="0" y="485566"/>
                      <a:pt x="0" y="500363"/>
                    </a:cubicBezTo>
                    <a:cubicBezTo>
                      <a:pt x="0" y="520093"/>
                      <a:pt x="8768" y="533794"/>
                      <a:pt x="21922" y="546947"/>
                    </a:cubicBezTo>
                    <a:cubicBezTo>
                      <a:pt x="36719" y="559004"/>
                      <a:pt x="55352" y="565580"/>
                      <a:pt x="81110" y="565580"/>
                    </a:cubicBezTo>
                    <a:cubicBezTo>
                      <a:pt x="104676" y="565580"/>
                      <a:pt x="125502" y="559552"/>
                      <a:pt x="145231" y="546947"/>
                    </a:cubicBezTo>
                    <a:cubicBezTo>
                      <a:pt x="150164" y="544755"/>
                      <a:pt x="154000" y="540918"/>
                      <a:pt x="157288" y="537082"/>
                    </a:cubicBezTo>
                    <a:cubicBezTo>
                      <a:pt x="178114" y="518449"/>
                      <a:pt x="192911" y="496527"/>
                      <a:pt x="202776" y="469673"/>
                    </a:cubicBezTo>
                    <a:cubicBezTo>
                      <a:pt x="213737" y="438982"/>
                      <a:pt x="214833" y="402263"/>
                      <a:pt x="214833" y="366641"/>
                    </a:cubicBezTo>
                    <a:lnTo>
                      <a:pt x="214833" y="99744"/>
                    </a:lnTo>
                    <a:cubicBezTo>
                      <a:pt x="214833" y="63025"/>
                      <a:pt x="220861" y="45487"/>
                      <a:pt x="223602" y="40555"/>
                    </a:cubicBezTo>
                    <a:cubicBezTo>
                      <a:pt x="232370" y="28498"/>
                      <a:pt x="248263" y="21922"/>
                      <a:pt x="267993" y="21922"/>
                    </a:cubicBezTo>
                    <a:lnTo>
                      <a:pt x="289915" y="21922"/>
                    </a:lnTo>
                    <a:lnTo>
                      <a:pt x="289915" y="0"/>
                    </a:lnTo>
                    <a:lnTo>
                      <a:pt x="2860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67E5BC57-A066-437D-B8DC-F3C319E54DFF}"/>
                  </a:ext>
                </a:extLst>
              </p:cNvPr>
              <p:cNvSpPr/>
              <p:nvPr/>
            </p:nvSpPr>
            <p:spPr>
              <a:xfrm>
                <a:off x="6500455" y="4192424"/>
                <a:ext cx="219217" cy="548043"/>
              </a:xfrm>
              <a:custGeom>
                <a:avLst/>
                <a:gdLst>
                  <a:gd name="connsiteX0" fmla="*/ 114541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2 w 219217"/>
                  <a:gd name="connsiteY3" fmla="*/ 21922 h 548042"/>
                  <a:gd name="connsiteX4" fmla="*/ 56449 w 219217"/>
                  <a:gd name="connsiteY4" fmla="*/ 31786 h 548042"/>
                  <a:gd name="connsiteX5" fmla="*/ 71246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3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29082 w 219217"/>
                  <a:gd name="connsiteY13" fmla="*/ 552975 h 548042"/>
                  <a:gd name="connsiteX14" fmla="*/ 229082 w 219217"/>
                  <a:gd name="connsiteY14" fmla="*/ 531053 h 548042"/>
                  <a:gd name="connsiteX15" fmla="*/ 207161 w 219217"/>
                  <a:gd name="connsiteY15" fmla="*/ 531053 h 548042"/>
                  <a:gd name="connsiteX16" fmla="*/ 173730 w 219217"/>
                  <a:gd name="connsiteY16" fmla="*/ 521189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7161 w 219217"/>
                  <a:gd name="connsiteY21" fmla="*/ 21922 h 548042"/>
                  <a:gd name="connsiteX22" fmla="*/ 229082 w 219217"/>
                  <a:gd name="connsiteY22" fmla="*/ 21922 h 548042"/>
                  <a:gd name="connsiteX23" fmla="*/ 229082 w 219217"/>
                  <a:gd name="connsiteY23" fmla="*/ 0 h 548042"/>
                  <a:gd name="connsiteX24" fmla="*/ 226890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4541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32883" y="21922"/>
                      <a:pt x="45488" y="26854"/>
                      <a:pt x="56449" y="31786"/>
                    </a:cubicBezTo>
                    <a:lnTo>
                      <a:pt x="71246" y="47680"/>
                    </a:lnTo>
                    <a:cubicBezTo>
                      <a:pt x="71246" y="48776"/>
                      <a:pt x="75082" y="99196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50" y="505844"/>
                      <a:pt x="66313" y="512420"/>
                    </a:cubicBezTo>
                    <a:cubicBezTo>
                      <a:pt x="57545" y="524477"/>
                      <a:pt x="41651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29082" y="552975"/>
                    </a:lnTo>
                    <a:lnTo>
                      <a:pt x="229082" y="531053"/>
                    </a:lnTo>
                    <a:lnTo>
                      <a:pt x="207161" y="531053"/>
                    </a:lnTo>
                    <a:cubicBezTo>
                      <a:pt x="195104" y="531053"/>
                      <a:pt x="185239" y="528861"/>
                      <a:pt x="173730" y="521189"/>
                    </a:cubicBezTo>
                    <a:cubicBezTo>
                      <a:pt x="167701" y="517352"/>
                      <a:pt x="161673" y="512420"/>
                      <a:pt x="158933" y="506391"/>
                    </a:cubicBezTo>
                    <a:cubicBezTo>
                      <a:pt x="157837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837" y="49324"/>
                      <a:pt x="163865" y="40555"/>
                    </a:cubicBezTo>
                    <a:cubicBezTo>
                      <a:pt x="172634" y="28498"/>
                      <a:pt x="188527" y="21922"/>
                      <a:pt x="207161" y="21922"/>
                    </a:cubicBezTo>
                    <a:lnTo>
                      <a:pt x="229082" y="21922"/>
                    </a:lnTo>
                    <a:lnTo>
                      <a:pt x="229082" y="0"/>
                    </a:lnTo>
                    <a:lnTo>
                      <a:pt x="226890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BEB8F99C-5BE0-4677-8BD9-2D4CAF8E25B6}"/>
                  </a:ext>
                </a:extLst>
              </p:cNvPr>
              <p:cNvSpPr/>
              <p:nvPr/>
            </p:nvSpPr>
            <p:spPr>
              <a:xfrm>
                <a:off x="6938889" y="4191876"/>
                <a:ext cx="1096086" cy="548043"/>
              </a:xfrm>
              <a:custGeom>
                <a:avLst/>
                <a:gdLst>
                  <a:gd name="connsiteX0" fmla="*/ 930029 w 1096085"/>
                  <a:gd name="connsiteY0" fmla="*/ 548 h 548042"/>
                  <a:gd name="connsiteX1" fmla="*/ 930029 w 1096085"/>
                  <a:gd name="connsiteY1" fmla="*/ 22470 h 548042"/>
                  <a:gd name="connsiteX2" fmla="*/ 951951 w 1096085"/>
                  <a:gd name="connsiteY2" fmla="*/ 22470 h 548042"/>
                  <a:gd name="connsiteX3" fmla="*/ 993602 w 1096085"/>
                  <a:gd name="connsiteY3" fmla="*/ 38363 h 548042"/>
                  <a:gd name="connsiteX4" fmla="*/ 1002371 w 1096085"/>
                  <a:gd name="connsiteY4" fmla="*/ 99744 h 548042"/>
                  <a:gd name="connsiteX5" fmla="*/ 1002371 w 1096085"/>
                  <a:gd name="connsiteY5" fmla="*/ 403360 h 548042"/>
                  <a:gd name="connsiteX6" fmla="*/ 832478 w 1096085"/>
                  <a:gd name="connsiteY6" fmla="*/ 183046 h 548042"/>
                  <a:gd name="connsiteX7" fmla="*/ 693274 w 1096085"/>
                  <a:gd name="connsiteY7" fmla="*/ 1096 h 548042"/>
                  <a:gd name="connsiteX8" fmla="*/ 556812 w 1096085"/>
                  <a:gd name="connsiteY8" fmla="*/ 0 h 548042"/>
                  <a:gd name="connsiteX9" fmla="*/ 552976 w 1096085"/>
                  <a:gd name="connsiteY9" fmla="*/ 0 h 548042"/>
                  <a:gd name="connsiteX10" fmla="*/ 367189 w 1096085"/>
                  <a:gd name="connsiteY10" fmla="*/ 0 h 548042"/>
                  <a:gd name="connsiteX11" fmla="*/ 367189 w 1096085"/>
                  <a:gd name="connsiteY11" fmla="*/ 21922 h 548042"/>
                  <a:gd name="connsiteX12" fmla="*/ 391851 w 1096085"/>
                  <a:gd name="connsiteY12" fmla="*/ 21922 h 548042"/>
                  <a:gd name="connsiteX13" fmla="*/ 431310 w 1096085"/>
                  <a:gd name="connsiteY13" fmla="*/ 40555 h 548042"/>
                  <a:gd name="connsiteX14" fmla="*/ 442271 w 1096085"/>
                  <a:gd name="connsiteY14" fmla="*/ 99744 h 548042"/>
                  <a:gd name="connsiteX15" fmla="*/ 442271 w 1096085"/>
                  <a:gd name="connsiteY15" fmla="*/ 322249 h 548042"/>
                  <a:gd name="connsiteX16" fmla="*/ 427474 w 1096085"/>
                  <a:gd name="connsiteY16" fmla="*/ 445011 h 548042"/>
                  <a:gd name="connsiteX17" fmla="*/ 373218 w 1096085"/>
                  <a:gd name="connsiteY17" fmla="*/ 501459 h 548042"/>
                  <a:gd name="connsiteX18" fmla="*/ 286078 w 1096085"/>
                  <a:gd name="connsiteY18" fmla="*/ 523381 h 548042"/>
                  <a:gd name="connsiteX19" fmla="*/ 278954 w 1096085"/>
                  <a:gd name="connsiteY19" fmla="*/ 523381 h 548042"/>
                  <a:gd name="connsiteX20" fmla="*/ 219765 w 1096085"/>
                  <a:gd name="connsiteY20" fmla="*/ 508584 h 548042"/>
                  <a:gd name="connsiteX21" fmla="*/ 179210 w 1096085"/>
                  <a:gd name="connsiteY21" fmla="*/ 472961 h 548042"/>
                  <a:gd name="connsiteX22" fmla="*/ 162221 w 1096085"/>
                  <a:gd name="connsiteY22" fmla="*/ 410484 h 548042"/>
                  <a:gd name="connsiteX23" fmla="*/ 155096 w 1096085"/>
                  <a:gd name="connsiteY23" fmla="*/ 339239 h 548042"/>
                  <a:gd name="connsiteX24" fmla="*/ 155096 w 1096085"/>
                  <a:gd name="connsiteY24" fmla="*/ 99196 h 548042"/>
                  <a:gd name="connsiteX25" fmla="*/ 163865 w 1096085"/>
                  <a:gd name="connsiteY25" fmla="*/ 42747 h 548042"/>
                  <a:gd name="connsiteX26" fmla="*/ 208256 w 1096085"/>
                  <a:gd name="connsiteY26" fmla="*/ 21922 h 548042"/>
                  <a:gd name="connsiteX27" fmla="*/ 230178 w 1096085"/>
                  <a:gd name="connsiteY27" fmla="*/ 21922 h 548042"/>
                  <a:gd name="connsiteX28" fmla="*/ 230178 w 1096085"/>
                  <a:gd name="connsiteY28" fmla="*/ 0 h 548042"/>
                  <a:gd name="connsiteX29" fmla="*/ 0 w 1096085"/>
                  <a:gd name="connsiteY29" fmla="*/ 0 h 548042"/>
                  <a:gd name="connsiteX30" fmla="*/ 0 w 1096085"/>
                  <a:gd name="connsiteY30" fmla="*/ 21922 h 548042"/>
                  <a:gd name="connsiteX31" fmla="*/ 21922 w 1096085"/>
                  <a:gd name="connsiteY31" fmla="*/ 21922 h 548042"/>
                  <a:gd name="connsiteX32" fmla="*/ 61381 w 1096085"/>
                  <a:gd name="connsiteY32" fmla="*/ 37815 h 548042"/>
                  <a:gd name="connsiteX33" fmla="*/ 75082 w 1096085"/>
                  <a:gd name="connsiteY33" fmla="*/ 99196 h 548042"/>
                  <a:gd name="connsiteX34" fmla="*/ 75082 w 1096085"/>
                  <a:gd name="connsiteY34" fmla="*/ 314577 h 548042"/>
                  <a:gd name="connsiteX35" fmla="*/ 87139 w 1096085"/>
                  <a:gd name="connsiteY35" fmla="*/ 449943 h 548042"/>
                  <a:gd name="connsiteX36" fmla="*/ 151260 w 1096085"/>
                  <a:gd name="connsiteY36" fmla="*/ 534890 h 548042"/>
                  <a:gd name="connsiteX37" fmla="*/ 278954 w 1096085"/>
                  <a:gd name="connsiteY37" fmla="*/ 565580 h 548042"/>
                  <a:gd name="connsiteX38" fmla="*/ 281146 w 1096085"/>
                  <a:gd name="connsiteY38" fmla="*/ 565580 h 548042"/>
                  <a:gd name="connsiteX39" fmla="*/ 405552 w 1096085"/>
                  <a:gd name="connsiteY39" fmla="*/ 532150 h 548042"/>
                  <a:gd name="connsiteX40" fmla="*/ 466933 w 1096085"/>
                  <a:gd name="connsiteY40" fmla="*/ 454876 h 548042"/>
                  <a:gd name="connsiteX41" fmla="*/ 483922 w 1096085"/>
                  <a:gd name="connsiteY41" fmla="*/ 324441 h 548042"/>
                  <a:gd name="connsiteX42" fmla="*/ 483922 w 1096085"/>
                  <a:gd name="connsiteY42" fmla="*/ 104128 h 548042"/>
                  <a:gd name="connsiteX43" fmla="*/ 489951 w 1096085"/>
                  <a:gd name="connsiteY43" fmla="*/ 47680 h 548042"/>
                  <a:gd name="connsiteX44" fmla="*/ 534342 w 1096085"/>
                  <a:gd name="connsiteY44" fmla="*/ 21922 h 548042"/>
                  <a:gd name="connsiteX45" fmla="*/ 552976 w 1096085"/>
                  <a:gd name="connsiteY45" fmla="*/ 21922 h 548042"/>
                  <a:gd name="connsiteX46" fmla="*/ 583666 w 1096085"/>
                  <a:gd name="connsiteY46" fmla="*/ 26854 h 548042"/>
                  <a:gd name="connsiteX47" fmla="*/ 615452 w 1096085"/>
                  <a:gd name="connsiteY47" fmla="*/ 41651 h 548042"/>
                  <a:gd name="connsiteX48" fmla="*/ 649979 w 1096085"/>
                  <a:gd name="connsiteY48" fmla="*/ 77274 h 548042"/>
                  <a:gd name="connsiteX49" fmla="*/ 649979 w 1096085"/>
                  <a:gd name="connsiteY49" fmla="*/ 455972 h 548042"/>
                  <a:gd name="connsiteX50" fmla="*/ 641211 w 1096085"/>
                  <a:gd name="connsiteY50" fmla="*/ 512420 h 548042"/>
                  <a:gd name="connsiteX51" fmla="*/ 596819 w 1096085"/>
                  <a:gd name="connsiteY51" fmla="*/ 531054 h 548042"/>
                  <a:gd name="connsiteX52" fmla="*/ 577090 w 1096085"/>
                  <a:gd name="connsiteY52" fmla="*/ 531054 h 548042"/>
                  <a:gd name="connsiteX53" fmla="*/ 577090 w 1096085"/>
                  <a:gd name="connsiteY53" fmla="*/ 552975 h 548042"/>
                  <a:gd name="connsiteX54" fmla="*/ 762876 w 1096085"/>
                  <a:gd name="connsiteY54" fmla="*/ 552975 h 548042"/>
                  <a:gd name="connsiteX55" fmla="*/ 762876 w 1096085"/>
                  <a:gd name="connsiteY55" fmla="*/ 531054 h 548042"/>
                  <a:gd name="connsiteX56" fmla="*/ 740954 w 1096085"/>
                  <a:gd name="connsiteY56" fmla="*/ 531054 h 548042"/>
                  <a:gd name="connsiteX57" fmla="*/ 700399 w 1096085"/>
                  <a:gd name="connsiteY57" fmla="*/ 515160 h 548042"/>
                  <a:gd name="connsiteX58" fmla="*/ 689439 w 1096085"/>
                  <a:gd name="connsiteY58" fmla="*/ 455972 h 548042"/>
                  <a:gd name="connsiteX59" fmla="*/ 689439 w 1096085"/>
                  <a:gd name="connsiteY59" fmla="*/ 129886 h 548042"/>
                  <a:gd name="connsiteX60" fmla="*/ 831929 w 1096085"/>
                  <a:gd name="connsiteY60" fmla="*/ 315673 h 548042"/>
                  <a:gd name="connsiteX61" fmla="*/ 1022648 w 1096085"/>
                  <a:gd name="connsiteY61" fmla="*/ 561744 h 548042"/>
                  <a:gd name="connsiteX62" fmla="*/ 1039638 w 1096085"/>
                  <a:gd name="connsiteY62" fmla="*/ 562840 h 548042"/>
                  <a:gd name="connsiteX63" fmla="*/ 1043474 w 1096085"/>
                  <a:gd name="connsiteY63" fmla="*/ 562840 h 548042"/>
                  <a:gd name="connsiteX64" fmla="*/ 1043474 w 1096085"/>
                  <a:gd name="connsiteY64" fmla="*/ 99196 h 548042"/>
                  <a:gd name="connsiteX65" fmla="*/ 1049502 w 1096085"/>
                  <a:gd name="connsiteY65" fmla="*/ 42747 h 548042"/>
                  <a:gd name="connsiteX66" fmla="*/ 1093894 w 1096085"/>
                  <a:gd name="connsiteY66" fmla="*/ 21922 h 548042"/>
                  <a:gd name="connsiteX67" fmla="*/ 1115816 w 1096085"/>
                  <a:gd name="connsiteY67" fmla="*/ 21922 h 548042"/>
                  <a:gd name="connsiteX68" fmla="*/ 1115816 w 1096085"/>
                  <a:gd name="connsiteY68" fmla="*/ 0 h 548042"/>
                  <a:gd name="connsiteX69" fmla="*/ 1111979 w 1096085"/>
                  <a:gd name="connsiteY69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096085" h="548042">
                    <a:moveTo>
                      <a:pt x="930029" y="548"/>
                    </a:moveTo>
                    <a:lnTo>
                      <a:pt x="930029" y="22470"/>
                    </a:lnTo>
                    <a:lnTo>
                      <a:pt x="951951" y="22470"/>
                    </a:lnTo>
                    <a:cubicBezTo>
                      <a:pt x="967844" y="22470"/>
                      <a:pt x="983737" y="28498"/>
                      <a:pt x="993602" y="38363"/>
                    </a:cubicBezTo>
                    <a:cubicBezTo>
                      <a:pt x="998535" y="47132"/>
                      <a:pt x="1002371" y="65217"/>
                      <a:pt x="1002371" y="99744"/>
                    </a:cubicBezTo>
                    <a:cubicBezTo>
                      <a:pt x="1002371" y="99744"/>
                      <a:pt x="1002371" y="383630"/>
                      <a:pt x="1002371" y="403360"/>
                    </a:cubicBezTo>
                    <a:cubicBezTo>
                      <a:pt x="995246" y="394591"/>
                      <a:pt x="911395" y="285531"/>
                      <a:pt x="832478" y="183046"/>
                    </a:cubicBezTo>
                    <a:cubicBezTo>
                      <a:pt x="760136" y="89879"/>
                      <a:pt x="693274" y="1096"/>
                      <a:pt x="693274" y="1096"/>
                    </a:cubicBezTo>
                    <a:lnTo>
                      <a:pt x="556812" y="0"/>
                    </a:lnTo>
                    <a:lnTo>
                      <a:pt x="552976" y="0"/>
                    </a:lnTo>
                    <a:lnTo>
                      <a:pt x="367189" y="0"/>
                    </a:lnTo>
                    <a:lnTo>
                      <a:pt x="367189" y="21922"/>
                    </a:lnTo>
                    <a:lnTo>
                      <a:pt x="391851" y="21922"/>
                    </a:lnTo>
                    <a:cubicBezTo>
                      <a:pt x="407744" y="21922"/>
                      <a:pt x="421445" y="27950"/>
                      <a:pt x="431310" y="40555"/>
                    </a:cubicBezTo>
                    <a:cubicBezTo>
                      <a:pt x="436242" y="46584"/>
                      <a:pt x="442271" y="65217"/>
                      <a:pt x="442271" y="99744"/>
                    </a:cubicBezTo>
                    <a:lnTo>
                      <a:pt x="442271" y="322249"/>
                    </a:lnTo>
                    <a:cubicBezTo>
                      <a:pt x="442271" y="379794"/>
                      <a:pt x="437338" y="420349"/>
                      <a:pt x="427474" y="445011"/>
                    </a:cubicBezTo>
                    <a:cubicBezTo>
                      <a:pt x="417609" y="468577"/>
                      <a:pt x="397879" y="488306"/>
                      <a:pt x="373218" y="501459"/>
                    </a:cubicBezTo>
                    <a:cubicBezTo>
                      <a:pt x="348555" y="516256"/>
                      <a:pt x="318961" y="523381"/>
                      <a:pt x="286078" y="523381"/>
                    </a:cubicBezTo>
                    <a:cubicBezTo>
                      <a:pt x="283886" y="523381"/>
                      <a:pt x="281146" y="523381"/>
                      <a:pt x="278954" y="523381"/>
                    </a:cubicBezTo>
                    <a:cubicBezTo>
                      <a:pt x="255388" y="522285"/>
                      <a:pt x="237303" y="517353"/>
                      <a:pt x="219765" y="508584"/>
                    </a:cubicBezTo>
                    <a:cubicBezTo>
                      <a:pt x="202776" y="498719"/>
                      <a:pt x="189075" y="487758"/>
                      <a:pt x="179210" y="472961"/>
                    </a:cubicBezTo>
                    <a:cubicBezTo>
                      <a:pt x="169345" y="458164"/>
                      <a:pt x="163317" y="436242"/>
                      <a:pt x="162221" y="410484"/>
                    </a:cubicBezTo>
                    <a:cubicBezTo>
                      <a:pt x="161125" y="410484"/>
                      <a:pt x="155096" y="339239"/>
                      <a:pt x="155096" y="339239"/>
                    </a:cubicBezTo>
                    <a:lnTo>
                      <a:pt x="155096" y="99196"/>
                    </a:lnTo>
                    <a:cubicBezTo>
                      <a:pt x="155096" y="63573"/>
                      <a:pt x="161125" y="46584"/>
                      <a:pt x="163865" y="42747"/>
                    </a:cubicBezTo>
                    <a:cubicBezTo>
                      <a:pt x="172634" y="29046"/>
                      <a:pt x="187431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2748" y="21922"/>
                      <a:pt x="55352" y="26854"/>
                      <a:pt x="61381" y="37815"/>
                    </a:cubicBezTo>
                    <a:cubicBezTo>
                      <a:pt x="67409" y="43844"/>
                      <a:pt x="75082" y="59737"/>
                      <a:pt x="75082" y="99196"/>
                    </a:cubicBezTo>
                    <a:lnTo>
                      <a:pt x="75082" y="314577"/>
                    </a:lnTo>
                    <a:cubicBezTo>
                      <a:pt x="75082" y="375957"/>
                      <a:pt x="80014" y="421445"/>
                      <a:pt x="87139" y="449943"/>
                    </a:cubicBezTo>
                    <a:cubicBezTo>
                      <a:pt x="101936" y="488306"/>
                      <a:pt x="122762" y="514064"/>
                      <a:pt x="151260" y="534890"/>
                    </a:cubicBezTo>
                    <a:cubicBezTo>
                      <a:pt x="179758" y="554620"/>
                      <a:pt x="222506" y="565580"/>
                      <a:pt x="278954" y="565580"/>
                    </a:cubicBezTo>
                    <a:cubicBezTo>
                      <a:pt x="278954" y="565580"/>
                      <a:pt x="280050" y="565580"/>
                      <a:pt x="281146" y="565580"/>
                    </a:cubicBezTo>
                    <a:cubicBezTo>
                      <a:pt x="333758" y="565580"/>
                      <a:pt x="374862" y="554620"/>
                      <a:pt x="405552" y="532150"/>
                    </a:cubicBezTo>
                    <a:cubicBezTo>
                      <a:pt x="437338" y="508584"/>
                      <a:pt x="458164" y="482826"/>
                      <a:pt x="466933" y="454876"/>
                    </a:cubicBezTo>
                    <a:cubicBezTo>
                      <a:pt x="477894" y="420349"/>
                      <a:pt x="483922" y="374861"/>
                      <a:pt x="483922" y="324441"/>
                    </a:cubicBezTo>
                    <a:lnTo>
                      <a:pt x="483922" y="104128"/>
                    </a:lnTo>
                    <a:cubicBezTo>
                      <a:pt x="483922" y="74534"/>
                      <a:pt x="485018" y="55900"/>
                      <a:pt x="489951" y="47680"/>
                    </a:cubicBezTo>
                    <a:cubicBezTo>
                      <a:pt x="502008" y="30690"/>
                      <a:pt x="515709" y="21922"/>
                      <a:pt x="534342" y="21922"/>
                    </a:cubicBezTo>
                    <a:lnTo>
                      <a:pt x="552976" y="21922"/>
                    </a:lnTo>
                    <a:lnTo>
                      <a:pt x="583666" y="26854"/>
                    </a:lnTo>
                    <a:lnTo>
                      <a:pt x="615452" y="41651"/>
                    </a:lnTo>
                    <a:lnTo>
                      <a:pt x="649979" y="77274"/>
                    </a:lnTo>
                    <a:lnTo>
                      <a:pt x="649979" y="455972"/>
                    </a:lnTo>
                    <a:cubicBezTo>
                      <a:pt x="649979" y="486662"/>
                      <a:pt x="646143" y="504199"/>
                      <a:pt x="641211" y="512420"/>
                    </a:cubicBezTo>
                    <a:cubicBezTo>
                      <a:pt x="631346" y="524477"/>
                      <a:pt x="617645" y="531054"/>
                      <a:pt x="596819" y="531054"/>
                    </a:cubicBezTo>
                    <a:lnTo>
                      <a:pt x="577090" y="531054"/>
                    </a:lnTo>
                    <a:lnTo>
                      <a:pt x="577090" y="552975"/>
                    </a:lnTo>
                    <a:lnTo>
                      <a:pt x="762876" y="552975"/>
                    </a:lnTo>
                    <a:lnTo>
                      <a:pt x="762876" y="531054"/>
                    </a:lnTo>
                    <a:lnTo>
                      <a:pt x="740954" y="531054"/>
                    </a:lnTo>
                    <a:cubicBezTo>
                      <a:pt x="721224" y="531054"/>
                      <a:pt x="709168" y="526121"/>
                      <a:pt x="700399" y="515160"/>
                    </a:cubicBezTo>
                    <a:cubicBezTo>
                      <a:pt x="694371" y="509132"/>
                      <a:pt x="689439" y="490498"/>
                      <a:pt x="689439" y="455972"/>
                    </a:cubicBezTo>
                    <a:cubicBezTo>
                      <a:pt x="689439" y="455972"/>
                      <a:pt x="689439" y="149616"/>
                      <a:pt x="689439" y="129886"/>
                    </a:cubicBezTo>
                    <a:cubicBezTo>
                      <a:pt x="694371" y="137011"/>
                      <a:pt x="759588" y="221958"/>
                      <a:pt x="831929" y="315673"/>
                    </a:cubicBezTo>
                    <a:cubicBezTo>
                      <a:pt x="922905" y="432406"/>
                      <a:pt x="1022648" y="561744"/>
                      <a:pt x="1022648" y="561744"/>
                    </a:cubicBezTo>
                    <a:lnTo>
                      <a:pt x="1039638" y="562840"/>
                    </a:lnTo>
                    <a:lnTo>
                      <a:pt x="1043474" y="562840"/>
                    </a:lnTo>
                    <a:lnTo>
                      <a:pt x="1043474" y="99196"/>
                    </a:lnTo>
                    <a:cubicBezTo>
                      <a:pt x="1043474" y="60833"/>
                      <a:pt x="1047311" y="47680"/>
                      <a:pt x="1049502" y="42747"/>
                    </a:cubicBezTo>
                    <a:cubicBezTo>
                      <a:pt x="1058271" y="29046"/>
                      <a:pt x="1073069" y="21922"/>
                      <a:pt x="1093894" y="21922"/>
                    </a:cubicBezTo>
                    <a:lnTo>
                      <a:pt x="1115816" y="21922"/>
                    </a:lnTo>
                    <a:lnTo>
                      <a:pt x="1115816" y="0"/>
                    </a:lnTo>
                    <a:lnTo>
                      <a:pt x="1111979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844D469-4E95-450C-AC62-D130C55BD0A9}"/>
                  </a:ext>
                </a:extLst>
              </p:cNvPr>
              <p:cNvSpPr/>
              <p:nvPr/>
            </p:nvSpPr>
            <p:spPr>
              <a:xfrm>
                <a:off x="8079367" y="4192424"/>
                <a:ext cx="219217" cy="548043"/>
              </a:xfrm>
              <a:custGeom>
                <a:avLst/>
                <a:gdLst>
                  <a:gd name="connsiteX0" fmla="*/ 112897 w 219217"/>
                  <a:gd name="connsiteY0" fmla="*/ 0 h 548042"/>
                  <a:gd name="connsiteX1" fmla="*/ 0 w 219217"/>
                  <a:gd name="connsiteY1" fmla="*/ 0 h 548042"/>
                  <a:gd name="connsiteX2" fmla="*/ 0 w 219217"/>
                  <a:gd name="connsiteY2" fmla="*/ 21922 h 548042"/>
                  <a:gd name="connsiteX3" fmla="*/ 21921 w 219217"/>
                  <a:gd name="connsiteY3" fmla="*/ 21922 h 548042"/>
                  <a:gd name="connsiteX4" fmla="*/ 55352 w 219217"/>
                  <a:gd name="connsiteY4" fmla="*/ 31786 h 548042"/>
                  <a:gd name="connsiteX5" fmla="*/ 67409 w 219217"/>
                  <a:gd name="connsiteY5" fmla="*/ 47680 h 548042"/>
                  <a:gd name="connsiteX6" fmla="*/ 72341 w 219217"/>
                  <a:gd name="connsiteY6" fmla="*/ 99196 h 548042"/>
                  <a:gd name="connsiteX7" fmla="*/ 72341 w 219217"/>
                  <a:gd name="connsiteY7" fmla="*/ 453231 h 548042"/>
                  <a:gd name="connsiteX8" fmla="*/ 65217 w 219217"/>
                  <a:gd name="connsiteY8" fmla="*/ 512420 h 548042"/>
                  <a:gd name="connsiteX9" fmla="*/ 21921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2897 w 219217"/>
                  <a:gd name="connsiteY12" fmla="*/ 552975 h 548042"/>
                  <a:gd name="connsiteX13" fmla="*/ 225793 w 219217"/>
                  <a:gd name="connsiteY13" fmla="*/ 552975 h 548042"/>
                  <a:gd name="connsiteX14" fmla="*/ 225793 w 219217"/>
                  <a:gd name="connsiteY14" fmla="*/ 531053 h 548042"/>
                  <a:gd name="connsiteX15" fmla="*/ 203872 w 219217"/>
                  <a:gd name="connsiteY15" fmla="*/ 531053 h 548042"/>
                  <a:gd name="connsiteX16" fmla="*/ 173182 w 219217"/>
                  <a:gd name="connsiteY16" fmla="*/ 522285 h 548042"/>
                  <a:gd name="connsiteX17" fmla="*/ 158384 w 219217"/>
                  <a:gd name="connsiteY17" fmla="*/ 506391 h 548042"/>
                  <a:gd name="connsiteX18" fmla="*/ 153452 w 219217"/>
                  <a:gd name="connsiteY18" fmla="*/ 453779 h 548042"/>
                  <a:gd name="connsiteX19" fmla="*/ 153452 w 219217"/>
                  <a:gd name="connsiteY19" fmla="*/ 99744 h 548042"/>
                  <a:gd name="connsiteX20" fmla="*/ 162220 w 219217"/>
                  <a:gd name="connsiteY20" fmla="*/ 40555 h 548042"/>
                  <a:gd name="connsiteX21" fmla="*/ 203872 w 219217"/>
                  <a:gd name="connsiteY21" fmla="*/ 21922 h 548042"/>
                  <a:gd name="connsiteX22" fmla="*/ 225793 w 219217"/>
                  <a:gd name="connsiteY22" fmla="*/ 21922 h 548042"/>
                  <a:gd name="connsiteX23" fmla="*/ 225793 w 219217"/>
                  <a:gd name="connsiteY23" fmla="*/ 0 h 548042"/>
                  <a:gd name="connsiteX24" fmla="*/ 221958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2897" y="0"/>
                    </a:moveTo>
                    <a:lnTo>
                      <a:pt x="0" y="0"/>
                    </a:lnTo>
                    <a:lnTo>
                      <a:pt x="0" y="21922"/>
                    </a:lnTo>
                    <a:lnTo>
                      <a:pt x="21921" y="21922"/>
                    </a:lnTo>
                    <a:cubicBezTo>
                      <a:pt x="32882" y="21922"/>
                      <a:pt x="43844" y="26854"/>
                      <a:pt x="55352" y="31786"/>
                    </a:cubicBezTo>
                    <a:lnTo>
                      <a:pt x="67409" y="47680"/>
                    </a:lnTo>
                    <a:cubicBezTo>
                      <a:pt x="72341" y="56448"/>
                      <a:pt x="72341" y="73438"/>
                      <a:pt x="72341" y="99196"/>
                    </a:cubicBezTo>
                    <a:lnTo>
                      <a:pt x="72341" y="453231"/>
                    </a:lnTo>
                    <a:cubicBezTo>
                      <a:pt x="72341" y="497623"/>
                      <a:pt x="67409" y="509680"/>
                      <a:pt x="65217" y="512420"/>
                    </a:cubicBezTo>
                    <a:cubicBezTo>
                      <a:pt x="54256" y="524477"/>
                      <a:pt x="40555" y="531053"/>
                      <a:pt x="21921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2897" y="552975"/>
                    </a:lnTo>
                    <a:lnTo>
                      <a:pt x="225793" y="552975"/>
                    </a:lnTo>
                    <a:lnTo>
                      <a:pt x="225793" y="531053"/>
                    </a:lnTo>
                    <a:lnTo>
                      <a:pt x="203872" y="531053"/>
                    </a:lnTo>
                    <a:cubicBezTo>
                      <a:pt x="191815" y="531053"/>
                      <a:pt x="180306" y="528861"/>
                      <a:pt x="173182" y="522285"/>
                    </a:cubicBezTo>
                    <a:cubicBezTo>
                      <a:pt x="164413" y="517352"/>
                      <a:pt x="159481" y="512420"/>
                      <a:pt x="158384" y="506391"/>
                    </a:cubicBezTo>
                    <a:cubicBezTo>
                      <a:pt x="153452" y="499267"/>
                      <a:pt x="153452" y="479538"/>
                      <a:pt x="153452" y="453779"/>
                    </a:cubicBezTo>
                    <a:lnTo>
                      <a:pt x="153452" y="99744"/>
                    </a:lnTo>
                    <a:cubicBezTo>
                      <a:pt x="153452" y="66313"/>
                      <a:pt x="155644" y="49324"/>
                      <a:pt x="162220" y="40555"/>
                    </a:cubicBezTo>
                    <a:cubicBezTo>
                      <a:pt x="172085" y="28498"/>
                      <a:pt x="185787" y="21922"/>
                      <a:pt x="203872" y="21922"/>
                    </a:cubicBezTo>
                    <a:lnTo>
                      <a:pt x="225793" y="21922"/>
                    </a:lnTo>
                    <a:lnTo>
                      <a:pt x="225793" y="0"/>
                    </a:lnTo>
                    <a:lnTo>
                      <a:pt x="22195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A830989B-77ED-43DE-82A9-BF3616E21F56}"/>
                  </a:ext>
                </a:extLst>
              </p:cNvPr>
              <p:cNvSpPr/>
              <p:nvPr/>
            </p:nvSpPr>
            <p:spPr>
              <a:xfrm>
                <a:off x="8325986" y="4192424"/>
                <a:ext cx="548043" cy="548043"/>
              </a:xfrm>
              <a:custGeom>
                <a:avLst/>
                <a:gdLst>
                  <a:gd name="connsiteX0" fmla="*/ 384178 w 548042"/>
                  <a:gd name="connsiteY0" fmla="*/ 0 h 548042"/>
                  <a:gd name="connsiteX1" fmla="*/ 384178 w 548042"/>
                  <a:gd name="connsiteY1" fmla="*/ 20826 h 548042"/>
                  <a:gd name="connsiteX2" fmla="*/ 394043 w 548042"/>
                  <a:gd name="connsiteY2" fmla="*/ 24662 h 548042"/>
                  <a:gd name="connsiteX3" fmla="*/ 429665 w 548042"/>
                  <a:gd name="connsiteY3" fmla="*/ 38363 h 548042"/>
                  <a:gd name="connsiteX4" fmla="*/ 439531 w 548042"/>
                  <a:gd name="connsiteY4" fmla="*/ 58093 h 548042"/>
                  <a:gd name="connsiteX5" fmla="*/ 420897 w 548042"/>
                  <a:gd name="connsiteY5" fmla="*/ 120569 h 548042"/>
                  <a:gd name="connsiteX6" fmla="*/ 303068 w 548042"/>
                  <a:gd name="connsiteY6" fmla="*/ 429117 h 548042"/>
                  <a:gd name="connsiteX7" fmla="*/ 274569 w 548042"/>
                  <a:gd name="connsiteY7" fmla="*/ 361708 h 548042"/>
                  <a:gd name="connsiteX8" fmla="*/ 174826 w 548042"/>
                  <a:gd name="connsiteY8" fmla="*/ 118377 h 548042"/>
                  <a:gd name="connsiteX9" fmla="*/ 156192 w 548042"/>
                  <a:gd name="connsiteY9" fmla="*/ 55900 h 548042"/>
                  <a:gd name="connsiteX10" fmla="*/ 167153 w 548042"/>
                  <a:gd name="connsiteY10" fmla="*/ 37267 h 548042"/>
                  <a:gd name="connsiteX11" fmla="*/ 211545 w 548042"/>
                  <a:gd name="connsiteY11" fmla="*/ 22470 h 548042"/>
                  <a:gd name="connsiteX12" fmla="*/ 215380 w 548042"/>
                  <a:gd name="connsiteY12" fmla="*/ 22470 h 548042"/>
                  <a:gd name="connsiteX13" fmla="*/ 215380 w 548042"/>
                  <a:gd name="connsiteY13" fmla="*/ 548 h 548042"/>
                  <a:gd name="connsiteX14" fmla="*/ 0 w 548042"/>
                  <a:gd name="connsiteY14" fmla="*/ 548 h 548042"/>
                  <a:gd name="connsiteX15" fmla="*/ 0 w 548042"/>
                  <a:gd name="connsiteY15" fmla="*/ 22470 h 548042"/>
                  <a:gd name="connsiteX16" fmla="*/ 7125 w 548042"/>
                  <a:gd name="connsiteY16" fmla="*/ 23566 h 548042"/>
                  <a:gd name="connsiteX17" fmla="*/ 36719 w 548042"/>
                  <a:gd name="connsiteY17" fmla="*/ 32335 h 548042"/>
                  <a:gd name="connsiteX18" fmla="*/ 58640 w 548042"/>
                  <a:gd name="connsiteY18" fmla="*/ 50968 h 548042"/>
                  <a:gd name="connsiteX19" fmla="*/ 79466 w 548042"/>
                  <a:gd name="connsiteY19" fmla="*/ 95359 h 548042"/>
                  <a:gd name="connsiteX20" fmla="*/ 271281 w 548042"/>
                  <a:gd name="connsiteY20" fmla="*/ 566128 h 548042"/>
                  <a:gd name="connsiteX21" fmla="*/ 273473 w 548042"/>
                  <a:gd name="connsiteY21" fmla="*/ 566128 h 548042"/>
                  <a:gd name="connsiteX22" fmla="*/ 290463 w 548042"/>
                  <a:gd name="connsiteY22" fmla="*/ 566128 h 548042"/>
                  <a:gd name="connsiteX23" fmla="*/ 471316 w 548042"/>
                  <a:gd name="connsiteY23" fmla="*/ 100292 h 548042"/>
                  <a:gd name="connsiteX24" fmla="*/ 504747 w 548042"/>
                  <a:gd name="connsiteY24" fmla="*/ 41103 h 548042"/>
                  <a:gd name="connsiteX25" fmla="*/ 545303 w 548042"/>
                  <a:gd name="connsiteY25" fmla="*/ 22470 h 548042"/>
                  <a:gd name="connsiteX26" fmla="*/ 549139 w 548042"/>
                  <a:gd name="connsiteY26" fmla="*/ 21374 h 548042"/>
                  <a:gd name="connsiteX27" fmla="*/ 549139 w 548042"/>
                  <a:gd name="connsiteY27" fmla="*/ 548 h 548042"/>
                  <a:gd name="connsiteX28" fmla="*/ 545303 w 548042"/>
                  <a:gd name="connsiteY28" fmla="*/ 548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8042" h="548042">
                    <a:moveTo>
                      <a:pt x="384178" y="0"/>
                    </a:moveTo>
                    <a:lnTo>
                      <a:pt x="384178" y="20826"/>
                    </a:lnTo>
                    <a:lnTo>
                      <a:pt x="394043" y="24662"/>
                    </a:lnTo>
                    <a:cubicBezTo>
                      <a:pt x="409936" y="26854"/>
                      <a:pt x="423637" y="31786"/>
                      <a:pt x="429665" y="38363"/>
                    </a:cubicBezTo>
                    <a:cubicBezTo>
                      <a:pt x="435694" y="47132"/>
                      <a:pt x="439531" y="53160"/>
                      <a:pt x="439531" y="58093"/>
                    </a:cubicBezTo>
                    <a:cubicBezTo>
                      <a:pt x="439531" y="69053"/>
                      <a:pt x="433502" y="89879"/>
                      <a:pt x="420897" y="120569"/>
                    </a:cubicBezTo>
                    <a:cubicBezTo>
                      <a:pt x="420897" y="120569"/>
                      <a:pt x="309096" y="413224"/>
                      <a:pt x="303068" y="429117"/>
                    </a:cubicBezTo>
                    <a:cubicBezTo>
                      <a:pt x="301971" y="424185"/>
                      <a:pt x="289367" y="397331"/>
                      <a:pt x="274569" y="361708"/>
                    </a:cubicBezTo>
                    <a:cubicBezTo>
                      <a:pt x="237850" y="269637"/>
                      <a:pt x="174826" y="118377"/>
                      <a:pt x="174826" y="118377"/>
                    </a:cubicBezTo>
                    <a:cubicBezTo>
                      <a:pt x="164961" y="92619"/>
                      <a:pt x="156192" y="70149"/>
                      <a:pt x="156192" y="55900"/>
                    </a:cubicBezTo>
                    <a:cubicBezTo>
                      <a:pt x="156192" y="48776"/>
                      <a:pt x="160028" y="42199"/>
                      <a:pt x="167153" y="37267"/>
                    </a:cubicBezTo>
                    <a:cubicBezTo>
                      <a:pt x="173182" y="30142"/>
                      <a:pt x="187978" y="25210"/>
                      <a:pt x="211545" y="22470"/>
                    </a:cubicBezTo>
                    <a:lnTo>
                      <a:pt x="215380" y="22470"/>
                    </a:lnTo>
                    <a:lnTo>
                      <a:pt x="215380" y="548"/>
                    </a:lnTo>
                    <a:lnTo>
                      <a:pt x="0" y="548"/>
                    </a:lnTo>
                    <a:lnTo>
                      <a:pt x="0" y="22470"/>
                    </a:lnTo>
                    <a:lnTo>
                      <a:pt x="7125" y="23566"/>
                    </a:lnTo>
                    <a:lnTo>
                      <a:pt x="36719" y="32335"/>
                    </a:lnTo>
                    <a:lnTo>
                      <a:pt x="58640" y="50968"/>
                    </a:lnTo>
                    <a:lnTo>
                      <a:pt x="79466" y="95359"/>
                    </a:lnTo>
                    <a:lnTo>
                      <a:pt x="271281" y="566128"/>
                    </a:lnTo>
                    <a:lnTo>
                      <a:pt x="273473" y="566128"/>
                    </a:lnTo>
                    <a:lnTo>
                      <a:pt x="290463" y="566128"/>
                    </a:lnTo>
                    <a:lnTo>
                      <a:pt x="471316" y="100292"/>
                    </a:lnTo>
                    <a:cubicBezTo>
                      <a:pt x="482278" y="73438"/>
                      <a:pt x="493239" y="53708"/>
                      <a:pt x="504747" y="41103"/>
                    </a:cubicBezTo>
                    <a:cubicBezTo>
                      <a:pt x="515709" y="32335"/>
                      <a:pt x="525573" y="27402"/>
                      <a:pt x="545303" y="22470"/>
                    </a:cubicBezTo>
                    <a:lnTo>
                      <a:pt x="549139" y="21374"/>
                    </a:lnTo>
                    <a:lnTo>
                      <a:pt x="549139" y="548"/>
                    </a:lnTo>
                    <a:lnTo>
                      <a:pt x="545303" y="548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B9AF39F8-A3B1-4AC1-9D5F-B4747F44F61D}"/>
                  </a:ext>
                </a:extLst>
              </p:cNvPr>
              <p:cNvSpPr/>
              <p:nvPr/>
            </p:nvSpPr>
            <p:spPr>
              <a:xfrm>
                <a:off x="8895403" y="4191328"/>
                <a:ext cx="438434" cy="548043"/>
              </a:xfrm>
              <a:custGeom>
                <a:avLst/>
                <a:gdLst>
                  <a:gd name="connsiteX0" fmla="*/ 378149 w 438434"/>
                  <a:gd name="connsiteY0" fmla="*/ 486662 h 548042"/>
                  <a:gd name="connsiteX1" fmla="*/ 342527 w 438434"/>
                  <a:gd name="connsiteY1" fmla="*/ 510228 h 548042"/>
                  <a:gd name="connsiteX2" fmla="*/ 281146 w 438434"/>
                  <a:gd name="connsiteY2" fmla="*/ 517352 h 548042"/>
                  <a:gd name="connsiteX3" fmla="*/ 223602 w 438434"/>
                  <a:gd name="connsiteY3" fmla="*/ 517352 h 548042"/>
                  <a:gd name="connsiteX4" fmla="*/ 191815 w 438434"/>
                  <a:gd name="connsiteY4" fmla="*/ 517352 h 548042"/>
                  <a:gd name="connsiteX5" fmla="*/ 166057 w 438434"/>
                  <a:gd name="connsiteY5" fmla="*/ 512420 h 548042"/>
                  <a:gd name="connsiteX6" fmla="*/ 156192 w 438434"/>
                  <a:gd name="connsiteY6" fmla="*/ 502555 h 548042"/>
                  <a:gd name="connsiteX7" fmla="*/ 154000 w 438434"/>
                  <a:gd name="connsiteY7" fmla="*/ 459260 h 548042"/>
                  <a:gd name="connsiteX8" fmla="*/ 154000 w 438434"/>
                  <a:gd name="connsiteY8" fmla="*/ 282242 h 548042"/>
                  <a:gd name="connsiteX9" fmla="*/ 224149 w 438434"/>
                  <a:gd name="connsiteY9" fmla="*/ 282242 h 548042"/>
                  <a:gd name="connsiteX10" fmla="*/ 262512 w 438434"/>
                  <a:gd name="connsiteY10" fmla="*/ 282242 h 548042"/>
                  <a:gd name="connsiteX11" fmla="*/ 310740 w 438434"/>
                  <a:gd name="connsiteY11" fmla="*/ 292107 h 548042"/>
                  <a:gd name="connsiteX12" fmla="*/ 332662 w 438434"/>
                  <a:gd name="connsiteY12" fmla="*/ 312932 h 548042"/>
                  <a:gd name="connsiteX13" fmla="*/ 341431 w 438434"/>
                  <a:gd name="connsiteY13" fmla="*/ 361160 h 548042"/>
                  <a:gd name="connsiteX14" fmla="*/ 342527 w 438434"/>
                  <a:gd name="connsiteY14" fmla="*/ 363352 h 548042"/>
                  <a:gd name="connsiteX15" fmla="*/ 344719 w 438434"/>
                  <a:gd name="connsiteY15" fmla="*/ 363352 h 548042"/>
                  <a:gd name="connsiteX16" fmla="*/ 361708 w 438434"/>
                  <a:gd name="connsiteY16" fmla="*/ 363352 h 548042"/>
                  <a:gd name="connsiteX17" fmla="*/ 361708 w 438434"/>
                  <a:gd name="connsiteY17" fmla="*/ 169345 h 548042"/>
                  <a:gd name="connsiteX18" fmla="*/ 340883 w 438434"/>
                  <a:gd name="connsiteY18" fmla="*/ 169345 h 548042"/>
                  <a:gd name="connsiteX19" fmla="*/ 340883 w 438434"/>
                  <a:gd name="connsiteY19" fmla="*/ 171537 h 548042"/>
                  <a:gd name="connsiteX20" fmla="*/ 321153 w 438434"/>
                  <a:gd name="connsiteY20" fmla="*/ 234014 h 548042"/>
                  <a:gd name="connsiteX21" fmla="*/ 261964 w 438434"/>
                  <a:gd name="connsiteY21" fmla="*/ 247715 h 548042"/>
                  <a:gd name="connsiteX22" fmla="*/ 223602 w 438434"/>
                  <a:gd name="connsiteY22" fmla="*/ 247715 h 548042"/>
                  <a:gd name="connsiteX23" fmla="*/ 153452 w 438434"/>
                  <a:gd name="connsiteY23" fmla="*/ 247715 h 548042"/>
                  <a:gd name="connsiteX24" fmla="*/ 153452 w 438434"/>
                  <a:gd name="connsiteY24" fmla="*/ 37267 h 548042"/>
                  <a:gd name="connsiteX25" fmla="*/ 223602 w 438434"/>
                  <a:gd name="connsiteY25" fmla="*/ 37267 h 548042"/>
                  <a:gd name="connsiteX26" fmla="*/ 292655 w 438434"/>
                  <a:gd name="connsiteY26" fmla="*/ 37267 h 548042"/>
                  <a:gd name="connsiteX27" fmla="*/ 343075 w 438434"/>
                  <a:gd name="connsiteY27" fmla="*/ 44392 h 548042"/>
                  <a:gd name="connsiteX28" fmla="*/ 371573 w 438434"/>
                  <a:gd name="connsiteY28" fmla="*/ 67957 h 548042"/>
                  <a:gd name="connsiteX29" fmla="*/ 387466 w 438434"/>
                  <a:gd name="connsiteY29" fmla="*/ 125502 h 548042"/>
                  <a:gd name="connsiteX30" fmla="*/ 388562 w 438434"/>
                  <a:gd name="connsiteY30" fmla="*/ 129338 h 548042"/>
                  <a:gd name="connsiteX31" fmla="*/ 410484 w 438434"/>
                  <a:gd name="connsiteY31" fmla="*/ 129338 h 548042"/>
                  <a:gd name="connsiteX32" fmla="*/ 403360 w 438434"/>
                  <a:gd name="connsiteY32" fmla="*/ 0 h 548042"/>
                  <a:gd name="connsiteX33" fmla="*/ 401167 w 438434"/>
                  <a:gd name="connsiteY33" fmla="*/ 0 h 548042"/>
                  <a:gd name="connsiteX34" fmla="*/ 224149 w 438434"/>
                  <a:gd name="connsiteY34" fmla="*/ 0 h 548042"/>
                  <a:gd name="connsiteX35" fmla="*/ 548 w 438434"/>
                  <a:gd name="connsiteY35" fmla="*/ 0 h 548042"/>
                  <a:gd name="connsiteX36" fmla="*/ 548 w 438434"/>
                  <a:gd name="connsiteY36" fmla="*/ 21922 h 548042"/>
                  <a:gd name="connsiteX37" fmla="*/ 22470 w 438434"/>
                  <a:gd name="connsiteY37" fmla="*/ 21922 h 548042"/>
                  <a:gd name="connsiteX38" fmla="*/ 64121 w 438434"/>
                  <a:gd name="connsiteY38" fmla="*/ 37815 h 548042"/>
                  <a:gd name="connsiteX39" fmla="*/ 73985 w 438434"/>
                  <a:gd name="connsiteY39" fmla="*/ 99196 h 548042"/>
                  <a:gd name="connsiteX40" fmla="*/ 73985 w 438434"/>
                  <a:gd name="connsiteY40" fmla="*/ 453231 h 548042"/>
                  <a:gd name="connsiteX41" fmla="*/ 70149 w 438434"/>
                  <a:gd name="connsiteY41" fmla="*/ 503651 h 548042"/>
                  <a:gd name="connsiteX42" fmla="*/ 55352 w 438434"/>
                  <a:gd name="connsiteY42" fmla="*/ 520641 h 548042"/>
                  <a:gd name="connsiteX43" fmla="*/ 21921 w 438434"/>
                  <a:gd name="connsiteY43" fmla="*/ 530506 h 548042"/>
                  <a:gd name="connsiteX44" fmla="*/ 0 w 438434"/>
                  <a:gd name="connsiteY44" fmla="*/ 530506 h 548042"/>
                  <a:gd name="connsiteX45" fmla="*/ 0 w 438434"/>
                  <a:gd name="connsiteY45" fmla="*/ 552427 h 548042"/>
                  <a:gd name="connsiteX46" fmla="*/ 223602 w 438434"/>
                  <a:gd name="connsiteY46" fmla="*/ 552427 h 548042"/>
                  <a:gd name="connsiteX47" fmla="*/ 403360 w 438434"/>
                  <a:gd name="connsiteY47" fmla="*/ 552427 h 548042"/>
                  <a:gd name="connsiteX48" fmla="*/ 449943 w 438434"/>
                  <a:gd name="connsiteY48" fmla="*/ 409936 h 548042"/>
                  <a:gd name="connsiteX49" fmla="*/ 430213 w 438434"/>
                  <a:gd name="connsiteY49" fmla="*/ 409936 h 548042"/>
                  <a:gd name="connsiteX50" fmla="*/ 378149 w 438434"/>
                  <a:gd name="connsiteY50" fmla="*/ 486662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38434" h="548042">
                    <a:moveTo>
                      <a:pt x="378149" y="486662"/>
                    </a:moveTo>
                    <a:cubicBezTo>
                      <a:pt x="367189" y="498719"/>
                      <a:pt x="353488" y="507488"/>
                      <a:pt x="342527" y="510228"/>
                    </a:cubicBezTo>
                    <a:cubicBezTo>
                      <a:pt x="328826" y="515160"/>
                      <a:pt x="308000" y="517352"/>
                      <a:pt x="281146" y="517352"/>
                    </a:cubicBezTo>
                    <a:lnTo>
                      <a:pt x="223602" y="517352"/>
                    </a:lnTo>
                    <a:lnTo>
                      <a:pt x="191815" y="517352"/>
                    </a:lnTo>
                    <a:lnTo>
                      <a:pt x="166057" y="512420"/>
                    </a:lnTo>
                    <a:lnTo>
                      <a:pt x="156192" y="502555"/>
                    </a:lnTo>
                    <a:cubicBezTo>
                      <a:pt x="154000" y="497623"/>
                      <a:pt x="154000" y="481730"/>
                      <a:pt x="154000" y="459260"/>
                    </a:cubicBezTo>
                    <a:cubicBezTo>
                      <a:pt x="154000" y="459260"/>
                      <a:pt x="154000" y="289367"/>
                      <a:pt x="154000" y="282242"/>
                    </a:cubicBezTo>
                    <a:cubicBezTo>
                      <a:pt x="157837" y="282242"/>
                      <a:pt x="194555" y="282242"/>
                      <a:pt x="224149" y="282242"/>
                    </a:cubicBezTo>
                    <a:cubicBezTo>
                      <a:pt x="244975" y="282242"/>
                      <a:pt x="262512" y="282242"/>
                      <a:pt x="262512" y="282242"/>
                    </a:cubicBezTo>
                    <a:cubicBezTo>
                      <a:pt x="288270" y="282242"/>
                      <a:pt x="304164" y="288270"/>
                      <a:pt x="310740" y="292107"/>
                    </a:cubicBezTo>
                    <a:cubicBezTo>
                      <a:pt x="317865" y="295943"/>
                      <a:pt x="327729" y="301972"/>
                      <a:pt x="332662" y="312932"/>
                    </a:cubicBezTo>
                    <a:lnTo>
                      <a:pt x="341431" y="361160"/>
                    </a:lnTo>
                    <a:lnTo>
                      <a:pt x="342527" y="363352"/>
                    </a:lnTo>
                    <a:lnTo>
                      <a:pt x="344719" y="363352"/>
                    </a:lnTo>
                    <a:lnTo>
                      <a:pt x="361708" y="363352"/>
                    </a:lnTo>
                    <a:lnTo>
                      <a:pt x="361708" y="169345"/>
                    </a:lnTo>
                    <a:lnTo>
                      <a:pt x="340883" y="169345"/>
                    </a:lnTo>
                    <a:lnTo>
                      <a:pt x="340883" y="171537"/>
                    </a:lnTo>
                    <a:cubicBezTo>
                      <a:pt x="338690" y="201132"/>
                      <a:pt x="332114" y="223053"/>
                      <a:pt x="321153" y="234014"/>
                    </a:cubicBezTo>
                    <a:cubicBezTo>
                      <a:pt x="310193" y="242783"/>
                      <a:pt x="291558" y="247715"/>
                      <a:pt x="261964" y="247715"/>
                    </a:cubicBezTo>
                    <a:cubicBezTo>
                      <a:pt x="261964" y="247715"/>
                      <a:pt x="244975" y="247715"/>
                      <a:pt x="223602" y="247715"/>
                    </a:cubicBezTo>
                    <a:cubicBezTo>
                      <a:pt x="194007" y="247715"/>
                      <a:pt x="157288" y="247715"/>
                      <a:pt x="153452" y="247715"/>
                    </a:cubicBezTo>
                    <a:cubicBezTo>
                      <a:pt x="153452" y="240591"/>
                      <a:pt x="153452" y="44939"/>
                      <a:pt x="153452" y="37267"/>
                    </a:cubicBezTo>
                    <a:cubicBezTo>
                      <a:pt x="157288" y="37267"/>
                      <a:pt x="190171" y="37267"/>
                      <a:pt x="223602" y="37267"/>
                    </a:cubicBezTo>
                    <a:cubicBezTo>
                      <a:pt x="258128" y="37267"/>
                      <a:pt x="292655" y="37267"/>
                      <a:pt x="292655" y="37267"/>
                    </a:cubicBezTo>
                    <a:cubicBezTo>
                      <a:pt x="316221" y="37267"/>
                      <a:pt x="334306" y="39459"/>
                      <a:pt x="343075" y="44392"/>
                    </a:cubicBezTo>
                    <a:cubicBezTo>
                      <a:pt x="356776" y="49324"/>
                      <a:pt x="364997" y="56448"/>
                      <a:pt x="371573" y="67957"/>
                    </a:cubicBezTo>
                    <a:cubicBezTo>
                      <a:pt x="378698" y="78918"/>
                      <a:pt x="383630" y="103580"/>
                      <a:pt x="387466" y="125502"/>
                    </a:cubicBezTo>
                    <a:lnTo>
                      <a:pt x="388562" y="129338"/>
                    </a:lnTo>
                    <a:lnTo>
                      <a:pt x="410484" y="129338"/>
                    </a:lnTo>
                    <a:lnTo>
                      <a:pt x="403360" y="0"/>
                    </a:lnTo>
                    <a:lnTo>
                      <a:pt x="401167" y="0"/>
                    </a:lnTo>
                    <a:lnTo>
                      <a:pt x="224149" y="0"/>
                    </a:ln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41103" y="21922"/>
                      <a:pt x="56996" y="27950"/>
                      <a:pt x="64121" y="37815"/>
                    </a:cubicBezTo>
                    <a:cubicBezTo>
                      <a:pt x="66313" y="40007"/>
                      <a:pt x="73985" y="52612"/>
                      <a:pt x="73985" y="99196"/>
                    </a:cubicBezTo>
                    <a:lnTo>
                      <a:pt x="73985" y="453231"/>
                    </a:lnTo>
                    <a:cubicBezTo>
                      <a:pt x="73985" y="480085"/>
                      <a:pt x="72890" y="496527"/>
                      <a:pt x="70149" y="503651"/>
                    </a:cubicBezTo>
                    <a:cubicBezTo>
                      <a:pt x="67958" y="513516"/>
                      <a:pt x="61381" y="519545"/>
                      <a:pt x="55352" y="520641"/>
                    </a:cubicBezTo>
                    <a:cubicBezTo>
                      <a:pt x="45488" y="527765"/>
                      <a:pt x="34527" y="530506"/>
                      <a:pt x="21921" y="530506"/>
                    </a:cubicBezTo>
                    <a:lnTo>
                      <a:pt x="0" y="530506"/>
                    </a:lnTo>
                    <a:lnTo>
                      <a:pt x="0" y="552427"/>
                    </a:lnTo>
                    <a:lnTo>
                      <a:pt x="223602" y="552427"/>
                    </a:lnTo>
                    <a:lnTo>
                      <a:pt x="403360" y="552427"/>
                    </a:lnTo>
                    <a:lnTo>
                      <a:pt x="449943" y="409936"/>
                    </a:lnTo>
                    <a:lnTo>
                      <a:pt x="430213" y="409936"/>
                    </a:lnTo>
                    <a:cubicBezTo>
                      <a:pt x="411032" y="445011"/>
                      <a:pt x="394043" y="469673"/>
                      <a:pt x="378149" y="48666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2FDC2520-8AD4-4629-BEFA-95DFB858057E}"/>
                  </a:ext>
                </a:extLst>
              </p:cNvPr>
              <p:cNvSpPr/>
              <p:nvPr/>
            </p:nvSpPr>
            <p:spPr>
              <a:xfrm>
                <a:off x="9367816" y="4191876"/>
                <a:ext cx="493239" cy="548043"/>
              </a:xfrm>
              <a:custGeom>
                <a:avLst/>
                <a:gdLst>
                  <a:gd name="connsiteX0" fmla="*/ 316221 w 493238"/>
                  <a:gd name="connsiteY0" fmla="*/ 150712 h 548042"/>
                  <a:gd name="connsiteX1" fmla="*/ 280599 w 493238"/>
                  <a:gd name="connsiteY1" fmla="*/ 234562 h 548042"/>
                  <a:gd name="connsiteX2" fmla="*/ 234015 w 493238"/>
                  <a:gd name="connsiteY2" fmla="*/ 259224 h 548042"/>
                  <a:gd name="connsiteX3" fmla="*/ 172634 w 493238"/>
                  <a:gd name="connsiteY3" fmla="*/ 267993 h 548042"/>
                  <a:gd name="connsiteX4" fmla="*/ 152904 w 493238"/>
                  <a:gd name="connsiteY4" fmla="*/ 267993 h 548042"/>
                  <a:gd name="connsiteX5" fmla="*/ 152904 w 493238"/>
                  <a:gd name="connsiteY5" fmla="*/ 47680 h 548042"/>
                  <a:gd name="connsiteX6" fmla="*/ 209353 w 493238"/>
                  <a:gd name="connsiteY6" fmla="*/ 40555 h 548042"/>
                  <a:gd name="connsiteX7" fmla="*/ 234015 w 493238"/>
                  <a:gd name="connsiteY7" fmla="*/ 43295 h 548042"/>
                  <a:gd name="connsiteX8" fmla="*/ 287175 w 493238"/>
                  <a:gd name="connsiteY8" fmla="*/ 71794 h 548042"/>
                  <a:gd name="connsiteX9" fmla="*/ 316221 w 493238"/>
                  <a:gd name="connsiteY9" fmla="*/ 150712 h 548042"/>
                  <a:gd name="connsiteX10" fmla="*/ 450491 w 493238"/>
                  <a:gd name="connsiteY10" fmla="*/ 509680 h 548042"/>
                  <a:gd name="connsiteX11" fmla="*/ 388015 w 493238"/>
                  <a:gd name="connsiteY11" fmla="*/ 439530 h 548042"/>
                  <a:gd name="connsiteX12" fmla="*/ 286078 w 493238"/>
                  <a:gd name="connsiteY12" fmla="*/ 287175 h 548042"/>
                  <a:gd name="connsiteX13" fmla="*/ 378150 w 493238"/>
                  <a:gd name="connsiteY13" fmla="*/ 234562 h 548042"/>
                  <a:gd name="connsiteX14" fmla="*/ 409936 w 493238"/>
                  <a:gd name="connsiteY14" fmla="*/ 145780 h 548042"/>
                  <a:gd name="connsiteX15" fmla="*/ 380342 w 493238"/>
                  <a:gd name="connsiteY15" fmla="*/ 60833 h 548042"/>
                  <a:gd name="connsiteX16" fmla="*/ 314028 w 493238"/>
                  <a:gd name="connsiteY16" fmla="*/ 12605 h 548042"/>
                  <a:gd name="connsiteX17" fmla="*/ 259773 w 493238"/>
                  <a:gd name="connsiteY17" fmla="*/ 3836 h 548042"/>
                  <a:gd name="connsiteX18" fmla="*/ 190719 w 493238"/>
                  <a:gd name="connsiteY18" fmla="*/ 0 h 548042"/>
                  <a:gd name="connsiteX19" fmla="*/ 3837 w 493238"/>
                  <a:gd name="connsiteY19" fmla="*/ 0 h 548042"/>
                  <a:gd name="connsiteX20" fmla="*/ 0 w 493238"/>
                  <a:gd name="connsiteY20" fmla="*/ 0 h 548042"/>
                  <a:gd name="connsiteX21" fmla="*/ 0 w 493238"/>
                  <a:gd name="connsiteY21" fmla="*/ 21922 h 548042"/>
                  <a:gd name="connsiteX22" fmla="*/ 21922 w 493238"/>
                  <a:gd name="connsiteY22" fmla="*/ 21922 h 548042"/>
                  <a:gd name="connsiteX23" fmla="*/ 63573 w 493238"/>
                  <a:gd name="connsiteY23" fmla="*/ 40555 h 548042"/>
                  <a:gd name="connsiteX24" fmla="*/ 72342 w 493238"/>
                  <a:gd name="connsiteY24" fmla="*/ 99744 h 548042"/>
                  <a:gd name="connsiteX25" fmla="*/ 72342 w 493238"/>
                  <a:gd name="connsiteY25" fmla="*/ 453780 h 548042"/>
                  <a:gd name="connsiteX26" fmla="*/ 66314 w 493238"/>
                  <a:gd name="connsiteY26" fmla="*/ 510228 h 548042"/>
                  <a:gd name="connsiteX27" fmla="*/ 21922 w 493238"/>
                  <a:gd name="connsiteY27" fmla="*/ 531054 h 548042"/>
                  <a:gd name="connsiteX28" fmla="*/ 0 w 493238"/>
                  <a:gd name="connsiteY28" fmla="*/ 531054 h 548042"/>
                  <a:gd name="connsiteX29" fmla="*/ 0 w 493238"/>
                  <a:gd name="connsiteY29" fmla="*/ 552975 h 548042"/>
                  <a:gd name="connsiteX30" fmla="*/ 227438 w 493238"/>
                  <a:gd name="connsiteY30" fmla="*/ 552975 h 548042"/>
                  <a:gd name="connsiteX31" fmla="*/ 227438 w 493238"/>
                  <a:gd name="connsiteY31" fmla="*/ 531054 h 548042"/>
                  <a:gd name="connsiteX32" fmla="*/ 205516 w 493238"/>
                  <a:gd name="connsiteY32" fmla="*/ 531054 h 548042"/>
                  <a:gd name="connsiteX33" fmla="*/ 163865 w 493238"/>
                  <a:gd name="connsiteY33" fmla="*/ 515160 h 548042"/>
                  <a:gd name="connsiteX34" fmla="*/ 152904 w 493238"/>
                  <a:gd name="connsiteY34" fmla="*/ 453780 h 548042"/>
                  <a:gd name="connsiteX35" fmla="*/ 152904 w 493238"/>
                  <a:gd name="connsiteY35" fmla="*/ 298683 h 548042"/>
                  <a:gd name="connsiteX36" fmla="*/ 206065 w 493238"/>
                  <a:gd name="connsiteY36" fmla="*/ 298683 h 548042"/>
                  <a:gd name="connsiteX37" fmla="*/ 260320 w 493238"/>
                  <a:gd name="connsiteY37" fmla="*/ 380890 h 548042"/>
                  <a:gd name="connsiteX38" fmla="*/ 375958 w 493238"/>
                  <a:gd name="connsiteY38" fmla="*/ 551879 h 548042"/>
                  <a:gd name="connsiteX39" fmla="*/ 520093 w 493238"/>
                  <a:gd name="connsiteY39" fmla="*/ 552975 h 548042"/>
                  <a:gd name="connsiteX40" fmla="*/ 520093 w 493238"/>
                  <a:gd name="connsiteY40" fmla="*/ 531054 h 548042"/>
                  <a:gd name="connsiteX41" fmla="*/ 517900 w 493238"/>
                  <a:gd name="connsiteY41" fmla="*/ 531054 h 548042"/>
                  <a:gd name="connsiteX42" fmla="*/ 450491 w 493238"/>
                  <a:gd name="connsiteY42" fmla="*/ 50968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93238" h="548042">
                    <a:moveTo>
                      <a:pt x="316221" y="150712"/>
                    </a:moveTo>
                    <a:cubicBezTo>
                      <a:pt x="316221" y="185239"/>
                      <a:pt x="304164" y="213189"/>
                      <a:pt x="280599" y="234562"/>
                    </a:cubicBezTo>
                    <a:cubicBezTo>
                      <a:pt x="268542" y="245523"/>
                      <a:pt x="252100" y="254292"/>
                      <a:pt x="234015" y="259224"/>
                    </a:cubicBezTo>
                    <a:cubicBezTo>
                      <a:pt x="217025" y="265253"/>
                      <a:pt x="195652" y="267993"/>
                      <a:pt x="172634" y="267993"/>
                    </a:cubicBezTo>
                    <a:cubicBezTo>
                      <a:pt x="172634" y="267993"/>
                      <a:pt x="156740" y="267993"/>
                      <a:pt x="152904" y="267993"/>
                    </a:cubicBezTo>
                    <a:cubicBezTo>
                      <a:pt x="152904" y="260869"/>
                      <a:pt x="152904" y="54256"/>
                      <a:pt x="152904" y="47680"/>
                    </a:cubicBezTo>
                    <a:cubicBezTo>
                      <a:pt x="157837" y="46584"/>
                      <a:pt x="209353" y="40555"/>
                      <a:pt x="209353" y="40555"/>
                    </a:cubicBezTo>
                    <a:cubicBezTo>
                      <a:pt x="218121" y="40555"/>
                      <a:pt x="226342" y="41651"/>
                      <a:pt x="234015" y="43295"/>
                    </a:cubicBezTo>
                    <a:cubicBezTo>
                      <a:pt x="255936" y="47132"/>
                      <a:pt x="274570" y="56997"/>
                      <a:pt x="287175" y="71794"/>
                    </a:cubicBezTo>
                    <a:cubicBezTo>
                      <a:pt x="306356" y="90427"/>
                      <a:pt x="316221" y="116185"/>
                      <a:pt x="316221" y="150712"/>
                    </a:cubicBezTo>
                    <a:moveTo>
                      <a:pt x="450491" y="509680"/>
                    </a:moveTo>
                    <a:cubicBezTo>
                      <a:pt x="433502" y="498719"/>
                      <a:pt x="412129" y="475153"/>
                      <a:pt x="388015" y="439530"/>
                    </a:cubicBezTo>
                    <a:cubicBezTo>
                      <a:pt x="388015" y="439530"/>
                      <a:pt x="291011" y="294299"/>
                      <a:pt x="286078" y="287175"/>
                    </a:cubicBezTo>
                    <a:cubicBezTo>
                      <a:pt x="327729" y="275118"/>
                      <a:pt x="358421" y="257580"/>
                      <a:pt x="378150" y="234562"/>
                    </a:cubicBezTo>
                    <a:cubicBezTo>
                      <a:pt x="400072" y="206064"/>
                      <a:pt x="409936" y="178114"/>
                      <a:pt x="409936" y="145780"/>
                    </a:cubicBezTo>
                    <a:cubicBezTo>
                      <a:pt x="409936" y="113445"/>
                      <a:pt x="401168" y="88235"/>
                      <a:pt x="380342" y="60833"/>
                    </a:cubicBezTo>
                    <a:cubicBezTo>
                      <a:pt x="361709" y="38911"/>
                      <a:pt x="340883" y="24114"/>
                      <a:pt x="314028" y="12605"/>
                    </a:cubicBezTo>
                    <a:cubicBezTo>
                      <a:pt x="299232" y="8769"/>
                      <a:pt x="280599" y="5481"/>
                      <a:pt x="259773" y="3836"/>
                    </a:cubicBezTo>
                    <a:cubicBezTo>
                      <a:pt x="240043" y="1096"/>
                      <a:pt x="216477" y="0"/>
                      <a:pt x="190719" y="0"/>
                    </a:cubicBezTo>
                    <a:lnTo>
                      <a:pt x="3837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21922" y="21922"/>
                    </a:lnTo>
                    <a:cubicBezTo>
                      <a:pt x="40555" y="21922"/>
                      <a:pt x="55353" y="29046"/>
                      <a:pt x="63573" y="40555"/>
                    </a:cubicBezTo>
                    <a:cubicBezTo>
                      <a:pt x="72342" y="49324"/>
                      <a:pt x="72342" y="76178"/>
                      <a:pt x="72342" y="99744"/>
                    </a:cubicBezTo>
                    <a:lnTo>
                      <a:pt x="72342" y="453780"/>
                    </a:lnTo>
                    <a:cubicBezTo>
                      <a:pt x="72342" y="492143"/>
                      <a:pt x="68505" y="505296"/>
                      <a:pt x="66314" y="510228"/>
                    </a:cubicBezTo>
                    <a:cubicBezTo>
                      <a:pt x="57545" y="523929"/>
                      <a:pt x="42747" y="531054"/>
                      <a:pt x="21922" y="531054"/>
                    </a:cubicBezTo>
                    <a:lnTo>
                      <a:pt x="0" y="531054"/>
                    </a:lnTo>
                    <a:lnTo>
                      <a:pt x="0" y="552975"/>
                    </a:lnTo>
                    <a:lnTo>
                      <a:pt x="227438" y="552975"/>
                    </a:lnTo>
                    <a:lnTo>
                      <a:pt x="227438" y="531054"/>
                    </a:lnTo>
                    <a:lnTo>
                      <a:pt x="205516" y="531054"/>
                    </a:lnTo>
                    <a:cubicBezTo>
                      <a:pt x="184691" y="531054"/>
                      <a:pt x="172085" y="526121"/>
                      <a:pt x="163865" y="515160"/>
                    </a:cubicBezTo>
                    <a:cubicBezTo>
                      <a:pt x="156740" y="505296"/>
                      <a:pt x="152904" y="484470"/>
                      <a:pt x="152904" y="453780"/>
                    </a:cubicBezTo>
                    <a:cubicBezTo>
                      <a:pt x="152904" y="453780"/>
                      <a:pt x="152904" y="306356"/>
                      <a:pt x="152904" y="298683"/>
                    </a:cubicBezTo>
                    <a:cubicBezTo>
                      <a:pt x="156740" y="298683"/>
                      <a:pt x="206065" y="298683"/>
                      <a:pt x="206065" y="298683"/>
                    </a:cubicBezTo>
                    <a:lnTo>
                      <a:pt x="260320" y="380890"/>
                    </a:lnTo>
                    <a:lnTo>
                      <a:pt x="375958" y="551879"/>
                    </a:lnTo>
                    <a:lnTo>
                      <a:pt x="520093" y="552975"/>
                    </a:lnTo>
                    <a:lnTo>
                      <a:pt x="520093" y="531054"/>
                    </a:lnTo>
                    <a:lnTo>
                      <a:pt x="517900" y="531054"/>
                    </a:lnTo>
                    <a:cubicBezTo>
                      <a:pt x="488306" y="529410"/>
                      <a:pt x="464740" y="521737"/>
                      <a:pt x="450491" y="50968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97C49E0B-0A48-42BE-B76B-BBB5C53043E0}"/>
                  </a:ext>
                </a:extLst>
              </p:cNvPr>
              <p:cNvSpPr/>
              <p:nvPr/>
            </p:nvSpPr>
            <p:spPr>
              <a:xfrm>
                <a:off x="9922436" y="4179271"/>
                <a:ext cx="328826" cy="548043"/>
              </a:xfrm>
              <a:custGeom>
                <a:avLst/>
                <a:gdLst>
                  <a:gd name="connsiteX0" fmla="*/ 292655 w 328825"/>
                  <a:gd name="connsiteY0" fmla="*/ 308000 h 548042"/>
                  <a:gd name="connsiteX1" fmla="*/ 194555 w 328825"/>
                  <a:gd name="connsiteY1" fmla="*/ 242783 h 548042"/>
                  <a:gd name="connsiteX2" fmla="*/ 174825 w 328825"/>
                  <a:gd name="connsiteY2" fmla="*/ 231822 h 548042"/>
                  <a:gd name="connsiteX3" fmla="*/ 82754 w 328825"/>
                  <a:gd name="connsiteY3" fmla="*/ 165509 h 548042"/>
                  <a:gd name="connsiteX4" fmla="*/ 67957 w 328825"/>
                  <a:gd name="connsiteY4" fmla="*/ 120022 h 548042"/>
                  <a:gd name="connsiteX5" fmla="*/ 92619 w 328825"/>
                  <a:gd name="connsiteY5" fmla="*/ 65765 h 548042"/>
                  <a:gd name="connsiteX6" fmla="*/ 155095 w 328825"/>
                  <a:gd name="connsiteY6" fmla="*/ 40007 h 548042"/>
                  <a:gd name="connsiteX7" fmla="*/ 174825 w 328825"/>
                  <a:gd name="connsiteY7" fmla="*/ 42199 h 548042"/>
                  <a:gd name="connsiteX8" fmla="*/ 221409 w 328825"/>
                  <a:gd name="connsiteY8" fmla="*/ 59189 h 548042"/>
                  <a:gd name="connsiteX9" fmla="*/ 270733 w 328825"/>
                  <a:gd name="connsiteY9" fmla="*/ 109609 h 548042"/>
                  <a:gd name="connsiteX10" fmla="*/ 294299 w 328825"/>
                  <a:gd name="connsiteY10" fmla="*/ 194555 h 548042"/>
                  <a:gd name="connsiteX11" fmla="*/ 294299 w 328825"/>
                  <a:gd name="connsiteY11" fmla="*/ 198392 h 548042"/>
                  <a:gd name="connsiteX12" fmla="*/ 315125 w 328825"/>
                  <a:gd name="connsiteY12" fmla="*/ 198392 h 548042"/>
                  <a:gd name="connsiteX13" fmla="*/ 315125 w 328825"/>
                  <a:gd name="connsiteY13" fmla="*/ 548 h 548042"/>
                  <a:gd name="connsiteX14" fmla="*/ 311288 w 328825"/>
                  <a:gd name="connsiteY14" fmla="*/ 548 h 548042"/>
                  <a:gd name="connsiteX15" fmla="*/ 295395 w 328825"/>
                  <a:gd name="connsiteY15" fmla="*/ 548 h 548042"/>
                  <a:gd name="connsiteX16" fmla="*/ 294299 w 328825"/>
                  <a:gd name="connsiteY16" fmla="*/ 2740 h 548042"/>
                  <a:gd name="connsiteX17" fmla="*/ 287174 w 328825"/>
                  <a:gd name="connsiteY17" fmla="*/ 24662 h 548042"/>
                  <a:gd name="connsiteX18" fmla="*/ 272377 w 328825"/>
                  <a:gd name="connsiteY18" fmla="*/ 31787 h 548042"/>
                  <a:gd name="connsiteX19" fmla="*/ 243879 w 328825"/>
                  <a:gd name="connsiteY19" fmla="*/ 21922 h 548042"/>
                  <a:gd name="connsiteX20" fmla="*/ 174825 w 328825"/>
                  <a:gd name="connsiteY20" fmla="*/ 1096 h 548042"/>
                  <a:gd name="connsiteX21" fmla="*/ 155095 w 328825"/>
                  <a:gd name="connsiteY21" fmla="*/ 0 h 548042"/>
                  <a:gd name="connsiteX22" fmla="*/ 43295 w 328825"/>
                  <a:gd name="connsiteY22" fmla="*/ 43295 h 548042"/>
                  <a:gd name="connsiteX23" fmla="*/ 0 w 328825"/>
                  <a:gd name="connsiteY23" fmla="*/ 147972 h 548042"/>
                  <a:gd name="connsiteX24" fmla="*/ 13701 w 328825"/>
                  <a:gd name="connsiteY24" fmla="*/ 210448 h 548042"/>
                  <a:gd name="connsiteX25" fmla="*/ 56996 w 328825"/>
                  <a:gd name="connsiteY25" fmla="*/ 263061 h 548042"/>
                  <a:gd name="connsiteX26" fmla="*/ 146875 w 328825"/>
                  <a:gd name="connsiteY26" fmla="*/ 324441 h 548042"/>
                  <a:gd name="connsiteX27" fmla="*/ 154000 w 328825"/>
                  <a:gd name="connsiteY27" fmla="*/ 328278 h 548042"/>
                  <a:gd name="connsiteX28" fmla="*/ 174825 w 328825"/>
                  <a:gd name="connsiteY28" fmla="*/ 340335 h 548042"/>
                  <a:gd name="connsiteX29" fmla="*/ 232370 w 328825"/>
                  <a:gd name="connsiteY29" fmla="*/ 377054 h 548042"/>
                  <a:gd name="connsiteX30" fmla="*/ 264156 w 328825"/>
                  <a:gd name="connsiteY30" fmla="*/ 415417 h 548042"/>
                  <a:gd name="connsiteX31" fmla="*/ 275117 w 328825"/>
                  <a:gd name="connsiteY31" fmla="*/ 453780 h 548042"/>
                  <a:gd name="connsiteX32" fmla="*/ 248263 w 328825"/>
                  <a:gd name="connsiteY32" fmla="*/ 515160 h 548042"/>
                  <a:gd name="connsiteX33" fmla="*/ 175921 w 328825"/>
                  <a:gd name="connsiteY33" fmla="*/ 538726 h 548042"/>
                  <a:gd name="connsiteX34" fmla="*/ 174825 w 328825"/>
                  <a:gd name="connsiteY34" fmla="*/ 538726 h 548042"/>
                  <a:gd name="connsiteX35" fmla="*/ 103580 w 328825"/>
                  <a:gd name="connsiteY35" fmla="*/ 521737 h 548042"/>
                  <a:gd name="connsiteX36" fmla="*/ 53159 w 328825"/>
                  <a:gd name="connsiteY36" fmla="*/ 473509 h 548042"/>
                  <a:gd name="connsiteX37" fmla="*/ 26306 w 328825"/>
                  <a:gd name="connsiteY37" fmla="*/ 386370 h 548042"/>
                  <a:gd name="connsiteX38" fmla="*/ 25210 w 328825"/>
                  <a:gd name="connsiteY38" fmla="*/ 382534 h 548042"/>
                  <a:gd name="connsiteX39" fmla="*/ 5480 w 328825"/>
                  <a:gd name="connsiteY39" fmla="*/ 382534 h 548042"/>
                  <a:gd name="connsiteX40" fmla="*/ 5480 w 328825"/>
                  <a:gd name="connsiteY40" fmla="*/ 578185 h 548042"/>
                  <a:gd name="connsiteX41" fmla="*/ 25210 w 328825"/>
                  <a:gd name="connsiteY41" fmla="*/ 578185 h 548042"/>
                  <a:gd name="connsiteX42" fmla="*/ 26306 w 328825"/>
                  <a:gd name="connsiteY42" fmla="*/ 575993 h 548042"/>
                  <a:gd name="connsiteX43" fmla="*/ 33430 w 328825"/>
                  <a:gd name="connsiteY43" fmla="*/ 552427 h 548042"/>
                  <a:gd name="connsiteX44" fmla="*/ 45487 w 328825"/>
                  <a:gd name="connsiteY44" fmla="*/ 548591 h 548042"/>
                  <a:gd name="connsiteX45" fmla="*/ 90974 w 328825"/>
                  <a:gd name="connsiteY45" fmla="*/ 560648 h 548042"/>
                  <a:gd name="connsiteX46" fmla="*/ 140299 w 328825"/>
                  <a:gd name="connsiteY46" fmla="*/ 575445 h 548042"/>
                  <a:gd name="connsiteX47" fmla="*/ 174825 w 328825"/>
                  <a:gd name="connsiteY47" fmla="*/ 577637 h 548042"/>
                  <a:gd name="connsiteX48" fmla="*/ 183594 w 328825"/>
                  <a:gd name="connsiteY48" fmla="*/ 577637 h 548042"/>
                  <a:gd name="connsiteX49" fmla="*/ 303068 w 328825"/>
                  <a:gd name="connsiteY49" fmla="*/ 532150 h 548042"/>
                  <a:gd name="connsiteX50" fmla="*/ 351295 w 328825"/>
                  <a:gd name="connsiteY50" fmla="*/ 424185 h 548042"/>
                  <a:gd name="connsiteX51" fmla="*/ 336498 w 328825"/>
                  <a:gd name="connsiteY51" fmla="*/ 357872 h 548042"/>
                  <a:gd name="connsiteX52" fmla="*/ 292655 w 328825"/>
                  <a:gd name="connsiteY52" fmla="*/ 30800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28825" h="548042">
                    <a:moveTo>
                      <a:pt x="292655" y="308000"/>
                    </a:moveTo>
                    <a:cubicBezTo>
                      <a:pt x="274021" y="291011"/>
                      <a:pt x="240042" y="268541"/>
                      <a:pt x="194555" y="242783"/>
                    </a:cubicBezTo>
                    <a:cubicBezTo>
                      <a:pt x="187431" y="238947"/>
                      <a:pt x="180854" y="235659"/>
                      <a:pt x="174825" y="231822"/>
                    </a:cubicBezTo>
                    <a:cubicBezTo>
                      <a:pt x="130434" y="206064"/>
                      <a:pt x="97552" y="182498"/>
                      <a:pt x="82754" y="165509"/>
                    </a:cubicBezTo>
                    <a:cubicBezTo>
                      <a:pt x="72889" y="151808"/>
                      <a:pt x="67957" y="137011"/>
                      <a:pt x="67957" y="120022"/>
                    </a:cubicBezTo>
                    <a:cubicBezTo>
                      <a:pt x="67957" y="100292"/>
                      <a:pt x="75082" y="84399"/>
                      <a:pt x="92619" y="65765"/>
                    </a:cubicBezTo>
                    <a:cubicBezTo>
                      <a:pt x="108512" y="49872"/>
                      <a:pt x="130982" y="40007"/>
                      <a:pt x="155095" y="40007"/>
                    </a:cubicBezTo>
                    <a:cubicBezTo>
                      <a:pt x="161124" y="40007"/>
                      <a:pt x="168796" y="41103"/>
                      <a:pt x="174825" y="42199"/>
                    </a:cubicBezTo>
                    <a:cubicBezTo>
                      <a:pt x="190719" y="44392"/>
                      <a:pt x="206612" y="50968"/>
                      <a:pt x="221409" y="59189"/>
                    </a:cubicBezTo>
                    <a:cubicBezTo>
                      <a:pt x="243330" y="72890"/>
                      <a:pt x="260868" y="89879"/>
                      <a:pt x="270733" y="109609"/>
                    </a:cubicBezTo>
                    <a:cubicBezTo>
                      <a:pt x="281694" y="126598"/>
                      <a:pt x="289367" y="154000"/>
                      <a:pt x="294299" y="194555"/>
                    </a:cubicBezTo>
                    <a:lnTo>
                      <a:pt x="294299" y="198392"/>
                    </a:lnTo>
                    <a:lnTo>
                      <a:pt x="315125" y="198392"/>
                    </a:lnTo>
                    <a:lnTo>
                      <a:pt x="315125" y="548"/>
                    </a:lnTo>
                    <a:lnTo>
                      <a:pt x="311288" y="548"/>
                    </a:lnTo>
                    <a:lnTo>
                      <a:pt x="295395" y="548"/>
                    </a:lnTo>
                    <a:lnTo>
                      <a:pt x="294299" y="2740"/>
                    </a:lnTo>
                    <a:cubicBezTo>
                      <a:pt x="293202" y="9865"/>
                      <a:pt x="290462" y="23566"/>
                      <a:pt x="287174" y="24662"/>
                    </a:cubicBezTo>
                    <a:cubicBezTo>
                      <a:pt x="286078" y="25758"/>
                      <a:pt x="272377" y="31787"/>
                      <a:pt x="272377" y="31787"/>
                    </a:cubicBezTo>
                    <a:cubicBezTo>
                      <a:pt x="265253" y="31787"/>
                      <a:pt x="255387" y="29594"/>
                      <a:pt x="243879" y="21922"/>
                    </a:cubicBezTo>
                    <a:cubicBezTo>
                      <a:pt x="220313" y="10961"/>
                      <a:pt x="197295" y="3288"/>
                      <a:pt x="174825" y="1096"/>
                    </a:cubicBezTo>
                    <a:cubicBezTo>
                      <a:pt x="168796" y="0"/>
                      <a:pt x="161124" y="0"/>
                      <a:pt x="155095" y="0"/>
                    </a:cubicBezTo>
                    <a:cubicBezTo>
                      <a:pt x="111800" y="0"/>
                      <a:pt x="75082" y="13701"/>
                      <a:pt x="43295" y="43295"/>
                    </a:cubicBezTo>
                    <a:cubicBezTo>
                      <a:pt x="13701" y="73986"/>
                      <a:pt x="0" y="108512"/>
                      <a:pt x="0" y="147972"/>
                    </a:cubicBezTo>
                    <a:cubicBezTo>
                      <a:pt x="0" y="171537"/>
                      <a:pt x="4932" y="193459"/>
                      <a:pt x="13701" y="210448"/>
                    </a:cubicBezTo>
                    <a:cubicBezTo>
                      <a:pt x="23565" y="231274"/>
                      <a:pt x="38363" y="248812"/>
                      <a:pt x="56996" y="263061"/>
                    </a:cubicBezTo>
                    <a:cubicBezTo>
                      <a:pt x="75629" y="280050"/>
                      <a:pt x="105224" y="298683"/>
                      <a:pt x="146875" y="324441"/>
                    </a:cubicBezTo>
                    <a:lnTo>
                      <a:pt x="154000" y="328278"/>
                    </a:lnTo>
                    <a:cubicBezTo>
                      <a:pt x="161124" y="332114"/>
                      <a:pt x="168796" y="337046"/>
                      <a:pt x="174825" y="340335"/>
                    </a:cubicBezTo>
                    <a:cubicBezTo>
                      <a:pt x="205516" y="357324"/>
                      <a:pt x="224149" y="371025"/>
                      <a:pt x="232370" y="377054"/>
                    </a:cubicBezTo>
                    <a:cubicBezTo>
                      <a:pt x="247167" y="388014"/>
                      <a:pt x="257031" y="398975"/>
                      <a:pt x="264156" y="415417"/>
                    </a:cubicBezTo>
                    <a:cubicBezTo>
                      <a:pt x="270185" y="427474"/>
                      <a:pt x="275117" y="442271"/>
                      <a:pt x="275117" y="453780"/>
                    </a:cubicBezTo>
                    <a:cubicBezTo>
                      <a:pt x="275117" y="475701"/>
                      <a:pt x="266348" y="495431"/>
                      <a:pt x="248263" y="515160"/>
                    </a:cubicBezTo>
                    <a:cubicBezTo>
                      <a:pt x="231273" y="529958"/>
                      <a:pt x="206612" y="538726"/>
                      <a:pt x="175921" y="538726"/>
                    </a:cubicBezTo>
                    <a:cubicBezTo>
                      <a:pt x="175921" y="538726"/>
                      <a:pt x="175921" y="538726"/>
                      <a:pt x="174825" y="538726"/>
                    </a:cubicBezTo>
                    <a:cubicBezTo>
                      <a:pt x="146327" y="538726"/>
                      <a:pt x="122213" y="532698"/>
                      <a:pt x="103580" y="521737"/>
                    </a:cubicBezTo>
                    <a:cubicBezTo>
                      <a:pt x="82754" y="509680"/>
                      <a:pt x="63025" y="494883"/>
                      <a:pt x="53159" y="473509"/>
                    </a:cubicBezTo>
                    <a:cubicBezTo>
                      <a:pt x="42199" y="453780"/>
                      <a:pt x="32334" y="425281"/>
                      <a:pt x="26306" y="386370"/>
                    </a:cubicBezTo>
                    <a:lnTo>
                      <a:pt x="25210" y="382534"/>
                    </a:lnTo>
                    <a:lnTo>
                      <a:pt x="5480" y="382534"/>
                    </a:lnTo>
                    <a:lnTo>
                      <a:pt x="5480" y="578185"/>
                    </a:lnTo>
                    <a:lnTo>
                      <a:pt x="25210" y="578185"/>
                    </a:lnTo>
                    <a:lnTo>
                      <a:pt x="26306" y="575993"/>
                    </a:lnTo>
                    <a:cubicBezTo>
                      <a:pt x="28498" y="562292"/>
                      <a:pt x="30142" y="556264"/>
                      <a:pt x="33430" y="552427"/>
                    </a:cubicBezTo>
                    <a:cubicBezTo>
                      <a:pt x="35622" y="548591"/>
                      <a:pt x="38363" y="548591"/>
                      <a:pt x="45487" y="548591"/>
                    </a:cubicBezTo>
                    <a:cubicBezTo>
                      <a:pt x="47679" y="548591"/>
                      <a:pt x="64121" y="548591"/>
                      <a:pt x="90974" y="560648"/>
                    </a:cubicBezTo>
                    <a:lnTo>
                      <a:pt x="140299" y="575445"/>
                    </a:lnTo>
                    <a:cubicBezTo>
                      <a:pt x="140299" y="575445"/>
                      <a:pt x="162220" y="576541"/>
                      <a:pt x="174825" y="577637"/>
                    </a:cubicBezTo>
                    <a:cubicBezTo>
                      <a:pt x="179758" y="577637"/>
                      <a:pt x="183594" y="577637"/>
                      <a:pt x="183594" y="577637"/>
                    </a:cubicBezTo>
                    <a:cubicBezTo>
                      <a:pt x="232918" y="577637"/>
                      <a:pt x="270733" y="562840"/>
                      <a:pt x="303068" y="532150"/>
                    </a:cubicBezTo>
                    <a:cubicBezTo>
                      <a:pt x="333758" y="501459"/>
                      <a:pt x="351295" y="464740"/>
                      <a:pt x="351295" y="424185"/>
                    </a:cubicBezTo>
                    <a:cubicBezTo>
                      <a:pt x="351295" y="402263"/>
                      <a:pt x="346363" y="380890"/>
                      <a:pt x="336498" y="357872"/>
                    </a:cubicBezTo>
                    <a:cubicBezTo>
                      <a:pt x="326085" y="337594"/>
                      <a:pt x="311288" y="319509"/>
                      <a:pt x="292655" y="308000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13EA2707-4054-4065-9FE3-B3E62492F085}"/>
                  </a:ext>
                </a:extLst>
              </p:cNvPr>
              <p:cNvSpPr/>
              <p:nvPr/>
            </p:nvSpPr>
            <p:spPr>
              <a:xfrm>
                <a:off x="10325247" y="4192424"/>
                <a:ext cx="219217" cy="548043"/>
              </a:xfrm>
              <a:custGeom>
                <a:avLst/>
                <a:gdLst>
                  <a:gd name="connsiteX0" fmla="*/ 115089 w 219217"/>
                  <a:gd name="connsiteY0" fmla="*/ 0 h 548042"/>
                  <a:gd name="connsiteX1" fmla="*/ 548 w 219217"/>
                  <a:gd name="connsiteY1" fmla="*/ 0 h 548042"/>
                  <a:gd name="connsiteX2" fmla="*/ 548 w 219217"/>
                  <a:gd name="connsiteY2" fmla="*/ 21922 h 548042"/>
                  <a:gd name="connsiteX3" fmla="*/ 22470 w 219217"/>
                  <a:gd name="connsiteY3" fmla="*/ 21922 h 548042"/>
                  <a:gd name="connsiteX4" fmla="*/ 56997 w 219217"/>
                  <a:gd name="connsiteY4" fmla="*/ 31786 h 548042"/>
                  <a:gd name="connsiteX5" fmla="*/ 69053 w 219217"/>
                  <a:gd name="connsiteY5" fmla="*/ 47680 h 548042"/>
                  <a:gd name="connsiteX6" fmla="*/ 75082 w 219217"/>
                  <a:gd name="connsiteY6" fmla="*/ 99196 h 548042"/>
                  <a:gd name="connsiteX7" fmla="*/ 75082 w 219217"/>
                  <a:gd name="connsiteY7" fmla="*/ 453231 h 548042"/>
                  <a:gd name="connsiteX8" fmla="*/ 66314 w 219217"/>
                  <a:gd name="connsiteY8" fmla="*/ 512420 h 548042"/>
                  <a:gd name="connsiteX9" fmla="*/ 21922 w 219217"/>
                  <a:gd name="connsiteY9" fmla="*/ 531053 h 548042"/>
                  <a:gd name="connsiteX10" fmla="*/ 0 w 219217"/>
                  <a:gd name="connsiteY10" fmla="*/ 531053 h 548042"/>
                  <a:gd name="connsiteX11" fmla="*/ 0 w 219217"/>
                  <a:gd name="connsiteY11" fmla="*/ 552975 h 548042"/>
                  <a:gd name="connsiteX12" fmla="*/ 114541 w 219217"/>
                  <a:gd name="connsiteY12" fmla="*/ 552975 h 548042"/>
                  <a:gd name="connsiteX13" fmla="*/ 230178 w 219217"/>
                  <a:gd name="connsiteY13" fmla="*/ 552975 h 548042"/>
                  <a:gd name="connsiteX14" fmla="*/ 230178 w 219217"/>
                  <a:gd name="connsiteY14" fmla="*/ 531053 h 548042"/>
                  <a:gd name="connsiteX15" fmla="*/ 208256 w 219217"/>
                  <a:gd name="connsiteY15" fmla="*/ 531053 h 548042"/>
                  <a:gd name="connsiteX16" fmla="*/ 174826 w 219217"/>
                  <a:gd name="connsiteY16" fmla="*/ 522285 h 548042"/>
                  <a:gd name="connsiteX17" fmla="*/ 158933 w 219217"/>
                  <a:gd name="connsiteY17" fmla="*/ 506391 h 548042"/>
                  <a:gd name="connsiteX18" fmla="*/ 155096 w 219217"/>
                  <a:gd name="connsiteY18" fmla="*/ 453779 h 548042"/>
                  <a:gd name="connsiteX19" fmla="*/ 155096 w 219217"/>
                  <a:gd name="connsiteY19" fmla="*/ 99744 h 548042"/>
                  <a:gd name="connsiteX20" fmla="*/ 163865 w 219217"/>
                  <a:gd name="connsiteY20" fmla="*/ 40555 h 548042"/>
                  <a:gd name="connsiteX21" fmla="*/ 208256 w 219217"/>
                  <a:gd name="connsiteY21" fmla="*/ 21922 h 548042"/>
                  <a:gd name="connsiteX22" fmla="*/ 230178 w 219217"/>
                  <a:gd name="connsiteY22" fmla="*/ 21922 h 548042"/>
                  <a:gd name="connsiteX23" fmla="*/ 230178 w 219217"/>
                  <a:gd name="connsiteY23" fmla="*/ 0 h 548042"/>
                  <a:gd name="connsiteX24" fmla="*/ 226342 w 219217"/>
                  <a:gd name="connsiteY24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217" h="548042">
                    <a:moveTo>
                      <a:pt x="115089" y="0"/>
                    </a:moveTo>
                    <a:lnTo>
                      <a:pt x="548" y="0"/>
                    </a:lnTo>
                    <a:lnTo>
                      <a:pt x="548" y="21922"/>
                    </a:lnTo>
                    <a:lnTo>
                      <a:pt x="22470" y="21922"/>
                    </a:lnTo>
                    <a:cubicBezTo>
                      <a:pt x="33431" y="21922"/>
                      <a:pt x="46035" y="26854"/>
                      <a:pt x="56997" y="31786"/>
                    </a:cubicBezTo>
                    <a:lnTo>
                      <a:pt x="69053" y="47680"/>
                    </a:lnTo>
                    <a:cubicBezTo>
                      <a:pt x="72890" y="56448"/>
                      <a:pt x="75082" y="73438"/>
                      <a:pt x="75082" y="99196"/>
                    </a:cubicBezTo>
                    <a:lnTo>
                      <a:pt x="75082" y="453231"/>
                    </a:lnTo>
                    <a:cubicBezTo>
                      <a:pt x="75082" y="483922"/>
                      <a:pt x="70149" y="505844"/>
                      <a:pt x="66314" y="512420"/>
                    </a:cubicBezTo>
                    <a:cubicBezTo>
                      <a:pt x="55352" y="524477"/>
                      <a:pt x="40555" y="531053"/>
                      <a:pt x="21922" y="531053"/>
                    </a:cubicBezTo>
                    <a:lnTo>
                      <a:pt x="0" y="531053"/>
                    </a:lnTo>
                    <a:lnTo>
                      <a:pt x="0" y="552975"/>
                    </a:lnTo>
                    <a:lnTo>
                      <a:pt x="114541" y="552975"/>
                    </a:lnTo>
                    <a:lnTo>
                      <a:pt x="230178" y="552975"/>
                    </a:lnTo>
                    <a:lnTo>
                      <a:pt x="230178" y="531053"/>
                    </a:lnTo>
                    <a:lnTo>
                      <a:pt x="208256" y="531053"/>
                    </a:lnTo>
                    <a:cubicBezTo>
                      <a:pt x="193459" y="531053"/>
                      <a:pt x="182498" y="528861"/>
                      <a:pt x="174826" y="522285"/>
                    </a:cubicBezTo>
                    <a:cubicBezTo>
                      <a:pt x="164961" y="517352"/>
                      <a:pt x="161125" y="512420"/>
                      <a:pt x="158933" y="506391"/>
                    </a:cubicBezTo>
                    <a:cubicBezTo>
                      <a:pt x="155096" y="499267"/>
                      <a:pt x="155096" y="479538"/>
                      <a:pt x="155096" y="453779"/>
                    </a:cubicBezTo>
                    <a:lnTo>
                      <a:pt x="155096" y="99744"/>
                    </a:lnTo>
                    <a:cubicBezTo>
                      <a:pt x="155096" y="66313"/>
                      <a:pt x="157288" y="49324"/>
                      <a:pt x="163865" y="40555"/>
                    </a:cubicBezTo>
                    <a:cubicBezTo>
                      <a:pt x="172634" y="28498"/>
                      <a:pt x="188527" y="21922"/>
                      <a:pt x="208256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226342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C90BF8D-6EB2-41AE-B0C3-255CBE343098}"/>
                  </a:ext>
                </a:extLst>
              </p:cNvPr>
              <p:cNvSpPr/>
              <p:nvPr/>
            </p:nvSpPr>
            <p:spPr>
              <a:xfrm>
                <a:off x="10589952" y="4191876"/>
                <a:ext cx="438434" cy="548043"/>
              </a:xfrm>
              <a:custGeom>
                <a:avLst/>
                <a:gdLst>
                  <a:gd name="connsiteX0" fmla="*/ 431858 w 438434"/>
                  <a:gd name="connsiteY0" fmla="*/ 548 h 548042"/>
                  <a:gd name="connsiteX1" fmla="*/ 220314 w 438434"/>
                  <a:gd name="connsiteY1" fmla="*/ 548 h 548042"/>
                  <a:gd name="connsiteX2" fmla="*/ 4932 w 438434"/>
                  <a:gd name="connsiteY2" fmla="*/ 548 h 548042"/>
                  <a:gd name="connsiteX3" fmla="*/ 0 w 438434"/>
                  <a:gd name="connsiteY3" fmla="*/ 137011 h 548042"/>
                  <a:gd name="connsiteX4" fmla="*/ 20826 w 438434"/>
                  <a:gd name="connsiteY4" fmla="*/ 137011 h 548042"/>
                  <a:gd name="connsiteX5" fmla="*/ 20826 w 438434"/>
                  <a:gd name="connsiteY5" fmla="*/ 133174 h 548042"/>
                  <a:gd name="connsiteX6" fmla="*/ 36719 w 438434"/>
                  <a:gd name="connsiteY6" fmla="*/ 75082 h 548042"/>
                  <a:gd name="connsiteX7" fmla="*/ 70149 w 438434"/>
                  <a:gd name="connsiteY7" fmla="*/ 46584 h 548042"/>
                  <a:gd name="connsiteX8" fmla="*/ 120569 w 438434"/>
                  <a:gd name="connsiteY8" fmla="*/ 41651 h 548042"/>
                  <a:gd name="connsiteX9" fmla="*/ 177018 w 438434"/>
                  <a:gd name="connsiteY9" fmla="*/ 41651 h 548042"/>
                  <a:gd name="connsiteX10" fmla="*/ 177018 w 438434"/>
                  <a:gd name="connsiteY10" fmla="*/ 455972 h 548042"/>
                  <a:gd name="connsiteX11" fmla="*/ 168250 w 438434"/>
                  <a:gd name="connsiteY11" fmla="*/ 512420 h 548042"/>
                  <a:gd name="connsiteX12" fmla="*/ 127694 w 438434"/>
                  <a:gd name="connsiteY12" fmla="*/ 531054 h 548042"/>
                  <a:gd name="connsiteX13" fmla="*/ 105772 w 438434"/>
                  <a:gd name="connsiteY13" fmla="*/ 531054 h 548042"/>
                  <a:gd name="connsiteX14" fmla="*/ 105772 w 438434"/>
                  <a:gd name="connsiteY14" fmla="*/ 552975 h 548042"/>
                  <a:gd name="connsiteX15" fmla="*/ 220314 w 438434"/>
                  <a:gd name="connsiteY15" fmla="*/ 552975 h 548042"/>
                  <a:gd name="connsiteX16" fmla="*/ 329922 w 438434"/>
                  <a:gd name="connsiteY16" fmla="*/ 552975 h 548042"/>
                  <a:gd name="connsiteX17" fmla="*/ 329922 w 438434"/>
                  <a:gd name="connsiteY17" fmla="*/ 531054 h 548042"/>
                  <a:gd name="connsiteX18" fmla="*/ 310193 w 438434"/>
                  <a:gd name="connsiteY18" fmla="*/ 531054 h 548042"/>
                  <a:gd name="connsiteX19" fmla="*/ 268541 w 438434"/>
                  <a:gd name="connsiteY19" fmla="*/ 515160 h 548042"/>
                  <a:gd name="connsiteX20" fmla="*/ 257580 w 438434"/>
                  <a:gd name="connsiteY20" fmla="*/ 455972 h 548042"/>
                  <a:gd name="connsiteX21" fmla="*/ 257580 w 438434"/>
                  <a:gd name="connsiteY21" fmla="*/ 41651 h 548042"/>
                  <a:gd name="connsiteX22" fmla="*/ 326634 w 438434"/>
                  <a:gd name="connsiteY22" fmla="*/ 41651 h 548042"/>
                  <a:gd name="connsiteX23" fmla="*/ 375958 w 438434"/>
                  <a:gd name="connsiteY23" fmla="*/ 53708 h 548042"/>
                  <a:gd name="connsiteX24" fmla="*/ 407744 w 438434"/>
                  <a:gd name="connsiteY24" fmla="*/ 87139 h 548042"/>
                  <a:gd name="connsiteX25" fmla="*/ 418705 w 438434"/>
                  <a:gd name="connsiteY25" fmla="*/ 132626 h 548042"/>
                  <a:gd name="connsiteX26" fmla="*/ 418705 w 438434"/>
                  <a:gd name="connsiteY26" fmla="*/ 136463 h 548042"/>
                  <a:gd name="connsiteX27" fmla="*/ 439531 w 438434"/>
                  <a:gd name="connsiteY27" fmla="*/ 136463 h 548042"/>
                  <a:gd name="connsiteX28" fmla="*/ 434598 w 438434"/>
                  <a:gd name="connsiteY28" fmla="*/ 0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8434" h="548042">
                    <a:moveTo>
                      <a:pt x="431858" y="548"/>
                    </a:moveTo>
                    <a:lnTo>
                      <a:pt x="220314" y="548"/>
                    </a:lnTo>
                    <a:lnTo>
                      <a:pt x="4932" y="548"/>
                    </a:lnTo>
                    <a:lnTo>
                      <a:pt x="0" y="137011"/>
                    </a:lnTo>
                    <a:lnTo>
                      <a:pt x="20826" y="137011"/>
                    </a:lnTo>
                    <a:lnTo>
                      <a:pt x="20826" y="133174"/>
                    </a:lnTo>
                    <a:cubicBezTo>
                      <a:pt x="23018" y="107417"/>
                      <a:pt x="27950" y="88783"/>
                      <a:pt x="36719" y="75082"/>
                    </a:cubicBezTo>
                    <a:cubicBezTo>
                      <a:pt x="45488" y="61381"/>
                      <a:pt x="56448" y="51516"/>
                      <a:pt x="70149" y="46584"/>
                    </a:cubicBezTo>
                    <a:lnTo>
                      <a:pt x="120569" y="41651"/>
                    </a:lnTo>
                    <a:cubicBezTo>
                      <a:pt x="120569" y="41651"/>
                      <a:pt x="170989" y="41651"/>
                      <a:pt x="177018" y="41651"/>
                    </a:cubicBezTo>
                    <a:cubicBezTo>
                      <a:pt x="177018" y="48776"/>
                      <a:pt x="177018" y="455972"/>
                      <a:pt x="177018" y="455972"/>
                    </a:cubicBezTo>
                    <a:cubicBezTo>
                      <a:pt x="177018" y="486662"/>
                      <a:pt x="174826" y="504199"/>
                      <a:pt x="168250" y="512420"/>
                    </a:cubicBezTo>
                    <a:cubicBezTo>
                      <a:pt x="162221" y="524477"/>
                      <a:pt x="147424" y="531054"/>
                      <a:pt x="127694" y="531054"/>
                    </a:cubicBezTo>
                    <a:lnTo>
                      <a:pt x="105772" y="531054"/>
                    </a:lnTo>
                    <a:lnTo>
                      <a:pt x="105772" y="552975"/>
                    </a:lnTo>
                    <a:lnTo>
                      <a:pt x="220314" y="552975"/>
                    </a:lnTo>
                    <a:lnTo>
                      <a:pt x="329922" y="552975"/>
                    </a:lnTo>
                    <a:lnTo>
                      <a:pt x="329922" y="531054"/>
                    </a:lnTo>
                    <a:lnTo>
                      <a:pt x="310193" y="531054"/>
                    </a:lnTo>
                    <a:cubicBezTo>
                      <a:pt x="289367" y="531054"/>
                      <a:pt x="276762" y="526121"/>
                      <a:pt x="268541" y="515160"/>
                    </a:cubicBezTo>
                    <a:cubicBezTo>
                      <a:pt x="263609" y="509132"/>
                      <a:pt x="257580" y="490498"/>
                      <a:pt x="257580" y="455972"/>
                    </a:cubicBezTo>
                    <a:cubicBezTo>
                      <a:pt x="257580" y="455972"/>
                      <a:pt x="257580" y="48776"/>
                      <a:pt x="257580" y="41651"/>
                    </a:cubicBezTo>
                    <a:cubicBezTo>
                      <a:pt x="263609" y="41651"/>
                      <a:pt x="326634" y="41651"/>
                      <a:pt x="326634" y="41651"/>
                    </a:cubicBezTo>
                    <a:cubicBezTo>
                      <a:pt x="347459" y="41651"/>
                      <a:pt x="363353" y="45488"/>
                      <a:pt x="375958" y="53708"/>
                    </a:cubicBezTo>
                    <a:cubicBezTo>
                      <a:pt x="391850" y="62477"/>
                      <a:pt x="401716" y="72342"/>
                      <a:pt x="407744" y="87139"/>
                    </a:cubicBezTo>
                    <a:cubicBezTo>
                      <a:pt x="411580" y="93167"/>
                      <a:pt x="416513" y="107965"/>
                      <a:pt x="418705" y="132626"/>
                    </a:cubicBezTo>
                    <a:lnTo>
                      <a:pt x="418705" y="136463"/>
                    </a:lnTo>
                    <a:lnTo>
                      <a:pt x="439531" y="136463"/>
                    </a:lnTo>
                    <a:lnTo>
                      <a:pt x="43459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D4E3DA05-03E6-4EBE-8B84-B9D100CA6600}"/>
                  </a:ext>
                </a:extLst>
              </p:cNvPr>
              <p:cNvSpPr/>
              <p:nvPr/>
            </p:nvSpPr>
            <p:spPr>
              <a:xfrm>
                <a:off x="11047568" y="4191876"/>
                <a:ext cx="548043" cy="548043"/>
              </a:xfrm>
              <a:custGeom>
                <a:avLst/>
                <a:gdLst>
                  <a:gd name="connsiteX0" fmla="*/ 548591 w 548042"/>
                  <a:gd name="connsiteY0" fmla="*/ 548 h 548042"/>
                  <a:gd name="connsiteX1" fmla="*/ 365545 w 548042"/>
                  <a:gd name="connsiteY1" fmla="*/ 548 h 548042"/>
                  <a:gd name="connsiteX2" fmla="*/ 365545 w 548042"/>
                  <a:gd name="connsiteY2" fmla="*/ 22470 h 548042"/>
                  <a:gd name="connsiteX3" fmla="*/ 398975 w 548042"/>
                  <a:gd name="connsiteY3" fmla="*/ 27402 h 548042"/>
                  <a:gd name="connsiteX4" fmla="*/ 412676 w 548042"/>
                  <a:gd name="connsiteY4" fmla="*/ 41103 h 548042"/>
                  <a:gd name="connsiteX5" fmla="*/ 417608 w 548042"/>
                  <a:gd name="connsiteY5" fmla="*/ 58093 h 548042"/>
                  <a:gd name="connsiteX6" fmla="*/ 396783 w 548042"/>
                  <a:gd name="connsiteY6" fmla="*/ 113445 h 548042"/>
                  <a:gd name="connsiteX7" fmla="*/ 297039 w 548042"/>
                  <a:gd name="connsiteY7" fmla="*/ 276762 h 548042"/>
                  <a:gd name="connsiteX8" fmla="*/ 277310 w 548042"/>
                  <a:gd name="connsiteY8" fmla="*/ 243331 h 548042"/>
                  <a:gd name="connsiteX9" fmla="*/ 192363 w 548042"/>
                  <a:gd name="connsiteY9" fmla="*/ 105772 h 548042"/>
                  <a:gd name="connsiteX10" fmla="*/ 168796 w 548042"/>
                  <a:gd name="connsiteY10" fmla="*/ 55352 h 548042"/>
                  <a:gd name="connsiteX11" fmla="*/ 183594 w 548042"/>
                  <a:gd name="connsiteY11" fmla="*/ 31787 h 548042"/>
                  <a:gd name="connsiteX12" fmla="*/ 214284 w 548042"/>
                  <a:gd name="connsiteY12" fmla="*/ 21922 h 548042"/>
                  <a:gd name="connsiteX13" fmla="*/ 230178 w 548042"/>
                  <a:gd name="connsiteY13" fmla="*/ 21922 h 548042"/>
                  <a:gd name="connsiteX14" fmla="*/ 230178 w 548042"/>
                  <a:gd name="connsiteY14" fmla="*/ 0 h 548042"/>
                  <a:gd name="connsiteX15" fmla="*/ 0 w 548042"/>
                  <a:gd name="connsiteY15" fmla="*/ 0 h 548042"/>
                  <a:gd name="connsiteX16" fmla="*/ 0 w 548042"/>
                  <a:gd name="connsiteY16" fmla="*/ 21922 h 548042"/>
                  <a:gd name="connsiteX17" fmla="*/ 3836 w 548042"/>
                  <a:gd name="connsiteY17" fmla="*/ 21922 h 548042"/>
                  <a:gd name="connsiteX18" fmla="*/ 25758 w 548042"/>
                  <a:gd name="connsiteY18" fmla="*/ 26854 h 548042"/>
                  <a:gd name="connsiteX19" fmla="*/ 62477 w 548042"/>
                  <a:gd name="connsiteY19" fmla="*/ 50420 h 548042"/>
                  <a:gd name="connsiteX20" fmla="*/ 94263 w 548042"/>
                  <a:gd name="connsiteY20" fmla="*/ 99744 h 548042"/>
                  <a:gd name="connsiteX21" fmla="*/ 236754 w 548042"/>
                  <a:gd name="connsiteY21" fmla="*/ 329922 h 548042"/>
                  <a:gd name="connsiteX22" fmla="*/ 235658 w 548042"/>
                  <a:gd name="connsiteY22" fmla="*/ 456520 h 548042"/>
                  <a:gd name="connsiteX23" fmla="*/ 226890 w 548042"/>
                  <a:gd name="connsiteY23" fmla="*/ 512968 h 548042"/>
                  <a:gd name="connsiteX24" fmla="*/ 183594 w 548042"/>
                  <a:gd name="connsiteY24" fmla="*/ 531602 h 548042"/>
                  <a:gd name="connsiteX25" fmla="*/ 162769 w 548042"/>
                  <a:gd name="connsiteY25" fmla="*/ 531602 h 548042"/>
                  <a:gd name="connsiteX26" fmla="*/ 162769 w 548042"/>
                  <a:gd name="connsiteY26" fmla="*/ 553523 h 548042"/>
                  <a:gd name="connsiteX27" fmla="*/ 275666 w 548042"/>
                  <a:gd name="connsiteY27" fmla="*/ 553523 h 548042"/>
                  <a:gd name="connsiteX28" fmla="*/ 387466 w 548042"/>
                  <a:gd name="connsiteY28" fmla="*/ 553523 h 548042"/>
                  <a:gd name="connsiteX29" fmla="*/ 387466 w 548042"/>
                  <a:gd name="connsiteY29" fmla="*/ 531602 h 548042"/>
                  <a:gd name="connsiteX30" fmla="*/ 367736 w 548042"/>
                  <a:gd name="connsiteY30" fmla="*/ 531602 h 548042"/>
                  <a:gd name="connsiteX31" fmla="*/ 326085 w 548042"/>
                  <a:gd name="connsiteY31" fmla="*/ 515709 h 548042"/>
                  <a:gd name="connsiteX32" fmla="*/ 315125 w 548042"/>
                  <a:gd name="connsiteY32" fmla="*/ 456520 h 548042"/>
                  <a:gd name="connsiteX33" fmla="*/ 315125 w 548042"/>
                  <a:gd name="connsiteY33" fmla="*/ 317317 h 548042"/>
                  <a:gd name="connsiteX34" fmla="*/ 437886 w 548042"/>
                  <a:gd name="connsiteY34" fmla="*/ 114541 h 548042"/>
                  <a:gd name="connsiteX35" fmla="*/ 477345 w 548042"/>
                  <a:gd name="connsiteY35" fmla="*/ 59189 h 548042"/>
                  <a:gd name="connsiteX36" fmla="*/ 511872 w 548042"/>
                  <a:gd name="connsiteY36" fmla="*/ 32335 h 548042"/>
                  <a:gd name="connsiteX37" fmla="*/ 517900 w 548042"/>
                  <a:gd name="connsiteY37" fmla="*/ 30143 h 548042"/>
                  <a:gd name="connsiteX38" fmla="*/ 537630 w 548042"/>
                  <a:gd name="connsiteY38" fmla="*/ 23018 h 548042"/>
                  <a:gd name="connsiteX39" fmla="*/ 551331 w 548042"/>
                  <a:gd name="connsiteY39" fmla="*/ 23018 h 548042"/>
                  <a:gd name="connsiteX40" fmla="*/ 551331 w 548042"/>
                  <a:gd name="connsiteY40" fmla="*/ 1096 h 54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48042" h="548042">
                    <a:moveTo>
                      <a:pt x="548591" y="548"/>
                    </a:moveTo>
                    <a:lnTo>
                      <a:pt x="365545" y="548"/>
                    </a:lnTo>
                    <a:lnTo>
                      <a:pt x="365545" y="22470"/>
                    </a:lnTo>
                    <a:cubicBezTo>
                      <a:pt x="365545" y="22470"/>
                      <a:pt x="397331" y="27402"/>
                      <a:pt x="398975" y="27402"/>
                    </a:cubicBezTo>
                    <a:lnTo>
                      <a:pt x="412676" y="41103"/>
                    </a:lnTo>
                    <a:cubicBezTo>
                      <a:pt x="417608" y="44940"/>
                      <a:pt x="417608" y="52064"/>
                      <a:pt x="417608" y="58093"/>
                    </a:cubicBezTo>
                    <a:cubicBezTo>
                      <a:pt x="417608" y="70150"/>
                      <a:pt x="410484" y="89879"/>
                      <a:pt x="396783" y="113445"/>
                    </a:cubicBezTo>
                    <a:cubicBezTo>
                      <a:pt x="396783" y="113445"/>
                      <a:pt x="301971" y="266897"/>
                      <a:pt x="297039" y="276762"/>
                    </a:cubicBezTo>
                    <a:cubicBezTo>
                      <a:pt x="295943" y="274570"/>
                      <a:pt x="287174" y="260869"/>
                      <a:pt x="277310" y="243331"/>
                    </a:cubicBezTo>
                    <a:cubicBezTo>
                      <a:pt x="246619" y="194007"/>
                      <a:pt x="192363" y="105772"/>
                      <a:pt x="192363" y="105772"/>
                    </a:cubicBezTo>
                    <a:cubicBezTo>
                      <a:pt x="178662" y="82206"/>
                      <a:pt x="168796" y="65217"/>
                      <a:pt x="168796" y="55352"/>
                    </a:cubicBezTo>
                    <a:cubicBezTo>
                      <a:pt x="168796" y="45488"/>
                      <a:pt x="174825" y="36719"/>
                      <a:pt x="183594" y="31787"/>
                    </a:cubicBezTo>
                    <a:cubicBezTo>
                      <a:pt x="195651" y="25758"/>
                      <a:pt x="205516" y="21922"/>
                      <a:pt x="214284" y="21922"/>
                    </a:cubicBezTo>
                    <a:lnTo>
                      <a:pt x="230178" y="21922"/>
                    </a:lnTo>
                    <a:lnTo>
                      <a:pt x="230178" y="0"/>
                    </a:lnTo>
                    <a:lnTo>
                      <a:pt x="0" y="0"/>
                    </a:lnTo>
                    <a:lnTo>
                      <a:pt x="0" y="21922"/>
                    </a:lnTo>
                    <a:lnTo>
                      <a:pt x="3836" y="21922"/>
                    </a:lnTo>
                    <a:lnTo>
                      <a:pt x="25758" y="26854"/>
                    </a:lnTo>
                    <a:cubicBezTo>
                      <a:pt x="45487" y="36719"/>
                      <a:pt x="56448" y="43844"/>
                      <a:pt x="62477" y="50420"/>
                    </a:cubicBezTo>
                    <a:lnTo>
                      <a:pt x="94263" y="99744"/>
                    </a:lnTo>
                    <a:lnTo>
                      <a:pt x="236754" y="329922"/>
                    </a:lnTo>
                    <a:lnTo>
                      <a:pt x="235658" y="456520"/>
                    </a:lnTo>
                    <a:cubicBezTo>
                      <a:pt x="235658" y="487210"/>
                      <a:pt x="233466" y="504748"/>
                      <a:pt x="226890" y="512968"/>
                    </a:cubicBezTo>
                    <a:cubicBezTo>
                      <a:pt x="218121" y="525025"/>
                      <a:pt x="203323" y="531602"/>
                      <a:pt x="183594" y="531602"/>
                    </a:cubicBezTo>
                    <a:lnTo>
                      <a:pt x="162769" y="531602"/>
                    </a:lnTo>
                    <a:lnTo>
                      <a:pt x="162769" y="553523"/>
                    </a:lnTo>
                    <a:lnTo>
                      <a:pt x="275666" y="553523"/>
                    </a:lnTo>
                    <a:lnTo>
                      <a:pt x="387466" y="553523"/>
                    </a:lnTo>
                    <a:lnTo>
                      <a:pt x="387466" y="531602"/>
                    </a:lnTo>
                    <a:lnTo>
                      <a:pt x="367736" y="531602"/>
                    </a:lnTo>
                    <a:cubicBezTo>
                      <a:pt x="346910" y="531602"/>
                      <a:pt x="334306" y="526669"/>
                      <a:pt x="326085" y="515709"/>
                    </a:cubicBezTo>
                    <a:cubicBezTo>
                      <a:pt x="320057" y="509680"/>
                      <a:pt x="315125" y="491047"/>
                      <a:pt x="315125" y="456520"/>
                    </a:cubicBezTo>
                    <a:lnTo>
                      <a:pt x="315125" y="317317"/>
                    </a:lnTo>
                    <a:lnTo>
                      <a:pt x="437886" y="114541"/>
                    </a:lnTo>
                    <a:cubicBezTo>
                      <a:pt x="454875" y="86043"/>
                      <a:pt x="466384" y="67957"/>
                      <a:pt x="477345" y="59189"/>
                    </a:cubicBezTo>
                    <a:cubicBezTo>
                      <a:pt x="486114" y="47132"/>
                      <a:pt x="497075" y="39459"/>
                      <a:pt x="511872" y="32335"/>
                    </a:cubicBezTo>
                    <a:lnTo>
                      <a:pt x="517900" y="30143"/>
                    </a:lnTo>
                    <a:lnTo>
                      <a:pt x="537630" y="23018"/>
                    </a:lnTo>
                    <a:lnTo>
                      <a:pt x="551331" y="23018"/>
                    </a:lnTo>
                    <a:lnTo>
                      <a:pt x="551331" y="1096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</p:grpSp>
        <p:grpSp>
          <p:nvGrpSpPr>
            <p:cNvPr id="34" name="学">
              <a:extLst>
                <a:ext uri="{FF2B5EF4-FFF2-40B4-BE49-F238E27FC236}">
                  <a16:creationId xmlns:a16="http://schemas.microsoft.com/office/drawing/2014/main" id="{9DB9C1A5-4F94-425D-9899-6DCFBA7D545C}"/>
                </a:ext>
              </a:extLst>
            </p:cNvPr>
            <p:cNvGrpSpPr/>
            <p:nvPr/>
          </p:nvGrpSpPr>
          <p:grpSpPr>
            <a:xfrm>
              <a:off x="10388985" y="2134857"/>
              <a:ext cx="1205694" cy="1687788"/>
              <a:chOff x="10388985" y="2134857"/>
              <a:chExt cx="1205694" cy="1687788"/>
            </a:xfrm>
            <a:grpFill/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D5D8A233-93A0-417F-8E87-F15AE290731B}"/>
                  </a:ext>
                </a:extLst>
              </p:cNvPr>
              <p:cNvSpPr/>
              <p:nvPr/>
            </p:nvSpPr>
            <p:spPr>
              <a:xfrm>
                <a:off x="10652292" y="2945776"/>
                <a:ext cx="712456" cy="876869"/>
              </a:xfrm>
              <a:custGeom>
                <a:avLst/>
                <a:gdLst>
                  <a:gd name="connsiteX0" fmla="*/ 101525 w 712455"/>
                  <a:gd name="connsiteY0" fmla="*/ 221808 h 876868"/>
                  <a:gd name="connsiteX1" fmla="*/ 193048 w 712455"/>
                  <a:gd name="connsiteY1" fmla="*/ 216875 h 876868"/>
                  <a:gd name="connsiteX2" fmla="*/ 311426 w 712455"/>
                  <a:gd name="connsiteY2" fmla="*/ 192213 h 876868"/>
                  <a:gd name="connsiteX3" fmla="*/ 390343 w 712455"/>
                  <a:gd name="connsiteY3" fmla="*/ 159879 h 876868"/>
                  <a:gd name="connsiteX4" fmla="*/ 383219 w 712455"/>
                  <a:gd name="connsiteY4" fmla="*/ 298534 h 876868"/>
                  <a:gd name="connsiteX5" fmla="*/ 109198 w 712455"/>
                  <a:gd name="connsiteY5" fmla="*/ 357722 h 876868"/>
                  <a:gd name="connsiteX6" fmla="*/ 20414 w 712455"/>
                  <a:gd name="connsiteY6" fmla="*/ 416911 h 876868"/>
                  <a:gd name="connsiteX7" fmla="*/ 13290 w 712455"/>
                  <a:gd name="connsiteY7" fmla="*/ 468975 h 876868"/>
                  <a:gd name="connsiteX8" fmla="*/ 85084 w 712455"/>
                  <a:gd name="connsiteY8" fmla="*/ 493637 h 876868"/>
                  <a:gd name="connsiteX9" fmla="*/ 183732 w 712455"/>
                  <a:gd name="connsiteY9" fmla="*/ 476100 h 876868"/>
                  <a:gd name="connsiteX10" fmla="*/ 371710 w 712455"/>
                  <a:gd name="connsiteY10" fmla="*/ 441573 h 876868"/>
                  <a:gd name="connsiteX11" fmla="*/ 423774 w 712455"/>
                  <a:gd name="connsiteY11" fmla="*/ 520491 h 876868"/>
                  <a:gd name="connsiteX12" fmla="*/ 312521 w 712455"/>
                  <a:gd name="connsiteY12" fmla="*/ 718335 h 876868"/>
                  <a:gd name="connsiteX13" fmla="*/ 127283 w 712455"/>
                  <a:gd name="connsiteY13" fmla="*/ 742997 h 876868"/>
                  <a:gd name="connsiteX14" fmla="*/ 132215 w 712455"/>
                  <a:gd name="connsiteY14" fmla="*/ 814790 h 876868"/>
                  <a:gd name="connsiteX15" fmla="*/ 191404 w 712455"/>
                  <a:gd name="connsiteY15" fmla="*/ 913986 h 876868"/>
                  <a:gd name="connsiteX16" fmla="*/ 290051 w 712455"/>
                  <a:gd name="connsiteY16" fmla="*/ 889324 h 876868"/>
                  <a:gd name="connsiteX17" fmla="*/ 487895 w 712455"/>
                  <a:gd name="connsiteY17" fmla="*/ 706278 h 876868"/>
                  <a:gd name="connsiteX18" fmla="*/ 532287 w 712455"/>
                  <a:gd name="connsiteY18" fmla="*/ 468975 h 876868"/>
                  <a:gd name="connsiteX19" fmla="*/ 604080 w 712455"/>
                  <a:gd name="connsiteY19" fmla="*/ 449246 h 876868"/>
                  <a:gd name="connsiteX20" fmla="*/ 737254 w 712455"/>
                  <a:gd name="connsiteY20" fmla="*/ 426776 h 876868"/>
                  <a:gd name="connsiteX21" fmla="*/ 702728 w 712455"/>
                  <a:gd name="connsiteY21" fmla="*/ 317715 h 876868"/>
                  <a:gd name="connsiteX22" fmla="*/ 554208 w 712455"/>
                  <a:gd name="connsiteY22" fmla="*/ 317715 h 876868"/>
                  <a:gd name="connsiteX23" fmla="*/ 516942 w 712455"/>
                  <a:gd name="connsiteY23" fmla="*/ 248662 h 876868"/>
                  <a:gd name="connsiteX24" fmla="*/ 630386 w 712455"/>
                  <a:gd name="connsiteY24" fmla="*/ 93018 h 876868"/>
                  <a:gd name="connsiteX25" fmla="*/ 571198 w 712455"/>
                  <a:gd name="connsiteY25" fmla="*/ 1495 h 876868"/>
                  <a:gd name="connsiteX26" fmla="*/ 420486 w 712455"/>
                  <a:gd name="connsiteY26" fmla="*/ 33829 h 876868"/>
                  <a:gd name="connsiteX27" fmla="*/ 138792 w 712455"/>
                  <a:gd name="connsiteY27" fmla="*/ 63423 h 876868"/>
                  <a:gd name="connsiteX28" fmla="*/ 91660 w 712455"/>
                  <a:gd name="connsiteY28" fmla="*/ 130285 h 876868"/>
                  <a:gd name="connsiteX29" fmla="*/ 101525 w 712455"/>
                  <a:gd name="connsiteY29" fmla="*/ 221808 h 87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2455" h="876868">
                    <a:moveTo>
                      <a:pt x="101525" y="221808"/>
                    </a:moveTo>
                    <a:cubicBezTo>
                      <a:pt x="103717" y="241537"/>
                      <a:pt x="158521" y="226740"/>
                      <a:pt x="193048" y="216875"/>
                    </a:cubicBezTo>
                    <a:cubicBezTo>
                      <a:pt x="227574" y="204270"/>
                      <a:pt x="279639" y="209203"/>
                      <a:pt x="311426" y="192213"/>
                    </a:cubicBezTo>
                    <a:cubicBezTo>
                      <a:pt x="341020" y="177416"/>
                      <a:pt x="370614" y="135217"/>
                      <a:pt x="390343" y="159879"/>
                    </a:cubicBezTo>
                    <a:cubicBezTo>
                      <a:pt x="407881" y="184541"/>
                      <a:pt x="402949" y="276064"/>
                      <a:pt x="383219" y="298534"/>
                    </a:cubicBezTo>
                    <a:cubicBezTo>
                      <a:pt x="328963" y="352790"/>
                      <a:pt x="212778" y="333060"/>
                      <a:pt x="109198" y="357722"/>
                    </a:cubicBezTo>
                    <a:cubicBezTo>
                      <a:pt x="74671" y="365395"/>
                      <a:pt x="50009" y="402114"/>
                      <a:pt x="20414" y="416911"/>
                    </a:cubicBezTo>
                    <a:cubicBezTo>
                      <a:pt x="-9180" y="429516"/>
                      <a:pt x="-2055" y="454178"/>
                      <a:pt x="13290" y="468975"/>
                    </a:cubicBezTo>
                    <a:cubicBezTo>
                      <a:pt x="28087" y="486512"/>
                      <a:pt x="57682" y="481580"/>
                      <a:pt x="85084" y="493637"/>
                    </a:cubicBezTo>
                    <a:cubicBezTo>
                      <a:pt x="114678" y="503502"/>
                      <a:pt x="137148" y="490897"/>
                      <a:pt x="183732" y="476100"/>
                    </a:cubicBezTo>
                    <a:cubicBezTo>
                      <a:pt x="247852" y="458562"/>
                      <a:pt x="339376" y="436641"/>
                      <a:pt x="371710" y="441573"/>
                    </a:cubicBezTo>
                    <a:cubicBezTo>
                      <a:pt x="406237" y="449246"/>
                      <a:pt x="440763" y="446505"/>
                      <a:pt x="423774" y="520491"/>
                    </a:cubicBezTo>
                    <a:cubicBezTo>
                      <a:pt x="408977" y="594477"/>
                      <a:pt x="379382" y="676135"/>
                      <a:pt x="312521" y="718335"/>
                    </a:cubicBezTo>
                    <a:cubicBezTo>
                      <a:pt x="245660" y="760534"/>
                      <a:pt x="164002" y="760534"/>
                      <a:pt x="127283" y="742997"/>
                    </a:cubicBezTo>
                    <a:cubicBezTo>
                      <a:pt x="90016" y="723267"/>
                      <a:pt x="109745" y="777523"/>
                      <a:pt x="132215" y="814790"/>
                    </a:cubicBezTo>
                    <a:cubicBezTo>
                      <a:pt x="151945" y="849317"/>
                      <a:pt x="164550" y="906313"/>
                      <a:pt x="191404" y="913986"/>
                    </a:cubicBezTo>
                    <a:cubicBezTo>
                      <a:pt x="220998" y="921659"/>
                      <a:pt x="238536" y="928783"/>
                      <a:pt x="290051" y="889324"/>
                    </a:cubicBezTo>
                    <a:cubicBezTo>
                      <a:pt x="342116" y="852057"/>
                      <a:pt x="455560" y="755601"/>
                      <a:pt x="487895" y="706278"/>
                    </a:cubicBezTo>
                    <a:cubicBezTo>
                      <a:pt x="559689" y="585160"/>
                      <a:pt x="517490" y="483772"/>
                      <a:pt x="532287" y="468975"/>
                    </a:cubicBezTo>
                    <a:cubicBezTo>
                      <a:pt x="547083" y="454178"/>
                      <a:pt x="579419" y="451438"/>
                      <a:pt x="604080" y="449246"/>
                    </a:cubicBezTo>
                    <a:cubicBezTo>
                      <a:pt x="626550" y="449246"/>
                      <a:pt x="712593" y="464043"/>
                      <a:pt x="737254" y="426776"/>
                    </a:cubicBezTo>
                    <a:cubicBezTo>
                      <a:pt x="761916" y="389509"/>
                      <a:pt x="774522" y="345117"/>
                      <a:pt x="702728" y="317715"/>
                    </a:cubicBezTo>
                    <a:cubicBezTo>
                      <a:pt x="655597" y="300178"/>
                      <a:pt x="638607" y="330320"/>
                      <a:pt x="554208" y="317715"/>
                    </a:cubicBezTo>
                    <a:cubicBezTo>
                      <a:pt x="526806" y="312783"/>
                      <a:pt x="502144" y="258527"/>
                      <a:pt x="516942" y="248662"/>
                    </a:cubicBezTo>
                    <a:cubicBezTo>
                      <a:pt x="531738" y="236057"/>
                      <a:pt x="633127" y="117680"/>
                      <a:pt x="630386" y="93018"/>
                    </a:cubicBezTo>
                    <a:cubicBezTo>
                      <a:pt x="627646" y="68356"/>
                      <a:pt x="585995" y="9167"/>
                      <a:pt x="571198" y="1495"/>
                    </a:cubicBezTo>
                    <a:cubicBezTo>
                      <a:pt x="553661" y="-8370"/>
                      <a:pt x="450080" y="33829"/>
                      <a:pt x="420486" y="33829"/>
                    </a:cubicBezTo>
                    <a:cubicBezTo>
                      <a:pt x="390892" y="33829"/>
                      <a:pt x="176059" y="41502"/>
                      <a:pt x="138792" y="63423"/>
                    </a:cubicBezTo>
                    <a:cubicBezTo>
                      <a:pt x="101525" y="88085"/>
                      <a:pt x="86728" y="100690"/>
                      <a:pt x="91660" y="130285"/>
                    </a:cubicBezTo>
                    <a:cubicBezTo>
                      <a:pt x="93853" y="157687"/>
                      <a:pt x="98785" y="204818"/>
                      <a:pt x="101525" y="22180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F2F299D9-4561-4945-9470-3C2EE70B9F50}"/>
                  </a:ext>
                </a:extLst>
              </p:cNvPr>
              <p:cNvSpPr/>
              <p:nvPr/>
            </p:nvSpPr>
            <p:spPr>
              <a:xfrm>
                <a:off x="10388985" y="2134857"/>
                <a:ext cx="1205694" cy="931673"/>
              </a:xfrm>
              <a:custGeom>
                <a:avLst/>
                <a:gdLst>
                  <a:gd name="connsiteX0" fmla="*/ 599394 w 1205694"/>
                  <a:gd name="connsiteY0" fmla="*/ 360278 h 931672"/>
                  <a:gd name="connsiteX1" fmla="*/ 567059 w 1205694"/>
                  <a:gd name="connsiteY1" fmla="*/ 387681 h 931672"/>
                  <a:gd name="connsiteX2" fmla="*/ 586789 w 1205694"/>
                  <a:gd name="connsiteY2" fmla="*/ 405218 h 931672"/>
                  <a:gd name="connsiteX3" fmla="*/ 611451 w 1205694"/>
                  <a:gd name="connsiteY3" fmla="*/ 377816 h 931672"/>
                  <a:gd name="connsiteX4" fmla="*/ 599394 w 1205694"/>
                  <a:gd name="connsiteY4" fmla="*/ 360278 h 931672"/>
                  <a:gd name="connsiteX5" fmla="*/ 310575 w 1205694"/>
                  <a:gd name="connsiteY5" fmla="*/ 48442 h 931672"/>
                  <a:gd name="connsiteX6" fmla="*/ 345102 w 1205694"/>
                  <a:gd name="connsiteY6" fmla="*/ 196962 h 931672"/>
                  <a:gd name="connsiteX7" fmla="*/ 297971 w 1205694"/>
                  <a:gd name="connsiteY7" fmla="*/ 558122 h 931672"/>
                  <a:gd name="connsiteX8" fmla="*/ 362092 w 1205694"/>
                  <a:gd name="connsiteY8" fmla="*/ 587716 h 931672"/>
                  <a:gd name="connsiteX9" fmla="*/ 645977 w 1205694"/>
                  <a:gd name="connsiteY9" fmla="*/ 580044 h 931672"/>
                  <a:gd name="connsiteX10" fmla="*/ 749558 w 1205694"/>
                  <a:gd name="connsiteY10" fmla="*/ 396997 h 931672"/>
                  <a:gd name="connsiteX11" fmla="*/ 796689 w 1205694"/>
                  <a:gd name="connsiteY11" fmla="*/ 253410 h 931672"/>
                  <a:gd name="connsiteX12" fmla="*/ 848754 w 1205694"/>
                  <a:gd name="connsiteY12" fmla="*/ 233680 h 931672"/>
                  <a:gd name="connsiteX13" fmla="*/ 900818 w 1205694"/>
                  <a:gd name="connsiteY13" fmla="*/ 216143 h 931672"/>
                  <a:gd name="connsiteX14" fmla="*/ 920547 w 1205694"/>
                  <a:gd name="connsiteY14" fmla="*/ 134485 h 931672"/>
                  <a:gd name="connsiteX15" fmla="*/ 858618 w 1205694"/>
                  <a:gd name="connsiteY15" fmla="*/ 147090 h 931672"/>
                  <a:gd name="connsiteX16" fmla="*/ 752298 w 1205694"/>
                  <a:gd name="connsiteY16" fmla="*/ 191481 h 931672"/>
                  <a:gd name="connsiteX17" fmla="*/ 742434 w 1205694"/>
                  <a:gd name="connsiteY17" fmla="*/ 312599 h 931672"/>
                  <a:gd name="connsiteX18" fmla="*/ 557195 w 1205694"/>
                  <a:gd name="connsiteY18" fmla="*/ 518115 h 931672"/>
                  <a:gd name="connsiteX19" fmla="*/ 505131 w 1205694"/>
                  <a:gd name="connsiteY19" fmla="*/ 449061 h 931672"/>
                  <a:gd name="connsiteX20" fmla="*/ 564320 w 1205694"/>
                  <a:gd name="connsiteY20" fmla="*/ 278620 h 931672"/>
                  <a:gd name="connsiteX21" fmla="*/ 596106 w 1205694"/>
                  <a:gd name="connsiteY21" fmla="*/ 241353 h 931672"/>
                  <a:gd name="connsiteX22" fmla="*/ 551714 w 1205694"/>
                  <a:gd name="connsiteY22" fmla="*/ 211759 h 931672"/>
                  <a:gd name="connsiteX23" fmla="*/ 487593 w 1205694"/>
                  <a:gd name="connsiteY23" fmla="*/ 330684 h 931672"/>
                  <a:gd name="connsiteX24" fmla="*/ 445394 w 1205694"/>
                  <a:gd name="connsiteY24" fmla="*/ 481396 h 931672"/>
                  <a:gd name="connsiteX25" fmla="*/ 403195 w 1205694"/>
                  <a:gd name="connsiteY25" fmla="*/ 501125 h 931672"/>
                  <a:gd name="connsiteX26" fmla="*/ 380725 w 1205694"/>
                  <a:gd name="connsiteY26" fmla="*/ 397545 h 931672"/>
                  <a:gd name="connsiteX27" fmla="*/ 405387 w 1205694"/>
                  <a:gd name="connsiteY27" fmla="*/ 276428 h 931672"/>
                  <a:gd name="connsiteX28" fmla="*/ 377984 w 1205694"/>
                  <a:gd name="connsiteY28" fmla="*/ 217239 h 931672"/>
                  <a:gd name="connsiteX29" fmla="*/ 405387 w 1205694"/>
                  <a:gd name="connsiteY29" fmla="*/ 138321 h 931672"/>
                  <a:gd name="connsiteX30" fmla="*/ 462384 w 1205694"/>
                  <a:gd name="connsiteY30" fmla="*/ 59403 h 931672"/>
                  <a:gd name="connsiteX31" fmla="*/ 509515 w 1205694"/>
                  <a:gd name="connsiteY31" fmla="*/ 84065 h 931672"/>
                  <a:gd name="connsiteX32" fmla="*/ 576377 w 1205694"/>
                  <a:gd name="connsiteY32" fmla="*/ 113659 h 931672"/>
                  <a:gd name="connsiteX33" fmla="*/ 658034 w 1205694"/>
                  <a:gd name="connsiteY33" fmla="*/ 69268 h 931672"/>
                  <a:gd name="connsiteX34" fmla="*/ 729828 w 1205694"/>
                  <a:gd name="connsiteY34" fmla="*/ 108727 h 931672"/>
                  <a:gd name="connsiteX35" fmla="*/ 967131 w 1205694"/>
                  <a:gd name="connsiteY35" fmla="*/ 214 h 931672"/>
                  <a:gd name="connsiteX36" fmla="*/ 1068519 w 1205694"/>
                  <a:gd name="connsiteY36" fmla="*/ 84065 h 931672"/>
                  <a:gd name="connsiteX37" fmla="*/ 1019195 w 1205694"/>
                  <a:gd name="connsiteY37" fmla="*/ 252314 h 931672"/>
                  <a:gd name="connsiteX38" fmla="*/ 922739 w 1205694"/>
                  <a:gd name="connsiteY38" fmla="*/ 376172 h 931672"/>
                  <a:gd name="connsiteX39" fmla="*/ 893145 w 1205694"/>
                  <a:gd name="connsiteY39" fmla="*/ 435360 h 931672"/>
                  <a:gd name="connsiteX40" fmla="*/ 801622 w 1205694"/>
                  <a:gd name="connsiteY40" fmla="*/ 440293 h 931672"/>
                  <a:gd name="connsiteX41" fmla="*/ 727636 w 1205694"/>
                  <a:gd name="connsiteY41" fmla="*/ 561410 h 931672"/>
                  <a:gd name="connsiteX42" fmla="*/ 1043857 w 1205694"/>
                  <a:gd name="connsiteY42" fmla="*/ 538940 h 931672"/>
                  <a:gd name="connsiteX43" fmla="*/ 1162234 w 1205694"/>
                  <a:gd name="connsiteY43" fmla="*/ 558670 h 931672"/>
                  <a:gd name="connsiteX44" fmla="*/ 1236220 w 1205694"/>
                  <a:gd name="connsiteY44" fmla="*/ 576207 h 931672"/>
                  <a:gd name="connsiteX45" fmla="*/ 1174291 w 1205694"/>
                  <a:gd name="connsiteY45" fmla="*/ 702257 h 931672"/>
                  <a:gd name="connsiteX46" fmla="*/ 1013715 w 1205694"/>
                  <a:gd name="connsiteY46" fmla="*/ 746649 h 931672"/>
                  <a:gd name="connsiteX47" fmla="*/ 993985 w 1205694"/>
                  <a:gd name="connsiteY47" fmla="*/ 687460 h 931672"/>
                  <a:gd name="connsiteX48" fmla="*/ 959458 w 1205694"/>
                  <a:gd name="connsiteY48" fmla="*/ 657866 h 931672"/>
                  <a:gd name="connsiteX49" fmla="*/ 680504 w 1205694"/>
                  <a:gd name="connsiteY49" fmla="*/ 675403 h 931672"/>
                  <a:gd name="connsiteX50" fmla="*/ 331949 w 1205694"/>
                  <a:gd name="connsiteY50" fmla="*/ 707738 h 931672"/>
                  <a:gd name="connsiteX51" fmla="*/ 156575 w 1205694"/>
                  <a:gd name="connsiteY51" fmla="*/ 749937 h 931672"/>
                  <a:gd name="connsiteX52" fmla="*/ 129173 w 1205694"/>
                  <a:gd name="connsiteY52" fmla="*/ 836528 h 931672"/>
                  <a:gd name="connsiteX53" fmla="*/ 47515 w 1205694"/>
                  <a:gd name="connsiteY53" fmla="*/ 932983 h 931672"/>
                  <a:gd name="connsiteX54" fmla="*/ 383 w 1205694"/>
                  <a:gd name="connsiteY54" fmla="*/ 890784 h 931672"/>
                  <a:gd name="connsiteX55" fmla="*/ 17921 w 1205694"/>
                  <a:gd name="connsiteY55" fmla="*/ 776791 h 931672"/>
                  <a:gd name="connsiteX56" fmla="*/ 35458 w 1205694"/>
                  <a:gd name="connsiteY56" fmla="*/ 551545 h 931672"/>
                  <a:gd name="connsiteX57" fmla="*/ 102319 w 1205694"/>
                  <a:gd name="connsiteY57" fmla="*/ 499481 h 931672"/>
                  <a:gd name="connsiteX58" fmla="*/ 223437 w 1205694"/>
                  <a:gd name="connsiteY58" fmla="*/ 531816 h 931672"/>
                  <a:gd name="connsiteX59" fmla="*/ 228369 w 1205694"/>
                  <a:gd name="connsiteY59" fmla="*/ 415631 h 931672"/>
                  <a:gd name="connsiteX60" fmla="*/ 226177 w 1205694"/>
                  <a:gd name="connsiteY60" fmla="*/ 170656 h 931672"/>
                  <a:gd name="connsiteX61" fmla="*/ 310575 w 1205694"/>
                  <a:gd name="connsiteY61" fmla="*/ 48442 h 93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205694" h="931672">
                    <a:moveTo>
                      <a:pt x="599394" y="360278"/>
                    </a:moveTo>
                    <a:cubicBezTo>
                      <a:pt x="579665" y="363019"/>
                      <a:pt x="564867" y="375076"/>
                      <a:pt x="567059" y="387681"/>
                    </a:cubicBezTo>
                    <a:cubicBezTo>
                      <a:pt x="569252" y="400285"/>
                      <a:pt x="571992" y="410150"/>
                      <a:pt x="586789" y="405218"/>
                    </a:cubicBezTo>
                    <a:cubicBezTo>
                      <a:pt x="601586" y="400285"/>
                      <a:pt x="601586" y="395353"/>
                      <a:pt x="611451" y="377816"/>
                    </a:cubicBezTo>
                    <a:cubicBezTo>
                      <a:pt x="621863" y="362471"/>
                      <a:pt x="609259" y="360278"/>
                      <a:pt x="599394" y="360278"/>
                    </a:cubicBezTo>
                    <a:moveTo>
                      <a:pt x="310575" y="48442"/>
                    </a:moveTo>
                    <a:cubicBezTo>
                      <a:pt x="345102" y="70912"/>
                      <a:pt x="362639" y="105438"/>
                      <a:pt x="345102" y="196962"/>
                    </a:cubicBezTo>
                    <a:cubicBezTo>
                      <a:pt x="328113" y="288485"/>
                      <a:pt x="285914" y="545517"/>
                      <a:pt x="297971" y="558122"/>
                    </a:cubicBezTo>
                    <a:cubicBezTo>
                      <a:pt x="310575" y="572919"/>
                      <a:pt x="320440" y="587716"/>
                      <a:pt x="362092" y="587716"/>
                    </a:cubicBezTo>
                    <a:cubicBezTo>
                      <a:pt x="404291" y="584976"/>
                      <a:pt x="628988" y="600321"/>
                      <a:pt x="645977" y="580044"/>
                    </a:cubicBezTo>
                    <a:cubicBezTo>
                      <a:pt x="663515" y="557574"/>
                      <a:pt x="724896" y="451253"/>
                      <a:pt x="749558" y="396997"/>
                    </a:cubicBezTo>
                    <a:cubicBezTo>
                      <a:pt x="776960" y="342741"/>
                      <a:pt x="772027" y="287937"/>
                      <a:pt x="796689" y="253410"/>
                    </a:cubicBezTo>
                    <a:cubicBezTo>
                      <a:pt x="819159" y="218883"/>
                      <a:pt x="829024" y="216143"/>
                      <a:pt x="848754" y="233680"/>
                    </a:cubicBezTo>
                    <a:cubicBezTo>
                      <a:pt x="871223" y="251218"/>
                      <a:pt x="883280" y="243545"/>
                      <a:pt x="900818" y="216143"/>
                    </a:cubicBezTo>
                    <a:cubicBezTo>
                      <a:pt x="918355" y="188741"/>
                      <a:pt x="938084" y="152022"/>
                      <a:pt x="920547" y="134485"/>
                    </a:cubicBezTo>
                    <a:cubicBezTo>
                      <a:pt x="903010" y="116947"/>
                      <a:pt x="890953" y="136677"/>
                      <a:pt x="858618" y="147090"/>
                    </a:cubicBezTo>
                    <a:cubicBezTo>
                      <a:pt x="826284" y="154762"/>
                      <a:pt x="769287" y="166819"/>
                      <a:pt x="752298" y="191481"/>
                    </a:cubicBezTo>
                    <a:cubicBezTo>
                      <a:pt x="715031" y="248478"/>
                      <a:pt x="754491" y="292869"/>
                      <a:pt x="742434" y="312599"/>
                    </a:cubicBezTo>
                    <a:cubicBezTo>
                      <a:pt x="719964" y="352058"/>
                      <a:pt x="593914" y="513182"/>
                      <a:pt x="557195" y="518115"/>
                    </a:cubicBezTo>
                    <a:cubicBezTo>
                      <a:pt x="519928" y="523047"/>
                      <a:pt x="505131" y="495645"/>
                      <a:pt x="505131" y="449061"/>
                    </a:cubicBezTo>
                    <a:cubicBezTo>
                      <a:pt x="505131" y="399737"/>
                      <a:pt x="539657" y="300542"/>
                      <a:pt x="564320" y="278620"/>
                    </a:cubicBezTo>
                    <a:cubicBezTo>
                      <a:pt x="586241" y="258890"/>
                      <a:pt x="596106" y="258890"/>
                      <a:pt x="596106" y="241353"/>
                    </a:cubicBezTo>
                    <a:cubicBezTo>
                      <a:pt x="596106" y="221624"/>
                      <a:pt x="571444" y="206826"/>
                      <a:pt x="551714" y="211759"/>
                    </a:cubicBezTo>
                    <a:cubicBezTo>
                      <a:pt x="531984" y="213951"/>
                      <a:pt x="497458" y="298350"/>
                      <a:pt x="487593" y="330684"/>
                    </a:cubicBezTo>
                    <a:cubicBezTo>
                      <a:pt x="479920" y="365211"/>
                      <a:pt x="460191" y="466599"/>
                      <a:pt x="445394" y="481396"/>
                    </a:cubicBezTo>
                    <a:cubicBezTo>
                      <a:pt x="430597" y="496193"/>
                      <a:pt x="415800" y="510990"/>
                      <a:pt x="403195" y="501125"/>
                    </a:cubicBezTo>
                    <a:cubicBezTo>
                      <a:pt x="391138" y="491261"/>
                      <a:pt x="396070" y="466599"/>
                      <a:pt x="380725" y="397545"/>
                    </a:cubicBezTo>
                    <a:cubicBezTo>
                      <a:pt x="373600" y="358086"/>
                      <a:pt x="378533" y="328492"/>
                      <a:pt x="405387" y="276428"/>
                    </a:cubicBezTo>
                    <a:cubicBezTo>
                      <a:pt x="422924" y="241901"/>
                      <a:pt x="393330" y="229296"/>
                      <a:pt x="377984" y="217239"/>
                    </a:cubicBezTo>
                    <a:cubicBezTo>
                      <a:pt x="360995" y="204634"/>
                      <a:pt x="363188" y="192577"/>
                      <a:pt x="405387" y="138321"/>
                    </a:cubicBezTo>
                    <a:cubicBezTo>
                      <a:pt x="447586" y="84065"/>
                      <a:pt x="425116" y="69268"/>
                      <a:pt x="462384" y="59403"/>
                    </a:cubicBezTo>
                    <a:cubicBezTo>
                      <a:pt x="499650" y="46798"/>
                      <a:pt x="506775" y="67075"/>
                      <a:pt x="509515" y="84065"/>
                    </a:cubicBezTo>
                    <a:cubicBezTo>
                      <a:pt x="514447" y="101602"/>
                      <a:pt x="539109" y="118591"/>
                      <a:pt x="576377" y="113659"/>
                    </a:cubicBezTo>
                    <a:cubicBezTo>
                      <a:pt x="610903" y="105986"/>
                      <a:pt x="635564" y="66527"/>
                      <a:pt x="658034" y="69268"/>
                    </a:cubicBezTo>
                    <a:cubicBezTo>
                      <a:pt x="680504" y="72008"/>
                      <a:pt x="670091" y="128456"/>
                      <a:pt x="729828" y="108727"/>
                    </a:cubicBezTo>
                    <a:cubicBezTo>
                      <a:pt x="769287" y="96122"/>
                      <a:pt x="907942" y="-5266"/>
                      <a:pt x="967131" y="214"/>
                    </a:cubicBezTo>
                    <a:cubicBezTo>
                      <a:pt x="1026319" y="7339"/>
                      <a:pt x="1055914" y="42414"/>
                      <a:pt x="1068519" y="84065"/>
                    </a:cubicBezTo>
                    <a:cubicBezTo>
                      <a:pt x="1081124" y="123524"/>
                      <a:pt x="1090989" y="150926"/>
                      <a:pt x="1019195" y="252314"/>
                    </a:cubicBezTo>
                    <a:cubicBezTo>
                      <a:pt x="947401" y="356442"/>
                      <a:pt x="932605" y="346029"/>
                      <a:pt x="922739" y="376172"/>
                    </a:cubicBezTo>
                    <a:cubicBezTo>
                      <a:pt x="912875" y="403574"/>
                      <a:pt x="920547" y="413439"/>
                      <a:pt x="893145" y="435360"/>
                    </a:cubicBezTo>
                    <a:cubicBezTo>
                      <a:pt x="868483" y="457830"/>
                      <a:pt x="829024" y="425495"/>
                      <a:pt x="801622" y="440293"/>
                    </a:cubicBezTo>
                    <a:cubicBezTo>
                      <a:pt x="772027" y="455090"/>
                      <a:pt x="722704" y="554286"/>
                      <a:pt x="727636" y="561410"/>
                    </a:cubicBezTo>
                    <a:cubicBezTo>
                      <a:pt x="732568" y="569083"/>
                      <a:pt x="994533" y="558670"/>
                      <a:pt x="1043857" y="538940"/>
                    </a:cubicBezTo>
                    <a:cubicBezTo>
                      <a:pt x="1090989" y="521403"/>
                      <a:pt x="1130448" y="561410"/>
                      <a:pt x="1162234" y="558670"/>
                    </a:cubicBezTo>
                    <a:cubicBezTo>
                      <a:pt x="1194569" y="558670"/>
                      <a:pt x="1226356" y="548805"/>
                      <a:pt x="1236220" y="576207"/>
                    </a:cubicBezTo>
                    <a:cubicBezTo>
                      <a:pt x="1246085" y="603609"/>
                      <a:pt x="1201693" y="680335"/>
                      <a:pt x="1174291" y="702257"/>
                    </a:cubicBezTo>
                    <a:cubicBezTo>
                      <a:pt x="1149629" y="724727"/>
                      <a:pt x="1036185" y="751581"/>
                      <a:pt x="1013715" y="746649"/>
                    </a:cubicBezTo>
                    <a:cubicBezTo>
                      <a:pt x="991245" y="738976"/>
                      <a:pt x="989053" y="741716"/>
                      <a:pt x="993985" y="687460"/>
                    </a:cubicBezTo>
                    <a:cubicBezTo>
                      <a:pt x="996177" y="667730"/>
                      <a:pt x="976447" y="657866"/>
                      <a:pt x="959458" y="657866"/>
                    </a:cubicBezTo>
                    <a:cubicBezTo>
                      <a:pt x="941921" y="657866"/>
                      <a:pt x="766548" y="640328"/>
                      <a:pt x="680504" y="675403"/>
                    </a:cubicBezTo>
                    <a:cubicBezTo>
                      <a:pt x="643238" y="690200"/>
                      <a:pt x="391686" y="692940"/>
                      <a:pt x="331949" y="707738"/>
                    </a:cubicBezTo>
                    <a:cubicBezTo>
                      <a:pt x="270020" y="722535"/>
                      <a:pt x="163700" y="732399"/>
                      <a:pt x="156575" y="749937"/>
                    </a:cubicBezTo>
                    <a:cubicBezTo>
                      <a:pt x="146710" y="764734"/>
                      <a:pt x="143971" y="804193"/>
                      <a:pt x="129173" y="836528"/>
                    </a:cubicBezTo>
                    <a:cubicBezTo>
                      <a:pt x="111636" y="868862"/>
                      <a:pt x="84782" y="932983"/>
                      <a:pt x="47515" y="932983"/>
                    </a:cubicBezTo>
                    <a:cubicBezTo>
                      <a:pt x="27785" y="932983"/>
                      <a:pt x="5315" y="923118"/>
                      <a:pt x="383" y="890784"/>
                    </a:cubicBezTo>
                    <a:cubicBezTo>
                      <a:pt x="-2357" y="868314"/>
                      <a:pt x="10248" y="833787"/>
                      <a:pt x="17921" y="776791"/>
                    </a:cubicBezTo>
                    <a:cubicBezTo>
                      <a:pt x="37650" y="643069"/>
                      <a:pt x="12988" y="591552"/>
                      <a:pt x="35458" y="551545"/>
                    </a:cubicBezTo>
                    <a:cubicBezTo>
                      <a:pt x="57928" y="512086"/>
                      <a:pt x="74917" y="494549"/>
                      <a:pt x="102319" y="499481"/>
                    </a:cubicBezTo>
                    <a:cubicBezTo>
                      <a:pt x="129721" y="504414"/>
                      <a:pt x="188910" y="551545"/>
                      <a:pt x="223437" y="531816"/>
                    </a:cubicBezTo>
                    <a:cubicBezTo>
                      <a:pt x="238233" y="521951"/>
                      <a:pt x="236042" y="457830"/>
                      <a:pt x="228369" y="415631"/>
                    </a:cubicBezTo>
                    <a:cubicBezTo>
                      <a:pt x="223437" y="373431"/>
                      <a:pt x="221244" y="230392"/>
                      <a:pt x="226177" y="170656"/>
                    </a:cubicBezTo>
                    <a:cubicBezTo>
                      <a:pt x="231109" y="110371"/>
                      <a:pt x="265636" y="21588"/>
                      <a:pt x="310575" y="4844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</p:grpSp>
        <p:grpSp>
          <p:nvGrpSpPr>
            <p:cNvPr id="35" name="大">
              <a:extLst>
                <a:ext uri="{FF2B5EF4-FFF2-40B4-BE49-F238E27FC236}">
                  <a16:creationId xmlns:a16="http://schemas.microsoft.com/office/drawing/2014/main" id="{090BD2C8-1F46-4177-AAC8-61EDF0DF1A4C}"/>
                </a:ext>
              </a:extLst>
            </p:cNvPr>
            <p:cNvGrpSpPr/>
            <p:nvPr/>
          </p:nvGrpSpPr>
          <p:grpSpPr>
            <a:xfrm>
              <a:off x="8510833" y="2290838"/>
              <a:ext cx="1002432" cy="1370107"/>
              <a:chOff x="8510833" y="2290838"/>
              <a:chExt cx="1002432" cy="1370107"/>
            </a:xfrm>
            <a:grpFill/>
          </p:grpSpPr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50BE6206-61C8-4C6A-8FD8-54F9BB325DA0}"/>
                  </a:ext>
                </a:extLst>
              </p:cNvPr>
              <p:cNvSpPr/>
              <p:nvPr/>
            </p:nvSpPr>
            <p:spPr>
              <a:xfrm>
                <a:off x="8510833" y="2290838"/>
                <a:ext cx="931673" cy="1370107"/>
              </a:xfrm>
              <a:custGeom>
                <a:avLst/>
                <a:gdLst>
                  <a:gd name="connsiteX0" fmla="*/ 367032 w 931672"/>
                  <a:gd name="connsiteY0" fmla="*/ 599436 h 1370107"/>
                  <a:gd name="connsiteX1" fmla="*/ 431702 w 931672"/>
                  <a:gd name="connsiteY1" fmla="*/ 409813 h 1370107"/>
                  <a:gd name="connsiteX2" fmla="*/ 573645 w 931672"/>
                  <a:gd name="connsiteY2" fmla="*/ 60710 h 1370107"/>
                  <a:gd name="connsiteX3" fmla="*/ 698051 w 931672"/>
                  <a:gd name="connsiteY3" fmla="*/ 5906 h 1370107"/>
                  <a:gd name="connsiteX4" fmla="*/ 698051 w 931672"/>
                  <a:gd name="connsiteY4" fmla="*/ 173059 h 1370107"/>
                  <a:gd name="connsiteX5" fmla="*/ 593374 w 931672"/>
                  <a:gd name="connsiteY5" fmla="*/ 517230 h 1370107"/>
                  <a:gd name="connsiteX6" fmla="*/ 627901 w 931672"/>
                  <a:gd name="connsiteY6" fmla="*/ 616974 h 1370107"/>
                  <a:gd name="connsiteX7" fmla="*/ 864108 w 931672"/>
                  <a:gd name="connsiteY7" fmla="*/ 581899 h 1370107"/>
                  <a:gd name="connsiteX8" fmla="*/ 933709 w 931672"/>
                  <a:gd name="connsiteY8" fmla="*/ 624098 h 1370107"/>
                  <a:gd name="connsiteX9" fmla="*/ 878905 w 931672"/>
                  <a:gd name="connsiteY9" fmla="*/ 741379 h 1370107"/>
                  <a:gd name="connsiteX10" fmla="*/ 570357 w 931672"/>
                  <a:gd name="connsiteY10" fmla="*/ 766589 h 1370107"/>
                  <a:gd name="connsiteX11" fmla="*/ 490891 w 931672"/>
                  <a:gd name="connsiteY11" fmla="*/ 998412 h 1370107"/>
                  <a:gd name="connsiteX12" fmla="*/ 344015 w 931672"/>
                  <a:gd name="connsiteY12" fmla="*/ 1210504 h 1370107"/>
                  <a:gd name="connsiteX13" fmla="*/ 211936 w 931672"/>
                  <a:gd name="connsiteY13" fmla="*/ 1369985 h 1370107"/>
                  <a:gd name="connsiteX14" fmla="*/ 129730 w 931672"/>
                  <a:gd name="connsiteY14" fmla="*/ 1315180 h 1370107"/>
                  <a:gd name="connsiteX15" fmla="*/ 234406 w 931672"/>
                  <a:gd name="connsiteY15" fmla="*/ 1070753 h 1370107"/>
                  <a:gd name="connsiteX16" fmla="*/ 339082 w 931672"/>
                  <a:gd name="connsiteY16" fmla="*/ 791251 h 1370107"/>
                  <a:gd name="connsiteX17" fmla="*/ 276606 w 931672"/>
                  <a:gd name="connsiteY17" fmla="*/ 793991 h 1370107"/>
                  <a:gd name="connsiteX18" fmla="*/ 72734 w 931672"/>
                  <a:gd name="connsiteY18" fmla="*/ 846604 h 1370107"/>
                  <a:gd name="connsiteX19" fmla="*/ 392 w 931672"/>
                  <a:gd name="connsiteY19" fmla="*/ 801664 h 1370107"/>
                  <a:gd name="connsiteX20" fmla="*/ 92463 w 931672"/>
                  <a:gd name="connsiteY20" fmla="*/ 656981 h 1370107"/>
                  <a:gd name="connsiteX21" fmla="*/ 266740 w 931672"/>
                  <a:gd name="connsiteY21" fmla="*/ 609849 h 1370107"/>
                  <a:gd name="connsiteX22" fmla="*/ 367032 w 931672"/>
                  <a:gd name="connsiteY22" fmla="*/ 599436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31672" h="1370107">
                    <a:moveTo>
                      <a:pt x="367032" y="599436"/>
                    </a:moveTo>
                    <a:cubicBezTo>
                      <a:pt x="409232" y="596696"/>
                      <a:pt x="407040" y="559429"/>
                      <a:pt x="431702" y="409813"/>
                    </a:cubicBezTo>
                    <a:cubicBezTo>
                      <a:pt x="459104" y="262938"/>
                      <a:pt x="531445" y="110582"/>
                      <a:pt x="573645" y="60710"/>
                    </a:cubicBezTo>
                    <a:cubicBezTo>
                      <a:pt x="618585" y="10838"/>
                      <a:pt x="678321" y="-11632"/>
                      <a:pt x="698051" y="5906"/>
                    </a:cubicBezTo>
                    <a:cubicBezTo>
                      <a:pt x="715588" y="25635"/>
                      <a:pt x="730385" y="63450"/>
                      <a:pt x="698051" y="173059"/>
                    </a:cubicBezTo>
                    <a:cubicBezTo>
                      <a:pt x="663524" y="280475"/>
                      <a:pt x="598307" y="477223"/>
                      <a:pt x="593374" y="517230"/>
                    </a:cubicBezTo>
                    <a:cubicBezTo>
                      <a:pt x="585702" y="559429"/>
                      <a:pt x="556108" y="616974"/>
                      <a:pt x="627901" y="616974"/>
                    </a:cubicBezTo>
                    <a:cubicBezTo>
                      <a:pt x="700243" y="616974"/>
                      <a:pt x="814783" y="599436"/>
                      <a:pt x="864108" y="581899"/>
                    </a:cubicBezTo>
                    <a:cubicBezTo>
                      <a:pt x="911239" y="562169"/>
                      <a:pt x="948506" y="576967"/>
                      <a:pt x="933709" y="624098"/>
                    </a:cubicBezTo>
                    <a:cubicBezTo>
                      <a:pt x="918912" y="673970"/>
                      <a:pt x="901374" y="726582"/>
                      <a:pt x="878905" y="741379"/>
                    </a:cubicBezTo>
                    <a:cubicBezTo>
                      <a:pt x="836706" y="773714"/>
                      <a:pt x="585154" y="746312"/>
                      <a:pt x="570357" y="766589"/>
                    </a:cubicBezTo>
                    <a:cubicBezTo>
                      <a:pt x="555559" y="786319"/>
                      <a:pt x="518293" y="938675"/>
                      <a:pt x="490891" y="998412"/>
                    </a:cubicBezTo>
                    <a:cubicBezTo>
                      <a:pt x="463488" y="1060888"/>
                      <a:pt x="428961" y="1138162"/>
                      <a:pt x="344015" y="1210504"/>
                    </a:cubicBezTo>
                    <a:cubicBezTo>
                      <a:pt x="259616" y="1282846"/>
                      <a:pt x="232214" y="1355187"/>
                      <a:pt x="211936" y="1369985"/>
                    </a:cubicBezTo>
                    <a:cubicBezTo>
                      <a:pt x="192207" y="1387522"/>
                      <a:pt x="110001" y="1387522"/>
                      <a:pt x="129730" y="1315180"/>
                    </a:cubicBezTo>
                    <a:cubicBezTo>
                      <a:pt x="137403" y="1280106"/>
                      <a:pt x="202072" y="1140355"/>
                      <a:pt x="234406" y="1070753"/>
                    </a:cubicBezTo>
                    <a:cubicBezTo>
                      <a:pt x="264001" y="1003344"/>
                      <a:pt x="341274" y="811529"/>
                      <a:pt x="339082" y="791251"/>
                    </a:cubicBezTo>
                    <a:cubicBezTo>
                      <a:pt x="336342" y="771522"/>
                      <a:pt x="299076" y="776454"/>
                      <a:pt x="276606" y="793991"/>
                    </a:cubicBezTo>
                    <a:cubicBezTo>
                      <a:pt x="251944" y="811529"/>
                      <a:pt x="117673" y="856468"/>
                      <a:pt x="72734" y="846604"/>
                    </a:cubicBezTo>
                    <a:cubicBezTo>
                      <a:pt x="30534" y="836739"/>
                      <a:pt x="3132" y="849344"/>
                      <a:pt x="392" y="801664"/>
                    </a:cubicBezTo>
                    <a:cubicBezTo>
                      <a:pt x="-4541" y="761657"/>
                      <a:pt x="37659" y="679450"/>
                      <a:pt x="92463" y="656981"/>
                    </a:cubicBezTo>
                    <a:cubicBezTo>
                      <a:pt x="149459" y="637251"/>
                      <a:pt x="189467" y="614781"/>
                      <a:pt x="266740" y="609849"/>
                    </a:cubicBezTo>
                    <a:cubicBezTo>
                      <a:pt x="341823" y="604369"/>
                      <a:pt x="336891" y="601628"/>
                      <a:pt x="367032" y="599436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8FABEA0F-8223-45D5-BAEE-4382A15BE3C8}"/>
                  </a:ext>
                </a:extLst>
              </p:cNvPr>
              <p:cNvSpPr/>
              <p:nvPr/>
            </p:nvSpPr>
            <p:spPr>
              <a:xfrm>
                <a:off x="9239244" y="3264879"/>
                <a:ext cx="274021" cy="328826"/>
              </a:xfrm>
              <a:custGeom>
                <a:avLst/>
                <a:gdLst>
                  <a:gd name="connsiteX0" fmla="*/ 21703 w 274021"/>
                  <a:gd name="connsiteY0" fmla="*/ 6832 h 328825"/>
                  <a:gd name="connsiteX1" fmla="*/ 210778 w 274021"/>
                  <a:gd name="connsiteY1" fmla="*/ 59444 h 328825"/>
                  <a:gd name="connsiteX2" fmla="*/ 297917 w 274021"/>
                  <a:gd name="connsiteY2" fmla="*/ 196455 h 328825"/>
                  <a:gd name="connsiteX3" fmla="*/ 255718 w 274021"/>
                  <a:gd name="connsiteY3" fmla="*/ 333466 h 328825"/>
                  <a:gd name="connsiteX4" fmla="*/ 69383 w 274021"/>
                  <a:gd name="connsiteY4" fmla="*/ 221117 h 328825"/>
                  <a:gd name="connsiteX5" fmla="*/ 1974 w 274021"/>
                  <a:gd name="connsiteY5" fmla="*/ 116441 h 328825"/>
                  <a:gd name="connsiteX6" fmla="*/ 21703 w 274021"/>
                  <a:gd name="connsiteY6" fmla="*/ 6832 h 328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021" h="328825">
                    <a:moveTo>
                      <a:pt x="21703" y="6832"/>
                    </a:moveTo>
                    <a:cubicBezTo>
                      <a:pt x="66643" y="-12897"/>
                      <a:pt x="126380" y="11765"/>
                      <a:pt x="210778" y="59444"/>
                    </a:cubicBezTo>
                    <a:cubicBezTo>
                      <a:pt x="295177" y="109316"/>
                      <a:pt x="297917" y="109316"/>
                      <a:pt x="297917" y="196455"/>
                    </a:cubicBezTo>
                    <a:cubicBezTo>
                      <a:pt x="295725" y="283594"/>
                      <a:pt x="292984" y="331274"/>
                      <a:pt x="255718" y="333466"/>
                    </a:cubicBezTo>
                    <a:cubicBezTo>
                      <a:pt x="218451" y="333466"/>
                      <a:pt x="98978" y="261124"/>
                      <a:pt x="69383" y="221117"/>
                    </a:cubicBezTo>
                    <a:cubicBezTo>
                      <a:pt x="41981" y="181110"/>
                      <a:pt x="1974" y="146035"/>
                      <a:pt x="1974" y="116441"/>
                    </a:cubicBezTo>
                    <a:cubicBezTo>
                      <a:pt x="1426" y="84106"/>
                      <a:pt x="-8439" y="19437"/>
                      <a:pt x="21703" y="6832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</p:grpSp>
        <p:grpSp>
          <p:nvGrpSpPr>
            <p:cNvPr id="36" name="济">
              <a:extLst>
                <a:ext uri="{FF2B5EF4-FFF2-40B4-BE49-F238E27FC236}">
                  <a16:creationId xmlns:a16="http://schemas.microsoft.com/office/drawing/2014/main" id="{B866E9F0-1895-4BA6-A4BB-7E08EC9BF904}"/>
                </a:ext>
              </a:extLst>
            </p:cNvPr>
            <p:cNvGrpSpPr/>
            <p:nvPr/>
          </p:nvGrpSpPr>
          <p:grpSpPr>
            <a:xfrm>
              <a:off x="6045749" y="2175307"/>
              <a:ext cx="1860675" cy="1635602"/>
              <a:chOff x="6045749" y="2175307"/>
              <a:chExt cx="1860675" cy="1635602"/>
            </a:xfrm>
            <a:grpFill/>
          </p:grpSpPr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83DEB0E2-6988-40DB-A6BD-4FBB1B21A803}"/>
                  </a:ext>
                </a:extLst>
              </p:cNvPr>
              <p:cNvSpPr/>
              <p:nvPr/>
            </p:nvSpPr>
            <p:spPr>
              <a:xfrm>
                <a:off x="6389249" y="2290167"/>
                <a:ext cx="109609" cy="219217"/>
              </a:xfrm>
              <a:custGeom>
                <a:avLst/>
                <a:gdLst>
                  <a:gd name="connsiteX0" fmla="*/ 25164 w 109608"/>
                  <a:gd name="connsiteY0" fmla="*/ 32335 h 219217"/>
                  <a:gd name="connsiteX1" fmla="*/ 79420 w 109608"/>
                  <a:gd name="connsiteY1" fmla="*/ 0 h 219217"/>
                  <a:gd name="connsiteX2" fmla="*/ 156146 w 109608"/>
                  <a:gd name="connsiteY2" fmla="*/ 205516 h 219217"/>
                  <a:gd name="connsiteX3" fmla="*/ 126552 w 109608"/>
                  <a:gd name="connsiteY3" fmla="*/ 227986 h 219217"/>
                  <a:gd name="connsiteX4" fmla="*/ 42701 w 109608"/>
                  <a:gd name="connsiteY4" fmla="*/ 180854 h 219217"/>
                  <a:gd name="connsiteX5" fmla="*/ 25164 w 109608"/>
                  <a:gd name="connsiteY5" fmla="*/ 32335 h 219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608" h="219217">
                    <a:moveTo>
                      <a:pt x="25164" y="32335"/>
                    </a:moveTo>
                    <a:cubicBezTo>
                      <a:pt x="52566" y="12605"/>
                      <a:pt x="64623" y="7673"/>
                      <a:pt x="79420" y="0"/>
                    </a:cubicBezTo>
                    <a:cubicBezTo>
                      <a:pt x="116687" y="0"/>
                      <a:pt x="131484" y="140847"/>
                      <a:pt x="156146" y="205516"/>
                    </a:cubicBezTo>
                    <a:cubicBezTo>
                      <a:pt x="146281" y="213189"/>
                      <a:pt x="136416" y="220313"/>
                      <a:pt x="126552" y="227986"/>
                    </a:cubicBezTo>
                    <a:cubicBezTo>
                      <a:pt x="96958" y="205516"/>
                      <a:pt x="72295" y="200584"/>
                      <a:pt x="42701" y="180854"/>
                    </a:cubicBezTo>
                    <a:cubicBezTo>
                      <a:pt x="-9363" y="106320"/>
                      <a:pt x="-12103" y="59189"/>
                      <a:pt x="25164" y="3233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0BC06E14-F2D7-458A-834B-4DB4289AA915}"/>
                  </a:ext>
                </a:extLst>
              </p:cNvPr>
              <p:cNvSpPr/>
              <p:nvPr/>
            </p:nvSpPr>
            <p:spPr>
              <a:xfrm>
                <a:off x="6267796" y="2519406"/>
                <a:ext cx="164413" cy="274021"/>
              </a:xfrm>
              <a:custGeom>
                <a:avLst/>
                <a:gdLst>
                  <a:gd name="connsiteX0" fmla="*/ 124147 w 164412"/>
                  <a:gd name="connsiteY0" fmla="*/ 5871 h 274021"/>
                  <a:gd name="connsiteX1" fmla="*/ 101677 w 164412"/>
                  <a:gd name="connsiteY1" fmla="*/ 238242 h 274021"/>
                  <a:gd name="connsiteX2" fmla="*/ 15086 w 164412"/>
                  <a:gd name="connsiteY2" fmla="*/ 220704 h 274021"/>
                  <a:gd name="connsiteX3" fmla="*/ 64410 w 164412"/>
                  <a:gd name="connsiteY3" fmla="*/ 126989 h 274021"/>
                  <a:gd name="connsiteX4" fmla="*/ 124147 w 164412"/>
                  <a:gd name="connsiteY4" fmla="*/ 5871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412" h="274021">
                    <a:moveTo>
                      <a:pt x="124147" y="5871"/>
                    </a:moveTo>
                    <a:cubicBezTo>
                      <a:pt x="200873" y="94654"/>
                      <a:pt x="188268" y="179053"/>
                      <a:pt x="101677" y="238242"/>
                    </a:cubicBezTo>
                    <a:cubicBezTo>
                      <a:pt x="-26565" y="324832"/>
                      <a:pt x="-4643" y="243174"/>
                      <a:pt x="15086" y="220704"/>
                    </a:cubicBezTo>
                    <a:cubicBezTo>
                      <a:pt x="34815" y="198234"/>
                      <a:pt x="67150" y="134113"/>
                      <a:pt x="64410" y="126989"/>
                    </a:cubicBezTo>
                    <a:cubicBezTo>
                      <a:pt x="89620" y="65060"/>
                      <a:pt x="97293" y="-23723"/>
                      <a:pt x="124147" y="5871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A4BA6165-D7DD-492F-8E91-8C73B3B0DAAF}"/>
                  </a:ext>
                </a:extLst>
              </p:cNvPr>
              <p:cNvSpPr/>
              <p:nvPr/>
            </p:nvSpPr>
            <p:spPr>
              <a:xfrm>
                <a:off x="6045749" y="2824432"/>
                <a:ext cx="219217" cy="986477"/>
              </a:xfrm>
              <a:custGeom>
                <a:avLst/>
                <a:gdLst>
                  <a:gd name="connsiteX0" fmla="*/ 190549 w 219217"/>
                  <a:gd name="connsiteY0" fmla="*/ 14874 h 986477"/>
                  <a:gd name="connsiteX1" fmla="*/ 242613 w 219217"/>
                  <a:gd name="connsiteY1" fmla="*/ 44468 h 986477"/>
                  <a:gd name="connsiteX2" fmla="*/ 260151 w 219217"/>
                  <a:gd name="connsiteY2" fmla="*/ 400696 h 986477"/>
                  <a:gd name="connsiteX3" fmla="*/ 196030 w 219217"/>
                  <a:gd name="connsiteY3" fmla="*/ 566205 h 986477"/>
                  <a:gd name="connsiteX4" fmla="*/ 143965 w 219217"/>
                  <a:gd name="connsiteY4" fmla="*/ 902703 h 986477"/>
                  <a:gd name="connsiteX5" fmla="*/ 72172 w 219217"/>
                  <a:gd name="connsiteY5" fmla="*/ 1031494 h 986477"/>
                  <a:gd name="connsiteX6" fmla="*/ 378 w 219217"/>
                  <a:gd name="connsiteY6" fmla="*/ 796383 h 986477"/>
                  <a:gd name="connsiteX7" fmla="*/ 121496 w 219217"/>
                  <a:gd name="connsiteY7" fmla="*/ 433031 h 986477"/>
                  <a:gd name="connsiteX8" fmla="*/ 190549 w 219217"/>
                  <a:gd name="connsiteY8" fmla="*/ 14874 h 98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217" h="986477">
                    <a:moveTo>
                      <a:pt x="190549" y="14874"/>
                    </a:moveTo>
                    <a:cubicBezTo>
                      <a:pt x="208086" y="-14720"/>
                      <a:pt x="244805" y="2269"/>
                      <a:pt x="242613" y="44468"/>
                    </a:cubicBezTo>
                    <a:cubicBezTo>
                      <a:pt x="230556" y="232447"/>
                      <a:pt x="267275" y="363429"/>
                      <a:pt x="260151" y="400696"/>
                    </a:cubicBezTo>
                    <a:cubicBezTo>
                      <a:pt x="240421" y="457693"/>
                      <a:pt x="215759" y="509757"/>
                      <a:pt x="196030" y="566205"/>
                    </a:cubicBezTo>
                    <a:cubicBezTo>
                      <a:pt x="178492" y="677458"/>
                      <a:pt x="161503" y="788711"/>
                      <a:pt x="143965" y="902703"/>
                    </a:cubicBezTo>
                    <a:cubicBezTo>
                      <a:pt x="129168" y="1013956"/>
                      <a:pt x="104506" y="1028753"/>
                      <a:pt x="72172" y="1031494"/>
                    </a:cubicBezTo>
                    <a:cubicBezTo>
                      <a:pt x="39837" y="1033686"/>
                      <a:pt x="-4554" y="865985"/>
                      <a:pt x="378" y="796383"/>
                    </a:cubicBezTo>
                    <a:cubicBezTo>
                      <a:pt x="42577" y="675266"/>
                      <a:pt x="82037" y="554148"/>
                      <a:pt x="121496" y="433031"/>
                    </a:cubicBezTo>
                    <a:cubicBezTo>
                      <a:pt x="163695" y="291636"/>
                      <a:pt x="173560" y="47208"/>
                      <a:pt x="190549" y="148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2BFD7E06-0D4F-43CF-96A3-985204E8A597}"/>
                  </a:ext>
                </a:extLst>
              </p:cNvPr>
              <p:cNvSpPr/>
              <p:nvPr/>
            </p:nvSpPr>
            <p:spPr>
              <a:xfrm>
                <a:off x="7358381" y="2682299"/>
                <a:ext cx="548043" cy="383630"/>
              </a:xfrm>
              <a:custGeom>
                <a:avLst/>
                <a:gdLst>
                  <a:gd name="connsiteX0" fmla="*/ 94025 w 548042"/>
                  <a:gd name="connsiteY0" fmla="*/ 28217 h 383630"/>
                  <a:gd name="connsiteX1" fmla="*/ 195413 w 548042"/>
                  <a:gd name="connsiteY1" fmla="*/ 5747 h 383630"/>
                  <a:gd name="connsiteX2" fmla="*/ 212950 w 548042"/>
                  <a:gd name="connsiteY2" fmla="*/ 79733 h 383630"/>
                  <a:gd name="connsiteX3" fmla="*/ 180616 w 548042"/>
                  <a:gd name="connsiteY3" fmla="*/ 146594 h 383630"/>
                  <a:gd name="connsiteX4" fmla="*/ 212950 w 548042"/>
                  <a:gd name="connsiteY4" fmla="*/ 195918 h 383630"/>
                  <a:gd name="connsiteX5" fmla="*/ 457378 w 548042"/>
                  <a:gd name="connsiteY5" fmla="*/ 284701 h 383630"/>
                  <a:gd name="connsiteX6" fmla="*/ 534104 w 548042"/>
                  <a:gd name="connsiteY6" fmla="*/ 294566 h 383630"/>
                  <a:gd name="connsiteX7" fmla="*/ 536844 w 548042"/>
                  <a:gd name="connsiteY7" fmla="*/ 373484 h 383630"/>
                  <a:gd name="connsiteX8" fmla="*/ 403121 w 548042"/>
                  <a:gd name="connsiteY8" fmla="*/ 398146 h 383630"/>
                  <a:gd name="connsiteX9" fmla="*/ 136224 w 548042"/>
                  <a:gd name="connsiteY9" fmla="*/ 274288 h 383630"/>
                  <a:gd name="connsiteX10" fmla="*/ 10175 w 548042"/>
                  <a:gd name="connsiteY10" fmla="*/ 197562 h 383630"/>
                  <a:gd name="connsiteX11" fmla="*/ 17299 w 548042"/>
                  <a:gd name="connsiteY11" fmla="*/ 113712 h 383630"/>
                  <a:gd name="connsiteX12" fmla="*/ 94025 w 548042"/>
                  <a:gd name="connsiteY12" fmla="*/ 28217 h 3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8042" h="383630">
                    <a:moveTo>
                      <a:pt x="94025" y="28217"/>
                    </a:moveTo>
                    <a:cubicBezTo>
                      <a:pt x="126359" y="13420"/>
                      <a:pt x="165819" y="-11242"/>
                      <a:pt x="195413" y="5747"/>
                    </a:cubicBezTo>
                    <a:cubicBezTo>
                      <a:pt x="220075" y="18352"/>
                      <a:pt x="222815" y="52879"/>
                      <a:pt x="212950" y="79733"/>
                    </a:cubicBezTo>
                    <a:cubicBezTo>
                      <a:pt x="205826" y="104395"/>
                      <a:pt x="183356" y="121932"/>
                      <a:pt x="180616" y="146594"/>
                    </a:cubicBezTo>
                    <a:cubicBezTo>
                      <a:pt x="178424" y="166324"/>
                      <a:pt x="195413" y="183861"/>
                      <a:pt x="212950" y="195918"/>
                    </a:cubicBezTo>
                    <a:cubicBezTo>
                      <a:pt x="282003" y="240310"/>
                      <a:pt x="373527" y="257847"/>
                      <a:pt x="457378" y="284701"/>
                    </a:cubicBezTo>
                    <a:cubicBezTo>
                      <a:pt x="484780" y="292374"/>
                      <a:pt x="511634" y="281961"/>
                      <a:pt x="534104" y="294566"/>
                    </a:cubicBezTo>
                    <a:cubicBezTo>
                      <a:pt x="566438" y="329092"/>
                      <a:pt x="558765" y="363619"/>
                      <a:pt x="536844" y="373484"/>
                    </a:cubicBezTo>
                    <a:cubicBezTo>
                      <a:pt x="517114" y="383349"/>
                      <a:pt x="452993" y="403078"/>
                      <a:pt x="403121" y="398146"/>
                    </a:cubicBezTo>
                    <a:cubicBezTo>
                      <a:pt x="353798" y="393213"/>
                      <a:pt x="232680" y="326352"/>
                      <a:pt x="136224" y="274288"/>
                    </a:cubicBezTo>
                    <a:cubicBezTo>
                      <a:pt x="77036" y="239761"/>
                      <a:pt x="24972" y="222224"/>
                      <a:pt x="10175" y="197562"/>
                    </a:cubicBezTo>
                    <a:cubicBezTo>
                      <a:pt x="-9555" y="165228"/>
                      <a:pt x="3050" y="143306"/>
                      <a:pt x="17299" y="113712"/>
                    </a:cubicBezTo>
                    <a:cubicBezTo>
                      <a:pt x="44153" y="52879"/>
                      <a:pt x="61691" y="43014"/>
                      <a:pt x="94025" y="28217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F9AE56E0-C023-42EC-82DB-C0449A9DB81F}"/>
                  </a:ext>
                </a:extLst>
              </p:cNvPr>
              <p:cNvSpPr/>
              <p:nvPr/>
            </p:nvSpPr>
            <p:spPr>
              <a:xfrm>
                <a:off x="6713677" y="3126810"/>
                <a:ext cx="712456" cy="657651"/>
              </a:xfrm>
              <a:custGeom>
                <a:avLst/>
                <a:gdLst>
                  <a:gd name="connsiteX0" fmla="*/ 165476 w 712455"/>
                  <a:gd name="connsiteY0" fmla="*/ 16659 h 657651"/>
                  <a:gd name="connsiteX1" fmla="*/ 190138 w 712455"/>
                  <a:gd name="connsiteY1" fmla="*/ 172303 h 657651"/>
                  <a:gd name="connsiteX2" fmla="*/ 303582 w 712455"/>
                  <a:gd name="connsiteY2" fmla="*/ 113115 h 657651"/>
                  <a:gd name="connsiteX3" fmla="*/ 370444 w 712455"/>
                  <a:gd name="connsiteY3" fmla="*/ 88453 h 657651"/>
                  <a:gd name="connsiteX4" fmla="*/ 387981 w 712455"/>
                  <a:gd name="connsiteY4" fmla="*/ 179976 h 657651"/>
                  <a:gd name="connsiteX5" fmla="*/ 392914 w 712455"/>
                  <a:gd name="connsiteY5" fmla="*/ 246837 h 657651"/>
                  <a:gd name="connsiteX6" fmla="*/ 548558 w 712455"/>
                  <a:gd name="connsiteY6" fmla="*/ 31456 h 657651"/>
                  <a:gd name="connsiteX7" fmla="*/ 664743 w 712455"/>
                  <a:gd name="connsiteY7" fmla="*/ 21592 h 657651"/>
                  <a:gd name="connsiteX8" fmla="*/ 738729 w 712455"/>
                  <a:gd name="connsiteY8" fmla="*/ 278624 h 657651"/>
                  <a:gd name="connsiteX9" fmla="*/ 605006 w 712455"/>
                  <a:gd name="connsiteY9" fmla="*/ 580047 h 657651"/>
                  <a:gd name="connsiteX10" fmla="*/ 491561 w 712455"/>
                  <a:gd name="connsiteY10" fmla="*/ 673763 h 657651"/>
                  <a:gd name="connsiteX11" fmla="*/ 521156 w 712455"/>
                  <a:gd name="connsiteY11" fmla="*/ 611834 h 657651"/>
                  <a:gd name="connsiteX12" fmla="*/ 612679 w 712455"/>
                  <a:gd name="connsiteY12" fmla="*/ 394261 h 657651"/>
                  <a:gd name="connsiteX13" fmla="*/ 632408 w 712455"/>
                  <a:gd name="connsiteY13" fmla="*/ 270403 h 657651"/>
                  <a:gd name="connsiteX14" fmla="*/ 578152 w 712455"/>
                  <a:gd name="connsiteY14" fmla="*/ 159150 h 657651"/>
                  <a:gd name="connsiteX15" fmla="*/ 489369 w 712455"/>
                  <a:gd name="connsiteY15" fmla="*/ 223271 h 657651"/>
                  <a:gd name="connsiteX16" fmla="*/ 417575 w 712455"/>
                  <a:gd name="connsiteY16" fmla="*/ 297257 h 657651"/>
                  <a:gd name="connsiteX17" fmla="*/ 345782 w 712455"/>
                  <a:gd name="connsiteY17" fmla="*/ 401385 h 657651"/>
                  <a:gd name="connsiteX18" fmla="*/ 254259 w 712455"/>
                  <a:gd name="connsiteY18" fmla="*/ 426047 h 657651"/>
                  <a:gd name="connsiteX19" fmla="*/ 254259 w 712455"/>
                  <a:gd name="connsiteY19" fmla="*/ 285200 h 657651"/>
                  <a:gd name="connsiteX20" fmla="*/ 155611 w 712455"/>
                  <a:gd name="connsiteY20" fmla="*/ 262730 h 657651"/>
                  <a:gd name="connsiteX21" fmla="*/ 103547 w 712455"/>
                  <a:gd name="connsiteY21" fmla="*/ 485236 h 657651"/>
                  <a:gd name="connsiteX22" fmla="*/ 7091 w 712455"/>
                  <a:gd name="connsiteY22" fmla="*/ 534560 h 657651"/>
                  <a:gd name="connsiteX23" fmla="*/ 7091 w 712455"/>
                  <a:gd name="connsiteY23" fmla="*/ 339456 h 657651"/>
                  <a:gd name="connsiteX24" fmla="*/ 36686 w 712455"/>
                  <a:gd name="connsiteY24" fmla="*/ 225464 h 657651"/>
                  <a:gd name="connsiteX25" fmla="*/ 64088 w 712455"/>
                  <a:gd name="connsiteY25" fmla="*/ 86809 h 657651"/>
                  <a:gd name="connsiteX26" fmla="*/ 165476 w 712455"/>
                  <a:gd name="connsiteY26" fmla="*/ 16659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2455" h="657651">
                    <a:moveTo>
                      <a:pt x="165476" y="16659"/>
                    </a:moveTo>
                    <a:cubicBezTo>
                      <a:pt x="190138" y="75848"/>
                      <a:pt x="123276" y="184908"/>
                      <a:pt x="190138" y="172303"/>
                    </a:cubicBezTo>
                    <a:cubicBezTo>
                      <a:pt x="212608" y="170111"/>
                      <a:pt x="247134" y="147641"/>
                      <a:pt x="303582" y="113115"/>
                    </a:cubicBezTo>
                    <a:cubicBezTo>
                      <a:pt x="330985" y="95577"/>
                      <a:pt x="350714" y="68723"/>
                      <a:pt x="370444" y="88453"/>
                    </a:cubicBezTo>
                    <a:cubicBezTo>
                      <a:pt x="392914" y="105990"/>
                      <a:pt x="387981" y="145449"/>
                      <a:pt x="387981" y="179976"/>
                    </a:cubicBezTo>
                    <a:cubicBezTo>
                      <a:pt x="385789" y="212311"/>
                      <a:pt x="390173" y="239165"/>
                      <a:pt x="392914" y="246837"/>
                    </a:cubicBezTo>
                    <a:cubicBezTo>
                      <a:pt x="464707" y="204638"/>
                      <a:pt x="504166" y="51734"/>
                      <a:pt x="548558" y="31456"/>
                    </a:cubicBezTo>
                    <a:cubicBezTo>
                      <a:pt x="602814" y="8987"/>
                      <a:pt x="630216" y="-878"/>
                      <a:pt x="664743" y="21592"/>
                    </a:cubicBezTo>
                    <a:cubicBezTo>
                      <a:pt x="699270" y="41321"/>
                      <a:pt x="763390" y="179976"/>
                      <a:pt x="738729" y="278624"/>
                    </a:cubicBezTo>
                    <a:cubicBezTo>
                      <a:pt x="704202" y="412346"/>
                      <a:pt x="696530" y="412346"/>
                      <a:pt x="605006" y="580047"/>
                    </a:cubicBezTo>
                    <a:cubicBezTo>
                      <a:pt x="526088" y="725827"/>
                      <a:pt x="506359" y="706097"/>
                      <a:pt x="491561" y="673763"/>
                    </a:cubicBezTo>
                    <a:cubicBezTo>
                      <a:pt x="489369" y="663898"/>
                      <a:pt x="506359" y="644168"/>
                      <a:pt x="521156" y="611834"/>
                    </a:cubicBezTo>
                    <a:cubicBezTo>
                      <a:pt x="552942" y="540040"/>
                      <a:pt x="607746" y="431528"/>
                      <a:pt x="612679" y="394261"/>
                    </a:cubicBezTo>
                    <a:cubicBezTo>
                      <a:pt x="622543" y="340005"/>
                      <a:pt x="630216" y="310410"/>
                      <a:pt x="632408" y="270403"/>
                    </a:cubicBezTo>
                    <a:cubicBezTo>
                      <a:pt x="630216" y="240809"/>
                      <a:pt x="630216" y="176140"/>
                      <a:pt x="578152" y="159150"/>
                    </a:cubicBezTo>
                    <a:cubicBezTo>
                      <a:pt x="545818" y="146545"/>
                      <a:pt x="523896" y="183812"/>
                      <a:pt x="489369" y="223271"/>
                    </a:cubicBezTo>
                    <a:cubicBezTo>
                      <a:pt x="469639" y="250673"/>
                      <a:pt x="437305" y="270403"/>
                      <a:pt x="417575" y="297257"/>
                    </a:cubicBezTo>
                    <a:cubicBezTo>
                      <a:pt x="383049" y="346581"/>
                      <a:pt x="363319" y="388780"/>
                      <a:pt x="345782" y="401385"/>
                    </a:cubicBezTo>
                    <a:cubicBezTo>
                      <a:pt x="313447" y="428787"/>
                      <a:pt x="264123" y="458382"/>
                      <a:pt x="254259" y="426047"/>
                    </a:cubicBezTo>
                    <a:cubicBezTo>
                      <a:pt x="244394" y="396453"/>
                      <a:pt x="269056" y="324659"/>
                      <a:pt x="254259" y="285200"/>
                    </a:cubicBezTo>
                    <a:cubicBezTo>
                      <a:pt x="239462" y="250673"/>
                      <a:pt x="200002" y="235876"/>
                      <a:pt x="155611" y="262730"/>
                    </a:cubicBezTo>
                    <a:cubicBezTo>
                      <a:pt x="98615" y="297257"/>
                      <a:pt x="113411" y="430980"/>
                      <a:pt x="103547" y="485236"/>
                    </a:cubicBezTo>
                    <a:cubicBezTo>
                      <a:pt x="78885" y="596489"/>
                      <a:pt x="24629" y="599229"/>
                      <a:pt x="7091" y="534560"/>
                    </a:cubicBezTo>
                    <a:cubicBezTo>
                      <a:pt x="-7706" y="475371"/>
                      <a:pt x="4899" y="398645"/>
                      <a:pt x="7091" y="339456"/>
                    </a:cubicBezTo>
                    <a:cubicBezTo>
                      <a:pt x="7091" y="314795"/>
                      <a:pt x="29561" y="260538"/>
                      <a:pt x="36686" y="225464"/>
                    </a:cubicBezTo>
                    <a:cubicBezTo>
                      <a:pt x="48743" y="186004"/>
                      <a:pt x="51483" y="121335"/>
                      <a:pt x="64088" y="86809"/>
                    </a:cubicBezTo>
                    <a:cubicBezTo>
                      <a:pt x="88750" y="23784"/>
                      <a:pt x="147938" y="-27732"/>
                      <a:pt x="165476" y="16659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F2669FB5-1558-47B7-AB2D-132ACB67471A}"/>
                  </a:ext>
                </a:extLst>
              </p:cNvPr>
              <p:cNvSpPr/>
              <p:nvPr/>
            </p:nvSpPr>
            <p:spPr>
              <a:xfrm>
                <a:off x="6423904" y="2175307"/>
                <a:ext cx="986477" cy="1096086"/>
              </a:xfrm>
              <a:custGeom>
                <a:avLst/>
                <a:gdLst>
                  <a:gd name="connsiteX0" fmla="*/ 195477 w 986477"/>
                  <a:gd name="connsiteY0" fmla="*/ 901301 h 1096085"/>
                  <a:gd name="connsiteX1" fmla="*/ 230004 w 986477"/>
                  <a:gd name="connsiteY1" fmla="*/ 896369 h 1096085"/>
                  <a:gd name="connsiteX2" fmla="*/ 274395 w 986477"/>
                  <a:gd name="connsiteY2" fmla="*/ 844305 h 1096085"/>
                  <a:gd name="connsiteX3" fmla="*/ 225071 w 986477"/>
                  <a:gd name="connsiteY3" fmla="*/ 831700 h 1096085"/>
                  <a:gd name="connsiteX4" fmla="*/ 195477 w 986477"/>
                  <a:gd name="connsiteY4" fmla="*/ 901301 h 1096085"/>
                  <a:gd name="connsiteX5" fmla="*/ 581299 w 986477"/>
                  <a:gd name="connsiteY5" fmla="*/ 26077 h 1096085"/>
                  <a:gd name="connsiteX6" fmla="*/ 759413 w 986477"/>
                  <a:gd name="connsiteY6" fmla="*/ 63344 h 1096085"/>
                  <a:gd name="connsiteX7" fmla="*/ 734751 w 986477"/>
                  <a:gd name="connsiteY7" fmla="*/ 142262 h 1096085"/>
                  <a:gd name="connsiteX8" fmla="*/ 789007 w 986477"/>
                  <a:gd name="connsiteY8" fmla="*/ 196518 h 1096085"/>
                  <a:gd name="connsiteX9" fmla="*/ 877790 w 986477"/>
                  <a:gd name="connsiteY9" fmla="*/ 211315 h 1096085"/>
                  <a:gd name="connsiteX10" fmla="*/ 850388 w 986477"/>
                  <a:gd name="connsiteY10" fmla="*/ 278176 h 1096085"/>
                  <a:gd name="connsiteX11" fmla="*/ 647612 w 986477"/>
                  <a:gd name="connsiteY11" fmla="*/ 498490 h 1096085"/>
                  <a:gd name="connsiteX12" fmla="*/ 704609 w 986477"/>
                  <a:gd name="connsiteY12" fmla="*/ 518219 h 1096085"/>
                  <a:gd name="connsiteX13" fmla="*/ 996168 w 986477"/>
                  <a:gd name="connsiteY13" fmla="*/ 387237 h 1096085"/>
                  <a:gd name="connsiteX14" fmla="*/ 981370 w 986477"/>
                  <a:gd name="connsiteY14" fmla="*/ 463963 h 1096085"/>
                  <a:gd name="connsiteX15" fmla="*/ 870118 w 986477"/>
                  <a:gd name="connsiteY15" fmla="*/ 516027 h 1096085"/>
                  <a:gd name="connsiteX16" fmla="*/ 877790 w 986477"/>
                  <a:gd name="connsiteY16" fmla="*/ 731408 h 1096085"/>
                  <a:gd name="connsiteX17" fmla="*/ 941911 w 986477"/>
                  <a:gd name="connsiteY17" fmla="*/ 765935 h 1096085"/>
                  <a:gd name="connsiteX18" fmla="*/ 958901 w 986477"/>
                  <a:gd name="connsiteY18" fmla="*/ 795529 h 1096085"/>
                  <a:gd name="connsiteX19" fmla="*/ 855320 w 986477"/>
                  <a:gd name="connsiteY19" fmla="*/ 877187 h 1096085"/>
                  <a:gd name="connsiteX20" fmla="*/ 796132 w 986477"/>
                  <a:gd name="connsiteY20" fmla="*/ 708938 h 1096085"/>
                  <a:gd name="connsiteX21" fmla="*/ 796132 w 986477"/>
                  <a:gd name="connsiteY21" fmla="*/ 538497 h 1096085"/>
                  <a:gd name="connsiteX22" fmla="*/ 692552 w 986477"/>
                  <a:gd name="connsiteY22" fmla="*/ 560966 h 1096085"/>
                  <a:gd name="connsiteX23" fmla="*/ 650352 w 986477"/>
                  <a:gd name="connsiteY23" fmla="*/ 691949 h 1096085"/>
                  <a:gd name="connsiteX24" fmla="*/ 465114 w 986477"/>
                  <a:gd name="connsiteY24" fmla="*/ 872255 h 1096085"/>
                  <a:gd name="connsiteX25" fmla="*/ 484844 w 986477"/>
                  <a:gd name="connsiteY25" fmla="*/ 775799 h 1096085"/>
                  <a:gd name="connsiteX26" fmla="*/ 571434 w 986477"/>
                  <a:gd name="connsiteY26" fmla="*/ 701813 h 1096085"/>
                  <a:gd name="connsiteX27" fmla="*/ 576367 w 986477"/>
                  <a:gd name="connsiteY27" fmla="*/ 630020 h 1096085"/>
                  <a:gd name="connsiteX28" fmla="*/ 425655 w 986477"/>
                  <a:gd name="connsiteY28" fmla="*/ 716611 h 1096085"/>
                  <a:gd name="connsiteX29" fmla="*/ 334132 w 986477"/>
                  <a:gd name="connsiteY29" fmla="*/ 906782 h 1096085"/>
                  <a:gd name="connsiteX30" fmla="*/ 178487 w 986477"/>
                  <a:gd name="connsiteY30" fmla="*/ 1099693 h 1096085"/>
                  <a:gd name="connsiteX31" fmla="*/ 32708 w 986477"/>
                  <a:gd name="connsiteY31" fmla="*/ 1139152 h 1096085"/>
                  <a:gd name="connsiteX32" fmla="*/ 22843 w 986477"/>
                  <a:gd name="connsiteY32" fmla="*/ 983507 h 1096085"/>
                  <a:gd name="connsiteX33" fmla="*/ 126423 w 986477"/>
                  <a:gd name="connsiteY33" fmla="*/ 839920 h 1096085"/>
                  <a:gd name="connsiteX34" fmla="*/ 274943 w 986477"/>
                  <a:gd name="connsiteY34" fmla="*/ 594945 h 1096085"/>
                  <a:gd name="connsiteX35" fmla="*/ 348929 w 986477"/>
                  <a:gd name="connsiteY35" fmla="*/ 463963 h 1096085"/>
                  <a:gd name="connsiteX36" fmla="*/ 415790 w 986477"/>
                  <a:gd name="connsiteY36" fmla="*/ 624539 h 1096085"/>
                  <a:gd name="connsiteX37" fmla="*/ 519370 w 986477"/>
                  <a:gd name="connsiteY37" fmla="*/ 594945 h 1096085"/>
                  <a:gd name="connsiteX38" fmla="*/ 692552 w 986477"/>
                  <a:gd name="connsiteY38" fmla="*/ 258447 h 1096085"/>
                  <a:gd name="connsiteX39" fmla="*/ 534168 w 986477"/>
                  <a:gd name="connsiteY39" fmla="*/ 273244 h 1096085"/>
                  <a:gd name="connsiteX40" fmla="*/ 306730 w 986477"/>
                  <a:gd name="connsiteY40" fmla="*/ 342297 h 1096085"/>
                  <a:gd name="connsiteX41" fmla="*/ 581299 w 986477"/>
                  <a:gd name="connsiteY41" fmla="*/ 26077 h 109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86477" h="1096085">
                    <a:moveTo>
                      <a:pt x="195477" y="901301"/>
                    </a:moveTo>
                    <a:cubicBezTo>
                      <a:pt x="200409" y="921031"/>
                      <a:pt x="213014" y="928703"/>
                      <a:pt x="230004" y="896369"/>
                    </a:cubicBezTo>
                    <a:cubicBezTo>
                      <a:pt x="242061" y="871707"/>
                      <a:pt x="262338" y="878831"/>
                      <a:pt x="274395" y="844305"/>
                    </a:cubicBezTo>
                    <a:cubicBezTo>
                      <a:pt x="294124" y="792241"/>
                      <a:pt x="237128" y="816903"/>
                      <a:pt x="225071" y="831700"/>
                    </a:cubicBezTo>
                    <a:cubicBezTo>
                      <a:pt x="208082" y="859102"/>
                      <a:pt x="190544" y="881571"/>
                      <a:pt x="195477" y="901301"/>
                    </a:cubicBezTo>
                    <a:moveTo>
                      <a:pt x="581299" y="26077"/>
                    </a:moveTo>
                    <a:cubicBezTo>
                      <a:pt x="645420" y="-13382"/>
                      <a:pt x="754481" y="-13382"/>
                      <a:pt x="759413" y="63344"/>
                    </a:cubicBezTo>
                    <a:cubicBezTo>
                      <a:pt x="757221" y="90746"/>
                      <a:pt x="739684" y="115408"/>
                      <a:pt x="734751" y="142262"/>
                    </a:cubicBezTo>
                    <a:cubicBezTo>
                      <a:pt x="734751" y="161991"/>
                      <a:pt x="754481" y="184461"/>
                      <a:pt x="789007" y="196518"/>
                    </a:cubicBezTo>
                    <a:cubicBezTo>
                      <a:pt x="818602" y="209123"/>
                      <a:pt x="860801" y="186653"/>
                      <a:pt x="877790" y="211315"/>
                    </a:cubicBezTo>
                    <a:cubicBezTo>
                      <a:pt x="895328" y="235977"/>
                      <a:pt x="907385" y="240909"/>
                      <a:pt x="850388" y="278176"/>
                    </a:cubicBezTo>
                    <a:cubicBezTo>
                      <a:pt x="667342" y="397102"/>
                      <a:pt x="637748" y="480952"/>
                      <a:pt x="647612" y="498490"/>
                    </a:cubicBezTo>
                    <a:cubicBezTo>
                      <a:pt x="657477" y="516027"/>
                      <a:pt x="675015" y="533016"/>
                      <a:pt x="704609" y="518219"/>
                    </a:cubicBezTo>
                    <a:cubicBezTo>
                      <a:pt x="734203" y="505614"/>
                      <a:pt x="978630" y="384497"/>
                      <a:pt x="996168" y="387237"/>
                    </a:cubicBezTo>
                    <a:cubicBezTo>
                      <a:pt x="1013705" y="392169"/>
                      <a:pt x="1008772" y="441493"/>
                      <a:pt x="981370" y="463963"/>
                    </a:cubicBezTo>
                    <a:cubicBezTo>
                      <a:pt x="953968" y="486433"/>
                      <a:pt x="889847" y="491365"/>
                      <a:pt x="870118" y="516027"/>
                    </a:cubicBezTo>
                    <a:cubicBezTo>
                      <a:pt x="855320" y="533564"/>
                      <a:pt x="867925" y="701265"/>
                      <a:pt x="877790" y="731408"/>
                    </a:cubicBezTo>
                    <a:cubicBezTo>
                      <a:pt x="890395" y="761002"/>
                      <a:pt x="922182" y="756070"/>
                      <a:pt x="941911" y="765935"/>
                    </a:cubicBezTo>
                    <a:cubicBezTo>
                      <a:pt x="949036" y="770867"/>
                      <a:pt x="964381" y="775799"/>
                      <a:pt x="958901" y="795529"/>
                    </a:cubicBezTo>
                    <a:cubicBezTo>
                      <a:pt x="934239" y="854717"/>
                      <a:pt x="949036" y="956105"/>
                      <a:pt x="855320" y="877187"/>
                    </a:cubicBezTo>
                    <a:cubicBezTo>
                      <a:pt x="830659" y="857458"/>
                      <a:pt x="801064" y="778539"/>
                      <a:pt x="796132" y="708938"/>
                    </a:cubicBezTo>
                    <a:cubicBezTo>
                      <a:pt x="793940" y="637144"/>
                      <a:pt x="798872" y="582888"/>
                      <a:pt x="796132" y="538497"/>
                    </a:cubicBezTo>
                    <a:cubicBezTo>
                      <a:pt x="793940" y="520959"/>
                      <a:pt x="719406" y="523700"/>
                      <a:pt x="692552" y="560966"/>
                    </a:cubicBezTo>
                    <a:cubicBezTo>
                      <a:pt x="667890" y="590561"/>
                      <a:pt x="667890" y="644817"/>
                      <a:pt x="650352" y="691949"/>
                    </a:cubicBezTo>
                    <a:cubicBezTo>
                      <a:pt x="603221" y="805942"/>
                      <a:pt x="529235" y="927059"/>
                      <a:pt x="465114" y="872255"/>
                    </a:cubicBezTo>
                    <a:cubicBezTo>
                      <a:pt x="442644" y="852525"/>
                      <a:pt x="462374" y="800461"/>
                      <a:pt x="484844" y="775799"/>
                    </a:cubicBezTo>
                    <a:cubicBezTo>
                      <a:pt x="512246" y="748397"/>
                      <a:pt x="548965" y="743465"/>
                      <a:pt x="571434" y="701813"/>
                    </a:cubicBezTo>
                    <a:cubicBezTo>
                      <a:pt x="584039" y="677152"/>
                      <a:pt x="588972" y="649749"/>
                      <a:pt x="576367" y="630020"/>
                    </a:cubicBezTo>
                    <a:cubicBezTo>
                      <a:pt x="514438" y="659614"/>
                      <a:pt x="462922" y="674411"/>
                      <a:pt x="425655" y="716611"/>
                    </a:cubicBezTo>
                    <a:cubicBezTo>
                      <a:pt x="378523" y="768675"/>
                      <a:pt x="371399" y="842660"/>
                      <a:pt x="334132" y="906782"/>
                    </a:cubicBezTo>
                    <a:cubicBezTo>
                      <a:pt x="277135" y="1005429"/>
                      <a:pt x="208082" y="1077223"/>
                      <a:pt x="178487" y="1099693"/>
                    </a:cubicBezTo>
                    <a:cubicBezTo>
                      <a:pt x="148893" y="1122162"/>
                      <a:pt x="84772" y="1166554"/>
                      <a:pt x="32708" y="1139152"/>
                    </a:cubicBezTo>
                    <a:cubicBezTo>
                      <a:pt x="-11684" y="1114490"/>
                      <a:pt x="-6751" y="1055301"/>
                      <a:pt x="22843" y="983507"/>
                    </a:cubicBezTo>
                    <a:cubicBezTo>
                      <a:pt x="45313" y="934184"/>
                      <a:pt x="69975" y="874447"/>
                      <a:pt x="126423" y="839920"/>
                    </a:cubicBezTo>
                    <a:cubicBezTo>
                      <a:pt x="405377" y="679344"/>
                      <a:pt x="272203" y="661806"/>
                      <a:pt x="274943" y="594945"/>
                    </a:cubicBezTo>
                    <a:cubicBezTo>
                      <a:pt x="257954" y="530824"/>
                      <a:pt x="324267" y="444233"/>
                      <a:pt x="348929" y="463963"/>
                    </a:cubicBezTo>
                    <a:cubicBezTo>
                      <a:pt x="388388" y="496297"/>
                      <a:pt x="410858" y="614675"/>
                      <a:pt x="415790" y="624539"/>
                    </a:cubicBezTo>
                    <a:cubicBezTo>
                      <a:pt x="430587" y="656874"/>
                      <a:pt x="514438" y="629472"/>
                      <a:pt x="519370" y="594945"/>
                    </a:cubicBezTo>
                    <a:cubicBezTo>
                      <a:pt x="536907" y="434369"/>
                      <a:pt x="741875" y="283109"/>
                      <a:pt x="692552" y="258447"/>
                    </a:cubicBezTo>
                    <a:cubicBezTo>
                      <a:pt x="679947" y="250774"/>
                      <a:pt x="623498" y="238717"/>
                      <a:pt x="534168" y="273244"/>
                    </a:cubicBezTo>
                    <a:cubicBezTo>
                      <a:pt x="460181" y="300646"/>
                      <a:pt x="346189" y="402034"/>
                      <a:pt x="306730" y="342297"/>
                    </a:cubicBezTo>
                    <a:cubicBezTo>
                      <a:pt x="267270" y="283109"/>
                      <a:pt x="511698" y="65536"/>
                      <a:pt x="581299" y="2607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</p:grpSp>
        <p:grpSp>
          <p:nvGrpSpPr>
            <p:cNvPr id="37" name="同">
              <a:extLst>
                <a:ext uri="{FF2B5EF4-FFF2-40B4-BE49-F238E27FC236}">
                  <a16:creationId xmlns:a16="http://schemas.microsoft.com/office/drawing/2014/main" id="{479D6F7F-267A-44F3-B7E1-C5D5109B53A8}"/>
                </a:ext>
              </a:extLst>
            </p:cNvPr>
            <p:cNvGrpSpPr/>
            <p:nvPr/>
          </p:nvGrpSpPr>
          <p:grpSpPr>
            <a:xfrm>
              <a:off x="4161196" y="2332210"/>
              <a:ext cx="1096086" cy="1370107"/>
              <a:chOff x="4161196" y="2332210"/>
              <a:chExt cx="1096086" cy="1370107"/>
            </a:xfrm>
            <a:grpFill/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4B6776B-8F8A-4BC3-A54D-3E82F49528E6}"/>
                  </a:ext>
                </a:extLst>
              </p:cNvPr>
              <p:cNvSpPr/>
              <p:nvPr/>
            </p:nvSpPr>
            <p:spPr>
              <a:xfrm>
                <a:off x="4161196" y="2332210"/>
                <a:ext cx="1096086" cy="1370107"/>
              </a:xfrm>
              <a:custGeom>
                <a:avLst/>
                <a:gdLst>
                  <a:gd name="connsiteX0" fmla="*/ 119686 w 1096085"/>
                  <a:gd name="connsiteY0" fmla="*/ 64278 h 1370107"/>
                  <a:gd name="connsiteX1" fmla="*/ 206825 w 1096085"/>
                  <a:gd name="connsiteY1" fmla="*/ 17146 h 1370107"/>
                  <a:gd name="connsiteX2" fmla="*/ 321365 w 1096085"/>
                  <a:gd name="connsiteY2" fmla="*/ 57153 h 1370107"/>
                  <a:gd name="connsiteX3" fmla="*/ 602512 w 1096085"/>
                  <a:gd name="connsiteY3" fmla="*/ 76883 h 1370107"/>
                  <a:gd name="connsiteX4" fmla="*/ 756512 w 1096085"/>
                  <a:gd name="connsiteY4" fmla="*/ 64278 h 1370107"/>
                  <a:gd name="connsiteX5" fmla="*/ 940654 w 1096085"/>
                  <a:gd name="connsiteY5" fmla="*/ 4541 h 1370107"/>
                  <a:gd name="connsiteX6" fmla="*/ 1107259 w 1096085"/>
                  <a:gd name="connsiteY6" fmla="*/ 373922 h 1370107"/>
                  <a:gd name="connsiteX7" fmla="*/ 1097394 w 1096085"/>
                  <a:gd name="connsiteY7" fmla="*/ 880313 h 1370107"/>
                  <a:gd name="connsiteX8" fmla="*/ 903387 w 1096085"/>
                  <a:gd name="connsiteY8" fmla="*/ 1279289 h 1370107"/>
                  <a:gd name="connsiteX9" fmla="*/ 838718 w 1096085"/>
                  <a:gd name="connsiteY9" fmla="*/ 1346698 h 1370107"/>
                  <a:gd name="connsiteX10" fmla="*/ 791586 w 1096085"/>
                  <a:gd name="connsiteY10" fmla="*/ 1266684 h 1370107"/>
                  <a:gd name="connsiteX11" fmla="*/ 833786 w 1096085"/>
                  <a:gd name="connsiteY11" fmla="*/ 1081993 h 1370107"/>
                  <a:gd name="connsiteX12" fmla="*/ 908319 w 1096085"/>
                  <a:gd name="connsiteY12" fmla="*/ 1086926 h 1370107"/>
                  <a:gd name="connsiteX13" fmla="*/ 970248 w 1096085"/>
                  <a:gd name="connsiteY13" fmla="*/ 784954 h 1370107"/>
                  <a:gd name="connsiteX14" fmla="*/ 952711 w 1096085"/>
                  <a:gd name="connsiteY14" fmla="*/ 308705 h 1370107"/>
                  <a:gd name="connsiteX15" fmla="*/ 845842 w 1096085"/>
                  <a:gd name="connsiteY15" fmla="*/ 201288 h 1370107"/>
                  <a:gd name="connsiteX16" fmla="*/ 743906 w 1096085"/>
                  <a:gd name="connsiteY16" fmla="*/ 191424 h 1370107"/>
                  <a:gd name="connsiteX17" fmla="*/ 440291 w 1096085"/>
                  <a:gd name="connsiteY17" fmla="*/ 241295 h 1370107"/>
                  <a:gd name="connsiteX18" fmla="*/ 293415 w 1096085"/>
                  <a:gd name="connsiteY18" fmla="*/ 256093 h 1370107"/>
                  <a:gd name="connsiteX19" fmla="*/ 233679 w 1096085"/>
                  <a:gd name="connsiteY19" fmla="*/ 318569 h 1370107"/>
                  <a:gd name="connsiteX20" fmla="*/ 196412 w 1096085"/>
                  <a:gd name="connsiteY20" fmla="*/ 443523 h 1370107"/>
                  <a:gd name="connsiteX21" fmla="*/ 146540 w 1096085"/>
                  <a:gd name="connsiteY21" fmla="*/ 922513 h 1370107"/>
                  <a:gd name="connsiteX22" fmla="*/ 114205 w 1096085"/>
                  <a:gd name="connsiteY22" fmla="*/ 1366427 h 1370107"/>
                  <a:gd name="connsiteX23" fmla="*/ 12269 w 1096085"/>
                  <a:gd name="connsiteY23" fmla="*/ 1296826 h 1370107"/>
                  <a:gd name="connsiteX24" fmla="*/ 12269 w 1096085"/>
                  <a:gd name="connsiteY24" fmla="*/ 897851 h 1370107"/>
                  <a:gd name="connsiteX25" fmla="*/ 12269 w 1096085"/>
                  <a:gd name="connsiteY25" fmla="*/ 693431 h 1370107"/>
                  <a:gd name="connsiteX26" fmla="*/ 119686 w 1096085"/>
                  <a:gd name="connsiteY26" fmla="*/ 64278 h 137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96085" h="1370107">
                    <a:moveTo>
                      <a:pt x="119686" y="64278"/>
                    </a:moveTo>
                    <a:cubicBezTo>
                      <a:pt x="137223" y="36875"/>
                      <a:pt x="171750" y="24270"/>
                      <a:pt x="206825" y="17146"/>
                    </a:cubicBezTo>
                    <a:cubicBezTo>
                      <a:pt x="241351" y="9473"/>
                      <a:pt x="273686" y="67018"/>
                      <a:pt x="321365" y="57153"/>
                    </a:cubicBezTo>
                    <a:cubicBezTo>
                      <a:pt x="410697" y="42356"/>
                      <a:pt x="532910" y="67018"/>
                      <a:pt x="602512" y="76883"/>
                    </a:cubicBezTo>
                    <a:cubicBezTo>
                      <a:pt x="657316" y="84555"/>
                      <a:pt x="704448" y="84555"/>
                      <a:pt x="756512" y="64278"/>
                    </a:cubicBezTo>
                    <a:cubicBezTo>
                      <a:pt x="826113" y="36875"/>
                      <a:pt x="840910" y="-15737"/>
                      <a:pt x="940654" y="4541"/>
                    </a:cubicBezTo>
                    <a:cubicBezTo>
                      <a:pt x="1047522" y="27011"/>
                      <a:pt x="1089722" y="194164"/>
                      <a:pt x="1107259" y="373922"/>
                    </a:cubicBezTo>
                    <a:cubicBezTo>
                      <a:pt x="1129729" y="568477"/>
                      <a:pt x="1119864" y="780570"/>
                      <a:pt x="1097394" y="880313"/>
                    </a:cubicBezTo>
                    <a:cubicBezTo>
                      <a:pt x="1042590" y="1112136"/>
                      <a:pt x="982853" y="1142278"/>
                      <a:pt x="903387" y="1279289"/>
                    </a:cubicBezTo>
                    <a:cubicBezTo>
                      <a:pt x="878725" y="1321488"/>
                      <a:pt x="866120" y="1351630"/>
                      <a:pt x="838718" y="1346698"/>
                    </a:cubicBezTo>
                    <a:cubicBezTo>
                      <a:pt x="814056" y="1341765"/>
                      <a:pt x="801451" y="1286961"/>
                      <a:pt x="791586" y="1266684"/>
                    </a:cubicBezTo>
                    <a:cubicBezTo>
                      <a:pt x="731850" y="1141730"/>
                      <a:pt x="771857" y="1104463"/>
                      <a:pt x="833786" y="1081993"/>
                    </a:cubicBezTo>
                    <a:cubicBezTo>
                      <a:pt x="851323" y="1074321"/>
                      <a:pt x="880917" y="1129125"/>
                      <a:pt x="908319" y="1086926"/>
                    </a:cubicBezTo>
                    <a:cubicBezTo>
                      <a:pt x="985594" y="967452"/>
                      <a:pt x="965316" y="949915"/>
                      <a:pt x="970248" y="784954"/>
                    </a:cubicBezTo>
                    <a:cubicBezTo>
                      <a:pt x="975181" y="540527"/>
                      <a:pt x="975181" y="348712"/>
                      <a:pt x="952711" y="308705"/>
                    </a:cubicBezTo>
                    <a:cubicBezTo>
                      <a:pt x="928049" y="271438"/>
                      <a:pt x="890782" y="208961"/>
                      <a:pt x="845842" y="201288"/>
                    </a:cubicBezTo>
                    <a:cubicBezTo>
                      <a:pt x="835978" y="198548"/>
                      <a:pt x="776241" y="181559"/>
                      <a:pt x="743906" y="191424"/>
                    </a:cubicBezTo>
                    <a:cubicBezTo>
                      <a:pt x="651835" y="213893"/>
                      <a:pt x="544967" y="223758"/>
                      <a:pt x="440291" y="241295"/>
                    </a:cubicBezTo>
                    <a:cubicBezTo>
                      <a:pt x="385487" y="251160"/>
                      <a:pt x="330682" y="246228"/>
                      <a:pt x="293415" y="256093"/>
                    </a:cubicBezTo>
                    <a:cubicBezTo>
                      <a:pt x="258888" y="268698"/>
                      <a:pt x="238611" y="296100"/>
                      <a:pt x="233679" y="318569"/>
                    </a:cubicBezTo>
                    <a:cubicBezTo>
                      <a:pt x="223814" y="353644"/>
                      <a:pt x="204084" y="405708"/>
                      <a:pt x="196412" y="443523"/>
                    </a:cubicBezTo>
                    <a:cubicBezTo>
                      <a:pt x="169009" y="605744"/>
                      <a:pt x="181615" y="755360"/>
                      <a:pt x="146540" y="922513"/>
                    </a:cubicBezTo>
                    <a:cubicBezTo>
                      <a:pt x="121878" y="1047466"/>
                      <a:pt x="156405" y="1246954"/>
                      <a:pt x="114205" y="1366427"/>
                    </a:cubicBezTo>
                    <a:cubicBezTo>
                      <a:pt x="101600" y="1403694"/>
                      <a:pt x="34739" y="1351630"/>
                      <a:pt x="12269" y="1296826"/>
                    </a:cubicBezTo>
                    <a:cubicBezTo>
                      <a:pt x="-7460" y="1249694"/>
                      <a:pt x="-336" y="1072128"/>
                      <a:pt x="12269" y="897851"/>
                    </a:cubicBezTo>
                    <a:cubicBezTo>
                      <a:pt x="4597" y="1017324"/>
                      <a:pt x="12269" y="693431"/>
                      <a:pt x="12269" y="693431"/>
                    </a:cubicBezTo>
                    <a:cubicBezTo>
                      <a:pt x="12269" y="693431"/>
                      <a:pt x="25422" y="211153"/>
                      <a:pt x="119686" y="64278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CA06C7BF-FF75-4475-8C8D-0F931B84A756}"/>
                  </a:ext>
                </a:extLst>
              </p:cNvPr>
              <p:cNvSpPr/>
              <p:nvPr/>
            </p:nvSpPr>
            <p:spPr>
              <a:xfrm>
                <a:off x="4557825" y="2714786"/>
                <a:ext cx="219217" cy="109609"/>
              </a:xfrm>
              <a:custGeom>
                <a:avLst/>
                <a:gdLst>
                  <a:gd name="connsiteX0" fmla="*/ 24480 w 219217"/>
                  <a:gd name="connsiteY0" fmla="*/ 30805 h 109608"/>
                  <a:gd name="connsiteX1" fmla="*/ 228352 w 219217"/>
                  <a:gd name="connsiteY1" fmla="*/ 30805 h 109608"/>
                  <a:gd name="connsiteX2" fmla="*/ 213555 w 219217"/>
                  <a:gd name="connsiteY2" fmla="*/ 133289 h 109608"/>
                  <a:gd name="connsiteX3" fmla="*/ 9683 w 219217"/>
                  <a:gd name="connsiteY3" fmla="*/ 98214 h 109608"/>
                  <a:gd name="connsiteX4" fmla="*/ 24480 w 219217"/>
                  <a:gd name="connsiteY4" fmla="*/ 30805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217" h="109608">
                    <a:moveTo>
                      <a:pt x="24480" y="30805"/>
                    </a:moveTo>
                    <a:cubicBezTo>
                      <a:pt x="44210" y="6143"/>
                      <a:pt x="198758" y="-23999"/>
                      <a:pt x="228352" y="30805"/>
                    </a:cubicBezTo>
                    <a:cubicBezTo>
                      <a:pt x="245890" y="60947"/>
                      <a:pt x="231093" y="113011"/>
                      <a:pt x="213555" y="133289"/>
                    </a:cubicBezTo>
                    <a:cubicBezTo>
                      <a:pt x="168616" y="180969"/>
                      <a:pt x="27220" y="113559"/>
                      <a:pt x="9683" y="98214"/>
                    </a:cubicBezTo>
                    <a:cubicBezTo>
                      <a:pt x="-10595" y="85609"/>
                      <a:pt x="4203" y="55467"/>
                      <a:pt x="24480" y="30805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28B7EEAD-C30B-4A6C-B6E7-6407CC071FF4}"/>
                  </a:ext>
                </a:extLst>
              </p:cNvPr>
              <p:cNvSpPr/>
              <p:nvPr/>
            </p:nvSpPr>
            <p:spPr>
              <a:xfrm>
                <a:off x="4443112" y="3020160"/>
                <a:ext cx="438434" cy="274021"/>
              </a:xfrm>
              <a:custGeom>
                <a:avLst/>
                <a:gdLst>
                  <a:gd name="connsiteX0" fmla="*/ 4374 w 438434"/>
                  <a:gd name="connsiteY0" fmla="*/ 77274 h 274021"/>
                  <a:gd name="connsiteX1" fmla="*/ 71783 w 438434"/>
                  <a:gd name="connsiteY1" fmla="*/ 9865 h 274021"/>
                  <a:gd name="connsiteX2" fmla="*/ 285520 w 438434"/>
                  <a:gd name="connsiteY2" fmla="*/ 0 h 274021"/>
                  <a:gd name="connsiteX3" fmla="*/ 402253 w 438434"/>
                  <a:gd name="connsiteY3" fmla="*/ 87139 h 274021"/>
                  <a:gd name="connsiteX4" fmla="*/ 471855 w 438434"/>
                  <a:gd name="connsiteY4" fmla="*/ 167153 h 274021"/>
                  <a:gd name="connsiteX5" fmla="*/ 287712 w 438434"/>
                  <a:gd name="connsiteY5" fmla="*/ 301972 h 274021"/>
                  <a:gd name="connsiteX6" fmla="*/ 230716 w 438434"/>
                  <a:gd name="connsiteY6" fmla="*/ 189623 h 274021"/>
                  <a:gd name="connsiteX7" fmla="*/ 213179 w 438434"/>
                  <a:gd name="connsiteY7" fmla="*/ 169893 h 274021"/>
                  <a:gd name="connsiteX8" fmla="*/ 195641 w 438434"/>
                  <a:gd name="connsiteY8" fmla="*/ 187431 h 274021"/>
                  <a:gd name="connsiteX9" fmla="*/ 178104 w 438434"/>
                  <a:gd name="connsiteY9" fmla="*/ 301972 h 274021"/>
                  <a:gd name="connsiteX10" fmla="*/ 16431 w 438434"/>
                  <a:gd name="connsiteY10" fmla="*/ 212093 h 274021"/>
                  <a:gd name="connsiteX11" fmla="*/ 4374 w 438434"/>
                  <a:gd name="connsiteY11" fmla="*/ 77274 h 27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434" h="274021">
                    <a:moveTo>
                      <a:pt x="4374" y="77274"/>
                    </a:moveTo>
                    <a:cubicBezTo>
                      <a:pt x="12047" y="40007"/>
                      <a:pt x="81648" y="22470"/>
                      <a:pt x="71783" y="9865"/>
                    </a:cubicBezTo>
                    <a:cubicBezTo>
                      <a:pt x="173719" y="19729"/>
                      <a:pt x="210986" y="2192"/>
                      <a:pt x="285520" y="0"/>
                    </a:cubicBezTo>
                    <a:cubicBezTo>
                      <a:pt x="300317" y="4932"/>
                      <a:pt x="360054" y="54804"/>
                      <a:pt x="402253" y="87139"/>
                    </a:cubicBezTo>
                    <a:cubicBezTo>
                      <a:pt x="447193" y="119473"/>
                      <a:pt x="486652" y="124406"/>
                      <a:pt x="471855" y="167153"/>
                    </a:cubicBezTo>
                    <a:cubicBezTo>
                      <a:pt x="446645" y="247167"/>
                      <a:pt x="352381" y="284434"/>
                      <a:pt x="287712" y="301972"/>
                    </a:cubicBezTo>
                    <a:cubicBezTo>
                      <a:pt x="270175" y="282242"/>
                      <a:pt x="235648" y="187431"/>
                      <a:pt x="230716" y="189623"/>
                    </a:cubicBezTo>
                    <a:cubicBezTo>
                      <a:pt x="228524" y="184690"/>
                      <a:pt x="218111" y="174826"/>
                      <a:pt x="213179" y="169893"/>
                    </a:cubicBezTo>
                    <a:cubicBezTo>
                      <a:pt x="205506" y="177566"/>
                      <a:pt x="200573" y="182498"/>
                      <a:pt x="195641" y="187431"/>
                    </a:cubicBezTo>
                    <a:cubicBezTo>
                      <a:pt x="195641" y="209900"/>
                      <a:pt x="223043" y="279502"/>
                      <a:pt x="178104" y="301972"/>
                    </a:cubicBezTo>
                    <a:cubicBezTo>
                      <a:pt x="83840" y="344171"/>
                      <a:pt x="36161" y="252100"/>
                      <a:pt x="16431" y="212093"/>
                    </a:cubicBezTo>
                    <a:cubicBezTo>
                      <a:pt x="-2750" y="169345"/>
                      <a:pt x="-2750" y="114541"/>
                      <a:pt x="4374" y="77274"/>
                    </a:cubicBez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</p:grpSp>
        <p:grpSp>
          <p:nvGrpSpPr>
            <p:cNvPr id="38" name="logo">
              <a:extLst>
                <a:ext uri="{FF2B5EF4-FFF2-40B4-BE49-F238E27FC236}">
                  <a16:creationId xmlns:a16="http://schemas.microsoft.com/office/drawing/2014/main" id="{1F124743-0317-466F-B3AE-17C11B6A701A}"/>
                </a:ext>
              </a:extLst>
            </p:cNvPr>
            <p:cNvGrpSpPr/>
            <p:nvPr/>
          </p:nvGrpSpPr>
          <p:grpSpPr>
            <a:xfrm>
              <a:off x="588168" y="2086295"/>
              <a:ext cx="2630606" cy="2630606"/>
              <a:chOff x="588168" y="2086295"/>
              <a:chExt cx="2630606" cy="2630606"/>
            </a:xfrm>
            <a:grpFill/>
          </p:grpSpPr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1C416A2B-01AF-4FCA-9003-FD9F0414118D}"/>
                  </a:ext>
                </a:extLst>
              </p:cNvPr>
              <p:cNvSpPr/>
              <p:nvPr/>
            </p:nvSpPr>
            <p:spPr>
              <a:xfrm>
                <a:off x="1554368" y="2642558"/>
                <a:ext cx="109609" cy="109609"/>
              </a:xfrm>
              <a:custGeom>
                <a:avLst/>
                <a:gdLst>
                  <a:gd name="connsiteX0" fmla="*/ 43295 w 109608"/>
                  <a:gd name="connsiteY0" fmla="*/ 13701 h 109608"/>
                  <a:gd name="connsiteX1" fmla="*/ 27950 w 109608"/>
                  <a:gd name="connsiteY1" fmla="*/ 46584 h 109608"/>
                  <a:gd name="connsiteX2" fmla="*/ 0 w 109608"/>
                  <a:gd name="connsiteY2" fmla="*/ 74534 h 109608"/>
                  <a:gd name="connsiteX3" fmla="*/ 10961 w 109608"/>
                  <a:gd name="connsiteY3" fmla="*/ 98100 h 109608"/>
                  <a:gd name="connsiteX4" fmla="*/ 53160 w 109608"/>
                  <a:gd name="connsiteY4" fmla="*/ 55900 h 109608"/>
                  <a:gd name="connsiteX5" fmla="*/ 96456 w 109608"/>
                  <a:gd name="connsiteY5" fmla="*/ 156740 h 109608"/>
                  <a:gd name="connsiteX6" fmla="*/ 135915 w 109608"/>
                  <a:gd name="connsiteY6" fmla="*/ 138655 h 109608"/>
                  <a:gd name="connsiteX7" fmla="*/ 76178 w 109608"/>
                  <a:gd name="connsiteY7" fmla="*/ 0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608" h="109608">
                    <a:moveTo>
                      <a:pt x="43295" y="13701"/>
                    </a:moveTo>
                    <a:cubicBezTo>
                      <a:pt x="42199" y="23566"/>
                      <a:pt x="37267" y="35075"/>
                      <a:pt x="27950" y="46584"/>
                    </a:cubicBezTo>
                    <a:cubicBezTo>
                      <a:pt x="18633" y="58641"/>
                      <a:pt x="9317" y="67409"/>
                      <a:pt x="0" y="74534"/>
                    </a:cubicBezTo>
                    <a:lnTo>
                      <a:pt x="10961" y="98100"/>
                    </a:lnTo>
                    <a:cubicBezTo>
                      <a:pt x="28498" y="86043"/>
                      <a:pt x="42747" y="70698"/>
                      <a:pt x="53160" y="55900"/>
                    </a:cubicBezTo>
                    <a:lnTo>
                      <a:pt x="96456" y="156740"/>
                    </a:lnTo>
                    <a:lnTo>
                      <a:pt x="135915" y="138655"/>
                    </a:lnTo>
                    <a:lnTo>
                      <a:pt x="76178" y="0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97E9A726-ABC5-4BE1-874D-8D7F9AF65B85}"/>
                  </a:ext>
                </a:extLst>
              </p:cNvPr>
              <p:cNvSpPr/>
              <p:nvPr/>
            </p:nvSpPr>
            <p:spPr>
              <a:xfrm>
                <a:off x="1722661" y="2599708"/>
                <a:ext cx="109609" cy="109609"/>
              </a:xfrm>
              <a:custGeom>
                <a:avLst/>
                <a:gdLst>
                  <a:gd name="connsiteX0" fmla="*/ 97508 w 109608"/>
                  <a:gd name="connsiteY0" fmla="*/ 70800 h 109608"/>
                  <a:gd name="connsiteX1" fmla="*/ 54760 w 109608"/>
                  <a:gd name="connsiteY1" fmla="*/ 76281 h 109608"/>
                  <a:gd name="connsiteX2" fmla="*/ 42703 w 109608"/>
                  <a:gd name="connsiteY2" fmla="*/ 56551 h 109608"/>
                  <a:gd name="connsiteX3" fmla="*/ 47088 w 109608"/>
                  <a:gd name="connsiteY3" fmla="*/ 35178 h 109608"/>
                  <a:gd name="connsiteX4" fmla="*/ 89287 w 109608"/>
                  <a:gd name="connsiteY4" fmla="*/ 29149 h 109608"/>
                  <a:gd name="connsiteX5" fmla="*/ 102988 w 109608"/>
                  <a:gd name="connsiteY5" fmla="*/ 49975 h 109608"/>
                  <a:gd name="connsiteX6" fmla="*/ 97508 w 109608"/>
                  <a:gd name="connsiteY6" fmla="*/ 70800 h 109608"/>
                  <a:gd name="connsiteX7" fmla="*/ 123814 w 109608"/>
                  <a:gd name="connsiteY7" fmla="*/ 10516 h 109608"/>
                  <a:gd name="connsiteX8" fmla="*/ 15849 w 109608"/>
                  <a:gd name="connsiteY8" fmla="*/ 22573 h 109608"/>
                  <a:gd name="connsiteX9" fmla="*/ 504 w 109608"/>
                  <a:gd name="connsiteY9" fmla="*/ 62032 h 109608"/>
                  <a:gd name="connsiteX10" fmla="*/ 25166 w 109608"/>
                  <a:gd name="connsiteY10" fmla="*/ 94914 h 109608"/>
                  <a:gd name="connsiteX11" fmla="*/ 72846 w 109608"/>
                  <a:gd name="connsiteY11" fmla="*/ 102039 h 109608"/>
                  <a:gd name="connsiteX12" fmla="*/ 111209 w 109608"/>
                  <a:gd name="connsiteY12" fmla="*/ 83405 h 109608"/>
                  <a:gd name="connsiteX13" fmla="*/ 105180 w 109608"/>
                  <a:gd name="connsiteY13" fmla="*/ 119576 h 109608"/>
                  <a:gd name="connsiteX14" fmla="*/ 56404 w 109608"/>
                  <a:gd name="connsiteY14" fmla="*/ 117384 h 109608"/>
                  <a:gd name="connsiteX15" fmla="*/ 14753 w 109608"/>
                  <a:gd name="connsiteY15" fmla="*/ 126701 h 109608"/>
                  <a:gd name="connsiteX16" fmla="*/ 39963 w 109608"/>
                  <a:gd name="connsiteY16" fmla="*/ 150815 h 109608"/>
                  <a:gd name="connsiteX17" fmla="*/ 140803 w 109608"/>
                  <a:gd name="connsiteY17" fmla="*/ 127249 h 109608"/>
                  <a:gd name="connsiteX18" fmla="*/ 155052 w 109608"/>
                  <a:gd name="connsiteY18" fmla="*/ 64224 h 109608"/>
                  <a:gd name="connsiteX19" fmla="*/ 123814 w 109608"/>
                  <a:gd name="connsiteY19" fmla="*/ 10516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08" h="109608">
                    <a:moveTo>
                      <a:pt x="97508" y="70800"/>
                    </a:moveTo>
                    <a:cubicBezTo>
                      <a:pt x="86547" y="80665"/>
                      <a:pt x="67913" y="83953"/>
                      <a:pt x="54760" y="76281"/>
                    </a:cubicBezTo>
                    <a:cubicBezTo>
                      <a:pt x="48732" y="72993"/>
                      <a:pt x="44895" y="66416"/>
                      <a:pt x="42703" y="56551"/>
                    </a:cubicBezTo>
                    <a:cubicBezTo>
                      <a:pt x="42155" y="47235"/>
                      <a:pt x="42703" y="39562"/>
                      <a:pt x="47088" y="35178"/>
                    </a:cubicBezTo>
                    <a:cubicBezTo>
                      <a:pt x="56404" y="23121"/>
                      <a:pt x="76682" y="22025"/>
                      <a:pt x="89287" y="29149"/>
                    </a:cubicBezTo>
                    <a:cubicBezTo>
                      <a:pt x="97508" y="34081"/>
                      <a:pt x="100796" y="40658"/>
                      <a:pt x="102988" y="49975"/>
                    </a:cubicBezTo>
                    <a:cubicBezTo>
                      <a:pt x="103536" y="58743"/>
                      <a:pt x="101344" y="64772"/>
                      <a:pt x="97508" y="70800"/>
                    </a:cubicBezTo>
                    <a:moveTo>
                      <a:pt x="123814" y="10516"/>
                    </a:moveTo>
                    <a:cubicBezTo>
                      <a:pt x="92027" y="-7570"/>
                      <a:pt x="42703" y="-1541"/>
                      <a:pt x="15849" y="22573"/>
                    </a:cubicBezTo>
                    <a:cubicBezTo>
                      <a:pt x="3244" y="34081"/>
                      <a:pt x="-1688" y="47235"/>
                      <a:pt x="504" y="62032"/>
                    </a:cubicBezTo>
                    <a:cubicBezTo>
                      <a:pt x="2696" y="77377"/>
                      <a:pt x="11465" y="88338"/>
                      <a:pt x="25166" y="94914"/>
                    </a:cubicBezTo>
                    <a:cubicBezTo>
                      <a:pt x="39415" y="102039"/>
                      <a:pt x="54760" y="104231"/>
                      <a:pt x="72846" y="102039"/>
                    </a:cubicBezTo>
                    <a:cubicBezTo>
                      <a:pt x="88739" y="99299"/>
                      <a:pt x="101892" y="92722"/>
                      <a:pt x="111209" y="83405"/>
                    </a:cubicBezTo>
                    <a:cubicBezTo>
                      <a:pt x="112305" y="100943"/>
                      <a:pt x="110661" y="113000"/>
                      <a:pt x="105180" y="119576"/>
                    </a:cubicBezTo>
                    <a:cubicBezTo>
                      <a:pt x="92027" y="131085"/>
                      <a:pt x="64077" y="139306"/>
                      <a:pt x="56404" y="117384"/>
                    </a:cubicBezTo>
                    <a:lnTo>
                      <a:pt x="14753" y="126701"/>
                    </a:lnTo>
                    <a:cubicBezTo>
                      <a:pt x="19685" y="138758"/>
                      <a:pt x="28454" y="147526"/>
                      <a:pt x="39963" y="150815"/>
                    </a:cubicBezTo>
                    <a:cubicBezTo>
                      <a:pt x="70105" y="164516"/>
                      <a:pt x="119429" y="149171"/>
                      <a:pt x="140803" y="127249"/>
                    </a:cubicBezTo>
                    <a:cubicBezTo>
                      <a:pt x="153408" y="113000"/>
                      <a:pt x="158340" y="91626"/>
                      <a:pt x="155052" y="64224"/>
                    </a:cubicBezTo>
                    <a:cubicBezTo>
                      <a:pt x="150668" y="38466"/>
                      <a:pt x="140255" y="19832"/>
                      <a:pt x="123814" y="10516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E270A11A-B9D5-4207-B8A3-F611060146DC}"/>
                  </a:ext>
                </a:extLst>
              </p:cNvPr>
              <p:cNvSpPr/>
              <p:nvPr/>
            </p:nvSpPr>
            <p:spPr>
              <a:xfrm>
                <a:off x="1912869" y="2595439"/>
                <a:ext cx="109609" cy="109609"/>
              </a:xfrm>
              <a:custGeom>
                <a:avLst/>
                <a:gdLst>
                  <a:gd name="connsiteX0" fmla="*/ 101855 w 109608"/>
                  <a:gd name="connsiteY0" fmla="*/ 80550 h 109608"/>
                  <a:gd name="connsiteX1" fmla="*/ 93086 w 109608"/>
                  <a:gd name="connsiteY1" fmla="*/ 117817 h 109608"/>
                  <a:gd name="connsiteX2" fmla="*/ 54723 w 109608"/>
                  <a:gd name="connsiteY2" fmla="*/ 124941 h 109608"/>
                  <a:gd name="connsiteX3" fmla="*/ 45955 w 109608"/>
                  <a:gd name="connsiteY3" fmla="*/ 74521 h 109608"/>
                  <a:gd name="connsiteX4" fmla="*/ 54723 w 109608"/>
                  <a:gd name="connsiteY4" fmla="*/ 36706 h 109608"/>
                  <a:gd name="connsiteX5" fmla="*/ 93086 w 109608"/>
                  <a:gd name="connsiteY5" fmla="*/ 29582 h 109608"/>
                  <a:gd name="connsiteX6" fmla="*/ 101855 w 109608"/>
                  <a:gd name="connsiteY6" fmla="*/ 80550 h 109608"/>
                  <a:gd name="connsiteX7" fmla="*/ 30061 w 109608"/>
                  <a:gd name="connsiteY7" fmla="*/ 9852 h 109608"/>
                  <a:gd name="connsiteX8" fmla="*/ 1015 w 109608"/>
                  <a:gd name="connsiteY8" fmla="*/ 69041 h 109608"/>
                  <a:gd name="connsiteX9" fmla="*/ 15264 w 109608"/>
                  <a:gd name="connsiteY9" fmla="*/ 131518 h 109608"/>
                  <a:gd name="connsiteX10" fmla="*/ 118296 w 109608"/>
                  <a:gd name="connsiteY10" fmla="*/ 144123 h 109608"/>
                  <a:gd name="connsiteX11" fmla="*/ 147343 w 109608"/>
                  <a:gd name="connsiteY11" fmla="*/ 86578 h 109608"/>
                  <a:gd name="connsiteX12" fmla="*/ 131997 w 109608"/>
                  <a:gd name="connsiteY12" fmla="*/ 22457 h 109608"/>
                  <a:gd name="connsiteX13" fmla="*/ 30061 w 109608"/>
                  <a:gd name="connsiteY13" fmla="*/ 9852 h 10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9608" h="109608">
                    <a:moveTo>
                      <a:pt x="101855" y="80550"/>
                    </a:moveTo>
                    <a:cubicBezTo>
                      <a:pt x="99663" y="98635"/>
                      <a:pt x="96923" y="110692"/>
                      <a:pt x="93086" y="117817"/>
                    </a:cubicBezTo>
                    <a:cubicBezTo>
                      <a:pt x="87606" y="130422"/>
                      <a:pt x="65136" y="135354"/>
                      <a:pt x="54723" y="124941"/>
                    </a:cubicBezTo>
                    <a:cubicBezTo>
                      <a:pt x="40474" y="115624"/>
                      <a:pt x="43762" y="88222"/>
                      <a:pt x="45955" y="74521"/>
                    </a:cubicBezTo>
                    <a:cubicBezTo>
                      <a:pt x="48147" y="56436"/>
                      <a:pt x="50887" y="44379"/>
                      <a:pt x="54723" y="36706"/>
                    </a:cubicBezTo>
                    <a:cubicBezTo>
                      <a:pt x="60752" y="23005"/>
                      <a:pt x="82125" y="18621"/>
                      <a:pt x="93086" y="29582"/>
                    </a:cubicBezTo>
                    <a:cubicBezTo>
                      <a:pt x="106787" y="39447"/>
                      <a:pt x="103499" y="67397"/>
                      <a:pt x="101855" y="80550"/>
                    </a:cubicBezTo>
                    <a:moveTo>
                      <a:pt x="30061" y="9852"/>
                    </a:moveTo>
                    <a:cubicBezTo>
                      <a:pt x="14716" y="21361"/>
                      <a:pt x="4303" y="40543"/>
                      <a:pt x="1015" y="69041"/>
                    </a:cubicBezTo>
                    <a:cubicBezTo>
                      <a:pt x="-1725" y="89318"/>
                      <a:pt x="467" y="116721"/>
                      <a:pt x="15264" y="131518"/>
                    </a:cubicBezTo>
                    <a:cubicBezTo>
                      <a:pt x="38282" y="156180"/>
                      <a:pt x="89798" y="163304"/>
                      <a:pt x="118296" y="144123"/>
                    </a:cubicBezTo>
                    <a:cubicBezTo>
                      <a:pt x="134190" y="134258"/>
                      <a:pt x="144054" y="114528"/>
                      <a:pt x="147343" y="86578"/>
                    </a:cubicBezTo>
                    <a:cubicBezTo>
                      <a:pt x="150631" y="56984"/>
                      <a:pt x="146246" y="36158"/>
                      <a:pt x="131997" y="22457"/>
                    </a:cubicBezTo>
                    <a:cubicBezTo>
                      <a:pt x="110624" y="-1657"/>
                      <a:pt x="56915" y="-7137"/>
                      <a:pt x="30061" y="9852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91257521-5E5D-4F59-9D3B-48BA9536ECE5}"/>
                  </a:ext>
                </a:extLst>
              </p:cNvPr>
              <p:cNvSpPr/>
              <p:nvPr/>
            </p:nvSpPr>
            <p:spPr>
              <a:xfrm>
                <a:off x="2099670" y="2621185"/>
                <a:ext cx="164413" cy="164413"/>
              </a:xfrm>
              <a:custGeom>
                <a:avLst/>
                <a:gdLst>
                  <a:gd name="connsiteX0" fmla="*/ 25758 w 164412"/>
                  <a:gd name="connsiteY0" fmla="*/ 0 h 164412"/>
                  <a:gd name="connsiteX1" fmla="*/ 15893 w 164412"/>
                  <a:gd name="connsiteY1" fmla="*/ 24662 h 164412"/>
                  <a:gd name="connsiteX2" fmla="*/ 107964 w 164412"/>
                  <a:gd name="connsiteY2" fmla="*/ 61381 h 164412"/>
                  <a:gd name="connsiteX3" fmla="*/ 41103 w 164412"/>
                  <a:gd name="connsiteY3" fmla="*/ 97004 h 164412"/>
                  <a:gd name="connsiteX4" fmla="*/ 0 w 164412"/>
                  <a:gd name="connsiteY4" fmla="*/ 150164 h 164412"/>
                  <a:gd name="connsiteX5" fmla="*/ 38363 w 164412"/>
                  <a:gd name="connsiteY5" fmla="*/ 164961 h 164412"/>
                  <a:gd name="connsiteX6" fmla="*/ 64669 w 164412"/>
                  <a:gd name="connsiteY6" fmla="*/ 126598 h 164412"/>
                  <a:gd name="connsiteX7" fmla="*/ 109061 w 164412"/>
                  <a:gd name="connsiteY7" fmla="*/ 92619 h 164412"/>
                  <a:gd name="connsiteX8" fmla="*/ 157288 w 164412"/>
                  <a:gd name="connsiteY8" fmla="*/ 73986 h 164412"/>
                  <a:gd name="connsiteX9" fmla="*/ 164413 w 164412"/>
                  <a:gd name="connsiteY9" fmla="*/ 54804 h 16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412" h="164412">
                    <a:moveTo>
                      <a:pt x="25758" y="0"/>
                    </a:moveTo>
                    <a:lnTo>
                      <a:pt x="15893" y="24662"/>
                    </a:lnTo>
                    <a:lnTo>
                      <a:pt x="107964" y="61381"/>
                    </a:lnTo>
                    <a:cubicBezTo>
                      <a:pt x="82206" y="70149"/>
                      <a:pt x="60833" y="82206"/>
                      <a:pt x="41103" y="97004"/>
                    </a:cubicBezTo>
                    <a:cubicBezTo>
                      <a:pt x="21374" y="112897"/>
                      <a:pt x="8221" y="130982"/>
                      <a:pt x="0" y="150164"/>
                    </a:cubicBezTo>
                    <a:lnTo>
                      <a:pt x="38363" y="164961"/>
                    </a:lnTo>
                    <a:cubicBezTo>
                      <a:pt x="43295" y="152904"/>
                      <a:pt x="52612" y="140847"/>
                      <a:pt x="64669" y="126598"/>
                    </a:cubicBezTo>
                    <a:cubicBezTo>
                      <a:pt x="77274" y="113445"/>
                      <a:pt x="92071" y="101936"/>
                      <a:pt x="109061" y="92619"/>
                    </a:cubicBezTo>
                    <a:cubicBezTo>
                      <a:pt x="127146" y="83302"/>
                      <a:pt x="143039" y="76726"/>
                      <a:pt x="157288" y="73986"/>
                    </a:cubicBezTo>
                    <a:lnTo>
                      <a:pt x="164413" y="54804"/>
                    </a:lnTo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56012302-1881-4B02-B1DB-0F1A837CE6FA}"/>
                  </a:ext>
                </a:extLst>
              </p:cNvPr>
              <p:cNvSpPr/>
              <p:nvPr/>
            </p:nvSpPr>
            <p:spPr>
              <a:xfrm>
                <a:off x="924966" y="2187642"/>
                <a:ext cx="1972955" cy="657651"/>
              </a:xfrm>
              <a:custGeom>
                <a:avLst/>
                <a:gdLst>
                  <a:gd name="connsiteX0" fmla="*/ 1869075 w 1972954"/>
                  <a:gd name="connsiteY0" fmla="*/ 542055 h 657651"/>
                  <a:gd name="connsiteX1" fmla="*/ 1835096 w 1972954"/>
                  <a:gd name="connsiteY1" fmla="*/ 506981 h 657651"/>
                  <a:gd name="connsiteX2" fmla="*/ 1820847 w 1972954"/>
                  <a:gd name="connsiteY2" fmla="*/ 506981 h 657651"/>
                  <a:gd name="connsiteX3" fmla="*/ 1809886 w 1972954"/>
                  <a:gd name="connsiteY3" fmla="*/ 518489 h 657651"/>
                  <a:gd name="connsiteX4" fmla="*/ 1819751 w 1972954"/>
                  <a:gd name="connsiteY4" fmla="*/ 530546 h 657651"/>
                  <a:gd name="connsiteX5" fmla="*/ 1835644 w 1972954"/>
                  <a:gd name="connsiteY5" fmla="*/ 543699 h 657651"/>
                  <a:gd name="connsiteX6" fmla="*/ 1847701 w 1972954"/>
                  <a:gd name="connsiteY6" fmla="*/ 550824 h 657651"/>
                  <a:gd name="connsiteX7" fmla="*/ 1829068 w 1972954"/>
                  <a:gd name="connsiteY7" fmla="*/ 564525 h 657651"/>
                  <a:gd name="connsiteX8" fmla="*/ 1791253 w 1972954"/>
                  <a:gd name="connsiteY8" fmla="*/ 534383 h 657651"/>
                  <a:gd name="connsiteX9" fmla="*/ 1774812 w 1972954"/>
                  <a:gd name="connsiteY9" fmla="*/ 528354 h 657651"/>
                  <a:gd name="connsiteX10" fmla="*/ 1766043 w 1972954"/>
                  <a:gd name="connsiteY10" fmla="*/ 532190 h 657651"/>
                  <a:gd name="connsiteX11" fmla="*/ 1770975 w 1972954"/>
                  <a:gd name="connsiteY11" fmla="*/ 544247 h 657651"/>
                  <a:gd name="connsiteX12" fmla="*/ 1784676 w 1972954"/>
                  <a:gd name="connsiteY12" fmla="*/ 556304 h 657651"/>
                  <a:gd name="connsiteX13" fmla="*/ 1808790 w 1972954"/>
                  <a:gd name="connsiteY13" fmla="*/ 578226 h 657651"/>
                  <a:gd name="connsiteX14" fmla="*/ 1803310 w 1972954"/>
                  <a:gd name="connsiteY14" fmla="*/ 593023 h 657651"/>
                  <a:gd name="connsiteX15" fmla="*/ 1764399 w 1972954"/>
                  <a:gd name="connsiteY15" fmla="*/ 598504 h 657651"/>
                  <a:gd name="connsiteX16" fmla="*/ 1742477 w 1972954"/>
                  <a:gd name="connsiteY16" fmla="*/ 576582 h 657651"/>
                  <a:gd name="connsiteX17" fmla="*/ 1733160 w 1972954"/>
                  <a:gd name="connsiteY17" fmla="*/ 584803 h 657651"/>
                  <a:gd name="connsiteX18" fmla="*/ 1726584 w 1972954"/>
                  <a:gd name="connsiteY18" fmla="*/ 603436 h 657651"/>
                  <a:gd name="connsiteX19" fmla="*/ 1740285 w 1972954"/>
                  <a:gd name="connsiteY19" fmla="*/ 614397 h 657651"/>
                  <a:gd name="connsiteX20" fmla="*/ 1785772 w 1972954"/>
                  <a:gd name="connsiteY20" fmla="*/ 621521 h 657651"/>
                  <a:gd name="connsiteX21" fmla="*/ 1822491 w 1972954"/>
                  <a:gd name="connsiteY21" fmla="*/ 602888 h 657651"/>
                  <a:gd name="connsiteX22" fmla="*/ 1832356 w 1972954"/>
                  <a:gd name="connsiteY22" fmla="*/ 610013 h 657651"/>
                  <a:gd name="connsiteX23" fmla="*/ 1849345 w 1972954"/>
                  <a:gd name="connsiteY23" fmla="*/ 625906 h 657651"/>
                  <a:gd name="connsiteX24" fmla="*/ 1860854 w 1972954"/>
                  <a:gd name="connsiteY24" fmla="*/ 608916 h 657651"/>
                  <a:gd name="connsiteX25" fmla="*/ 1844961 w 1972954"/>
                  <a:gd name="connsiteY25" fmla="*/ 588639 h 657651"/>
                  <a:gd name="connsiteX26" fmla="*/ 1850990 w 1972954"/>
                  <a:gd name="connsiteY26" fmla="*/ 576582 h 657651"/>
                  <a:gd name="connsiteX27" fmla="*/ 1883872 w 1972954"/>
                  <a:gd name="connsiteY27" fmla="*/ 576034 h 657651"/>
                  <a:gd name="connsiteX28" fmla="*/ 1889353 w 1972954"/>
                  <a:gd name="connsiteY28" fmla="*/ 557948 h 657651"/>
                  <a:gd name="connsiteX29" fmla="*/ 1869075 w 1972954"/>
                  <a:gd name="connsiteY29" fmla="*/ 542055 h 657651"/>
                  <a:gd name="connsiteX30" fmla="*/ 2012662 w 1972954"/>
                  <a:gd name="connsiteY30" fmla="*/ 491087 h 657651"/>
                  <a:gd name="connsiteX31" fmla="*/ 1973203 w 1972954"/>
                  <a:gd name="connsiteY31" fmla="*/ 470810 h 657651"/>
                  <a:gd name="connsiteX32" fmla="*/ 1970463 w 1972954"/>
                  <a:gd name="connsiteY32" fmla="*/ 456561 h 657651"/>
                  <a:gd name="connsiteX33" fmla="*/ 1956214 w 1972954"/>
                  <a:gd name="connsiteY33" fmla="*/ 449984 h 657651"/>
                  <a:gd name="connsiteX34" fmla="*/ 1953474 w 1972954"/>
                  <a:gd name="connsiteY34" fmla="*/ 438475 h 657651"/>
                  <a:gd name="connsiteX35" fmla="*/ 1951281 w 1972954"/>
                  <a:gd name="connsiteY35" fmla="*/ 429158 h 657651"/>
                  <a:gd name="connsiteX36" fmla="*/ 1934292 w 1972954"/>
                  <a:gd name="connsiteY36" fmla="*/ 429706 h 657651"/>
                  <a:gd name="connsiteX37" fmla="*/ 1921139 w 1972954"/>
                  <a:gd name="connsiteY37" fmla="*/ 434639 h 657651"/>
                  <a:gd name="connsiteX38" fmla="*/ 1916207 w 1972954"/>
                  <a:gd name="connsiteY38" fmla="*/ 443956 h 657651"/>
                  <a:gd name="connsiteX39" fmla="*/ 1896477 w 1972954"/>
                  <a:gd name="connsiteY39" fmla="*/ 454916 h 657651"/>
                  <a:gd name="connsiteX40" fmla="*/ 1884968 w 1972954"/>
                  <a:gd name="connsiteY40" fmla="*/ 469166 h 657651"/>
                  <a:gd name="connsiteX41" fmla="*/ 1892641 w 1972954"/>
                  <a:gd name="connsiteY41" fmla="*/ 471906 h 657651"/>
                  <a:gd name="connsiteX42" fmla="*/ 1917303 w 1972954"/>
                  <a:gd name="connsiteY42" fmla="*/ 462589 h 657651"/>
                  <a:gd name="connsiteX43" fmla="*/ 1939224 w 1972954"/>
                  <a:gd name="connsiteY43" fmla="*/ 457657 h 657651"/>
                  <a:gd name="connsiteX44" fmla="*/ 1940321 w 1972954"/>
                  <a:gd name="connsiteY44" fmla="*/ 466973 h 657651"/>
                  <a:gd name="connsiteX45" fmla="*/ 1931552 w 1972954"/>
                  <a:gd name="connsiteY45" fmla="*/ 466425 h 657651"/>
                  <a:gd name="connsiteX46" fmla="*/ 1902506 w 1972954"/>
                  <a:gd name="connsiteY46" fmla="*/ 476290 h 657651"/>
                  <a:gd name="connsiteX47" fmla="*/ 1897573 w 1972954"/>
                  <a:gd name="connsiteY47" fmla="*/ 490539 h 657651"/>
                  <a:gd name="connsiteX48" fmla="*/ 1945253 w 1972954"/>
                  <a:gd name="connsiteY48" fmla="*/ 494375 h 657651"/>
                  <a:gd name="connsiteX49" fmla="*/ 1962242 w 1972954"/>
                  <a:gd name="connsiteY49" fmla="*/ 482867 h 657651"/>
                  <a:gd name="connsiteX50" fmla="*/ 1980328 w 1972954"/>
                  <a:gd name="connsiteY50" fmla="*/ 492183 h 657651"/>
                  <a:gd name="connsiteX51" fmla="*/ 1987452 w 1972954"/>
                  <a:gd name="connsiteY51" fmla="*/ 499308 h 657651"/>
                  <a:gd name="connsiteX52" fmla="*/ 1974299 w 1972954"/>
                  <a:gd name="connsiteY52" fmla="*/ 504788 h 657651"/>
                  <a:gd name="connsiteX53" fmla="*/ 1967175 w 1972954"/>
                  <a:gd name="connsiteY53" fmla="*/ 499308 h 657651"/>
                  <a:gd name="connsiteX54" fmla="*/ 1960050 w 1972954"/>
                  <a:gd name="connsiteY54" fmla="*/ 494375 h 657651"/>
                  <a:gd name="connsiteX55" fmla="*/ 1935936 w 1972954"/>
                  <a:gd name="connsiteY55" fmla="*/ 503692 h 657651"/>
                  <a:gd name="connsiteX56" fmla="*/ 1899766 w 1972954"/>
                  <a:gd name="connsiteY56" fmla="*/ 508625 h 657651"/>
                  <a:gd name="connsiteX57" fmla="*/ 1869075 w 1972954"/>
                  <a:gd name="connsiteY57" fmla="*/ 470810 h 657651"/>
                  <a:gd name="connsiteX58" fmla="*/ 1866335 w 1972954"/>
                  <a:gd name="connsiteY58" fmla="*/ 459301 h 657651"/>
                  <a:gd name="connsiteX59" fmla="*/ 1920043 w 1972954"/>
                  <a:gd name="connsiteY59" fmla="*/ 428062 h 657651"/>
                  <a:gd name="connsiteX60" fmla="*/ 1935936 w 1972954"/>
                  <a:gd name="connsiteY60" fmla="*/ 407237 h 657651"/>
                  <a:gd name="connsiteX61" fmla="*/ 1910726 w 1972954"/>
                  <a:gd name="connsiteY61" fmla="*/ 409429 h 657651"/>
                  <a:gd name="connsiteX62" fmla="*/ 1878392 w 1972954"/>
                  <a:gd name="connsiteY62" fmla="*/ 435735 h 657651"/>
                  <a:gd name="connsiteX63" fmla="*/ 1862499 w 1972954"/>
                  <a:gd name="connsiteY63" fmla="*/ 447244 h 657651"/>
                  <a:gd name="connsiteX64" fmla="*/ 1853182 w 1972954"/>
                  <a:gd name="connsiteY64" fmla="*/ 426966 h 657651"/>
                  <a:gd name="connsiteX65" fmla="*/ 1840577 w 1972954"/>
                  <a:gd name="connsiteY65" fmla="*/ 423678 h 657651"/>
                  <a:gd name="connsiteX66" fmla="*/ 1807694 w 1972954"/>
                  <a:gd name="connsiteY66" fmla="*/ 445052 h 657651"/>
                  <a:gd name="connsiteX67" fmla="*/ 1790705 w 1972954"/>
                  <a:gd name="connsiteY67" fmla="*/ 454368 h 657651"/>
                  <a:gd name="connsiteX68" fmla="*/ 1789609 w 1972954"/>
                  <a:gd name="connsiteY68" fmla="*/ 465877 h 657651"/>
                  <a:gd name="connsiteX69" fmla="*/ 1810982 w 1972954"/>
                  <a:gd name="connsiteY69" fmla="*/ 465877 h 657651"/>
                  <a:gd name="connsiteX70" fmla="*/ 1826328 w 1972954"/>
                  <a:gd name="connsiteY70" fmla="*/ 459849 h 657651"/>
                  <a:gd name="connsiteX71" fmla="*/ 1849894 w 1972954"/>
                  <a:gd name="connsiteY71" fmla="*/ 480126 h 657651"/>
                  <a:gd name="connsiteX72" fmla="*/ 1890997 w 1972954"/>
                  <a:gd name="connsiteY72" fmla="*/ 523970 h 657651"/>
                  <a:gd name="connsiteX73" fmla="*/ 1923331 w 1972954"/>
                  <a:gd name="connsiteY73" fmla="*/ 560141 h 657651"/>
                  <a:gd name="connsiteX74" fmla="*/ 1922783 w 1972954"/>
                  <a:gd name="connsiteY74" fmla="*/ 567265 h 657651"/>
                  <a:gd name="connsiteX75" fmla="*/ 1916755 w 1972954"/>
                  <a:gd name="connsiteY75" fmla="*/ 575486 h 657651"/>
                  <a:gd name="connsiteX76" fmla="*/ 1940321 w 1972954"/>
                  <a:gd name="connsiteY76" fmla="*/ 593571 h 657651"/>
                  <a:gd name="connsiteX77" fmla="*/ 1963886 w 1972954"/>
                  <a:gd name="connsiteY77" fmla="*/ 588091 h 657651"/>
                  <a:gd name="connsiteX78" fmla="*/ 1958406 w 1972954"/>
                  <a:gd name="connsiteY78" fmla="*/ 576582 h 657651"/>
                  <a:gd name="connsiteX79" fmla="*/ 1947445 w 1972954"/>
                  <a:gd name="connsiteY79" fmla="*/ 557948 h 657651"/>
                  <a:gd name="connsiteX80" fmla="*/ 1911822 w 1972954"/>
                  <a:gd name="connsiteY80" fmla="*/ 518489 h 657651"/>
                  <a:gd name="connsiteX81" fmla="*/ 1935388 w 1972954"/>
                  <a:gd name="connsiteY81" fmla="*/ 515749 h 657651"/>
                  <a:gd name="connsiteX82" fmla="*/ 1946897 w 1972954"/>
                  <a:gd name="connsiteY82" fmla="*/ 527258 h 657651"/>
                  <a:gd name="connsiteX83" fmla="*/ 1956762 w 1972954"/>
                  <a:gd name="connsiteY83" fmla="*/ 525066 h 657651"/>
                  <a:gd name="connsiteX84" fmla="*/ 1984164 w 1972954"/>
                  <a:gd name="connsiteY84" fmla="*/ 525066 h 657651"/>
                  <a:gd name="connsiteX85" fmla="*/ 2012114 w 1972954"/>
                  <a:gd name="connsiteY85" fmla="*/ 513557 h 657651"/>
                  <a:gd name="connsiteX86" fmla="*/ 2012662 w 1972954"/>
                  <a:gd name="connsiteY86" fmla="*/ 491087 h 657651"/>
                  <a:gd name="connsiteX87" fmla="*/ 1364876 w 1972954"/>
                  <a:gd name="connsiteY87" fmla="*/ 237891 h 657651"/>
                  <a:gd name="connsiteX88" fmla="*/ 1352819 w 1972954"/>
                  <a:gd name="connsiteY88" fmla="*/ 252689 h 657651"/>
                  <a:gd name="connsiteX89" fmla="*/ 1355011 w 1972954"/>
                  <a:gd name="connsiteY89" fmla="*/ 273514 h 657651"/>
                  <a:gd name="connsiteX90" fmla="*/ 1372548 w 1972954"/>
                  <a:gd name="connsiteY90" fmla="*/ 306397 h 657651"/>
                  <a:gd name="connsiteX91" fmla="*/ 1390634 w 1972954"/>
                  <a:gd name="connsiteY91" fmla="*/ 289407 h 657651"/>
                  <a:gd name="connsiteX92" fmla="*/ 1388441 w 1972954"/>
                  <a:gd name="connsiteY92" fmla="*/ 262005 h 657651"/>
                  <a:gd name="connsiteX93" fmla="*/ 1364876 w 1972954"/>
                  <a:gd name="connsiteY93" fmla="*/ 237891 h 657651"/>
                  <a:gd name="connsiteX94" fmla="*/ 1416392 w 1972954"/>
                  <a:gd name="connsiteY94" fmla="*/ 87728 h 657651"/>
                  <a:gd name="connsiteX95" fmla="*/ 1365424 w 1972954"/>
                  <a:gd name="connsiteY95" fmla="*/ 126639 h 657651"/>
                  <a:gd name="connsiteX96" fmla="*/ 1340762 w 1972954"/>
                  <a:gd name="connsiteY96" fmla="*/ 149657 h 657651"/>
                  <a:gd name="connsiteX97" fmla="*/ 1325416 w 1972954"/>
                  <a:gd name="connsiteY97" fmla="*/ 143080 h 657651"/>
                  <a:gd name="connsiteX98" fmla="*/ 1295274 w 1972954"/>
                  <a:gd name="connsiteY98" fmla="*/ 135955 h 657651"/>
                  <a:gd name="connsiteX99" fmla="*/ 1270612 w 1972954"/>
                  <a:gd name="connsiteY99" fmla="*/ 149109 h 657651"/>
                  <a:gd name="connsiteX100" fmla="*/ 1276093 w 1972954"/>
                  <a:gd name="connsiteY100" fmla="*/ 161713 h 657651"/>
                  <a:gd name="connsiteX101" fmla="*/ 1311167 w 1972954"/>
                  <a:gd name="connsiteY101" fmla="*/ 171030 h 657651"/>
                  <a:gd name="connsiteX102" fmla="*/ 1320484 w 1972954"/>
                  <a:gd name="connsiteY102" fmla="*/ 175963 h 657651"/>
                  <a:gd name="connsiteX103" fmla="*/ 1281025 w 1972954"/>
                  <a:gd name="connsiteY103" fmla="*/ 208297 h 657651"/>
                  <a:gd name="connsiteX104" fmla="*/ 1245402 w 1972954"/>
                  <a:gd name="connsiteY104" fmla="*/ 235151 h 657651"/>
                  <a:gd name="connsiteX105" fmla="*/ 1252527 w 1972954"/>
                  <a:gd name="connsiteY105" fmla="*/ 249948 h 657651"/>
                  <a:gd name="connsiteX106" fmla="*/ 1285409 w 1972954"/>
                  <a:gd name="connsiteY106" fmla="*/ 237891 h 657651"/>
                  <a:gd name="connsiteX107" fmla="*/ 1324868 w 1972954"/>
                  <a:gd name="connsiteY107" fmla="*/ 219258 h 657651"/>
                  <a:gd name="connsiteX108" fmla="*/ 1355559 w 1972954"/>
                  <a:gd name="connsiteY108" fmla="*/ 191856 h 657651"/>
                  <a:gd name="connsiteX109" fmla="*/ 1403787 w 1972954"/>
                  <a:gd name="connsiteY109" fmla="*/ 214874 h 657651"/>
                  <a:gd name="connsiteX110" fmla="*/ 1421324 w 1972954"/>
                  <a:gd name="connsiteY110" fmla="*/ 201721 h 657651"/>
                  <a:gd name="connsiteX111" fmla="*/ 1415295 w 1972954"/>
                  <a:gd name="connsiteY111" fmla="*/ 189664 h 657651"/>
                  <a:gd name="connsiteX112" fmla="*/ 1377481 w 1972954"/>
                  <a:gd name="connsiteY112" fmla="*/ 174318 h 657651"/>
                  <a:gd name="connsiteX113" fmla="*/ 1380221 w 1972954"/>
                  <a:gd name="connsiteY113" fmla="*/ 157329 h 657651"/>
                  <a:gd name="connsiteX114" fmla="*/ 1424612 w 1972954"/>
                  <a:gd name="connsiteY114" fmla="*/ 115130 h 657651"/>
                  <a:gd name="connsiteX115" fmla="*/ 1438861 w 1972954"/>
                  <a:gd name="connsiteY115" fmla="*/ 91016 h 657651"/>
                  <a:gd name="connsiteX116" fmla="*/ 1416392 w 1972954"/>
                  <a:gd name="connsiteY116" fmla="*/ 87728 h 657651"/>
                  <a:gd name="connsiteX117" fmla="*/ 781758 w 1972954"/>
                  <a:gd name="connsiteY117" fmla="*/ 137600 h 657651"/>
                  <a:gd name="connsiteX118" fmla="*/ 765317 w 1972954"/>
                  <a:gd name="connsiteY118" fmla="*/ 146916 h 657651"/>
                  <a:gd name="connsiteX119" fmla="*/ 753808 w 1972954"/>
                  <a:gd name="connsiteY119" fmla="*/ 191308 h 657651"/>
                  <a:gd name="connsiteX120" fmla="*/ 748327 w 1972954"/>
                  <a:gd name="connsiteY120" fmla="*/ 180347 h 657651"/>
                  <a:gd name="connsiteX121" fmla="*/ 739558 w 1972954"/>
                  <a:gd name="connsiteY121" fmla="*/ 167742 h 657651"/>
                  <a:gd name="connsiteX122" fmla="*/ 731338 w 1972954"/>
                  <a:gd name="connsiteY122" fmla="*/ 175963 h 657651"/>
                  <a:gd name="connsiteX123" fmla="*/ 717089 w 1972954"/>
                  <a:gd name="connsiteY123" fmla="*/ 192952 h 657651"/>
                  <a:gd name="connsiteX124" fmla="*/ 702840 w 1972954"/>
                  <a:gd name="connsiteY124" fmla="*/ 169386 h 657651"/>
                  <a:gd name="connsiteX125" fmla="*/ 691331 w 1972954"/>
                  <a:gd name="connsiteY125" fmla="*/ 187471 h 657651"/>
                  <a:gd name="connsiteX126" fmla="*/ 696263 w 1972954"/>
                  <a:gd name="connsiteY126" fmla="*/ 211037 h 657651"/>
                  <a:gd name="connsiteX127" fmla="*/ 698455 w 1972954"/>
                  <a:gd name="connsiteY127" fmla="*/ 230767 h 657651"/>
                  <a:gd name="connsiteX128" fmla="*/ 711060 w 1972954"/>
                  <a:gd name="connsiteY128" fmla="*/ 263101 h 657651"/>
                  <a:gd name="connsiteX129" fmla="*/ 722569 w 1972954"/>
                  <a:gd name="connsiteY129" fmla="*/ 248852 h 657651"/>
                  <a:gd name="connsiteX130" fmla="*/ 717089 w 1972954"/>
                  <a:gd name="connsiteY130" fmla="*/ 209393 h 657651"/>
                  <a:gd name="connsiteX131" fmla="*/ 734078 w 1972954"/>
                  <a:gd name="connsiteY131" fmla="*/ 207201 h 657651"/>
                  <a:gd name="connsiteX132" fmla="*/ 743395 w 1972954"/>
                  <a:gd name="connsiteY132" fmla="*/ 229123 h 657651"/>
                  <a:gd name="connsiteX133" fmla="*/ 757096 w 1972954"/>
                  <a:gd name="connsiteY133" fmla="*/ 219806 h 657651"/>
                  <a:gd name="connsiteX134" fmla="*/ 761480 w 1972954"/>
                  <a:gd name="connsiteY134" fmla="*/ 197884 h 657651"/>
                  <a:gd name="connsiteX135" fmla="*/ 767509 w 1972954"/>
                  <a:gd name="connsiteY135" fmla="*/ 182539 h 657651"/>
                  <a:gd name="connsiteX136" fmla="*/ 776825 w 1972954"/>
                  <a:gd name="connsiteY136" fmla="*/ 166646 h 657651"/>
                  <a:gd name="connsiteX137" fmla="*/ 792719 w 1972954"/>
                  <a:gd name="connsiteY137" fmla="*/ 180895 h 657651"/>
                  <a:gd name="connsiteX138" fmla="*/ 797651 w 1972954"/>
                  <a:gd name="connsiteY138" fmla="*/ 201721 h 657651"/>
                  <a:gd name="connsiteX139" fmla="*/ 797651 w 1972954"/>
                  <a:gd name="connsiteY139" fmla="*/ 241728 h 657651"/>
                  <a:gd name="connsiteX140" fmla="*/ 797103 w 1972954"/>
                  <a:gd name="connsiteY140" fmla="*/ 253785 h 657651"/>
                  <a:gd name="connsiteX141" fmla="*/ 809160 w 1972954"/>
                  <a:gd name="connsiteY141" fmla="*/ 230767 h 657651"/>
                  <a:gd name="connsiteX142" fmla="*/ 809708 w 1972954"/>
                  <a:gd name="connsiteY142" fmla="*/ 174318 h 657651"/>
                  <a:gd name="connsiteX143" fmla="*/ 781758 w 1972954"/>
                  <a:gd name="connsiteY143" fmla="*/ 137600 h 657651"/>
                  <a:gd name="connsiteX144" fmla="*/ 852455 w 1972954"/>
                  <a:gd name="connsiteY144" fmla="*/ 78411 h 657651"/>
                  <a:gd name="connsiteX145" fmla="*/ 840398 w 1972954"/>
                  <a:gd name="connsiteY145" fmla="*/ 81151 h 657651"/>
                  <a:gd name="connsiteX146" fmla="*/ 796007 w 1972954"/>
                  <a:gd name="connsiteY146" fmla="*/ 83343 h 657651"/>
                  <a:gd name="connsiteX147" fmla="*/ 787786 w 1972954"/>
                  <a:gd name="connsiteY147" fmla="*/ 77315 h 657651"/>
                  <a:gd name="connsiteX148" fmla="*/ 788334 w 1972954"/>
                  <a:gd name="connsiteY148" fmla="*/ 64710 h 657651"/>
                  <a:gd name="connsiteX149" fmla="*/ 781210 w 1972954"/>
                  <a:gd name="connsiteY149" fmla="*/ 53749 h 657651"/>
                  <a:gd name="connsiteX150" fmla="*/ 766413 w 1972954"/>
                  <a:gd name="connsiteY150" fmla="*/ 64710 h 657651"/>
                  <a:gd name="connsiteX151" fmla="*/ 759836 w 1972954"/>
                  <a:gd name="connsiteY151" fmla="*/ 83343 h 657651"/>
                  <a:gd name="connsiteX152" fmla="*/ 763124 w 1972954"/>
                  <a:gd name="connsiteY152" fmla="*/ 95948 h 657651"/>
                  <a:gd name="connsiteX153" fmla="*/ 788334 w 1972954"/>
                  <a:gd name="connsiteY153" fmla="*/ 99785 h 657651"/>
                  <a:gd name="connsiteX154" fmla="*/ 838206 w 1972954"/>
                  <a:gd name="connsiteY154" fmla="*/ 102525 h 657651"/>
                  <a:gd name="connsiteX155" fmla="*/ 858484 w 1972954"/>
                  <a:gd name="connsiteY155" fmla="*/ 90468 h 657651"/>
                  <a:gd name="connsiteX156" fmla="*/ 852455 w 1972954"/>
                  <a:gd name="connsiteY156" fmla="*/ 78411 h 657651"/>
                  <a:gd name="connsiteX157" fmla="*/ 617345 w 1972954"/>
                  <a:gd name="connsiteY157" fmla="*/ 248852 h 657651"/>
                  <a:gd name="connsiteX158" fmla="*/ 617345 w 1972954"/>
                  <a:gd name="connsiteY158" fmla="*/ 219258 h 657651"/>
                  <a:gd name="connsiteX159" fmla="*/ 591039 w 1972954"/>
                  <a:gd name="connsiteY159" fmla="*/ 163358 h 657651"/>
                  <a:gd name="connsiteX160" fmla="*/ 581174 w 1972954"/>
                  <a:gd name="connsiteY160" fmla="*/ 162810 h 657651"/>
                  <a:gd name="connsiteX161" fmla="*/ 597067 w 1972954"/>
                  <a:gd name="connsiteY161" fmla="*/ 233507 h 657651"/>
                  <a:gd name="connsiteX162" fmla="*/ 602000 w 1972954"/>
                  <a:gd name="connsiteY162" fmla="*/ 297628 h 657651"/>
                  <a:gd name="connsiteX163" fmla="*/ 628306 w 1972954"/>
                  <a:gd name="connsiteY163" fmla="*/ 330511 h 657651"/>
                  <a:gd name="connsiteX164" fmla="*/ 631046 w 1972954"/>
                  <a:gd name="connsiteY164" fmla="*/ 306397 h 657651"/>
                  <a:gd name="connsiteX165" fmla="*/ 617345 w 1972954"/>
                  <a:gd name="connsiteY165" fmla="*/ 248852 h 657651"/>
                  <a:gd name="connsiteX166" fmla="*/ 597067 w 1972954"/>
                  <a:gd name="connsiteY166" fmla="*/ 140888 h 657651"/>
                  <a:gd name="connsiteX167" fmla="*/ 585558 w 1972954"/>
                  <a:gd name="connsiteY167" fmla="*/ 102525 h 657651"/>
                  <a:gd name="connsiteX168" fmla="*/ 583366 w 1972954"/>
                  <a:gd name="connsiteY168" fmla="*/ 126091 h 657651"/>
                  <a:gd name="connsiteX169" fmla="*/ 582818 w 1972954"/>
                  <a:gd name="connsiteY169" fmla="*/ 144176 h 657651"/>
                  <a:gd name="connsiteX170" fmla="*/ 597067 w 1972954"/>
                  <a:gd name="connsiteY170" fmla="*/ 140888 h 657651"/>
                  <a:gd name="connsiteX171" fmla="*/ 700647 w 1972954"/>
                  <a:gd name="connsiteY171" fmla="*/ 108005 h 657651"/>
                  <a:gd name="connsiteX172" fmla="*/ 703936 w 1972954"/>
                  <a:gd name="connsiteY172" fmla="*/ 119514 h 657651"/>
                  <a:gd name="connsiteX173" fmla="*/ 695715 w 1972954"/>
                  <a:gd name="connsiteY173" fmla="*/ 136504 h 657651"/>
                  <a:gd name="connsiteX174" fmla="*/ 698455 w 1972954"/>
                  <a:gd name="connsiteY174" fmla="*/ 154041 h 657651"/>
                  <a:gd name="connsiteX175" fmla="*/ 715993 w 1972954"/>
                  <a:gd name="connsiteY175" fmla="*/ 112938 h 657651"/>
                  <a:gd name="connsiteX176" fmla="*/ 714897 w 1972954"/>
                  <a:gd name="connsiteY176" fmla="*/ 89372 h 657651"/>
                  <a:gd name="connsiteX177" fmla="*/ 729694 w 1972954"/>
                  <a:gd name="connsiteY177" fmla="*/ 79507 h 657651"/>
                  <a:gd name="connsiteX178" fmla="*/ 741203 w 1972954"/>
                  <a:gd name="connsiteY178" fmla="*/ 106909 h 657651"/>
                  <a:gd name="connsiteX179" fmla="*/ 760932 w 1972954"/>
                  <a:gd name="connsiteY179" fmla="*/ 128831 h 657651"/>
                  <a:gd name="connsiteX180" fmla="*/ 772441 w 1972954"/>
                  <a:gd name="connsiteY180" fmla="*/ 109101 h 657651"/>
                  <a:gd name="connsiteX181" fmla="*/ 767509 w 1972954"/>
                  <a:gd name="connsiteY181" fmla="*/ 105265 h 657651"/>
                  <a:gd name="connsiteX182" fmla="*/ 755452 w 1972954"/>
                  <a:gd name="connsiteY182" fmla="*/ 104717 h 657651"/>
                  <a:gd name="connsiteX183" fmla="*/ 740107 w 1972954"/>
                  <a:gd name="connsiteY183" fmla="*/ 70738 h 657651"/>
                  <a:gd name="connsiteX184" fmla="*/ 754356 w 1972954"/>
                  <a:gd name="connsiteY184" fmla="*/ 55941 h 657651"/>
                  <a:gd name="connsiteX185" fmla="*/ 751616 w 1972954"/>
                  <a:gd name="connsiteY185" fmla="*/ 42788 h 657651"/>
                  <a:gd name="connsiteX186" fmla="*/ 713801 w 1972954"/>
                  <a:gd name="connsiteY186" fmla="*/ 82247 h 657651"/>
                  <a:gd name="connsiteX187" fmla="*/ 703936 w 1972954"/>
                  <a:gd name="connsiteY187" fmla="*/ 82247 h 657651"/>
                  <a:gd name="connsiteX188" fmla="*/ 721473 w 1972954"/>
                  <a:gd name="connsiteY188" fmla="*/ 35116 h 657651"/>
                  <a:gd name="connsiteX189" fmla="*/ 721473 w 1972954"/>
                  <a:gd name="connsiteY189" fmla="*/ 22511 h 657651"/>
                  <a:gd name="connsiteX190" fmla="*/ 706676 w 1972954"/>
                  <a:gd name="connsiteY190" fmla="*/ 25799 h 657651"/>
                  <a:gd name="connsiteX191" fmla="*/ 694619 w 1972954"/>
                  <a:gd name="connsiteY191" fmla="*/ 20866 h 657651"/>
                  <a:gd name="connsiteX192" fmla="*/ 693523 w 1972954"/>
                  <a:gd name="connsiteY192" fmla="*/ 6069 h 657651"/>
                  <a:gd name="connsiteX193" fmla="*/ 662833 w 1972954"/>
                  <a:gd name="connsiteY193" fmla="*/ 11550 h 657651"/>
                  <a:gd name="connsiteX194" fmla="*/ 640911 w 1972954"/>
                  <a:gd name="connsiteY194" fmla="*/ 80055 h 657651"/>
                  <a:gd name="connsiteX195" fmla="*/ 671601 w 1972954"/>
                  <a:gd name="connsiteY195" fmla="*/ 53749 h 657651"/>
                  <a:gd name="connsiteX196" fmla="*/ 695715 w 1972954"/>
                  <a:gd name="connsiteY196" fmla="*/ 41692 h 657651"/>
                  <a:gd name="connsiteX197" fmla="*/ 690235 w 1972954"/>
                  <a:gd name="connsiteY197" fmla="*/ 106909 h 657651"/>
                  <a:gd name="connsiteX198" fmla="*/ 674889 w 1972954"/>
                  <a:gd name="connsiteY198" fmla="*/ 117870 h 657651"/>
                  <a:gd name="connsiteX199" fmla="*/ 654612 w 1972954"/>
                  <a:gd name="connsiteY199" fmla="*/ 96496 h 657651"/>
                  <a:gd name="connsiteX200" fmla="*/ 651324 w 1972954"/>
                  <a:gd name="connsiteY200" fmla="*/ 121706 h 657651"/>
                  <a:gd name="connsiteX201" fmla="*/ 644199 w 1972954"/>
                  <a:gd name="connsiteY201" fmla="*/ 170482 h 657651"/>
                  <a:gd name="connsiteX202" fmla="*/ 637075 w 1972954"/>
                  <a:gd name="connsiteY202" fmla="*/ 199528 h 657651"/>
                  <a:gd name="connsiteX203" fmla="*/ 648583 w 1972954"/>
                  <a:gd name="connsiteY203" fmla="*/ 224190 h 657651"/>
                  <a:gd name="connsiteX204" fmla="*/ 669409 w 1972954"/>
                  <a:gd name="connsiteY204" fmla="*/ 208297 h 657651"/>
                  <a:gd name="connsiteX205" fmla="*/ 681466 w 1972954"/>
                  <a:gd name="connsiteY205" fmla="*/ 168290 h 657651"/>
                  <a:gd name="connsiteX206" fmla="*/ 683658 w 1972954"/>
                  <a:gd name="connsiteY206" fmla="*/ 132119 h 657651"/>
                  <a:gd name="connsiteX207" fmla="*/ 700647 w 1972954"/>
                  <a:gd name="connsiteY207" fmla="*/ 108005 h 657651"/>
                  <a:gd name="connsiteX208" fmla="*/ 604740 w 1972954"/>
                  <a:gd name="connsiteY208" fmla="*/ 93208 h 657651"/>
                  <a:gd name="connsiteX209" fmla="*/ 608028 w 1972954"/>
                  <a:gd name="connsiteY209" fmla="*/ 88276 h 657651"/>
                  <a:gd name="connsiteX210" fmla="*/ 583366 w 1972954"/>
                  <a:gd name="connsiteY210" fmla="*/ 60326 h 657651"/>
                  <a:gd name="connsiteX211" fmla="*/ 576790 w 1972954"/>
                  <a:gd name="connsiteY211" fmla="*/ 69094 h 657651"/>
                  <a:gd name="connsiteX212" fmla="*/ 588847 w 1972954"/>
                  <a:gd name="connsiteY212" fmla="*/ 91016 h 657651"/>
                  <a:gd name="connsiteX213" fmla="*/ 604740 w 1972954"/>
                  <a:gd name="connsiteY213" fmla="*/ 93208 h 657651"/>
                  <a:gd name="connsiteX214" fmla="*/ 154797 w 1972954"/>
                  <a:gd name="connsiteY214" fmla="*/ 517941 h 657651"/>
                  <a:gd name="connsiteX215" fmla="*/ 130683 w 1972954"/>
                  <a:gd name="connsiteY215" fmla="*/ 522874 h 657651"/>
                  <a:gd name="connsiteX216" fmla="*/ 107117 w 1972954"/>
                  <a:gd name="connsiteY216" fmla="*/ 550824 h 657651"/>
                  <a:gd name="connsiteX217" fmla="*/ 107665 w 1972954"/>
                  <a:gd name="connsiteY217" fmla="*/ 566169 h 657651"/>
                  <a:gd name="connsiteX218" fmla="*/ 125750 w 1972954"/>
                  <a:gd name="connsiteY218" fmla="*/ 580418 h 657651"/>
                  <a:gd name="connsiteX219" fmla="*/ 155893 w 1972954"/>
                  <a:gd name="connsiteY219" fmla="*/ 570553 h 657651"/>
                  <a:gd name="connsiteX220" fmla="*/ 143288 w 1972954"/>
                  <a:gd name="connsiteY220" fmla="*/ 555756 h 657651"/>
                  <a:gd name="connsiteX221" fmla="*/ 143288 w 1972954"/>
                  <a:gd name="connsiteY221" fmla="*/ 550824 h 657651"/>
                  <a:gd name="connsiteX222" fmla="*/ 148220 w 1972954"/>
                  <a:gd name="connsiteY222" fmla="*/ 550824 h 657651"/>
                  <a:gd name="connsiteX223" fmla="*/ 169046 w 1972954"/>
                  <a:gd name="connsiteY223" fmla="*/ 556304 h 657651"/>
                  <a:gd name="connsiteX224" fmla="*/ 172882 w 1972954"/>
                  <a:gd name="connsiteY224" fmla="*/ 517941 h 657651"/>
                  <a:gd name="connsiteX225" fmla="*/ 154797 w 1972954"/>
                  <a:gd name="connsiteY225" fmla="*/ 517941 h 657651"/>
                  <a:gd name="connsiteX226" fmla="*/ 113693 w 1972954"/>
                  <a:gd name="connsiteY226" fmla="*/ 497116 h 657651"/>
                  <a:gd name="connsiteX227" fmla="*/ 102185 w 1972954"/>
                  <a:gd name="connsiteY227" fmla="*/ 483963 h 657651"/>
                  <a:gd name="connsiteX228" fmla="*/ 78619 w 1972954"/>
                  <a:gd name="connsiteY228" fmla="*/ 509173 h 657651"/>
                  <a:gd name="connsiteX229" fmla="*/ 85195 w 1972954"/>
                  <a:gd name="connsiteY229" fmla="*/ 519037 h 657651"/>
                  <a:gd name="connsiteX230" fmla="*/ 113693 w 1972954"/>
                  <a:gd name="connsiteY230" fmla="*/ 497116 h 657651"/>
                  <a:gd name="connsiteX231" fmla="*/ 215081 w 1972954"/>
                  <a:gd name="connsiteY231" fmla="*/ 476838 h 657651"/>
                  <a:gd name="connsiteX232" fmla="*/ 152056 w 1972954"/>
                  <a:gd name="connsiteY232" fmla="*/ 417650 h 657651"/>
                  <a:gd name="connsiteX233" fmla="*/ 86839 w 1972954"/>
                  <a:gd name="connsiteY233" fmla="*/ 396824 h 657651"/>
                  <a:gd name="connsiteX234" fmla="*/ 74234 w 1972954"/>
                  <a:gd name="connsiteY234" fmla="*/ 427514 h 657651"/>
                  <a:gd name="connsiteX235" fmla="*/ 57245 w 1972954"/>
                  <a:gd name="connsiteY235" fmla="*/ 447792 h 657651"/>
                  <a:gd name="connsiteX236" fmla="*/ 22170 w 1972954"/>
                  <a:gd name="connsiteY236" fmla="*/ 481222 h 657651"/>
                  <a:gd name="connsiteX237" fmla="*/ 4085 w 1972954"/>
                  <a:gd name="connsiteY237" fmla="*/ 490539 h 657651"/>
                  <a:gd name="connsiteX238" fmla="*/ 797 w 1972954"/>
                  <a:gd name="connsiteY238" fmla="*/ 508077 h 657651"/>
                  <a:gd name="connsiteX239" fmla="*/ 67110 w 1972954"/>
                  <a:gd name="connsiteY239" fmla="*/ 592475 h 657651"/>
                  <a:gd name="connsiteX240" fmla="*/ 95060 w 1972954"/>
                  <a:gd name="connsiteY240" fmla="*/ 618781 h 657651"/>
                  <a:gd name="connsiteX241" fmla="*/ 142740 w 1972954"/>
                  <a:gd name="connsiteY241" fmla="*/ 660981 h 657651"/>
                  <a:gd name="connsiteX242" fmla="*/ 163565 w 1972954"/>
                  <a:gd name="connsiteY242" fmla="*/ 656048 h 657651"/>
                  <a:gd name="connsiteX243" fmla="*/ 111501 w 1972954"/>
                  <a:gd name="connsiteY243" fmla="*/ 601792 h 657651"/>
                  <a:gd name="connsiteX244" fmla="*/ 57245 w 1972954"/>
                  <a:gd name="connsiteY244" fmla="*/ 540959 h 657651"/>
                  <a:gd name="connsiteX245" fmla="*/ 44640 w 1972954"/>
                  <a:gd name="connsiteY245" fmla="*/ 522326 h 657651"/>
                  <a:gd name="connsiteX246" fmla="*/ 44640 w 1972954"/>
                  <a:gd name="connsiteY246" fmla="*/ 506981 h 657651"/>
                  <a:gd name="connsiteX247" fmla="*/ 58889 w 1972954"/>
                  <a:gd name="connsiteY247" fmla="*/ 487799 h 657651"/>
                  <a:gd name="connsiteX248" fmla="*/ 88484 w 1972954"/>
                  <a:gd name="connsiteY248" fmla="*/ 443407 h 657651"/>
                  <a:gd name="connsiteX249" fmla="*/ 101088 w 1972954"/>
                  <a:gd name="connsiteY249" fmla="*/ 431351 h 657651"/>
                  <a:gd name="connsiteX250" fmla="*/ 126298 w 1972954"/>
                  <a:gd name="connsiteY250" fmla="*/ 429706 h 657651"/>
                  <a:gd name="connsiteX251" fmla="*/ 188775 w 1972954"/>
                  <a:gd name="connsiteY251" fmla="*/ 482867 h 657651"/>
                  <a:gd name="connsiteX252" fmla="*/ 219466 w 1972954"/>
                  <a:gd name="connsiteY252" fmla="*/ 523970 h 657651"/>
                  <a:gd name="connsiteX253" fmla="*/ 210149 w 1972954"/>
                  <a:gd name="connsiteY253" fmla="*/ 533287 h 657651"/>
                  <a:gd name="connsiteX254" fmla="*/ 227686 w 1972954"/>
                  <a:gd name="connsiteY254" fmla="*/ 560141 h 657651"/>
                  <a:gd name="connsiteX255" fmla="*/ 243580 w 1972954"/>
                  <a:gd name="connsiteY255" fmla="*/ 562881 h 657651"/>
                  <a:gd name="connsiteX256" fmla="*/ 243032 w 1972954"/>
                  <a:gd name="connsiteY256" fmla="*/ 546988 h 657651"/>
                  <a:gd name="connsiteX257" fmla="*/ 215081 w 1972954"/>
                  <a:gd name="connsiteY257" fmla="*/ 476838 h 6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1972954" h="657651">
                    <a:moveTo>
                      <a:pt x="1869075" y="542055"/>
                    </a:moveTo>
                    <a:cubicBezTo>
                      <a:pt x="1866335" y="538219"/>
                      <a:pt x="1841673" y="509721"/>
                      <a:pt x="1835096" y="506981"/>
                    </a:cubicBezTo>
                    <a:cubicBezTo>
                      <a:pt x="1827972" y="504240"/>
                      <a:pt x="1825232" y="504240"/>
                      <a:pt x="1820847" y="506981"/>
                    </a:cubicBezTo>
                    <a:cubicBezTo>
                      <a:pt x="1817559" y="510817"/>
                      <a:pt x="1811531" y="516297"/>
                      <a:pt x="1809886" y="518489"/>
                    </a:cubicBezTo>
                    <a:cubicBezTo>
                      <a:pt x="1807694" y="521230"/>
                      <a:pt x="1815367" y="527258"/>
                      <a:pt x="1819751" y="530546"/>
                    </a:cubicBezTo>
                    <a:cubicBezTo>
                      <a:pt x="1824683" y="534383"/>
                      <a:pt x="1829616" y="542055"/>
                      <a:pt x="1835644" y="543699"/>
                    </a:cubicBezTo>
                    <a:cubicBezTo>
                      <a:pt x="1840577" y="546440"/>
                      <a:pt x="1849894" y="545892"/>
                      <a:pt x="1847701" y="550824"/>
                    </a:cubicBezTo>
                    <a:cubicBezTo>
                      <a:pt x="1847153" y="555756"/>
                      <a:pt x="1833452" y="565073"/>
                      <a:pt x="1829068" y="564525"/>
                    </a:cubicBezTo>
                    <a:cubicBezTo>
                      <a:pt x="1815915" y="563429"/>
                      <a:pt x="1805502" y="545892"/>
                      <a:pt x="1791253" y="534383"/>
                    </a:cubicBezTo>
                    <a:cubicBezTo>
                      <a:pt x="1787417" y="530546"/>
                      <a:pt x="1779744" y="530546"/>
                      <a:pt x="1774812" y="528354"/>
                    </a:cubicBezTo>
                    <a:cubicBezTo>
                      <a:pt x="1769879" y="525614"/>
                      <a:pt x="1767687" y="529450"/>
                      <a:pt x="1766043" y="532190"/>
                    </a:cubicBezTo>
                    <a:cubicBezTo>
                      <a:pt x="1766043" y="536027"/>
                      <a:pt x="1769879" y="539863"/>
                      <a:pt x="1770975" y="544247"/>
                    </a:cubicBezTo>
                    <a:cubicBezTo>
                      <a:pt x="1773168" y="550276"/>
                      <a:pt x="1777552" y="551920"/>
                      <a:pt x="1784676" y="556304"/>
                    </a:cubicBezTo>
                    <a:cubicBezTo>
                      <a:pt x="1793993" y="562881"/>
                      <a:pt x="1806050" y="573842"/>
                      <a:pt x="1808790" y="578226"/>
                    </a:cubicBezTo>
                    <a:cubicBezTo>
                      <a:pt x="1810982" y="583158"/>
                      <a:pt x="1815367" y="587543"/>
                      <a:pt x="1803310" y="593023"/>
                    </a:cubicBezTo>
                    <a:cubicBezTo>
                      <a:pt x="1791801" y="598504"/>
                      <a:pt x="1778100" y="602888"/>
                      <a:pt x="1764399" y="598504"/>
                    </a:cubicBezTo>
                    <a:cubicBezTo>
                      <a:pt x="1752342" y="593571"/>
                      <a:pt x="1744121" y="583707"/>
                      <a:pt x="1742477" y="576582"/>
                    </a:cubicBezTo>
                    <a:cubicBezTo>
                      <a:pt x="1740285" y="570005"/>
                      <a:pt x="1735901" y="578774"/>
                      <a:pt x="1733160" y="584803"/>
                    </a:cubicBezTo>
                    <a:cubicBezTo>
                      <a:pt x="1730968" y="591379"/>
                      <a:pt x="1724392" y="599052"/>
                      <a:pt x="1726584" y="603436"/>
                    </a:cubicBezTo>
                    <a:cubicBezTo>
                      <a:pt x="1728776" y="608368"/>
                      <a:pt x="1729324" y="611657"/>
                      <a:pt x="1740285" y="614397"/>
                    </a:cubicBezTo>
                    <a:cubicBezTo>
                      <a:pt x="1751246" y="617685"/>
                      <a:pt x="1775908" y="622618"/>
                      <a:pt x="1785772" y="621521"/>
                    </a:cubicBezTo>
                    <a:cubicBezTo>
                      <a:pt x="1809338" y="618781"/>
                      <a:pt x="1818655" y="601792"/>
                      <a:pt x="1822491" y="602888"/>
                    </a:cubicBezTo>
                    <a:cubicBezTo>
                      <a:pt x="1825232" y="602888"/>
                      <a:pt x="1829616" y="607820"/>
                      <a:pt x="1832356" y="610013"/>
                    </a:cubicBezTo>
                    <a:cubicBezTo>
                      <a:pt x="1834548" y="612753"/>
                      <a:pt x="1841673" y="625906"/>
                      <a:pt x="1849345" y="625906"/>
                    </a:cubicBezTo>
                    <a:cubicBezTo>
                      <a:pt x="1857566" y="625358"/>
                      <a:pt x="1864691" y="622069"/>
                      <a:pt x="1860854" y="608916"/>
                    </a:cubicBezTo>
                    <a:cubicBezTo>
                      <a:pt x="1858114" y="601792"/>
                      <a:pt x="1852634" y="601792"/>
                      <a:pt x="1844961" y="588639"/>
                    </a:cubicBezTo>
                    <a:cubicBezTo>
                      <a:pt x="1843865" y="585351"/>
                      <a:pt x="1848249" y="576034"/>
                      <a:pt x="1850990" y="576582"/>
                    </a:cubicBezTo>
                    <a:cubicBezTo>
                      <a:pt x="1853730" y="577678"/>
                      <a:pt x="1881132" y="578774"/>
                      <a:pt x="1883872" y="576034"/>
                    </a:cubicBezTo>
                    <a:cubicBezTo>
                      <a:pt x="1886612" y="573294"/>
                      <a:pt x="1890449" y="560689"/>
                      <a:pt x="1889353" y="557948"/>
                    </a:cubicBezTo>
                    <a:cubicBezTo>
                      <a:pt x="1888805" y="556304"/>
                      <a:pt x="1871815" y="545892"/>
                      <a:pt x="1869075" y="542055"/>
                    </a:cubicBezTo>
                    <a:moveTo>
                      <a:pt x="2012662" y="491087"/>
                    </a:moveTo>
                    <a:cubicBezTo>
                      <a:pt x="2007182" y="482867"/>
                      <a:pt x="1979232" y="474098"/>
                      <a:pt x="1973203" y="470810"/>
                    </a:cubicBezTo>
                    <a:cubicBezTo>
                      <a:pt x="1963886" y="464781"/>
                      <a:pt x="1972655" y="459849"/>
                      <a:pt x="1970463" y="456561"/>
                    </a:cubicBezTo>
                    <a:cubicBezTo>
                      <a:pt x="1968271" y="453272"/>
                      <a:pt x="1961146" y="454368"/>
                      <a:pt x="1956214" y="449984"/>
                    </a:cubicBezTo>
                    <a:cubicBezTo>
                      <a:pt x="1951281" y="446148"/>
                      <a:pt x="1951281" y="440667"/>
                      <a:pt x="1953474" y="438475"/>
                    </a:cubicBezTo>
                    <a:cubicBezTo>
                      <a:pt x="1955666" y="436283"/>
                      <a:pt x="1956762" y="432995"/>
                      <a:pt x="1951281" y="429158"/>
                    </a:cubicBezTo>
                    <a:cubicBezTo>
                      <a:pt x="1946349" y="425322"/>
                      <a:pt x="1946349" y="429706"/>
                      <a:pt x="1934292" y="429706"/>
                    </a:cubicBezTo>
                    <a:cubicBezTo>
                      <a:pt x="1922783" y="429706"/>
                      <a:pt x="1921139" y="430803"/>
                      <a:pt x="1921139" y="434639"/>
                    </a:cubicBezTo>
                    <a:cubicBezTo>
                      <a:pt x="1921139" y="438475"/>
                      <a:pt x="1922235" y="443407"/>
                      <a:pt x="1916207" y="443956"/>
                    </a:cubicBezTo>
                    <a:cubicBezTo>
                      <a:pt x="1906342" y="446148"/>
                      <a:pt x="1901410" y="448888"/>
                      <a:pt x="1896477" y="454916"/>
                    </a:cubicBezTo>
                    <a:cubicBezTo>
                      <a:pt x="1889353" y="464233"/>
                      <a:pt x="1884968" y="466425"/>
                      <a:pt x="1884968" y="469166"/>
                    </a:cubicBezTo>
                    <a:cubicBezTo>
                      <a:pt x="1884968" y="471358"/>
                      <a:pt x="1888805" y="471906"/>
                      <a:pt x="1892641" y="471906"/>
                    </a:cubicBezTo>
                    <a:cubicBezTo>
                      <a:pt x="1895381" y="472454"/>
                      <a:pt x="1911274" y="464781"/>
                      <a:pt x="1917303" y="462589"/>
                    </a:cubicBezTo>
                    <a:cubicBezTo>
                      <a:pt x="1922235" y="459849"/>
                      <a:pt x="1936484" y="456013"/>
                      <a:pt x="1939224" y="457657"/>
                    </a:cubicBezTo>
                    <a:cubicBezTo>
                      <a:pt x="1941965" y="460397"/>
                      <a:pt x="1943061" y="465329"/>
                      <a:pt x="1940321" y="466973"/>
                    </a:cubicBezTo>
                    <a:cubicBezTo>
                      <a:pt x="1937032" y="469166"/>
                      <a:pt x="1936484" y="467521"/>
                      <a:pt x="1931552" y="466425"/>
                    </a:cubicBezTo>
                    <a:cubicBezTo>
                      <a:pt x="1926072" y="465329"/>
                      <a:pt x="1908534" y="471906"/>
                      <a:pt x="1902506" y="476290"/>
                    </a:cubicBezTo>
                    <a:cubicBezTo>
                      <a:pt x="1895929" y="481222"/>
                      <a:pt x="1893737" y="486155"/>
                      <a:pt x="1897573" y="490539"/>
                    </a:cubicBezTo>
                    <a:cubicBezTo>
                      <a:pt x="1902506" y="495472"/>
                      <a:pt x="1936484" y="495472"/>
                      <a:pt x="1945253" y="494375"/>
                    </a:cubicBezTo>
                    <a:cubicBezTo>
                      <a:pt x="1949089" y="493279"/>
                      <a:pt x="1950734" y="483415"/>
                      <a:pt x="1962242" y="482867"/>
                    </a:cubicBezTo>
                    <a:cubicBezTo>
                      <a:pt x="1968271" y="482867"/>
                      <a:pt x="1975943" y="488347"/>
                      <a:pt x="1980328" y="492183"/>
                    </a:cubicBezTo>
                    <a:cubicBezTo>
                      <a:pt x="1985260" y="495472"/>
                      <a:pt x="1988548" y="494924"/>
                      <a:pt x="1987452" y="499308"/>
                    </a:cubicBezTo>
                    <a:cubicBezTo>
                      <a:pt x="1987452" y="503144"/>
                      <a:pt x="1980328" y="503692"/>
                      <a:pt x="1974299" y="504788"/>
                    </a:cubicBezTo>
                    <a:cubicBezTo>
                      <a:pt x="1969367" y="505884"/>
                      <a:pt x="1967175" y="504240"/>
                      <a:pt x="1967175" y="499308"/>
                    </a:cubicBezTo>
                    <a:cubicBezTo>
                      <a:pt x="1967175" y="494375"/>
                      <a:pt x="1966627" y="493827"/>
                      <a:pt x="1960050" y="494375"/>
                    </a:cubicBezTo>
                    <a:cubicBezTo>
                      <a:pt x="1952926" y="494375"/>
                      <a:pt x="1945253" y="500952"/>
                      <a:pt x="1935936" y="503692"/>
                    </a:cubicBezTo>
                    <a:cubicBezTo>
                      <a:pt x="1924975" y="505884"/>
                      <a:pt x="1904150" y="508625"/>
                      <a:pt x="1899766" y="508625"/>
                    </a:cubicBezTo>
                    <a:cubicBezTo>
                      <a:pt x="1894833" y="508625"/>
                      <a:pt x="1873459" y="476290"/>
                      <a:pt x="1869075" y="470810"/>
                    </a:cubicBezTo>
                    <a:cubicBezTo>
                      <a:pt x="1864691" y="465329"/>
                      <a:pt x="1865787" y="462041"/>
                      <a:pt x="1866335" y="459301"/>
                    </a:cubicBezTo>
                    <a:cubicBezTo>
                      <a:pt x="1866335" y="456013"/>
                      <a:pt x="1905794" y="434091"/>
                      <a:pt x="1920043" y="428062"/>
                    </a:cubicBezTo>
                    <a:cubicBezTo>
                      <a:pt x="1934292" y="419842"/>
                      <a:pt x="1936484" y="414909"/>
                      <a:pt x="1935936" y="407237"/>
                    </a:cubicBezTo>
                    <a:cubicBezTo>
                      <a:pt x="1934840" y="398468"/>
                      <a:pt x="1918399" y="403400"/>
                      <a:pt x="1910726" y="409429"/>
                    </a:cubicBezTo>
                    <a:cubicBezTo>
                      <a:pt x="1901958" y="414909"/>
                      <a:pt x="1883324" y="429706"/>
                      <a:pt x="1878392" y="435735"/>
                    </a:cubicBezTo>
                    <a:cubicBezTo>
                      <a:pt x="1872911" y="440667"/>
                      <a:pt x="1865787" y="447792"/>
                      <a:pt x="1862499" y="447244"/>
                    </a:cubicBezTo>
                    <a:cubicBezTo>
                      <a:pt x="1856470" y="443956"/>
                      <a:pt x="1856470" y="431351"/>
                      <a:pt x="1853182" y="426966"/>
                    </a:cubicBezTo>
                    <a:cubicBezTo>
                      <a:pt x="1852086" y="422034"/>
                      <a:pt x="1847701" y="422034"/>
                      <a:pt x="1840577" y="423678"/>
                    </a:cubicBezTo>
                    <a:cubicBezTo>
                      <a:pt x="1833452" y="424226"/>
                      <a:pt x="1827424" y="433543"/>
                      <a:pt x="1807694" y="445052"/>
                    </a:cubicBezTo>
                    <a:cubicBezTo>
                      <a:pt x="1798926" y="449984"/>
                      <a:pt x="1793445" y="451628"/>
                      <a:pt x="1790705" y="454368"/>
                    </a:cubicBezTo>
                    <a:cubicBezTo>
                      <a:pt x="1786869" y="457657"/>
                      <a:pt x="1787417" y="462589"/>
                      <a:pt x="1789609" y="465877"/>
                    </a:cubicBezTo>
                    <a:cubicBezTo>
                      <a:pt x="1793445" y="470810"/>
                      <a:pt x="1804954" y="466973"/>
                      <a:pt x="1810982" y="465877"/>
                    </a:cubicBezTo>
                    <a:cubicBezTo>
                      <a:pt x="1817011" y="464781"/>
                      <a:pt x="1822491" y="460945"/>
                      <a:pt x="1826328" y="459849"/>
                    </a:cubicBezTo>
                    <a:cubicBezTo>
                      <a:pt x="1829068" y="459849"/>
                      <a:pt x="1841125" y="473550"/>
                      <a:pt x="1849894" y="480126"/>
                    </a:cubicBezTo>
                    <a:cubicBezTo>
                      <a:pt x="1858114" y="486155"/>
                      <a:pt x="1885516" y="520134"/>
                      <a:pt x="1890997" y="523970"/>
                    </a:cubicBezTo>
                    <a:cubicBezTo>
                      <a:pt x="1905246" y="532190"/>
                      <a:pt x="1921139" y="556852"/>
                      <a:pt x="1923331" y="560141"/>
                    </a:cubicBezTo>
                    <a:cubicBezTo>
                      <a:pt x="1925523" y="561237"/>
                      <a:pt x="1926072" y="565621"/>
                      <a:pt x="1922783" y="567265"/>
                    </a:cubicBezTo>
                    <a:cubicBezTo>
                      <a:pt x="1914563" y="572198"/>
                      <a:pt x="1916207" y="572198"/>
                      <a:pt x="1916755" y="575486"/>
                    </a:cubicBezTo>
                    <a:cubicBezTo>
                      <a:pt x="1918947" y="579322"/>
                      <a:pt x="1934840" y="591379"/>
                      <a:pt x="1940321" y="593571"/>
                    </a:cubicBezTo>
                    <a:cubicBezTo>
                      <a:pt x="1946349" y="594119"/>
                      <a:pt x="1961146" y="593023"/>
                      <a:pt x="1963886" y="588091"/>
                    </a:cubicBezTo>
                    <a:cubicBezTo>
                      <a:pt x="1966627" y="584255"/>
                      <a:pt x="1961146" y="579870"/>
                      <a:pt x="1958406" y="576582"/>
                    </a:cubicBezTo>
                    <a:cubicBezTo>
                      <a:pt x="1954570" y="571650"/>
                      <a:pt x="1955666" y="562333"/>
                      <a:pt x="1947445" y="557948"/>
                    </a:cubicBezTo>
                    <a:cubicBezTo>
                      <a:pt x="1940321" y="554112"/>
                      <a:pt x="1911274" y="519037"/>
                      <a:pt x="1911822" y="518489"/>
                    </a:cubicBezTo>
                    <a:cubicBezTo>
                      <a:pt x="1911822" y="516297"/>
                      <a:pt x="1930456" y="513009"/>
                      <a:pt x="1935388" y="515749"/>
                    </a:cubicBezTo>
                    <a:cubicBezTo>
                      <a:pt x="1940321" y="517941"/>
                      <a:pt x="1940321" y="525614"/>
                      <a:pt x="1946897" y="527258"/>
                    </a:cubicBezTo>
                    <a:cubicBezTo>
                      <a:pt x="1952378" y="527806"/>
                      <a:pt x="1952378" y="526162"/>
                      <a:pt x="1956762" y="525066"/>
                    </a:cubicBezTo>
                    <a:cubicBezTo>
                      <a:pt x="1962790" y="522874"/>
                      <a:pt x="1962790" y="525614"/>
                      <a:pt x="1984164" y="525066"/>
                    </a:cubicBezTo>
                    <a:cubicBezTo>
                      <a:pt x="2004990" y="523970"/>
                      <a:pt x="2007730" y="520134"/>
                      <a:pt x="2012114" y="513557"/>
                    </a:cubicBezTo>
                    <a:cubicBezTo>
                      <a:pt x="2016499" y="508625"/>
                      <a:pt x="2018143" y="500404"/>
                      <a:pt x="2012662" y="491087"/>
                    </a:cubicBezTo>
                    <a:close/>
                    <a:moveTo>
                      <a:pt x="1364876" y="237891"/>
                    </a:moveTo>
                    <a:cubicBezTo>
                      <a:pt x="1359943" y="237891"/>
                      <a:pt x="1355559" y="247756"/>
                      <a:pt x="1352819" y="252689"/>
                    </a:cubicBezTo>
                    <a:cubicBezTo>
                      <a:pt x="1350626" y="256525"/>
                      <a:pt x="1353367" y="264746"/>
                      <a:pt x="1355011" y="273514"/>
                    </a:cubicBezTo>
                    <a:cubicBezTo>
                      <a:pt x="1355559" y="281735"/>
                      <a:pt x="1367068" y="302560"/>
                      <a:pt x="1372548" y="306397"/>
                    </a:cubicBezTo>
                    <a:cubicBezTo>
                      <a:pt x="1378577" y="309137"/>
                      <a:pt x="1383509" y="301464"/>
                      <a:pt x="1390634" y="289407"/>
                    </a:cubicBezTo>
                    <a:cubicBezTo>
                      <a:pt x="1398306" y="276254"/>
                      <a:pt x="1398306" y="276254"/>
                      <a:pt x="1388441" y="262005"/>
                    </a:cubicBezTo>
                    <a:cubicBezTo>
                      <a:pt x="1379673" y="248304"/>
                      <a:pt x="1373644" y="238988"/>
                      <a:pt x="1364876" y="237891"/>
                    </a:cubicBezTo>
                    <a:close/>
                    <a:moveTo>
                      <a:pt x="1416392" y="87728"/>
                    </a:moveTo>
                    <a:cubicBezTo>
                      <a:pt x="1406527" y="91016"/>
                      <a:pt x="1382961" y="107457"/>
                      <a:pt x="1365424" y="126639"/>
                    </a:cubicBezTo>
                    <a:cubicBezTo>
                      <a:pt x="1350078" y="146916"/>
                      <a:pt x="1346790" y="153493"/>
                      <a:pt x="1340762" y="149657"/>
                    </a:cubicBezTo>
                    <a:cubicBezTo>
                      <a:pt x="1335829" y="147464"/>
                      <a:pt x="1336925" y="149109"/>
                      <a:pt x="1325416" y="143080"/>
                    </a:cubicBezTo>
                    <a:cubicBezTo>
                      <a:pt x="1313360" y="137600"/>
                      <a:pt x="1306235" y="137600"/>
                      <a:pt x="1295274" y="135955"/>
                    </a:cubicBezTo>
                    <a:cubicBezTo>
                      <a:pt x="1285409" y="133763"/>
                      <a:pt x="1273352" y="143080"/>
                      <a:pt x="1270612" y="149109"/>
                    </a:cubicBezTo>
                    <a:cubicBezTo>
                      <a:pt x="1266228" y="156233"/>
                      <a:pt x="1270612" y="156233"/>
                      <a:pt x="1276093" y="161713"/>
                    </a:cubicBezTo>
                    <a:cubicBezTo>
                      <a:pt x="1282121" y="166646"/>
                      <a:pt x="1305687" y="171030"/>
                      <a:pt x="1311167" y="171030"/>
                    </a:cubicBezTo>
                    <a:cubicBezTo>
                      <a:pt x="1316100" y="170482"/>
                      <a:pt x="1322128" y="172126"/>
                      <a:pt x="1320484" y="175963"/>
                    </a:cubicBezTo>
                    <a:cubicBezTo>
                      <a:pt x="1319936" y="178703"/>
                      <a:pt x="1291438" y="200625"/>
                      <a:pt x="1281025" y="208297"/>
                    </a:cubicBezTo>
                    <a:cubicBezTo>
                      <a:pt x="1271160" y="215422"/>
                      <a:pt x="1250335" y="230219"/>
                      <a:pt x="1245402" y="235151"/>
                    </a:cubicBezTo>
                    <a:cubicBezTo>
                      <a:pt x="1237182" y="243920"/>
                      <a:pt x="1248142" y="251044"/>
                      <a:pt x="1252527" y="249948"/>
                    </a:cubicBezTo>
                    <a:cubicBezTo>
                      <a:pt x="1257459" y="249948"/>
                      <a:pt x="1267872" y="241180"/>
                      <a:pt x="1285409" y="237891"/>
                    </a:cubicBezTo>
                    <a:cubicBezTo>
                      <a:pt x="1304043" y="234055"/>
                      <a:pt x="1317196" y="225286"/>
                      <a:pt x="1324868" y="219258"/>
                    </a:cubicBezTo>
                    <a:cubicBezTo>
                      <a:pt x="1334185" y="212681"/>
                      <a:pt x="1352271" y="193500"/>
                      <a:pt x="1355559" y="191856"/>
                    </a:cubicBezTo>
                    <a:cubicBezTo>
                      <a:pt x="1360491" y="189664"/>
                      <a:pt x="1395018" y="215422"/>
                      <a:pt x="1403787" y="214874"/>
                    </a:cubicBezTo>
                    <a:cubicBezTo>
                      <a:pt x="1408719" y="213778"/>
                      <a:pt x="1415844" y="206653"/>
                      <a:pt x="1421324" y="201721"/>
                    </a:cubicBezTo>
                    <a:cubicBezTo>
                      <a:pt x="1427901" y="196240"/>
                      <a:pt x="1424612" y="190212"/>
                      <a:pt x="1415295" y="189664"/>
                    </a:cubicBezTo>
                    <a:cubicBezTo>
                      <a:pt x="1406527" y="187471"/>
                      <a:pt x="1387893" y="180895"/>
                      <a:pt x="1377481" y="174318"/>
                    </a:cubicBezTo>
                    <a:cubicBezTo>
                      <a:pt x="1366520" y="168838"/>
                      <a:pt x="1375288" y="163358"/>
                      <a:pt x="1380221" y="157329"/>
                    </a:cubicBezTo>
                    <a:cubicBezTo>
                      <a:pt x="1385153" y="151849"/>
                      <a:pt x="1410911" y="128283"/>
                      <a:pt x="1424612" y="115130"/>
                    </a:cubicBezTo>
                    <a:cubicBezTo>
                      <a:pt x="1438861" y="102525"/>
                      <a:pt x="1439957" y="94304"/>
                      <a:pt x="1438861" y="91016"/>
                    </a:cubicBezTo>
                    <a:cubicBezTo>
                      <a:pt x="1437765" y="85536"/>
                      <a:pt x="1426256" y="83891"/>
                      <a:pt x="1416392" y="87728"/>
                    </a:cubicBezTo>
                    <a:close/>
                    <a:moveTo>
                      <a:pt x="781758" y="137600"/>
                    </a:moveTo>
                    <a:cubicBezTo>
                      <a:pt x="775729" y="136504"/>
                      <a:pt x="771893" y="140340"/>
                      <a:pt x="765317" y="146916"/>
                    </a:cubicBezTo>
                    <a:cubicBezTo>
                      <a:pt x="758740" y="152397"/>
                      <a:pt x="762576" y="179799"/>
                      <a:pt x="753808" y="191308"/>
                    </a:cubicBezTo>
                    <a:cubicBezTo>
                      <a:pt x="753260" y="190212"/>
                      <a:pt x="750519" y="186375"/>
                      <a:pt x="748327" y="180347"/>
                    </a:cubicBezTo>
                    <a:cubicBezTo>
                      <a:pt x="746135" y="175415"/>
                      <a:pt x="744491" y="168838"/>
                      <a:pt x="739558" y="167742"/>
                    </a:cubicBezTo>
                    <a:cubicBezTo>
                      <a:pt x="734626" y="165550"/>
                      <a:pt x="734078" y="171030"/>
                      <a:pt x="731338" y="175963"/>
                    </a:cubicBezTo>
                    <a:cubicBezTo>
                      <a:pt x="724761" y="185279"/>
                      <a:pt x="719829" y="191308"/>
                      <a:pt x="717089" y="192952"/>
                    </a:cubicBezTo>
                    <a:cubicBezTo>
                      <a:pt x="706128" y="198980"/>
                      <a:pt x="710512" y="177607"/>
                      <a:pt x="702840" y="169386"/>
                    </a:cubicBezTo>
                    <a:cubicBezTo>
                      <a:pt x="696811" y="163358"/>
                      <a:pt x="690783" y="175963"/>
                      <a:pt x="691331" y="187471"/>
                    </a:cubicBezTo>
                    <a:cubicBezTo>
                      <a:pt x="691331" y="194048"/>
                      <a:pt x="695167" y="204461"/>
                      <a:pt x="696263" y="211037"/>
                    </a:cubicBezTo>
                    <a:cubicBezTo>
                      <a:pt x="696811" y="216518"/>
                      <a:pt x="696811" y="226931"/>
                      <a:pt x="698455" y="230767"/>
                    </a:cubicBezTo>
                    <a:cubicBezTo>
                      <a:pt x="701744" y="241728"/>
                      <a:pt x="705032" y="254333"/>
                      <a:pt x="711060" y="263101"/>
                    </a:cubicBezTo>
                    <a:cubicBezTo>
                      <a:pt x="717637" y="271870"/>
                      <a:pt x="726405" y="268034"/>
                      <a:pt x="722569" y="248852"/>
                    </a:cubicBezTo>
                    <a:cubicBezTo>
                      <a:pt x="722021" y="239536"/>
                      <a:pt x="710512" y="218710"/>
                      <a:pt x="717089" y="209393"/>
                    </a:cubicBezTo>
                    <a:cubicBezTo>
                      <a:pt x="722569" y="202817"/>
                      <a:pt x="729694" y="202817"/>
                      <a:pt x="734078" y="207201"/>
                    </a:cubicBezTo>
                    <a:cubicBezTo>
                      <a:pt x="739558" y="212133"/>
                      <a:pt x="739558" y="225286"/>
                      <a:pt x="743395" y="229123"/>
                    </a:cubicBezTo>
                    <a:cubicBezTo>
                      <a:pt x="747231" y="234055"/>
                      <a:pt x="752712" y="225286"/>
                      <a:pt x="757096" y="219806"/>
                    </a:cubicBezTo>
                    <a:cubicBezTo>
                      <a:pt x="758192" y="216518"/>
                      <a:pt x="758192" y="208297"/>
                      <a:pt x="761480" y="197884"/>
                    </a:cubicBezTo>
                    <a:cubicBezTo>
                      <a:pt x="762028" y="192404"/>
                      <a:pt x="766413" y="188020"/>
                      <a:pt x="767509" y="182539"/>
                    </a:cubicBezTo>
                    <a:cubicBezTo>
                      <a:pt x="770797" y="173770"/>
                      <a:pt x="771345" y="166646"/>
                      <a:pt x="776825" y="166646"/>
                    </a:cubicBezTo>
                    <a:cubicBezTo>
                      <a:pt x="786142" y="165550"/>
                      <a:pt x="790527" y="175963"/>
                      <a:pt x="792719" y="180895"/>
                    </a:cubicBezTo>
                    <a:cubicBezTo>
                      <a:pt x="794911" y="187471"/>
                      <a:pt x="795459" y="192404"/>
                      <a:pt x="797651" y="201721"/>
                    </a:cubicBezTo>
                    <a:cubicBezTo>
                      <a:pt x="799843" y="207749"/>
                      <a:pt x="797651" y="228575"/>
                      <a:pt x="797651" y="241728"/>
                    </a:cubicBezTo>
                    <a:cubicBezTo>
                      <a:pt x="797103" y="248304"/>
                      <a:pt x="795459" y="251593"/>
                      <a:pt x="797103" y="253785"/>
                    </a:cubicBezTo>
                    <a:cubicBezTo>
                      <a:pt x="802035" y="257621"/>
                      <a:pt x="805324" y="259265"/>
                      <a:pt x="809160" y="230767"/>
                    </a:cubicBezTo>
                    <a:cubicBezTo>
                      <a:pt x="811900" y="197884"/>
                      <a:pt x="814092" y="197884"/>
                      <a:pt x="809708" y="174318"/>
                    </a:cubicBezTo>
                    <a:cubicBezTo>
                      <a:pt x="808612" y="156233"/>
                      <a:pt x="789978" y="139244"/>
                      <a:pt x="781758" y="137600"/>
                    </a:cubicBezTo>
                    <a:close/>
                    <a:moveTo>
                      <a:pt x="852455" y="78411"/>
                    </a:moveTo>
                    <a:cubicBezTo>
                      <a:pt x="849167" y="77315"/>
                      <a:pt x="845331" y="79507"/>
                      <a:pt x="840398" y="81151"/>
                    </a:cubicBezTo>
                    <a:cubicBezTo>
                      <a:pt x="825601" y="81699"/>
                      <a:pt x="809708" y="86084"/>
                      <a:pt x="796007" y="83343"/>
                    </a:cubicBezTo>
                    <a:cubicBezTo>
                      <a:pt x="791075" y="82247"/>
                      <a:pt x="788882" y="80055"/>
                      <a:pt x="787786" y="77315"/>
                    </a:cubicBezTo>
                    <a:cubicBezTo>
                      <a:pt x="785594" y="74027"/>
                      <a:pt x="788334" y="69094"/>
                      <a:pt x="788334" y="64710"/>
                    </a:cubicBezTo>
                    <a:cubicBezTo>
                      <a:pt x="787786" y="59778"/>
                      <a:pt x="785046" y="53749"/>
                      <a:pt x="781210" y="53749"/>
                    </a:cubicBezTo>
                    <a:cubicBezTo>
                      <a:pt x="774633" y="53201"/>
                      <a:pt x="769701" y="59778"/>
                      <a:pt x="766413" y="64710"/>
                    </a:cubicBezTo>
                    <a:cubicBezTo>
                      <a:pt x="761480" y="67998"/>
                      <a:pt x="759836" y="70738"/>
                      <a:pt x="759836" y="83343"/>
                    </a:cubicBezTo>
                    <a:cubicBezTo>
                      <a:pt x="758740" y="88824"/>
                      <a:pt x="758740" y="92660"/>
                      <a:pt x="763124" y="95948"/>
                    </a:cubicBezTo>
                    <a:cubicBezTo>
                      <a:pt x="766961" y="98689"/>
                      <a:pt x="776277" y="98689"/>
                      <a:pt x="788334" y="99785"/>
                    </a:cubicBezTo>
                    <a:cubicBezTo>
                      <a:pt x="806968" y="102525"/>
                      <a:pt x="830534" y="105265"/>
                      <a:pt x="838206" y="102525"/>
                    </a:cubicBezTo>
                    <a:cubicBezTo>
                      <a:pt x="846975" y="99785"/>
                      <a:pt x="855744" y="93208"/>
                      <a:pt x="858484" y="90468"/>
                    </a:cubicBezTo>
                    <a:cubicBezTo>
                      <a:pt x="860676" y="86632"/>
                      <a:pt x="860128" y="81151"/>
                      <a:pt x="852455" y="78411"/>
                    </a:cubicBezTo>
                    <a:close/>
                    <a:moveTo>
                      <a:pt x="617345" y="248852"/>
                    </a:moveTo>
                    <a:cubicBezTo>
                      <a:pt x="617345" y="239536"/>
                      <a:pt x="617345" y="229123"/>
                      <a:pt x="617345" y="219258"/>
                    </a:cubicBezTo>
                    <a:cubicBezTo>
                      <a:pt x="615701" y="212681"/>
                      <a:pt x="602000" y="194596"/>
                      <a:pt x="591039" y="163358"/>
                    </a:cubicBezTo>
                    <a:cubicBezTo>
                      <a:pt x="588847" y="156781"/>
                      <a:pt x="581722" y="156781"/>
                      <a:pt x="581174" y="162810"/>
                    </a:cubicBezTo>
                    <a:cubicBezTo>
                      <a:pt x="581174" y="168290"/>
                      <a:pt x="595423" y="207749"/>
                      <a:pt x="597067" y="233507"/>
                    </a:cubicBezTo>
                    <a:cubicBezTo>
                      <a:pt x="598711" y="254881"/>
                      <a:pt x="599808" y="276254"/>
                      <a:pt x="602000" y="297628"/>
                    </a:cubicBezTo>
                    <a:cubicBezTo>
                      <a:pt x="605288" y="309685"/>
                      <a:pt x="623373" y="333251"/>
                      <a:pt x="628306" y="330511"/>
                    </a:cubicBezTo>
                    <a:cubicBezTo>
                      <a:pt x="632690" y="328319"/>
                      <a:pt x="635430" y="325030"/>
                      <a:pt x="631046" y="306397"/>
                    </a:cubicBezTo>
                    <a:cubicBezTo>
                      <a:pt x="626662" y="287763"/>
                      <a:pt x="622277" y="269130"/>
                      <a:pt x="617345" y="248852"/>
                    </a:cubicBezTo>
                    <a:close/>
                    <a:moveTo>
                      <a:pt x="597067" y="140888"/>
                    </a:moveTo>
                    <a:cubicBezTo>
                      <a:pt x="606932" y="126091"/>
                      <a:pt x="603096" y="111842"/>
                      <a:pt x="585558" y="102525"/>
                    </a:cubicBezTo>
                    <a:cubicBezTo>
                      <a:pt x="579530" y="99785"/>
                      <a:pt x="583366" y="114034"/>
                      <a:pt x="583366" y="126091"/>
                    </a:cubicBezTo>
                    <a:cubicBezTo>
                      <a:pt x="583914" y="126639"/>
                      <a:pt x="583366" y="139244"/>
                      <a:pt x="582818" y="144176"/>
                    </a:cubicBezTo>
                    <a:cubicBezTo>
                      <a:pt x="581174" y="149109"/>
                      <a:pt x="583366" y="162810"/>
                      <a:pt x="597067" y="140888"/>
                    </a:cubicBezTo>
                    <a:close/>
                    <a:moveTo>
                      <a:pt x="700647" y="108005"/>
                    </a:moveTo>
                    <a:cubicBezTo>
                      <a:pt x="703388" y="110197"/>
                      <a:pt x="703936" y="114582"/>
                      <a:pt x="703936" y="119514"/>
                    </a:cubicBezTo>
                    <a:cubicBezTo>
                      <a:pt x="703388" y="128283"/>
                      <a:pt x="697359" y="131023"/>
                      <a:pt x="695715" y="136504"/>
                    </a:cubicBezTo>
                    <a:cubicBezTo>
                      <a:pt x="692427" y="142532"/>
                      <a:pt x="693523" y="151849"/>
                      <a:pt x="698455" y="154041"/>
                    </a:cubicBezTo>
                    <a:cubicBezTo>
                      <a:pt x="712704" y="158973"/>
                      <a:pt x="715993" y="133763"/>
                      <a:pt x="715993" y="112938"/>
                    </a:cubicBezTo>
                    <a:cubicBezTo>
                      <a:pt x="715993" y="104717"/>
                      <a:pt x="712704" y="95948"/>
                      <a:pt x="714897" y="89372"/>
                    </a:cubicBezTo>
                    <a:cubicBezTo>
                      <a:pt x="715993" y="82247"/>
                      <a:pt x="727502" y="76767"/>
                      <a:pt x="729694" y="79507"/>
                    </a:cubicBezTo>
                    <a:cubicBezTo>
                      <a:pt x="732434" y="86084"/>
                      <a:pt x="735174" y="95400"/>
                      <a:pt x="741203" y="106909"/>
                    </a:cubicBezTo>
                    <a:cubicBezTo>
                      <a:pt x="746135" y="116774"/>
                      <a:pt x="756000" y="127187"/>
                      <a:pt x="760932" y="128831"/>
                    </a:cubicBezTo>
                    <a:cubicBezTo>
                      <a:pt x="781210" y="135407"/>
                      <a:pt x="772441" y="120610"/>
                      <a:pt x="772441" y="109101"/>
                    </a:cubicBezTo>
                    <a:cubicBezTo>
                      <a:pt x="771893" y="105265"/>
                      <a:pt x="768605" y="106361"/>
                      <a:pt x="767509" y="105265"/>
                    </a:cubicBezTo>
                    <a:cubicBezTo>
                      <a:pt x="763672" y="105265"/>
                      <a:pt x="758740" y="108005"/>
                      <a:pt x="755452" y="104717"/>
                    </a:cubicBezTo>
                    <a:cubicBezTo>
                      <a:pt x="751616" y="100881"/>
                      <a:pt x="739558" y="74575"/>
                      <a:pt x="740107" y="70738"/>
                    </a:cubicBezTo>
                    <a:cubicBezTo>
                      <a:pt x="741203" y="65806"/>
                      <a:pt x="751616" y="60874"/>
                      <a:pt x="754356" y="55941"/>
                    </a:cubicBezTo>
                    <a:cubicBezTo>
                      <a:pt x="757644" y="50461"/>
                      <a:pt x="754356" y="41692"/>
                      <a:pt x="751616" y="42788"/>
                    </a:cubicBezTo>
                    <a:cubicBezTo>
                      <a:pt x="748875" y="43884"/>
                      <a:pt x="718185" y="78959"/>
                      <a:pt x="713801" y="82247"/>
                    </a:cubicBezTo>
                    <a:cubicBezTo>
                      <a:pt x="710512" y="86084"/>
                      <a:pt x="706676" y="84987"/>
                      <a:pt x="703936" y="82247"/>
                    </a:cubicBezTo>
                    <a:cubicBezTo>
                      <a:pt x="701196" y="80055"/>
                      <a:pt x="700099" y="65258"/>
                      <a:pt x="721473" y="35116"/>
                    </a:cubicBezTo>
                    <a:cubicBezTo>
                      <a:pt x="728050" y="25799"/>
                      <a:pt x="726405" y="25251"/>
                      <a:pt x="721473" y="22511"/>
                    </a:cubicBezTo>
                    <a:cubicBezTo>
                      <a:pt x="718185" y="19222"/>
                      <a:pt x="712156" y="25799"/>
                      <a:pt x="706676" y="25799"/>
                    </a:cubicBezTo>
                    <a:cubicBezTo>
                      <a:pt x="700099" y="25799"/>
                      <a:pt x="695167" y="23607"/>
                      <a:pt x="694619" y="20866"/>
                    </a:cubicBezTo>
                    <a:cubicBezTo>
                      <a:pt x="693523" y="15934"/>
                      <a:pt x="694619" y="11002"/>
                      <a:pt x="693523" y="6069"/>
                    </a:cubicBezTo>
                    <a:cubicBezTo>
                      <a:pt x="688043" y="-5440"/>
                      <a:pt x="671601" y="1137"/>
                      <a:pt x="662833" y="11550"/>
                    </a:cubicBezTo>
                    <a:cubicBezTo>
                      <a:pt x="654612" y="23059"/>
                      <a:pt x="629950" y="72382"/>
                      <a:pt x="640911" y="80055"/>
                    </a:cubicBezTo>
                    <a:cubicBezTo>
                      <a:pt x="650228" y="86632"/>
                      <a:pt x="662284" y="63066"/>
                      <a:pt x="671601" y="53749"/>
                    </a:cubicBezTo>
                    <a:cubicBezTo>
                      <a:pt x="683658" y="42240"/>
                      <a:pt x="692975" y="41692"/>
                      <a:pt x="695715" y="41692"/>
                    </a:cubicBezTo>
                    <a:cubicBezTo>
                      <a:pt x="705032" y="42240"/>
                      <a:pt x="683110" y="79507"/>
                      <a:pt x="690235" y="106909"/>
                    </a:cubicBezTo>
                    <a:cubicBezTo>
                      <a:pt x="692427" y="112390"/>
                      <a:pt x="679274" y="121706"/>
                      <a:pt x="674889" y="117870"/>
                    </a:cubicBezTo>
                    <a:cubicBezTo>
                      <a:pt x="674341" y="116774"/>
                      <a:pt x="662833" y="99237"/>
                      <a:pt x="654612" y="96496"/>
                    </a:cubicBezTo>
                    <a:cubicBezTo>
                      <a:pt x="649679" y="95948"/>
                      <a:pt x="643651" y="113486"/>
                      <a:pt x="651324" y="121706"/>
                    </a:cubicBezTo>
                    <a:cubicBezTo>
                      <a:pt x="655160" y="133215"/>
                      <a:pt x="676534" y="127187"/>
                      <a:pt x="644199" y="170482"/>
                    </a:cubicBezTo>
                    <a:cubicBezTo>
                      <a:pt x="637075" y="178703"/>
                      <a:pt x="637075" y="191308"/>
                      <a:pt x="637075" y="199528"/>
                    </a:cubicBezTo>
                    <a:cubicBezTo>
                      <a:pt x="637075" y="212681"/>
                      <a:pt x="639815" y="223094"/>
                      <a:pt x="648583" y="224190"/>
                    </a:cubicBezTo>
                    <a:cubicBezTo>
                      <a:pt x="658448" y="224738"/>
                      <a:pt x="665573" y="213229"/>
                      <a:pt x="669409" y="208297"/>
                    </a:cubicBezTo>
                    <a:cubicBezTo>
                      <a:pt x="672697" y="203365"/>
                      <a:pt x="678726" y="186923"/>
                      <a:pt x="681466" y="168290"/>
                    </a:cubicBezTo>
                    <a:cubicBezTo>
                      <a:pt x="683658" y="155685"/>
                      <a:pt x="679274" y="143080"/>
                      <a:pt x="683658" y="132119"/>
                    </a:cubicBezTo>
                    <a:cubicBezTo>
                      <a:pt x="685302" y="122254"/>
                      <a:pt x="691879" y="116774"/>
                      <a:pt x="700647" y="108005"/>
                    </a:cubicBezTo>
                    <a:close/>
                    <a:moveTo>
                      <a:pt x="604740" y="93208"/>
                    </a:moveTo>
                    <a:cubicBezTo>
                      <a:pt x="606932" y="91016"/>
                      <a:pt x="607480" y="90468"/>
                      <a:pt x="608028" y="88276"/>
                    </a:cubicBezTo>
                    <a:cubicBezTo>
                      <a:pt x="599808" y="78959"/>
                      <a:pt x="588847" y="58133"/>
                      <a:pt x="583366" y="60326"/>
                    </a:cubicBezTo>
                    <a:cubicBezTo>
                      <a:pt x="581174" y="63066"/>
                      <a:pt x="578982" y="64162"/>
                      <a:pt x="576790" y="69094"/>
                    </a:cubicBezTo>
                    <a:cubicBezTo>
                      <a:pt x="572953" y="75123"/>
                      <a:pt x="575146" y="83343"/>
                      <a:pt x="588847" y="91016"/>
                    </a:cubicBezTo>
                    <a:cubicBezTo>
                      <a:pt x="593779" y="93208"/>
                      <a:pt x="598711" y="92660"/>
                      <a:pt x="604740" y="93208"/>
                    </a:cubicBezTo>
                    <a:close/>
                    <a:moveTo>
                      <a:pt x="154797" y="517941"/>
                    </a:moveTo>
                    <a:cubicBezTo>
                      <a:pt x="145480" y="518489"/>
                      <a:pt x="132875" y="520682"/>
                      <a:pt x="130683" y="522874"/>
                    </a:cubicBezTo>
                    <a:cubicBezTo>
                      <a:pt x="121914" y="532190"/>
                      <a:pt x="119722" y="538219"/>
                      <a:pt x="107117" y="550824"/>
                    </a:cubicBezTo>
                    <a:cubicBezTo>
                      <a:pt x="109857" y="550824"/>
                      <a:pt x="104377" y="560689"/>
                      <a:pt x="107665" y="566169"/>
                    </a:cubicBezTo>
                    <a:cubicBezTo>
                      <a:pt x="111501" y="572198"/>
                      <a:pt x="118626" y="577678"/>
                      <a:pt x="125750" y="580418"/>
                    </a:cubicBezTo>
                    <a:cubicBezTo>
                      <a:pt x="132875" y="582610"/>
                      <a:pt x="149864" y="586995"/>
                      <a:pt x="155893" y="570553"/>
                    </a:cubicBezTo>
                    <a:cubicBezTo>
                      <a:pt x="158633" y="561785"/>
                      <a:pt x="146576" y="557400"/>
                      <a:pt x="143288" y="555756"/>
                    </a:cubicBezTo>
                    <a:cubicBezTo>
                      <a:pt x="143288" y="553564"/>
                      <a:pt x="143288" y="552468"/>
                      <a:pt x="143288" y="550824"/>
                    </a:cubicBezTo>
                    <a:cubicBezTo>
                      <a:pt x="144932" y="550824"/>
                      <a:pt x="147124" y="550824"/>
                      <a:pt x="148220" y="550824"/>
                    </a:cubicBezTo>
                    <a:cubicBezTo>
                      <a:pt x="148220" y="549728"/>
                      <a:pt x="164113" y="556304"/>
                      <a:pt x="169046" y="556304"/>
                    </a:cubicBezTo>
                    <a:cubicBezTo>
                      <a:pt x="173978" y="546440"/>
                      <a:pt x="180555" y="529998"/>
                      <a:pt x="172882" y="517941"/>
                    </a:cubicBezTo>
                    <a:cubicBezTo>
                      <a:pt x="168498" y="511365"/>
                      <a:pt x="164113" y="515749"/>
                      <a:pt x="154797" y="517941"/>
                    </a:cubicBezTo>
                    <a:close/>
                    <a:moveTo>
                      <a:pt x="113693" y="497116"/>
                    </a:moveTo>
                    <a:cubicBezTo>
                      <a:pt x="112597" y="492183"/>
                      <a:pt x="107665" y="485059"/>
                      <a:pt x="102185" y="483963"/>
                    </a:cubicBezTo>
                    <a:cubicBezTo>
                      <a:pt x="91224" y="481222"/>
                      <a:pt x="77523" y="504788"/>
                      <a:pt x="78619" y="509173"/>
                    </a:cubicBezTo>
                    <a:cubicBezTo>
                      <a:pt x="79167" y="514653"/>
                      <a:pt x="81359" y="520682"/>
                      <a:pt x="85195" y="519037"/>
                    </a:cubicBezTo>
                    <a:cubicBezTo>
                      <a:pt x="89032" y="518489"/>
                      <a:pt x="114241" y="508625"/>
                      <a:pt x="113693" y="497116"/>
                    </a:cubicBezTo>
                    <a:close/>
                    <a:moveTo>
                      <a:pt x="215081" y="476838"/>
                    </a:moveTo>
                    <a:cubicBezTo>
                      <a:pt x="204121" y="462589"/>
                      <a:pt x="179459" y="437927"/>
                      <a:pt x="152056" y="417650"/>
                    </a:cubicBezTo>
                    <a:cubicBezTo>
                      <a:pt x="127943" y="400660"/>
                      <a:pt x="102185" y="386411"/>
                      <a:pt x="86839" y="396824"/>
                    </a:cubicBezTo>
                    <a:cubicBezTo>
                      <a:pt x="72590" y="407785"/>
                      <a:pt x="77523" y="415457"/>
                      <a:pt x="74234" y="427514"/>
                    </a:cubicBezTo>
                    <a:cubicBezTo>
                      <a:pt x="69850" y="435735"/>
                      <a:pt x="64918" y="442859"/>
                      <a:pt x="57245" y="447792"/>
                    </a:cubicBezTo>
                    <a:cubicBezTo>
                      <a:pt x="48476" y="454916"/>
                      <a:pt x="30391" y="468617"/>
                      <a:pt x="22170" y="481222"/>
                    </a:cubicBezTo>
                    <a:cubicBezTo>
                      <a:pt x="18334" y="487799"/>
                      <a:pt x="6825" y="485059"/>
                      <a:pt x="4085" y="490539"/>
                    </a:cubicBezTo>
                    <a:cubicBezTo>
                      <a:pt x="1345" y="496568"/>
                      <a:pt x="-1396" y="502048"/>
                      <a:pt x="797" y="508077"/>
                    </a:cubicBezTo>
                    <a:cubicBezTo>
                      <a:pt x="7921" y="536027"/>
                      <a:pt x="67110" y="592475"/>
                      <a:pt x="67110" y="592475"/>
                    </a:cubicBezTo>
                    <a:cubicBezTo>
                      <a:pt x="67110" y="592475"/>
                      <a:pt x="96704" y="619877"/>
                      <a:pt x="95060" y="618781"/>
                    </a:cubicBezTo>
                    <a:cubicBezTo>
                      <a:pt x="115338" y="639607"/>
                      <a:pt x="134519" y="658240"/>
                      <a:pt x="142740" y="660981"/>
                    </a:cubicBezTo>
                    <a:cubicBezTo>
                      <a:pt x="152056" y="664269"/>
                      <a:pt x="166306" y="661529"/>
                      <a:pt x="163565" y="656048"/>
                    </a:cubicBezTo>
                    <a:cubicBezTo>
                      <a:pt x="153701" y="637415"/>
                      <a:pt x="124106" y="618233"/>
                      <a:pt x="111501" y="601792"/>
                    </a:cubicBezTo>
                    <a:cubicBezTo>
                      <a:pt x="94512" y="578226"/>
                      <a:pt x="73686" y="562333"/>
                      <a:pt x="57245" y="540959"/>
                    </a:cubicBezTo>
                    <a:cubicBezTo>
                      <a:pt x="53409" y="536027"/>
                      <a:pt x="48476" y="527258"/>
                      <a:pt x="44640" y="522326"/>
                    </a:cubicBezTo>
                    <a:cubicBezTo>
                      <a:pt x="43544" y="519037"/>
                      <a:pt x="41900" y="513557"/>
                      <a:pt x="44640" y="506981"/>
                    </a:cubicBezTo>
                    <a:cubicBezTo>
                      <a:pt x="47928" y="501500"/>
                      <a:pt x="53957" y="494924"/>
                      <a:pt x="58889" y="487799"/>
                    </a:cubicBezTo>
                    <a:cubicBezTo>
                      <a:pt x="69850" y="471906"/>
                      <a:pt x="80811" y="457657"/>
                      <a:pt x="88484" y="443407"/>
                    </a:cubicBezTo>
                    <a:cubicBezTo>
                      <a:pt x="91224" y="437927"/>
                      <a:pt x="99992" y="431899"/>
                      <a:pt x="101088" y="431351"/>
                    </a:cubicBezTo>
                    <a:cubicBezTo>
                      <a:pt x="107117" y="426418"/>
                      <a:pt x="119174" y="428610"/>
                      <a:pt x="126298" y="429706"/>
                    </a:cubicBezTo>
                    <a:cubicBezTo>
                      <a:pt x="133423" y="431899"/>
                      <a:pt x="158633" y="453272"/>
                      <a:pt x="188775" y="482867"/>
                    </a:cubicBezTo>
                    <a:cubicBezTo>
                      <a:pt x="207957" y="501500"/>
                      <a:pt x="212889" y="500404"/>
                      <a:pt x="219466" y="523970"/>
                    </a:cubicBezTo>
                    <a:cubicBezTo>
                      <a:pt x="221658" y="532739"/>
                      <a:pt x="210697" y="529998"/>
                      <a:pt x="210149" y="533287"/>
                    </a:cubicBezTo>
                    <a:cubicBezTo>
                      <a:pt x="206313" y="544247"/>
                      <a:pt x="206313" y="553564"/>
                      <a:pt x="227686" y="560141"/>
                    </a:cubicBezTo>
                    <a:cubicBezTo>
                      <a:pt x="231523" y="560689"/>
                      <a:pt x="240291" y="565621"/>
                      <a:pt x="243580" y="562881"/>
                    </a:cubicBezTo>
                    <a:cubicBezTo>
                      <a:pt x="247416" y="560141"/>
                      <a:pt x="245772" y="555756"/>
                      <a:pt x="243032" y="546988"/>
                    </a:cubicBezTo>
                    <a:cubicBezTo>
                      <a:pt x="234263" y="521230"/>
                      <a:pt x="238647" y="509721"/>
                      <a:pt x="215081" y="476838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AC4F2B3E-CE65-4BD4-97FC-654AA57ABEC8}"/>
                  </a:ext>
                </a:extLst>
              </p:cNvPr>
              <p:cNvSpPr/>
              <p:nvPr/>
            </p:nvSpPr>
            <p:spPr>
              <a:xfrm>
                <a:off x="1157339" y="2768680"/>
                <a:ext cx="1479716" cy="1424911"/>
              </a:xfrm>
              <a:custGeom>
                <a:avLst/>
                <a:gdLst>
                  <a:gd name="connsiteX0" fmla="*/ 1409264 w 1479715"/>
                  <a:gd name="connsiteY0" fmla="*/ 456449 h 1424911"/>
                  <a:gd name="connsiteX1" fmla="*/ 1373641 w 1479715"/>
                  <a:gd name="connsiteY1" fmla="*/ 508513 h 1424911"/>
                  <a:gd name="connsiteX2" fmla="*/ 1338018 w 1479715"/>
                  <a:gd name="connsiteY2" fmla="*/ 564413 h 1424911"/>
                  <a:gd name="connsiteX3" fmla="*/ 1331442 w 1479715"/>
                  <a:gd name="connsiteY3" fmla="*/ 568249 h 1424911"/>
                  <a:gd name="connsiteX4" fmla="*/ 1322673 w 1479715"/>
                  <a:gd name="connsiteY4" fmla="*/ 537011 h 1424911"/>
                  <a:gd name="connsiteX5" fmla="*/ 1341306 w 1479715"/>
                  <a:gd name="connsiteY5" fmla="*/ 492619 h 1424911"/>
                  <a:gd name="connsiteX6" fmla="*/ 1376929 w 1479715"/>
                  <a:gd name="connsiteY6" fmla="*/ 444392 h 1424911"/>
                  <a:gd name="connsiteX7" fmla="*/ 1409264 w 1479715"/>
                  <a:gd name="connsiteY7" fmla="*/ 456449 h 1424911"/>
                  <a:gd name="connsiteX8" fmla="*/ 1390082 w 1479715"/>
                  <a:gd name="connsiteY8" fmla="*/ 905296 h 1424911"/>
                  <a:gd name="connsiteX9" fmla="*/ 1353911 w 1479715"/>
                  <a:gd name="connsiteY9" fmla="*/ 1084506 h 1424911"/>
                  <a:gd name="connsiteX10" fmla="*/ 1305683 w 1479715"/>
                  <a:gd name="connsiteY10" fmla="*/ 1146983 h 1424911"/>
                  <a:gd name="connsiteX11" fmla="*/ 1294723 w 1479715"/>
                  <a:gd name="connsiteY11" fmla="*/ 1123417 h 1424911"/>
                  <a:gd name="connsiteX12" fmla="*/ 1352267 w 1479715"/>
                  <a:gd name="connsiteY12" fmla="*/ 884470 h 1424911"/>
                  <a:gd name="connsiteX13" fmla="*/ 1353363 w 1479715"/>
                  <a:gd name="connsiteY13" fmla="*/ 737046 h 1424911"/>
                  <a:gd name="connsiteX14" fmla="*/ 1390082 w 1479715"/>
                  <a:gd name="connsiteY14" fmla="*/ 905296 h 1424911"/>
                  <a:gd name="connsiteX15" fmla="*/ 1224025 w 1479715"/>
                  <a:gd name="connsiteY15" fmla="*/ 1162328 h 1424911"/>
                  <a:gd name="connsiteX16" fmla="*/ 1145655 w 1479715"/>
                  <a:gd name="connsiteY16" fmla="*/ 1224805 h 1424911"/>
                  <a:gd name="connsiteX17" fmla="*/ 1065641 w 1479715"/>
                  <a:gd name="connsiteY17" fmla="*/ 1255495 h 1424911"/>
                  <a:gd name="connsiteX18" fmla="*/ 1059612 w 1479715"/>
                  <a:gd name="connsiteY18" fmla="*/ 1254947 h 1424911"/>
                  <a:gd name="connsiteX19" fmla="*/ 1051392 w 1479715"/>
                  <a:gd name="connsiteY19" fmla="*/ 1225353 h 1424911"/>
                  <a:gd name="connsiteX20" fmla="*/ 1059612 w 1479715"/>
                  <a:gd name="connsiteY20" fmla="*/ 1179317 h 1424911"/>
                  <a:gd name="connsiteX21" fmla="*/ 1065641 w 1479715"/>
                  <a:gd name="connsiteY21" fmla="*/ 1157943 h 1424911"/>
                  <a:gd name="connsiteX22" fmla="*/ 1083178 w 1479715"/>
                  <a:gd name="connsiteY22" fmla="*/ 1096015 h 1424911"/>
                  <a:gd name="connsiteX23" fmla="*/ 1110032 w 1479715"/>
                  <a:gd name="connsiteY23" fmla="*/ 991338 h 1424911"/>
                  <a:gd name="connsiteX24" fmla="*/ 1127022 w 1479715"/>
                  <a:gd name="connsiteY24" fmla="*/ 971061 h 1424911"/>
                  <a:gd name="connsiteX25" fmla="*/ 1145655 w 1479715"/>
                  <a:gd name="connsiteY25" fmla="*/ 962292 h 1424911"/>
                  <a:gd name="connsiteX26" fmla="*/ 1212516 w 1479715"/>
                  <a:gd name="connsiteY26" fmla="*/ 951331 h 1424911"/>
                  <a:gd name="connsiteX27" fmla="*/ 1265676 w 1479715"/>
                  <a:gd name="connsiteY27" fmla="*/ 1066968 h 1424911"/>
                  <a:gd name="connsiteX28" fmla="*/ 1224025 w 1479715"/>
                  <a:gd name="connsiteY28" fmla="*/ 1162328 h 1424911"/>
                  <a:gd name="connsiteX29" fmla="*/ 1040431 w 1479715"/>
                  <a:gd name="connsiteY29" fmla="*/ 1086698 h 1424911"/>
                  <a:gd name="connsiteX30" fmla="*/ 1012481 w 1479715"/>
                  <a:gd name="connsiteY30" fmla="*/ 1048883 h 1424911"/>
                  <a:gd name="connsiteX31" fmla="*/ 1015221 w 1479715"/>
                  <a:gd name="connsiteY31" fmla="*/ 982570 h 1424911"/>
                  <a:gd name="connsiteX32" fmla="*/ 1040431 w 1479715"/>
                  <a:gd name="connsiteY32" fmla="*/ 968321 h 1424911"/>
                  <a:gd name="connsiteX33" fmla="*/ 1065641 w 1479715"/>
                  <a:gd name="connsiteY33" fmla="*/ 971609 h 1424911"/>
                  <a:gd name="connsiteX34" fmla="*/ 1074957 w 1479715"/>
                  <a:gd name="connsiteY34" fmla="*/ 1013260 h 1424911"/>
                  <a:gd name="connsiteX35" fmla="*/ 1065641 w 1479715"/>
                  <a:gd name="connsiteY35" fmla="*/ 1057652 h 1424911"/>
                  <a:gd name="connsiteX36" fmla="*/ 1040431 w 1479715"/>
                  <a:gd name="connsiteY36" fmla="*/ 1086698 h 1424911"/>
                  <a:gd name="connsiteX37" fmla="*/ 1038239 w 1479715"/>
                  <a:gd name="connsiteY37" fmla="*/ 1173289 h 1424911"/>
                  <a:gd name="connsiteX38" fmla="*/ 993299 w 1479715"/>
                  <a:gd name="connsiteY38" fmla="*/ 1286733 h 1424911"/>
                  <a:gd name="connsiteX39" fmla="*/ 980146 w 1479715"/>
                  <a:gd name="connsiteY39" fmla="*/ 1286185 h 1424911"/>
                  <a:gd name="connsiteX40" fmla="*/ 926438 w 1479715"/>
                  <a:gd name="connsiteY40" fmla="*/ 1251111 h 1424911"/>
                  <a:gd name="connsiteX41" fmla="*/ 950004 w 1479715"/>
                  <a:gd name="connsiteY41" fmla="*/ 1190826 h 1424911"/>
                  <a:gd name="connsiteX42" fmla="*/ 986722 w 1479715"/>
                  <a:gd name="connsiteY42" fmla="*/ 1165616 h 1424911"/>
                  <a:gd name="connsiteX43" fmla="*/ 1017413 w 1479715"/>
                  <a:gd name="connsiteY43" fmla="*/ 1143146 h 1424911"/>
                  <a:gd name="connsiteX44" fmla="*/ 1040979 w 1479715"/>
                  <a:gd name="connsiteY44" fmla="*/ 1143146 h 1424911"/>
                  <a:gd name="connsiteX45" fmla="*/ 1042623 w 1479715"/>
                  <a:gd name="connsiteY45" fmla="*/ 1159039 h 1424911"/>
                  <a:gd name="connsiteX46" fmla="*/ 1038239 w 1479715"/>
                  <a:gd name="connsiteY46" fmla="*/ 1173289 h 1424911"/>
                  <a:gd name="connsiteX47" fmla="*/ 975214 w 1479715"/>
                  <a:gd name="connsiteY47" fmla="*/ 806100 h 1424911"/>
                  <a:gd name="connsiteX48" fmla="*/ 992751 w 1479715"/>
                  <a:gd name="connsiteY48" fmla="*/ 722797 h 1424911"/>
                  <a:gd name="connsiteX49" fmla="*/ 1016865 w 1479715"/>
                  <a:gd name="connsiteY49" fmla="*/ 651552 h 1424911"/>
                  <a:gd name="connsiteX50" fmla="*/ 1040431 w 1479715"/>
                  <a:gd name="connsiteY50" fmla="*/ 653744 h 1424911"/>
                  <a:gd name="connsiteX51" fmla="*/ 1123185 w 1479715"/>
                  <a:gd name="connsiteY51" fmla="*/ 699231 h 1424911"/>
                  <a:gd name="connsiteX52" fmla="*/ 1146203 w 1479715"/>
                  <a:gd name="connsiteY52" fmla="*/ 694299 h 1424911"/>
                  <a:gd name="connsiteX53" fmla="*/ 1127570 w 1479715"/>
                  <a:gd name="connsiteY53" fmla="*/ 801715 h 1424911"/>
                  <a:gd name="connsiteX54" fmla="*/ 1110580 w 1479715"/>
                  <a:gd name="connsiteY54" fmla="*/ 894335 h 1424911"/>
                  <a:gd name="connsiteX55" fmla="*/ 1099619 w 1479715"/>
                  <a:gd name="connsiteY55" fmla="*/ 915160 h 1424911"/>
                  <a:gd name="connsiteX56" fmla="*/ 1040431 w 1479715"/>
                  <a:gd name="connsiteY56" fmla="*/ 918449 h 1424911"/>
                  <a:gd name="connsiteX57" fmla="*/ 975214 w 1479715"/>
                  <a:gd name="connsiteY57" fmla="*/ 806100 h 1424911"/>
                  <a:gd name="connsiteX58" fmla="*/ 1096879 w 1479715"/>
                  <a:gd name="connsiteY58" fmla="*/ 509061 h 1424911"/>
                  <a:gd name="connsiteX59" fmla="*/ 1145655 w 1479715"/>
                  <a:gd name="connsiteY59" fmla="*/ 460833 h 1424911"/>
                  <a:gd name="connsiteX60" fmla="*/ 1188950 w 1479715"/>
                  <a:gd name="connsiteY60" fmla="*/ 429046 h 1424911"/>
                  <a:gd name="connsiteX61" fmla="*/ 1212516 w 1479715"/>
                  <a:gd name="connsiteY61" fmla="*/ 461929 h 1424911"/>
                  <a:gd name="connsiteX62" fmla="*/ 1179086 w 1479715"/>
                  <a:gd name="connsiteY62" fmla="*/ 573730 h 1424911"/>
                  <a:gd name="connsiteX63" fmla="*/ 1153876 w 1479715"/>
                  <a:gd name="connsiteY63" fmla="*/ 654292 h 1424911"/>
                  <a:gd name="connsiteX64" fmla="*/ 1110032 w 1479715"/>
                  <a:gd name="connsiteY64" fmla="*/ 649360 h 1424911"/>
                  <a:gd name="connsiteX65" fmla="*/ 1076054 w 1479715"/>
                  <a:gd name="connsiteY65" fmla="*/ 585787 h 1424911"/>
                  <a:gd name="connsiteX66" fmla="*/ 1096879 w 1479715"/>
                  <a:gd name="connsiteY66" fmla="*/ 509061 h 1424911"/>
                  <a:gd name="connsiteX67" fmla="*/ 893007 w 1479715"/>
                  <a:gd name="connsiteY67" fmla="*/ 1274676 h 1424911"/>
                  <a:gd name="connsiteX68" fmla="*/ 872730 w 1479715"/>
                  <a:gd name="connsiteY68" fmla="*/ 1298242 h 1424911"/>
                  <a:gd name="connsiteX69" fmla="*/ 862317 w 1479715"/>
                  <a:gd name="connsiteY69" fmla="*/ 1301531 h 1424911"/>
                  <a:gd name="connsiteX70" fmla="*/ 838751 w 1479715"/>
                  <a:gd name="connsiteY70" fmla="*/ 1290570 h 1424911"/>
                  <a:gd name="connsiteX71" fmla="*/ 862317 w 1479715"/>
                  <a:gd name="connsiteY71" fmla="*/ 1262072 h 1424911"/>
                  <a:gd name="connsiteX72" fmla="*/ 877114 w 1479715"/>
                  <a:gd name="connsiteY72" fmla="*/ 1257139 h 1424911"/>
                  <a:gd name="connsiteX73" fmla="*/ 893007 w 1479715"/>
                  <a:gd name="connsiteY73" fmla="*/ 1274676 h 1424911"/>
                  <a:gd name="connsiteX74" fmla="*/ 671050 w 1479715"/>
                  <a:gd name="connsiteY74" fmla="*/ 1286185 h 1424911"/>
                  <a:gd name="connsiteX75" fmla="*/ 680915 w 1479715"/>
                  <a:gd name="connsiteY75" fmla="*/ 1202883 h 1424911"/>
                  <a:gd name="connsiteX76" fmla="*/ 690231 w 1479715"/>
                  <a:gd name="connsiteY76" fmla="*/ 1171096 h 1424911"/>
                  <a:gd name="connsiteX77" fmla="*/ 715441 w 1479715"/>
                  <a:gd name="connsiteY77" fmla="*/ 1084506 h 1424911"/>
                  <a:gd name="connsiteX78" fmla="*/ 739007 w 1479715"/>
                  <a:gd name="connsiteY78" fmla="*/ 1023673 h 1424911"/>
                  <a:gd name="connsiteX79" fmla="*/ 762025 w 1479715"/>
                  <a:gd name="connsiteY79" fmla="*/ 1026413 h 1424911"/>
                  <a:gd name="connsiteX80" fmla="*/ 788879 w 1479715"/>
                  <a:gd name="connsiteY80" fmla="*/ 1044498 h 1424911"/>
                  <a:gd name="connsiteX81" fmla="*/ 829982 w 1479715"/>
                  <a:gd name="connsiteY81" fmla="*/ 1108071 h 1424911"/>
                  <a:gd name="connsiteX82" fmla="*/ 863961 w 1479715"/>
                  <a:gd name="connsiteY82" fmla="*/ 1199047 h 1424911"/>
                  <a:gd name="connsiteX83" fmla="*/ 790523 w 1479715"/>
                  <a:gd name="connsiteY83" fmla="*/ 1281253 h 1424911"/>
                  <a:gd name="connsiteX84" fmla="*/ 671050 w 1479715"/>
                  <a:gd name="connsiteY84" fmla="*/ 1286185 h 1424911"/>
                  <a:gd name="connsiteX85" fmla="*/ 659541 w 1479715"/>
                  <a:gd name="connsiteY85" fmla="*/ 987502 h 1424911"/>
                  <a:gd name="connsiteX86" fmla="*/ 697356 w 1479715"/>
                  <a:gd name="connsiteY86" fmla="*/ 1003395 h 1424911"/>
                  <a:gd name="connsiteX87" fmla="*/ 699548 w 1479715"/>
                  <a:gd name="connsiteY87" fmla="*/ 1042306 h 1424911"/>
                  <a:gd name="connsiteX88" fmla="*/ 683655 w 1479715"/>
                  <a:gd name="connsiteY88" fmla="*/ 1096563 h 1424911"/>
                  <a:gd name="connsiteX89" fmla="*/ 680915 w 1479715"/>
                  <a:gd name="connsiteY89" fmla="*/ 1097111 h 1424911"/>
                  <a:gd name="connsiteX90" fmla="*/ 663925 w 1479715"/>
                  <a:gd name="connsiteY90" fmla="*/ 1040114 h 1424911"/>
                  <a:gd name="connsiteX91" fmla="*/ 659541 w 1479715"/>
                  <a:gd name="connsiteY91" fmla="*/ 987502 h 1424911"/>
                  <a:gd name="connsiteX92" fmla="*/ 647484 w 1479715"/>
                  <a:gd name="connsiteY92" fmla="*/ 1209459 h 1424911"/>
                  <a:gd name="connsiteX93" fmla="*/ 615149 w 1479715"/>
                  <a:gd name="connsiteY93" fmla="*/ 1272484 h 1424911"/>
                  <a:gd name="connsiteX94" fmla="*/ 577334 w 1479715"/>
                  <a:gd name="connsiteY94" fmla="*/ 1223708 h 1424911"/>
                  <a:gd name="connsiteX95" fmla="*/ 551028 w 1479715"/>
                  <a:gd name="connsiteY95" fmla="*/ 1157395 h 1424911"/>
                  <a:gd name="connsiteX96" fmla="*/ 547740 w 1479715"/>
                  <a:gd name="connsiteY96" fmla="*/ 1123965 h 1424911"/>
                  <a:gd name="connsiteX97" fmla="*/ 583911 w 1479715"/>
                  <a:gd name="connsiteY97" fmla="*/ 1128897 h 1424911"/>
                  <a:gd name="connsiteX98" fmla="*/ 637619 w 1479715"/>
                  <a:gd name="connsiteY98" fmla="*/ 1157943 h 1424911"/>
                  <a:gd name="connsiteX99" fmla="*/ 647484 w 1479715"/>
                  <a:gd name="connsiteY99" fmla="*/ 1209459 h 1424911"/>
                  <a:gd name="connsiteX100" fmla="*/ 544452 w 1479715"/>
                  <a:gd name="connsiteY100" fmla="*/ 1269196 h 1424911"/>
                  <a:gd name="connsiteX101" fmla="*/ 463890 w 1479715"/>
                  <a:gd name="connsiteY101" fmla="*/ 1265360 h 1424911"/>
                  <a:gd name="connsiteX102" fmla="*/ 447996 w 1479715"/>
                  <a:gd name="connsiteY102" fmla="*/ 1236313 h 1424911"/>
                  <a:gd name="connsiteX103" fmla="*/ 463890 w 1479715"/>
                  <a:gd name="connsiteY103" fmla="*/ 1204527 h 1424911"/>
                  <a:gd name="connsiteX104" fmla="*/ 496772 w 1479715"/>
                  <a:gd name="connsiteY104" fmla="*/ 1171096 h 1424911"/>
                  <a:gd name="connsiteX105" fmla="*/ 505541 w 1479715"/>
                  <a:gd name="connsiteY105" fmla="*/ 1168904 h 1424911"/>
                  <a:gd name="connsiteX106" fmla="*/ 546096 w 1479715"/>
                  <a:gd name="connsiteY106" fmla="*/ 1254947 h 1424911"/>
                  <a:gd name="connsiteX107" fmla="*/ 544452 w 1479715"/>
                  <a:gd name="connsiteY107" fmla="*/ 1269196 h 1424911"/>
                  <a:gd name="connsiteX108" fmla="*/ 403057 w 1479715"/>
                  <a:gd name="connsiteY108" fmla="*/ 1206171 h 1424911"/>
                  <a:gd name="connsiteX109" fmla="*/ 389904 w 1479715"/>
                  <a:gd name="connsiteY109" fmla="*/ 1214392 h 1424911"/>
                  <a:gd name="connsiteX110" fmla="*/ 344964 w 1479715"/>
                  <a:gd name="connsiteY110" fmla="*/ 1196854 h 1424911"/>
                  <a:gd name="connsiteX111" fmla="*/ 313178 w 1479715"/>
                  <a:gd name="connsiteY111" fmla="*/ 1171096 h 1424911"/>
                  <a:gd name="connsiteX112" fmla="*/ 341128 w 1479715"/>
                  <a:gd name="connsiteY112" fmla="*/ 1080121 h 1424911"/>
                  <a:gd name="connsiteX113" fmla="*/ 383875 w 1479715"/>
                  <a:gd name="connsiteY113" fmla="*/ 1068612 h 1424911"/>
                  <a:gd name="connsiteX114" fmla="*/ 364146 w 1479715"/>
                  <a:gd name="connsiteY114" fmla="*/ 1009424 h 1424911"/>
                  <a:gd name="connsiteX115" fmla="*/ 402509 w 1479715"/>
                  <a:gd name="connsiteY115" fmla="*/ 1001203 h 1424911"/>
                  <a:gd name="connsiteX116" fmla="*/ 464986 w 1479715"/>
                  <a:gd name="connsiteY116" fmla="*/ 1036278 h 1424911"/>
                  <a:gd name="connsiteX117" fmla="*/ 481975 w 1479715"/>
                  <a:gd name="connsiteY117" fmla="*/ 1110812 h 1424911"/>
                  <a:gd name="connsiteX118" fmla="*/ 403057 w 1479715"/>
                  <a:gd name="connsiteY118" fmla="*/ 1206171 h 1424911"/>
                  <a:gd name="connsiteX119" fmla="*/ 300025 w 1479715"/>
                  <a:gd name="connsiteY119" fmla="*/ 1103139 h 1424911"/>
                  <a:gd name="connsiteX120" fmla="*/ 278651 w 1479715"/>
                  <a:gd name="connsiteY120" fmla="*/ 1144790 h 1424911"/>
                  <a:gd name="connsiteX121" fmla="*/ 256729 w 1479715"/>
                  <a:gd name="connsiteY121" fmla="*/ 1136570 h 1424911"/>
                  <a:gd name="connsiteX122" fmla="*/ 213982 w 1479715"/>
                  <a:gd name="connsiteY122" fmla="*/ 1086150 h 1424911"/>
                  <a:gd name="connsiteX123" fmla="*/ 220010 w 1479715"/>
                  <a:gd name="connsiteY123" fmla="*/ 1051075 h 1424911"/>
                  <a:gd name="connsiteX124" fmla="*/ 257825 w 1479715"/>
                  <a:gd name="connsiteY124" fmla="*/ 1053267 h 1424911"/>
                  <a:gd name="connsiteX125" fmla="*/ 304409 w 1479715"/>
                  <a:gd name="connsiteY125" fmla="*/ 1060392 h 1424911"/>
                  <a:gd name="connsiteX126" fmla="*/ 300025 w 1479715"/>
                  <a:gd name="connsiteY126" fmla="*/ 1103139 h 1424911"/>
                  <a:gd name="connsiteX127" fmla="*/ 229875 w 1479715"/>
                  <a:gd name="connsiteY127" fmla="*/ 731018 h 1424911"/>
                  <a:gd name="connsiteX128" fmla="*/ 245220 w 1479715"/>
                  <a:gd name="connsiteY128" fmla="*/ 651552 h 1424911"/>
                  <a:gd name="connsiteX129" fmla="*/ 264402 w 1479715"/>
                  <a:gd name="connsiteY129" fmla="*/ 636755 h 1424911"/>
                  <a:gd name="connsiteX130" fmla="*/ 300025 w 1479715"/>
                  <a:gd name="connsiteY130" fmla="*/ 644427 h 1424911"/>
                  <a:gd name="connsiteX131" fmla="*/ 358665 w 1479715"/>
                  <a:gd name="connsiteY131" fmla="*/ 704164 h 1424911"/>
                  <a:gd name="connsiteX132" fmla="*/ 403057 w 1479715"/>
                  <a:gd name="connsiteY132" fmla="*/ 709096 h 1424911"/>
                  <a:gd name="connsiteX133" fmla="*/ 415114 w 1479715"/>
                  <a:gd name="connsiteY133" fmla="*/ 711288 h 1424911"/>
                  <a:gd name="connsiteX134" fmla="*/ 403057 w 1479715"/>
                  <a:gd name="connsiteY134" fmla="*/ 764997 h 1424911"/>
                  <a:gd name="connsiteX135" fmla="*/ 382231 w 1479715"/>
                  <a:gd name="connsiteY135" fmla="*/ 833502 h 1424911"/>
                  <a:gd name="connsiteX136" fmla="*/ 342224 w 1479715"/>
                  <a:gd name="connsiteY136" fmla="*/ 950235 h 1424911"/>
                  <a:gd name="connsiteX137" fmla="*/ 261662 w 1479715"/>
                  <a:gd name="connsiteY137" fmla="*/ 885566 h 1424911"/>
                  <a:gd name="connsiteX138" fmla="*/ 229875 w 1479715"/>
                  <a:gd name="connsiteY138" fmla="*/ 731018 h 1424911"/>
                  <a:gd name="connsiteX139" fmla="*/ 328523 w 1479715"/>
                  <a:gd name="connsiteY139" fmla="*/ 532626 h 1424911"/>
                  <a:gd name="connsiteX140" fmla="*/ 463890 w 1479715"/>
                  <a:gd name="connsiteY140" fmla="*/ 463573 h 1424911"/>
                  <a:gd name="connsiteX141" fmla="*/ 490196 w 1479715"/>
                  <a:gd name="connsiteY141" fmla="*/ 469053 h 1424911"/>
                  <a:gd name="connsiteX142" fmla="*/ 463342 w 1479715"/>
                  <a:gd name="connsiteY142" fmla="*/ 564961 h 1424911"/>
                  <a:gd name="connsiteX143" fmla="*/ 443612 w 1479715"/>
                  <a:gd name="connsiteY143" fmla="*/ 621957 h 1424911"/>
                  <a:gd name="connsiteX144" fmla="*/ 412922 w 1479715"/>
                  <a:gd name="connsiteY144" fmla="*/ 676214 h 1424911"/>
                  <a:gd name="connsiteX145" fmla="*/ 343320 w 1479715"/>
                  <a:gd name="connsiteY145" fmla="*/ 630178 h 1424911"/>
                  <a:gd name="connsiteX146" fmla="*/ 328523 w 1479715"/>
                  <a:gd name="connsiteY146" fmla="*/ 532626 h 1424911"/>
                  <a:gd name="connsiteX147" fmla="*/ 576786 w 1479715"/>
                  <a:gd name="connsiteY147" fmla="*/ 717317 h 1424911"/>
                  <a:gd name="connsiteX148" fmla="*/ 597064 w 1479715"/>
                  <a:gd name="connsiteY148" fmla="*/ 642783 h 1424911"/>
                  <a:gd name="connsiteX149" fmla="*/ 597612 w 1479715"/>
                  <a:gd name="connsiteY149" fmla="*/ 642235 h 1424911"/>
                  <a:gd name="connsiteX150" fmla="*/ 604189 w 1479715"/>
                  <a:gd name="connsiteY150" fmla="*/ 638399 h 1424911"/>
                  <a:gd name="connsiteX151" fmla="*/ 689135 w 1479715"/>
                  <a:gd name="connsiteY151" fmla="*/ 703068 h 1424911"/>
                  <a:gd name="connsiteX152" fmla="*/ 748872 w 1479715"/>
                  <a:gd name="connsiteY152" fmla="*/ 710740 h 1424911"/>
                  <a:gd name="connsiteX153" fmla="*/ 761477 w 1479715"/>
                  <a:gd name="connsiteY153" fmla="*/ 717865 h 1424911"/>
                  <a:gd name="connsiteX154" fmla="*/ 753804 w 1479715"/>
                  <a:gd name="connsiteY154" fmla="*/ 771573 h 1424911"/>
                  <a:gd name="connsiteX155" fmla="*/ 749420 w 1479715"/>
                  <a:gd name="connsiteY155" fmla="*/ 796235 h 1424911"/>
                  <a:gd name="connsiteX156" fmla="*/ 712153 w 1479715"/>
                  <a:gd name="connsiteY156" fmla="*/ 935986 h 1424911"/>
                  <a:gd name="connsiteX157" fmla="*/ 688587 w 1479715"/>
                  <a:gd name="connsiteY157" fmla="*/ 927765 h 1424911"/>
                  <a:gd name="connsiteX158" fmla="*/ 576786 w 1479715"/>
                  <a:gd name="connsiteY158" fmla="*/ 717317 h 1424911"/>
                  <a:gd name="connsiteX159" fmla="*/ 677626 w 1479715"/>
                  <a:gd name="connsiteY159" fmla="*/ 493167 h 1424911"/>
                  <a:gd name="connsiteX160" fmla="*/ 749968 w 1479715"/>
                  <a:gd name="connsiteY160" fmla="*/ 436171 h 1424911"/>
                  <a:gd name="connsiteX161" fmla="*/ 846424 w 1479715"/>
                  <a:gd name="connsiteY161" fmla="*/ 429046 h 1424911"/>
                  <a:gd name="connsiteX162" fmla="*/ 830530 w 1479715"/>
                  <a:gd name="connsiteY162" fmla="*/ 509061 h 1424911"/>
                  <a:gd name="connsiteX163" fmla="*/ 776822 w 1479715"/>
                  <a:gd name="connsiteY163" fmla="*/ 672925 h 1424911"/>
                  <a:gd name="connsiteX164" fmla="*/ 701740 w 1479715"/>
                  <a:gd name="connsiteY164" fmla="*/ 647167 h 1424911"/>
                  <a:gd name="connsiteX165" fmla="*/ 677626 w 1479715"/>
                  <a:gd name="connsiteY165" fmla="*/ 493167 h 1424911"/>
                  <a:gd name="connsiteX166" fmla="*/ 1467904 w 1479715"/>
                  <a:gd name="connsiteY166" fmla="*/ 311217 h 1424911"/>
                  <a:gd name="connsiteX167" fmla="*/ 1268965 w 1479715"/>
                  <a:gd name="connsiteY167" fmla="*/ 90904 h 1424911"/>
                  <a:gd name="connsiteX168" fmla="*/ 1155520 w 1479715"/>
                  <a:gd name="connsiteY168" fmla="*/ 16370 h 1424911"/>
                  <a:gd name="connsiteX169" fmla="*/ 1110580 w 1479715"/>
                  <a:gd name="connsiteY169" fmla="*/ 2121 h 1424911"/>
                  <a:gd name="connsiteX170" fmla="*/ 1110580 w 1479715"/>
                  <a:gd name="connsiteY170" fmla="*/ 19658 h 1424911"/>
                  <a:gd name="connsiteX171" fmla="*/ 1146203 w 1479715"/>
                  <a:gd name="connsiteY171" fmla="*/ 38292 h 1424911"/>
                  <a:gd name="connsiteX172" fmla="*/ 1340210 w 1479715"/>
                  <a:gd name="connsiteY172" fmla="*/ 258057 h 1424911"/>
                  <a:gd name="connsiteX173" fmla="*/ 1397207 w 1479715"/>
                  <a:gd name="connsiteY173" fmla="*/ 384655 h 1424911"/>
                  <a:gd name="connsiteX174" fmla="*/ 1287050 w 1479715"/>
                  <a:gd name="connsiteY174" fmla="*/ 518377 h 1424911"/>
                  <a:gd name="connsiteX175" fmla="*/ 1273897 w 1479715"/>
                  <a:gd name="connsiteY175" fmla="*/ 1000107 h 1424911"/>
                  <a:gd name="connsiteX176" fmla="*/ 1232794 w 1479715"/>
                  <a:gd name="connsiteY176" fmla="*/ 906392 h 1424911"/>
                  <a:gd name="connsiteX177" fmla="*/ 1145655 w 1479715"/>
                  <a:gd name="connsiteY177" fmla="*/ 909132 h 1424911"/>
                  <a:gd name="connsiteX178" fmla="*/ 1144011 w 1479715"/>
                  <a:gd name="connsiteY178" fmla="*/ 909132 h 1424911"/>
                  <a:gd name="connsiteX179" fmla="*/ 1179634 w 1479715"/>
                  <a:gd name="connsiteY179" fmla="*/ 701972 h 1424911"/>
                  <a:gd name="connsiteX180" fmla="*/ 1212516 w 1479715"/>
                  <a:gd name="connsiteY180" fmla="*/ 657032 h 1424911"/>
                  <a:gd name="connsiteX181" fmla="*/ 1198267 w 1479715"/>
                  <a:gd name="connsiteY181" fmla="*/ 623054 h 1424911"/>
                  <a:gd name="connsiteX182" fmla="*/ 1262388 w 1479715"/>
                  <a:gd name="connsiteY182" fmla="*/ 437267 h 1424911"/>
                  <a:gd name="connsiteX183" fmla="*/ 1264032 w 1479715"/>
                  <a:gd name="connsiteY183" fmla="*/ 394520 h 1424911"/>
                  <a:gd name="connsiteX184" fmla="*/ 1207036 w 1479715"/>
                  <a:gd name="connsiteY184" fmla="*/ 397260 h 1424911"/>
                  <a:gd name="connsiteX185" fmla="*/ 1165933 w 1479715"/>
                  <a:gd name="connsiteY185" fmla="*/ 413701 h 1424911"/>
                  <a:gd name="connsiteX186" fmla="*/ 1145655 w 1479715"/>
                  <a:gd name="connsiteY186" fmla="*/ 380819 h 1424911"/>
                  <a:gd name="connsiteX187" fmla="*/ 1064545 w 1479715"/>
                  <a:gd name="connsiteY187" fmla="*/ 327110 h 1424911"/>
                  <a:gd name="connsiteX188" fmla="*/ 1026182 w 1479715"/>
                  <a:gd name="connsiteY188" fmla="*/ 335331 h 1424911"/>
                  <a:gd name="connsiteX189" fmla="*/ 1040431 w 1479715"/>
                  <a:gd name="connsiteY189" fmla="*/ 386847 h 1424911"/>
                  <a:gd name="connsiteX190" fmla="*/ 1110032 w 1479715"/>
                  <a:gd name="connsiteY190" fmla="*/ 408221 h 1424911"/>
                  <a:gd name="connsiteX191" fmla="*/ 1141819 w 1479715"/>
                  <a:gd name="connsiteY191" fmla="*/ 425758 h 1424911"/>
                  <a:gd name="connsiteX192" fmla="*/ 1110032 w 1479715"/>
                  <a:gd name="connsiteY192" fmla="*/ 443296 h 1424911"/>
                  <a:gd name="connsiteX193" fmla="*/ 1010836 w 1479715"/>
                  <a:gd name="connsiteY193" fmla="*/ 523310 h 1424911"/>
                  <a:gd name="connsiteX194" fmla="*/ 888623 w 1479715"/>
                  <a:gd name="connsiteY194" fmla="*/ 772121 h 1424911"/>
                  <a:gd name="connsiteX195" fmla="*/ 904516 w 1479715"/>
                  <a:gd name="connsiteY195" fmla="*/ 1009424 h 1424911"/>
                  <a:gd name="connsiteX196" fmla="*/ 960964 w 1479715"/>
                  <a:gd name="connsiteY196" fmla="*/ 1119580 h 1424911"/>
                  <a:gd name="connsiteX197" fmla="*/ 908352 w 1479715"/>
                  <a:gd name="connsiteY197" fmla="*/ 1177673 h 1424911"/>
                  <a:gd name="connsiteX198" fmla="*/ 872730 w 1479715"/>
                  <a:gd name="connsiteY198" fmla="*/ 1048883 h 1424911"/>
                  <a:gd name="connsiteX199" fmla="*/ 857932 w 1479715"/>
                  <a:gd name="connsiteY199" fmla="*/ 1031345 h 1424911"/>
                  <a:gd name="connsiteX200" fmla="*/ 755448 w 1479715"/>
                  <a:gd name="connsiteY200" fmla="*/ 960100 h 1424911"/>
                  <a:gd name="connsiteX201" fmla="*/ 752160 w 1479715"/>
                  <a:gd name="connsiteY201" fmla="*/ 948043 h 1424911"/>
                  <a:gd name="connsiteX202" fmla="*/ 752160 w 1479715"/>
                  <a:gd name="connsiteY202" fmla="*/ 936534 h 1424911"/>
                  <a:gd name="connsiteX203" fmla="*/ 796552 w 1479715"/>
                  <a:gd name="connsiteY203" fmla="*/ 739239 h 1424911"/>
                  <a:gd name="connsiteX204" fmla="*/ 802032 w 1479715"/>
                  <a:gd name="connsiteY204" fmla="*/ 712385 h 1424911"/>
                  <a:gd name="connsiteX205" fmla="*/ 827242 w 1479715"/>
                  <a:gd name="connsiteY205" fmla="*/ 674570 h 1424911"/>
                  <a:gd name="connsiteX206" fmla="*/ 821214 w 1479715"/>
                  <a:gd name="connsiteY206" fmla="*/ 642783 h 1424911"/>
                  <a:gd name="connsiteX207" fmla="*/ 863961 w 1479715"/>
                  <a:gd name="connsiteY207" fmla="*/ 505772 h 1424911"/>
                  <a:gd name="connsiteX208" fmla="*/ 864509 w 1479715"/>
                  <a:gd name="connsiteY208" fmla="*/ 504676 h 1424911"/>
                  <a:gd name="connsiteX209" fmla="*/ 886431 w 1479715"/>
                  <a:gd name="connsiteY209" fmla="*/ 446584 h 1424911"/>
                  <a:gd name="connsiteX210" fmla="*/ 931370 w 1479715"/>
                  <a:gd name="connsiteY210" fmla="*/ 421922 h 1424911"/>
                  <a:gd name="connsiteX211" fmla="*/ 938495 w 1479715"/>
                  <a:gd name="connsiteY211" fmla="*/ 393972 h 1424911"/>
                  <a:gd name="connsiteX212" fmla="*/ 914929 w 1479715"/>
                  <a:gd name="connsiteY212" fmla="*/ 385203 h 1424911"/>
                  <a:gd name="connsiteX213" fmla="*/ 793811 w 1479715"/>
                  <a:gd name="connsiteY213" fmla="*/ 390683 h 1424911"/>
                  <a:gd name="connsiteX214" fmla="*/ 714893 w 1479715"/>
                  <a:gd name="connsiteY214" fmla="*/ 403288 h 1424911"/>
                  <a:gd name="connsiteX215" fmla="*/ 655705 w 1479715"/>
                  <a:gd name="connsiteY215" fmla="*/ 336975 h 1424911"/>
                  <a:gd name="connsiteX216" fmla="*/ 598708 w 1479715"/>
                  <a:gd name="connsiteY216" fmla="*/ 327658 h 1424911"/>
                  <a:gd name="connsiteX217" fmla="*/ 598160 w 1479715"/>
                  <a:gd name="connsiteY217" fmla="*/ 381915 h 1424911"/>
                  <a:gd name="connsiteX218" fmla="*/ 644196 w 1479715"/>
                  <a:gd name="connsiteY218" fmla="*/ 393424 h 1424911"/>
                  <a:gd name="connsiteX219" fmla="*/ 669406 w 1479715"/>
                  <a:gd name="connsiteY219" fmla="*/ 430690 h 1424911"/>
                  <a:gd name="connsiteX220" fmla="*/ 609121 w 1479715"/>
                  <a:gd name="connsiteY220" fmla="*/ 510705 h 1424911"/>
                  <a:gd name="connsiteX221" fmla="*/ 507733 w 1479715"/>
                  <a:gd name="connsiteY221" fmla="*/ 834598 h 1424911"/>
                  <a:gd name="connsiteX222" fmla="*/ 576238 w 1479715"/>
                  <a:gd name="connsiteY222" fmla="*/ 980926 h 1424911"/>
                  <a:gd name="connsiteX223" fmla="*/ 594324 w 1479715"/>
                  <a:gd name="connsiteY223" fmla="*/ 1054911 h 1424911"/>
                  <a:gd name="connsiteX224" fmla="*/ 541164 w 1479715"/>
                  <a:gd name="connsiteY224" fmla="*/ 1077381 h 1424911"/>
                  <a:gd name="connsiteX225" fmla="*/ 504445 w 1479715"/>
                  <a:gd name="connsiteY225" fmla="*/ 1032990 h 1424911"/>
                  <a:gd name="connsiteX226" fmla="*/ 495676 w 1479715"/>
                  <a:gd name="connsiteY226" fmla="*/ 996271 h 1424911"/>
                  <a:gd name="connsiteX227" fmla="*/ 495676 w 1479715"/>
                  <a:gd name="connsiteY227" fmla="*/ 995723 h 1424911"/>
                  <a:gd name="connsiteX228" fmla="*/ 401961 w 1479715"/>
                  <a:gd name="connsiteY228" fmla="*/ 969417 h 1424911"/>
                  <a:gd name="connsiteX229" fmla="*/ 381135 w 1479715"/>
                  <a:gd name="connsiteY229" fmla="*/ 966676 h 1424911"/>
                  <a:gd name="connsiteX230" fmla="*/ 401961 w 1479715"/>
                  <a:gd name="connsiteY230" fmla="*/ 861452 h 1424911"/>
                  <a:gd name="connsiteX231" fmla="*/ 444708 w 1479715"/>
                  <a:gd name="connsiteY231" fmla="*/ 709096 h 1424911"/>
                  <a:gd name="connsiteX232" fmla="*/ 462793 w 1479715"/>
                  <a:gd name="connsiteY232" fmla="*/ 703616 h 1424911"/>
                  <a:gd name="connsiteX233" fmla="*/ 471562 w 1479715"/>
                  <a:gd name="connsiteY233" fmla="*/ 698683 h 1424911"/>
                  <a:gd name="connsiteX234" fmla="*/ 474302 w 1479715"/>
                  <a:gd name="connsiteY234" fmla="*/ 670733 h 1424911"/>
                  <a:gd name="connsiteX235" fmla="*/ 462793 w 1479715"/>
                  <a:gd name="connsiteY235" fmla="*/ 662513 h 1424911"/>
                  <a:gd name="connsiteX236" fmla="*/ 460053 w 1479715"/>
                  <a:gd name="connsiteY236" fmla="*/ 655936 h 1424911"/>
                  <a:gd name="connsiteX237" fmla="*/ 462793 w 1479715"/>
                  <a:gd name="connsiteY237" fmla="*/ 644427 h 1424911"/>
                  <a:gd name="connsiteX238" fmla="*/ 496772 w 1479715"/>
                  <a:gd name="connsiteY238" fmla="*/ 541395 h 1424911"/>
                  <a:gd name="connsiteX239" fmla="*/ 513761 w 1479715"/>
                  <a:gd name="connsiteY239" fmla="*/ 492071 h 1424911"/>
                  <a:gd name="connsiteX240" fmla="*/ 538971 w 1479715"/>
                  <a:gd name="connsiteY240" fmla="*/ 487139 h 1424911"/>
                  <a:gd name="connsiteX241" fmla="*/ 549932 w 1479715"/>
                  <a:gd name="connsiteY241" fmla="*/ 483851 h 1424911"/>
                  <a:gd name="connsiteX242" fmla="*/ 545000 w 1479715"/>
                  <a:gd name="connsiteY242" fmla="*/ 446036 h 1424911"/>
                  <a:gd name="connsiteX243" fmla="*/ 495128 w 1479715"/>
                  <a:gd name="connsiteY243" fmla="*/ 438363 h 1424911"/>
                  <a:gd name="connsiteX244" fmla="*/ 462245 w 1479715"/>
                  <a:gd name="connsiteY244" fmla="*/ 438363 h 1424911"/>
                  <a:gd name="connsiteX245" fmla="*/ 401413 w 1479715"/>
                  <a:gd name="connsiteY245" fmla="*/ 437267 h 1424911"/>
                  <a:gd name="connsiteX246" fmla="*/ 359213 w 1479715"/>
                  <a:gd name="connsiteY246" fmla="*/ 374242 h 1424911"/>
                  <a:gd name="connsiteX247" fmla="*/ 311534 w 1479715"/>
                  <a:gd name="connsiteY247" fmla="*/ 407673 h 1424911"/>
                  <a:gd name="connsiteX248" fmla="*/ 352637 w 1479715"/>
                  <a:gd name="connsiteY248" fmla="*/ 454804 h 1424911"/>
                  <a:gd name="connsiteX249" fmla="*/ 194252 w 1479715"/>
                  <a:gd name="connsiteY249" fmla="*/ 617025 h 1424911"/>
                  <a:gd name="connsiteX250" fmla="*/ 152053 w 1479715"/>
                  <a:gd name="connsiteY250" fmla="*/ 821445 h 1424911"/>
                  <a:gd name="connsiteX251" fmla="*/ 211790 w 1479715"/>
                  <a:gd name="connsiteY251" fmla="*/ 957360 h 1424911"/>
                  <a:gd name="connsiteX252" fmla="*/ 253989 w 1479715"/>
                  <a:gd name="connsiteY252" fmla="*/ 987502 h 1424911"/>
                  <a:gd name="connsiteX253" fmla="*/ 254537 w 1479715"/>
                  <a:gd name="connsiteY253" fmla="*/ 987502 h 1424911"/>
                  <a:gd name="connsiteX254" fmla="*/ 292900 w 1479715"/>
                  <a:gd name="connsiteY254" fmla="*/ 1012164 h 1424911"/>
                  <a:gd name="connsiteX255" fmla="*/ 254537 w 1479715"/>
                  <a:gd name="connsiteY255" fmla="*/ 1017644 h 1424911"/>
                  <a:gd name="connsiteX256" fmla="*/ 225491 w 1479715"/>
                  <a:gd name="connsiteY256" fmla="*/ 1020385 h 1424911"/>
                  <a:gd name="connsiteX257" fmla="*/ 175619 w 1479715"/>
                  <a:gd name="connsiteY257" fmla="*/ 1035730 h 1424911"/>
                  <a:gd name="connsiteX258" fmla="*/ 83548 w 1479715"/>
                  <a:gd name="connsiteY258" fmla="*/ 921189 h 1424911"/>
                  <a:gd name="connsiteX259" fmla="*/ 123007 w 1479715"/>
                  <a:gd name="connsiteY259" fmla="*/ 695943 h 1424911"/>
                  <a:gd name="connsiteX260" fmla="*/ 108758 w 1479715"/>
                  <a:gd name="connsiteY260" fmla="*/ 414797 h 1424911"/>
                  <a:gd name="connsiteX261" fmla="*/ 179455 w 1479715"/>
                  <a:gd name="connsiteY261" fmla="*/ 369858 h 1424911"/>
                  <a:gd name="connsiteX262" fmla="*/ 253441 w 1479715"/>
                  <a:gd name="connsiteY262" fmla="*/ 400548 h 1424911"/>
                  <a:gd name="connsiteX263" fmla="*/ 253989 w 1479715"/>
                  <a:gd name="connsiteY263" fmla="*/ 401096 h 1424911"/>
                  <a:gd name="connsiteX264" fmla="*/ 263854 w 1479715"/>
                  <a:gd name="connsiteY264" fmla="*/ 402192 h 1424911"/>
                  <a:gd name="connsiteX265" fmla="*/ 253989 w 1479715"/>
                  <a:gd name="connsiteY265" fmla="*/ 335331 h 1424911"/>
                  <a:gd name="connsiteX266" fmla="*/ 253441 w 1479715"/>
                  <a:gd name="connsiteY266" fmla="*/ 334783 h 1424911"/>
                  <a:gd name="connsiteX267" fmla="*/ 244124 w 1479715"/>
                  <a:gd name="connsiteY267" fmla="*/ 324918 h 1424911"/>
                  <a:gd name="connsiteX268" fmla="*/ 166302 w 1479715"/>
                  <a:gd name="connsiteY268" fmla="*/ 285459 h 1424911"/>
                  <a:gd name="connsiteX269" fmla="*/ 209050 w 1479715"/>
                  <a:gd name="connsiteY269" fmla="*/ 240520 h 1424911"/>
                  <a:gd name="connsiteX270" fmla="*/ 215078 w 1479715"/>
                  <a:gd name="connsiteY270" fmla="*/ 152833 h 1424911"/>
                  <a:gd name="connsiteX271" fmla="*/ 126295 w 1479715"/>
                  <a:gd name="connsiteY271" fmla="*/ 125431 h 1424911"/>
                  <a:gd name="connsiteX272" fmla="*/ 149861 w 1479715"/>
                  <a:gd name="connsiteY272" fmla="*/ 197772 h 1424911"/>
                  <a:gd name="connsiteX273" fmla="*/ 71491 w 1479715"/>
                  <a:gd name="connsiteY273" fmla="*/ 287651 h 1424911"/>
                  <a:gd name="connsiteX274" fmla="*/ 16686 w 1479715"/>
                  <a:gd name="connsiteY274" fmla="*/ 444392 h 1424911"/>
                  <a:gd name="connsiteX275" fmla="*/ 20523 w 1479715"/>
                  <a:gd name="connsiteY275" fmla="*/ 771573 h 1424911"/>
                  <a:gd name="connsiteX276" fmla="*/ 22715 w 1479715"/>
                  <a:gd name="connsiteY276" fmla="*/ 1016000 h 1424911"/>
                  <a:gd name="connsiteX277" fmla="*/ 232615 w 1479715"/>
                  <a:gd name="connsiteY277" fmla="*/ 1284541 h 1424911"/>
                  <a:gd name="connsiteX278" fmla="*/ 217818 w 1479715"/>
                  <a:gd name="connsiteY278" fmla="*/ 1323452 h 1424911"/>
                  <a:gd name="connsiteX279" fmla="*/ 237548 w 1479715"/>
                  <a:gd name="connsiteY279" fmla="*/ 1345374 h 1424911"/>
                  <a:gd name="connsiteX280" fmla="*/ 254537 w 1479715"/>
                  <a:gd name="connsiteY280" fmla="*/ 1325097 h 1424911"/>
                  <a:gd name="connsiteX281" fmla="*/ 266046 w 1479715"/>
                  <a:gd name="connsiteY281" fmla="*/ 1300435 h 1424911"/>
                  <a:gd name="connsiteX282" fmla="*/ 401413 w 1479715"/>
                  <a:gd name="connsiteY282" fmla="*/ 1375516 h 1424911"/>
                  <a:gd name="connsiteX283" fmla="*/ 544452 w 1479715"/>
                  <a:gd name="connsiteY283" fmla="*/ 1405659 h 1424911"/>
                  <a:gd name="connsiteX284" fmla="*/ 580623 w 1479715"/>
                  <a:gd name="connsiteY284" fmla="*/ 1421552 h 1424911"/>
                  <a:gd name="connsiteX285" fmla="*/ 573498 w 1479715"/>
                  <a:gd name="connsiteY285" fmla="*/ 1445666 h 1424911"/>
                  <a:gd name="connsiteX286" fmla="*/ 566922 w 1479715"/>
                  <a:gd name="connsiteY286" fmla="*/ 1468684 h 1424911"/>
                  <a:gd name="connsiteX287" fmla="*/ 599804 w 1479715"/>
                  <a:gd name="connsiteY287" fmla="*/ 1470876 h 1424911"/>
                  <a:gd name="connsiteX288" fmla="*/ 611313 w 1479715"/>
                  <a:gd name="connsiteY288" fmla="*/ 1437445 h 1424911"/>
                  <a:gd name="connsiteX289" fmla="*/ 620630 w 1479715"/>
                  <a:gd name="connsiteY289" fmla="*/ 1412235 h 1424911"/>
                  <a:gd name="connsiteX290" fmla="*/ 863961 w 1479715"/>
                  <a:gd name="connsiteY290" fmla="*/ 1415523 h 1424911"/>
                  <a:gd name="connsiteX291" fmla="*/ 957676 w 1479715"/>
                  <a:gd name="connsiteY291" fmla="*/ 1415523 h 1424911"/>
                  <a:gd name="connsiteX292" fmla="*/ 951648 w 1479715"/>
                  <a:gd name="connsiteY292" fmla="*/ 1440185 h 1424911"/>
                  <a:gd name="connsiteX293" fmla="*/ 949456 w 1479715"/>
                  <a:gd name="connsiteY293" fmla="*/ 1463751 h 1424911"/>
                  <a:gd name="connsiteX294" fmla="*/ 980146 w 1479715"/>
                  <a:gd name="connsiteY294" fmla="*/ 1462107 h 1424911"/>
                  <a:gd name="connsiteX295" fmla="*/ 997135 w 1479715"/>
                  <a:gd name="connsiteY295" fmla="*/ 1405659 h 1424911"/>
                  <a:gd name="connsiteX296" fmla="*/ 1029470 w 1479715"/>
                  <a:gd name="connsiteY296" fmla="*/ 1397438 h 1424911"/>
                  <a:gd name="connsiteX297" fmla="*/ 1210872 w 1479715"/>
                  <a:gd name="connsiteY297" fmla="*/ 1311943 h 1424911"/>
                  <a:gd name="connsiteX298" fmla="*/ 1408168 w 1479715"/>
                  <a:gd name="connsiteY298" fmla="*/ 1114100 h 1424911"/>
                  <a:gd name="connsiteX299" fmla="*/ 1461876 w 1479715"/>
                  <a:gd name="connsiteY299" fmla="*/ 972705 h 1424911"/>
                  <a:gd name="connsiteX300" fmla="*/ 1444338 w 1479715"/>
                  <a:gd name="connsiteY300" fmla="*/ 832406 h 1424911"/>
                  <a:gd name="connsiteX301" fmla="*/ 1391178 w 1479715"/>
                  <a:gd name="connsiteY301" fmla="*/ 644427 h 1424911"/>
                  <a:gd name="connsiteX302" fmla="*/ 1388986 w 1479715"/>
                  <a:gd name="connsiteY302" fmla="*/ 533723 h 1424911"/>
                  <a:gd name="connsiteX303" fmla="*/ 1425157 w 1479715"/>
                  <a:gd name="connsiteY303" fmla="*/ 521117 h 1424911"/>
                  <a:gd name="connsiteX304" fmla="*/ 1443790 w 1479715"/>
                  <a:gd name="connsiteY304" fmla="*/ 637851 h 1424911"/>
                  <a:gd name="connsiteX305" fmla="*/ 1470096 w 1479715"/>
                  <a:gd name="connsiteY305" fmla="*/ 695395 h 1424911"/>
                  <a:gd name="connsiteX306" fmla="*/ 1492018 w 1479715"/>
                  <a:gd name="connsiteY306" fmla="*/ 554548 h 1424911"/>
                  <a:gd name="connsiteX307" fmla="*/ 1510652 w 1479715"/>
                  <a:gd name="connsiteY307" fmla="*/ 470150 h 1424911"/>
                  <a:gd name="connsiteX308" fmla="*/ 1467904 w 1479715"/>
                  <a:gd name="connsiteY308" fmla="*/ 311217 h 142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</a:cxnLst>
                <a:rect l="l" t="t" r="r" b="b"/>
                <a:pathLst>
                  <a:path w="1479715" h="1424911">
                    <a:moveTo>
                      <a:pt x="1409264" y="456449"/>
                    </a:moveTo>
                    <a:cubicBezTo>
                      <a:pt x="1407072" y="480014"/>
                      <a:pt x="1387890" y="499196"/>
                      <a:pt x="1373641" y="508513"/>
                    </a:cubicBezTo>
                    <a:cubicBezTo>
                      <a:pt x="1339114" y="533723"/>
                      <a:pt x="1345143" y="555096"/>
                      <a:pt x="1338018" y="564413"/>
                    </a:cubicBezTo>
                    <a:cubicBezTo>
                      <a:pt x="1336374" y="566605"/>
                      <a:pt x="1334182" y="569345"/>
                      <a:pt x="1331442" y="568249"/>
                    </a:cubicBezTo>
                    <a:cubicBezTo>
                      <a:pt x="1324865" y="566605"/>
                      <a:pt x="1322673" y="550712"/>
                      <a:pt x="1322673" y="537011"/>
                    </a:cubicBezTo>
                    <a:cubicBezTo>
                      <a:pt x="1322673" y="523858"/>
                      <a:pt x="1334182" y="504128"/>
                      <a:pt x="1341306" y="492619"/>
                    </a:cubicBezTo>
                    <a:cubicBezTo>
                      <a:pt x="1352815" y="473986"/>
                      <a:pt x="1366516" y="454804"/>
                      <a:pt x="1376929" y="444392"/>
                    </a:cubicBezTo>
                    <a:cubicBezTo>
                      <a:pt x="1400495" y="423018"/>
                      <a:pt x="1409812" y="444392"/>
                      <a:pt x="1409264" y="456449"/>
                    </a:cubicBezTo>
                    <a:moveTo>
                      <a:pt x="1390082" y="905296"/>
                    </a:moveTo>
                    <a:cubicBezTo>
                      <a:pt x="1388438" y="990242"/>
                      <a:pt x="1387890" y="1031345"/>
                      <a:pt x="1353911" y="1084506"/>
                    </a:cubicBezTo>
                    <a:cubicBezTo>
                      <a:pt x="1339114" y="1106975"/>
                      <a:pt x="1322125" y="1126157"/>
                      <a:pt x="1305683" y="1146983"/>
                    </a:cubicBezTo>
                    <a:cubicBezTo>
                      <a:pt x="1266772" y="1177673"/>
                      <a:pt x="1275541" y="1155203"/>
                      <a:pt x="1294723" y="1123417"/>
                    </a:cubicBezTo>
                    <a:cubicBezTo>
                      <a:pt x="1349527" y="1058748"/>
                      <a:pt x="1353911" y="965032"/>
                      <a:pt x="1352267" y="884470"/>
                    </a:cubicBezTo>
                    <a:cubicBezTo>
                      <a:pt x="1348979" y="806100"/>
                      <a:pt x="1344047" y="722797"/>
                      <a:pt x="1353363" y="737046"/>
                    </a:cubicBezTo>
                    <a:cubicBezTo>
                      <a:pt x="1364324" y="750747"/>
                      <a:pt x="1390082" y="853780"/>
                      <a:pt x="1390082" y="905296"/>
                    </a:cubicBezTo>
                    <a:close/>
                    <a:moveTo>
                      <a:pt x="1224025" y="1162328"/>
                    </a:moveTo>
                    <a:cubicBezTo>
                      <a:pt x="1212516" y="1176029"/>
                      <a:pt x="1181278" y="1203979"/>
                      <a:pt x="1145655" y="1224805"/>
                    </a:cubicBezTo>
                    <a:cubicBezTo>
                      <a:pt x="1125925" y="1234669"/>
                      <a:pt x="1087014" y="1253851"/>
                      <a:pt x="1065641" y="1255495"/>
                    </a:cubicBezTo>
                    <a:cubicBezTo>
                      <a:pt x="1062901" y="1255495"/>
                      <a:pt x="1060708" y="1255495"/>
                      <a:pt x="1059612" y="1254947"/>
                    </a:cubicBezTo>
                    <a:cubicBezTo>
                      <a:pt x="1053036" y="1252755"/>
                      <a:pt x="1050295" y="1245082"/>
                      <a:pt x="1051392" y="1225353"/>
                    </a:cubicBezTo>
                    <a:cubicBezTo>
                      <a:pt x="1051392" y="1210556"/>
                      <a:pt x="1054680" y="1194662"/>
                      <a:pt x="1059612" y="1179317"/>
                    </a:cubicBezTo>
                    <a:cubicBezTo>
                      <a:pt x="1060708" y="1172193"/>
                      <a:pt x="1063449" y="1165068"/>
                      <a:pt x="1065641" y="1157943"/>
                    </a:cubicBezTo>
                    <a:cubicBezTo>
                      <a:pt x="1071669" y="1134378"/>
                      <a:pt x="1079890" y="1113004"/>
                      <a:pt x="1083178" y="1096015"/>
                    </a:cubicBezTo>
                    <a:cubicBezTo>
                      <a:pt x="1089207" y="1071353"/>
                      <a:pt x="1095235" y="1021481"/>
                      <a:pt x="1110032" y="991338"/>
                    </a:cubicBezTo>
                    <a:cubicBezTo>
                      <a:pt x="1114417" y="982570"/>
                      <a:pt x="1119897" y="975445"/>
                      <a:pt x="1127022" y="971061"/>
                    </a:cubicBezTo>
                    <a:cubicBezTo>
                      <a:pt x="1131954" y="968321"/>
                      <a:pt x="1137982" y="965580"/>
                      <a:pt x="1145655" y="962292"/>
                    </a:cubicBezTo>
                    <a:cubicBezTo>
                      <a:pt x="1165933" y="955167"/>
                      <a:pt x="1193883" y="951331"/>
                      <a:pt x="1212516" y="951331"/>
                    </a:cubicBezTo>
                    <a:cubicBezTo>
                      <a:pt x="1237726" y="951331"/>
                      <a:pt x="1265676" y="1046691"/>
                      <a:pt x="1265676" y="1066968"/>
                    </a:cubicBezTo>
                    <a:cubicBezTo>
                      <a:pt x="1265676" y="1086698"/>
                      <a:pt x="1240466" y="1144790"/>
                      <a:pt x="1224025" y="1162328"/>
                    </a:cubicBezTo>
                    <a:close/>
                    <a:moveTo>
                      <a:pt x="1040431" y="1086698"/>
                    </a:moveTo>
                    <a:cubicBezTo>
                      <a:pt x="1033854" y="1086150"/>
                      <a:pt x="1026182" y="1075189"/>
                      <a:pt x="1012481" y="1048883"/>
                    </a:cubicBezTo>
                    <a:cubicBezTo>
                      <a:pt x="1001520" y="1029153"/>
                      <a:pt x="995491" y="1000107"/>
                      <a:pt x="1015221" y="982570"/>
                    </a:cubicBezTo>
                    <a:cubicBezTo>
                      <a:pt x="1024537" y="973801"/>
                      <a:pt x="1033306" y="968869"/>
                      <a:pt x="1040431" y="968321"/>
                    </a:cubicBezTo>
                    <a:cubicBezTo>
                      <a:pt x="1049748" y="966676"/>
                      <a:pt x="1057420" y="968869"/>
                      <a:pt x="1065641" y="971609"/>
                    </a:cubicBezTo>
                    <a:cubicBezTo>
                      <a:pt x="1076602" y="975445"/>
                      <a:pt x="1082630" y="983118"/>
                      <a:pt x="1074957" y="1013260"/>
                    </a:cubicBezTo>
                    <a:cubicBezTo>
                      <a:pt x="1071121" y="1032442"/>
                      <a:pt x="1068381" y="1046691"/>
                      <a:pt x="1065641" y="1057652"/>
                    </a:cubicBezTo>
                    <a:cubicBezTo>
                      <a:pt x="1061804" y="1065872"/>
                      <a:pt x="1051392" y="1087794"/>
                      <a:pt x="1040431" y="1086698"/>
                    </a:cubicBezTo>
                    <a:close/>
                    <a:moveTo>
                      <a:pt x="1038239" y="1173289"/>
                    </a:moveTo>
                    <a:cubicBezTo>
                      <a:pt x="1023989" y="1212748"/>
                      <a:pt x="1014673" y="1284541"/>
                      <a:pt x="993299" y="1286733"/>
                    </a:cubicBezTo>
                    <a:cubicBezTo>
                      <a:pt x="988915" y="1286733"/>
                      <a:pt x="984530" y="1286733"/>
                      <a:pt x="980146" y="1286185"/>
                    </a:cubicBezTo>
                    <a:cubicBezTo>
                      <a:pt x="957676" y="1282349"/>
                      <a:pt x="928630" y="1269196"/>
                      <a:pt x="926438" y="1251111"/>
                    </a:cubicBezTo>
                    <a:cubicBezTo>
                      <a:pt x="921505" y="1229737"/>
                      <a:pt x="921505" y="1208363"/>
                      <a:pt x="950004" y="1190826"/>
                    </a:cubicBezTo>
                    <a:cubicBezTo>
                      <a:pt x="962061" y="1182605"/>
                      <a:pt x="974666" y="1174385"/>
                      <a:pt x="986722" y="1165616"/>
                    </a:cubicBezTo>
                    <a:cubicBezTo>
                      <a:pt x="997683" y="1156847"/>
                      <a:pt x="1007000" y="1149723"/>
                      <a:pt x="1017413" y="1143146"/>
                    </a:cubicBezTo>
                    <a:cubicBezTo>
                      <a:pt x="1024537" y="1138214"/>
                      <a:pt x="1036046" y="1136022"/>
                      <a:pt x="1040979" y="1143146"/>
                    </a:cubicBezTo>
                    <a:cubicBezTo>
                      <a:pt x="1043171" y="1146434"/>
                      <a:pt x="1043719" y="1151367"/>
                      <a:pt x="1042623" y="1159039"/>
                    </a:cubicBezTo>
                    <a:cubicBezTo>
                      <a:pt x="1040979" y="1163424"/>
                      <a:pt x="1039335" y="1168356"/>
                      <a:pt x="1038239" y="1173289"/>
                    </a:cubicBezTo>
                    <a:close/>
                    <a:moveTo>
                      <a:pt x="975214" y="806100"/>
                    </a:moveTo>
                    <a:cubicBezTo>
                      <a:pt x="979050" y="778150"/>
                      <a:pt x="985626" y="750199"/>
                      <a:pt x="992751" y="722797"/>
                    </a:cubicBezTo>
                    <a:cubicBezTo>
                      <a:pt x="1001520" y="688271"/>
                      <a:pt x="1011933" y="660320"/>
                      <a:pt x="1016865" y="651552"/>
                    </a:cubicBezTo>
                    <a:cubicBezTo>
                      <a:pt x="1025086" y="635658"/>
                      <a:pt x="1031114" y="644975"/>
                      <a:pt x="1040431" y="653744"/>
                    </a:cubicBezTo>
                    <a:cubicBezTo>
                      <a:pt x="1055776" y="665801"/>
                      <a:pt x="1110580" y="701972"/>
                      <a:pt x="1123185" y="699231"/>
                    </a:cubicBezTo>
                    <a:cubicBezTo>
                      <a:pt x="1132502" y="698683"/>
                      <a:pt x="1144011" y="695943"/>
                      <a:pt x="1146203" y="694299"/>
                    </a:cubicBezTo>
                    <a:cubicBezTo>
                      <a:pt x="1146203" y="724990"/>
                      <a:pt x="1134146" y="770477"/>
                      <a:pt x="1127570" y="801715"/>
                    </a:cubicBezTo>
                    <a:cubicBezTo>
                      <a:pt x="1120993" y="823637"/>
                      <a:pt x="1118253" y="867481"/>
                      <a:pt x="1110580" y="894335"/>
                    </a:cubicBezTo>
                    <a:cubicBezTo>
                      <a:pt x="1107840" y="904200"/>
                      <a:pt x="1104552" y="911872"/>
                      <a:pt x="1099619" y="915160"/>
                    </a:cubicBezTo>
                    <a:cubicBezTo>
                      <a:pt x="1085918" y="923929"/>
                      <a:pt x="1056872" y="922285"/>
                      <a:pt x="1040431" y="918449"/>
                    </a:cubicBezTo>
                    <a:cubicBezTo>
                      <a:pt x="985078" y="910776"/>
                      <a:pt x="969733" y="856520"/>
                      <a:pt x="975214" y="806100"/>
                    </a:cubicBezTo>
                    <a:close/>
                    <a:moveTo>
                      <a:pt x="1096879" y="509061"/>
                    </a:moveTo>
                    <a:cubicBezTo>
                      <a:pt x="1110580" y="490427"/>
                      <a:pt x="1127570" y="475082"/>
                      <a:pt x="1145655" y="460833"/>
                    </a:cubicBezTo>
                    <a:cubicBezTo>
                      <a:pt x="1161000" y="447132"/>
                      <a:pt x="1176893" y="436171"/>
                      <a:pt x="1188950" y="429046"/>
                    </a:cubicBezTo>
                    <a:cubicBezTo>
                      <a:pt x="1216353" y="413701"/>
                      <a:pt x="1218545" y="444392"/>
                      <a:pt x="1212516" y="461929"/>
                    </a:cubicBezTo>
                    <a:cubicBezTo>
                      <a:pt x="1207036" y="480014"/>
                      <a:pt x="1185662" y="545231"/>
                      <a:pt x="1179086" y="573730"/>
                    </a:cubicBezTo>
                    <a:cubicBezTo>
                      <a:pt x="1173605" y="603872"/>
                      <a:pt x="1164836" y="648812"/>
                      <a:pt x="1153876" y="654292"/>
                    </a:cubicBezTo>
                    <a:cubicBezTo>
                      <a:pt x="1140175" y="660868"/>
                      <a:pt x="1122637" y="657032"/>
                      <a:pt x="1110032" y="649360"/>
                    </a:cubicBezTo>
                    <a:cubicBezTo>
                      <a:pt x="1093043" y="639495"/>
                      <a:pt x="1078246" y="618669"/>
                      <a:pt x="1076054" y="585787"/>
                    </a:cubicBezTo>
                    <a:cubicBezTo>
                      <a:pt x="1073313" y="541395"/>
                      <a:pt x="1081534" y="534271"/>
                      <a:pt x="1096879" y="509061"/>
                    </a:cubicBezTo>
                    <a:close/>
                    <a:moveTo>
                      <a:pt x="893007" y="1274676"/>
                    </a:moveTo>
                    <a:cubicBezTo>
                      <a:pt x="889719" y="1290570"/>
                      <a:pt x="888075" y="1292214"/>
                      <a:pt x="872730" y="1298242"/>
                    </a:cubicBezTo>
                    <a:cubicBezTo>
                      <a:pt x="869441" y="1299338"/>
                      <a:pt x="865605" y="1300435"/>
                      <a:pt x="862317" y="1301531"/>
                    </a:cubicBezTo>
                    <a:cubicBezTo>
                      <a:pt x="843135" y="1307559"/>
                      <a:pt x="832722" y="1302079"/>
                      <a:pt x="838751" y="1290570"/>
                    </a:cubicBezTo>
                    <a:cubicBezTo>
                      <a:pt x="843135" y="1281801"/>
                      <a:pt x="852452" y="1269196"/>
                      <a:pt x="862317" y="1262072"/>
                    </a:cubicBezTo>
                    <a:cubicBezTo>
                      <a:pt x="866153" y="1259331"/>
                      <a:pt x="872181" y="1257687"/>
                      <a:pt x="877114" y="1257139"/>
                    </a:cubicBezTo>
                    <a:cubicBezTo>
                      <a:pt x="886431" y="1256043"/>
                      <a:pt x="896295" y="1259331"/>
                      <a:pt x="893007" y="1274676"/>
                    </a:cubicBezTo>
                    <a:close/>
                    <a:moveTo>
                      <a:pt x="671050" y="1286185"/>
                    </a:moveTo>
                    <a:cubicBezTo>
                      <a:pt x="657349" y="1264264"/>
                      <a:pt x="668310" y="1237410"/>
                      <a:pt x="680915" y="1202883"/>
                    </a:cubicBezTo>
                    <a:cubicBezTo>
                      <a:pt x="684751" y="1192470"/>
                      <a:pt x="687491" y="1181509"/>
                      <a:pt x="690231" y="1171096"/>
                    </a:cubicBezTo>
                    <a:cubicBezTo>
                      <a:pt x="703932" y="1119580"/>
                      <a:pt x="708317" y="1121225"/>
                      <a:pt x="715441" y="1084506"/>
                    </a:cubicBezTo>
                    <a:cubicBezTo>
                      <a:pt x="722566" y="1046691"/>
                      <a:pt x="726950" y="1029701"/>
                      <a:pt x="739007" y="1023673"/>
                    </a:cubicBezTo>
                    <a:cubicBezTo>
                      <a:pt x="747776" y="1018741"/>
                      <a:pt x="754352" y="1022029"/>
                      <a:pt x="762025" y="1026413"/>
                    </a:cubicBezTo>
                    <a:cubicBezTo>
                      <a:pt x="770246" y="1031345"/>
                      <a:pt x="778466" y="1038470"/>
                      <a:pt x="788879" y="1044498"/>
                    </a:cubicBezTo>
                    <a:cubicBezTo>
                      <a:pt x="810253" y="1056007"/>
                      <a:pt x="826694" y="1063132"/>
                      <a:pt x="829982" y="1108071"/>
                    </a:cubicBezTo>
                    <a:cubicBezTo>
                      <a:pt x="833819" y="1149175"/>
                      <a:pt x="857932" y="1180961"/>
                      <a:pt x="863961" y="1199047"/>
                    </a:cubicBezTo>
                    <a:cubicBezTo>
                      <a:pt x="872730" y="1225353"/>
                      <a:pt x="810253" y="1273032"/>
                      <a:pt x="790523" y="1281253"/>
                    </a:cubicBezTo>
                    <a:cubicBezTo>
                      <a:pt x="762573" y="1293858"/>
                      <a:pt x="688587" y="1313587"/>
                      <a:pt x="671050" y="1286185"/>
                    </a:cubicBezTo>
                    <a:close/>
                    <a:moveTo>
                      <a:pt x="659541" y="987502"/>
                    </a:moveTo>
                    <a:cubicBezTo>
                      <a:pt x="661733" y="973253"/>
                      <a:pt x="692972" y="999011"/>
                      <a:pt x="697356" y="1003395"/>
                    </a:cubicBezTo>
                    <a:cubicBezTo>
                      <a:pt x="709413" y="1010520"/>
                      <a:pt x="706125" y="1017644"/>
                      <a:pt x="699548" y="1042306"/>
                    </a:cubicBezTo>
                    <a:cubicBezTo>
                      <a:pt x="696260" y="1057652"/>
                      <a:pt x="694068" y="1092726"/>
                      <a:pt x="683655" y="1096563"/>
                    </a:cubicBezTo>
                    <a:cubicBezTo>
                      <a:pt x="683107" y="1096563"/>
                      <a:pt x="682011" y="1097111"/>
                      <a:pt x="680915" y="1097111"/>
                    </a:cubicBezTo>
                    <a:cubicBezTo>
                      <a:pt x="668858" y="1096563"/>
                      <a:pt x="666117" y="1059296"/>
                      <a:pt x="663925" y="1040114"/>
                    </a:cubicBezTo>
                    <a:cubicBezTo>
                      <a:pt x="661185" y="1020385"/>
                      <a:pt x="654608" y="1018192"/>
                      <a:pt x="659541" y="987502"/>
                    </a:cubicBezTo>
                    <a:close/>
                    <a:moveTo>
                      <a:pt x="647484" y="1209459"/>
                    </a:moveTo>
                    <a:cubicBezTo>
                      <a:pt x="637619" y="1247274"/>
                      <a:pt x="629399" y="1270292"/>
                      <a:pt x="615149" y="1272484"/>
                    </a:cubicBezTo>
                    <a:cubicBezTo>
                      <a:pt x="589939" y="1277965"/>
                      <a:pt x="582267" y="1239602"/>
                      <a:pt x="577334" y="1223708"/>
                    </a:cubicBezTo>
                    <a:cubicBezTo>
                      <a:pt x="566374" y="1188086"/>
                      <a:pt x="558153" y="1176029"/>
                      <a:pt x="551028" y="1157395"/>
                    </a:cubicBezTo>
                    <a:cubicBezTo>
                      <a:pt x="545000" y="1142598"/>
                      <a:pt x="536779" y="1137118"/>
                      <a:pt x="547740" y="1123965"/>
                    </a:cubicBezTo>
                    <a:cubicBezTo>
                      <a:pt x="557605" y="1112456"/>
                      <a:pt x="559797" y="1117388"/>
                      <a:pt x="583911" y="1128897"/>
                    </a:cubicBezTo>
                    <a:cubicBezTo>
                      <a:pt x="603640" y="1138762"/>
                      <a:pt x="618986" y="1148627"/>
                      <a:pt x="637619" y="1157943"/>
                    </a:cubicBezTo>
                    <a:cubicBezTo>
                      <a:pt x="651320" y="1163424"/>
                      <a:pt x="656801" y="1173289"/>
                      <a:pt x="647484" y="1209459"/>
                    </a:cubicBezTo>
                    <a:close/>
                    <a:moveTo>
                      <a:pt x="544452" y="1269196"/>
                    </a:moveTo>
                    <a:cubicBezTo>
                      <a:pt x="535683" y="1274676"/>
                      <a:pt x="479783" y="1269744"/>
                      <a:pt x="463890" y="1265360"/>
                    </a:cubicBezTo>
                    <a:cubicBezTo>
                      <a:pt x="450188" y="1262620"/>
                      <a:pt x="440872" y="1256591"/>
                      <a:pt x="447996" y="1236313"/>
                    </a:cubicBezTo>
                    <a:cubicBezTo>
                      <a:pt x="450737" y="1226997"/>
                      <a:pt x="457313" y="1215488"/>
                      <a:pt x="463890" y="1204527"/>
                    </a:cubicBezTo>
                    <a:cubicBezTo>
                      <a:pt x="474850" y="1189730"/>
                      <a:pt x="487455" y="1176577"/>
                      <a:pt x="496772" y="1171096"/>
                    </a:cubicBezTo>
                    <a:cubicBezTo>
                      <a:pt x="499512" y="1168904"/>
                      <a:pt x="503349" y="1168356"/>
                      <a:pt x="505541" y="1168904"/>
                    </a:cubicBezTo>
                    <a:cubicBezTo>
                      <a:pt x="508829" y="1168904"/>
                      <a:pt x="540068" y="1242890"/>
                      <a:pt x="546096" y="1254947"/>
                    </a:cubicBezTo>
                    <a:cubicBezTo>
                      <a:pt x="548836" y="1260427"/>
                      <a:pt x="549384" y="1264812"/>
                      <a:pt x="544452" y="1269196"/>
                    </a:cubicBezTo>
                    <a:close/>
                    <a:moveTo>
                      <a:pt x="403057" y="1206171"/>
                    </a:moveTo>
                    <a:cubicBezTo>
                      <a:pt x="398672" y="1209459"/>
                      <a:pt x="393740" y="1212748"/>
                      <a:pt x="389904" y="1214392"/>
                    </a:cubicBezTo>
                    <a:cubicBezTo>
                      <a:pt x="365242" y="1223708"/>
                      <a:pt x="360857" y="1206171"/>
                      <a:pt x="344964" y="1196854"/>
                    </a:cubicBezTo>
                    <a:cubicBezTo>
                      <a:pt x="329071" y="1185894"/>
                      <a:pt x="311534" y="1188086"/>
                      <a:pt x="313178" y="1171096"/>
                    </a:cubicBezTo>
                    <a:cubicBezTo>
                      <a:pt x="314274" y="1159588"/>
                      <a:pt x="327427" y="1120128"/>
                      <a:pt x="341128" y="1080121"/>
                    </a:cubicBezTo>
                    <a:cubicBezTo>
                      <a:pt x="344416" y="1068064"/>
                      <a:pt x="374010" y="1091630"/>
                      <a:pt x="383875" y="1068612"/>
                    </a:cubicBezTo>
                    <a:cubicBezTo>
                      <a:pt x="388808" y="1056007"/>
                      <a:pt x="360857" y="1018741"/>
                      <a:pt x="364146" y="1009424"/>
                    </a:cubicBezTo>
                    <a:cubicBezTo>
                      <a:pt x="366886" y="1000107"/>
                      <a:pt x="385519" y="999559"/>
                      <a:pt x="402509" y="1001203"/>
                    </a:cubicBezTo>
                    <a:cubicBezTo>
                      <a:pt x="434295" y="1003395"/>
                      <a:pt x="450188" y="1002847"/>
                      <a:pt x="464986" y="1036278"/>
                    </a:cubicBezTo>
                    <a:cubicBezTo>
                      <a:pt x="475946" y="1060940"/>
                      <a:pt x="485263" y="1096563"/>
                      <a:pt x="481975" y="1110812"/>
                    </a:cubicBezTo>
                    <a:cubicBezTo>
                      <a:pt x="474850" y="1137666"/>
                      <a:pt x="423882" y="1190278"/>
                      <a:pt x="403057" y="1206171"/>
                    </a:cubicBezTo>
                    <a:close/>
                    <a:moveTo>
                      <a:pt x="300025" y="1103139"/>
                    </a:moveTo>
                    <a:cubicBezTo>
                      <a:pt x="296188" y="1123417"/>
                      <a:pt x="285776" y="1146983"/>
                      <a:pt x="278651" y="1144790"/>
                    </a:cubicBezTo>
                    <a:cubicBezTo>
                      <a:pt x="271526" y="1143694"/>
                      <a:pt x="263854" y="1140954"/>
                      <a:pt x="256729" y="1136570"/>
                    </a:cubicBezTo>
                    <a:cubicBezTo>
                      <a:pt x="239740" y="1127253"/>
                      <a:pt x="220558" y="1104783"/>
                      <a:pt x="213982" y="1086150"/>
                    </a:cubicBezTo>
                    <a:cubicBezTo>
                      <a:pt x="208501" y="1068064"/>
                      <a:pt x="192608" y="1058200"/>
                      <a:pt x="220010" y="1051075"/>
                    </a:cubicBezTo>
                    <a:cubicBezTo>
                      <a:pt x="231519" y="1049431"/>
                      <a:pt x="246316" y="1051623"/>
                      <a:pt x="257825" y="1053267"/>
                    </a:cubicBezTo>
                    <a:cubicBezTo>
                      <a:pt x="279747" y="1056007"/>
                      <a:pt x="302765" y="1060392"/>
                      <a:pt x="304409" y="1060392"/>
                    </a:cubicBezTo>
                    <a:cubicBezTo>
                      <a:pt x="314822" y="1065872"/>
                      <a:pt x="303861" y="1081765"/>
                      <a:pt x="300025" y="1103139"/>
                    </a:cubicBezTo>
                    <a:close/>
                    <a:moveTo>
                      <a:pt x="229875" y="731018"/>
                    </a:moveTo>
                    <a:cubicBezTo>
                      <a:pt x="237000" y="684434"/>
                      <a:pt x="235356" y="663609"/>
                      <a:pt x="245220" y="651552"/>
                    </a:cubicBezTo>
                    <a:cubicBezTo>
                      <a:pt x="249057" y="646619"/>
                      <a:pt x="258921" y="640043"/>
                      <a:pt x="264402" y="636755"/>
                    </a:cubicBezTo>
                    <a:cubicBezTo>
                      <a:pt x="274815" y="630726"/>
                      <a:pt x="287420" y="627438"/>
                      <a:pt x="300025" y="644427"/>
                    </a:cubicBezTo>
                    <a:cubicBezTo>
                      <a:pt x="327427" y="680050"/>
                      <a:pt x="339484" y="694847"/>
                      <a:pt x="358665" y="704164"/>
                    </a:cubicBezTo>
                    <a:cubicBezTo>
                      <a:pt x="369626" y="710192"/>
                      <a:pt x="389356" y="709096"/>
                      <a:pt x="403057" y="709096"/>
                    </a:cubicBezTo>
                    <a:cubicBezTo>
                      <a:pt x="410181" y="709096"/>
                      <a:pt x="416758" y="709096"/>
                      <a:pt x="415114" y="711288"/>
                    </a:cubicBezTo>
                    <a:cubicBezTo>
                      <a:pt x="412922" y="717865"/>
                      <a:pt x="409633" y="739239"/>
                      <a:pt x="403057" y="764997"/>
                    </a:cubicBezTo>
                    <a:cubicBezTo>
                      <a:pt x="397576" y="788014"/>
                      <a:pt x="389904" y="812676"/>
                      <a:pt x="382231" y="833502"/>
                    </a:cubicBezTo>
                    <a:cubicBezTo>
                      <a:pt x="364694" y="878441"/>
                      <a:pt x="355377" y="948043"/>
                      <a:pt x="342224" y="950235"/>
                    </a:cubicBezTo>
                    <a:cubicBezTo>
                      <a:pt x="330167" y="951879"/>
                      <a:pt x="293996" y="933246"/>
                      <a:pt x="261662" y="885566"/>
                    </a:cubicBezTo>
                    <a:cubicBezTo>
                      <a:pt x="231519" y="840627"/>
                      <a:pt x="221107" y="783630"/>
                      <a:pt x="229875" y="731018"/>
                    </a:cubicBezTo>
                    <a:close/>
                    <a:moveTo>
                      <a:pt x="328523" y="532626"/>
                    </a:moveTo>
                    <a:cubicBezTo>
                      <a:pt x="353733" y="489331"/>
                      <a:pt x="416210" y="465217"/>
                      <a:pt x="463890" y="463573"/>
                    </a:cubicBezTo>
                    <a:cubicBezTo>
                      <a:pt x="479783" y="462477"/>
                      <a:pt x="490196" y="463573"/>
                      <a:pt x="490196" y="469053"/>
                    </a:cubicBezTo>
                    <a:cubicBezTo>
                      <a:pt x="489099" y="500292"/>
                      <a:pt x="472658" y="535367"/>
                      <a:pt x="463342" y="564961"/>
                    </a:cubicBezTo>
                    <a:cubicBezTo>
                      <a:pt x="457861" y="581950"/>
                      <a:pt x="450188" y="601132"/>
                      <a:pt x="443612" y="621957"/>
                    </a:cubicBezTo>
                    <a:cubicBezTo>
                      <a:pt x="431555" y="659772"/>
                      <a:pt x="445804" y="671829"/>
                      <a:pt x="412922" y="676214"/>
                    </a:cubicBezTo>
                    <a:cubicBezTo>
                      <a:pt x="376203" y="676214"/>
                      <a:pt x="360309" y="664705"/>
                      <a:pt x="343320" y="630178"/>
                    </a:cubicBezTo>
                    <a:cubicBezTo>
                      <a:pt x="330167" y="601680"/>
                      <a:pt x="297285" y="590719"/>
                      <a:pt x="328523" y="532626"/>
                    </a:cubicBezTo>
                    <a:close/>
                    <a:moveTo>
                      <a:pt x="576786" y="717317"/>
                    </a:moveTo>
                    <a:cubicBezTo>
                      <a:pt x="579527" y="693203"/>
                      <a:pt x="583363" y="656484"/>
                      <a:pt x="597064" y="642783"/>
                    </a:cubicBezTo>
                    <a:cubicBezTo>
                      <a:pt x="597612" y="642235"/>
                      <a:pt x="597612" y="642235"/>
                      <a:pt x="597612" y="642235"/>
                    </a:cubicBezTo>
                    <a:cubicBezTo>
                      <a:pt x="599804" y="640043"/>
                      <a:pt x="600900" y="639495"/>
                      <a:pt x="604189" y="638399"/>
                    </a:cubicBezTo>
                    <a:cubicBezTo>
                      <a:pt x="621178" y="634562"/>
                      <a:pt x="668310" y="687175"/>
                      <a:pt x="689135" y="703068"/>
                    </a:cubicBezTo>
                    <a:cubicBezTo>
                      <a:pt x="705028" y="710740"/>
                      <a:pt x="732979" y="708000"/>
                      <a:pt x="748872" y="710740"/>
                    </a:cubicBezTo>
                    <a:cubicBezTo>
                      <a:pt x="753256" y="711288"/>
                      <a:pt x="761477" y="712385"/>
                      <a:pt x="761477" y="717865"/>
                    </a:cubicBezTo>
                    <a:cubicBezTo>
                      <a:pt x="761477" y="722249"/>
                      <a:pt x="758737" y="744171"/>
                      <a:pt x="753804" y="771573"/>
                    </a:cubicBezTo>
                    <a:cubicBezTo>
                      <a:pt x="752160" y="779794"/>
                      <a:pt x="751064" y="788014"/>
                      <a:pt x="749420" y="796235"/>
                    </a:cubicBezTo>
                    <a:cubicBezTo>
                      <a:pt x="737911" y="858712"/>
                      <a:pt x="721470" y="935986"/>
                      <a:pt x="712153" y="935986"/>
                    </a:cubicBezTo>
                    <a:cubicBezTo>
                      <a:pt x="706673" y="935986"/>
                      <a:pt x="697904" y="932698"/>
                      <a:pt x="688587" y="927765"/>
                    </a:cubicBezTo>
                    <a:cubicBezTo>
                      <a:pt x="619534" y="889950"/>
                      <a:pt x="567470" y="796235"/>
                      <a:pt x="576786" y="717317"/>
                    </a:cubicBezTo>
                    <a:close/>
                    <a:moveTo>
                      <a:pt x="677626" y="493167"/>
                    </a:moveTo>
                    <a:cubicBezTo>
                      <a:pt x="697904" y="467409"/>
                      <a:pt x="719826" y="449324"/>
                      <a:pt x="749968" y="436171"/>
                    </a:cubicBezTo>
                    <a:cubicBezTo>
                      <a:pt x="765861" y="429046"/>
                      <a:pt x="842587" y="399452"/>
                      <a:pt x="846424" y="429046"/>
                    </a:cubicBezTo>
                    <a:cubicBezTo>
                      <a:pt x="846424" y="429046"/>
                      <a:pt x="851904" y="450968"/>
                      <a:pt x="830530" y="509061"/>
                    </a:cubicBezTo>
                    <a:cubicBezTo>
                      <a:pt x="809157" y="568797"/>
                      <a:pt x="791071" y="666897"/>
                      <a:pt x="776822" y="672925"/>
                    </a:cubicBezTo>
                    <a:cubicBezTo>
                      <a:pt x="755448" y="681146"/>
                      <a:pt x="711057" y="664157"/>
                      <a:pt x="701740" y="647167"/>
                    </a:cubicBezTo>
                    <a:cubicBezTo>
                      <a:pt x="672146" y="602228"/>
                      <a:pt x="638167" y="543587"/>
                      <a:pt x="677626" y="493167"/>
                    </a:cubicBezTo>
                    <a:close/>
                    <a:moveTo>
                      <a:pt x="1467904" y="311217"/>
                    </a:moveTo>
                    <a:cubicBezTo>
                      <a:pt x="1415840" y="233395"/>
                      <a:pt x="1341854" y="152833"/>
                      <a:pt x="1268965" y="90904"/>
                    </a:cubicBezTo>
                    <a:cubicBezTo>
                      <a:pt x="1231698" y="59117"/>
                      <a:pt x="1192787" y="32263"/>
                      <a:pt x="1155520" y="16370"/>
                    </a:cubicBezTo>
                    <a:cubicBezTo>
                      <a:pt x="1141271" y="10342"/>
                      <a:pt x="1125925" y="4861"/>
                      <a:pt x="1110580" y="2121"/>
                    </a:cubicBezTo>
                    <a:cubicBezTo>
                      <a:pt x="1082630" y="-3908"/>
                      <a:pt x="1081534" y="3217"/>
                      <a:pt x="1110580" y="19658"/>
                    </a:cubicBezTo>
                    <a:cubicBezTo>
                      <a:pt x="1122089" y="26235"/>
                      <a:pt x="1134694" y="31715"/>
                      <a:pt x="1146203" y="38292"/>
                    </a:cubicBezTo>
                    <a:cubicBezTo>
                      <a:pt x="1222929" y="83779"/>
                      <a:pt x="1293079" y="180235"/>
                      <a:pt x="1340210" y="258057"/>
                    </a:cubicBezTo>
                    <a:cubicBezTo>
                      <a:pt x="1385150" y="331495"/>
                      <a:pt x="1397207" y="384655"/>
                      <a:pt x="1397207" y="384655"/>
                    </a:cubicBezTo>
                    <a:cubicBezTo>
                      <a:pt x="1344047" y="408769"/>
                      <a:pt x="1301299" y="461929"/>
                      <a:pt x="1287050" y="518377"/>
                    </a:cubicBezTo>
                    <a:cubicBezTo>
                      <a:pt x="1263484" y="612093"/>
                      <a:pt x="1273897" y="1000107"/>
                      <a:pt x="1273897" y="1000107"/>
                    </a:cubicBezTo>
                    <a:cubicBezTo>
                      <a:pt x="1272253" y="992982"/>
                      <a:pt x="1247043" y="912968"/>
                      <a:pt x="1232794" y="906392"/>
                    </a:cubicBezTo>
                    <a:cubicBezTo>
                      <a:pt x="1219093" y="900911"/>
                      <a:pt x="1175249" y="915160"/>
                      <a:pt x="1145655" y="909132"/>
                    </a:cubicBezTo>
                    <a:lnTo>
                      <a:pt x="1144011" y="909132"/>
                    </a:lnTo>
                    <a:cubicBezTo>
                      <a:pt x="1128118" y="904200"/>
                      <a:pt x="1165933" y="756228"/>
                      <a:pt x="1179634" y="701972"/>
                    </a:cubicBezTo>
                    <a:cubicBezTo>
                      <a:pt x="1182922" y="689915"/>
                      <a:pt x="1209776" y="695395"/>
                      <a:pt x="1212516" y="657032"/>
                    </a:cubicBezTo>
                    <a:cubicBezTo>
                      <a:pt x="1212516" y="644427"/>
                      <a:pt x="1195527" y="634014"/>
                      <a:pt x="1198267" y="623054"/>
                    </a:cubicBezTo>
                    <a:cubicBezTo>
                      <a:pt x="1226217" y="523310"/>
                      <a:pt x="1253071" y="440007"/>
                      <a:pt x="1262388" y="437267"/>
                    </a:cubicBezTo>
                    <a:cubicBezTo>
                      <a:pt x="1346787" y="410413"/>
                      <a:pt x="1264032" y="394520"/>
                      <a:pt x="1264032" y="394520"/>
                    </a:cubicBezTo>
                    <a:cubicBezTo>
                      <a:pt x="1264032" y="394520"/>
                      <a:pt x="1237726" y="387943"/>
                      <a:pt x="1207036" y="397260"/>
                    </a:cubicBezTo>
                    <a:cubicBezTo>
                      <a:pt x="1199911" y="398356"/>
                      <a:pt x="1184566" y="404384"/>
                      <a:pt x="1165933" y="413701"/>
                    </a:cubicBezTo>
                    <a:cubicBezTo>
                      <a:pt x="1162644" y="404932"/>
                      <a:pt x="1154972" y="392876"/>
                      <a:pt x="1145655" y="380819"/>
                    </a:cubicBezTo>
                    <a:cubicBezTo>
                      <a:pt x="1128118" y="358897"/>
                      <a:pt x="1096879" y="330947"/>
                      <a:pt x="1064545" y="327110"/>
                    </a:cubicBezTo>
                    <a:cubicBezTo>
                      <a:pt x="1054680" y="326014"/>
                      <a:pt x="1033854" y="327658"/>
                      <a:pt x="1026182" y="335331"/>
                    </a:cubicBezTo>
                    <a:cubicBezTo>
                      <a:pt x="998231" y="364925"/>
                      <a:pt x="1015221" y="379722"/>
                      <a:pt x="1040431" y="386847"/>
                    </a:cubicBezTo>
                    <a:cubicBezTo>
                      <a:pt x="1062901" y="396712"/>
                      <a:pt x="1088659" y="394520"/>
                      <a:pt x="1110032" y="408221"/>
                    </a:cubicBezTo>
                    <a:cubicBezTo>
                      <a:pt x="1120993" y="414797"/>
                      <a:pt x="1130858" y="422470"/>
                      <a:pt x="1141819" y="425758"/>
                    </a:cubicBezTo>
                    <a:cubicBezTo>
                      <a:pt x="1131954" y="431238"/>
                      <a:pt x="1120993" y="437267"/>
                      <a:pt x="1110032" y="443296"/>
                    </a:cubicBezTo>
                    <a:cubicBezTo>
                      <a:pt x="1077150" y="463573"/>
                      <a:pt x="1032758" y="489879"/>
                      <a:pt x="1010836" y="523310"/>
                    </a:cubicBezTo>
                    <a:cubicBezTo>
                      <a:pt x="965897" y="601680"/>
                      <a:pt x="913833" y="687175"/>
                      <a:pt x="888623" y="772121"/>
                    </a:cubicBezTo>
                    <a:cubicBezTo>
                      <a:pt x="860673" y="867481"/>
                      <a:pt x="887527" y="982570"/>
                      <a:pt x="904516" y="1009424"/>
                    </a:cubicBezTo>
                    <a:cubicBezTo>
                      <a:pt x="921505" y="1037374"/>
                      <a:pt x="973021" y="1081217"/>
                      <a:pt x="960964" y="1119580"/>
                    </a:cubicBezTo>
                    <a:cubicBezTo>
                      <a:pt x="955484" y="1138762"/>
                      <a:pt x="921505" y="1179865"/>
                      <a:pt x="908352" y="1177673"/>
                    </a:cubicBezTo>
                    <a:cubicBezTo>
                      <a:pt x="894103" y="1175481"/>
                      <a:pt x="882594" y="1076833"/>
                      <a:pt x="872730" y="1048883"/>
                    </a:cubicBezTo>
                    <a:cubicBezTo>
                      <a:pt x="869441" y="1042854"/>
                      <a:pt x="862865" y="1036278"/>
                      <a:pt x="857932" y="1031345"/>
                    </a:cubicBezTo>
                    <a:cubicBezTo>
                      <a:pt x="826146" y="1000655"/>
                      <a:pt x="755448" y="960100"/>
                      <a:pt x="755448" y="960100"/>
                    </a:cubicBezTo>
                    <a:cubicBezTo>
                      <a:pt x="753256" y="957360"/>
                      <a:pt x="752160" y="952975"/>
                      <a:pt x="752160" y="948043"/>
                    </a:cubicBezTo>
                    <a:cubicBezTo>
                      <a:pt x="752160" y="945303"/>
                      <a:pt x="752160" y="941466"/>
                      <a:pt x="752160" y="936534"/>
                    </a:cubicBezTo>
                    <a:cubicBezTo>
                      <a:pt x="755448" y="886114"/>
                      <a:pt x="789975" y="778698"/>
                      <a:pt x="796552" y="739239"/>
                    </a:cubicBezTo>
                    <a:cubicBezTo>
                      <a:pt x="797648" y="732662"/>
                      <a:pt x="799292" y="723345"/>
                      <a:pt x="802032" y="712385"/>
                    </a:cubicBezTo>
                    <a:cubicBezTo>
                      <a:pt x="805320" y="700876"/>
                      <a:pt x="833819" y="710192"/>
                      <a:pt x="827242" y="674570"/>
                    </a:cubicBezTo>
                    <a:cubicBezTo>
                      <a:pt x="826694" y="666349"/>
                      <a:pt x="820117" y="647167"/>
                      <a:pt x="821214" y="642783"/>
                    </a:cubicBezTo>
                    <a:cubicBezTo>
                      <a:pt x="835463" y="596747"/>
                      <a:pt x="850808" y="544683"/>
                      <a:pt x="863961" y="505772"/>
                    </a:cubicBezTo>
                    <a:cubicBezTo>
                      <a:pt x="863961" y="505772"/>
                      <a:pt x="863961" y="505224"/>
                      <a:pt x="864509" y="504676"/>
                    </a:cubicBezTo>
                    <a:cubicBezTo>
                      <a:pt x="875470" y="473986"/>
                      <a:pt x="883142" y="450420"/>
                      <a:pt x="886431" y="446584"/>
                    </a:cubicBezTo>
                    <a:cubicBezTo>
                      <a:pt x="893555" y="433431"/>
                      <a:pt x="922601" y="423018"/>
                      <a:pt x="931370" y="421922"/>
                    </a:cubicBezTo>
                    <a:cubicBezTo>
                      <a:pt x="953292" y="419730"/>
                      <a:pt x="950552" y="407125"/>
                      <a:pt x="938495" y="393972"/>
                    </a:cubicBezTo>
                    <a:cubicBezTo>
                      <a:pt x="935754" y="390683"/>
                      <a:pt x="926986" y="387943"/>
                      <a:pt x="914929" y="385203"/>
                    </a:cubicBezTo>
                    <a:cubicBezTo>
                      <a:pt x="876018" y="377530"/>
                      <a:pt x="830530" y="375338"/>
                      <a:pt x="793811" y="390683"/>
                    </a:cubicBezTo>
                    <a:cubicBezTo>
                      <a:pt x="769149" y="400000"/>
                      <a:pt x="740651" y="401096"/>
                      <a:pt x="714893" y="403288"/>
                    </a:cubicBezTo>
                    <a:cubicBezTo>
                      <a:pt x="701192" y="406577"/>
                      <a:pt x="669406" y="347388"/>
                      <a:pt x="655705" y="336975"/>
                    </a:cubicBezTo>
                    <a:cubicBezTo>
                      <a:pt x="644744" y="328206"/>
                      <a:pt x="614601" y="312861"/>
                      <a:pt x="598708" y="327658"/>
                    </a:cubicBezTo>
                    <a:cubicBezTo>
                      <a:pt x="586651" y="339167"/>
                      <a:pt x="582267" y="371502"/>
                      <a:pt x="598160" y="381915"/>
                    </a:cubicBezTo>
                    <a:cubicBezTo>
                      <a:pt x="608573" y="389039"/>
                      <a:pt x="626658" y="388491"/>
                      <a:pt x="644196" y="393424"/>
                    </a:cubicBezTo>
                    <a:cubicBezTo>
                      <a:pt x="667213" y="400548"/>
                      <a:pt x="674886" y="420826"/>
                      <a:pt x="669406" y="430690"/>
                    </a:cubicBezTo>
                    <a:cubicBezTo>
                      <a:pt x="650772" y="463573"/>
                      <a:pt x="627754" y="484399"/>
                      <a:pt x="609121" y="510705"/>
                    </a:cubicBezTo>
                    <a:cubicBezTo>
                      <a:pt x="546096" y="597296"/>
                      <a:pt x="475946" y="726634"/>
                      <a:pt x="507733" y="834598"/>
                    </a:cubicBezTo>
                    <a:cubicBezTo>
                      <a:pt x="525818" y="887758"/>
                      <a:pt x="545548" y="933794"/>
                      <a:pt x="576238" y="980926"/>
                    </a:cubicBezTo>
                    <a:cubicBezTo>
                      <a:pt x="585555" y="996271"/>
                      <a:pt x="594324" y="1034634"/>
                      <a:pt x="594324" y="1054911"/>
                    </a:cubicBezTo>
                    <a:cubicBezTo>
                      <a:pt x="594324" y="1077929"/>
                      <a:pt x="557057" y="1075737"/>
                      <a:pt x="541164" y="1077381"/>
                    </a:cubicBezTo>
                    <a:cubicBezTo>
                      <a:pt x="520338" y="1079025"/>
                      <a:pt x="511569" y="1078477"/>
                      <a:pt x="504445" y="1032990"/>
                    </a:cubicBezTo>
                    <a:cubicBezTo>
                      <a:pt x="501705" y="1016000"/>
                      <a:pt x="498416" y="1003943"/>
                      <a:pt x="495676" y="996271"/>
                    </a:cubicBezTo>
                    <a:cubicBezTo>
                      <a:pt x="495676" y="995723"/>
                      <a:pt x="495676" y="995723"/>
                      <a:pt x="495676" y="995723"/>
                    </a:cubicBezTo>
                    <a:cubicBezTo>
                      <a:pt x="480331" y="957360"/>
                      <a:pt x="433747" y="969417"/>
                      <a:pt x="401961" y="969417"/>
                    </a:cubicBezTo>
                    <a:cubicBezTo>
                      <a:pt x="392644" y="969417"/>
                      <a:pt x="383875" y="968869"/>
                      <a:pt x="381135" y="966676"/>
                    </a:cubicBezTo>
                    <a:cubicBezTo>
                      <a:pt x="374559" y="963936"/>
                      <a:pt x="387164" y="916805"/>
                      <a:pt x="401961" y="861452"/>
                    </a:cubicBezTo>
                    <a:cubicBezTo>
                      <a:pt x="416758" y="806648"/>
                      <a:pt x="437035" y="741979"/>
                      <a:pt x="444708" y="709096"/>
                    </a:cubicBezTo>
                    <a:cubicBezTo>
                      <a:pt x="446900" y="704164"/>
                      <a:pt x="455669" y="705808"/>
                      <a:pt x="462793" y="703616"/>
                    </a:cubicBezTo>
                    <a:cubicBezTo>
                      <a:pt x="466082" y="703068"/>
                      <a:pt x="468822" y="701424"/>
                      <a:pt x="471562" y="698683"/>
                    </a:cubicBezTo>
                    <a:cubicBezTo>
                      <a:pt x="472658" y="694847"/>
                      <a:pt x="474850" y="679502"/>
                      <a:pt x="474302" y="670733"/>
                    </a:cubicBezTo>
                    <a:cubicBezTo>
                      <a:pt x="473754" y="665253"/>
                      <a:pt x="467726" y="664157"/>
                      <a:pt x="462793" y="662513"/>
                    </a:cubicBezTo>
                    <a:cubicBezTo>
                      <a:pt x="461149" y="661417"/>
                      <a:pt x="458957" y="659224"/>
                      <a:pt x="460053" y="655936"/>
                    </a:cubicBezTo>
                    <a:cubicBezTo>
                      <a:pt x="460601" y="652100"/>
                      <a:pt x="461697" y="648264"/>
                      <a:pt x="462793" y="644427"/>
                    </a:cubicBezTo>
                    <a:cubicBezTo>
                      <a:pt x="473754" y="609900"/>
                      <a:pt x="485263" y="575922"/>
                      <a:pt x="496772" y="541395"/>
                    </a:cubicBezTo>
                    <a:cubicBezTo>
                      <a:pt x="505541" y="513993"/>
                      <a:pt x="512665" y="494811"/>
                      <a:pt x="513761" y="492071"/>
                    </a:cubicBezTo>
                    <a:cubicBezTo>
                      <a:pt x="514858" y="485495"/>
                      <a:pt x="528559" y="487687"/>
                      <a:pt x="538971" y="487139"/>
                    </a:cubicBezTo>
                    <a:cubicBezTo>
                      <a:pt x="543356" y="487139"/>
                      <a:pt x="546644" y="486591"/>
                      <a:pt x="549932" y="483851"/>
                    </a:cubicBezTo>
                    <a:cubicBezTo>
                      <a:pt x="559249" y="477822"/>
                      <a:pt x="561441" y="456449"/>
                      <a:pt x="545000" y="446036"/>
                    </a:cubicBezTo>
                    <a:cubicBezTo>
                      <a:pt x="532395" y="437815"/>
                      <a:pt x="509377" y="438363"/>
                      <a:pt x="495128" y="438363"/>
                    </a:cubicBezTo>
                    <a:cubicBezTo>
                      <a:pt x="485263" y="438363"/>
                      <a:pt x="473754" y="438363"/>
                      <a:pt x="462245" y="438363"/>
                    </a:cubicBezTo>
                    <a:cubicBezTo>
                      <a:pt x="438131" y="438363"/>
                      <a:pt x="413470" y="438363"/>
                      <a:pt x="401413" y="437267"/>
                    </a:cubicBezTo>
                    <a:cubicBezTo>
                      <a:pt x="368530" y="426306"/>
                      <a:pt x="384971" y="390135"/>
                      <a:pt x="359213" y="374242"/>
                    </a:cubicBezTo>
                    <a:cubicBezTo>
                      <a:pt x="305505" y="341908"/>
                      <a:pt x="293996" y="386299"/>
                      <a:pt x="311534" y="407673"/>
                    </a:cubicBezTo>
                    <a:cubicBezTo>
                      <a:pt x="332907" y="433431"/>
                      <a:pt x="349349" y="419182"/>
                      <a:pt x="352637" y="454804"/>
                    </a:cubicBezTo>
                    <a:cubicBezTo>
                      <a:pt x="354829" y="467409"/>
                      <a:pt x="215078" y="585787"/>
                      <a:pt x="194252" y="617025"/>
                    </a:cubicBezTo>
                    <a:cubicBezTo>
                      <a:pt x="172331" y="651004"/>
                      <a:pt x="142736" y="768833"/>
                      <a:pt x="152053" y="821445"/>
                    </a:cubicBezTo>
                    <a:cubicBezTo>
                      <a:pt x="161370" y="875153"/>
                      <a:pt x="166302" y="910228"/>
                      <a:pt x="211790" y="957360"/>
                    </a:cubicBezTo>
                    <a:cubicBezTo>
                      <a:pt x="223847" y="969965"/>
                      <a:pt x="239740" y="980377"/>
                      <a:pt x="253989" y="987502"/>
                    </a:cubicBezTo>
                    <a:lnTo>
                      <a:pt x="254537" y="987502"/>
                    </a:lnTo>
                    <a:cubicBezTo>
                      <a:pt x="274815" y="999011"/>
                      <a:pt x="292900" y="1006135"/>
                      <a:pt x="292900" y="1012164"/>
                    </a:cubicBezTo>
                    <a:cubicBezTo>
                      <a:pt x="292900" y="1016000"/>
                      <a:pt x="275911" y="1017096"/>
                      <a:pt x="254537" y="1017644"/>
                    </a:cubicBezTo>
                    <a:cubicBezTo>
                      <a:pt x="245768" y="1017644"/>
                      <a:pt x="234260" y="1018192"/>
                      <a:pt x="225491" y="1020385"/>
                    </a:cubicBezTo>
                    <a:cubicBezTo>
                      <a:pt x="204117" y="1023125"/>
                      <a:pt x="187128" y="1033538"/>
                      <a:pt x="175619" y="1035730"/>
                    </a:cubicBezTo>
                    <a:cubicBezTo>
                      <a:pt x="161918" y="1036826"/>
                      <a:pt x="99989" y="982022"/>
                      <a:pt x="83548" y="921189"/>
                    </a:cubicBezTo>
                    <a:cubicBezTo>
                      <a:pt x="67654" y="860356"/>
                      <a:pt x="116978" y="733210"/>
                      <a:pt x="123007" y="695943"/>
                    </a:cubicBezTo>
                    <a:cubicBezTo>
                      <a:pt x="128487" y="658128"/>
                      <a:pt x="108758" y="435075"/>
                      <a:pt x="108758" y="414797"/>
                    </a:cubicBezTo>
                    <a:cubicBezTo>
                      <a:pt x="108758" y="395616"/>
                      <a:pt x="133420" y="372050"/>
                      <a:pt x="179455" y="369858"/>
                    </a:cubicBezTo>
                    <a:cubicBezTo>
                      <a:pt x="215078" y="367666"/>
                      <a:pt x="238644" y="392876"/>
                      <a:pt x="253441" y="400548"/>
                    </a:cubicBezTo>
                    <a:lnTo>
                      <a:pt x="253989" y="401096"/>
                    </a:lnTo>
                    <a:cubicBezTo>
                      <a:pt x="258921" y="402192"/>
                      <a:pt x="261114" y="403836"/>
                      <a:pt x="263854" y="402192"/>
                    </a:cubicBezTo>
                    <a:cubicBezTo>
                      <a:pt x="276459" y="399452"/>
                      <a:pt x="279199" y="368762"/>
                      <a:pt x="253989" y="335331"/>
                    </a:cubicBezTo>
                    <a:cubicBezTo>
                      <a:pt x="253989" y="335331"/>
                      <a:pt x="253441" y="335331"/>
                      <a:pt x="253441" y="334783"/>
                    </a:cubicBezTo>
                    <a:cubicBezTo>
                      <a:pt x="250701" y="332043"/>
                      <a:pt x="247961" y="328755"/>
                      <a:pt x="244124" y="324918"/>
                    </a:cubicBezTo>
                    <a:cubicBezTo>
                      <a:pt x="209050" y="287103"/>
                      <a:pt x="175619" y="301352"/>
                      <a:pt x="166302" y="285459"/>
                    </a:cubicBezTo>
                    <a:cubicBezTo>
                      <a:pt x="156437" y="269566"/>
                      <a:pt x="184388" y="266278"/>
                      <a:pt x="209050" y="240520"/>
                    </a:cubicBezTo>
                    <a:cubicBezTo>
                      <a:pt x="234260" y="214762"/>
                      <a:pt x="232615" y="183523"/>
                      <a:pt x="215078" y="152833"/>
                    </a:cubicBezTo>
                    <a:cubicBezTo>
                      <a:pt x="196993" y="120498"/>
                      <a:pt x="123007" y="105701"/>
                      <a:pt x="126295" y="125431"/>
                    </a:cubicBezTo>
                    <a:cubicBezTo>
                      <a:pt x="130131" y="145160"/>
                      <a:pt x="155889" y="162149"/>
                      <a:pt x="149861" y="197772"/>
                    </a:cubicBezTo>
                    <a:cubicBezTo>
                      <a:pt x="142736" y="246000"/>
                      <a:pt x="107114" y="252577"/>
                      <a:pt x="71491" y="287651"/>
                    </a:cubicBezTo>
                    <a:cubicBezTo>
                      <a:pt x="36416" y="323274"/>
                      <a:pt x="793" y="332591"/>
                      <a:pt x="16686" y="444392"/>
                    </a:cubicBezTo>
                    <a:cubicBezTo>
                      <a:pt x="29291" y="528790"/>
                      <a:pt x="34772" y="677858"/>
                      <a:pt x="20523" y="771573"/>
                    </a:cubicBezTo>
                    <a:cubicBezTo>
                      <a:pt x="6822" y="866933"/>
                      <a:pt x="-18936" y="924477"/>
                      <a:pt x="22715" y="1016000"/>
                    </a:cubicBezTo>
                    <a:cubicBezTo>
                      <a:pt x="64914" y="1108071"/>
                      <a:pt x="232615" y="1284541"/>
                      <a:pt x="232615" y="1284541"/>
                    </a:cubicBezTo>
                    <a:cubicBezTo>
                      <a:pt x="232615" y="1284541"/>
                      <a:pt x="225491" y="1305367"/>
                      <a:pt x="217818" y="1323452"/>
                    </a:cubicBezTo>
                    <a:cubicBezTo>
                      <a:pt x="210694" y="1340990"/>
                      <a:pt x="227135" y="1345374"/>
                      <a:pt x="237548" y="1345374"/>
                    </a:cubicBezTo>
                    <a:cubicBezTo>
                      <a:pt x="243028" y="1345374"/>
                      <a:pt x="251249" y="1330577"/>
                      <a:pt x="254537" y="1325097"/>
                    </a:cubicBezTo>
                    <a:cubicBezTo>
                      <a:pt x="260566" y="1313040"/>
                      <a:pt x="266046" y="1300435"/>
                      <a:pt x="266046" y="1300435"/>
                    </a:cubicBezTo>
                    <a:cubicBezTo>
                      <a:pt x="286872" y="1317424"/>
                      <a:pt x="346060" y="1351951"/>
                      <a:pt x="401413" y="1375516"/>
                    </a:cubicBezTo>
                    <a:cubicBezTo>
                      <a:pt x="449640" y="1396890"/>
                      <a:pt x="492388" y="1400726"/>
                      <a:pt x="544452" y="1405659"/>
                    </a:cubicBezTo>
                    <a:cubicBezTo>
                      <a:pt x="572402" y="1408399"/>
                      <a:pt x="585555" y="1410591"/>
                      <a:pt x="580623" y="1421552"/>
                    </a:cubicBezTo>
                    <a:cubicBezTo>
                      <a:pt x="577334" y="1429773"/>
                      <a:pt x="577334" y="1438541"/>
                      <a:pt x="573498" y="1445666"/>
                    </a:cubicBezTo>
                    <a:cubicBezTo>
                      <a:pt x="571306" y="1454983"/>
                      <a:pt x="566922" y="1468684"/>
                      <a:pt x="566922" y="1468684"/>
                    </a:cubicBezTo>
                    <a:cubicBezTo>
                      <a:pt x="576238" y="1476904"/>
                      <a:pt x="591036" y="1482933"/>
                      <a:pt x="599804" y="1470876"/>
                    </a:cubicBezTo>
                    <a:cubicBezTo>
                      <a:pt x="603640" y="1465395"/>
                      <a:pt x="609121" y="1453339"/>
                      <a:pt x="611313" y="1437445"/>
                    </a:cubicBezTo>
                    <a:cubicBezTo>
                      <a:pt x="615149" y="1418812"/>
                      <a:pt x="620630" y="1412235"/>
                      <a:pt x="620630" y="1412235"/>
                    </a:cubicBezTo>
                    <a:cubicBezTo>
                      <a:pt x="702288" y="1418264"/>
                      <a:pt x="782302" y="1415523"/>
                      <a:pt x="863961" y="1415523"/>
                    </a:cubicBezTo>
                    <a:cubicBezTo>
                      <a:pt x="913833" y="1415523"/>
                      <a:pt x="957676" y="1415523"/>
                      <a:pt x="957676" y="1415523"/>
                    </a:cubicBezTo>
                    <a:cubicBezTo>
                      <a:pt x="957676" y="1415523"/>
                      <a:pt x="957128" y="1426484"/>
                      <a:pt x="951648" y="1440185"/>
                    </a:cubicBezTo>
                    <a:cubicBezTo>
                      <a:pt x="945619" y="1452790"/>
                      <a:pt x="949456" y="1449502"/>
                      <a:pt x="949456" y="1463751"/>
                    </a:cubicBezTo>
                    <a:cubicBezTo>
                      <a:pt x="949456" y="1463751"/>
                      <a:pt x="967541" y="1471424"/>
                      <a:pt x="980146" y="1462107"/>
                    </a:cubicBezTo>
                    <a:cubicBezTo>
                      <a:pt x="994395" y="1450598"/>
                      <a:pt x="990011" y="1421552"/>
                      <a:pt x="997135" y="1405659"/>
                    </a:cubicBezTo>
                    <a:cubicBezTo>
                      <a:pt x="998231" y="1404015"/>
                      <a:pt x="1009740" y="1402371"/>
                      <a:pt x="1029470" y="1397438"/>
                    </a:cubicBezTo>
                    <a:cubicBezTo>
                      <a:pt x="1094687" y="1383189"/>
                      <a:pt x="1156068" y="1348662"/>
                      <a:pt x="1210872" y="1311943"/>
                    </a:cubicBezTo>
                    <a:cubicBezTo>
                      <a:pt x="1274993" y="1267552"/>
                      <a:pt x="1369256" y="1180413"/>
                      <a:pt x="1408168" y="1114100"/>
                    </a:cubicBezTo>
                    <a:cubicBezTo>
                      <a:pt x="1441598" y="1057103"/>
                      <a:pt x="1453107" y="996819"/>
                      <a:pt x="1461876" y="972705"/>
                    </a:cubicBezTo>
                    <a:cubicBezTo>
                      <a:pt x="1473933" y="938726"/>
                      <a:pt x="1464068" y="891594"/>
                      <a:pt x="1444338" y="832406"/>
                    </a:cubicBezTo>
                    <a:cubicBezTo>
                      <a:pt x="1425705" y="773217"/>
                      <a:pt x="1403235" y="693751"/>
                      <a:pt x="1391178" y="644427"/>
                    </a:cubicBezTo>
                    <a:cubicBezTo>
                      <a:pt x="1379669" y="594555"/>
                      <a:pt x="1375285" y="555096"/>
                      <a:pt x="1388986" y="533723"/>
                    </a:cubicBezTo>
                    <a:cubicBezTo>
                      <a:pt x="1403235" y="512349"/>
                      <a:pt x="1404879" y="510157"/>
                      <a:pt x="1425157" y="521117"/>
                    </a:cubicBezTo>
                    <a:cubicBezTo>
                      <a:pt x="1443790" y="530434"/>
                      <a:pt x="1451463" y="551808"/>
                      <a:pt x="1443790" y="637851"/>
                    </a:cubicBezTo>
                    <a:cubicBezTo>
                      <a:pt x="1435022" y="730470"/>
                      <a:pt x="1445434" y="750747"/>
                      <a:pt x="1470096" y="695395"/>
                    </a:cubicBezTo>
                    <a:cubicBezTo>
                      <a:pt x="1492018" y="643879"/>
                      <a:pt x="1488730" y="589623"/>
                      <a:pt x="1492018" y="554548"/>
                    </a:cubicBezTo>
                    <a:cubicBezTo>
                      <a:pt x="1495854" y="518925"/>
                      <a:pt x="1502979" y="486591"/>
                      <a:pt x="1510652" y="470150"/>
                    </a:cubicBezTo>
                    <a:cubicBezTo>
                      <a:pt x="1521613" y="452612"/>
                      <a:pt x="1498595" y="358897"/>
                      <a:pt x="1467904" y="311217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8D678578-1219-4A2D-BA5A-AE1C4E4B9320}"/>
                  </a:ext>
                </a:extLst>
              </p:cNvPr>
              <p:cNvSpPr/>
              <p:nvPr/>
            </p:nvSpPr>
            <p:spPr>
              <a:xfrm>
                <a:off x="694488" y="3372552"/>
                <a:ext cx="2411389" cy="1205694"/>
              </a:xfrm>
              <a:custGeom>
                <a:avLst/>
                <a:gdLst>
                  <a:gd name="connsiteX0" fmla="*/ 2412485 w 2411388"/>
                  <a:gd name="connsiteY0" fmla="*/ 70698 h 1205694"/>
                  <a:gd name="connsiteX1" fmla="*/ 2411937 w 2411388"/>
                  <a:gd name="connsiteY1" fmla="*/ 76726 h 1205694"/>
                  <a:gd name="connsiteX2" fmla="*/ 2383987 w 2411388"/>
                  <a:gd name="connsiteY2" fmla="*/ 94811 h 1205694"/>
                  <a:gd name="connsiteX3" fmla="*/ 2337951 w 2411388"/>
                  <a:gd name="connsiteY3" fmla="*/ 92071 h 1205694"/>
                  <a:gd name="connsiteX4" fmla="*/ 2271638 w 2411388"/>
                  <a:gd name="connsiteY4" fmla="*/ 42199 h 1205694"/>
                  <a:gd name="connsiteX5" fmla="*/ 2242044 w 2411388"/>
                  <a:gd name="connsiteY5" fmla="*/ 3288 h 1205694"/>
                  <a:gd name="connsiteX6" fmla="*/ 2243688 w 2411388"/>
                  <a:gd name="connsiteY6" fmla="*/ 0 h 1205694"/>
                  <a:gd name="connsiteX7" fmla="*/ 2237659 w 2411388"/>
                  <a:gd name="connsiteY7" fmla="*/ 0 h 1205694"/>
                  <a:gd name="connsiteX8" fmla="*/ 2232727 w 2411388"/>
                  <a:gd name="connsiteY8" fmla="*/ 63573 h 1205694"/>
                  <a:gd name="connsiteX9" fmla="*/ 2238756 w 2411388"/>
                  <a:gd name="connsiteY9" fmla="*/ 64121 h 1205694"/>
                  <a:gd name="connsiteX10" fmla="*/ 2239852 w 2411388"/>
                  <a:gd name="connsiteY10" fmla="*/ 52612 h 1205694"/>
                  <a:gd name="connsiteX11" fmla="*/ 2261773 w 2411388"/>
                  <a:gd name="connsiteY11" fmla="*/ 49872 h 1205694"/>
                  <a:gd name="connsiteX12" fmla="*/ 2271638 w 2411388"/>
                  <a:gd name="connsiteY12" fmla="*/ 56448 h 1205694"/>
                  <a:gd name="connsiteX13" fmla="*/ 2325894 w 2411388"/>
                  <a:gd name="connsiteY13" fmla="*/ 96456 h 1205694"/>
                  <a:gd name="connsiteX14" fmla="*/ 2263418 w 2411388"/>
                  <a:gd name="connsiteY14" fmla="*/ 129886 h 1205694"/>
                  <a:gd name="connsiteX15" fmla="*/ 2236563 w 2411388"/>
                  <a:gd name="connsiteY15" fmla="*/ 130982 h 1205694"/>
                  <a:gd name="connsiteX16" fmla="*/ 2234371 w 2411388"/>
                  <a:gd name="connsiteY16" fmla="*/ 119473 h 1205694"/>
                  <a:gd name="connsiteX17" fmla="*/ 2234371 w 2411388"/>
                  <a:gd name="connsiteY17" fmla="*/ 114541 h 1205694"/>
                  <a:gd name="connsiteX18" fmla="*/ 2229439 w 2411388"/>
                  <a:gd name="connsiteY18" fmla="*/ 114541 h 1205694"/>
                  <a:gd name="connsiteX19" fmla="*/ 2223958 w 2411388"/>
                  <a:gd name="connsiteY19" fmla="*/ 192911 h 1205694"/>
                  <a:gd name="connsiteX20" fmla="*/ 2228891 w 2411388"/>
                  <a:gd name="connsiteY20" fmla="*/ 192911 h 1205694"/>
                  <a:gd name="connsiteX21" fmla="*/ 2230535 w 2411388"/>
                  <a:gd name="connsiteY21" fmla="*/ 185239 h 1205694"/>
                  <a:gd name="connsiteX22" fmla="*/ 2257937 w 2411388"/>
                  <a:gd name="connsiteY22" fmla="*/ 161673 h 1205694"/>
                  <a:gd name="connsiteX23" fmla="*/ 2338499 w 2411388"/>
                  <a:gd name="connsiteY23" fmla="*/ 116733 h 1205694"/>
                  <a:gd name="connsiteX24" fmla="*/ 2381795 w 2411388"/>
                  <a:gd name="connsiteY24" fmla="*/ 119473 h 1205694"/>
                  <a:gd name="connsiteX25" fmla="*/ 2407553 w 2411388"/>
                  <a:gd name="connsiteY25" fmla="*/ 140847 h 1205694"/>
                  <a:gd name="connsiteX26" fmla="*/ 2407553 w 2411388"/>
                  <a:gd name="connsiteY26" fmla="*/ 147424 h 1205694"/>
                  <a:gd name="connsiteX27" fmla="*/ 2412485 w 2411388"/>
                  <a:gd name="connsiteY27" fmla="*/ 147424 h 1205694"/>
                  <a:gd name="connsiteX28" fmla="*/ 2417966 w 2411388"/>
                  <a:gd name="connsiteY28" fmla="*/ 69601 h 1205694"/>
                  <a:gd name="connsiteX29" fmla="*/ 2370834 w 2411388"/>
                  <a:gd name="connsiteY29" fmla="*/ 325538 h 1205694"/>
                  <a:gd name="connsiteX30" fmla="*/ 2361517 w 2411388"/>
                  <a:gd name="connsiteY30" fmla="*/ 338691 h 1205694"/>
                  <a:gd name="connsiteX31" fmla="*/ 2340143 w 2411388"/>
                  <a:gd name="connsiteY31" fmla="*/ 336498 h 1205694"/>
                  <a:gd name="connsiteX32" fmla="*/ 2203681 w 2411388"/>
                  <a:gd name="connsiteY32" fmla="*/ 300876 h 1205694"/>
                  <a:gd name="connsiteX33" fmla="*/ 2210257 w 2411388"/>
                  <a:gd name="connsiteY33" fmla="*/ 275666 h 1205694"/>
                  <a:gd name="connsiteX34" fmla="*/ 2219026 w 2411388"/>
                  <a:gd name="connsiteY34" fmla="*/ 258676 h 1205694"/>
                  <a:gd name="connsiteX35" fmla="*/ 2249716 w 2411388"/>
                  <a:gd name="connsiteY35" fmla="*/ 251552 h 1205694"/>
                  <a:gd name="connsiteX36" fmla="*/ 2251908 w 2411388"/>
                  <a:gd name="connsiteY36" fmla="*/ 246619 h 1205694"/>
                  <a:gd name="connsiteX37" fmla="*/ 2209709 w 2411388"/>
                  <a:gd name="connsiteY37" fmla="*/ 237303 h 1205694"/>
                  <a:gd name="connsiteX38" fmla="*/ 2170250 w 2411388"/>
                  <a:gd name="connsiteY38" fmla="*/ 383082 h 1205694"/>
                  <a:gd name="connsiteX39" fmla="*/ 2211353 w 2411388"/>
                  <a:gd name="connsiteY39" fmla="*/ 395687 h 1205694"/>
                  <a:gd name="connsiteX40" fmla="*/ 2213546 w 2411388"/>
                  <a:gd name="connsiteY40" fmla="*/ 390207 h 1205694"/>
                  <a:gd name="connsiteX41" fmla="*/ 2196008 w 2411388"/>
                  <a:gd name="connsiteY41" fmla="*/ 380342 h 1205694"/>
                  <a:gd name="connsiteX42" fmla="*/ 2189432 w 2411388"/>
                  <a:gd name="connsiteY42" fmla="*/ 366093 h 1205694"/>
                  <a:gd name="connsiteX43" fmla="*/ 2197652 w 2411388"/>
                  <a:gd name="connsiteY43" fmla="*/ 324989 h 1205694"/>
                  <a:gd name="connsiteX44" fmla="*/ 2333567 w 2411388"/>
                  <a:gd name="connsiteY44" fmla="*/ 361708 h 1205694"/>
                  <a:gd name="connsiteX45" fmla="*/ 2354393 w 2411388"/>
                  <a:gd name="connsiteY45" fmla="*/ 388014 h 1205694"/>
                  <a:gd name="connsiteX46" fmla="*/ 2352200 w 2411388"/>
                  <a:gd name="connsiteY46" fmla="*/ 394591 h 1205694"/>
                  <a:gd name="connsiteX47" fmla="*/ 2358229 w 2411388"/>
                  <a:gd name="connsiteY47" fmla="*/ 395139 h 1205694"/>
                  <a:gd name="connsiteX48" fmla="*/ 2377959 w 2411388"/>
                  <a:gd name="connsiteY48" fmla="*/ 320057 h 1205694"/>
                  <a:gd name="connsiteX49" fmla="*/ 2373026 w 2411388"/>
                  <a:gd name="connsiteY49" fmla="*/ 318961 h 1205694"/>
                  <a:gd name="connsiteX50" fmla="*/ 2370834 w 2411388"/>
                  <a:gd name="connsiteY50" fmla="*/ 325538 h 1205694"/>
                  <a:gd name="connsiteX51" fmla="*/ 2306165 w 2411388"/>
                  <a:gd name="connsiteY51" fmla="*/ 515708 h 1205694"/>
                  <a:gd name="connsiteX52" fmla="*/ 2273282 w 2411388"/>
                  <a:gd name="connsiteY52" fmla="*/ 520641 h 1205694"/>
                  <a:gd name="connsiteX53" fmla="*/ 2167510 w 2411388"/>
                  <a:gd name="connsiteY53" fmla="*/ 466933 h 1205694"/>
                  <a:gd name="connsiteX54" fmla="*/ 2149425 w 2411388"/>
                  <a:gd name="connsiteY54" fmla="*/ 454328 h 1205694"/>
                  <a:gd name="connsiteX55" fmla="*/ 2154357 w 2411388"/>
                  <a:gd name="connsiteY55" fmla="*/ 430762 h 1205694"/>
                  <a:gd name="connsiteX56" fmla="*/ 2149425 w 2411388"/>
                  <a:gd name="connsiteY56" fmla="*/ 428570 h 1205694"/>
                  <a:gd name="connsiteX57" fmla="*/ 2113802 w 2411388"/>
                  <a:gd name="connsiteY57" fmla="*/ 499267 h 1205694"/>
                  <a:gd name="connsiteX58" fmla="*/ 2118186 w 2411388"/>
                  <a:gd name="connsiteY58" fmla="*/ 501459 h 1205694"/>
                  <a:gd name="connsiteX59" fmla="*/ 2120926 w 2411388"/>
                  <a:gd name="connsiteY59" fmla="*/ 495431 h 1205694"/>
                  <a:gd name="connsiteX60" fmla="*/ 2154357 w 2411388"/>
                  <a:gd name="connsiteY60" fmla="*/ 490498 h 1205694"/>
                  <a:gd name="connsiteX61" fmla="*/ 2261225 w 2411388"/>
                  <a:gd name="connsiteY61" fmla="*/ 544207 h 1205694"/>
                  <a:gd name="connsiteX62" fmla="*/ 2276570 w 2411388"/>
                  <a:gd name="connsiteY62" fmla="*/ 574349 h 1205694"/>
                  <a:gd name="connsiteX63" fmla="*/ 2273282 w 2411388"/>
                  <a:gd name="connsiteY63" fmla="*/ 580925 h 1205694"/>
                  <a:gd name="connsiteX64" fmla="*/ 2278215 w 2411388"/>
                  <a:gd name="connsiteY64" fmla="*/ 582570 h 1205694"/>
                  <a:gd name="connsiteX65" fmla="*/ 2314385 w 2411388"/>
                  <a:gd name="connsiteY65" fmla="*/ 511872 h 1205694"/>
                  <a:gd name="connsiteX66" fmla="*/ 2309453 w 2411388"/>
                  <a:gd name="connsiteY66" fmla="*/ 510776 h 1205694"/>
                  <a:gd name="connsiteX67" fmla="*/ 2306165 w 2411388"/>
                  <a:gd name="connsiteY67" fmla="*/ 515708 h 1205694"/>
                  <a:gd name="connsiteX68" fmla="*/ 2152165 w 2411388"/>
                  <a:gd name="connsiteY68" fmla="*/ 630249 h 1205694"/>
                  <a:gd name="connsiteX69" fmla="*/ 2069410 w 2411388"/>
                  <a:gd name="connsiteY69" fmla="*/ 663680 h 1205694"/>
                  <a:gd name="connsiteX70" fmla="*/ 2053517 w 2411388"/>
                  <a:gd name="connsiteY70" fmla="*/ 660392 h 1205694"/>
                  <a:gd name="connsiteX71" fmla="*/ 2068862 w 2411388"/>
                  <a:gd name="connsiteY71" fmla="*/ 600655 h 1205694"/>
                  <a:gd name="connsiteX72" fmla="*/ 2122022 w 2411388"/>
                  <a:gd name="connsiteY72" fmla="*/ 605587 h 1205694"/>
                  <a:gd name="connsiteX73" fmla="*/ 2125311 w 2411388"/>
                  <a:gd name="connsiteY73" fmla="*/ 602299 h 1205694"/>
                  <a:gd name="connsiteX74" fmla="*/ 2072150 w 2411388"/>
                  <a:gd name="connsiteY74" fmla="*/ 565580 h 1205694"/>
                  <a:gd name="connsiteX75" fmla="*/ 2069410 w 2411388"/>
                  <a:gd name="connsiteY75" fmla="*/ 569417 h 1205694"/>
                  <a:gd name="connsiteX76" fmla="*/ 2073247 w 2411388"/>
                  <a:gd name="connsiteY76" fmla="*/ 583666 h 1205694"/>
                  <a:gd name="connsiteX77" fmla="*/ 2063930 w 2411388"/>
                  <a:gd name="connsiteY77" fmla="*/ 590242 h 1205694"/>
                  <a:gd name="connsiteX78" fmla="*/ 2029403 w 2411388"/>
                  <a:gd name="connsiteY78" fmla="*/ 651075 h 1205694"/>
                  <a:gd name="connsiteX79" fmla="*/ 2091880 w 2411388"/>
                  <a:gd name="connsiteY79" fmla="*/ 688890 h 1205694"/>
                  <a:gd name="connsiteX80" fmla="*/ 2128051 w 2411388"/>
                  <a:gd name="connsiteY80" fmla="*/ 673545 h 1205694"/>
                  <a:gd name="connsiteX81" fmla="*/ 2158741 w 2411388"/>
                  <a:gd name="connsiteY81" fmla="*/ 659296 h 1205694"/>
                  <a:gd name="connsiteX82" fmla="*/ 2188884 w 2411388"/>
                  <a:gd name="connsiteY82" fmla="*/ 662036 h 1205694"/>
                  <a:gd name="connsiteX83" fmla="*/ 2171894 w 2411388"/>
                  <a:gd name="connsiteY83" fmla="*/ 727801 h 1205694"/>
                  <a:gd name="connsiteX84" fmla="*/ 2148328 w 2411388"/>
                  <a:gd name="connsiteY84" fmla="*/ 733829 h 1205694"/>
                  <a:gd name="connsiteX85" fmla="*/ 2118186 w 2411388"/>
                  <a:gd name="connsiteY85" fmla="*/ 724513 h 1205694"/>
                  <a:gd name="connsiteX86" fmla="*/ 2115446 w 2411388"/>
                  <a:gd name="connsiteY86" fmla="*/ 727801 h 1205694"/>
                  <a:gd name="connsiteX87" fmla="*/ 2166962 w 2411388"/>
                  <a:gd name="connsiteY87" fmla="*/ 764520 h 1205694"/>
                  <a:gd name="connsiteX88" fmla="*/ 2169702 w 2411388"/>
                  <a:gd name="connsiteY88" fmla="*/ 760683 h 1205694"/>
                  <a:gd name="connsiteX89" fmla="*/ 2164770 w 2411388"/>
                  <a:gd name="connsiteY89" fmla="*/ 753559 h 1205694"/>
                  <a:gd name="connsiteX90" fmla="*/ 2165866 w 2411388"/>
                  <a:gd name="connsiteY90" fmla="*/ 748079 h 1205694"/>
                  <a:gd name="connsiteX91" fmla="*/ 2178471 w 2411388"/>
                  <a:gd name="connsiteY91" fmla="*/ 736570 h 1205694"/>
                  <a:gd name="connsiteX92" fmla="*/ 2214094 w 2411388"/>
                  <a:gd name="connsiteY92" fmla="*/ 670804 h 1205694"/>
                  <a:gd name="connsiteX93" fmla="*/ 2152165 w 2411388"/>
                  <a:gd name="connsiteY93" fmla="*/ 630249 h 1205694"/>
                  <a:gd name="connsiteX94" fmla="*/ 1951581 w 2411388"/>
                  <a:gd name="connsiteY94" fmla="*/ 851111 h 1205694"/>
                  <a:gd name="connsiteX95" fmla="*/ 1938428 w 2411388"/>
                  <a:gd name="connsiteY95" fmla="*/ 836862 h 1205694"/>
                  <a:gd name="connsiteX96" fmla="*/ 1898969 w 2411388"/>
                  <a:gd name="connsiteY96" fmla="*/ 795210 h 1205694"/>
                  <a:gd name="connsiteX97" fmla="*/ 1967474 w 2411388"/>
                  <a:gd name="connsiteY97" fmla="*/ 779317 h 1205694"/>
                  <a:gd name="connsiteX98" fmla="*/ 1978435 w 2411388"/>
                  <a:gd name="connsiteY98" fmla="*/ 809459 h 1205694"/>
                  <a:gd name="connsiteX99" fmla="*/ 1951581 w 2411388"/>
                  <a:gd name="connsiteY99" fmla="*/ 851111 h 1205694"/>
                  <a:gd name="connsiteX100" fmla="*/ 1971310 w 2411388"/>
                  <a:gd name="connsiteY100" fmla="*/ 843438 h 1205694"/>
                  <a:gd name="connsiteX101" fmla="*/ 2075987 w 2411388"/>
                  <a:gd name="connsiteY101" fmla="*/ 862072 h 1205694"/>
                  <a:gd name="connsiteX102" fmla="*/ 2111610 w 2411388"/>
                  <a:gd name="connsiteY102" fmla="*/ 828093 h 1205694"/>
                  <a:gd name="connsiteX103" fmla="*/ 2107773 w 2411388"/>
                  <a:gd name="connsiteY103" fmla="*/ 824805 h 1205694"/>
                  <a:gd name="connsiteX104" fmla="*/ 2085851 w 2411388"/>
                  <a:gd name="connsiteY104" fmla="*/ 835765 h 1205694"/>
                  <a:gd name="connsiteX105" fmla="*/ 2052969 w 2411388"/>
                  <a:gd name="connsiteY105" fmla="*/ 834669 h 1205694"/>
                  <a:gd name="connsiteX106" fmla="*/ 1987752 w 2411388"/>
                  <a:gd name="connsiteY106" fmla="*/ 823161 h 1205694"/>
                  <a:gd name="connsiteX107" fmla="*/ 1987752 w 2411388"/>
                  <a:gd name="connsiteY107" fmla="*/ 757395 h 1205694"/>
                  <a:gd name="connsiteX108" fmla="*/ 1900065 w 2411388"/>
                  <a:gd name="connsiteY108" fmla="*/ 777125 h 1205694"/>
                  <a:gd name="connsiteX109" fmla="*/ 1851837 w 2411388"/>
                  <a:gd name="connsiteY109" fmla="*/ 823161 h 1205694"/>
                  <a:gd name="connsiteX110" fmla="*/ 1855673 w 2411388"/>
                  <a:gd name="connsiteY110" fmla="*/ 826449 h 1205694"/>
                  <a:gd name="connsiteX111" fmla="*/ 1860606 w 2411388"/>
                  <a:gd name="connsiteY111" fmla="*/ 822064 h 1205694"/>
                  <a:gd name="connsiteX112" fmla="*/ 1875403 w 2411388"/>
                  <a:gd name="connsiteY112" fmla="*/ 816036 h 1205694"/>
                  <a:gd name="connsiteX113" fmla="*/ 1893488 w 2411388"/>
                  <a:gd name="connsiteY113" fmla="*/ 828641 h 1205694"/>
                  <a:gd name="connsiteX114" fmla="*/ 1938428 w 2411388"/>
                  <a:gd name="connsiteY114" fmla="*/ 875773 h 1205694"/>
                  <a:gd name="connsiteX115" fmla="*/ 1975695 w 2411388"/>
                  <a:gd name="connsiteY115" fmla="*/ 914136 h 1205694"/>
                  <a:gd name="connsiteX116" fmla="*/ 1976243 w 2411388"/>
                  <a:gd name="connsiteY116" fmla="*/ 953047 h 1205694"/>
                  <a:gd name="connsiteX117" fmla="*/ 1979531 w 2411388"/>
                  <a:gd name="connsiteY117" fmla="*/ 956335 h 1205694"/>
                  <a:gd name="connsiteX118" fmla="*/ 2036528 w 2411388"/>
                  <a:gd name="connsiteY118" fmla="*/ 901530 h 1205694"/>
                  <a:gd name="connsiteX119" fmla="*/ 2032691 w 2411388"/>
                  <a:gd name="connsiteY119" fmla="*/ 897694 h 1205694"/>
                  <a:gd name="connsiteX120" fmla="*/ 1994328 w 2411388"/>
                  <a:gd name="connsiteY120" fmla="*/ 897146 h 1205694"/>
                  <a:gd name="connsiteX121" fmla="*/ 1957609 w 2411388"/>
                  <a:gd name="connsiteY121" fmla="*/ 858783 h 1205694"/>
                  <a:gd name="connsiteX122" fmla="*/ 1971310 w 2411388"/>
                  <a:gd name="connsiteY122" fmla="*/ 843438 h 1205694"/>
                  <a:gd name="connsiteX123" fmla="*/ 1882528 w 2411388"/>
                  <a:gd name="connsiteY123" fmla="*/ 966748 h 1205694"/>
                  <a:gd name="connsiteX124" fmla="*/ 1876499 w 2411388"/>
                  <a:gd name="connsiteY124" fmla="*/ 1012783 h 1205694"/>
                  <a:gd name="connsiteX125" fmla="*/ 1832108 w 2411388"/>
                  <a:gd name="connsiteY125" fmla="*/ 1042926 h 1205694"/>
                  <a:gd name="connsiteX126" fmla="*/ 1807446 w 2411388"/>
                  <a:gd name="connsiteY126" fmla="*/ 1033609 h 1205694"/>
                  <a:gd name="connsiteX127" fmla="*/ 1774563 w 2411388"/>
                  <a:gd name="connsiteY127" fmla="*/ 983189 h 1205694"/>
                  <a:gd name="connsiteX128" fmla="*/ 1808542 w 2411388"/>
                  <a:gd name="connsiteY128" fmla="*/ 961267 h 1205694"/>
                  <a:gd name="connsiteX129" fmla="*/ 1848001 w 2411388"/>
                  <a:gd name="connsiteY129" fmla="*/ 968392 h 1205694"/>
                  <a:gd name="connsiteX130" fmla="*/ 1851289 w 2411388"/>
                  <a:gd name="connsiteY130" fmla="*/ 965652 h 1205694"/>
                  <a:gd name="connsiteX131" fmla="*/ 1816214 w 2411388"/>
                  <a:gd name="connsiteY131" fmla="*/ 911943 h 1205694"/>
                  <a:gd name="connsiteX132" fmla="*/ 1811830 w 2411388"/>
                  <a:gd name="connsiteY132" fmla="*/ 915232 h 1205694"/>
                  <a:gd name="connsiteX133" fmla="*/ 1802513 w 2411388"/>
                  <a:gd name="connsiteY133" fmla="*/ 954143 h 1205694"/>
                  <a:gd name="connsiteX134" fmla="*/ 1769083 w 2411388"/>
                  <a:gd name="connsiteY134" fmla="*/ 975516 h 1205694"/>
                  <a:gd name="connsiteX135" fmla="*/ 1729624 w 2411388"/>
                  <a:gd name="connsiteY135" fmla="*/ 914684 h 1205694"/>
                  <a:gd name="connsiteX136" fmla="*/ 1771823 w 2411388"/>
                  <a:gd name="connsiteY136" fmla="*/ 887281 h 1205694"/>
                  <a:gd name="connsiteX137" fmla="*/ 1788812 w 2411388"/>
                  <a:gd name="connsiteY137" fmla="*/ 877965 h 1205694"/>
                  <a:gd name="connsiteX138" fmla="*/ 1802513 w 2411388"/>
                  <a:gd name="connsiteY138" fmla="*/ 880157 h 1205694"/>
                  <a:gd name="connsiteX139" fmla="*/ 1818406 w 2411388"/>
                  <a:gd name="connsiteY139" fmla="*/ 893310 h 1205694"/>
                  <a:gd name="connsiteX140" fmla="*/ 1823339 w 2411388"/>
                  <a:gd name="connsiteY140" fmla="*/ 890570 h 1205694"/>
                  <a:gd name="connsiteX141" fmla="*/ 1799773 w 2411388"/>
                  <a:gd name="connsiteY141" fmla="*/ 857687 h 1205694"/>
                  <a:gd name="connsiteX142" fmla="*/ 1680300 w 2411388"/>
                  <a:gd name="connsiteY142" fmla="*/ 934413 h 1205694"/>
                  <a:gd name="connsiteX143" fmla="*/ 1683040 w 2411388"/>
                  <a:gd name="connsiteY143" fmla="*/ 939346 h 1205694"/>
                  <a:gd name="connsiteX144" fmla="*/ 1704414 w 2411388"/>
                  <a:gd name="connsiteY144" fmla="*/ 931125 h 1205694"/>
                  <a:gd name="connsiteX145" fmla="*/ 1719759 w 2411388"/>
                  <a:gd name="connsiteY145" fmla="*/ 948114 h 1205694"/>
                  <a:gd name="connsiteX146" fmla="*/ 1785524 w 2411388"/>
                  <a:gd name="connsiteY146" fmla="*/ 1047310 h 1205694"/>
                  <a:gd name="connsiteX147" fmla="*/ 1792100 w 2411388"/>
                  <a:gd name="connsiteY147" fmla="*/ 1071972 h 1205694"/>
                  <a:gd name="connsiteX148" fmla="*/ 1783332 w 2411388"/>
                  <a:gd name="connsiteY148" fmla="*/ 1081289 h 1205694"/>
                  <a:gd name="connsiteX149" fmla="*/ 1777851 w 2411388"/>
                  <a:gd name="connsiteY149" fmla="*/ 1084577 h 1205694"/>
                  <a:gd name="connsiteX150" fmla="*/ 1780592 w 2411388"/>
                  <a:gd name="connsiteY150" fmla="*/ 1088413 h 1205694"/>
                  <a:gd name="connsiteX151" fmla="*/ 1900065 w 2411388"/>
                  <a:gd name="connsiteY151" fmla="*/ 1012235 h 1205694"/>
                  <a:gd name="connsiteX152" fmla="*/ 1887460 w 2411388"/>
                  <a:gd name="connsiteY152" fmla="*/ 964555 h 1205694"/>
                  <a:gd name="connsiteX153" fmla="*/ 1882528 w 2411388"/>
                  <a:gd name="connsiteY153" fmla="*/ 966748 h 1205694"/>
                  <a:gd name="connsiteX154" fmla="*/ 1596997 w 2411388"/>
                  <a:gd name="connsiteY154" fmla="*/ 972776 h 1205694"/>
                  <a:gd name="connsiteX155" fmla="*/ 1599189 w 2411388"/>
                  <a:gd name="connsiteY155" fmla="*/ 977709 h 1205694"/>
                  <a:gd name="connsiteX156" fmla="*/ 1610150 w 2411388"/>
                  <a:gd name="connsiteY156" fmla="*/ 976064 h 1205694"/>
                  <a:gd name="connsiteX157" fmla="*/ 1622207 w 2411388"/>
                  <a:gd name="connsiteY157" fmla="*/ 1005659 h 1205694"/>
                  <a:gd name="connsiteX158" fmla="*/ 1616179 w 2411388"/>
                  <a:gd name="connsiteY158" fmla="*/ 1119652 h 1205694"/>
                  <a:gd name="connsiteX159" fmla="*/ 1536164 w 2411388"/>
                  <a:gd name="connsiteY159" fmla="*/ 1032513 h 1205694"/>
                  <a:gd name="connsiteX160" fmla="*/ 1538357 w 2411388"/>
                  <a:gd name="connsiteY160" fmla="*/ 997438 h 1205694"/>
                  <a:gd name="connsiteX161" fmla="*/ 1537809 w 2411388"/>
                  <a:gd name="connsiteY161" fmla="*/ 992506 h 1205694"/>
                  <a:gd name="connsiteX162" fmla="*/ 1466015 w 2411388"/>
                  <a:gd name="connsiteY162" fmla="*/ 1017168 h 1205694"/>
                  <a:gd name="connsiteX163" fmla="*/ 1467111 w 2411388"/>
                  <a:gd name="connsiteY163" fmla="*/ 1022100 h 1205694"/>
                  <a:gd name="connsiteX164" fmla="*/ 1502734 w 2411388"/>
                  <a:gd name="connsiteY164" fmla="*/ 1034157 h 1205694"/>
                  <a:gd name="connsiteX165" fmla="*/ 1620015 w 2411388"/>
                  <a:gd name="connsiteY165" fmla="*/ 1162947 h 1205694"/>
                  <a:gd name="connsiteX166" fmla="*/ 1624947 w 2411388"/>
                  <a:gd name="connsiteY166" fmla="*/ 1160755 h 1205694"/>
                  <a:gd name="connsiteX167" fmla="*/ 1634812 w 2411388"/>
                  <a:gd name="connsiteY167" fmla="*/ 991958 h 1205694"/>
                  <a:gd name="connsiteX168" fmla="*/ 1651802 w 2411388"/>
                  <a:gd name="connsiteY168" fmla="*/ 958527 h 1205694"/>
                  <a:gd name="connsiteX169" fmla="*/ 1650705 w 2411388"/>
                  <a:gd name="connsiteY169" fmla="*/ 953595 h 1205694"/>
                  <a:gd name="connsiteX170" fmla="*/ 1596997 w 2411388"/>
                  <a:gd name="connsiteY170" fmla="*/ 972776 h 1205694"/>
                  <a:gd name="connsiteX171" fmla="*/ 1416691 w 2411388"/>
                  <a:gd name="connsiteY171" fmla="*/ 1179388 h 1205694"/>
                  <a:gd name="connsiteX172" fmla="*/ 1393673 w 2411388"/>
                  <a:gd name="connsiteY172" fmla="*/ 1062107 h 1205694"/>
                  <a:gd name="connsiteX173" fmla="*/ 1393125 w 2411388"/>
                  <a:gd name="connsiteY173" fmla="*/ 1040185 h 1205694"/>
                  <a:gd name="connsiteX174" fmla="*/ 1407922 w 2411388"/>
                  <a:gd name="connsiteY174" fmla="*/ 1030869 h 1205694"/>
                  <a:gd name="connsiteX175" fmla="*/ 1414499 w 2411388"/>
                  <a:gd name="connsiteY175" fmla="*/ 1030321 h 1205694"/>
                  <a:gd name="connsiteX176" fmla="*/ 1413951 w 2411388"/>
                  <a:gd name="connsiteY176" fmla="*/ 1025936 h 1205694"/>
                  <a:gd name="connsiteX177" fmla="*/ 1336129 w 2411388"/>
                  <a:gd name="connsiteY177" fmla="*/ 1040733 h 1205694"/>
                  <a:gd name="connsiteX178" fmla="*/ 1336677 w 2411388"/>
                  <a:gd name="connsiteY178" fmla="*/ 1045666 h 1205694"/>
                  <a:gd name="connsiteX179" fmla="*/ 1367367 w 2411388"/>
                  <a:gd name="connsiteY179" fmla="*/ 1067588 h 1205694"/>
                  <a:gd name="connsiteX180" fmla="*/ 1390385 w 2411388"/>
                  <a:gd name="connsiteY180" fmla="*/ 1184869 h 1205694"/>
                  <a:gd name="connsiteX181" fmla="*/ 1376136 w 2411388"/>
                  <a:gd name="connsiteY181" fmla="*/ 1215559 h 1205694"/>
                  <a:gd name="connsiteX182" fmla="*/ 1370107 w 2411388"/>
                  <a:gd name="connsiteY182" fmla="*/ 1216107 h 1205694"/>
                  <a:gd name="connsiteX183" fmla="*/ 1371203 w 2411388"/>
                  <a:gd name="connsiteY183" fmla="*/ 1220492 h 1205694"/>
                  <a:gd name="connsiteX184" fmla="*/ 1448478 w 2411388"/>
                  <a:gd name="connsiteY184" fmla="*/ 1205694 h 1205694"/>
                  <a:gd name="connsiteX185" fmla="*/ 1447381 w 2411388"/>
                  <a:gd name="connsiteY185" fmla="*/ 1200762 h 1205694"/>
                  <a:gd name="connsiteX186" fmla="*/ 1416691 w 2411388"/>
                  <a:gd name="connsiteY186" fmla="*/ 1179388 h 1205694"/>
                  <a:gd name="connsiteX187" fmla="*/ 1233645 w 2411388"/>
                  <a:gd name="connsiteY187" fmla="*/ 1050598 h 1205694"/>
                  <a:gd name="connsiteX188" fmla="*/ 1240221 w 2411388"/>
                  <a:gd name="connsiteY188" fmla="*/ 1050598 h 1205694"/>
                  <a:gd name="connsiteX189" fmla="*/ 1255018 w 2411388"/>
                  <a:gd name="connsiteY189" fmla="*/ 1057175 h 1205694"/>
                  <a:gd name="connsiteX190" fmla="*/ 1257759 w 2411388"/>
                  <a:gd name="connsiteY190" fmla="*/ 1077452 h 1205694"/>
                  <a:gd name="connsiteX191" fmla="*/ 1254470 w 2411388"/>
                  <a:gd name="connsiteY191" fmla="*/ 1184869 h 1205694"/>
                  <a:gd name="connsiteX192" fmla="*/ 1147602 w 2411388"/>
                  <a:gd name="connsiteY192" fmla="*/ 1041830 h 1205694"/>
                  <a:gd name="connsiteX193" fmla="*/ 1098278 w 2411388"/>
                  <a:gd name="connsiteY193" fmla="*/ 1039637 h 1205694"/>
                  <a:gd name="connsiteX194" fmla="*/ 1098278 w 2411388"/>
                  <a:gd name="connsiteY194" fmla="*/ 1045666 h 1205694"/>
                  <a:gd name="connsiteX195" fmla="*/ 1133901 w 2411388"/>
                  <a:gd name="connsiteY195" fmla="*/ 1066492 h 1205694"/>
                  <a:gd name="connsiteX196" fmla="*/ 1128969 w 2411388"/>
                  <a:gd name="connsiteY196" fmla="*/ 1194185 h 1205694"/>
                  <a:gd name="connsiteX197" fmla="*/ 1125680 w 2411388"/>
                  <a:gd name="connsiteY197" fmla="*/ 1213915 h 1205694"/>
                  <a:gd name="connsiteX198" fmla="*/ 1108143 w 2411388"/>
                  <a:gd name="connsiteY198" fmla="*/ 1220492 h 1205694"/>
                  <a:gd name="connsiteX199" fmla="*/ 1101566 w 2411388"/>
                  <a:gd name="connsiteY199" fmla="*/ 1220492 h 1205694"/>
                  <a:gd name="connsiteX200" fmla="*/ 1101566 w 2411388"/>
                  <a:gd name="connsiteY200" fmla="*/ 1225424 h 1205694"/>
                  <a:gd name="connsiteX201" fmla="*/ 1165687 w 2411388"/>
                  <a:gd name="connsiteY201" fmla="*/ 1227616 h 1205694"/>
                  <a:gd name="connsiteX202" fmla="*/ 1165687 w 2411388"/>
                  <a:gd name="connsiteY202" fmla="*/ 1222684 h 1205694"/>
                  <a:gd name="connsiteX203" fmla="*/ 1159111 w 2411388"/>
                  <a:gd name="connsiteY203" fmla="*/ 1222684 h 1205694"/>
                  <a:gd name="connsiteX204" fmla="*/ 1144314 w 2411388"/>
                  <a:gd name="connsiteY204" fmla="*/ 1216107 h 1205694"/>
                  <a:gd name="connsiteX205" fmla="*/ 1141025 w 2411388"/>
                  <a:gd name="connsiteY205" fmla="*/ 1194734 h 1205694"/>
                  <a:gd name="connsiteX206" fmla="*/ 1144862 w 2411388"/>
                  <a:gd name="connsiteY206" fmla="*/ 1081837 h 1205694"/>
                  <a:gd name="connsiteX207" fmla="*/ 1259403 w 2411388"/>
                  <a:gd name="connsiteY207" fmla="*/ 1234193 h 1205694"/>
                  <a:gd name="connsiteX208" fmla="*/ 1264335 w 2411388"/>
                  <a:gd name="connsiteY208" fmla="*/ 1234193 h 1205694"/>
                  <a:gd name="connsiteX209" fmla="*/ 1270364 w 2411388"/>
                  <a:gd name="connsiteY209" fmla="*/ 1079096 h 1205694"/>
                  <a:gd name="connsiteX210" fmla="*/ 1273652 w 2411388"/>
                  <a:gd name="connsiteY210" fmla="*/ 1058819 h 1205694"/>
                  <a:gd name="connsiteX211" fmla="*/ 1296670 w 2411388"/>
                  <a:gd name="connsiteY211" fmla="*/ 1052790 h 1205694"/>
                  <a:gd name="connsiteX212" fmla="*/ 1297218 w 2411388"/>
                  <a:gd name="connsiteY212" fmla="*/ 1047858 h 1205694"/>
                  <a:gd name="connsiteX213" fmla="*/ 1233645 w 2411388"/>
                  <a:gd name="connsiteY213" fmla="*/ 1044570 h 1205694"/>
                  <a:gd name="connsiteX214" fmla="*/ 1233645 w 2411388"/>
                  <a:gd name="connsiteY214" fmla="*/ 1050598 h 1205694"/>
                  <a:gd name="connsiteX215" fmla="*/ 1002371 w 2411388"/>
                  <a:gd name="connsiteY215" fmla="*/ 1029773 h 1205694"/>
                  <a:gd name="connsiteX216" fmla="*/ 1008947 w 2411388"/>
                  <a:gd name="connsiteY216" fmla="*/ 1031965 h 1205694"/>
                  <a:gd name="connsiteX217" fmla="*/ 1023196 w 2411388"/>
                  <a:gd name="connsiteY217" fmla="*/ 1041282 h 1205694"/>
                  <a:gd name="connsiteX218" fmla="*/ 1021004 w 2411388"/>
                  <a:gd name="connsiteY218" fmla="*/ 1063203 h 1205694"/>
                  <a:gd name="connsiteX219" fmla="*/ 1002919 w 2411388"/>
                  <a:gd name="connsiteY219" fmla="*/ 1135545 h 1205694"/>
                  <a:gd name="connsiteX220" fmla="*/ 988121 w 2411388"/>
                  <a:gd name="connsiteY220" fmla="*/ 1175004 h 1205694"/>
                  <a:gd name="connsiteX221" fmla="*/ 931125 w 2411388"/>
                  <a:gd name="connsiteY221" fmla="*/ 1189253 h 1205694"/>
                  <a:gd name="connsiteX222" fmla="*/ 899339 w 2411388"/>
                  <a:gd name="connsiteY222" fmla="*/ 1116363 h 1205694"/>
                  <a:gd name="connsiteX223" fmla="*/ 919616 w 2411388"/>
                  <a:gd name="connsiteY223" fmla="*/ 1038541 h 1205694"/>
                  <a:gd name="connsiteX224" fmla="*/ 927837 w 2411388"/>
                  <a:gd name="connsiteY224" fmla="*/ 1019908 h 1205694"/>
                  <a:gd name="connsiteX225" fmla="*/ 945374 w 2411388"/>
                  <a:gd name="connsiteY225" fmla="*/ 1016620 h 1205694"/>
                  <a:gd name="connsiteX226" fmla="*/ 952499 w 2411388"/>
                  <a:gd name="connsiteY226" fmla="*/ 1018812 h 1205694"/>
                  <a:gd name="connsiteX227" fmla="*/ 953047 w 2411388"/>
                  <a:gd name="connsiteY227" fmla="*/ 1013879 h 1205694"/>
                  <a:gd name="connsiteX228" fmla="*/ 875773 w 2411388"/>
                  <a:gd name="connsiteY228" fmla="*/ 994698 h 1205694"/>
                  <a:gd name="connsiteX229" fmla="*/ 874677 w 2411388"/>
                  <a:gd name="connsiteY229" fmla="*/ 999082 h 1205694"/>
                  <a:gd name="connsiteX230" fmla="*/ 894954 w 2411388"/>
                  <a:gd name="connsiteY230" fmla="*/ 1010591 h 1205694"/>
                  <a:gd name="connsiteX231" fmla="*/ 894406 w 2411388"/>
                  <a:gd name="connsiteY231" fmla="*/ 1031965 h 1205694"/>
                  <a:gd name="connsiteX232" fmla="*/ 876321 w 2411388"/>
                  <a:gd name="connsiteY232" fmla="*/ 1101018 h 1205694"/>
                  <a:gd name="connsiteX233" fmla="*/ 870292 w 2411388"/>
                  <a:gd name="connsiteY233" fmla="*/ 1146506 h 1205694"/>
                  <a:gd name="connsiteX234" fmla="*/ 999630 w 2411388"/>
                  <a:gd name="connsiteY234" fmla="*/ 1179936 h 1205694"/>
                  <a:gd name="connsiteX235" fmla="*/ 1014428 w 2411388"/>
                  <a:gd name="connsiteY235" fmla="*/ 1139929 h 1205694"/>
                  <a:gd name="connsiteX236" fmla="*/ 1033061 w 2411388"/>
                  <a:gd name="connsiteY236" fmla="*/ 1067588 h 1205694"/>
                  <a:gd name="connsiteX237" fmla="*/ 1040186 w 2411388"/>
                  <a:gd name="connsiteY237" fmla="*/ 1048954 h 1205694"/>
                  <a:gd name="connsiteX238" fmla="*/ 1058271 w 2411388"/>
                  <a:gd name="connsiteY238" fmla="*/ 1044022 h 1205694"/>
                  <a:gd name="connsiteX239" fmla="*/ 1065395 w 2411388"/>
                  <a:gd name="connsiteY239" fmla="*/ 1046214 h 1205694"/>
                  <a:gd name="connsiteX240" fmla="*/ 1066492 w 2411388"/>
                  <a:gd name="connsiteY240" fmla="*/ 1041282 h 1205694"/>
                  <a:gd name="connsiteX241" fmla="*/ 1002371 w 2411388"/>
                  <a:gd name="connsiteY241" fmla="*/ 1025388 h 1205694"/>
                  <a:gd name="connsiteX242" fmla="*/ 1002371 w 2411388"/>
                  <a:gd name="connsiteY242" fmla="*/ 1029773 h 1205694"/>
                  <a:gd name="connsiteX243" fmla="*/ 654911 w 2411388"/>
                  <a:gd name="connsiteY243" fmla="*/ 887281 h 1205694"/>
                  <a:gd name="connsiteX244" fmla="*/ 660392 w 2411388"/>
                  <a:gd name="connsiteY244" fmla="*/ 891118 h 1205694"/>
                  <a:gd name="connsiteX245" fmla="*/ 669708 w 2411388"/>
                  <a:gd name="connsiteY245" fmla="*/ 899886 h 1205694"/>
                  <a:gd name="connsiteX246" fmla="*/ 671901 w 2411388"/>
                  <a:gd name="connsiteY246" fmla="*/ 908107 h 1205694"/>
                  <a:gd name="connsiteX247" fmla="*/ 664776 w 2411388"/>
                  <a:gd name="connsiteY247" fmla="*/ 925096 h 1205694"/>
                  <a:gd name="connsiteX248" fmla="*/ 604491 w 2411388"/>
                  <a:gd name="connsiteY248" fmla="*/ 1027580 h 1205694"/>
                  <a:gd name="connsiteX249" fmla="*/ 591886 w 2411388"/>
                  <a:gd name="connsiteY249" fmla="*/ 1043474 h 1205694"/>
                  <a:gd name="connsiteX250" fmla="*/ 573801 w 2411388"/>
                  <a:gd name="connsiteY250" fmla="*/ 1041282 h 1205694"/>
                  <a:gd name="connsiteX251" fmla="*/ 568321 w 2411388"/>
                  <a:gd name="connsiteY251" fmla="*/ 1037445 h 1205694"/>
                  <a:gd name="connsiteX252" fmla="*/ 565580 w 2411388"/>
                  <a:gd name="connsiteY252" fmla="*/ 1041830 h 1205694"/>
                  <a:gd name="connsiteX253" fmla="*/ 634086 w 2411388"/>
                  <a:gd name="connsiteY253" fmla="*/ 1081289 h 1205694"/>
                  <a:gd name="connsiteX254" fmla="*/ 636826 w 2411388"/>
                  <a:gd name="connsiteY254" fmla="*/ 1076904 h 1205694"/>
                  <a:gd name="connsiteX255" fmla="*/ 631345 w 2411388"/>
                  <a:gd name="connsiteY255" fmla="*/ 1074164 h 1205694"/>
                  <a:gd name="connsiteX256" fmla="*/ 622029 w 2411388"/>
                  <a:gd name="connsiteY256" fmla="*/ 1064847 h 1205694"/>
                  <a:gd name="connsiteX257" fmla="*/ 619837 w 2411388"/>
                  <a:gd name="connsiteY257" fmla="*/ 1057723 h 1205694"/>
                  <a:gd name="connsiteX258" fmla="*/ 626961 w 2411388"/>
                  <a:gd name="connsiteY258" fmla="*/ 1040185 h 1205694"/>
                  <a:gd name="connsiteX259" fmla="*/ 687246 w 2411388"/>
                  <a:gd name="connsiteY259" fmla="*/ 938249 h 1205694"/>
                  <a:gd name="connsiteX260" fmla="*/ 699851 w 2411388"/>
                  <a:gd name="connsiteY260" fmla="*/ 921808 h 1205694"/>
                  <a:gd name="connsiteX261" fmla="*/ 717936 w 2411388"/>
                  <a:gd name="connsiteY261" fmla="*/ 924548 h 1205694"/>
                  <a:gd name="connsiteX262" fmla="*/ 723417 w 2411388"/>
                  <a:gd name="connsiteY262" fmla="*/ 927289 h 1205694"/>
                  <a:gd name="connsiteX263" fmla="*/ 725609 w 2411388"/>
                  <a:gd name="connsiteY263" fmla="*/ 923452 h 1205694"/>
                  <a:gd name="connsiteX264" fmla="*/ 657652 w 2411388"/>
                  <a:gd name="connsiteY264" fmla="*/ 884541 h 1205694"/>
                  <a:gd name="connsiteX265" fmla="*/ 654911 w 2411388"/>
                  <a:gd name="connsiteY265" fmla="*/ 887281 h 1205694"/>
                  <a:gd name="connsiteX266" fmla="*/ 590790 w 2411388"/>
                  <a:gd name="connsiteY266" fmla="*/ 851659 h 1205694"/>
                  <a:gd name="connsiteX267" fmla="*/ 607232 w 2411388"/>
                  <a:gd name="connsiteY267" fmla="*/ 857687 h 1205694"/>
                  <a:gd name="connsiteX268" fmla="*/ 612712 w 2411388"/>
                  <a:gd name="connsiteY268" fmla="*/ 860975 h 1205694"/>
                  <a:gd name="connsiteX269" fmla="*/ 616000 w 2411388"/>
                  <a:gd name="connsiteY269" fmla="*/ 857687 h 1205694"/>
                  <a:gd name="connsiteX270" fmla="*/ 555168 w 2411388"/>
                  <a:gd name="connsiteY270" fmla="*/ 807267 h 1205694"/>
                  <a:gd name="connsiteX271" fmla="*/ 551331 w 2411388"/>
                  <a:gd name="connsiteY271" fmla="*/ 811651 h 1205694"/>
                  <a:gd name="connsiteX272" fmla="*/ 556812 w 2411388"/>
                  <a:gd name="connsiteY272" fmla="*/ 816036 h 1205694"/>
                  <a:gd name="connsiteX273" fmla="*/ 565032 w 2411388"/>
                  <a:gd name="connsiteY273" fmla="*/ 825901 h 1205694"/>
                  <a:gd name="connsiteX274" fmla="*/ 565580 w 2411388"/>
                  <a:gd name="connsiteY274" fmla="*/ 834669 h 1205694"/>
                  <a:gd name="connsiteX275" fmla="*/ 555716 w 2411388"/>
                  <a:gd name="connsiteY275" fmla="*/ 849467 h 1205694"/>
                  <a:gd name="connsiteX276" fmla="*/ 475701 w 2411388"/>
                  <a:gd name="connsiteY276" fmla="*/ 947566 h 1205694"/>
                  <a:gd name="connsiteX277" fmla="*/ 463096 w 2411388"/>
                  <a:gd name="connsiteY277" fmla="*/ 957431 h 1205694"/>
                  <a:gd name="connsiteX278" fmla="*/ 454876 w 2411388"/>
                  <a:gd name="connsiteY278" fmla="*/ 956883 h 1205694"/>
                  <a:gd name="connsiteX279" fmla="*/ 453780 w 2411388"/>
                  <a:gd name="connsiteY279" fmla="*/ 945922 h 1205694"/>
                  <a:gd name="connsiteX280" fmla="*/ 455972 w 2411388"/>
                  <a:gd name="connsiteY280" fmla="*/ 928933 h 1205694"/>
                  <a:gd name="connsiteX281" fmla="*/ 452683 w 2411388"/>
                  <a:gd name="connsiteY281" fmla="*/ 921808 h 1205694"/>
                  <a:gd name="connsiteX282" fmla="*/ 441175 w 2411388"/>
                  <a:gd name="connsiteY282" fmla="*/ 917972 h 1205694"/>
                  <a:gd name="connsiteX283" fmla="*/ 432406 w 2411388"/>
                  <a:gd name="connsiteY283" fmla="*/ 924000 h 1205694"/>
                  <a:gd name="connsiteX284" fmla="*/ 429118 w 2411388"/>
                  <a:gd name="connsiteY284" fmla="*/ 939894 h 1205694"/>
                  <a:gd name="connsiteX285" fmla="*/ 441175 w 2411388"/>
                  <a:gd name="connsiteY285" fmla="*/ 957431 h 1205694"/>
                  <a:gd name="connsiteX286" fmla="*/ 467481 w 2411388"/>
                  <a:gd name="connsiteY286" fmla="*/ 966748 h 1205694"/>
                  <a:gd name="connsiteX287" fmla="*/ 493787 w 2411388"/>
                  <a:gd name="connsiteY287" fmla="*/ 959623 h 1205694"/>
                  <a:gd name="connsiteX288" fmla="*/ 518997 w 2411388"/>
                  <a:gd name="connsiteY288" fmla="*/ 936057 h 1205694"/>
                  <a:gd name="connsiteX289" fmla="*/ 575445 w 2411388"/>
                  <a:gd name="connsiteY289" fmla="*/ 867004 h 1205694"/>
                  <a:gd name="connsiteX290" fmla="*/ 590790 w 2411388"/>
                  <a:gd name="connsiteY290" fmla="*/ 851659 h 1205694"/>
                  <a:gd name="connsiteX291" fmla="*/ 433502 w 2411388"/>
                  <a:gd name="connsiteY291" fmla="*/ 825353 h 1205694"/>
                  <a:gd name="connsiteX292" fmla="*/ 436790 w 2411388"/>
                  <a:gd name="connsiteY292" fmla="*/ 822612 h 1205694"/>
                  <a:gd name="connsiteX293" fmla="*/ 391303 w 2411388"/>
                  <a:gd name="connsiteY293" fmla="*/ 766712 h 1205694"/>
                  <a:gd name="connsiteX294" fmla="*/ 386918 w 2411388"/>
                  <a:gd name="connsiteY294" fmla="*/ 771096 h 1205694"/>
                  <a:gd name="connsiteX295" fmla="*/ 394043 w 2411388"/>
                  <a:gd name="connsiteY295" fmla="*/ 783701 h 1205694"/>
                  <a:gd name="connsiteX296" fmla="*/ 394043 w 2411388"/>
                  <a:gd name="connsiteY296" fmla="*/ 793018 h 1205694"/>
                  <a:gd name="connsiteX297" fmla="*/ 381438 w 2411388"/>
                  <a:gd name="connsiteY297" fmla="*/ 806171 h 1205694"/>
                  <a:gd name="connsiteX298" fmla="*/ 340335 w 2411388"/>
                  <a:gd name="connsiteY298" fmla="*/ 841246 h 1205694"/>
                  <a:gd name="connsiteX299" fmla="*/ 322797 w 2411388"/>
                  <a:gd name="connsiteY299" fmla="*/ 831929 h 1205694"/>
                  <a:gd name="connsiteX300" fmla="*/ 307452 w 2411388"/>
                  <a:gd name="connsiteY300" fmla="*/ 818228 h 1205694"/>
                  <a:gd name="connsiteX301" fmla="*/ 293203 w 2411388"/>
                  <a:gd name="connsiteY301" fmla="*/ 785345 h 1205694"/>
                  <a:gd name="connsiteX302" fmla="*/ 301424 w 2411388"/>
                  <a:gd name="connsiteY302" fmla="*/ 744242 h 1205694"/>
                  <a:gd name="connsiteX303" fmla="*/ 331018 w 2411388"/>
                  <a:gd name="connsiteY303" fmla="*/ 705331 h 1205694"/>
                  <a:gd name="connsiteX304" fmla="*/ 384726 w 2411388"/>
                  <a:gd name="connsiteY304" fmla="*/ 681217 h 1205694"/>
                  <a:gd name="connsiteX305" fmla="*/ 440627 w 2411388"/>
                  <a:gd name="connsiteY305" fmla="*/ 704783 h 1205694"/>
                  <a:gd name="connsiteX306" fmla="*/ 455424 w 2411388"/>
                  <a:gd name="connsiteY306" fmla="*/ 746982 h 1205694"/>
                  <a:gd name="connsiteX307" fmla="*/ 442819 w 2411388"/>
                  <a:gd name="connsiteY307" fmla="*/ 782605 h 1205694"/>
                  <a:gd name="connsiteX308" fmla="*/ 445559 w 2411388"/>
                  <a:gd name="connsiteY308" fmla="*/ 786442 h 1205694"/>
                  <a:gd name="connsiteX309" fmla="*/ 487758 w 2411388"/>
                  <a:gd name="connsiteY309" fmla="*/ 744790 h 1205694"/>
                  <a:gd name="connsiteX310" fmla="*/ 483374 w 2411388"/>
                  <a:gd name="connsiteY310" fmla="*/ 741502 h 1205694"/>
                  <a:gd name="connsiteX311" fmla="*/ 475153 w 2411388"/>
                  <a:gd name="connsiteY311" fmla="*/ 746434 h 1205694"/>
                  <a:gd name="connsiteX312" fmla="*/ 470221 w 2411388"/>
                  <a:gd name="connsiteY312" fmla="*/ 744790 h 1205694"/>
                  <a:gd name="connsiteX313" fmla="*/ 465288 w 2411388"/>
                  <a:gd name="connsiteY313" fmla="*/ 733829 h 1205694"/>
                  <a:gd name="connsiteX314" fmla="*/ 455972 w 2411388"/>
                  <a:gd name="connsiteY314" fmla="*/ 711908 h 1205694"/>
                  <a:gd name="connsiteX315" fmla="*/ 445011 w 2411388"/>
                  <a:gd name="connsiteY315" fmla="*/ 696563 h 1205694"/>
                  <a:gd name="connsiteX316" fmla="*/ 405552 w 2411388"/>
                  <a:gd name="connsiteY316" fmla="*/ 667516 h 1205694"/>
                  <a:gd name="connsiteX317" fmla="*/ 274021 w 2411388"/>
                  <a:gd name="connsiteY317" fmla="*/ 739858 h 1205694"/>
                  <a:gd name="connsiteX318" fmla="*/ 300876 w 2411388"/>
                  <a:gd name="connsiteY318" fmla="*/ 824256 h 1205694"/>
                  <a:gd name="connsiteX319" fmla="*/ 324989 w 2411388"/>
                  <a:gd name="connsiteY319" fmla="*/ 847822 h 1205694"/>
                  <a:gd name="connsiteX320" fmla="*/ 354036 w 2411388"/>
                  <a:gd name="connsiteY320" fmla="*/ 862619 h 1205694"/>
                  <a:gd name="connsiteX321" fmla="*/ 397331 w 2411388"/>
                  <a:gd name="connsiteY321" fmla="*/ 826997 h 1205694"/>
                  <a:gd name="connsiteX322" fmla="*/ 414320 w 2411388"/>
                  <a:gd name="connsiteY322" fmla="*/ 815488 h 1205694"/>
                  <a:gd name="connsiteX323" fmla="*/ 429118 w 2411388"/>
                  <a:gd name="connsiteY323" fmla="*/ 822612 h 1205694"/>
                  <a:gd name="connsiteX324" fmla="*/ 433502 w 2411388"/>
                  <a:gd name="connsiteY324" fmla="*/ 825353 h 1205694"/>
                  <a:gd name="connsiteX325" fmla="*/ 330470 w 2411388"/>
                  <a:gd name="connsiteY325" fmla="*/ 578733 h 1205694"/>
                  <a:gd name="connsiteX326" fmla="*/ 344719 w 2411388"/>
                  <a:gd name="connsiteY326" fmla="*/ 590790 h 1205694"/>
                  <a:gd name="connsiteX327" fmla="*/ 347459 w 2411388"/>
                  <a:gd name="connsiteY327" fmla="*/ 596271 h 1205694"/>
                  <a:gd name="connsiteX328" fmla="*/ 352392 w 2411388"/>
                  <a:gd name="connsiteY328" fmla="*/ 595175 h 1205694"/>
                  <a:gd name="connsiteX329" fmla="*/ 323345 w 2411388"/>
                  <a:gd name="connsiteY329" fmla="*/ 537630 h 1205694"/>
                  <a:gd name="connsiteX330" fmla="*/ 318413 w 2411388"/>
                  <a:gd name="connsiteY330" fmla="*/ 539822 h 1205694"/>
                  <a:gd name="connsiteX331" fmla="*/ 323893 w 2411388"/>
                  <a:gd name="connsiteY331" fmla="*/ 562840 h 1205694"/>
                  <a:gd name="connsiteX332" fmla="*/ 306356 w 2411388"/>
                  <a:gd name="connsiteY332" fmla="*/ 575445 h 1205694"/>
                  <a:gd name="connsiteX333" fmla="*/ 210997 w 2411388"/>
                  <a:gd name="connsiteY333" fmla="*/ 623673 h 1205694"/>
                  <a:gd name="connsiteX334" fmla="*/ 283338 w 2411388"/>
                  <a:gd name="connsiteY334" fmla="*/ 459808 h 1205694"/>
                  <a:gd name="connsiteX335" fmla="*/ 260868 w 2411388"/>
                  <a:gd name="connsiteY335" fmla="*/ 414869 h 1205694"/>
                  <a:gd name="connsiteX336" fmla="*/ 255936 w 2411388"/>
                  <a:gd name="connsiteY336" fmla="*/ 417061 h 1205694"/>
                  <a:gd name="connsiteX337" fmla="*/ 255388 w 2411388"/>
                  <a:gd name="connsiteY337" fmla="*/ 458712 h 1205694"/>
                  <a:gd name="connsiteX338" fmla="*/ 141943 w 2411388"/>
                  <a:gd name="connsiteY338" fmla="*/ 516256 h 1205694"/>
                  <a:gd name="connsiteX339" fmla="*/ 121666 w 2411388"/>
                  <a:gd name="connsiteY339" fmla="*/ 522833 h 1205694"/>
                  <a:gd name="connsiteX340" fmla="*/ 105772 w 2411388"/>
                  <a:gd name="connsiteY340" fmla="*/ 505295 h 1205694"/>
                  <a:gd name="connsiteX341" fmla="*/ 100840 w 2411388"/>
                  <a:gd name="connsiteY341" fmla="*/ 508036 h 1205694"/>
                  <a:gd name="connsiteX342" fmla="*/ 130434 w 2411388"/>
                  <a:gd name="connsiteY342" fmla="*/ 565032 h 1205694"/>
                  <a:gd name="connsiteX343" fmla="*/ 135367 w 2411388"/>
                  <a:gd name="connsiteY343" fmla="*/ 562292 h 1205694"/>
                  <a:gd name="connsiteX344" fmla="*/ 131530 w 2411388"/>
                  <a:gd name="connsiteY344" fmla="*/ 556812 h 1205694"/>
                  <a:gd name="connsiteX345" fmla="*/ 129338 w 2411388"/>
                  <a:gd name="connsiteY345" fmla="*/ 539274 h 1205694"/>
                  <a:gd name="connsiteX346" fmla="*/ 147424 w 2411388"/>
                  <a:gd name="connsiteY346" fmla="*/ 527217 h 1205694"/>
                  <a:gd name="connsiteX347" fmla="*/ 248263 w 2411388"/>
                  <a:gd name="connsiteY347" fmla="*/ 475701 h 1205694"/>
                  <a:gd name="connsiteX348" fmla="*/ 170989 w 2411388"/>
                  <a:gd name="connsiteY348" fmla="*/ 651623 h 1205694"/>
                  <a:gd name="connsiteX349" fmla="*/ 173730 w 2411388"/>
                  <a:gd name="connsiteY349" fmla="*/ 655459 h 1205694"/>
                  <a:gd name="connsiteX350" fmla="*/ 311836 w 2411388"/>
                  <a:gd name="connsiteY350" fmla="*/ 584762 h 1205694"/>
                  <a:gd name="connsiteX351" fmla="*/ 330470 w 2411388"/>
                  <a:gd name="connsiteY351" fmla="*/ 578733 h 1205694"/>
                  <a:gd name="connsiteX352" fmla="*/ 35623 w 2411388"/>
                  <a:gd name="connsiteY352" fmla="*/ 105224 h 1205694"/>
                  <a:gd name="connsiteX353" fmla="*/ 175922 w 2411388"/>
                  <a:gd name="connsiteY353" fmla="*/ 95359 h 1205694"/>
                  <a:gd name="connsiteX354" fmla="*/ 178114 w 2411388"/>
                  <a:gd name="connsiteY354" fmla="*/ 121666 h 1205694"/>
                  <a:gd name="connsiteX355" fmla="*/ 175922 w 2411388"/>
                  <a:gd name="connsiteY355" fmla="*/ 140299 h 1205694"/>
                  <a:gd name="connsiteX356" fmla="*/ 164413 w 2411388"/>
                  <a:gd name="connsiteY356" fmla="*/ 151808 h 1205694"/>
                  <a:gd name="connsiteX357" fmla="*/ 148520 w 2411388"/>
                  <a:gd name="connsiteY357" fmla="*/ 157288 h 1205694"/>
                  <a:gd name="connsiteX358" fmla="*/ 149616 w 2411388"/>
                  <a:gd name="connsiteY358" fmla="*/ 161673 h 1205694"/>
                  <a:gd name="connsiteX359" fmla="*/ 191815 w 2411388"/>
                  <a:gd name="connsiteY359" fmla="*/ 157288 h 1205694"/>
                  <a:gd name="connsiteX360" fmla="*/ 180854 w 2411388"/>
                  <a:gd name="connsiteY360" fmla="*/ 7673 h 1205694"/>
                  <a:gd name="connsiteX361" fmla="*/ 138107 w 2411388"/>
                  <a:gd name="connsiteY361" fmla="*/ 8221 h 1205694"/>
                  <a:gd name="connsiteX362" fmla="*/ 138107 w 2411388"/>
                  <a:gd name="connsiteY362" fmla="*/ 13701 h 1205694"/>
                  <a:gd name="connsiteX363" fmla="*/ 158932 w 2411388"/>
                  <a:gd name="connsiteY363" fmla="*/ 17537 h 1205694"/>
                  <a:gd name="connsiteX364" fmla="*/ 168797 w 2411388"/>
                  <a:gd name="connsiteY364" fmla="*/ 29594 h 1205694"/>
                  <a:gd name="connsiteX365" fmla="*/ 172634 w 2411388"/>
                  <a:gd name="connsiteY365" fmla="*/ 47680 h 1205694"/>
                  <a:gd name="connsiteX366" fmla="*/ 173182 w 2411388"/>
                  <a:gd name="connsiteY366" fmla="*/ 69053 h 1205694"/>
                  <a:gd name="connsiteX367" fmla="*/ 33431 w 2411388"/>
                  <a:gd name="connsiteY367" fmla="*/ 78918 h 1205694"/>
                  <a:gd name="connsiteX368" fmla="*/ 12605 w 2411388"/>
                  <a:gd name="connsiteY368" fmla="*/ 76726 h 1205694"/>
                  <a:gd name="connsiteX369" fmla="*/ 5480 w 2411388"/>
                  <a:gd name="connsiteY369" fmla="*/ 61381 h 1205694"/>
                  <a:gd name="connsiteX370" fmla="*/ 4384 w 2411388"/>
                  <a:gd name="connsiteY370" fmla="*/ 54804 h 1205694"/>
                  <a:gd name="connsiteX371" fmla="*/ 0 w 2411388"/>
                  <a:gd name="connsiteY371" fmla="*/ 55352 h 1205694"/>
                  <a:gd name="connsiteX372" fmla="*/ 6028 w 2411388"/>
                  <a:gd name="connsiteY372" fmla="*/ 133174 h 1205694"/>
                  <a:gd name="connsiteX373" fmla="*/ 10961 w 2411388"/>
                  <a:gd name="connsiteY373" fmla="*/ 132626 h 1205694"/>
                  <a:gd name="connsiteX374" fmla="*/ 10961 w 2411388"/>
                  <a:gd name="connsiteY374" fmla="*/ 127146 h 1205694"/>
                  <a:gd name="connsiteX375" fmla="*/ 14249 w 2411388"/>
                  <a:gd name="connsiteY375" fmla="*/ 109609 h 1205694"/>
                  <a:gd name="connsiteX376" fmla="*/ 35623 w 2411388"/>
                  <a:gd name="connsiteY376" fmla="*/ 105224 h 1205694"/>
                  <a:gd name="connsiteX377" fmla="*/ 78918 w 2411388"/>
                  <a:gd name="connsiteY377" fmla="*/ 373765 h 1205694"/>
                  <a:gd name="connsiteX378" fmla="*/ 48228 w 2411388"/>
                  <a:gd name="connsiteY378" fmla="*/ 338142 h 1205694"/>
                  <a:gd name="connsiteX379" fmla="*/ 55352 w 2411388"/>
                  <a:gd name="connsiteY379" fmla="*/ 294299 h 1205694"/>
                  <a:gd name="connsiteX380" fmla="*/ 214833 w 2411388"/>
                  <a:gd name="connsiteY380" fmla="*/ 292107 h 1205694"/>
                  <a:gd name="connsiteX381" fmla="*/ 78918 w 2411388"/>
                  <a:gd name="connsiteY381" fmla="*/ 373765 h 1205694"/>
                  <a:gd name="connsiteX382" fmla="*/ 185787 w 2411388"/>
                  <a:gd name="connsiteY382" fmla="*/ 238399 h 1205694"/>
                  <a:gd name="connsiteX383" fmla="*/ 48228 w 2411388"/>
                  <a:gd name="connsiteY383" fmla="*/ 271281 h 1205694"/>
                  <a:gd name="connsiteX384" fmla="*/ 38911 w 2411388"/>
                  <a:gd name="connsiteY384" fmla="*/ 339787 h 1205694"/>
                  <a:gd name="connsiteX385" fmla="*/ 215381 w 2411388"/>
                  <a:gd name="connsiteY385" fmla="*/ 360064 h 1205694"/>
                  <a:gd name="connsiteX386" fmla="*/ 185787 w 2411388"/>
                  <a:gd name="connsiteY386" fmla="*/ 238399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</a:cxnLst>
                <a:rect l="l" t="t" r="r" b="b"/>
                <a:pathLst>
                  <a:path w="2411388" h="1205694">
                    <a:moveTo>
                      <a:pt x="2412485" y="70698"/>
                    </a:moveTo>
                    <a:lnTo>
                      <a:pt x="2411937" y="76726"/>
                    </a:lnTo>
                    <a:cubicBezTo>
                      <a:pt x="2408649" y="95908"/>
                      <a:pt x="2402072" y="95908"/>
                      <a:pt x="2383987" y="94811"/>
                    </a:cubicBezTo>
                    <a:lnTo>
                      <a:pt x="2337951" y="92071"/>
                    </a:lnTo>
                    <a:lnTo>
                      <a:pt x="2271638" y="42199"/>
                    </a:lnTo>
                    <a:cubicBezTo>
                      <a:pt x="2259581" y="33979"/>
                      <a:pt x="2242044" y="19730"/>
                      <a:pt x="2242044" y="3288"/>
                    </a:cubicBezTo>
                    <a:lnTo>
                      <a:pt x="2243688" y="0"/>
                    </a:lnTo>
                    <a:lnTo>
                      <a:pt x="2237659" y="0"/>
                    </a:lnTo>
                    <a:lnTo>
                      <a:pt x="2232727" y="63573"/>
                    </a:lnTo>
                    <a:lnTo>
                      <a:pt x="2238756" y="64121"/>
                    </a:lnTo>
                    <a:cubicBezTo>
                      <a:pt x="2238756" y="59189"/>
                      <a:pt x="2239304" y="55900"/>
                      <a:pt x="2239852" y="52612"/>
                    </a:cubicBezTo>
                    <a:cubicBezTo>
                      <a:pt x="2248620" y="47132"/>
                      <a:pt x="2250812" y="43295"/>
                      <a:pt x="2261773" y="49872"/>
                    </a:cubicBezTo>
                    <a:cubicBezTo>
                      <a:pt x="2264513" y="51516"/>
                      <a:pt x="2267802" y="53708"/>
                      <a:pt x="2271638" y="56448"/>
                    </a:cubicBezTo>
                    <a:lnTo>
                      <a:pt x="2325894" y="96456"/>
                    </a:lnTo>
                    <a:lnTo>
                      <a:pt x="2263418" y="129886"/>
                    </a:lnTo>
                    <a:cubicBezTo>
                      <a:pt x="2254649" y="134271"/>
                      <a:pt x="2243688" y="142491"/>
                      <a:pt x="2236563" y="130982"/>
                    </a:cubicBezTo>
                    <a:cubicBezTo>
                      <a:pt x="2234371" y="127146"/>
                      <a:pt x="2233823" y="122762"/>
                      <a:pt x="2234371" y="119473"/>
                    </a:cubicBezTo>
                    <a:lnTo>
                      <a:pt x="2234371" y="114541"/>
                    </a:lnTo>
                    <a:lnTo>
                      <a:pt x="2229439" y="114541"/>
                    </a:lnTo>
                    <a:lnTo>
                      <a:pt x="2223958" y="192911"/>
                    </a:lnTo>
                    <a:lnTo>
                      <a:pt x="2228891" y="192911"/>
                    </a:lnTo>
                    <a:cubicBezTo>
                      <a:pt x="2228891" y="189623"/>
                      <a:pt x="2229439" y="187431"/>
                      <a:pt x="2230535" y="185239"/>
                    </a:cubicBezTo>
                    <a:cubicBezTo>
                      <a:pt x="2238756" y="172086"/>
                      <a:pt x="2243688" y="168797"/>
                      <a:pt x="2257937" y="161673"/>
                    </a:cubicBezTo>
                    <a:lnTo>
                      <a:pt x="2338499" y="116733"/>
                    </a:lnTo>
                    <a:lnTo>
                      <a:pt x="2381795" y="119473"/>
                    </a:lnTo>
                    <a:cubicBezTo>
                      <a:pt x="2396592" y="121666"/>
                      <a:pt x="2408649" y="122214"/>
                      <a:pt x="2407553" y="140847"/>
                    </a:cubicBezTo>
                    <a:lnTo>
                      <a:pt x="2407553" y="147424"/>
                    </a:lnTo>
                    <a:lnTo>
                      <a:pt x="2412485" y="147424"/>
                    </a:lnTo>
                    <a:lnTo>
                      <a:pt x="2417966" y="69601"/>
                    </a:lnTo>
                    <a:moveTo>
                      <a:pt x="2370834" y="325538"/>
                    </a:moveTo>
                    <a:cubicBezTo>
                      <a:pt x="2369738" y="332114"/>
                      <a:pt x="2365902" y="337046"/>
                      <a:pt x="2361517" y="338691"/>
                    </a:cubicBezTo>
                    <a:cubicBezTo>
                      <a:pt x="2358229" y="340883"/>
                      <a:pt x="2351652" y="340883"/>
                      <a:pt x="2340143" y="336498"/>
                    </a:cubicBezTo>
                    <a:lnTo>
                      <a:pt x="2203681" y="300876"/>
                    </a:lnTo>
                    <a:lnTo>
                      <a:pt x="2210257" y="275666"/>
                    </a:lnTo>
                    <a:cubicBezTo>
                      <a:pt x="2212997" y="267993"/>
                      <a:pt x="2215190" y="263061"/>
                      <a:pt x="2219026" y="258676"/>
                    </a:cubicBezTo>
                    <a:cubicBezTo>
                      <a:pt x="2226151" y="249908"/>
                      <a:pt x="2239852" y="249360"/>
                      <a:pt x="2249716" y="251552"/>
                    </a:cubicBezTo>
                    <a:lnTo>
                      <a:pt x="2251908" y="246619"/>
                    </a:lnTo>
                    <a:lnTo>
                      <a:pt x="2209709" y="237303"/>
                    </a:lnTo>
                    <a:lnTo>
                      <a:pt x="2170250" y="383082"/>
                    </a:lnTo>
                    <a:lnTo>
                      <a:pt x="2211353" y="395687"/>
                    </a:lnTo>
                    <a:lnTo>
                      <a:pt x="2213546" y="390207"/>
                    </a:lnTo>
                    <a:cubicBezTo>
                      <a:pt x="2205325" y="387466"/>
                      <a:pt x="2199296" y="384726"/>
                      <a:pt x="2196008" y="380342"/>
                    </a:cubicBezTo>
                    <a:cubicBezTo>
                      <a:pt x="2192172" y="375409"/>
                      <a:pt x="2189432" y="371025"/>
                      <a:pt x="2189432" y="366093"/>
                    </a:cubicBezTo>
                    <a:cubicBezTo>
                      <a:pt x="2189432" y="352940"/>
                      <a:pt x="2194364" y="338142"/>
                      <a:pt x="2197652" y="324989"/>
                    </a:cubicBezTo>
                    <a:lnTo>
                      <a:pt x="2333567" y="361708"/>
                    </a:lnTo>
                    <a:cubicBezTo>
                      <a:pt x="2348912" y="365545"/>
                      <a:pt x="2359325" y="369929"/>
                      <a:pt x="2354393" y="388014"/>
                    </a:cubicBezTo>
                    <a:lnTo>
                      <a:pt x="2352200" y="394591"/>
                    </a:lnTo>
                    <a:lnTo>
                      <a:pt x="2358229" y="395139"/>
                    </a:lnTo>
                    <a:lnTo>
                      <a:pt x="2377959" y="320057"/>
                    </a:lnTo>
                    <a:lnTo>
                      <a:pt x="2373026" y="318961"/>
                    </a:lnTo>
                    <a:lnTo>
                      <a:pt x="2370834" y="325538"/>
                    </a:lnTo>
                    <a:close/>
                    <a:moveTo>
                      <a:pt x="2306165" y="515708"/>
                    </a:moveTo>
                    <a:cubicBezTo>
                      <a:pt x="2297944" y="532150"/>
                      <a:pt x="2286435" y="528313"/>
                      <a:pt x="2273282" y="520641"/>
                    </a:cubicBezTo>
                    <a:lnTo>
                      <a:pt x="2167510" y="466933"/>
                    </a:lnTo>
                    <a:cubicBezTo>
                      <a:pt x="2156549" y="461452"/>
                      <a:pt x="2151617" y="457616"/>
                      <a:pt x="2149425" y="454328"/>
                    </a:cubicBezTo>
                    <a:cubicBezTo>
                      <a:pt x="2145588" y="445559"/>
                      <a:pt x="2151069" y="438434"/>
                      <a:pt x="2154357" y="430762"/>
                    </a:cubicBezTo>
                    <a:lnTo>
                      <a:pt x="2149425" y="428570"/>
                    </a:lnTo>
                    <a:lnTo>
                      <a:pt x="2113802" y="499267"/>
                    </a:lnTo>
                    <a:lnTo>
                      <a:pt x="2118186" y="501459"/>
                    </a:lnTo>
                    <a:lnTo>
                      <a:pt x="2120926" y="495431"/>
                    </a:lnTo>
                    <a:cubicBezTo>
                      <a:pt x="2130791" y="478989"/>
                      <a:pt x="2140108" y="482278"/>
                      <a:pt x="2154357" y="490498"/>
                    </a:cubicBezTo>
                    <a:lnTo>
                      <a:pt x="2261225" y="544207"/>
                    </a:lnTo>
                    <a:cubicBezTo>
                      <a:pt x="2275474" y="550783"/>
                      <a:pt x="2284791" y="557908"/>
                      <a:pt x="2276570" y="574349"/>
                    </a:cubicBezTo>
                    <a:lnTo>
                      <a:pt x="2273282" y="580925"/>
                    </a:lnTo>
                    <a:lnTo>
                      <a:pt x="2278215" y="582570"/>
                    </a:lnTo>
                    <a:lnTo>
                      <a:pt x="2314385" y="511872"/>
                    </a:lnTo>
                    <a:lnTo>
                      <a:pt x="2309453" y="510776"/>
                    </a:lnTo>
                    <a:lnTo>
                      <a:pt x="2306165" y="515708"/>
                    </a:lnTo>
                    <a:close/>
                    <a:moveTo>
                      <a:pt x="2152165" y="630249"/>
                    </a:moveTo>
                    <a:cubicBezTo>
                      <a:pt x="2124763" y="637922"/>
                      <a:pt x="2097360" y="661488"/>
                      <a:pt x="2069410" y="663680"/>
                    </a:cubicBezTo>
                    <a:cubicBezTo>
                      <a:pt x="2063930" y="664776"/>
                      <a:pt x="2057901" y="663132"/>
                      <a:pt x="2053517" y="660392"/>
                    </a:cubicBezTo>
                    <a:cubicBezTo>
                      <a:pt x="2030499" y="640114"/>
                      <a:pt x="2046392" y="611068"/>
                      <a:pt x="2068862" y="600655"/>
                    </a:cubicBezTo>
                    <a:cubicBezTo>
                      <a:pt x="2087496" y="592434"/>
                      <a:pt x="2103937" y="596271"/>
                      <a:pt x="2122022" y="605587"/>
                    </a:cubicBezTo>
                    <a:lnTo>
                      <a:pt x="2125311" y="602299"/>
                    </a:lnTo>
                    <a:lnTo>
                      <a:pt x="2072150" y="565580"/>
                    </a:lnTo>
                    <a:lnTo>
                      <a:pt x="2069410" y="569417"/>
                    </a:lnTo>
                    <a:cubicBezTo>
                      <a:pt x="2073794" y="573801"/>
                      <a:pt x="2075439" y="577637"/>
                      <a:pt x="2073247" y="583666"/>
                    </a:cubicBezTo>
                    <a:cubicBezTo>
                      <a:pt x="2071054" y="585858"/>
                      <a:pt x="2068862" y="586954"/>
                      <a:pt x="2063930" y="590242"/>
                    </a:cubicBezTo>
                    <a:cubicBezTo>
                      <a:pt x="2043652" y="601751"/>
                      <a:pt x="2025019" y="626961"/>
                      <a:pt x="2029403" y="651075"/>
                    </a:cubicBezTo>
                    <a:cubicBezTo>
                      <a:pt x="2033787" y="683409"/>
                      <a:pt x="2062834" y="697659"/>
                      <a:pt x="2091880" y="688890"/>
                    </a:cubicBezTo>
                    <a:cubicBezTo>
                      <a:pt x="2100101" y="686698"/>
                      <a:pt x="2112158" y="680669"/>
                      <a:pt x="2128051" y="673545"/>
                    </a:cubicBezTo>
                    <a:cubicBezTo>
                      <a:pt x="2143944" y="665324"/>
                      <a:pt x="2154357" y="660940"/>
                      <a:pt x="2158741" y="659296"/>
                    </a:cubicBezTo>
                    <a:cubicBezTo>
                      <a:pt x="2168058" y="656007"/>
                      <a:pt x="2180663" y="655459"/>
                      <a:pt x="2188884" y="662036"/>
                    </a:cubicBezTo>
                    <a:cubicBezTo>
                      <a:pt x="2216286" y="679573"/>
                      <a:pt x="2193816" y="716292"/>
                      <a:pt x="2171894" y="727801"/>
                    </a:cubicBezTo>
                    <a:cubicBezTo>
                      <a:pt x="2163126" y="731637"/>
                      <a:pt x="2156001" y="733829"/>
                      <a:pt x="2148328" y="733829"/>
                    </a:cubicBezTo>
                    <a:cubicBezTo>
                      <a:pt x="2139560" y="732185"/>
                      <a:pt x="2130243" y="729993"/>
                      <a:pt x="2118186" y="724513"/>
                    </a:cubicBezTo>
                    <a:lnTo>
                      <a:pt x="2115446" y="727801"/>
                    </a:lnTo>
                    <a:lnTo>
                      <a:pt x="2166962" y="764520"/>
                    </a:lnTo>
                    <a:lnTo>
                      <a:pt x="2169702" y="760683"/>
                    </a:lnTo>
                    <a:cubicBezTo>
                      <a:pt x="2166962" y="757943"/>
                      <a:pt x="2164770" y="755203"/>
                      <a:pt x="2164770" y="753559"/>
                    </a:cubicBezTo>
                    <a:cubicBezTo>
                      <a:pt x="2164222" y="751367"/>
                      <a:pt x="2164770" y="750271"/>
                      <a:pt x="2165866" y="748079"/>
                    </a:cubicBezTo>
                    <a:cubicBezTo>
                      <a:pt x="2166414" y="745886"/>
                      <a:pt x="2171346" y="742050"/>
                      <a:pt x="2178471" y="736570"/>
                    </a:cubicBezTo>
                    <a:cubicBezTo>
                      <a:pt x="2199296" y="721225"/>
                      <a:pt x="2217930" y="699303"/>
                      <a:pt x="2214094" y="670804"/>
                    </a:cubicBezTo>
                    <a:cubicBezTo>
                      <a:pt x="2209709" y="636826"/>
                      <a:pt x="2184499" y="622577"/>
                      <a:pt x="2152165" y="630249"/>
                    </a:cubicBezTo>
                    <a:close/>
                    <a:moveTo>
                      <a:pt x="1951581" y="851111"/>
                    </a:moveTo>
                    <a:lnTo>
                      <a:pt x="1938428" y="836862"/>
                    </a:lnTo>
                    <a:lnTo>
                      <a:pt x="1898969" y="795210"/>
                    </a:lnTo>
                    <a:cubicBezTo>
                      <a:pt x="1914314" y="771096"/>
                      <a:pt x="1944456" y="754107"/>
                      <a:pt x="1967474" y="779317"/>
                    </a:cubicBezTo>
                    <a:cubicBezTo>
                      <a:pt x="1976243" y="788086"/>
                      <a:pt x="1980079" y="797950"/>
                      <a:pt x="1978435" y="809459"/>
                    </a:cubicBezTo>
                    <a:cubicBezTo>
                      <a:pt x="1975147" y="829189"/>
                      <a:pt x="1963638" y="838506"/>
                      <a:pt x="1951581" y="851111"/>
                    </a:cubicBezTo>
                    <a:close/>
                    <a:moveTo>
                      <a:pt x="1971310" y="843438"/>
                    </a:moveTo>
                    <a:lnTo>
                      <a:pt x="2075987" y="862072"/>
                    </a:lnTo>
                    <a:lnTo>
                      <a:pt x="2111610" y="828093"/>
                    </a:lnTo>
                    <a:lnTo>
                      <a:pt x="2107773" y="824805"/>
                    </a:lnTo>
                    <a:cubicBezTo>
                      <a:pt x="2100101" y="830833"/>
                      <a:pt x="2092428" y="834669"/>
                      <a:pt x="2085851" y="835765"/>
                    </a:cubicBezTo>
                    <a:cubicBezTo>
                      <a:pt x="2078727" y="837958"/>
                      <a:pt x="2067218" y="837410"/>
                      <a:pt x="2052969" y="834669"/>
                    </a:cubicBezTo>
                    <a:lnTo>
                      <a:pt x="1987752" y="823161"/>
                    </a:lnTo>
                    <a:cubicBezTo>
                      <a:pt x="2002001" y="802883"/>
                      <a:pt x="2008577" y="776577"/>
                      <a:pt x="1987752" y="757395"/>
                    </a:cubicBezTo>
                    <a:cubicBezTo>
                      <a:pt x="1958157" y="727801"/>
                      <a:pt x="1924179" y="752463"/>
                      <a:pt x="1900065" y="777125"/>
                    </a:cubicBezTo>
                    <a:lnTo>
                      <a:pt x="1851837" y="823161"/>
                    </a:lnTo>
                    <a:lnTo>
                      <a:pt x="1855673" y="826449"/>
                    </a:lnTo>
                    <a:lnTo>
                      <a:pt x="1860606" y="822064"/>
                    </a:lnTo>
                    <a:cubicBezTo>
                      <a:pt x="1864990" y="817132"/>
                      <a:pt x="1870471" y="814392"/>
                      <a:pt x="1875403" y="816036"/>
                    </a:cubicBezTo>
                    <a:cubicBezTo>
                      <a:pt x="1879239" y="816036"/>
                      <a:pt x="1886364" y="820968"/>
                      <a:pt x="1893488" y="828641"/>
                    </a:cubicBezTo>
                    <a:lnTo>
                      <a:pt x="1938428" y="875773"/>
                    </a:lnTo>
                    <a:lnTo>
                      <a:pt x="1975695" y="914136"/>
                    </a:lnTo>
                    <a:cubicBezTo>
                      <a:pt x="1991040" y="931125"/>
                      <a:pt x="1992136" y="937153"/>
                      <a:pt x="1976243" y="953047"/>
                    </a:cubicBezTo>
                    <a:lnTo>
                      <a:pt x="1979531" y="956335"/>
                    </a:lnTo>
                    <a:lnTo>
                      <a:pt x="2036528" y="901530"/>
                    </a:lnTo>
                    <a:lnTo>
                      <a:pt x="2032691" y="897694"/>
                    </a:lnTo>
                    <a:cubicBezTo>
                      <a:pt x="2019538" y="914136"/>
                      <a:pt x="2009125" y="911943"/>
                      <a:pt x="1994328" y="897146"/>
                    </a:cubicBezTo>
                    <a:lnTo>
                      <a:pt x="1957609" y="858783"/>
                    </a:lnTo>
                    <a:cubicBezTo>
                      <a:pt x="1961994" y="852755"/>
                      <a:pt x="1966926" y="848370"/>
                      <a:pt x="1971310" y="843438"/>
                    </a:cubicBezTo>
                    <a:close/>
                    <a:moveTo>
                      <a:pt x="1882528" y="966748"/>
                    </a:moveTo>
                    <a:cubicBezTo>
                      <a:pt x="1884720" y="980997"/>
                      <a:pt x="1885268" y="1000178"/>
                      <a:pt x="1876499" y="1012783"/>
                    </a:cubicBezTo>
                    <a:cubicBezTo>
                      <a:pt x="1863346" y="1023744"/>
                      <a:pt x="1846905" y="1033061"/>
                      <a:pt x="1832108" y="1042926"/>
                    </a:cubicBezTo>
                    <a:cubicBezTo>
                      <a:pt x="1818406" y="1050598"/>
                      <a:pt x="1815118" y="1045666"/>
                      <a:pt x="1807446" y="1033609"/>
                    </a:cubicBezTo>
                    <a:lnTo>
                      <a:pt x="1774563" y="983189"/>
                    </a:lnTo>
                    <a:lnTo>
                      <a:pt x="1808542" y="961267"/>
                    </a:lnTo>
                    <a:cubicBezTo>
                      <a:pt x="1828819" y="949210"/>
                      <a:pt x="1833752" y="954143"/>
                      <a:pt x="1848001" y="968392"/>
                    </a:cubicBezTo>
                    <a:lnTo>
                      <a:pt x="1851289" y="965652"/>
                    </a:lnTo>
                    <a:lnTo>
                      <a:pt x="1816214" y="911943"/>
                    </a:lnTo>
                    <a:lnTo>
                      <a:pt x="1811830" y="915232"/>
                    </a:lnTo>
                    <a:cubicBezTo>
                      <a:pt x="1823887" y="934413"/>
                      <a:pt x="1818406" y="941538"/>
                      <a:pt x="1802513" y="954143"/>
                    </a:cubicBezTo>
                    <a:lnTo>
                      <a:pt x="1769083" y="975516"/>
                    </a:lnTo>
                    <a:lnTo>
                      <a:pt x="1729624" y="914684"/>
                    </a:lnTo>
                    <a:lnTo>
                      <a:pt x="1771823" y="887281"/>
                    </a:lnTo>
                    <a:cubicBezTo>
                      <a:pt x="1779495" y="881801"/>
                      <a:pt x="1785524" y="879061"/>
                      <a:pt x="1788812" y="877965"/>
                    </a:cubicBezTo>
                    <a:cubicBezTo>
                      <a:pt x="1793744" y="877417"/>
                      <a:pt x="1798129" y="877965"/>
                      <a:pt x="1802513" y="880157"/>
                    </a:cubicBezTo>
                    <a:cubicBezTo>
                      <a:pt x="1806350" y="882349"/>
                      <a:pt x="1811830" y="886185"/>
                      <a:pt x="1818406" y="893310"/>
                    </a:cubicBezTo>
                    <a:lnTo>
                      <a:pt x="1823339" y="890570"/>
                    </a:lnTo>
                    <a:lnTo>
                      <a:pt x="1799773" y="857687"/>
                    </a:lnTo>
                    <a:lnTo>
                      <a:pt x="1680300" y="934413"/>
                    </a:lnTo>
                    <a:lnTo>
                      <a:pt x="1683040" y="939346"/>
                    </a:lnTo>
                    <a:cubicBezTo>
                      <a:pt x="1689616" y="936057"/>
                      <a:pt x="1697289" y="929481"/>
                      <a:pt x="1704414" y="931125"/>
                    </a:cubicBezTo>
                    <a:cubicBezTo>
                      <a:pt x="1708250" y="932769"/>
                      <a:pt x="1713182" y="937153"/>
                      <a:pt x="1719759" y="948114"/>
                    </a:cubicBezTo>
                    <a:lnTo>
                      <a:pt x="1785524" y="1047310"/>
                    </a:lnTo>
                    <a:cubicBezTo>
                      <a:pt x="1790456" y="1055531"/>
                      <a:pt x="1795937" y="1062655"/>
                      <a:pt x="1792100" y="1071972"/>
                    </a:cubicBezTo>
                    <a:cubicBezTo>
                      <a:pt x="1789908" y="1075260"/>
                      <a:pt x="1787168" y="1078000"/>
                      <a:pt x="1783332" y="1081289"/>
                    </a:cubicBezTo>
                    <a:lnTo>
                      <a:pt x="1777851" y="1084577"/>
                    </a:lnTo>
                    <a:lnTo>
                      <a:pt x="1780592" y="1088413"/>
                    </a:lnTo>
                    <a:lnTo>
                      <a:pt x="1900065" y="1012235"/>
                    </a:lnTo>
                    <a:lnTo>
                      <a:pt x="1887460" y="964555"/>
                    </a:lnTo>
                    <a:lnTo>
                      <a:pt x="1882528" y="966748"/>
                    </a:lnTo>
                    <a:close/>
                    <a:moveTo>
                      <a:pt x="1596997" y="972776"/>
                    </a:moveTo>
                    <a:lnTo>
                      <a:pt x="1599189" y="977709"/>
                    </a:lnTo>
                    <a:cubicBezTo>
                      <a:pt x="1603026" y="976064"/>
                      <a:pt x="1605766" y="975516"/>
                      <a:pt x="1610150" y="976064"/>
                    </a:cubicBezTo>
                    <a:cubicBezTo>
                      <a:pt x="1623851" y="977709"/>
                      <a:pt x="1623303" y="988121"/>
                      <a:pt x="1622207" y="1005659"/>
                    </a:cubicBezTo>
                    <a:lnTo>
                      <a:pt x="1616179" y="1119652"/>
                    </a:lnTo>
                    <a:lnTo>
                      <a:pt x="1536164" y="1032513"/>
                    </a:lnTo>
                    <a:cubicBezTo>
                      <a:pt x="1520271" y="1016620"/>
                      <a:pt x="1515339" y="1007851"/>
                      <a:pt x="1538357" y="997438"/>
                    </a:cubicBezTo>
                    <a:lnTo>
                      <a:pt x="1537809" y="992506"/>
                    </a:lnTo>
                    <a:lnTo>
                      <a:pt x="1466015" y="1017168"/>
                    </a:lnTo>
                    <a:lnTo>
                      <a:pt x="1467111" y="1022100"/>
                    </a:lnTo>
                    <a:cubicBezTo>
                      <a:pt x="1483552" y="1016071"/>
                      <a:pt x="1492321" y="1022648"/>
                      <a:pt x="1502734" y="1034157"/>
                    </a:cubicBezTo>
                    <a:lnTo>
                      <a:pt x="1620015" y="1162947"/>
                    </a:lnTo>
                    <a:lnTo>
                      <a:pt x="1624947" y="1160755"/>
                    </a:lnTo>
                    <a:lnTo>
                      <a:pt x="1634812" y="991958"/>
                    </a:lnTo>
                    <a:cubicBezTo>
                      <a:pt x="1634812" y="977160"/>
                      <a:pt x="1637552" y="965652"/>
                      <a:pt x="1651802" y="958527"/>
                    </a:cubicBezTo>
                    <a:lnTo>
                      <a:pt x="1650705" y="953595"/>
                    </a:lnTo>
                    <a:lnTo>
                      <a:pt x="1596997" y="972776"/>
                    </a:lnTo>
                    <a:close/>
                    <a:moveTo>
                      <a:pt x="1416691" y="1179388"/>
                    </a:moveTo>
                    <a:lnTo>
                      <a:pt x="1393673" y="1062107"/>
                    </a:lnTo>
                    <a:cubicBezTo>
                      <a:pt x="1390933" y="1051146"/>
                      <a:pt x="1390933" y="1044022"/>
                      <a:pt x="1393125" y="1040185"/>
                    </a:cubicBezTo>
                    <a:cubicBezTo>
                      <a:pt x="1395865" y="1035253"/>
                      <a:pt x="1400250" y="1033061"/>
                      <a:pt x="1407922" y="1030869"/>
                    </a:cubicBezTo>
                    <a:lnTo>
                      <a:pt x="1414499" y="1030321"/>
                    </a:lnTo>
                    <a:lnTo>
                      <a:pt x="1413951" y="1025936"/>
                    </a:lnTo>
                    <a:lnTo>
                      <a:pt x="1336129" y="1040733"/>
                    </a:lnTo>
                    <a:lnTo>
                      <a:pt x="1336677" y="1045666"/>
                    </a:lnTo>
                    <a:cubicBezTo>
                      <a:pt x="1359695" y="1043474"/>
                      <a:pt x="1361887" y="1043474"/>
                      <a:pt x="1367367" y="1067588"/>
                    </a:cubicBezTo>
                    <a:lnTo>
                      <a:pt x="1390385" y="1184869"/>
                    </a:lnTo>
                    <a:cubicBezTo>
                      <a:pt x="1394769" y="1201310"/>
                      <a:pt x="1394221" y="1210627"/>
                      <a:pt x="1376136" y="1215559"/>
                    </a:cubicBezTo>
                    <a:lnTo>
                      <a:pt x="1370107" y="1216107"/>
                    </a:lnTo>
                    <a:lnTo>
                      <a:pt x="1371203" y="1220492"/>
                    </a:lnTo>
                    <a:lnTo>
                      <a:pt x="1448478" y="1205694"/>
                    </a:lnTo>
                    <a:lnTo>
                      <a:pt x="1447381" y="1200762"/>
                    </a:lnTo>
                    <a:cubicBezTo>
                      <a:pt x="1423268" y="1203502"/>
                      <a:pt x="1422171" y="1201858"/>
                      <a:pt x="1416691" y="1179388"/>
                    </a:cubicBezTo>
                    <a:close/>
                    <a:moveTo>
                      <a:pt x="1233645" y="1050598"/>
                    </a:moveTo>
                    <a:lnTo>
                      <a:pt x="1240221" y="1050598"/>
                    </a:lnTo>
                    <a:cubicBezTo>
                      <a:pt x="1247346" y="1050598"/>
                      <a:pt x="1251730" y="1053338"/>
                      <a:pt x="1255018" y="1057175"/>
                    </a:cubicBezTo>
                    <a:cubicBezTo>
                      <a:pt x="1257211" y="1059915"/>
                      <a:pt x="1257759" y="1066492"/>
                      <a:pt x="1257759" y="1077452"/>
                    </a:cubicBezTo>
                    <a:lnTo>
                      <a:pt x="1254470" y="1184869"/>
                    </a:lnTo>
                    <a:lnTo>
                      <a:pt x="1147602" y="1041830"/>
                    </a:lnTo>
                    <a:lnTo>
                      <a:pt x="1098278" y="1039637"/>
                    </a:lnTo>
                    <a:lnTo>
                      <a:pt x="1098278" y="1045666"/>
                    </a:lnTo>
                    <a:cubicBezTo>
                      <a:pt x="1115267" y="1045666"/>
                      <a:pt x="1124036" y="1053887"/>
                      <a:pt x="1133901" y="1066492"/>
                    </a:cubicBezTo>
                    <a:lnTo>
                      <a:pt x="1128969" y="1194185"/>
                    </a:lnTo>
                    <a:cubicBezTo>
                      <a:pt x="1128969" y="1204050"/>
                      <a:pt x="1126776" y="1211175"/>
                      <a:pt x="1125680" y="1213915"/>
                    </a:cubicBezTo>
                    <a:cubicBezTo>
                      <a:pt x="1121844" y="1218847"/>
                      <a:pt x="1115815" y="1220492"/>
                      <a:pt x="1108143" y="1220492"/>
                    </a:cubicBezTo>
                    <a:lnTo>
                      <a:pt x="1101566" y="1220492"/>
                    </a:lnTo>
                    <a:lnTo>
                      <a:pt x="1101566" y="1225424"/>
                    </a:lnTo>
                    <a:lnTo>
                      <a:pt x="1165687" y="1227616"/>
                    </a:lnTo>
                    <a:lnTo>
                      <a:pt x="1165687" y="1222684"/>
                    </a:lnTo>
                    <a:lnTo>
                      <a:pt x="1159111" y="1222684"/>
                    </a:lnTo>
                    <a:cubicBezTo>
                      <a:pt x="1152534" y="1222684"/>
                      <a:pt x="1147054" y="1219943"/>
                      <a:pt x="1144314" y="1216107"/>
                    </a:cubicBezTo>
                    <a:cubicBezTo>
                      <a:pt x="1141025" y="1213367"/>
                      <a:pt x="1140477" y="1206242"/>
                      <a:pt x="1141025" y="1194734"/>
                    </a:cubicBezTo>
                    <a:lnTo>
                      <a:pt x="1144862" y="1081837"/>
                    </a:lnTo>
                    <a:lnTo>
                      <a:pt x="1259403" y="1234193"/>
                    </a:lnTo>
                    <a:lnTo>
                      <a:pt x="1264335" y="1234193"/>
                    </a:lnTo>
                    <a:lnTo>
                      <a:pt x="1270364" y="1079096"/>
                    </a:lnTo>
                    <a:cubicBezTo>
                      <a:pt x="1270364" y="1068136"/>
                      <a:pt x="1270912" y="1062107"/>
                      <a:pt x="1273652" y="1058819"/>
                    </a:cubicBezTo>
                    <a:cubicBezTo>
                      <a:pt x="1277488" y="1051694"/>
                      <a:pt x="1288997" y="1052790"/>
                      <a:pt x="1296670" y="1052790"/>
                    </a:cubicBezTo>
                    <a:lnTo>
                      <a:pt x="1297218" y="1047858"/>
                    </a:lnTo>
                    <a:lnTo>
                      <a:pt x="1233645" y="1044570"/>
                    </a:lnTo>
                    <a:lnTo>
                      <a:pt x="1233645" y="1050598"/>
                    </a:lnTo>
                    <a:close/>
                    <a:moveTo>
                      <a:pt x="1002371" y="1029773"/>
                    </a:moveTo>
                    <a:lnTo>
                      <a:pt x="1008947" y="1031965"/>
                    </a:lnTo>
                    <a:cubicBezTo>
                      <a:pt x="1015524" y="1034157"/>
                      <a:pt x="1020456" y="1036897"/>
                      <a:pt x="1023196" y="1041282"/>
                    </a:cubicBezTo>
                    <a:cubicBezTo>
                      <a:pt x="1025388" y="1044570"/>
                      <a:pt x="1023744" y="1052790"/>
                      <a:pt x="1021004" y="1063203"/>
                    </a:cubicBezTo>
                    <a:lnTo>
                      <a:pt x="1002919" y="1135545"/>
                    </a:lnTo>
                    <a:cubicBezTo>
                      <a:pt x="997986" y="1154178"/>
                      <a:pt x="993602" y="1167879"/>
                      <a:pt x="988121" y="1175004"/>
                    </a:cubicBezTo>
                    <a:cubicBezTo>
                      <a:pt x="974968" y="1191445"/>
                      <a:pt x="949758" y="1193089"/>
                      <a:pt x="931125" y="1189253"/>
                    </a:cubicBezTo>
                    <a:cubicBezTo>
                      <a:pt x="892214" y="1181032"/>
                      <a:pt x="892762" y="1149246"/>
                      <a:pt x="899339" y="1116363"/>
                    </a:cubicBezTo>
                    <a:lnTo>
                      <a:pt x="919616" y="1038541"/>
                    </a:lnTo>
                    <a:cubicBezTo>
                      <a:pt x="922356" y="1027580"/>
                      <a:pt x="924000" y="1022648"/>
                      <a:pt x="927837" y="1019908"/>
                    </a:cubicBezTo>
                    <a:cubicBezTo>
                      <a:pt x="931673" y="1016071"/>
                      <a:pt x="938798" y="1014976"/>
                      <a:pt x="945374" y="1016620"/>
                    </a:cubicBezTo>
                    <a:lnTo>
                      <a:pt x="952499" y="1018812"/>
                    </a:lnTo>
                    <a:lnTo>
                      <a:pt x="953047" y="1013879"/>
                    </a:lnTo>
                    <a:lnTo>
                      <a:pt x="875773" y="994698"/>
                    </a:lnTo>
                    <a:lnTo>
                      <a:pt x="874677" y="999082"/>
                    </a:lnTo>
                    <a:cubicBezTo>
                      <a:pt x="882897" y="1001274"/>
                      <a:pt x="890022" y="1001822"/>
                      <a:pt x="894954" y="1010591"/>
                    </a:cubicBezTo>
                    <a:cubicBezTo>
                      <a:pt x="897146" y="1013879"/>
                      <a:pt x="897146" y="1021552"/>
                      <a:pt x="894406" y="1031965"/>
                    </a:cubicBezTo>
                    <a:lnTo>
                      <a:pt x="876321" y="1101018"/>
                    </a:lnTo>
                    <a:cubicBezTo>
                      <a:pt x="871388" y="1122940"/>
                      <a:pt x="869196" y="1137737"/>
                      <a:pt x="870292" y="1146506"/>
                    </a:cubicBezTo>
                    <a:cubicBezTo>
                      <a:pt x="876321" y="1202406"/>
                      <a:pt x="967296" y="1225424"/>
                      <a:pt x="999630" y="1179936"/>
                    </a:cubicBezTo>
                    <a:cubicBezTo>
                      <a:pt x="1005111" y="1171168"/>
                      <a:pt x="1011139" y="1156919"/>
                      <a:pt x="1014428" y="1139929"/>
                    </a:cubicBezTo>
                    <a:lnTo>
                      <a:pt x="1033061" y="1067588"/>
                    </a:lnTo>
                    <a:cubicBezTo>
                      <a:pt x="1035253" y="1057723"/>
                      <a:pt x="1037445" y="1051694"/>
                      <a:pt x="1040186" y="1048954"/>
                    </a:cubicBezTo>
                    <a:cubicBezTo>
                      <a:pt x="1045118" y="1044022"/>
                      <a:pt x="1051694" y="1042378"/>
                      <a:pt x="1058271" y="1044022"/>
                    </a:cubicBezTo>
                    <a:lnTo>
                      <a:pt x="1065395" y="1046214"/>
                    </a:lnTo>
                    <a:lnTo>
                      <a:pt x="1066492" y="1041282"/>
                    </a:lnTo>
                    <a:lnTo>
                      <a:pt x="1002371" y="1025388"/>
                    </a:lnTo>
                    <a:lnTo>
                      <a:pt x="1002371" y="1029773"/>
                    </a:lnTo>
                    <a:close/>
                    <a:moveTo>
                      <a:pt x="654911" y="887281"/>
                    </a:moveTo>
                    <a:lnTo>
                      <a:pt x="660392" y="891118"/>
                    </a:lnTo>
                    <a:cubicBezTo>
                      <a:pt x="664228" y="893310"/>
                      <a:pt x="666968" y="895502"/>
                      <a:pt x="669708" y="899886"/>
                    </a:cubicBezTo>
                    <a:cubicBezTo>
                      <a:pt x="670805" y="902627"/>
                      <a:pt x="671901" y="905367"/>
                      <a:pt x="671901" y="908107"/>
                    </a:cubicBezTo>
                    <a:cubicBezTo>
                      <a:pt x="671353" y="910847"/>
                      <a:pt x="668612" y="916876"/>
                      <a:pt x="664776" y="925096"/>
                    </a:cubicBezTo>
                    <a:lnTo>
                      <a:pt x="604491" y="1027580"/>
                    </a:lnTo>
                    <a:cubicBezTo>
                      <a:pt x="599011" y="1036897"/>
                      <a:pt x="595175" y="1042378"/>
                      <a:pt x="591886" y="1043474"/>
                    </a:cubicBezTo>
                    <a:cubicBezTo>
                      <a:pt x="585858" y="1046214"/>
                      <a:pt x="580377" y="1045118"/>
                      <a:pt x="573801" y="1041282"/>
                    </a:cubicBezTo>
                    <a:lnTo>
                      <a:pt x="568321" y="1037445"/>
                    </a:lnTo>
                    <a:lnTo>
                      <a:pt x="565580" y="1041830"/>
                    </a:lnTo>
                    <a:lnTo>
                      <a:pt x="634086" y="1081289"/>
                    </a:lnTo>
                    <a:lnTo>
                      <a:pt x="636826" y="1076904"/>
                    </a:lnTo>
                    <a:lnTo>
                      <a:pt x="631345" y="1074164"/>
                    </a:lnTo>
                    <a:cubicBezTo>
                      <a:pt x="627509" y="1071424"/>
                      <a:pt x="624769" y="1068136"/>
                      <a:pt x="622029" y="1064847"/>
                    </a:cubicBezTo>
                    <a:cubicBezTo>
                      <a:pt x="619837" y="1062107"/>
                      <a:pt x="619837" y="1058819"/>
                      <a:pt x="619837" y="1057723"/>
                    </a:cubicBezTo>
                    <a:cubicBezTo>
                      <a:pt x="619837" y="1053887"/>
                      <a:pt x="622577" y="1048406"/>
                      <a:pt x="626961" y="1040185"/>
                    </a:cubicBezTo>
                    <a:lnTo>
                      <a:pt x="687246" y="938249"/>
                    </a:lnTo>
                    <a:cubicBezTo>
                      <a:pt x="692726" y="928933"/>
                      <a:pt x="696563" y="922904"/>
                      <a:pt x="699851" y="921808"/>
                    </a:cubicBezTo>
                    <a:cubicBezTo>
                      <a:pt x="704783" y="919616"/>
                      <a:pt x="711360" y="920164"/>
                      <a:pt x="717936" y="924548"/>
                    </a:cubicBezTo>
                    <a:lnTo>
                      <a:pt x="723417" y="927289"/>
                    </a:lnTo>
                    <a:lnTo>
                      <a:pt x="725609" y="923452"/>
                    </a:lnTo>
                    <a:lnTo>
                      <a:pt x="657652" y="884541"/>
                    </a:lnTo>
                    <a:lnTo>
                      <a:pt x="654911" y="887281"/>
                    </a:lnTo>
                    <a:close/>
                    <a:moveTo>
                      <a:pt x="590790" y="851659"/>
                    </a:moveTo>
                    <a:cubicBezTo>
                      <a:pt x="596271" y="851111"/>
                      <a:pt x="602299" y="852755"/>
                      <a:pt x="607232" y="857687"/>
                    </a:cubicBezTo>
                    <a:lnTo>
                      <a:pt x="612712" y="860975"/>
                    </a:lnTo>
                    <a:lnTo>
                      <a:pt x="616000" y="857687"/>
                    </a:lnTo>
                    <a:lnTo>
                      <a:pt x="555168" y="807267"/>
                    </a:lnTo>
                    <a:lnTo>
                      <a:pt x="551331" y="811651"/>
                    </a:lnTo>
                    <a:lnTo>
                      <a:pt x="556812" y="816036"/>
                    </a:lnTo>
                    <a:cubicBezTo>
                      <a:pt x="560100" y="818776"/>
                      <a:pt x="562840" y="822612"/>
                      <a:pt x="565032" y="825901"/>
                    </a:cubicBezTo>
                    <a:cubicBezTo>
                      <a:pt x="565580" y="829189"/>
                      <a:pt x="565580" y="831929"/>
                      <a:pt x="565580" y="834669"/>
                    </a:cubicBezTo>
                    <a:cubicBezTo>
                      <a:pt x="565032" y="837410"/>
                      <a:pt x="560648" y="841794"/>
                      <a:pt x="555716" y="849467"/>
                    </a:cubicBezTo>
                    <a:lnTo>
                      <a:pt x="475701" y="947566"/>
                    </a:lnTo>
                    <a:cubicBezTo>
                      <a:pt x="470769" y="954143"/>
                      <a:pt x="466933" y="956883"/>
                      <a:pt x="463096" y="957431"/>
                    </a:cubicBezTo>
                    <a:cubicBezTo>
                      <a:pt x="459808" y="958527"/>
                      <a:pt x="457068" y="958527"/>
                      <a:pt x="454876" y="956883"/>
                    </a:cubicBezTo>
                    <a:cubicBezTo>
                      <a:pt x="452683" y="954691"/>
                      <a:pt x="452135" y="950854"/>
                      <a:pt x="453780" y="945922"/>
                    </a:cubicBezTo>
                    <a:cubicBezTo>
                      <a:pt x="455972" y="937701"/>
                      <a:pt x="457068" y="931673"/>
                      <a:pt x="455972" y="928933"/>
                    </a:cubicBezTo>
                    <a:cubicBezTo>
                      <a:pt x="455972" y="925644"/>
                      <a:pt x="453780" y="923452"/>
                      <a:pt x="452683" y="921808"/>
                    </a:cubicBezTo>
                    <a:cubicBezTo>
                      <a:pt x="449395" y="919068"/>
                      <a:pt x="446107" y="917972"/>
                      <a:pt x="441175" y="917972"/>
                    </a:cubicBezTo>
                    <a:cubicBezTo>
                      <a:pt x="438434" y="919068"/>
                      <a:pt x="435146" y="921260"/>
                      <a:pt x="432406" y="924000"/>
                    </a:cubicBezTo>
                    <a:cubicBezTo>
                      <a:pt x="429118" y="928385"/>
                      <a:pt x="427473" y="933865"/>
                      <a:pt x="429118" y="939894"/>
                    </a:cubicBezTo>
                    <a:cubicBezTo>
                      <a:pt x="429666" y="945922"/>
                      <a:pt x="434598" y="951951"/>
                      <a:pt x="441175" y="957431"/>
                    </a:cubicBezTo>
                    <a:cubicBezTo>
                      <a:pt x="448299" y="964008"/>
                      <a:pt x="458164" y="968392"/>
                      <a:pt x="467481" y="966748"/>
                    </a:cubicBezTo>
                    <a:cubicBezTo>
                      <a:pt x="477345" y="966748"/>
                      <a:pt x="486114" y="964008"/>
                      <a:pt x="493787" y="959623"/>
                    </a:cubicBezTo>
                    <a:cubicBezTo>
                      <a:pt x="502555" y="954691"/>
                      <a:pt x="510776" y="947566"/>
                      <a:pt x="518997" y="936057"/>
                    </a:cubicBezTo>
                    <a:lnTo>
                      <a:pt x="575445" y="867004"/>
                    </a:lnTo>
                    <a:cubicBezTo>
                      <a:pt x="582022" y="857687"/>
                      <a:pt x="586954" y="852755"/>
                      <a:pt x="590790" y="851659"/>
                    </a:cubicBezTo>
                    <a:close/>
                    <a:moveTo>
                      <a:pt x="433502" y="825353"/>
                    </a:moveTo>
                    <a:lnTo>
                      <a:pt x="436790" y="822612"/>
                    </a:lnTo>
                    <a:lnTo>
                      <a:pt x="391303" y="766712"/>
                    </a:lnTo>
                    <a:lnTo>
                      <a:pt x="386918" y="771096"/>
                    </a:lnTo>
                    <a:cubicBezTo>
                      <a:pt x="391851" y="776577"/>
                      <a:pt x="394043" y="780961"/>
                      <a:pt x="394043" y="783701"/>
                    </a:cubicBezTo>
                    <a:cubicBezTo>
                      <a:pt x="395139" y="787538"/>
                      <a:pt x="395139" y="790278"/>
                      <a:pt x="394043" y="793018"/>
                    </a:cubicBezTo>
                    <a:cubicBezTo>
                      <a:pt x="391851" y="796306"/>
                      <a:pt x="388562" y="801239"/>
                      <a:pt x="381438" y="806171"/>
                    </a:cubicBezTo>
                    <a:lnTo>
                      <a:pt x="340335" y="841246"/>
                    </a:lnTo>
                    <a:cubicBezTo>
                      <a:pt x="334306" y="838506"/>
                      <a:pt x="328278" y="835217"/>
                      <a:pt x="322797" y="831929"/>
                    </a:cubicBezTo>
                    <a:cubicBezTo>
                      <a:pt x="316769" y="828093"/>
                      <a:pt x="311836" y="823161"/>
                      <a:pt x="307452" y="818228"/>
                    </a:cubicBezTo>
                    <a:cubicBezTo>
                      <a:pt x="300328" y="808911"/>
                      <a:pt x="295395" y="799047"/>
                      <a:pt x="293203" y="785345"/>
                    </a:cubicBezTo>
                    <a:cubicBezTo>
                      <a:pt x="291559" y="772740"/>
                      <a:pt x="294299" y="759039"/>
                      <a:pt x="301424" y="744242"/>
                    </a:cubicBezTo>
                    <a:cubicBezTo>
                      <a:pt x="307452" y="729993"/>
                      <a:pt x="318413" y="716840"/>
                      <a:pt x="331018" y="705331"/>
                    </a:cubicBezTo>
                    <a:cubicBezTo>
                      <a:pt x="348555" y="691082"/>
                      <a:pt x="366093" y="683958"/>
                      <a:pt x="384726" y="681217"/>
                    </a:cubicBezTo>
                    <a:cubicBezTo>
                      <a:pt x="406100" y="679025"/>
                      <a:pt x="424733" y="686698"/>
                      <a:pt x="440627" y="704783"/>
                    </a:cubicBezTo>
                    <a:cubicBezTo>
                      <a:pt x="452135" y="717388"/>
                      <a:pt x="456520" y="731637"/>
                      <a:pt x="455424" y="746982"/>
                    </a:cubicBezTo>
                    <a:cubicBezTo>
                      <a:pt x="454876" y="758491"/>
                      <a:pt x="450491" y="768904"/>
                      <a:pt x="442819" y="782605"/>
                    </a:cubicBezTo>
                    <a:lnTo>
                      <a:pt x="445559" y="786442"/>
                    </a:lnTo>
                    <a:lnTo>
                      <a:pt x="487758" y="744790"/>
                    </a:lnTo>
                    <a:lnTo>
                      <a:pt x="483374" y="741502"/>
                    </a:lnTo>
                    <a:cubicBezTo>
                      <a:pt x="480086" y="744790"/>
                      <a:pt x="476797" y="745338"/>
                      <a:pt x="475153" y="746434"/>
                    </a:cubicBezTo>
                    <a:cubicBezTo>
                      <a:pt x="472961" y="746434"/>
                      <a:pt x="471317" y="745886"/>
                      <a:pt x="470221" y="744790"/>
                    </a:cubicBezTo>
                    <a:cubicBezTo>
                      <a:pt x="469125" y="742598"/>
                      <a:pt x="466933" y="740406"/>
                      <a:pt x="465288" y="733829"/>
                    </a:cubicBezTo>
                    <a:cubicBezTo>
                      <a:pt x="461452" y="724513"/>
                      <a:pt x="458712" y="716840"/>
                      <a:pt x="455972" y="711908"/>
                    </a:cubicBezTo>
                    <a:cubicBezTo>
                      <a:pt x="452683" y="706975"/>
                      <a:pt x="449943" y="702591"/>
                      <a:pt x="445011" y="696563"/>
                    </a:cubicBezTo>
                    <a:cubicBezTo>
                      <a:pt x="432954" y="682313"/>
                      <a:pt x="419801" y="672997"/>
                      <a:pt x="405552" y="667516"/>
                    </a:cubicBezTo>
                    <a:cubicBezTo>
                      <a:pt x="349651" y="648335"/>
                      <a:pt x="286626" y="681217"/>
                      <a:pt x="274021" y="739858"/>
                    </a:cubicBezTo>
                    <a:cubicBezTo>
                      <a:pt x="268541" y="768904"/>
                      <a:pt x="277310" y="796854"/>
                      <a:pt x="300876" y="824256"/>
                    </a:cubicBezTo>
                    <a:cubicBezTo>
                      <a:pt x="308000" y="833573"/>
                      <a:pt x="316221" y="841246"/>
                      <a:pt x="324989" y="847822"/>
                    </a:cubicBezTo>
                    <a:cubicBezTo>
                      <a:pt x="333758" y="853303"/>
                      <a:pt x="343623" y="858783"/>
                      <a:pt x="354036" y="862619"/>
                    </a:cubicBezTo>
                    <a:lnTo>
                      <a:pt x="397331" y="826997"/>
                    </a:lnTo>
                    <a:cubicBezTo>
                      <a:pt x="404456" y="820420"/>
                      <a:pt x="409936" y="816036"/>
                      <a:pt x="414320" y="815488"/>
                    </a:cubicBezTo>
                    <a:cubicBezTo>
                      <a:pt x="419801" y="814940"/>
                      <a:pt x="424185" y="817680"/>
                      <a:pt x="429118" y="822612"/>
                    </a:cubicBezTo>
                    <a:lnTo>
                      <a:pt x="433502" y="825353"/>
                    </a:lnTo>
                    <a:close/>
                    <a:moveTo>
                      <a:pt x="330470" y="578733"/>
                    </a:moveTo>
                    <a:cubicBezTo>
                      <a:pt x="335950" y="579281"/>
                      <a:pt x="340335" y="583666"/>
                      <a:pt x="344719" y="590790"/>
                    </a:cubicBezTo>
                    <a:lnTo>
                      <a:pt x="347459" y="596271"/>
                    </a:lnTo>
                    <a:lnTo>
                      <a:pt x="352392" y="595175"/>
                    </a:lnTo>
                    <a:lnTo>
                      <a:pt x="323345" y="537630"/>
                    </a:lnTo>
                    <a:lnTo>
                      <a:pt x="318413" y="539822"/>
                    </a:lnTo>
                    <a:cubicBezTo>
                      <a:pt x="321701" y="546947"/>
                      <a:pt x="327182" y="554619"/>
                      <a:pt x="323893" y="562840"/>
                    </a:cubicBezTo>
                    <a:cubicBezTo>
                      <a:pt x="321701" y="566128"/>
                      <a:pt x="316769" y="569965"/>
                      <a:pt x="306356" y="575445"/>
                    </a:cubicBezTo>
                    <a:lnTo>
                      <a:pt x="210997" y="623673"/>
                    </a:lnTo>
                    <a:lnTo>
                      <a:pt x="283338" y="459808"/>
                    </a:lnTo>
                    <a:lnTo>
                      <a:pt x="260868" y="414869"/>
                    </a:lnTo>
                    <a:lnTo>
                      <a:pt x="255936" y="417061"/>
                    </a:lnTo>
                    <a:cubicBezTo>
                      <a:pt x="264705" y="429118"/>
                      <a:pt x="261965" y="446107"/>
                      <a:pt x="255388" y="458712"/>
                    </a:cubicBezTo>
                    <a:lnTo>
                      <a:pt x="141943" y="516256"/>
                    </a:lnTo>
                    <a:cubicBezTo>
                      <a:pt x="132626" y="521189"/>
                      <a:pt x="126050" y="522833"/>
                      <a:pt x="121666" y="522833"/>
                    </a:cubicBezTo>
                    <a:cubicBezTo>
                      <a:pt x="112897" y="521737"/>
                      <a:pt x="109609" y="511872"/>
                      <a:pt x="105772" y="505295"/>
                    </a:cubicBezTo>
                    <a:lnTo>
                      <a:pt x="100840" y="508036"/>
                    </a:lnTo>
                    <a:lnTo>
                      <a:pt x="130434" y="565032"/>
                    </a:lnTo>
                    <a:lnTo>
                      <a:pt x="135367" y="562292"/>
                    </a:lnTo>
                    <a:lnTo>
                      <a:pt x="131530" y="556812"/>
                    </a:lnTo>
                    <a:cubicBezTo>
                      <a:pt x="128790" y="550235"/>
                      <a:pt x="128242" y="544207"/>
                      <a:pt x="129338" y="539274"/>
                    </a:cubicBezTo>
                    <a:cubicBezTo>
                      <a:pt x="131530" y="536534"/>
                      <a:pt x="137559" y="532150"/>
                      <a:pt x="147424" y="527217"/>
                    </a:cubicBezTo>
                    <a:lnTo>
                      <a:pt x="248263" y="475701"/>
                    </a:lnTo>
                    <a:lnTo>
                      <a:pt x="170989" y="651623"/>
                    </a:lnTo>
                    <a:lnTo>
                      <a:pt x="173730" y="655459"/>
                    </a:lnTo>
                    <a:lnTo>
                      <a:pt x="311836" y="584762"/>
                    </a:lnTo>
                    <a:cubicBezTo>
                      <a:pt x="321153" y="580378"/>
                      <a:pt x="327730" y="578733"/>
                      <a:pt x="330470" y="578733"/>
                    </a:cubicBezTo>
                    <a:close/>
                    <a:moveTo>
                      <a:pt x="35623" y="105224"/>
                    </a:moveTo>
                    <a:lnTo>
                      <a:pt x="175922" y="95359"/>
                    </a:lnTo>
                    <a:lnTo>
                      <a:pt x="178114" y="121666"/>
                    </a:lnTo>
                    <a:cubicBezTo>
                      <a:pt x="178662" y="128790"/>
                      <a:pt x="178114" y="135915"/>
                      <a:pt x="175922" y="140299"/>
                    </a:cubicBezTo>
                    <a:cubicBezTo>
                      <a:pt x="173182" y="145231"/>
                      <a:pt x="170441" y="149068"/>
                      <a:pt x="164413" y="151808"/>
                    </a:cubicBezTo>
                    <a:cubicBezTo>
                      <a:pt x="161673" y="154548"/>
                      <a:pt x="156192" y="155644"/>
                      <a:pt x="148520" y="157288"/>
                    </a:cubicBezTo>
                    <a:lnTo>
                      <a:pt x="149616" y="161673"/>
                    </a:lnTo>
                    <a:lnTo>
                      <a:pt x="191815" y="157288"/>
                    </a:lnTo>
                    <a:lnTo>
                      <a:pt x="180854" y="7673"/>
                    </a:lnTo>
                    <a:lnTo>
                      <a:pt x="138107" y="8221"/>
                    </a:lnTo>
                    <a:lnTo>
                      <a:pt x="138107" y="13701"/>
                    </a:lnTo>
                    <a:cubicBezTo>
                      <a:pt x="146876" y="13701"/>
                      <a:pt x="152904" y="14797"/>
                      <a:pt x="158932" y="17537"/>
                    </a:cubicBezTo>
                    <a:cubicBezTo>
                      <a:pt x="163865" y="21374"/>
                      <a:pt x="167153" y="24662"/>
                      <a:pt x="168797" y="29594"/>
                    </a:cubicBezTo>
                    <a:cubicBezTo>
                      <a:pt x="170989" y="32335"/>
                      <a:pt x="171537" y="38911"/>
                      <a:pt x="172634" y="47680"/>
                    </a:cubicBezTo>
                    <a:lnTo>
                      <a:pt x="173182" y="69053"/>
                    </a:lnTo>
                    <a:lnTo>
                      <a:pt x="33431" y="78918"/>
                    </a:lnTo>
                    <a:cubicBezTo>
                      <a:pt x="22470" y="80014"/>
                      <a:pt x="15893" y="78918"/>
                      <a:pt x="12605" y="76726"/>
                    </a:cubicBezTo>
                    <a:cubicBezTo>
                      <a:pt x="7673" y="73986"/>
                      <a:pt x="5480" y="68505"/>
                      <a:pt x="5480" y="61381"/>
                    </a:cubicBezTo>
                    <a:lnTo>
                      <a:pt x="4384" y="54804"/>
                    </a:lnTo>
                    <a:lnTo>
                      <a:pt x="0" y="55352"/>
                    </a:lnTo>
                    <a:lnTo>
                      <a:pt x="6028" y="133174"/>
                    </a:lnTo>
                    <a:lnTo>
                      <a:pt x="10961" y="132626"/>
                    </a:lnTo>
                    <a:lnTo>
                      <a:pt x="10961" y="127146"/>
                    </a:lnTo>
                    <a:cubicBezTo>
                      <a:pt x="9865" y="118925"/>
                      <a:pt x="11509" y="113445"/>
                      <a:pt x="14249" y="109609"/>
                    </a:cubicBezTo>
                    <a:cubicBezTo>
                      <a:pt x="16989" y="106868"/>
                      <a:pt x="24662" y="106320"/>
                      <a:pt x="35623" y="105224"/>
                    </a:cubicBezTo>
                    <a:close/>
                    <a:moveTo>
                      <a:pt x="78918" y="373765"/>
                    </a:moveTo>
                    <a:cubicBezTo>
                      <a:pt x="63025" y="366093"/>
                      <a:pt x="52612" y="353488"/>
                      <a:pt x="48228" y="338142"/>
                    </a:cubicBezTo>
                    <a:cubicBezTo>
                      <a:pt x="44391" y="322249"/>
                      <a:pt x="46036" y="308000"/>
                      <a:pt x="55352" y="294299"/>
                    </a:cubicBezTo>
                    <a:cubicBezTo>
                      <a:pt x="82206" y="257032"/>
                      <a:pt x="197295" y="223601"/>
                      <a:pt x="214833" y="292107"/>
                    </a:cubicBezTo>
                    <a:cubicBezTo>
                      <a:pt x="232918" y="357872"/>
                      <a:pt x="122214" y="395687"/>
                      <a:pt x="78918" y="373765"/>
                    </a:cubicBezTo>
                    <a:close/>
                    <a:moveTo>
                      <a:pt x="185787" y="238399"/>
                    </a:moveTo>
                    <a:cubicBezTo>
                      <a:pt x="141395" y="211545"/>
                      <a:pt x="75082" y="225794"/>
                      <a:pt x="48228" y="271281"/>
                    </a:cubicBezTo>
                    <a:cubicBezTo>
                      <a:pt x="35623" y="292655"/>
                      <a:pt x="32335" y="315673"/>
                      <a:pt x="38911" y="339787"/>
                    </a:cubicBezTo>
                    <a:cubicBezTo>
                      <a:pt x="59737" y="424185"/>
                      <a:pt x="174278" y="425829"/>
                      <a:pt x="215381" y="360064"/>
                    </a:cubicBezTo>
                    <a:cubicBezTo>
                      <a:pt x="240591" y="317317"/>
                      <a:pt x="229630" y="266897"/>
                      <a:pt x="185787" y="238399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6AB38718-48DC-4DFB-84B0-3191F010A23B}"/>
                  </a:ext>
                </a:extLst>
              </p:cNvPr>
              <p:cNvSpPr/>
              <p:nvPr/>
            </p:nvSpPr>
            <p:spPr>
              <a:xfrm>
                <a:off x="588168" y="2086295"/>
                <a:ext cx="2630606" cy="2630606"/>
              </a:xfrm>
              <a:custGeom>
                <a:avLst/>
                <a:gdLst>
                  <a:gd name="connsiteX0" fmla="*/ 1320236 w 2630606"/>
                  <a:gd name="connsiteY0" fmla="*/ 54256 h 2630605"/>
                  <a:gd name="connsiteX1" fmla="*/ 2586215 w 2630606"/>
                  <a:gd name="connsiteY1" fmla="*/ 1320235 h 2630605"/>
                  <a:gd name="connsiteX2" fmla="*/ 1320236 w 2630606"/>
                  <a:gd name="connsiteY2" fmla="*/ 2586214 h 2630605"/>
                  <a:gd name="connsiteX3" fmla="*/ 54256 w 2630606"/>
                  <a:gd name="connsiteY3" fmla="*/ 1320235 h 2630605"/>
                  <a:gd name="connsiteX4" fmla="*/ 1320236 w 2630606"/>
                  <a:gd name="connsiteY4" fmla="*/ 54256 h 2630605"/>
                  <a:gd name="connsiteX5" fmla="*/ 1320236 w 2630606"/>
                  <a:gd name="connsiteY5" fmla="*/ 0 h 2630605"/>
                  <a:gd name="connsiteX6" fmla="*/ 2640471 w 2630606"/>
                  <a:gd name="connsiteY6" fmla="*/ 1320235 h 2630605"/>
                  <a:gd name="connsiteX7" fmla="*/ 1320236 w 2630606"/>
                  <a:gd name="connsiteY7" fmla="*/ 2641019 h 2630605"/>
                  <a:gd name="connsiteX8" fmla="*/ 0 w 2630606"/>
                  <a:gd name="connsiteY8" fmla="*/ 1320235 h 2630605"/>
                  <a:gd name="connsiteX9" fmla="*/ 1320236 w 2630606"/>
                  <a:gd name="connsiteY9" fmla="*/ 0 h 26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0606" h="2630605">
                    <a:moveTo>
                      <a:pt x="1320236" y="54256"/>
                    </a:moveTo>
                    <a:cubicBezTo>
                      <a:pt x="2017346" y="54256"/>
                      <a:pt x="2586215" y="623125"/>
                      <a:pt x="2586215" y="1320235"/>
                    </a:cubicBezTo>
                    <a:cubicBezTo>
                      <a:pt x="2586215" y="2017346"/>
                      <a:pt x="2017346" y="2586214"/>
                      <a:pt x="1320236" y="2586214"/>
                    </a:cubicBezTo>
                    <a:cubicBezTo>
                      <a:pt x="623125" y="2586214"/>
                      <a:pt x="54256" y="2017346"/>
                      <a:pt x="54256" y="1320235"/>
                    </a:cubicBezTo>
                    <a:cubicBezTo>
                      <a:pt x="54256" y="623125"/>
                      <a:pt x="623125" y="54256"/>
                      <a:pt x="1320236" y="54256"/>
                    </a:cubicBezTo>
                    <a:moveTo>
                      <a:pt x="1320236" y="0"/>
                    </a:moveTo>
                    <a:cubicBezTo>
                      <a:pt x="2047489" y="0"/>
                      <a:pt x="2640471" y="592982"/>
                      <a:pt x="2640471" y="1320235"/>
                    </a:cubicBezTo>
                    <a:cubicBezTo>
                      <a:pt x="2640471" y="2047488"/>
                      <a:pt x="2048036" y="2641019"/>
                      <a:pt x="1320236" y="2641019"/>
                    </a:cubicBezTo>
                    <a:cubicBezTo>
                      <a:pt x="592982" y="2641019"/>
                      <a:pt x="0" y="2048036"/>
                      <a:pt x="0" y="1320235"/>
                    </a:cubicBezTo>
                    <a:cubicBezTo>
                      <a:pt x="0" y="592434"/>
                      <a:pt x="592982" y="0"/>
                      <a:pt x="1320236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5B1EB152-DD45-4408-B215-1B7EC85B22E0}"/>
                  </a:ext>
                </a:extLst>
              </p:cNvPr>
              <p:cNvSpPr/>
              <p:nvPr/>
            </p:nvSpPr>
            <p:spPr>
              <a:xfrm>
                <a:off x="953713" y="2452936"/>
                <a:ext cx="1863346" cy="1863346"/>
              </a:xfrm>
              <a:custGeom>
                <a:avLst/>
                <a:gdLst>
                  <a:gd name="connsiteX0" fmla="*/ 954691 w 1863345"/>
                  <a:gd name="connsiteY0" fmla="*/ 36719 h 1863345"/>
                  <a:gd name="connsiteX1" fmla="*/ 1872663 w 1863345"/>
                  <a:gd name="connsiteY1" fmla="*/ 954691 h 1863345"/>
                  <a:gd name="connsiteX2" fmla="*/ 954691 w 1863345"/>
                  <a:gd name="connsiteY2" fmla="*/ 1872663 h 1863345"/>
                  <a:gd name="connsiteX3" fmla="*/ 37267 w 1863345"/>
                  <a:gd name="connsiteY3" fmla="*/ 954691 h 1863345"/>
                  <a:gd name="connsiteX4" fmla="*/ 954691 w 1863345"/>
                  <a:gd name="connsiteY4" fmla="*/ 36719 h 1863345"/>
                  <a:gd name="connsiteX5" fmla="*/ 954691 w 1863345"/>
                  <a:gd name="connsiteY5" fmla="*/ 0 h 1863345"/>
                  <a:gd name="connsiteX6" fmla="*/ 1909382 w 1863345"/>
                  <a:gd name="connsiteY6" fmla="*/ 954691 h 1863345"/>
                  <a:gd name="connsiteX7" fmla="*/ 954691 w 1863345"/>
                  <a:gd name="connsiteY7" fmla="*/ 1909381 h 1863345"/>
                  <a:gd name="connsiteX8" fmla="*/ 0 w 1863345"/>
                  <a:gd name="connsiteY8" fmla="*/ 954691 h 1863345"/>
                  <a:gd name="connsiteX9" fmla="*/ 954691 w 1863345"/>
                  <a:gd name="connsiteY9" fmla="*/ 0 h 186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345" h="1863345">
                    <a:moveTo>
                      <a:pt x="954691" y="36719"/>
                    </a:moveTo>
                    <a:cubicBezTo>
                      <a:pt x="1459987" y="36719"/>
                      <a:pt x="1872663" y="448847"/>
                      <a:pt x="1872663" y="954691"/>
                    </a:cubicBezTo>
                    <a:cubicBezTo>
                      <a:pt x="1872663" y="1460534"/>
                      <a:pt x="1460534" y="1872663"/>
                      <a:pt x="954691" y="1872663"/>
                    </a:cubicBezTo>
                    <a:cubicBezTo>
                      <a:pt x="448847" y="1872663"/>
                      <a:pt x="37267" y="1459986"/>
                      <a:pt x="37267" y="954691"/>
                    </a:cubicBezTo>
                    <a:cubicBezTo>
                      <a:pt x="37267" y="449395"/>
                      <a:pt x="449395" y="36719"/>
                      <a:pt x="954691" y="36719"/>
                    </a:cubicBezTo>
                    <a:moveTo>
                      <a:pt x="954691" y="0"/>
                    </a:moveTo>
                    <a:cubicBezTo>
                      <a:pt x="1480264" y="0"/>
                      <a:pt x="1909382" y="428570"/>
                      <a:pt x="1909382" y="954691"/>
                    </a:cubicBezTo>
                    <a:cubicBezTo>
                      <a:pt x="1909382" y="1480264"/>
                      <a:pt x="1480812" y="1909381"/>
                      <a:pt x="954691" y="1909381"/>
                    </a:cubicBezTo>
                    <a:cubicBezTo>
                      <a:pt x="429118" y="1909381"/>
                      <a:pt x="0" y="1480812"/>
                      <a:pt x="0" y="954691"/>
                    </a:cubicBezTo>
                    <a:cubicBezTo>
                      <a:pt x="548" y="428570"/>
                      <a:pt x="429118" y="0"/>
                      <a:pt x="954691" y="0"/>
                    </a:cubicBezTo>
                    <a:close/>
                  </a:path>
                </a:pathLst>
              </a:custGeom>
              <a:grpFill/>
              <a:ln w="54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HelveticaNeueLT Pro 45 Lt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4223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文字&#10;&#10;描述已自动生成">
            <a:extLst>
              <a:ext uri="{FF2B5EF4-FFF2-40B4-BE49-F238E27FC236}">
                <a16:creationId xmlns:a16="http://schemas.microsoft.com/office/drawing/2014/main" id="{53580B5F-7C56-4D84-80CA-B07FDEC5A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38455" r="1728" b="10605"/>
          <a:stretch>
            <a:fillRect/>
          </a:stretch>
        </p:blipFill>
        <p:spPr>
          <a:xfrm rot="2073680">
            <a:off x="-869405" y="-2853035"/>
            <a:ext cx="13930810" cy="12564073"/>
          </a:xfrm>
          <a:custGeom>
            <a:avLst/>
            <a:gdLst>
              <a:gd name="connsiteX0" fmla="*/ 0 w 13930810"/>
              <a:gd name="connsiteY0" fmla="*/ 6916377 h 12564073"/>
              <a:gd name="connsiteX1" fmla="*/ 10040349 w 13930810"/>
              <a:gd name="connsiteY1" fmla="*/ 0 h 12564073"/>
              <a:gd name="connsiteX2" fmla="*/ 13930810 w 13930810"/>
              <a:gd name="connsiteY2" fmla="*/ 5647696 h 12564073"/>
              <a:gd name="connsiteX3" fmla="*/ 3890462 w 13930810"/>
              <a:gd name="connsiteY3" fmla="*/ 12564073 h 1256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0810" h="12564073">
                <a:moveTo>
                  <a:pt x="0" y="6916377"/>
                </a:moveTo>
                <a:lnTo>
                  <a:pt x="10040349" y="0"/>
                </a:lnTo>
                <a:lnTo>
                  <a:pt x="13930810" y="5647696"/>
                </a:lnTo>
                <a:lnTo>
                  <a:pt x="3890462" y="12564073"/>
                </a:lnTo>
                <a:close/>
              </a:path>
            </a:pathLst>
          </a:cu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626D0B7-60B5-46B0-88D1-5E32995DDD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HelveticaNeueLT Pro 45 Lt"/>
              <a:cs typeface="+mn-cs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E336EACC-19E2-4AFB-AC9B-612338D451FE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8C8C8"/>
                </a:solidFill>
                <a:effectLst/>
                <a:uLnTx/>
                <a:uFillTx/>
                <a:ea typeface="方正悠黑简体 512B" panose="02000000000000000000" pitchFamily="2" charset="-122"/>
                <a:cs typeface="+mn-cs"/>
              </a:rPr>
              <a:t>推荐字体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5F9E49-2935-47EC-AE4A-50381339FD95}"/>
              </a:ext>
            </a:extLst>
          </p:cNvPr>
          <p:cNvSpPr txBox="1"/>
          <p:nvPr/>
        </p:nvSpPr>
        <p:spPr>
          <a:xfrm>
            <a:off x="695325" y="2133600"/>
            <a:ext cx="5969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3B" panose="02000000000000000000" pitchFamily="2" charset="-122"/>
                <a:ea typeface="方正悠黑简体 513B" panose="02000000000000000000" pitchFamily="2" charset="-122"/>
                <a:cs typeface="+mn-cs"/>
              </a:rPr>
              <a:t>方正悠黑简体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3B" panose="02000000000000000000" pitchFamily="2" charset="-122"/>
                <a:ea typeface="方正悠黑简体 513B" panose="02000000000000000000" pitchFamily="2" charset="-122"/>
                <a:cs typeface="+mn-cs"/>
              </a:rPr>
              <a:t>513B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方正悠黑简体 513B" panose="02000000000000000000" pitchFamily="2" charset="-122"/>
              <a:ea typeface="方正悠黑简体 513B" panose="02000000000000000000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72658D6-8D04-4885-9DA5-6D8D581DDB22}"/>
              </a:ext>
            </a:extLst>
          </p:cNvPr>
          <p:cNvSpPr txBox="1"/>
          <p:nvPr/>
        </p:nvSpPr>
        <p:spPr>
          <a:xfrm>
            <a:off x="695325" y="3283628"/>
            <a:ext cx="540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方正悠黑简体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510M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方正悠黑简体 510M"/>
              <a:ea typeface="+mj-ea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4FAD44F-EF65-452E-AD97-6D478C534C90}"/>
              </a:ext>
            </a:extLst>
          </p:cNvPr>
          <p:cNvSpPr txBox="1"/>
          <p:nvPr/>
        </p:nvSpPr>
        <p:spPr>
          <a:xfrm>
            <a:off x="695324" y="431054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方正悠黑简体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505L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方正悠黑简体 505L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1ED3FFE-75DA-485A-B64C-F7511F11B2BD}"/>
              </a:ext>
            </a:extLst>
          </p:cNvPr>
          <p:cNvSpPr txBox="1"/>
          <p:nvPr/>
        </p:nvSpPr>
        <p:spPr>
          <a:xfrm>
            <a:off x="6095999" y="1797628"/>
            <a:ext cx="5400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Big John"/>
                <a:ea typeface="方正悠黑简体 513B" panose="02000000000000000000" pitchFamily="2" charset="-122"/>
                <a:cs typeface="+mn-cs"/>
              </a:rPr>
              <a:t>Big John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Big John"/>
              <a:ea typeface="方正悠黑简体 513B" panose="02000000000000000000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831F299-E04E-4049-9772-44EEA6B37730}"/>
              </a:ext>
            </a:extLst>
          </p:cNvPr>
          <p:cNvSpPr txBox="1"/>
          <p:nvPr/>
        </p:nvSpPr>
        <p:spPr>
          <a:xfrm>
            <a:off x="6095998" y="3304659"/>
            <a:ext cx="540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HelveticaNeueLT Pro 45 Lt"/>
                <a:ea typeface="+mj-ea"/>
                <a:cs typeface="+mn-cs"/>
              </a:rPr>
              <a:t>HelveticaNeueLT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HelveticaNeueLT Pro 45 Lt"/>
                <a:ea typeface="+mj-ea"/>
                <a:cs typeface="+mn-cs"/>
              </a:rPr>
              <a:t> Pro 45 Lt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HelveticaNeueLT Pro 45 Lt"/>
              <a:ea typeface="+mj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2D3ECA-6714-408A-ACB5-4EE874F623D5}"/>
              </a:ext>
            </a:extLst>
          </p:cNvPr>
          <p:cNvSpPr txBox="1"/>
          <p:nvPr/>
        </p:nvSpPr>
        <p:spPr>
          <a:xfrm>
            <a:off x="695324" y="5092009"/>
            <a:ext cx="1079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HelveticaNeueLT Pro 45 Lt"/>
                <a:cs typeface="+mn-cs"/>
              </a:rPr>
              <a:t>本作品使用以上字体，演示效果最佳（其实是我用习惯了），附带字体文件，商用请自行购买字体版权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方正悠黑简体 505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048927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D71EE6-7C7D-48D3-925E-4F4CFB9929F9}"/>
              </a:ext>
            </a:extLst>
          </p:cNvPr>
          <p:cNvSpPr txBox="1"/>
          <p:nvPr/>
        </p:nvSpPr>
        <p:spPr>
          <a:xfrm>
            <a:off x="695326" y="2307172"/>
            <a:ext cx="108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完整资源下载：链接：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https://pan.baidu.com/s/1t7Nn6XbJPFJ7Ih9aC6IM6w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提取码：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828x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方正悠黑简体 505L"/>
              <a:cs typeface="+mn-cs"/>
            </a:endParaRP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9252D89-E25E-458B-9A80-D10D99ACD8B4}"/>
              </a:ext>
            </a:extLst>
          </p:cNvPr>
          <p:cNvSpPr txBox="1">
            <a:spLocks/>
          </p:cNvSpPr>
          <p:nvPr/>
        </p:nvSpPr>
        <p:spPr>
          <a:xfrm>
            <a:off x="695326" y="549275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8C8C8"/>
                </a:solidFill>
                <a:effectLst/>
                <a:uLnTx/>
                <a:uFillTx/>
                <a:ea typeface="方正悠黑简体 512B" panose="02000000000000000000" pitchFamily="2" charset="-122"/>
                <a:cs typeface="+mn-cs"/>
              </a:rPr>
              <a:t>完整资源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3933F0-ABE4-4245-937B-66BCBFA339AE}"/>
              </a:ext>
            </a:extLst>
          </p:cNvPr>
          <p:cNvSpPr txBox="1">
            <a:spLocks/>
          </p:cNvSpPr>
          <p:nvPr/>
        </p:nvSpPr>
        <p:spPr>
          <a:xfrm>
            <a:off x="695326" y="3429000"/>
            <a:ext cx="3240088" cy="76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方正悠黑简体 512B" panose="02000000000000000000" pitchFamily="2" charset="-122"/>
                <a:ea typeface="方正悠黑简体 512B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8C8C8"/>
                </a:solidFill>
                <a:effectLst/>
                <a:uLnTx/>
                <a:uFillTx/>
                <a:ea typeface="方正悠黑简体 512B" panose="02000000000000000000" pitchFamily="2" charset="-122"/>
                <a:cs typeface="+mn-cs"/>
              </a:rPr>
              <a:t>联系作者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CC8DF6-3EE1-48FA-9FA4-4268C9C682D6}"/>
              </a:ext>
            </a:extLst>
          </p:cNvPr>
          <p:cNvSpPr txBox="1"/>
          <p:nvPr/>
        </p:nvSpPr>
        <p:spPr>
          <a:xfrm>
            <a:off x="695326" y="4578927"/>
            <a:ext cx="108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QQ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方正悠黑简体 505L"/>
                <a:cs typeface="+mn-cs"/>
              </a:rPr>
              <a:t>742068633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方正悠黑简体 505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583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6477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682087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六道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682087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方正悠黑简体 510M"/>
                <a:ea typeface="+mj-ea"/>
                <a:cs typeface="+mn-cs"/>
              </a:rPr>
              <a:t>同济大学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方正悠黑简体 510M"/>
              <a:ea typeface="+mj-ea"/>
              <a:cs typeface="+mn-cs"/>
            </a:endParaRP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25120B47-2DDF-45AB-9488-47AABF67D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ACA630D-D626-48B1-A907-29AF32229A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6" t="20895" r="6036" b="445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AFFBF6F-C260-4B05-894B-984C6D3185B1}"/>
              </a:ext>
            </a:extLst>
          </p:cNvPr>
          <p:cNvSpPr txBox="1"/>
          <p:nvPr/>
        </p:nvSpPr>
        <p:spPr>
          <a:xfrm>
            <a:off x="6096000" y="1617936"/>
            <a:ext cx="540067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spc="300" dirty="0">
                <a:solidFill>
                  <a:schemeClr val="bg1"/>
                </a:solidFill>
                <a:latin typeface="+mj-lt"/>
                <a:ea typeface="+mj-ea"/>
              </a:rPr>
              <a:t>Part 2</a:t>
            </a:r>
          </a:p>
          <a:p>
            <a:pPr algn="r"/>
            <a:r>
              <a:rPr lang="en-US" altLang="zh-CN" sz="8000" spc="300" dirty="0" err="1">
                <a:solidFill>
                  <a:schemeClr val="bg1"/>
                </a:solidFill>
                <a:latin typeface="+mj-lt"/>
                <a:ea typeface="+mj-ea"/>
              </a:rPr>
              <a:t>tongji</a:t>
            </a:r>
            <a:endParaRPr lang="zh-CN" altLang="en-US" sz="88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A578ACC3-7A3C-4C5B-99EC-B00277B097CB}"/>
              </a:ext>
            </a:extLst>
          </p:cNvPr>
          <p:cNvSpPr txBox="1">
            <a:spLocks/>
          </p:cNvSpPr>
          <p:nvPr/>
        </p:nvSpPr>
        <p:spPr>
          <a:xfrm>
            <a:off x="6096000" y="4434193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 algn="r"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564FF5-7373-4586-92E8-864E5FFBB1B6}"/>
              </a:ext>
            </a:extLst>
          </p:cNvPr>
          <p:cNvGrpSpPr/>
          <p:nvPr/>
        </p:nvGrpSpPr>
        <p:grpSpPr>
          <a:xfrm>
            <a:off x="1016796" y="1040603"/>
            <a:ext cx="4757735" cy="4776794"/>
            <a:chOff x="1016796" y="1040603"/>
            <a:chExt cx="4757735" cy="477679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5D9A11B-F5D3-468E-8825-CD90ED1DD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9" t="32222" r="52318" b="15785"/>
            <a:stretch>
              <a:fillRect/>
            </a:stretch>
          </p:blipFill>
          <p:spPr>
            <a:xfrm>
              <a:off x="1016796" y="1040604"/>
              <a:ext cx="4757735" cy="4776793"/>
            </a:xfrm>
            <a:custGeom>
              <a:avLst/>
              <a:gdLst>
                <a:gd name="connsiteX0" fmla="*/ 2375692 w 4757735"/>
                <a:gd name="connsiteY0" fmla="*/ 1244428 h 4776793"/>
                <a:gd name="connsiteX1" fmla="*/ 1576507 w 4757735"/>
                <a:gd name="connsiteY1" fmla="*/ 1579151 h 4776793"/>
                <a:gd name="connsiteX2" fmla="*/ 1244443 w 4757735"/>
                <a:gd name="connsiteY2" fmla="*/ 2388397 h 4776793"/>
                <a:gd name="connsiteX3" fmla="*/ 1576507 w 4757735"/>
                <a:gd name="connsiteY3" fmla="*/ 3195246 h 4776793"/>
                <a:gd name="connsiteX4" fmla="*/ 2375692 w 4757735"/>
                <a:gd name="connsiteY4" fmla="*/ 3532365 h 4776793"/>
                <a:gd name="connsiteX5" fmla="*/ 3180445 w 4757735"/>
                <a:gd name="connsiteY5" fmla="*/ 3195246 h 4776793"/>
                <a:gd name="connsiteX6" fmla="*/ 3513311 w 4757735"/>
                <a:gd name="connsiteY6" fmla="*/ 2388397 h 4776793"/>
                <a:gd name="connsiteX7" fmla="*/ 3180445 w 4757735"/>
                <a:gd name="connsiteY7" fmla="*/ 1579151 h 4776793"/>
                <a:gd name="connsiteX8" fmla="*/ 2375692 w 4757735"/>
                <a:gd name="connsiteY8" fmla="*/ 1244428 h 4776793"/>
                <a:gd name="connsiteX9" fmla="*/ 2375692 w 4757735"/>
                <a:gd name="connsiteY9" fmla="*/ 0 h 4776793"/>
                <a:gd name="connsiteX10" fmla="*/ 3577877 w 4757735"/>
                <a:gd name="connsiteY10" fmla="*/ 327141 h 4776793"/>
                <a:gd name="connsiteX11" fmla="*/ 4432477 w 4757735"/>
                <a:gd name="connsiteY11" fmla="*/ 1186456 h 4776793"/>
                <a:gd name="connsiteX12" fmla="*/ 4757735 w 4757735"/>
                <a:gd name="connsiteY12" fmla="*/ 2394787 h 4776793"/>
                <a:gd name="connsiteX13" fmla="*/ 4432477 w 4757735"/>
                <a:gd name="connsiteY13" fmla="*/ 3599767 h 4776793"/>
                <a:gd name="connsiteX14" fmla="*/ 3577877 w 4757735"/>
                <a:gd name="connsiteY14" fmla="*/ 4452948 h 4776793"/>
                <a:gd name="connsiteX15" fmla="*/ 2375692 w 4757735"/>
                <a:gd name="connsiteY15" fmla="*/ 4776793 h 4776793"/>
                <a:gd name="connsiteX16" fmla="*/ 1175161 w 4757735"/>
                <a:gd name="connsiteY16" fmla="*/ 4452948 h 4776793"/>
                <a:gd name="connsiteX17" fmla="*/ 323614 w 4757735"/>
                <a:gd name="connsiteY17" fmla="*/ 3599767 h 4776793"/>
                <a:gd name="connsiteX18" fmla="*/ 0 w 4757735"/>
                <a:gd name="connsiteY18" fmla="*/ 2394787 h 4776793"/>
                <a:gd name="connsiteX19" fmla="*/ 323614 w 4757735"/>
                <a:gd name="connsiteY19" fmla="*/ 1186456 h 4776793"/>
                <a:gd name="connsiteX20" fmla="*/ 1175161 w 4757735"/>
                <a:gd name="connsiteY20" fmla="*/ 327141 h 4776793"/>
                <a:gd name="connsiteX21" fmla="*/ 2375692 w 4757735"/>
                <a:gd name="connsiteY21" fmla="*/ 0 h 477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57735" h="4776793">
                  <a:moveTo>
                    <a:pt x="2375692" y="1244428"/>
                  </a:moveTo>
                  <a:cubicBezTo>
                    <a:pt x="2056068" y="1252550"/>
                    <a:pt x="1789673" y="1364124"/>
                    <a:pt x="1576507" y="1579151"/>
                  </a:cubicBezTo>
                  <a:cubicBezTo>
                    <a:pt x="1363339" y="1794177"/>
                    <a:pt x="1252652" y="2063926"/>
                    <a:pt x="1244443" y="2388397"/>
                  </a:cubicBezTo>
                  <a:cubicBezTo>
                    <a:pt x="1252652" y="2710071"/>
                    <a:pt x="1363339" y="2979021"/>
                    <a:pt x="1576507" y="3195246"/>
                  </a:cubicBezTo>
                  <a:cubicBezTo>
                    <a:pt x="1789673" y="3411471"/>
                    <a:pt x="2056069" y="3523844"/>
                    <a:pt x="2375692" y="3532365"/>
                  </a:cubicBezTo>
                  <a:cubicBezTo>
                    <a:pt x="2698361" y="3523844"/>
                    <a:pt x="2966612" y="3411471"/>
                    <a:pt x="3180445" y="3195246"/>
                  </a:cubicBezTo>
                  <a:cubicBezTo>
                    <a:pt x="3394278" y="2979021"/>
                    <a:pt x="3505233" y="2710071"/>
                    <a:pt x="3513311" y="2388397"/>
                  </a:cubicBezTo>
                  <a:cubicBezTo>
                    <a:pt x="3505233" y="2063926"/>
                    <a:pt x="3394278" y="1794177"/>
                    <a:pt x="3180445" y="1579151"/>
                  </a:cubicBezTo>
                  <a:cubicBezTo>
                    <a:pt x="2966612" y="1364124"/>
                    <a:pt x="2698361" y="1252550"/>
                    <a:pt x="2375692" y="1244428"/>
                  </a:cubicBezTo>
                  <a:close/>
                  <a:moveTo>
                    <a:pt x="2375692" y="0"/>
                  </a:moveTo>
                  <a:cubicBezTo>
                    <a:pt x="2819205" y="5087"/>
                    <a:pt x="3219933" y="114134"/>
                    <a:pt x="3577877" y="327141"/>
                  </a:cubicBezTo>
                  <a:cubicBezTo>
                    <a:pt x="3935821" y="540146"/>
                    <a:pt x="4220688" y="826585"/>
                    <a:pt x="4432477" y="1186456"/>
                  </a:cubicBezTo>
                  <a:cubicBezTo>
                    <a:pt x="4644266" y="1546328"/>
                    <a:pt x="4752685" y="1949104"/>
                    <a:pt x="4757735" y="2394787"/>
                  </a:cubicBezTo>
                  <a:cubicBezTo>
                    <a:pt x="4752685" y="2840286"/>
                    <a:pt x="4644266" y="3241946"/>
                    <a:pt x="4432477" y="3599767"/>
                  </a:cubicBezTo>
                  <a:cubicBezTo>
                    <a:pt x="4220688" y="3957589"/>
                    <a:pt x="3935821" y="4241982"/>
                    <a:pt x="3577877" y="4452948"/>
                  </a:cubicBezTo>
                  <a:cubicBezTo>
                    <a:pt x="3219933" y="4663913"/>
                    <a:pt x="2819205" y="4771862"/>
                    <a:pt x="2375692" y="4776793"/>
                  </a:cubicBezTo>
                  <a:cubicBezTo>
                    <a:pt x="1932263" y="4771861"/>
                    <a:pt x="1532085" y="4663913"/>
                    <a:pt x="1175161" y="4452948"/>
                  </a:cubicBezTo>
                  <a:cubicBezTo>
                    <a:pt x="818235" y="4241982"/>
                    <a:pt x="534387" y="3957589"/>
                    <a:pt x="323614" y="3599767"/>
                  </a:cubicBezTo>
                  <a:cubicBezTo>
                    <a:pt x="112842" y="3241946"/>
                    <a:pt x="4971" y="2840286"/>
                    <a:pt x="0" y="2394787"/>
                  </a:cubicBezTo>
                  <a:cubicBezTo>
                    <a:pt x="4971" y="1949104"/>
                    <a:pt x="112842" y="1546328"/>
                    <a:pt x="323614" y="1186456"/>
                  </a:cubicBezTo>
                  <a:cubicBezTo>
                    <a:pt x="534387" y="826585"/>
                    <a:pt x="818235" y="540147"/>
                    <a:pt x="1175161" y="327141"/>
                  </a:cubicBezTo>
                  <a:cubicBezTo>
                    <a:pt x="1532085" y="114134"/>
                    <a:pt x="1932263" y="5087"/>
                    <a:pt x="2375692" y="0"/>
                  </a:cubicBezTo>
                  <a:close/>
                </a:path>
              </a:pathLst>
            </a:custGeom>
          </p:spPr>
        </p:pic>
        <p:sp>
          <p:nvSpPr>
            <p:cNvPr id="21" name="PA-文本框 20">
              <a:extLst>
                <a:ext uri="{FF2B5EF4-FFF2-40B4-BE49-F238E27FC236}">
                  <a16:creationId xmlns:a16="http://schemas.microsoft.com/office/drawing/2014/main" id="{88813CC5-825D-4A19-95F5-4B47215B7F79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016798" y="1040603"/>
              <a:ext cx="4757733" cy="4776793"/>
            </a:xfrm>
            <a:custGeom>
              <a:avLst/>
              <a:gdLst/>
              <a:ahLst/>
              <a:cxnLst/>
              <a:rect l="l" t="t" r="r" b="b"/>
              <a:pathLst>
                <a:path w="4757733" h="4776793">
                  <a:moveTo>
                    <a:pt x="2375692" y="0"/>
                  </a:moveTo>
                  <a:cubicBezTo>
                    <a:pt x="2819205" y="5087"/>
                    <a:pt x="3219933" y="114134"/>
                    <a:pt x="3577877" y="327141"/>
                  </a:cubicBezTo>
                  <a:cubicBezTo>
                    <a:pt x="3935821" y="540146"/>
                    <a:pt x="4220688" y="826585"/>
                    <a:pt x="4432477" y="1186456"/>
                  </a:cubicBezTo>
                  <a:cubicBezTo>
                    <a:pt x="4644266" y="1546328"/>
                    <a:pt x="4752685" y="1949104"/>
                    <a:pt x="4757733" y="2394787"/>
                  </a:cubicBezTo>
                  <a:cubicBezTo>
                    <a:pt x="4752685" y="2840286"/>
                    <a:pt x="4644265" y="3241946"/>
                    <a:pt x="4432477" y="3599767"/>
                  </a:cubicBezTo>
                  <a:cubicBezTo>
                    <a:pt x="4220688" y="3957589"/>
                    <a:pt x="3935821" y="4241982"/>
                    <a:pt x="3577877" y="4452948"/>
                  </a:cubicBezTo>
                  <a:cubicBezTo>
                    <a:pt x="3219933" y="4663913"/>
                    <a:pt x="2819205" y="4771862"/>
                    <a:pt x="2375692" y="4776793"/>
                  </a:cubicBezTo>
                  <a:cubicBezTo>
                    <a:pt x="1932263" y="4771861"/>
                    <a:pt x="1532085" y="4663913"/>
                    <a:pt x="1175160" y="4452948"/>
                  </a:cubicBezTo>
                  <a:cubicBezTo>
                    <a:pt x="818235" y="4241982"/>
                    <a:pt x="534387" y="3957589"/>
                    <a:pt x="323614" y="3599767"/>
                  </a:cubicBezTo>
                  <a:cubicBezTo>
                    <a:pt x="112842" y="3241946"/>
                    <a:pt x="4971" y="2840286"/>
                    <a:pt x="0" y="2394787"/>
                  </a:cubicBezTo>
                  <a:cubicBezTo>
                    <a:pt x="4971" y="1949104"/>
                    <a:pt x="112842" y="1546328"/>
                    <a:pt x="323614" y="1186456"/>
                  </a:cubicBezTo>
                  <a:cubicBezTo>
                    <a:pt x="534387" y="826585"/>
                    <a:pt x="818235" y="540147"/>
                    <a:pt x="1175160" y="327141"/>
                  </a:cubicBezTo>
                  <a:cubicBezTo>
                    <a:pt x="1532085" y="114134"/>
                    <a:pt x="1932263" y="5087"/>
                    <a:pt x="2375692" y="0"/>
                  </a:cubicBezTo>
                  <a:close/>
                  <a:moveTo>
                    <a:pt x="2375692" y="1244428"/>
                  </a:moveTo>
                  <a:cubicBezTo>
                    <a:pt x="2056068" y="1252550"/>
                    <a:pt x="1789673" y="1364124"/>
                    <a:pt x="1576507" y="1579151"/>
                  </a:cubicBezTo>
                  <a:cubicBezTo>
                    <a:pt x="1363339" y="1794177"/>
                    <a:pt x="1252652" y="2063926"/>
                    <a:pt x="1244443" y="2388397"/>
                  </a:cubicBezTo>
                  <a:cubicBezTo>
                    <a:pt x="1252652" y="2710071"/>
                    <a:pt x="1363339" y="2979021"/>
                    <a:pt x="1576507" y="3195246"/>
                  </a:cubicBezTo>
                  <a:cubicBezTo>
                    <a:pt x="1789673" y="3411471"/>
                    <a:pt x="2056069" y="3523844"/>
                    <a:pt x="2375692" y="3532365"/>
                  </a:cubicBezTo>
                  <a:cubicBezTo>
                    <a:pt x="2698361" y="3523844"/>
                    <a:pt x="2966612" y="3411471"/>
                    <a:pt x="3180445" y="3195246"/>
                  </a:cubicBezTo>
                  <a:cubicBezTo>
                    <a:pt x="3394278" y="2979021"/>
                    <a:pt x="3505233" y="2710071"/>
                    <a:pt x="3513309" y="2388397"/>
                  </a:cubicBezTo>
                  <a:cubicBezTo>
                    <a:pt x="3505233" y="2063926"/>
                    <a:pt x="3394278" y="1794177"/>
                    <a:pt x="3180445" y="1579151"/>
                  </a:cubicBezTo>
                  <a:cubicBezTo>
                    <a:pt x="2966612" y="1364124"/>
                    <a:pt x="2698361" y="1252550"/>
                    <a:pt x="2375692" y="124442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987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2E81F-66E3-4520-A0A7-217003D6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3660388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包含 树, 户外, 植物&#10;&#10;描述已自动生成">
            <a:extLst>
              <a:ext uri="{FF2B5EF4-FFF2-40B4-BE49-F238E27FC236}">
                <a16:creationId xmlns:a16="http://schemas.microsoft.com/office/drawing/2014/main" id="{DB1BE580-67F3-4BE8-B904-29C23A9A58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11522" r="1268" b="1279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7E358F6-5DFA-48E8-8946-D6ADE172E165}"/>
              </a:ext>
            </a:extLst>
          </p:cNvPr>
          <p:cNvSpPr txBox="1"/>
          <p:nvPr/>
        </p:nvSpPr>
        <p:spPr>
          <a:xfrm>
            <a:off x="715932" y="1617936"/>
            <a:ext cx="54006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300" dirty="0">
                <a:solidFill>
                  <a:schemeClr val="bg1"/>
                </a:solidFill>
                <a:latin typeface="+mj-lt"/>
                <a:ea typeface="+mj-ea"/>
              </a:rPr>
              <a:t>PART 3</a:t>
            </a:r>
          </a:p>
          <a:p>
            <a:r>
              <a:rPr lang="en-US" altLang="zh-CN" sz="8000" spc="300" dirty="0" err="1">
                <a:solidFill>
                  <a:schemeClr val="bg1"/>
                </a:solidFill>
                <a:latin typeface="+mj-lt"/>
                <a:ea typeface="+mj-ea"/>
              </a:rPr>
              <a:t>tongji</a:t>
            </a:r>
            <a:endParaRPr lang="zh-CN" altLang="en-US" sz="8800" spc="3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2" name="文本占位符 10">
            <a:extLst>
              <a:ext uri="{FF2B5EF4-FFF2-40B4-BE49-F238E27FC236}">
                <a16:creationId xmlns:a16="http://schemas.microsoft.com/office/drawing/2014/main" id="{3554C8D7-0D4B-4C10-B19E-B4334B4C4EDE}"/>
              </a:ext>
            </a:extLst>
          </p:cNvPr>
          <p:cNvSpPr txBox="1">
            <a:spLocks/>
          </p:cNvSpPr>
          <p:nvPr/>
        </p:nvSpPr>
        <p:spPr>
          <a:xfrm>
            <a:off x="715932" y="4434193"/>
            <a:ext cx="5400675" cy="1383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1600" dirty="0"/>
              <a:t>上海 东经</a:t>
            </a:r>
            <a:r>
              <a:rPr lang="en-US" altLang="zh-CN" sz="1600" dirty="0"/>
              <a:t>120</a:t>
            </a:r>
            <a:r>
              <a:rPr lang="zh-CN" altLang="en-US" sz="1600" dirty="0"/>
              <a:t>度</a:t>
            </a:r>
            <a:r>
              <a:rPr lang="en-US" altLang="zh-CN" sz="1600" dirty="0"/>
              <a:t>51</a:t>
            </a:r>
            <a:r>
              <a:rPr lang="zh-CN" altLang="en-US" sz="1600" dirty="0"/>
              <a:t>分至</a:t>
            </a:r>
            <a:r>
              <a:rPr lang="en-US" altLang="zh-CN" sz="1600" dirty="0"/>
              <a:t>122</a:t>
            </a:r>
            <a:r>
              <a:rPr lang="zh-CN" altLang="en-US" sz="1600" dirty="0"/>
              <a:t>度</a:t>
            </a:r>
            <a:r>
              <a:rPr lang="en-US" altLang="zh-CN" sz="1600" dirty="0"/>
              <a:t>12</a:t>
            </a:r>
            <a:r>
              <a:rPr lang="zh-CN" altLang="en-US" sz="1600" dirty="0"/>
              <a:t>分，北纬</a:t>
            </a:r>
            <a:r>
              <a:rPr lang="en-US" altLang="zh-CN" sz="1600" dirty="0"/>
              <a:t>30</a:t>
            </a:r>
            <a:r>
              <a:rPr lang="zh-CN" altLang="en-US" sz="1600" dirty="0"/>
              <a:t>度至</a:t>
            </a:r>
            <a:r>
              <a:rPr lang="en-US" altLang="zh-CN" sz="1600" dirty="0"/>
              <a:t>31</a:t>
            </a:r>
            <a:r>
              <a:rPr lang="zh-CN" altLang="en-US" sz="1600" dirty="0"/>
              <a:t>度</a:t>
            </a:r>
            <a:r>
              <a:rPr lang="en-US" altLang="zh-CN" sz="1600" dirty="0"/>
              <a:t>53</a:t>
            </a:r>
            <a:r>
              <a:rPr lang="zh-CN" altLang="en-US" sz="1600" dirty="0"/>
              <a:t>分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十号线 全线长</a:t>
            </a:r>
            <a:r>
              <a:rPr lang="en-US" altLang="zh-CN" sz="1600" dirty="0"/>
              <a:t>36</a:t>
            </a:r>
            <a:r>
              <a:rPr lang="zh-CN" altLang="en-US" sz="1600" dirty="0"/>
              <a:t>千米，</a:t>
            </a:r>
            <a:r>
              <a:rPr lang="en-US" altLang="zh-CN" sz="1600" dirty="0"/>
              <a:t>31</a:t>
            </a:r>
            <a:r>
              <a:rPr lang="zh-CN" altLang="en-US" sz="1600" dirty="0"/>
              <a:t>个站头从虹桥火车站出发</a:t>
            </a:r>
            <a:endParaRPr lang="en-US" altLang="zh-CN" sz="1600" dirty="0"/>
          </a:p>
          <a:p>
            <a:pPr>
              <a:spcBef>
                <a:spcPts val="0"/>
              </a:spcBef>
            </a:pPr>
            <a:r>
              <a:rPr lang="zh-CN" altLang="en-US" sz="1600" dirty="0"/>
              <a:t>第</a:t>
            </a:r>
            <a:r>
              <a:rPr lang="en-US" altLang="zh-CN" sz="1600" dirty="0"/>
              <a:t>22</a:t>
            </a:r>
            <a:r>
              <a:rPr lang="zh-CN" altLang="en-US" sz="1600" dirty="0"/>
              <a:t>个站头是同济大学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0B0491C-E821-4DEE-A67A-E904128F0483}"/>
              </a:ext>
            </a:extLst>
          </p:cNvPr>
          <p:cNvGrpSpPr/>
          <p:nvPr/>
        </p:nvGrpSpPr>
        <p:grpSpPr>
          <a:xfrm>
            <a:off x="6789131" y="1043800"/>
            <a:ext cx="4014413" cy="4770399"/>
            <a:chOff x="6789131" y="1043800"/>
            <a:chExt cx="4014413" cy="4770399"/>
          </a:xfrm>
        </p:grpSpPr>
        <p:pic>
          <p:nvPicPr>
            <p:cNvPr id="29" name="图片 28" descr="图片包含 树, 户外, 植物&#10;&#10;描述已自动生成">
              <a:extLst>
                <a:ext uri="{FF2B5EF4-FFF2-40B4-BE49-F238E27FC236}">
                  <a16:creationId xmlns:a16="http://schemas.microsoft.com/office/drawing/2014/main" id="{168B7A7B-E21F-47F5-A35C-C08EBD1EB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40" t="23042" r="12214" b="24310"/>
            <a:stretch>
              <a:fillRect/>
            </a:stretch>
          </p:blipFill>
          <p:spPr>
            <a:xfrm>
              <a:off x="6789131" y="1043800"/>
              <a:ext cx="4014413" cy="4770399"/>
            </a:xfrm>
            <a:custGeom>
              <a:avLst/>
              <a:gdLst>
                <a:gd name="connsiteX0" fmla="*/ 0 w 4014413"/>
                <a:gd name="connsiteY0" fmla="*/ 0 h 4770399"/>
                <a:gd name="connsiteX1" fmla="*/ 507929 w 4014413"/>
                <a:gd name="connsiteY1" fmla="*/ 0 h 4770399"/>
                <a:gd name="connsiteX2" fmla="*/ 2763631 w 4014413"/>
                <a:gd name="connsiteY2" fmla="*/ 2251632 h 4770399"/>
                <a:gd name="connsiteX3" fmla="*/ 2763631 w 4014413"/>
                <a:gd name="connsiteY3" fmla="*/ 0 h 4770399"/>
                <a:gd name="connsiteX4" fmla="*/ 4014413 w 4014413"/>
                <a:gd name="connsiteY4" fmla="*/ 0 h 4770399"/>
                <a:gd name="connsiteX5" fmla="*/ 4014413 w 4014413"/>
                <a:gd name="connsiteY5" fmla="*/ 4770399 h 4770399"/>
                <a:gd name="connsiteX6" fmla="*/ 3500128 w 4014413"/>
                <a:gd name="connsiteY6" fmla="*/ 4770399 h 4770399"/>
                <a:gd name="connsiteX7" fmla="*/ 1250782 w 4014413"/>
                <a:gd name="connsiteY7" fmla="*/ 2512414 h 4770399"/>
                <a:gd name="connsiteX8" fmla="*/ 1250782 w 4014413"/>
                <a:gd name="connsiteY8" fmla="*/ 4770399 h 4770399"/>
                <a:gd name="connsiteX9" fmla="*/ 0 w 4014413"/>
                <a:gd name="connsiteY9" fmla="*/ 4770399 h 477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413" h="4770399">
                  <a:moveTo>
                    <a:pt x="0" y="0"/>
                  </a:moveTo>
                  <a:lnTo>
                    <a:pt x="507929" y="0"/>
                  </a:lnTo>
                  <a:lnTo>
                    <a:pt x="2763631" y="2251632"/>
                  </a:lnTo>
                  <a:lnTo>
                    <a:pt x="2763631" y="0"/>
                  </a:lnTo>
                  <a:lnTo>
                    <a:pt x="4014413" y="0"/>
                  </a:lnTo>
                  <a:lnTo>
                    <a:pt x="4014413" y="4770399"/>
                  </a:lnTo>
                  <a:lnTo>
                    <a:pt x="3500128" y="4770399"/>
                  </a:lnTo>
                  <a:lnTo>
                    <a:pt x="1250782" y="2512414"/>
                  </a:lnTo>
                  <a:lnTo>
                    <a:pt x="1250782" y="4770399"/>
                  </a:lnTo>
                  <a:lnTo>
                    <a:pt x="0" y="4770399"/>
                  </a:lnTo>
                  <a:close/>
                </a:path>
              </a:pathLst>
            </a:custGeom>
          </p:spPr>
        </p:pic>
        <p:sp>
          <p:nvSpPr>
            <p:cNvPr id="34" name="PA-文本框 33">
              <a:extLst>
                <a:ext uri="{FF2B5EF4-FFF2-40B4-BE49-F238E27FC236}">
                  <a16:creationId xmlns:a16="http://schemas.microsoft.com/office/drawing/2014/main" id="{2DB39B0D-9E83-459F-B947-E113ED366C8C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789131" y="1043800"/>
              <a:ext cx="4014412" cy="4770399"/>
            </a:xfrm>
            <a:custGeom>
              <a:avLst/>
              <a:gdLst/>
              <a:ahLst/>
              <a:cxnLst/>
              <a:rect l="l" t="t" r="r" b="b"/>
              <a:pathLst>
                <a:path w="4014412" h="4770399">
                  <a:moveTo>
                    <a:pt x="0" y="0"/>
                  </a:moveTo>
                  <a:lnTo>
                    <a:pt x="507928" y="0"/>
                  </a:lnTo>
                  <a:lnTo>
                    <a:pt x="2763631" y="2251632"/>
                  </a:lnTo>
                  <a:lnTo>
                    <a:pt x="2763631" y="0"/>
                  </a:lnTo>
                  <a:lnTo>
                    <a:pt x="4014412" y="0"/>
                  </a:lnTo>
                  <a:lnTo>
                    <a:pt x="4014412" y="4770399"/>
                  </a:lnTo>
                  <a:lnTo>
                    <a:pt x="3500127" y="4770399"/>
                  </a:lnTo>
                  <a:lnTo>
                    <a:pt x="1250781" y="2512414"/>
                  </a:lnTo>
                  <a:lnTo>
                    <a:pt x="1250781" y="4770399"/>
                  </a:lnTo>
                  <a:lnTo>
                    <a:pt x="0" y="47703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60000"/>
                    <a:lumOff val="40000"/>
                    <a:alpha val="80000"/>
                  </a:schemeClr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0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998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​​">
  <a:themeElements>
    <a:clrScheme name="同济大学蓝">
      <a:dk1>
        <a:srgbClr val="323232"/>
      </a:dk1>
      <a:lt1>
        <a:srgbClr val="F0F0F0"/>
      </a:lt1>
      <a:dk2>
        <a:srgbClr val="141414"/>
      </a:dk2>
      <a:lt2>
        <a:srgbClr val="C8C8C8"/>
      </a:lt2>
      <a:accent1>
        <a:srgbClr val="0A3C78"/>
      </a:accent1>
      <a:accent2>
        <a:srgbClr val="B43232"/>
      </a:accent2>
      <a:accent3>
        <a:srgbClr val="2D507D"/>
      </a:accent3>
      <a:accent4>
        <a:srgbClr val="F0C832"/>
      </a:accent4>
      <a:accent5>
        <a:srgbClr val="50508C"/>
      </a:accent5>
      <a:accent6>
        <a:srgbClr val="1E8250"/>
      </a:accent6>
      <a:hlink>
        <a:srgbClr val="7DAAD2"/>
      </a:hlink>
      <a:folHlink>
        <a:srgbClr val="954F72"/>
      </a:folHlink>
    </a:clrScheme>
    <a:fontScheme name="同济1">
      <a:majorFont>
        <a:latin typeface="Big John"/>
        <a:ea typeface="方正悠黑简体 510M"/>
        <a:cs typeface=""/>
      </a:majorFont>
      <a:minorFont>
        <a:latin typeface="HelveticaNeueLT Pro 45 Lt"/>
        <a:ea typeface="方正悠黑简体 505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8190</TotalTime>
  <Words>3391</Words>
  <Application>Microsoft Office PowerPoint</Application>
  <PresentationFormat>宽屏</PresentationFormat>
  <Paragraphs>405</Paragraphs>
  <Slides>81</Slides>
  <Notes>6</Notes>
  <HiddenSlides>25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96" baseType="lpstr">
      <vt:lpstr>HelveticaNeueLT Pro 45 Lt</vt:lpstr>
      <vt:lpstr>等线</vt:lpstr>
      <vt:lpstr>方正悠黑简体 505L</vt:lpstr>
      <vt:lpstr>方正悠黑简体 510M</vt:lpstr>
      <vt:lpstr>方正悠黑简体 512B</vt:lpstr>
      <vt:lpstr>方正悠黑简体 513B</vt:lpstr>
      <vt:lpstr>微软雅黑</vt:lpstr>
      <vt:lpstr>Arial</vt:lpstr>
      <vt:lpstr>Big John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道 六</dc:creator>
  <cp:lastModifiedBy>Yunxuan Liu</cp:lastModifiedBy>
  <cp:revision>173</cp:revision>
  <dcterms:created xsi:type="dcterms:W3CDTF">2019-03-27T10:01:06Z</dcterms:created>
  <dcterms:modified xsi:type="dcterms:W3CDTF">2019-04-13T04:59:45Z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2019-04-13T04:59:43.1755232Z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f6b3c091-448e-4a46-9a83-c5448f920fcf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